
<file path=[Content_Types].xml><?xml version="1.0" encoding="utf-8"?>
<Types xmlns="http://schemas.openxmlformats.org/package/2006/content-types">
  <Override PartName="/ppt/slides/slide29.xml" ContentType="application/vnd.openxmlformats-officedocument.presentationml.slide+xml"/>
  <Override PartName="/ppt/slides/slide47.xml" ContentType="application/vnd.openxmlformats-officedocument.presentationml.slide+xml"/>
  <Override PartName="/ppt/slides/slide58.xml" ContentType="application/vnd.openxmlformats-officedocument.presentationml.slide+xml"/>
  <Override PartName="/ppt/slides/slide4.xml" ContentType="application/vnd.openxmlformats-officedocument.presentationml.slide+xml"/>
  <Override PartName="/ppt/slides/slide18.xml" ContentType="application/vnd.openxmlformats-officedocument.presentationml.slide+xml"/>
  <Override PartName="/ppt/slides/slide36.xml" ContentType="application/vnd.openxmlformats-officedocument.presentationml.slide+xml"/>
  <Override PartName="/ppt/slides/slide54.xml" ContentType="application/vnd.openxmlformats-officedocument.presentationml.slide+xml"/>
  <Override PartName="/ppt/slides/slide65.xml" ContentType="application/vnd.openxmlformats-officedocument.presentationml.slide+xml"/>
  <Override PartName="/ppt/slideLayouts/slideLayout6.xml" ContentType="application/vnd.openxmlformats-officedocument.presentationml.slideLayout+xml"/>
  <Override PartName="/ppt/slides/slide2.xml" ContentType="application/vnd.openxmlformats-officedocument.presentationml.slide+xml"/>
  <Override PartName="/ppt/slides/slide16.xml" ContentType="application/vnd.openxmlformats-officedocument.presentationml.slide+xml"/>
  <Override PartName="/ppt/slides/slide25.xml" ContentType="application/vnd.openxmlformats-officedocument.presentationml.slide+xml"/>
  <Override PartName="/ppt/slides/slide34.xml" ContentType="application/vnd.openxmlformats-officedocument.presentationml.slide+xml"/>
  <Override PartName="/ppt/slides/slide43.xml" ContentType="application/vnd.openxmlformats-officedocument.presentationml.slide+xml"/>
  <Override PartName="/ppt/slides/slide52.xml" ContentType="application/vnd.openxmlformats-officedocument.presentationml.slide+xml"/>
  <Override PartName="/ppt/slides/slide63.xml" ContentType="application/vnd.openxmlformats-officedocument.presentationml.slide+xml"/>
  <Override PartName="/ppt/slides/slide72.xml" ContentType="application/vnd.openxmlformats-officedocument.presentationml.slide+xml"/>
  <Override PartName="/ppt/theme/theme1.xml" ContentType="application/vnd.openxmlformats-officedocument.theme+xml"/>
  <Override PartName="/ppt/slideLayouts/slideLayout2.xml" ContentType="application/vnd.openxmlformats-officedocument.presentationml.slideLayout+xml"/>
  <Default Extension="rels" ContentType="application/vnd.openxmlformats-package.relationships+xml"/>
  <Default Extension="xml" ContentType="application/xml"/>
  <Override PartName="/ppt/slides/slide14.xml" ContentType="application/vnd.openxmlformats-officedocument.presentationml.slide+xml"/>
  <Override PartName="/ppt/slides/slide23.xml" ContentType="application/vnd.openxmlformats-officedocument.presentationml.slide+xml"/>
  <Override PartName="/ppt/slides/slide32.xml" ContentType="application/vnd.openxmlformats-officedocument.presentationml.slide+xml"/>
  <Override PartName="/ppt/slides/slide41.xml" ContentType="application/vnd.openxmlformats-officedocument.presentationml.slide+xml"/>
  <Override PartName="/ppt/slides/slide50.xml" ContentType="application/vnd.openxmlformats-officedocument.presentationml.slide+xml"/>
  <Override PartName="/ppt/slides/slide61.xml" ContentType="application/vnd.openxmlformats-officedocument.presentationml.slide+xml"/>
  <Override PartName="/ppt/slides/slide70.xml" ContentType="application/vnd.openxmlformats-officedocument.presentationml.slide+xml"/>
  <Override PartName="/ppt/slides/slide10.xml" ContentType="application/vnd.openxmlformats-officedocument.presentationml.slide+xml"/>
  <Override PartName="/ppt/slides/slide12.xml" ContentType="application/vnd.openxmlformats-officedocument.presentationml.slide+xml"/>
  <Override PartName="/ppt/slides/slide21.xml" ContentType="application/vnd.openxmlformats-officedocument.presentationml.slide+xml"/>
  <Override PartName="/ppt/slides/slide30.xml" ContentType="application/vnd.openxmlformats-officedocument.presentationml.slide+xml"/>
  <Override PartName="/ppt/tableStyles.xml" ContentType="application/vnd.openxmlformats-officedocument.presentationml.tableStyles+xml"/>
  <Override PartName="/ppt/slideLayouts/slideLayout11.xml" ContentType="application/vnd.openxmlformats-officedocument.presentationml.slideLayout+xml"/>
  <Override PartName="/ppt/slides/slide7.xml" ContentType="application/vnd.openxmlformats-officedocument.presentationml.slide+xml"/>
  <Override PartName="/ppt/slides/slide9.xml" ContentType="application/vnd.openxmlformats-officedocument.presentationml.slide+xml"/>
  <Override PartName="/ppt/slides/slide59.xml" ContentType="application/vnd.openxmlformats-officedocument.presentationml.slide+xml"/>
  <Override PartName="/ppt/slides/slide68.xml" ContentType="application/vnd.openxmlformats-officedocument.presentationml.slide+xml"/>
  <Override PartName="/ppt/viewProps.xml" ContentType="application/vnd.openxmlformats-officedocument.presentationml.viewProps+xml"/>
  <Override PartName="/ppt/slideLayouts/slideLayout9.xml" ContentType="application/vnd.openxmlformats-officedocument.presentationml.slideLayout+xml"/>
  <Override PartName="/ppt/slideMasters/slideMaster2.xml" ContentType="application/vnd.openxmlformats-officedocument.presentationml.slideMaster+xml"/>
  <Override PartName="/ppt/slides/slide5.xml" ContentType="application/vnd.openxmlformats-officedocument.presentationml.slide+xml"/>
  <Override PartName="/ppt/slides/slide19.xml" ContentType="application/vnd.openxmlformats-officedocument.presentationml.slide+xml"/>
  <Override PartName="/ppt/slides/slide28.xml" ContentType="application/vnd.openxmlformats-officedocument.presentationml.slide+xml"/>
  <Override PartName="/ppt/slides/slide39.xml" ContentType="application/vnd.openxmlformats-officedocument.presentationml.slide+xml"/>
  <Override PartName="/ppt/slides/slide48.xml" ContentType="application/vnd.openxmlformats-officedocument.presentationml.slide+xml"/>
  <Override PartName="/ppt/slides/slide57.xml" ContentType="application/vnd.openxmlformats-officedocument.presentationml.slide+xml"/>
  <Override PartName="/ppt/slides/slide66.xml" ContentType="application/vnd.openxmlformats-officedocument.presentationml.slide+xml"/>
  <Override PartName="/ppt/slides/slide75.xml" ContentType="application/vnd.openxmlformats-officedocument.presentationml.slide+xml"/>
  <Override PartName="/ppt/slideLayouts/slideLayout7.xml" ContentType="application/vnd.openxmlformats-officedocument.presentationml.slideLayout+xml"/>
  <Default Extension="png" ContentType="image/png"/>
  <Override PartName="/ppt/slides/slide3.xml" ContentType="application/vnd.openxmlformats-officedocument.presentationml.slide+xml"/>
  <Override PartName="/ppt/slides/slide17.xml" ContentType="application/vnd.openxmlformats-officedocument.presentationml.slide+xml"/>
  <Override PartName="/ppt/slides/slide26.xml" ContentType="application/vnd.openxmlformats-officedocument.presentationml.slide+xml"/>
  <Override PartName="/ppt/slides/slide37.xml" ContentType="application/vnd.openxmlformats-officedocument.presentationml.slide+xml"/>
  <Override PartName="/ppt/slides/slide46.xml" ContentType="application/vnd.openxmlformats-officedocument.presentationml.slide+xml"/>
  <Override PartName="/ppt/slides/slide55.xml" ContentType="application/vnd.openxmlformats-officedocument.presentationml.slide+xml"/>
  <Override PartName="/ppt/slides/slide64.xml" ContentType="application/vnd.openxmlformats-officedocument.presentationml.slide+xml"/>
  <Override PartName="/ppt/slides/slide73.xml" ContentType="application/vnd.openxmlformats-officedocument.presentationml.slide+xml"/>
  <Override PartName="/ppt/presProps.xml" ContentType="application/vnd.openxmlformats-officedocument.presentationml.presProps+xml"/>
  <Override PartName="/ppt/slideLayouts/slideLayout5.xml" ContentType="application/vnd.openxmlformats-officedocument.presentationml.slideLayout+xml"/>
  <Override PartName="/ppt/theme/theme2.xml" ContentType="application/vnd.openxmlformats-officedocument.theme+xml"/>
  <Override PartName="/ppt/slides/slide1.xml" ContentType="application/vnd.openxmlformats-officedocument.presentationml.slide+xml"/>
  <Override PartName="/ppt/slides/slide15.xml" ContentType="application/vnd.openxmlformats-officedocument.presentationml.slide+xml"/>
  <Override PartName="/ppt/slides/slide24.xml" ContentType="application/vnd.openxmlformats-officedocument.presentationml.slide+xml"/>
  <Override PartName="/ppt/slides/slide33.xml" ContentType="application/vnd.openxmlformats-officedocument.presentationml.slide+xml"/>
  <Override PartName="/ppt/slides/slide35.xml" ContentType="application/vnd.openxmlformats-officedocument.presentationml.slide+xml"/>
  <Override PartName="/ppt/slides/slide44.xml" ContentType="application/vnd.openxmlformats-officedocument.presentationml.slide+xml"/>
  <Override PartName="/ppt/slides/slide53.xml" ContentType="application/vnd.openxmlformats-officedocument.presentationml.slide+xml"/>
  <Override PartName="/ppt/slides/slide62.xml" ContentType="application/vnd.openxmlformats-officedocument.presentationml.slide+xml"/>
  <Override PartName="/ppt/slides/slide71.xml" ContentType="application/vnd.openxmlformats-officedocument.presentationml.slide+xml"/>
  <Override PartName="/ppt/slideLayouts/slideLayout3.xml" ContentType="application/vnd.openxmlformats-officedocument.presentationml.slideLayout+xml"/>
  <Default Extension="jpeg" ContentType="image/jpeg"/>
  <Override PartName="/ppt/presentation.xml" ContentType="application/vnd.openxmlformats-officedocument.presentationml.slideshow.main+xml"/>
  <Override PartName="/ppt/slides/slide13.xml" ContentType="application/vnd.openxmlformats-officedocument.presentationml.slide+xml"/>
  <Override PartName="/ppt/slides/slide22.xml" ContentType="application/vnd.openxmlformats-officedocument.presentationml.slide+xml"/>
  <Override PartName="/ppt/slides/slide31.xml" ContentType="application/vnd.openxmlformats-officedocument.presentationml.slide+xml"/>
  <Override PartName="/ppt/slides/slide42.xml" ContentType="application/vnd.openxmlformats-officedocument.presentationml.slide+xml"/>
  <Override PartName="/ppt/slides/slide51.xml" ContentType="application/vnd.openxmlformats-officedocument.presentationml.slide+xml"/>
  <Override PartName="/ppt/slides/slide60.xml" ContentType="application/vnd.openxmlformats-officedocument.presentationml.slide+xml"/>
  <Override PartName="/ppt/slideLayouts/slideLayout1.xml" ContentType="application/vnd.openxmlformats-officedocument.presentationml.slideLayout+xml"/>
  <Default Extension="wav" ContentType="audio/wav"/>
  <Override PartName="/docProps/app.xml" ContentType="application/vnd.openxmlformats-officedocument.extended-properties+xml"/>
  <Override PartName="/ppt/slides/slide11.xml" ContentType="application/vnd.openxmlformats-officedocument.presentationml.slide+xml"/>
  <Override PartName="/ppt/slides/slide20.xml" ContentType="application/vnd.openxmlformats-officedocument.presentationml.slide+xml"/>
  <Override PartName="/ppt/slides/slide40.xml" ContentType="application/vnd.openxmlformats-officedocument.presentationml.slide+xml"/>
  <Override PartName="/ppt/slideLayouts/slideLayout12.xml" ContentType="application/vnd.openxmlformats-officedocument.presentationml.slideLayout+xml"/>
  <Override PartName="/ppt/slideLayouts/slideLayout10.xml" ContentType="application/vnd.openxmlformats-officedocument.presentationml.slideLayout+xml"/>
  <Default Extension="gif" ContentType="image/gif"/>
  <Override PartName="/ppt/slides/slide8.xml" ContentType="application/vnd.openxmlformats-officedocument.presentationml.slide+xml"/>
  <Override PartName="/ppt/slides/slide49.xml" ContentType="application/vnd.openxmlformats-officedocument.presentationml.slide+xml"/>
  <Override PartName="/ppt/slides/slide69.xml" ContentType="application/vnd.openxmlformats-officedocument.presentationml.slide+xml"/>
  <Override PartName="/docProps/core.xml" ContentType="application/vnd.openxmlformats-package.core-properties+xml"/>
  <Override PartName="/ppt/slides/slide6.xml" ContentType="application/vnd.openxmlformats-officedocument.presentationml.slide+xml"/>
  <Override PartName="/ppt/slides/slide38.xml" ContentType="application/vnd.openxmlformats-officedocument.presentationml.slide+xml"/>
  <Override PartName="/ppt/slides/slide56.xml" ContentType="application/vnd.openxmlformats-officedocument.presentationml.slide+xml"/>
  <Override PartName="/ppt/slides/slide67.xml" ContentType="application/vnd.openxmlformats-officedocument.presentationml.slide+xml"/>
  <Override PartName="/ppt/slideLayouts/slideLayout8.xml" ContentType="application/vnd.openxmlformats-officedocument.presentationml.slideLayout+xml"/>
  <Override PartName="/ppt/slideMasters/slideMaster1.xml" ContentType="application/vnd.openxmlformats-officedocument.presentationml.slideMaster+xml"/>
  <Override PartName="/ppt/slides/slide27.xml" ContentType="application/vnd.openxmlformats-officedocument.presentationml.slide+xml"/>
  <Override PartName="/ppt/slides/slide45.xml" ContentType="application/vnd.openxmlformats-officedocument.presentationml.slide+xml"/>
  <Override PartName="/ppt/slides/slide74.xml" ContentType="application/vnd.openxmlformats-officedocument.presentationml.slide+xml"/>
  <Override PartName="/ppt/slideLayouts/slideLayout4.xml" ContentType="application/vnd.openxmlformats-officedocument.presentationml.slideLayout+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removePersonalInfoOnSave="1" saveSubsetFonts="1">
  <p:sldMasterIdLst>
    <p:sldMasterId id="2147483648" r:id="rId1"/>
    <p:sldMasterId id="2147483660" r:id="rId2"/>
  </p:sldMasterIdLst>
  <p:sldIdLst>
    <p:sldId id="306" r:id="rId3"/>
    <p:sldId id="275" r:id="rId4"/>
    <p:sldId id="338" r:id="rId5"/>
    <p:sldId id="327" r:id="rId6"/>
    <p:sldId id="257" r:id="rId7"/>
    <p:sldId id="339" r:id="rId8"/>
    <p:sldId id="259" r:id="rId9"/>
    <p:sldId id="260" r:id="rId10"/>
    <p:sldId id="258" r:id="rId11"/>
    <p:sldId id="340" r:id="rId12"/>
    <p:sldId id="261" r:id="rId13"/>
    <p:sldId id="263" r:id="rId14"/>
    <p:sldId id="265" r:id="rId15"/>
    <p:sldId id="266" r:id="rId16"/>
    <p:sldId id="267" r:id="rId17"/>
    <p:sldId id="268" r:id="rId18"/>
    <p:sldId id="269" r:id="rId19"/>
    <p:sldId id="272" r:id="rId20"/>
    <p:sldId id="297" r:id="rId21"/>
    <p:sldId id="273" r:id="rId22"/>
    <p:sldId id="274" r:id="rId23"/>
    <p:sldId id="276" r:id="rId24"/>
    <p:sldId id="277" r:id="rId25"/>
    <p:sldId id="278" r:id="rId26"/>
    <p:sldId id="279" r:id="rId27"/>
    <p:sldId id="280" r:id="rId28"/>
    <p:sldId id="283" r:id="rId29"/>
    <p:sldId id="284" r:id="rId30"/>
    <p:sldId id="285" r:id="rId31"/>
    <p:sldId id="286" r:id="rId32"/>
    <p:sldId id="287" r:id="rId33"/>
    <p:sldId id="290" r:id="rId34"/>
    <p:sldId id="288" r:id="rId35"/>
    <p:sldId id="292" r:id="rId36"/>
    <p:sldId id="289" r:id="rId37"/>
    <p:sldId id="294" r:id="rId38"/>
    <p:sldId id="291" r:id="rId39"/>
    <p:sldId id="295" r:id="rId40"/>
    <p:sldId id="296" r:id="rId41"/>
    <p:sldId id="298" r:id="rId42"/>
    <p:sldId id="299" r:id="rId43"/>
    <p:sldId id="300" r:id="rId44"/>
    <p:sldId id="301" r:id="rId45"/>
    <p:sldId id="302" r:id="rId46"/>
    <p:sldId id="303" r:id="rId47"/>
    <p:sldId id="305" r:id="rId48"/>
    <p:sldId id="307" r:id="rId49"/>
    <p:sldId id="308" r:id="rId50"/>
    <p:sldId id="309" r:id="rId51"/>
    <p:sldId id="310" r:id="rId52"/>
    <p:sldId id="311" r:id="rId53"/>
    <p:sldId id="312" r:id="rId54"/>
    <p:sldId id="313" r:id="rId55"/>
    <p:sldId id="314" r:id="rId56"/>
    <p:sldId id="315" r:id="rId57"/>
    <p:sldId id="316" r:id="rId58"/>
    <p:sldId id="317" r:id="rId59"/>
    <p:sldId id="318" r:id="rId60"/>
    <p:sldId id="319" r:id="rId61"/>
    <p:sldId id="320" r:id="rId62"/>
    <p:sldId id="321" r:id="rId63"/>
    <p:sldId id="322" r:id="rId64"/>
    <p:sldId id="323" r:id="rId65"/>
    <p:sldId id="324" r:id="rId66"/>
    <p:sldId id="325" r:id="rId67"/>
    <p:sldId id="326" r:id="rId68"/>
    <p:sldId id="329" r:id="rId69"/>
    <p:sldId id="330" r:id="rId70"/>
    <p:sldId id="331" r:id="rId71"/>
    <p:sldId id="332" r:id="rId72"/>
    <p:sldId id="333" r:id="rId73"/>
    <p:sldId id="336" r:id="rId74"/>
    <p:sldId id="335" r:id="rId75"/>
    <p:sldId id="334" r:id="rId76"/>
    <p:sldId id="337" r:id="rId77"/>
  </p:sldIdLst>
  <p:sldSz cx="9144000" cy="5143500" type="screen16x9"/>
  <p:notesSz cx="6858000" cy="9144000"/>
  <p:photoAlbum/>
  <p:defaultTextStyle>
    <a:defPPr>
      <a:defRPr lang="es-E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modifyVerifier cryptProviderType="rsaFull" cryptAlgorithmClass="hash" cryptAlgorithmType="typeAny" cryptAlgorithmSid="4" spinCount="50000" saltData="Z5BI4YlheXK1fDxWwZznvA" hashData="tt6jR7RDhov523QICIt0slYso9o" cryptProvider="" algIdExt="0" algIdExtSource="" cryptProviderTypeExt="0" cryptProviderTypeExtSource=""/>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096DFF"/>
  </p:clrMru>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lastView="sldThumbnailView">
  <p:normalViewPr showOutlineIcons="0">
    <p:restoredLeft sz="15183" autoAdjust="0"/>
    <p:restoredTop sz="94660"/>
  </p:normalViewPr>
  <p:slideViewPr>
    <p:cSldViewPr>
      <p:cViewPr>
        <p:scale>
          <a:sx n="170" d="100"/>
          <a:sy n="170" d="100"/>
        </p:scale>
        <p:origin x="2436" y="1290"/>
      </p:cViewPr>
      <p:guideLst>
        <p:guide orient="horz" pos="1620"/>
        <p:guide pos="2880"/>
      </p:guideLst>
    </p:cSldViewPr>
  </p:slideViewPr>
  <p:notesTextViewPr>
    <p:cViewPr>
      <p:scale>
        <a:sx n="100" d="100"/>
        <a:sy n="100" d="100"/>
      </p:scale>
      <p:origin x="0" y="0"/>
    </p:cViewPr>
  </p:notesTextViewPr>
  <p:gridSpacing cx="73736200" cy="73736200"/>
</p:viewPr>
</file>

<file path=ppt/_rels/presentation.xml.rels><?xml version="1.0" encoding="UTF-8" standalone="yes"?>
<Relationships xmlns="http://schemas.openxmlformats.org/package/2006/relationships"><Relationship Id="rId13" Type="http://schemas.openxmlformats.org/officeDocument/2006/relationships/slide" Target="slides/slide11.xml"/><Relationship Id="rId18" Type="http://schemas.openxmlformats.org/officeDocument/2006/relationships/slide" Target="slides/slide16.xml"/><Relationship Id="rId26" Type="http://schemas.openxmlformats.org/officeDocument/2006/relationships/slide" Target="slides/slide24.xml"/><Relationship Id="rId39" Type="http://schemas.openxmlformats.org/officeDocument/2006/relationships/slide" Target="slides/slide37.xml"/><Relationship Id="rId21" Type="http://schemas.openxmlformats.org/officeDocument/2006/relationships/slide" Target="slides/slide19.xml"/><Relationship Id="rId34" Type="http://schemas.openxmlformats.org/officeDocument/2006/relationships/slide" Target="slides/slide32.xml"/><Relationship Id="rId42" Type="http://schemas.openxmlformats.org/officeDocument/2006/relationships/slide" Target="slides/slide40.xml"/><Relationship Id="rId47" Type="http://schemas.openxmlformats.org/officeDocument/2006/relationships/slide" Target="slides/slide45.xml"/><Relationship Id="rId50" Type="http://schemas.openxmlformats.org/officeDocument/2006/relationships/slide" Target="slides/slide48.xml"/><Relationship Id="rId55" Type="http://schemas.openxmlformats.org/officeDocument/2006/relationships/slide" Target="slides/slide53.xml"/><Relationship Id="rId63" Type="http://schemas.openxmlformats.org/officeDocument/2006/relationships/slide" Target="slides/slide61.xml"/><Relationship Id="rId68" Type="http://schemas.openxmlformats.org/officeDocument/2006/relationships/slide" Target="slides/slide66.xml"/><Relationship Id="rId76" Type="http://schemas.openxmlformats.org/officeDocument/2006/relationships/slide" Target="slides/slide74.xml"/><Relationship Id="rId7" Type="http://schemas.openxmlformats.org/officeDocument/2006/relationships/slide" Target="slides/slide5.xml"/><Relationship Id="rId71" Type="http://schemas.openxmlformats.org/officeDocument/2006/relationships/slide" Target="slides/slide69.xml"/><Relationship Id="rId2" Type="http://schemas.openxmlformats.org/officeDocument/2006/relationships/slideMaster" Target="slideMasters/slideMaster2.xml"/><Relationship Id="rId16" Type="http://schemas.openxmlformats.org/officeDocument/2006/relationships/slide" Target="slides/slide14.xml"/><Relationship Id="rId29" Type="http://schemas.openxmlformats.org/officeDocument/2006/relationships/slide" Target="slides/slide27.xml"/><Relationship Id="rId11" Type="http://schemas.openxmlformats.org/officeDocument/2006/relationships/slide" Target="slides/slide9.xml"/><Relationship Id="rId24" Type="http://schemas.openxmlformats.org/officeDocument/2006/relationships/slide" Target="slides/slide22.xml"/><Relationship Id="rId32" Type="http://schemas.openxmlformats.org/officeDocument/2006/relationships/slide" Target="slides/slide30.xml"/><Relationship Id="rId37" Type="http://schemas.openxmlformats.org/officeDocument/2006/relationships/slide" Target="slides/slide35.xml"/><Relationship Id="rId40" Type="http://schemas.openxmlformats.org/officeDocument/2006/relationships/slide" Target="slides/slide38.xml"/><Relationship Id="rId45" Type="http://schemas.openxmlformats.org/officeDocument/2006/relationships/slide" Target="slides/slide43.xml"/><Relationship Id="rId53" Type="http://schemas.openxmlformats.org/officeDocument/2006/relationships/slide" Target="slides/slide51.xml"/><Relationship Id="rId58" Type="http://schemas.openxmlformats.org/officeDocument/2006/relationships/slide" Target="slides/slide56.xml"/><Relationship Id="rId66" Type="http://schemas.openxmlformats.org/officeDocument/2006/relationships/slide" Target="slides/slide64.xml"/><Relationship Id="rId74" Type="http://schemas.openxmlformats.org/officeDocument/2006/relationships/slide" Target="slides/slide72.xml"/><Relationship Id="rId79" Type="http://schemas.openxmlformats.org/officeDocument/2006/relationships/viewProps" Target="viewProps.xml"/><Relationship Id="rId5" Type="http://schemas.openxmlformats.org/officeDocument/2006/relationships/slide" Target="slides/slide3.xml"/><Relationship Id="rId61" Type="http://schemas.openxmlformats.org/officeDocument/2006/relationships/slide" Target="slides/slide59.xml"/><Relationship Id="rId10" Type="http://schemas.openxmlformats.org/officeDocument/2006/relationships/slide" Target="slides/slide8.xml"/><Relationship Id="rId19" Type="http://schemas.openxmlformats.org/officeDocument/2006/relationships/slide" Target="slides/slide17.xml"/><Relationship Id="rId31" Type="http://schemas.openxmlformats.org/officeDocument/2006/relationships/slide" Target="slides/slide29.xml"/><Relationship Id="rId44" Type="http://schemas.openxmlformats.org/officeDocument/2006/relationships/slide" Target="slides/slide42.xml"/><Relationship Id="rId52" Type="http://schemas.openxmlformats.org/officeDocument/2006/relationships/slide" Target="slides/slide50.xml"/><Relationship Id="rId60" Type="http://schemas.openxmlformats.org/officeDocument/2006/relationships/slide" Target="slides/slide58.xml"/><Relationship Id="rId65" Type="http://schemas.openxmlformats.org/officeDocument/2006/relationships/slide" Target="slides/slide63.xml"/><Relationship Id="rId73" Type="http://schemas.openxmlformats.org/officeDocument/2006/relationships/slide" Target="slides/slide71.xml"/><Relationship Id="rId78" Type="http://schemas.openxmlformats.org/officeDocument/2006/relationships/presProps" Target="presProps.xml"/><Relationship Id="rId81" Type="http://schemas.openxmlformats.org/officeDocument/2006/relationships/tableStyles" Target="tableStyles.xml"/><Relationship Id="rId4" Type="http://schemas.openxmlformats.org/officeDocument/2006/relationships/slide" Target="slides/slide2.xml"/><Relationship Id="rId9" Type="http://schemas.openxmlformats.org/officeDocument/2006/relationships/slide" Target="slides/slide7.xml"/><Relationship Id="rId14" Type="http://schemas.openxmlformats.org/officeDocument/2006/relationships/slide" Target="slides/slide12.xml"/><Relationship Id="rId22" Type="http://schemas.openxmlformats.org/officeDocument/2006/relationships/slide" Target="slides/slide20.xml"/><Relationship Id="rId27" Type="http://schemas.openxmlformats.org/officeDocument/2006/relationships/slide" Target="slides/slide25.xml"/><Relationship Id="rId30" Type="http://schemas.openxmlformats.org/officeDocument/2006/relationships/slide" Target="slides/slide28.xml"/><Relationship Id="rId35" Type="http://schemas.openxmlformats.org/officeDocument/2006/relationships/slide" Target="slides/slide33.xml"/><Relationship Id="rId43" Type="http://schemas.openxmlformats.org/officeDocument/2006/relationships/slide" Target="slides/slide41.xml"/><Relationship Id="rId48" Type="http://schemas.openxmlformats.org/officeDocument/2006/relationships/slide" Target="slides/slide46.xml"/><Relationship Id="rId56" Type="http://schemas.openxmlformats.org/officeDocument/2006/relationships/slide" Target="slides/slide54.xml"/><Relationship Id="rId64" Type="http://schemas.openxmlformats.org/officeDocument/2006/relationships/slide" Target="slides/slide62.xml"/><Relationship Id="rId69" Type="http://schemas.openxmlformats.org/officeDocument/2006/relationships/slide" Target="slides/slide67.xml"/><Relationship Id="rId77" Type="http://schemas.openxmlformats.org/officeDocument/2006/relationships/slide" Target="slides/slide75.xml"/><Relationship Id="rId8" Type="http://schemas.openxmlformats.org/officeDocument/2006/relationships/slide" Target="slides/slide6.xml"/><Relationship Id="rId51" Type="http://schemas.openxmlformats.org/officeDocument/2006/relationships/slide" Target="slides/slide49.xml"/><Relationship Id="rId72" Type="http://schemas.openxmlformats.org/officeDocument/2006/relationships/slide" Target="slides/slide70.xml"/><Relationship Id="rId80" Type="http://schemas.openxmlformats.org/officeDocument/2006/relationships/theme" Target="theme/theme1.xml"/><Relationship Id="rId3" Type="http://schemas.openxmlformats.org/officeDocument/2006/relationships/slide" Target="slides/slide1.xml"/><Relationship Id="rId12" Type="http://schemas.openxmlformats.org/officeDocument/2006/relationships/slide" Target="slides/slide10.xml"/><Relationship Id="rId17" Type="http://schemas.openxmlformats.org/officeDocument/2006/relationships/slide" Target="slides/slide15.xml"/><Relationship Id="rId25" Type="http://schemas.openxmlformats.org/officeDocument/2006/relationships/slide" Target="slides/slide23.xml"/><Relationship Id="rId33" Type="http://schemas.openxmlformats.org/officeDocument/2006/relationships/slide" Target="slides/slide31.xml"/><Relationship Id="rId38" Type="http://schemas.openxmlformats.org/officeDocument/2006/relationships/slide" Target="slides/slide36.xml"/><Relationship Id="rId46" Type="http://schemas.openxmlformats.org/officeDocument/2006/relationships/slide" Target="slides/slide44.xml"/><Relationship Id="rId59" Type="http://schemas.openxmlformats.org/officeDocument/2006/relationships/slide" Target="slides/slide57.xml"/><Relationship Id="rId67" Type="http://schemas.openxmlformats.org/officeDocument/2006/relationships/slide" Target="slides/slide65.xml"/><Relationship Id="rId20" Type="http://schemas.openxmlformats.org/officeDocument/2006/relationships/slide" Target="slides/slide18.xml"/><Relationship Id="rId41" Type="http://schemas.openxmlformats.org/officeDocument/2006/relationships/slide" Target="slides/slide39.xml"/><Relationship Id="rId54" Type="http://schemas.openxmlformats.org/officeDocument/2006/relationships/slide" Target="slides/slide52.xml"/><Relationship Id="rId62" Type="http://schemas.openxmlformats.org/officeDocument/2006/relationships/slide" Target="slides/slide60.xml"/><Relationship Id="rId70" Type="http://schemas.openxmlformats.org/officeDocument/2006/relationships/slide" Target="slides/slide68.xml"/><Relationship Id="rId75" Type="http://schemas.openxmlformats.org/officeDocument/2006/relationships/slide" Target="slides/slide73.xml"/><Relationship Id="rId1" Type="http://schemas.openxmlformats.org/officeDocument/2006/relationships/slideMaster" Target="slideMasters/slideMaster1.xml"/><Relationship Id="rId6" Type="http://schemas.openxmlformats.org/officeDocument/2006/relationships/slide" Target="slides/slide4.xml"/><Relationship Id="rId15" Type="http://schemas.openxmlformats.org/officeDocument/2006/relationships/slide" Target="slides/slide13.xml"/><Relationship Id="rId23" Type="http://schemas.openxmlformats.org/officeDocument/2006/relationships/slide" Target="slides/slide21.xml"/><Relationship Id="rId28" Type="http://schemas.openxmlformats.org/officeDocument/2006/relationships/slide" Target="slides/slide26.xml"/><Relationship Id="rId36" Type="http://schemas.openxmlformats.org/officeDocument/2006/relationships/slide" Target="slides/slide34.xml"/><Relationship Id="rId49" Type="http://schemas.openxmlformats.org/officeDocument/2006/relationships/slide" Target="slides/slide47.xml"/><Relationship Id="rId57" Type="http://schemas.openxmlformats.org/officeDocument/2006/relationships/slide" Target="slides/slide55.xml"/></Relationship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Diapositiva de título">
    <p:spTree>
      <p:nvGrpSpPr>
        <p:cNvPr id="1" name=""/>
        <p:cNvGrpSpPr/>
        <p:nvPr/>
      </p:nvGrpSpPr>
      <p:grpSpPr>
        <a:xfrm>
          <a:off x="0" y="0"/>
          <a:ext cx="0" cy="0"/>
          <a:chOff x="0" y="0"/>
          <a:chExt cx="0" cy="0"/>
        </a:xfrm>
      </p:grpSpPr>
      <p:sp>
        <p:nvSpPr>
          <p:cNvPr id="2" name="1 Título"/>
          <p:cNvSpPr>
            <a:spLocks noGrp="1"/>
          </p:cNvSpPr>
          <p:nvPr>
            <p:ph type="ctrTitle"/>
          </p:nvPr>
        </p:nvSpPr>
        <p:spPr>
          <a:xfrm>
            <a:off x="685800" y="1597819"/>
            <a:ext cx="7772400" cy="1102519"/>
          </a:xfrm>
        </p:spPr>
        <p:txBody>
          <a:bodyPr/>
          <a:lstStyle/>
          <a:p>
            <a:r>
              <a:rPr lang="es-ES" smtClean="0"/>
              <a:t>Haga clic para modificar el estilo de título del patrón</a:t>
            </a:r>
            <a:endParaRPr lang="es-ES"/>
          </a:p>
        </p:txBody>
      </p:sp>
      <p:sp>
        <p:nvSpPr>
          <p:cNvPr id="3" name="2 Subtítulo"/>
          <p:cNvSpPr>
            <a:spLocks noGrp="1"/>
          </p:cNvSpPr>
          <p:nvPr>
            <p:ph type="subTitle" idx="1"/>
          </p:nvPr>
        </p:nvSpPr>
        <p:spPr>
          <a:xfrm>
            <a:off x="1371600" y="2914650"/>
            <a:ext cx="6400800" cy="131445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s-ES" smtClean="0"/>
              <a:t>Haga clic para modificar el estilo de subtítulo del patrón</a:t>
            </a:r>
            <a:endParaRPr lang="es-ES"/>
          </a:p>
        </p:txBody>
      </p:sp>
      <p:sp>
        <p:nvSpPr>
          <p:cNvPr id="4" name="3 Marcador de fecha"/>
          <p:cNvSpPr>
            <a:spLocks noGrp="1"/>
          </p:cNvSpPr>
          <p:nvPr>
            <p:ph type="dt" sz="half" idx="10"/>
          </p:nvPr>
        </p:nvSpPr>
        <p:spPr/>
        <p:txBody>
          <a:bodyPr/>
          <a:lstStyle/>
          <a:p>
            <a:fld id="{B2043AB0-103C-4935-90CA-B8AE7C80DF80}" type="datetimeFigureOut">
              <a:rPr lang="es-ES" smtClean="0"/>
              <a:pPr/>
              <a:t>06/01/2016</a:t>
            </a:fld>
            <a:endParaRPr lang="es-ES"/>
          </a:p>
        </p:txBody>
      </p:sp>
      <p:sp>
        <p:nvSpPr>
          <p:cNvPr id="5" name="4 Marcador de pie de página"/>
          <p:cNvSpPr>
            <a:spLocks noGrp="1"/>
          </p:cNvSpPr>
          <p:nvPr>
            <p:ph type="ftr" sz="quarter" idx="11"/>
          </p:nvPr>
        </p:nvSpPr>
        <p:spPr/>
        <p:txBody>
          <a:bodyPr/>
          <a:lstStyle/>
          <a:p>
            <a:endParaRPr lang="es-ES"/>
          </a:p>
        </p:txBody>
      </p:sp>
      <p:sp>
        <p:nvSpPr>
          <p:cNvPr id="6" name="5 Marcador de número de diapositiva"/>
          <p:cNvSpPr>
            <a:spLocks noGrp="1"/>
          </p:cNvSpPr>
          <p:nvPr>
            <p:ph type="sldNum" sz="quarter" idx="12"/>
          </p:nvPr>
        </p:nvSpPr>
        <p:spPr/>
        <p:txBody>
          <a:bodyPr/>
          <a:lstStyle/>
          <a:p>
            <a:fld id="{8E81B7FB-F125-48E0-8EDA-4D7309AB6720}" type="slidenum">
              <a:rPr lang="es-ES" smtClean="0"/>
              <a:pPr/>
              <a:t>‹Nº›</a:t>
            </a:fld>
            <a:endParaRPr lang="es-ES"/>
          </a:p>
        </p:txBody>
      </p:sp>
    </p:spTree>
  </p:cSld>
  <p:clrMapOvr>
    <a:masterClrMapping/>
  </p:clrMapOvr>
  <p:transition advTm="17000"/>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ítulo y objetos">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
          </a:p>
        </p:txBody>
      </p:sp>
      <p:sp>
        <p:nvSpPr>
          <p:cNvPr id="3" name="2 Marcador de contenido"/>
          <p:cNvSpPr>
            <a:spLocks noGrp="1"/>
          </p:cNvSpPr>
          <p:nvPr>
            <p:ph idx="1"/>
          </p:nvPr>
        </p:nvSpPr>
        <p:spPr/>
        <p:txBody>
          <a:body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3 Marcador de fecha"/>
          <p:cNvSpPr>
            <a:spLocks noGrp="1"/>
          </p:cNvSpPr>
          <p:nvPr>
            <p:ph type="dt" sz="half" idx="10"/>
          </p:nvPr>
        </p:nvSpPr>
        <p:spPr/>
        <p:txBody>
          <a:bodyPr/>
          <a:lstStyle/>
          <a:p>
            <a:fld id="{B2043AB0-103C-4935-90CA-B8AE7C80DF80}" type="datetimeFigureOut">
              <a:rPr lang="es-ES" smtClean="0"/>
              <a:pPr/>
              <a:t>06/01/2016</a:t>
            </a:fld>
            <a:endParaRPr lang="es-ES"/>
          </a:p>
        </p:txBody>
      </p:sp>
      <p:sp>
        <p:nvSpPr>
          <p:cNvPr id="5" name="4 Marcador de pie de página"/>
          <p:cNvSpPr>
            <a:spLocks noGrp="1"/>
          </p:cNvSpPr>
          <p:nvPr>
            <p:ph type="ftr" sz="quarter" idx="11"/>
          </p:nvPr>
        </p:nvSpPr>
        <p:spPr/>
        <p:txBody>
          <a:bodyPr/>
          <a:lstStyle/>
          <a:p>
            <a:endParaRPr lang="es-ES"/>
          </a:p>
        </p:txBody>
      </p:sp>
      <p:sp>
        <p:nvSpPr>
          <p:cNvPr id="6" name="5 Marcador de número de diapositiva"/>
          <p:cNvSpPr>
            <a:spLocks noGrp="1"/>
          </p:cNvSpPr>
          <p:nvPr>
            <p:ph type="sldNum" sz="quarter" idx="12"/>
          </p:nvPr>
        </p:nvSpPr>
        <p:spPr/>
        <p:txBody>
          <a:bodyPr/>
          <a:lstStyle/>
          <a:p>
            <a:fld id="{8E81B7FB-F125-48E0-8EDA-4D7309AB6720}" type="slidenum">
              <a:rPr lang="es-ES" smtClean="0"/>
              <a:pPr/>
              <a:t>‹Nº›</a:t>
            </a:fld>
            <a:endParaRPr lang="es-ES"/>
          </a:p>
        </p:txBody>
      </p:sp>
    </p:spTree>
  </p:cSld>
  <p:clrMapOvr>
    <a:masterClrMapping/>
  </p:clrMapOvr>
  <p:transition advTm="17000"/>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Encabezado de sección">
    <p:spTree>
      <p:nvGrpSpPr>
        <p:cNvPr id="1" name=""/>
        <p:cNvGrpSpPr/>
        <p:nvPr/>
      </p:nvGrpSpPr>
      <p:grpSpPr>
        <a:xfrm>
          <a:off x="0" y="0"/>
          <a:ext cx="0" cy="0"/>
          <a:chOff x="0" y="0"/>
          <a:chExt cx="0" cy="0"/>
        </a:xfrm>
      </p:grpSpPr>
      <p:sp>
        <p:nvSpPr>
          <p:cNvPr id="2" name="1 Título"/>
          <p:cNvSpPr>
            <a:spLocks noGrp="1"/>
          </p:cNvSpPr>
          <p:nvPr>
            <p:ph type="title"/>
          </p:nvPr>
        </p:nvSpPr>
        <p:spPr>
          <a:xfrm>
            <a:off x="722313" y="3305176"/>
            <a:ext cx="7772400" cy="1021556"/>
          </a:xfrm>
        </p:spPr>
        <p:txBody>
          <a:bodyPr anchor="t"/>
          <a:lstStyle>
            <a:lvl1pPr algn="l">
              <a:defRPr sz="4000" b="1" cap="all"/>
            </a:lvl1pPr>
          </a:lstStyle>
          <a:p>
            <a:r>
              <a:rPr lang="es-ES" smtClean="0"/>
              <a:t>Haga clic para modificar el estilo de título del patrón</a:t>
            </a:r>
            <a:endParaRPr lang="es-ES"/>
          </a:p>
        </p:txBody>
      </p:sp>
      <p:sp>
        <p:nvSpPr>
          <p:cNvPr id="3" name="2 Marcador de texto"/>
          <p:cNvSpPr>
            <a:spLocks noGrp="1"/>
          </p:cNvSpPr>
          <p:nvPr>
            <p:ph type="body" idx="1"/>
          </p:nvPr>
        </p:nvSpPr>
        <p:spPr>
          <a:xfrm>
            <a:off x="722313" y="2180035"/>
            <a:ext cx="7772400" cy="1125140"/>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s-ES" smtClean="0"/>
              <a:t>Haga clic para modificar el estilo de texto del patrón</a:t>
            </a:r>
          </a:p>
        </p:txBody>
      </p:sp>
      <p:sp>
        <p:nvSpPr>
          <p:cNvPr id="4" name="3 Marcador de fecha"/>
          <p:cNvSpPr>
            <a:spLocks noGrp="1"/>
          </p:cNvSpPr>
          <p:nvPr>
            <p:ph type="dt" sz="half" idx="10"/>
          </p:nvPr>
        </p:nvSpPr>
        <p:spPr/>
        <p:txBody>
          <a:bodyPr/>
          <a:lstStyle/>
          <a:p>
            <a:fld id="{B2043AB0-103C-4935-90CA-B8AE7C80DF80}" type="datetimeFigureOut">
              <a:rPr lang="es-ES" smtClean="0"/>
              <a:pPr/>
              <a:t>06/01/2016</a:t>
            </a:fld>
            <a:endParaRPr lang="es-ES"/>
          </a:p>
        </p:txBody>
      </p:sp>
      <p:sp>
        <p:nvSpPr>
          <p:cNvPr id="5" name="4 Marcador de pie de página"/>
          <p:cNvSpPr>
            <a:spLocks noGrp="1"/>
          </p:cNvSpPr>
          <p:nvPr>
            <p:ph type="ftr" sz="quarter" idx="11"/>
          </p:nvPr>
        </p:nvSpPr>
        <p:spPr/>
        <p:txBody>
          <a:bodyPr/>
          <a:lstStyle/>
          <a:p>
            <a:endParaRPr lang="es-ES"/>
          </a:p>
        </p:txBody>
      </p:sp>
      <p:sp>
        <p:nvSpPr>
          <p:cNvPr id="6" name="5 Marcador de número de diapositiva"/>
          <p:cNvSpPr>
            <a:spLocks noGrp="1"/>
          </p:cNvSpPr>
          <p:nvPr>
            <p:ph type="sldNum" sz="quarter" idx="12"/>
          </p:nvPr>
        </p:nvSpPr>
        <p:spPr/>
        <p:txBody>
          <a:bodyPr/>
          <a:lstStyle/>
          <a:p>
            <a:fld id="{8E81B7FB-F125-48E0-8EDA-4D7309AB6720}" type="slidenum">
              <a:rPr lang="es-ES" smtClean="0"/>
              <a:pPr/>
              <a:t>‹Nº›</a:t>
            </a:fld>
            <a:endParaRPr lang="es-ES"/>
          </a:p>
        </p:txBody>
      </p:sp>
    </p:spTree>
  </p:cSld>
  <p:clrMapOvr>
    <a:masterClrMapping/>
  </p:clrMapOvr>
  <p:transition advTm="17000"/>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Dos objetos">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
          </a:p>
        </p:txBody>
      </p:sp>
      <p:sp>
        <p:nvSpPr>
          <p:cNvPr id="3" name="2 Marcador de contenido"/>
          <p:cNvSpPr>
            <a:spLocks noGrp="1"/>
          </p:cNvSpPr>
          <p:nvPr>
            <p:ph sz="half" idx="1"/>
          </p:nvPr>
        </p:nvSpPr>
        <p:spPr>
          <a:xfrm>
            <a:off x="457200" y="1200151"/>
            <a:ext cx="4038600" cy="3394472"/>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3 Marcador de contenido"/>
          <p:cNvSpPr>
            <a:spLocks noGrp="1"/>
          </p:cNvSpPr>
          <p:nvPr>
            <p:ph sz="half" idx="2"/>
          </p:nvPr>
        </p:nvSpPr>
        <p:spPr>
          <a:xfrm>
            <a:off x="4648200" y="1200151"/>
            <a:ext cx="4038600" cy="3394472"/>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5" name="4 Marcador de fecha"/>
          <p:cNvSpPr>
            <a:spLocks noGrp="1"/>
          </p:cNvSpPr>
          <p:nvPr>
            <p:ph type="dt" sz="half" idx="10"/>
          </p:nvPr>
        </p:nvSpPr>
        <p:spPr/>
        <p:txBody>
          <a:bodyPr/>
          <a:lstStyle/>
          <a:p>
            <a:fld id="{B2043AB0-103C-4935-90CA-B8AE7C80DF80}" type="datetimeFigureOut">
              <a:rPr lang="es-ES" smtClean="0"/>
              <a:pPr/>
              <a:t>06/01/2016</a:t>
            </a:fld>
            <a:endParaRPr lang="es-ES"/>
          </a:p>
        </p:txBody>
      </p:sp>
      <p:sp>
        <p:nvSpPr>
          <p:cNvPr id="6" name="5 Marcador de pie de página"/>
          <p:cNvSpPr>
            <a:spLocks noGrp="1"/>
          </p:cNvSpPr>
          <p:nvPr>
            <p:ph type="ftr" sz="quarter" idx="11"/>
          </p:nvPr>
        </p:nvSpPr>
        <p:spPr/>
        <p:txBody>
          <a:bodyPr/>
          <a:lstStyle/>
          <a:p>
            <a:endParaRPr lang="es-ES"/>
          </a:p>
        </p:txBody>
      </p:sp>
      <p:sp>
        <p:nvSpPr>
          <p:cNvPr id="7" name="6 Marcador de número de diapositiva"/>
          <p:cNvSpPr>
            <a:spLocks noGrp="1"/>
          </p:cNvSpPr>
          <p:nvPr>
            <p:ph type="sldNum" sz="quarter" idx="12"/>
          </p:nvPr>
        </p:nvSpPr>
        <p:spPr/>
        <p:txBody>
          <a:bodyPr/>
          <a:lstStyle/>
          <a:p>
            <a:fld id="{8E81B7FB-F125-48E0-8EDA-4D7309AB6720}" type="slidenum">
              <a:rPr lang="es-ES" smtClean="0"/>
              <a:pPr/>
              <a:t>‹Nº›</a:t>
            </a:fld>
            <a:endParaRPr lang="es-ES"/>
          </a:p>
        </p:txBody>
      </p:sp>
    </p:spTree>
  </p:cSld>
  <p:clrMapOvr>
    <a:masterClrMapping/>
  </p:clrMapOvr>
  <p:transition advTm="17000"/>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ación">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lvl1pPr>
              <a:defRPr/>
            </a:lvl1pPr>
          </a:lstStyle>
          <a:p>
            <a:r>
              <a:rPr lang="es-ES" smtClean="0"/>
              <a:t>Haga clic para modificar el estilo de título del patrón</a:t>
            </a:r>
            <a:endParaRPr lang="es-ES"/>
          </a:p>
        </p:txBody>
      </p:sp>
      <p:sp>
        <p:nvSpPr>
          <p:cNvPr id="3" name="2 Marcador de texto"/>
          <p:cNvSpPr>
            <a:spLocks noGrp="1"/>
          </p:cNvSpPr>
          <p:nvPr>
            <p:ph type="body" idx="1"/>
          </p:nvPr>
        </p:nvSpPr>
        <p:spPr>
          <a:xfrm>
            <a:off x="457200" y="1151335"/>
            <a:ext cx="4040188" cy="47982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 smtClean="0"/>
              <a:t>Haga clic para modificar el estilo de texto del patrón</a:t>
            </a:r>
          </a:p>
        </p:txBody>
      </p:sp>
      <p:sp>
        <p:nvSpPr>
          <p:cNvPr id="4" name="3 Marcador de contenido"/>
          <p:cNvSpPr>
            <a:spLocks noGrp="1"/>
          </p:cNvSpPr>
          <p:nvPr>
            <p:ph sz="half" idx="2"/>
          </p:nvPr>
        </p:nvSpPr>
        <p:spPr>
          <a:xfrm>
            <a:off x="457200" y="1631156"/>
            <a:ext cx="4040188" cy="2963466"/>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5" name="4 Marcador de texto"/>
          <p:cNvSpPr>
            <a:spLocks noGrp="1"/>
          </p:cNvSpPr>
          <p:nvPr>
            <p:ph type="body" sz="quarter" idx="3"/>
          </p:nvPr>
        </p:nvSpPr>
        <p:spPr>
          <a:xfrm>
            <a:off x="4645026" y="1151335"/>
            <a:ext cx="4041775" cy="47982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 smtClean="0"/>
              <a:t>Haga clic para modificar el estilo de texto del patrón</a:t>
            </a:r>
          </a:p>
        </p:txBody>
      </p:sp>
      <p:sp>
        <p:nvSpPr>
          <p:cNvPr id="6" name="5 Marcador de contenido"/>
          <p:cNvSpPr>
            <a:spLocks noGrp="1"/>
          </p:cNvSpPr>
          <p:nvPr>
            <p:ph sz="quarter" idx="4"/>
          </p:nvPr>
        </p:nvSpPr>
        <p:spPr>
          <a:xfrm>
            <a:off x="4645026" y="1631156"/>
            <a:ext cx="4041775" cy="2963466"/>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7" name="6 Marcador de fecha"/>
          <p:cNvSpPr>
            <a:spLocks noGrp="1"/>
          </p:cNvSpPr>
          <p:nvPr>
            <p:ph type="dt" sz="half" idx="10"/>
          </p:nvPr>
        </p:nvSpPr>
        <p:spPr/>
        <p:txBody>
          <a:bodyPr/>
          <a:lstStyle/>
          <a:p>
            <a:fld id="{B2043AB0-103C-4935-90CA-B8AE7C80DF80}" type="datetimeFigureOut">
              <a:rPr lang="es-ES" smtClean="0"/>
              <a:pPr/>
              <a:t>06/01/2016</a:t>
            </a:fld>
            <a:endParaRPr lang="es-ES"/>
          </a:p>
        </p:txBody>
      </p:sp>
      <p:sp>
        <p:nvSpPr>
          <p:cNvPr id="8" name="7 Marcador de pie de página"/>
          <p:cNvSpPr>
            <a:spLocks noGrp="1"/>
          </p:cNvSpPr>
          <p:nvPr>
            <p:ph type="ftr" sz="quarter" idx="11"/>
          </p:nvPr>
        </p:nvSpPr>
        <p:spPr/>
        <p:txBody>
          <a:bodyPr/>
          <a:lstStyle/>
          <a:p>
            <a:endParaRPr lang="es-ES"/>
          </a:p>
        </p:txBody>
      </p:sp>
      <p:sp>
        <p:nvSpPr>
          <p:cNvPr id="9" name="8 Marcador de número de diapositiva"/>
          <p:cNvSpPr>
            <a:spLocks noGrp="1"/>
          </p:cNvSpPr>
          <p:nvPr>
            <p:ph type="sldNum" sz="quarter" idx="12"/>
          </p:nvPr>
        </p:nvSpPr>
        <p:spPr/>
        <p:txBody>
          <a:bodyPr/>
          <a:lstStyle/>
          <a:p>
            <a:fld id="{8E81B7FB-F125-48E0-8EDA-4D7309AB6720}" type="slidenum">
              <a:rPr lang="es-ES" smtClean="0"/>
              <a:pPr/>
              <a:t>‹Nº›</a:t>
            </a:fld>
            <a:endParaRPr lang="es-ES"/>
          </a:p>
        </p:txBody>
      </p:sp>
    </p:spTree>
  </p:cSld>
  <p:clrMapOvr>
    <a:masterClrMapping/>
  </p:clrMapOvr>
  <p:transition advTm="17000"/>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Sólo el título">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
          </a:p>
        </p:txBody>
      </p:sp>
      <p:sp>
        <p:nvSpPr>
          <p:cNvPr id="3" name="2 Marcador de fecha"/>
          <p:cNvSpPr>
            <a:spLocks noGrp="1"/>
          </p:cNvSpPr>
          <p:nvPr>
            <p:ph type="dt" sz="half" idx="10"/>
          </p:nvPr>
        </p:nvSpPr>
        <p:spPr/>
        <p:txBody>
          <a:bodyPr/>
          <a:lstStyle/>
          <a:p>
            <a:fld id="{B2043AB0-103C-4935-90CA-B8AE7C80DF80}" type="datetimeFigureOut">
              <a:rPr lang="es-ES" smtClean="0"/>
              <a:pPr/>
              <a:t>06/01/2016</a:t>
            </a:fld>
            <a:endParaRPr lang="es-ES"/>
          </a:p>
        </p:txBody>
      </p:sp>
      <p:sp>
        <p:nvSpPr>
          <p:cNvPr id="4" name="3 Marcador de pie de página"/>
          <p:cNvSpPr>
            <a:spLocks noGrp="1"/>
          </p:cNvSpPr>
          <p:nvPr>
            <p:ph type="ftr" sz="quarter" idx="11"/>
          </p:nvPr>
        </p:nvSpPr>
        <p:spPr/>
        <p:txBody>
          <a:bodyPr/>
          <a:lstStyle/>
          <a:p>
            <a:endParaRPr lang="es-ES"/>
          </a:p>
        </p:txBody>
      </p:sp>
      <p:sp>
        <p:nvSpPr>
          <p:cNvPr id="5" name="4 Marcador de número de diapositiva"/>
          <p:cNvSpPr>
            <a:spLocks noGrp="1"/>
          </p:cNvSpPr>
          <p:nvPr>
            <p:ph type="sldNum" sz="quarter" idx="12"/>
          </p:nvPr>
        </p:nvSpPr>
        <p:spPr/>
        <p:txBody>
          <a:bodyPr/>
          <a:lstStyle/>
          <a:p>
            <a:fld id="{8E81B7FB-F125-48E0-8EDA-4D7309AB6720}" type="slidenum">
              <a:rPr lang="es-ES" smtClean="0"/>
              <a:pPr/>
              <a:t>‹Nº›</a:t>
            </a:fld>
            <a:endParaRPr lang="es-ES"/>
          </a:p>
        </p:txBody>
      </p:sp>
    </p:spTree>
  </p:cSld>
  <p:clrMapOvr>
    <a:masterClrMapping/>
  </p:clrMapOvr>
  <p:transition advTm="17000"/>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En blanco">
    <p:spTree>
      <p:nvGrpSpPr>
        <p:cNvPr id="1" name=""/>
        <p:cNvGrpSpPr/>
        <p:nvPr/>
      </p:nvGrpSpPr>
      <p:grpSpPr>
        <a:xfrm>
          <a:off x="0" y="0"/>
          <a:ext cx="0" cy="0"/>
          <a:chOff x="0" y="0"/>
          <a:chExt cx="0" cy="0"/>
        </a:xfrm>
      </p:grpSpPr>
      <p:sp>
        <p:nvSpPr>
          <p:cNvPr id="2" name="1 Marcador de fecha"/>
          <p:cNvSpPr>
            <a:spLocks noGrp="1"/>
          </p:cNvSpPr>
          <p:nvPr>
            <p:ph type="dt" sz="half" idx="10"/>
          </p:nvPr>
        </p:nvSpPr>
        <p:spPr/>
        <p:txBody>
          <a:bodyPr/>
          <a:lstStyle/>
          <a:p>
            <a:fld id="{B2043AB0-103C-4935-90CA-B8AE7C80DF80}" type="datetimeFigureOut">
              <a:rPr lang="es-ES" smtClean="0"/>
              <a:pPr/>
              <a:t>06/01/2016</a:t>
            </a:fld>
            <a:endParaRPr lang="es-ES"/>
          </a:p>
        </p:txBody>
      </p:sp>
      <p:sp>
        <p:nvSpPr>
          <p:cNvPr id="3" name="2 Marcador de pie de página"/>
          <p:cNvSpPr>
            <a:spLocks noGrp="1"/>
          </p:cNvSpPr>
          <p:nvPr>
            <p:ph type="ftr" sz="quarter" idx="11"/>
          </p:nvPr>
        </p:nvSpPr>
        <p:spPr/>
        <p:txBody>
          <a:bodyPr/>
          <a:lstStyle/>
          <a:p>
            <a:endParaRPr lang="es-ES"/>
          </a:p>
        </p:txBody>
      </p:sp>
      <p:sp>
        <p:nvSpPr>
          <p:cNvPr id="4" name="3 Marcador de número de diapositiva"/>
          <p:cNvSpPr>
            <a:spLocks noGrp="1"/>
          </p:cNvSpPr>
          <p:nvPr>
            <p:ph type="sldNum" sz="quarter" idx="12"/>
          </p:nvPr>
        </p:nvSpPr>
        <p:spPr/>
        <p:txBody>
          <a:bodyPr/>
          <a:lstStyle/>
          <a:p>
            <a:fld id="{8E81B7FB-F125-48E0-8EDA-4D7309AB6720}" type="slidenum">
              <a:rPr lang="es-ES" smtClean="0"/>
              <a:pPr/>
              <a:t>‹Nº›</a:t>
            </a:fld>
            <a:endParaRPr lang="es-ES"/>
          </a:p>
        </p:txBody>
      </p:sp>
    </p:spTree>
  </p:cSld>
  <p:clrMapOvr>
    <a:masterClrMapping/>
  </p:clrMapOvr>
  <p:transition advTm="17000"/>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ido con título">
    <p:spTree>
      <p:nvGrpSpPr>
        <p:cNvPr id="1" name=""/>
        <p:cNvGrpSpPr/>
        <p:nvPr/>
      </p:nvGrpSpPr>
      <p:grpSpPr>
        <a:xfrm>
          <a:off x="0" y="0"/>
          <a:ext cx="0" cy="0"/>
          <a:chOff x="0" y="0"/>
          <a:chExt cx="0" cy="0"/>
        </a:xfrm>
      </p:grpSpPr>
      <p:sp>
        <p:nvSpPr>
          <p:cNvPr id="2" name="1 Título"/>
          <p:cNvSpPr>
            <a:spLocks noGrp="1"/>
          </p:cNvSpPr>
          <p:nvPr>
            <p:ph type="title"/>
          </p:nvPr>
        </p:nvSpPr>
        <p:spPr>
          <a:xfrm>
            <a:off x="457201" y="204787"/>
            <a:ext cx="3008313" cy="871538"/>
          </a:xfrm>
        </p:spPr>
        <p:txBody>
          <a:bodyPr anchor="b"/>
          <a:lstStyle>
            <a:lvl1pPr algn="l">
              <a:defRPr sz="2000" b="1"/>
            </a:lvl1pPr>
          </a:lstStyle>
          <a:p>
            <a:r>
              <a:rPr lang="es-ES" smtClean="0"/>
              <a:t>Haga clic para modificar el estilo de título del patrón</a:t>
            </a:r>
            <a:endParaRPr lang="es-ES"/>
          </a:p>
        </p:txBody>
      </p:sp>
      <p:sp>
        <p:nvSpPr>
          <p:cNvPr id="3" name="2 Marcador de contenido"/>
          <p:cNvSpPr>
            <a:spLocks noGrp="1"/>
          </p:cNvSpPr>
          <p:nvPr>
            <p:ph idx="1"/>
          </p:nvPr>
        </p:nvSpPr>
        <p:spPr>
          <a:xfrm>
            <a:off x="3575050" y="204788"/>
            <a:ext cx="5111750" cy="438983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3 Marcador de texto"/>
          <p:cNvSpPr>
            <a:spLocks noGrp="1"/>
          </p:cNvSpPr>
          <p:nvPr>
            <p:ph type="body" sz="half" idx="2"/>
          </p:nvPr>
        </p:nvSpPr>
        <p:spPr>
          <a:xfrm>
            <a:off x="457201" y="1076326"/>
            <a:ext cx="3008313" cy="3518297"/>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s-ES" smtClean="0"/>
              <a:t>Haga clic para modificar el estilo de texto del patrón</a:t>
            </a:r>
          </a:p>
        </p:txBody>
      </p:sp>
      <p:sp>
        <p:nvSpPr>
          <p:cNvPr id="5" name="4 Marcador de fecha"/>
          <p:cNvSpPr>
            <a:spLocks noGrp="1"/>
          </p:cNvSpPr>
          <p:nvPr>
            <p:ph type="dt" sz="half" idx="10"/>
          </p:nvPr>
        </p:nvSpPr>
        <p:spPr/>
        <p:txBody>
          <a:bodyPr/>
          <a:lstStyle/>
          <a:p>
            <a:fld id="{B2043AB0-103C-4935-90CA-B8AE7C80DF80}" type="datetimeFigureOut">
              <a:rPr lang="es-ES" smtClean="0"/>
              <a:pPr/>
              <a:t>06/01/2016</a:t>
            </a:fld>
            <a:endParaRPr lang="es-ES"/>
          </a:p>
        </p:txBody>
      </p:sp>
      <p:sp>
        <p:nvSpPr>
          <p:cNvPr id="6" name="5 Marcador de pie de página"/>
          <p:cNvSpPr>
            <a:spLocks noGrp="1"/>
          </p:cNvSpPr>
          <p:nvPr>
            <p:ph type="ftr" sz="quarter" idx="11"/>
          </p:nvPr>
        </p:nvSpPr>
        <p:spPr/>
        <p:txBody>
          <a:bodyPr/>
          <a:lstStyle/>
          <a:p>
            <a:endParaRPr lang="es-ES"/>
          </a:p>
        </p:txBody>
      </p:sp>
      <p:sp>
        <p:nvSpPr>
          <p:cNvPr id="7" name="6 Marcador de número de diapositiva"/>
          <p:cNvSpPr>
            <a:spLocks noGrp="1"/>
          </p:cNvSpPr>
          <p:nvPr>
            <p:ph type="sldNum" sz="quarter" idx="12"/>
          </p:nvPr>
        </p:nvSpPr>
        <p:spPr/>
        <p:txBody>
          <a:bodyPr/>
          <a:lstStyle/>
          <a:p>
            <a:fld id="{8E81B7FB-F125-48E0-8EDA-4D7309AB6720}" type="slidenum">
              <a:rPr lang="es-ES" smtClean="0"/>
              <a:pPr/>
              <a:t>‹Nº›</a:t>
            </a:fld>
            <a:endParaRPr lang="es-ES"/>
          </a:p>
        </p:txBody>
      </p:sp>
    </p:spTree>
  </p:cSld>
  <p:clrMapOvr>
    <a:masterClrMapping/>
  </p:clrMapOvr>
  <p:transition advTm="17000"/>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Imagen con título">
    <p:spTree>
      <p:nvGrpSpPr>
        <p:cNvPr id="1" name=""/>
        <p:cNvGrpSpPr/>
        <p:nvPr/>
      </p:nvGrpSpPr>
      <p:grpSpPr>
        <a:xfrm>
          <a:off x="0" y="0"/>
          <a:ext cx="0" cy="0"/>
          <a:chOff x="0" y="0"/>
          <a:chExt cx="0" cy="0"/>
        </a:xfrm>
      </p:grpSpPr>
      <p:sp>
        <p:nvSpPr>
          <p:cNvPr id="2" name="1 Título"/>
          <p:cNvSpPr>
            <a:spLocks noGrp="1"/>
          </p:cNvSpPr>
          <p:nvPr>
            <p:ph type="title"/>
          </p:nvPr>
        </p:nvSpPr>
        <p:spPr>
          <a:xfrm>
            <a:off x="1792288" y="3600450"/>
            <a:ext cx="5486400" cy="425054"/>
          </a:xfrm>
        </p:spPr>
        <p:txBody>
          <a:bodyPr anchor="b"/>
          <a:lstStyle>
            <a:lvl1pPr algn="l">
              <a:defRPr sz="2000" b="1"/>
            </a:lvl1pPr>
          </a:lstStyle>
          <a:p>
            <a:r>
              <a:rPr lang="es-ES" smtClean="0"/>
              <a:t>Haga clic para modificar el estilo de título del patrón</a:t>
            </a:r>
            <a:endParaRPr lang="es-ES"/>
          </a:p>
        </p:txBody>
      </p:sp>
      <p:sp>
        <p:nvSpPr>
          <p:cNvPr id="3" name="2 Marcador de posición de imagen"/>
          <p:cNvSpPr>
            <a:spLocks noGrp="1"/>
          </p:cNvSpPr>
          <p:nvPr>
            <p:ph type="pic" idx="1"/>
          </p:nvPr>
        </p:nvSpPr>
        <p:spPr>
          <a:xfrm>
            <a:off x="1792288" y="459581"/>
            <a:ext cx="5486400" cy="30861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s-ES" smtClean="0"/>
              <a:t>Haga clic en el icono para agregar una imagen</a:t>
            </a:r>
            <a:endParaRPr lang="es-ES"/>
          </a:p>
        </p:txBody>
      </p:sp>
      <p:sp>
        <p:nvSpPr>
          <p:cNvPr id="4" name="3 Marcador de texto"/>
          <p:cNvSpPr>
            <a:spLocks noGrp="1"/>
          </p:cNvSpPr>
          <p:nvPr>
            <p:ph type="body" sz="half" idx="2"/>
          </p:nvPr>
        </p:nvSpPr>
        <p:spPr>
          <a:xfrm>
            <a:off x="1792288" y="4025503"/>
            <a:ext cx="5486400" cy="603647"/>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s-ES" smtClean="0"/>
              <a:t>Haga clic para modificar el estilo de texto del patrón</a:t>
            </a:r>
          </a:p>
        </p:txBody>
      </p:sp>
      <p:sp>
        <p:nvSpPr>
          <p:cNvPr id="5" name="4 Marcador de fecha"/>
          <p:cNvSpPr>
            <a:spLocks noGrp="1"/>
          </p:cNvSpPr>
          <p:nvPr>
            <p:ph type="dt" sz="half" idx="10"/>
          </p:nvPr>
        </p:nvSpPr>
        <p:spPr/>
        <p:txBody>
          <a:bodyPr/>
          <a:lstStyle/>
          <a:p>
            <a:fld id="{B2043AB0-103C-4935-90CA-B8AE7C80DF80}" type="datetimeFigureOut">
              <a:rPr lang="es-ES" smtClean="0"/>
              <a:pPr/>
              <a:t>06/01/2016</a:t>
            </a:fld>
            <a:endParaRPr lang="es-ES"/>
          </a:p>
        </p:txBody>
      </p:sp>
      <p:sp>
        <p:nvSpPr>
          <p:cNvPr id="6" name="5 Marcador de pie de página"/>
          <p:cNvSpPr>
            <a:spLocks noGrp="1"/>
          </p:cNvSpPr>
          <p:nvPr>
            <p:ph type="ftr" sz="quarter" idx="11"/>
          </p:nvPr>
        </p:nvSpPr>
        <p:spPr/>
        <p:txBody>
          <a:bodyPr/>
          <a:lstStyle/>
          <a:p>
            <a:endParaRPr lang="es-ES"/>
          </a:p>
        </p:txBody>
      </p:sp>
      <p:sp>
        <p:nvSpPr>
          <p:cNvPr id="7" name="6 Marcador de número de diapositiva"/>
          <p:cNvSpPr>
            <a:spLocks noGrp="1"/>
          </p:cNvSpPr>
          <p:nvPr>
            <p:ph type="sldNum" sz="quarter" idx="12"/>
          </p:nvPr>
        </p:nvSpPr>
        <p:spPr/>
        <p:txBody>
          <a:bodyPr/>
          <a:lstStyle/>
          <a:p>
            <a:fld id="{8E81B7FB-F125-48E0-8EDA-4D7309AB6720}" type="slidenum">
              <a:rPr lang="es-ES" smtClean="0"/>
              <a:pPr/>
              <a:t>‹Nº›</a:t>
            </a:fld>
            <a:endParaRPr lang="es-ES"/>
          </a:p>
        </p:txBody>
      </p:sp>
    </p:spTree>
  </p:cSld>
  <p:clrMapOvr>
    <a:masterClrMapping/>
  </p:clrMapOvr>
  <p:transition advTm="17000"/>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ítulo y texto vertical">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
          </a:p>
        </p:txBody>
      </p:sp>
      <p:sp>
        <p:nvSpPr>
          <p:cNvPr id="3" name="2 Marcador de texto vertical"/>
          <p:cNvSpPr>
            <a:spLocks noGrp="1"/>
          </p:cNvSpPr>
          <p:nvPr>
            <p:ph type="body" orient="vert" idx="1"/>
          </p:nvPr>
        </p:nvSpPr>
        <p:spPr/>
        <p:txBody>
          <a:bodyPr vert="eaVert"/>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3 Marcador de fecha"/>
          <p:cNvSpPr>
            <a:spLocks noGrp="1"/>
          </p:cNvSpPr>
          <p:nvPr>
            <p:ph type="dt" sz="half" idx="10"/>
          </p:nvPr>
        </p:nvSpPr>
        <p:spPr/>
        <p:txBody>
          <a:bodyPr/>
          <a:lstStyle/>
          <a:p>
            <a:fld id="{B2043AB0-103C-4935-90CA-B8AE7C80DF80}" type="datetimeFigureOut">
              <a:rPr lang="es-ES" smtClean="0"/>
              <a:pPr/>
              <a:t>06/01/2016</a:t>
            </a:fld>
            <a:endParaRPr lang="es-ES"/>
          </a:p>
        </p:txBody>
      </p:sp>
      <p:sp>
        <p:nvSpPr>
          <p:cNvPr id="5" name="4 Marcador de pie de página"/>
          <p:cNvSpPr>
            <a:spLocks noGrp="1"/>
          </p:cNvSpPr>
          <p:nvPr>
            <p:ph type="ftr" sz="quarter" idx="11"/>
          </p:nvPr>
        </p:nvSpPr>
        <p:spPr/>
        <p:txBody>
          <a:bodyPr/>
          <a:lstStyle/>
          <a:p>
            <a:endParaRPr lang="es-ES"/>
          </a:p>
        </p:txBody>
      </p:sp>
      <p:sp>
        <p:nvSpPr>
          <p:cNvPr id="6" name="5 Marcador de número de diapositiva"/>
          <p:cNvSpPr>
            <a:spLocks noGrp="1"/>
          </p:cNvSpPr>
          <p:nvPr>
            <p:ph type="sldNum" sz="quarter" idx="12"/>
          </p:nvPr>
        </p:nvSpPr>
        <p:spPr/>
        <p:txBody>
          <a:bodyPr/>
          <a:lstStyle/>
          <a:p>
            <a:fld id="{8E81B7FB-F125-48E0-8EDA-4D7309AB6720}" type="slidenum">
              <a:rPr lang="es-ES" smtClean="0"/>
              <a:pPr/>
              <a:t>‹Nº›</a:t>
            </a:fld>
            <a:endParaRPr lang="es-ES"/>
          </a:p>
        </p:txBody>
      </p:sp>
    </p:spTree>
  </p:cSld>
  <p:clrMapOvr>
    <a:masterClrMapping/>
  </p:clrMapOvr>
  <p:transition advTm="17000"/>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Título vertical y texto">
    <p:spTree>
      <p:nvGrpSpPr>
        <p:cNvPr id="1" name=""/>
        <p:cNvGrpSpPr/>
        <p:nvPr/>
      </p:nvGrpSpPr>
      <p:grpSpPr>
        <a:xfrm>
          <a:off x="0" y="0"/>
          <a:ext cx="0" cy="0"/>
          <a:chOff x="0" y="0"/>
          <a:chExt cx="0" cy="0"/>
        </a:xfrm>
      </p:grpSpPr>
      <p:sp>
        <p:nvSpPr>
          <p:cNvPr id="2" name="1 Título vertical"/>
          <p:cNvSpPr>
            <a:spLocks noGrp="1"/>
          </p:cNvSpPr>
          <p:nvPr>
            <p:ph type="title" orient="vert"/>
          </p:nvPr>
        </p:nvSpPr>
        <p:spPr>
          <a:xfrm>
            <a:off x="6629400" y="205979"/>
            <a:ext cx="2057400" cy="4388644"/>
          </a:xfrm>
        </p:spPr>
        <p:txBody>
          <a:bodyPr vert="eaVert"/>
          <a:lstStyle/>
          <a:p>
            <a:r>
              <a:rPr lang="es-ES" smtClean="0"/>
              <a:t>Haga clic para modificar el estilo de título del patrón</a:t>
            </a:r>
            <a:endParaRPr lang="es-ES"/>
          </a:p>
        </p:txBody>
      </p:sp>
      <p:sp>
        <p:nvSpPr>
          <p:cNvPr id="3" name="2 Marcador de texto vertical"/>
          <p:cNvSpPr>
            <a:spLocks noGrp="1"/>
          </p:cNvSpPr>
          <p:nvPr>
            <p:ph type="body" orient="vert" idx="1"/>
          </p:nvPr>
        </p:nvSpPr>
        <p:spPr>
          <a:xfrm>
            <a:off x="457200" y="205979"/>
            <a:ext cx="6019800" cy="4388644"/>
          </a:xfrm>
        </p:spPr>
        <p:txBody>
          <a:bodyPr vert="eaVert"/>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3 Marcador de fecha"/>
          <p:cNvSpPr>
            <a:spLocks noGrp="1"/>
          </p:cNvSpPr>
          <p:nvPr>
            <p:ph type="dt" sz="half" idx="10"/>
          </p:nvPr>
        </p:nvSpPr>
        <p:spPr/>
        <p:txBody>
          <a:bodyPr/>
          <a:lstStyle/>
          <a:p>
            <a:fld id="{B2043AB0-103C-4935-90CA-B8AE7C80DF80}" type="datetimeFigureOut">
              <a:rPr lang="es-ES" smtClean="0"/>
              <a:pPr/>
              <a:t>06/01/2016</a:t>
            </a:fld>
            <a:endParaRPr lang="es-ES"/>
          </a:p>
        </p:txBody>
      </p:sp>
      <p:sp>
        <p:nvSpPr>
          <p:cNvPr id="5" name="4 Marcador de pie de página"/>
          <p:cNvSpPr>
            <a:spLocks noGrp="1"/>
          </p:cNvSpPr>
          <p:nvPr>
            <p:ph type="ftr" sz="quarter" idx="11"/>
          </p:nvPr>
        </p:nvSpPr>
        <p:spPr/>
        <p:txBody>
          <a:bodyPr/>
          <a:lstStyle/>
          <a:p>
            <a:endParaRPr lang="es-ES"/>
          </a:p>
        </p:txBody>
      </p:sp>
      <p:sp>
        <p:nvSpPr>
          <p:cNvPr id="6" name="5 Marcador de número de diapositiva"/>
          <p:cNvSpPr>
            <a:spLocks noGrp="1"/>
          </p:cNvSpPr>
          <p:nvPr>
            <p:ph type="sldNum" sz="quarter" idx="12"/>
          </p:nvPr>
        </p:nvSpPr>
        <p:spPr/>
        <p:txBody>
          <a:bodyPr/>
          <a:lstStyle/>
          <a:p>
            <a:fld id="{8E81B7FB-F125-48E0-8EDA-4D7309AB6720}" type="slidenum">
              <a:rPr lang="es-ES" smtClean="0"/>
              <a:pPr/>
              <a:t>‹Nº›</a:t>
            </a:fld>
            <a:endParaRPr lang="es-ES"/>
          </a:p>
        </p:txBody>
      </p:sp>
    </p:spTree>
  </p:cSld>
  <p:clrMapOvr>
    <a:masterClrMapping/>
  </p:clrMapOvr>
  <p:transition advTm="17000"/>
</p:sldLayout>
</file>

<file path=ppt/slideLayouts/slideLayout12.xml><?xml version="1.0" encoding="utf-8"?>
<p:sldLayout xmlns:a="http://schemas.openxmlformats.org/drawingml/2006/main" xmlns:r="http://schemas.openxmlformats.org/officeDocument/2006/relationships" xmlns:p="http://schemas.openxmlformats.org/presentationml/2006/main" type="title">
  <p:cSld name="Diapositiva de título">
    <p:spTree>
      <p:nvGrpSpPr>
        <p:cNvPr id="1" name=""/>
        <p:cNvGrpSpPr/>
        <p:nvPr/>
      </p:nvGrpSpPr>
      <p:grpSpPr>
        <a:xfrm>
          <a:off x="0" y="0"/>
          <a:ext cx="0" cy="0"/>
          <a:chOff x="0" y="0"/>
          <a:chExt cx="0" cy="0"/>
        </a:xfrm>
      </p:grpSpPr>
      <p:sp>
        <p:nvSpPr>
          <p:cNvPr id="2" name="1 Título"/>
          <p:cNvSpPr>
            <a:spLocks noGrp="1"/>
          </p:cNvSpPr>
          <p:nvPr>
            <p:ph type="ctrTitle"/>
          </p:nvPr>
        </p:nvSpPr>
        <p:spPr>
          <a:xfrm>
            <a:off x="685800" y="1597820"/>
            <a:ext cx="7772400" cy="1102519"/>
          </a:xfrm>
          <a:prstGeom prst="rect">
            <a:avLst/>
          </a:prstGeom>
        </p:spPr>
        <p:txBody>
          <a:bodyPr/>
          <a:lstStyle/>
          <a:p>
            <a:r>
              <a:rPr lang="es-ES" smtClean="0"/>
              <a:t>Haga clic para modificar el estilo de título del patrón</a:t>
            </a:r>
            <a:endParaRPr lang="es-ES"/>
          </a:p>
        </p:txBody>
      </p:sp>
      <p:sp>
        <p:nvSpPr>
          <p:cNvPr id="3" name="2 Subtítulo"/>
          <p:cNvSpPr>
            <a:spLocks noGrp="1"/>
          </p:cNvSpPr>
          <p:nvPr>
            <p:ph type="subTitle" idx="1"/>
          </p:nvPr>
        </p:nvSpPr>
        <p:spPr>
          <a:xfrm>
            <a:off x="1371600" y="2914650"/>
            <a:ext cx="6400800" cy="1314450"/>
          </a:xfrm>
          <a:prstGeom prst="rect">
            <a:avLst/>
          </a:prstGeo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s-ES" smtClean="0"/>
              <a:t>Haga clic para modificar el estilo de subtítulo del patrón</a:t>
            </a:r>
            <a:endParaRPr lang="es-ES"/>
          </a:p>
        </p:txBody>
      </p:sp>
      <p:sp>
        <p:nvSpPr>
          <p:cNvPr id="4" name="3 Marcador de fecha"/>
          <p:cNvSpPr>
            <a:spLocks noGrp="1"/>
          </p:cNvSpPr>
          <p:nvPr>
            <p:ph type="dt" sz="half" idx="10"/>
          </p:nvPr>
        </p:nvSpPr>
        <p:spPr/>
        <p:txBody>
          <a:bodyPr/>
          <a:lstStyle>
            <a:lvl1pPr>
              <a:defRPr/>
            </a:lvl1pPr>
          </a:lstStyle>
          <a:p>
            <a:endParaRPr lang="es-ES"/>
          </a:p>
        </p:txBody>
      </p:sp>
    </p:spTree>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_rels/slideMaster2.xml.rels><?xml version="1.0" encoding="UTF-8" standalone="yes"?>
<Relationships xmlns="http://schemas.openxmlformats.org/package/2006/relationships"><Relationship Id="rId2" Type="http://schemas.openxmlformats.org/officeDocument/2006/relationships/theme" Target="../theme/theme2.xml"/><Relationship Id="rId1" Type="http://schemas.openxmlformats.org/officeDocument/2006/relationships/slideLayout" Target="../slideLayouts/slideLayout12.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3">
        <a:schemeClr val="bg2"/>
      </p:bgRef>
    </p:bg>
    <p:spTree>
      <p:nvGrpSpPr>
        <p:cNvPr id="1" name=""/>
        <p:cNvGrpSpPr/>
        <p:nvPr/>
      </p:nvGrpSpPr>
      <p:grpSpPr>
        <a:xfrm>
          <a:off x="0" y="0"/>
          <a:ext cx="0" cy="0"/>
          <a:chOff x="0" y="0"/>
          <a:chExt cx="0" cy="0"/>
        </a:xfrm>
      </p:grpSpPr>
      <p:sp>
        <p:nvSpPr>
          <p:cNvPr id="2" name="1 Marcador de título"/>
          <p:cNvSpPr>
            <a:spLocks noGrp="1"/>
          </p:cNvSpPr>
          <p:nvPr>
            <p:ph type="title"/>
          </p:nvPr>
        </p:nvSpPr>
        <p:spPr>
          <a:xfrm>
            <a:off x="457200" y="205979"/>
            <a:ext cx="8229600" cy="857250"/>
          </a:xfrm>
          <a:prstGeom prst="rect">
            <a:avLst/>
          </a:prstGeom>
        </p:spPr>
        <p:txBody>
          <a:bodyPr vert="horz" lIns="91440" tIns="45720" rIns="91440" bIns="45720" rtlCol="0" anchor="ctr">
            <a:normAutofit/>
          </a:bodyPr>
          <a:lstStyle/>
          <a:p>
            <a:r>
              <a:rPr lang="es-ES" smtClean="0"/>
              <a:t>Haga clic para modificar el estilo de título del patrón</a:t>
            </a:r>
            <a:endParaRPr lang="es-ES"/>
          </a:p>
        </p:txBody>
      </p:sp>
      <p:sp>
        <p:nvSpPr>
          <p:cNvPr id="3" name="2 Marcador de texto"/>
          <p:cNvSpPr>
            <a:spLocks noGrp="1"/>
          </p:cNvSpPr>
          <p:nvPr>
            <p:ph type="body" idx="1"/>
          </p:nvPr>
        </p:nvSpPr>
        <p:spPr>
          <a:xfrm>
            <a:off x="457200" y="1200151"/>
            <a:ext cx="8229600" cy="3394472"/>
          </a:xfrm>
          <a:prstGeom prst="rect">
            <a:avLst/>
          </a:prstGeom>
        </p:spPr>
        <p:txBody>
          <a:bodyPr vert="horz" lIns="91440" tIns="45720" rIns="91440" bIns="45720" rtlCol="0">
            <a:normAutofit/>
          </a:body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3 Marcador de fecha"/>
          <p:cNvSpPr>
            <a:spLocks noGrp="1"/>
          </p:cNvSpPr>
          <p:nvPr>
            <p:ph type="dt" sz="half" idx="2"/>
          </p:nvPr>
        </p:nvSpPr>
        <p:spPr>
          <a:xfrm>
            <a:off x="457200" y="4767263"/>
            <a:ext cx="2133600" cy="273844"/>
          </a:xfrm>
          <a:prstGeom prst="rect">
            <a:avLst/>
          </a:prstGeom>
        </p:spPr>
        <p:txBody>
          <a:bodyPr vert="horz" lIns="91440" tIns="45720" rIns="91440" bIns="45720" rtlCol="0" anchor="ctr"/>
          <a:lstStyle>
            <a:lvl1pPr algn="l">
              <a:defRPr sz="1200">
                <a:solidFill>
                  <a:schemeClr val="tx1">
                    <a:tint val="75000"/>
                  </a:schemeClr>
                </a:solidFill>
              </a:defRPr>
            </a:lvl1pPr>
          </a:lstStyle>
          <a:p>
            <a:fld id="{B2043AB0-103C-4935-90CA-B8AE7C80DF80}" type="datetimeFigureOut">
              <a:rPr lang="es-ES" smtClean="0"/>
              <a:pPr/>
              <a:t>06/01/2016</a:t>
            </a:fld>
            <a:endParaRPr lang="es-ES"/>
          </a:p>
        </p:txBody>
      </p:sp>
      <p:sp>
        <p:nvSpPr>
          <p:cNvPr id="5" name="4 Marcador de pie de página"/>
          <p:cNvSpPr>
            <a:spLocks noGrp="1"/>
          </p:cNvSpPr>
          <p:nvPr>
            <p:ph type="ftr" sz="quarter" idx="3"/>
          </p:nvPr>
        </p:nvSpPr>
        <p:spPr>
          <a:xfrm>
            <a:off x="3124200" y="4767263"/>
            <a:ext cx="2895600" cy="273844"/>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s-ES"/>
          </a:p>
        </p:txBody>
      </p:sp>
      <p:sp>
        <p:nvSpPr>
          <p:cNvPr id="6" name="5 Marcador de número de diapositiva"/>
          <p:cNvSpPr>
            <a:spLocks noGrp="1"/>
          </p:cNvSpPr>
          <p:nvPr>
            <p:ph type="sldNum" sz="quarter" idx="4"/>
          </p:nvPr>
        </p:nvSpPr>
        <p:spPr>
          <a:xfrm>
            <a:off x="6553200" y="4767263"/>
            <a:ext cx="2133600" cy="273844"/>
          </a:xfrm>
          <a:prstGeom prst="rect">
            <a:avLst/>
          </a:prstGeom>
        </p:spPr>
        <p:txBody>
          <a:bodyPr vert="horz" lIns="91440" tIns="45720" rIns="91440" bIns="45720" rtlCol="0" anchor="ctr"/>
          <a:lstStyle>
            <a:lvl1pPr algn="r">
              <a:defRPr sz="1200">
                <a:solidFill>
                  <a:schemeClr val="tx1">
                    <a:tint val="75000"/>
                  </a:schemeClr>
                </a:solidFill>
              </a:defRPr>
            </a:lvl1pPr>
          </a:lstStyle>
          <a:p>
            <a:fld id="{8E81B7FB-F125-48E0-8EDA-4D7309AB6720}" type="slidenum">
              <a:rPr lang="es-ES" smtClean="0"/>
              <a:pPr/>
              <a:t>‹Nº›</a:t>
            </a:fld>
            <a:endParaRPr lang="es-ES"/>
          </a:p>
        </p:txBody>
      </p:sp>
    </p:spTree>
  </p:cSld>
  <p:clrMap bg1="dk1" tx1="lt1" bg2="dk2" tx2="lt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Lst>
  <p:transition advTm="17000"/>
  <p:txStyles>
    <p:titleStyle>
      <a:lvl1pPr algn="ctr" defTabSz="914400" rtl="0" eaLnBrk="1" latinLnBrk="0" hangingPunct="1">
        <a:spcBef>
          <a:spcPct val="0"/>
        </a:spcBef>
        <a:buNone/>
        <a:defRPr sz="4400" kern="1200">
          <a:solidFill>
            <a:schemeClr val="tx1"/>
          </a:solidFill>
          <a:latin typeface="+mj-lt"/>
          <a:ea typeface="+mj-ea"/>
          <a:cs typeface="+mj-cs"/>
        </a:defRPr>
      </a:lvl1pPr>
    </p:titleStyle>
    <p:body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s-E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8" name="Rectangle 4"/>
          <p:cNvSpPr>
            <a:spLocks noGrp="1" noChangeArrowheads="1"/>
          </p:cNvSpPr>
          <p:nvPr>
            <p:ph type="dt" sz="half" idx="2"/>
          </p:nvPr>
        </p:nvSpPr>
        <p:spPr bwMode="auto">
          <a:xfrm>
            <a:off x="457200" y="4683919"/>
            <a:ext cx="2133600" cy="357188"/>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defRPr sz="1400"/>
            </a:lvl1pPr>
          </a:lstStyle>
          <a:p>
            <a:endParaRPr lang="es-ES"/>
          </a:p>
        </p:txBody>
      </p:sp>
    </p:spTree>
  </p:cSld>
  <p:clrMap bg1="lt1" tx1="dk1" bg2="lt2" tx2="dk2" accent1="accent1" accent2="accent2" accent3="accent3" accent4="accent4" accent5="accent5" accent6="accent6" hlink="hlink" folHlink="folHlink"/>
  <p:sldLayoutIdLst>
    <p:sldLayoutId id="2147483661" r:id="rId1"/>
  </p:sldLayoutIdLst>
  <p:txStyles>
    <p:titleStyle>
      <a:lvl1pPr algn="ctr" rtl="0" fontAlgn="base">
        <a:spcBef>
          <a:spcPct val="0"/>
        </a:spcBef>
        <a:spcAft>
          <a:spcPct val="0"/>
        </a:spcAft>
        <a:defRPr sz="4400">
          <a:solidFill>
            <a:schemeClr val="tx2"/>
          </a:solidFill>
          <a:latin typeface="+mj-lt"/>
          <a:ea typeface="+mj-ea"/>
          <a:cs typeface="+mj-cs"/>
        </a:defRPr>
      </a:lvl1pPr>
      <a:lvl2pPr algn="ctr" rtl="0" fontAlgn="base">
        <a:spcBef>
          <a:spcPct val="0"/>
        </a:spcBef>
        <a:spcAft>
          <a:spcPct val="0"/>
        </a:spcAft>
        <a:defRPr sz="4400">
          <a:solidFill>
            <a:schemeClr val="tx2"/>
          </a:solidFill>
          <a:latin typeface="Arial" charset="0"/>
          <a:cs typeface="Arial" charset="0"/>
        </a:defRPr>
      </a:lvl2pPr>
      <a:lvl3pPr algn="ctr" rtl="0" fontAlgn="base">
        <a:spcBef>
          <a:spcPct val="0"/>
        </a:spcBef>
        <a:spcAft>
          <a:spcPct val="0"/>
        </a:spcAft>
        <a:defRPr sz="4400">
          <a:solidFill>
            <a:schemeClr val="tx2"/>
          </a:solidFill>
          <a:latin typeface="Arial" charset="0"/>
          <a:cs typeface="Arial" charset="0"/>
        </a:defRPr>
      </a:lvl3pPr>
      <a:lvl4pPr algn="ctr" rtl="0" fontAlgn="base">
        <a:spcBef>
          <a:spcPct val="0"/>
        </a:spcBef>
        <a:spcAft>
          <a:spcPct val="0"/>
        </a:spcAft>
        <a:defRPr sz="4400">
          <a:solidFill>
            <a:schemeClr val="tx2"/>
          </a:solidFill>
          <a:latin typeface="Arial" charset="0"/>
          <a:cs typeface="Arial" charset="0"/>
        </a:defRPr>
      </a:lvl4pPr>
      <a:lvl5pPr algn="ctr" rtl="0" fontAlgn="base">
        <a:spcBef>
          <a:spcPct val="0"/>
        </a:spcBef>
        <a:spcAft>
          <a:spcPct val="0"/>
        </a:spcAft>
        <a:defRPr sz="4400">
          <a:solidFill>
            <a:schemeClr val="tx2"/>
          </a:solidFill>
          <a:latin typeface="Arial" charset="0"/>
          <a:cs typeface="Arial" charset="0"/>
        </a:defRPr>
      </a:lvl5pPr>
      <a:lvl6pPr marL="457200" algn="ctr" rtl="0" fontAlgn="base">
        <a:spcBef>
          <a:spcPct val="0"/>
        </a:spcBef>
        <a:spcAft>
          <a:spcPct val="0"/>
        </a:spcAft>
        <a:defRPr sz="4400">
          <a:solidFill>
            <a:schemeClr val="tx2"/>
          </a:solidFill>
          <a:latin typeface="Arial" charset="0"/>
          <a:cs typeface="Arial" charset="0"/>
        </a:defRPr>
      </a:lvl6pPr>
      <a:lvl7pPr marL="914400" algn="ctr" rtl="0" fontAlgn="base">
        <a:spcBef>
          <a:spcPct val="0"/>
        </a:spcBef>
        <a:spcAft>
          <a:spcPct val="0"/>
        </a:spcAft>
        <a:defRPr sz="4400">
          <a:solidFill>
            <a:schemeClr val="tx2"/>
          </a:solidFill>
          <a:latin typeface="Arial" charset="0"/>
          <a:cs typeface="Arial" charset="0"/>
        </a:defRPr>
      </a:lvl7pPr>
      <a:lvl8pPr marL="1371600" algn="ctr" rtl="0" fontAlgn="base">
        <a:spcBef>
          <a:spcPct val="0"/>
        </a:spcBef>
        <a:spcAft>
          <a:spcPct val="0"/>
        </a:spcAft>
        <a:defRPr sz="4400">
          <a:solidFill>
            <a:schemeClr val="tx2"/>
          </a:solidFill>
          <a:latin typeface="Arial" charset="0"/>
          <a:cs typeface="Arial" charset="0"/>
        </a:defRPr>
      </a:lvl8pPr>
      <a:lvl9pPr marL="1828800" algn="ctr" rtl="0" fontAlgn="base">
        <a:spcBef>
          <a:spcPct val="0"/>
        </a:spcBef>
        <a:spcAft>
          <a:spcPct val="0"/>
        </a:spcAft>
        <a:defRPr sz="4400">
          <a:solidFill>
            <a:schemeClr val="tx2"/>
          </a:solidFill>
          <a:latin typeface="Arial" charset="0"/>
          <a:cs typeface="Arial" charset="0"/>
        </a:defRPr>
      </a:lvl9pPr>
    </p:titleStyle>
    <p:bodyStyle>
      <a:lvl1pPr marL="342900" indent="-342900" algn="l" rtl="0" fontAlgn="base">
        <a:spcBef>
          <a:spcPct val="20000"/>
        </a:spcBef>
        <a:spcAft>
          <a:spcPct val="0"/>
        </a:spcAft>
        <a:buChar char="•"/>
        <a:defRPr sz="3200">
          <a:solidFill>
            <a:schemeClr val="tx1"/>
          </a:solidFill>
          <a:latin typeface="+mn-lt"/>
          <a:ea typeface="+mn-ea"/>
          <a:cs typeface="+mn-cs"/>
        </a:defRPr>
      </a:lvl1pPr>
      <a:lvl2pPr marL="742950" indent="-285750" algn="l" rtl="0" fontAlgn="base">
        <a:spcBef>
          <a:spcPct val="20000"/>
        </a:spcBef>
        <a:spcAft>
          <a:spcPct val="0"/>
        </a:spcAft>
        <a:buChar char="–"/>
        <a:defRPr sz="2800">
          <a:solidFill>
            <a:schemeClr val="tx1"/>
          </a:solidFill>
          <a:latin typeface="+mn-lt"/>
          <a:cs typeface="+mn-cs"/>
        </a:defRPr>
      </a:lvl2pPr>
      <a:lvl3pPr marL="1143000" indent="-228600" algn="l" rtl="0" fontAlgn="base">
        <a:spcBef>
          <a:spcPct val="20000"/>
        </a:spcBef>
        <a:spcAft>
          <a:spcPct val="0"/>
        </a:spcAft>
        <a:buChar char="•"/>
        <a:defRPr sz="2400">
          <a:solidFill>
            <a:schemeClr val="tx1"/>
          </a:solidFill>
          <a:latin typeface="+mn-lt"/>
          <a:cs typeface="+mn-cs"/>
        </a:defRPr>
      </a:lvl3pPr>
      <a:lvl4pPr marL="1600200" indent="-228600" algn="l" rtl="0" fontAlgn="base">
        <a:spcBef>
          <a:spcPct val="20000"/>
        </a:spcBef>
        <a:spcAft>
          <a:spcPct val="0"/>
        </a:spcAft>
        <a:buChar char="–"/>
        <a:defRPr sz="2000">
          <a:solidFill>
            <a:schemeClr val="tx1"/>
          </a:solidFill>
          <a:latin typeface="+mn-lt"/>
          <a:cs typeface="+mn-cs"/>
        </a:defRPr>
      </a:lvl4pPr>
      <a:lvl5pPr marL="2057400" indent="-228600" algn="l" rtl="0" fontAlgn="base">
        <a:spcBef>
          <a:spcPct val="20000"/>
        </a:spcBef>
        <a:spcAft>
          <a:spcPct val="0"/>
        </a:spcAft>
        <a:buChar char="»"/>
        <a:defRPr sz="2000">
          <a:solidFill>
            <a:schemeClr val="tx1"/>
          </a:solidFill>
          <a:latin typeface="+mn-lt"/>
          <a:cs typeface="+mn-cs"/>
        </a:defRPr>
      </a:lvl5pPr>
      <a:lvl6pPr marL="2514600" indent="-228600" algn="l" rtl="0" fontAlgn="base">
        <a:spcBef>
          <a:spcPct val="20000"/>
        </a:spcBef>
        <a:spcAft>
          <a:spcPct val="0"/>
        </a:spcAft>
        <a:buChar char="»"/>
        <a:defRPr sz="2000">
          <a:solidFill>
            <a:schemeClr val="tx1"/>
          </a:solidFill>
          <a:latin typeface="+mn-lt"/>
          <a:cs typeface="+mn-cs"/>
        </a:defRPr>
      </a:lvl6pPr>
      <a:lvl7pPr marL="2971800" indent="-228600" algn="l" rtl="0" fontAlgn="base">
        <a:spcBef>
          <a:spcPct val="20000"/>
        </a:spcBef>
        <a:spcAft>
          <a:spcPct val="0"/>
        </a:spcAft>
        <a:buChar char="»"/>
        <a:defRPr sz="2000">
          <a:solidFill>
            <a:schemeClr val="tx1"/>
          </a:solidFill>
          <a:latin typeface="+mn-lt"/>
          <a:cs typeface="+mn-cs"/>
        </a:defRPr>
      </a:lvl7pPr>
      <a:lvl8pPr marL="3429000" indent="-228600" algn="l" rtl="0" fontAlgn="base">
        <a:spcBef>
          <a:spcPct val="20000"/>
        </a:spcBef>
        <a:spcAft>
          <a:spcPct val="0"/>
        </a:spcAft>
        <a:buChar char="»"/>
        <a:defRPr sz="2000">
          <a:solidFill>
            <a:schemeClr val="tx1"/>
          </a:solidFill>
          <a:latin typeface="+mn-lt"/>
          <a:cs typeface="+mn-cs"/>
        </a:defRPr>
      </a:lvl8pPr>
      <a:lvl9pPr marL="3886200" indent="-228600" algn="l" rtl="0" fontAlgn="base">
        <a:spcBef>
          <a:spcPct val="20000"/>
        </a:spcBef>
        <a:spcAft>
          <a:spcPct val="0"/>
        </a:spcAft>
        <a:buChar char="»"/>
        <a:defRPr sz="2000">
          <a:solidFill>
            <a:schemeClr val="tx1"/>
          </a:solidFill>
          <a:latin typeface="+mn-lt"/>
          <a:cs typeface="+mn-cs"/>
        </a:defRPr>
      </a:lvl9pPr>
    </p:bodyStyle>
    <p:otherStyle>
      <a:defPPr>
        <a:defRPr lang="es-E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1.jpeg"/><Relationship Id="rId2" Type="http://schemas.openxmlformats.org/officeDocument/2006/relationships/audio" Target="../media/audio1.wav"/><Relationship Id="rId1" Type="http://schemas.openxmlformats.org/officeDocument/2006/relationships/slideLayout" Target="../slideLayouts/slideLayout7.xml"/><Relationship Id="rId6" Type="http://schemas.openxmlformats.org/officeDocument/2006/relationships/image" Target="../media/image4.png"/><Relationship Id="rId5" Type="http://schemas.openxmlformats.org/officeDocument/2006/relationships/image" Target="../media/image3.png"/><Relationship Id="rId4" Type="http://schemas.openxmlformats.org/officeDocument/2006/relationships/image" Target="../media/image2.png"/></Relationships>
</file>

<file path=ppt/slides/_rels/slide2.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5.jpeg"/><Relationship Id="rId1" Type="http://schemas.openxmlformats.org/officeDocument/2006/relationships/slideLayout" Target="../slideLayouts/slideLayout7.xml"/></Relationships>
</file>

<file path=ppt/slides/_rels/slide3.xml.rels><?xml version="1.0" encoding="UTF-8" standalone="yes"?>
<Relationships xmlns="http://schemas.openxmlformats.org/package/2006/relationships"><Relationship Id="rId2" Type="http://schemas.openxmlformats.org/officeDocument/2006/relationships/image" Target="../media/image7.gif"/><Relationship Id="rId1" Type="http://schemas.openxmlformats.org/officeDocument/2006/relationships/slideLayout" Target="../slideLayouts/slideLayout7.xml"/></Relationships>
</file>

<file path=ppt/slides/_rels/slide4.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image" Target="../media/image8.jpeg"/><Relationship Id="rId1" Type="http://schemas.openxmlformats.org/officeDocument/2006/relationships/slideLayout" Target="../slideLayouts/slideLayout7.xml"/><Relationship Id="rId4" Type="http://schemas.openxmlformats.org/officeDocument/2006/relationships/image" Target="../media/image10.png"/></Relationships>
</file>

<file path=ppt/slides/_rels/slide5.xml.rels><?xml version="1.0" encoding="UTF-8" standalone="yes"?>
<Relationships xmlns="http://schemas.openxmlformats.org/package/2006/relationships"><Relationship Id="rId2" Type="http://schemas.openxmlformats.org/officeDocument/2006/relationships/image" Target="../media/image11.jpeg"/><Relationship Id="rId1" Type="http://schemas.openxmlformats.org/officeDocument/2006/relationships/slideLayout" Target="../slideLayouts/slideLayout7.xml"/></Relationships>
</file>

<file path=ppt/slides/_rels/slide6.xml.rels><?xml version="1.0" encoding="UTF-8" standalone="yes"?>
<Relationships xmlns="http://schemas.openxmlformats.org/package/2006/relationships"><Relationship Id="rId2" Type="http://schemas.openxmlformats.org/officeDocument/2006/relationships/image" Target="../media/image7.gif"/><Relationship Id="rId1" Type="http://schemas.openxmlformats.org/officeDocument/2006/relationships/slideLayout" Target="../slideLayouts/slideLayout7.xml"/></Relationships>
</file>

<file path=ppt/slides/_rels/slide7.xml.rels><?xml version="1.0" encoding="UTF-8" standalone="yes"?>
<Relationships xmlns="http://schemas.openxmlformats.org/package/2006/relationships"><Relationship Id="rId3" Type="http://schemas.openxmlformats.org/officeDocument/2006/relationships/image" Target="../media/image13.png"/><Relationship Id="rId2" Type="http://schemas.openxmlformats.org/officeDocument/2006/relationships/image" Target="../media/image12.jpeg"/><Relationship Id="rId1" Type="http://schemas.openxmlformats.org/officeDocument/2006/relationships/slideLayout" Target="../slideLayouts/slideLayout7.xml"/><Relationship Id="rId4" Type="http://schemas.openxmlformats.org/officeDocument/2006/relationships/image" Target="../media/image14.png"/></Relationships>
</file>

<file path=ppt/slides/_rels/slide8.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image" Target="../media/image15.jpeg"/><Relationship Id="rId1" Type="http://schemas.openxmlformats.org/officeDocument/2006/relationships/slideLayout" Target="../slideLayouts/slideLayout7.xml"/></Relationships>
</file>

<file path=ppt/slides/_rels/slide9.xml.rels><?xml version="1.0" encoding="UTF-8" standalone="yes"?>
<Relationships xmlns="http://schemas.openxmlformats.org/package/2006/relationships"><Relationship Id="rId3" Type="http://schemas.openxmlformats.org/officeDocument/2006/relationships/image" Target="../media/image18.png"/><Relationship Id="rId2" Type="http://schemas.openxmlformats.org/officeDocument/2006/relationships/image" Target="../media/image17.jpeg"/><Relationship Id="rId1" Type="http://schemas.openxmlformats.org/officeDocument/2006/relationships/slideLayout" Target="../slideLayouts/slideLayout7.xml"/></Relationships>
</file>

<file path=ppt/slides/_rels/slide10.xml.rels><?xml version="1.0" encoding="UTF-8" standalone="yes"?>
<Relationships xmlns="http://schemas.openxmlformats.org/package/2006/relationships"><Relationship Id="rId2" Type="http://schemas.openxmlformats.org/officeDocument/2006/relationships/image" Target="../media/image7.gif"/><Relationship Id="rId1" Type="http://schemas.openxmlformats.org/officeDocument/2006/relationships/slideLayout" Target="../slideLayouts/slideLayout7.xml"/></Relationships>
</file>

<file path=ppt/slides/_rels/slide11.xml.rels><?xml version="1.0" encoding="UTF-8" standalone="yes"?>
<Relationships xmlns="http://schemas.openxmlformats.org/package/2006/relationships"><Relationship Id="rId2" Type="http://schemas.openxmlformats.org/officeDocument/2006/relationships/image" Target="../media/image19.jpeg"/><Relationship Id="rId1" Type="http://schemas.openxmlformats.org/officeDocument/2006/relationships/slideLayout" Target="../slideLayouts/slideLayout7.xml"/></Relationships>
</file>

<file path=ppt/slides/_rels/slide12.xml.rels><?xml version="1.0" encoding="UTF-8" standalone="yes"?>
<Relationships xmlns="http://schemas.openxmlformats.org/package/2006/relationships"><Relationship Id="rId2" Type="http://schemas.openxmlformats.org/officeDocument/2006/relationships/image" Target="../media/image20.jpeg"/><Relationship Id="rId1" Type="http://schemas.openxmlformats.org/officeDocument/2006/relationships/slideLayout" Target="../slideLayouts/slideLayout7.xml"/></Relationships>
</file>

<file path=ppt/slides/_rels/slide13.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image" Target="../media/image21.jpeg"/><Relationship Id="rId1" Type="http://schemas.openxmlformats.org/officeDocument/2006/relationships/slideLayout" Target="../slideLayouts/slideLayout7.xml"/></Relationships>
</file>

<file path=ppt/slides/_rels/slide14.xml.rels><?xml version="1.0" encoding="UTF-8" standalone="yes"?>
<Relationships xmlns="http://schemas.openxmlformats.org/package/2006/relationships"><Relationship Id="rId3" Type="http://schemas.openxmlformats.org/officeDocument/2006/relationships/image" Target="../media/image18.png"/><Relationship Id="rId2" Type="http://schemas.openxmlformats.org/officeDocument/2006/relationships/image" Target="../media/image23.jpeg"/><Relationship Id="rId1" Type="http://schemas.openxmlformats.org/officeDocument/2006/relationships/slideLayout" Target="../slideLayouts/slideLayout7.xml"/></Relationships>
</file>

<file path=ppt/slides/_rels/slide15.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image" Target="../media/image24.jpeg"/><Relationship Id="rId1" Type="http://schemas.openxmlformats.org/officeDocument/2006/relationships/slideLayout" Target="../slideLayouts/slideLayout7.xml"/></Relationships>
</file>

<file path=ppt/slides/_rels/slide16.xml.rels><?xml version="1.0" encoding="UTF-8" standalone="yes"?>
<Relationships xmlns="http://schemas.openxmlformats.org/package/2006/relationships"><Relationship Id="rId3" Type="http://schemas.openxmlformats.org/officeDocument/2006/relationships/image" Target="../media/image27.png"/><Relationship Id="rId2" Type="http://schemas.openxmlformats.org/officeDocument/2006/relationships/image" Target="../media/image26.jpeg"/><Relationship Id="rId1" Type="http://schemas.openxmlformats.org/officeDocument/2006/relationships/slideLayout" Target="../slideLayouts/slideLayout7.xml"/></Relationships>
</file>

<file path=ppt/slides/_rels/slide17.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image" Target="../media/image28.jpeg"/><Relationship Id="rId1" Type="http://schemas.openxmlformats.org/officeDocument/2006/relationships/slideLayout" Target="../slideLayouts/slideLayout7.xml"/></Relationships>
</file>

<file path=ppt/slides/_rels/slide18.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image" Target="../media/image29.jpeg"/><Relationship Id="rId1" Type="http://schemas.openxmlformats.org/officeDocument/2006/relationships/slideLayout" Target="../slideLayouts/slideLayout7.xml"/></Relationships>
</file>

<file path=ppt/slides/_rels/slide19.xml.rels><?xml version="1.0" encoding="UTF-8" standalone="yes"?>
<Relationships xmlns="http://schemas.openxmlformats.org/package/2006/relationships"><Relationship Id="rId3" Type="http://schemas.openxmlformats.org/officeDocument/2006/relationships/image" Target="../media/image31.png"/><Relationship Id="rId2" Type="http://schemas.openxmlformats.org/officeDocument/2006/relationships/image" Target="../media/image30.jpeg"/><Relationship Id="rId1" Type="http://schemas.openxmlformats.org/officeDocument/2006/relationships/slideLayout" Target="../slideLayouts/slideLayout7.xml"/><Relationship Id="rId4" Type="http://schemas.openxmlformats.org/officeDocument/2006/relationships/image" Target="../media/image32.png"/></Relationships>
</file>

<file path=ppt/slides/_rels/slide20.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image" Target="../media/image33.jpeg"/><Relationship Id="rId1" Type="http://schemas.openxmlformats.org/officeDocument/2006/relationships/slideLayout" Target="../slideLayouts/slideLayout7.xml"/></Relationships>
</file>

<file path=ppt/slides/_rels/slide21.xml.rels><?xml version="1.0" encoding="UTF-8" standalone="yes"?>
<Relationships xmlns="http://schemas.openxmlformats.org/package/2006/relationships"><Relationship Id="rId3" Type="http://schemas.openxmlformats.org/officeDocument/2006/relationships/image" Target="../media/image35.png"/><Relationship Id="rId2" Type="http://schemas.openxmlformats.org/officeDocument/2006/relationships/image" Target="../media/image34.jpeg"/><Relationship Id="rId1" Type="http://schemas.openxmlformats.org/officeDocument/2006/relationships/slideLayout" Target="../slideLayouts/slideLayout7.xml"/></Relationships>
</file>

<file path=ppt/slides/_rels/slide22.xml.rels><?xml version="1.0" encoding="UTF-8" standalone="yes"?>
<Relationships xmlns="http://schemas.openxmlformats.org/package/2006/relationships"><Relationship Id="rId3" Type="http://schemas.openxmlformats.org/officeDocument/2006/relationships/image" Target="../media/image37.png"/><Relationship Id="rId2" Type="http://schemas.openxmlformats.org/officeDocument/2006/relationships/image" Target="../media/image36.jpeg"/><Relationship Id="rId1" Type="http://schemas.openxmlformats.org/officeDocument/2006/relationships/slideLayout" Target="../slideLayouts/slideLayout7.xml"/></Relationships>
</file>

<file path=ppt/slides/_rels/slide23.xml.rels><?xml version="1.0" encoding="UTF-8" standalone="yes"?>
<Relationships xmlns="http://schemas.openxmlformats.org/package/2006/relationships"><Relationship Id="rId2" Type="http://schemas.openxmlformats.org/officeDocument/2006/relationships/image" Target="../media/image38.jpeg"/><Relationship Id="rId1" Type="http://schemas.openxmlformats.org/officeDocument/2006/relationships/slideLayout" Target="../slideLayouts/slideLayout7.xml"/></Relationships>
</file>

<file path=ppt/slides/_rels/slide24.xml.rels><?xml version="1.0" encoding="UTF-8" standalone="yes"?>
<Relationships xmlns="http://schemas.openxmlformats.org/package/2006/relationships"><Relationship Id="rId3" Type="http://schemas.openxmlformats.org/officeDocument/2006/relationships/image" Target="../media/image40.png"/><Relationship Id="rId2" Type="http://schemas.openxmlformats.org/officeDocument/2006/relationships/image" Target="../media/image39.jpeg"/><Relationship Id="rId1" Type="http://schemas.openxmlformats.org/officeDocument/2006/relationships/slideLayout" Target="../slideLayouts/slideLayout7.xml"/></Relationships>
</file>

<file path=ppt/slides/_rels/slide25.xml.rels><?xml version="1.0" encoding="UTF-8" standalone="yes"?>
<Relationships xmlns="http://schemas.openxmlformats.org/package/2006/relationships"><Relationship Id="rId2" Type="http://schemas.openxmlformats.org/officeDocument/2006/relationships/image" Target="../media/image41.jpeg"/><Relationship Id="rId1" Type="http://schemas.openxmlformats.org/officeDocument/2006/relationships/slideLayout" Target="../slideLayouts/slideLayout7.xml"/></Relationships>
</file>

<file path=ppt/slides/_rels/slide26.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42.jpeg"/><Relationship Id="rId1" Type="http://schemas.openxmlformats.org/officeDocument/2006/relationships/slideLayout" Target="../slideLayouts/slideLayout7.xml"/></Relationships>
</file>

<file path=ppt/slides/_rels/slide27.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image" Target="../media/image43.jpeg"/><Relationship Id="rId1" Type="http://schemas.openxmlformats.org/officeDocument/2006/relationships/slideLayout" Target="../slideLayouts/slideLayout7.xml"/><Relationship Id="rId4" Type="http://schemas.openxmlformats.org/officeDocument/2006/relationships/image" Target="../media/image10.png"/></Relationships>
</file>

<file path=ppt/slides/_rels/slide28.xml.rels><?xml version="1.0" encoding="UTF-8" standalone="yes"?>
<Relationships xmlns="http://schemas.openxmlformats.org/package/2006/relationships"><Relationship Id="rId2" Type="http://schemas.openxmlformats.org/officeDocument/2006/relationships/image" Target="../media/image44.jpeg"/><Relationship Id="rId1" Type="http://schemas.openxmlformats.org/officeDocument/2006/relationships/slideLayout" Target="../slideLayouts/slideLayout7.xml"/></Relationships>
</file>

<file path=ppt/slides/_rels/slide29.xml.rels><?xml version="1.0" encoding="UTF-8" standalone="yes"?>
<Relationships xmlns="http://schemas.openxmlformats.org/package/2006/relationships"><Relationship Id="rId3" Type="http://schemas.openxmlformats.org/officeDocument/2006/relationships/image" Target="../media/image13.png"/><Relationship Id="rId2" Type="http://schemas.openxmlformats.org/officeDocument/2006/relationships/image" Target="../media/image45.jpeg"/><Relationship Id="rId1" Type="http://schemas.openxmlformats.org/officeDocument/2006/relationships/slideLayout" Target="../slideLayouts/slideLayout7.xml"/><Relationship Id="rId4" Type="http://schemas.openxmlformats.org/officeDocument/2006/relationships/image" Target="../media/image14.png"/></Relationships>
</file>

<file path=ppt/slides/_rels/slide30.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image" Target="../media/image46.jpeg"/><Relationship Id="rId1" Type="http://schemas.openxmlformats.org/officeDocument/2006/relationships/slideLayout" Target="../slideLayouts/slideLayout7.xml"/></Relationships>
</file>

<file path=ppt/slides/_rels/slide31.xml.rels><?xml version="1.0" encoding="UTF-8" standalone="yes"?>
<Relationships xmlns="http://schemas.openxmlformats.org/package/2006/relationships"><Relationship Id="rId3" Type="http://schemas.openxmlformats.org/officeDocument/2006/relationships/image" Target="../media/image18.png"/><Relationship Id="rId2" Type="http://schemas.openxmlformats.org/officeDocument/2006/relationships/image" Target="../media/image47.jpeg"/><Relationship Id="rId1" Type="http://schemas.openxmlformats.org/officeDocument/2006/relationships/slideLayout" Target="../slideLayouts/slideLayout7.xml"/></Relationships>
</file>

<file path=ppt/slides/_rels/slide32.xml.rels><?xml version="1.0" encoding="UTF-8" standalone="yes"?>
<Relationships xmlns="http://schemas.openxmlformats.org/package/2006/relationships"><Relationship Id="rId2" Type="http://schemas.openxmlformats.org/officeDocument/2006/relationships/image" Target="../media/image48.jpeg"/><Relationship Id="rId1" Type="http://schemas.openxmlformats.org/officeDocument/2006/relationships/slideLayout" Target="../slideLayouts/slideLayout7.xml"/></Relationships>
</file>

<file path=ppt/slides/_rels/slide33.xml.rels><?xml version="1.0" encoding="UTF-8" standalone="yes"?>
<Relationships xmlns="http://schemas.openxmlformats.org/package/2006/relationships"><Relationship Id="rId2" Type="http://schemas.openxmlformats.org/officeDocument/2006/relationships/image" Target="../media/image49.jpeg"/><Relationship Id="rId1" Type="http://schemas.openxmlformats.org/officeDocument/2006/relationships/slideLayout" Target="../slideLayouts/slideLayout7.xml"/></Relationships>
</file>

<file path=ppt/slides/_rels/slide34.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image" Target="../media/image50.jpeg"/><Relationship Id="rId1" Type="http://schemas.openxmlformats.org/officeDocument/2006/relationships/slideLayout" Target="../slideLayouts/slideLayout7.xml"/></Relationships>
</file>

<file path=ppt/slides/_rels/slide35.xml.rels><?xml version="1.0" encoding="UTF-8" standalone="yes"?>
<Relationships xmlns="http://schemas.openxmlformats.org/package/2006/relationships"><Relationship Id="rId3" Type="http://schemas.openxmlformats.org/officeDocument/2006/relationships/image" Target="../media/image18.png"/><Relationship Id="rId2" Type="http://schemas.openxmlformats.org/officeDocument/2006/relationships/image" Target="../media/image51.jpeg"/><Relationship Id="rId1" Type="http://schemas.openxmlformats.org/officeDocument/2006/relationships/slideLayout" Target="../slideLayouts/slideLayout7.xml"/></Relationships>
</file>

<file path=ppt/slides/_rels/slide36.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image" Target="../media/image52.jpeg"/><Relationship Id="rId1" Type="http://schemas.openxmlformats.org/officeDocument/2006/relationships/slideLayout" Target="../slideLayouts/slideLayout7.xml"/></Relationships>
</file>

<file path=ppt/slides/_rels/slide37.xml.rels><?xml version="1.0" encoding="UTF-8" standalone="yes"?>
<Relationships xmlns="http://schemas.openxmlformats.org/package/2006/relationships"><Relationship Id="rId3" Type="http://schemas.openxmlformats.org/officeDocument/2006/relationships/image" Target="../media/image27.png"/><Relationship Id="rId2" Type="http://schemas.openxmlformats.org/officeDocument/2006/relationships/image" Target="../media/image53.jpeg"/><Relationship Id="rId1" Type="http://schemas.openxmlformats.org/officeDocument/2006/relationships/slideLayout" Target="../slideLayouts/slideLayout7.xml"/></Relationships>
</file>

<file path=ppt/slides/_rels/slide38.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image" Target="../media/image54.jpeg"/><Relationship Id="rId1" Type="http://schemas.openxmlformats.org/officeDocument/2006/relationships/slideLayout" Target="../slideLayouts/slideLayout7.xml"/></Relationships>
</file>

<file path=ppt/slides/_rels/slide39.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image" Target="../media/image55.jpeg"/><Relationship Id="rId1" Type="http://schemas.openxmlformats.org/officeDocument/2006/relationships/slideLayout" Target="../slideLayouts/slideLayout7.xml"/></Relationships>
</file>

<file path=ppt/slides/_rels/slide40.xml.rels><?xml version="1.0" encoding="UTF-8" standalone="yes"?>
<Relationships xmlns="http://schemas.openxmlformats.org/package/2006/relationships"><Relationship Id="rId3" Type="http://schemas.openxmlformats.org/officeDocument/2006/relationships/image" Target="../media/image31.png"/><Relationship Id="rId2" Type="http://schemas.openxmlformats.org/officeDocument/2006/relationships/image" Target="../media/image56.jpeg"/><Relationship Id="rId1" Type="http://schemas.openxmlformats.org/officeDocument/2006/relationships/slideLayout" Target="../slideLayouts/slideLayout7.xml"/><Relationship Id="rId4" Type="http://schemas.openxmlformats.org/officeDocument/2006/relationships/image" Target="../media/image32.png"/></Relationships>
</file>

<file path=ppt/slides/_rels/slide41.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image" Target="../media/image57.jpeg"/><Relationship Id="rId1" Type="http://schemas.openxmlformats.org/officeDocument/2006/relationships/slideLayout" Target="../slideLayouts/slideLayout7.xml"/></Relationships>
</file>

<file path=ppt/slides/_rels/slide42.xml.rels><?xml version="1.0" encoding="UTF-8" standalone="yes"?>
<Relationships xmlns="http://schemas.openxmlformats.org/package/2006/relationships"><Relationship Id="rId3" Type="http://schemas.openxmlformats.org/officeDocument/2006/relationships/image" Target="../media/image35.png"/><Relationship Id="rId2" Type="http://schemas.openxmlformats.org/officeDocument/2006/relationships/image" Target="../media/image58.jpeg"/><Relationship Id="rId1" Type="http://schemas.openxmlformats.org/officeDocument/2006/relationships/slideLayout" Target="../slideLayouts/slideLayout7.xml"/></Relationships>
</file>

<file path=ppt/slides/_rels/slide43.xml.rels><?xml version="1.0" encoding="UTF-8" standalone="yes"?>
<Relationships xmlns="http://schemas.openxmlformats.org/package/2006/relationships"><Relationship Id="rId3" Type="http://schemas.openxmlformats.org/officeDocument/2006/relationships/image" Target="../media/image37.png"/><Relationship Id="rId2" Type="http://schemas.openxmlformats.org/officeDocument/2006/relationships/image" Target="../media/image59.jpeg"/><Relationship Id="rId1" Type="http://schemas.openxmlformats.org/officeDocument/2006/relationships/slideLayout" Target="../slideLayouts/slideLayout7.xml"/></Relationships>
</file>

<file path=ppt/slides/_rels/slide44.xml.rels><?xml version="1.0" encoding="UTF-8" standalone="yes"?>
<Relationships xmlns="http://schemas.openxmlformats.org/package/2006/relationships"><Relationship Id="rId2" Type="http://schemas.openxmlformats.org/officeDocument/2006/relationships/image" Target="../media/image60.jpeg"/><Relationship Id="rId1" Type="http://schemas.openxmlformats.org/officeDocument/2006/relationships/slideLayout" Target="../slideLayouts/slideLayout7.xml"/></Relationships>
</file>

<file path=ppt/slides/_rels/slide45.xml.rels><?xml version="1.0" encoding="UTF-8" standalone="yes"?>
<Relationships xmlns="http://schemas.openxmlformats.org/package/2006/relationships"><Relationship Id="rId3" Type="http://schemas.openxmlformats.org/officeDocument/2006/relationships/image" Target="../media/image40.png"/><Relationship Id="rId2" Type="http://schemas.openxmlformats.org/officeDocument/2006/relationships/image" Target="../media/image61.jpeg"/><Relationship Id="rId1" Type="http://schemas.openxmlformats.org/officeDocument/2006/relationships/slideLayout" Target="../slideLayouts/slideLayout7.xml"/></Relationships>
</file>

<file path=ppt/slides/_rels/slide46.xml.rels><?xml version="1.0" encoding="UTF-8" standalone="yes"?>
<Relationships xmlns="http://schemas.openxmlformats.org/package/2006/relationships"><Relationship Id="rId2" Type="http://schemas.openxmlformats.org/officeDocument/2006/relationships/image" Target="../media/image62.jpeg"/><Relationship Id="rId1" Type="http://schemas.openxmlformats.org/officeDocument/2006/relationships/slideLayout" Target="../slideLayouts/slideLayout7.xml"/></Relationships>
</file>

<file path=ppt/slides/_rels/slide47.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63.jpeg"/><Relationship Id="rId1" Type="http://schemas.openxmlformats.org/officeDocument/2006/relationships/slideLayout" Target="../slideLayouts/slideLayout7.xml"/></Relationships>
</file>

<file path=ppt/slides/_rels/slide48.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image" Target="../media/image64.jpeg"/><Relationship Id="rId1" Type="http://schemas.openxmlformats.org/officeDocument/2006/relationships/slideLayout" Target="../slideLayouts/slideLayout7.xml"/><Relationship Id="rId4" Type="http://schemas.openxmlformats.org/officeDocument/2006/relationships/image" Target="../media/image10.png"/></Relationships>
</file>

<file path=ppt/slides/_rels/slide49.xml.rels><?xml version="1.0" encoding="UTF-8" standalone="yes"?>
<Relationships xmlns="http://schemas.openxmlformats.org/package/2006/relationships"><Relationship Id="rId2" Type="http://schemas.openxmlformats.org/officeDocument/2006/relationships/image" Target="../media/image65.jpeg"/><Relationship Id="rId1" Type="http://schemas.openxmlformats.org/officeDocument/2006/relationships/slideLayout" Target="../slideLayouts/slideLayout7.xml"/></Relationships>
</file>

<file path=ppt/slides/_rels/slide50.xml.rels><?xml version="1.0" encoding="UTF-8" standalone="yes"?>
<Relationships xmlns="http://schemas.openxmlformats.org/package/2006/relationships"><Relationship Id="rId3" Type="http://schemas.openxmlformats.org/officeDocument/2006/relationships/image" Target="../media/image13.png"/><Relationship Id="rId2" Type="http://schemas.openxmlformats.org/officeDocument/2006/relationships/image" Target="../media/image66.jpeg"/><Relationship Id="rId1" Type="http://schemas.openxmlformats.org/officeDocument/2006/relationships/slideLayout" Target="../slideLayouts/slideLayout7.xml"/><Relationship Id="rId4" Type="http://schemas.openxmlformats.org/officeDocument/2006/relationships/image" Target="../media/image14.png"/></Relationships>
</file>

<file path=ppt/slides/_rels/slide51.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image" Target="../media/image67.jpeg"/><Relationship Id="rId1" Type="http://schemas.openxmlformats.org/officeDocument/2006/relationships/slideLayout" Target="../slideLayouts/slideLayout7.xml"/></Relationships>
</file>

<file path=ppt/slides/_rels/slide52.xml.rels><?xml version="1.0" encoding="UTF-8" standalone="yes"?>
<Relationships xmlns="http://schemas.openxmlformats.org/package/2006/relationships"><Relationship Id="rId3" Type="http://schemas.openxmlformats.org/officeDocument/2006/relationships/image" Target="../media/image18.png"/><Relationship Id="rId2" Type="http://schemas.openxmlformats.org/officeDocument/2006/relationships/image" Target="../media/image68.jpeg"/><Relationship Id="rId1" Type="http://schemas.openxmlformats.org/officeDocument/2006/relationships/slideLayout" Target="../slideLayouts/slideLayout7.xml"/></Relationships>
</file>

<file path=ppt/slides/_rels/slide53.xml.rels><?xml version="1.0" encoding="UTF-8" standalone="yes"?>
<Relationships xmlns="http://schemas.openxmlformats.org/package/2006/relationships"><Relationship Id="rId2" Type="http://schemas.openxmlformats.org/officeDocument/2006/relationships/image" Target="../media/image69.jpeg"/><Relationship Id="rId1" Type="http://schemas.openxmlformats.org/officeDocument/2006/relationships/slideLayout" Target="../slideLayouts/slideLayout7.xml"/></Relationships>
</file>

<file path=ppt/slides/_rels/slide54.xml.rels><?xml version="1.0" encoding="UTF-8" standalone="yes"?>
<Relationships xmlns="http://schemas.openxmlformats.org/package/2006/relationships"><Relationship Id="rId2" Type="http://schemas.openxmlformats.org/officeDocument/2006/relationships/image" Target="../media/image70.jpeg"/><Relationship Id="rId1" Type="http://schemas.openxmlformats.org/officeDocument/2006/relationships/slideLayout" Target="../slideLayouts/slideLayout7.xml"/></Relationships>
</file>

<file path=ppt/slides/_rels/slide55.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image" Target="../media/image71.jpeg"/><Relationship Id="rId1" Type="http://schemas.openxmlformats.org/officeDocument/2006/relationships/slideLayout" Target="../slideLayouts/slideLayout7.xml"/></Relationships>
</file>

<file path=ppt/slides/_rels/slide56.xml.rels><?xml version="1.0" encoding="UTF-8" standalone="yes"?>
<Relationships xmlns="http://schemas.openxmlformats.org/package/2006/relationships"><Relationship Id="rId3" Type="http://schemas.openxmlformats.org/officeDocument/2006/relationships/image" Target="../media/image18.png"/><Relationship Id="rId2" Type="http://schemas.openxmlformats.org/officeDocument/2006/relationships/image" Target="../media/image72.jpeg"/><Relationship Id="rId1" Type="http://schemas.openxmlformats.org/officeDocument/2006/relationships/slideLayout" Target="../slideLayouts/slideLayout7.xml"/></Relationships>
</file>

<file path=ppt/slides/_rels/slide57.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image" Target="../media/image73.jpeg"/><Relationship Id="rId1" Type="http://schemas.openxmlformats.org/officeDocument/2006/relationships/slideLayout" Target="../slideLayouts/slideLayout7.xml"/></Relationships>
</file>

<file path=ppt/slides/_rels/slide58.xml.rels><?xml version="1.0" encoding="UTF-8" standalone="yes"?>
<Relationships xmlns="http://schemas.openxmlformats.org/package/2006/relationships"><Relationship Id="rId3" Type="http://schemas.openxmlformats.org/officeDocument/2006/relationships/image" Target="../media/image27.png"/><Relationship Id="rId2" Type="http://schemas.openxmlformats.org/officeDocument/2006/relationships/image" Target="../media/image74.jpeg"/><Relationship Id="rId1" Type="http://schemas.openxmlformats.org/officeDocument/2006/relationships/slideLayout" Target="../slideLayouts/slideLayout7.xml"/></Relationships>
</file>

<file path=ppt/slides/_rels/slide59.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image" Target="../media/image75.jpeg"/><Relationship Id="rId1" Type="http://schemas.openxmlformats.org/officeDocument/2006/relationships/slideLayout" Target="../slideLayouts/slideLayout7.xml"/></Relationships>
</file>

<file path=ppt/slides/_rels/slide60.xml.rels><?xml version="1.0" encoding="UTF-8" standalone="yes"?>
<Relationships xmlns="http://schemas.openxmlformats.org/package/2006/relationships"><Relationship Id="rId3" Type="http://schemas.openxmlformats.org/officeDocument/2006/relationships/image" Target="../media/image31.png"/><Relationship Id="rId2" Type="http://schemas.openxmlformats.org/officeDocument/2006/relationships/image" Target="../media/image76.jpeg"/><Relationship Id="rId1" Type="http://schemas.openxmlformats.org/officeDocument/2006/relationships/slideLayout" Target="../slideLayouts/slideLayout7.xml"/><Relationship Id="rId4" Type="http://schemas.openxmlformats.org/officeDocument/2006/relationships/image" Target="../media/image32.png"/></Relationships>
</file>

<file path=ppt/slides/_rels/slide61.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image" Target="../media/image77.jpeg"/><Relationship Id="rId1" Type="http://schemas.openxmlformats.org/officeDocument/2006/relationships/slideLayout" Target="../slideLayouts/slideLayout7.xml"/></Relationships>
</file>

<file path=ppt/slides/_rels/slide62.xml.rels><?xml version="1.0" encoding="UTF-8" standalone="yes"?>
<Relationships xmlns="http://schemas.openxmlformats.org/package/2006/relationships"><Relationship Id="rId3" Type="http://schemas.openxmlformats.org/officeDocument/2006/relationships/image" Target="../media/image35.png"/><Relationship Id="rId2" Type="http://schemas.openxmlformats.org/officeDocument/2006/relationships/image" Target="../media/image78.jpeg"/><Relationship Id="rId1" Type="http://schemas.openxmlformats.org/officeDocument/2006/relationships/slideLayout" Target="../slideLayouts/slideLayout7.xml"/></Relationships>
</file>

<file path=ppt/slides/_rels/slide63.xml.rels><?xml version="1.0" encoding="UTF-8" standalone="yes"?>
<Relationships xmlns="http://schemas.openxmlformats.org/package/2006/relationships"><Relationship Id="rId3" Type="http://schemas.openxmlformats.org/officeDocument/2006/relationships/image" Target="../media/image37.png"/><Relationship Id="rId2" Type="http://schemas.openxmlformats.org/officeDocument/2006/relationships/image" Target="../media/image79.jpeg"/><Relationship Id="rId1" Type="http://schemas.openxmlformats.org/officeDocument/2006/relationships/slideLayout" Target="../slideLayouts/slideLayout7.xml"/></Relationships>
</file>

<file path=ppt/slides/_rels/slide64.xml.rels><?xml version="1.0" encoding="UTF-8" standalone="yes"?>
<Relationships xmlns="http://schemas.openxmlformats.org/package/2006/relationships"><Relationship Id="rId2" Type="http://schemas.openxmlformats.org/officeDocument/2006/relationships/image" Target="../media/image80.jpeg"/><Relationship Id="rId1" Type="http://schemas.openxmlformats.org/officeDocument/2006/relationships/slideLayout" Target="../slideLayouts/slideLayout7.xml"/></Relationships>
</file>

<file path=ppt/slides/_rels/slide65.xml.rels><?xml version="1.0" encoding="UTF-8" standalone="yes"?>
<Relationships xmlns="http://schemas.openxmlformats.org/package/2006/relationships"><Relationship Id="rId3" Type="http://schemas.openxmlformats.org/officeDocument/2006/relationships/image" Target="../media/image40.png"/><Relationship Id="rId2" Type="http://schemas.openxmlformats.org/officeDocument/2006/relationships/image" Target="../media/image81.jpeg"/><Relationship Id="rId1" Type="http://schemas.openxmlformats.org/officeDocument/2006/relationships/slideLayout" Target="../slideLayouts/slideLayout7.xml"/></Relationships>
</file>

<file path=ppt/slides/_rels/slide66.xml.rels><?xml version="1.0" encoding="UTF-8" standalone="yes"?>
<Relationships xmlns="http://schemas.openxmlformats.org/package/2006/relationships"><Relationship Id="rId2" Type="http://schemas.openxmlformats.org/officeDocument/2006/relationships/image" Target="../media/image82.jpeg"/><Relationship Id="rId1" Type="http://schemas.openxmlformats.org/officeDocument/2006/relationships/slideLayout" Target="../slideLayouts/slideLayout7.xml"/></Relationships>
</file>

<file path=ppt/slides/_rels/slide67.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83.jpeg"/><Relationship Id="rId1" Type="http://schemas.openxmlformats.org/officeDocument/2006/relationships/slideLayout" Target="../slideLayouts/slideLayout7.xml"/></Relationships>
</file>

<file path=ppt/slides/_rels/slide68.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image" Target="../media/image84.jpeg"/><Relationship Id="rId1" Type="http://schemas.openxmlformats.org/officeDocument/2006/relationships/slideLayout" Target="../slideLayouts/slideLayout7.xml"/><Relationship Id="rId4" Type="http://schemas.openxmlformats.org/officeDocument/2006/relationships/image" Target="../media/image10.png"/></Relationships>
</file>

<file path=ppt/slides/_rels/slide69.xml.rels><?xml version="1.0" encoding="UTF-8" standalone="yes"?>
<Relationships xmlns="http://schemas.openxmlformats.org/package/2006/relationships"><Relationship Id="rId2" Type="http://schemas.openxmlformats.org/officeDocument/2006/relationships/image" Target="../media/image85.jpeg"/><Relationship Id="rId1" Type="http://schemas.openxmlformats.org/officeDocument/2006/relationships/slideLayout" Target="../slideLayouts/slideLayout7.xml"/></Relationships>
</file>

<file path=ppt/slides/_rels/slide70.xml.rels><?xml version="1.0" encoding="UTF-8" standalone="yes"?>
<Relationships xmlns="http://schemas.openxmlformats.org/package/2006/relationships"><Relationship Id="rId3" Type="http://schemas.openxmlformats.org/officeDocument/2006/relationships/image" Target="../media/image13.png"/><Relationship Id="rId2" Type="http://schemas.openxmlformats.org/officeDocument/2006/relationships/image" Target="../media/image86.jpeg"/><Relationship Id="rId1" Type="http://schemas.openxmlformats.org/officeDocument/2006/relationships/slideLayout" Target="../slideLayouts/slideLayout7.xml"/><Relationship Id="rId4" Type="http://schemas.openxmlformats.org/officeDocument/2006/relationships/image" Target="../media/image14.png"/></Relationships>
</file>

<file path=ppt/slides/_rels/slide71.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image" Target="../media/image87.jpeg"/><Relationship Id="rId1" Type="http://schemas.openxmlformats.org/officeDocument/2006/relationships/slideLayout" Target="../slideLayouts/slideLayout7.xml"/></Relationships>
</file>

<file path=ppt/slides/_rels/slide72.xml.rels><?xml version="1.0" encoding="UTF-8" standalone="yes"?>
<Relationships xmlns="http://schemas.openxmlformats.org/package/2006/relationships"><Relationship Id="rId3" Type="http://schemas.openxmlformats.org/officeDocument/2006/relationships/image" Target="../media/image18.png"/><Relationship Id="rId2" Type="http://schemas.openxmlformats.org/officeDocument/2006/relationships/image" Target="../media/image88.jpeg"/><Relationship Id="rId1" Type="http://schemas.openxmlformats.org/officeDocument/2006/relationships/slideLayout" Target="../slideLayouts/slideLayout7.xml"/></Relationships>
</file>

<file path=ppt/slides/_rels/slide73.xml.rels><?xml version="1.0" encoding="UTF-8" standalone="yes"?>
<Relationships xmlns="http://schemas.openxmlformats.org/package/2006/relationships"><Relationship Id="rId2" Type="http://schemas.openxmlformats.org/officeDocument/2006/relationships/image" Target="../media/image89.jpeg"/><Relationship Id="rId1" Type="http://schemas.openxmlformats.org/officeDocument/2006/relationships/slideLayout" Target="../slideLayouts/slideLayout7.xml"/></Relationships>
</file>

<file path=ppt/slides/_rels/slide74.xml.rels><?xml version="1.0" encoding="UTF-8" standalone="yes"?>
<Relationships xmlns="http://schemas.openxmlformats.org/package/2006/relationships"><Relationship Id="rId3" Type="http://schemas.openxmlformats.org/officeDocument/2006/relationships/image" Target="../media/image91.png"/><Relationship Id="rId2" Type="http://schemas.openxmlformats.org/officeDocument/2006/relationships/image" Target="../media/image90.jpeg"/><Relationship Id="rId1" Type="http://schemas.openxmlformats.org/officeDocument/2006/relationships/slideLayout" Target="../slideLayouts/slideLayout7.xml"/></Relationships>
</file>

<file path=ppt/slides/_rels/slide75.xml.rels><?xml version="1.0" encoding="UTF-8" standalone="yes"?>
<Relationships xmlns="http://schemas.openxmlformats.org/package/2006/relationships"><Relationship Id="rId8" Type="http://schemas.openxmlformats.org/officeDocument/2006/relationships/image" Target="../media/image94.png"/><Relationship Id="rId13" Type="http://schemas.openxmlformats.org/officeDocument/2006/relationships/image" Target="../media/image97.png"/><Relationship Id="rId18" Type="http://schemas.openxmlformats.org/officeDocument/2006/relationships/image" Target="../media/image100.png"/><Relationship Id="rId3" Type="http://schemas.openxmlformats.org/officeDocument/2006/relationships/audio" Target="../media/audio2.wav"/><Relationship Id="rId7" Type="http://schemas.openxmlformats.org/officeDocument/2006/relationships/hyperlink" Target="http://www.mispps.com/boletin.html" TargetMode="External"/><Relationship Id="rId12" Type="http://schemas.openxmlformats.org/officeDocument/2006/relationships/hyperlink" Target="https://twitter.com/mispps" TargetMode="External"/><Relationship Id="rId17" Type="http://schemas.openxmlformats.org/officeDocument/2006/relationships/image" Target="../media/image99.png"/><Relationship Id="rId2" Type="http://schemas.openxmlformats.org/officeDocument/2006/relationships/slideLayout" Target="../slideLayouts/slideLayout12.xml"/><Relationship Id="rId16" Type="http://schemas.openxmlformats.org/officeDocument/2006/relationships/hyperlink" Target="https://vk.com/mispps" TargetMode="External"/><Relationship Id="rId1" Type="http://schemas.openxmlformats.org/officeDocument/2006/relationships/audio" Target="file:///C:\Users\colacho\Desktop\Logo_exclusivo-mispps_archivos\sound001.wav" TargetMode="External"/><Relationship Id="rId6" Type="http://schemas.openxmlformats.org/officeDocument/2006/relationships/image" Target="../media/image93.png"/><Relationship Id="rId11" Type="http://schemas.openxmlformats.org/officeDocument/2006/relationships/image" Target="../media/image96.png"/><Relationship Id="rId5" Type="http://schemas.openxmlformats.org/officeDocument/2006/relationships/hyperlink" Target="http://www.mispps.com/" TargetMode="External"/><Relationship Id="rId15" Type="http://schemas.openxmlformats.org/officeDocument/2006/relationships/image" Target="../media/image98.png"/><Relationship Id="rId10" Type="http://schemas.openxmlformats.org/officeDocument/2006/relationships/hyperlink" Target="https://www.facebook.com/mispps" TargetMode="External"/><Relationship Id="rId4" Type="http://schemas.openxmlformats.org/officeDocument/2006/relationships/image" Target="../media/image92.png"/><Relationship Id="rId9" Type="http://schemas.openxmlformats.org/officeDocument/2006/relationships/image" Target="../media/image95.png"/><Relationship Id="rId14" Type="http://schemas.openxmlformats.org/officeDocument/2006/relationships/hyperlink" Target="https://plus.google.com/+Mispps/" TargetMode="External"/></Relationships>
</file>

<file path=ppt/slides/slide1.xml><?xml version="1.0" encoding="utf-8"?>
<p:sld xmlns:a="http://schemas.openxmlformats.org/drawingml/2006/main" xmlns:r="http://schemas.openxmlformats.org/officeDocument/2006/relationships" xmlns:p="http://schemas.openxmlformats.org/presentationml/2006/main">
  <p:cSld>
    <p:bg>
      <p:bgPr>
        <a:gradFill flip="none" rotWithShape="1">
          <a:gsLst>
            <a:gs pos="0">
              <a:schemeClr val="accent5">
                <a:lumMod val="40000"/>
                <a:lumOff val="60000"/>
              </a:schemeClr>
            </a:gs>
            <a:gs pos="100000">
              <a:schemeClr val="bg2">
                <a:shade val="30000"/>
                <a:satMod val="200000"/>
              </a:schemeClr>
            </a:gs>
          </a:gsLst>
          <a:lin ang="5400000" scaled="1"/>
          <a:tileRect/>
        </a:gradFill>
        <a:effectLst/>
      </p:bgPr>
    </p:bg>
    <p:spTree>
      <p:nvGrpSpPr>
        <p:cNvPr id="1" name=""/>
        <p:cNvGrpSpPr/>
        <p:nvPr/>
      </p:nvGrpSpPr>
      <p:grpSpPr>
        <a:xfrm>
          <a:off x="0" y="0"/>
          <a:ext cx="0" cy="0"/>
          <a:chOff x="0" y="0"/>
          <a:chExt cx="0" cy="0"/>
        </a:xfrm>
      </p:grpSpPr>
      <p:pic>
        <p:nvPicPr>
          <p:cNvPr id="2" name="1 Imagen" descr="ap3319184.jpg"/>
          <p:cNvPicPr>
            <a:picLocks noGrp="1" noChangeAspect="1"/>
          </p:cNvPicPr>
          <p:nvPr isPhoto="1"/>
        </p:nvPicPr>
        <p:blipFill>
          <a:blip r:embed="rId3">
            <a:lum/>
          </a:blip>
          <a:stretch>
            <a:fillRect/>
          </a:stretch>
        </p:blipFill>
        <p:spPr>
          <a:xfrm>
            <a:off x="0" y="0"/>
            <a:ext cx="9144000" cy="5143500"/>
          </a:xfrm>
          <a:prstGeom prst="rect">
            <a:avLst/>
          </a:prstGeom>
          <a:noFill/>
          <a:ln>
            <a:noFill/>
          </a:ln>
          <a:effectLst>
            <a:reflection blurRad="6350" stA="52000" endA="300" endPos="35000" dir="5400000" sy="-100000" algn="bl" rotWithShape="0"/>
          </a:effectLst>
        </p:spPr>
      </p:pic>
      <p:sp>
        <p:nvSpPr>
          <p:cNvPr id="43" name="42 Onda"/>
          <p:cNvSpPr/>
          <p:nvPr/>
        </p:nvSpPr>
        <p:spPr>
          <a:xfrm rot="16200000">
            <a:off x="3598645" y="473289"/>
            <a:ext cx="1446620" cy="500042"/>
          </a:xfrm>
          <a:prstGeom prst="wave">
            <a:avLst>
              <a:gd name="adj1" fmla="val 20000"/>
              <a:gd name="adj2" fmla="val -10000"/>
            </a:avLst>
          </a:prstGeom>
          <a:gradFill flip="none" rotWithShape="1">
            <a:gsLst>
              <a:gs pos="0">
                <a:schemeClr val="tx1"/>
              </a:gs>
              <a:gs pos="50000">
                <a:srgbClr val="0070C0">
                  <a:shade val="67500"/>
                  <a:satMod val="115000"/>
                </a:srgbClr>
              </a:gs>
              <a:gs pos="100000">
                <a:srgbClr val="0070C0">
                  <a:shade val="100000"/>
                  <a:satMod val="115000"/>
                </a:srgbClr>
              </a:gs>
            </a:gsLst>
            <a:lin ang="0" scaled="1"/>
            <a:tileRect/>
          </a:gradFill>
          <a:ln w="3175">
            <a:noFill/>
            <a:prstDash val="sysDot"/>
          </a:ln>
          <a:effectLst>
            <a:reflection blurRad="6350" stA="50000" endA="300" endPos="5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Onda"/>
          <p:cNvSpPr/>
          <p:nvPr/>
        </p:nvSpPr>
        <p:spPr>
          <a:xfrm rot="16200000" flipV="1">
            <a:off x="4098735" y="473265"/>
            <a:ext cx="1446620" cy="500090"/>
          </a:xfrm>
          <a:prstGeom prst="wave">
            <a:avLst>
              <a:gd name="adj1" fmla="val 20000"/>
              <a:gd name="adj2" fmla="val -10000"/>
            </a:avLst>
          </a:prstGeom>
          <a:gradFill flip="none" rotWithShape="1">
            <a:gsLst>
              <a:gs pos="0">
                <a:schemeClr val="tx1"/>
              </a:gs>
              <a:gs pos="50000">
                <a:srgbClr val="0070C0">
                  <a:shade val="67500"/>
                  <a:satMod val="115000"/>
                </a:srgbClr>
              </a:gs>
              <a:gs pos="100000">
                <a:srgbClr val="0070C0">
                  <a:shade val="100000"/>
                  <a:satMod val="115000"/>
                </a:srgbClr>
              </a:gs>
            </a:gsLst>
            <a:lin ang="0" scaled="1"/>
            <a:tileRect/>
          </a:gradFill>
          <a:ln w="3175">
            <a:noFill/>
            <a:prstDash val="sysDot"/>
          </a:ln>
          <a:effectLst>
            <a:reflection blurRad="6350" stA="50000" endA="300" endPos="5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Onda"/>
          <p:cNvSpPr/>
          <p:nvPr/>
        </p:nvSpPr>
        <p:spPr>
          <a:xfrm rot="16200000">
            <a:off x="3598645" y="1651998"/>
            <a:ext cx="1446620" cy="500042"/>
          </a:xfrm>
          <a:prstGeom prst="wave">
            <a:avLst>
              <a:gd name="adj1" fmla="val 20000"/>
              <a:gd name="adj2" fmla="val -10000"/>
            </a:avLst>
          </a:prstGeom>
          <a:gradFill flip="none" rotWithShape="1">
            <a:gsLst>
              <a:gs pos="0">
                <a:schemeClr val="tx1"/>
              </a:gs>
              <a:gs pos="50000">
                <a:srgbClr val="0070C0">
                  <a:shade val="67500"/>
                  <a:satMod val="115000"/>
                </a:srgbClr>
              </a:gs>
              <a:gs pos="100000">
                <a:srgbClr val="0070C0">
                  <a:shade val="100000"/>
                  <a:satMod val="115000"/>
                </a:srgbClr>
              </a:gs>
            </a:gsLst>
            <a:lin ang="0" scaled="1"/>
            <a:tileRect/>
          </a:gradFill>
          <a:ln w="3175">
            <a:noFill/>
            <a:prstDash val="sysDot"/>
          </a:ln>
          <a:effectLst>
            <a:reflection blurRad="6350" stA="50000" endA="300" endPos="5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Onda"/>
          <p:cNvSpPr/>
          <p:nvPr/>
        </p:nvSpPr>
        <p:spPr>
          <a:xfrm rot="16200000" flipV="1">
            <a:off x="4098735" y="1651974"/>
            <a:ext cx="1446620" cy="500090"/>
          </a:xfrm>
          <a:prstGeom prst="wave">
            <a:avLst>
              <a:gd name="adj1" fmla="val 20000"/>
              <a:gd name="adj2" fmla="val -10000"/>
            </a:avLst>
          </a:prstGeom>
          <a:gradFill flip="none" rotWithShape="1">
            <a:gsLst>
              <a:gs pos="0">
                <a:schemeClr val="tx1"/>
              </a:gs>
              <a:gs pos="50000">
                <a:srgbClr val="0070C0">
                  <a:shade val="67500"/>
                  <a:satMod val="115000"/>
                </a:srgbClr>
              </a:gs>
              <a:gs pos="100000">
                <a:srgbClr val="0070C0">
                  <a:shade val="100000"/>
                  <a:satMod val="115000"/>
                </a:srgbClr>
              </a:gs>
            </a:gsLst>
            <a:lin ang="0" scaled="1"/>
            <a:tileRect/>
          </a:gradFill>
          <a:ln w="3175">
            <a:noFill/>
            <a:prstDash val="sysDot"/>
          </a:ln>
          <a:effectLst>
            <a:reflection blurRad="6350" stA="50000" endA="300" endPos="5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46 Onda"/>
          <p:cNvSpPr/>
          <p:nvPr/>
        </p:nvSpPr>
        <p:spPr>
          <a:xfrm rot="16200000">
            <a:off x="3598645" y="2830743"/>
            <a:ext cx="1446620" cy="500042"/>
          </a:xfrm>
          <a:prstGeom prst="wave">
            <a:avLst>
              <a:gd name="adj1" fmla="val 20000"/>
              <a:gd name="adj2" fmla="val -10000"/>
            </a:avLst>
          </a:prstGeom>
          <a:gradFill flip="none" rotWithShape="1">
            <a:gsLst>
              <a:gs pos="0">
                <a:schemeClr val="tx1"/>
              </a:gs>
              <a:gs pos="50000">
                <a:srgbClr val="0070C0">
                  <a:shade val="67500"/>
                  <a:satMod val="115000"/>
                </a:srgbClr>
              </a:gs>
              <a:gs pos="100000">
                <a:srgbClr val="0070C0">
                  <a:shade val="100000"/>
                  <a:satMod val="115000"/>
                </a:srgbClr>
              </a:gs>
            </a:gsLst>
            <a:lin ang="0" scaled="1"/>
            <a:tileRect/>
          </a:gradFill>
          <a:ln w="3175">
            <a:noFill/>
            <a:prstDash val="sysDot"/>
          </a:ln>
          <a:effectLst>
            <a:reflection blurRad="6350" stA="50000" endA="300" endPos="5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 name="47 Onda"/>
          <p:cNvSpPr/>
          <p:nvPr/>
        </p:nvSpPr>
        <p:spPr>
          <a:xfrm rot="16200000" flipV="1">
            <a:off x="4098735" y="2830719"/>
            <a:ext cx="1446620" cy="500090"/>
          </a:xfrm>
          <a:prstGeom prst="wave">
            <a:avLst>
              <a:gd name="adj1" fmla="val 20000"/>
              <a:gd name="adj2" fmla="val -10000"/>
            </a:avLst>
          </a:prstGeom>
          <a:gradFill flip="none" rotWithShape="1">
            <a:gsLst>
              <a:gs pos="0">
                <a:schemeClr val="tx1"/>
              </a:gs>
              <a:gs pos="50000">
                <a:srgbClr val="0070C0">
                  <a:shade val="67500"/>
                  <a:satMod val="115000"/>
                </a:srgbClr>
              </a:gs>
              <a:gs pos="100000">
                <a:srgbClr val="0070C0">
                  <a:shade val="100000"/>
                  <a:satMod val="115000"/>
                </a:srgbClr>
              </a:gs>
            </a:gsLst>
            <a:lin ang="0" scaled="1"/>
            <a:tileRect/>
          </a:gradFill>
          <a:ln w="3175">
            <a:noFill/>
            <a:prstDash val="sysDot"/>
          </a:ln>
          <a:effectLst>
            <a:reflection blurRad="6350" stA="50000" endA="300" endPos="5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48 Onda"/>
          <p:cNvSpPr/>
          <p:nvPr/>
        </p:nvSpPr>
        <p:spPr>
          <a:xfrm rot="16200000">
            <a:off x="3598645" y="4009452"/>
            <a:ext cx="1446620" cy="500042"/>
          </a:xfrm>
          <a:prstGeom prst="wave">
            <a:avLst>
              <a:gd name="adj1" fmla="val 20000"/>
              <a:gd name="adj2" fmla="val -10000"/>
            </a:avLst>
          </a:prstGeom>
          <a:gradFill flip="none" rotWithShape="1">
            <a:gsLst>
              <a:gs pos="0">
                <a:schemeClr val="tx1"/>
              </a:gs>
              <a:gs pos="50000">
                <a:srgbClr val="0070C0">
                  <a:shade val="67500"/>
                  <a:satMod val="115000"/>
                </a:srgbClr>
              </a:gs>
              <a:gs pos="100000">
                <a:srgbClr val="0070C0">
                  <a:shade val="100000"/>
                  <a:satMod val="115000"/>
                </a:srgbClr>
              </a:gs>
            </a:gsLst>
            <a:lin ang="0" scaled="1"/>
            <a:tileRect/>
          </a:gradFill>
          <a:ln w="3175">
            <a:noFill/>
            <a:prstDash val="sysDot"/>
          </a:ln>
          <a:effectLst>
            <a:reflection blurRad="6350" stA="50000" endA="300" endPos="5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49 Onda"/>
          <p:cNvSpPr/>
          <p:nvPr/>
        </p:nvSpPr>
        <p:spPr>
          <a:xfrm rot="16200000" flipV="1">
            <a:off x="4098735" y="4009428"/>
            <a:ext cx="1446620" cy="500090"/>
          </a:xfrm>
          <a:prstGeom prst="wave">
            <a:avLst>
              <a:gd name="adj1" fmla="val 20000"/>
              <a:gd name="adj2" fmla="val -10000"/>
            </a:avLst>
          </a:prstGeom>
          <a:gradFill flip="none" rotWithShape="1">
            <a:gsLst>
              <a:gs pos="0">
                <a:schemeClr val="tx1"/>
              </a:gs>
              <a:gs pos="50000">
                <a:srgbClr val="0070C0">
                  <a:shade val="67500"/>
                  <a:satMod val="115000"/>
                </a:srgbClr>
              </a:gs>
              <a:gs pos="100000">
                <a:srgbClr val="0070C0">
                  <a:shade val="100000"/>
                  <a:satMod val="115000"/>
                </a:srgbClr>
              </a:gs>
            </a:gsLst>
            <a:lin ang="0" scaled="1"/>
            <a:tileRect/>
          </a:gradFill>
          <a:ln w="3175">
            <a:noFill/>
            <a:prstDash val="sysDot"/>
          </a:ln>
          <a:effectLst>
            <a:reflection blurRad="6350" stA="50000" endA="300" endPos="5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 name="50 Onda"/>
          <p:cNvSpPr/>
          <p:nvPr/>
        </p:nvSpPr>
        <p:spPr>
          <a:xfrm rot="16200000">
            <a:off x="-116131" y="473289"/>
            <a:ext cx="1446620" cy="500042"/>
          </a:xfrm>
          <a:prstGeom prst="wave">
            <a:avLst>
              <a:gd name="adj1" fmla="val 20000"/>
              <a:gd name="adj2" fmla="val -10000"/>
            </a:avLst>
          </a:prstGeom>
          <a:gradFill flip="none" rotWithShape="1">
            <a:gsLst>
              <a:gs pos="0">
                <a:schemeClr val="tx1"/>
              </a:gs>
              <a:gs pos="50000">
                <a:srgbClr val="0070C0">
                  <a:shade val="67500"/>
                  <a:satMod val="115000"/>
                </a:srgbClr>
              </a:gs>
              <a:gs pos="100000">
                <a:srgbClr val="0070C0">
                  <a:shade val="100000"/>
                  <a:satMod val="115000"/>
                </a:srgbClr>
              </a:gs>
            </a:gsLst>
            <a:lin ang="0" scaled="1"/>
            <a:tileRect/>
          </a:gradFill>
          <a:ln w="3175">
            <a:noFill/>
            <a:prstDash val="sysDot"/>
          </a:ln>
          <a:effectLst>
            <a:reflection blurRad="6350" stA="50000" endA="300" endPos="5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 name="51 Onda"/>
          <p:cNvSpPr/>
          <p:nvPr/>
        </p:nvSpPr>
        <p:spPr>
          <a:xfrm rot="16200000" flipV="1">
            <a:off x="383959" y="473265"/>
            <a:ext cx="1446620" cy="500090"/>
          </a:xfrm>
          <a:prstGeom prst="wave">
            <a:avLst>
              <a:gd name="adj1" fmla="val 20000"/>
              <a:gd name="adj2" fmla="val -10000"/>
            </a:avLst>
          </a:prstGeom>
          <a:gradFill flip="none" rotWithShape="1">
            <a:gsLst>
              <a:gs pos="0">
                <a:schemeClr val="tx1"/>
              </a:gs>
              <a:gs pos="50000">
                <a:srgbClr val="0070C0">
                  <a:shade val="67500"/>
                  <a:satMod val="115000"/>
                </a:srgbClr>
              </a:gs>
              <a:gs pos="100000">
                <a:srgbClr val="0070C0">
                  <a:shade val="100000"/>
                  <a:satMod val="115000"/>
                </a:srgbClr>
              </a:gs>
            </a:gsLst>
            <a:lin ang="0" scaled="1"/>
            <a:tileRect/>
          </a:gradFill>
          <a:ln w="3175">
            <a:noFill/>
            <a:prstDash val="sysDot"/>
          </a:ln>
          <a:effectLst>
            <a:reflection blurRad="6350" stA="50000" endA="300" endPos="5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52 Onda"/>
          <p:cNvSpPr/>
          <p:nvPr/>
        </p:nvSpPr>
        <p:spPr>
          <a:xfrm rot="16200000">
            <a:off x="-116131" y="1651998"/>
            <a:ext cx="1446620" cy="500042"/>
          </a:xfrm>
          <a:prstGeom prst="wave">
            <a:avLst>
              <a:gd name="adj1" fmla="val 20000"/>
              <a:gd name="adj2" fmla="val -10000"/>
            </a:avLst>
          </a:prstGeom>
          <a:gradFill flip="none" rotWithShape="1">
            <a:gsLst>
              <a:gs pos="0">
                <a:schemeClr val="tx1"/>
              </a:gs>
              <a:gs pos="50000">
                <a:srgbClr val="0070C0">
                  <a:shade val="67500"/>
                  <a:satMod val="115000"/>
                </a:srgbClr>
              </a:gs>
              <a:gs pos="100000">
                <a:srgbClr val="0070C0">
                  <a:shade val="100000"/>
                  <a:satMod val="115000"/>
                </a:srgbClr>
              </a:gs>
            </a:gsLst>
            <a:lin ang="0" scaled="1"/>
            <a:tileRect/>
          </a:gradFill>
          <a:ln w="3175">
            <a:noFill/>
            <a:prstDash val="sysDot"/>
          </a:ln>
          <a:effectLst>
            <a:reflection blurRad="6350" stA="50000" endA="300" endPos="5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53 Onda"/>
          <p:cNvSpPr/>
          <p:nvPr/>
        </p:nvSpPr>
        <p:spPr>
          <a:xfrm rot="16200000" flipV="1">
            <a:off x="383959" y="1651974"/>
            <a:ext cx="1446620" cy="500090"/>
          </a:xfrm>
          <a:prstGeom prst="wave">
            <a:avLst>
              <a:gd name="adj1" fmla="val 20000"/>
              <a:gd name="adj2" fmla="val -10000"/>
            </a:avLst>
          </a:prstGeom>
          <a:gradFill flip="none" rotWithShape="1">
            <a:gsLst>
              <a:gs pos="0">
                <a:schemeClr val="tx1"/>
              </a:gs>
              <a:gs pos="50000">
                <a:srgbClr val="0070C0">
                  <a:shade val="67500"/>
                  <a:satMod val="115000"/>
                </a:srgbClr>
              </a:gs>
              <a:gs pos="100000">
                <a:srgbClr val="0070C0">
                  <a:shade val="100000"/>
                  <a:satMod val="115000"/>
                </a:srgbClr>
              </a:gs>
            </a:gsLst>
            <a:lin ang="0" scaled="1"/>
            <a:tileRect/>
          </a:gradFill>
          <a:ln w="3175">
            <a:noFill/>
            <a:prstDash val="sysDot"/>
          </a:ln>
          <a:effectLst>
            <a:reflection blurRad="6350" stA="50000" endA="300" endPos="5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 name="54 Onda"/>
          <p:cNvSpPr/>
          <p:nvPr/>
        </p:nvSpPr>
        <p:spPr>
          <a:xfrm rot="16200000">
            <a:off x="-116131" y="2830743"/>
            <a:ext cx="1446620" cy="500042"/>
          </a:xfrm>
          <a:prstGeom prst="wave">
            <a:avLst>
              <a:gd name="adj1" fmla="val 20000"/>
              <a:gd name="adj2" fmla="val -10000"/>
            </a:avLst>
          </a:prstGeom>
          <a:gradFill flip="none" rotWithShape="1">
            <a:gsLst>
              <a:gs pos="0">
                <a:schemeClr val="tx1"/>
              </a:gs>
              <a:gs pos="50000">
                <a:srgbClr val="0070C0">
                  <a:shade val="67500"/>
                  <a:satMod val="115000"/>
                </a:srgbClr>
              </a:gs>
              <a:gs pos="100000">
                <a:srgbClr val="0070C0">
                  <a:shade val="100000"/>
                  <a:satMod val="115000"/>
                </a:srgbClr>
              </a:gs>
            </a:gsLst>
            <a:lin ang="0" scaled="1"/>
            <a:tileRect/>
          </a:gradFill>
          <a:ln w="3175">
            <a:noFill/>
            <a:prstDash val="sysDot"/>
          </a:ln>
          <a:effectLst>
            <a:reflection blurRad="6350" stA="50000" endA="300" endPos="5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 name="55 Onda"/>
          <p:cNvSpPr/>
          <p:nvPr/>
        </p:nvSpPr>
        <p:spPr>
          <a:xfrm rot="16200000" flipV="1">
            <a:off x="383959" y="2830719"/>
            <a:ext cx="1446620" cy="500090"/>
          </a:xfrm>
          <a:prstGeom prst="wave">
            <a:avLst>
              <a:gd name="adj1" fmla="val 20000"/>
              <a:gd name="adj2" fmla="val -10000"/>
            </a:avLst>
          </a:prstGeom>
          <a:gradFill flip="none" rotWithShape="1">
            <a:gsLst>
              <a:gs pos="0">
                <a:schemeClr val="tx1"/>
              </a:gs>
              <a:gs pos="50000">
                <a:srgbClr val="0070C0">
                  <a:shade val="67500"/>
                  <a:satMod val="115000"/>
                </a:srgbClr>
              </a:gs>
              <a:gs pos="100000">
                <a:srgbClr val="0070C0">
                  <a:shade val="100000"/>
                  <a:satMod val="115000"/>
                </a:srgbClr>
              </a:gs>
            </a:gsLst>
            <a:lin ang="0" scaled="1"/>
            <a:tileRect/>
          </a:gradFill>
          <a:ln w="3175">
            <a:noFill/>
            <a:prstDash val="sysDot"/>
          </a:ln>
          <a:effectLst>
            <a:reflection blurRad="6350" stA="50000" endA="300" endPos="5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7" name="56 Onda"/>
          <p:cNvSpPr/>
          <p:nvPr/>
        </p:nvSpPr>
        <p:spPr>
          <a:xfrm rot="16200000">
            <a:off x="-116131" y="4009452"/>
            <a:ext cx="1446620" cy="500042"/>
          </a:xfrm>
          <a:prstGeom prst="wave">
            <a:avLst>
              <a:gd name="adj1" fmla="val 20000"/>
              <a:gd name="adj2" fmla="val -10000"/>
            </a:avLst>
          </a:prstGeom>
          <a:gradFill flip="none" rotWithShape="1">
            <a:gsLst>
              <a:gs pos="0">
                <a:schemeClr val="tx1"/>
              </a:gs>
              <a:gs pos="50000">
                <a:srgbClr val="0070C0">
                  <a:shade val="67500"/>
                  <a:satMod val="115000"/>
                </a:srgbClr>
              </a:gs>
              <a:gs pos="100000">
                <a:srgbClr val="0070C0">
                  <a:shade val="100000"/>
                  <a:satMod val="115000"/>
                </a:srgbClr>
              </a:gs>
            </a:gsLst>
            <a:lin ang="0" scaled="1"/>
            <a:tileRect/>
          </a:gradFill>
          <a:ln w="3175">
            <a:noFill/>
            <a:prstDash val="sysDot"/>
          </a:ln>
          <a:effectLst>
            <a:reflection blurRad="6350" stA="50000" endA="300" endPos="5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 name="57 Onda"/>
          <p:cNvSpPr/>
          <p:nvPr/>
        </p:nvSpPr>
        <p:spPr>
          <a:xfrm rot="16200000" flipV="1">
            <a:off x="383959" y="4009428"/>
            <a:ext cx="1446620" cy="500090"/>
          </a:xfrm>
          <a:prstGeom prst="wave">
            <a:avLst>
              <a:gd name="adj1" fmla="val 20000"/>
              <a:gd name="adj2" fmla="val -10000"/>
            </a:avLst>
          </a:prstGeom>
          <a:gradFill flip="none" rotWithShape="1">
            <a:gsLst>
              <a:gs pos="0">
                <a:schemeClr val="tx1"/>
              </a:gs>
              <a:gs pos="50000">
                <a:srgbClr val="0070C0">
                  <a:shade val="67500"/>
                  <a:satMod val="115000"/>
                </a:srgbClr>
              </a:gs>
              <a:gs pos="100000">
                <a:srgbClr val="0070C0">
                  <a:shade val="100000"/>
                  <a:satMod val="115000"/>
                </a:srgbClr>
              </a:gs>
            </a:gsLst>
            <a:lin ang="0" scaled="1"/>
            <a:tileRect/>
          </a:gradFill>
          <a:ln w="3175">
            <a:noFill/>
            <a:prstDash val="sysDot"/>
          </a:ln>
          <a:effectLst>
            <a:reflection blurRad="6350" stA="50000" endA="300" endPos="5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58 Onda"/>
          <p:cNvSpPr/>
          <p:nvPr/>
        </p:nvSpPr>
        <p:spPr>
          <a:xfrm rot="16200000">
            <a:off x="1741257" y="473289"/>
            <a:ext cx="1446620" cy="500042"/>
          </a:xfrm>
          <a:prstGeom prst="wave">
            <a:avLst>
              <a:gd name="adj1" fmla="val 20000"/>
              <a:gd name="adj2" fmla="val -10000"/>
            </a:avLst>
          </a:prstGeom>
          <a:gradFill flip="none" rotWithShape="1">
            <a:gsLst>
              <a:gs pos="0">
                <a:schemeClr val="tx1"/>
              </a:gs>
              <a:gs pos="50000">
                <a:srgbClr val="0070C0">
                  <a:shade val="67500"/>
                  <a:satMod val="115000"/>
                </a:srgbClr>
              </a:gs>
              <a:gs pos="100000">
                <a:srgbClr val="0070C0">
                  <a:shade val="100000"/>
                  <a:satMod val="115000"/>
                </a:srgbClr>
              </a:gs>
            </a:gsLst>
            <a:lin ang="0" scaled="1"/>
            <a:tileRect/>
          </a:gradFill>
          <a:ln w="3175">
            <a:noFill/>
            <a:prstDash val="sysDot"/>
          </a:ln>
          <a:effectLst>
            <a:reflection blurRad="6350" stA="50000" endA="300" endPos="5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 name="59 Onda"/>
          <p:cNvSpPr/>
          <p:nvPr/>
        </p:nvSpPr>
        <p:spPr>
          <a:xfrm rot="16200000" flipV="1">
            <a:off x="2241347" y="473265"/>
            <a:ext cx="1446620" cy="500090"/>
          </a:xfrm>
          <a:prstGeom prst="wave">
            <a:avLst>
              <a:gd name="adj1" fmla="val 20000"/>
              <a:gd name="adj2" fmla="val -10000"/>
            </a:avLst>
          </a:prstGeom>
          <a:gradFill flip="none" rotWithShape="1">
            <a:gsLst>
              <a:gs pos="0">
                <a:schemeClr val="tx1"/>
              </a:gs>
              <a:gs pos="50000">
                <a:srgbClr val="0070C0">
                  <a:shade val="67500"/>
                  <a:satMod val="115000"/>
                </a:srgbClr>
              </a:gs>
              <a:gs pos="100000">
                <a:srgbClr val="0070C0">
                  <a:shade val="100000"/>
                  <a:satMod val="115000"/>
                </a:srgbClr>
              </a:gs>
            </a:gsLst>
            <a:lin ang="0" scaled="1"/>
            <a:tileRect/>
          </a:gradFill>
          <a:ln w="3175">
            <a:noFill/>
            <a:prstDash val="sysDot"/>
          </a:ln>
          <a:effectLst>
            <a:reflection blurRad="6350" stA="50000" endA="300" endPos="5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60 Onda"/>
          <p:cNvSpPr/>
          <p:nvPr/>
        </p:nvSpPr>
        <p:spPr>
          <a:xfrm rot="16200000">
            <a:off x="1741257" y="1651998"/>
            <a:ext cx="1446620" cy="500042"/>
          </a:xfrm>
          <a:prstGeom prst="wave">
            <a:avLst>
              <a:gd name="adj1" fmla="val 20000"/>
              <a:gd name="adj2" fmla="val -10000"/>
            </a:avLst>
          </a:prstGeom>
          <a:gradFill flip="none" rotWithShape="1">
            <a:gsLst>
              <a:gs pos="0">
                <a:schemeClr val="tx1"/>
              </a:gs>
              <a:gs pos="50000">
                <a:srgbClr val="0070C0">
                  <a:shade val="67500"/>
                  <a:satMod val="115000"/>
                </a:srgbClr>
              </a:gs>
              <a:gs pos="100000">
                <a:srgbClr val="0070C0">
                  <a:shade val="100000"/>
                  <a:satMod val="115000"/>
                </a:srgbClr>
              </a:gs>
            </a:gsLst>
            <a:lin ang="0" scaled="1"/>
            <a:tileRect/>
          </a:gradFill>
          <a:ln w="3175">
            <a:noFill/>
            <a:prstDash val="sysDot"/>
          </a:ln>
          <a:effectLst>
            <a:reflection blurRad="6350" stA="50000" endA="300" endPos="5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2" name="61 Onda"/>
          <p:cNvSpPr/>
          <p:nvPr/>
        </p:nvSpPr>
        <p:spPr>
          <a:xfrm rot="16200000" flipV="1">
            <a:off x="2241347" y="1651974"/>
            <a:ext cx="1446620" cy="500090"/>
          </a:xfrm>
          <a:prstGeom prst="wave">
            <a:avLst>
              <a:gd name="adj1" fmla="val 20000"/>
              <a:gd name="adj2" fmla="val -10000"/>
            </a:avLst>
          </a:prstGeom>
          <a:gradFill flip="none" rotWithShape="1">
            <a:gsLst>
              <a:gs pos="0">
                <a:schemeClr val="tx1"/>
              </a:gs>
              <a:gs pos="50000">
                <a:srgbClr val="0070C0">
                  <a:shade val="67500"/>
                  <a:satMod val="115000"/>
                </a:srgbClr>
              </a:gs>
              <a:gs pos="100000">
                <a:srgbClr val="0070C0">
                  <a:shade val="100000"/>
                  <a:satMod val="115000"/>
                </a:srgbClr>
              </a:gs>
            </a:gsLst>
            <a:lin ang="0" scaled="1"/>
            <a:tileRect/>
          </a:gradFill>
          <a:ln w="3175">
            <a:noFill/>
            <a:prstDash val="sysDot"/>
          </a:ln>
          <a:effectLst>
            <a:reflection blurRad="6350" stA="50000" endA="300" endPos="5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3" name="62 Onda"/>
          <p:cNvSpPr/>
          <p:nvPr/>
        </p:nvSpPr>
        <p:spPr>
          <a:xfrm rot="16200000">
            <a:off x="1741257" y="2830743"/>
            <a:ext cx="1446620" cy="500042"/>
          </a:xfrm>
          <a:prstGeom prst="wave">
            <a:avLst>
              <a:gd name="adj1" fmla="val 20000"/>
              <a:gd name="adj2" fmla="val -10000"/>
            </a:avLst>
          </a:prstGeom>
          <a:gradFill flip="none" rotWithShape="1">
            <a:gsLst>
              <a:gs pos="0">
                <a:schemeClr val="tx1"/>
              </a:gs>
              <a:gs pos="50000">
                <a:srgbClr val="0070C0">
                  <a:shade val="67500"/>
                  <a:satMod val="115000"/>
                </a:srgbClr>
              </a:gs>
              <a:gs pos="100000">
                <a:srgbClr val="0070C0">
                  <a:shade val="100000"/>
                  <a:satMod val="115000"/>
                </a:srgbClr>
              </a:gs>
            </a:gsLst>
            <a:lin ang="0" scaled="1"/>
            <a:tileRect/>
          </a:gradFill>
          <a:ln w="3175">
            <a:noFill/>
            <a:prstDash val="sysDot"/>
          </a:ln>
          <a:effectLst>
            <a:reflection blurRad="6350" stA="50000" endA="300" endPos="5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4" name="63 Onda"/>
          <p:cNvSpPr/>
          <p:nvPr/>
        </p:nvSpPr>
        <p:spPr>
          <a:xfrm rot="16200000" flipV="1">
            <a:off x="2241347" y="2830719"/>
            <a:ext cx="1446620" cy="500090"/>
          </a:xfrm>
          <a:prstGeom prst="wave">
            <a:avLst>
              <a:gd name="adj1" fmla="val 20000"/>
              <a:gd name="adj2" fmla="val -10000"/>
            </a:avLst>
          </a:prstGeom>
          <a:gradFill flip="none" rotWithShape="1">
            <a:gsLst>
              <a:gs pos="0">
                <a:schemeClr val="tx1"/>
              </a:gs>
              <a:gs pos="50000">
                <a:srgbClr val="0070C0">
                  <a:shade val="67500"/>
                  <a:satMod val="115000"/>
                </a:srgbClr>
              </a:gs>
              <a:gs pos="100000">
                <a:srgbClr val="0070C0">
                  <a:shade val="100000"/>
                  <a:satMod val="115000"/>
                </a:srgbClr>
              </a:gs>
            </a:gsLst>
            <a:lin ang="0" scaled="1"/>
            <a:tileRect/>
          </a:gradFill>
          <a:ln w="3175">
            <a:noFill/>
            <a:prstDash val="sysDot"/>
          </a:ln>
          <a:effectLst>
            <a:reflection blurRad="6350" stA="50000" endA="300" endPos="5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5" name="64 Onda"/>
          <p:cNvSpPr/>
          <p:nvPr/>
        </p:nvSpPr>
        <p:spPr>
          <a:xfrm rot="16200000">
            <a:off x="1741257" y="4009452"/>
            <a:ext cx="1446620" cy="500042"/>
          </a:xfrm>
          <a:prstGeom prst="wave">
            <a:avLst>
              <a:gd name="adj1" fmla="val 20000"/>
              <a:gd name="adj2" fmla="val -10000"/>
            </a:avLst>
          </a:prstGeom>
          <a:gradFill flip="none" rotWithShape="1">
            <a:gsLst>
              <a:gs pos="0">
                <a:schemeClr val="tx1"/>
              </a:gs>
              <a:gs pos="50000">
                <a:srgbClr val="0070C0">
                  <a:shade val="67500"/>
                  <a:satMod val="115000"/>
                </a:srgbClr>
              </a:gs>
              <a:gs pos="100000">
                <a:srgbClr val="0070C0">
                  <a:shade val="100000"/>
                  <a:satMod val="115000"/>
                </a:srgbClr>
              </a:gs>
            </a:gsLst>
            <a:lin ang="0" scaled="1"/>
            <a:tileRect/>
          </a:gradFill>
          <a:ln w="3175">
            <a:noFill/>
            <a:prstDash val="sysDot"/>
          </a:ln>
          <a:effectLst>
            <a:reflection blurRad="6350" stA="50000" endA="300" endPos="5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6" name="65 Onda"/>
          <p:cNvSpPr/>
          <p:nvPr/>
        </p:nvSpPr>
        <p:spPr>
          <a:xfrm rot="16200000" flipV="1">
            <a:off x="2241347" y="4009428"/>
            <a:ext cx="1446620" cy="500090"/>
          </a:xfrm>
          <a:prstGeom prst="wave">
            <a:avLst>
              <a:gd name="adj1" fmla="val 20000"/>
              <a:gd name="adj2" fmla="val -10000"/>
            </a:avLst>
          </a:prstGeom>
          <a:gradFill flip="none" rotWithShape="1">
            <a:gsLst>
              <a:gs pos="0">
                <a:schemeClr val="tx1"/>
              </a:gs>
              <a:gs pos="50000">
                <a:srgbClr val="0070C0">
                  <a:shade val="67500"/>
                  <a:satMod val="115000"/>
                </a:srgbClr>
              </a:gs>
              <a:gs pos="100000">
                <a:srgbClr val="0070C0">
                  <a:shade val="100000"/>
                  <a:satMod val="115000"/>
                </a:srgbClr>
              </a:gs>
            </a:gsLst>
            <a:lin ang="0" scaled="1"/>
            <a:tileRect/>
          </a:gradFill>
          <a:ln w="3175">
            <a:noFill/>
            <a:prstDash val="sysDot"/>
          </a:ln>
          <a:effectLst>
            <a:reflection blurRad="6350" stA="50000" endA="300" endPos="5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7" name="66 Onda"/>
          <p:cNvSpPr/>
          <p:nvPr/>
        </p:nvSpPr>
        <p:spPr>
          <a:xfrm rot="16200000">
            <a:off x="7384859" y="473289"/>
            <a:ext cx="1446620" cy="500042"/>
          </a:xfrm>
          <a:prstGeom prst="wave">
            <a:avLst>
              <a:gd name="adj1" fmla="val 20000"/>
              <a:gd name="adj2" fmla="val -10000"/>
            </a:avLst>
          </a:prstGeom>
          <a:gradFill flip="none" rotWithShape="1">
            <a:gsLst>
              <a:gs pos="0">
                <a:schemeClr val="tx1"/>
              </a:gs>
              <a:gs pos="50000">
                <a:srgbClr val="0070C0">
                  <a:shade val="67500"/>
                  <a:satMod val="115000"/>
                </a:srgbClr>
              </a:gs>
              <a:gs pos="100000">
                <a:srgbClr val="0070C0">
                  <a:shade val="100000"/>
                  <a:satMod val="115000"/>
                </a:srgbClr>
              </a:gs>
            </a:gsLst>
            <a:lin ang="0" scaled="1"/>
            <a:tileRect/>
          </a:gradFill>
          <a:ln w="3175">
            <a:noFill/>
            <a:prstDash val="sysDot"/>
          </a:ln>
          <a:effectLst>
            <a:reflection blurRad="6350" stA="50000" endA="300" endPos="5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8" name="67 Onda"/>
          <p:cNvSpPr/>
          <p:nvPr/>
        </p:nvSpPr>
        <p:spPr>
          <a:xfrm rot="16200000" flipV="1">
            <a:off x="7884949" y="473265"/>
            <a:ext cx="1446620" cy="500090"/>
          </a:xfrm>
          <a:prstGeom prst="wave">
            <a:avLst>
              <a:gd name="adj1" fmla="val 20000"/>
              <a:gd name="adj2" fmla="val -10000"/>
            </a:avLst>
          </a:prstGeom>
          <a:gradFill flip="none" rotWithShape="1">
            <a:gsLst>
              <a:gs pos="0">
                <a:schemeClr val="tx1"/>
              </a:gs>
              <a:gs pos="50000">
                <a:srgbClr val="0070C0">
                  <a:shade val="67500"/>
                  <a:satMod val="115000"/>
                </a:srgbClr>
              </a:gs>
              <a:gs pos="100000">
                <a:srgbClr val="0070C0">
                  <a:shade val="100000"/>
                  <a:satMod val="115000"/>
                </a:srgbClr>
              </a:gs>
            </a:gsLst>
            <a:lin ang="0" scaled="1"/>
            <a:tileRect/>
          </a:gradFill>
          <a:ln w="3175">
            <a:noFill/>
            <a:prstDash val="sysDot"/>
          </a:ln>
          <a:effectLst>
            <a:reflection blurRad="6350" stA="50000" endA="300" endPos="5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9" name="68 Onda"/>
          <p:cNvSpPr/>
          <p:nvPr/>
        </p:nvSpPr>
        <p:spPr>
          <a:xfrm rot="16200000">
            <a:off x="7384859" y="1651998"/>
            <a:ext cx="1446620" cy="500042"/>
          </a:xfrm>
          <a:prstGeom prst="wave">
            <a:avLst>
              <a:gd name="adj1" fmla="val 20000"/>
              <a:gd name="adj2" fmla="val -10000"/>
            </a:avLst>
          </a:prstGeom>
          <a:gradFill flip="none" rotWithShape="1">
            <a:gsLst>
              <a:gs pos="0">
                <a:schemeClr val="tx1"/>
              </a:gs>
              <a:gs pos="50000">
                <a:srgbClr val="0070C0">
                  <a:shade val="67500"/>
                  <a:satMod val="115000"/>
                </a:srgbClr>
              </a:gs>
              <a:gs pos="100000">
                <a:srgbClr val="0070C0">
                  <a:shade val="100000"/>
                  <a:satMod val="115000"/>
                </a:srgbClr>
              </a:gs>
            </a:gsLst>
            <a:lin ang="0" scaled="1"/>
            <a:tileRect/>
          </a:gradFill>
          <a:ln w="3175">
            <a:noFill/>
            <a:prstDash val="sysDot"/>
          </a:ln>
          <a:effectLst>
            <a:reflection blurRad="6350" stA="50000" endA="300" endPos="5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0" name="69 Onda"/>
          <p:cNvSpPr/>
          <p:nvPr/>
        </p:nvSpPr>
        <p:spPr>
          <a:xfrm rot="16200000" flipV="1">
            <a:off x="7884949" y="1651974"/>
            <a:ext cx="1446620" cy="500090"/>
          </a:xfrm>
          <a:prstGeom prst="wave">
            <a:avLst>
              <a:gd name="adj1" fmla="val 20000"/>
              <a:gd name="adj2" fmla="val -10000"/>
            </a:avLst>
          </a:prstGeom>
          <a:gradFill flip="none" rotWithShape="1">
            <a:gsLst>
              <a:gs pos="0">
                <a:schemeClr val="tx1"/>
              </a:gs>
              <a:gs pos="50000">
                <a:srgbClr val="0070C0">
                  <a:shade val="67500"/>
                  <a:satMod val="115000"/>
                </a:srgbClr>
              </a:gs>
              <a:gs pos="100000">
                <a:srgbClr val="0070C0">
                  <a:shade val="100000"/>
                  <a:satMod val="115000"/>
                </a:srgbClr>
              </a:gs>
            </a:gsLst>
            <a:lin ang="0" scaled="1"/>
            <a:tileRect/>
          </a:gradFill>
          <a:ln w="3175">
            <a:noFill/>
            <a:prstDash val="sysDot"/>
          </a:ln>
          <a:effectLst>
            <a:reflection blurRad="6350" stA="50000" endA="300" endPos="5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1" name="70 Onda"/>
          <p:cNvSpPr/>
          <p:nvPr/>
        </p:nvSpPr>
        <p:spPr>
          <a:xfrm rot="16200000">
            <a:off x="7384859" y="2830743"/>
            <a:ext cx="1446620" cy="500042"/>
          </a:xfrm>
          <a:prstGeom prst="wave">
            <a:avLst>
              <a:gd name="adj1" fmla="val 20000"/>
              <a:gd name="adj2" fmla="val -10000"/>
            </a:avLst>
          </a:prstGeom>
          <a:gradFill flip="none" rotWithShape="1">
            <a:gsLst>
              <a:gs pos="0">
                <a:schemeClr val="tx1"/>
              </a:gs>
              <a:gs pos="50000">
                <a:srgbClr val="0070C0">
                  <a:shade val="67500"/>
                  <a:satMod val="115000"/>
                </a:srgbClr>
              </a:gs>
              <a:gs pos="100000">
                <a:srgbClr val="0070C0">
                  <a:shade val="100000"/>
                  <a:satMod val="115000"/>
                </a:srgbClr>
              </a:gs>
            </a:gsLst>
            <a:lin ang="0" scaled="1"/>
            <a:tileRect/>
          </a:gradFill>
          <a:ln w="3175">
            <a:noFill/>
            <a:prstDash val="sysDot"/>
          </a:ln>
          <a:effectLst>
            <a:reflection blurRad="6350" stA="50000" endA="300" endPos="5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2" name="71 Onda"/>
          <p:cNvSpPr/>
          <p:nvPr/>
        </p:nvSpPr>
        <p:spPr>
          <a:xfrm rot="16200000" flipV="1">
            <a:off x="7884949" y="2830719"/>
            <a:ext cx="1446620" cy="500090"/>
          </a:xfrm>
          <a:prstGeom prst="wave">
            <a:avLst>
              <a:gd name="adj1" fmla="val 20000"/>
              <a:gd name="adj2" fmla="val -10000"/>
            </a:avLst>
          </a:prstGeom>
          <a:gradFill flip="none" rotWithShape="1">
            <a:gsLst>
              <a:gs pos="0">
                <a:schemeClr val="tx1"/>
              </a:gs>
              <a:gs pos="50000">
                <a:srgbClr val="0070C0">
                  <a:shade val="67500"/>
                  <a:satMod val="115000"/>
                </a:srgbClr>
              </a:gs>
              <a:gs pos="100000">
                <a:srgbClr val="0070C0">
                  <a:shade val="100000"/>
                  <a:satMod val="115000"/>
                </a:srgbClr>
              </a:gs>
            </a:gsLst>
            <a:lin ang="0" scaled="1"/>
            <a:tileRect/>
          </a:gradFill>
          <a:ln w="3175">
            <a:noFill/>
            <a:prstDash val="sysDot"/>
          </a:ln>
          <a:effectLst>
            <a:reflection blurRad="6350" stA="50000" endA="300" endPos="5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3" name="72 Onda"/>
          <p:cNvSpPr/>
          <p:nvPr/>
        </p:nvSpPr>
        <p:spPr>
          <a:xfrm rot="16200000">
            <a:off x="7384859" y="4009452"/>
            <a:ext cx="1446620" cy="500042"/>
          </a:xfrm>
          <a:prstGeom prst="wave">
            <a:avLst>
              <a:gd name="adj1" fmla="val 20000"/>
              <a:gd name="adj2" fmla="val -10000"/>
            </a:avLst>
          </a:prstGeom>
          <a:gradFill flip="none" rotWithShape="1">
            <a:gsLst>
              <a:gs pos="0">
                <a:schemeClr val="tx1"/>
              </a:gs>
              <a:gs pos="50000">
                <a:srgbClr val="0070C0">
                  <a:shade val="67500"/>
                  <a:satMod val="115000"/>
                </a:srgbClr>
              </a:gs>
              <a:gs pos="100000">
                <a:srgbClr val="0070C0">
                  <a:shade val="100000"/>
                  <a:satMod val="115000"/>
                </a:srgbClr>
              </a:gs>
            </a:gsLst>
            <a:lin ang="0" scaled="1"/>
            <a:tileRect/>
          </a:gradFill>
          <a:ln w="3175">
            <a:noFill/>
            <a:prstDash val="sysDot"/>
          </a:ln>
          <a:effectLst>
            <a:reflection blurRad="6350" stA="50000" endA="300" endPos="5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4" name="73 Onda"/>
          <p:cNvSpPr/>
          <p:nvPr/>
        </p:nvSpPr>
        <p:spPr>
          <a:xfrm rot="16200000" flipV="1">
            <a:off x="7884949" y="4009428"/>
            <a:ext cx="1446620" cy="500090"/>
          </a:xfrm>
          <a:prstGeom prst="wave">
            <a:avLst>
              <a:gd name="adj1" fmla="val 20000"/>
              <a:gd name="adj2" fmla="val -10000"/>
            </a:avLst>
          </a:prstGeom>
          <a:gradFill flip="none" rotWithShape="1">
            <a:gsLst>
              <a:gs pos="0">
                <a:schemeClr val="tx1"/>
              </a:gs>
              <a:gs pos="50000">
                <a:srgbClr val="0070C0">
                  <a:shade val="67500"/>
                  <a:satMod val="115000"/>
                </a:srgbClr>
              </a:gs>
              <a:gs pos="100000">
                <a:srgbClr val="0070C0">
                  <a:shade val="100000"/>
                  <a:satMod val="115000"/>
                </a:srgbClr>
              </a:gs>
            </a:gsLst>
            <a:lin ang="0" scaled="1"/>
            <a:tileRect/>
          </a:gradFill>
          <a:ln w="3175">
            <a:noFill/>
            <a:prstDash val="sysDot"/>
          </a:ln>
          <a:effectLst>
            <a:reflection blurRad="6350" stA="50000" endA="300" endPos="5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5" name="74 Onda"/>
          <p:cNvSpPr/>
          <p:nvPr/>
        </p:nvSpPr>
        <p:spPr>
          <a:xfrm rot="16200000">
            <a:off x="5598909" y="473289"/>
            <a:ext cx="1446620" cy="500042"/>
          </a:xfrm>
          <a:prstGeom prst="wave">
            <a:avLst>
              <a:gd name="adj1" fmla="val 20000"/>
              <a:gd name="adj2" fmla="val -10000"/>
            </a:avLst>
          </a:prstGeom>
          <a:gradFill flip="none" rotWithShape="1">
            <a:gsLst>
              <a:gs pos="0">
                <a:schemeClr val="tx1"/>
              </a:gs>
              <a:gs pos="50000">
                <a:srgbClr val="0070C0">
                  <a:shade val="67500"/>
                  <a:satMod val="115000"/>
                </a:srgbClr>
              </a:gs>
              <a:gs pos="100000">
                <a:srgbClr val="0070C0">
                  <a:shade val="100000"/>
                  <a:satMod val="115000"/>
                </a:srgbClr>
              </a:gs>
            </a:gsLst>
            <a:lin ang="0" scaled="1"/>
            <a:tileRect/>
          </a:gradFill>
          <a:ln w="3175">
            <a:noFill/>
            <a:prstDash val="sysDot"/>
          </a:ln>
          <a:effectLst>
            <a:reflection blurRad="6350" stA="50000" endA="300" endPos="5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6" name="75 Onda"/>
          <p:cNvSpPr/>
          <p:nvPr/>
        </p:nvSpPr>
        <p:spPr>
          <a:xfrm rot="16200000" flipV="1">
            <a:off x="6098999" y="473265"/>
            <a:ext cx="1446620" cy="500090"/>
          </a:xfrm>
          <a:prstGeom prst="wave">
            <a:avLst>
              <a:gd name="adj1" fmla="val 20000"/>
              <a:gd name="adj2" fmla="val -10000"/>
            </a:avLst>
          </a:prstGeom>
          <a:gradFill flip="none" rotWithShape="1">
            <a:gsLst>
              <a:gs pos="0">
                <a:schemeClr val="tx1"/>
              </a:gs>
              <a:gs pos="50000">
                <a:srgbClr val="0070C0">
                  <a:shade val="67500"/>
                  <a:satMod val="115000"/>
                </a:srgbClr>
              </a:gs>
              <a:gs pos="100000">
                <a:srgbClr val="0070C0">
                  <a:shade val="100000"/>
                  <a:satMod val="115000"/>
                </a:srgbClr>
              </a:gs>
            </a:gsLst>
            <a:lin ang="0" scaled="1"/>
            <a:tileRect/>
          </a:gradFill>
          <a:ln w="3175">
            <a:noFill/>
            <a:prstDash val="sysDot"/>
          </a:ln>
          <a:effectLst>
            <a:reflection blurRad="6350" stA="50000" endA="300" endPos="5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7" name="76 Onda"/>
          <p:cNvSpPr/>
          <p:nvPr/>
        </p:nvSpPr>
        <p:spPr>
          <a:xfrm rot="16200000">
            <a:off x="5598909" y="1651998"/>
            <a:ext cx="1446620" cy="500042"/>
          </a:xfrm>
          <a:prstGeom prst="wave">
            <a:avLst>
              <a:gd name="adj1" fmla="val 20000"/>
              <a:gd name="adj2" fmla="val -10000"/>
            </a:avLst>
          </a:prstGeom>
          <a:gradFill flip="none" rotWithShape="1">
            <a:gsLst>
              <a:gs pos="0">
                <a:schemeClr val="tx1"/>
              </a:gs>
              <a:gs pos="50000">
                <a:srgbClr val="0070C0">
                  <a:shade val="67500"/>
                  <a:satMod val="115000"/>
                </a:srgbClr>
              </a:gs>
              <a:gs pos="100000">
                <a:srgbClr val="0070C0">
                  <a:shade val="100000"/>
                  <a:satMod val="115000"/>
                </a:srgbClr>
              </a:gs>
            </a:gsLst>
            <a:lin ang="0" scaled="1"/>
            <a:tileRect/>
          </a:gradFill>
          <a:ln w="3175">
            <a:noFill/>
            <a:prstDash val="sysDot"/>
          </a:ln>
          <a:effectLst>
            <a:reflection blurRad="6350" stA="50000" endA="300" endPos="5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8" name="77 Onda"/>
          <p:cNvSpPr/>
          <p:nvPr/>
        </p:nvSpPr>
        <p:spPr>
          <a:xfrm rot="16200000" flipV="1">
            <a:off x="6098999" y="1651974"/>
            <a:ext cx="1446620" cy="500090"/>
          </a:xfrm>
          <a:prstGeom prst="wave">
            <a:avLst>
              <a:gd name="adj1" fmla="val 20000"/>
              <a:gd name="adj2" fmla="val -10000"/>
            </a:avLst>
          </a:prstGeom>
          <a:gradFill flip="none" rotWithShape="1">
            <a:gsLst>
              <a:gs pos="0">
                <a:schemeClr val="tx1"/>
              </a:gs>
              <a:gs pos="50000">
                <a:srgbClr val="0070C0">
                  <a:shade val="67500"/>
                  <a:satMod val="115000"/>
                </a:srgbClr>
              </a:gs>
              <a:gs pos="100000">
                <a:srgbClr val="0070C0">
                  <a:shade val="100000"/>
                  <a:satMod val="115000"/>
                </a:srgbClr>
              </a:gs>
            </a:gsLst>
            <a:lin ang="0" scaled="1"/>
            <a:tileRect/>
          </a:gradFill>
          <a:ln w="3175">
            <a:noFill/>
            <a:prstDash val="sysDot"/>
          </a:ln>
          <a:effectLst>
            <a:reflection blurRad="6350" stA="50000" endA="300" endPos="5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9" name="78 Onda"/>
          <p:cNvSpPr/>
          <p:nvPr/>
        </p:nvSpPr>
        <p:spPr>
          <a:xfrm rot="16200000">
            <a:off x="5598909" y="2830743"/>
            <a:ext cx="1446620" cy="500042"/>
          </a:xfrm>
          <a:prstGeom prst="wave">
            <a:avLst>
              <a:gd name="adj1" fmla="val 20000"/>
              <a:gd name="adj2" fmla="val -10000"/>
            </a:avLst>
          </a:prstGeom>
          <a:gradFill flip="none" rotWithShape="1">
            <a:gsLst>
              <a:gs pos="0">
                <a:schemeClr val="tx1"/>
              </a:gs>
              <a:gs pos="50000">
                <a:srgbClr val="0070C0">
                  <a:shade val="67500"/>
                  <a:satMod val="115000"/>
                </a:srgbClr>
              </a:gs>
              <a:gs pos="100000">
                <a:srgbClr val="0070C0">
                  <a:shade val="100000"/>
                  <a:satMod val="115000"/>
                </a:srgbClr>
              </a:gs>
            </a:gsLst>
            <a:lin ang="0" scaled="1"/>
            <a:tileRect/>
          </a:gradFill>
          <a:ln w="3175">
            <a:noFill/>
            <a:prstDash val="sysDot"/>
          </a:ln>
          <a:effectLst>
            <a:reflection blurRad="6350" stA="50000" endA="300" endPos="5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0" name="79 Onda"/>
          <p:cNvSpPr/>
          <p:nvPr/>
        </p:nvSpPr>
        <p:spPr>
          <a:xfrm rot="16200000" flipV="1">
            <a:off x="6098999" y="2830719"/>
            <a:ext cx="1446620" cy="500090"/>
          </a:xfrm>
          <a:prstGeom prst="wave">
            <a:avLst>
              <a:gd name="adj1" fmla="val 20000"/>
              <a:gd name="adj2" fmla="val -10000"/>
            </a:avLst>
          </a:prstGeom>
          <a:gradFill flip="none" rotWithShape="1">
            <a:gsLst>
              <a:gs pos="0">
                <a:schemeClr val="tx1"/>
              </a:gs>
              <a:gs pos="50000">
                <a:srgbClr val="0070C0">
                  <a:shade val="67500"/>
                  <a:satMod val="115000"/>
                </a:srgbClr>
              </a:gs>
              <a:gs pos="100000">
                <a:srgbClr val="0070C0">
                  <a:shade val="100000"/>
                  <a:satMod val="115000"/>
                </a:srgbClr>
              </a:gs>
            </a:gsLst>
            <a:lin ang="0" scaled="1"/>
            <a:tileRect/>
          </a:gradFill>
          <a:ln w="3175">
            <a:noFill/>
            <a:prstDash val="sysDot"/>
          </a:ln>
          <a:effectLst>
            <a:reflection blurRad="6350" stA="50000" endA="300" endPos="5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1" name="80 Onda"/>
          <p:cNvSpPr/>
          <p:nvPr/>
        </p:nvSpPr>
        <p:spPr>
          <a:xfrm rot="16200000">
            <a:off x="5598909" y="4009452"/>
            <a:ext cx="1446620" cy="500042"/>
          </a:xfrm>
          <a:prstGeom prst="wave">
            <a:avLst>
              <a:gd name="adj1" fmla="val 20000"/>
              <a:gd name="adj2" fmla="val -10000"/>
            </a:avLst>
          </a:prstGeom>
          <a:gradFill flip="none" rotWithShape="1">
            <a:gsLst>
              <a:gs pos="0">
                <a:schemeClr val="tx1"/>
              </a:gs>
              <a:gs pos="50000">
                <a:srgbClr val="0070C0">
                  <a:shade val="67500"/>
                  <a:satMod val="115000"/>
                </a:srgbClr>
              </a:gs>
              <a:gs pos="100000">
                <a:srgbClr val="0070C0">
                  <a:shade val="100000"/>
                  <a:satMod val="115000"/>
                </a:srgbClr>
              </a:gs>
            </a:gsLst>
            <a:lin ang="0" scaled="1"/>
            <a:tileRect/>
          </a:gradFill>
          <a:ln w="3175">
            <a:noFill/>
            <a:prstDash val="sysDot"/>
          </a:ln>
          <a:effectLst>
            <a:reflection blurRad="6350" stA="50000" endA="300" endPos="5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2" name="81 Onda"/>
          <p:cNvSpPr/>
          <p:nvPr/>
        </p:nvSpPr>
        <p:spPr>
          <a:xfrm rot="16200000" flipV="1">
            <a:off x="6098999" y="4009428"/>
            <a:ext cx="1446620" cy="500090"/>
          </a:xfrm>
          <a:prstGeom prst="wave">
            <a:avLst>
              <a:gd name="adj1" fmla="val 20000"/>
              <a:gd name="adj2" fmla="val -10000"/>
            </a:avLst>
          </a:prstGeom>
          <a:gradFill flip="none" rotWithShape="1">
            <a:gsLst>
              <a:gs pos="0">
                <a:schemeClr val="tx1"/>
              </a:gs>
              <a:gs pos="50000">
                <a:srgbClr val="0070C0">
                  <a:shade val="67500"/>
                  <a:satMod val="115000"/>
                </a:srgbClr>
              </a:gs>
              <a:gs pos="100000">
                <a:srgbClr val="0070C0">
                  <a:shade val="100000"/>
                  <a:satMod val="115000"/>
                </a:srgbClr>
              </a:gs>
            </a:gsLst>
            <a:lin ang="0" scaled="1"/>
            <a:tileRect/>
          </a:gradFill>
          <a:ln w="3175">
            <a:noFill/>
            <a:prstDash val="sysDot"/>
          </a:ln>
          <a:effectLst>
            <a:reflection blurRad="6350" stA="50000" endA="300" endPos="5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76812" name="Picture 12" descr="Rendered Image"/>
          <p:cNvPicPr>
            <a:picLocks noChangeAspect="1" noChangeArrowheads="1"/>
          </p:cNvPicPr>
          <p:nvPr/>
        </p:nvPicPr>
        <p:blipFill>
          <a:blip r:embed="rId4">
            <a:lum bright="40000" contrast="40000"/>
          </a:blip>
          <a:srcRect/>
          <a:stretch>
            <a:fillRect/>
          </a:stretch>
        </p:blipFill>
        <p:spPr bwMode="auto">
          <a:xfrm>
            <a:off x="6572232" y="4733925"/>
            <a:ext cx="2571768" cy="409575"/>
          </a:xfrm>
          <a:prstGeom prst="rect">
            <a:avLst/>
          </a:prstGeom>
          <a:noFill/>
        </p:spPr>
      </p:pic>
      <p:pic>
        <p:nvPicPr>
          <p:cNvPr id="76804" name="Picture 4" descr="Rendered Image"/>
          <p:cNvPicPr>
            <a:picLocks noChangeAspect="1" noChangeArrowheads="1"/>
          </p:cNvPicPr>
          <p:nvPr/>
        </p:nvPicPr>
        <p:blipFill>
          <a:blip r:embed="rId5">
            <a:lum contrast="20000"/>
          </a:blip>
          <a:srcRect/>
          <a:stretch>
            <a:fillRect/>
          </a:stretch>
        </p:blipFill>
        <p:spPr bwMode="auto">
          <a:xfrm>
            <a:off x="714348" y="500048"/>
            <a:ext cx="2209800" cy="819151"/>
          </a:xfrm>
          <a:prstGeom prst="rect">
            <a:avLst/>
          </a:prstGeom>
          <a:noFill/>
        </p:spPr>
      </p:pic>
      <p:pic>
        <p:nvPicPr>
          <p:cNvPr id="3" name="Picture 6" descr="Rendered Image"/>
          <p:cNvPicPr>
            <a:picLocks noChangeAspect="1" noChangeArrowheads="1"/>
          </p:cNvPicPr>
          <p:nvPr/>
        </p:nvPicPr>
        <p:blipFill>
          <a:blip r:embed="rId6">
            <a:lum contrast="20000"/>
          </a:blip>
          <a:srcRect/>
          <a:stretch>
            <a:fillRect/>
          </a:stretch>
        </p:blipFill>
        <p:spPr bwMode="auto">
          <a:xfrm>
            <a:off x="4857720" y="1643056"/>
            <a:ext cx="4286280" cy="1000132"/>
          </a:xfrm>
          <a:prstGeom prst="rect">
            <a:avLst/>
          </a:prstGeom>
          <a:noFill/>
        </p:spPr>
      </p:pic>
      <p:pic>
        <p:nvPicPr>
          <p:cNvPr id="84" name="83 Imagen" descr="ap3319184.jpg"/>
          <p:cNvPicPr>
            <a:picLocks noGrp="1" noChangeAspect="1"/>
          </p:cNvPicPr>
          <p:nvPr isPhoto="1"/>
        </p:nvPicPr>
        <p:blipFill>
          <a:blip r:embed="rId3">
            <a:lum/>
          </a:blip>
          <a:stretch>
            <a:fillRect/>
          </a:stretch>
        </p:blipFill>
        <p:spPr>
          <a:xfrm>
            <a:off x="0" y="0"/>
            <a:ext cx="9144000" cy="5143500"/>
          </a:xfrm>
          <a:prstGeom prst="rect">
            <a:avLst/>
          </a:prstGeom>
          <a:noFill/>
          <a:ln>
            <a:noFill/>
          </a:ln>
          <a:effectLst>
            <a:reflection blurRad="6350" stA="52000" endA="300" endPos="35000" dir="5400000" sy="-100000" algn="bl" rotWithShape="0"/>
          </a:effectLst>
        </p:spPr>
      </p:pic>
    </p:spTree>
  </p:cSld>
  <p:clrMapOvr>
    <a:masterClrMapping/>
  </p:clrMapOvr>
  <p:transition advTm="20000">
    <p:sndAc>
      <p:stSnd loop="1">
        <p:snd r:embed="rId2" name="Two Steps from Hell - Archangel.wav"/>
      </p:stSnd>
    </p:sndAc>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nodeType="withEffect">
                                  <p:stCondLst>
                                    <p:cond delay="0"/>
                                  </p:stCondLst>
                                  <p:childTnLst>
                                    <p:set>
                                      <p:cBhvr rctx="PPT">
                                        <p:cTn id="6" dur="indefinite"/>
                                        <p:tgtEl>
                                          <p:spTgt spid="84"/>
                                        </p:tgtEl>
                                        <p:attrNameLst>
                                          <p:attrName>style.opacity</p:attrName>
                                        </p:attrNameLst>
                                      </p:cBhvr>
                                      <p:to>
                                        <p:strVal val="0"/>
                                      </p:to>
                                    </p:set>
                                    <p:animEffect filter="image" prLst="opacity: 0">
                                      <p:cBhvr rctx="IE">
                                        <p:cTn id="7" dur="indefinite"/>
                                        <p:tgtEl>
                                          <p:spTgt spid="84"/>
                                        </p:tgtEl>
                                      </p:cBhvr>
                                    </p:animEffect>
                                  </p:childTnLst>
                                </p:cTn>
                              </p:par>
                              <p:par>
                                <p:cTn id="8" presetID="2" presetClass="entr" presetSubtype="4" fill="hold" grpId="0" nodeType="withEffect">
                                  <p:stCondLst>
                                    <p:cond delay="0"/>
                                  </p:stCondLst>
                                  <p:childTnLst>
                                    <p:set>
                                      <p:cBhvr>
                                        <p:cTn id="9" dur="1" fill="hold">
                                          <p:stCondLst>
                                            <p:cond delay="0"/>
                                          </p:stCondLst>
                                        </p:cTn>
                                        <p:tgtEl>
                                          <p:spTgt spid="43"/>
                                        </p:tgtEl>
                                        <p:attrNameLst>
                                          <p:attrName>style.visibility</p:attrName>
                                        </p:attrNameLst>
                                      </p:cBhvr>
                                      <p:to>
                                        <p:strVal val="visible"/>
                                      </p:to>
                                    </p:set>
                                    <p:anim calcmode="lin" valueType="num">
                                      <p:cBhvr additive="base">
                                        <p:cTn id="10" dur="3000" fill="hold"/>
                                        <p:tgtEl>
                                          <p:spTgt spid="43"/>
                                        </p:tgtEl>
                                        <p:attrNameLst>
                                          <p:attrName>ppt_x</p:attrName>
                                        </p:attrNameLst>
                                      </p:cBhvr>
                                      <p:tavLst>
                                        <p:tav tm="0">
                                          <p:val>
                                            <p:strVal val="#ppt_x"/>
                                          </p:val>
                                        </p:tav>
                                        <p:tav tm="100000">
                                          <p:val>
                                            <p:strVal val="#ppt_x"/>
                                          </p:val>
                                        </p:tav>
                                      </p:tavLst>
                                    </p:anim>
                                    <p:anim calcmode="lin" valueType="num">
                                      <p:cBhvr additive="base">
                                        <p:cTn id="11" dur="3000" fill="hold"/>
                                        <p:tgtEl>
                                          <p:spTgt spid="43"/>
                                        </p:tgtEl>
                                        <p:attrNameLst>
                                          <p:attrName>ppt_y</p:attrName>
                                        </p:attrNameLst>
                                      </p:cBhvr>
                                      <p:tavLst>
                                        <p:tav tm="0">
                                          <p:val>
                                            <p:strVal val="1+#ppt_h/2"/>
                                          </p:val>
                                        </p:tav>
                                        <p:tav tm="100000">
                                          <p:val>
                                            <p:strVal val="#ppt_y"/>
                                          </p:val>
                                        </p:tav>
                                      </p:tavLst>
                                    </p:anim>
                                  </p:childTnLst>
                                </p:cTn>
                              </p:par>
                              <p:par>
                                <p:cTn id="12" presetID="2" presetClass="entr" presetSubtype="4" fill="hold" grpId="0" nodeType="withEffect">
                                  <p:stCondLst>
                                    <p:cond delay="0"/>
                                  </p:stCondLst>
                                  <p:childTnLst>
                                    <p:set>
                                      <p:cBhvr>
                                        <p:cTn id="13" dur="1" fill="hold">
                                          <p:stCondLst>
                                            <p:cond delay="0"/>
                                          </p:stCondLst>
                                        </p:cTn>
                                        <p:tgtEl>
                                          <p:spTgt spid="44"/>
                                        </p:tgtEl>
                                        <p:attrNameLst>
                                          <p:attrName>style.visibility</p:attrName>
                                        </p:attrNameLst>
                                      </p:cBhvr>
                                      <p:to>
                                        <p:strVal val="visible"/>
                                      </p:to>
                                    </p:set>
                                    <p:anim calcmode="lin" valueType="num">
                                      <p:cBhvr additive="base">
                                        <p:cTn id="14" dur="3000" fill="hold"/>
                                        <p:tgtEl>
                                          <p:spTgt spid="44"/>
                                        </p:tgtEl>
                                        <p:attrNameLst>
                                          <p:attrName>ppt_x</p:attrName>
                                        </p:attrNameLst>
                                      </p:cBhvr>
                                      <p:tavLst>
                                        <p:tav tm="0">
                                          <p:val>
                                            <p:strVal val="#ppt_x"/>
                                          </p:val>
                                        </p:tav>
                                        <p:tav tm="100000">
                                          <p:val>
                                            <p:strVal val="#ppt_x"/>
                                          </p:val>
                                        </p:tav>
                                      </p:tavLst>
                                    </p:anim>
                                    <p:anim calcmode="lin" valueType="num">
                                      <p:cBhvr additive="base">
                                        <p:cTn id="15" dur="3000" fill="hold"/>
                                        <p:tgtEl>
                                          <p:spTgt spid="44"/>
                                        </p:tgtEl>
                                        <p:attrNameLst>
                                          <p:attrName>ppt_y</p:attrName>
                                        </p:attrNameLst>
                                      </p:cBhvr>
                                      <p:tavLst>
                                        <p:tav tm="0">
                                          <p:val>
                                            <p:strVal val="1+#ppt_h/2"/>
                                          </p:val>
                                        </p:tav>
                                        <p:tav tm="100000">
                                          <p:val>
                                            <p:strVal val="#ppt_y"/>
                                          </p:val>
                                        </p:tav>
                                      </p:tavLst>
                                    </p:anim>
                                  </p:childTnLst>
                                </p:cTn>
                              </p:par>
                              <p:par>
                                <p:cTn id="16" presetID="2" presetClass="entr" presetSubtype="4" fill="hold" grpId="0" nodeType="withEffect">
                                  <p:stCondLst>
                                    <p:cond delay="0"/>
                                  </p:stCondLst>
                                  <p:childTnLst>
                                    <p:set>
                                      <p:cBhvr>
                                        <p:cTn id="17" dur="1" fill="hold">
                                          <p:stCondLst>
                                            <p:cond delay="0"/>
                                          </p:stCondLst>
                                        </p:cTn>
                                        <p:tgtEl>
                                          <p:spTgt spid="45"/>
                                        </p:tgtEl>
                                        <p:attrNameLst>
                                          <p:attrName>style.visibility</p:attrName>
                                        </p:attrNameLst>
                                      </p:cBhvr>
                                      <p:to>
                                        <p:strVal val="visible"/>
                                      </p:to>
                                    </p:set>
                                    <p:anim calcmode="lin" valueType="num">
                                      <p:cBhvr additive="base">
                                        <p:cTn id="18" dur="3000" fill="hold"/>
                                        <p:tgtEl>
                                          <p:spTgt spid="45"/>
                                        </p:tgtEl>
                                        <p:attrNameLst>
                                          <p:attrName>ppt_x</p:attrName>
                                        </p:attrNameLst>
                                      </p:cBhvr>
                                      <p:tavLst>
                                        <p:tav tm="0">
                                          <p:val>
                                            <p:strVal val="#ppt_x"/>
                                          </p:val>
                                        </p:tav>
                                        <p:tav tm="100000">
                                          <p:val>
                                            <p:strVal val="#ppt_x"/>
                                          </p:val>
                                        </p:tav>
                                      </p:tavLst>
                                    </p:anim>
                                    <p:anim calcmode="lin" valueType="num">
                                      <p:cBhvr additive="base">
                                        <p:cTn id="19" dur="3000" fill="hold"/>
                                        <p:tgtEl>
                                          <p:spTgt spid="45"/>
                                        </p:tgtEl>
                                        <p:attrNameLst>
                                          <p:attrName>ppt_y</p:attrName>
                                        </p:attrNameLst>
                                      </p:cBhvr>
                                      <p:tavLst>
                                        <p:tav tm="0">
                                          <p:val>
                                            <p:strVal val="1+#ppt_h/2"/>
                                          </p:val>
                                        </p:tav>
                                        <p:tav tm="100000">
                                          <p:val>
                                            <p:strVal val="#ppt_y"/>
                                          </p:val>
                                        </p:tav>
                                      </p:tavLst>
                                    </p:anim>
                                  </p:childTnLst>
                                </p:cTn>
                              </p:par>
                              <p:par>
                                <p:cTn id="20" presetID="2" presetClass="entr" presetSubtype="4" fill="hold" grpId="0" nodeType="withEffect">
                                  <p:stCondLst>
                                    <p:cond delay="0"/>
                                  </p:stCondLst>
                                  <p:childTnLst>
                                    <p:set>
                                      <p:cBhvr>
                                        <p:cTn id="21" dur="1" fill="hold">
                                          <p:stCondLst>
                                            <p:cond delay="0"/>
                                          </p:stCondLst>
                                        </p:cTn>
                                        <p:tgtEl>
                                          <p:spTgt spid="46"/>
                                        </p:tgtEl>
                                        <p:attrNameLst>
                                          <p:attrName>style.visibility</p:attrName>
                                        </p:attrNameLst>
                                      </p:cBhvr>
                                      <p:to>
                                        <p:strVal val="visible"/>
                                      </p:to>
                                    </p:set>
                                    <p:anim calcmode="lin" valueType="num">
                                      <p:cBhvr additive="base">
                                        <p:cTn id="22" dur="3000" fill="hold"/>
                                        <p:tgtEl>
                                          <p:spTgt spid="46"/>
                                        </p:tgtEl>
                                        <p:attrNameLst>
                                          <p:attrName>ppt_x</p:attrName>
                                        </p:attrNameLst>
                                      </p:cBhvr>
                                      <p:tavLst>
                                        <p:tav tm="0">
                                          <p:val>
                                            <p:strVal val="#ppt_x"/>
                                          </p:val>
                                        </p:tav>
                                        <p:tav tm="100000">
                                          <p:val>
                                            <p:strVal val="#ppt_x"/>
                                          </p:val>
                                        </p:tav>
                                      </p:tavLst>
                                    </p:anim>
                                    <p:anim calcmode="lin" valueType="num">
                                      <p:cBhvr additive="base">
                                        <p:cTn id="23" dur="3000" fill="hold"/>
                                        <p:tgtEl>
                                          <p:spTgt spid="46"/>
                                        </p:tgtEl>
                                        <p:attrNameLst>
                                          <p:attrName>ppt_y</p:attrName>
                                        </p:attrNameLst>
                                      </p:cBhvr>
                                      <p:tavLst>
                                        <p:tav tm="0">
                                          <p:val>
                                            <p:strVal val="1+#ppt_h/2"/>
                                          </p:val>
                                        </p:tav>
                                        <p:tav tm="100000">
                                          <p:val>
                                            <p:strVal val="#ppt_y"/>
                                          </p:val>
                                        </p:tav>
                                      </p:tavLst>
                                    </p:anim>
                                  </p:childTnLst>
                                </p:cTn>
                              </p:par>
                              <p:par>
                                <p:cTn id="24" presetID="2" presetClass="entr" presetSubtype="4" fill="hold" grpId="0" nodeType="withEffect">
                                  <p:stCondLst>
                                    <p:cond delay="0"/>
                                  </p:stCondLst>
                                  <p:childTnLst>
                                    <p:set>
                                      <p:cBhvr>
                                        <p:cTn id="25" dur="1" fill="hold">
                                          <p:stCondLst>
                                            <p:cond delay="0"/>
                                          </p:stCondLst>
                                        </p:cTn>
                                        <p:tgtEl>
                                          <p:spTgt spid="47"/>
                                        </p:tgtEl>
                                        <p:attrNameLst>
                                          <p:attrName>style.visibility</p:attrName>
                                        </p:attrNameLst>
                                      </p:cBhvr>
                                      <p:to>
                                        <p:strVal val="visible"/>
                                      </p:to>
                                    </p:set>
                                    <p:anim calcmode="lin" valueType="num">
                                      <p:cBhvr additive="base">
                                        <p:cTn id="26" dur="3000" fill="hold"/>
                                        <p:tgtEl>
                                          <p:spTgt spid="47"/>
                                        </p:tgtEl>
                                        <p:attrNameLst>
                                          <p:attrName>ppt_x</p:attrName>
                                        </p:attrNameLst>
                                      </p:cBhvr>
                                      <p:tavLst>
                                        <p:tav tm="0">
                                          <p:val>
                                            <p:strVal val="#ppt_x"/>
                                          </p:val>
                                        </p:tav>
                                        <p:tav tm="100000">
                                          <p:val>
                                            <p:strVal val="#ppt_x"/>
                                          </p:val>
                                        </p:tav>
                                      </p:tavLst>
                                    </p:anim>
                                    <p:anim calcmode="lin" valueType="num">
                                      <p:cBhvr additive="base">
                                        <p:cTn id="27" dur="3000" fill="hold"/>
                                        <p:tgtEl>
                                          <p:spTgt spid="47"/>
                                        </p:tgtEl>
                                        <p:attrNameLst>
                                          <p:attrName>ppt_y</p:attrName>
                                        </p:attrNameLst>
                                      </p:cBhvr>
                                      <p:tavLst>
                                        <p:tav tm="0">
                                          <p:val>
                                            <p:strVal val="1+#ppt_h/2"/>
                                          </p:val>
                                        </p:tav>
                                        <p:tav tm="100000">
                                          <p:val>
                                            <p:strVal val="#ppt_y"/>
                                          </p:val>
                                        </p:tav>
                                      </p:tavLst>
                                    </p:anim>
                                  </p:childTnLst>
                                </p:cTn>
                              </p:par>
                              <p:par>
                                <p:cTn id="28" presetID="2" presetClass="entr" presetSubtype="4" fill="hold" grpId="0" nodeType="withEffect">
                                  <p:stCondLst>
                                    <p:cond delay="0"/>
                                  </p:stCondLst>
                                  <p:childTnLst>
                                    <p:set>
                                      <p:cBhvr>
                                        <p:cTn id="29" dur="1" fill="hold">
                                          <p:stCondLst>
                                            <p:cond delay="0"/>
                                          </p:stCondLst>
                                        </p:cTn>
                                        <p:tgtEl>
                                          <p:spTgt spid="48"/>
                                        </p:tgtEl>
                                        <p:attrNameLst>
                                          <p:attrName>style.visibility</p:attrName>
                                        </p:attrNameLst>
                                      </p:cBhvr>
                                      <p:to>
                                        <p:strVal val="visible"/>
                                      </p:to>
                                    </p:set>
                                    <p:anim calcmode="lin" valueType="num">
                                      <p:cBhvr additive="base">
                                        <p:cTn id="30" dur="3000" fill="hold"/>
                                        <p:tgtEl>
                                          <p:spTgt spid="48"/>
                                        </p:tgtEl>
                                        <p:attrNameLst>
                                          <p:attrName>ppt_x</p:attrName>
                                        </p:attrNameLst>
                                      </p:cBhvr>
                                      <p:tavLst>
                                        <p:tav tm="0">
                                          <p:val>
                                            <p:strVal val="#ppt_x"/>
                                          </p:val>
                                        </p:tav>
                                        <p:tav tm="100000">
                                          <p:val>
                                            <p:strVal val="#ppt_x"/>
                                          </p:val>
                                        </p:tav>
                                      </p:tavLst>
                                    </p:anim>
                                    <p:anim calcmode="lin" valueType="num">
                                      <p:cBhvr additive="base">
                                        <p:cTn id="31" dur="3000" fill="hold"/>
                                        <p:tgtEl>
                                          <p:spTgt spid="48"/>
                                        </p:tgtEl>
                                        <p:attrNameLst>
                                          <p:attrName>ppt_y</p:attrName>
                                        </p:attrNameLst>
                                      </p:cBhvr>
                                      <p:tavLst>
                                        <p:tav tm="0">
                                          <p:val>
                                            <p:strVal val="1+#ppt_h/2"/>
                                          </p:val>
                                        </p:tav>
                                        <p:tav tm="100000">
                                          <p:val>
                                            <p:strVal val="#ppt_y"/>
                                          </p:val>
                                        </p:tav>
                                      </p:tavLst>
                                    </p:anim>
                                  </p:childTnLst>
                                </p:cTn>
                              </p:par>
                              <p:par>
                                <p:cTn id="32" presetID="2" presetClass="entr" presetSubtype="4" fill="hold" grpId="0" nodeType="withEffect">
                                  <p:stCondLst>
                                    <p:cond delay="0"/>
                                  </p:stCondLst>
                                  <p:childTnLst>
                                    <p:set>
                                      <p:cBhvr>
                                        <p:cTn id="33" dur="1" fill="hold">
                                          <p:stCondLst>
                                            <p:cond delay="0"/>
                                          </p:stCondLst>
                                        </p:cTn>
                                        <p:tgtEl>
                                          <p:spTgt spid="49"/>
                                        </p:tgtEl>
                                        <p:attrNameLst>
                                          <p:attrName>style.visibility</p:attrName>
                                        </p:attrNameLst>
                                      </p:cBhvr>
                                      <p:to>
                                        <p:strVal val="visible"/>
                                      </p:to>
                                    </p:set>
                                    <p:anim calcmode="lin" valueType="num">
                                      <p:cBhvr additive="base">
                                        <p:cTn id="34" dur="3000" fill="hold"/>
                                        <p:tgtEl>
                                          <p:spTgt spid="49"/>
                                        </p:tgtEl>
                                        <p:attrNameLst>
                                          <p:attrName>ppt_x</p:attrName>
                                        </p:attrNameLst>
                                      </p:cBhvr>
                                      <p:tavLst>
                                        <p:tav tm="0">
                                          <p:val>
                                            <p:strVal val="#ppt_x"/>
                                          </p:val>
                                        </p:tav>
                                        <p:tav tm="100000">
                                          <p:val>
                                            <p:strVal val="#ppt_x"/>
                                          </p:val>
                                        </p:tav>
                                      </p:tavLst>
                                    </p:anim>
                                    <p:anim calcmode="lin" valueType="num">
                                      <p:cBhvr additive="base">
                                        <p:cTn id="35" dur="3000" fill="hold"/>
                                        <p:tgtEl>
                                          <p:spTgt spid="49"/>
                                        </p:tgtEl>
                                        <p:attrNameLst>
                                          <p:attrName>ppt_y</p:attrName>
                                        </p:attrNameLst>
                                      </p:cBhvr>
                                      <p:tavLst>
                                        <p:tav tm="0">
                                          <p:val>
                                            <p:strVal val="1+#ppt_h/2"/>
                                          </p:val>
                                        </p:tav>
                                        <p:tav tm="100000">
                                          <p:val>
                                            <p:strVal val="#ppt_y"/>
                                          </p:val>
                                        </p:tav>
                                      </p:tavLst>
                                    </p:anim>
                                  </p:childTnLst>
                                </p:cTn>
                              </p:par>
                              <p:par>
                                <p:cTn id="36" presetID="2" presetClass="entr" presetSubtype="4" fill="hold" grpId="0" nodeType="withEffect">
                                  <p:stCondLst>
                                    <p:cond delay="0"/>
                                  </p:stCondLst>
                                  <p:childTnLst>
                                    <p:set>
                                      <p:cBhvr>
                                        <p:cTn id="37" dur="1" fill="hold">
                                          <p:stCondLst>
                                            <p:cond delay="0"/>
                                          </p:stCondLst>
                                        </p:cTn>
                                        <p:tgtEl>
                                          <p:spTgt spid="50"/>
                                        </p:tgtEl>
                                        <p:attrNameLst>
                                          <p:attrName>style.visibility</p:attrName>
                                        </p:attrNameLst>
                                      </p:cBhvr>
                                      <p:to>
                                        <p:strVal val="visible"/>
                                      </p:to>
                                    </p:set>
                                    <p:anim calcmode="lin" valueType="num">
                                      <p:cBhvr additive="base">
                                        <p:cTn id="38" dur="3000" fill="hold"/>
                                        <p:tgtEl>
                                          <p:spTgt spid="50"/>
                                        </p:tgtEl>
                                        <p:attrNameLst>
                                          <p:attrName>ppt_x</p:attrName>
                                        </p:attrNameLst>
                                      </p:cBhvr>
                                      <p:tavLst>
                                        <p:tav tm="0">
                                          <p:val>
                                            <p:strVal val="#ppt_x"/>
                                          </p:val>
                                        </p:tav>
                                        <p:tav tm="100000">
                                          <p:val>
                                            <p:strVal val="#ppt_x"/>
                                          </p:val>
                                        </p:tav>
                                      </p:tavLst>
                                    </p:anim>
                                    <p:anim calcmode="lin" valueType="num">
                                      <p:cBhvr additive="base">
                                        <p:cTn id="39" dur="3000" fill="hold"/>
                                        <p:tgtEl>
                                          <p:spTgt spid="50"/>
                                        </p:tgtEl>
                                        <p:attrNameLst>
                                          <p:attrName>ppt_y</p:attrName>
                                        </p:attrNameLst>
                                      </p:cBhvr>
                                      <p:tavLst>
                                        <p:tav tm="0">
                                          <p:val>
                                            <p:strVal val="1+#ppt_h/2"/>
                                          </p:val>
                                        </p:tav>
                                        <p:tav tm="100000">
                                          <p:val>
                                            <p:strVal val="#ppt_y"/>
                                          </p:val>
                                        </p:tav>
                                      </p:tavLst>
                                    </p:anim>
                                  </p:childTnLst>
                                </p:cTn>
                              </p:par>
                              <p:par>
                                <p:cTn id="40" presetID="2" presetClass="entr" presetSubtype="4" fill="hold" grpId="0" nodeType="withEffect">
                                  <p:stCondLst>
                                    <p:cond delay="0"/>
                                  </p:stCondLst>
                                  <p:childTnLst>
                                    <p:set>
                                      <p:cBhvr>
                                        <p:cTn id="41" dur="1" fill="hold">
                                          <p:stCondLst>
                                            <p:cond delay="0"/>
                                          </p:stCondLst>
                                        </p:cTn>
                                        <p:tgtEl>
                                          <p:spTgt spid="51"/>
                                        </p:tgtEl>
                                        <p:attrNameLst>
                                          <p:attrName>style.visibility</p:attrName>
                                        </p:attrNameLst>
                                      </p:cBhvr>
                                      <p:to>
                                        <p:strVal val="visible"/>
                                      </p:to>
                                    </p:set>
                                    <p:anim calcmode="lin" valueType="num">
                                      <p:cBhvr additive="base">
                                        <p:cTn id="42" dur="3000" fill="hold"/>
                                        <p:tgtEl>
                                          <p:spTgt spid="51"/>
                                        </p:tgtEl>
                                        <p:attrNameLst>
                                          <p:attrName>ppt_x</p:attrName>
                                        </p:attrNameLst>
                                      </p:cBhvr>
                                      <p:tavLst>
                                        <p:tav tm="0">
                                          <p:val>
                                            <p:strVal val="#ppt_x"/>
                                          </p:val>
                                        </p:tav>
                                        <p:tav tm="100000">
                                          <p:val>
                                            <p:strVal val="#ppt_x"/>
                                          </p:val>
                                        </p:tav>
                                      </p:tavLst>
                                    </p:anim>
                                    <p:anim calcmode="lin" valueType="num">
                                      <p:cBhvr additive="base">
                                        <p:cTn id="43" dur="3000" fill="hold"/>
                                        <p:tgtEl>
                                          <p:spTgt spid="51"/>
                                        </p:tgtEl>
                                        <p:attrNameLst>
                                          <p:attrName>ppt_y</p:attrName>
                                        </p:attrNameLst>
                                      </p:cBhvr>
                                      <p:tavLst>
                                        <p:tav tm="0">
                                          <p:val>
                                            <p:strVal val="1+#ppt_h/2"/>
                                          </p:val>
                                        </p:tav>
                                        <p:tav tm="100000">
                                          <p:val>
                                            <p:strVal val="#ppt_y"/>
                                          </p:val>
                                        </p:tav>
                                      </p:tavLst>
                                    </p:anim>
                                  </p:childTnLst>
                                </p:cTn>
                              </p:par>
                              <p:par>
                                <p:cTn id="44" presetID="2" presetClass="entr" presetSubtype="4" fill="hold" grpId="0" nodeType="withEffect">
                                  <p:stCondLst>
                                    <p:cond delay="0"/>
                                  </p:stCondLst>
                                  <p:childTnLst>
                                    <p:set>
                                      <p:cBhvr>
                                        <p:cTn id="45" dur="1" fill="hold">
                                          <p:stCondLst>
                                            <p:cond delay="0"/>
                                          </p:stCondLst>
                                        </p:cTn>
                                        <p:tgtEl>
                                          <p:spTgt spid="52"/>
                                        </p:tgtEl>
                                        <p:attrNameLst>
                                          <p:attrName>style.visibility</p:attrName>
                                        </p:attrNameLst>
                                      </p:cBhvr>
                                      <p:to>
                                        <p:strVal val="visible"/>
                                      </p:to>
                                    </p:set>
                                    <p:anim calcmode="lin" valueType="num">
                                      <p:cBhvr additive="base">
                                        <p:cTn id="46" dur="3000" fill="hold"/>
                                        <p:tgtEl>
                                          <p:spTgt spid="52"/>
                                        </p:tgtEl>
                                        <p:attrNameLst>
                                          <p:attrName>ppt_x</p:attrName>
                                        </p:attrNameLst>
                                      </p:cBhvr>
                                      <p:tavLst>
                                        <p:tav tm="0">
                                          <p:val>
                                            <p:strVal val="#ppt_x"/>
                                          </p:val>
                                        </p:tav>
                                        <p:tav tm="100000">
                                          <p:val>
                                            <p:strVal val="#ppt_x"/>
                                          </p:val>
                                        </p:tav>
                                      </p:tavLst>
                                    </p:anim>
                                    <p:anim calcmode="lin" valueType="num">
                                      <p:cBhvr additive="base">
                                        <p:cTn id="47" dur="3000" fill="hold"/>
                                        <p:tgtEl>
                                          <p:spTgt spid="52"/>
                                        </p:tgtEl>
                                        <p:attrNameLst>
                                          <p:attrName>ppt_y</p:attrName>
                                        </p:attrNameLst>
                                      </p:cBhvr>
                                      <p:tavLst>
                                        <p:tav tm="0">
                                          <p:val>
                                            <p:strVal val="1+#ppt_h/2"/>
                                          </p:val>
                                        </p:tav>
                                        <p:tav tm="100000">
                                          <p:val>
                                            <p:strVal val="#ppt_y"/>
                                          </p:val>
                                        </p:tav>
                                      </p:tavLst>
                                    </p:anim>
                                  </p:childTnLst>
                                </p:cTn>
                              </p:par>
                              <p:par>
                                <p:cTn id="48" presetID="2" presetClass="entr" presetSubtype="4" fill="hold" grpId="0" nodeType="withEffect">
                                  <p:stCondLst>
                                    <p:cond delay="0"/>
                                  </p:stCondLst>
                                  <p:childTnLst>
                                    <p:set>
                                      <p:cBhvr>
                                        <p:cTn id="49" dur="1" fill="hold">
                                          <p:stCondLst>
                                            <p:cond delay="0"/>
                                          </p:stCondLst>
                                        </p:cTn>
                                        <p:tgtEl>
                                          <p:spTgt spid="53"/>
                                        </p:tgtEl>
                                        <p:attrNameLst>
                                          <p:attrName>style.visibility</p:attrName>
                                        </p:attrNameLst>
                                      </p:cBhvr>
                                      <p:to>
                                        <p:strVal val="visible"/>
                                      </p:to>
                                    </p:set>
                                    <p:anim calcmode="lin" valueType="num">
                                      <p:cBhvr additive="base">
                                        <p:cTn id="50" dur="3000" fill="hold"/>
                                        <p:tgtEl>
                                          <p:spTgt spid="53"/>
                                        </p:tgtEl>
                                        <p:attrNameLst>
                                          <p:attrName>ppt_x</p:attrName>
                                        </p:attrNameLst>
                                      </p:cBhvr>
                                      <p:tavLst>
                                        <p:tav tm="0">
                                          <p:val>
                                            <p:strVal val="#ppt_x"/>
                                          </p:val>
                                        </p:tav>
                                        <p:tav tm="100000">
                                          <p:val>
                                            <p:strVal val="#ppt_x"/>
                                          </p:val>
                                        </p:tav>
                                      </p:tavLst>
                                    </p:anim>
                                    <p:anim calcmode="lin" valueType="num">
                                      <p:cBhvr additive="base">
                                        <p:cTn id="51" dur="3000" fill="hold"/>
                                        <p:tgtEl>
                                          <p:spTgt spid="53"/>
                                        </p:tgtEl>
                                        <p:attrNameLst>
                                          <p:attrName>ppt_y</p:attrName>
                                        </p:attrNameLst>
                                      </p:cBhvr>
                                      <p:tavLst>
                                        <p:tav tm="0">
                                          <p:val>
                                            <p:strVal val="1+#ppt_h/2"/>
                                          </p:val>
                                        </p:tav>
                                        <p:tav tm="100000">
                                          <p:val>
                                            <p:strVal val="#ppt_y"/>
                                          </p:val>
                                        </p:tav>
                                      </p:tavLst>
                                    </p:anim>
                                  </p:childTnLst>
                                </p:cTn>
                              </p:par>
                              <p:par>
                                <p:cTn id="52" presetID="2" presetClass="entr" presetSubtype="4" fill="hold" grpId="0" nodeType="withEffect">
                                  <p:stCondLst>
                                    <p:cond delay="0"/>
                                  </p:stCondLst>
                                  <p:childTnLst>
                                    <p:set>
                                      <p:cBhvr>
                                        <p:cTn id="53" dur="1" fill="hold">
                                          <p:stCondLst>
                                            <p:cond delay="0"/>
                                          </p:stCondLst>
                                        </p:cTn>
                                        <p:tgtEl>
                                          <p:spTgt spid="54"/>
                                        </p:tgtEl>
                                        <p:attrNameLst>
                                          <p:attrName>style.visibility</p:attrName>
                                        </p:attrNameLst>
                                      </p:cBhvr>
                                      <p:to>
                                        <p:strVal val="visible"/>
                                      </p:to>
                                    </p:set>
                                    <p:anim calcmode="lin" valueType="num">
                                      <p:cBhvr additive="base">
                                        <p:cTn id="54" dur="3000" fill="hold"/>
                                        <p:tgtEl>
                                          <p:spTgt spid="54"/>
                                        </p:tgtEl>
                                        <p:attrNameLst>
                                          <p:attrName>ppt_x</p:attrName>
                                        </p:attrNameLst>
                                      </p:cBhvr>
                                      <p:tavLst>
                                        <p:tav tm="0">
                                          <p:val>
                                            <p:strVal val="#ppt_x"/>
                                          </p:val>
                                        </p:tav>
                                        <p:tav tm="100000">
                                          <p:val>
                                            <p:strVal val="#ppt_x"/>
                                          </p:val>
                                        </p:tav>
                                      </p:tavLst>
                                    </p:anim>
                                    <p:anim calcmode="lin" valueType="num">
                                      <p:cBhvr additive="base">
                                        <p:cTn id="55" dur="3000" fill="hold"/>
                                        <p:tgtEl>
                                          <p:spTgt spid="54"/>
                                        </p:tgtEl>
                                        <p:attrNameLst>
                                          <p:attrName>ppt_y</p:attrName>
                                        </p:attrNameLst>
                                      </p:cBhvr>
                                      <p:tavLst>
                                        <p:tav tm="0">
                                          <p:val>
                                            <p:strVal val="1+#ppt_h/2"/>
                                          </p:val>
                                        </p:tav>
                                        <p:tav tm="100000">
                                          <p:val>
                                            <p:strVal val="#ppt_y"/>
                                          </p:val>
                                        </p:tav>
                                      </p:tavLst>
                                    </p:anim>
                                  </p:childTnLst>
                                </p:cTn>
                              </p:par>
                              <p:par>
                                <p:cTn id="56" presetID="2" presetClass="entr" presetSubtype="4" fill="hold" grpId="0" nodeType="withEffect">
                                  <p:stCondLst>
                                    <p:cond delay="0"/>
                                  </p:stCondLst>
                                  <p:childTnLst>
                                    <p:set>
                                      <p:cBhvr>
                                        <p:cTn id="57" dur="1" fill="hold">
                                          <p:stCondLst>
                                            <p:cond delay="0"/>
                                          </p:stCondLst>
                                        </p:cTn>
                                        <p:tgtEl>
                                          <p:spTgt spid="55"/>
                                        </p:tgtEl>
                                        <p:attrNameLst>
                                          <p:attrName>style.visibility</p:attrName>
                                        </p:attrNameLst>
                                      </p:cBhvr>
                                      <p:to>
                                        <p:strVal val="visible"/>
                                      </p:to>
                                    </p:set>
                                    <p:anim calcmode="lin" valueType="num">
                                      <p:cBhvr additive="base">
                                        <p:cTn id="58" dur="3000" fill="hold"/>
                                        <p:tgtEl>
                                          <p:spTgt spid="55"/>
                                        </p:tgtEl>
                                        <p:attrNameLst>
                                          <p:attrName>ppt_x</p:attrName>
                                        </p:attrNameLst>
                                      </p:cBhvr>
                                      <p:tavLst>
                                        <p:tav tm="0">
                                          <p:val>
                                            <p:strVal val="#ppt_x"/>
                                          </p:val>
                                        </p:tav>
                                        <p:tav tm="100000">
                                          <p:val>
                                            <p:strVal val="#ppt_x"/>
                                          </p:val>
                                        </p:tav>
                                      </p:tavLst>
                                    </p:anim>
                                    <p:anim calcmode="lin" valueType="num">
                                      <p:cBhvr additive="base">
                                        <p:cTn id="59" dur="3000" fill="hold"/>
                                        <p:tgtEl>
                                          <p:spTgt spid="55"/>
                                        </p:tgtEl>
                                        <p:attrNameLst>
                                          <p:attrName>ppt_y</p:attrName>
                                        </p:attrNameLst>
                                      </p:cBhvr>
                                      <p:tavLst>
                                        <p:tav tm="0">
                                          <p:val>
                                            <p:strVal val="1+#ppt_h/2"/>
                                          </p:val>
                                        </p:tav>
                                        <p:tav tm="100000">
                                          <p:val>
                                            <p:strVal val="#ppt_y"/>
                                          </p:val>
                                        </p:tav>
                                      </p:tavLst>
                                    </p:anim>
                                  </p:childTnLst>
                                </p:cTn>
                              </p:par>
                              <p:par>
                                <p:cTn id="60" presetID="2" presetClass="entr" presetSubtype="4" fill="hold" grpId="0" nodeType="withEffect">
                                  <p:stCondLst>
                                    <p:cond delay="0"/>
                                  </p:stCondLst>
                                  <p:childTnLst>
                                    <p:set>
                                      <p:cBhvr>
                                        <p:cTn id="61" dur="1" fill="hold">
                                          <p:stCondLst>
                                            <p:cond delay="0"/>
                                          </p:stCondLst>
                                        </p:cTn>
                                        <p:tgtEl>
                                          <p:spTgt spid="56"/>
                                        </p:tgtEl>
                                        <p:attrNameLst>
                                          <p:attrName>style.visibility</p:attrName>
                                        </p:attrNameLst>
                                      </p:cBhvr>
                                      <p:to>
                                        <p:strVal val="visible"/>
                                      </p:to>
                                    </p:set>
                                    <p:anim calcmode="lin" valueType="num">
                                      <p:cBhvr additive="base">
                                        <p:cTn id="62" dur="3000" fill="hold"/>
                                        <p:tgtEl>
                                          <p:spTgt spid="56"/>
                                        </p:tgtEl>
                                        <p:attrNameLst>
                                          <p:attrName>ppt_x</p:attrName>
                                        </p:attrNameLst>
                                      </p:cBhvr>
                                      <p:tavLst>
                                        <p:tav tm="0">
                                          <p:val>
                                            <p:strVal val="#ppt_x"/>
                                          </p:val>
                                        </p:tav>
                                        <p:tav tm="100000">
                                          <p:val>
                                            <p:strVal val="#ppt_x"/>
                                          </p:val>
                                        </p:tav>
                                      </p:tavLst>
                                    </p:anim>
                                    <p:anim calcmode="lin" valueType="num">
                                      <p:cBhvr additive="base">
                                        <p:cTn id="63" dur="3000" fill="hold"/>
                                        <p:tgtEl>
                                          <p:spTgt spid="56"/>
                                        </p:tgtEl>
                                        <p:attrNameLst>
                                          <p:attrName>ppt_y</p:attrName>
                                        </p:attrNameLst>
                                      </p:cBhvr>
                                      <p:tavLst>
                                        <p:tav tm="0">
                                          <p:val>
                                            <p:strVal val="1+#ppt_h/2"/>
                                          </p:val>
                                        </p:tav>
                                        <p:tav tm="100000">
                                          <p:val>
                                            <p:strVal val="#ppt_y"/>
                                          </p:val>
                                        </p:tav>
                                      </p:tavLst>
                                    </p:anim>
                                  </p:childTnLst>
                                </p:cTn>
                              </p:par>
                              <p:par>
                                <p:cTn id="64" presetID="2" presetClass="entr" presetSubtype="4" fill="hold" grpId="0" nodeType="withEffect">
                                  <p:stCondLst>
                                    <p:cond delay="0"/>
                                  </p:stCondLst>
                                  <p:childTnLst>
                                    <p:set>
                                      <p:cBhvr>
                                        <p:cTn id="65" dur="1" fill="hold">
                                          <p:stCondLst>
                                            <p:cond delay="0"/>
                                          </p:stCondLst>
                                        </p:cTn>
                                        <p:tgtEl>
                                          <p:spTgt spid="57"/>
                                        </p:tgtEl>
                                        <p:attrNameLst>
                                          <p:attrName>style.visibility</p:attrName>
                                        </p:attrNameLst>
                                      </p:cBhvr>
                                      <p:to>
                                        <p:strVal val="visible"/>
                                      </p:to>
                                    </p:set>
                                    <p:anim calcmode="lin" valueType="num">
                                      <p:cBhvr additive="base">
                                        <p:cTn id="66" dur="3000" fill="hold"/>
                                        <p:tgtEl>
                                          <p:spTgt spid="57"/>
                                        </p:tgtEl>
                                        <p:attrNameLst>
                                          <p:attrName>ppt_x</p:attrName>
                                        </p:attrNameLst>
                                      </p:cBhvr>
                                      <p:tavLst>
                                        <p:tav tm="0">
                                          <p:val>
                                            <p:strVal val="#ppt_x"/>
                                          </p:val>
                                        </p:tav>
                                        <p:tav tm="100000">
                                          <p:val>
                                            <p:strVal val="#ppt_x"/>
                                          </p:val>
                                        </p:tav>
                                      </p:tavLst>
                                    </p:anim>
                                    <p:anim calcmode="lin" valueType="num">
                                      <p:cBhvr additive="base">
                                        <p:cTn id="67" dur="3000" fill="hold"/>
                                        <p:tgtEl>
                                          <p:spTgt spid="57"/>
                                        </p:tgtEl>
                                        <p:attrNameLst>
                                          <p:attrName>ppt_y</p:attrName>
                                        </p:attrNameLst>
                                      </p:cBhvr>
                                      <p:tavLst>
                                        <p:tav tm="0">
                                          <p:val>
                                            <p:strVal val="1+#ppt_h/2"/>
                                          </p:val>
                                        </p:tav>
                                        <p:tav tm="100000">
                                          <p:val>
                                            <p:strVal val="#ppt_y"/>
                                          </p:val>
                                        </p:tav>
                                      </p:tavLst>
                                    </p:anim>
                                  </p:childTnLst>
                                </p:cTn>
                              </p:par>
                              <p:par>
                                <p:cTn id="68" presetID="2" presetClass="entr" presetSubtype="4" fill="hold" grpId="0" nodeType="withEffect">
                                  <p:stCondLst>
                                    <p:cond delay="0"/>
                                  </p:stCondLst>
                                  <p:childTnLst>
                                    <p:set>
                                      <p:cBhvr>
                                        <p:cTn id="69" dur="1" fill="hold">
                                          <p:stCondLst>
                                            <p:cond delay="0"/>
                                          </p:stCondLst>
                                        </p:cTn>
                                        <p:tgtEl>
                                          <p:spTgt spid="58"/>
                                        </p:tgtEl>
                                        <p:attrNameLst>
                                          <p:attrName>style.visibility</p:attrName>
                                        </p:attrNameLst>
                                      </p:cBhvr>
                                      <p:to>
                                        <p:strVal val="visible"/>
                                      </p:to>
                                    </p:set>
                                    <p:anim calcmode="lin" valueType="num">
                                      <p:cBhvr additive="base">
                                        <p:cTn id="70" dur="3000" fill="hold"/>
                                        <p:tgtEl>
                                          <p:spTgt spid="58"/>
                                        </p:tgtEl>
                                        <p:attrNameLst>
                                          <p:attrName>ppt_x</p:attrName>
                                        </p:attrNameLst>
                                      </p:cBhvr>
                                      <p:tavLst>
                                        <p:tav tm="0">
                                          <p:val>
                                            <p:strVal val="#ppt_x"/>
                                          </p:val>
                                        </p:tav>
                                        <p:tav tm="100000">
                                          <p:val>
                                            <p:strVal val="#ppt_x"/>
                                          </p:val>
                                        </p:tav>
                                      </p:tavLst>
                                    </p:anim>
                                    <p:anim calcmode="lin" valueType="num">
                                      <p:cBhvr additive="base">
                                        <p:cTn id="71" dur="3000" fill="hold"/>
                                        <p:tgtEl>
                                          <p:spTgt spid="58"/>
                                        </p:tgtEl>
                                        <p:attrNameLst>
                                          <p:attrName>ppt_y</p:attrName>
                                        </p:attrNameLst>
                                      </p:cBhvr>
                                      <p:tavLst>
                                        <p:tav tm="0">
                                          <p:val>
                                            <p:strVal val="1+#ppt_h/2"/>
                                          </p:val>
                                        </p:tav>
                                        <p:tav tm="100000">
                                          <p:val>
                                            <p:strVal val="#ppt_y"/>
                                          </p:val>
                                        </p:tav>
                                      </p:tavLst>
                                    </p:anim>
                                  </p:childTnLst>
                                </p:cTn>
                              </p:par>
                              <p:par>
                                <p:cTn id="72" presetID="2" presetClass="entr" presetSubtype="4" fill="hold" grpId="0" nodeType="withEffect">
                                  <p:stCondLst>
                                    <p:cond delay="0"/>
                                  </p:stCondLst>
                                  <p:childTnLst>
                                    <p:set>
                                      <p:cBhvr>
                                        <p:cTn id="73" dur="1" fill="hold">
                                          <p:stCondLst>
                                            <p:cond delay="0"/>
                                          </p:stCondLst>
                                        </p:cTn>
                                        <p:tgtEl>
                                          <p:spTgt spid="59"/>
                                        </p:tgtEl>
                                        <p:attrNameLst>
                                          <p:attrName>style.visibility</p:attrName>
                                        </p:attrNameLst>
                                      </p:cBhvr>
                                      <p:to>
                                        <p:strVal val="visible"/>
                                      </p:to>
                                    </p:set>
                                    <p:anim calcmode="lin" valueType="num">
                                      <p:cBhvr additive="base">
                                        <p:cTn id="74" dur="3000" fill="hold"/>
                                        <p:tgtEl>
                                          <p:spTgt spid="59"/>
                                        </p:tgtEl>
                                        <p:attrNameLst>
                                          <p:attrName>ppt_x</p:attrName>
                                        </p:attrNameLst>
                                      </p:cBhvr>
                                      <p:tavLst>
                                        <p:tav tm="0">
                                          <p:val>
                                            <p:strVal val="#ppt_x"/>
                                          </p:val>
                                        </p:tav>
                                        <p:tav tm="100000">
                                          <p:val>
                                            <p:strVal val="#ppt_x"/>
                                          </p:val>
                                        </p:tav>
                                      </p:tavLst>
                                    </p:anim>
                                    <p:anim calcmode="lin" valueType="num">
                                      <p:cBhvr additive="base">
                                        <p:cTn id="75" dur="3000" fill="hold"/>
                                        <p:tgtEl>
                                          <p:spTgt spid="59"/>
                                        </p:tgtEl>
                                        <p:attrNameLst>
                                          <p:attrName>ppt_y</p:attrName>
                                        </p:attrNameLst>
                                      </p:cBhvr>
                                      <p:tavLst>
                                        <p:tav tm="0">
                                          <p:val>
                                            <p:strVal val="1+#ppt_h/2"/>
                                          </p:val>
                                        </p:tav>
                                        <p:tav tm="100000">
                                          <p:val>
                                            <p:strVal val="#ppt_y"/>
                                          </p:val>
                                        </p:tav>
                                      </p:tavLst>
                                    </p:anim>
                                  </p:childTnLst>
                                </p:cTn>
                              </p:par>
                              <p:par>
                                <p:cTn id="76" presetID="2" presetClass="entr" presetSubtype="4" fill="hold" grpId="0" nodeType="withEffect">
                                  <p:stCondLst>
                                    <p:cond delay="0"/>
                                  </p:stCondLst>
                                  <p:childTnLst>
                                    <p:set>
                                      <p:cBhvr>
                                        <p:cTn id="77" dur="1" fill="hold">
                                          <p:stCondLst>
                                            <p:cond delay="0"/>
                                          </p:stCondLst>
                                        </p:cTn>
                                        <p:tgtEl>
                                          <p:spTgt spid="60"/>
                                        </p:tgtEl>
                                        <p:attrNameLst>
                                          <p:attrName>style.visibility</p:attrName>
                                        </p:attrNameLst>
                                      </p:cBhvr>
                                      <p:to>
                                        <p:strVal val="visible"/>
                                      </p:to>
                                    </p:set>
                                    <p:anim calcmode="lin" valueType="num">
                                      <p:cBhvr additive="base">
                                        <p:cTn id="78" dur="3000" fill="hold"/>
                                        <p:tgtEl>
                                          <p:spTgt spid="60"/>
                                        </p:tgtEl>
                                        <p:attrNameLst>
                                          <p:attrName>ppt_x</p:attrName>
                                        </p:attrNameLst>
                                      </p:cBhvr>
                                      <p:tavLst>
                                        <p:tav tm="0">
                                          <p:val>
                                            <p:strVal val="#ppt_x"/>
                                          </p:val>
                                        </p:tav>
                                        <p:tav tm="100000">
                                          <p:val>
                                            <p:strVal val="#ppt_x"/>
                                          </p:val>
                                        </p:tav>
                                      </p:tavLst>
                                    </p:anim>
                                    <p:anim calcmode="lin" valueType="num">
                                      <p:cBhvr additive="base">
                                        <p:cTn id="79" dur="3000" fill="hold"/>
                                        <p:tgtEl>
                                          <p:spTgt spid="60"/>
                                        </p:tgtEl>
                                        <p:attrNameLst>
                                          <p:attrName>ppt_y</p:attrName>
                                        </p:attrNameLst>
                                      </p:cBhvr>
                                      <p:tavLst>
                                        <p:tav tm="0">
                                          <p:val>
                                            <p:strVal val="1+#ppt_h/2"/>
                                          </p:val>
                                        </p:tav>
                                        <p:tav tm="100000">
                                          <p:val>
                                            <p:strVal val="#ppt_y"/>
                                          </p:val>
                                        </p:tav>
                                      </p:tavLst>
                                    </p:anim>
                                  </p:childTnLst>
                                </p:cTn>
                              </p:par>
                              <p:par>
                                <p:cTn id="80" presetID="2" presetClass="entr" presetSubtype="4" fill="hold" grpId="0" nodeType="withEffect">
                                  <p:stCondLst>
                                    <p:cond delay="0"/>
                                  </p:stCondLst>
                                  <p:childTnLst>
                                    <p:set>
                                      <p:cBhvr>
                                        <p:cTn id="81" dur="1" fill="hold">
                                          <p:stCondLst>
                                            <p:cond delay="0"/>
                                          </p:stCondLst>
                                        </p:cTn>
                                        <p:tgtEl>
                                          <p:spTgt spid="61"/>
                                        </p:tgtEl>
                                        <p:attrNameLst>
                                          <p:attrName>style.visibility</p:attrName>
                                        </p:attrNameLst>
                                      </p:cBhvr>
                                      <p:to>
                                        <p:strVal val="visible"/>
                                      </p:to>
                                    </p:set>
                                    <p:anim calcmode="lin" valueType="num">
                                      <p:cBhvr additive="base">
                                        <p:cTn id="82" dur="3000" fill="hold"/>
                                        <p:tgtEl>
                                          <p:spTgt spid="61"/>
                                        </p:tgtEl>
                                        <p:attrNameLst>
                                          <p:attrName>ppt_x</p:attrName>
                                        </p:attrNameLst>
                                      </p:cBhvr>
                                      <p:tavLst>
                                        <p:tav tm="0">
                                          <p:val>
                                            <p:strVal val="#ppt_x"/>
                                          </p:val>
                                        </p:tav>
                                        <p:tav tm="100000">
                                          <p:val>
                                            <p:strVal val="#ppt_x"/>
                                          </p:val>
                                        </p:tav>
                                      </p:tavLst>
                                    </p:anim>
                                    <p:anim calcmode="lin" valueType="num">
                                      <p:cBhvr additive="base">
                                        <p:cTn id="83" dur="3000" fill="hold"/>
                                        <p:tgtEl>
                                          <p:spTgt spid="61"/>
                                        </p:tgtEl>
                                        <p:attrNameLst>
                                          <p:attrName>ppt_y</p:attrName>
                                        </p:attrNameLst>
                                      </p:cBhvr>
                                      <p:tavLst>
                                        <p:tav tm="0">
                                          <p:val>
                                            <p:strVal val="1+#ppt_h/2"/>
                                          </p:val>
                                        </p:tav>
                                        <p:tav tm="100000">
                                          <p:val>
                                            <p:strVal val="#ppt_y"/>
                                          </p:val>
                                        </p:tav>
                                      </p:tavLst>
                                    </p:anim>
                                  </p:childTnLst>
                                </p:cTn>
                              </p:par>
                              <p:par>
                                <p:cTn id="84" presetID="2" presetClass="entr" presetSubtype="4" fill="hold" grpId="0" nodeType="withEffect">
                                  <p:stCondLst>
                                    <p:cond delay="0"/>
                                  </p:stCondLst>
                                  <p:childTnLst>
                                    <p:set>
                                      <p:cBhvr>
                                        <p:cTn id="85" dur="1" fill="hold">
                                          <p:stCondLst>
                                            <p:cond delay="0"/>
                                          </p:stCondLst>
                                        </p:cTn>
                                        <p:tgtEl>
                                          <p:spTgt spid="62"/>
                                        </p:tgtEl>
                                        <p:attrNameLst>
                                          <p:attrName>style.visibility</p:attrName>
                                        </p:attrNameLst>
                                      </p:cBhvr>
                                      <p:to>
                                        <p:strVal val="visible"/>
                                      </p:to>
                                    </p:set>
                                    <p:anim calcmode="lin" valueType="num">
                                      <p:cBhvr additive="base">
                                        <p:cTn id="86" dur="3000" fill="hold"/>
                                        <p:tgtEl>
                                          <p:spTgt spid="62"/>
                                        </p:tgtEl>
                                        <p:attrNameLst>
                                          <p:attrName>ppt_x</p:attrName>
                                        </p:attrNameLst>
                                      </p:cBhvr>
                                      <p:tavLst>
                                        <p:tav tm="0">
                                          <p:val>
                                            <p:strVal val="#ppt_x"/>
                                          </p:val>
                                        </p:tav>
                                        <p:tav tm="100000">
                                          <p:val>
                                            <p:strVal val="#ppt_x"/>
                                          </p:val>
                                        </p:tav>
                                      </p:tavLst>
                                    </p:anim>
                                    <p:anim calcmode="lin" valueType="num">
                                      <p:cBhvr additive="base">
                                        <p:cTn id="87" dur="3000" fill="hold"/>
                                        <p:tgtEl>
                                          <p:spTgt spid="62"/>
                                        </p:tgtEl>
                                        <p:attrNameLst>
                                          <p:attrName>ppt_y</p:attrName>
                                        </p:attrNameLst>
                                      </p:cBhvr>
                                      <p:tavLst>
                                        <p:tav tm="0">
                                          <p:val>
                                            <p:strVal val="1+#ppt_h/2"/>
                                          </p:val>
                                        </p:tav>
                                        <p:tav tm="100000">
                                          <p:val>
                                            <p:strVal val="#ppt_y"/>
                                          </p:val>
                                        </p:tav>
                                      </p:tavLst>
                                    </p:anim>
                                  </p:childTnLst>
                                </p:cTn>
                              </p:par>
                              <p:par>
                                <p:cTn id="88" presetID="2" presetClass="entr" presetSubtype="4" fill="hold" grpId="0" nodeType="withEffect">
                                  <p:stCondLst>
                                    <p:cond delay="0"/>
                                  </p:stCondLst>
                                  <p:childTnLst>
                                    <p:set>
                                      <p:cBhvr>
                                        <p:cTn id="89" dur="1" fill="hold">
                                          <p:stCondLst>
                                            <p:cond delay="0"/>
                                          </p:stCondLst>
                                        </p:cTn>
                                        <p:tgtEl>
                                          <p:spTgt spid="63"/>
                                        </p:tgtEl>
                                        <p:attrNameLst>
                                          <p:attrName>style.visibility</p:attrName>
                                        </p:attrNameLst>
                                      </p:cBhvr>
                                      <p:to>
                                        <p:strVal val="visible"/>
                                      </p:to>
                                    </p:set>
                                    <p:anim calcmode="lin" valueType="num">
                                      <p:cBhvr additive="base">
                                        <p:cTn id="90" dur="3000" fill="hold"/>
                                        <p:tgtEl>
                                          <p:spTgt spid="63"/>
                                        </p:tgtEl>
                                        <p:attrNameLst>
                                          <p:attrName>ppt_x</p:attrName>
                                        </p:attrNameLst>
                                      </p:cBhvr>
                                      <p:tavLst>
                                        <p:tav tm="0">
                                          <p:val>
                                            <p:strVal val="#ppt_x"/>
                                          </p:val>
                                        </p:tav>
                                        <p:tav tm="100000">
                                          <p:val>
                                            <p:strVal val="#ppt_x"/>
                                          </p:val>
                                        </p:tav>
                                      </p:tavLst>
                                    </p:anim>
                                    <p:anim calcmode="lin" valueType="num">
                                      <p:cBhvr additive="base">
                                        <p:cTn id="91" dur="3000" fill="hold"/>
                                        <p:tgtEl>
                                          <p:spTgt spid="63"/>
                                        </p:tgtEl>
                                        <p:attrNameLst>
                                          <p:attrName>ppt_y</p:attrName>
                                        </p:attrNameLst>
                                      </p:cBhvr>
                                      <p:tavLst>
                                        <p:tav tm="0">
                                          <p:val>
                                            <p:strVal val="1+#ppt_h/2"/>
                                          </p:val>
                                        </p:tav>
                                        <p:tav tm="100000">
                                          <p:val>
                                            <p:strVal val="#ppt_y"/>
                                          </p:val>
                                        </p:tav>
                                      </p:tavLst>
                                    </p:anim>
                                  </p:childTnLst>
                                </p:cTn>
                              </p:par>
                              <p:par>
                                <p:cTn id="92" presetID="2" presetClass="entr" presetSubtype="4" fill="hold" grpId="0" nodeType="withEffect">
                                  <p:stCondLst>
                                    <p:cond delay="0"/>
                                  </p:stCondLst>
                                  <p:childTnLst>
                                    <p:set>
                                      <p:cBhvr>
                                        <p:cTn id="93" dur="1" fill="hold">
                                          <p:stCondLst>
                                            <p:cond delay="0"/>
                                          </p:stCondLst>
                                        </p:cTn>
                                        <p:tgtEl>
                                          <p:spTgt spid="64"/>
                                        </p:tgtEl>
                                        <p:attrNameLst>
                                          <p:attrName>style.visibility</p:attrName>
                                        </p:attrNameLst>
                                      </p:cBhvr>
                                      <p:to>
                                        <p:strVal val="visible"/>
                                      </p:to>
                                    </p:set>
                                    <p:anim calcmode="lin" valueType="num">
                                      <p:cBhvr additive="base">
                                        <p:cTn id="94" dur="3000" fill="hold"/>
                                        <p:tgtEl>
                                          <p:spTgt spid="64"/>
                                        </p:tgtEl>
                                        <p:attrNameLst>
                                          <p:attrName>ppt_x</p:attrName>
                                        </p:attrNameLst>
                                      </p:cBhvr>
                                      <p:tavLst>
                                        <p:tav tm="0">
                                          <p:val>
                                            <p:strVal val="#ppt_x"/>
                                          </p:val>
                                        </p:tav>
                                        <p:tav tm="100000">
                                          <p:val>
                                            <p:strVal val="#ppt_x"/>
                                          </p:val>
                                        </p:tav>
                                      </p:tavLst>
                                    </p:anim>
                                    <p:anim calcmode="lin" valueType="num">
                                      <p:cBhvr additive="base">
                                        <p:cTn id="95" dur="3000" fill="hold"/>
                                        <p:tgtEl>
                                          <p:spTgt spid="64"/>
                                        </p:tgtEl>
                                        <p:attrNameLst>
                                          <p:attrName>ppt_y</p:attrName>
                                        </p:attrNameLst>
                                      </p:cBhvr>
                                      <p:tavLst>
                                        <p:tav tm="0">
                                          <p:val>
                                            <p:strVal val="1+#ppt_h/2"/>
                                          </p:val>
                                        </p:tav>
                                        <p:tav tm="100000">
                                          <p:val>
                                            <p:strVal val="#ppt_y"/>
                                          </p:val>
                                        </p:tav>
                                      </p:tavLst>
                                    </p:anim>
                                  </p:childTnLst>
                                </p:cTn>
                              </p:par>
                              <p:par>
                                <p:cTn id="96" presetID="2" presetClass="entr" presetSubtype="4" fill="hold" grpId="0" nodeType="withEffect">
                                  <p:stCondLst>
                                    <p:cond delay="0"/>
                                  </p:stCondLst>
                                  <p:childTnLst>
                                    <p:set>
                                      <p:cBhvr>
                                        <p:cTn id="97" dur="1" fill="hold">
                                          <p:stCondLst>
                                            <p:cond delay="0"/>
                                          </p:stCondLst>
                                        </p:cTn>
                                        <p:tgtEl>
                                          <p:spTgt spid="65"/>
                                        </p:tgtEl>
                                        <p:attrNameLst>
                                          <p:attrName>style.visibility</p:attrName>
                                        </p:attrNameLst>
                                      </p:cBhvr>
                                      <p:to>
                                        <p:strVal val="visible"/>
                                      </p:to>
                                    </p:set>
                                    <p:anim calcmode="lin" valueType="num">
                                      <p:cBhvr additive="base">
                                        <p:cTn id="98" dur="3000" fill="hold"/>
                                        <p:tgtEl>
                                          <p:spTgt spid="65"/>
                                        </p:tgtEl>
                                        <p:attrNameLst>
                                          <p:attrName>ppt_x</p:attrName>
                                        </p:attrNameLst>
                                      </p:cBhvr>
                                      <p:tavLst>
                                        <p:tav tm="0">
                                          <p:val>
                                            <p:strVal val="#ppt_x"/>
                                          </p:val>
                                        </p:tav>
                                        <p:tav tm="100000">
                                          <p:val>
                                            <p:strVal val="#ppt_x"/>
                                          </p:val>
                                        </p:tav>
                                      </p:tavLst>
                                    </p:anim>
                                    <p:anim calcmode="lin" valueType="num">
                                      <p:cBhvr additive="base">
                                        <p:cTn id="99" dur="3000" fill="hold"/>
                                        <p:tgtEl>
                                          <p:spTgt spid="65"/>
                                        </p:tgtEl>
                                        <p:attrNameLst>
                                          <p:attrName>ppt_y</p:attrName>
                                        </p:attrNameLst>
                                      </p:cBhvr>
                                      <p:tavLst>
                                        <p:tav tm="0">
                                          <p:val>
                                            <p:strVal val="1+#ppt_h/2"/>
                                          </p:val>
                                        </p:tav>
                                        <p:tav tm="100000">
                                          <p:val>
                                            <p:strVal val="#ppt_y"/>
                                          </p:val>
                                        </p:tav>
                                      </p:tavLst>
                                    </p:anim>
                                  </p:childTnLst>
                                </p:cTn>
                              </p:par>
                              <p:par>
                                <p:cTn id="100" presetID="2" presetClass="entr" presetSubtype="4" fill="hold" grpId="0" nodeType="withEffect">
                                  <p:stCondLst>
                                    <p:cond delay="0"/>
                                  </p:stCondLst>
                                  <p:childTnLst>
                                    <p:set>
                                      <p:cBhvr>
                                        <p:cTn id="101" dur="1" fill="hold">
                                          <p:stCondLst>
                                            <p:cond delay="0"/>
                                          </p:stCondLst>
                                        </p:cTn>
                                        <p:tgtEl>
                                          <p:spTgt spid="66"/>
                                        </p:tgtEl>
                                        <p:attrNameLst>
                                          <p:attrName>style.visibility</p:attrName>
                                        </p:attrNameLst>
                                      </p:cBhvr>
                                      <p:to>
                                        <p:strVal val="visible"/>
                                      </p:to>
                                    </p:set>
                                    <p:anim calcmode="lin" valueType="num">
                                      <p:cBhvr additive="base">
                                        <p:cTn id="102" dur="3000" fill="hold"/>
                                        <p:tgtEl>
                                          <p:spTgt spid="66"/>
                                        </p:tgtEl>
                                        <p:attrNameLst>
                                          <p:attrName>ppt_x</p:attrName>
                                        </p:attrNameLst>
                                      </p:cBhvr>
                                      <p:tavLst>
                                        <p:tav tm="0">
                                          <p:val>
                                            <p:strVal val="#ppt_x"/>
                                          </p:val>
                                        </p:tav>
                                        <p:tav tm="100000">
                                          <p:val>
                                            <p:strVal val="#ppt_x"/>
                                          </p:val>
                                        </p:tav>
                                      </p:tavLst>
                                    </p:anim>
                                    <p:anim calcmode="lin" valueType="num">
                                      <p:cBhvr additive="base">
                                        <p:cTn id="103" dur="3000" fill="hold"/>
                                        <p:tgtEl>
                                          <p:spTgt spid="66"/>
                                        </p:tgtEl>
                                        <p:attrNameLst>
                                          <p:attrName>ppt_y</p:attrName>
                                        </p:attrNameLst>
                                      </p:cBhvr>
                                      <p:tavLst>
                                        <p:tav tm="0">
                                          <p:val>
                                            <p:strVal val="1+#ppt_h/2"/>
                                          </p:val>
                                        </p:tav>
                                        <p:tav tm="100000">
                                          <p:val>
                                            <p:strVal val="#ppt_y"/>
                                          </p:val>
                                        </p:tav>
                                      </p:tavLst>
                                    </p:anim>
                                  </p:childTnLst>
                                </p:cTn>
                              </p:par>
                              <p:par>
                                <p:cTn id="104" presetID="2" presetClass="entr" presetSubtype="4" fill="hold" grpId="0" nodeType="withEffect">
                                  <p:stCondLst>
                                    <p:cond delay="0"/>
                                  </p:stCondLst>
                                  <p:childTnLst>
                                    <p:set>
                                      <p:cBhvr>
                                        <p:cTn id="105" dur="1" fill="hold">
                                          <p:stCondLst>
                                            <p:cond delay="0"/>
                                          </p:stCondLst>
                                        </p:cTn>
                                        <p:tgtEl>
                                          <p:spTgt spid="67"/>
                                        </p:tgtEl>
                                        <p:attrNameLst>
                                          <p:attrName>style.visibility</p:attrName>
                                        </p:attrNameLst>
                                      </p:cBhvr>
                                      <p:to>
                                        <p:strVal val="visible"/>
                                      </p:to>
                                    </p:set>
                                    <p:anim calcmode="lin" valueType="num">
                                      <p:cBhvr additive="base">
                                        <p:cTn id="106" dur="3000" fill="hold"/>
                                        <p:tgtEl>
                                          <p:spTgt spid="67"/>
                                        </p:tgtEl>
                                        <p:attrNameLst>
                                          <p:attrName>ppt_x</p:attrName>
                                        </p:attrNameLst>
                                      </p:cBhvr>
                                      <p:tavLst>
                                        <p:tav tm="0">
                                          <p:val>
                                            <p:strVal val="#ppt_x"/>
                                          </p:val>
                                        </p:tav>
                                        <p:tav tm="100000">
                                          <p:val>
                                            <p:strVal val="#ppt_x"/>
                                          </p:val>
                                        </p:tav>
                                      </p:tavLst>
                                    </p:anim>
                                    <p:anim calcmode="lin" valueType="num">
                                      <p:cBhvr additive="base">
                                        <p:cTn id="107" dur="3000" fill="hold"/>
                                        <p:tgtEl>
                                          <p:spTgt spid="67"/>
                                        </p:tgtEl>
                                        <p:attrNameLst>
                                          <p:attrName>ppt_y</p:attrName>
                                        </p:attrNameLst>
                                      </p:cBhvr>
                                      <p:tavLst>
                                        <p:tav tm="0">
                                          <p:val>
                                            <p:strVal val="1+#ppt_h/2"/>
                                          </p:val>
                                        </p:tav>
                                        <p:tav tm="100000">
                                          <p:val>
                                            <p:strVal val="#ppt_y"/>
                                          </p:val>
                                        </p:tav>
                                      </p:tavLst>
                                    </p:anim>
                                  </p:childTnLst>
                                </p:cTn>
                              </p:par>
                              <p:par>
                                <p:cTn id="108" presetID="2" presetClass="entr" presetSubtype="4" fill="hold" grpId="0" nodeType="withEffect">
                                  <p:stCondLst>
                                    <p:cond delay="0"/>
                                  </p:stCondLst>
                                  <p:childTnLst>
                                    <p:set>
                                      <p:cBhvr>
                                        <p:cTn id="109" dur="1" fill="hold">
                                          <p:stCondLst>
                                            <p:cond delay="0"/>
                                          </p:stCondLst>
                                        </p:cTn>
                                        <p:tgtEl>
                                          <p:spTgt spid="68"/>
                                        </p:tgtEl>
                                        <p:attrNameLst>
                                          <p:attrName>style.visibility</p:attrName>
                                        </p:attrNameLst>
                                      </p:cBhvr>
                                      <p:to>
                                        <p:strVal val="visible"/>
                                      </p:to>
                                    </p:set>
                                    <p:anim calcmode="lin" valueType="num">
                                      <p:cBhvr additive="base">
                                        <p:cTn id="110" dur="3000" fill="hold"/>
                                        <p:tgtEl>
                                          <p:spTgt spid="68"/>
                                        </p:tgtEl>
                                        <p:attrNameLst>
                                          <p:attrName>ppt_x</p:attrName>
                                        </p:attrNameLst>
                                      </p:cBhvr>
                                      <p:tavLst>
                                        <p:tav tm="0">
                                          <p:val>
                                            <p:strVal val="#ppt_x"/>
                                          </p:val>
                                        </p:tav>
                                        <p:tav tm="100000">
                                          <p:val>
                                            <p:strVal val="#ppt_x"/>
                                          </p:val>
                                        </p:tav>
                                      </p:tavLst>
                                    </p:anim>
                                    <p:anim calcmode="lin" valueType="num">
                                      <p:cBhvr additive="base">
                                        <p:cTn id="111" dur="3000" fill="hold"/>
                                        <p:tgtEl>
                                          <p:spTgt spid="68"/>
                                        </p:tgtEl>
                                        <p:attrNameLst>
                                          <p:attrName>ppt_y</p:attrName>
                                        </p:attrNameLst>
                                      </p:cBhvr>
                                      <p:tavLst>
                                        <p:tav tm="0">
                                          <p:val>
                                            <p:strVal val="1+#ppt_h/2"/>
                                          </p:val>
                                        </p:tav>
                                        <p:tav tm="100000">
                                          <p:val>
                                            <p:strVal val="#ppt_y"/>
                                          </p:val>
                                        </p:tav>
                                      </p:tavLst>
                                    </p:anim>
                                  </p:childTnLst>
                                </p:cTn>
                              </p:par>
                              <p:par>
                                <p:cTn id="112" presetID="2" presetClass="entr" presetSubtype="4" fill="hold" grpId="0" nodeType="withEffect">
                                  <p:stCondLst>
                                    <p:cond delay="0"/>
                                  </p:stCondLst>
                                  <p:childTnLst>
                                    <p:set>
                                      <p:cBhvr>
                                        <p:cTn id="113" dur="1" fill="hold">
                                          <p:stCondLst>
                                            <p:cond delay="0"/>
                                          </p:stCondLst>
                                        </p:cTn>
                                        <p:tgtEl>
                                          <p:spTgt spid="69"/>
                                        </p:tgtEl>
                                        <p:attrNameLst>
                                          <p:attrName>style.visibility</p:attrName>
                                        </p:attrNameLst>
                                      </p:cBhvr>
                                      <p:to>
                                        <p:strVal val="visible"/>
                                      </p:to>
                                    </p:set>
                                    <p:anim calcmode="lin" valueType="num">
                                      <p:cBhvr additive="base">
                                        <p:cTn id="114" dur="3000" fill="hold"/>
                                        <p:tgtEl>
                                          <p:spTgt spid="69"/>
                                        </p:tgtEl>
                                        <p:attrNameLst>
                                          <p:attrName>ppt_x</p:attrName>
                                        </p:attrNameLst>
                                      </p:cBhvr>
                                      <p:tavLst>
                                        <p:tav tm="0">
                                          <p:val>
                                            <p:strVal val="#ppt_x"/>
                                          </p:val>
                                        </p:tav>
                                        <p:tav tm="100000">
                                          <p:val>
                                            <p:strVal val="#ppt_x"/>
                                          </p:val>
                                        </p:tav>
                                      </p:tavLst>
                                    </p:anim>
                                    <p:anim calcmode="lin" valueType="num">
                                      <p:cBhvr additive="base">
                                        <p:cTn id="115" dur="3000" fill="hold"/>
                                        <p:tgtEl>
                                          <p:spTgt spid="69"/>
                                        </p:tgtEl>
                                        <p:attrNameLst>
                                          <p:attrName>ppt_y</p:attrName>
                                        </p:attrNameLst>
                                      </p:cBhvr>
                                      <p:tavLst>
                                        <p:tav tm="0">
                                          <p:val>
                                            <p:strVal val="1+#ppt_h/2"/>
                                          </p:val>
                                        </p:tav>
                                        <p:tav tm="100000">
                                          <p:val>
                                            <p:strVal val="#ppt_y"/>
                                          </p:val>
                                        </p:tav>
                                      </p:tavLst>
                                    </p:anim>
                                  </p:childTnLst>
                                </p:cTn>
                              </p:par>
                              <p:par>
                                <p:cTn id="116" presetID="2" presetClass="entr" presetSubtype="4" fill="hold" grpId="0" nodeType="withEffect">
                                  <p:stCondLst>
                                    <p:cond delay="0"/>
                                  </p:stCondLst>
                                  <p:childTnLst>
                                    <p:set>
                                      <p:cBhvr>
                                        <p:cTn id="117" dur="1" fill="hold">
                                          <p:stCondLst>
                                            <p:cond delay="0"/>
                                          </p:stCondLst>
                                        </p:cTn>
                                        <p:tgtEl>
                                          <p:spTgt spid="70"/>
                                        </p:tgtEl>
                                        <p:attrNameLst>
                                          <p:attrName>style.visibility</p:attrName>
                                        </p:attrNameLst>
                                      </p:cBhvr>
                                      <p:to>
                                        <p:strVal val="visible"/>
                                      </p:to>
                                    </p:set>
                                    <p:anim calcmode="lin" valueType="num">
                                      <p:cBhvr additive="base">
                                        <p:cTn id="118" dur="3000" fill="hold"/>
                                        <p:tgtEl>
                                          <p:spTgt spid="70"/>
                                        </p:tgtEl>
                                        <p:attrNameLst>
                                          <p:attrName>ppt_x</p:attrName>
                                        </p:attrNameLst>
                                      </p:cBhvr>
                                      <p:tavLst>
                                        <p:tav tm="0">
                                          <p:val>
                                            <p:strVal val="#ppt_x"/>
                                          </p:val>
                                        </p:tav>
                                        <p:tav tm="100000">
                                          <p:val>
                                            <p:strVal val="#ppt_x"/>
                                          </p:val>
                                        </p:tav>
                                      </p:tavLst>
                                    </p:anim>
                                    <p:anim calcmode="lin" valueType="num">
                                      <p:cBhvr additive="base">
                                        <p:cTn id="119" dur="3000" fill="hold"/>
                                        <p:tgtEl>
                                          <p:spTgt spid="70"/>
                                        </p:tgtEl>
                                        <p:attrNameLst>
                                          <p:attrName>ppt_y</p:attrName>
                                        </p:attrNameLst>
                                      </p:cBhvr>
                                      <p:tavLst>
                                        <p:tav tm="0">
                                          <p:val>
                                            <p:strVal val="1+#ppt_h/2"/>
                                          </p:val>
                                        </p:tav>
                                        <p:tav tm="100000">
                                          <p:val>
                                            <p:strVal val="#ppt_y"/>
                                          </p:val>
                                        </p:tav>
                                      </p:tavLst>
                                    </p:anim>
                                  </p:childTnLst>
                                </p:cTn>
                              </p:par>
                              <p:par>
                                <p:cTn id="120" presetID="2" presetClass="entr" presetSubtype="4" fill="hold" grpId="0" nodeType="withEffect">
                                  <p:stCondLst>
                                    <p:cond delay="0"/>
                                  </p:stCondLst>
                                  <p:childTnLst>
                                    <p:set>
                                      <p:cBhvr>
                                        <p:cTn id="121" dur="1" fill="hold">
                                          <p:stCondLst>
                                            <p:cond delay="0"/>
                                          </p:stCondLst>
                                        </p:cTn>
                                        <p:tgtEl>
                                          <p:spTgt spid="71"/>
                                        </p:tgtEl>
                                        <p:attrNameLst>
                                          <p:attrName>style.visibility</p:attrName>
                                        </p:attrNameLst>
                                      </p:cBhvr>
                                      <p:to>
                                        <p:strVal val="visible"/>
                                      </p:to>
                                    </p:set>
                                    <p:anim calcmode="lin" valueType="num">
                                      <p:cBhvr additive="base">
                                        <p:cTn id="122" dur="3000" fill="hold"/>
                                        <p:tgtEl>
                                          <p:spTgt spid="71"/>
                                        </p:tgtEl>
                                        <p:attrNameLst>
                                          <p:attrName>ppt_x</p:attrName>
                                        </p:attrNameLst>
                                      </p:cBhvr>
                                      <p:tavLst>
                                        <p:tav tm="0">
                                          <p:val>
                                            <p:strVal val="#ppt_x"/>
                                          </p:val>
                                        </p:tav>
                                        <p:tav tm="100000">
                                          <p:val>
                                            <p:strVal val="#ppt_x"/>
                                          </p:val>
                                        </p:tav>
                                      </p:tavLst>
                                    </p:anim>
                                    <p:anim calcmode="lin" valueType="num">
                                      <p:cBhvr additive="base">
                                        <p:cTn id="123" dur="3000" fill="hold"/>
                                        <p:tgtEl>
                                          <p:spTgt spid="71"/>
                                        </p:tgtEl>
                                        <p:attrNameLst>
                                          <p:attrName>ppt_y</p:attrName>
                                        </p:attrNameLst>
                                      </p:cBhvr>
                                      <p:tavLst>
                                        <p:tav tm="0">
                                          <p:val>
                                            <p:strVal val="1+#ppt_h/2"/>
                                          </p:val>
                                        </p:tav>
                                        <p:tav tm="100000">
                                          <p:val>
                                            <p:strVal val="#ppt_y"/>
                                          </p:val>
                                        </p:tav>
                                      </p:tavLst>
                                    </p:anim>
                                  </p:childTnLst>
                                </p:cTn>
                              </p:par>
                              <p:par>
                                <p:cTn id="124" presetID="2" presetClass="entr" presetSubtype="4" fill="hold" grpId="0" nodeType="withEffect">
                                  <p:stCondLst>
                                    <p:cond delay="0"/>
                                  </p:stCondLst>
                                  <p:childTnLst>
                                    <p:set>
                                      <p:cBhvr>
                                        <p:cTn id="125" dur="1" fill="hold">
                                          <p:stCondLst>
                                            <p:cond delay="0"/>
                                          </p:stCondLst>
                                        </p:cTn>
                                        <p:tgtEl>
                                          <p:spTgt spid="72"/>
                                        </p:tgtEl>
                                        <p:attrNameLst>
                                          <p:attrName>style.visibility</p:attrName>
                                        </p:attrNameLst>
                                      </p:cBhvr>
                                      <p:to>
                                        <p:strVal val="visible"/>
                                      </p:to>
                                    </p:set>
                                    <p:anim calcmode="lin" valueType="num">
                                      <p:cBhvr additive="base">
                                        <p:cTn id="126" dur="3000" fill="hold"/>
                                        <p:tgtEl>
                                          <p:spTgt spid="72"/>
                                        </p:tgtEl>
                                        <p:attrNameLst>
                                          <p:attrName>ppt_x</p:attrName>
                                        </p:attrNameLst>
                                      </p:cBhvr>
                                      <p:tavLst>
                                        <p:tav tm="0">
                                          <p:val>
                                            <p:strVal val="#ppt_x"/>
                                          </p:val>
                                        </p:tav>
                                        <p:tav tm="100000">
                                          <p:val>
                                            <p:strVal val="#ppt_x"/>
                                          </p:val>
                                        </p:tav>
                                      </p:tavLst>
                                    </p:anim>
                                    <p:anim calcmode="lin" valueType="num">
                                      <p:cBhvr additive="base">
                                        <p:cTn id="127" dur="3000" fill="hold"/>
                                        <p:tgtEl>
                                          <p:spTgt spid="72"/>
                                        </p:tgtEl>
                                        <p:attrNameLst>
                                          <p:attrName>ppt_y</p:attrName>
                                        </p:attrNameLst>
                                      </p:cBhvr>
                                      <p:tavLst>
                                        <p:tav tm="0">
                                          <p:val>
                                            <p:strVal val="1+#ppt_h/2"/>
                                          </p:val>
                                        </p:tav>
                                        <p:tav tm="100000">
                                          <p:val>
                                            <p:strVal val="#ppt_y"/>
                                          </p:val>
                                        </p:tav>
                                      </p:tavLst>
                                    </p:anim>
                                  </p:childTnLst>
                                </p:cTn>
                              </p:par>
                              <p:par>
                                <p:cTn id="128" presetID="2" presetClass="entr" presetSubtype="4" fill="hold" grpId="0" nodeType="withEffect">
                                  <p:stCondLst>
                                    <p:cond delay="0"/>
                                  </p:stCondLst>
                                  <p:childTnLst>
                                    <p:set>
                                      <p:cBhvr>
                                        <p:cTn id="129" dur="1" fill="hold">
                                          <p:stCondLst>
                                            <p:cond delay="0"/>
                                          </p:stCondLst>
                                        </p:cTn>
                                        <p:tgtEl>
                                          <p:spTgt spid="73"/>
                                        </p:tgtEl>
                                        <p:attrNameLst>
                                          <p:attrName>style.visibility</p:attrName>
                                        </p:attrNameLst>
                                      </p:cBhvr>
                                      <p:to>
                                        <p:strVal val="visible"/>
                                      </p:to>
                                    </p:set>
                                    <p:anim calcmode="lin" valueType="num">
                                      <p:cBhvr additive="base">
                                        <p:cTn id="130" dur="3000" fill="hold"/>
                                        <p:tgtEl>
                                          <p:spTgt spid="73"/>
                                        </p:tgtEl>
                                        <p:attrNameLst>
                                          <p:attrName>ppt_x</p:attrName>
                                        </p:attrNameLst>
                                      </p:cBhvr>
                                      <p:tavLst>
                                        <p:tav tm="0">
                                          <p:val>
                                            <p:strVal val="#ppt_x"/>
                                          </p:val>
                                        </p:tav>
                                        <p:tav tm="100000">
                                          <p:val>
                                            <p:strVal val="#ppt_x"/>
                                          </p:val>
                                        </p:tav>
                                      </p:tavLst>
                                    </p:anim>
                                    <p:anim calcmode="lin" valueType="num">
                                      <p:cBhvr additive="base">
                                        <p:cTn id="131" dur="3000" fill="hold"/>
                                        <p:tgtEl>
                                          <p:spTgt spid="73"/>
                                        </p:tgtEl>
                                        <p:attrNameLst>
                                          <p:attrName>ppt_y</p:attrName>
                                        </p:attrNameLst>
                                      </p:cBhvr>
                                      <p:tavLst>
                                        <p:tav tm="0">
                                          <p:val>
                                            <p:strVal val="1+#ppt_h/2"/>
                                          </p:val>
                                        </p:tav>
                                        <p:tav tm="100000">
                                          <p:val>
                                            <p:strVal val="#ppt_y"/>
                                          </p:val>
                                        </p:tav>
                                      </p:tavLst>
                                    </p:anim>
                                  </p:childTnLst>
                                </p:cTn>
                              </p:par>
                              <p:par>
                                <p:cTn id="132" presetID="2" presetClass="entr" presetSubtype="4" fill="hold" grpId="0" nodeType="withEffect">
                                  <p:stCondLst>
                                    <p:cond delay="0"/>
                                  </p:stCondLst>
                                  <p:childTnLst>
                                    <p:set>
                                      <p:cBhvr>
                                        <p:cTn id="133" dur="1" fill="hold">
                                          <p:stCondLst>
                                            <p:cond delay="0"/>
                                          </p:stCondLst>
                                        </p:cTn>
                                        <p:tgtEl>
                                          <p:spTgt spid="74"/>
                                        </p:tgtEl>
                                        <p:attrNameLst>
                                          <p:attrName>style.visibility</p:attrName>
                                        </p:attrNameLst>
                                      </p:cBhvr>
                                      <p:to>
                                        <p:strVal val="visible"/>
                                      </p:to>
                                    </p:set>
                                    <p:anim calcmode="lin" valueType="num">
                                      <p:cBhvr additive="base">
                                        <p:cTn id="134" dur="3000" fill="hold"/>
                                        <p:tgtEl>
                                          <p:spTgt spid="74"/>
                                        </p:tgtEl>
                                        <p:attrNameLst>
                                          <p:attrName>ppt_x</p:attrName>
                                        </p:attrNameLst>
                                      </p:cBhvr>
                                      <p:tavLst>
                                        <p:tav tm="0">
                                          <p:val>
                                            <p:strVal val="#ppt_x"/>
                                          </p:val>
                                        </p:tav>
                                        <p:tav tm="100000">
                                          <p:val>
                                            <p:strVal val="#ppt_x"/>
                                          </p:val>
                                        </p:tav>
                                      </p:tavLst>
                                    </p:anim>
                                    <p:anim calcmode="lin" valueType="num">
                                      <p:cBhvr additive="base">
                                        <p:cTn id="135" dur="3000" fill="hold"/>
                                        <p:tgtEl>
                                          <p:spTgt spid="74"/>
                                        </p:tgtEl>
                                        <p:attrNameLst>
                                          <p:attrName>ppt_y</p:attrName>
                                        </p:attrNameLst>
                                      </p:cBhvr>
                                      <p:tavLst>
                                        <p:tav tm="0">
                                          <p:val>
                                            <p:strVal val="1+#ppt_h/2"/>
                                          </p:val>
                                        </p:tav>
                                        <p:tav tm="100000">
                                          <p:val>
                                            <p:strVal val="#ppt_y"/>
                                          </p:val>
                                        </p:tav>
                                      </p:tavLst>
                                    </p:anim>
                                  </p:childTnLst>
                                </p:cTn>
                              </p:par>
                              <p:par>
                                <p:cTn id="136" presetID="2" presetClass="entr" presetSubtype="4" fill="hold" grpId="0" nodeType="withEffect">
                                  <p:stCondLst>
                                    <p:cond delay="0"/>
                                  </p:stCondLst>
                                  <p:childTnLst>
                                    <p:set>
                                      <p:cBhvr>
                                        <p:cTn id="137" dur="1" fill="hold">
                                          <p:stCondLst>
                                            <p:cond delay="0"/>
                                          </p:stCondLst>
                                        </p:cTn>
                                        <p:tgtEl>
                                          <p:spTgt spid="75"/>
                                        </p:tgtEl>
                                        <p:attrNameLst>
                                          <p:attrName>style.visibility</p:attrName>
                                        </p:attrNameLst>
                                      </p:cBhvr>
                                      <p:to>
                                        <p:strVal val="visible"/>
                                      </p:to>
                                    </p:set>
                                    <p:anim calcmode="lin" valueType="num">
                                      <p:cBhvr additive="base">
                                        <p:cTn id="138" dur="3000" fill="hold"/>
                                        <p:tgtEl>
                                          <p:spTgt spid="75"/>
                                        </p:tgtEl>
                                        <p:attrNameLst>
                                          <p:attrName>ppt_x</p:attrName>
                                        </p:attrNameLst>
                                      </p:cBhvr>
                                      <p:tavLst>
                                        <p:tav tm="0">
                                          <p:val>
                                            <p:strVal val="#ppt_x"/>
                                          </p:val>
                                        </p:tav>
                                        <p:tav tm="100000">
                                          <p:val>
                                            <p:strVal val="#ppt_x"/>
                                          </p:val>
                                        </p:tav>
                                      </p:tavLst>
                                    </p:anim>
                                    <p:anim calcmode="lin" valueType="num">
                                      <p:cBhvr additive="base">
                                        <p:cTn id="139" dur="3000" fill="hold"/>
                                        <p:tgtEl>
                                          <p:spTgt spid="75"/>
                                        </p:tgtEl>
                                        <p:attrNameLst>
                                          <p:attrName>ppt_y</p:attrName>
                                        </p:attrNameLst>
                                      </p:cBhvr>
                                      <p:tavLst>
                                        <p:tav tm="0">
                                          <p:val>
                                            <p:strVal val="1+#ppt_h/2"/>
                                          </p:val>
                                        </p:tav>
                                        <p:tav tm="100000">
                                          <p:val>
                                            <p:strVal val="#ppt_y"/>
                                          </p:val>
                                        </p:tav>
                                      </p:tavLst>
                                    </p:anim>
                                  </p:childTnLst>
                                </p:cTn>
                              </p:par>
                              <p:par>
                                <p:cTn id="140" presetID="2" presetClass="entr" presetSubtype="4" fill="hold" grpId="0" nodeType="withEffect">
                                  <p:stCondLst>
                                    <p:cond delay="0"/>
                                  </p:stCondLst>
                                  <p:childTnLst>
                                    <p:set>
                                      <p:cBhvr>
                                        <p:cTn id="141" dur="1" fill="hold">
                                          <p:stCondLst>
                                            <p:cond delay="0"/>
                                          </p:stCondLst>
                                        </p:cTn>
                                        <p:tgtEl>
                                          <p:spTgt spid="76"/>
                                        </p:tgtEl>
                                        <p:attrNameLst>
                                          <p:attrName>style.visibility</p:attrName>
                                        </p:attrNameLst>
                                      </p:cBhvr>
                                      <p:to>
                                        <p:strVal val="visible"/>
                                      </p:to>
                                    </p:set>
                                    <p:anim calcmode="lin" valueType="num">
                                      <p:cBhvr additive="base">
                                        <p:cTn id="142" dur="3000" fill="hold"/>
                                        <p:tgtEl>
                                          <p:spTgt spid="76"/>
                                        </p:tgtEl>
                                        <p:attrNameLst>
                                          <p:attrName>ppt_x</p:attrName>
                                        </p:attrNameLst>
                                      </p:cBhvr>
                                      <p:tavLst>
                                        <p:tav tm="0">
                                          <p:val>
                                            <p:strVal val="#ppt_x"/>
                                          </p:val>
                                        </p:tav>
                                        <p:tav tm="100000">
                                          <p:val>
                                            <p:strVal val="#ppt_x"/>
                                          </p:val>
                                        </p:tav>
                                      </p:tavLst>
                                    </p:anim>
                                    <p:anim calcmode="lin" valueType="num">
                                      <p:cBhvr additive="base">
                                        <p:cTn id="143" dur="3000" fill="hold"/>
                                        <p:tgtEl>
                                          <p:spTgt spid="76"/>
                                        </p:tgtEl>
                                        <p:attrNameLst>
                                          <p:attrName>ppt_y</p:attrName>
                                        </p:attrNameLst>
                                      </p:cBhvr>
                                      <p:tavLst>
                                        <p:tav tm="0">
                                          <p:val>
                                            <p:strVal val="1+#ppt_h/2"/>
                                          </p:val>
                                        </p:tav>
                                        <p:tav tm="100000">
                                          <p:val>
                                            <p:strVal val="#ppt_y"/>
                                          </p:val>
                                        </p:tav>
                                      </p:tavLst>
                                    </p:anim>
                                  </p:childTnLst>
                                </p:cTn>
                              </p:par>
                              <p:par>
                                <p:cTn id="144" presetID="2" presetClass="entr" presetSubtype="4" fill="hold" grpId="0" nodeType="withEffect">
                                  <p:stCondLst>
                                    <p:cond delay="0"/>
                                  </p:stCondLst>
                                  <p:childTnLst>
                                    <p:set>
                                      <p:cBhvr>
                                        <p:cTn id="145" dur="1" fill="hold">
                                          <p:stCondLst>
                                            <p:cond delay="0"/>
                                          </p:stCondLst>
                                        </p:cTn>
                                        <p:tgtEl>
                                          <p:spTgt spid="77"/>
                                        </p:tgtEl>
                                        <p:attrNameLst>
                                          <p:attrName>style.visibility</p:attrName>
                                        </p:attrNameLst>
                                      </p:cBhvr>
                                      <p:to>
                                        <p:strVal val="visible"/>
                                      </p:to>
                                    </p:set>
                                    <p:anim calcmode="lin" valueType="num">
                                      <p:cBhvr additive="base">
                                        <p:cTn id="146" dur="3000" fill="hold"/>
                                        <p:tgtEl>
                                          <p:spTgt spid="77"/>
                                        </p:tgtEl>
                                        <p:attrNameLst>
                                          <p:attrName>ppt_x</p:attrName>
                                        </p:attrNameLst>
                                      </p:cBhvr>
                                      <p:tavLst>
                                        <p:tav tm="0">
                                          <p:val>
                                            <p:strVal val="#ppt_x"/>
                                          </p:val>
                                        </p:tav>
                                        <p:tav tm="100000">
                                          <p:val>
                                            <p:strVal val="#ppt_x"/>
                                          </p:val>
                                        </p:tav>
                                      </p:tavLst>
                                    </p:anim>
                                    <p:anim calcmode="lin" valueType="num">
                                      <p:cBhvr additive="base">
                                        <p:cTn id="147" dur="3000" fill="hold"/>
                                        <p:tgtEl>
                                          <p:spTgt spid="77"/>
                                        </p:tgtEl>
                                        <p:attrNameLst>
                                          <p:attrName>ppt_y</p:attrName>
                                        </p:attrNameLst>
                                      </p:cBhvr>
                                      <p:tavLst>
                                        <p:tav tm="0">
                                          <p:val>
                                            <p:strVal val="1+#ppt_h/2"/>
                                          </p:val>
                                        </p:tav>
                                        <p:tav tm="100000">
                                          <p:val>
                                            <p:strVal val="#ppt_y"/>
                                          </p:val>
                                        </p:tav>
                                      </p:tavLst>
                                    </p:anim>
                                  </p:childTnLst>
                                </p:cTn>
                              </p:par>
                              <p:par>
                                <p:cTn id="148" presetID="2" presetClass="entr" presetSubtype="4" fill="hold" grpId="0" nodeType="withEffect">
                                  <p:stCondLst>
                                    <p:cond delay="0"/>
                                  </p:stCondLst>
                                  <p:childTnLst>
                                    <p:set>
                                      <p:cBhvr>
                                        <p:cTn id="149" dur="1" fill="hold">
                                          <p:stCondLst>
                                            <p:cond delay="0"/>
                                          </p:stCondLst>
                                        </p:cTn>
                                        <p:tgtEl>
                                          <p:spTgt spid="78"/>
                                        </p:tgtEl>
                                        <p:attrNameLst>
                                          <p:attrName>style.visibility</p:attrName>
                                        </p:attrNameLst>
                                      </p:cBhvr>
                                      <p:to>
                                        <p:strVal val="visible"/>
                                      </p:to>
                                    </p:set>
                                    <p:anim calcmode="lin" valueType="num">
                                      <p:cBhvr additive="base">
                                        <p:cTn id="150" dur="3000" fill="hold"/>
                                        <p:tgtEl>
                                          <p:spTgt spid="78"/>
                                        </p:tgtEl>
                                        <p:attrNameLst>
                                          <p:attrName>ppt_x</p:attrName>
                                        </p:attrNameLst>
                                      </p:cBhvr>
                                      <p:tavLst>
                                        <p:tav tm="0">
                                          <p:val>
                                            <p:strVal val="#ppt_x"/>
                                          </p:val>
                                        </p:tav>
                                        <p:tav tm="100000">
                                          <p:val>
                                            <p:strVal val="#ppt_x"/>
                                          </p:val>
                                        </p:tav>
                                      </p:tavLst>
                                    </p:anim>
                                    <p:anim calcmode="lin" valueType="num">
                                      <p:cBhvr additive="base">
                                        <p:cTn id="151" dur="3000" fill="hold"/>
                                        <p:tgtEl>
                                          <p:spTgt spid="78"/>
                                        </p:tgtEl>
                                        <p:attrNameLst>
                                          <p:attrName>ppt_y</p:attrName>
                                        </p:attrNameLst>
                                      </p:cBhvr>
                                      <p:tavLst>
                                        <p:tav tm="0">
                                          <p:val>
                                            <p:strVal val="1+#ppt_h/2"/>
                                          </p:val>
                                        </p:tav>
                                        <p:tav tm="100000">
                                          <p:val>
                                            <p:strVal val="#ppt_y"/>
                                          </p:val>
                                        </p:tav>
                                      </p:tavLst>
                                    </p:anim>
                                  </p:childTnLst>
                                </p:cTn>
                              </p:par>
                              <p:par>
                                <p:cTn id="152" presetID="2" presetClass="entr" presetSubtype="4" fill="hold" grpId="0" nodeType="withEffect">
                                  <p:stCondLst>
                                    <p:cond delay="0"/>
                                  </p:stCondLst>
                                  <p:childTnLst>
                                    <p:set>
                                      <p:cBhvr>
                                        <p:cTn id="153" dur="1" fill="hold">
                                          <p:stCondLst>
                                            <p:cond delay="0"/>
                                          </p:stCondLst>
                                        </p:cTn>
                                        <p:tgtEl>
                                          <p:spTgt spid="79"/>
                                        </p:tgtEl>
                                        <p:attrNameLst>
                                          <p:attrName>style.visibility</p:attrName>
                                        </p:attrNameLst>
                                      </p:cBhvr>
                                      <p:to>
                                        <p:strVal val="visible"/>
                                      </p:to>
                                    </p:set>
                                    <p:anim calcmode="lin" valueType="num">
                                      <p:cBhvr additive="base">
                                        <p:cTn id="154" dur="3000" fill="hold"/>
                                        <p:tgtEl>
                                          <p:spTgt spid="79"/>
                                        </p:tgtEl>
                                        <p:attrNameLst>
                                          <p:attrName>ppt_x</p:attrName>
                                        </p:attrNameLst>
                                      </p:cBhvr>
                                      <p:tavLst>
                                        <p:tav tm="0">
                                          <p:val>
                                            <p:strVal val="#ppt_x"/>
                                          </p:val>
                                        </p:tav>
                                        <p:tav tm="100000">
                                          <p:val>
                                            <p:strVal val="#ppt_x"/>
                                          </p:val>
                                        </p:tav>
                                      </p:tavLst>
                                    </p:anim>
                                    <p:anim calcmode="lin" valueType="num">
                                      <p:cBhvr additive="base">
                                        <p:cTn id="155" dur="3000" fill="hold"/>
                                        <p:tgtEl>
                                          <p:spTgt spid="79"/>
                                        </p:tgtEl>
                                        <p:attrNameLst>
                                          <p:attrName>ppt_y</p:attrName>
                                        </p:attrNameLst>
                                      </p:cBhvr>
                                      <p:tavLst>
                                        <p:tav tm="0">
                                          <p:val>
                                            <p:strVal val="1+#ppt_h/2"/>
                                          </p:val>
                                        </p:tav>
                                        <p:tav tm="100000">
                                          <p:val>
                                            <p:strVal val="#ppt_y"/>
                                          </p:val>
                                        </p:tav>
                                      </p:tavLst>
                                    </p:anim>
                                  </p:childTnLst>
                                </p:cTn>
                              </p:par>
                              <p:par>
                                <p:cTn id="156" presetID="2" presetClass="entr" presetSubtype="4" fill="hold" grpId="0" nodeType="withEffect">
                                  <p:stCondLst>
                                    <p:cond delay="0"/>
                                  </p:stCondLst>
                                  <p:childTnLst>
                                    <p:set>
                                      <p:cBhvr>
                                        <p:cTn id="157" dur="1" fill="hold">
                                          <p:stCondLst>
                                            <p:cond delay="0"/>
                                          </p:stCondLst>
                                        </p:cTn>
                                        <p:tgtEl>
                                          <p:spTgt spid="80"/>
                                        </p:tgtEl>
                                        <p:attrNameLst>
                                          <p:attrName>style.visibility</p:attrName>
                                        </p:attrNameLst>
                                      </p:cBhvr>
                                      <p:to>
                                        <p:strVal val="visible"/>
                                      </p:to>
                                    </p:set>
                                    <p:anim calcmode="lin" valueType="num">
                                      <p:cBhvr additive="base">
                                        <p:cTn id="158" dur="3000" fill="hold"/>
                                        <p:tgtEl>
                                          <p:spTgt spid="80"/>
                                        </p:tgtEl>
                                        <p:attrNameLst>
                                          <p:attrName>ppt_x</p:attrName>
                                        </p:attrNameLst>
                                      </p:cBhvr>
                                      <p:tavLst>
                                        <p:tav tm="0">
                                          <p:val>
                                            <p:strVal val="#ppt_x"/>
                                          </p:val>
                                        </p:tav>
                                        <p:tav tm="100000">
                                          <p:val>
                                            <p:strVal val="#ppt_x"/>
                                          </p:val>
                                        </p:tav>
                                      </p:tavLst>
                                    </p:anim>
                                    <p:anim calcmode="lin" valueType="num">
                                      <p:cBhvr additive="base">
                                        <p:cTn id="159" dur="3000" fill="hold"/>
                                        <p:tgtEl>
                                          <p:spTgt spid="80"/>
                                        </p:tgtEl>
                                        <p:attrNameLst>
                                          <p:attrName>ppt_y</p:attrName>
                                        </p:attrNameLst>
                                      </p:cBhvr>
                                      <p:tavLst>
                                        <p:tav tm="0">
                                          <p:val>
                                            <p:strVal val="1+#ppt_h/2"/>
                                          </p:val>
                                        </p:tav>
                                        <p:tav tm="100000">
                                          <p:val>
                                            <p:strVal val="#ppt_y"/>
                                          </p:val>
                                        </p:tav>
                                      </p:tavLst>
                                    </p:anim>
                                  </p:childTnLst>
                                </p:cTn>
                              </p:par>
                              <p:par>
                                <p:cTn id="160" presetID="2" presetClass="entr" presetSubtype="4" fill="hold" grpId="0" nodeType="withEffect">
                                  <p:stCondLst>
                                    <p:cond delay="0"/>
                                  </p:stCondLst>
                                  <p:childTnLst>
                                    <p:set>
                                      <p:cBhvr>
                                        <p:cTn id="161" dur="1" fill="hold">
                                          <p:stCondLst>
                                            <p:cond delay="0"/>
                                          </p:stCondLst>
                                        </p:cTn>
                                        <p:tgtEl>
                                          <p:spTgt spid="81"/>
                                        </p:tgtEl>
                                        <p:attrNameLst>
                                          <p:attrName>style.visibility</p:attrName>
                                        </p:attrNameLst>
                                      </p:cBhvr>
                                      <p:to>
                                        <p:strVal val="visible"/>
                                      </p:to>
                                    </p:set>
                                    <p:anim calcmode="lin" valueType="num">
                                      <p:cBhvr additive="base">
                                        <p:cTn id="162" dur="3000" fill="hold"/>
                                        <p:tgtEl>
                                          <p:spTgt spid="81"/>
                                        </p:tgtEl>
                                        <p:attrNameLst>
                                          <p:attrName>ppt_x</p:attrName>
                                        </p:attrNameLst>
                                      </p:cBhvr>
                                      <p:tavLst>
                                        <p:tav tm="0">
                                          <p:val>
                                            <p:strVal val="#ppt_x"/>
                                          </p:val>
                                        </p:tav>
                                        <p:tav tm="100000">
                                          <p:val>
                                            <p:strVal val="#ppt_x"/>
                                          </p:val>
                                        </p:tav>
                                      </p:tavLst>
                                    </p:anim>
                                    <p:anim calcmode="lin" valueType="num">
                                      <p:cBhvr additive="base">
                                        <p:cTn id="163" dur="3000" fill="hold"/>
                                        <p:tgtEl>
                                          <p:spTgt spid="81"/>
                                        </p:tgtEl>
                                        <p:attrNameLst>
                                          <p:attrName>ppt_y</p:attrName>
                                        </p:attrNameLst>
                                      </p:cBhvr>
                                      <p:tavLst>
                                        <p:tav tm="0">
                                          <p:val>
                                            <p:strVal val="1+#ppt_h/2"/>
                                          </p:val>
                                        </p:tav>
                                        <p:tav tm="100000">
                                          <p:val>
                                            <p:strVal val="#ppt_y"/>
                                          </p:val>
                                        </p:tav>
                                      </p:tavLst>
                                    </p:anim>
                                  </p:childTnLst>
                                </p:cTn>
                              </p:par>
                              <p:par>
                                <p:cTn id="164" presetID="2" presetClass="entr" presetSubtype="4" fill="hold" grpId="0" nodeType="withEffect">
                                  <p:stCondLst>
                                    <p:cond delay="0"/>
                                  </p:stCondLst>
                                  <p:childTnLst>
                                    <p:set>
                                      <p:cBhvr>
                                        <p:cTn id="165" dur="1" fill="hold">
                                          <p:stCondLst>
                                            <p:cond delay="0"/>
                                          </p:stCondLst>
                                        </p:cTn>
                                        <p:tgtEl>
                                          <p:spTgt spid="82"/>
                                        </p:tgtEl>
                                        <p:attrNameLst>
                                          <p:attrName>style.visibility</p:attrName>
                                        </p:attrNameLst>
                                      </p:cBhvr>
                                      <p:to>
                                        <p:strVal val="visible"/>
                                      </p:to>
                                    </p:set>
                                    <p:anim calcmode="lin" valueType="num">
                                      <p:cBhvr additive="base">
                                        <p:cTn id="166" dur="3000" fill="hold"/>
                                        <p:tgtEl>
                                          <p:spTgt spid="82"/>
                                        </p:tgtEl>
                                        <p:attrNameLst>
                                          <p:attrName>ppt_x</p:attrName>
                                        </p:attrNameLst>
                                      </p:cBhvr>
                                      <p:tavLst>
                                        <p:tav tm="0">
                                          <p:val>
                                            <p:strVal val="#ppt_x"/>
                                          </p:val>
                                        </p:tav>
                                        <p:tav tm="100000">
                                          <p:val>
                                            <p:strVal val="#ppt_x"/>
                                          </p:val>
                                        </p:tav>
                                      </p:tavLst>
                                    </p:anim>
                                    <p:anim calcmode="lin" valueType="num">
                                      <p:cBhvr additive="base">
                                        <p:cTn id="167" dur="3000" fill="hold"/>
                                        <p:tgtEl>
                                          <p:spTgt spid="82"/>
                                        </p:tgtEl>
                                        <p:attrNameLst>
                                          <p:attrName>ppt_y</p:attrName>
                                        </p:attrNameLst>
                                      </p:cBhvr>
                                      <p:tavLst>
                                        <p:tav tm="0">
                                          <p:val>
                                            <p:strVal val="1+#ppt_h/2"/>
                                          </p:val>
                                        </p:tav>
                                        <p:tav tm="100000">
                                          <p:val>
                                            <p:strVal val="#ppt_y"/>
                                          </p:val>
                                        </p:tav>
                                      </p:tavLst>
                                    </p:anim>
                                  </p:childTnLst>
                                </p:cTn>
                              </p:par>
                              <p:par>
                                <p:cTn id="168" presetID="8" presetClass="emph" presetSubtype="0" fill="hold" grpId="1" nodeType="withEffect">
                                  <p:stCondLst>
                                    <p:cond delay="0"/>
                                  </p:stCondLst>
                                  <p:childTnLst>
                                    <p:animRot by="21600000">
                                      <p:cBhvr>
                                        <p:cTn id="169" dur="3000" fill="hold"/>
                                        <p:tgtEl>
                                          <p:spTgt spid="51"/>
                                        </p:tgtEl>
                                        <p:attrNameLst>
                                          <p:attrName>r</p:attrName>
                                        </p:attrNameLst>
                                      </p:cBhvr>
                                    </p:animRot>
                                  </p:childTnLst>
                                </p:cTn>
                              </p:par>
                              <p:par>
                                <p:cTn id="170" presetID="8" presetClass="emph" presetSubtype="0" fill="hold" grpId="1" nodeType="withEffect">
                                  <p:stCondLst>
                                    <p:cond delay="0"/>
                                  </p:stCondLst>
                                  <p:childTnLst>
                                    <p:animRot by="21600000">
                                      <p:cBhvr>
                                        <p:cTn id="171" dur="3000" fill="hold"/>
                                        <p:tgtEl>
                                          <p:spTgt spid="53"/>
                                        </p:tgtEl>
                                        <p:attrNameLst>
                                          <p:attrName>r</p:attrName>
                                        </p:attrNameLst>
                                      </p:cBhvr>
                                    </p:animRot>
                                  </p:childTnLst>
                                </p:cTn>
                              </p:par>
                              <p:par>
                                <p:cTn id="172" presetID="8" presetClass="emph" presetSubtype="0" fill="hold" grpId="1" nodeType="withEffect">
                                  <p:stCondLst>
                                    <p:cond delay="0"/>
                                  </p:stCondLst>
                                  <p:childTnLst>
                                    <p:animRot by="21600000">
                                      <p:cBhvr>
                                        <p:cTn id="173" dur="3000" fill="hold"/>
                                        <p:tgtEl>
                                          <p:spTgt spid="55"/>
                                        </p:tgtEl>
                                        <p:attrNameLst>
                                          <p:attrName>r</p:attrName>
                                        </p:attrNameLst>
                                      </p:cBhvr>
                                    </p:animRot>
                                  </p:childTnLst>
                                </p:cTn>
                              </p:par>
                              <p:par>
                                <p:cTn id="174" presetID="8" presetClass="emph" presetSubtype="0" fill="hold" grpId="1" nodeType="withEffect">
                                  <p:stCondLst>
                                    <p:cond delay="0"/>
                                  </p:stCondLst>
                                  <p:childTnLst>
                                    <p:animRot by="21600000">
                                      <p:cBhvr>
                                        <p:cTn id="175" dur="3000" fill="hold"/>
                                        <p:tgtEl>
                                          <p:spTgt spid="57"/>
                                        </p:tgtEl>
                                        <p:attrNameLst>
                                          <p:attrName>r</p:attrName>
                                        </p:attrNameLst>
                                      </p:cBhvr>
                                    </p:animRot>
                                  </p:childTnLst>
                                </p:cTn>
                              </p:par>
                              <p:par>
                                <p:cTn id="176" presetID="8" presetClass="emph" presetSubtype="0" fill="hold" grpId="1" nodeType="withEffect">
                                  <p:stCondLst>
                                    <p:cond delay="0"/>
                                  </p:stCondLst>
                                  <p:childTnLst>
                                    <p:animRot by="21600000">
                                      <p:cBhvr>
                                        <p:cTn id="177" dur="3000" fill="hold"/>
                                        <p:tgtEl>
                                          <p:spTgt spid="59"/>
                                        </p:tgtEl>
                                        <p:attrNameLst>
                                          <p:attrName>r</p:attrName>
                                        </p:attrNameLst>
                                      </p:cBhvr>
                                    </p:animRot>
                                  </p:childTnLst>
                                </p:cTn>
                              </p:par>
                              <p:par>
                                <p:cTn id="178" presetID="8" presetClass="emph" presetSubtype="0" fill="hold" grpId="1" nodeType="withEffect">
                                  <p:stCondLst>
                                    <p:cond delay="0"/>
                                  </p:stCondLst>
                                  <p:childTnLst>
                                    <p:animRot by="21600000">
                                      <p:cBhvr>
                                        <p:cTn id="179" dur="3000" fill="hold"/>
                                        <p:tgtEl>
                                          <p:spTgt spid="61"/>
                                        </p:tgtEl>
                                        <p:attrNameLst>
                                          <p:attrName>r</p:attrName>
                                        </p:attrNameLst>
                                      </p:cBhvr>
                                    </p:animRot>
                                  </p:childTnLst>
                                </p:cTn>
                              </p:par>
                              <p:par>
                                <p:cTn id="180" presetID="8" presetClass="emph" presetSubtype="0" fill="hold" grpId="1" nodeType="withEffect">
                                  <p:stCondLst>
                                    <p:cond delay="0"/>
                                  </p:stCondLst>
                                  <p:childTnLst>
                                    <p:animRot by="21600000">
                                      <p:cBhvr>
                                        <p:cTn id="181" dur="3000" fill="hold"/>
                                        <p:tgtEl>
                                          <p:spTgt spid="63"/>
                                        </p:tgtEl>
                                        <p:attrNameLst>
                                          <p:attrName>r</p:attrName>
                                        </p:attrNameLst>
                                      </p:cBhvr>
                                    </p:animRot>
                                  </p:childTnLst>
                                </p:cTn>
                              </p:par>
                              <p:par>
                                <p:cTn id="182" presetID="8" presetClass="emph" presetSubtype="0" fill="hold" grpId="1" nodeType="withEffect">
                                  <p:stCondLst>
                                    <p:cond delay="0"/>
                                  </p:stCondLst>
                                  <p:childTnLst>
                                    <p:animRot by="21600000">
                                      <p:cBhvr>
                                        <p:cTn id="183" dur="3000" fill="hold"/>
                                        <p:tgtEl>
                                          <p:spTgt spid="65"/>
                                        </p:tgtEl>
                                        <p:attrNameLst>
                                          <p:attrName>r</p:attrName>
                                        </p:attrNameLst>
                                      </p:cBhvr>
                                    </p:animRot>
                                  </p:childTnLst>
                                </p:cTn>
                              </p:par>
                              <p:par>
                                <p:cTn id="184" presetID="8" presetClass="emph" presetSubtype="0" fill="hold" grpId="1" nodeType="withEffect">
                                  <p:stCondLst>
                                    <p:cond delay="0"/>
                                  </p:stCondLst>
                                  <p:childTnLst>
                                    <p:animRot by="21600000">
                                      <p:cBhvr>
                                        <p:cTn id="185" dur="3000" fill="hold"/>
                                        <p:tgtEl>
                                          <p:spTgt spid="43"/>
                                        </p:tgtEl>
                                        <p:attrNameLst>
                                          <p:attrName>r</p:attrName>
                                        </p:attrNameLst>
                                      </p:cBhvr>
                                    </p:animRot>
                                  </p:childTnLst>
                                </p:cTn>
                              </p:par>
                              <p:par>
                                <p:cTn id="186" presetID="8" presetClass="emph" presetSubtype="0" fill="hold" grpId="1" nodeType="withEffect">
                                  <p:stCondLst>
                                    <p:cond delay="0"/>
                                  </p:stCondLst>
                                  <p:childTnLst>
                                    <p:animRot by="21600000">
                                      <p:cBhvr>
                                        <p:cTn id="187" dur="3000" fill="hold"/>
                                        <p:tgtEl>
                                          <p:spTgt spid="45"/>
                                        </p:tgtEl>
                                        <p:attrNameLst>
                                          <p:attrName>r</p:attrName>
                                        </p:attrNameLst>
                                      </p:cBhvr>
                                    </p:animRot>
                                  </p:childTnLst>
                                </p:cTn>
                              </p:par>
                              <p:par>
                                <p:cTn id="188" presetID="8" presetClass="emph" presetSubtype="0" fill="hold" grpId="1" nodeType="withEffect">
                                  <p:stCondLst>
                                    <p:cond delay="0"/>
                                  </p:stCondLst>
                                  <p:childTnLst>
                                    <p:animRot by="21600000">
                                      <p:cBhvr>
                                        <p:cTn id="189" dur="3000" fill="hold"/>
                                        <p:tgtEl>
                                          <p:spTgt spid="47"/>
                                        </p:tgtEl>
                                        <p:attrNameLst>
                                          <p:attrName>r</p:attrName>
                                        </p:attrNameLst>
                                      </p:cBhvr>
                                    </p:animRot>
                                  </p:childTnLst>
                                </p:cTn>
                              </p:par>
                              <p:par>
                                <p:cTn id="190" presetID="8" presetClass="emph" presetSubtype="0" fill="hold" grpId="1" nodeType="withEffect">
                                  <p:stCondLst>
                                    <p:cond delay="0"/>
                                  </p:stCondLst>
                                  <p:childTnLst>
                                    <p:animRot by="21600000">
                                      <p:cBhvr>
                                        <p:cTn id="191" dur="3000" fill="hold"/>
                                        <p:tgtEl>
                                          <p:spTgt spid="49"/>
                                        </p:tgtEl>
                                        <p:attrNameLst>
                                          <p:attrName>r</p:attrName>
                                        </p:attrNameLst>
                                      </p:cBhvr>
                                    </p:animRot>
                                  </p:childTnLst>
                                </p:cTn>
                              </p:par>
                              <p:par>
                                <p:cTn id="192" presetID="8" presetClass="emph" presetSubtype="0" fill="hold" grpId="1" nodeType="withEffect">
                                  <p:stCondLst>
                                    <p:cond delay="0"/>
                                  </p:stCondLst>
                                  <p:childTnLst>
                                    <p:animRot by="21600000">
                                      <p:cBhvr>
                                        <p:cTn id="193" dur="3000" fill="hold"/>
                                        <p:tgtEl>
                                          <p:spTgt spid="75"/>
                                        </p:tgtEl>
                                        <p:attrNameLst>
                                          <p:attrName>r</p:attrName>
                                        </p:attrNameLst>
                                      </p:cBhvr>
                                    </p:animRot>
                                  </p:childTnLst>
                                </p:cTn>
                              </p:par>
                              <p:par>
                                <p:cTn id="194" presetID="8" presetClass="emph" presetSubtype="0" fill="hold" grpId="1" nodeType="withEffect">
                                  <p:stCondLst>
                                    <p:cond delay="0"/>
                                  </p:stCondLst>
                                  <p:childTnLst>
                                    <p:animRot by="21600000">
                                      <p:cBhvr>
                                        <p:cTn id="195" dur="3000" fill="hold"/>
                                        <p:tgtEl>
                                          <p:spTgt spid="77"/>
                                        </p:tgtEl>
                                        <p:attrNameLst>
                                          <p:attrName>r</p:attrName>
                                        </p:attrNameLst>
                                      </p:cBhvr>
                                    </p:animRot>
                                  </p:childTnLst>
                                </p:cTn>
                              </p:par>
                              <p:par>
                                <p:cTn id="196" presetID="8" presetClass="emph" presetSubtype="0" fill="hold" grpId="1" nodeType="withEffect">
                                  <p:stCondLst>
                                    <p:cond delay="0"/>
                                  </p:stCondLst>
                                  <p:childTnLst>
                                    <p:animRot by="21600000">
                                      <p:cBhvr>
                                        <p:cTn id="197" dur="3000" fill="hold"/>
                                        <p:tgtEl>
                                          <p:spTgt spid="79"/>
                                        </p:tgtEl>
                                        <p:attrNameLst>
                                          <p:attrName>r</p:attrName>
                                        </p:attrNameLst>
                                      </p:cBhvr>
                                    </p:animRot>
                                  </p:childTnLst>
                                </p:cTn>
                              </p:par>
                              <p:par>
                                <p:cTn id="198" presetID="8" presetClass="emph" presetSubtype="0" fill="hold" grpId="1" nodeType="withEffect">
                                  <p:stCondLst>
                                    <p:cond delay="0"/>
                                  </p:stCondLst>
                                  <p:childTnLst>
                                    <p:animRot by="21600000">
                                      <p:cBhvr>
                                        <p:cTn id="199" dur="3000" fill="hold"/>
                                        <p:tgtEl>
                                          <p:spTgt spid="81"/>
                                        </p:tgtEl>
                                        <p:attrNameLst>
                                          <p:attrName>r</p:attrName>
                                        </p:attrNameLst>
                                      </p:cBhvr>
                                    </p:animRot>
                                  </p:childTnLst>
                                </p:cTn>
                              </p:par>
                              <p:par>
                                <p:cTn id="200" presetID="8" presetClass="emph" presetSubtype="0" fill="hold" grpId="1" nodeType="withEffect">
                                  <p:stCondLst>
                                    <p:cond delay="0"/>
                                  </p:stCondLst>
                                  <p:childTnLst>
                                    <p:animRot by="21600000">
                                      <p:cBhvr>
                                        <p:cTn id="201" dur="3000" fill="hold"/>
                                        <p:tgtEl>
                                          <p:spTgt spid="67"/>
                                        </p:tgtEl>
                                        <p:attrNameLst>
                                          <p:attrName>r</p:attrName>
                                        </p:attrNameLst>
                                      </p:cBhvr>
                                    </p:animRot>
                                  </p:childTnLst>
                                </p:cTn>
                              </p:par>
                              <p:par>
                                <p:cTn id="202" presetID="8" presetClass="emph" presetSubtype="0" fill="hold" grpId="1" nodeType="withEffect">
                                  <p:stCondLst>
                                    <p:cond delay="0"/>
                                  </p:stCondLst>
                                  <p:childTnLst>
                                    <p:animRot by="21600000">
                                      <p:cBhvr>
                                        <p:cTn id="203" dur="3000" fill="hold"/>
                                        <p:tgtEl>
                                          <p:spTgt spid="69"/>
                                        </p:tgtEl>
                                        <p:attrNameLst>
                                          <p:attrName>r</p:attrName>
                                        </p:attrNameLst>
                                      </p:cBhvr>
                                    </p:animRot>
                                  </p:childTnLst>
                                </p:cTn>
                              </p:par>
                              <p:par>
                                <p:cTn id="204" presetID="8" presetClass="emph" presetSubtype="0" fill="hold" grpId="1" nodeType="withEffect">
                                  <p:stCondLst>
                                    <p:cond delay="0"/>
                                  </p:stCondLst>
                                  <p:childTnLst>
                                    <p:animRot by="21600000">
                                      <p:cBhvr>
                                        <p:cTn id="205" dur="3000" fill="hold"/>
                                        <p:tgtEl>
                                          <p:spTgt spid="71"/>
                                        </p:tgtEl>
                                        <p:attrNameLst>
                                          <p:attrName>r</p:attrName>
                                        </p:attrNameLst>
                                      </p:cBhvr>
                                    </p:animRot>
                                  </p:childTnLst>
                                </p:cTn>
                              </p:par>
                              <p:par>
                                <p:cTn id="206" presetID="8" presetClass="emph" presetSubtype="0" fill="hold" grpId="1" nodeType="withEffect">
                                  <p:stCondLst>
                                    <p:cond delay="0"/>
                                  </p:stCondLst>
                                  <p:childTnLst>
                                    <p:animRot by="21600000">
                                      <p:cBhvr>
                                        <p:cTn id="207" dur="3000" fill="hold"/>
                                        <p:tgtEl>
                                          <p:spTgt spid="73"/>
                                        </p:tgtEl>
                                        <p:attrNameLst>
                                          <p:attrName>r</p:attrName>
                                        </p:attrNameLst>
                                      </p:cBhvr>
                                    </p:animRot>
                                  </p:childTnLst>
                                </p:cTn>
                              </p:par>
                              <p:par>
                                <p:cTn id="208" presetID="8" presetClass="emph" presetSubtype="0" fill="hold" grpId="1" nodeType="withEffect">
                                  <p:stCondLst>
                                    <p:cond delay="0"/>
                                  </p:stCondLst>
                                  <p:childTnLst>
                                    <p:animRot by="-21600000">
                                      <p:cBhvr>
                                        <p:cTn id="209" dur="3000" fill="hold"/>
                                        <p:tgtEl>
                                          <p:spTgt spid="68"/>
                                        </p:tgtEl>
                                        <p:attrNameLst>
                                          <p:attrName>r</p:attrName>
                                        </p:attrNameLst>
                                      </p:cBhvr>
                                    </p:animRot>
                                  </p:childTnLst>
                                </p:cTn>
                              </p:par>
                              <p:par>
                                <p:cTn id="210" presetID="8" presetClass="emph" presetSubtype="0" fill="hold" grpId="1" nodeType="withEffect">
                                  <p:stCondLst>
                                    <p:cond delay="0"/>
                                  </p:stCondLst>
                                  <p:childTnLst>
                                    <p:animRot by="-21600000">
                                      <p:cBhvr>
                                        <p:cTn id="211" dur="3000" fill="hold"/>
                                        <p:tgtEl>
                                          <p:spTgt spid="70"/>
                                        </p:tgtEl>
                                        <p:attrNameLst>
                                          <p:attrName>r</p:attrName>
                                        </p:attrNameLst>
                                      </p:cBhvr>
                                    </p:animRot>
                                  </p:childTnLst>
                                </p:cTn>
                              </p:par>
                              <p:par>
                                <p:cTn id="212" presetID="8" presetClass="emph" presetSubtype="0" fill="hold" grpId="1" nodeType="withEffect">
                                  <p:stCondLst>
                                    <p:cond delay="0"/>
                                  </p:stCondLst>
                                  <p:childTnLst>
                                    <p:animRot by="-21600000">
                                      <p:cBhvr>
                                        <p:cTn id="213" dur="3000" fill="hold"/>
                                        <p:tgtEl>
                                          <p:spTgt spid="72"/>
                                        </p:tgtEl>
                                        <p:attrNameLst>
                                          <p:attrName>r</p:attrName>
                                        </p:attrNameLst>
                                      </p:cBhvr>
                                    </p:animRot>
                                  </p:childTnLst>
                                </p:cTn>
                              </p:par>
                              <p:par>
                                <p:cTn id="214" presetID="8" presetClass="emph" presetSubtype="0" fill="hold" grpId="1" nodeType="withEffect">
                                  <p:stCondLst>
                                    <p:cond delay="0"/>
                                  </p:stCondLst>
                                  <p:childTnLst>
                                    <p:animRot by="-21600000">
                                      <p:cBhvr>
                                        <p:cTn id="215" dur="3000" fill="hold"/>
                                        <p:tgtEl>
                                          <p:spTgt spid="74"/>
                                        </p:tgtEl>
                                        <p:attrNameLst>
                                          <p:attrName>r</p:attrName>
                                        </p:attrNameLst>
                                      </p:cBhvr>
                                    </p:animRot>
                                  </p:childTnLst>
                                </p:cTn>
                              </p:par>
                              <p:par>
                                <p:cTn id="216" presetID="8" presetClass="emph" presetSubtype="0" fill="hold" grpId="1" nodeType="withEffect">
                                  <p:stCondLst>
                                    <p:cond delay="0"/>
                                  </p:stCondLst>
                                  <p:childTnLst>
                                    <p:animRot by="-21600000">
                                      <p:cBhvr>
                                        <p:cTn id="217" dur="3000" fill="hold"/>
                                        <p:tgtEl>
                                          <p:spTgt spid="76"/>
                                        </p:tgtEl>
                                        <p:attrNameLst>
                                          <p:attrName>r</p:attrName>
                                        </p:attrNameLst>
                                      </p:cBhvr>
                                    </p:animRot>
                                  </p:childTnLst>
                                </p:cTn>
                              </p:par>
                              <p:par>
                                <p:cTn id="218" presetID="8" presetClass="emph" presetSubtype="0" fill="hold" grpId="1" nodeType="withEffect">
                                  <p:stCondLst>
                                    <p:cond delay="0"/>
                                  </p:stCondLst>
                                  <p:childTnLst>
                                    <p:animRot by="-21600000">
                                      <p:cBhvr>
                                        <p:cTn id="219" dur="3000" fill="hold"/>
                                        <p:tgtEl>
                                          <p:spTgt spid="78"/>
                                        </p:tgtEl>
                                        <p:attrNameLst>
                                          <p:attrName>r</p:attrName>
                                        </p:attrNameLst>
                                      </p:cBhvr>
                                    </p:animRot>
                                  </p:childTnLst>
                                </p:cTn>
                              </p:par>
                              <p:par>
                                <p:cTn id="220" presetID="8" presetClass="emph" presetSubtype="0" fill="hold" grpId="1" nodeType="withEffect">
                                  <p:stCondLst>
                                    <p:cond delay="0"/>
                                  </p:stCondLst>
                                  <p:childTnLst>
                                    <p:animRot by="-21600000">
                                      <p:cBhvr>
                                        <p:cTn id="221" dur="3000" fill="hold"/>
                                        <p:tgtEl>
                                          <p:spTgt spid="80"/>
                                        </p:tgtEl>
                                        <p:attrNameLst>
                                          <p:attrName>r</p:attrName>
                                        </p:attrNameLst>
                                      </p:cBhvr>
                                    </p:animRot>
                                  </p:childTnLst>
                                </p:cTn>
                              </p:par>
                              <p:par>
                                <p:cTn id="222" presetID="8" presetClass="emph" presetSubtype="0" fill="hold" grpId="1" nodeType="withEffect">
                                  <p:stCondLst>
                                    <p:cond delay="0"/>
                                  </p:stCondLst>
                                  <p:childTnLst>
                                    <p:animRot by="-21600000">
                                      <p:cBhvr>
                                        <p:cTn id="223" dur="3000" fill="hold"/>
                                        <p:tgtEl>
                                          <p:spTgt spid="82"/>
                                        </p:tgtEl>
                                        <p:attrNameLst>
                                          <p:attrName>r</p:attrName>
                                        </p:attrNameLst>
                                      </p:cBhvr>
                                    </p:animRot>
                                  </p:childTnLst>
                                </p:cTn>
                              </p:par>
                              <p:par>
                                <p:cTn id="224" presetID="8" presetClass="emph" presetSubtype="0" fill="hold" grpId="1" nodeType="withEffect">
                                  <p:stCondLst>
                                    <p:cond delay="0"/>
                                  </p:stCondLst>
                                  <p:childTnLst>
                                    <p:animRot by="-21600000">
                                      <p:cBhvr>
                                        <p:cTn id="225" dur="3000" fill="hold"/>
                                        <p:tgtEl>
                                          <p:spTgt spid="44"/>
                                        </p:tgtEl>
                                        <p:attrNameLst>
                                          <p:attrName>r</p:attrName>
                                        </p:attrNameLst>
                                      </p:cBhvr>
                                    </p:animRot>
                                  </p:childTnLst>
                                </p:cTn>
                              </p:par>
                              <p:par>
                                <p:cTn id="226" presetID="8" presetClass="emph" presetSubtype="0" fill="hold" grpId="1" nodeType="withEffect">
                                  <p:stCondLst>
                                    <p:cond delay="0"/>
                                  </p:stCondLst>
                                  <p:childTnLst>
                                    <p:animRot by="-21600000">
                                      <p:cBhvr>
                                        <p:cTn id="227" dur="3000" fill="hold"/>
                                        <p:tgtEl>
                                          <p:spTgt spid="46"/>
                                        </p:tgtEl>
                                        <p:attrNameLst>
                                          <p:attrName>r</p:attrName>
                                        </p:attrNameLst>
                                      </p:cBhvr>
                                    </p:animRot>
                                  </p:childTnLst>
                                </p:cTn>
                              </p:par>
                              <p:par>
                                <p:cTn id="228" presetID="8" presetClass="emph" presetSubtype="0" fill="hold" grpId="1" nodeType="withEffect">
                                  <p:stCondLst>
                                    <p:cond delay="0"/>
                                  </p:stCondLst>
                                  <p:childTnLst>
                                    <p:animRot by="-21600000">
                                      <p:cBhvr>
                                        <p:cTn id="229" dur="3000" fill="hold"/>
                                        <p:tgtEl>
                                          <p:spTgt spid="48"/>
                                        </p:tgtEl>
                                        <p:attrNameLst>
                                          <p:attrName>r</p:attrName>
                                        </p:attrNameLst>
                                      </p:cBhvr>
                                    </p:animRot>
                                  </p:childTnLst>
                                </p:cTn>
                              </p:par>
                              <p:par>
                                <p:cTn id="230" presetID="8" presetClass="emph" presetSubtype="0" fill="hold" grpId="1" nodeType="withEffect">
                                  <p:stCondLst>
                                    <p:cond delay="0"/>
                                  </p:stCondLst>
                                  <p:childTnLst>
                                    <p:animRot by="-21600000">
                                      <p:cBhvr>
                                        <p:cTn id="231" dur="3000" fill="hold"/>
                                        <p:tgtEl>
                                          <p:spTgt spid="50"/>
                                        </p:tgtEl>
                                        <p:attrNameLst>
                                          <p:attrName>r</p:attrName>
                                        </p:attrNameLst>
                                      </p:cBhvr>
                                    </p:animRot>
                                  </p:childTnLst>
                                </p:cTn>
                              </p:par>
                              <p:par>
                                <p:cTn id="232" presetID="8" presetClass="emph" presetSubtype="0" fill="hold" grpId="1" nodeType="withEffect">
                                  <p:stCondLst>
                                    <p:cond delay="0"/>
                                  </p:stCondLst>
                                  <p:childTnLst>
                                    <p:animRot by="-21600000">
                                      <p:cBhvr>
                                        <p:cTn id="233" dur="3000" fill="hold"/>
                                        <p:tgtEl>
                                          <p:spTgt spid="60"/>
                                        </p:tgtEl>
                                        <p:attrNameLst>
                                          <p:attrName>r</p:attrName>
                                        </p:attrNameLst>
                                      </p:cBhvr>
                                    </p:animRot>
                                  </p:childTnLst>
                                </p:cTn>
                              </p:par>
                              <p:par>
                                <p:cTn id="234" presetID="8" presetClass="emph" presetSubtype="0" fill="hold" grpId="1" nodeType="withEffect">
                                  <p:stCondLst>
                                    <p:cond delay="0"/>
                                  </p:stCondLst>
                                  <p:childTnLst>
                                    <p:animRot by="-21600000">
                                      <p:cBhvr>
                                        <p:cTn id="235" dur="3000" fill="hold"/>
                                        <p:tgtEl>
                                          <p:spTgt spid="62"/>
                                        </p:tgtEl>
                                        <p:attrNameLst>
                                          <p:attrName>r</p:attrName>
                                        </p:attrNameLst>
                                      </p:cBhvr>
                                    </p:animRot>
                                  </p:childTnLst>
                                </p:cTn>
                              </p:par>
                              <p:par>
                                <p:cTn id="236" presetID="8" presetClass="emph" presetSubtype="0" fill="hold" grpId="1" nodeType="withEffect">
                                  <p:stCondLst>
                                    <p:cond delay="0"/>
                                  </p:stCondLst>
                                  <p:childTnLst>
                                    <p:animRot by="-21600000">
                                      <p:cBhvr>
                                        <p:cTn id="237" dur="3000" fill="hold"/>
                                        <p:tgtEl>
                                          <p:spTgt spid="64"/>
                                        </p:tgtEl>
                                        <p:attrNameLst>
                                          <p:attrName>r</p:attrName>
                                        </p:attrNameLst>
                                      </p:cBhvr>
                                    </p:animRot>
                                  </p:childTnLst>
                                </p:cTn>
                              </p:par>
                              <p:par>
                                <p:cTn id="238" presetID="8" presetClass="emph" presetSubtype="0" fill="hold" grpId="1" nodeType="withEffect">
                                  <p:stCondLst>
                                    <p:cond delay="0"/>
                                  </p:stCondLst>
                                  <p:childTnLst>
                                    <p:animRot by="-21600000">
                                      <p:cBhvr>
                                        <p:cTn id="239" dur="3000" fill="hold"/>
                                        <p:tgtEl>
                                          <p:spTgt spid="66"/>
                                        </p:tgtEl>
                                        <p:attrNameLst>
                                          <p:attrName>r</p:attrName>
                                        </p:attrNameLst>
                                      </p:cBhvr>
                                    </p:animRot>
                                  </p:childTnLst>
                                </p:cTn>
                              </p:par>
                              <p:par>
                                <p:cTn id="240" presetID="8" presetClass="emph" presetSubtype="0" fill="hold" grpId="1" nodeType="withEffect">
                                  <p:stCondLst>
                                    <p:cond delay="0"/>
                                  </p:stCondLst>
                                  <p:childTnLst>
                                    <p:animRot by="-21600000">
                                      <p:cBhvr>
                                        <p:cTn id="241" dur="3000" fill="hold"/>
                                        <p:tgtEl>
                                          <p:spTgt spid="52"/>
                                        </p:tgtEl>
                                        <p:attrNameLst>
                                          <p:attrName>r</p:attrName>
                                        </p:attrNameLst>
                                      </p:cBhvr>
                                    </p:animRot>
                                  </p:childTnLst>
                                </p:cTn>
                              </p:par>
                              <p:par>
                                <p:cTn id="242" presetID="8" presetClass="emph" presetSubtype="0" fill="hold" grpId="1" nodeType="withEffect">
                                  <p:stCondLst>
                                    <p:cond delay="0"/>
                                  </p:stCondLst>
                                  <p:childTnLst>
                                    <p:animRot by="-21600000">
                                      <p:cBhvr>
                                        <p:cTn id="243" dur="3000" fill="hold"/>
                                        <p:tgtEl>
                                          <p:spTgt spid="54"/>
                                        </p:tgtEl>
                                        <p:attrNameLst>
                                          <p:attrName>r</p:attrName>
                                        </p:attrNameLst>
                                      </p:cBhvr>
                                    </p:animRot>
                                  </p:childTnLst>
                                </p:cTn>
                              </p:par>
                              <p:par>
                                <p:cTn id="244" presetID="8" presetClass="emph" presetSubtype="0" fill="hold" grpId="1" nodeType="withEffect">
                                  <p:stCondLst>
                                    <p:cond delay="0"/>
                                  </p:stCondLst>
                                  <p:childTnLst>
                                    <p:animRot by="-21600000">
                                      <p:cBhvr>
                                        <p:cTn id="245" dur="3000" fill="hold"/>
                                        <p:tgtEl>
                                          <p:spTgt spid="56"/>
                                        </p:tgtEl>
                                        <p:attrNameLst>
                                          <p:attrName>r</p:attrName>
                                        </p:attrNameLst>
                                      </p:cBhvr>
                                    </p:animRot>
                                  </p:childTnLst>
                                </p:cTn>
                              </p:par>
                              <p:par>
                                <p:cTn id="246" presetID="8" presetClass="emph" presetSubtype="0" fill="hold" grpId="1" nodeType="withEffect">
                                  <p:stCondLst>
                                    <p:cond delay="0"/>
                                  </p:stCondLst>
                                  <p:childTnLst>
                                    <p:animRot by="-21600000">
                                      <p:cBhvr>
                                        <p:cTn id="247" dur="3000" fill="hold"/>
                                        <p:tgtEl>
                                          <p:spTgt spid="58"/>
                                        </p:tgtEl>
                                        <p:attrNameLst>
                                          <p:attrName>r</p:attrName>
                                        </p:attrNameLst>
                                      </p:cBhvr>
                                    </p:animRot>
                                  </p:childTnLst>
                                </p:cTn>
                              </p:par>
                            </p:childTnLst>
                          </p:cTn>
                        </p:par>
                        <p:par>
                          <p:cTn id="248" fill="hold">
                            <p:stCondLst>
                              <p:cond delay="3000"/>
                            </p:stCondLst>
                            <p:childTnLst>
                              <p:par>
                                <p:cTn id="249" presetID="2" presetClass="exit" presetSubtype="4" fill="hold" grpId="2" nodeType="afterEffect">
                                  <p:stCondLst>
                                    <p:cond delay="0"/>
                                  </p:stCondLst>
                                  <p:childTnLst>
                                    <p:anim calcmode="lin" valueType="num">
                                      <p:cBhvr additive="base">
                                        <p:cTn id="250" dur="3000"/>
                                        <p:tgtEl>
                                          <p:spTgt spid="43"/>
                                        </p:tgtEl>
                                        <p:attrNameLst>
                                          <p:attrName>ppt_x</p:attrName>
                                        </p:attrNameLst>
                                      </p:cBhvr>
                                      <p:tavLst>
                                        <p:tav tm="0">
                                          <p:val>
                                            <p:strVal val="ppt_x"/>
                                          </p:val>
                                        </p:tav>
                                        <p:tav tm="100000">
                                          <p:val>
                                            <p:strVal val="ppt_x"/>
                                          </p:val>
                                        </p:tav>
                                      </p:tavLst>
                                    </p:anim>
                                    <p:anim calcmode="lin" valueType="num">
                                      <p:cBhvr additive="base">
                                        <p:cTn id="251" dur="3000"/>
                                        <p:tgtEl>
                                          <p:spTgt spid="43"/>
                                        </p:tgtEl>
                                        <p:attrNameLst>
                                          <p:attrName>ppt_y</p:attrName>
                                        </p:attrNameLst>
                                      </p:cBhvr>
                                      <p:tavLst>
                                        <p:tav tm="0">
                                          <p:val>
                                            <p:strVal val="ppt_y"/>
                                          </p:val>
                                        </p:tav>
                                        <p:tav tm="100000">
                                          <p:val>
                                            <p:strVal val="1+ppt_h/2"/>
                                          </p:val>
                                        </p:tav>
                                      </p:tavLst>
                                    </p:anim>
                                    <p:set>
                                      <p:cBhvr>
                                        <p:cTn id="252" dur="1" fill="hold">
                                          <p:stCondLst>
                                            <p:cond delay="2999"/>
                                          </p:stCondLst>
                                        </p:cTn>
                                        <p:tgtEl>
                                          <p:spTgt spid="43"/>
                                        </p:tgtEl>
                                        <p:attrNameLst>
                                          <p:attrName>style.visibility</p:attrName>
                                        </p:attrNameLst>
                                      </p:cBhvr>
                                      <p:to>
                                        <p:strVal val="hidden"/>
                                      </p:to>
                                    </p:set>
                                  </p:childTnLst>
                                </p:cTn>
                              </p:par>
                              <p:par>
                                <p:cTn id="253" presetID="2" presetClass="exit" presetSubtype="4" fill="hold" grpId="2" nodeType="withEffect">
                                  <p:stCondLst>
                                    <p:cond delay="0"/>
                                  </p:stCondLst>
                                  <p:childTnLst>
                                    <p:anim calcmode="lin" valueType="num">
                                      <p:cBhvr additive="base">
                                        <p:cTn id="254" dur="3000"/>
                                        <p:tgtEl>
                                          <p:spTgt spid="44"/>
                                        </p:tgtEl>
                                        <p:attrNameLst>
                                          <p:attrName>ppt_x</p:attrName>
                                        </p:attrNameLst>
                                      </p:cBhvr>
                                      <p:tavLst>
                                        <p:tav tm="0">
                                          <p:val>
                                            <p:strVal val="ppt_x"/>
                                          </p:val>
                                        </p:tav>
                                        <p:tav tm="100000">
                                          <p:val>
                                            <p:strVal val="ppt_x"/>
                                          </p:val>
                                        </p:tav>
                                      </p:tavLst>
                                    </p:anim>
                                    <p:anim calcmode="lin" valueType="num">
                                      <p:cBhvr additive="base">
                                        <p:cTn id="255" dur="3000"/>
                                        <p:tgtEl>
                                          <p:spTgt spid="44"/>
                                        </p:tgtEl>
                                        <p:attrNameLst>
                                          <p:attrName>ppt_y</p:attrName>
                                        </p:attrNameLst>
                                      </p:cBhvr>
                                      <p:tavLst>
                                        <p:tav tm="0">
                                          <p:val>
                                            <p:strVal val="ppt_y"/>
                                          </p:val>
                                        </p:tav>
                                        <p:tav tm="100000">
                                          <p:val>
                                            <p:strVal val="1+ppt_h/2"/>
                                          </p:val>
                                        </p:tav>
                                      </p:tavLst>
                                    </p:anim>
                                    <p:set>
                                      <p:cBhvr>
                                        <p:cTn id="256" dur="1" fill="hold">
                                          <p:stCondLst>
                                            <p:cond delay="2999"/>
                                          </p:stCondLst>
                                        </p:cTn>
                                        <p:tgtEl>
                                          <p:spTgt spid="44"/>
                                        </p:tgtEl>
                                        <p:attrNameLst>
                                          <p:attrName>style.visibility</p:attrName>
                                        </p:attrNameLst>
                                      </p:cBhvr>
                                      <p:to>
                                        <p:strVal val="hidden"/>
                                      </p:to>
                                    </p:set>
                                  </p:childTnLst>
                                </p:cTn>
                              </p:par>
                              <p:par>
                                <p:cTn id="257" presetID="2" presetClass="exit" presetSubtype="4" fill="hold" grpId="2" nodeType="withEffect">
                                  <p:stCondLst>
                                    <p:cond delay="0"/>
                                  </p:stCondLst>
                                  <p:childTnLst>
                                    <p:anim calcmode="lin" valueType="num">
                                      <p:cBhvr additive="base">
                                        <p:cTn id="258" dur="3000"/>
                                        <p:tgtEl>
                                          <p:spTgt spid="45"/>
                                        </p:tgtEl>
                                        <p:attrNameLst>
                                          <p:attrName>ppt_x</p:attrName>
                                        </p:attrNameLst>
                                      </p:cBhvr>
                                      <p:tavLst>
                                        <p:tav tm="0">
                                          <p:val>
                                            <p:strVal val="ppt_x"/>
                                          </p:val>
                                        </p:tav>
                                        <p:tav tm="100000">
                                          <p:val>
                                            <p:strVal val="ppt_x"/>
                                          </p:val>
                                        </p:tav>
                                      </p:tavLst>
                                    </p:anim>
                                    <p:anim calcmode="lin" valueType="num">
                                      <p:cBhvr additive="base">
                                        <p:cTn id="259" dur="3000"/>
                                        <p:tgtEl>
                                          <p:spTgt spid="45"/>
                                        </p:tgtEl>
                                        <p:attrNameLst>
                                          <p:attrName>ppt_y</p:attrName>
                                        </p:attrNameLst>
                                      </p:cBhvr>
                                      <p:tavLst>
                                        <p:tav tm="0">
                                          <p:val>
                                            <p:strVal val="ppt_y"/>
                                          </p:val>
                                        </p:tav>
                                        <p:tav tm="100000">
                                          <p:val>
                                            <p:strVal val="1+ppt_h/2"/>
                                          </p:val>
                                        </p:tav>
                                      </p:tavLst>
                                    </p:anim>
                                    <p:set>
                                      <p:cBhvr>
                                        <p:cTn id="260" dur="1" fill="hold">
                                          <p:stCondLst>
                                            <p:cond delay="2999"/>
                                          </p:stCondLst>
                                        </p:cTn>
                                        <p:tgtEl>
                                          <p:spTgt spid="45"/>
                                        </p:tgtEl>
                                        <p:attrNameLst>
                                          <p:attrName>style.visibility</p:attrName>
                                        </p:attrNameLst>
                                      </p:cBhvr>
                                      <p:to>
                                        <p:strVal val="hidden"/>
                                      </p:to>
                                    </p:set>
                                  </p:childTnLst>
                                </p:cTn>
                              </p:par>
                              <p:par>
                                <p:cTn id="261" presetID="2" presetClass="exit" presetSubtype="4" fill="hold" grpId="2" nodeType="withEffect">
                                  <p:stCondLst>
                                    <p:cond delay="0"/>
                                  </p:stCondLst>
                                  <p:childTnLst>
                                    <p:anim calcmode="lin" valueType="num">
                                      <p:cBhvr additive="base">
                                        <p:cTn id="262" dur="3000"/>
                                        <p:tgtEl>
                                          <p:spTgt spid="46"/>
                                        </p:tgtEl>
                                        <p:attrNameLst>
                                          <p:attrName>ppt_x</p:attrName>
                                        </p:attrNameLst>
                                      </p:cBhvr>
                                      <p:tavLst>
                                        <p:tav tm="0">
                                          <p:val>
                                            <p:strVal val="ppt_x"/>
                                          </p:val>
                                        </p:tav>
                                        <p:tav tm="100000">
                                          <p:val>
                                            <p:strVal val="ppt_x"/>
                                          </p:val>
                                        </p:tav>
                                      </p:tavLst>
                                    </p:anim>
                                    <p:anim calcmode="lin" valueType="num">
                                      <p:cBhvr additive="base">
                                        <p:cTn id="263" dur="3000"/>
                                        <p:tgtEl>
                                          <p:spTgt spid="46"/>
                                        </p:tgtEl>
                                        <p:attrNameLst>
                                          <p:attrName>ppt_y</p:attrName>
                                        </p:attrNameLst>
                                      </p:cBhvr>
                                      <p:tavLst>
                                        <p:tav tm="0">
                                          <p:val>
                                            <p:strVal val="ppt_y"/>
                                          </p:val>
                                        </p:tav>
                                        <p:tav tm="100000">
                                          <p:val>
                                            <p:strVal val="1+ppt_h/2"/>
                                          </p:val>
                                        </p:tav>
                                      </p:tavLst>
                                    </p:anim>
                                    <p:set>
                                      <p:cBhvr>
                                        <p:cTn id="264" dur="1" fill="hold">
                                          <p:stCondLst>
                                            <p:cond delay="2999"/>
                                          </p:stCondLst>
                                        </p:cTn>
                                        <p:tgtEl>
                                          <p:spTgt spid="46"/>
                                        </p:tgtEl>
                                        <p:attrNameLst>
                                          <p:attrName>style.visibility</p:attrName>
                                        </p:attrNameLst>
                                      </p:cBhvr>
                                      <p:to>
                                        <p:strVal val="hidden"/>
                                      </p:to>
                                    </p:set>
                                  </p:childTnLst>
                                </p:cTn>
                              </p:par>
                              <p:par>
                                <p:cTn id="265" presetID="2" presetClass="exit" presetSubtype="4" fill="hold" grpId="2" nodeType="withEffect">
                                  <p:stCondLst>
                                    <p:cond delay="0"/>
                                  </p:stCondLst>
                                  <p:childTnLst>
                                    <p:anim calcmode="lin" valueType="num">
                                      <p:cBhvr additive="base">
                                        <p:cTn id="266" dur="3000"/>
                                        <p:tgtEl>
                                          <p:spTgt spid="47"/>
                                        </p:tgtEl>
                                        <p:attrNameLst>
                                          <p:attrName>ppt_x</p:attrName>
                                        </p:attrNameLst>
                                      </p:cBhvr>
                                      <p:tavLst>
                                        <p:tav tm="0">
                                          <p:val>
                                            <p:strVal val="ppt_x"/>
                                          </p:val>
                                        </p:tav>
                                        <p:tav tm="100000">
                                          <p:val>
                                            <p:strVal val="ppt_x"/>
                                          </p:val>
                                        </p:tav>
                                      </p:tavLst>
                                    </p:anim>
                                    <p:anim calcmode="lin" valueType="num">
                                      <p:cBhvr additive="base">
                                        <p:cTn id="267" dur="3000"/>
                                        <p:tgtEl>
                                          <p:spTgt spid="47"/>
                                        </p:tgtEl>
                                        <p:attrNameLst>
                                          <p:attrName>ppt_y</p:attrName>
                                        </p:attrNameLst>
                                      </p:cBhvr>
                                      <p:tavLst>
                                        <p:tav tm="0">
                                          <p:val>
                                            <p:strVal val="ppt_y"/>
                                          </p:val>
                                        </p:tav>
                                        <p:tav tm="100000">
                                          <p:val>
                                            <p:strVal val="1+ppt_h/2"/>
                                          </p:val>
                                        </p:tav>
                                      </p:tavLst>
                                    </p:anim>
                                    <p:set>
                                      <p:cBhvr>
                                        <p:cTn id="268" dur="1" fill="hold">
                                          <p:stCondLst>
                                            <p:cond delay="2999"/>
                                          </p:stCondLst>
                                        </p:cTn>
                                        <p:tgtEl>
                                          <p:spTgt spid="47"/>
                                        </p:tgtEl>
                                        <p:attrNameLst>
                                          <p:attrName>style.visibility</p:attrName>
                                        </p:attrNameLst>
                                      </p:cBhvr>
                                      <p:to>
                                        <p:strVal val="hidden"/>
                                      </p:to>
                                    </p:set>
                                  </p:childTnLst>
                                </p:cTn>
                              </p:par>
                              <p:par>
                                <p:cTn id="269" presetID="2" presetClass="exit" presetSubtype="4" fill="hold" grpId="2" nodeType="withEffect">
                                  <p:stCondLst>
                                    <p:cond delay="0"/>
                                  </p:stCondLst>
                                  <p:childTnLst>
                                    <p:anim calcmode="lin" valueType="num">
                                      <p:cBhvr additive="base">
                                        <p:cTn id="270" dur="3000"/>
                                        <p:tgtEl>
                                          <p:spTgt spid="48"/>
                                        </p:tgtEl>
                                        <p:attrNameLst>
                                          <p:attrName>ppt_x</p:attrName>
                                        </p:attrNameLst>
                                      </p:cBhvr>
                                      <p:tavLst>
                                        <p:tav tm="0">
                                          <p:val>
                                            <p:strVal val="ppt_x"/>
                                          </p:val>
                                        </p:tav>
                                        <p:tav tm="100000">
                                          <p:val>
                                            <p:strVal val="ppt_x"/>
                                          </p:val>
                                        </p:tav>
                                      </p:tavLst>
                                    </p:anim>
                                    <p:anim calcmode="lin" valueType="num">
                                      <p:cBhvr additive="base">
                                        <p:cTn id="271" dur="3000"/>
                                        <p:tgtEl>
                                          <p:spTgt spid="48"/>
                                        </p:tgtEl>
                                        <p:attrNameLst>
                                          <p:attrName>ppt_y</p:attrName>
                                        </p:attrNameLst>
                                      </p:cBhvr>
                                      <p:tavLst>
                                        <p:tav tm="0">
                                          <p:val>
                                            <p:strVal val="ppt_y"/>
                                          </p:val>
                                        </p:tav>
                                        <p:tav tm="100000">
                                          <p:val>
                                            <p:strVal val="1+ppt_h/2"/>
                                          </p:val>
                                        </p:tav>
                                      </p:tavLst>
                                    </p:anim>
                                    <p:set>
                                      <p:cBhvr>
                                        <p:cTn id="272" dur="1" fill="hold">
                                          <p:stCondLst>
                                            <p:cond delay="2999"/>
                                          </p:stCondLst>
                                        </p:cTn>
                                        <p:tgtEl>
                                          <p:spTgt spid="48"/>
                                        </p:tgtEl>
                                        <p:attrNameLst>
                                          <p:attrName>style.visibility</p:attrName>
                                        </p:attrNameLst>
                                      </p:cBhvr>
                                      <p:to>
                                        <p:strVal val="hidden"/>
                                      </p:to>
                                    </p:set>
                                  </p:childTnLst>
                                </p:cTn>
                              </p:par>
                              <p:par>
                                <p:cTn id="273" presetID="2" presetClass="exit" presetSubtype="4" fill="hold" grpId="2" nodeType="withEffect">
                                  <p:stCondLst>
                                    <p:cond delay="0"/>
                                  </p:stCondLst>
                                  <p:childTnLst>
                                    <p:anim calcmode="lin" valueType="num">
                                      <p:cBhvr additive="base">
                                        <p:cTn id="274" dur="3000"/>
                                        <p:tgtEl>
                                          <p:spTgt spid="49"/>
                                        </p:tgtEl>
                                        <p:attrNameLst>
                                          <p:attrName>ppt_x</p:attrName>
                                        </p:attrNameLst>
                                      </p:cBhvr>
                                      <p:tavLst>
                                        <p:tav tm="0">
                                          <p:val>
                                            <p:strVal val="ppt_x"/>
                                          </p:val>
                                        </p:tav>
                                        <p:tav tm="100000">
                                          <p:val>
                                            <p:strVal val="ppt_x"/>
                                          </p:val>
                                        </p:tav>
                                      </p:tavLst>
                                    </p:anim>
                                    <p:anim calcmode="lin" valueType="num">
                                      <p:cBhvr additive="base">
                                        <p:cTn id="275" dur="3000"/>
                                        <p:tgtEl>
                                          <p:spTgt spid="49"/>
                                        </p:tgtEl>
                                        <p:attrNameLst>
                                          <p:attrName>ppt_y</p:attrName>
                                        </p:attrNameLst>
                                      </p:cBhvr>
                                      <p:tavLst>
                                        <p:tav tm="0">
                                          <p:val>
                                            <p:strVal val="ppt_y"/>
                                          </p:val>
                                        </p:tav>
                                        <p:tav tm="100000">
                                          <p:val>
                                            <p:strVal val="1+ppt_h/2"/>
                                          </p:val>
                                        </p:tav>
                                      </p:tavLst>
                                    </p:anim>
                                    <p:set>
                                      <p:cBhvr>
                                        <p:cTn id="276" dur="1" fill="hold">
                                          <p:stCondLst>
                                            <p:cond delay="2999"/>
                                          </p:stCondLst>
                                        </p:cTn>
                                        <p:tgtEl>
                                          <p:spTgt spid="49"/>
                                        </p:tgtEl>
                                        <p:attrNameLst>
                                          <p:attrName>style.visibility</p:attrName>
                                        </p:attrNameLst>
                                      </p:cBhvr>
                                      <p:to>
                                        <p:strVal val="hidden"/>
                                      </p:to>
                                    </p:set>
                                  </p:childTnLst>
                                </p:cTn>
                              </p:par>
                              <p:par>
                                <p:cTn id="277" presetID="2" presetClass="exit" presetSubtype="4" fill="hold" grpId="2" nodeType="withEffect">
                                  <p:stCondLst>
                                    <p:cond delay="0"/>
                                  </p:stCondLst>
                                  <p:childTnLst>
                                    <p:anim calcmode="lin" valueType="num">
                                      <p:cBhvr additive="base">
                                        <p:cTn id="278" dur="3000"/>
                                        <p:tgtEl>
                                          <p:spTgt spid="50"/>
                                        </p:tgtEl>
                                        <p:attrNameLst>
                                          <p:attrName>ppt_x</p:attrName>
                                        </p:attrNameLst>
                                      </p:cBhvr>
                                      <p:tavLst>
                                        <p:tav tm="0">
                                          <p:val>
                                            <p:strVal val="ppt_x"/>
                                          </p:val>
                                        </p:tav>
                                        <p:tav tm="100000">
                                          <p:val>
                                            <p:strVal val="ppt_x"/>
                                          </p:val>
                                        </p:tav>
                                      </p:tavLst>
                                    </p:anim>
                                    <p:anim calcmode="lin" valueType="num">
                                      <p:cBhvr additive="base">
                                        <p:cTn id="279" dur="3000"/>
                                        <p:tgtEl>
                                          <p:spTgt spid="50"/>
                                        </p:tgtEl>
                                        <p:attrNameLst>
                                          <p:attrName>ppt_y</p:attrName>
                                        </p:attrNameLst>
                                      </p:cBhvr>
                                      <p:tavLst>
                                        <p:tav tm="0">
                                          <p:val>
                                            <p:strVal val="ppt_y"/>
                                          </p:val>
                                        </p:tav>
                                        <p:tav tm="100000">
                                          <p:val>
                                            <p:strVal val="1+ppt_h/2"/>
                                          </p:val>
                                        </p:tav>
                                      </p:tavLst>
                                    </p:anim>
                                    <p:set>
                                      <p:cBhvr>
                                        <p:cTn id="280" dur="1" fill="hold">
                                          <p:stCondLst>
                                            <p:cond delay="2999"/>
                                          </p:stCondLst>
                                        </p:cTn>
                                        <p:tgtEl>
                                          <p:spTgt spid="50"/>
                                        </p:tgtEl>
                                        <p:attrNameLst>
                                          <p:attrName>style.visibility</p:attrName>
                                        </p:attrNameLst>
                                      </p:cBhvr>
                                      <p:to>
                                        <p:strVal val="hidden"/>
                                      </p:to>
                                    </p:set>
                                  </p:childTnLst>
                                </p:cTn>
                              </p:par>
                              <p:par>
                                <p:cTn id="281" presetID="2" presetClass="exit" presetSubtype="4" fill="hold" grpId="2" nodeType="withEffect">
                                  <p:stCondLst>
                                    <p:cond delay="0"/>
                                  </p:stCondLst>
                                  <p:childTnLst>
                                    <p:anim calcmode="lin" valueType="num">
                                      <p:cBhvr additive="base">
                                        <p:cTn id="282" dur="3000"/>
                                        <p:tgtEl>
                                          <p:spTgt spid="51"/>
                                        </p:tgtEl>
                                        <p:attrNameLst>
                                          <p:attrName>ppt_x</p:attrName>
                                        </p:attrNameLst>
                                      </p:cBhvr>
                                      <p:tavLst>
                                        <p:tav tm="0">
                                          <p:val>
                                            <p:strVal val="ppt_x"/>
                                          </p:val>
                                        </p:tav>
                                        <p:tav tm="100000">
                                          <p:val>
                                            <p:strVal val="ppt_x"/>
                                          </p:val>
                                        </p:tav>
                                      </p:tavLst>
                                    </p:anim>
                                    <p:anim calcmode="lin" valueType="num">
                                      <p:cBhvr additive="base">
                                        <p:cTn id="283" dur="3000"/>
                                        <p:tgtEl>
                                          <p:spTgt spid="51"/>
                                        </p:tgtEl>
                                        <p:attrNameLst>
                                          <p:attrName>ppt_y</p:attrName>
                                        </p:attrNameLst>
                                      </p:cBhvr>
                                      <p:tavLst>
                                        <p:tav tm="0">
                                          <p:val>
                                            <p:strVal val="ppt_y"/>
                                          </p:val>
                                        </p:tav>
                                        <p:tav tm="100000">
                                          <p:val>
                                            <p:strVal val="1+ppt_h/2"/>
                                          </p:val>
                                        </p:tav>
                                      </p:tavLst>
                                    </p:anim>
                                    <p:set>
                                      <p:cBhvr>
                                        <p:cTn id="284" dur="1" fill="hold">
                                          <p:stCondLst>
                                            <p:cond delay="2999"/>
                                          </p:stCondLst>
                                        </p:cTn>
                                        <p:tgtEl>
                                          <p:spTgt spid="51"/>
                                        </p:tgtEl>
                                        <p:attrNameLst>
                                          <p:attrName>style.visibility</p:attrName>
                                        </p:attrNameLst>
                                      </p:cBhvr>
                                      <p:to>
                                        <p:strVal val="hidden"/>
                                      </p:to>
                                    </p:set>
                                  </p:childTnLst>
                                </p:cTn>
                              </p:par>
                              <p:par>
                                <p:cTn id="285" presetID="2" presetClass="exit" presetSubtype="4" fill="hold" grpId="2" nodeType="withEffect">
                                  <p:stCondLst>
                                    <p:cond delay="0"/>
                                  </p:stCondLst>
                                  <p:childTnLst>
                                    <p:anim calcmode="lin" valueType="num">
                                      <p:cBhvr additive="base">
                                        <p:cTn id="286" dur="3000"/>
                                        <p:tgtEl>
                                          <p:spTgt spid="52"/>
                                        </p:tgtEl>
                                        <p:attrNameLst>
                                          <p:attrName>ppt_x</p:attrName>
                                        </p:attrNameLst>
                                      </p:cBhvr>
                                      <p:tavLst>
                                        <p:tav tm="0">
                                          <p:val>
                                            <p:strVal val="ppt_x"/>
                                          </p:val>
                                        </p:tav>
                                        <p:tav tm="100000">
                                          <p:val>
                                            <p:strVal val="ppt_x"/>
                                          </p:val>
                                        </p:tav>
                                      </p:tavLst>
                                    </p:anim>
                                    <p:anim calcmode="lin" valueType="num">
                                      <p:cBhvr additive="base">
                                        <p:cTn id="287" dur="3000"/>
                                        <p:tgtEl>
                                          <p:spTgt spid="52"/>
                                        </p:tgtEl>
                                        <p:attrNameLst>
                                          <p:attrName>ppt_y</p:attrName>
                                        </p:attrNameLst>
                                      </p:cBhvr>
                                      <p:tavLst>
                                        <p:tav tm="0">
                                          <p:val>
                                            <p:strVal val="ppt_y"/>
                                          </p:val>
                                        </p:tav>
                                        <p:tav tm="100000">
                                          <p:val>
                                            <p:strVal val="1+ppt_h/2"/>
                                          </p:val>
                                        </p:tav>
                                      </p:tavLst>
                                    </p:anim>
                                    <p:set>
                                      <p:cBhvr>
                                        <p:cTn id="288" dur="1" fill="hold">
                                          <p:stCondLst>
                                            <p:cond delay="2999"/>
                                          </p:stCondLst>
                                        </p:cTn>
                                        <p:tgtEl>
                                          <p:spTgt spid="52"/>
                                        </p:tgtEl>
                                        <p:attrNameLst>
                                          <p:attrName>style.visibility</p:attrName>
                                        </p:attrNameLst>
                                      </p:cBhvr>
                                      <p:to>
                                        <p:strVal val="hidden"/>
                                      </p:to>
                                    </p:set>
                                  </p:childTnLst>
                                </p:cTn>
                              </p:par>
                              <p:par>
                                <p:cTn id="289" presetID="2" presetClass="exit" presetSubtype="4" fill="hold" grpId="2" nodeType="withEffect">
                                  <p:stCondLst>
                                    <p:cond delay="0"/>
                                  </p:stCondLst>
                                  <p:childTnLst>
                                    <p:anim calcmode="lin" valueType="num">
                                      <p:cBhvr additive="base">
                                        <p:cTn id="290" dur="3000"/>
                                        <p:tgtEl>
                                          <p:spTgt spid="53"/>
                                        </p:tgtEl>
                                        <p:attrNameLst>
                                          <p:attrName>ppt_x</p:attrName>
                                        </p:attrNameLst>
                                      </p:cBhvr>
                                      <p:tavLst>
                                        <p:tav tm="0">
                                          <p:val>
                                            <p:strVal val="ppt_x"/>
                                          </p:val>
                                        </p:tav>
                                        <p:tav tm="100000">
                                          <p:val>
                                            <p:strVal val="ppt_x"/>
                                          </p:val>
                                        </p:tav>
                                      </p:tavLst>
                                    </p:anim>
                                    <p:anim calcmode="lin" valueType="num">
                                      <p:cBhvr additive="base">
                                        <p:cTn id="291" dur="3000"/>
                                        <p:tgtEl>
                                          <p:spTgt spid="53"/>
                                        </p:tgtEl>
                                        <p:attrNameLst>
                                          <p:attrName>ppt_y</p:attrName>
                                        </p:attrNameLst>
                                      </p:cBhvr>
                                      <p:tavLst>
                                        <p:tav tm="0">
                                          <p:val>
                                            <p:strVal val="ppt_y"/>
                                          </p:val>
                                        </p:tav>
                                        <p:tav tm="100000">
                                          <p:val>
                                            <p:strVal val="1+ppt_h/2"/>
                                          </p:val>
                                        </p:tav>
                                      </p:tavLst>
                                    </p:anim>
                                    <p:set>
                                      <p:cBhvr>
                                        <p:cTn id="292" dur="1" fill="hold">
                                          <p:stCondLst>
                                            <p:cond delay="2999"/>
                                          </p:stCondLst>
                                        </p:cTn>
                                        <p:tgtEl>
                                          <p:spTgt spid="53"/>
                                        </p:tgtEl>
                                        <p:attrNameLst>
                                          <p:attrName>style.visibility</p:attrName>
                                        </p:attrNameLst>
                                      </p:cBhvr>
                                      <p:to>
                                        <p:strVal val="hidden"/>
                                      </p:to>
                                    </p:set>
                                  </p:childTnLst>
                                </p:cTn>
                              </p:par>
                              <p:par>
                                <p:cTn id="293" presetID="2" presetClass="exit" presetSubtype="4" fill="hold" grpId="2" nodeType="withEffect">
                                  <p:stCondLst>
                                    <p:cond delay="0"/>
                                  </p:stCondLst>
                                  <p:childTnLst>
                                    <p:anim calcmode="lin" valueType="num">
                                      <p:cBhvr additive="base">
                                        <p:cTn id="294" dur="3000"/>
                                        <p:tgtEl>
                                          <p:spTgt spid="54"/>
                                        </p:tgtEl>
                                        <p:attrNameLst>
                                          <p:attrName>ppt_x</p:attrName>
                                        </p:attrNameLst>
                                      </p:cBhvr>
                                      <p:tavLst>
                                        <p:tav tm="0">
                                          <p:val>
                                            <p:strVal val="ppt_x"/>
                                          </p:val>
                                        </p:tav>
                                        <p:tav tm="100000">
                                          <p:val>
                                            <p:strVal val="ppt_x"/>
                                          </p:val>
                                        </p:tav>
                                      </p:tavLst>
                                    </p:anim>
                                    <p:anim calcmode="lin" valueType="num">
                                      <p:cBhvr additive="base">
                                        <p:cTn id="295" dur="3000"/>
                                        <p:tgtEl>
                                          <p:spTgt spid="54"/>
                                        </p:tgtEl>
                                        <p:attrNameLst>
                                          <p:attrName>ppt_y</p:attrName>
                                        </p:attrNameLst>
                                      </p:cBhvr>
                                      <p:tavLst>
                                        <p:tav tm="0">
                                          <p:val>
                                            <p:strVal val="ppt_y"/>
                                          </p:val>
                                        </p:tav>
                                        <p:tav tm="100000">
                                          <p:val>
                                            <p:strVal val="1+ppt_h/2"/>
                                          </p:val>
                                        </p:tav>
                                      </p:tavLst>
                                    </p:anim>
                                    <p:set>
                                      <p:cBhvr>
                                        <p:cTn id="296" dur="1" fill="hold">
                                          <p:stCondLst>
                                            <p:cond delay="2999"/>
                                          </p:stCondLst>
                                        </p:cTn>
                                        <p:tgtEl>
                                          <p:spTgt spid="54"/>
                                        </p:tgtEl>
                                        <p:attrNameLst>
                                          <p:attrName>style.visibility</p:attrName>
                                        </p:attrNameLst>
                                      </p:cBhvr>
                                      <p:to>
                                        <p:strVal val="hidden"/>
                                      </p:to>
                                    </p:set>
                                  </p:childTnLst>
                                </p:cTn>
                              </p:par>
                              <p:par>
                                <p:cTn id="297" presetID="2" presetClass="exit" presetSubtype="4" fill="hold" grpId="2" nodeType="withEffect">
                                  <p:stCondLst>
                                    <p:cond delay="0"/>
                                  </p:stCondLst>
                                  <p:childTnLst>
                                    <p:anim calcmode="lin" valueType="num">
                                      <p:cBhvr additive="base">
                                        <p:cTn id="298" dur="3000"/>
                                        <p:tgtEl>
                                          <p:spTgt spid="55"/>
                                        </p:tgtEl>
                                        <p:attrNameLst>
                                          <p:attrName>ppt_x</p:attrName>
                                        </p:attrNameLst>
                                      </p:cBhvr>
                                      <p:tavLst>
                                        <p:tav tm="0">
                                          <p:val>
                                            <p:strVal val="ppt_x"/>
                                          </p:val>
                                        </p:tav>
                                        <p:tav tm="100000">
                                          <p:val>
                                            <p:strVal val="ppt_x"/>
                                          </p:val>
                                        </p:tav>
                                      </p:tavLst>
                                    </p:anim>
                                    <p:anim calcmode="lin" valueType="num">
                                      <p:cBhvr additive="base">
                                        <p:cTn id="299" dur="3000"/>
                                        <p:tgtEl>
                                          <p:spTgt spid="55"/>
                                        </p:tgtEl>
                                        <p:attrNameLst>
                                          <p:attrName>ppt_y</p:attrName>
                                        </p:attrNameLst>
                                      </p:cBhvr>
                                      <p:tavLst>
                                        <p:tav tm="0">
                                          <p:val>
                                            <p:strVal val="ppt_y"/>
                                          </p:val>
                                        </p:tav>
                                        <p:tav tm="100000">
                                          <p:val>
                                            <p:strVal val="1+ppt_h/2"/>
                                          </p:val>
                                        </p:tav>
                                      </p:tavLst>
                                    </p:anim>
                                    <p:set>
                                      <p:cBhvr>
                                        <p:cTn id="300" dur="1" fill="hold">
                                          <p:stCondLst>
                                            <p:cond delay="2999"/>
                                          </p:stCondLst>
                                        </p:cTn>
                                        <p:tgtEl>
                                          <p:spTgt spid="55"/>
                                        </p:tgtEl>
                                        <p:attrNameLst>
                                          <p:attrName>style.visibility</p:attrName>
                                        </p:attrNameLst>
                                      </p:cBhvr>
                                      <p:to>
                                        <p:strVal val="hidden"/>
                                      </p:to>
                                    </p:set>
                                  </p:childTnLst>
                                </p:cTn>
                              </p:par>
                              <p:par>
                                <p:cTn id="301" presetID="2" presetClass="exit" presetSubtype="4" fill="hold" grpId="2" nodeType="withEffect">
                                  <p:stCondLst>
                                    <p:cond delay="0"/>
                                  </p:stCondLst>
                                  <p:childTnLst>
                                    <p:anim calcmode="lin" valueType="num">
                                      <p:cBhvr additive="base">
                                        <p:cTn id="302" dur="3000"/>
                                        <p:tgtEl>
                                          <p:spTgt spid="56"/>
                                        </p:tgtEl>
                                        <p:attrNameLst>
                                          <p:attrName>ppt_x</p:attrName>
                                        </p:attrNameLst>
                                      </p:cBhvr>
                                      <p:tavLst>
                                        <p:tav tm="0">
                                          <p:val>
                                            <p:strVal val="ppt_x"/>
                                          </p:val>
                                        </p:tav>
                                        <p:tav tm="100000">
                                          <p:val>
                                            <p:strVal val="ppt_x"/>
                                          </p:val>
                                        </p:tav>
                                      </p:tavLst>
                                    </p:anim>
                                    <p:anim calcmode="lin" valueType="num">
                                      <p:cBhvr additive="base">
                                        <p:cTn id="303" dur="3000"/>
                                        <p:tgtEl>
                                          <p:spTgt spid="56"/>
                                        </p:tgtEl>
                                        <p:attrNameLst>
                                          <p:attrName>ppt_y</p:attrName>
                                        </p:attrNameLst>
                                      </p:cBhvr>
                                      <p:tavLst>
                                        <p:tav tm="0">
                                          <p:val>
                                            <p:strVal val="ppt_y"/>
                                          </p:val>
                                        </p:tav>
                                        <p:tav tm="100000">
                                          <p:val>
                                            <p:strVal val="1+ppt_h/2"/>
                                          </p:val>
                                        </p:tav>
                                      </p:tavLst>
                                    </p:anim>
                                    <p:set>
                                      <p:cBhvr>
                                        <p:cTn id="304" dur="1" fill="hold">
                                          <p:stCondLst>
                                            <p:cond delay="2999"/>
                                          </p:stCondLst>
                                        </p:cTn>
                                        <p:tgtEl>
                                          <p:spTgt spid="56"/>
                                        </p:tgtEl>
                                        <p:attrNameLst>
                                          <p:attrName>style.visibility</p:attrName>
                                        </p:attrNameLst>
                                      </p:cBhvr>
                                      <p:to>
                                        <p:strVal val="hidden"/>
                                      </p:to>
                                    </p:set>
                                  </p:childTnLst>
                                </p:cTn>
                              </p:par>
                              <p:par>
                                <p:cTn id="305" presetID="2" presetClass="exit" presetSubtype="4" fill="hold" grpId="2" nodeType="withEffect">
                                  <p:stCondLst>
                                    <p:cond delay="0"/>
                                  </p:stCondLst>
                                  <p:childTnLst>
                                    <p:anim calcmode="lin" valueType="num">
                                      <p:cBhvr additive="base">
                                        <p:cTn id="306" dur="3000"/>
                                        <p:tgtEl>
                                          <p:spTgt spid="57"/>
                                        </p:tgtEl>
                                        <p:attrNameLst>
                                          <p:attrName>ppt_x</p:attrName>
                                        </p:attrNameLst>
                                      </p:cBhvr>
                                      <p:tavLst>
                                        <p:tav tm="0">
                                          <p:val>
                                            <p:strVal val="ppt_x"/>
                                          </p:val>
                                        </p:tav>
                                        <p:tav tm="100000">
                                          <p:val>
                                            <p:strVal val="ppt_x"/>
                                          </p:val>
                                        </p:tav>
                                      </p:tavLst>
                                    </p:anim>
                                    <p:anim calcmode="lin" valueType="num">
                                      <p:cBhvr additive="base">
                                        <p:cTn id="307" dur="3000"/>
                                        <p:tgtEl>
                                          <p:spTgt spid="57"/>
                                        </p:tgtEl>
                                        <p:attrNameLst>
                                          <p:attrName>ppt_y</p:attrName>
                                        </p:attrNameLst>
                                      </p:cBhvr>
                                      <p:tavLst>
                                        <p:tav tm="0">
                                          <p:val>
                                            <p:strVal val="ppt_y"/>
                                          </p:val>
                                        </p:tav>
                                        <p:tav tm="100000">
                                          <p:val>
                                            <p:strVal val="1+ppt_h/2"/>
                                          </p:val>
                                        </p:tav>
                                      </p:tavLst>
                                    </p:anim>
                                    <p:set>
                                      <p:cBhvr>
                                        <p:cTn id="308" dur="1" fill="hold">
                                          <p:stCondLst>
                                            <p:cond delay="2999"/>
                                          </p:stCondLst>
                                        </p:cTn>
                                        <p:tgtEl>
                                          <p:spTgt spid="57"/>
                                        </p:tgtEl>
                                        <p:attrNameLst>
                                          <p:attrName>style.visibility</p:attrName>
                                        </p:attrNameLst>
                                      </p:cBhvr>
                                      <p:to>
                                        <p:strVal val="hidden"/>
                                      </p:to>
                                    </p:set>
                                  </p:childTnLst>
                                </p:cTn>
                              </p:par>
                              <p:par>
                                <p:cTn id="309" presetID="2" presetClass="exit" presetSubtype="4" fill="hold" grpId="2" nodeType="withEffect">
                                  <p:stCondLst>
                                    <p:cond delay="0"/>
                                  </p:stCondLst>
                                  <p:childTnLst>
                                    <p:anim calcmode="lin" valueType="num">
                                      <p:cBhvr additive="base">
                                        <p:cTn id="310" dur="3000"/>
                                        <p:tgtEl>
                                          <p:spTgt spid="58"/>
                                        </p:tgtEl>
                                        <p:attrNameLst>
                                          <p:attrName>ppt_x</p:attrName>
                                        </p:attrNameLst>
                                      </p:cBhvr>
                                      <p:tavLst>
                                        <p:tav tm="0">
                                          <p:val>
                                            <p:strVal val="ppt_x"/>
                                          </p:val>
                                        </p:tav>
                                        <p:tav tm="100000">
                                          <p:val>
                                            <p:strVal val="ppt_x"/>
                                          </p:val>
                                        </p:tav>
                                      </p:tavLst>
                                    </p:anim>
                                    <p:anim calcmode="lin" valueType="num">
                                      <p:cBhvr additive="base">
                                        <p:cTn id="311" dur="3000"/>
                                        <p:tgtEl>
                                          <p:spTgt spid="58"/>
                                        </p:tgtEl>
                                        <p:attrNameLst>
                                          <p:attrName>ppt_y</p:attrName>
                                        </p:attrNameLst>
                                      </p:cBhvr>
                                      <p:tavLst>
                                        <p:tav tm="0">
                                          <p:val>
                                            <p:strVal val="ppt_y"/>
                                          </p:val>
                                        </p:tav>
                                        <p:tav tm="100000">
                                          <p:val>
                                            <p:strVal val="1+ppt_h/2"/>
                                          </p:val>
                                        </p:tav>
                                      </p:tavLst>
                                    </p:anim>
                                    <p:set>
                                      <p:cBhvr>
                                        <p:cTn id="312" dur="1" fill="hold">
                                          <p:stCondLst>
                                            <p:cond delay="2999"/>
                                          </p:stCondLst>
                                        </p:cTn>
                                        <p:tgtEl>
                                          <p:spTgt spid="58"/>
                                        </p:tgtEl>
                                        <p:attrNameLst>
                                          <p:attrName>style.visibility</p:attrName>
                                        </p:attrNameLst>
                                      </p:cBhvr>
                                      <p:to>
                                        <p:strVal val="hidden"/>
                                      </p:to>
                                    </p:set>
                                  </p:childTnLst>
                                </p:cTn>
                              </p:par>
                              <p:par>
                                <p:cTn id="313" presetID="2" presetClass="exit" presetSubtype="4" fill="hold" grpId="2" nodeType="withEffect">
                                  <p:stCondLst>
                                    <p:cond delay="0"/>
                                  </p:stCondLst>
                                  <p:childTnLst>
                                    <p:anim calcmode="lin" valueType="num">
                                      <p:cBhvr additive="base">
                                        <p:cTn id="314" dur="3000"/>
                                        <p:tgtEl>
                                          <p:spTgt spid="59"/>
                                        </p:tgtEl>
                                        <p:attrNameLst>
                                          <p:attrName>ppt_x</p:attrName>
                                        </p:attrNameLst>
                                      </p:cBhvr>
                                      <p:tavLst>
                                        <p:tav tm="0">
                                          <p:val>
                                            <p:strVal val="ppt_x"/>
                                          </p:val>
                                        </p:tav>
                                        <p:tav tm="100000">
                                          <p:val>
                                            <p:strVal val="ppt_x"/>
                                          </p:val>
                                        </p:tav>
                                      </p:tavLst>
                                    </p:anim>
                                    <p:anim calcmode="lin" valueType="num">
                                      <p:cBhvr additive="base">
                                        <p:cTn id="315" dur="3000"/>
                                        <p:tgtEl>
                                          <p:spTgt spid="59"/>
                                        </p:tgtEl>
                                        <p:attrNameLst>
                                          <p:attrName>ppt_y</p:attrName>
                                        </p:attrNameLst>
                                      </p:cBhvr>
                                      <p:tavLst>
                                        <p:tav tm="0">
                                          <p:val>
                                            <p:strVal val="ppt_y"/>
                                          </p:val>
                                        </p:tav>
                                        <p:tav tm="100000">
                                          <p:val>
                                            <p:strVal val="1+ppt_h/2"/>
                                          </p:val>
                                        </p:tav>
                                      </p:tavLst>
                                    </p:anim>
                                    <p:set>
                                      <p:cBhvr>
                                        <p:cTn id="316" dur="1" fill="hold">
                                          <p:stCondLst>
                                            <p:cond delay="2999"/>
                                          </p:stCondLst>
                                        </p:cTn>
                                        <p:tgtEl>
                                          <p:spTgt spid="59"/>
                                        </p:tgtEl>
                                        <p:attrNameLst>
                                          <p:attrName>style.visibility</p:attrName>
                                        </p:attrNameLst>
                                      </p:cBhvr>
                                      <p:to>
                                        <p:strVal val="hidden"/>
                                      </p:to>
                                    </p:set>
                                  </p:childTnLst>
                                </p:cTn>
                              </p:par>
                              <p:par>
                                <p:cTn id="317" presetID="2" presetClass="exit" presetSubtype="4" fill="hold" grpId="2" nodeType="withEffect">
                                  <p:stCondLst>
                                    <p:cond delay="0"/>
                                  </p:stCondLst>
                                  <p:childTnLst>
                                    <p:anim calcmode="lin" valueType="num">
                                      <p:cBhvr additive="base">
                                        <p:cTn id="318" dur="3000"/>
                                        <p:tgtEl>
                                          <p:spTgt spid="60"/>
                                        </p:tgtEl>
                                        <p:attrNameLst>
                                          <p:attrName>ppt_x</p:attrName>
                                        </p:attrNameLst>
                                      </p:cBhvr>
                                      <p:tavLst>
                                        <p:tav tm="0">
                                          <p:val>
                                            <p:strVal val="ppt_x"/>
                                          </p:val>
                                        </p:tav>
                                        <p:tav tm="100000">
                                          <p:val>
                                            <p:strVal val="ppt_x"/>
                                          </p:val>
                                        </p:tav>
                                      </p:tavLst>
                                    </p:anim>
                                    <p:anim calcmode="lin" valueType="num">
                                      <p:cBhvr additive="base">
                                        <p:cTn id="319" dur="3000"/>
                                        <p:tgtEl>
                                          <p:spTgt spid="60"/>
                                        </p:tgtEl>
                                        <p:attrNameLst>
                                          <p:attrName>ppt_y</p:attrName>
                                        </p:attrNameLst>
                                      </p:cBhvr>
                                      <p:tavLst>
                                        <p:tav tm="0">
                                          <p:val>
                                            <p:strVal val="ppt_y"/>
                                          </p:val>
                                        </p:tav>
                                        <p:tav tm="100000">
                                          <p:val>
                                            <p:strVal val="1+ppt_h/2"/>
                                          </p:val>
                                        </p:tav>
                                      </p:tavLst>
                                    </p:anim>
                                    <p:set>
                                      <p:cBhvr>
                                        <p:cTn id="320" dur="1" fill="hold">
                                          <p:stCondLst>
                                            <p:cond delay="2999"/>
                                          </p:stCondLst>
                                        </p:cTn>
                                        <p:tgtEl>
                                          <p:spTgt spid="60"/>
                                        </p:tgtEl>
                                        <p:attrNameLst>
                                          <p:attrName>style.visibility</p:attrName>
                                        </p:attrNameLst>
                                      </p:cBhvr>
                                      <p:to>
                                        <p:strVal val="hidden"/>
                                      </p:to>
                                    </p:set>
                                  </p:childTnLst>
                                </p:cTn>
                              </p:par>
                              <p:par>
                                <p:cTn id="321" presetID="2" presetClass="exit" presetSubtype="4" fill="hold" grpId="2" nodeType="withEffect">
                                  <p:stCondLst>
                                    <p:cond delay="0"/>
                                  </p:stCondLst>
                                  <p:childTnLst>
                                    <p:anim calcmode="lin" valueType="num">
                                      <p:cBhvr additive="base">
                                        <p:cTn id="322" dur="3000"/>
                                        <p:tgtEl>
                                          <p:spTgt spid="61"/>
                                        </p:tgtEl>
                                        <p:attrNameLst>
                                          <p:attrName>ppt_x</p:attrName>
                                        </p:attrNameLst>
                                      </p:cBhvr>
                                      <p:tavLst>
                                        <p:tav tm="0">
                                          <p:val>
                                            <p:strVal val="ppt_x"/>
                                          </p:val>
                                        </p:tav>
                                        <p:tav tm="100000">
                                          <p:val>
                                            <p:strVal val="ppt_x"/>
                                          </p:val>
                                        </p:tav>
                                      </p:tavLst>
                                    </p:anim>
                                    <p:anim calcmode="lin" valueType="num">
                                      <p:cBhvr additive="base">
                                        <p:cTn id="323" dur="3000"/>
                                        <p:tgtEl>
                                          <p:spTgt spid="61"/>
                                        </p:tgtEl>
                                        <p:attrNameLst>
                                          <p:attrName>ppt_y</p:attrName>
                                        </p:attrNameLst>
                                      </p:cBhvr>
                                      <p:tavLst>
                                        <p:tav tm="0">
                                          <p:val>
                                            <p:strVal val="ppt_y"/>
                                          </p:val>
                                        </p:tav>
                                        <p:tav tm="100000">
                                          <p:val>
                                            <p:strVal val="1+ppt_h/2"/>
                                          </p:val>
                                        </p:tav>
                                      </p:tavLst>
                                    </p:anim>
                                    <p:set>
                                      <p:cBhvr>
                                        <p:cTn id="324" dur="1" fill="hold">
                                          <p:stCondLst>
                                            <p:cond delay="2999"/>
                                          </p:stCondLst>
                                        </p:cTn>
                                        <p:tgtEl>
                                          <p:spTgt spid="61"/>
                                        </p:tgtEl>
                                        <p:attrNameLst>
                                          <p:attrName>style.visibility</p:attrName>
                                        </p:attrNameLst>
                                      </p:cBhvr>
                                      <p:to>
                                        <p:strVal val="hidden"/>
                                      </p:to>
                                    </p:set>
                                  </p:childTnLst>
                                </p:cTn>
                              </p:par>
                              <p:par>
                                <p:cTn id="325" presetID="2" presetClass="exit" presetSubtype="4" fill="hold" grpId="2" nodeType="withEffect">
                                  <p:stCondLst>
                                    <p:cond delay="0"/>
                                  </p:stCondLst>
                                  <p:childTnLst>
                                    <p:anim calcmode="lin" valueType="num">
                                      <p:cBhvr additive="base">
                                        <p:cTn id="326" dur="3000"/>
                                        <p:tgtEl>
                                          <p:spTgt spid="62"/>
                                        </p:tgtEl>
                                        <p:attrNameLst>
                                          <p:attrName>ppt_x</p:attrName>
                                        </p:attrNameLst>
                                      </p:cBhvr>
                                      <p:tavLst>
                                        <p:tav tm="0">
                                          <p:val>
                                            <p:strVal val="ppt_x"/>
                                          </p:val>
                                        </p:tav>
                                        <p:tav tm="100000">
                                          <p:val>
                                            <p:strVal val="ppt_x"/>
                                          </p:val>
                                        </p:tav>
                                      </p:tavLst>
                                    </p:anim>
                                    <p:anim calcmode="lin" valueType="num">
                                      <p:cBhvr additive="base">
                                        <p:cTn id="327" dur="3000"/>
                                        <p:tgtEl>
                                          <p:spTgt spid="62"/>
                                        </p:tgtEl>
                                        <p:attrNameLst>
                                          <p:attrName>ppt_y</p:attrName>
                                        </p:attrNameLst>
                                      </p:cBhvr>
                                      <p:tavLst>
                                        <p:tav tm="0">
                                          <p:val>
                                            <p:strVal val="ppt_y"/>
                                          </p:val>
                                        </p:tav>
                                        <p:tav tm="100000">
                                          <p:val>
                                            <p:strVal val="1+ppt_h/2"/>
                                          </p:val>
                                        </p:tav>
                                      </p:tavLst>
                                    </p:anim>
                                    <p:set>
                                      <p:cBhvr>
                                        <p:cTn id="328" dur="1" fill="hold">
                                          <p:stCondLst>
                                            <p:cond delay="2999"/>
                                          </p:stCondLst>
                                        </p:cTn>
                                        <p:tgtEl>
                                          <p:spTgt spid="62"/>
                                        </p:tgtEl>
                                        <p:attrNameLst>
                                          <p:attrName>style.visibility</p:attrName>
                                        </p:attrNameLst>
                                      </p:cBhvr>
                                      <p:to>
                                        <p:strVal val="hidden"/>
                                      </p:to>
                                    </p:set>
                                  </p:childTnLst>
                                </p:cTn>
                              </p:par>
                              <p:par>
                                <p:cTn id="329" presetID="2" presetClass="exit" presetSubtype="4" fill="hold" grpId="2" nodeType="withEffect">
                                  <p:stCondLst>
                                    <p:cond delay="0"/>
                                  </p:stCondLst>
                                  <p:childTnLst>
                                    <p:anim calcmode="lin" valueType="num">
                                      <p:cBhvr additive="base">
                                        <p:cTn id="330" dur="3000"/>
                                        <p:tgtEl>
                                          <p:spTgt spid="63"/>
                                        </p:tgtEl>
                                        <p:attrNameLst>
                                          <p:attrName>ppt_x</p:attrName>
                                        </p:attrNameLst>
                                      </p:cBhvr>
                                      <p:tavLst>
                                        <p:tav tm="0">
                                          <p:val>
                                            <p:strVal val="ppt_x"/>
                                          </p:val>
                                        </p:tav>
                                        <p:tav tm="100000">
                                          <p:val>
                                            <p:strVal val="ppt_x"/>
                                          </p:val>
                                        </p:tav>
                                      </p:tavLst>
                                    </p:anim>
                                    <p:anim calcmode="lin" valueType="num">
                                      <p:cBhvr additive="base">
                                        <p:cTn id="331" dur="3000"/>
                                        <p:tgtEl>
                                          <p:spTgt spid="63"/>
                                        </p:tgtEl>
                                        <p:attrNameLst>
                                          <p:attrName>ppt_y</p:attrName>
                                        </p:attrNameLst>
                                      </p:cBhvr>
                                      <p:tavLst>
                                        <p:tav tm="0">
                                          <p:val>
                                            <p:strVal val="ppt_y"/>
                                          </p:val>
                                        </p:tav>
                                        <p:tav tm="100000">
                                          <p:val>
                                            <p:strVal val="1+ppt_h/2"/>
                                          </p:val>
                                        </p:tav>
                                      </p:tavLst>
                                    </p:anim>
                                    <p:set>
                                      <p:cBhvr>
                                        <p:cTn id="332" dur="1" fill="hold">
                                          <p:stCondLst>
                                            <p:cond delay="2999"/>
                                          </p:stCondLst>
                                        </p:cTn>
                                        <p:tgtEl>
                                          <p:spTgt spid="63"/>
                                        </p:tgtEl>
                                        <p:attrNameLst>
                                          <p:attrName>style.visibility</p:attrName>
                                        </p:attrNameLst>
                                      </p:cBhvr>
                                      <p:to>
                                        <p:strVal val="hidden"/>
                                      </p:to>
                                    </p:set>
                                  </p:childTnLst>
                                </p:cTn>
                              </p:par>
                              <p:par>
                                <p:cTn id="333" presetID="2" presetClass="exit" presetSubtype="4" fill="hold" grpId="2" nodeType="withEffect">
                                  <p:stCondLst>
                                    <p:cond delay="0"/>
                                  </p:stCondLst>
                                  <p:childTnLst>
                                    <p:anim calcmode="lin" valueType="num">
                                      <p:cBhvr additive="base">
                                        <p:cTn id="334" dur="3000"/>
                                        <p:tgtEl>
                                          <p:spTgt spid="64"/>
                                        </p:tgtEl>
                                        <p:attrNameLst>
                                          <p:attrName>ppt_x</p:attrName>
                                        </p:attrNameLst>
                                      </p:cBhvr>
                                      <p:tavLst>
                                        <p:tav tm="0">
                                          <p:val>
                                            <p:strVal val="ppt_x"/>
                                          </p:val>
                                        </p:tav>
                                        <p:tav tm="100000">
                                          <p:val>
                                            <p:strVal val="ppt_x"/>
                                          </p:val>
                                        </p:tav>
                                      </p:tavLst>
                                    </p:anim>
                                    <p:anim calcmode="lin" valueType="num">
                                      <p:cBhvr additive="base">
                                        <p:cTn id="335" dur="3000"/>
                                        <p:tgtEl>
                                          <p:spTgt spid="64"/>
                                        </p:tgtEl>
                                        <p:attrNameLst>
                                          <p:attrName>ppt_y</p:attrName>
                                        </p:attrNameLst>
                                      </p:cBhvr>
                                      <p:tavLst>
                                        <p:tav tm="0">
                                          <p:val>
                                            <p:strVal val="ppt_y"/>
                                          </p:val>
                                        </p:tav>
                                        <p:tav tm="100000">
                                          <p:val>
                                            <p:strVal val="1+ppt_h/2"/>
                                          </p:val>
                                        </p:tav>
                                      </p:tavLst>
                                    </p:anim>
                                    <p:set>
                                      <p:cBhvr>
                                        <p:cTn id="336" dur="1" fill="hold">
                                          <p:stCondLst>
                                            <p:cond delay="2999"/>
                                          </p:stCondLst>
                                        </p:cTn>
                                        <p:tgtEl>
                                          <p:spTgt spid="64"/>
                                        </p:tgtEl>
                                        <p:attrNameLst>
                                          <p:attrName>style.visibility</p:attrName>
                                        </p:attrNameLst>
                                      </p:cBhvr>
                                      <p:to>
                                        <p:strVal val="hidden"/>
                                      </p:to>
                                    </p:set>
                                  </p:childTnLst>
                                </p:cTn>
                              </p:par>
                              <p:par>
                                <p:cTn id="337" presetID="2" presetClass="exit" presetSubtype="4" fill="hold" grpId="2" nodeType="withEffect">
                                  <p:stCondLst>
                                    <p:cond delay="0"/>
                                  </p:stCondLst>
                                  <p:childTnLst>
                                    <p:anim calcmode="lin" valueType="num">
                                      <p:cBhvr additive="base">
                                        <p:cTn id="338" dur="3000"/>
                                        <p:tgtEl>
                                          <p:spTgt spid="65"/>
                                        </p:tgtEl>
                                        <p:attrNameLst>
                                          <p:attrName>ppt_x</p:attrName>
                                        </p:attrNameLst>
                                      </p:cBhvr>
                                      <p:tavLst>
                                        <p:tav tm="0">
                                          <p:val>
                                            <p:strVal val="ppt_x"/>
                                          </p:val>
                                        </p:tav>
                                        <p:tav tm="100000">
                                          <p:val>
                                            <p:strVal val="ppt_x"/>
                                          </p:val>
                                        </p:tav>
                                      </p:tavLst>
                                    </p:anim>
                                    <p:anim calcmode="lin" valueType="num">
                                      <p:cBhvr additive="base">
                                        <p:cTn id="339" dur="3000"/>
                                        <p:tgtEl>
                                          <p:spTgt spid="65"/>
                                        </p:tgtEl>
                                        <p:attrNameLst>
                                          <p:attrName>ppt_y</p:attrName>
                                        </p:attrNameLst>
                                      </p:cBhvr>
                                      <p:tavLst>
                                        <p:tav tm="0">
                                          <p:val>
                                            <p:strVal val="ppt_y"/>
                                          </p:val>
                                        </p:tav>
                                        <p:tav tm="100000">
                                          <p:val>
                                            <p:strVal val="1+ppt_h/2"/>
                                          </p:val>
                                        </p:tav>
                                      </p:tavLst>
                                    </p:anim>
                                    <p:set>
                                      <p:cBhvr>
                                        <p:cTn id="340" dur="1" fill="hold">
                                          <p:stCondLst>
                                            <p:cond delay="2999"/>
                                          </p:stCondLst>
                                        </p:cTn>
                                        <p:tgtEl>
                                          <p:spTgt spid="65"/>
                                        </p:tgtEl>
                                        <p:attrNameLst>
                                          <p:attrName>style.visibility</p:attrName>
                                        </p:attrNameLst>
                                      </p:cBhvr>
                                      <p:to>
                                        <p:strVal val="hidden"/>
                                      </p:to>
                                    </p:set>
                                  </p:childTnLst>
                                </p:cTn>
                              </p:par>
                              <p:par>
                                <p:cTn id="341" presetID="2" presetClass="exit" presetSubtype="4" fill="hold" grpId="2" nodeType="withEffect">
                                  <p:stCondLst>
                                    <p:cond delay="0"/>
                                  </p:stCondLst>
                                  <p:childTnLst>
                                    <p:anim calcmode="lin" valueType="num">
                                      <p:cBhvr additive="base">
                                        <p:cTn id="342" dur="3000"/>
                                        <p:tgtEl>
                                          <p:spTgt spid="66"/>
                                        </p:tgtEl>
                                        <p:attrNameLst>
                                          <p:attrName>ppt_x</p:attrName>
                                        </p:attrNameLst>
                                      </p:cBhvr>
                                      <p:tavLst>
                                        <p:tav tm="0">
                                          <p:val>
                                            <p:strVal val="ppt_x"/>
                                          </p:val>
                                        </p:tav>
                                        <p:tav tm="100000">
                                          <p:val>
                                            <p:strVal val="ppt_x"/>
                                          </p:val>
                                        </p:tav>
                                      </p:tavLst>
                                    </p:anim>
                                    <p:anim calcmode="lin" valueType="num">
                                      <p:cBhvr additive="base">
                                        <p:cTn id="343" dur="3000"/>
                                        <p:tgtEl>
                                          <p:spTgt spid="66"/>
                                        </p:tgtEl>
                                        <p:attrNameLst>
                                          <p:attrName>ppt_y</p:attrName>
                                        </p:attrNameLst>
                                      </p:cBhvr>
                                      <p:tavLst>
                                        <p:tav tm="0">
                                          <p:val>
                                            <p:strVal val="ppt_y"/>
                                          </p:val>
                                        </p:tav>
                                        <p:tav tm="100000">
                                          <p:val>
                                            <p:strVal val="1+ppt_h/2"/>
                                          </p:val>
                                        </p:tav>
                                      </p:tavLst>
                                    </p:anim>
                                    <p:set>
                                      <p:cBhvr>
                                        <p:cTn id="344" dur="1" fill="hold">
                                          <p:stCondLst>
                                            <p:cond delay="2999"/>
                                          </p:stCondLst>
                                        </p:cTn>
                                        <p:tgtEl>
                                          <p:spTgt spid="66"/>
                                        </p:tgtEl>
                                        <p:attrNameLst>
                                          <p:attrName>style.visibility</p:attrName>
                                        </p:attrNameLst>
                                      </p:cBhvr>
                                      <p:to>
                                        <p:strVal val="hidden"/>
                                      </p:to>
                                    </p:set>
                                  </p:childTnLst>
                                </p:cTn>
                              </p:par>
                              <p:par>
                                <p:cTn id="345" presetID="2" presetClass="exit" presetSubtype="4" fill="hold" grpId="2" nodeType="withEffect">
                                  <p:stCondLst>
                                    <p:cond delay="0"/>
                                  </p:stCondLst>
                                  <p:childTnLst>
                                    <p:anim calcmode="lin" valueType="num">
                                      <p:cBhvr additive="base">
                                        <p:cTn id="346" dur="3000"/>
                                        <p:tgtEl>
                                          <p:spTgt spid="67"/>
                                        </p:tgtEl>
                                        <p:attrNameLst>
                                          <p:attrName>ppt_x</p:attrName>
                                        </p:attrNameLst>
                                      </p:cBhvr>
                                      <p:tavLst>
                                        <p:tav tm="0">
                                          <p:val>
                                            <p:strVal val="ppt_x"/>
                                          </p:val>
                                        </p:tav>
                                        <p:tav tm="100000">
                                          <p:val>
                                            <p:strVal val="ppt_x"/>
                                          </p:val>
                                        </p:tav>
                                      </p:tavLst>
                                    </p:anim>
                                    <p:anim calcmode="lin" valueType="num">
                                      <p:cBhvr additive="base">
                                        <p:cTn id="347" dur="3000"/>
                                        <p:tgtEl>
                                          <p:spTgt spid="67"/>
                                        </p:tgtEl>
                                        <p:attrNameLst>
                                          <p:attrName>ppt_y</p:attrName>
                                        </p:attrNameLst>
                                      </p:cBhvr>
                                      <p:tavLst>
                                        <p:tav tm="0">
                                          <p:val>
                                            <p:strVal val="ppt_y"/>
                                          </p:val>
                                        </p:tav>
                                        <p:tav tm="100000">
                                          <p:val>
                                            <p:strVal val="1+ppt_h/2"/>
                                          </p:val>
                                        </p:tav>
                                      </p:tavLst>
                                    </p:anim>
                                    <p:set>
                                      <p:cBhvr>
                                        <p:cTn id="348" dur="1" fill="hold">
                                          <p:stCondLst>
                                            <p:cond delay="2999"/>
                                          </p:stCondLst>
                                        </p:cTn>
                                        <p:tgtEl>
                                          <p:spTgt spid="67"/>
                                        </p:tgtEl>
                                        <p:attrNameLst>
                                          <p:attrName>style.visibility</p:attrName>
                                        </p:attrNameLst>
                                      </p:cBhvr>
                                      <p:to>
                                        <p:strVal val="hidden"/>
                                      </p:to>
                                    </p:set>
                                  </p:childTnLst>
                                </p:cTn>
                              </p:par>
                              <p:par>
                                <p:cTn id="349" presetID="2" presetClass="exit" presetSubtype="4" fill="hold" grpId="2" nodeType="withEffect">
                                  <p:stCondLst>
                                    <p:cond delay="0"/>
                                  </p:stCondLst>
                                  <p:childTnLst>
                                    <p:anim calcmode="lin" valueType="num">
                                      <p:cBhvr additive="base">
                                        <p:cTn id="350" dur="3000"/>
                                        <p:tgtEl>
                                          <p:spTgt spid="68"/>
                                        </p:tgtEl>
                                        <p:attrNameLst>
                                          <p:attrName>ppt_x</p:attrName>
                                        </p:attrNameLst>
                                      </p:cBhvr>
                                      <p:tavLst>
                                        <p:tav tm="0">
                                          <p:val>
                                            <p:strVal val="ppt_x"/>
                                          </p:val>
                                        </p:tav>
                                        <p:tav tm="100000">
                                          <p:val>
                                            <p:strVal val="ppt_x"/>
                                          </p:val>
                                        </p:tav>
                                      </p:tavLst>
                                    </p:anim>
                                    <p:anim calcmode="lin" valueType="num">
                                      <p:cBhvr additive="base">
                                        <p:cTn id="351" dur="3000"/>
                                        <p:tgtEl>
                                          <p:spTgt spid="68"/>
                                        </p:tgtEl>
                                        <p:attrNameLst>
                                          <p:attrName>ppt_y</p:attrName>
                                        </p:attrNameLst>
                                      </p:cBhvr>
                                      <p:tavLst>
                                        <p:tav tm="0">
                                          <p:val>
                                            <p:strVal val="ppt_y"/>
                                          </p:val>
                                        </p:tav>
                                        <p:tav tm="100000">
                                          <p:val>
                                            <p:strVal val="1+ppt_h/2"/>
                                          </p:val>
                                        </p:tav>
                                      </p:tavLst>
                                    </p:anim>
                                    <p:set>
                                      <p:cBhvr>
                                        <p:cTn id="352" dur="1" fill="hold">
                                          <p:stCondLst>
                                            <p:cond delay="2999"/>
                                          </p:stCondLst>
                                        </p:cTn>
                                        <p:tgtEl>
                                          <p:spTgt spid="68"/>
                                        </p:tgtEl>
                                        <p:attrNameLst>
                                          <p:attrName>style.visibility</p:attrName>
                                        </p:attrNameLst>
                                      </p:cBhvr>
                                      <p:to>
                                        <p:strVal val="hidden"/>
                                      </p:to>
                                    </p:set>
                                  </p:childTnLst>
                                </p:cTn>
                              </p:par>
                              <p:par>
                                <p:cTn id="353" presetID="2" presetClass="exit" presetSubtype="4" fill="hold" grpId="2" nodeType="withEffect">
                                  <p:stCondLst>
                                    <p:cond delay="0"/>
                                  </p:stCondLst>
                                  <p:childTnLst>
                                    <p:anim calcmode="lin" valueType="num">
                                      <p:cBhvr additive="base">
                                        <p:cTn id="354" dur="3000"/>
                                        <p:tgtEl>
                                          <p:spTgt spid="69"/>
                                        </p:tgtEl>
                                        <p:attrNameLst>
                                          <p:attrName>ppt_x</p:attrName>
                                        </p:attrNameLst>
                                      </p:cBhvr>
                                      <p:tavLst>
                                        <p:tav tm="0">
                                          <p:val>
                                            <p:strVal val="ppt_x"/>
                                          </p:val>
                                        </p:tav>
                                        <p:tav tm="100000">
                                          <p:val>
                                            <p:strVal val="ppt_x"/>
                                          </p:val>
                                        </p:tav>
                                      </p:tavLst>
                                    </p:anim>
                                    <p:anim calcmode="lin" valueType="num">
                                      <p:cBhvr additive="base">
                                        <p:cTn id="355" dur="3000"/>
                                        <p:tgtEl>
                                          <p:spTgt spid="69"/>
                                        </p:tgtEl>
                                        <p:attrNameLst>
                                          <p:attrName>ppt_y</p:attrName>
                                        </p:attrNameLst>
                                      </p:cBhvr>
                                      <p:tavLst>
                                        <p:tav tm="0">
                                          <p:val>
                                            <p:strVal val="ppt_y"/>
                                          </p:val>
                                        </p:tav>
                                        <p:tav tm="100000">
                                          <p:val>
                                            <p:strVal val="1+ppt_h/2"/>
                                          </p:val>
                                        </p:tav>
                                      </p:tavLst>
                                    </p:anim>
                                    <p:set>
                                      <p:cBhvr>
                                        <p:cTn id="356" dur="1" fill="hold">
                                          <p:stCondLst>
                                            <p:cond delay="2999"/>
                                          </p:stCondLst>
                                        </p:cTn>
                                        <p:tgtEl>
                                          <p:spTgt spid="69"/>
                                        </p:tgtEl>
                                        <p:attrNameLst>
                                          <p:attrName>style.visibility</p:attrName>
                                        </p:attrNameLst>
                                      </p:cBhvr>
                                      <p:to>
                                        <p:strVal val="hidden"/>
                                      </p:to>
                                    </p:set>
                                  </p:childTnLst>
                                </p:cTn>
                              </p:par>
                              <p:par>
                                <p:cTn id="357" presetID="2" presetClass="exit" presetSubtype="4" fill="hold" grpId="2" nodeType="withEffect">
                                  <p:stCondLst>
                                    <p:cond delay="0"/>
                                  </p:stCondLst>
                                  <p:childTnLst>
                                    <p:anim calcmode="lin" valueType="num">
                                      <p:cBhvr additive="base">
                                        <p:cTn id="358" dur="3000"/>
                                        <p:tgtEl>
                                          <p:spTgt spid="70"/>
                                        </p:tgtEl>
                                        <p:attrNameLst>
                                          <p:attrName>ppt_x</p:attrName>
                                        </p:attrNameLst>
                                      </p:cBhvr>
                                      <p:tavLst>
                                        <p:tav tm="0">
                                          <p:val>
                                            <p:strVal val="ppt_x"/>
                                          </p:val>
                                        </p:tav>
                                        <p:tav tm="100000">
                                          <p:val>
                                            <p:strVal val="ppt_x"/>
                                          </p:val>
                                        </p:tav>
                                      </p:tavLst>
                                    </p:anim>
                                    <p:anim calcmode="lin" valueType="num">
                                      <p:cBhvr additive="base">
                                        <p:cTn id="359" dur="3000"/>
                                        <p:tgtEl>
                                          <p:spTgt spid="70"/>
                                        </p:tgtEl>
                                        <p:attrNameLst>
                                          <p:attrName>ppt_y</p:attrName>
                                        </p:attrNameLst>
                                      </p:cBhvr>
                                      <p:tavLst>
                                        <p:tav tm="0">
                                          <p:val>
                                            <p:strVal val="ppt_y"/>
                                          </p:val>
                                        </p:tav>
                                        <p:tav tm="100000">
                                          <p:val>
                                            <p:strVal val="1+ppt_h/2"/>
                                          </p:val>
                                        </p:tav>
                                      </p:tavLst>
                                    </p:anim>
                                    <p:set>
                                      <p:cBhvr>
                                        <p:cTn id="360" dur="1" fill="hold">
                                          <p:stCondLst>
                                            <p:cond delay="2999"/>
                                          </p:stCondLst>
                                        </p:cTn>
                                        <p:tgtEl>
                                          <p:spTgt spid="70"/>
                                        </p:tgtEl>
                                        <p:attrNameLst>
                                          <p:attrName>style.visibility</p:attrName>
                                        </p:attrNameLst>
                                      </p:cBhvr>
                                      <p:to>
                                        <p:strVal val="hidden"/>
                                      </p:to>
                                    </p:set>
                                  </p:childTnLst>
                                </p:cTn>
                              </p:par>
                              <p:par>
                                <p:cTn id="361" presetID="2" presetClass="exit" presetSubtype="4" fill="hold" grpId="2" nodeType="withEffect">
                                  <p:stCondLst>
                                    <p:cond delay="0"/>
                                  </p:stCondLst>
                                  <p:childTnLst>
                                    <p:anim calcmode="lin" valueType="num">
                                      <p:cBhvr additive="base">
                                        <p:cTn id="362" dur="3000"/>
                                        <p:tgtEl>
                                          <p:spTgt spid="71"/>
                                        </p:tgtEl>
                                        <p:attrNameLst>
                                          <p:attrName>ppt_x</p:attrName>
                                        </p:attrNameLst>
                                      </p:cBhvr>
                                      <p:tavLst>
                                        <p:tav tm="0">
                                          <p:val>
                                            <p:strVal val="ppt_x"/>
                                          </p:val>
                                        </p:tav>
                                        <p:tav tm="100000">
                                          <p:val>
                                            <p:strVal val="ppt_x"/>
                                          </p:val>
                                        </p:tav>
                                      </p:tavLst>
                                    </p:anim>
                                    <p:anim calcmode="lin" valueType="num">
                                      <p:cBhvr additive="base">
                                        <p:cTn id="363" dur="3000"/>
                                        <p:tgtEl>
                                          <p:spTgt spid="71"/>
                                        </p:tgtEl>
                                        <p:attrNameLst>
                                          <p:attrName>ppt_y</p:attrName>
                                        </p:attrNameLst>
                                      </p:cBhvr>
                                      <p:tavLst>
                                        <p:tav tm="0">
                                          <p:val>
                                            <p:strVal val="ppt_y"/>
                                          </p:val>
                                        </p:tav>
                                        <p:tav tm="100000">
                                          <p:val>
                                            <p:strVal val="1+ppt_h/2"/>
                                          </p:val>
                                        </p:tav>
                                      </p:tavLst>
                                    </p:anim>
                                    <p:set>
                                      <p:cBhvr>
                                        <p:cTn id="364" dur="1" fill="hold">
                                          <p:stCondLst>
                                            <p:cond delay="2999"/>
                                          </p:stCondLst>
                                        </p:cTn>
                                        <p:tgtEl>
                                          <p:spTgt spid="71"/>
                                        </p:tgtEl>
                                        <p:attrNameLst>
                                          <p:attrName>style.visibility</p:attrName>
                                        </p:attrNameLst>
                                      </p:cBhvr>
                                      <p:to>
                                        <p:strVal val="hidden"/>
                                      </p:to>
                                    </p:set>
                                  </p:childTnLst>
                                </p:cTn>
                              </p:par>
                              <p:par>
                                <p:cTn id="365" presetID="2" presetClass="exit" presetSubtype="4" fill="hold" grpId="2" nodeType="withEffect">
                                  <p:stCondLst>
                                    <p:cond delay="0"/>
                                  </p:stCondLst>
                                  <p:childTnLst>
                                    <p:anim calcmode="lin" valueType="num">
                                      <p:cBhvr additive="base">
                                        <p:cTn id="366" dur="3000"/>
                                        <p:tgtEl>
                                          <p:spTgt spid="72"/>
                                        </p:tgtEl>
                                        <p:attrNameLst>
                                          <p:attrName>ppt_x</p:attrName>
                                        </p:attrNameLst>
                                      </p:cBhvr>
                                      <p:tavLst>
                                        <p:tav tm="0">
                                          <p:val>
                                            <p:strVal val="ppt_x"/>
                                          </p:val>
                                        </p:tav>
                                        <p:tav tm="100000">
                                          <p:val>
                                            <p:strVal val="ppt_x"/>
                                          </p:val>
                                        </p:tav>
                                      </p:tavLst>
                                    </p:anim>
                                    <p:anim calcmode="lin" valueType="num">
                                      <p:cBhvr additive="base">
                                        <p:cTn id="367" dur="3000"/>
                                        <p:tgtEl>
                                          <p:spTgt spid="72"/>
                                        </p:tgtEl>
                                        <p:attrNameLst>
                                          <p:attrName>ppt_y</p:attrName>
                                        </p:attrNameLst>
                                      </p:cBhvr>
                                      <p:tavLst>
                                        <p:tav tm="0">
                                          <p:val>
                                            <p:strVal val="ppt_y"/>
                                          </p:val>
                                        </p:tav>
                                        <p:tav tm="100000">
                                          <p:val>
                                            <p:strVal val="1+ppt_h/2"/>
                                          </p:val>
                                        </p:tav>
                                      </p:tavLst>
                                    </p:anim>
                                    <p:set>
                                      <p:cBhvr>
                                        <p:cTn id="368" dur="1" fill="hold">
                                          <p:stCondLst>
                                            <p:cond delay="2999"/>
                                          </p:stCondLst>
                                        </p:cTn>
                                        <p:tgtEl>
                                          <p:spTgt spid="72"/>
                                        </p:tgtEl>
                                        <p:attrNameLst>
                                          <p:attrName>style.visibility</p:attrName>
                                        </p:attrNameLst>
                                      </p:cBhvr>
                                      <p:to>
                                        <p:strVal val="hidden"/>
                                      </p:to>
                                    </p:set>
                                  </p:childTnLst>
                                </p:cTn>
                              </p:par>
                              <p:par>
                                <p:cTn id="369" presetID="2" presetClass="exit" presetSubtype="4" fill="hold" grpId="2" nodeType="withEffect">
                                  <p:stCondLst>
                                    <p:cond delay="0"/>
                                  </p:stCondLst>
                                  <p:childTnLst>
                                    <p:anim calcmode="lin" valueType="num">
                                      <p:cBhvr additive="base">
                                        <p:cTn id="370" dur="3000"/>
                                        <p:tgtEl>
                                          <p:spTgt spid="73"/>
                                        </p:tgtEl>
                                        <p:attrNameLst>
                                          <p:attrName>ppt_x</p:attrName>
                                        </p:attrNameLst>
                                      </p:cBhvr>
                                      <p:tavLst>
                                        <p:tav tm="0">
                                          <p:val>
                                            <p:strVal val="ppt_x"/>
                                          </p:val>
                                        </p:tav>
                                        <p:tav tm="100000">
                                          <p:val>
                                            <p:strVal val="ppt_x"/>
                                          </p:val>
                                        </p:tav>
                                      </p:tavLst>
                                    </p:anim>
                                    <p:anim calcmode="lin" valueType="num">
                                      <p:cBhvr additive="base">
                                        <p:cTn id="371" dur="3000"/>
                                        <p:tgtEl>
                                          <p:spTgt spid="73"/>
                                        </p:tgtEl>
                                        <p:attrNameLst>
                                          <p:attrName>ppt_y</p:attrName>
                                        </p:attrNameLst>
                                      </p:cBhvr>
                                      <p:tavLst>
                                        <p:tav tm="0">
                                          <p:val>
                                            <p:strVal val="ppt_y"/>
                                          </p:val>
                                        </p:tav>
                                        <p:tav tm="100000">
                                          <p:val>
                                            <p:strVal val="1+ppt_h/2"/>
                                          </p:val>
                                        </p:tav>
                                      </p:tavLst>
                                    </p:anim>
                                    <p:set>
                                      <p:cBhvr>
                                        <p:cTn id="372" dur="1" fill="hold">
                                          <p:stCondLst>
                                            <p:cond delay="2999"/>
                                          </p:stCondLst>
                                        </p:cTn>
                                        <p:tgtEl>
                                          <p:spTgt spid="73"/>
                                        </p:tgtEl>
                                        <p:attrNameLst>
                                          <p:attrName>style.visibility</p:attrName>
                                        </p:attrNameLst>
                                      </p:cBhvr>
                                      <p:to>
                                        <p:strVal val="hidden"/>
                                      </p:to>
                                    </p:set>
                                  </p:childTnLst>
                                </p:cTn>
                              </p:par>
                              <p:par>
                                <p:cTn id="373" presetID="2" presetClass="exit" presetSubtype="4" fill="hold" grpId="2" nodeType="withEffect">
                                  <p:stCondLst>
                                    <p:cond delay="0"/>
                                  </p:stCondLst>
                                  <p:childTnLst>
                                    <p:anim calcmode="lin" valueType="num">
                                      <p:cBhvr additive="base">
                                        <p:cTn id="374" dur="3000"/>
                                        <p:tgtEl>
                                          <p:spTgt spid="74"/>
                                        </p:tgtEl>
                                        <p:attrNameLst>
                                          <p:attrName>ppt_x</p:attrName>
                                        </p:attrNameLst>
                                      </p:cBhvr>
                                      <p:tavLst>
                                        <p:tav tm="0">
                                          <p:val>
                                            <p:strVal val="ppt_x"/>
                                          </p:val>
                                        </p:tav>
                                        <p:tav tm="100000">
                                          <p:val>
                                            <p:strVal val="ppt_x"/>
                                          </p:val>
                                        </p:tav>
                                      </p:tavLst>
                                    </p:anim>
                                    <p:anim calcmode="lin" valueType="num">
                                      <p:cBhvr additive="base">
                                        <p:cTn id="375" dur="3000"/>
                                        <p:tgtEl>
                                          <p:spTgt spid="74"/>
                                        </p:tgtEl>
                                        <p:attrNameLst>
                                          <p:attrName>ppt_y</p:attrName>
                                        </p:attrNameLst>
                                      </p:cBhvr>
                                      <p:tavLst>
                                        <p:tav tm="0">
                                          <p:val>
                                            <p:strVal val="ppt_y"/>
                                          </p:val>
                                        </p:tav>
                                        <p:tav tm="100000">
                                          <p:val>
                                            <p:strVal val="1+ppt_h/2"/>
                                          </p:val>
                                        </p:tav>
                                      </p:tavLst>
                                    </p:anim>
                                    <p:set>
                                      <p:cBhvr>
                                        <p:cTn id="376" dur="1" fill="hold">
                                          <p:stCondLst>
                                            <p:cond delay="2999"/>
                                          </p:stCondLst>
                                        </p:cTn>
                                        <p:tgtEl>
                                          <p:spTgt spid="74"/>
                                        </p:tgtEl>
                                        <p:attrNameLst>
                                          <p:attrName>style.visibility</p:attrName>
                                        </p:attrNameLst>
                                      </p:cBhvr>
                                      <p:to>
                                        <p:strVal val="hidden"/>
                                      </p:to>
                                    </p:set>
                                  </p:childTnLst>
                                </p:cTn>
                              </p:par>
                              <p:par>
                                <p:cTn id="377" presetID="2" presetClass="exit" presetSubtype="4" fill="hold" grpId="2" nodeType="withEffect">
                                  <p:stCondLst>
                                    <p:cond delay="0"/>
                                  </p:stCondLst>
                                  <p:childTnLst>
                                    <p:anim calcmode="lin" valueType="num">
                                      <p:cBhvr additive="base">
                                        <p:cTn id="378" dur="3000"/>
                                        <p:tgtEl>
                                          <p:spTgt spid="75"/>
                                        </p:tgtEl>
                                        <p:attrNameLst>
                                          <p:attrName>ppt_x</p:attrName>
                                        </p:attrNameLst>
                                      </p:cBhvr>
                                      <p:tavLst>
                                        <p:tav tm="0">
                                          <p:val>
                                            <p:strVal val="ppt_x"/>
                                          </p:val>
                                        </p:tav>
                                        <p:tav tm="100000">
                                          <p:val>
                                            <p:strVal val="ppt_x"/>
                                          </p:val>
                                        </p:tav>
                                      </p:tavLst>
                                    </p:anim>
                                    <p:anim calcmode="lin" valueType="num">
                                      <p:cBhvr additive="base">
                                        <p:cTn id="379" dur="3000"/>
                                        <p:tgtEl>
                                          <p:spTgt spid="75"/>
                                        </p:tgtEl>
                                        <p:attrNameLst>
                                          <p:attrName>ppt_y</p:attrName>
                                        </p:attrNameLst>
                                      </p:cBhvr>
                                      <p:tavLst>
                                        <p:tav tm="0">
                                          <p:val>
                                            <p:strVal val="ppt_y"/>
                                          </p:val>
                                        </p:tav>
                                        <p:tav tm="100000">
                                          <p:val>
                                            <p:strVal val="1+ppt_h/2"/>
                                          </p:val>
                                        </p:tav>
                                      </p:tavLst>
                                    </p:anim>
                                    <p:set>
                                      <p:cBhvr>
                                        <p:cTn id="380" dur="1" fill="hold">
                                          <p:stCondLst>
                                            <p:cond delay="2999"/>
                                          </p:stCondLst>
                                        </p:cTn>
                                        <p:tgtEl>
                                          <p:spTgt spid="75"/>
                                        </p:tgtEl>
                                        <p:attrNameLst>
                                          <p:attrName>style.visibility</p:attrName>
                                        </p:attrNameLst>
                                      </p:cBhvr>
                                      <p:to>
                                        <p:strVal val="hidden"/>
                                      </p:to>
                                    </p:set>
                                  </p:childTnLst>
                                </p:cTn>
                              </p:par>
                              <p:par>
                                <p:cTn id="381" presetID="2" presetClass="exit" presetSubtype="4" fill="hold" grpId="2" nodeType="withEffect">
                                  <p:stCondLst>
                                    <p:cond delay="0"/>
                                  </p:stCondLst>
                                  <p:childTnLst>
                                    <p:anim calcmode="lin" valueType="num">
                                      <p:cBhvr additive="base">
                                        <p:cTn id="382" dur="3000"/>
                                        <p:tgtEl>
                                          <p:spTgt spid="76"/>
                                        </p:tgtEl>
                                        <p:attrNameLst>
                                          <p:attrName>ppt_x</p:attrName>
                                        </p:attrNameLst>
                                      </p:cBhvr>
                                      <p:tavLst>
                                        <p:tav tm="0">
                                          <p:val>
                                            <p:strVal val="ppt_x"/>
                                          </p:val>
                                        </p:tav>
                                        <p:tav tm="100000">
                                          <p:val>
                                            <p:strVal val="ppt_x"/>
                                          </p:val>
                                        </p:tav>
                                      </p:tavLst>
                                    </p:anim>
                                    <p:anim calcmode="lin" valueType="num">
                                      <p:cBhvr additive="base">
                                        <p:cTn id="383" dur="3000"/>
                                        <p:tgtEl>
                                          <p:spTgt spid="76"/>
                                        </p:tgtEl>
                                        <p:attrNameLst>
                                          <p:attrName>ppt_y</p:attrName>
                                        </p:attrNameLst>
                                      </p:cBhvr>
                                      <p:tavLst>
                                        <p:tav tm="0">
                                          <p:val>
                                            <p:strVal val="ppt_y"/>
                                          </p:val>
                                        </p:tav>
                                        <p:tav tm="100000">
                                          <p:val>
                                            <p:strVal val="1+ppt_h/2"/>
                                          </p:val>
                                        </p:tav>
                                      </p:tavLst>
                                    </p:anim>
                                    <p:set>
                                      <p:cBhvr>
                                        <p:cTn id="384" dur="1" fill="hold">
                                          <p:stCondLst>
                                            <p:cond delay="2999"/>
                                          </p:stCondLst>
                                        </p:cTn>
                                        <p:tgtEl>
                                          <p:spTgt spid="76"/>
                                        </p:tgtEl>
                                        <p:attrNameLst>
                                          <p:attrName>style.visibility</p:attrName>
                                        </p:attrNameLst>
                                      </p:cBhvr>
                                      <p:to>
                                        <p:strVal val="hidden"/>
                                      </p:to>
                                    </p:set>
                                  </p:childTnLst>
                                </p:cTn>
                              </p:par>
                              <p:par>
                                <p:cTn id="385" presetID="2" presetClass="exit" presetSubtype="4" fill="hold" grpId="2" nodeType="withEffect">
                                  <p:stCondLst>
                                    <p:cond delay="0"/>
                                  </p:stCondLst>
                                  <p:childTnLst>
                                    <p:anim calcmode="lin" valueType="num">
                                      <p:cBhvr additive="base">
                                        <p:cTn id="386" dur="3000"/>
                                        <p:tgtEl>
                                          <p:spTgt spid="77"/>
                                        </p:tgtEl>
                                        <p:attrNameLst>
                                          <p:attrName>ppt_x</p:attrName>
                                        </p:attrNameLst>
                                      </p:cBhvr>
                                      <p:tavLst>
                                        <p:tav tm="0">
                                          <p:val>
                                            <p:strVal val="ppt_x"/>
                                          </p:val>
                                        </p:tav>
                                        <p:tav tm="100000">
                                          <p:val>
                                            <p:strVal val="ppt_x"/>
                                          </p:val>
                                        </p:tav>
                                      </p:tavLst>
                                    </p:anim>
                                    <p:anim calcmode="lin" valueType="num">
                                      <p:cBhvr additive="base">
                                        <p:cTn id="387" dur="3000"/>
                                        <p:tgtEl>
                                          <p:spTgt spid="77"/>
                                        </p:tgtEl>
                                        <p:attrNameLst>
                                          <p:attrName>ppt_y</p:attrName>
                                        </p:attrNameLst>
                                      </p:cBhvr>
                                      <p:tavLst>
                                        <p:tav tm="0">
                                          <p:val>
                                            <p:strVal val="ppt_y"/>
                                          </p:val>
                                        </p:tav>
                                        <p:tav tm="100000">
                                          <p:val>
                                            <p:strVal val="1+ppt_h/2"/>
                                          </p:val>
                                        </p:tav>
                                      </p:tavLst>
                                    </p:anim>
                                    <p:set>
                                      <p:cBhvr>
                                        <p:cTn id="388" dur="1" fill="hold">
                                          <p:stCondLst>
                                            <p:cond delay="2999"/>
                                          </p:stCondLst>
                                        </p:cTn>
                                        <p:tgtEl>
                                          <p:spTgt spid="77"/>
                                        </p:tgtEl>
                                        <p:attrNameLst>
                                          <p:attrName>style.visibility</p:attrName>
                                        </p:attrNameLst>
                                      </p:cBhvr>
                                      <p:to>
                                        <p:strVal val="hidden"/>
                                      </p:to>
                                    </p:set>
                                  </p:childTnLst>
                                </p:cTn>
                              </p:par>
                              <p:par>
                                <p:cTn id="389" presetID="2" presetClass="exit" presetSubtype="4" fill="hold" grpId="2" nodeType="withEffect">
                                  <p:stCondLst>
                                    <p:cond delay="0"/>
                                  </p:stCondLst>
                                  <p:childTnLst>
                                    <p:anim calcmode="lin" valueType="num">
                                      <p:cBhvr additive="base">
                                        <p:cTn id="390" dur="3000"/>
                                        <p:tgtEl>
                                          <p:spTgt spid="78"/>
                                        </p:tgtEl>
                                        <p:attrNameLst>
                                          <p:attrName>ppt_x</p:attrName>
                                        </p:attrNameLst>
                                      </p:cBhvr>
                                      <p:tavLst>
                                        <p:tav tm="0">
                                          <p:val>
                                            <p:strVal val="ppt_x"/>
                                          </p:val>
                                        </p:tav>
                                        <p:tav tm="100000">
                                          <p:val>
                                            <p:strVal val="ppt_x"/>
                                          </p:val>
                                        </p:tav>
                                      </p:tavLst>
                                    </p:anim>
                                    <p:anim calcmode="lin" valueType="num">
                                      <p:cBhvr additive="base">
                                        <p:cTn id="391" dur="3000"/>
                                        <p:tgtEl>
                                          <p:spTgt spid="78"/>
                                        </p:tgtEl>
                                        <p:attrNameLst>
                                          <p:attrName>ppt_y</p:attrName>
                                        </p:attrNameLst>
                                      </p:cBhvr>
                                      <p:tavLst>
                                        <p:tav tm="0">
                                          <p:val>
                                            <p:strVal val="ppt_y"/>
                                          </p:val>
                                        </p:tav>
                                        <p:tav tm="100000">
                                          <p:val>
                                            <p:strVal val="1+ppt_h/2"/>
                                          </p:val>
                                        </p:tav>
                                      </p:tavLst>
                                    </p:anim>
                                    <p:set>
                                      <p:cBhvr>
                                        <p:cTn id="392" dur="1" fill="hold">
                                          <p:stCondLst>
                                            <p:cond delay="2999"/>
                                          </p:stCondLst>
                                        </p:cTn>
                                        <p:tgtEl>
                                          <p:spTgt spid="78"/>
                                        </p:tgtEl>
                                        <p:attrNameLst>
                                          <p:attrName>style.visibility</p:attrName>
                                        </p:attrNameLst>
                                      </p:cBhvr>
                                      <p:to>
                                        <p:strVal val="hidden"/>
                                      </p:to>
                                    </p:set>
                                  </p:childTnLst>
                                </p:cTn>
                              </p:par>
                              <p:par>
                                <p:cTn id="393" presetID="2" presetClass="exit" presetSubtype="4" fill="hold" grpId="2" nodeType="withEffect">
                                  <p:stCondLst>
                                    <p:cond delay="0"/>
                                  </p:stCondLst>
                                  <p:childTnLst>
                                    <p:anim calcmode="lin" valueType="num">
                                      <p:cBhvr additive="base">
                                        <p:cTn id="394" dur="3000"/>
                                        <p:tgtEl>
                                          <p:spTgt spid="79"/>
                                        </p:tgtEl>
                                        <p:attrNameLst>
                                          <p:attrName>ppt_x</p:attrName>
                                        </p:attrNameLst>
                                      </p:cBhvr>
                                      <p:tavLst>
                                        <p:tav tm="0">
                                          <p:val>
                                            <p:strVal val="ppt_x"/>
                                          </p:val>
                                        </p:tav>
                                        <p:tav tm="100000">
                                          <p:val>
                                            <p:strVal val="ppt_x"/>
                                          </p:val>
                                        </p:tav>
                                      </p:tavLst>
                                    </p:anim>
                                    <p:anim calcmode="lin" valueType="num">
                                      <p:cBhvr additive="base">
                                        <p:cTn id="395" dur="3000"/>
                                        <p:tgtEl>
                                          <p:spTgt spid="79"/>
                                        </p:tgtEl>
                                        <p:attrNameLst>
                                          <p:attrName>ppt_y</p:attrName>
                                        </p:attrNameLst>
                                      </p:cBhvr>
                                      <p:tavLst>
                                        <p:tav tm="0">
                                          <p:val>
                                            <p:strVal val="ppt_y"/>
                                          </p:val>
                                        </p:tav>
                                        <p:tav tm="100000">
                                          <p:val>
                                            <p:strVal val="1+ppt_h/2"/>
                                          </p:val>
                                        </p:tav>
                                      </p:tavLst>
                                    </p:anim>
                                    <p:set>
                                      <p:cBhvr>
                                        <p:cTn id="396" dur="1" fill="hold">
                                          <p:stCondLst>
                                            <p:cond delay="2999"/>
                                          </p:stCondLst>
                                        </p:cTn>
                                        <p:tgtEl>
                                          <p:spTgt spid="79"/>
                                        </p:tgtEl>
                                        <p:attrNameLst>
                                          <p:attrName>style.visibility</p:attrName>
                                        </p:attrNameLst>
                                      </p:cBhvr>
                                      <p:to>
                                        <p:strVal val="hidden"/>
                                      </p:to>
                                    </p:set>
                                  </p:childTnLst>
                                </p:cTn>
                              </p:par>
                              <p:par>
                                <p:cTn id="397" presetID="2" presetClass="exit" presetSubtype="4" fill="hold" grpId="2" nodeType="withEffect">
                                  <p:stCondLst>
                                    <p:cond delay="0"/>
                                  </p:stCondLst>
                                  <p:childTnLst>
                                    <p:anim calcmode="lin" valueType="num">
                                      <p:cBhvr additive="base">
                                        <p:cTn id="398" dur="3000"/>
                                        <p:tgtEl>
                                          <p:spTgt spid="80"/>
                                        </p:tgtEl>
                                        <p:attrNameLst>
                                          <p:attrName>ppt_x</p:attrName>
                                        </p:attrNameLst>
                                      </p:cBhvr>
                                      <p:tavLst>
                                        <p:tav tm="0">
                                          <p:val>
                                            <p:strVal val="ppt_x"/>
                                          </p:val>
                                        </p:tav>
                                        <p:tav tm="100000">
                                          <p:val>
                                            <p:strVal val="ppt_x"/>
                                          </p:val>
                                        </p:tav>
                                      </p:tavLst>
                                    </p:anim>
                                    <p:anim calcmode="lin" valueType="num">
                                      <p:cBhvr additive="base">
                                        <p:cTn id="399" dur="3000"/>
                                        <p:tgtEl>
                                          <p:spTgt spid="80"/>
                                        </p:tgtEl>
                                        <p:attrNameLst>
                                          <p:attrName>ppt_y</p:attrName>
                                        </p:attrNameLst>
                                      </p:cBhvr>
                                      <p:tavLst>
                                        <p:tav tm="0">
                                          <p:val>
                                            <p:strVal val="ppt_y"/>
                                          </p:val>
                                        </p:tav>
                                        <p:tav tm="100000">
                                          <p:val>
                                            <p:strVal val="1+ppt_h/2"/>
                                          </p:val>
                                        </p:tav>
                                      </p:tavLst>
                                    </p:anim>
                                    <p:set>
                                      <p:cBhvr>
                                        <p:cTn id="400" dur="1" fill="hold">
                                          <p:stCondLst>
                                            <p:cond delay="2999"/>
                                          </p:stCondLst>
                                        </p:cTn>
                                        <p:tgtEl>
                                          <p:spTgt spid="80"/>
                                        </p:tgtEl>
                                        <p:attrNameLst>
                                          <p:attrName>style.visibility</p:attrName>
                                        </p:attrNameLst>
                                      </p:cBhvr>
                                      <p:to>
                                        <p:strVal val="hidden"/>
                                      </p:to>
                                    </p:set>
                                  </p:childTnLst>
                                </p:cTn>
                              </p:par>
                              <p:par>
                                <p:cTn id="401" presetID="2" presetClass="exit" presetSubtype="4" fill="hold" grpId="2" nodeType="withEffect">
                                  <p:stCondLst>
                                    <p:cond delay="0"/>
                                  </p:stCondLst>
                                  <p:childTnLst>
                                    <p:anim calcmode="lin" valueType="num">
                                      <p:cBhvr additive="base">
                                        <p:cTn id="402" dur="3000"/>
                                        <p:tgtEl>
                                          <p:spTgt spid="81"/>
                                        </p:tgtEl>
                                        <p:attrNameLst>
                                          <p:attrName>ppt_x</p:attrName>
                                        </p:attrNameLst>
                                      </p:cBhvr>
                                      <p:tavLst>
                                        <p:tav tm="0">
                                          <p:val>
                                            <p:strVal val="ppt_x"/>
                                          </p:val>
                                        </p:tav>
                                        <p:tav tm="100000">
                                          <p:val>
                                            <p:strVal val="ppt_x"/>
                                          </p:val>
                                        </p:tav>
                                      </p:tavLst>
                                    </p:anim>
                                    <p:anim calcmode="lin" valueType="num">
                                      <p:cBhvr additive="base">
                                        <p:cTn id="403" dur="3000"/>
                                        <p:tgtEl>
                                          <p:spTgt spid="81"/>
                                        </p:tgtEl>
                                        <p:attrNameLst>
                                          <p:attrName>ppt_y</p:attrName>
                                        </p:attrNameLst>
                                      </p:cBhvr>
                                      <p:tavLst>
                                        <p:tav tm="0">
                                          <p:val>
                                            <p:strVal val="ppt_y"/>
                                          </p:val>
                                        </p:tav>
                                        <p:tav tm="100000">
                                          <p:val>
                                            <p:strVal val="1+ppt_h/2"/>
                                          </p:val>
                                        </p:tav>
                                      </p:tavLst>
                                    </p:anim>
                                    <p:set>
                                      <p:cBhvr>
                                        <p:cTn id="404" dur="1" fill="hold">
                                          <p:stCondLst>
                                            <p:cond delay="2999"/>
                                          </p:stCondLst>
                                        </p:cTn>
                                        <p:tgtEl>
                                          <p:spTgt spid="81"/>
                                        </p:tgtEl>
                                        <p:attrNameLst>
                                          <p:attrName>style.visibility</p:attrName>
                                        </p:attrNameLst>
                                      </p:cBhvr>
                                      <p:to>
                                        <p:strVal val="hidden"/>
                                      </p:to>
                                    </p:set>
                                  </p:childTnLst>
                                </p:cTn>
                              </p:par>
                              <p:par>
                                <p:cTn id="405" presetID="2" presetClass="exit" presetSubtype="4" fill="hold" grpId="2" nodeType="withEffect">
                                  <p:stCondLst>
                                    <p:cond delay="0"/>
                                  </p:stCondLst>
                                  <p:childTnLst>
                                    <p:anim calcmode="lin" valueType="num">
                                      <p:cBhvr additive="base">
                                        <p:cTn id="406" dur="3000"/>
                                        <p:tgtEl>
                                          <p:spTgt spid="82"/>
                                        </p:tgtEl>
                                        <p:attrNameLst>
                                          <p:attrName>ppt_x</p:attrName>
                                        </p:attrNameLst>
                                      </p:cBhvr>
                                      <p:tavLst>
                                        <p:tav tm="0">
                                          <p:val>
                                            <p:strVal val="ppt_x"/>
                                          </p:val>
                                        </p:tav>
                                        <p:tav tm="100000">
                                          <p:val>
                                            <p:strVal val="ppt_x"/>
                                          </p:val>
                                        </p:tav>
                                      </p:tavLst>
                                    </p:anim>
                                    <p:anim calcmode="lin" valueType="num">
                                      <p:cBhvr additive="base">
                                        <p:cTn id="407" dur="3000"/>
                                        <p:tgtEl>
                                          <p:spTgt spid="82"/>
                                        </p:tgtEl>
                                        <p:attrNameLst>
                                          <p:attrName>ppt_y</p:attrName>
                                        </p:attrNameLst>
                                      </p:cBhvr>
                                      <p:tavLst>
                                        <p:tav tm="0">
                                          <p:val>
                                            <p:strVal val="ppt_y"/>
                                          </p:val>
                                        </p:tav>
                                        <p:tav tm="100000">
                                          <p:val>
                                            <p:strVal val="1+ppt_h/2"/>
                                          </p:val>
                                        </p:tav>
                                      </p:tavLst>
                                    </p:anim>
                                    <p:set>
                                      <p:cBhvr>
                                        <p:cTn id="408" dur="1" fill="hold">
                                          <p:stCondLst>
                                            <p:cond delay="2999"/>
                                          </p:stCondLst>
                                        </p:cTn>
                                        <p:tgtEl>
                                          <p:spTgt spid="82"/>
                                        </p:tgtEl>
                                        <p:attrNameLst>
                                          <p:attrName>style.visibility</p:attrName>
                                        </p:attrNameLst>
                                      </p:cBhvr>
                                      <p:to>
                                        <p:strVal val="hidden"/>
                                      </p:to>
                                    </p:set>
                                  </p:childTnLst>
                                </p:cTn>
                              </p:par>
                              <p:par>
                                <p:cTn id="409" presetID="8" presetClass="emph" presetSubtype="0" fill="hold" grpId="3" nodeType="withEffect">
                                  <p:stCondLst>
                                    <p:cond delay="0"/>
                                  </p:stCondLst>
                                  <p:childTnLst>
                                    <p:animRot by="21600000">
                                      <p:cBhvr>
                                        <p:cTn id="410" dur="3000" fill="hold"/>
                                        <p:tgtEl>
                                          <p:spTgt spid="51"/>
                                        </p:tgtEl>
                                        <p:attrNameLst>
                                          <p:attrName>r</p:attrName>
                                        </p:attrNameLst>
                                      </p:cBhvr>
                                    </p:animRot>
                                  </p:childTnLst>
                                </p:cTn>
                              </p:par>
                              <p:par>
                                <p:cTn id="411" presetID="8" presetClass="emph" presetSubtype="0" fill="hold" grpId="3" nodeType="withEffect">
                                  <p:stCondLst>
                                    <p:cond delay="0"/>
                                  </p:stCondLst>
                                  <p:childTnLst>
                                    <p:animRot by="21600000">
                                      <p:cBhvr>
                                        <p:cTn id="412" dur="3000" fill="hold"/>
                                        <p:tgtEl>
                                          <p:spTgt spid="53"/>
                                        </p:tgtEl>
                                        <p:attrNameLst>
                                          <p:attrName>r</p:attrName>
                                        </p:attrNameLst>
                                      </p:cBhvr>
                                    </p:animRot>
                                  </p:childTnLst>
                                </p:cTn>
                              </p:par>
                              <p:par>
                                <p:cTn id="413" presetID="8" presetClass="emph" presetSubtype="0" fill="hold" grpId="3" nodeType="withEffect">
                                  <p:stCondLst>
                                    <p:cond delay="0"/>
                                  </p:stCondLst>
                                  <p:childTnLst>
                                    <p:animRot by="21600000">
                                      <p:cBhvr>
                                        <p:cTn id="414" dur="3000" fill="hold"/>
                                        <p:tgtEl>
                                          <p:spTgt spid="55"/>
                                        </p:tgtEl>
                                        <p:attrNameLst>
                                          <p:attrName>r</p:attrName>
                                        </p:attrNameLst>
                                      </p:cBhvr>
                                    </p:animRot>
                                  </p:childTnLst>
                                </p:cTn>
                              </p:par>
                              <p:par>
                                <p:cTn id="415" presetID="8" presetClass="emph" presetSubtype="0" fill="hold" grpId="3" nodeType="withEffect">
                                  <p:stCondLst>
                                    <p:cond delay="0"/>
                                  </p:stCondLst>
                                  <p:childTnLst>
                                    <p:animRot by="21600000">
                                      <p:cBhvr>
                                        <p:cTn id="416" dur="3000" fill="hold"/>
                                        <p:tgtEl>
                                          <p:spTgt spid="57"/>
                                        </p:tgtEl>
                                        <p:attrNameLst>
                                          <p:attrName>r</p:attrName>
                                        </p:attrNameLst>
                                      </p:cBhvr>
                                    </p:animRot>
                                  </p:childTnLst>
                                </p:cTn>
                              </p:par>
                              <p:par>
                                <p:cTn id="417" presetID="8" presetClass="emph" presetSubtype="0" fill="hold" grpId="3" nodeType="withEffect">
                                  <p:stCondLst>
                                    <p:cond delay="0"/>
                                  </p:stCondLst>
                                  <p:childTnLst>
                                    <p:animRot by="-21600000">
                                      <p:cBhvr>
                                        <p:cTn id="418" dur="3000" fill="hold"/>
                                        <p:tgtEl>
                                          <p:spTgt spid="52"/>
                                        </p:tgtEl>
                                        <p:attrNameLst>
                                          <p:attrName>r</p:attrName>
                                        </p:attrNameLst>
                                      </p:cBhvr>
                                    </p:animRot>
                                  </p:childTnLst>
                                </p:cTn>
                              </p:par>
                              <p:par>
                                <p:cTn id="419" presetID="8" presetClass="emph" presetSubtype="0" fill="hold" grpId="3" nodeType="withEffect">
                                  <p:stCondLst>
                                    <p:cond delay="0"/>
                                  </p:stCondLst>
                                  <p:childTnLst>
                                    <p:animRot by="-21600000">
                                      <p:cBhvr>
                                        <p:cTn id="420" dur="3000" fill="hold"/>
                                        <p:tgtEl>
                                          <p:spTgt spid="54"/>
                                        </p:tgtEl>
                                        <p:attrNameLst>
                                          <p:attrName>r</p:attrName>
                                        </p:attrNameLst>
                                      </p:cBhvr>
                                    </p:animRot>
                                  </p:childTnLst>
                                </p:cTn>
                              </p:par>
                              <p:par>
                                <p:cTn id="421" presetID="8" presetClass="emph" presetSubtype="0" fill="hold" grpId="3" nodeType="withEffect">
                                  <p:stCondLst>
                                    <p:cond delay="0"/>
                                  </p:stCondLst>
                                  <p:childTnLst>
                                    <p:animRot by="-21600000">
                                      <p:cBhvr>
                                        <p:cTn id="422" dur="3000" fill="hold"/>
                                        <p:tgtEl>
                                          <p:spTgt spid="56"/>
                                        </p:tgtEl>
                                        <p:attrNameLst>
                                          <p:attrName>r</p:attrName>
                                        </p:attrNameLst>
                                      </p:cBhvr>
                                    </p:animRot>
                                  </p:childTnLst>
                                </p:cTn>
                              </p:par>
                              <p:par>
                                <p:cTn id="423" presetID="8" presetClass="emph" presetSubtype="0" fill="hold" grpId="3" nodeType="withEffect">
                                  <p:stCondLst>
                                    <p:cond delay="0"/>
                                  </p:stCondLst>
                                  <p:childTnLst>
                                    <p:animRot by="-21600000">
                                      <p:cBhvr>
                                        <p:cTn id="424" dur="3000" fill="hold"/>
                                        <p:tgtEl>
                                          <p:spTgt spid="58"/>
                                        </p:tgtEl>
                                        <p:attrNameLst>
                                          <p:attrName>r</p:attrName>
                                        </p:attrNameLst>
                                      </p:cBhvr>
                                    </p:animRot>
                                  </p:childTnLst>
                                </p:cTn>
                              </p:par>
                              <p:par>
                                <p:cTn id="425" presetID="8" presetClass="emph" presetSubtype="0" fill="hold" grpId="3" nodeType="withEffect">
                                  <p:stCondLst>
                                    <p:cond delay="0"/>
                                  </p:stCondLst>
                                  <p:childTnLst>
                                    <p:animRot by="21600000">
                                      <p:cBhvr>
                                        <p:cTn id="426" dur="3000" fill="hold"/>
                                        <p:tgtEl>
                                          <p:spTgt spid="59"/>
                                        </p:tgtEl>
                                        <p:attrNameLst>
                                          <p:attrName>r</p:attrName>
                                        </p:attrNameLst>
                                      </p:cBhvr>
                                    </p:animRot>
                                  </p:childTnLst>
                                </p:cTn>
                              </p:par>
                              <p:par>
                                <p:cTn id="427" presetID="8" presetClass="emph" presetSubtype="0" fill="hold" grpId="3" nodeType="withEffect">
                                  <p:stCondLst>
                                    <p:cond delay="0"/>
                                  </p:stCondLst>
                                  <p:childTnLst>
                                    <p:animRot by="21600000">
                                      <p:cBhvr>
                                        <p:cTn id="428" dur="3000" fill="hold"/>
                                        <p:tgtEl>
                                          <p:spTgt spid="61"/>
                                        </p:tgtEl>
                                        <p:attrNameLst>
                                          <p:attrName>r</p:attrName>
                                        </p:attrNameLst>
                                      </p:cBhvr>
                                    </p:animRot>
                                  </p:childTnLst>
                                </p:cTn>
                              </p:par>
                              <p:par>
                                <p:cTn id="429" presetID="8" presetClass="emph" presetSubtype="0" fill="hold" grpId="3" nodeType="withEffect">
                                  <p:stCondLst>
                                    <p:cond delay="0"/>
                                  </p:stCondLst>
                                  <p:childTnLst>
                                    <p:animRot by="21600000">
                                      <p:cBhvr>
                                        <p:cTn id="430" dur="3000" fill="hold"/>
                                        <p:tgtEl>
                                          <p:spTgt spid="63"/>
                                        </p:tgtEl>
                                        <p:attrNameLst>
                                          <p:attrName>r</p:attrName>
                                        </p:attrNameLst>
                                      </p:cBhvr>
                                    </p:animRot>
                                  </p:childTnLst>
                                </p:cTn>
                              </p:par>
                              <p:par>
                                <p:cTn id="431" presetID="8" presetClass="emph" presetSubtype="0" fill="hold" grpId="3" nodeType="withEffect">
                                  <p:stCondLst>
                                    <p:cond delay="0"/>
                                  </p:stCondLst>
                                  <p:childTnLst>
                                    <p:animRot by="21600000">
                                      <p:cBhvr>
                                        <p:cTn id="432" dur="3000" fill="hold"/>
                                        <p:tgtEl>
                                          <p:spTgt spid="65"/>
                                        </p:tgtEl>
                                        <p:attrNameLst>
                                          <p:attrName>r</p:attrName>
                                        </p:attrNameLst>
                                      </p:cBhvr>
                                    </p:animRot>
                                  </p:childTnLst>
                                </p:cTn>
                              </p:par>
                              <p:par>
                                <p:cTn id="433" presetID="8" presetClass="emph" presetSubtype="0" fill="hold" grpId="3" nodeType="withEffect">
                                  <p:stCondLst>
                                    <p:cond delay="0"/>
                                  </p:stCondLst>
                                  <p:childTnLst>
                                    <p:animRot by="-21600000">
                                      <p:cBhvr>
                                        <p:cTn id="434" dur="3000" fill="hold"/>
                                        <p:tgtEl>
                                          <p:spTgt spid="60"/>
                                        </p:tgtEl>
                                        <p:attrNameLst>
                                          <p:attrName>r</p:attrName>
                                        </p:attrNameLst>
                                      </p:cBhvr>
                                    </p:animRot>
                                  </p:childTnLst>
                                </p:cTn>
                              </p:par>
                              <p:par>
                                <p:cTn id="435" presetID="8" presetClass="emph" presetSubtype="0" fill="hold" grpId="3" nodeType="withEffect">
                                  <p:stCondLst>
                                    <p:cond delay="0"/>
                                  </p:stCondLst>
                                  <p:childTnLst>
                                    <p:animRot by="-21600000">
                                      <p:cBhvr>
                                        <p:cTn id="436" dur="3000" fill="hold"/>
                                        <p:tgtEl>
                                          <p:spTgt spid="62"/>
                                        </p:tgtEl>
                                        <p:attrNameLst>
                                          <p:attrName>r</p:attrName>
                                        </p:attrNameLst>
                                      </p:cBhvr>
                                    </p:animRot>
                                  </p:childTnLst>
                                </p:cTn>
                              </p:par>
                              <p:par>
                                <p:cTn id="437" presetID="8" presetClass="emph" presetSubtype="0" fill="hold" grpId="3" nodeType="withEffect">
                                  <p:stCondLst>
                                    <p:cond delay="0"/>
                                  </p:stCondLst>
                                  <p:childTnLst>
                                    <p:animRot by="-21600000">
                                      <p:cBhvr>
                                        <p:cTn id="438" dur="3000" fill="hold"/>
                                        <p:tgtEl>
                                          <p:spTgt spid="64"/>
                                        </p:tgtEl>
                                        <p:attrNameLst>
                                          <p:attrName>r</p:attrName>
                                        </p:attrNameLst>
                                      </p:cBhvr>
                                    </p:animRot>
                                  </p:childTnLst>
                                </p:cTn>
                              </p:par>
                              <p:par>
                                <p:cTn id="439" presetID="8" presetClass="emph" presetSubtype="0" fill="hold" grpId="3" nodeType="withEffect">
                                  <p:stCondLst>
                                    <p:cond delay="0"/>
                                  </p:stCondLst>
                                  <p:childTnLst>
                                    <p:animRot by="-21600000">
                                      <p:cBhvr>
                                        <p:cTn id="440" dur="3000" fill="hold"/>
                                        <p:tgtEl>
                                          <p:spTgt spid="66"/>
                                        </p:tgtEl>
                                        <p:attrNameLst>
                                          <p:attrName>r</p:attrName>
                                        </p:attrNameLst>
                                      </p:cBhvr>
                                    </p:animRot>
                                  </p:childTnLst>
                                </p:cTn>
                              </p:par>
                              <p:par>
                                <p:cTn id="441" presetID="8" presetClass="emph" presetSubtype="0" fill="hold" grpId="3" nodeType="withEffect">
                                  <p:stCondLst>
                                    <p:cond delay="0"/>
                                  </p:stCondLst>
                                  <p:childTnLst>
                                    <p:animRot by="21600000">
                                      <p:cBhvr>
                                        <p:cTn id="442" dur="3000" fill="hold"/>
                                        <p:tgtEl>
                                          <p:spTgt spid="43"/>
                                        </p:tgtEl>
                                        <p:attrNameLst>
                                          <p:attrName>r</p:attrName>
                                        </p:attrNameLst>
                                      </p:cBhvr>
                                    </p:animRot>
                                  </p:childTnLst>
                                </p:cTn>
                              </p:par>
                              <p:par>
                                <p:cTn id="443" presetID="8" presetClass="emph" presetSubtype="0" fill="hold" grpId="3" nodeType="withEffect">
                                  <p:stCondLst>
                                    <p:cond delay="0"/>
                                  </p:stCondLst>
                                  <p:childTnLst>
                                    <p:animRot by="21600000">
                                      <p:cBhvr>
                                        <p:cTn id="444" dur="3000" fill="hold"/>
                                        <p:tgtEl>
                                          <p:spTgt spid="45"/>
                                        </p:tgtEl>
                                        <p:attrNameLst>
                                          <p:attrName>r</p:attrName>
                                        </p:attrNameLst>
                                      </p:cBhvr>
                                    </p:animRot>
                                  </p:childTnLst>
                                </p:cTn>
                              </p:par>
                              <p:par>
                                <p:cTn id="445" presetID="8" presetClass="emph" presetSubtype="0" fill="hold" grpId="3" nodeType="withEffect">
                                  <p:stCondLst>
                                    <p:cond delay="0"/>
                                  </p:stCondLst>
                                  <p:childTnLst>
                                    <p:animRot by="21600000">
                                      <p:cBhvr>
                                        <p:cTn id="446" dur="3000" fill="hold"/>
                                        <p:tgtEl>
                                          <p:spTgt spid="47"/>
                                        </p:tgtEl>
                                        <p:attrNameLst>
                                          <p:attrName>r</p:attrName>
                                        </p:attrNameLst>
                                      </p:cBhvr>
                                    </p:animRot>
                                  </p:childTnLst>
                                </p:cTn>
                              </p:par>
                              <p:par>
                                <p:cTn id="447" presetID="8" presetClass="emph" presetSubtype="0" fill="hold" grpId="3" nodeType="withEffect">
                                  <p:stCondLst>
                                    <p:cond delay="0"/>
                                  </p:stCondLst>
                                  <p:childTnLst>
                                    <p:animRot by="21600000">
                                      <p:cBhvr>
                                        <p:cTn id="448" dur="3000" fill="hold"/>
                                        <p:tgtEl>
                                          <p:spTgt spid="49"/>
                                        </p:tgtEl>
                                        <p:attrNameLst>
                                          <p:attrName>r</p:attrName>
                                        </p:attrNameLst>
                                      </p:cBhvr>
                                    </p:animRot>
                                  </p:childTnLst>
                                </p:cTn>
                              </p:par>
                              <p:par>
                                <p:cTn id="449" presetID="8" presetClass="emph" presetSubtype="0" fill="hold" grpId="3" nodeType="withEffect">
                                  <p:stCondLst>
                                    <p:cond delay="0"/>
                                  </p:stCondLst>
                                  <p:childTnLst>
                                    <p:animRot by="-21600000">
                                      <p:cBhvr>
                                        <p:cTn id="450" dur="3000" fill="hold"/>
                                        <p:tgtEl>
                                          <p:spTgt spid="44"/>
                                        </p:tgtEl>
                                        <p:attrNameLst>
                                          <p:attrName>r</p:attrName>
                                        </p:attrNameLst>
                                      </p:cBhvr>
                                    </p:animRot>
                                  </p:childTnLst>
                                </p:cTn>
                              </p:par>
                              <p:par>
                                <p:cTn id="451" presetID="8" presetClass="emph" presetSubtype="0" fill="hold" grpId="3" nodeType="withEffect">
                                  <p:stCondLst>
                                    <p:cond delay="0"/>
                                  </p:stCondLst>
                                  <p:childTnLst>
                                    <p:animRot by="-21600000">
                                      <p:cBhvr>
                                        <p:cTn id="452" dur="3000" fill="hold"/>
                                        <p:tgtEl>
                                          <p:spTgt spid="46"/>
                                        </p:tgtEl>
                                        <p:attrNameLst>
                                          <p:attrName>r</p:attrName>
                                        </p:attrNameLst>
                                      </p:cBhvr>
                                    </p:animRot>
                                  </p:childTnLst>
                                </p:cTn>
                              </p:par>
                              <p:par>
                                <p:cTn id="453" presetID="8" presetClass="emph" presetSubtype="0" fill="hold" grpId="3" nodeType="withEffect">
                                  <p:stCondLst>
                                    <p:cond delay="0"/>
                                  </p:stCondLst>
                                  <p:childTnLst>
                                    <p:animRot by="-21600000">
                                      <p:cBhvr>
                                        <p:cTn id="454" dur="3000" fill="hold"/>
                                        <p:tgtEl>
                                          <p:spTgt spid="48"/>
                                        </p:tgtEl>
                                        <p:attrNameLst>
                                          <p:attrName>r</p:attrName>
                                        </p:attrNameLst>
                                      </p:cBhvr>
                                    </p:animRot>
                                  </p:childTnLst>
                                </p:cTn>
                              </p:par>
                              <p:par>
                                <p:cTn id="455" presetID="8" presetClass="emph" presetSubtype="0" fill="hold" grpId="3" nodeType="withEffect">
                                  <p:stCondLst>
                                    <p:cond delay="0"/>
                                  </p:stCondLst>
                                  <p:childTnLst>
                                    <p:animRot by="-21600000">
                                      <p:cBhvr>
                                        <p:cTn id="456" dur="3000" fill="hold"/>
                                        <p:tgtEl>
                                          <p:spTgt spid="50"/>
                                        </p:tgtEl>
                                        <p:attrNameLst>
                                          <p:attrName>r</p:attrName>
                                        </p:attrNameLst>
                                      </p:cBhvr>
                                    </p:animRot>
                                  </p:childTnLst>
                                </p:cTn>
                              </p:par>
                              <p:par>
                                <p:cTn id="457" presetID="8" presetClass="emph" presetSubtype="0" fill="hold" grpId="3" nodeType="withEffect">
                                  <p:stCondLst>
                                    <p:cond delay="0"/>
                                  </p:stCondLst>
                                  <p:childTnLst>
                                    <p:animRot by="21600000">
                                      <p:cBhvr>
                                        <p:cTn id="458" dur="3000" fill="hold"/>
                                        <p:tgtEl>
                                          <p:spTgt spid="75"/>
                                        </p:tgtEl>
                                        <p:attrNameLst>
                                          <p:attrName>r</p:attrName>
                                        </p:attrNameLst>
                                      </p:cBhvr>
                                    </p:animRot>
                                  </p:childTnLst>
                                </p:cTn>
                              </p:par>
                              <p:par>
                                <p:cTn id="459" presetID="8" presetClass="emph" presetSubtype="0" fill="hold" grpId="3" nodeType="withEffect">
                                  <p:stCondLst>
                                    <p:cond delay="0"/>
                                  </p:stCondLst>
                                  <p:childTnLst>
                                    <p:animRot by="21600000">
                                      <p:cBhvr>
                                        <p:cTn id="460" dur="3000" fill="hold"/>
                                        <p:tgtEl>
                                          <p:spTgt spid="77"/>
                                        </p:tgtEl>
                                        <p:attrNameLst>
                                          <p:attrName>r</p:attrName>
                                        </p:attrNameLst>
                                      </p:cBhvr>
                                    </p:animRot>
                                  </p:childTnLst>
                                </p:cTn>
                              </p:par>
                              <p:par>
                                <p:cTn id="461" presetID="8" presetClass="emph" presetSubtype="0" fill="hold" grpId="3" nodeType="withEffect">
                                  <p:stCondLst>
                                    <p:cond delay="0"/>
                                  </p:stCondLst>
                                  <p:childTnLst>
                                    <p:animRot by="21600000">
                                      <p:cBhvr>
                                        <p:cTn id="462" dur="3000" fill="hold"/>
                                        <p:tgtEl>
                                          <p:spTgt spid="79"/>
                                        </p:tgtEl>
                                        <p:attrNameLst>
                                          <p:attrName>r</p:attrName>
                                        </p:attrNameLst>
                                      </p:cBhvr>
                                    </p:animRot>
                                  </p:childTnLst>
                                </p:cTn>
                              </p:par>
                              <p:par>
                                <p:cTn id="463" presetID="8" presetClass="emph" presetSubtype="0" fill="hold" grpId="3" nodeType="withEffect">
                                  <p:stCondLst>
                                    <p:cond delay="0"/>
                                  </p:stCondLst>
                                  <p:childTnLst>
                                    <p:animRot by="21600000">
                                      <p:cBhvr>
                                        <p:cTn id="464" dur="3000" fill="hold"/>
                                        <p:tgtEl>
                                          <p:spTgt spid="81"/>
                                        </p:tgtEl>
                                        <p:attrNameLst>
                                          <p:attrName>r</p:attrName>
                                        </p:attrNameLst>
                                      </p:cBhvr>
                                    </p:animRot>
                                  </p:childTnLst>
                                </p:cTn>
                              </p:par>
                              <p:par>
                                <p:cTn id="465" presetID="8" presetClass="emph" presetSubtype="0" fill="hold" grpId="3" nodeType="withEffect">
                                  <p:stCondLst>
                                    <p:cond delay="0"/>
                                  </p:stCondLst>
                                  <p:childTnLst>
                                    <p:animRot by="-21600000">
                                      <p:cBhvr>
                                        <p:cTn id="466" dur="3000" fill="hold"/>
                                        <p:tgtEl>
                                          <p:spTgt spid="76"/>
                                        </p:tgtEl>
                                        <p:attrNameLst>
                                          <p:attrName>r</p:attrName>
                                        </p:attrNameLst>
                                      </p:cBhvr>
                                    </p:animRot>
                                  </p:childTnLst>
                                </p:cTn>
                              </p:par>
                              <p:par>
                                <p:cTn id="467" presetID="8" presetClass="emph" presetSubtype="0" fill="hold" grpId="3" nodeType="withEffect">
                                  <p:stCondLst>
                                    <p:cond delay="0"/>
                                  </p:stCondLst>
                                  <p:childTnLst>
                                    <p:animRot by="-21600000">
                                      <p:cBhvr>
                                        <p:cTn id="468" dur="3000" fill="hold"/>
                                        <p:tgtEl>
                                          <p:spTgt spid="78"/>
                                        </p:tgtEl>
                                        <p:attrNameLst>
                                          <p:attrName>r</p:attrName>
                                        </p:attrNameLst>
                                      </p:cBhvr>
                                    </p:animRot>
                                  </p:childTnLst>
                                </p:cTn>
                              </p:par>
                              <p:par>
                                <p:cTn id="469" presetID="8" presetClass="emph" presetSubtype="0" fill="hold" grpId="3" nodeType="withEffect">
                                  <p:stCondLst>
                                    <p:cond delay="0"/>
                                  </p:stCondLst>
                                  <p:childTnLst>
                                    <p:animRot by="-21600000">
                                      <p:cBhvr>
                                        <p:cTn id="470" dur="3000" fill="hold"/>
                                        <p:tgtEl>
                                          <p:spTgt spid="80"/>
                                        </p:tgtEl>
                                        <p:attrNameLst>
                                          <p:attrName>r</p:attrName>
                                        </p:attrNameLst>
                                      </p:cBhvr>
                                    </p:animRot>
                                  </p:childTnLst>
                                </p:cTn>
                              </p:par>
                              <p:par>
                                <p:cTn id="471" presetID="8" presetClass="emph" presetSubtype="0" fill="hold" grpId="3" nodeType="withEffect">
                                  <p:stCondLst>
                                    <p:cond delay="0"/>
                                  </p:stCondLst>
                                  <p:childTnLst>
                                    <p:animRot by="-21600000">
                                      <p:cBhvr>
                                        <p:cTn id="472" dur="3000" fill="hold"/>
                                        <p:tgtEl>
                                          <p:spTgt spid="82"/>
                                        </p:tgtEl>
                                        <p:attrNameLst>
                                          <p:attrName>r</p:attrName>
                                        </p:attrNameLst>
                                      </p:cBhvr>
                                    </p:animRot>
                                  </p:childTnLst>
                                </p:cTn>
                              </p:par>
                              <p:par>
                                <p:cTn id="473" presetID="8" presetClass="emph" presetSubtype="0" fill="hold" grpId="3" nodeType="withEffect">
                                  <p:stCondLst>
                                    <p:cond delay="0"/>
                                  </p:stCondLst>
                                  <p:childTnLst>
                                    <p:animRot by="21600000">
                                      <p:cBhvr>
                                        <p:cTn id="474" dur="3000" fill="hold"/>
                                        <p:tgtEl>
                                          <p:spTgt spid="67"/>
                                        </p:tgtEl>
                                        <p:attrNameLst>
                                          <p:attrName>r</p:attrName>
                                        </p:attrNameLst>
                                      </p:cBhvr>
                                    </p:animRot>
                                  </p:childTnLst>
                                </p:cTn>
                              </p:par>
                              <p:par>
                                <p:cTn id="475" presetID="8" presetClass="emph" presetSubtype="0" fill="hold" grpId="3" nodeType="withEffect">
                                  <p:stCondLst>
                                    <p:cond delay="0"/>
                                  </p:stCondLst>
                                  <p:childTnLst>
                                    <p:animRot by="21600000">
                                      <p:cBhvr>
                                        <p:cTn id="476" dur="3000" fill="hold"/>
                                        <p:tgtEl>
                                          <p:spTgt spid="69"/>
                                        </p:tgtEl>
                                        <p:attrNameLst>
                                          <p:attrName>r</p:attrName>
                                        </p:attrNameLst>
                                      </p:cBhvr>
                                    </p:animRot>
                                  </p:childTnLst>
                                </p:cTn>
                              </p:par>
                              <p:par>
                                <p:cTn id="477" presetID="8" presetClass="emph" presetSubtype="0" fill="hold" grpId="3" nodeType="withEffect">
                                  <p:stCondLst>
                                    <p:cond delay="0"/>
                                  </p:stCondLst>
                                  <p:childTnLst>
                                    <p:animRot by="21600000">
                                      <p:cBhvr>
                                        <p:cTn id="478" dur="3000" fill="hold"/>
                                        <p:tgtEl>
                                          <p:spTgt spid="71"/>
                                        </p:tgtEl>
                                        <p:attrNameLst>
                                          <p:attrName>r</p:attrName>
                                        </p:attrNameLst>
                                      </p:cBhvr>
                                    </p:animRot>
                                  </p:childTnLst>
                                </p:cTn>
                              </p:par>
                              <p:par>
                                <p:cTn id="479" presetID="8" presetClass="emph" presetSubtype="0" fill="hold" grpId="3" nodeType="withEffect">
                                  <p:stCondLst>
                                    <p:cond delay="0"/>
                                  </p:stCondLst>
                                  <p:childTnLst>
                                    <p:animRot by="21600000">
                                      <p:cBhvr>
                                        <p:cTn id="480" dur="3000" fill="hold"/>
                                        <p:tgtEl>
                                          <p:spTgt spid="73"/>
                                        </p:tgtEl>
                                        <p:attrNameLst>
                                          <p:attrName>r</p:attrName>
                                        </p:attrNameLst>
                                      </p:cBhvr>
                                    </p:animRot>
                                  </p:childTnLst>
                                </p:cTn>
                              </p:par>
                              <p:par>
                                <p:cTn id="481" presetID="8" presetClass="emph" presetSubtype="0" fill="hold" grpId="3" nodeType="withEffect">
                                  <p:stCondLst>
                                    <p:cond delay="0"/>
                                  </p:stCondLst>
                                  <p:childTnLst>
                                    <p:animRot by="-21600000">
                                      <p:cBhvr>
                                        <p:cTn id="482" dur="3000" fill="hold"/>
                                        <p:tgtEl>
                                          <p:spTgt spid="68"/>
                                        </p:tgtEl>
                                        <p:attrNameLst>
                                          <p:attrName>r</p:attrName>
                                        </p:attrNameLst>
                                      </p:cBhvr>
                                    </p:animRot>
                                  </p:childTnLst>
                                </p:cTn>
                              </p:par>
                              <p:par>
                                <p:cTn id="483" presetID="8" presetClass="emph" presetSubtype="0" fill="hold" grpId="3" nodeType="withEffect">
                                  <p:stCondLst>
                                    <p:cond delay="0"/>
                                  </p:stCondLst>
                                  <p:childTnLst>
                                    <p:animRot by="-21600000">
                                      <p:cBhvr>
                                        <p:cTn id="484" dur="3000" fill="hold"/>
                                        <p:tgtEl>
                                          <p:spTgt spid="70"/>
                                        </p:tgtEl>
                                        <p:attrNameLst>
                                          <p:attrName>r</p:attrName>
                                        </p:attrNameLst>
                                      </p:cBhvr>
                                    </p:animRot>
                                  </p:childTnLst>
                                </p:cTn>
                              </p:par>
                              <p:par>
                                <p:cTn id="485" presetID="8" presetClass="emph" presetSubtype="0" fill="hold" grpId="3" nodeType="withEffect">
                                  <p:stCondLst>
                                    <p:cond delay="0"/>
                                  </p:stCondLst>
                                  <p:childTnLst>
                                    <p:animRot by="-21600000">
                                      <p:cBhvr>
                                        <p:cTn id="486" dur="3000" fill="hold"/>
                                        <p:tgtEl>
                                          <p:spTgt spid="72"/>
                                        </p:tgtEl>
                                        <p:attrNameLst>
                                          <p:attrName>r</p:attrName>
                                        </p:attrNameLst>
                                      </p:cBhvr>
                                    </p:animRot>
                                  </p:childTnLst>
                                </p:cTn>
                              </p:par>
                              <p:par>
                                <p:cTn id="487" presetID="8" presetClass="emph" presetSubtype="0" fill="hold" grpId="3" nodeType="withEffect">
                                  <p:stCondLst>
                                    <p:cond delay="0"/>
                                  </p:stCondLst>
                                  <p:childTnLst>
                                    <p:animRot by="-21600000">
                                      <p:cBhvr>
                                        <p:cTn id="488" dur="3000" fill="hold"/>
                                        <p:tgtEl>
                                          <p:spTgt spid="74"/>
                                        </p:tgtEl>
                                        <p:attrNameLst>
                                          <p:attrName>r</p:attrName>
                                        </p:attrNameLst>
                                      </p:cBhvr>
                                    </p:animRot>
                                  </p:childTnLst>
                                </p:cTn>
                              </p:par>
                              <p:par>
                                <p:cTn id="489" presetID="17" presetClass="entr" presetSubtype="1" fill="hold" nodeType="withEffect">
                                  <p:stCondLst>
                                    <p:cond delay="0"/>
                                  </p:stCondLst>
                                  <p:childTnLst>
                                    <p:set>
                                      <p:cBhvr>
                                        <p:cTn id="490" dur="1" fill="hold">
                                          <p:stCondLst>
                                            <p:cond delay="0"/>
                                          </p:stCondLst>
                                        </p:cTn>
                                        <p:tgtEl>
                                          <p:spTgt spid="2"/>
                                        </p:tgtEl>
                                        <p:attrNameLst>
                                          <p:attrName>style.visibility</p:attrName>
                                        </p:attrNameLst>
                                      </p:cBhvr>
                                      <p:to>
                                        <p:strVal val="visible"/>
                                      </p:to>
                                    </p:set>
                                    <p:anim calcmode="lin" valueType="num">
                                      <p:cBhvr>
                                        <p:cTn id="491" dur="3000" fill="hold"/>
                                        <p:tgtEl>
                                          <p:spTgt spid="2"/>
                                        </p:tgtEl>
                                        <p:attrNameLst>
                                          <p:attrName>ppt_x</p:attrName>
                                        </p:attrNameLst>
                                      </p:cBhvr>
                                      <p:tavLst>
                                        <p:tav tm="0">
                                          <p:val>
                                            <p:strVal val="#ppt_x"/>
                                          </p:val>
                                        </p:tav>
                                        <p:tav tm="100000">
                                          <p:val>
                                            <p:strVal val="#ppt_x"/>
                                          </p:val>
                                        </p:tav>
                                      </p:tavLst>
                                    </p:anim>
                                    <p:anim calcmode="lin" valueType="num">
                                      <p:cBhvr>
                                        <p:cTn id="492" dur="3000" fill="hold"/>
                                        <p:tgtEl>
                                          <p:spTgt spid="2"/>
                                        </p:tgtEl>
                                        <p:attrNameLst>
                                          <p:attrName>ppt_y</p:attrName>
                                        </p:attrNameLst>
                                      </p:cBhvr>
                                      <p:tavLst>
                                        <p:tav tm="0">
                                          <p:val>
                                            <p:strVal val="#ppt_y-#ppt_h/2"/>
                                          </p:val>
                                        </p:tav>
                                        <p:tav tm="100000">
                                          <p:val>
                                            <p:strVal val="#ppt_y"/>
                                          </p:val>
                                        </p:tav>
                                      </p:tavLst>
                                    </p:anim>
                                    <p:anim calcmode="lin" valueType="num">
                                      <p:cBhvr>
                                        <p:cTn id="493" dur="3000" fill="hold"/>
                                        <p:tgtEl>
                                          <p:spTgt spid="2"/>
                                        </p:tgtEl>
                                        <p:attrNameLst>
                                          <p:attrName>ppt_w</p:attrName>
                                        </p:attrNameLst>
                                      </p:cBhvr>
                                      <p:tavLst>
                                        <p:tav tm="0">
                                          <p:val>
                                            <p:strVal val="#ppt_w"/>
                                          </p:val>
                                        </p:tav>
                                        <p:tav tm="100000">
                                          <p:val>
                                            <p:strVal val="#ppt_w"/>
                                          </p:val>
                                        </p:tav>
                                      </p:tavLst>
                                    </p:anim>
                                    <p:anim calcmode="lin" valueType="num">
                                      <p:cBhvr>
                                        <p:cTn id="494" dur="3000" fill="hold"/>
                                        <p:tgtEl>
                                          <p:spTgt spid="2"/>
                                        </p:tgtEl>
                                        <p:attrNameLst>
                                          <p:attrName>ppt_h</p:attrName>
                                        </p:attrNameLst>
                                      </p:cBhvr>
                                      <p:tavLst>
                                        <p:tav tm="0">
                                          <p:val>
                                            <p:fltVal val="0"/>
                                          </p:val>
                                        </p:tav>
                                        <p:tav tm="100000">
                                          <p:val>
                                            <p:strVal val="#ppt_h"/>
                                          </p:val>
                                        </p:tav>
                                      </p:tavLst>
                                    </p:anim>
                                  </p:childTnLst>
                                </p:cTn>
                              </p:par>
                            </p:childTnLst>
                          </p:cTn>
                        </p:par>
                        <p:par>
                          <p:cTn id="495" fill="hold">
                            <p:stCondLst>
                              <p:cond delay="6000"/>
                            </p:stCondLst>
                            <p:childTnLst>
                              <p:par>
                                <p:cTn id="496" presetID="31" presetClass="entr" presetSubtype="0" fill="hold" nodeType="afterEffect">
                                  <p:stCondLst>
                                    <p:cond delay="0"/>
                                  </p:stCondLst>
                                  <p:iterate type="lt">
                                    <p:tmPct val="5000"/>
                                  </p:iterate>
                                  <p:childTnLst>
                                    <p:set>
                                      <p:cBhvr>
                                        <p:cTn id="497" dur="1" fill="hold">
                                          <p:stCondLst>
                                            <p:cond delay="0"/>
                                          </p:stCondLst>
                                        </p:cTn>
                                        <p:tgtEl>
                                          <p:spTgt spid="76804"/>
                                        </p:tgtEl>
                                        <p:attrNameLst>
                                          <p:attrName>style.visibility</p:attrName>
                                        </p:attrNameLst>
                                      </p:cBhvr>
                                      <p:to>
                                        <p:strVal val="visible"/>
                                      </p:to>
                                    </p:set>
                                    <p:anim calcmode="lin" valueType="num">
                                      <p:cBhvr>
                                        <p:cTn id="498" dur="2000" fill="hold"/>
                                        <p:tgtEl>
                                          <p:spTgt spid="76804"/>
                                        </p:tgtEl>
                                        <p:attrNameLst>
                                          <p:attrName>ppt_w</p:attrName>
                                        </p:attrNameLst>
                                      </p:cBhvr>
                                      <p:tavLst>
                                        <p:tav tm="0">
                                          <p:val>
                                            <p:fltVal val="0"/>
                                          </p:val>
                                        </p:tav>
                                        <p:tav tm="100000">
                                          <p:val>
                                            <p:strVal val="#ppt_w"/>
                                          </p:val>
                                        </p:tav>
                                      </p:tavLst>
                                    </p:anim>
                                    <p:anim calcmode="lin" valueType="num">
                                      <p:cBhvr>
                                        <p:cTn id="499" dur="2000" fill="hold"/>
                                        <p:tgtEl>
                                          <p:spTgt spid="76804"/>
                                        </p:tgtEl>
                                        <p:attrNameLst>
                                          <p:attrName>ppt_h</p:attrName>
                                        </p:attrNameLst>
                                      </p:cBhvr>
                                      <p:tavLst>
                                        <p:tav tm="0">
                                          <p:val>
                                            <p:fltVal val="0"/>
                                          </p:val>
                                        </p:tav>
                                        <p:tav tm="100000">
                                          <p:val>
                                            <p:strVal val="#ppt_h"/>
                                          </p:val>
                                        </p:tav>
                                      </p:tavLst>
                                    </p:anim>
                                    <p:anim calcmode="lin" valueType="num">
                                      <p:cBhvr>
                                        <p:cTn id="500" dur="2000" fill="hold"/>
                                        <p:tgtEl>
                                          <p:spTgt spid="76804"/>
                                        </p:tgtEl>
                                        <p:attrNameLst>
                                          <p:attrName>style.rotation</p:attrName>
                                        </p:attrNameLst>
                                      </p:cBhvr>
                                      <p:tavLst>
                                        <p:tav tm="0">
                                          <p:val>
                                            <p:fltVal val="90"/>
                                          </p:val>
                                        </p:tav>
                                        <p:tav tm="100000">
                                          <p:val>
                                            <p:fltVal val="0"/>
                                          </p:val>
                                        </p:tav>
                                      </p:tavLst>
                                    </p:anim>
                                    <p:animEffect transition="in" filter="fade">
                                      <p:cBhvr>
                                        <p:cTn id="501" dur="2000"/>
                                        <p:tgtEl>
                                          <p:spTgt spid="76804"/>
                                        </p:tgtEl>
                                      </p:cBhvr>
                                    </p:animEffect>
                                  </p:childTnLst>
                                </p:cTn>
                              </p:par>
                            </p:childTnLst>
                          </p:cTn>
                        </p:par>
                        <p:par>
                          <p:cTn id="502" fill="hold">
                            <p:stCondLst>
                              <p:cond delay="8000"/>
                            </p:stCondLst>
                            <p:childTnLst>
                              <p:par>
                                <p:cTn id="503" presetID="31" presetClass="entr" presetSubtype="0" fill="hold" nodeType="afterEffect">
                                  <p:stCondLst>
                                    <p:cond delay="0"/>
                                  </p:stCondLst>
                                  <p:iterate type="lt">
                                    <p:tmPct val="5000"/>
                                  </p:iterate>
                                  <p:childTnLst>
                                    <p:set>
                                      <p:cBhvr>
                                        <p:cTn id="504" dur="1" fill="hold">
                                          <p:stCondLst>
                                            <p:cond delay="0"/>
                                          </p:stCondLst>
                                        </p:cTn>
                                        <p:tgtEl>
                                          <p:spTgt spid="3"/>
                                        </p:tgtEl>
                                        <p:attrNameLst>
                                          <p:attrName>style.visibility</p:attrName>
                                        </p:attrNameLst>
                                      </p:cBhvr>
                                      <p:to>
                                        <p:strVal val="visible"/>
                                      </p:to>
                                    </p:set>
                                    <p:anim calcmode="lin" valueType="num">
                                      <p:cBhvr>
                                        <p:cTn id="505" dur="2000" fill="hold"/>
                                        <p:tgtEl>
                                          <p:spTgt spid="3"/>
                                        </p:tgtEl>
                                        <p:attrNameLst>
                                          <p:attrName>ppt_w</p:attrName>
                                        </p:attrNameLst>
                                      </p:cBhvr>
                                      <p:tavLst>
                                        <p:tav tm="0">
                                          <p:val>
                                            <p:fltVal val="0"/>
                                          </p:val>
                                        </p:tav>
                                        <p:tav tm="100000">
                                          <p:val>
                                            <p:strVal val="#ppt_w"/>
                                          </p:val>
                                        </p:tav>
                                      </p:tavLst>
                                    </p:anim>
                                    <p:anim calcmode="lin" valueType="num">
                                      <p:cBhvr>
                                        <p:cTn id="506" dur="2000" fill="hold"/>
                                        <p:tgtEl>
                                          <p:spTgt spid="3"/>
                                        </p:tgtEl>
                                        <p:attrNameLst>
                                          <p:attrName>ppt_h</p:attrName>
                                        </p:attrNameLst>
                                      </p:cBhvr>
                                      <p:tavLst>
                                        <p:tav tm="0">
                                          <p:val>
                                            <p:fltVal val="0"/>
                                          </p:val>
                                        </p:tav>
                                        <p:tav tm="100000">
                                          <p:val>
                                            <p:strVal val="#ppt_h"/>
                                          </p:val>
                                        </p:tav>
                                      </p:tavLst>
                                    </p:anim>
                                    <p:anim calcmode="lin" valueType="num">
                                      <p:cBhvr>
                                        <p:cTn id="507" dur="2000" fill="hold"/>
                                        <p:tgtEl>
                                          <p:spTgt spid="3"/>
                                        </p:tgtEl>
                                        <p:attrNameLst>
                                          <p:attrName>style.rotation</p:attrName>
                                        </p:attrNameLst>
                                      </p:cBhvr>
                                      <p:tavLst>
                                        <p:tav tm="0">
                                          <p:val>
                                            <p:fltVal val="90"/>
                                          </p:val>
                                        </p:tav>
                                        <p:tav tm="100000">
                                          <p:val>
                                            <p:fltVal val="0"/>
                                          </p:val>
                                        </p:tav>
                                      </p:tavLst>
                                    </p:anim>
                                    <p:animEffect transition="in" filter="fade">
                                      <p:cBhvr>
                                        <p:cTn id="508" dur="2000"/>
                                        <p:tgtEl>
                                          <p:spTgt spid="3"/>
                                        </p:tgtEl>
                                      </p:cBhvr>
                                    </p:animEffect>
                                  </p:childTnLst>
                                </p:cTn>
                              </p:par>
                            </p:childTnLst>
                          </p:cTn>
                        </p:par>
                        <p:par>
                          <p:cTn id="509" fill="hold">
                            <p:stCondLst>
                              <p:cond delay="10000"/>
                            </p:stCondLst>
                            <p:childTnLst>
                              <p:par>
                                <p:cTn id="510" presetID="12" presetClass="entr" presetSubtype="8" fill="hold" nodeType="afterEffect">
                                  <p:stCondLst>
                                    <p:cond delay="0"/>
                                  </p:stCondLst>
                                  <p:childTnLst>
                                    <p:set>
                                      <p:cBhvr>
                                        <p:cTn id="511" dur="1" fill="hold">
                                          <p:stCondLst>
                                            <p:cond delay="0"/>
                                          </p:stCondLst>
                                        </p:cTn>
                                        <p:tgtEl>
                                          <p:spTgt spid="76812"/>
                                        </p:tgtEl>
                                        <p:attrNameLst>
                                          <p:attrName>style.visibility</p:attrName>
                                        </p:attrNameLst>
                                      </p:cBhvr>
                                      <p:to>
                                        <p:strVal val="visible"/>
                                      </p:to>
                                    </p:set>
                                    <p:animEffect transition="in" filter="slide(fromLeft)">
                                      <p:cBhvr>
                                        <p:cTn id="512" dur="2000"/>
                                        <p:tgtEl>
                                          <p:spTgt spid="768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3" grpId="0" animBg="1"/>
      <p:bldP spid="43" grpId="1" animBg="1"/>
      <p:bldP spid="43" grpId="2" animBg="1"/>
      <p:bldP spid="43" grpId="3" animBg="1"/>
      <p:bldP spid="44" grpId="0" animBg="1"/>
      <p:bldP spid="44" grpId="1" animBg="1"/>
      <p:bldP spid="44" grpId="2" animBg="1"/>
      <p:bldP spid="44" grpId="3" animBg="1"/>
      <p:bldP spid="45" grpId="0" animBg="1"/>
      <p:bldP spid="45" grpId="1" animBg="1"/>
      <p:bldP spid="45" grpId="2" animBg="1"/>
      <p:bldP spid="45" grpId="3" animBg="1"/>
      <p:bldP spid="46" grpId="0" animBg="1"/>
      <p:bldP spid="46" grpId="1" animBg="1"/>
      <p:bldP spid="46" grpId="2" animBg="1"/>
      <p:bldP spid="46" grpId="3" animBg="1"/>
      <p:bldP spid="47" grpId="0" animBg="1"/>
      <p:bldP spid="47" grpId="1" animBg="1"/>
      <p:bldP spid="47" grpId="2" animBg="1"/>
      <p:bldP spid="47" grpId="3" animBg="1"/>
      <p:bldP spid="48" grpId="0" animBg="1"/>
      <p:bldP spid="48" grpId="1" animBg="1"/>
      <p:bldP spid="48" grpId="2" animBg="1"/>
      <p:bldP spid="48" grpId="3" animBg="1"/>
      <p:bldP spid="49" grpId="0" animBg="1"/>
      <p:bldP spid="49" grpId="1" animBg="1"/>
      <p:bldP spid="49" grpId="2" animBg="1"/>
      <p:bldP spid="49" grpId="3" animBg="1"/>
      <p:bldP spid="50" grpId="0" animBg="1"/>
      <p:bldP spid="50" grpId="1" animBg="1"/>
      <p:bldP spid="50" grpId="2" animBg="1"/>
      <p:bldP spid="50" grpId="3" animBg="1"/>
      <p:bldP spid="51" grpId="0" animBg="1"/>
      <p:bldP spid="51" grpId="1" animBg="1"/>
      <p:bldP spid="51" grpId="2" animBg="1"/>
      <p:bldP spid="51" grpId="3" animBg="1"/>
      <p:bldP spid="52" grpId="0" animBg="1"/>
      <p:bldP spid="52" grpId="1" animBg="1"/>
      <p:bldP spid="52" grpId="2" animBg="1"/>
      <p:bldP spid="52" grpId="3" animBg="1"/>
      <p:bldP spid="53" grpId="0" animBg="1"/>
      <p:bldP spid="53" grpId="1" animBg="1"/>
      <p:bldP spid="53" grpId="2" animBg="1"/>
      <p:bldP spid="53" grpId="3" animBg="1"/>
      <p:bldP spid="54" grpId="0" animBg="1"/>
      <p:bldP spid="54" grpId="1" animBg="1"/>
      <p:bldP spid="54" grpId="2" animBg="1"/>
      <p:bldP spid="54" grpId="3" animBg="1"/>
      <p:bldP spid="55" grpId="0" animBg="1"/>
      <p:bldP spid="55" grpId="1" animBg="1"/>
      <p:bldP spid="55" grpId="2" animBg="1"/>
      <p:bldP spid="55" grpId="3" animBg="1"/>
      <p:bldP spid="56" grpId="0" animBg="1"/>
      <p:bldP spid="56" grpId="1" animBg="1"/>
      <p:bldP spid="56" grpId="2" animBg="1"/>
      <p:bldP spid="56" grpId="3" animBg="1"/>
      <p:bldP spid="57" grpId="0" animBg="1"/>
      <p:bldP spid="57" grpId="1" animBg="1"/>
      <p:bldP spid="57" grpId="2" animBg="1"/>
      <p:bldP spid="57" grpId="3" animBg="1"/>
      <p:bldP spid="58" grpId="0" animBg="1"/>
      <p:bldP spid="58" grpId="1" animBg="1"/>
      <p:bldP spid="58" grpId="2" animBg="1"/>
      <p:bldP spid="58" grpId="3" animBg="1"/>
      <p:bldP spid="59" grpId="0" animBg="1"/>
      <p:bldP spid="59" grpId="1" animBg="1"/>
      <p:bldP spid="59" grpId="2" animBg="1"/>
      <p:bldP spid="59" grpId="3" animBg="1"/>
      <p:bldP spid="60" grpId="0" animBg="1"/>
      <p:bldP spid="60" grpId="1" animBg="1"/>
      <p:bldP spid="60" grpId="2" animBg="1"/>
      <p:bldP spid="60" grpId="3" animBg="1"/>
      <p:bldP spid="61" grpId="0" animBg="1"/>
      <p:bldP spid="61" grpId="1" animBg="1"/>
      <p:bldP spid="61" grpId="2" animBg="1"/>
      <p:bldP spid="61" grpId="3" animBg="1"/>
      <p:bldP spid="62" grpId="0" animBg="1"/>
      <p:bldP spid="62" grpId="1" animBg="1"/>
      <p:bldP spid="62" grpId="2" animBg="1"/>
      <p:bldP spid="62" grpId="3" animBg="1"/>
      <p:bldP spid="63" grpId="0" animBg="1"/>
      <p:bldP spid="63" grpId="1" animBg="1"/>
      <p:bldP spid="63" grpId="2" animBg="1"/>
      <p:bldP spid="63" grpId="3" animBg="1"/>
      <p:bldP spid="64" grpId="0" animBg="1"/>
      <p:bldP spid="64" grpId="1" animBg="1"/>
      <p:bldP spid="64" grpId="2" animBg="1"/>
      <p:bldP spid="64" grpId="3" animBg="1"/>
      <p:bldP spid="65" grpId="0" animBg="1"/>
      <p:bldP spid="65" grpId="1" animBg="1"/>
      <p:bldP spid="65" grpId="2" animBg="1"/>
      <p:bldP spid="65" grpId="3" animBg="1"/>
      <p:bldP spid="66" grpId="0" animBg="1"/>
      <p:bldP spid="66" grpId="1" animBg="1"/>
      <p:bldP spid="66" grpId="2" animBg="1"/>
      <p:bldP spid="66" grpId="3" animBg="1"/>
      <p:bldP spid="67" grpId="0" animBg="1"/>
      <p:bldP spid="67" grpId="1" animBg="1"/>
      <p:bldP spid="67" grpId="2" animBg="1"/>
      <p:bldP spid="67" grpId="3" animBg="1"/>
      <p:bldP spid="68" grpId="0" animBg="1"/>
      <p:bldP spid="68" grpId="1" animBg="1"/>
      <p:bldP spid="68" grpId="2" animBg="1"/>
      <p:bldP spid="68" grpId="3" animBg="1"/>
      <p:bldP spid="69" grpId="0" animBg="1"/>
      <p:bldP spid="69" grpId="1" animBg="1"/>
      <p:bldP spid="69" grpId="2" animBg="1"/>
      <p:bldP spid="69" grpId="3" animBg="1"/>
      <p:bldP spid="70" grpId="0" animBg="1"/>
      <p:bldP spid="70" grpId="1" animBg="1"/>
      <p:bldP spid="70" grpId="2" animBg="1"/>
      <p:bldP spid="70" grpId="3" animBg="1"/>
      <p:bldP spid="71" grpId="0" animBg="1"/>
      <p:bldP spid="71" grpId="1" animBg="1"/>
      <p:bldP spid="71" grpId="2" animBg="1"/>
      <p:bldP spid="71" grpId="3" animBg="1"/>
      <p:bldP spid="72" grpId="0" animBg="1"/>
      <p:bldP spid="72" grpId="1" animBg="1"/>
      <p:bldP spid="72" grpId="2" animBg="1"/>
      <p:bldP spid="72" grpId="3" animBg="1"/>
      <p:bldP spid="73" grpId="0" animBg="1"/>
      <p:bldP spid="73" grpId="1" animBg="1"/>
      <p:bldP spid="73" grpId="2" animBg="1"/>
      <p:bldP spid="73" grpId="3" animBg="1"/>
      <p:bldP spid="74" grpId="0" animBg="1"/>
      <p:bldP spid="74" grpId="1" animBg="1"/>
      <p:bldP spid="74" grpId="2" animBg="1"/>
      <p:bldP spid="74" grpId="3" animBg="1"/>
      <p:bldP spid="75" grpId="0" animBg="1"/>
      <p:bldP spid="75" grpId="1" animBg="1"/>
      <p:bldP spid="75" grpId="2" animBg="1"/>
      <p:bldP spid="75" grpId="3" animBg="1"/>
      <p:bldP spid="76" grpId="0" animBg="1"/>
      <p:bldP spid="76" grpId="1" animBg="1"/>
      <p:bldP spid="76" grpId="2" animBg="1"/>
      <p:bldP spid="76" grpId="3" animBg="1"/>
      <p:bldP spid="77" grpId="0" animBg="1"/>
      <p:bldP spid="77" grpId="1" animBg="1"/>
      <p:bldP spid="77" grpId="2" animBg="1"/>
      <p:bldP spid="77" grpId="3" animBg="1"/>
      <p:bldP spid="78" grpId="0" animBg="1"/>
      <p:bldP spid="78" grpId="1" animBg="1"/>
      <p:bldP spid="78" grpId="2" animBg="1"/>
      <p:bldP spid="78" grpId="3" animBg="1"/>
      <p:bldP spid="79" grpId="0" animBg="1"/>
      <p:bldP spid="79" grpId="1" animBg="1"/>
      <p:bldP spid="79" grpId="2" animBg="1"/>
      <p:bldP spid="79" grpId="3" animBg="1"/>
      <p:bldP spid="80" grpId="0" animBg="1"/>
      <p:bldP spid="80" grpId="1" animBg="1"/>
      <p:bldP spid="80" grpId="2" animBg="1"/>
      <p:bldP spid="80" grpId="3" animBg="1"/>
      <p:bldP spid="81" grpId="0" animBg="1"/>
      <p:bldP spid="81" grpId="1" animBg="1"/>
      <p:bldP spid="81" grpId="2" animBg="1"/>
      <p:bldP spid="81" grpId="3" animBg="1"/>
      <p:bldP spid="82" grpId="0" animBg="1"/>
      <p:bldP spid="82" grpId="1" animBg="1"/>
      <p:bldP spid="82" grpId="2" animBg="1"/>
      <p:bldP spid="82" grpId="3" animBg="1"/>
    </p:bld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2 Imagen" descr="Macao-Chan Seng Tang EFIAP-PDI Color  Open-Synchronized Swimming-.jpg"/>
          <p:cNvPicPr>
            <a:picLocks noChangeAspect="1"/>
          </p:cNvPicPr>
          <p:nvPr/>
        </p:nvPicPr>
        <p:blipFill>
          <a:blip r:embed="rId2"/>
          <a:stretch>
            <a:fillRect/>
          </a:stretch>
        </p:blipFill>
        <p:spPr>
          <a:xfrm>
            <a:off x="19297" y="0"/>
            <a:ext cx="9124703" cy="5143500"/>
          </a:xfrm>
          <a:prstGeom prst="rect">
            <a:avLst/>
          </a:prstGeom>
        </p:spPr>
      </p:pic>
      <p:sp>
        <p:nvSpPr>
          <p:cNvPr id="4" name="3 Franja diagonal"/>
          <p:cNvSpPr/>
          <p:nvPr/>
        </p:nvSpPr>
        <p:spPr>
          <a:xfrm flipV="1">
            <a:off x="0" y="1982386"/>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 name="4 Franja diagonal"/>
          <p:cNvSpPr/>
          <p:nvPr/>
        </p:nvSpPr>
        <p:spPr>
          <a:xfrm>
            <a:off x="0" y="2571750"/>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 name="5 Franja diagonal"/>
          <p:cNvSpPr/>
          <p:nvPr/>
        </p:nvSpPr>
        <p:spPr>
          <a:xfrm flipV="1">
            <a:off x="8072462" y="1982386"/>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 name="6 Franja diagonal"/>
          <p:cNvSpPr/>
          <p:nvPr/>
        </p:nvSpPr>
        <p:spPr>
          <a:xfrm>
            <a:off x="8072462" y="2571750"/>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8" name="7 Franja diagonal"/>
          <p:cNvSpPr/>
          <p:nvPr/>
        </p:nvSpPr>
        <p:spPr>
          <a:xfrm flipV="1">
            <a:off x="714348" y="1982386"/>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9" name="8 Franja diagonal"/>
          <p:cNvSpPr/>
          <p:nvPr/>
        </p:nvSpPr>
        <p:spPr>
          <a:xfrm>
            <a:off x="714348" y="2571750"/>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0" name="9 Franja diagonal"/>
          <p:cNvSpPr/>
          <p:nvPr/>
        </p:nvSpPr>
        <p:spPr>
          <a:xfrm flipV="1">
            <a:off x="1357322" y="1982386"/>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1" name="10 Franja diagonal"/>
          <p:cNvSpPr/>
          <p:nvPr/>
        </p:nvSpPr>
        <p:spPr>
          <a:xfrm>
            <a:off x="1357322" y="2571750"/>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2" name="11 Franja diagonal"/>
          <p:cNvSpPr/>
          <p:nvPr/>
        </p:nvSpPr>
        <p:spPr>
          <a:xfrm flipV="1">
            <a:off x="2071670" y="1982386"/>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3" name="12 Franja diagonal"/>
          <p:cNvSpPr/>
          <p:nvPr/>
        </p:nvSpPr>
        <p:spPr>
          <a:xfrm>
            <a:off x="2071670" y="2571750"/>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4" name="13 Franja diagonal"/>
          <p:cNvSpPr/>
          <p:nvPr/>
        </p:nvSpPr>
        <p:spPr>
          <a:xfrm flipV="1">
            <a:off x="2714644" y="1982386"/>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5" name="14 Franja diagonal"/>
          <p:cNvSpPr/>
          <p:nvPr/>
        </p:nvSpPr>
        <p:spPr>
          <a:xfrm>
            <a:off x="2714644" y="2571750"/>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6" name="15 Franja diagonal"/>
          <p:cNvSpPr/>
          <p:nvPr/>
        </p:nvSpPr>
        <p:spPr>
          <a:xfrm flipV="1">
            <a:off x="3428992" y="1982386"/>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7" name="16 Franja diagonal"/>
          <p:cNvSpPr/>
          <p:nvPr/>
        </p:nvSpPr>
        <p:spPr>
          <a:xfrm>
            <a:off x="3428992" y="2571750"/>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8" name="17 Franja diagonal"/>
          <p:cNvSpPr/>
          <p:nvPr/>
        </p:nvSpPr>
        <p:spPr>
          <a:xfrm flipV="1">
            <a:off x="4071966" y="1982386"/>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9" name="18 Franja diagonal"/>
          <p:cNvSpPr/>
          <p:nvPr/>
        </p:nvSpPr>
        <p:spPr>
          <a:xfrm>
            <a:off x="4071966" y="2571750"/>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0" name="19 Franja diagonal"/>
          <p:cNvSpPr/>
          <p:nvPr/>
        </p:nvSpPr>
        <p:spPr>
          <a:xfrm flipV="1">
            <a:off x="4786314" y="1982386"/>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1" name="20 Franja diagonal"/>
          <p:cNvSpPr/>
          <p:nvPr/>
        </p:nvSpPr>
        <p:spPr>
          <a:xfrm>
            <a:off x="4786314" y="2571750"/>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2" name="21 Franja diagonal"/>
          <p:cNvSpPr/>
          <p:nvPr/>
        </p:nvSpPr>
        <p:spPr>
          <a:xfrm flipV="1">
            <a:off x="5429288" y="1982386"/>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3" name="22 Franja diagonal"/>
          <p:cNvSpPr/>
          <p:nvPr/>
        </p:nvSpPr>
        <p:spPr>
          <a:xfrm>
            <a:off x="5429288" y="2571750"/>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4" name="23 Franja diagonal"/>
          <p:cNvSpPr/>
          <p:nvPr/>
        </p:nvSpPr>
        <p:spPr>
          <a:xfrm flipV="1">
            <a:off x="6143636" y="1982386"/>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5" name="24 Franja diagonal"/>
          <p:cNvSpPr/>
          <p:nvPr/>
        </p:nvSpPr>
        <p:spPr>
          <a:xfrm>
            <a:off x="6143636" y="2571750"/>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6" name="25 Franja diagonal"/>
          <p:cNvSpPr/>
          <p:nvPr/>
        </p:nvSpPr>
        <p:spPr>
          <a:xfrm flipV="1">
            <a:off x="6786610" y="1982386"/>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7" name="26 Franja diagonal"/>
          <p:cNvSpPr/>
          <p:nvPr/>
        </p:nvSpPr>
        <p:spPr>
          <a:xfrm>
            <a:off x="6786610" y="2571750"/>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8" name="27 Franja diagonal"/>
          <p:cNvSpPr/>
          <p:nvPr/>
        </p:nvSpPr>
        <p:spPr>
          <a:xfrm flipV="1">
            <a:off x="7429520" y="1982386"/>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9" name="28 Franja diagonal"/>
          <p:cNvSpPr/>
          <p:nvPr/>
        </p:nvSpPr>
        <p:spPr>
          <a:xfrm>
            <a:off x="7429520" y="2571750"/>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0" name="29 Franja diagonal"/>
          <p:cNvSpPr/>
          <p:nvPr/>
        </p:nvSpPr>
        <p:spPr>
          <a:xfrm flipV="1">
            <a:off x="0" y="589345"/>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1" name="30 Franja diagonal"/>
          <p:cNvSpPr/>
          <p:nvPr/>
        </p:nvSpPr>
        <p:spPr>
          <a:xfrm>
            <a:off x="0" y="1178709"/>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2" name="31 Franja diagonal"/>
          <p:cNvSpPr/>
          <p:nvPr/>
        </p:nvSpPr>
        <p:spPr>
          <a:xfrm flipV="1">
            <a:off x="8072462" y="589345"/>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3" name="32 Franja diagonal"/>
          <p:cNvSpPr/>
          <p:nvPr/>
        </p:nvSpPr>
        <p:spPr>
          <a:xfrm>
            <a:off x="8072462" y="1178709"/>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4" name="33 Franja diagonal"/>
          <p:cNvSpPr/>
          <p:nvPr/>
        </p:nvSpPr>
        <p:spPr>
          <a:xfrm flipV="1">
            <a:off x="714348" y="589345"/>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5" name="34 Franja diagonal"/>
          <p:cNvSpPr/>
          <p:nvPr/>
        </p:nvSpPr>
        <p:spPr>
          <a:xfrm>
            <a:off x="714348" y="1178709"/>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6" name="35 Franja diagonal"/>
          <p:cNvSpPr/>
          <p:nvPr/>
        </p:nvSpPr>
        <p:spPr>
          <a:xfrm flipV="1">
            <a:off x="1357322" y="589345"/>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7" name="36 Franja diagonal"/>
          <p:cNvSpPr/>
          <p:nvPr/>
        </p:nvSpPr>
        <p:spPr>
          <a:xfrm>
            <a:off x="1357322" y="1178709"/>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8" name="37 Franja diagonal"/>
          <p:cNvSpPr/>
          <p:nvPr/>
        </p:nvSpPr>
        <p:spPr>
          <a:xfrm flipV="1">
            <a:off x="2071670" y="589345"/>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9" name="38 Franja diagonal"/>
          <p:cNvSpPr/>
          <p:nvPr/>
        </p:nvSpPr>
        <p:spPr>
          <a:xfrm>
            <a:off x="2071670" y="1178709"/>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0" name="39 Franja diagonal"/>
          <p:cNvSpPr/>
          <p:nvPr/>
        </p:nvSpPr>
        <p:spPr>
          <a:xfrm flipV="1">
            <a:off x="2714644" y="589345"/>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1" name="40 Franja diagonal"/>
          <p:cNvSpPr/>
          <p:nvPr/>
        </p:nvSpPr>
        <p:spPr>
          <a:xfrm>
            <a:off x="2714644" y="1178709"/>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2" name="41 Franja diagonal"/>
          <p:cNvSpPr/>
          <p:nvPr/>
        </p:nvSpPr>
        <p:spPr>
          <a:xfrm flipV="1">
            <a:off x="3428992" y="589345"/>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3" name="42 Franja diagonal"/>
          <p:cNvSpPr/>
          <p:nvPr/>
        </p:nvSpPr>
        <p:spPr>
          <a:xfrm>
            <a:off x="3428992" y="1178709"/>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4" name="43 Franja diagonal"/>
          <p:cNvSpPr/>
          <p:nvPr/>
        </p:nvSpPr>
        <p:spPr>
          <a:xfrm flipV="1">
            <a:off x="4071966" y="589345"/>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5" name="44 Franja diagonal"/>
          <p:cNvSpPr/>
          <p:nvPr/>
        </p:nvSpPr>
        <p:spPr>
          <a:xfrm>
            <a:off x="4071966" y="1178709"/>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6" name="45 Franja diagonal"/>
          <p:cNvSpPr/>
          <p:nvPr/>
        </p:nvSpPr>
        <p:spPr>
          <a:xfrm flipV="1">
            <a:off x="4786314" y="589345"/>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7" name="46 Franja diagonal"/>
          <p:cNvSpPr/>
          <p:nvPr/>
        </p:nvSpPr>
        <p:spPr>
          <a:xfrm>
            <a:off x="4786314" y="1178709"/>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8" name="47 Franja diagonal"/>
          <p:cNvSpPr/>
          <p:nvPr/>
        </p:nvSpPr>
        <p:spPr>
          <a:xfrm flipV="1">
            <a:off x="5429288" y="589345"/>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9" name="48 Franja diagonal"/>
          <p:cNvSpPr/>
          <p:nvPr/>
        </p:nvSpPr>
        <p:spPr>
          <a:xfrm>
            <a:off x="5429288" y="1178709"/>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0" name="49 Franja diagonal"/>
          <p:cNvSpPr/>
          <p:nvPr/>
        </p:nvSpPr>
        <p:spPr>
          <a:xfrm flipV="1">
            <a:off x="6143636" y="589345"/>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1" name="50 Franja diagonal"/>
          <p:cNvSpPr/>
          <p:nvPr/>
        </p:nvSpPr>
        <p:spPr>
          <a:xfrm>
            <a:off x="6143636" y="1178709"/>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2" name="51 Franja diagonal"/>
          <p:cNvSpPr/>
          <p:nvPr/>
        </p:nvSpPr>
        <p:spPr>
          <a:xfrm flipV="1">
            <a:off x="6786610" y="589345"/>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3" name="52 Franja diagonal"/>
          <p:cNvSpPr/>
          <p:nvPr/>
        </p:nvSpPr>
        <p:spPr>
          <a:xfrm>
            <a:off x="6786610" y="1178709"/>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4" name="53 Franja diagonal"/>
          <p:cNvSpPr/>
          <p:nvPr/>
        </p:nvSpPr>
        <p:spPr>
          <a:xfrm flipV="1">
            <a:off x="7429520" y="589345"/>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5" name="54 Franja diagonal"/>
          <p:cNvSpPr/>
          <p:nvPr/>
        </p:nvSpPr>
        <p:spPr>
          <a:xfrm>
            <a:off x="7429520" y="1178709"/>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6" name="55 Franja diagonal"/>
          <p:cNvSpPr/>
          <p:nvPr/>
        </p:nvSpPr>
        <p:spPr>
          <a:xfrm flipV="1">
            <a:off x="0" y="3429006"/>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7" name="56 Franja diagonal"/>
          <p:cNvSpPr/>
          <p:nvPr/>
        </p:nvSpPr>
        <p:spPr>
          <a:xfrm>
            <a:off x="0" y="4018369"/>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8" name="57 Franja diagonal"/>
          <p:cNvSpPr/>
          <p:nvPr/>
        </p:nvSpPr>
        <p:spPr>
          <a:xfrm flipV="1">
            <a:off x="8072462" y="3429006"/>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9" name="58 Franja diagonal"/>
          <p:cNvSpPr/>
          <p:nvPr/>
        </p:nvSpPr>
        <p:spPr>
          <a:xfrm>
            <a:off x="8072462" y="4018369"/>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0" name="59 Franja diagonal"/>
          <p:cNvSpPr/>
          <p:nvPr/>
        </p:nvSpPr>
        <p:spPr>
          <a:xfrm flipV="1">
            <a:off x="714348" y="3429006"/>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1" name="60 Franja diagonal"/>
          <p:cNvSpPr/>
          <p:nvPr/>
        </p:nvSpPr>
        <p:spPr>
          <a:xfrm>
            <a:off x="714348" y="4018369"/>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2" name="61 Franja diagonal"/>
          <p:cNvSpPr/>
          <p:nvPr/>
        </p:nvSpPr>
        <p:spPr>
          <a:xfrm flipV="1">
            <a:off x="1357322" y="3429006"/>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3" name="62 Franja diagonal"/>
          <p:cNvSpPr/>
          <p:nvPr/>
        </p:nvSpPr>
        <p:spPr>
          <a:xfrm>
            <a:off x="1357322" y="4018369"/>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4" name="63 Franja diagonal"/>
          <p:cNvSpPr/>
          <p:nvPr/>
        </p:nvSpPr>
        <p:spPr>
          <a:xfrm flipV="1">
            <a:off x="2071670" y="3429006"/>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5" name="64 Franja diagonal"/>
          <p:cNvSpPr/>
          <p:nvPr/>
        </p:nvSpPr>
        <p:spPr>
          <a:xfrm>
            <a:off x="2071670" y="4018369"/>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6" name="65 Franja diagonal"/>
          <p:cNvSpPr/>
          <p:nvPr/>
        </p:nvSpPr>
        <p:spPr>
          <a:xfrm flipV="1">
            <a:off x="2714644" y="3429006"/>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7" name="66 Franja diagonal"/>
          <p:cNvSpPr/>
          <p:nvPr/>
        </p:nvSpPr>
        <p:spPr>
          <a:xfrm>
            <a:off x="2714644" y="4018369"/>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8" name="67 Franja diagonal"/>
          <p:cNvSpPr/>
          <p:nvPr/>
        </p:nvSpPr>
        <p:spPr>
          <a:xfrm flipV="1">
            <a:off x="3428992" y="3429006"/>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9" name="68 Franja diagonal"/>
          <p:cNvSpPr/>
          <p:nvPr/>
        </p:nvSpPr>
        <p:spPr>
          <a:xfrm>
            <a:off x="3428992" y="4018369"/>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0" name="69 Franja diagonal"/>
          <p:cNvSpPr/>
          <p:nvPr/>
        </p:nvSpPr>
        <p:spPr>
          <a:xfrm flipV="1">
            <a:off x="4071966" y="3429006"/>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1" name="70 Franja diagonal"/>
          <p:cNvSpPr/>
          <p:nvPr/>
        </p:nvSpPr>
        <p:spPr>
          <a:xfrm>
            <a:off x="4071966" y="4018369"/>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2" name="71 Franja diagonal"/>
          <p:cNvSpPr/>
          <p:nvPr/>
        </p:nvSpPr>
        <p:spPr>
          <a:xfrm flipV="1">
            <a:off x="4786314" y="3429006"/>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3" name="72 Franja diagonal"/>
          <p:cNvSpPr/>
          <p:nvPr/>
        </p:nvSpPr>
        <p:spPr>
          <a:xfrm>
            <a:off x="4786314" y="4018369"/>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4" name="73 Franja diagonal"/>
          <p:cNvSpPr/>
          <p:nvPr/>
        </p:nvSpPr>
        <p:spPr>
          <a:xfrm flipV="1">
            <a:off x="5429288" y="3429006"/>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5" name="74 Franja diagonal"/>
          <p:cNvSpPr/>
          <p:nvPr/>
        </p:nvSpPr>
        <p:spPr>
          <a:xfrm>
            <a:off x="5429288" y="4018369"/>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6" name="75 Franja diagonal"/>
          <p:cNvSpPr/>
          <p:nvPr/>
        </p:nvSpPr>
        <p:spPr>
          <a:xfrm flipV="1">
            <a:off x="6143636" y="3429006"/>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7" name="76 Franja diagonal"/>
          <p:cNvSpPr/>
          <p:nvPr/>
        </p:nvSpPr>
        <p:spPr>
          <a:xfrm>
            <a:off x="6143636" y="4018369"/>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8" name="77 Franja diagonal"/>
          <p:cNvSpPr/>
          <p:nvPr/>
        </p:nvSpPr>
        <p:spPr>
          <a:xfrm flipV="1">
            <a:off x="6786610" y="3429006"/>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9" name="78 Franja diagonal"/>
          <p:cNvSpPr/>
          <p:nvPr/>
        </p:nvSpPr>
        <p:spPr>
          <a:xfrm>
            <a:off x="6786610" y="4018369"/>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80" name="79 Franja diagonal"/>
          <p:cNvSpPr/>
          <p:nvPr/>
        </p:nvSpPr>
        <p:spPr>
          <a:xfrm flipV="1">
            <a:off x="7429520" y="3429006"/>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81" name="80 Franja diagonal"/>
          <p:cNvSpPr/>
          <p:nvPr/>
        </p:nvSpPr>
        <p:spPr>
          <a:xfrm>
            <a:off x="7429520" y="4018369"/>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82" name="81 Rectángulo"/>
          <p:cNvSpPr/>
          <p:nvPr/>
        </p:nvSpPr>
        <p:spPr>
          <a:xfrm>
            <a:off x="-500098" y="-357208"/>
            <a:ext cx="10001320" cy="6072230"/>
          </a:xfrm>
          <a:prstGeom prst="rect">
            <a:avLst/>
          </a:prstGeom>
          <a:gradFill flip="none" rotWithShape="1">
            <a:gsLst>
              <a:gs pos="0">
                <a:srgbClr val="3399FF"/>
              </a:gs>
              <a:gs pos="16000">
                <a:srgbClr val="00CCCC"/>
              </a:gs>
              <a:gs pos="47000">
                <a:srgbClr val="9999FF"/>
              </a:gs>
              <a:gs pos="60001">
                <a:srgbClr val="2E6792"/>
              </a:gs>
              <a:gs pos="71001">
                <a:srgbClr val="3333CC"/>
              </a:gs>
              <a:gs pos="81000">
                <a:srgbClr val="1170FF"/>
              </a:gs>
              <a:gs pos="100000">
                <a:srgbClr val="006699"/>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advTm="17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82"/>
                                        </p:tgtEl>
                                        <p:attrNameLst>
                                          <p:attrName>style.opacity</p:attrName>
                                        </p:attrNameLst>
                                      </p:cBhvr>
                                      <p:to>
                                        <p:strVal val="0"/>
                                      </p:to>
                                    </p:set>
                                    <p:animEffect filter="image" prLst="opacity: 0">
                                      <p:cBhvr rctx="IE">
                                        <p:cTn id="7" dur="indefinite"/>
                                        <p:tgtEl>
                                          <p:spTgt spid="82"/>
                                        </p:tgtEl>
                                      </p:cBhvr>
                                    </p:animEffect>
                                  </p:childTnLst>
                                </p:cTn>
                              </p:par>
                              <p:par>
                                <p:cTn id="8" presetID="2" presetClass="entr" presetSubtype="8" fill="hold" grpId="0" nodeType="withEffect">
                                  <p:stCondLst>
                                    <p:cond delay="0"/>
                                  </p:stCondLst>
                                  <p:childTnLst>
                                    <p:set>
                                      <p:cBhvr>
                                        <p:cTn id="9" dur="1" fill="hold">
                                          <p:stCondLst>
                                            <p:cond delay="0"/>
                                          </p:stCondLst>
                                        </p:cTn>
                                        <p:tgtEl>
                                          <p:spTgt spid="4"/>
                                        </p:tgtEl>
                                        <p:attrNameLst>
                                          <p:attrName>style.visibility</p:attrName>
                                        </p:attrNameLst>
                                      </p:cBhvr>
                                      <p:to>
                                        <p:strVal val="visible"/>
                                      </p:to>
                                    </p:set>
                                    <p:anim calcmode="lin" valueType="num">
                                      <p:cBhvr additive="base">
                                        <p:cTn id="10" dur="3000" fill="hold"/>
                                        <p:tgtEl>
                                          <p:spTgt spid="4"/>
                                        </p:tgtEl>
                                        <p:attrNameLst>
                                          <p:attrName>ppt_x</p:attrName>
                                        </p:attrNameLst>
                                      </p:cBhvr>
                                      <p:tavLst>
                                        <p:tav tm="0">
                                          <p:val>
                                            <p:strVal val="0-#ppt_w/2"/>
                                          </p:val>
                                        </p:tav>
                                        <p:tav tm="100000">
                                          <p:val>
                                            <p:strVal val="#ppt_x"/>
                                          </p:val>
                                        </p:tav>
                                      </p:tavLst>
                                    </p:anim>
                                    <p:anim calcmode="lin" valueType="num">
                                      <p:cBhvr additive="base">
                                        <p:cTn id="11" dur="3000" fill="hold"/>
                                        <p:tgtEl>
                                          <p:spTgt spid="4"/>
                                        </p:tgtEl>
                                        <p:attrNameLst>
                                          <p:attrName>ppt_y</p:attrName>
                                        </p:attrNameLst>
                                      </p:cBhvr>
                                      <p:tavLst>
                                        <p:tav tm="0">
                                          <p:val>
                                            <p:strVal val="#ppt_y"/>
                                          </p:val>
                                        </p:tav>
                                        <p:tav tm="100000">
                                          <p:val>
                                            <p:strVal val="#ppt_y"/>
                                          </p:val>
                                        </p:tav>
                                      </p:tavLst>
                                    </p:anim>
                                  </p:childTnLst>
                                </p:cTn>
                              </p:par>
                              <p:par>
                                <p:cTn id="12" presetID="2" presetClass="entr" presetSubtype="8" fill="hold" grpId="0" nodeType="withEffect">
                                  <p:stCondLst>
                                    <p:cond delay="0"/>
                                  </p:stCondLst>
                                  <p:childTnLst>
                                    <p:set>
                                      <p:cBhvr>
                                        <p:cTn id="13" dur="1" fill="hold">
                                          <p:stCondLst>
                                            <p:cond delay="0"/>
                                          </p:stCondLst>
                                        </p:cTn>
                                        <p:tgtEl>
                                          <p:spTgt spid="5"/>
                                        </p:tgtEl>
                                        <p:attrNameLst>
                                          <p:attrName>style.visibility</p:attrName>
                                        </p:attrNameLst>
                                      </p:cBhvr>
                                      <p:to>
                                        <p:strVal val="visible"/>
                                      </p:to>
                                    </p:set>
                                    <p:anim calcmode="lin" valueType="num">
                                      <p:cBhvr additive="base">
                                        <p:cTn id="14" dur="3000" fill="hold"/>
                                        <p:tgtEl>
                                          <p:spTgt spid="5"/>
                                        </p:tgtEl>
                                        <p:attrNameLst>
                                          <p:attrName>ppt_x</p:attrName>
                                        </p:attrNameLst>
                                      </p:cBhvr>
                                      <p:tavLst>
                                        <p:tav tm="0">
                                          <p:val>
                                            <p:strVal val="0-#ppt_w/2"/>
                                          </p:val>
                                        </p:tav>
                                        <p:tav tm="100000">
                                          <p:val>
                                            <p:strVal val="#ppt_x"/>
                                          </p:val>
                                        </p:tav>
                                      </p:tavLst>
                                    </p:anim>
                                    <p:anim calcmode="lin" valueType="num">
                                      <p:cBhvr additive="base">
                                        <p:cTn id="15" dur="3000" fill="hold"/>
                                        <p:tgtEl>
                                          <p:spTgt spid="5"/>
                                        </p:tgtEl>
                                        <p:attrNameLst>
                                          <p:attrName>ppt_y</p:attrName>
                                        </p:attrNameLst>
                                      </p:cBhvr>
                                      <p:tavLst>
                                        <p:tav tm="0">
                                          <p:val>
                                            <p:strVal val="#ppt_y"/>
                                          </p:val>
                                        </p:tav>
                                        <p:tav tm="100000">
                                          <p:val>
                                            <p:strVal val="#ppt_y"/>
                                          </p:val>
                                        </p:tav>
                                      </p:tavLst>
                                    </p:anim>
                                  </p:childTnLst>
                                </p:cTn>
                              </p:par>
                              <p:par>
                                <p:cTn id="16" presetID="2" presetClass="entr" presetSubtype="8" fill="hold" grpId="0" nodeType="withEffect">
                                  <p:stCondLst>
                                    <p:cond delay="0"/>
                                  </p:stCondLst>
                                  <p:childTnLst>
                                    <p:set>
                                      <p:cBhvr>
                                        <p:cTn id="17" dur="1" fill="hold">
                                          <p:stCondLst>
                                            <p:cond delay="0"/>
                                          </p:stCondLst>
                                        </p:cTn>
                                        <p:tgtEl>
                                          <p:spTgt spid="6"/>
                                        </p:tgtEl>
                                        <p:attrNameLst>
                                          <p:attrName>style.visibility</p:attrName>
                                        </p:attrNameLst>
                                      </p:cBhvr>
                                      <p:to>
                                        <p:strVal val="visible"/>
                                      </p:to>
                                    </p:set>
                                    <p:anim calcmode="lin" valueType="num">
                                      <p:cBhvr additive="base">
                                        <p:cTn id="18" dur="3000" fill="hold"/>
                                        <p:tgtEl>
                                          <p:spTgt spid="6"/>
                                        </p:tgtEl>
                                        <p:attrNameLst>
                                          <p:attrName>ppt_x</p:attrName>
                                        </p:attrNameLst>
                                      </p:cBhvr>
                                      <p:tavLst>
                                        <p:tav tm="0">
                                          <p:val>
                                            <p:strVal val="0-#ppt_w/2"/>
                                          </p:val>
                                        </p:tav>
                                        <p:tav tm="100000">
                                          <p:val>
                                            <p:strVal val="#ppt_x"/>
                                          </p:val>
                                        </p:tav>
                                      </p:tavLst>
                                    </p:anim>
                                    <p:anim calcmode="lin" valueType="num">
                                      <p:cBhvr additive="base">
                                        <p:cTn id="19" dur="3000" fill="hold"/>
                                        <p:tgtEl>
                                          <p:spTgt spid="6"/>
                                        </p:tgtEl>
                                        <p:attrNameLst>
                                          <p:attrName>ppt_y</p:attrName>
                                        </p:attrNameLst>
                                      </p:cBhvr>
                                      <p:tavLst>
                                        <p:tav tm="0">
                                          <p:val>
                                            <p:strVal val="#ppt_y"/>
                                          </p:val>
                                        </p:tav>
                                        <p:tav tm="100000">
                                          <p:val>
                                            <p:strVal val="#ppt_y"/>
                                          </p:val>
                                        </p:tav>
                                      </p:tavLst>
                                    </p:anim>
                                  </p:childTnLst>
                                </p:cTn>
                              </p:par>
                              <p:par>
                                <p:cTn id="20" presetID="2" presetClass="entr" presetSubtype="8" fill="hold" grpId="0" nodeType="withEffect">
                                  <p:stCondLst>
                                    <p:cond delay="0"/>
                                  </p:stCondLst>
                                  <p:childTnLst>
                                    <p:set>
                                      <p:cBhvr>
                                        <p:cTn id="21" dur="1" fill="hold">
                                          <p:stCondLst>
                                            <p:cond delay="0"/>
                                          </p:stCondLst>
                                        </p:cTn>
                                        <p:tgtEl>
                                          <p:spTgt spid="7"/>
                                        </p:tgtEl>
                                        <p:attrNameLst>
                                          <p:attrName>style.visibility</p:attrName>
                                        </p:attrNameLst>
                                      </p:cBhvr>
                                      <p:to>
                                        <p:strVal val="visible"/>
                                      </p:to>
                                    </p:set>
                                    <p:anim calcmode="lin" valueType="num">
                                      <p:cBhvr additive="base">
                                        <p:cTn id="22" dur="3000" fill="hold"/>
                                        <p:tgtEl>
                                          <p:spTgt spid="7"/>
                                        </p:tgtEl>
                                        <p:attrNameLst>
                                          <p:attrName>ppt_x</p:attrName>
                                        </p:attrNameLst>
                                      </p:cBhvr>
                                      <p:tavLst>
                                        <p:tav tm="0">
                                          <p:val>
                                            <p:strVal val="0-#ppt_w/2"/>
                                          </p:val>
                                        </p:tav>
                                        <p:tav tm="100000">
                                          <p:val>
                                            <p:strVal val="#ppt_x"/>
                                          </p:val>
                                        </p:tav>
                                      </p:tavLst>
                                    </p:anim>
                                    <p:anim calcmode="lin" valueType="num">
                                      <p:cBhvr additive="base">
                                        <p:cTn id="23" dur="3000" fill="hold"/>
                                        <p:tgtEl>
                                          <p:spTgt spid="7"/>
                                        </p:tgtEl>
                                        <p:attrNameLst>
                                          <p:attrName>ppt_y</p:attrName>
                                        </p:attrNameLst>
                                      </p:cBhvr>
                                      <p:tavLst>
                                        <p:tav tm="0">
                                          <p:val>
                                            <p:strVal val="#ppt_y"/>
                                          </p:val>
                                        </p:tav>
                                        <p:tav tm="100000">
                                          <p:val>
                                            <p:strVal val="#ppt_y"/>
                                          </p:val>
                                        </p:tav>
                                      </p:tavLst>
                                    </p:anim>
                                  </p:childTnLst>
                                </p:cTn>
                              </p:par>
                              <p:par>
                                <p:cTn id="24" presetID="2" presetClass="entr" presetSubtype="8" fill="hold" grpId="0" nodeType="withEffect">
                                  <p:stCondLst>
                                    <p:cond delay="0"/>
                                  </p:stCondLst>
                                  <p:childTnLst>
                                    <p:set>
                                      <p:cBhvr>
                                        <p:cTn id="25" dur="1" fill="hold">
                                          <p:stCondLst>
                                            <p:cond delay="0"/>
                                          </p:stCondLst>
                                        </p:cTn>
                                        <p:tgtEl>
                                          <p:spTgt spid="8"/>
                                        </p:tgtEl>
                                        <p:attrNameLst>
                                          <p:attrName>style.visibility</p:attrName>
                                        </p:attrNameLst>
                                      </p:cBhvr>
                                      <p:to>
                                        <p:strVal val="visible"/>
                                      </p:to>
                                    </p:set>
                                    <p:anim calcmode="lin" valueType="num">
                                      <p:cBhvr additive="base">
                                        <p:cTn id="26" dur="3000" fill="hold"/>
                                        <p:tgtEl>
                                          <p:spTgt spid="8"/>
                                        </p:tgtEl>
                                        <p:attrNameLst>
                                          <p:attrName>ppt_x</p:attrName>
                                        </p:attrNameLst>
                                      </p:cBhvr>
                                      <p:tavLst>
                                        <p:tav tm="0">
                                          <p:val>
                                            <p:strVal val="0-#ppt_w/2"/>
                                          </p:val>
                                        </p:tav>
                                        <p:tav tm="100000">
                                          <p:val>
                                            <p:strVal val="#ppt_x"/>
                                          </p:val>
                                        </p:tav>
                                      </p:tavLst>
                                    </p:anim>
                                    <p:anim calcmode="lin" valueType="num">
                                      <p:cBhvr additive="base">
                                        <p:cTn id="27" dur="3000" fill="hold"/>
                                        <p:tgtEl>
                                          <p:spTgt spid="8"/>
                                        </p:tgtEl>
                                        <p:attrNameLst>
                                          <p:attrName>ppt_y</p:attrName>
                                        </p:attrNameLst>
                                      </p:cBhvr>
                                      <p:tavLst>
                                        <p:tav tm="0">
                                          <p:val>
                                            <p:strVal val="#ppt_y"/>
                                          </p:val>
                                        </p:tav>
                                        <p:tav tm="100000">
                                          <p:val>
                                            <p:strVal val="#ppt_y"/>
                                          </p:val>
                                        </p:tav>
                                      </p:tavLst>
                                    </p:anim>
                                  </p:childTnLst>
                                </p:cTn>
                              </p:par>
                              <p:par>
                                <p:cTn id="28" presetID="2" presetClass="entr" presetSubtype="8" fill="hold" grpId="0" nodeType="withEffect">
                                  <p:stCondLst>
                                    <p:cond delay="0"/>
                                  </p:stCondLst>
                                  <p:childTnLst>
                                    <p:set>
                                      <p:cBhvr>
                                        <p:cTn id="29" dur="1" fill="hold">
                                          <p:stCondLst>
                                            <p:cond delay="0"/>
                                          </p:stCondLst>
                                        </p:cTn>
                                        <p:tgtEl>
                                          <p:spTgt spid="9"/>
                                        </p:tgtEl>
                                        <p:attrNameLst>
                                          <p:attrName>style.visibility</p:attrName>
                                        </p:attrNameLst>
                                      </p:cBhvr>
                                      <p:to>
                                        <p:strVal val="visible"/>
                                      </p:to>
                                    </p:set>
                                    <p:anim calcmode="lin" valueType="num">
                                      <p:cBhvr additive="base">
                                        <p:cTn id="30" dur="3000" fill="hold"/>
                                        <p:tgtEl>
                                          <p:spTgt spid="9"/>
                                        </p:tgtEl>
                                        <p:attrNameLst>
                                          <p:attrName>ppt_x</p:attrName>
                                        </p:attrNameLst>
                                      </p:cBhvr>
                                      <p:tavLst>
                                        <p:tav tm="0">
                                          <p:val>
                                            <p:strVal val="0-#ppt_w/2"/>
                                          </p:val>
                                        </p:tav>
                                        <p:tav tm="100000">
                                          <p:val>
                                            <p:strVal val="#ppt_x"/>
                                          </p:val>
                                        </p:tav>
                                      </p:tavLst>
                                    </p:anim>
                                    <p:anim calcmode="lin" valueType="num">
                                      <p:cBhvr additive="base">
                                        <p:cTn id="31" dur="3000" fill="hold"/>
                                        <p:tgtEl>
                                          <p:spTgt spid="9"/>
                                        </p:tgtEl>
                                        <p:attrNameLst>
                                          <p:attrName>ppt_y</p:attrName>
                                        </p:attrNameLst>
                                      </p:cBhvr>
                                      <p:tavLst>
                                        <p:tav tm="0">
                                          <p:val>
                                            <p:strVal val="#ppt_y"/>
                                          </p:val>
                                        </p:tav>
                                        <p:tav tm="100000">
                                          <p:val>
                                            <p:strVal val="#ppt_y"/>
                                          </p:val>
                                        </p:tav>
                                      </p:tavLst>
                                    </p:anim>
                                  </p:childTnLst>
                                </p:cTn>
                              </p:par>
                              <p:par>
                                <p:cTn id="32" presetID="2" presetClass="entr" presetSubtype="8" fill="hold" grpId="0" nodeType="withEffect">
                                  <p:stCondLst>
                                    <p:cond delay="0"/>
                                  </p:stCondLst>
                                  <p:childTnLst>
                                    <p:set>
                                      <p:cBhvr>
                                        <p:cTn id="33" dur="1" fill="hold">
                                          <p:stCondLst>
                                            <p:cond delay="0"/>
                                          </p:stCondLst>
                                        </p:cTn>
                                        <p:tgtEl>
                                          <p:spTgt spid="10"/>
                                        </p:tgtEl>
                                        <p:attrNameLst>
                                          <p:attrName>style.visibility</p:attrName>
                                        </p:attrNameLst>
                                      </p:cBhvr>
                                      <p:to>
                                        <p:strVal val="visible"/>
                                      </p:to>
                                    </p:set>
                                    <p:anim calcmode="lin" valueType="num">
                                      <p:cBhvr additive="base">
                                        <p:cTn id="34" dur="3000" fill="hold"/>
                                        <p:tgtEl>
                                          <p:spTgt spid="10"/>
                                        </p:tgtEl>
                                        <p:attrNameLst>
                                          <p:attrName>ppt_x</p:attrName>
                                        </p:attrNameLst>
                                      </p:cBhvr>
                                      <p:tavLst>
                                        <p:tav tm="0">
                                          <p:val>
                                            <p:strVal val="0-#ppt_w/2"/>
                                          </p:val>
                                        </p:tav>
                                        <p:tav tm="100000">
                                          <p:val>
                                            <p:strVal val="#ppt_x"/>
                                          </p:val>
                                        </p:tav>
                                      </p:tavLst>
                                    </p:anim>
                                    <p:anim calcmode="lin" valueType="num">
                                      <p:cBhvr additive="base">
                                        <p:cTn id="35" dur="3000" fill="hold"/>
                                        <p:tgtEl>
                                          <p:spTgt spid="10"/>
                                        </p:tgtEl>
                                        <p:attrNameLst>
                                          <p:attrName>ppt_y</p:attrName>
                                        </p:attrNameLst>
                                      </p:cBhvr>
                                      <p:tavLst>
                                        <p:tav tm="0">
                                          <p:val>
                                            <p:strVal val="#ppt_y"/>
                                          </p:val>
                                        </p:tav>
                                        <p:tav tm="100000">
                                          <p:val>
                                            <p:strVal val="#ppt_y"/>
                                          </p:val>
                                        </p:tav>
                                      </p:tavLst>
                                    </p:anim>
                                  </p:childTnLst>
                                </p:cTn>
                              </p:par>
                              <p:par>
                                <p:cTn id="36" presetID="2" presetClass="entr" presetSubtype="8" fill="hold" grpId="0" nodeType="withEffect">
                                  <p:stCondLst>
                                    <p:cond delay="0"/>
                                  </p:stCondLst>
                                  <p:childTnLst>
                                    <p:set>
                                      <p:cBhvr>
                                        <p:cTn id="37" dur="1" fill="hold">
                                          <p:stCondLst>
                                            <p:cond delay="0"/>
                                          </p:stCondLst>
                                        </p:cTn>
                                        <p:tgtEl>
                                          <p:spTgt spid="11"/>
                                        </p:tgtEl>
                                        <p:attrNameLst>
                                          <p:attrName>style.visibility</p:attrName>
                                        </p:attrNameLst>
                                      </p:cBhvr>
                                      <p:to>
                                        <p:strVal val="visible"/>
                                      </p:to>
                                    </p:set>
                                    <p:anim calcmode="lin" valueType="num">
                                      <p:cBhvr additive="base">
                                        <p:cTn id="38" dur="3000" fill="hold"/>
                                        <p:tgtEl>
                                          <p:spTgt spid="11"/>
                                        </p:tgtEl>
                                        <p:attrNameLst>
                                          <p:attrName>ppt_x</p:attrName>
                                        </p:attrNameLst>
                                      </p:cBhvr>
                                      <p:tavLst>
                                        <p:tav tm="0">
                                          <p:val>
                                            <p:strVal val="0-#ppt_w/2"/>
                                          </p:val>
                                        </p:tav>
                                        <p:tav tm="100000">
                                          <p:val>
                                            <p:strVal val="#ppt_x"/>
                                          </p:val>
                                        </p:tav>
                                      </p:tavLst>
                                    </p:anim>
                                    <p:anim calcmode="lin" valueType="num">
                                      <p:cBhvr additive="base">
                                        <p:cTn id="39" dur="3000" fill="hold"/>
                                        <p:tgtEl>
                                          <p:spTgt spid="11"/>
                                        </p:tgtEl>
                                        <p:attrNameLst>
                                          <p:attrName>ppt_y</p:attrName>
                                        </p:attrNameLst>
                                      </p:cBhvr>
                                      <p:tavLst>
                                        <p:tav tm="0">
                                          <p:val>
                                            <p:strVal val="#ppt_y"/>
                                          </p:val>
                                        </p:tav>
                                        <p:tav tm="100000">
                                          <p:val>
                                            <p:strVal val="#ppt_y"/>
                                          </p:val>
                                        </p:tav>
                                      </p:tavLst>
                                    </p:anim>
                                  </p:childTnLst>
                                </p:cTn>
                              </p:par>
                              <p:par>
                                <p:cTn id="40" presetID="2" presetClass="entr" presetSubtype="8" fill="hold" grpId="0" nodeType="withEffect">
                                  <p:stCondLst>
                                    <p:cond delay="0"/>
                                  </p:stCondLst>
                                  <p:childTnLst>
                                    <p:set>
                                      <p:cBhvr>
                                        <p:cTn id="41" dur="1" fill="hold">
                                          <p:stCondLst>
                                            <p:cond delay="0"/>
                                          </p:stCondLst>
                                        </p:cTn>
                                        <p:tgtEl>
                                          <p:spTgt spid="12"/>
                                        </p:tgtEl>
                                        <p:attrNameLst>
                                          <p:attrName>style.visibility</p:attrName>
                                        </p:attrNameLst>
                                      </p:cBhvr>
                                      <p:to>
                                        <p:strVal val="visible"/>
                                      </p:to>
                                    </p:set>
                                    <p:anim calcmode="lin" valueType="num">
                                      <p:cBhvr additive="base">
                                        <p:cTn id="42" dur="3000" fill="hold"/>
                                        <p:tgtEl>
                                          <p:spTgt spid="12"/>
                                        </p:tgtEl>
                                        <p:attrNameLst>
                                          <p:attrName>ppt_x</p:attrName>
                                        </p:attrNameLst>
                                      </p:cBhvr>
                                      <p:tavLst>
                                        <p:tav tm="0">
                                          <p:val>
                                            <p:strVal val="0-#ppt_w/2"/>
                                          </p:val>
                                        </p:tav>
                                        <p:tav tm="100000">
                                          <p:val>
                                            <p:strVal val="#ppt_x"/>
                                          </p:val>
                                        </p:tav>
                                      </p:tavLst>
                                    </p:anim>
                                    <p:anim calcmode="lin" valueType="num">
                                      <p:cBhvr additive="base">
                                        <p:cTn id="43" dur="3000" fill="hold"/>
                                        <p:tgtEl>
                                          <p:spTgt spid="12"/>
                                        </p:tgtEl>
                                        <p:attrNameLst>
                                          <p:attrName>ppt_y</p:attrName>
                                        </p:attrNameLst>
                                      </p:cBhvr>
                                      <p:tavLst>
                                        <p:tav tm="0">
                                          <p:val>
                                            <p:strVal val="#ppt_y"/>
                                          </p:val>
                                        </p:tav>
                                        <p:tav tm="100000">
                                          <p:val>
                                            <p:strVal val="#ppt_y"/>
                                          </p:val>
                                        </p:tav>
                                      </p:tavLst>
                                    </p:anim>
                                  </p:childTnLst>
                                </p:cTn>
                              </p:par>
                              <p:par>
                                <p:cTn id="44" presetID="2" presetClass="entr" presetSubtype="8" fill="hold" grpId="0" nodeType="withEffect">
                                  <p:stCondLst>
                                    <p:cond delay="0"/>
                                  </p:stCondLst>
                                  <p:childTnLst>
                                    <p:set>
                                      <p:cBhvr>
                                        <p:cTn id="45" dur="1" fill="hold">
                                          <p:stCondLst>
                                            <p:cond delay="0"/>
                                          </p:stCondLst>
                                        </p:cTn>
                                        <p:tgtEl>
                                          <p:spTgt spid="13"/>
                                        </p:tgtEl>
                                        <p:attrNameLst>
                                          <p:attrName>style.visibility</p:attrName>
                                        </p:attrNameLst>
                                      </p:cBhvr>
                                      <p:to>
                                        <p:strVal val="visible"/>
                                      </p:to>
                                    </p:set>
                                    <p:anim calcmode="lin" valueType="num">
                                      <p:cBhvr additive="base">
                                        <p:cTn id="46" dur="3000" fill="hold"/>
                                        <p:tgtEl>
                                          <p:spTgt spid="13"/>
                                        </p:tgtEl>
                                        <p:attrNameLst>
                                          <p:attrName>ppt_x</p:attrName>
                                        </p:attrNameLst>
                                      </p:cBhvr>
                                      <p:tavLst>
                                        <p:tav tm="0">
                                          <p:val>
                                            <p:strVal val="0-#ppt_w/2"/>
                                          </p:val>
                                        </p:tav>
                                        <p:tav tm="100000">
                                          <p:val>
                                            <p:strVal val="#ppt_x"/>
                                          </p:val>
                                        </p:tav>
                                      </p:tavLst>
                                    </p:anim>
                                    <p:anim calcmode="lin" valueType="num">
                                      <p:cBhvr additive="base">
                                        <p:cTn id="47" dur="3000" fill="hold"/>
                                        <p:tgtEl>
                                          <p:spTgt spid="13"/>
                                        </p:tgtEl>
                                        <p:attrNameLst>
                                          <p:attrName>ppt_y</p:attrName>
                                        </p:attrNameLst>
                                      </p:cBhvr>
                                      <p:tavLst>
                                        <p:tav tm="0">
                                          <p:val>
                                            <p:strVal val="#ppt_y"/>
                                          </p:val>
                                        </p:tav>
                                        <p:tav tm="100000">
                                          <p:val>
                                            <p:strVal val="#ppt_y"/>
                                          </p:val>
                                        </p:tav>
                                      </p:tavLst>
                                    </p:anim>
                                  </p:childTnLst>
                                </p:cTn>
                              </p:par>
                              <p:par>
                                <p:cTn id="48" presetID="2" presetClass="entr" presetSubtype="8" fill="hold" grpId="0" nodeType="withEffect">
                                  <p:stCondLst>
                                    <p:cond delay="0"/>
                                  </p:stCondLst>
                                  <p:childTnLst>
                                    <p:set>
                                      <p:cBhvr>
                                        <p:cTn id="49" dur="1" fill="hold">
                                          <p:stCondLst>
                                            <p:cond delay="0"/>
                                          </p:stCondLst>
                                        </p:cTn>
                                        <p:tgtEl>
                                          <p:spTgt spid="14"/>
                                        </p:tgtEl>
                                        <p:attrNameLst>
                                          <p:attrName>style.visibility</p:attrName>
                                        </p:attrNameLst>
                                      </p:cBhvr>
                                      <p:to>
                                        <p:strVal val="visible"/>
                                      </p:to>
                                    </p:set>
                                    <p:anim calcmode="lin" valueType="num">
                                      <p:cBhvr additive="base">
                                        <p:cTn id="50" dur="3000" fill="hold"/>
                                        <p:tgtEl>
                                          <p:spTgt spid="14"/>
                                        </p:tgtEl>
                                        <p:attrNameLst>
                                          <p:attrName>ppt_x</p:attrName>
                                        </p:attrNameLst>
                                      </p:cBhvr>
                                      <p:tavLst>
                                        <p:tav tm="0">
                                          <p:val>
                                            <p:strVal val="0-#ppt_w/2"/>
                                          </p:val>
                                        </p:tav>
                                        <p:tav tm="100000">
                                          <p:val>
                                            <p:strVal val="#ppt_x"/>
                                          </p:val>
                                        </p:tav>
                                      </p:tavLst>
                                    </p:anim>
                                    <p:anim calcmode="lin" valueType="num">
                                      <p:cBhvr additive="base">
                                        <p:cTn id="51" dur="3000" fill="hold"/>
                                        <p:tgtEl>
                                          <p:spTgt spid="14"/>
                                        </p:tgtEl>
                                        <p:attrNameLst>
                                          <p:attrName>ppt_y</p:attrName>
                                        </p:attrNameLst>
                                      </p:cBhvr>
                                      <p:tavLst>
                                        <p:tav tm="0">
                                          <p:val>
                                            <p:strVal val="#ppt_y"/>
                                          </p:val>
                                        </p:tav>
                                        <p:tav tm="100000">
                                          <p:val>
                                            <p:strVal val="#ppt_y"/>
                                          </p:val>
                                        </p:tav>
                                      </p:tavLst>
                                    </p:anim>
                                  </p:childTnLst>
                                </p:cTn>
                              </p:par>
                              <p:par>
                                <p:cTn id="52" presetID="2" presetClass="entr" presetSubtype="8" fill="hold" grpId="0" nodeType="withEffect">
                                  <p:stCondLst>
                                    <p:cond delay="0"/>
                                  </p:stCondLst>
                                  <p:childTnLst>
                                    <p:set>
                                      <p:cBhvr>
                                        <p:cTn id="53" dur="1" fill="hold">
                                          <p:stCondLst>
                                            <p:cond delay="0"/>
                                          </p:stCondLst>
                                        </p:cTn>
                                        <p:tgtEl>
                                          <p:spTgt spid="15"/>
                                        </p:tgtEl>
                                        <p:attrNameLst>
                                          <p:attrName>style.visibility</p:attrName>
                                        </p:attrNameLst>
                                      </p:cBhvr>
                                      <p:to>
                                        <p:strVal val="visible"/>
                                      </p:to>
                                    </p:set>
                                    <p:anim calcmode="lin" valueType="num">
                                      <p:cBhvr additive="base">
                                        <p:cTn id="54" dur="3000" fill="hold"/>
                                        <p:tgtEl>
                                          <p:spTgt spid="15"/>
                                        </p:tgtEl>
                                        <p:attrNameLst>
                                          <p:attrName>ppt_x</p:attrName>
                                        </p:attrNameLst>
                                      </p:cBhvr>
                                      <p:tavLst>
                                        <p:tav tm="0">
                                          <p:val>
                                            <p:strVal val="0-#ppt_w/2"/>
                                          </p:val>
                                        </p:tav>
                                        <p:tav tm="100000">
                                          <p:val>
                                            <p:strVal val="#ppt_x"/>
                                          </p:val>
                                        </p:tav>
                                      </p:tavLst>
                                    </p:anim>
                                    <p:anim calcmode="lin" valueType="num">
                                      <p:cBhvr additive="base">
                                        <p:cTn id="55" dur="3000" fill="hold"/>
                                        <p:tgtEl>
                                          <p:spTgt spid="15"/>
                                        </p:tgtEl>
                                        <p:attrNameLst>
                                          <p:attrName>ppt_y</p:attrName>
                                        </p:attrNameLst>
                                      </p:cBhvr>
                                      <p:tavLst>
                                        <p:tav tm="0">
                                          <p:val>
                                            <p:strVal val="#ppt_y"/>
                                          </p:val>
                                        </p:tav>
                                        <p:tav tm="100000">
                                          <p:val>
                                            <p:strVal val="#ppt_y"/>
                                          </p:val>
                                        </p:tav>
                                      </p:tavLst>
                                    </p:anim>
                                  </p:childTnLst>
                                </p:cTn>
                              </p:par>
                              <p:par>
                                <p:cTn id="56" presetID="2" presetClass="entr" presetSubtype="8" fill="hold" grpId="0" nodeType="withEffect">
                                  <p:stCondLst>
                                    <p:cond delay="0"/>
                                  </p:stCondLst>
                                  <p:childTnLst>
                                    <p:set>
                                      <p:cBhvr>
                                        <p:cTn id="57" dur="1" fill="hold">
                                          <p:stCondLst>
                                            <p:cond delay="0"/>
                                          </p:stCondLst>
                                        </p:cTn>
                                        <p:tgtEl>
                                          <p:spTgt spid="16"/>
                                        </p:tgtEl>
                                        <p:attrNameLst>
                                          <p:attrName>style.visibility</p:attrName>
                                        </p:attrNameLst>
                                      </p:cBhvr>
                                      <p:to>
                                        <p:strVal val="visible"/>
                                      </p:to>
                                    </p:set>
                                    <p:anim calcmode="lin" valueType="num">
                                      <p:cBhvr additive="base">
                                        <p:cTn id="58" dur="3000" fill="hold"/>
                                        <p:tgtEl>
                                          <p:spTgt spid="16"/>
                                        </p:tgtEl>
                                        <p:attrNameLst>
                                          <p:attrName>ppt_x</p:attrName>
                                        </p:attrNameLst>
                                      </p:cBhvr>
                                      <p:tavLst>
                                        <p:tav tm="0">
                                          <p:val>
                                            <p:strVal val="0-#ppt_w/2"/>
                                          </p:val>
                                        </p:tav>
                                        <p:tav tm="100000">
                                          <p:val>
                                            <p:strVal val="#ppt_x"/>
                                          </p:val>
                                        </p:tav>
                                      </p:tavLst>
                                    </p:anim>
                                    <p:anim calcmode="lin" valueType="num">
                                      <p:cBhvr additive="base">
                                        <p:cTn id="59" dur="3000" fill="hold"/>
                                        <p:tgtEl>
                                          <p:spTgt spid="16"/>
                                        </p:tgtEl>
                                        <p:attrNameLst>
                                          <p:attrName>ppt_y</p:attrName>
                                        </p:attrNameLst>
                                      </p:cBhvr>
                                      <p:tavLst>
                                        <p:tav tm="0">
                                          <p:val>
                                            <p:strVal val="#ppt_y"/>
                                          </p:val>
                                        </p:tav>
                                        <p:tav tm="100000">
                                          <p:val>
                                            <p:strVal val="#ppt_y"/>
                                          </p:val>
                                        </p:tav>
                                      </p:tavLst>
                                    </p:anim>
                                  </p:childTnLst>
                                </p:cTn>
                              </p:par>
                              <p:par>
                                <p:cTn id="60" presetID="2" presetClass="entr" presetSubtype="8" fill="hold" grpId="0" nodeType="withEffect">
                                  <p:stCondLst>
                                    <p:cond delay="0"/>
                                  </p:stCondLst>
                                  <p:childTnLst>
                                    <p:set>
                                      <p:cBhvr>
                                        <p:cTn id="61" dur="1" fill="hold">
                                          <p:stCondLst>
                                            <p:cond delay="0"/>
                                          </p:stCondLst>
                                        </p:cTn>
                                        <p:tgtEl>
                                          <p:spTgt spid="17"/>
                                        </p:tgtEl>
                                        <p:attrNameLst>
                                          <p:attrName>style.visibility</p:attrName>
                                        </p:attrNameLst>
                                      </p:cBhvr>
                                      <p:to>
                                        <p:strVal val="visible"/>
                                      </p:to>
                                    </p:set>
                                    <p:anim calcmode="lin" valueType="num">
                                      <p:cBhvr additive="base">
                                        <p:cTn id="62" dur="3000" fill="hold"/>
                                        <p:tgtEl>
                                          <p:spTgt spid="17"/>
                                        </p:tgtEl>
                                        <p:attrNameLst>
                                          <p:attrName>ppt_x</p:attrName>
                                        </p:attrNameLst>
                                      </p:cBhvr>
                                      <p:tavLst>
                                        <p:tav tm="0">
                                          <p:val>
                                            <p:strVal val="0-#ppt_w/2"/>
                                          </p:val>
                                        </p:tav>
                                        <p:tav tm="100000">
                                          <p:val>
                                            <p:strVal val="#ppt_x"/>
                                          </p:val>
                                        </p:tav>
                                      </p:tavLst>
                                    </p:anim>
                                    <p:anim calcmode="lin" valueType="num">
                                      <p:cBhvr additive="base">
                                        <p:cTn id="63" dur="3000" fill="hold"/>
                                        <p:tgtEl>
                                          <p:spTgt spid="17"/>
                                        </p:tgtEl>
                                        <p:attrNameLst>
                                          <p:attrName>ppt_y</p:attrName>
                                        </p:attrNameLst>
                                      </p:cBhvr>
                                      <p:tavLst>
                                        <p:tav tm="0">
                                          <p:val>
                                            <p:strVal val="#ppt_y"/>
                                          </p:val>
                                        </p:tav>
                                        <p:tav tm="100000">
                                          <p:val>
                                            <p:strVal val="#ppt_y"/>
                                          </p:val>
                                        </p:tav>
                                      </p:tavLst>
                                    </p:anim>
                                  </p:childTnLst>
                                </p:cTn>
                              </p:par>
                              <p:par>
                                <p:cTn id="64" presetID="2" presetClass="entr" presetSubtype="8" fill="hold" grpId="0" nodeType="withEffect">
                                  <p:stCondLst>
                                    <p:cond delay="0"/>
                                  </p:stCondLst>
                                  <p:childTnLst>
                                    <p:set>
                                      <p:cBhvr>
                                        <p:cTn id="65" dur="1" fill="hold">
                                          <p:stCondLst>
                                            <p:cond delay="0"/>
                                          </p:stCondLst>
                                        </p:cTn>
                                        <p:tgtEl>
                                          <p:spTgt spid="18"/>
                                        </p:tgtEl>
                                        <p:attrNameLst>
                                          <p:attrName>style.visibility</p:attrName>
                                        </p:attrNameLst>
                                      </p:cBhvr>
                                      <p:to>
                                        <p:strVal val="visible"/>
                                      </p:to>
                                    </p:set>
                                    <p:anim calcmode="lin" valueType="num">
                                      <p:cBhvr additive="base">
                                        <p:cTn id="66" dur="3000" fill="hold"/>
                                        <p:tgtEl>
                                          <p:spTgt spid="18"/>
                                        </p:tgtEl>
                                        <p:attrNameLst>
                                          <p:attrName>ppt_x</p:attrName>
                                        </p:attrNameLst>
                                      </p:cBhvr>
                                      <p:tavLst>
                                        <p:tav tm="0">
                                          <p:val>
                                            <p:strVal val="0-#ppt_w/2"/>
                                          </p:val>
                                        </p:tav>
                                        <p:tav tm="100000">
                                          <p:val>
                                            <p:strVal val="#ppt_x"/>
                                          </p:val>
                                        </p:tav>
                                      </p:tavLst>
                                    </p:anim>
                                    <p:anim calcmode="lin" valueType="num">
                                      <p:cBhvr additive="base">
                                        <p:cTn id="67" dur="3000" fill="hold"/>
                                        <p:tgtEl>
                                          <p:spTgt spid="18"/>
                                        </p:tgtEl>
                                        <p:attrNameLst>
                                          <p:attrName>ppt_y</p:attrName>
                                        </p:attrNameLst>
                                      </p:cBhvr>
                                      <p:tavLst>
                                        <p:tav tm="0">
                                          <p:val>
                                            <p:strVal val="#ppt_y"/>
                                          </p:val>
                                        </p:tav>
                                        <p:tav tm="100000">
                                          <p:val>
                                            <p:strVal val="#ppt_y"/>
                                          </p:val>
                                        </p:tav>
                                      </p:tavLst>
                                    </p:anim>
                                  </p:childTnLst>
                                </p:cTn>
                              </p:par>
                              <p:par>
                                <p:cTn id="68" presetID="2" presetClass="entr" presetSubtype="8" fill="hold" grpId="0" nodeType="withEffect">
                                  <p:stCondLst>
                                    <p:cond delay="0"/>
                                  </p:stCondLst>
                                  <p:childTnLst>
                                    <p:set>
                                      <p:cBhvr>
                                        <p:cTn id="69" dur="1" fill="hold">
                                          <p:stCondLst>
                                            <p:cond delay="0"/>
                                          </p:stCondLst>
                                        </p:cTn>
                                        <p:tgtEl>
                                          <p:spTgt spid="19"/>
                                        </p:tgtEl>
                                        <p:attrNameLst>
                                          <p:attrName>style.visibility</p:attrName>
                                        </p:attrNameLst>
                                      </p:cBhvr>
                                      <p:to>
                                        <p:strVal val="visible"/>
                                      </p:to>
                                    </p:set>
                                    <p:anim calcmode="lin" valueType="num">
                                      <p:cBhvr additive="base">
                                        <p:cTn id="70" dur="3000" fill="hold"/>
                                        <p:tgtEl>
                                          <p:spTgt spid="19"/>
                                        </p:tgtEl>
                                        <p:attrNameLst>
                                          <p:attrName>ppt_x</p:attrName>
                                        </p:attrNameLst>
                                      </p:cBhvr>
                                      <p:tavLst>
                                        <p:tav tm="0">
                                          <p:val>
                                            <p:strVal val="0-#ppt_w/2"/>
                                          </p:val>
                                        </p:tav>
                                        <p:tav tm="100000">
                                          <p:val>
                                            <p:strVal val="#ppt_x"/>
                                          </p:val>
                                        </p:tav>
                                      </p:tavLst>
                                    </p:anim>
                                    <p:anim calcmode="lin" valueType="num">
                                      <p:cBhvr additive="base">
                                        <p:cTn id="71" dur="3000" fill="hold"/>
                                        <p:tgtEl>
                                          <p:spTgt spid="19"/>
                                        </p:tgtEl>
                                        <p:attrNameLst>
                                          <p:attrName>ppt_y</p:attrName>
                                        </p:attrNameLst>
                                      </p:cBhvr>
                                      <p:tavLst>
                                        <p:tav tm="0">
                                          <p:val>
                                            <p:strVal val="#ppt_y"/>
                                          </p:val>
                                        </p:tav>
                                        <p:tav tm="100000">
                                          <p:val>
                                            <p:strVal val="#ppt_y"/>
                                          </p:val>
                                        </p:tav>
                                      </p:tavLst>
                                    </p:anim>
                                  </p:childTnLst>
                                </p:cTn>
                              </p:par>
                              <p:par>
                                <p:cTn id="72" presetID="2" presetClass="entr" presetSubtype="8" fill="hold" grpId="0" nodeType="withEffect">
                                  <p:stCondLst>
                                    <p:cond delay="0"/>
                                  </p:stCondLst>
                                  <p:childTnLst>
                                    <p:set>
                                      <p:cBhvr>
                                        <p:cTn id="73" dur="1" fill="hold">
                                          <p:stCondLst>
                                            <p:cond delay="0"/>
                                          </p:stCondLst>
                                        </p:cTn>
                                        <p:tgtEl>
                                          <p:spTgt spid="20"/>
                                        </p:tgtEl>
                                        <p:attrNameLst>
                                          <p:attrName>style.visibility</p:attrName>
                                        </p:attrNameLst>
                                      </p:cBhvr>
                                      <p:to>
                                        <p:strVal val="visible"/>
                                      </p:to>
                                    </p:set>
                                    <p:anim calcmode="lin" valueType="num">
                                      <p:cBhvr additive="base">
                                        <p:cTn id="74" dur="3000" fill="hold"/>
                                        <p:tgtEl>
                                          <p:spTgt spid="20"/>
                                        </p:tgtEl>
                                        <p:attrNameLst>
                                          <p:attrName>ppt_x</p:attrName>
                                        </p:attrNameLst>
                                      </p:cBhvr>
                                      <p:tavLst>
                                        <p:tav tm="0">
                                          <p:val>
                                            <p:strVal val="0-#ppt_w/2"/>
                                          </p:val>
                                        </p:tav>
                                        <p:tav tm="100000">
                                          <p:val>
                                            <p:strVal val="#ppt_x"/>
                                          </p:val>
                                        </p:tav>
                                      </p:tavLst>
                                    </p:anim>
                                    <p:anim calcmode="lin" valueType="num">
                                      <p:cBhvr additive="base">
                                        <p:cTn id="75" dur="3000" fill="hold"/>
                                        <p:tgtEl>
                                          <p:spTgt spid="20"/>
                                        </p:tgtEl>
                                        <p:attrNameLst>
                                          <p:attrName>ppt_y</p:attrName>
                                        </p:attrNameLst>
                                      </p:cBhvr>
                                      <p:tavLst>
                                        <p:tav tm="0">
                                          <p:val>
                                            <p:strVal val="#ppt_y"/>
                                          </p:val>
                                        </p:tav>
                                        <p:tav tm="100000">
                                          <p:val>
                                            <p:strVal val="#ppt_y"/>
                                          </p:val>
                                        </p:tav>
                                      </p:tavLst>
                                    </p:anim>
                                  </p:childTnLst>
                                </p:cTn>
                              </p:par>
                              <p:par>
                                <p:cTn id="76" presetID="2" presetClass="entr" presetSubtype="8" fill="hold" grpId="0" nodeType="withEffect">
                                  <p:stCondLst>
                                    <p:cond delay="0"/>
                                  </p:stCondLst>
                                  <p:childTnLst>
                                    <p:set>
                                      <p:cBhvr>
                                        <p:cTn id="77" dur="1" fill="hold">
                                          <p:stCondLst>
                                            <p:cond delay="0"/>
                                          </p:stCondLst>
                                        </p:cTn>
                                        <p:tgtEl>
                                          <p:spTgt spid="21"/>
                                        </p:tgtEl>
                                        <p:attrNameLst>
                                          <p:attrName>style.visibility</p:attrName>
                                        </p:attrNameLst>
                                      </p:cBhvr>
                                      <p:to>
                                        <p:strVal val="visible"/>
                                      </p:to>
                                    </p:set>
                                    <p:anim calcmode="lin" valueType="num">
                                      <p:cBhvr additive="base">
                                        <p:cTn id="78" dur="3000" fill="hold"/>
                                        <p:tgtEl>
                                          <p:spTgt spid="21"/>
                                        </p:tgtEl>
                                        <p:attrNameLst>
                                          <p:attrName>ppt_x</p:attrName>
                                        </p:attrNameLst>
                                      </p:cBhvr>
                                      <p:tavLst>
                                        <p:tav tm="0">
                                          <p:val>
                                            <p:strVal val="0-#ppt_w/2"/>
                                          </p:val>
                                        </p:tav>
                                        <p:tav tm="100000">
                                          <p:val>
                                            <p:strVal val="#ppt_x"/>
                                          </p:val>
                                        </p:tav>
                                      </p:tavLst>
                                    </p:anim>
                                    <p:anim calcmode="lin" valueType="num">
                                      <p:cBhvr additive="base">
                                        <p:cTn id="79" dur="3000" fill="hold"/>
                                        <p:tgtEl>
                                          <p:spTgt spid="21"/>
                                        </p:tgtEl>
                                        <p:attrNameLst>
                                          <p:attrName>ppt_y</p:attrName>
                                        </p:attrNameLst>
                                      </p:cBhvr>
                                      <p:tavLst>
                                        <p:tav tm="0">
                                          <p:val>
                                            <p:strVal val="#ppt_y"/>
                                          </p:val>
                                        </p:tav>
                                        <p:tav tm="100000">
                                          <p:val>
                                            <p:strVal val="#ppt_y"/>
                                          </p:val>
                                        </p:tav>
                                      </p:tavLst>
                                    </p:anim>
                                  </p:childTnLst>
                                </p:cTn>
                              </p:par>
                              <p:par>
                                <p:cTn id="80" presetID="2" presetClass="entr" presetSubtype="8" fill="hold" grpId="0" nodeType="withEffect">
                                  <p:stCondLst>
                                    <p:cond delay="0"/>
                                  </p:stCondLst>
                                  <p:childTnLst>
                                    <p:set>
                                      <p:cBhvr>
                                        <p:cTn id="81" dur="1" fill="hold">
                                          <p:stCondLst>
                                            <p:cond delay="0"/>
                                          </p:stCondLst>
                                        </p:cTn>
                                        <p:tgtEl>
                                          <p:spTgt spid="22"/>
                                        </p:tgtEl>
                                        <p:attrNameLst>
                                          <p:attrName>style.visibility</p:attrName>
                                        </p:attrNameLst>
                                      </p:cBhvr>
                                      <p:to>
                                        <p:strVal val="visible"/>
                                      </p:to>
                                    </p:set>
                                    <p:anim calcmode="lin" valueType="num">
                                      <p:cBhvr additive="base">
                                        <p:cTn id="82" dur="3000" fill="hold"/>
                                        <p:tgtEl>
                                          <p:spTgt spid="22"/>
                                        </p:tgtEl>
                                        <p:attrNameLst>
                                          <p:attrName>ppt_x</p:attrName>
                                        </p:attrNameLst>
                                      </p:cBhvr>
                                      <p:tavLst>
                                        <p:tav tm="0">
                                          <p:val>
                                            <p:strVal val="0-#ppt_w/2"/>
                                          </p:val>
                                        </p:tav>
                                        <p:tav tm="100000">
                                          <p:val>
                                            <p:strVal val="#ppt_x"/>
                                          </p:val>
                                        </p:tav>
                                      </p:tavLst>
                                    </p:anim>
                                    <p:anim calcmode="lin" valueType="num">
                                      <p:cBhvr additive="base">
                                        <p:cTn id="83" dur="3000" fill="hold"/>
                                        <p:tgtEl>
                                          <p:spTgt spid="22"/>
                                        </p:tgtEl>
                                        <p:attrNameLst>
                                          <p:attrName>ppt_y</p:attrName>
                                        </p:attrNameLst>
                                      </p:cBhvr>
                                      <p:tavLst>
                                        <p:tav tm="0">
                                          <p:val>
                                            <p:strVal val="#ppt_y"/>
                                          </p:val>
                                        </p:tav>
                                        <p:tav tm="100000">
                                          <p:val>
                                            <p:strVal val="#ppt_y"/>
                                          </p:val>
                                        </p:tav>
                                      </p:tavLst>
                                    </p:anim>
                                  </p:childTnLst>
                                </p:cTn>
                              </p:par>
                              <p:par>
                                <p:cTn id="84" presetID="2" presetClass="entr" presetSubtype="8" fill="hold" grpId="0" nodeType="withEffect">
                                  <p:stCondLst>
                                    <p:cond delay="0"/>
                                  </p:stCondLst>
                                  <p:childTnLst>
                                    <p:set>
                                      <p:cBhvr>
                                        <p:cTn id="85" dur="1" fill="hold">
                                          <p:stCondLst>
                                            <p:cond delay="0"/>
                                          </p:stCondLst>
                                        </p:cTn>
                                        <p:tgtEl>
                                          <p:spTgt spid="23"/>
                                        </p:tgtEl>
                                        <p:attrNameLst>
                                          <p:attrName>style.visibility</p:attrName>
                                        </p:attrNameLst>
                                      </p:cBhvr>
                                      <p:to>
                                        <p:strVal val="visible"/>
                                      </p:to>
                                    </p:set>
                                    <p:anim calcmode="lin" valueType="num">
                                      <p:cBhvr additive="base">
                                        <p:cTn id="86" dur="3000" fill="hold"/>
                                        <p:tgtEl>
                                          <p:spTgt spid="23"/>
                                        </p:tgtEl>
                                        <p:attrNameLst>
                                          <p:attrName>ppt_x</p:attrName>
                                        </p:attrNameLst>
                                      </p:cBhvr>
                                      <p:tavLst>
                                        <p:tav tm="0">
                                          <p:val>
                                            <p:strVal val="0-#ppt_w/2"/>
                                          </p:val>
                                        </p:tav>
                                        <p:tav tm="100000">
                                          <p:val>
                                            <p:strVal val="#ppt_x"/>
                                          </p:val>
                                        </p:tav>
                                      </p:tavLst>
                                    </p:anim>
                                    <p:anim calcmode="lin" valueType="num">
                                      <p:cBhvr additive="base">
                                        <p:cTn id="87" dur="3000" fill="hold"/>
                                        <p:tgtEl>
                                          <p:spTgt spid="23"/>
                                        </p:tgtEl>
                                        <p:attrNameLst>
                                          <p:attrName>ppt_y</p:attrName>
                                        </p:attrNameLst>
                                      </p:cBhvr>
                                      <p:tavLst>
                                        <p:tav tm="0">
                                          <p:val>
                                            <p:strVal val="#ppt_y"/>
                                          </p:val>
                                        </p:tav>
                                        <p:tav tm="100000">
                                          <p:val>
                                            <p:strVal val="#ppt_y"/>
                                          </p:val>
                                        </p:tav>
                                      </p:tavLst>
                                    </p:anim>
                                  </p:childTnLst>
                                </p:cTn>
                              </p:par>
                              <p:par>
                                <p:cTn id="88" presetID="2" presetClass="entr" presetSubtype="8" fill="hold" grpId="0" nodeType="withEffect">
                                  <p:stCondLst>
                                    <p:cond delay="0"/>
                                  </p:stCondLst>
                                  <p:childTnLst>
                                    <p:set>
                                      <p:cBhvr>
                                        <p:cTn id="89" dur="1" fill="hold">
                                          <p:stCondLst>
                                            <p:cond delay="0"/>
                                          </p:stCondLst>
                                        </p:cTn>
                                        <p:tgtEl>
                                          <p:spTgt spid="24"/>
                                        </p:tgtEl>
                                        <p:attrNameLst>
                                          <p:attrName>style.visibility</p:attrName>
                                        </p:attrNameLst>
                                      </p:cBhvr>
                                      <p:to>
                                        <p:strVal val="visible"/>
                                      </p:to>
                                    </p:set>
                                    <p:anim calcmode="lin" valueType="num">
                                      <p:cBhvr additive="base">
                                        <p:cTn id="90" dur="3000" fill="hold"/>
                                        <p:tgtEl>
                                          <p:spTgt spid="24"/>
                                        </p:tgtEl>
                                        <p:attrNameLst>
                                          <p:attrName>ppt_x</p:attrName>
                                        </p:attrNameLst>
                                      </p:cBhvr>
                                      <p:tavLst>
                                        <p:tav tm="0">
                                          <p:val>
                                            <p:strVal val="0-#ppt_w/2"/>
                                          </p:val>
                                        </p:tav>
                                        <p:tav tm="100000">
                                          <p:val>
                                            <p:strVal val="#ppt_x"/>
                                          </p:val>
                                        </p:tav>
                                      </p:tavLst>
                                    </p:anim>
                                    <p:anim calcmode="lin" valueType="num">
                                      <p:cBhvr additive="base">
                                        <p:cTn id="91" dur="3000" fill="hold"/>
                                        <p:tgtEl>
                                          <p:spTgt spid="24"/>
                                        </p:tgtEl>
                                        <p:attrNameLst>
                                          <p:attrName>ppt_y</p:attrName>
                                        </p:attrNameLst>
                                      </p:cBhvr>
                                      <p:tavLst>
                                        <p:tav tm="0">
                                          <p:val>
                                            <p:strVal val="#ppt_y"/>
                                          </p:val>
                                        </p:tav>
                                        <p:tav tm="100000">
                                          <p:val>
                                            <p:strVal val="#ppt_y"/>
                                          </p:val>
                                        </p:tav>
                                      </p:tavLst>
                                    </p:anim>
                                  </p:childTnLst>
                                </p:cTn>
                              </p:par>
                              <p:par>
                                <p:cTn id="92" presetID="2" presetClass="entr" presetSubtype="8" fill="hold" grpId="0" nodeType="withEffect">
                                  <p:stCondLst>
                                    <p:cond delay="0"/>
                                  </p:stCondLst>
                                  <p:childTnLst>
                                    <p:set>
                                      <p:cBhvr>
                                        <p:cTn id="93" dur="1" fill="hold">
                                          <p:stCondLst>
                                            <p:cond delay="0"/>
                                          </p:stCondLst>
                                        </p:cTn>
                                        <p:tgtEl>
                                          <p:spTgt spid="25"/>
                                        </p:tgtEl>
                                        <p:attrNameLst>
                                          <p:attrName>style.visibility</p:attrName>
                                        </p:attrNameLst>
                                      </p:cBhvr>
                                      <p:to>
                                        <p:strVal val="visible"/>
                                      </p:to>
                                    </p:set>
                                    <p:anim calcmode="lin" valueType="num">
                                      <p:cBhvr additive="base">
                                        <p:cTn id="94" dur="3000" fill="hold"/>
                                        <p:tgtEl>
                                          <p:spTgt spid="25"/>
                                        </p:tgtEl>
                                        <p:attrNameLst>
                                          <p:attrName>ppt_x</p:attrName>
                                        </p:attrNameLst>
                                      </p:cBhvr>
                                      <p:tavLst>
                                        <p:tav tm="0">
                                          <p:val>
                                            <p:strVal val="0-#ppt_w/2"/>
                                          </p:val>
                                        </p:tav>
                                        <p:tav tm="100000">
                                          <p:val>
                                            <p:strVal val="#ppt_x"/>
                                          </p:val>
                                        </p:tav>
                                      </p:tavLst>
                                    </p:anim>
                                    <p:anim calcmode="lin" valueType="num">
                                      <p:cBhvr additive="base">
                                        <p:cTn id="95" dur="3000" fill="hold"/>
                                        <p:tgtEl>
                                          <p:spTgt spid="25"/>
                                        </p:tgtEl>
                                        <p:attrNameLst>
                                          <p:attrName>ppt_y</p:attrName>
                                        </p:attrNameLst>
                                      </p:cBhvr>
                                      <p:tavLst>
                                        <p:tav tm="0">
                                          <p:val>
                                            <p:strVal val="#ppt_y"/>
                                          </p:val>
                                        </p:tav>
                                        <p:tav tm="100000">
                                          <p:val>
                                            <p:strVal val="#ppt_y"/>
                                          </p:val>
                                        </p:tav>
                                      </p:tavLst>
                                    </p:anim>
                                  </p:childTnLst>
                                </p:cTn>
                              </p:par>
                              <p:par>
                                <p:cTn id="96" presetID="2" presetClass="entr" presetSubtype="8" fill="hold" grpId="0" nodeType="withEffect">
                                  <p:stCondLst>
                                    <p:cond delay="0"/>
                                  </p:stCondLst>
                                  <p:childTnLst>
                                    <p:set>
                                      <p:cBhvr>
                                        <p:cTn id="97" dur="1" fill="hold">
                                          <p:stCondLst>
                                            <p:cond delay="0"/>
                                          </p:stCondLst>
                                        </p:cTn>
                                        <p:tgtEl>
                                          <p:spTgt spid="26"/>
                                        </p:tgtEl>
                                        <p:attrNameLst>
                                          <p:attrName>style.visibility</p:attrName>
                                        </p:attrNameLst>
                                      </p:cBhvr>
                                      <p:to>
                                        <p:strVal val="visible"/>
                                      </p:to>
                                    </p:set>
                                    <p:anim calcmode="lin" valueType="num">
                                      <p:cBhvr additive="base">
                                        <p:cTn id="98" dur="3000" fill="hold"/>
                                        <p:tgtEl>
                                          <p:spTgt spid="26"/>
                                        </p:tgtEl>
                                        <p:attrNameLst>
                                          <p:attrName>ppt_x</p:attrName>
                                        </p:attrNameLst>
                                      </p:cBhvr>
                                      <p:tavLst>
                                        <p:tav tm="0">
                                          <p:val>
                                            <p:strVal val="0-#ppt_w/2"/>
                                          </p:val>
                                        </p:tav>
                                        <p:tav tm="100000">
                                          <p:val>
                                            <p:strVal val="#ppt_x"/>
                                          </p:val>
                                        </p:tav>
                                      </p:tavLst>
                                    </p:anim>
                                    <p:anim calcmode="lin" valueType="num">
                                      <p:cBhvr additive="base">
                                        <p:cTn id="99" dur="3000" fill="hold"/>
                                        <p:tgtEl>
                                          <p:spTgt spid="26"/>
                                        </p:tgtEl>
                                        <p:attrNameLst>
                                          <p:attrName>ppt_y</p:attrName>
                                        </p:attrNameLst>
                                      </p:cBhvr>
                                      <p:tavLst>
                                        <p:tav tm="0">
                                          <p:val>
                                            <p:strVal val="#ppt_y"/>
                                          </p:val>
                                        </p:tav>
                                        <p:tav tm="100000">
                                          <p:val>
                                            <p:strVal val="#ppt_y"/>
                                          </p:val>
                                        </p:tav>
                                      </p:tavLst>
                                    </p:anim>
                                  </p:childTnLst>
                                </p:cTn>
                              </p:par>
                              <p:par>
                                <p:cTn id="100" presetID="2" presetClass="entr" presetSubtype="8" fill="hold" grpId="0" nodeType="withEffect">
                                  <p:stCondLst>
                                    <p:cond delay="0"/>
                                  </p:stCondLst>
                                  <p:childTnLst>
                                    <p:set>
                                      <p:cBhvr>
                                        <p:cTn id="101" dur="1" fill="hold">
                                          <p:stCondLst>
                                            <p:cond delay="0"/>
                                          </p:stCondLst>
                                        </p:cTn>
                                        <p:tgtEl>
                                          <p:spTgt spid="27"/>
                                        </p:tgtEl>
                                        <p:attrNameLst>
                                          <p:attrName>style.visibility</p:attrName>
                                        </p:attrNameLst>
                                      </p:cBhvr>
                                      <p:to>
                                        <p:strVal val="visible"/>
                                      </p:to>
                                    </p:set>
                                    <p:anim calcmode="lin" valueType="num">
                                      <p:cBhvr additive="base">
                                        <p:cTn id="102" dur="3000" fill="hold"/>
                                        <p:tgtEl>
                                          <p:spTgt spid="27"/>
                                        </p:tgtEl>
                                        <p:attrNameLst>
                                          <p:attrName>ppt_x</p:attrName>
                                        </p:attrNameLst>
                                      </p:cBhvr>
                                      <p:tavLst>
                                        <p:tav tm="0">
                                          <p:val>
                                            <p:strVal val="0-#ppt_w/2"/>
                                          </p:val>
                                        </p:tav>
                                        <p:tav tm="100000">
                                          <p:val>
                                            <p:strVal val="#ppt_x"/>
                                          </p:val>
                                        </p:tav>
                                      </p:tavLst>
                                    </p:anim>
                                    <p:anim calcmode="lin" valueType="num">
                                      <p:cBhvr additive="base">
                                        <p:cTn id="103" dur="3000" fill="hold"/>
                                        <p:tgtEl>
                                          <p:spTgt spid="27"/>
                                        </p:tgtEl>
                                        <p:attrNameLst>
                                          <p:attrName>ppt_y</p:attrName>
                                        </p:attrNameLst>
                                      </p:cBhvr>
                                      <p:tavLst>
                                        <p:tav tm="0">
                                          <p:val>
                                            <p:strVal val="#ppt_y"/>
                                          </p:val>
                                        </p:tav>
                                        <p:tav tm="100000">
                                          <p:val>
                                            <p:strVal val="#ppt_y"/>
                                          </p:val>
                                        </p:tav>
                                      </p:tavLst>
                                    </p:anim>
                                  </p:childTnLst>
                                </p:cTn>
                              </p:par>
                              <p:par>
                                <p:cTn id="104" presetID="2" presetClass="entr" presetSubtype="8" fill="hold" grpId="0" nodeType="withEffect">
                                  <p:stCondLst>
                                    <p:cond delay="0"/>
                                  </p:stCondLst>
                                  <p:childTnLst>
                                    <p:set>
                                      <p:cBhvr>
                                        <p:cTn id="105" dur="1" fill="hold">
                                          <p:stCondLst>
                                            <p:cond delay="0"/>
                                          </p:stCondLst>
                                        </p:cTn>
                                        <p:tgtEl>
                                          <p:spTgt spid="28"/>
                                        </p:tgtEl>
                                        <p:attrNameLst>
                                          <p:attrName>style.visibility</p:attrName>
                                        </p:attrNameLst>
                                      </p:cBhvr>
                                      <p:to>
                                        <p:strVal val="visible"/>
                                      </p:to>
                                    </p:set>
                                    <p:anim calcmode="lin" valueType="num">
                                      <p:cBhvr additive="base">
                                        <p:cTn id="106" dur="3000" fill="hold"/>
                                        <p:tgtEl>
                                          <p:spTgt spid="28"/>
                                        </p:tgtEl>
                                        <p:attrNameLst>
                                          <p:attrName>ppt_x</p:attrName>
                                        </p:attrNameLst>
                                      </p:cBhvr>
                                      <p:tavLst>
                                        <p:tav tm="0">
                                          <p:val>
                                            <p:strVal val="0-#ppt_w/2"/>
                                          </p:val>
                                        </p:tav>
                                        <p:tav tm="100000">
                                          <p:val>
                                            <p:strVal val="#ppt_x"/>
                                          </p:val>
                                        </p:tav>
                                      </p:tavLst>
                                    </p:anim>
                                    <p:anim calcmode="lin" valueType="num">
                                      <p:cBhvr additive="base">
                                        <p:cTn id="107" dur="3000" fill="hold"/>
                                        <p:tgtEl>
                                          <p:spTgt spid="28"/>
                                        </p:tgtEl>
                                        <p:attrNameLst>
                                          <p:attrName>ppt_y</p:attrName>
                                        </p:attrNameLst>
                                      </p:cBhvr>
                                      <p:tavLst>
                                        <p:tav tm="0">
                                          <p:val>
                                            <p:strVal val="#ppt_y"/>
                                          </p:val>
                                        </p:tav>
                                        <p:tav tm="100000">
                                          <p:val>
                                            <p:strVal val="#ppt_y"/>
                                          </p:val>
                                        </p:tav>
                                      </p:tavLst>
                                    </p:anim>
                                  </p:childTnLst>
                                </p:cTn>
                              </p:par>
                              <p:par>
                                <p:cTn id="108" presetID="2" presetClass="entr" presetSubtype="8" fill="hold" grpId="0" nodeType="withEffect">
                                  <p:stCondLst>
                                    <p:cond delay="0"/>
                                  </p:stCondLst>
                                  <p:childTnLst>
                                    <p:set>
                                      <p:cBhvr>
                                        <p:cTn id="109" dur="1" fill="hold">
                                          <p:stCondLst>
                                            <p:cond delay="0"/>
                                          </p:stCondLst>
                                        </p:cTn>
                                        <p:tgtEl>
                                          <p:spTgt spid="29"/>
                                        </p:tgtEl>
                                        <p:attrNameLst>
                                          <p:attrName>style.visibility</p:attrName>
                                        </p:attrNameLst>
                                      </p:cBhvr>
                                      <p:to>
                                        <p:strVal val="visible"/>
                                      </p:to>
                                    </p:set>
                                    <p:anim calcmode="lin" valueType="num">
                                      <p:cBhvr additive="base">
                                        <p:cTn id="110" dur="3000" fill="hold"/>
                                        <p:tgtEl>
                                          <p:spTgt spid="29"/>
                                        </p:tgtEl>
                                        <p:attrNameLst>
                                          <p:attrName>ppt_x</p:attrName>
                                        </p:attrNameLst>
                                      </p:cBhvr>
                                      <p:tavLst>
                                        <p:tav tm="0">
                                          <p:val>
                                            <p:strVal val="0-#ppt_w/2"/>
                                          </p:val>
                                        </p:tav>
                                        <p:tav tm="100000">
                                          <p:val>
                                            <p:strVal val="#ppt_x"/>
                                          </p:val>
                                        </p:tav>
                                      </p:tavLst>
                                    </p:anim>
                                    <p:anim calcmode="lin" valueType="num">
                                      <p:cBhvr additive="base">
                                        <p:cTn id="111" dur="3000" fill="hold"/>
                                        <p:tgtEl>
                                          <p:spTgt spid="29"/>
                                        </p:tgtEl>
                                        <p:attrNameLst>
                                          <p:attrName>ppt_y</p:attrName>
                                        </p:attrNameLst>
                                      </p:cBhvr>
                                      <p:tavLst>
                                        <p:tav tm="0">
                                          <p:val>
                                            <p:strVal val="#ppt_y"/>
                                          </p:val>
                                        </p:tav>
                                        <p:tav tm="100000">
                                          <p:val>
                                            <p:strVal val="#ppt_y"/>
                                          </p:val>
                                        </p:tav>
                                      </p:tavLst>
                                    </p:anim>
                                  </p:childTnLst>
                                </p:cTn>
                              </p:par>
                              <p:par>
                                <p:cTn id="112" presetID="2" presetClass="entr" presetSubtype="8" fill="hold" grpId="0" nodeType="withEffect">
                                  <p:stCondLst>
                                    <p:cond delay="0"/>
                                  </p:stCondLst>
                                  <p:childTnLst>
                                    <p:set>
                                      <p:cBhvr>
                                        <p:cTn id="113" dur="1" fill="hold">
                                          <p:stCondLst>
                                            <p:cond delay="0"/>
                                          </p:stCondLst>
                                        </p:cTn>
                                        <p:tgtEl>
                                          <p:spTgt spid="30"/>
                                        </p:tgtEl>
                                        <p:attrNameLst>
                                          <p:attrName>style.visibility</p:attrName>
                                        </p:attrNameLst>
                                      </p:cBhvr>
                                      <p:to>
                                        <p:strVal val="visible"/>
                                      </p:to>
                                    </p:set>
                                    <p:anim calcmode="lin" valueType="num">
                                      <p:cBhvr additive="base">
                                        <p:cTn id="114" dur="3000" fill="hold"/>
                                        <p:tgtEl>
                                          <p:spTgt spid="30"/>
                                        </p:tgtEl>
                                        <p:attrNameLst>
                                          <p:attrName>ppt_x</p:attrName>
                                        </p:attrNameLst>
                                      </p:cBhvr>
                                      <p:tavLst>
                                        <p:tav tm="0">
                                          <p:val>
                                            <p:strVal val="0-#ppt_w/2"/>
                                          </p:val>
                                        </p:tav>
                                        <p:tav tm="100000">
                                          <p:val>
                                            <p:strVal val="#ppt_x"/>
                                          </p:val>
                                        </p:tav>
                                      </p:tavLst>
                                    </p:anim>
                                    <p:anim calcmode="lin" valueType="num">
                                      <p:cBhvr additive="base">
                                        <p:cTn id="115" dur="3000" fill="hold"/>
                                        <p:tgtEl>
                                          <p:spTgt spid="30"/>
                                        </p:tgtEl>
                                        <p:attrNameLst>
                                          <p:attrName>ppt_y</p:attrName>
                                        </p:attrNameLst>
                                      </p:cBhvr>
                                      <p:tavLst>
                                        <p:tav tm="0">
                                          <p:val>
                                            <p:strVal val="#ppt_y"/>
                                          </p:val>
                                        </p:tav>
                                        <p:tav tm="100000">
                                          <p:val>
                                            <p:strVal val="#ppt_y"/>
                                          </p:val>
                                        </p:tav>
                                      </p:tavLst>
                                    </p:anim>
                                  </p:childTnLst>
                                </p:cTn>
                              </p:par>
                              <p:par>
                                <p:cTn id="116" presetID="2" presetClass="entr" presetSubtype="8" fill="hold" grpId="0" nodeType="withEffect">
                                  <p:stCondLst>
                                    <p:cond delay="0"/>
                                  </p:stCondLst>
                                  <p:childTnLst>
                                    <p:set>
                                      <p:cBhvr>
                                        <p:cTn id="117" dur="1" fill="hold">
                                          <p:stCondLst>
                                            <p:cond delay="0"/>
                                          </p:stCondLst>
                                        </p:cTn>
                                        <p:tgtEl>
                                          <p:spTgt spid="31"/>
                                        </p:tgtEl>
                                        <p:attrNameLst>
                                          <p:attrName>style.visibility</p:attrName>
                                        </p:attrNameLst>
                                      </p:cBhvr>
                                      <p:to>
                                        <p:strVal val="visible"/>
                                      </p:to>
                                    </p:set>
                                    <p:anim calcmode="lin" valueType="num">
                                      <p:cBhvr additive="base">
                                        <p:cTn id="118" dur="3000" fill="hold"/>
                                        <p:tgtEl>
                                          <p:spTgt spid="31"/>
                                        </p:tgtEl>
                                        <p:attrNameLst>
                                          <p:attrName>ppt_x</p:attrName>
                                        </p:attrNameLst>
                                      </p:cBhvr>
                                      <p:tavLst>
                                        <p:tav tm="0">
                                          <p:val>
                                            <p:strVal val="0-#ppt_w/2"/>
                                          </p:val>
                                        </p:tav>
                                        <p:tav tm="100000">
                                          <p:val>
                                            <p:strVal val="#ppt_x"/>
                                          </p:val>
                                        </p:tav>
                                      </p:tavLst>
                                    </p:anim>
                                    <p:anim calcmode="lin" valueType="num">
                                      <p:cBhvr additive="base">
                                        <p:cTn id="119" dur="3000" fill="hold"/>
                                        <p:tgtEl>
                                          <p:spTgt spid="31"/>
                                        </p:tgtEl>
                                        <p:attrNameLst>
                                          <p:attrName>ppt_y</p:attrName>
                                        </p:attrNameLst>
                                      </p:cBhvr>
                                      <p:tavLst>
                                        <p:tav tm="0">
                                          <p:val>
                                            <p:strVal val="#ppt_y"/>
                                          </p:val>
                                        </p:tav>
                                        <p:tav tm="100000">
                                          <p:val>
                                            <p:strVal val="#ppt_y"/>
                                          </p:val>
                                        </p:tav>
                                      </p:tavLst>
                                    </p:anim>
                                  </p:childTnLst>
                                </p:cTn>
                              </p:par>
                              <p:par>
                                <p:cTn id="120" presetID="2" presetClass="entr" presetSubtype="8" fill="hold" grpId="0" nodeType="withEffect">
                                  <p:stCondLst>
                                    <p:cond delay="0"/>
                                  </p:stCondLst>
                                  <p:childTnLst>
                                    <p:set>
                                      <p:cBhvr>
                                        <p:cTn id="121" dur="1" fill="hold">
                                          <p:stCondLst>
                                            <p:cond delay="0"/>
                                          </p:stCondLst>
                                        </p:cTn>
                                        <p:tgtEl>
                                          <p:spTgt spid="32"/>
                                        </p:tgtEl>
                                        <p:attrNameLst>
                                          <p:attrName>style.visibility</p:attrName>
                                        </p:attrNameLst>
                                      </p:cBhvr>
                                      <p:to>
                                        <p:strVal val="visible"/>
                                      </p:to>
                                    </p:set>
                                    <p:anim calcmode="lin" valueType="num">
                                      <p:cBhvr additive="base">
                                        <p:cTn id="122" dur="3000" fill="hold"/>
                                        <p:tgtEl>
                                          <p:spTgt spid="32"/>
                                        </p:tgtEl>
                                        <p:attrNameLst>
                                          <p:attrName>ppt_x</p:attrName>
                                        </p:attrNameLst>
                                      </p:cBhvr>
                                      <p:tavLst>
                                        <p:tav tm="0">
                                          <p:val>
                                            <p:strVal val="0-#ppt_w/2"/>
                                          </p:val>
                                        </p:tav>
                                        <p:tav tm="100000">
                                          <p:val>
                                            <p:strVal val="#ppt_x"/>
                                          </p:val>
                                        </p:tav>
                                      </p:tavLst>
                                    </p:anim>
                                    <p:anim calcmode="lin" valueType="num">
                                      <p:cBhvr additive="base">
                                        <p:cTn id="123" dur="3000" fill="hold"/>
                                        <p:tgtEl>
                                          <p:spTgt spid="32"/>
                                        </p:tgtEl>
                                        <p:attrNameLst>
                                          <p:attrName>ppt_y</p:attrName>
                                        </p:attrNameLst>
                                      </p:cBhvr>
                                      <p:tavLst>
                                        <p:tav tm="0">
                                          <p:val>
                                            <p:strVal val="#ppt_y"/>
                                          </p:val>
                                        </p:tav>
                                        <p:tav tm="100000">
                                          <p:val>
                                            <p:strVal val="#ppt_y"/>
                                          </p:val>
                                        </p:tav>
                                      </p:tavLst>
                                    </p:anim>
                                  </p:childTnLst>
                                </p:cTn>
                              </p:par>
                              <p:par>
                                <p:cTn id="124" presetID="2" presetClass="entr" presetSubtype="8" fill="hold" grpId="0" nodeType="withEffect">
                                  <p:stCondLst>
                                    <p:cond delay="0"/>
                                  </p:stCondLst>
                                  <p:childTnLst>
                                    <p:set>
                                      <p:cBhvr>
                                        <p:cTn id="125" dur="1" fill="hold">
                                          <p:stCondLst>
                                            <p:cond delay="0"/>
                                          </p:stCondLst>
                                        </p:cTn>
                                        <p:tgtEl>
                                          <p:spTgt spid="33"/>
                                        </p:tgtEl>
                                        <p:attrNameLst>
                                          <p:attrName>style.visibility</p:attrName>
                                        </p:attrNameLst>
                                      </p:cBhvr>
                                      <p:to>
                                        <p:strVal val="visible"/>
                                      </p:to>
                                    </p:set>
                                    <p:anim calcmode="lin" valueType="num">
                                      <p:cBhvr additive="base">
                                        <p:cTn id="126" dur="3000" fill="hold"/>
                                        <p:tgtEl>
                                          <p:spTgt spid="33"/>
                                        </p:tgtEl>
                                        <p:attrNameLst>
                                          <p:attrName>ppt_x</p:attrName>
                                        </p:attrNameLst>
                                      </p:cBhvr>
                                      <p:tavLst>
                                        <p:tav tm="0">
                                          <p:val>
                                            <p:strVal val="0-#ppt_w/2"/>
                                          </p:val>
                                        </p:tav>
                                        <p:tav tm="100000">
                                          <p:val>
                                            <p:strVal val="#ppt_x"/>
                                          </p:val>
                                        </p:tav>
                                      </p:tavLst>
                                    </p:anim>
                                    <p:anim calcmode="lin" valueType="num">
                                      <p:cBhvr additive="base">
                                        <p:cTn id="127" dur="3000" fill="hold"/>
                                        <p:tgtEl>
                                          <p:spTgt spid="33"/>
                                        </p:tgtEl>
                                        <p:attrNameLst>
                                          <p:attrName>ppt_y</p:attrName>
                                        </p:attrNameLst>
                                      </p:cBhvr>
                                      <p:tavLst>
                                        <p:tav tm="0">
                                          <p:val>
                                            <p:strVal val="#ppt_y"/>
                                          </p:val>
                                        </p:tav>
                                        <p:tav tm="100000">
                                          <p:val>
                                            <p:strVal val="#ppt_y"/>
                                          </p:val>
                                        </p:tav>
                                      </p:tavLst>
                                    </p:anim>
                                  </p:childTnLst>
                                </p:cTn>
                              </p:par>
                              <p:par>
                                <p:cTn id="128" presetID="2" presetClass="entr" presetSubtype="8" fill="hold" grpId="0" nodeType="withEffect">
                                  <p:stCondLst>
                                    <p:cond delay="0"/>
                                  </p:stCondLst>
                                  <p:childTnLst>
                                    <p:set>
                                      <p:cBhvr>
                                        <p:cTn id="129" dur="1" fill="hold">
                                          <p:stCondLst>
                                            <p:cond delay="0"/>
                                          </p:stCondLst>
                                        </p:cTn>
                                        <p:tgtEl>
                                          <p:spTgt spid="34"/>
                                        </p:tgtEl>
                                        <p:attrNameLst>
                                          <p:attrName>style.visibility</p:attrName>
                                        </p:attrNameLst>
                                      </p:cBhvr>
                                      <p:to>
                                        <p:strVal val="visible"/>
                                      </p:to>
                                    </p:set>
                                    <p:anim calcmode="lin" valueType="num">
                                      <p:cBhvr additive="base">
                                        <p:cTn id="130" dur="3000" fill="hold"/>
                                        <p:tgtEl>
                                          <p:spTgt spid="34"/>
                                        </p:tgtEl>
                                        <p:attrNameLst>
                                          <p:attrName>ppt_x</p:attrName>
                                        </p:attrNameLst>
                                      </p:cBhvr>
                                      <p:tavLst>
                                        <p:tav tm="0">
                                          <p:val>
                                            <p:strVal val="0-#ppt_w/2"/>
                                          </p:val>
                                        </p:tav>
                                        <p:tav tm="100000">
                                          <p:val>
                                            <p:strVal val="#ppt_x"/>
                                          </p:val>
                                        </p:tav>
                                      </p:tavLst>
                                    </p:anim>
                                    <p:anim calcmode="lin" valueType="num">
                                      <p:cBhvr additive="base">
                                        <p:cTn id="131" dur="3000" fill="hold"/>
                                        <p:tgtEl>
                                          <p:spTgt spid="34"/>
                                        </p:tgtEl>
                                        <p:attrNameLst>
                                          <p:attrName>ppt_y</p:attrName>
                                        </p:attrNameLst>
                                      </p:cBhvr>
                                      <p:tavLst>
                                        <p:tav tm="0">
                                          <p:val>
                                            <p:strVal val="#ppt_y"/>
                                          </p:val>
                                        </p:tav>
                                        <p:tav tm="100000">
                                          <p:val>
                                            <p:strVal val="#ppt_y"/>
                                          </p:val>
                                        </p:tav>
                                      </p:tavLst>
                                    </p:anim>
                                  </p:childTnLst>
                                </p:cTn>
                              </p:par>
                              <p:par>
                                <p:cTn id="132" presetID="2" presetClass="entr" presetSubtype="8" fill="hold" grpId="0" nodeType="withEffect">
                                  <p:stCondLst>
                                    <p:cond delay="0"/>
                                  </p:stCondLst>
                                  <p:childTnLst>
                                    <p:set>
                                      <p:cBhvr>
                                        <p:cTn id="133" dur="1" fill="hold">
                                          <p:stCondLst>
                                            <p:cond delay="0"/>
                                          </p:stCondLst>
                                        </p:cTn>
                                        <p:tgtEl>
                                          <p:spTgt spid="35"/>
                                        </p:tgtEl>
                                        <p:attrNameLst>
                                          <p:attrName>style.visibility</p:attrName>
                                        </p:attrNameLst>
                                      </p:cBhvr>
                                      <p:to>
                                        <p:strVal val="visible"/>
                                      </p:to>
                                    </p:set>
                                    <p:anim calcmode="lin" valueType="num">
                                      <p:cBhvr additive="base">
                                        <p:cTn id="134" dur="3000" fill="hold"/>
                                        <p:tgtEl>
                                          <p:spTgt spid="35"/>
                                        </p:tgtEl>
                                        <p:attrNameLst>
                                          <p:attrName>ppt_x</p:attrName>
                                        </p:attrNameLst>
                                      </p:cBhvr>
                                      <p:tavLst>
                                        <p:tav tm="0">
                                          <p:val>
                                            <p:strVal val="0-#ppt_w/2"/>
                                          </p:val>
                                        </p:tav>
                                        <p:tav tm="100000">
                                          <p:val>
                                            <p:strVal val="#ppt_x"/>
                                          </p:val>
                                        </p:tav>
                                      </p:tavLst>
                                    </p:anim>
                                    <p:anim calcmode="lin" valueType="num">
                                      <p:cBhvr additive="base">
                                        <p:cTn id="135" dur="3000" fill="hold"/>
                                        <p:tgtEl>
                                          <p:spTgt spid="35"/>
                                        </p:tgtEl>
                                        <p:attrNameLst>
                                          <p:attrName>ppt_y</p:attrName>
                                        </p:attrNameLst>
                                      </p:cBhvr>
                                      <p:tavLst>
                                        <p:tav tm="0">
                                          <p:val>
                                            <p:strVal val="#ppt_y"/>
                                          </p:val>
                                        </p:tav>
                                        <p:tav tm="100000">
                                          <p:val>
                                            <p:strVal val="#ppt_y"/>
                                          </p:val>
                                        </p:tav>
                                      </p:tavLst>
                                    </p:anim>
                                  </p:childTnLst>
                                </p:cTn>
                              </p:par>
                              <p:par>
                                <p:cTn id="136" presetID="2" presetClass="entr" presetSubtype="8" fill="hold" grpId="0" nodeType="withEffect">
                                  <p:stCondLst>
                                    <p:cond delay="0"/>
                                  </p:stCondLst>
                                  <p:childTnLst>
                                    <p:set>
                                      <p:cBhvr>
                                        <p:cTn id="137" dur="1" fill="hold">
                                          <p:stCondLst>
                                            <p:cond delay="0"/>
                                          </p:stCondLst>
                                        </p:cTn>
                                        <p:tgtEl>
                                          <p:spTgt spid="36"/>
                                        </p:tgtEl>
                                        <p:attrNameLst>
                                          <p:attrName>style.visibility</p:attrName>
                                        </p:attrNameLst>
                                      </p:cBhvr>
                                      <p:to>
                                        <p:strVal val="visible"/>
                                      </p:to>
                                    </p:set>
                                    <p:anim calcmode="lin" valueType="num">
                                      <p:cBhvr additive="base">
                                        <p:cTn id="138" dur="3000" fill="hold"/>
                                        <p:tgtEl>
                                          <p:spTgt spid="36"/>
                                        </p:tgtEl>
                                        <p:attrNameLst>
                                          <p:attrName>ppt_x</p:attrName>
                                        </p:attrNameLst>
                                      </p:cBhvr>
                                      <p:tavLst>
                                        <p:tav tm="0">
                                          <p:val>
                                            <p:strVal val="0-#ppt_w/2"/>
                                          </p:val>
                                        </p:tav>
                                        <p:tav tm="100000">
                                          <p:val>
                                            <p:strVal val="#ppt_x"/>
                                          </p:val>
                                        </p:tav>
                                      </p:tavLst>
                                    </p:anim>
                                    <p:anim calcmode="lin" valueType="num">
                                      <p:cBhvr additive="base">
                                        <p:cTn id="139" dur="3000" fill="hold"/>
                                        <p:tgtEl>
                                          <p:spTgt spid="36"/>
                                        </p:tgtEl>
                                        <p:attrNameLst>
                                          <p:attrName>ppt_y</p:attrName>
                                        </p:attrNameLst>
                                      </p:cBhvr>
                                      <p:tavLst>
                                        <p:tav tm="0">
                                          <p:val>
                                            <p:strVal val="#ppt_y"/>
                                          </p:val>
                                        </p:tav>
                                        <p:tav tm="100000">
                                          <p:val>
                                            <p:strVal val="#ppt_y"/>
                                          </p:val>
                                        </p:tav>
                                      </p:tavLst>
                                    </p:anim>
                                  </p:childTnLst>
                                </p:cTn>
                              </p:par>
                              <p:par>
                                <p:cTn id="140" presetID="2" presetClass="entr" presetSubtype="8" fill="hold" grpId="0" nodeType="withEffect">
                                  <p:stCondLst>
                                    <p:cond delay="0"/>
                                  </p:stCondLst>
                                  <p:childTnLst>
                                    <p:set>
                                      <p:cBhvr>
                                        <p:cTn id="141" dur="1" fill="hold">
                                          <p:stCondLst>
                                            <p:cond delay="0"/>
                                          </p:stCondLst>
                                        </p:cTn>
                                        <p:tgtEl>
                                          <p:spTgt spid="37"/>
                                        </p:tgtEl>
                                        <p:attrNameLst>
                                          <p:attrName>style.visibility</p:attrName>
                                        </p:attrNameLst>
                                      </p:cBhvr>
                                      <p:to>
                                        <p:strVal val="visible"/>
                                      </p:to>
                                    </p:set>
                                    <p:anim calcmode="lin" valueType="num">
                                      <p:cBhvr additive="base">
                                        <p:cTn id="142" dur="3000" fill="hold"/>
                                        <p:tgtEl>
                                          <p:spTgt spid="37"/>
                                        </p:tgtEl>
                                        <p:attrNameLst>
                                          <p:attrName>ppt_x</p:attrName>
                                        </p:attrNameLst>
                                      </p:cBhvr>
                                      <p:tavLst>
                                        <p:tav tm="0">
                                          <p:val>
                                            <p:strVal val="0-#ppt_w/2"/>
                                          </p:val>
                                        </p:tav>
                                        <p:tav tm="100000">
                                          <p:val>
                                            <p:strVal val="#ppt_x"/>
                                          </p:val>
                                        </p:tav>
                                      </p:tavLst>
                                    </p:anim>
                                    <p:anim calcmode="lin" valueType="num">
                                      <p:cBhvr additive="base">
                                        <p:cTn id="143" dur="3000" fill="hold"/>
                                        <p:tgtEl>
                                          <p:spTgt spid="37"/>
                                        </p:tgtEl>
                                        <p:attrNameLst>
                                          <p:attrName>ppt_y</p:attrName>
                                        </p:attrNameLst>
                                      </p:cBhvr>
                                      <p:tavLst>
                                        <p:tav tm="0">
                                          <p:val>
                                            <p:strVal val="#ppt_y"/>
                                          </p:val>
                                        </p:tav>
                                        <p:tav tm="100000">
                                          <p:val>
                                            <p:strVal val="#ppt_y"/>
                                          </p:val>
                                        </p:tav>
                                      </p:tavLst>
                                    </p:anim>
                                  </p:childTnLst>
                                </p:cTn>
                              </p:par>
                              <p:par>
                                <p:cTn id="144" presetID="2" presetClass="entr" presetSubtype="8" fill="hold" grpId="0" nodeType="withEffect">
                                  <p:stCondLst>
                                    <p:cond delay="0"/>
                                  </p:stCondLst>
                                  <p:childTnLst>
                                    <p:set>
                                      <p:cBhvr>
                                        <p:cTn id="145" dur="1" fill="hold">
                                          <p:stCondLst>
                                            <p:cond delay="0"/>
                                          </p:stCondLst>
                                        </p:cTn>
                                        <p:tgtEl>
                                          <p:spTgt spid="38"/>
                                        </p:tgtEl>
                                        <p:attrNameLst>
                                          <p:attrName>style.visibility</p:attrName>
                                        </p:attrNameLst>
                                      </p:cBhvr>
                                      <p:to>
                                        <p:strVal val="visible"/>
                                      </p:to>
                                    </p:set>
                                    <p:anim calcmode="lin" valueType="num">
                                      <p:cBhvr additive="base">
                                        <p:cTn id="146" dur="3000" fill="hold"/>
                                        <p:tgtEl>
                                          <p:spTgt spid="38"/>
                                        </p:tgtEl>
                                        <p:attrNameLst>
                                          <p:attrName>ppt_x</p:attrName>
                                        </p:attrNameLst>
                                      </p:cBhvr>
                                      <p:tavLst>
                                        <p:tav tm="0">
                                          <p:val>
                                            <p:strVal val="0-#ppt_w/2"/>
                                          </p:val>
                                        </p:tav>
                                        <p:tav tm="100000">
                                          <p:val>
                                            <p:strVal val="#ppt_x"/>
                                          </p:val>
                                        </p:tav>
                                      </p:tavLst>
                                    </p:anim>
                                    <p:anim calcmode="lin" valueType="num">
                                      <p:cBhvr additive="base">
                                        <p:cTn id="147" dur="3000" fill="hold"/>
                                        <p:tgtEl>
                                          <p:spTgt spid="38"/>
                                        </p:tgtEl>
                                        <p:attrNameLst>
                                          <p:attrName>ppt_y</p:attrName>
                                        </p:attrNameLst>
                                      </p:cBhvr>
                                      <p:tavLst>
                                        <p:tav tm="0">
                                          <p:val>
                                            <p:strVal val="#ppt_y"/>
                                          </p:val>
                                        </p:tav>
                                        <p:tav tm="100000">
                                          <p:val>
                                            <p:strVal val="#ppt_y"/>
                                          </p:val>
                                        </p:tav>
                                      </p:tavLst>
                                    </p:anim>
                                  </p:childTnLst>
                                </p:cTn>
                              </p:par>
                              <p:par>
                                <p:cTn id="148" presetID="2" presetClass="entr" presetSubtype="8" fill="hold" grpId="0" nodeType="withEffect">
                                  <p:stCondLst>
                                    <p:cond delay="0"/>
                                  </p:stCondLst>
                                  <p:childTnLst>
                                    <p:set>
                                      <p:cBhvr>
                                        <p:cTn id="149" dur="1" fill="hold">
                                          <p:stCondLst>
                                            <p:cond delay="0"/>
                                          </p:stCondLst>
                                        </p:cTn>
                                        <p:tgtEl>
                                          <p:spTgt spid="39"/>
                                        </p:tgtEl>
                                        <p:attrNameLst>
                                          <p:attrName>style.visibility</p:attrName>
                                        </p:attrNameLst>
                                      </p:cBhvr>
                                      <p:to>
                                        <p:strVal val="visible"/>
                                      </p:to>
                                    </p:set>
                                    <p:anim calcmode="lin" valueType="num">
                                      <p:cBhvr additive="base">
                                        <p:cTn id="150" dur="3000" fill="hold"/>
                                        <p:tgtEl>
                                          <p:spTgt spid="39"/>
                                        </p:tgtEl>
                                        <p:attrNameLst>
                                          <p:attrName>ppt_x</p:attrName>
                                        </p:attrNameLst>
                                      </p:cBhvr>
                                      <p:tavLst>
                                        <p:tav tm="0">
                                          <p:val>
                                            <p:strVal val="0-#ppt_w/2"/>
                                          </p:val>
                                        </p:tav>
                                        <p:tav tm="100000">
                                          <p:val>
                                            <p:strVal val="#ppt_x"/>
                                          </p:val>
                                        </p:tav>
                                      </p:tavLst>
                                    </p:anim>
                                    <p:anim calcmode="lin" valueType="num">
                                      <p:cBhvr additive="base">
                                        <p:cTn id="151" dur="3000" fill="hold"/>
                                        <p:tgtEl>
                                          <p:spTgt spid="39"/>
                                        </p:tgtEl>
                                        <p:attrNameLst>
                                          <p:attrName>ppt_y</p:attrName>
                                        </p:attrNameLst>
                                      </p:cBhvr>
                                      <p:tavLst>
                                        <p:tav tm="0">
                                          <p:val>
                                            <p:strVal val="#ppt_y"/>
                                          </p:val>
                                        </p:tav>
                                        <p:tav tm="100000">
                                          <p:val>
                                            <p:strVal val="#ppt_y"/>
                                          </p:val>
                                        </p:tav>
                                      </p:tavLst>
                                    </p:anim>
                                  </p:childTnLst>
                                </p:cTn>
                              </p:par>
                              <p:par>
                                <p:cTn id="152" presetID="2" presetClass="entr" presetSubtype="8" fill="hold" grpId="0" nodeType="withEffect">
                                  <p:stCondLst>
                                    <p:cond delay="0"/>
                                  </p:stCondLst>
                                  <p:childTnLst>
                                    <p:set>
                                      <p:cBhvr>
                                        <p:cTn id="153" dur="1" fill="hold">
                                          <p:stCondLst>
                                            <p:cond delay="0"/>
                                          </p:stCondLst>
                                        </p:cTn>
                                        <p:tgtEl>
                                          <p:spTgt spid="40"/>
                                        </p:tgtEl>
                                        <p:attrNameLst>
                                          <p:attrName>style.visibility</p:attrName>
                                        </p:attrNameLst>
                                      </p:cBhvr>
                                      <p:to>
                                        <p:strVal val="visible"/>
                                      </p:to>
                                    </p:set>
                                    <p:anim calcmode="lin" valueType="num">
                                      <p:cBhvr additive="base">
                                        <p:cTn id="154" dur="3000" fill="hold"/>
                                        <p:tgtEl>
                                          <p:spTgt spid="40"/>
                                        </p:tgtEl>
                                        <p:attrNameLst>
                                          <p:attrName>ppt_x</p:attrName>
                                        </p:attrNameLst>
                                      </p:cBhvr>
                                      <p:tavLst>
                                        <p:tav tm="0">
                                          <p:val>
                                            <p:strVal val="0-#ppt_w/2"/>
                                          </p:val>
                                        </p:tav>
                                        <p:tav tm="100000">
                                          <p:val>
                                            <p:strVal val="#ppt_x"/>
                                          </p:val>
                                        </p:tav>
                                      </p:tavLst>
                                    </p:anim>
                                    <p:anim calcmode="lin" valueType="num">
                                      <p:cBhvr additive="base">
                                        <p:cTn id="155" dur="3000" fill="hold"/>
                                        <p:tgtEl>
                                          <p:spTgt spid="40"/>
                                        </p:tgtEl>
                                        <p:attrNameLst>
                                          <p:attrName>ppt_y</p:attrName>
                                        </p:attrNameLst>
                                      </p:cBhvr>
                                      <p:tavLst>
                                        <p:tav tm="0">
                                          <p:val>
                                            <p:strVal val="#ppt_y"/>
                                          </p:val>
                                        </p:tav>
                                        <p:tav tm="100000">
                                          <p:val>
                                            <p:strVal val="#ppt_y"/>
                                          </p:val>
                                        </p:tav>
                                      </p:tavLst>
                                    </p:anim>
                                  </p:childTnLst>
                                </p:cTn>
                              </p:par>
                              <p:par>
                                <p:cTn id="156" presetID="2" presetClass="entr" presetSubtype="8" fill="hold" grpId="0" nodeType="withEffect">
                                  <p:stCondLst>
                                    <p:cond delay="0"/>
                                  </p:stCondLst>
                                  <p:childTnLst>
                                    <p:set>
                                      <p:cBhvr>
                                        <p:cTn id="157" dur="1" fill="hold">
                                          <p:stCondLst>
                                            <p:cond delay="0"/>
                                          </p:stCondLst>
                                        </p:cTn>
                                        <p:tgtEl>
                                          <p:spTgt spid="41"/>
                                        </p:tgtEl>
                                        <p:attrNameLst>
                                          <p:attrName>style.visibility</p:attrName>
                                        </p:attrNameLst>
                                      </p:cBhvr>
                                      <p:to>
                                        <p:strVal val="visible"/>
                                      </p:to>
                                    </p:set>
                                    <p:anim calcmode="lin" valueType="num">
                                      <p:cBhvr additive="base">
                                        <p:cTn id="158" dur="3000" fill="hold"/>
                                        <p:tgtEl>
                                          <p:spTgt spid="41"/>
                                        </p:tgtEl>
                                        <p:attrNameLst>
                                          <p:attrName>ppt_x</p:attrName>
                                        </p:attrNameLst>
                                      </p:cBhvr>
                                      <p:tavLst>
                                        <p:tav tm="0">
                                          <p:val>
                                            <p:strVal val="0-#ppt_w/2"/>
                                          </p:val>
                                        </p:tav>
                                        <p:tav tm="100000">
                                          <p:val>
                                            <p:strVal val="#ppt_x"/>
                                          </p:val>
                                        </p:tav>
                                      </p:tavLst>
                                    </p:anim>
                                    <p:anim calcmode="lin" valueType="num">
                                      <p:cBhvr additive="base">
                                        <p:cTn id="159" dur="3000" fill="hold"/>
                                        <p:tgtEl>
                                          <p:spTgt spid="41"/>
                                        </p:tgtEl>
                                        <p:attrNameLst>
                                          <p:attrName>ppt_y</p:attrName>
                                        </p:attrNameLst>
                                      </p:cBhvr>
                                      <p:tavLst>
                                        <p:tav tm="0">
                                          <p:val>
                                            <p:strVal val="#ppt_y"/>
                                          </p:val>
                                        </p:tav>
                                        <p:tav tm="100000">
                                          <p:val>
                                            <p:strVal val="#ppt_y"/>
                                          </p:val>
                                        </p:tav>
                                      </p:tavLst>
                                    </p:anim>
                                  </p:childTnLst>
                                </p:cTn>
                              </p:par>
                              <p:par>
                                <p:cTn id="160" presetID="2" presetClass="entr" presetSubtype="8" fill="hold" grpId="0" nodeType="withEffect">
                                  <p:stCondLst>
                                    <p:cond delay="0"/>
                                  </p:stCondLst>
                                  <p:childTnLst>
                                    <p:set>
                                      <p:cBhvr>
                                        <p:cTn id="161" dur="1" fill="hold">
                                          <p:stCondLst>
                                            <p:cond delay="0"/>
                                          </p:stCondLst>
                                        </p:cTn>
                                        <p:tgtEl>
                                          <p:spTgt spid="42"/>
                                        </p:tgtEl>
                                        <p:attrNameLst>
                                          <p:attrName>style.visibility</p:attrName>
                                        </p:attrNameLst>
                                      </p:cBhvr>
                                      <p:to>
                                        <p:strVal val="visible"/>
                                      </p:to>
                                    </p:set>
                                    <p:anim calcmode="lin" valueType="num">
                                      <p:cBhvr additive="base">
                                        <p:cTn id="162" dur="3000" fill="hold"/>
                                        <p:tgtEl>
                                          <p:spTgt spid="42"/>
                                        </p:tgtEl>
                                        <p:attrNameLst>
                                          <p:attrName>ppt_x</p:attrName>
                                        </p:attrNameLst>
                                      </p:cBhvr>
                                      <p:tavLst>
                                        <p:tav tm="0">
                                          <p:val>
                                            <p:strVal val="0-#ppt_w/2"/>
                                          </p:val>
                                        </p:tav>
                                        <p:tav tm="100000">
                                          <p:val>
                                            <p:strVal val="#ppt_x"/>
                                          </p:val>
                                        </p:tav>
                                      </p:tavLst>
                                    </p:anim>
                                    <p:anim calcmode="lin" valueType="num">
                                      <p:cBhvr additive="base">
                                        <p:cTn id="163" dur="3000" fill="hold"/>
                                        <p:tgtEl>
                                          <p:spTgt spid="42"/>
                                        </p:tgtEl>
                                        <p:attrNameLst>
                                          <p:attrName>ppt_y</p:attrName>
                                        </p:attrNameLst>
                                      </p:cBhvr>
                                      <p:tavLst>
                                        <p:tav tm="0">
                                          <p:val>
                                            <p:strVal val="#ppt_y"/>
                                          </p:val>
                                        </p:tav>
                                        <p:tav tm="100000">
                                          <p:val>
                                            <p:strVal val="#ppt_y"/>
                                          </p:val>
                                        </p:tav>
                                      </p:tavLst>
                                    </p:anim>
                                  </p:childTnLst>
                                </p:cTn>
                              </p:par>
                              <p:par>
                                <p:cTn id="164" presetID="2" presetClass="entr" presetSubtype="8" fill="hold" grpId="0" nodeType="withEffect">
                                  <p:stCondLst>
                                    <p:cond delay="0"/>
                                  </p:stCondLst>
                                  <p:childTnLst>
                                    <p:set>
                                      <p:cBhvr>
                                        <p:cTn id="165" dur="1" fill="hold">
                                          <p:stCondLst>
                                            <p:cond delay="0"/>
                                          </p:stCondLst>
                                        </p:cTn>
                                        <p:tgtEl>
                                          <p:spTgt spid="43"/>
                                        </p:tgtEl>
                                        <p:attrNameLst>
                                          <p:attrName>style.visibility</p:attrName>
                                        </p:attrNameLst>
                                      </p:cBhvr>
                                      <p:to>
                                        <p:strVal val="visible"/>
                                      </p:to>
                                    </p:set>
                                    <p:anim calcmode="lin" valueType="num">
                                      <p:cBhvr additive="base">
                                        <p:cTn id="166" dur="3000" fill="hold"/>
                                        <p:tgtEl>
                                          <p:spTgt spid="43"/>
                                        </p:tgtEl>
                                        <p:attrNameLst>
                                          <p:attrName>ppt_x</p:attrName>
                                        </p:attrNameLst>
                                      </p:cBhvr>
                                      <p:tavLst>
                                        <p:tav tm="0">
                                          <p:val>
                                            <p:strVal val="0-#ppt_w/2"/>
                                          </p:val>
                                        </p:tav>
                                        <p:tav tm="100000">
                                          <p:val>
                                            <p:strVal val="#ppt_x"/>
                                          </p:val>
                                        </p:tav>
                                      </p:tavLst>
                                    </p:anim>
                                    <p:anim calcmode="lin" valueType="num">
                                      <p:cBhvr additive="base">
                                        <p:cTn id="167" dur="3000" fill="hold"/>
                                        <p:tgtEl>
                                          <p:spTgt spid="43"/>
                                        </p:tgtEl>
                                        <p:attrNameLst>
                                          <p:attrName>ppt_y</p:attrName>
                                        </p:attrNameLst>
                                      </p:cBhvr>
                                      <p:tavLst>
                                        <p:tav tm="0">
                                          <p:val>
                                            <p:strVal val="#ppt_y"/>
                                          </p:val>
                                        </p:tav>
                                        <p:tav tm="100000">
                                          <p:val>
                                            <p:strVal val="#ppt_y"/>
                                          </p:val>
                                        </p:tav>
                                      </p:tavLst>
                                    </p:anim>
                                  </p:childTnLst>
                                </p:cTn>
                              </p:par>
                              <p:par>
                                <p:cTn id="168" presetID="2" presetClass="entr" presetSubtype="8" fill="hold" grpId="0" nodeType="withEffect">
                                  <p:stCondLst>
                                    <p:cond delay="0"/>
                                  </p:stCondLst>
                                  <p:childTnLst>
                                    <p:set>
                                      <p:cBhvr>
                                        <p:cTn id="169" dur="1" fill="hold">
                                          <p:stCondLst>
                                            <p:cond delay="0"/>
                                          </p:stCondLst>
                                        </p:cTn>
                                        <p:tgtEl>
                                          <p:spTgt spid="44"/>
                                        </p:tgtEl>
                                        <p:attrNameLst>
                                          <p:attrName>style.visibility</p:attrName>
                                        </p:attrNameLst>
                                      </p:cBhvr>
                                      <p:to>
                                        <p:strVal val="visible"/>
                                      </p:to>
                                    </p:set>
                                    <p:anim calcmode="lin" valueType="num">
                                      <p:cBhvr additive="base">
                                        <p:cTn id="170" dur="3000" fill="hold"/>
                                        <p:tgtEl>
                                          <p:spTgt spid="44"/>
                                        </p:tgtEl>
                                        <p:attrNameLst>
                                          <p:attrName>ppt_x</p:attrName>
                                        </p:attrNameLst>
                                      </p:cBhvr>
                                      <p:tavLst>
                                        <p:tav tm="0">
                                          <p:val>
                                            <p:strVal val="0-#ppt_w/2"/>
                                          </p:val>
                                        </p:tav>
                                        <p:tav tm="100000">
                                          <p:val>
                                            <p:strVal val="#ppt_x"/>
                                          </p:val>
                                        </p:tav>
                                      </p:tavLst>
                                    </p:anim>
                                    <p:anim calcmode="lin" valueType="num">
                                      <p:cBhvr additive="base">
                                        <p:cTn id="171" dur="3000" fill="hold"/>
                                        <p:tgtEl>
                                          <p:spTgt spid="44"/>
                                        </p:tgtEl>
                                        <p:attrNameLst>
                                          <p:attrName>ppt_y</p:attrName>
                                        </p:attrNameLst>
                                      </p:cBhvr>
                                      <p:tavLst>
                                        <p:tav tm="0">
                                          <p:val>
                                            <p:strVal val="#ppt_y"/>
                                          </p:val>
                                        </p:tav>
                                        <p:tav tm="100000">
                                          <p:val>
                                            <p:strVal val="#ppt_y"/>
                                          </p:val>
                                        </p:tav>
                                      </p:tavLst>
                                    </p:anim>
                                  </p:childTnLst>
                                </p:cTn>
                              </p:par>
                              <p:par>
                                <p:cTn id="172" presetID="2" presetClass="entr" presetSubtype="8" fill="hold" grpId="0" nodeType="withEffect">
                                  <p:stCondLst>
                                    <p:cond delay="0"/>
                                  </p:stCondLst>
                                  <p:childTnLst>
                                    <p:set>
                                      <p:cBhvr>
                                        <p:cTn id="173" dur="1" fill="hold">
                                          <p:stCondLst>
                                            <p:cond delay="0"/>
                                          </p:stCondLst>
                                        </p:cTn>
                                        <p:tgtEl>
                                          <p:spTgt spid="45"/>
                                        </p:tgtEl>
                                        <p:attrNameLst>
                                          <p:attrName>style.visibility</p:attrName>
                                        </p:attrNameLst>
                                      </p:cBhvr>
                                      <p:to>
                                        <p:strVal val="visible"/>
                                      </p:to>
                                    </p:set>
                                    <p:anim calcmode="lin" valueType="num">
                                      <p:cBhvr additive="base">
                                        <p:cTn id="174" dur="3000" fill="hold"/>
                                        <p:tgtEl>
                                          <p:spTgt spid="45"/>
                                        </p:tgtEl>
                                        <p:attrNameLst>
                                          <p:attrName>ppt_x</p:attrName>
                                        </p:attrNameLst>
                                      </p:cBhvr>
                                      <p:tavLst>
                                        <p:tav tm="0">
                                          <p:val>
                                            <p:strVal val="0-#ppt_w/2"/>
                                          </p:val>
                                        </p:tav>
                                        <p:tav tm="100000">
                                          <p:val>
                                            <p:strVal val="#ppt_x"/>
                                          </p:val>
                                        </p:tav>
                                      </p:tavLst>
                                    </p:anim>
                                    <p:anim calcmode="lin" valueType="num">
                                      <p:cBhvr additive="base">
                                        <p:cTn id="175" dur="3000" fill="hold"/>
                                        <p:tgtEl>
                                          <p:spTgt spid="45"/>
                                        </p:tgtEl>
                                        <p:attrNameLst>
                                          <p:attrName>ppt_y</p:attrName>
                                        </p:attrNameLst>
                                      </p:cBhvr>
                                      <p:tavLst>
                                        <p:tav tm="0">
                                          <p:val>
                                            <p:strVal val="#ppt_y"/>
                                          </p:val>
                                        </p:tav>
                                        <p:tav tm="100000">
                                          <p:val>
                                            <p:strVal val="#ppt_y"/>
                                          </p:val>
                                        </p:tav>
                                      </p:tavLst>
                                    </p:anim>
                                  </p:childTnLst>
                                </p:cTn>
                              </p:par>
                              <p:par>
                                <p:cTn id="176" presetID="2" presetClass="entr" presetSubtype="8" fill="hold" grpId="0" nodeType="withEffect">
                                  <p:stCondLst>
                                    <p:cond delay="0"/>
                                  </p:stCondLst>
                                  <p:childTnLst>
                                    <p:set>
                                      <p:cBhvr>
                                        <p:cTn id="177" dur="1" fill="hold">
                                          <p:stCondLst>
                                            <p:cond delay="0"/>
                                          </p:stCondLst>
                                        </p:cTn>
                                        <p:tgtEl>
                                          <p:spTgt spid="46"/>
                                        </p:tgtEl>
                                        <p:attrNameLst>
                                          <p:attrName>style.visibility</p:attrName>
                                        </p:attrNameLst>
                                      </p:cBhvr>
                                      <p:to>
                                        <p:strVal val="visible"/>
                                      </p:to>
                                    </p:set>
                                    <p:anim calcmode="lin" valueType="num">
                                      <p:cBhvr additive="base">
                                        <p:cTn id="178" dur="3000" fill="hold"/>
                                        <p:tgtEl>
                                          <p:spTgt spid="46"/>
                                        </p:tgtEl>
                                        <p:attrNameLst>
                                          <p:attrName>ppt_x</p:attrName>
                                        </p:attrNameLst>
                                      </p:cBhvr>
                                      <p:tavLst>
                                        <p:tav tm="0">
                                          <p:val>
                                            <p:strVal val="0-#ppt_w/2"/>
                                          </p:val>
                                        </p:tav>
                                        <p:tav tm="100000">
                                          <p:val>
                                            <p:strVal val="#ppt_x"/>
                                          </p:val>
                                        </p:tav>
                                      </p:tavLst>
                                    </p:anim>
                                    <p:anim calcmode="lin" valueType="num">
                                      <p:cBhvr additive="base">
                                        <p:cTn id="179" dur="3000" fill="hold"/>
                                        <p:tgtEl>
                                          <p:spTgt spid="46"/>
                                        </p:tgtEl>
                                        <p:attrNameLst>
                                          <p:attrName>ppt_y</p:attrName>
                                        </p:attrNameLst>
                                      </p:cBhvr>
                                      <p:tavLst>
                                        <p:tav tm="0">
                                          <p:val>
                                            <p:strVal val="#ppt_y"/>
                                          </p:val>
                                        </p:tav>
                                        <p:tav tm="100000">
                                          <p:val>
                                            <p:strVal val="#ppt_y"/>
                                          </p:val>
                                        </p:tav>
                                      </p:tavLst>
                                    </p:anim>
                                  </p:childTnLst>
                                </p:cTn>
                              </p:par>
                              <p:par>
                                <p:cTn id="180" presetID="2" presetClass="entr" presetSubtype="8" fill="hold" grpId="0" nodeType="withEffect">
                                  <p:stCondLst>
                                    <p:cond delay="0"/>
                                  </p:stCondLst>
                                  <p:childTnLst>
                                    <p:set>
                                      <p:cBhvr>
                                        <p:cTn id="181" dur="1" fill="hold">
                                          <p:stCondLst>
                                            <p:cond delay="0"/>
                                          </p:stCondLst>
                                        </p:cTn>
                                        <p:tgtEl>
                                          <p:spTgt spid="47"/>
                                        </p:tgtEl>
                                        <p:attrNameLst>
                                          <p:attrName>style.visibility</p:attrName>
                                        </p:attrNameLst>
                                      </p:cBhvr>
                                      <p:to>
                                        <p:strVal val="visible"/>
                                      </p:to>
                                    </p:set>
                                    <p:anim calcmode="lin" valueType="num">
                                      <p:cBhvr additive="base">
                                        <p:cTn id="182" dur="3000" fill="hold"/>
                                        <p:tgtEl>
                                          <p:spTgt spid="47"/>
                                        </p:tgtEl>
                                        <p:attrNameLst>
                                          <p:attrName>ppt_x</p:attrName>
                                        </p:attrNameLst>
                                      </p:cBhvr>
                                      <p:tavLst>
                                        <p:tav tm="0">
                                          <p:val>
                                            <p:strVal val="0-#ppt_w/2"/>
                                          </p:val>
                                        </p:tav>
                                        <p:tav tm="100000">
                                          <p:val>
                                            <p:strVal val="#ppt_x"/>
                                          </p:val>
                                        </p:tav>
                                      </p:tavLst>
                                    </p:anim>
                                    <p:anim calcmode="lin" valueType="num">
                                      <p:cBhvr additive="base">
                                        <p:cTn id="183" dur="3000" fill="hold"/>
                                        <p:tgtEl>
                                          <p:spTgt spid="47"/>
                                        </p:tgtEl>
                                        <p:attrNameLst>
                                          <p:attrName>ppt_y</p:attrName>
                                        </p:attrNameLst>
                                      </p:cBhvr>
                                      <p:tavLst>
                                        <p:tav tm="0">
                                          <p:val>
                                            <p:strVal val="#ppt_y"/>
                                          </p:val>
                                        </p:tav>
                                        <p:tav tm="100000">
                                          <p:val>
                                            <p:strVal val="#ppt_y"/>
                                          </p:val>
                                        </p:tav>
                                      </p:tavLst>
                                    </p:anim>
                                  </p:childTnLst>
                                </p:cTn>
                              </p:par>
                              <p:par>
                                <p:cTn id="184" presetID="2" presetClass="entr" presetSubtype="8" fill="hold" grpId="0" nodeType="withEffect">
                                  <p:stCondLst>
                                    <p:cond delay="0"/>
                                  </p:stCondLst>
                                  <p:childTnLst>
                                    <p:set>
                                      <p:cBhvr>
                                        <p:cTn id="185" dur="1" fill="hold">
                                          <p:stCondLst>
                                            <p:cond delay="0"/>
                                          </p:stCondLst>
                                        </p:cTn>
                                        <p:tgtEl>
                                          <p:spTgt spid="48"/>
                                        </p:tgtEl>
                                        <p:attrNameLst>
                                          <p:attrName>style.visibility</p:attrName>
                                        </p:attrNameLst>
                                      </p:cBhvr>
                                      <p:to>
                                        <p:strVal val="visible"/>
                                      </p:to>
                                    </p:set>
                                    <p:anim calcmode="lin" valueType="num">
                                      <p:cBhvr additive="base">
                                        <p:cTn id="186" dur="3000" fill="hold"/>
                                        <p:tgtEl>
                                          <p:spTgt spid="48"/>
                                        </p:tgtEl>
                                        <p:attrNameLst>
                                          <p:attrName>ppt_x</p:attrName>
                                        </p:attrNameLst>
                                      </p:cBhvr>
                                      <p:tavLst>
                                        <p:tav tm="0">
                                          <p:val>
                                            <p:strVal val="0-#ppt_w/2"/>
                                          </p:val>
                                        </p:tav>
                                        <p:tav tm="100000">
                                          <p:val>
                                            <p:strVal val="#ppt_x"/>
                                          </p:val>
                                        </p:tav>
                                      </p:tavLst>
                                    </p:anim>
                                    <p:anim calcmode="lin" valueType="num">
                                      <p:cBhvr additive="base">
                                        <p:cTn id="187" dur="3000" fill="hold"/>
                                        <p:tgtEl>
                                          <p:spTgt spid="48"/>
                                        </p:tgtEl>
                                        <p:attrNameLst>
                                          <p:attrName>ppt_y</p:attrName>
                                        </p:attrNameLst>
                                      </p:cBhvr>
                                      <p:tavLst>
                                        <p:tav tm="0">
                                          <p:val>
                                            <p:strVal val="#ppt_y"/>
                                          </p:val>
                                        </p:tav>
                                        <p:tav tm="100000">
                                          <p:val>
                                            <p:strVal val="#ppt_y"/>
                                          </p:val>
                                        </p:tav>
                                      </p:tavLst>
                                    </p:anim>
                                  </p:childTnLst>
                                </p:cTn>
                              </p:par>
                              <p:par>
                                <p:cTn id="188" presetID="2" presetClass="entr" presetSubtype="8" fill="hold" grpId="0" nodeType="withEffect">
                                  <p:stCondLst>
                                    <p:cond delay="0"/>
                                  </p:stCondLst>
                                  <p:childTnLst>
                                    <p:set>
                                      <p:cBhvr>
                                        <p:cTn id="189" dur="1" fill="hold">
                                          <p:stCondLst>
                                            <p:cond delay="0"/>
                                          </p:stCondLst>
                                        </p:cTn>
                                        <p:tgtEl>
                                          <p:spTgt spid="49"/>
                                        </p:tgtEl>
                                        <p:attrNameLst>
                                          <p:attrName>style.visibility</p:attrName>
                                        </p:attrNameLst>
                                      </p:cBhvr>
                                      <p:to>
                                        <p:strVal val="visible"/>
                                      </p:to>
                                    </p:set>
                                    <p:anim calcmode="lin" valueType="num">
                                      <p:cBhvr additive="base">
                                        <p:cTn id="190" dur="3000" fill="hold"/>
                                        <p:tgtEl>
                                          <p:spTgt spid="49"/>
                                        </p:tgtEl>
                                        <p:attrNameLst>
                                          <p:attrName>ppt_x</p:attrName>
                                        </p:attrNameLst>
                                      </p:cBhvr>
                                      <p:tavLst>
                                        <p:tav tm="0">
                                          <p:val>
                                            <p:strVal val="0-#ppt_w/2"/>
                                          </p:val>
                                        </p:tav>
                                        <p:tav tm="100000">
                                          <p:val>
                                            <p:strVal val="#ppt_x"/>
                                          </p:val>
                                        </p:tav>
                                      </p:tavLst>
                                    </p:anim>
                                    <p:anim calcmode="lin" valueType="num">
                                      <p:cBhvr additive="base">
                                        <p:cTn id="191" dur="3000" fill="hold"/>
                                        <p:tgtEl>
                                          <p:spTgt spid="49"/>
                                        </p:tgtEl>
                                        <p:attrNameLst>
                                          <p:attrName>ppt_y</p:attrName>
                                        </p:attrNameLst>
                                      </p:cBhvr>
                                      <p:tavLst>
                                        <p:tav tm="0">
                                          <p:val>
                                            <p:strVal val="#ppt_y"/>
                                          </p:val>
                                        </p:tav>
                                        <p:tav tm="100000">
                                          <p:val>
                                            <p:strVal val="#ppt_y"/>
                                          </p:val>
                                        </p:tav>
                                      </p:tavLst>
                                    </p:anim>
                                  </p:childTnLst>
                                </p:cTn>
                              </p:par>
                              <p:par>
                                <p:cTn id="192" presetID="2" presetClass="entr" presetSubtype="8" fill="hold" grpId="0" nodeType="withEffect">
                                  <p:stCondLst>
                                    <p:cond delay="0"/>
                                  </p:stCondLst>
                                  <p:childTnLst>
                                    <p:set>
                                      <p:cBhvr>
                                        <p:cTn id="193" dur="1" fill="hold">
                                          <p:stCondLst>
                                            <p:cond delay="0"/>
                                          </p:stCondLst>
                                        </p:cTn>
                                        <p:tgtEl>
                                          <p:spTgt spid="50"/>
                                        </p:tgtEl>
                                        <p:attrNameLst>
                                          <p:attrName>style.visibility</p:attrName>
                                        </p:attrNameLst>
                                      </p:cBhvr>
                                      <p:to>
                                        <p:strVal val="visible"/>
                                      </p:to>
                                    </p:set>
                                    <p:anim calcmode="lin" valueType="num">
                                      <p:cBhvr additive="base">
                                        <p:cTn id="194" dur="3000" fill="hold"/>
                                        <p:tgtEl>
                                          <p:spTgt spid="50"/>
                                        </p:tgtEl>
                                        <p:attrNameLst>
                                          <p:attrName>ppt_x</p:attrName>
                                        </p:attrNameLst>
                                      </p:cBhvr>
                                      <p:tavLst>
                                        <p:tav tm="0">
                                          <p:val>
                                            <p:strVal val="0-#ppt_w/2"/>
                                          </p:val>
                                        </p:tav>
                                        <p:tav tm="100000">
                                          <p:val>
                                            <p:strVal val="#ppt_x"/>
                                          </p:val>
                                        </p:tav>
                                      </p:tavLst>
                                    </p:anim>
                                    <p:anim calcmode="lin" valueType="num">
                                      <p:cBhvr additive="base">
                                        <p:cTn id="195" dur="3000" fill="hold"/>
                                        <p:tgtEl>
                                          <p:spTgt spid="50"/>
                                        </p:tgtEl>
                                        <p:attrNameLst>
                                          <p:attrName>ppt_y</p:attrName>
                                        </p:attrNameLst>
                                      </p:cBhvr>
                                      <p:tavLst>
                                        <p:tav tm="0">
                                          <p:val>
                                            <p:strVal val="#ppt_y"/>
                                          </p:val>
                                        </p:tav>
                                        <p:tav tm="100000">
                                          <p:val>
                                            <p:strVal val="#ppt_y"/>
                                          </p:val>
                                        </p:tav>
                                      </p:tavLst>
                                    </p:anim>
                                  </p:childTnLst>
                                </p:cTn>
                              </p:par>
                              <p:par>
                                <p:cTn id="196" presetID="2" presetClass="entr" presetSubtype="8" fill="hold" grpId="0" nodeType="withEffect">
                                  <p:stCondLst>
                                    <p:cond delay="0"/>
                                  </p:stCondLst>
                                  <p:childTnLst>
                                    <p:set>
                                      <p:cBhvr>
                                        <p:cTn id="197" dur="1" fill="hold">
                                          <p:stCondLst>
                                            <p:cond delay="0"/>
                                          </p:stCondLst>
                                        </p:cTn>
                                        <p:tgtEl>
                                          <p:spTgt spid="51"/>
                                        </p:tgtEl>
                                        <p:attrNameLst>
                                          <p:attrName>style.visibility</p:attrName>
                                        </p:attrNameLst>
                                      </p:cBhvr>
                                      <p:to>
                                        <p:strVal val="visible"/>
                                      </p:to>
                                    </p:set>
                                    <p:anim calcmode="lin" valueType="num">
                                      <p:cBhvr additive="base">
                                        <p:cTn id="198" dur="3000" fill="hold"/>
                                        <p:tgtEl>
                                          <p:spTgt spid="51"/>
                                        </p:tgtEl>
                                        <p:attrNameLst>
                                          <p:attrName>ppt_x</p:attrName>
                                        </p:attrNameLst>
                                      </p:cBhvr>
                                      <p:tavLst>
                                        <p:tav tm="0">
                                          <p:val>
                                            <p:strVal val="0-#ppt_w/2"/>
                                          </p:val>
                                        </p:tav>
                                        <p:tav tm="100000">
                                          <p:val>
                                            <p:strVal val="#ppt_x"/>
                                          </p:val>
                                        </p:tav>
                                      </p:tavLst>
                                    </p:anim>
                                    <p:anim calcmode="lin" valueType="num">
                                      <p:cBhvr additive="base">
                                        <p:cTn id="199" dur="3000" fill="hold"/>
                                        <p:tgtEl>
                                          <p:spTgt spid="51"/>
                                        </p:tgtEl>
                                        <p:attrNameLst>
                                          <p:attrName>ppt_y</p:attrName>
                                        </p:attrNameLst>
                                      </p:cBhvr>
                                      <p:tavLst>
                                        <p:tav tm="0">
                                          <p:val>
                                            <p:strVal val="#ppt_y"/>
                                          </p:val>
                                        </p:tav>
                                        <p:tav tm="100000">
                                          <p:val>
                                            <p:strVal val="#ppt_y"/>
                                          </p:val>
                                        </p:tav>
                                      </p:tavLst>
                                    </p:anim>
                                  </p:childTnLst>
                                </p:cTn>
                              </p:par>
                              <p:par>
                                <p:cTn id="200" presetID="2" presetClass="entr" presetSubtype="8" fill="hold" grpId="0" nodeType="withEffect">
                                  <p:stCondLst>
                                    <p:cond delay="0"/>
                                  </p:stCondLst>
                                  <p:childTnLst>
                                    <p:set>
                                      <p:cBhvr>
                                        <p:cTn id="201" dur="1" fill="hold">
                                          <p:stCondLst>
                                            <p:cond delay="0"/>
                                          </p:stCondLst>
                                        </p:cTn>
                                        <p:tgtEl>
                                          <p:spTgt spid="52"/>
                                        </p:tgtEl>
                                        <p:attrNameLst>
                                          <p:attrName>style.visibility</p:attrName>
                                        </p:attrNameLst>
                                      </p:cBhvr>
                                      <p:to>
                                        <p:strVal val="visible"/>
                                      </p:to>
                                    </p:set>
                                    <p:anim calcmode="lin" valueType="num">
                                      <p:cBhvr additive="base">
                                        <p:cTn id="202" dur="3000" fill="hold"/>
                                        <p:tgtEl>
                                          <p:spTgt spid="52"/>
                                        </p:tgtEl>
                                        <p:attrNameLst>
                                          <p:attrName>ppt_x</p:attrName>
                                        </p:attrNameLst>
                                      </p:cBhvr>
                                      <p:tavLst>
                                        <p:tav tm="0">
                                          <p:val>
                                            <p:strVal val="0-#ppt_w/2"/>
                                          </p:val>
                                        </p:tav>
                                        <p:tav tm="100000">
                                          <p:val>
                                            <p:strVal val="#ppt_x"/>
                                          </p:val>
                                        </p:tav>
                                      </p:tavLst>
                                    </p:anim>
                                    <p:anim calcmode="lin" valueType="num">
                                      <p:cBhvr additive="base">
                                        <p:cTn id="203" dur="3000" fill="hold"/>
                                        <p:tgtEl>
                                          <p:spTgt spid="52"/>
                                        </p:tgtEl>
                                        <p:attrNameLst>
                                          <p:attrName>ppt_y</p:attrName>
                                        </p:attrNameLst>
                                      </p:cBhvr>
                                      <p:tavLst>
                                        <p:tav tm="0">
                                          <p:val>
                                            <p:strVal val="#ppt_y"/>
                                          </p:val>
                                        </p:tav>
                                        <p:tav tm="100000">
                                          <p:val>
                                            <p:strVal val="#ppt_y"/>
                                          </p:val>
                                        </p:tav>
                                      </p:tavLst>
                                    </p:anim>
                                  </p:childTnLst>
                                </p:cTn>
                              </p:par>
                              <p:par>
                                <p:cTn id="204" presetID="2" presetClass="entr" presetSubtype="8" fill="hold" grpId="0" nodeType="withEffect">
                                  <p:stCondLst>
                                    <p:cond delay="0"/>
                                  </p:stCondLst>
                                  <p:childTnLst>
                                    <p:set>
                                      <p:cBhvr>
                                        <p:cTn id="205" dur="1" fill="hold">
                                          <p:stCondLst>
                                            <p:cond delay="0"/>
                                          </p:stCondLst>
                                        </p:cTn>
                                        <p:tgtEl>
                                          <p:spTgt spid="53"/>
                                        </p:tgtEl>
                                        <p:attrNameLst>
                                          <p:attrName>style.visibility</p:attrName>
                                        </p:attrNameLst>
                                      </p:cBhvr>
                                      <p:to>
                                        <p:strVal val="visible"/>
                                      </p:to>
                                    </p:set>
                                    <p:anim calcmode="lin" valueType="num">
                                      <p:cBhvr additive="base">
                                        <p:cTn id="206" dur="3000" fill="hold"/>
                                        <p:tgtEl>
                                          <p:spTgt spid="53"/>
                                        </p:tgtEl>
                                        <p:attrNameLst>
                                          <p:attrName>ppt_x</p:attrName>
                                        </p:attrNameLst>
                                      </p:cBhvr>
                                      <p:tavLst>
                                        <p:tav tm="0">
                                          <p:val>
                                            <p:strVal val="0-#ppt_w/2"/>
                                          </p:val>
                                        </p:tav>
                                        <p:tav tm="100000">
                                          <p:val>
                                            <p:strVal val="#ppt_x"/>
                                          </p:val>
                                        </p:tav>
                                      </p:tavLst>
                                    </p:anim>
                                    <p:anim calcmode="lin" valueType="num">
                                      <p:cBhvr additive="base">
                                        <p:cTn id="207" dur="3000" fill="hold"/>
                                        <p:tgtEl>
                                          <p:spTgt spid="53"/>
                                        </p:tgtEl>
                                        <p:attrNameLst>
                                          <p:attrName>ppt_y</p:attrName>
                                        </p:attrNameLst>
                                      </p:cBhvr>
                                      <p:tavLst>
                                        <p:tav tm="0">
                                          <p:val>
                                            <p:strVal val="#ppt_y"/>
                                          </p:val>
                                        </p:tav>
                                        <p:tav tm="100000">
                                          <p:val>
                                            <p:strVal val="#ppt_y"/>
                                          </p:val>
                                        </p:tav>
                                      </p:tavLst>
                                    </p:anim>
                                  </p:childTnLst>
                                </p:cTn>
                              </p:par>
                              <p:par>
                                <p:cTn id="208" presetID="2" presetClass="entr" presetSubtype="8" fill="hold" grpId="0" nodeType="withEffect">
                                  <p:stCondLst>
                                    <p:cond delay="0"/>
                                  </p:stCondLst>
                                  <p:childTnLst>
                                    <p:set>
                                      <p:cBhvr>
                                        <p:cTn id="209" dur="1" fill="hold">
                                          <p:stCondLst>
                                            <p:cond delay="0"/>
                                          </p:stCondLst>
                                        </p:cTn>
                                        <p:tgtEl>
                                          <p:spTgt spid="54"/>
                                        </p:tgtEl>
                                        <p:attrNameLst>
                                          <p:attrName>style.visibility</p:attrName>
                                        </p:attrNameLst>
                                      </p:cBhvr>
                                      <p:to>
                                        <p:strVal val="visible"/>
                                      </p:to>
                                    </p:set>
                                    <p:anim calcmode="lin" valueType="num">
                                      <p:cBhvr additive="base">
                                        <p:cTn id="210" dur="3000" fill="hold"/>
                                        <p:tgtEl>
                                          <p:spTgt spid="54"/>
                                        </p:tgtEl>
                                        <p:attrNameLst>
                                          <p:attrName>ppt_x</p:attrName>
                                        </p:attrNameLst>
                                      </p:cBhvr>
                                      <p:tavLst>
                                        <p:tav tm="0">
                                          <p:val>
                                            <p:strVal val="0-#ppt_w/2"/>
                                          </p:val>
                                        </p:tav>
                                        <p:tav tm="100000">
                                          <p:val>
                                            <p:strVal val="#ppt_x"/>
                                          </p:val>
                                        </p:tav>
                                      </p:tavLst>
                                    </p:anim>
                                    <p:anim calcmode="lin" valueType="num">
                                      <p:cBhvr additive="base">
                                        <p:cTn id="211" dur="3000" fill="hold"/>
                                        <p:tgtEl>
                                          <p:spTgt spid="54"/>
                                        </p:tgtEl>
                                        <p:attrNameLst>
                                          <p:attrName>ppt_y</p:attrName>
                                        </p:attrNameLst>
                                      </p:cBhvr>
                                      <p:tavLst>
                                        <p:tav tm="0">
                                          <p:val>
                                            <p:strVal val="#ppt_y"/>
                                          </p:val>
                                        </p:tav>
                                        <p:tav tm="100000">
                                          <p:val>
                                            <p:strVal val="#ppt_y"/>
                                          </p:val>
                                        </p:tav>
                                      </p:tavLst>
                                    </p:anim>
                                  </p:childTnLst>
                                </p:cTn>
                              </p:par>
                              <p:par>
                                <p:cTn id="212" presetID="2" presetClass="entr" presetSubtype="8" fill="hold" grpId="0" nodeType="withEffect">
                                  <p:stCondLst>
                                    <p:cond delay="0"/>
                                  </p:stCondLst>
                                  <p:childTnLst>
                                    <p:set>
                                      <p:cBhvr>
                                        <p:cTn id="213" dur="1" fill="hold">
                                          <p:stCondLst>
                                            <p:cond delay="0"/>
                                          </p:stCondLst>
                                        </p:cTn>
                                        <p:tgtEl>
                                          <p:spTgt spid="55"/>
                                        </p:tgtEl>
                                        <p:attrNameLst>
                                          <p:attrName>style.visibility</p:attrName>
                                        </p:attrNameLst>
                                      </p:cBhvr>
                                      <p:to>
                                        <p:strVal val="visible"/>
                                      </p:to>
                                    </p:set>
                                    <p:anim calcmode="lin" valueType="num">
                                      <p:cBhvr additive="base">
                                        <p:cTn id="214" dur="3000" fill="hold"/>
                                        <p:tgtEl>
                                          <p:spTgt spid="55"/>
                                        </p:tgtEl>
                                        <p:attrNameLst>
                                          <p:attrName>ppt_x</p:attrName>
                                        </p:attrNameLst>
                                      </p:cBhvr>
                                      <p:tavLst>
                                        <p:tav tm="0">
                                          <p:val>
                                            <p:strVal val="0-#ppt_w/2"/>
                                          </p:val>
                                        </p:tav>
                                        <p:tav tm="100000">
                                          <p:val>
                                            <p:strVal val="#ppt_x"/>
                                          </p:val>
                                        </p:tav>
                                      </p:tavLst>
                                    </p:anim>
                                    <p:anim calcmode="lin" valueType="num">
                                      <p:cBhvr additive="base">
                                        <p:cTn id="215" dur="3000" fill="hold"/>
                                        <p:tgtEl>
                                          <p:spTgt spid="55"/>
                                        </p:tgtEl>
                                        <p:attrNameLst>
                                          <p:attrName>ppt_y</p:attrName>
                                        </p:attrNameLst>
                                      </p:cBhvr>
                                      <p:tavLst>
                                        <p:tav tm="0">
                                          <p:val>
                                            <p:strVal val="#ppt_y"/>
                                          </p:val>
                                        </p:tav>
                                        <p:tav tm="100000">
                                          <p:val>
                                            <p:strVal val="#ppt_y"/>
                                          </p:val>
                                        </p:tav>
                                      </p:tavLst>
                                    </p:anim>
                                  </p:childTnLst>
                                </p:cTn>
                              </p:par>
                              <p:par>
                                <p:cTn id="216" presetID="2" presetClass="entr" presetSubtype="8" fill="hold" grpId="0" nodeType="withEffect">
                                  <p:stCondLst>
                                    <p:cond delay="0"/>
                                  </p:stCondLst>
                                  <p:childTnLst>
                                    <p:set>
                                      <p:cBhvr>
                                        <p:cTn id="217" dur="1" fill="hold">
                                          <p:stCondLst>
                                            <p:cond delay="0"/>
                                          </p:stCondLst>
                                        </p:cTn>
                                        <p:tgtEl>
                                          <p:spTgt spid="56"/>
                                        </p:tgtEl>
                                        <p:attrNameLst>
                                          <p:attrName>style.visibility</p:attrName>
                                        </p:attrNameLst>
                                      </p:cBhvr>
                                      <p:to>
                                        <p:strVal val="visible"/>
                                      </p:to>
                                    </p:set>
                                    <p:anim calcmode="lin" valueType="num">
                                      <p:cBhvr additive="base">
                                        <p:cTn id="218" dur="3000" fill="hold"/>
                                        <p:tgtEl>
                                          <p:spTgt spid="56"/>
                                        </p:tgtEl>
                                        <p:attrNameLst>
                                          <p:attrName>ppt_x</p:attrName>
                                        </p:attrNameLst>
                                      </p:cBhvr>
                                      <p:tavLst>
                                        <p:tav tm="0">
                                          <p:val>
                                            <p:strVal val="0-#ppt_w/2"/>
                                          </p:val>
                                        </p:tav>
                                        <p:tav tm="100000">
                                          <p:val>
                                            <p:strVal val="#ppt_x"/>
                                          </p:val>
                                        </p:tav>
                                      </p:tavLst>
                                    </p:anim>
                                    <p:anim calcmode="lin" valueType="num">
                                      <p:cBhvr additive="base">
                                        <p:cTn id="219" dur="3000" fill="hold"/>
                                        <p:tgtEl>
                                          <p:spTgt spid="56"/>
                                        </p:tgtEl>
                                        <p:attrNameLst>
                                          <p:attrName>ppt_y</p:attrName>
                                        </p:attrNameLst>
                                      </p:cBhvr>
                                      <p:tavLst>
                                        <p:tav tm="0">
                                          <p:val>
                                            <p:strVal val="#ppt_y"/>
                                          </p:val>
                                        </p:tav>
                                        <p:tav tm="100000">
                                          <p:val>
                                            <p:strVal val="#ppt_y"/>
                                          </p:val>
                                        </p:tav>
                                      </p:tavLst>
                                    </p:anim>
                                  </p:childTnLst>
                                </p:cTn>
                              </p:par>
                              <p:par>
                                <p:cTn id="220" presetID="2" presetClass="entr" presetSubtype="8" fill="hold" grpId="0" nodeType="withEffect">
                                  <p:stCondLst>
                                    <p:cond delay="0"/>
                                  </p:stCondLst>
                                  <p:childTnLst>
                                    <p:set>
                                      <p:cBhvr>
                                        <p:cTn id="221" dur="1" fill="hold">
                                          <p:stCondLst>
                                            <p:cond delay="0"/>
                                          </p:stCondLst>
                                        </p:cTn>
                                        <p:tgtEl>
                                          <p:spTgt spid="57"/>
                                        </p:tgtEl>
                                        <p:attrNameLst>
                                          <p:attrName>style.visibility</p:attrName>
                                        </p:attrNameLst>
                                      </p:cBhvr>
                                      <p:to>
                                        <p:strVal val="visible"/>
                                      </p:to>
                                    </p:set>
                                    <p:anim calcmode="lin" valueType="num">
                                      <p:cBhvr additive="base">
                                        <p:cTn id="222" dur="3000" fill="hold"/>
                                        <p:tgtEl>
                                          <p:spTgt spid="57"/>
                                        </p:tgtEl>
                                        <p:attrNameLst>
                                          <p:attrName>ppt_x</p:attrName>
                                        </p:attrNameLst>
                                      </p:cBhvr>
                                      <p:tavLst>
                                        <p:tav tm="0">
                                          <p:val>
                                            <p:strVal val="0-#ppt_w/2"/>
                                          </p:val>
                                        </p:tav>
                                        <p:tav tm="100000">
                                          <p:val>
                                            <p:strVal val="#ppt_x"/>
                                          </p:val>
                                        </p:tav>
                                      </p:tavLst>
                                    </p:anim>
                                    <p:anim calcmode="lin" valueType="num">
                                      <p:cBhvr additive="base">
                                        <p:cTn id="223" dur="3000" fill="hold"/>
                                        <p:tgtEl>
                                          <p:spTgt spid="57"/>
                                        </p:tgtEl>
                                        <p:attrNameLst>
                                          <p:attrName>ppt_y</p:attrName>
                                        </p:attrNameLst>
                                      </p:cBhvr>
                                      <p:tavLst>
                                        <p:tav tm="0">
                                          <p:val>
                                            <p:strVal val="#ppt_y"/>
                                          </p:val>
                                        </p:tav>
                                        <p:tav tm="100000">
                                          <p:val>
                                            <p:strVal val="#ppt_y"/>
                                          </p:val>
                                        </p:tav>
                                      </p:tavLst>
                                    </p:anim>
                                  </p:childTnLst>
                                </p:cTn>
                              </p:par>
                              <p:par>
                                <p:cTn id="224" presetID="2" presetClass="entr" presetSubtype="8" fill="hold" grpId="0" nodeType="withEffect">
                                  <p:stCondLst>
                                    <p:cond delay="0"/>
                                  </p:stCondLst>
                                  <p:childTnLst>
                                    <p:set>
                                      <p:cBhvr>
                                        <p:cTn id="225" dur="1" fill="hold">
                                          <p:stCondLst>
                                            <p:cond delay="0"/>
                                          </p:stCondLst>
                                        </p:cTn>
                                        <p:tgtEl>
                                          <p:spTgt spid="58"/>
                                        </p:tgtEl>
                                        <p:attrNameLst>
                                          <p:attrName>style.visibility</p:attrName>
                                        </p:attrNameLst>
                                      </p:cBhvr>
                                      <p:to>
                                        <p:strVal val="visible"/>
                                      </p:to>
                                    </p:set>
                                    <p:anim calcmode="lin" valueType="num">
                                      <p:cBhvr additive="base">
                                        <p:cTn id="226" dur="3000" fill="hold"/>
                                        <p:tgtEl>
                                          <p:spTgt spid="58"/>
                                        </p:tgtEl>
                                        <p:attrNameLst>
                                          <p:attrName>ppt_x</p:attrName>
                                        </p:attrNameLst>
                                      </p:cBhvr>
                                      <p:tavLst>
                                        <p:tav tm="0">
                                          <p:val>
                                            <p:strVal val="0-#ppt_w/2"/>
                                          </p:val>
                                        </p:tav>
                                        <p:tav tm="100000">
                                          <p:val>
                                            <p:strVal val="#ppt_x"/>
                                          </p:val>
                                        </p:tav>
                                      </p:tavLst>
                                    </p:anim>
                                    <p:anim calcmode="lin" valueType="num">
                                      <p:cBhvr additive="base">
                                        <p:cTn id="227" dur="3000" fill="hold"/>
                                        <p:tgtEl>
                                          <p:spTgt spid="58"/>
                                        </p:tgtEl>
                                        <p:attrNameLst>
                                          <p:attrName>ppt_y</p:attrName>
                                        </p:attrNameLst>
                                      </p:cBhvr>
                                      <p:tavLst>
                                        <p:tav tm="0">
                                          <p:val>
                                            <p:strVal val="#ppt_y"/>
                                          </p:val>
                                        </p:tav>
                                        <p:tav tm="100000">
                                          <p:val>
                                            <p:strVal val="#ppt_y"/>
                                          </p:val>
                                        </p:tav>
                                      </p:tavLst>
                                    </p:anim>
                                  </p:childTnLst>
                                </p:cTn>
                              </p:par>
                              <p:par>
                                <p:cTn id="228" presetID="2" presetClass="entr" presetSubtype="8" fill="hold" grpId="0" nodeType="withEffect">
                                  <p:stCondLst>
                                    <p:cond delay="0"/>
                                  </p:stCondLst>
                                  <p:childTnLst>
                                    <p:set>
                                      <p:cBhvr>
                                        <p:cTn id="229" dur="1" fill="hold">
                                          <p:stCondLst>
                                            <p:cond delay="0"/>
                                          </p:stCondLst>
                                        </p:cTn>
                                        <p:tgtEl>
                                          <p:spTgt spid="59"/>
                                        </p:tgtEl>
                                        <p:attrNameLst>
                                          <p:attrName>style.visibility</p:attrName>
                                        </p:attrNameLst>
                                      </p:cBhvr>
                                      <p:to>
                                        <p:strVal val="visible"/>
                                      </p:to>
                                    </p:set>
                                    <p:anim calcmode="lin" valueType="num">
                                      <p:cBhvr additive="base">
                                        <p:cTn id="230" dur="3000" fill="hold"/>
                                        <p:tgtEl>
                                          <p:spTgt spid="59"/>
                                        </p:tgtEl>
                                        <p:attrNameLst>
                                          <p:attrName>ppt_x</p:attrName>
                                        </p:attrNameLst>
                                      </p:cBhvr>
                                      <p:tavLst>
                                        <p:tav tm="0">
                                          <p:val>
                                            <p:strVal val="0-#ppt_w/2"/>
                                          </p:val>
                                        </p:tav>
                                        <p:tav tm="100000">
                                          <p:val>
                                            <p:strVal val="#ppt_x"/>
                                          </p:val>
                                        </p:tav>
                                      </p:tavLst>
                                    </p:anim>
                                    <p:anim calcmode="lin" valueType="num">
                                      <p:cBhvr additive="base">
                                        <p:cTn id="231" dur="3000" fill="hold"/>
                                        <p:tgtEl>
                                          <p:spTgt spid="59"/>
                                        </p:tgtEl>
                                        <p:attrNameLst>
                                          <p:attrName>ppt_y</p:attrName>
                                        </p:attrNameLst>
                                      </p:cBhvr>
                                      <p:tavLst>
                                        <p:tav tm="0">
                                          <p:val>
                                            <p:strVal val="#ppt_y"/>
                                          </p:val>
                                        </p:tav>
                                        <p:tav tm="100000">
                                          <p:val>
                                            <p:strVal val="#ppt_y"/>
                                          </p:val>
                                        </p:tav>
                                      </p:tavLst>
                                    </p:anim>
                                  </p:childTnLst>
                                </p:cTn>
                              </p:par>
                              <p:par>
                                <p:cTn id="232" presetID="2" presetClass="entr" presetSubtype="8" fill="hold" grpId="0" nodeType="withEffect">
                                  <p:stCondLst>
                                    <p:cond delay="0"/>
                                  </p:stCondLst>
                                  <p:childTnLst>
                                    <p:set>
                                      <p:cBhvr>
                                        <p:cTn id="233" dur="1" fill="hold">
                                          <p:stCondLst>
                                            <p:cond delay="0"/>
                                          </p:stCondLst>
                                        </p:cTn>
                                        <p:tgtEl>
                                          <p:spTgt spid="60"/>
                                        </p:tgtEl>
                                        <p:attrNameLst>
                                          <p:attrName>style.visibility</p:attrName>
                                        </p:attrNameLst>
                                      </p:cBhvr>
                                      <p:to>
                                        <p:strVal val="visible"/>
                                      </p:to>
                                    </p:set>
                                    <p:anim calcmode="lin" valueType="num">
                                      <p:cBhvr additive="base">
                                        <p:cTn id="234" dur="3000" fill="hold"/>
                                        <p:tgtEl>
                                          <p:spTgt spid="60"/>
                                        </p:tgtEl>
                                        <p:attrNameLst>
                                          <p:attrName>ppt_x</p:attrName>
                                        </p:attrNameLst>
                                      </p:cBhvr>
                                      <p:tavLst>
                                        <p:tav tm="0">
                                          <p:val>
                                            <p:strVal val="0-#ppt_w/2"/>
                                          </p:val>
                                        </p:tav>
                                        <p:tav tm="100000">
                                          <p:val>
                                            <p:strVal val="#ppt_x"/>
                                          </p:val>
                                        </p:tav>
                                      </p:tavLst>
                                    </p:anim>
                                    <p:anim calcmode="lin" valueType="num">
                                      <p:cBhvr additive="base">
                                        <p:cTn id="235" dur="3000" fill="hold"/>
                                        <p:tgtEl>
                                          <p:spTgt spid="60"/>
                                        </p:tgtEl>
                                        <p:attrNameLst>
                                          <p:attrName>ppt_y</p:attrName>
                                        </p:attrNameLst>
                                      </p:cBhvr>
                                      <p:tavLst>
                                        <p:tav tm="0">
                                          <p:val>
                                            <p:strVal val="#ppt_y"/>
                                          </p:val>
                                        </p:tav>
                                        <p:tav tm="100000">
                                          <p:val>
                                            <p:strVal val="#ppt_y"/>
                                          </p:val>
                                        </p:tav>
                                      </p:tavLst>
                                    </p:anim>
                                  </p:childTnLst>
                                </p:cTn>
                              </p:par>
                              <p:par>
                                <p:cTn id="236" presetID="2" presetClass="entr" presetSubtype="8" fill="hold" grpId="0" nodeType="withEffect">
                                  <p:stCondLst>
                                    <p:cond delay="0"/>
                                  </p:stCondLst>
                                  <p:childTnLst>
                                    <p:set>
                                      <p:cBhvr>
                                        <p:cTn id="237" dur="1" fill="hold">
                                          <p:stCondLst>
                                            <p:cond delay="0"/>
                                          </p:stCondLst>
                                        </p:cTn>
                                        <p:tgtEl>
                                          <p:spTgt spid="61"/>
                                        </p:tgtEl>
                                        <p:attrNameLst>
                                          <p:attrName>style.visibility</p:attrName>
                                        </p:attrNameLst>
                                      </p:cBhvr>
                                      <p:to>
                                        <p:strVal val="visible"/>
                                      </p:to>
                                    </p:set>
                                    <p:anim calcmode="lin" valueType="num">
                                      <p:cBhvr additive="base">
                                        <p:cTn id="238" dur="3000" fill="hold"/>
                                        <p:tgtEl>
                                          <p:spTgt spid="61"/>
                                        </p:tgtEl>
                                        <p:attrNameLst>
                                          <p:attrName>ppt_x</p:attrName>
                                        </p:attrNameLst>
                                      </p:cBhvr>
                                      <p:tavLst>
                                        <p:tav tm="0">
                                          <p:val>
                                            <p:strVal val="0-#ppt_w/2"/>
                                          </p:val>
                                        </p:tav>
                                        <p:tav tm="100000">
                                          <p:val>
                                            <p:strVal val="#ppt_x"/>
                                          </p:val>
                                        </p:tav>
                                      </p:tavLst>
                                    </p:anim>
                                    <p:anim calcmode="lin" valueType="num">
                                      <p:cBhvr additive="base">
                                        <p:cTn id="239" dur="3000" fill="hold"/>
                                        <p:tgtEl>
                                          <p:spTgt spid="61"/>
                                        </p:tgtEl>
                                        <p:attrNameLst>
                                          <p:attrName>ppt_y</p:attrName>
                                        </p:attrNameLst>
                                      </p:cBhvr>
                                      <p:tavLst>
                                        <p:tav tm="0">
                                          <p:val>
                                            <p:strVal val="#ppt_y"/>
                                          </p:val>
                                        </p:tav>
                                        <p:tav tm="100000">
                                          <p:val>
                                            <p:strVal val="#ppt_y"/>
                                          </p:val>
                                        </p:tav>
                                      </p:tavLst>
                                    </p:anim>
                                  </p:childTnLst>
                                </p:cTn>
                              </p:par>
                              <p:par>
                                <p:cTn id="240" presetID="2" presetClass="entr" presetSubtype="8" fill="hold" grpId="0" nodeType="withEffect">
                                  <p:stCondLst>
                                    <p:cond delay="0"/>
                                  </p:stCondLst>
                                  <p:childTnLst>
                                    <p:set>
                                      <p:cBhvr>
                                        <p:cTn id="241" dur="1" fill="hold">
                                          <p:stCondLst>
                                            <p:cond delay="0"/>
                                          </p:stCondLst>
                                        </p:cTn>
                                        <p:tgtEl>
                                          <p:spTgt spid="62"/>
                                        </p:tgtEl>
                                        <p:attrNameLst>
                                          <p:attrName>style.visibility</p:attrName>
                                        </p:attrNameLst>
                                      </p:cBhvr>
                                      <p:to>
                                        <p:strVal val="visible"/>
                                      </p:to>
                                    </p:set>
                                    <p:anim calcmode="lin" valueType="num">
                                      <p:cBhvr additive="base">
                                        <p:cTn id="242" dur="3000" fill="hold"/>
                                        <p:tgtEl>
                                          <p:spTgt spid="62"/>
                                        </p:tgtEl>
                                        <p:attrNameLst>
                                          <p:attrName>ppt_x</p:attrName>
                                        </p:attrNameLst>
                                      </p:cBhvr>
                                      <p:tavLst>
                                        <p:tav tm="0">
                                          <p:val>
                                            <p:strVal val="0-#ppt_w/2"/>
                                          </p:val>
                                        </p:tav>
                                        <p:tav tm="100000">
                                          <p:val>
                                            <p:strVal val="#ppt_x"/>
                                          </p:val>
                                        </p:tav>
                                      </p:tavLst>
                                    </p:anim>
                                    <p:anim calcmode="lin" valueType="num">
                                      <p:cBhvr additive="base">
                                        <p:cTn id="243" dur="3000" fill="hold"/>
                                        <p:tgtEl>
                                          <p:spTgt spid="62"/>
                                        </p:tgtEl>
                                        <p:attrNameLst>
                                          <p:attrName>ppt_y</p:attrName>
                                        </p:attrNameLst>
                                      </p:cBhvr>
                                      <p:tavLst>
                                        <p:tav tm="0">
                                          <p:val>
                                            <p:strVal val="#ppt_y"/>
                                          </p:val>
                                        </p:tav>
                                        <p:tav tm="100000">
                                          <p:val>
                                            <p:strVal val="#ppt_y"/>
                                          </p:val>
                                        </p:tav>
                                      </p:tavLst>
                                    </p:anim>
                                  </p:childTnLst>
                                </p:cTn>
                              </p:par>
                              <p:par>
                                <p:cTn id="244" presetID="2" presetClass="entr" presetSubtype="8" fill="hold" grpId="0" nodeType="withEffect">
                                  <p:stCondLst>
                                    <p:cond delay="0"/>
                                  </p:stCondLst>
                                  <p:childTnLst>
                                    <p:set>
                                      <p:cBhvr>
                                        <p:cTn id="245" dur="1" fill="hold">
                                          <p:stCondLst>
                                            <p:cond delay="0"/>
                                          </p:stCondLst>
                                        </p:cTn>
                                        <p:tgtEl>
                                          <p:spTgt spid="63"/>
                                        </p:tgtEl>
                                        <p:attrNameLst>
                                          <p:attrName>style.visibility</p:attrName>
                                        </p:attrNameLst>
                                      </p:cBhvr>
                                      <p:to>
                                        <p:strVal val="visible"/>
                                      </p:to>
                                    </p:set>
                                    <p:anim calcmode="lin" valueType="num">
                                      <p:cBhvr additive="base">
                                        <p:cTn id="246" dur="3000" fill="hold"/>
                                        <p:tgtEl>
                                          <p:spTgt spid="63"/>
                                        </p:tgtEl>
                                        <p:attrNameLst>
                                          <p:attrName>ppt_x</p:attrName>
                                        </p:attrNameLst>
                                      </p:cBhvr>
                                      <p:tavLst>
                                        <p:tav tm="0">
                                          <p:val>
                                            <p:strVal val="0-#ppt_w/2"/>
                                          </p:val>
                                        </p:tav>
                                        <p:tav tm="100000">
                                          <p:val>
                                            <p:strVal val="#ppt_x"/>
                                          </p:val>
                                        </p:tav>
                                      </p:tavLst>
                                    </p:anim>
                                    <p:anim calcmode="lin" valueType="num">
                                      <p:cBhvr additive="base">
                                        <p:cTn id="247" dur="3000" fill="hold"/>
                                        <p:tgtEl>
                                          <p:spTgt spid="63"/>
                                        </p:tgtEl>
                                        <p:attrNameLst>
                                          <p:attrName>ppt_y</p:attrName>
                                        </p:attrNameLst>
                                      </p:cBhvr>
                                      <p:tavLst>
                                        <p:tav tm="0">
                                          <p:val>
                                            <p:strVal val="#ppt_y"/>
                                          </p:val>
                                        </p:tav>
                                        <p:tav tm="100000">
                                          <p:val>
                                            <p:strVal val="#ppt_y"/>
                                          </p:val>
                                        </p:tav>
                                      </p:tavLst>
                                    </p:anim>
                                  </p:childTnLst>
                                </p:cTn>
                              </p:par>
                              <p:par>
                                <p:cTn id="248" presetID="2" presetClass="entr" presetSubtype="8" fill="hold" grpId="0" nodeType="withEffect">
                                  <p:stCondLst>
                                    <p:cond delay="0"/>
                                  </p:stCondLst>
                                  <p:childTnLst>
                                    <p:set>
                                      <p:cBhvr>
                                        <p:cTn id="249" dur="1" fill="hold">
                                          <p:stCondLst>
                                            <p:cond delay="0"/>
                                          </p:stCondLst>
                                        </p:cTn>
                                        <p:tgtEl>
                                          <p:spTgt spid="64"/>
                                        </p:tgtEl>
                                        <p:attrNameLst>
                                          <p:attrName>style.visibility</p:attrName>
                                        </p:attrNameLst>
                                      </p:cBhvr>
                                      <p:to>
                                        <p:strVal val="visible"/>
                                      </p:to>
                                    </p:set>
                                    <p:anim calcmode="lin" valueType="num">
                                      <p:cBhvr additive="base">
                                        <p:cTn id="250" dur="3000" fill="hold"/>
                                        <p:tgtEl>
                                          <p:spTgt spid="64"/>
                                        </p:tgtEl>
                                        <p:attrNameLst>
                                          <p:attrName>ppt_x</p:attrName>
                                        </p:attrNameLst>
                                      </p:cBhvr>
                                      <p:tavLst>
                                        <p:tav tm="0">
                                          <p:val>
                                            <p:strVal val="0-#ppt_w/2"/>
                                          </p:val>
                                        </p:tav>
                                        <p:tav tm="100000">
                                          <p:val>
                                            <p:strVal val="#ppt_x"/>
                                          </p:val>
                                        </p:tav>
                                      </p:tavLst>
                                    </p:anim>
                                    <p:anim calcmode="lin" valueType="num">
                                      <p:cBhvr additive="base">
                                        <p:cTn id="251" dur="3000" fill="hold"/>
                                        <p:tgtEl>
                                          <p:spTgt spid="64"/>
                                        </p:tgtEl>
                                        <p:attrNameLst>
                                          <p:attrName>ppt_y</p:attrName>
                                        </p:attrNameLst>
                                      </p:cBhvr>
                                      <p:tavLst>
                                        <p:tav tm="0">
                                          <p:val>
                                            <p:strVal val="#ppt_y"/>
                                          </p:val>
                                        </p:tav>
                                        <p:tav tm="100000">
                                          <p:val>
                                            <p:strVal val="#ppt_y"/>
                                          </p:val>
                                        </p:tav>
                                      </p:tavLst>
                                    </p:anim>
                                  </p:childTnLst>
                                </p:cTn>
                              </p:par>
                              <p:par>
                                <p:cTn id="252" presetID="2" presetClass="entr" presetSubtype="8" fill="hold" grpId="0" nodeType="withEffect">
                                  <p:stCondLst>
                                    <p:cond delay="0"/>
                                  </p:stCondLst>
                                  <p:childTnLst>
                                    <p:set>
                                      <p:cBhvr>
                                        <p:cTn id="253" dur="1" fill="hold">
                                          <p:stCondLst>
                                            <p:cond delay="0"/>
                                          </p:stCondLst>
                                        </p:cTn>
                                        <p:tgtEl>
                                          <p:spTgt spid="65"/>
                                        </p:tgtEl>
                                        <p:attrNameLst>
                                          <p:attrName>style.visibility</p:attrName>
                                        </p:attrNameLst>
                                      </p:cBhvr>
                                      <p:to>
                                        <p:strVal val="visible"/>
                                      </p:to>
                                    </p:set>
                                    <p:anim calcmode="lin" valueType="num">
                                      <p:cBhvr additive="base">
                                        <p:cTn id="254" dur="3000" fill="hold"/>
                                        <p:tgtEl>
                                          <p:spTgt spid="65"/>
                                        </p:tgtEl>
                                        <p:attrNameLst>
                                          <p:attrName>ppt_x</p:attrName>
                                        </p:attrNameLst>
                                      </p:cBhvr>
                                      <p:tavLst>
                                        <p:tav tm="0">
                                          <p:val>
                                            <p:strVal val="0-#ppt_w/2"/>
                                          </p:val>
                                        </p:tav>
                                        <p:tav tm="100000">
                                          <p:val>
                                            <p:strVal val="#ppt_x"/>
                                          </p:val>
                                        </p:tav>
                                      </p:tavLst>
                                    </p:anim>
                                    <p:anim calcmode="lin" valueType="num">
                                      <p:cBhvr additive="base">
                                        <p:cTn id="255" dur="3000" fill="hold"/>
                                        <p:tgtEl>
                                          <p:spTgt spid="65"/>
                                        </p:tgtEl>
                                        <p:attrNameLst>
                                          <p:attrName>ppt_y</p:attrName>
                                        </p:attrNameLst>
                                      </p:cBhvr>
                                      <p:tavLst>
                                        <p:tav tm="0">
                                          <p:val>
                                            <p:strVal val="#ppt_y"/>
                                          </p:val>
                                        </p:tav>
                                        <p:tav tm="100000">
                                          <p:val>
                                            <p:strVal val="#ppt_y"/>
                                          </p:val>
                                        </p:tav>
                                      </p:tavLst>
                                    </p:anim>
                                  </p:childTnLst>
                                </p:cTn>
                              </p:par>
                              <p:par>
                                <p:cTn id="256" presetID="2" presetClass="entr" presetSubtype="8" fill="hold" grpId="0" nodeType="withEffect">
                                  <p:stCondLst>
                                    <p:cond delay="0"/>
                                  </p:stCondLst>
                                  <p:childTnLst>
                                    <p:set>
                                      <p:cBhvr>
                                        <p:cTn id="257" dur="1" fill="hold">
                                          <p:stCondLst>
                                            <p:cond delay="0"/>
                                          </p:stCondLst>
                                        </p:cTn>
                                        <p:tgtEl>
                                          <p:spTgt spid="66"/>
                                        </p:tgtEl>
                                        <p:attrNameLst>
                                          <p:attrName>style.visibility</p:attrName>
                                        </p:attrNameLst>
                                      </p:cBhvr>
                                      <p:to>
                                        <p:strVal val="visible"/>
                                      </p:to>
                                    </p:set>
                                    <p:anim calcmode="lin" valueType="num">
                                      <p:cBhvr additive="base">
                                        <p:cTn id="258" dur="3000" fill="hold"/>
                                        <p:tgtEl>
                                          <p:spTgt spid="66"/>
                                        </p:tgtEl>
                                        <p:attrNameLst>
                                          <p:attrName>ppt_x</p:attrName>
                                        </p:attrNameLst>
                                      </p:cBhvr>
                                      <p:tavLst>
                                        <p:tav tm="0">
                                          <p:val>
                                            <p:strVal val="0-#ppt_w/2"/>
                                          </p:val>
                                        </p:tav>
                                        <p:tav tm="100000">
                                          <p:val>
                                            <p:strVal val="#ppt_x"/>
                                          </p:val>
                                        </p:tav>
                                      </p:tavLst>
                                    </p:anim>
                                    <p:anim calcmode="lin" valueType="num">
                                      <p:cBhvr additive="base">
                                        <p:cTn id="259" dur="3000" fill="hold"/>
                                        <p:tgtEl>
                                          <p:spTgt spid="66"/>
                                        </p:tgtEl>
                                        <p:attrNameLst>
                                          <p:attrName>ppt_y</p:attrName>
                                        </p:attrNameLst>
                                      </p:cBhvr>
                                      <p:tavLst>
                                        <p:tav tm="0">
                                          <p:val>
                                            <p:strVal val="#ppt_y"/>
                                          </p:val>
                                        </p:tav>
                                        <p:tav tm="100000">
                                          <p:val>
                                            <p:strVal val="#ppt_y"/>
                                          </p:val>
                                        </p:tav>
                                      </p:tavLst>
                                    </p:anim>
                                  </p:childTnLst>
                                </p:cTn>
                              </p:par>
                              <p:par>
                                <p:cTn id="260" presetID="2" presetClass="entr" presetSubtype="8" fill="hold" grpId="0" nodeType="withEffect">
                                  <p:stCondLst>
                                    <p:cond delay="0"/>
                                  </p:stCondLst>
                                  <p:childTnLst>
                                    <p:set>
                                      <p:cBhvr>
                                        <p:cTn id="261" dur="1" fill="hold">
                                          <p:stCondLst>
                                            <p:cond delay="0"/>
                                          </p:stCondLst>
                                        </p:cTn>
                                        <p:tgtEl>
                                          <p:spTgt spid="67"/>
                                        </p:tgtEl>
                                        <p:attrNameLst>
                                          <p:attrName>style.visibility</p:attrName>
                                        </p:attrNameLst>
                                      </p:cBhvr>
                                      <p:to>
                                        <p:strVal val="visible"/>
                                      </p:to>
                                    </p:set>
                                    <p:anim calcmode="lin" valueType="num">
                                      <p:cBhvr additive="base">
                                        <p:cTn id="262" dur="3000" fill="hold"/>
                                        <p:tgtEl>
                                          <p:spTgt spid="67"/>
                                        </p:tgtEl>
                                        <p:attrNameLst>
                                          <p:attrName>ppt_x</p:attrName>
                                        </p:attrNameLst>
                                      </p:cBhvr>
                                      <p:tavLst>
                                        <p:tav tm="0">
                                          <p:val>
                                            <p:strVal val="0-#ppt_w/2"/>
                                          </p:val>
                                        </p:tav>
                                        <p:tav tm="100000">
                                          <p:val>
                                            <p:strVal val="#ppt_x"/>
                                          </p:val>
                                        </p:tav>
                                      </p:tavLst>
                                    </p:anim>
                                    <p:anim calcmode="lin" valueType="num">
                                      <p:cBhvr additive="base">
                                        <p:cTn id="263" dur="3000" fill="hold"/>
                                        <p:tgtEl>
                                          <p:spTgt spid="67"/>
                                        </p:tgtEl>
                                        <p:attrNameLst>
                                          <p:attrName>ppt_y</p:attrName>
                                        </p:attrNameLst>
                                      </p:cBhvr>
                                      <p:tavLst>
                                        <p:tav tm="0">
                                          <p:val>
                                            <p:strVal val="#ppt_y"/>
                                          </p:val>
                                        </p:tav>
                                        <p:tav tm="100000">
                                          <p:val>
                                            <p:strVal val="#ppt_y"/>
                                          </p:val>
                                        </p:tav>
                                      </p:tavLst>
                                    </p:anim>
                                  </p:childTnLst>
                                </p:cTn>
                              </p:par>
                              <p:par>
                                <p:cTn id="264" presetID="2" presetClass="entr" presetSubtype="8" fill="hold" grpId="0" nodeType="withEffect">
                                  <p:stCondLst>
                                    <p:cond delay="0"/>
                                  </p:stCondLst>
                                  <p:childTnLst>
                                    <p:set>
                                      <p:cBhvr>
                                        <p:cTn id="265" dur="1" fill="hold">
                                          <p:stCondLst>
                                            <p:cond delay="0"/>
                                          </p:stCondLst>
                                        </p:cTn>
                                        <p:tgtEl>
                                          <p:spTgt spid="68"/>
                                        </p:tgtEl>
                                        <p:attrNameLst>
                                          <p:attrName>style.visibility</p:attrName>
                                        </p:attrNameLst>
                                      </p:cBhvr>
                                      <p:to>
                                        <p:strVal val="visible"/>
                                      </p:to>
                                    </p:set>
                                    <p:anim calcmode="lin" valueType="num">
                                      <p:cBhvr additive="base">
                                        <p:cTn id="266" dur="3000" fill="hold"/>
                                        <p:tgtEl>
                                          <p:spTgt spid="68"/>
                                        </p:tgtEl>
                                        <p:attrNameLst>
                                          <p:attrName>ppt_x</p:attrName>
                                        </p:attrNameLst>
                                      </p:cBhvr>
                                      <p:tavLst>
                                        <p:tav tm="0">
                                          <p:val>
                                            <p:strVal val="0-#ppt_w/2"/>
                                          </p:val>
                                        </p:tav>
                                        <p:tav tm="100000">
                                          <p:val>
                                            <p:strVal val="#ppt_x"/>
                                          </p:val>
                                        </p:tav>
                                      </p:tavLst>
                                    </p:anim>
                                    <p:anim calcmode="lin" valueType="num">
                                      <p:cBhvr additive="base">
                                        <p:cTn id="267" dur="3000" fill="hold"/>
                                        <p:tgtEl>
                                          <p:spTgt spid="68"/>
                                        </p:tgtEl>
                                        <p:attrNameLst>
                                          <p:attrName>ppt_y</p:attrName>
                                        </p:attrNameLst>
                                      </p:cBhvr>
                                      <p:tavLst>
                                        <p:tav tm="0">
                                          <p:val>
                                            <p:strVal val="#ppt_y"/>
                                          </p:val>
                                        </p:tav>
                                        <p:tav tm="100000">
                                          <p:val>
                                            <p:strVal val="#ppt_y"/>
                                          </p:val>
                                        </p:tav>
                                      </p:tavLst>
                                    </p:anim>
                                  </p:childTnLst>
                                </p:cTn>
                              </p:par>
                              <p:par>
                                <p:cTn id="268" presetID="2" presetClass="entr" presetSubtype="8" fill="hold" grpId="0" nodeType="withEffect">
                                  <p:stCondLst>
                                    <p:cond delay="0"/>
                                  </p:stCondLst>
                                  <p:childTnLst>
                                    <p:set>
                                      <p:cBhvr>
                                        <p:cTn id="269" dur="1" fill="hold">
                                          <p:stCondLst>
                                            <p:cond delay="0"/>
                                          </p:stCondLst>
                                        </p:cTn>
                                        <p:tgtEl>
                                          <p:spTgt spid="69"/>
                                        </p:tgtEl>
                                        <p:attrNameLst>
                                          <p:attrName>style.visibility</p:attrName>
                                        </p:attrNameLst>
                                      </p:cBhvr>
                                      <p:to>
                                        <p:strVal val="visible"/>
                                      </p:to>
                                    </p:set>
                                    <p:anim calcmode="lin" valueType="num">
                                      <p:cBhvr additive="base">
                                        <p:cTn id="270" dur="3000" fill="hold"/>
                                        <p:tgtEl>
                                          <p:spTgt spid="69"/>
                                        </p:tgtEl>
                                        <p:attrNameLst>
                                          <p:attrName>ppt_x</p:attrName>
                                        </p:attrNameLst>
                                      </p:cBhvr>
                                      <p:tavLst>
                                        <p:tav tm="0">
                                          <p:val>
                                            <p:strVal val="0-#ppt_w/2"/>
                                          </p:val>
                                        </p:tav>
                                        <p:tav tm="100000">
                                          <p:val>
                                            <p:strVal val="#ppt_x"/>
                                          </p:val>
                                        </p:tav>
                                      </p:tavLst>
                                    </p:anim>
                                    <p:anim calcmode="lin" valueType="num">
                                      <p:cBhvr additive="base">
                                        <p:cTn id="271" dur="3000" fill="hold"/>
                                        <p:tgtEl>
                                          <p:spTgt spid="69"/>
                                        </p:tgtEl>
                                        <p:attrNameLst>
                                          <p:attrName>ppt_y</p:attrName>
                                        </p:attrNameLst>
                                      </p:cBhvr>
                                      <p:tavLst>
                                        <p:tav tm="0">
                                          <p:val>
                                            <p:strVal val="#ppt_y"/>
                                          </p:val>
                                        </p:tav>
                                        <p:tav tm="100000">
                                          <p:val>
                                            <p:strVal val="#ppt_y"/>
                                          </p:val>
                                        </p:tav>
                                      </p:tavLst>
                                    </p:anim>
                                  </p:childTnLst>
                                </p:cTn>
                              </p:par>
                              <p:par>
                                <p:cTn id="272" presetID="2" presetClass="entr" presetSubtype="8" fill="hold" grpId="0" nodeType="withEffect">
                                  <p:stCondLst>
                                    <p:cond delay="0"/>
                                  </p:stCondLst>
                                  <p:childTnLst>
                                    <p:set>
                                      <p:cBhvr>
                                        <p:cTn id="273" dur="1" fill="hold">
                                          <p:stCondLst>
                                            <p:cond delay="0"/>
                                          </p:stCondLst>
                                        </p:cTn>
                                        <p:tgtEl>
                                          <p:spTgt spid="70"/>
                                        </p:tgtEl>
                                        <p:attrNameLst>
                                          <p:attrName>style.visibility</p:attrName>
                                        </p:attrNameLst>
                                      </p:cBhvr>
                                      <p:to>
                                        <p:strVal val="visible"/>
                                      </p:to>
                                    </p:set>
                                    <p:anim calcmode="lin" valueType="num">
                                      <p:cBhvr additive="base">
                                        <p:cTn id="274" dur="3000" fill="hold"/>
                                        <p:tgtEl>
                                          <p:spTgt spid="70"/>
                                        </p:tgtEl>
                                        <p:attrNameLst>
                                          <p:attrName>ppt_x</p:attrName>
                                        </p:attrNameLst>
                                      </p:cBhvr>
                                      <p:tavLst>
                                        <p:tav tm="0">
                                          <p:val>
                                            <p:strVal val="0-#ppt_w/2"/>
                                          </p:val>
                                        </p:tav>
                                        <p:tav tm="100000">
                                          <p:val>
                                            <p:strVal val="#ppt_x"/>
                                          </p:val>
                                        </p:tav>
                                      </p:tavLst>
                                    </p:anim>
                                    <p:anim calcmode="lin" valueType="num">
                                      <p:cBhvr additive="base">
                                        <p:cTn id="275" dur="3000" fill="hold"/>
                                        <p:tgtEl>
                                          <p:spTgt spid="70"/>
                                        </p:tgtEl>
                                        <p:attrNameLst>
                                          <p:attrName>ppt_y</p:attrName>
                                        </p:attrNameLst>
                                      </p:cBhvr>
                                      <p:tavLst>
                                        <p:tav tm="0">
                                          <p:val>
                                            <p:strVal val="#ppt_y"/>
                                          </p:val>
                                        </p:tav>
                                        <p:tav tm="100000">
                                          <p:val>
                                            <p:strVal val="#ppt_y"/>
                                          </p:val>
                                        </p:tav>
                                      </p:tavLst>
                                    </p:anim>
                                  </p:childTnLst>
                                </p:cTn>
                              </p:par>
                              <p:par>
                                <p:cTn id="276" presetID="2" presetClass="entr" presetSubtype="8" fill="hold" grpId="0" nodeType="withEffect">
                                  <p:stCondLst>
                                    <p:cond delay="0"/>
                                  </p:stCondLst>
                                  <p:childTnLst>
                                    <p:set>
                                      <p:cBhvr>
                                        <p:cTn id="277" dur="1" fill="hold">
                                          <p:stCondLst>
                                            <p:cond delay="0"/>
                                          </p:stCondLst>
                                        </p:cTn>
                                        <p:tgtEl>
                                          <p:spTgt spid="71"/>
                                        </p:tgtEl>
                                        <p:attrNameLst>
                                          <p:attrName>style.visibility</p:attrName>
                                        </p:attrNameLst>
                                      </p:cBhvr>
                                      <p:to>
                                        <p:strVal val="visible"/>
                                      </p:to>
                                    </p:set>
                                    <p:anim calcmode="lin" valueType="num">
                                      <p:cBhvr additive="base">
                                        <p:cTn id="278" dur="3000" fill="hold"/>
                                        <p:tgtEl>
                                          <p:spTgt spid="71"/>
                                        </p:tgtEl>
                                        <p:attrNameLst>
                                          <p:attrName>ppt_x</p:attrName>
                                        </p:attrNameLst>
                                      </p:cBhvr>
                                      <p:tavLst>
                                        <p:tav tm="0">
                                          <p:val>
                                            <p:strVal val="0-#ppt_w/2"/>
                                          </p:val>
                                        </p:tav>
                                        <p:tav tm="100000">
                                          <p:val>
                                            <p:strVal val="#ppt_x"/>
                                          </p:val>
                                        </p:tav>
                                      </p:tavLst>
                                    </p:anim>
                                    <p:anim calcmode="lin" valueType="num">
                                      <p:cBhvr additive="base">
                                        <p:cTn id="279" dur="3000" fill="hold"/>
                                        <p:tgtEl>
                                          <p:spTgt spid="71"/>
                                        </p:tgtEl>
                                        <p:attrNameLst>
                                          <p:attrName>ppt_y</p:attrName>
                                        </p:attrNameLst>
                                      </p:cBhvr>
                                      <p:tavLst>
                                        <p:tav tm="0">
                                          <p:val>
                                            <p:strVal val="#ppt_y"/>
                                          </p:val>
                                        </p:tav>
                                        <p:tav tm="100000">
                                          <p:val>
                                            <p:strVal val="#ppt_y"/>
                                          </p:val>
                                        </p:tav>
                                      </p:tavLst>
                                    </p:anim>
                                  </p:childTnLst>
                                </p:cTn>
                              </p:par>
                              <p:par>
                                <p:cTn id="280" presetID="2" presetClass="entr" presetSubtype="8" fill="hold" grpId="0" nodeType="withEffect">
                                  <p:stCondLst>
                                    <p:cond delay="0"/>
                                  </p:stCondLst>
                                  <p:childTnLst>
                                    <p:set>
                                      <p:cBhvr>
                                        <p:cTn id="281" dur="1" fill="hold">
                                          <p:stCondLst>
                                            <p:cond delay="0"/>
                                          </p:stCondLst>
                                        </p:cTn>
                                        <p:tgtEl>
                                          <p:spTgt spid="72"/>
                                        </p:tgtEl>
                                        <p:attrNameLst>
                                          <p:attrName>style.visibility</p:attrName>
                                        </p:attrNameLst>
                                      </p:cBhvr>
                                      <p:to>
                                        <p:strVal val="visible"/>
                                      </p:to>
                                    </p:set>
                                    <p:anim calcmode="lin" valueType="num">
                                      <p:cBhvr additive="base">
                                        <p:cTn id="282" dur="3000" fill="hold"/>
                                        <p:tgtEl>
                                          <p:spTgt spid="72"/>
                                        </p:tgtEl>
                                        <p:attrNameLst>
                                          <p:attrName>ppt_x</p:attrName>
                                        </p:attrNameLst>
                                      </p:cBhvr>
                                      <p:tavLst>
                                        <p:tav tm="0">
                                          <p:val>
                                            <p:strVal val="0-#ppt_w/2"/>
                                          </p:val>
                                        </p:tav>
                                        <p:tav tm="100000">
                                          <p:val>
                                            <p:strVal val="#ppt_x"/>
                                          </p:val>
                                        </p:tav>
                                      </p:tavLst>
                                    </p:anim>
                                    <p:anim calcmode="lin" valueType="num">
                                      <p:cBhvr additive="base">
                                        <p:cTn id="283" dur="3000" fill="hold"/>
                                        <p:tgtEl>
                                          <p:spTgt spid="72"/>
                                        </p:tgtEl>
                                        <p:attrNameLst>
                                          <p:attrName>ppt_y</p:attrName>
                                        </p:attrNameLst>
                                      </p:cBhvr>
                                      <p:tavLst>
                                        <p:tav tm="0">
                                          <p:val>
                                            <p:strVal val="#ppt_y"/>
                                          </p:val>
                                        </p:tav>
                                        <p:tav tm="100000">
                                          <p:val>
                                            <p:strVal val="#ppt_y"/>
                                          </p:val>
                                        </p:tav>
                                      </p:tavLst>
                                    </p:anim>
                                  </p:childTnLst>
                                </p:cTn>
                              </p:par>
                              <p:par>
                                <p:cTn id="284" presetID="2" presetClass="entr" presetSubtype="8" fill="hold" grpId="0" nodeType="withEffect">
                                  <p:stCondLst>
                                    <p:cond delay="0"/>
                                  </p:stCondLst>
                                  <p:childTnLst>
                                    <p:set>
                                      <p:cBhvr>
                                        <p:cTn id="285" dur="1" fill="hold">
                                          <p:stCondLst>
                                            <p:cond delay="0"/>
                                          </p:stCondLst>
                                        </p:cTn>
                                        <p:tgtEl>
                                          <p:spTgt spid="73"/>
                                        </p:tgtEl>
                                        <p:attrNameLst>
                                          <p:attrName>style.visibility</p:attrName>
                                        </p:attrNameLst>
                                      </p:cBhvr>
                                      <p:to>
                                        <p:strVal val="visible"/>
                                      </p:to>
                                    </p:set>
                                    <p:anim calcmode="lin" valueType="num">
                                      <p:cBhvr additive="base">
                                        <p:cTn id="286" dur="3000" fill="hold"/>
                                        <p:tgtEl>
                                          <p:spTgt spid="73"/>
                                        </p:tgtEl>
                                        <p:attrNameLst>
                                          <p:attrName>ppt_x</p:attrName>
                                        </p:attrNameLst>
                                      </p:cBhvr>
                                      <p:tavLst>
                                        <p:tav tm="0">
                                          <p:val>
                                            <p:strVal val="0-#ppt_w/2"/>
                                          </p:val>
                                        </p:tav>
                                        <p:tav tm="100000">
                                          <p:val>
                                            <p:strVal val="#ppt_x"/>
                                          </p:val>
                                        </p:tav>
                                      </p:tavLst>
                                    </p:anim>
                                    <p:anim calcmode="lin" valueType="num">
                                      <p:cBhvr additive="base">
                                        <p:cTn id="287" dur="3000" fill="hold"/>
                                        <p:tgtEl>
                                          <p:spTgt spid="73"/>
                                        </p:tgtEl>
                                        <p:attrNameLst>
                                          <p:attrName>ppt_y</p:attrName>
                                        </p:attrNameLst>
                                      </p:cBhvr>
                                      <p:tavLst>
                                        <p:tav tm="0">
                                          <p:val>
                                            <p:strVal val="#ppt_y"/>
                                          </p:val>
                                        </p:tav>
                                        <p:tav tm="100000">
                                          <p:val>
                                            <p:strVal val="#ppt_y"/>
                                          </p:val>
                                        </p:tav>
                                      </p:tavLst>
                                    </p:anim>
                                  </p:childTnLst>
                                </p:cTn>
                              </p:par>
                              <p:par>
                                <p:cTn id="288" presetID="2" presetClass="entr" presetSubtype="8" fill="hold" grpId="0" nodeType="withEffect">
                                  <p:stCondLst>
                                    <p:cond delay="0"/>
                                  </p:stCondLst>
                                  <p:childTnLst>
                                    <p:set>
                                      <p:cBhvr>
                                        <p:cTn id="289" dur="1" fill="hold">
                                          <p:stCondLst>
                                            <p:cond delay="0"/>
                                          </p:stCondLst>
                                        </p:cTn>
                                        <p:tgtEl>
                                          <p:spTgt spid="74"/>
                                        </p:tgtEl>
                                        <p:attrNameLst>
                                          <p:attrName>style.visibility</p:attrName>
                                        </p:attrNameLst>
                                      </p:cBhvr>
                                      <p:to>
                                        <p:strVal val="visible"/>
                                      </p:to>
                                    </p:set>
                                    <p:anim calcmode="lin" valueType="num">
                                      <p:cBhvr additive="base">
                                        <p:cTn id="290" dur="3000" fill="hold"/>
                                        <p:tgtEl>
                                          <p:spTgt spid="74"/>
                                        </p:tgtEl>
                                        <p:attrNameLst>
                                          <p:attrName>ppt_x</p:attrName>
                                        </p:attrNameLst>
                                      </p:cBhvr>
                                      <p:tavLst>
                                        <p:tav tm="0">
                                          <p:val>
                                            <p:strVal val="0-#ppt_w/2"/>
                                          </p:val>
                                        </p:tav>
                                        <p:tav tm="100000">
                                          <p:val>
                                            <p:strVal val="#ppt_x"/>
                                          </p:val>
                                        </p:tav>
                                      </p:tavLst>
                                    </p:anim>
                                    <p:anim calcmode="lin" valueType="num">
                                      <p:cBhvr additive="base">
                                        <p:cTn id="291" dur="3000" fill="hold"/>
                                        <p:tgtEl>
                                          <p:spTgt spid="74"/>
                                        </p:tgtEl>
                                        <p:attrNameLst>
                                          <p:attrName>ppt_y</p:attrName>
                                        </p:attrNameLst>
                                      </p:cBhvr>
                                      <p:tavLst>
                                        <p:tav tm="0">
                                          <p:val>
                                            <p:strVal val="#ppt_y"/>
                                          </p:val>
                                        </p:tav>
                                        <p:tav tm="100000">
                                          <p:val>
                                            <p:strVal val="#ppt_y"/>
                                          </p:val>
                                        </p:tav>
                                      </p:tavLst>
                                    </p:anim>
                                  </p:childTnLst>
                                </p:cTn>
                              </p:par>
                              <p:par>
                                <p:cTn id="292" presetID="2" presetClass="entr" presetSubtype="8" fill="hold" grpId="0" nodeType="withEffect">
                                  <p:stCondLst>
                                    <p:cond delay="0"/>
                                  </p:stCondLst>
                                  <p:childTnLst>
                                    <p:set>
                                      <p:cBhvr>
                                        <p:cTn id="293" dur="1" fill="hold">
                                          <p:stCondLst>
                                            <p:cond delay="0"/>
                                          </p:stCondLst>
                                        </p:cTn>
                                        <p:tgtEl>
                                          <p:spTgt spid="75"/>
                                        </p:tgtEl>
                                        <p:attrNameLst>
                                          <p:attrName>style.visibility</p:attrName>
                                        </p:attrNameLst>
                                      </p:cBhvr>
                                      <p:to>
                                        <p:strVal val="visible"/>
                                      </p:to>
                                    </p:set>
                                    <p:anim calcmode="lin" valueType="num">
                                      <p:cBhvr additive="base">
                                        <p:cTn id="294" dur="3000" fill="hold"/>
                                        <p:tgtEl>
                                          <p:spTgt spid="75"/>
                                        </p:tgtEl>
                                        <p:attrNameLst>
                                          <p:attrName>ppt_x</p:attrName>
                                        </p:attrNameLst>
                                      </p:cBhvr>
                                      <p:tavLst>
                                        <p:tav tm="0">
                                          <p:val>
                                            <p:strVal val="0-#ppt_w/2"/>
                                          </p:val>
                                        </p:tav>
                                        <p:tav tm="100000">
                                          <p:val>
                                            <p:strVal val="#ppt_x"/>
                                          </p:val>
                                        </p:tav>
                                      </p:tavLst>
                                    </p:anim>
                                    <p:anim calcmode="lin" valueType="num">
                                      <p:cBhvr additive="base">
                                        <p:cTn id="295" dur="3000" fill="hold"/>
                                        <p:tgtEl>
                                          <p:spTgt spid="75"/>
                                        </p:tgtEl>
                                        <p:attrNameLst>
                                          <p:attrName>ppt_y</p:attrName>
                                        </p:attrNameLst>
                                      </p:cBhvr>
                                      <p:tavLst>
                                        <p:tav tm="0">
                                          <p:val>
                                            <p:strVal val="#ppt_y"/>
                                          </p:val>
                                        </p:tav>
                                        <p:tav tm="100000">
                                          <p:val>
                                            <p:strVal val="#ppt_y"/>
                                          </p:val>
                                        </p:tav>
                                      </p:tavLst>
                                    </p:anim>
                                  </p:childTnLst>
                                </p:cTn>
                              </p:par>
                              <p:par>
                                <p:cTn id="296" presetID="2" presetClass="entr" presetSubtype="8" fill="hold" grpId="0" nodeType="withEffect">
                                  <p:stCondLst>
                                    <p:cond delay="0"/>
                                  </p:stCondLst>
                                  <p:childTnLst>
                                    <p:set>
                                      <p:cBhvr>
                                        <p:cTn id="297" dur="1" fill="hold">
                                          <p:stCondLst>
                                            <p:cond delay="0"/>
                                          </p:stCondLst>
                                        </p:cTn>
                                        <p:tgtEl>
                                          <p:spTgt spid="76"/>
                                        </p:tgtEl>
                                        <p:attrNameLst>
                                          <p:attrName>style.visibility</p:attrName>
                                        </p:attrNameLst>
                                      </p:cBhvr>
                                      <p:to>
                                        <p:strVal val="visible"/>
                                      </p:to>
                                    </p:set>
                                    <p:anim calcmode="lin" valueType="num">
                                      <p:cBhvr additive="base">
                                        <p:cTn id="298" dur="3000" fill="hold"/>
                                        <p:tgtEl>
                                          <p:spTgt spid="76"/>
                                        </p:tgtEl>
                                        <p:attrNameLst>
                                          <p:attrName>ppt_x</p:attrName>
                                        </p:attrNameLst>
                                      </p:cBhvr>
                                      <p:tavLst>
                                        <p:tav tm="0">
                                          <p:val>
                                            <p:strVal val="0-#ppt_w/2"/>
                                          </p:val>
                                        </p:tav>
                                        <p:tav tm="100000">
                                          <p:val>
                                            <p:strVal val="#ppt_x"/>
                                          </p:val>
                                        </p:tav>
                                      </p:tavLst>
                                    </p:anim>
                                    <p:anim calcmode="lin" valueType="num">
                                      <p:cBhvr additive="base">
                                        <p:cTn id="299" dur="3000" fill="hold"/>
                                        <p:tgtEl>
                                          <p:spTgt spid="76"/>
                                        </p:tgtEl>
                                        <p:attrNameLst>
                                          <p:attrName>ppt_y</p:attrName>
                                        </p:attrNameLst>
                                      </p:cBhvr>
                                      <p:tavLst>
                                        <p:tav tm="0">
                                          <p:val>
                                            <p:strVal val="#ppt_y"/>
                                          </p:val>
                                        </p:tav>
                                        <p:tav tm="100000">
                                          <p:val>
                                            <p:strVal val="#ppt_y"/>
                                          </p:val>
                                        </p:tav>
                                      </p:tavLst>
                                    </p:anim>
                                  </p:childTnLst>
                                </p:cTn>
                              </p:par>
                              <p:par>
                                <p:cTn id="300" presetID="2" presetClass="entr" presetSubtype="8" fill="hold" grpId="0" nodeType="withEffect">
                                  <p:stCondLst>
                                    <p:cond delay="0"/>
                                  </p:stCondLst>
                                  <p:childTnLst>
                                    <p:set>
                                      <p:cBhvr>
                                        <p:cTn id="301" dur="1" fill="hold">
                                          <p:stCondLst>
                                            <p:cond delay="0"/>
                                          </p:stCondLst>
                                        </p:cTn>
                                        <p:tgtEl>
                                          <p:spTgt spid="77"/>
                                        </p:tgtEl>
                                        <p:attrNameLst>
                                          <p:attrName>style.visibility</p:attrName>
                                        </p:attrNameLst>
                                      </p:cBhvr>
                                      <p:to>
                                        <p:strVal val="visible"/>
                                      </p:to>
                                    </p:set>
                                    <p:anim calcmode="lin" valueType="num">
                                      <p:cBhvr additive="base">
                                        <p:cTn id="302" dur="3000" fill="hold"/>
                                        <p:tgtEl>
                                          <p:spTgt spid="77"/>
                                        </p:tgtEl>
                                        <p:attrNameLst>
                                          <p:attrName>ppt_x</p:attrName>
                                        </p:attrNameLst>
                                      </p:cBhvr>
                                      <p:tavLst>
                                        <p:tav tm="0">
                                          <p:val>
                                            <p:strVal val="0-#ppt_w/2"/>
                                          </p:val>
                                        </p:tav>
                                        <p:tav tm="100000">
                                          <p:val>
                                            <p:strVal val="#ppt_x"/>
                                          </p:val>
                                        </p:tav>
                                      </p:tavLst>
                                    </p:anim>
                                    <p:anim calcmode="lin" valueType="num">
                                      <p:cBhvr additive="base">
                                        <p:cTn id="303" dur="3000" fill="hold"/>
                                        <p:tgtEl>
                                          <p:spTgt spid="77"/>
                                        </p:tgtEl>
                                        <p:attrNameLst>
                                          <p:attrName>ppt_y</p:attrName>
                                        </p:attrNameLst>
                                      </p:cBhvr>
                                      <p:tavLst>
                                        <p:tav tm="0">
                                          <p:val>
                                            <p:strVal val="#ppt_y"/>
                                          </p:val>
                                        </p:tav>
                                        <p:tav tm="100000">
                                          <p:val>
                                            <p:strVal val="#ppt_y"/>
                                          </p:val>
                                        </p:tav>
                                      </p:tavLst>
                                    </p:anim>
                                  </p:childTnLst>
                                </p:cTn>
                              </p:par>
                              <p:par>
                                <p:cTn id="304" presetID="2" presetClass="entr" presetSubtype="8" fill="hold" grpId="0" nodeType="withEffect">
                                  <p:stCondLst>
                                    <p:cond delay="0"/>
                                  </p:stCondLst>
                                  <p:childTnLst>
                                    <p:set>
                                      <p:cBhvr>
                                        <p:cTn id="305" dur="1" fill="hold">
                                          <p:stCondLst>
                                            <p:cond delay="0"/>
                                          </p:stCondLst>
                                        </p:cTn>
                                        <p:tgtEl>
                                          <p:spTgt spid="78"/>
                                        </p:tgtEl>
                                        <p:attrNameLst>
                                          <p:attrName>style.visibility</p:attrName>
                                        </p:attrNameLst>
                                      </p:cBhvr>
                                      <p:to>
                                        <p:strVal val="visible"/>
                                      </p:to>
                                    </p:set>
                                    <p:anim calcmode="lin" valueType="num">
                                      <p:cBhvr additive="base">
                                        <p:cTn id="306" dur="3000" fill="hold"/>
                                        <p:tgtEl>
                                          <p:spTgt spid="78"/>
                                        </p:tgtEl>
                                        <p:attrNameLst>
                                          <p:attrName>ppt_x</p:attrName>
                                        </p:attrNameLst>
                                      </p:cBhvr>
                                      <p:tavLst>
                                        <p:tav tm="0">
                                          <p:val>
                                            <p:strVal val="0-#ppt_w/2"/>
                                          </p:val>
                                        </p:tav>
                                        <p:tav tm="100000">
                                          <p:val>
                                            <p:strVal val="#ppt_x"/>
                                          </p:val>
                                        </p:tav>
                                      </p:tavLst>
                                    </p:anim>
                                    <p:anim calcmode="lin" valueType="num">
                                      <p:cBhvr additive="base">
                                        <p:cTn id="307" dur="3000" fill="hold"/>
                                        <p:tgtEl>
                                          <p:spTgt spid="78"/>
                                        </p:tgtEl>
                                        <p:attrNameLst>
                                          <p:attrName>ppt_y</p:attrName>
                                        </p:attrNameLst>
                                      </p:cBhvr>
                                      <p:tavLst>
                                        <p:tav tm="0">
                                          <p:val>
                                            <p:strVal val="#ppt_y"/>
                                          </p:val>
                                        </p:tav>
                                        <p:tav tm="100000">
                                          <p:val>
                                            <p:strVal val="#ppt_y"/>
                                          </p:val>
                                        </p:tav>
                                      </p:tavLst>
                                    </p:anim>
                                  </p:childTnLst>
                                </p:cTn>
                              </p:par>
                              <p:par>
                                <p:cTn id="308" presetID="2" presetClass="entr" presetSubtype="8" fill="hold" grpId="0" nodeType="withEffect">
                                  <p:stCondLst>
                                    <p:cond delay="0"/>
                                  </p:stCondLst>
                                  <p:childTnLst>
                                    <p:set>
                                      <p:cBhvr>
                                        <p:cTn id="309" dur="1" fill="hold">
                                          <p:stCondLst>
                                            <p:cond delay="0"/>
                                          </p:stCondLst>
                                        </p:cTn>
                                        <p:tgtEl>
                                          <p:spTgt spid="79"/>
                                        </p:tgtEl>
                                        <p:attrNameLst>
                                          <p:attrName>style.visibility</p:attrName>
                                        </p:attrNameLst>
                                      </p:cBhvr>
                                      <p:to>
                                        <p:strVal val="visible"/>
                                      </p:to>
                                    </p:set>
                                    <p:anim calcmode="lin" valueType="num">
                                      <p:cBhvr additive="base">
                                        <p:cTn id="310" dur="3000" fill="hold"/>
                                        <p:tgtEl>
                                          <p:spTgt spid="79"/>
                                        </p:tgtEl>
                                        <p:attrNameLst>
                                          <p:attrName>ppt_x</p:attrName>
                                        </p:attrNameLst>
                                      </p:cBhvr>
                                      <p:tavLst>
                                        <p:tav tm="0">
                                          <p:val>
                                            <p:strVal val="0-#ppt_w/2"/>
                                          </p:val>
                                        </p:tav>
                                        <p:tav tm="100000">
                                          <p:val>
                                            <p:strVal val="#ppt_x"/>
                                          </p:val>
                                        </p:tav>
                                      </p:tavLst>
                                    </p:anim>
                                    <p:anim calcmode="lin" valueType="num">
                                      <p:cBhvr additive="base">
                                        <p:cTn id="311" dur="3000" fill="hold"/>
                                        <p:tgtEl>
                                          <p:spTgt spid="79"/>
                                        </p:tgtEl>
                                        <p:attrNameLst>
                                          <p:attrName>ppt_y</p:attrName>
                                        </p:attrNameLst>
                                      </p:cBhvr>
                                      <p:tavLst>
                                        <p:tav tm="0">
                                          <p:val>
                                            <p:strVal val="#ppt_y"/>
                                          </p:val>
                                        </p:tav>
                                        <p:tav tm="100000">
                                          <p:val>
                                            <p:strVal val="#ppt_y"/>
                                          </p:val>
                                        </p:tav>
                                      </p:tavLst>
                                    </p:anim>
                                  </p:childTnLst>
                                </p:cTn>
                              </p:par>
                              <p:par>
                                <p:cTn id="312" presetID="2" presetClass="entr" presetSubtype="8" fill="hold" grpId="0" nodeType="withEffect">
                                  <p:stCondLst>
                                    <p:cond delay="0"/>
                                  </p:stCondLst>
                                  <p:childTnLst>
                                    <p:set>
                                      <p:cBhvr>
                                        <p:cTn id="313" dur="1" fill="hold">
                                          <p:stCondLst>
                                            <p:cond delay="0"/>
                                          </p:stCondLst>
                                        </p:cTn>
                                        <p:tgtEl>
                                          <p:spTgt spid="80"/>
                                        </p:tgtEl>
                                        <p:attrNameLst>
                                          <p:attrName>style.visibility</p:attrName>
                                        </p:attrNameLst>
                                      </p:cBhvr>
                                      <p:to>
                                        <p:strVal val="visible"/>
                                      </p:to>
                                    </p:set>
                                    <p:anim calcmode="lin" valueType="num">
                                      <p:cBhvr additive="base">
                                        <p:cTn id="314" dur="3000" fill="hold"/>
                                        <p:tgtEl>
                                          <p:spTgt spid="80"/>
                                        </p:tgtEl>
                                        <p:attrNameLst>
                                          <p:attrName>ppt_x</p:attrName>
                                        </p:attrNameLst>
                                      </p:cBhvr>
                                      <p:tavLst>
                                        <p:tav tm="0">
                                          <p:val>
                                            <p:strVal val="0-#ppt_w/2"/>
                                          </p:val>
                                        </p:tav>
                                        <p:tav tm="100000">
                                          <p:val>
                                            <p:strVal val="#ppt_x"/>
                                          </p:val>
                                        </p:tav>
                                      </p:tavLst>
                                    </p:anim>
                                    <p:anim calcmode="lin" valueType="num">
                                      <p:cBhvr additive="base">
                                        <p:cTn id="315" dur="3000" fill="hold"/>
                                        <p:tgtEl>
                                          <p:spTgt spid="80"/>
                                        </p:tgtEl>
                                        <p:attrNameLst>
                                          <p:attrName>ppt_y</p:attrName>
                                        </p:attrNameLst>
                                      </p:cBhvr>
                                      <p:tavLst>
                                        <p:tav tm="0">
                                          <p:val>
                                            <p:strVal val="#ppt_y"/>
                                          </p:val>
                                        </p:tav>
                                        <p:tav tm="100000">
                                          <p:val>
                                            <p:strVal val="#ppt_y"/>
                                          </p:val>
                                        </p:tav>
                                      </p:tavLst>
                                    </p:anim>
                                  </p:childTnLst>
                                </p:cTn>
                              </p:par>
                              <p:par>
                                <p:cTn id="316" presetID="2" presetClass="entr" presetSubtype="8" fill="hold" grpId="0" nodeType="withEffect">
                                  <p:stCondLst>
                                    <p:cond delay="0"/>
                                  </p:stCondLst>
                                  <p:childTnLst>
                                    <p:set>
                                      <p:cBhvr>
                                        <p:cTn id="317" dur="1" fill="hold">
                                          <p:stCondLst>
                                            <p:cond delay="0"/>
                                          </p:stCondLst>
                                        </p:cTn>
                                        <p:tgtEl>
                                          <p:spTgt spid="81"/>
                                        </p:tgtEl>
                                        <p:attrNameLst>
                                          <p:attrName>style.visibility</p:attrName>
                                        </p:attrNameLst>
                                      </p:cBhvr>
                                      <p:to>
                                        <p:strVal val="visible"/>
                                      </p:to>
                                    </p:set>
                                    <p:anim calcmode="lin" valueType="num">
                                      <p:cBhvr additive="base">
                                        <p:cTn id="318" dur="3000" fill="hold"/>
                                        <p:tgtEl>
                                          <p:spTgt spid="81"/>
                                        </p:tgtEl>
                                        <p:attrNameLst>
                                          <p:attrName>ppt_x</p:attrName>
                                        </p:attrNameLst>
                                      </p:cBhvr>
                                      <p:tavLst>
                                        <p:tav tm="0">
                                          <p:val>
                                            <p:strVal val="0-#ppt_w/2"/>
                                          </p:val>
                                        </p:tav>
                                        <p:tav tm="100000">
                                          <p:val>
                                            <p:strVal val="#ppt_x"/>
                                          </p:val>
                                        </p:tav>
                                      </p:tavLst>
                                    </p:anim>
                                    <p:anim calcmode="lin" valueType="num">
                                      <p:cBhvr additive="base">
                                        <p:cTn id="319" dur="3000" fill="hold"/>
                                        <p:tgtEl>
                                          <p:spTgt spid="81"/>
                                        </p:tgtEl>
                                        <p:attrNameLst>
                                          <p:attrName>ppt_y</p:attrName>
                                        </p:attrNameLst>
                                      </p:cBhvr>
                                      <p:tavLst>
                                        <p:tav tm="0">
                                          <p:val>
                                            <p:strVal val="#ppt_y"/>
                                          </p:val>
                                        </p:tav>
                                        <p:tav tm="100000">
                                          <p:val>
                                            <p:strVal val="#ppt_y"/>
                                          </p:val>
                                        </p:tav>
                                      </p:tavLst>
                                    </p:anim>
                                  </p:childTnLst>
                                </p:cTn>
                              </p:par>
                              <p:par>
                                <p:cTn id="320" presetID="8" presetClass="emph" presetSubtype="0" fill="hold" grpId="1" nodeType="withEffect">
                                  <p:stCondLst>
                                    <p:cond delay="0"/>
                                  </p:stCondLst>
                                  <p:childTnLst>
                                    <p:animRot by="21600000">
                                      <p:cBhvr>
                                        <p:cTn id="321" dur="3000" fill="hold"/>
                                        <p:tgtEl>
                                          <p:spTgt spid="30"/>
                                        </p:tgtEl>
                                        <p:attrNameLst>
                                          <p:attrName>r</p:attrName>
                                        </p:attrNameLst>
                                      </p:cBhvr>
                                    </p:animRot>
                                  </p:childTnLst>
                                </p:cTn>
                              </p:par>
                              <p:par>
                                <p:cTn id="322" presetID="8" presetClass="emph" presetSubtype="0" fill="hold" grpId="1" nodeType="withEffect">
                                  <p:stCondLst>
                                    <p:cond delay="0"/>
                                  </p:stCondLst>
                                  <p:childTnLst>
                                    <p:animRot by="21600000">
                                      <p:cBhvr>
                                        <p:cTn id="323" dur="3000" fill="hold"/>
                                        <p:tgtEl>
                                          <p:spTgt spid="32"/>
                                        </p:tgtEl>
                                        <p:attrNameLst>
                                          <p:attrName>r</p:attrName>
                                        </p:attrNameLst>
                                      </p:cBhvr>
                                    </p:animRot>
                                  </p:childTnLst>
                                </p:cTn>
                              </p:par>
                              <p:par>
                                <p:cTn id="324" presetID="8" presetClass="emph" presetSubtype="0" fill="hold" grpId="1" nodeType="withEffect">
                                  <p:stCondLst>
                                    <p:cond delay="0"/>
                                  </p:stCondLst>
                                  <p:childTnLst>
                                    <p:animRot by="21600000">
                                      <p:cBhvr>
                                        <p:cTn id="325" dur="3000" fill="hold"/>
                                        <p:tgtEl>
                                          <p:spTgt spid="34"/>
                                        </p:tgtEl>
                                        <p:attrNameLst>
                                          <p:attrName>r</p:attrName>
                                        </p:attrNameLst>
                                      </p:cBhvr>
                                    </p:animRot>
                                  </p:childTnLst>
                                </p:cTn>
                              </p:par>
                              <p:par>
                                <p:cTn id="326" presetID="8" presetClass="emph" presetSubtype="0" fill="hold" grpId="1" nodeType="withEffect">
                                  <p:stCondLst>
                                    <p:cond delay="0"/>
                                  </p:stCondLst>
                                  <p:childTnLst>
                                    <p:animRot by="21600000">
                                      <p:cBhvr>
                                        <p:cTn id="327" dur="3000" fill="hold"/>
                                        <p:tgtEl>
                                          <p:spTgt spid="36"/>
                                        </p:tgtEl>
                                        <p:attrNameLst>
                                          <p:attrName>r</p:attrName>
                                        </p:attrNameLst>
                                      </p:cBhvr>
                                    </p:animRot>
                                  </p:childTnLst>
                                </p:cTn>
                              </p:par>
                              <p:par>
                                <p:cTn id="328" presetID="8" presetClass="emph" presetSubtype="0" fill="hold" grpId="1" nodeType="withEffect">
                                  <p:stCondLst>
                                    <p:cond delay="0"/>
                                  </p:stCondLst>
                                  <p:childTnLst>
                                    <p:animRot by="21600000">
                                      <p:cBhvr>
                                        <p:cTn id="329" dur="3000" fill="hold"/>
                                        <p:tgtEl>
                                          <p:spTgt spid="38"/>
                                        </p:tgtEl>
                                        <p:attrNameLst>
                                          <p:attrName>r</p:attrName>
                                        </p:attrNameLst>
                                      </p:cBhvr>
                                    </p:animRot>
                                  </p:childTnLst>
                                </p:cTn>
                              </p:par>
                              <p:par>
                                <p:cTn id="330" presetID="8" presetClass="emph" presetSubtype="0" fill="hold" grpId="1" nodeType="withEffect">
                                  <p:stCondLst>
                                    <p:cond delay="0"/>
                                  </p:stCondLst>
                                  <p:childTnLst>
                                    <p:animRot by="21600000">
                                      <p:cBhvr>
                                        <p:cTn id="331" dur="3000" fill="hold"/>
                                        <p:tgtEl>
                                          <p:spTgt spid="40"/>
                                        </p:tgtEl>
                                        <p:attrNameLst>
                                          <p:attrName>r</p:attrName>
                                        </p:attrNameLst>
                                      </p:cBhvr>
                                    </p:animRot>
                                  </p:childTnLst>
                                </p:cTn>
                              </p:par>
                              <p:par>
                                <p:cTn id="332" presetID="8" presetClass="emph" presetSubtype="0" fill="hold" grpId="1" nodeType="withEffect">
                                  <p:stCondLst>
                                    <p:cond delay="0"/>
                                  </p:stCondLst>
                                  <p:childTnLst>
                                    <p:animRot by="21600000">
                                      <p:cBhvr>
                                        <p:cTn id="333" dur="3000" fill="hold"/>
                                        <p:tgtEl>
                                          <p:spTgt spid="42"/>
                                        </p:tgtEl>
                                        <p:attrNameLst>
                                          <p:attrName>r</p:attrName>
                                        </p:attrNameLst>
                                      </p:cBhvr>
                                    </p:animRot>
                                  </p:childTnLst>
                                </p:cTn>
                              </p:par>
                              <p:par>
                                <p:cTn id="334" presetID="8" presetClass="emph" presetSubtype="0" fill="hold" grpId="1" nodeType="withEffect">
                                  <p:stCondLst>
                                    <p:cond delay="0"/>
                                  </p:stCondLst>
                                  <p:childTnLst>
                                    <p:animRot by="21600000">
                                      <p:cBhvr>
                                        <p:cTn id="335" dur="3000" fill="hold"/>
                                        <p:tgtEl>
                                          <p:spTgt spid="44"/>
                                        </p:tgtEl>
                                        <p:attrNameLst>
                                          <p:attrName>r</p:attrName>
                                        </p:attrNameLst>
                                      </p:cBhvr>
                                    </p:animRot>
                                  </p:childTnLst>
                                </p:cTn>
                              </p:par>
                              <p:par>
                                <p:cTn id="336" presetID="8" presetClass="emph" presetSubtype="0" fill="hold" grpId="1" nodeType="withEffect">
                                  <p:stCondLst>
                                    <p:cond delay="0"/>
                                  </p:stCondLst>
                                  <p:childTnLst>
                                    <p:animRot by="21600000">
                                      <p:cBhvr>
                                        <p:cTn id="337" dur="3000" fill="hold"/>
                                        <p:tgtEl>
                                          <p:spTgt spid="46"/>
                                        </p:tgtEl>
                                        <p:attrNameLst>
                                          <p:attrName>r</p:attrName>
                                        </p:attrNameLst>
                                      </p:cBhvr>
                                    </p:animRot>
                                  </p:childTnLst>
                                </p:cTn>
                              </p:par>
                              <p:par>
                                <p:cTn id="338" presetID="8" presetClass="emph" presetSubtype="0" fill="hold" grpId="1" nodeType="withEffect">
                                  <p:stCondLst>
                                    <p:cond delay="0"/>
                                  </p:stCondLst>
                                  <p:childTnLst>
                                    <p:animRot by="21600000">
                                      <p:cBhvr>
                                        <p:cTn id="339" dur="3000" fill="hold"/>
                                        <p:tgtEl>
                                          <p:spTgt spid="48"/>
                                        </p:tgtEl>
                                        <p:attrNameLst>
                                          <p:attrName>r</p:attrName>
                                        </p:attrNameLst>
                                      </p:cBhvr>
                                    </p:animRot>
                                  </p:childTnLst>
                                </p:cTn>
                              </p:par>
                              <p:par>
                                <p:cTn id="340" presetID="8" presetClass="emph" presetSubtype="0" fill="hold" grpId="1" nodeType="withEffect">
                                  <p:stCondLst>
                                    <p:cond delay="0"/>
                                  </p:stCondLst>
                                  <p:childTnLst>
                                    <p:animRot by="21600000">
                                      <p:cBhvr>
                                        <p:cTn id="341" dur="3000" fill="hold"/>
                                        <p:tgtEl>
                                          <p:spTgt spid="50"/>
                                        </p:tgtEl>
                                        <p:attrNameLst>
                                          <p:attrName>r</p:attrName>
                                        </p:attrNameLst>
                                      </p:cBhvr>
                                    </p:animRot>
                                  </p:childTnLst>
                                </p:cTn>
                              </p:par>
                              <p:par>
                                <p:cTn id="342" presetID="8" presetClass="emph" presetSubtype="0" fill="hold" grpId="1" nodeType="withEffect">
                                  <p:stCondLst>
                                    <p:cond delay="0"/>
                                  </p:stCondLst>
                                  <p:childTnLst>
                                    <p:animRot by="21600000">
                                      <p:cBhvr>
                                        <p:cTn id="343" dur="3000" fill="hold"/>
                                        <p:tgtEl>
                                          <p:spTgt spid="52"/>
                                        </p:tgtEl>
                                        <p:attrNameLst>
                                          <p:attrName>r</p:attrName>
                                        </p:attrNameLst>
                                      </p:cBhvr>
                                    </p:animRot>
                                  </p:childTnLst>
                                </p:cTn>
                              </p:par>
                              <p:par>
                                <p:cTn id="344" presetID="8" presetClass="emph" presetSubtype="0" fill="hold" grpId="1" nodeType="withEffect">
                                  <p:stCondLst>
                                    <p:cond delay="0"/>
                                  </p:stCondLst>
                                  <p:childTnLst>
                                    <p:animRot by="21600000">
                                      <p:cBhvr>
                                        <p:cTn id="345" dur="3000" fill="hold"/>
                                        <p:tgtEl>
                                          <p:spTgt spid="54"/>
                                        </p:tgtEl>
                                        <p:attrNameLst>
                                          <p:attrName>r</p:attrName>
                                        </p:attrNameLst>
                                      </p:cBhvr>
                                    </p:animRot>
                                  </p:childTnLst>
                                </p:cTn>
                              </p:par>
                              <p:par>
                                <p:cTn id="346" presetID="8" presetClass="emph" presetSubtype="0" fill="hold" grpId="1" nodeType="withEffect">
                                  <p:stCondLst>
                                    <p:cond delay="0"/>
                                  </p:stCondLst>
                                  <p:childTnLst>
                                    <p:animRot by="-21600000">
                                      <p:cBhvr>
                                        <p:cTn id="347" dur="3000" fill="hold"/>
                                        <p:tgtEl>
                                          <p:spTgt spid="31"/>
                                        </p:tgtEl>
                                        <p:attrNameLst>
                                          <p:attrName>r</p:attrName>
                                        </p:attrNameLst>
                                      </p:cBhvr>
                                    </p:animRot>
                                  </p:childTnLst>
                                </p:cTn>
                              </p:par>
                              <p:par>
                                <p:cTn id="348" presetID="8" presetClass="emph" presetSubtype="0" fill="hold" grpId="1" nodeType="withEffect">
                                  <p:stCondLst>
                                    <p:cond delay="0"/>
                                  </p:stCondLst>
                                  <p:childTnLst>
                                    <p:animRot by="-21600000">
                                      <p:cBhvr>
                                        <p:cTn id="349" dur="3000" fill="hold"/>
                                        <p:tgtEl>
                                          <p:spTgt spid="33"/>
                                        </p:tgtEl>
                                        <p:attrNameLst>
                                          <p:attrName>r</p:attrName>
                                        </p:attrNameLst>
                                      </p:cBhvr>
                                    </p:animRot>
                                  </p:childTnLst>
                                </p:cTn>
                              </p:par>
                              <p:par>
                                <p:cTn id="350" presetID="8" presetClass="emph" presetSubtype="0" fill="hold" grpId="1" nodeType="withEffect">
                                  <p:stCondLst>
                                    <p:cond delay="0"/>
                                  </p:stCondLst>
                                  <p:childTnLst>
                                    <p:animRot by="-21600000">
                                      <p:cBhvr>
                                        <p:cTn id="351" dur="3000" fill="hold"/>
                                        <p:tgtEl>
                                          <p:spTgt spid="35"/>
                                        </p:tgtEl>
                                        <p:attrNameLst>
                                          <p:attrName>r</p:attrName>
                                        </p:attrNameLst>
                                      </p:cBhvr>
                                    </p:animRot>
                                  </p:childTnLst>
                                </p:cTn>
                              </p:par>
                              <p:par>
                                <p:cTn id="352" presetID="8" presetClass="emph" presetSubtype="0" fill="hold" grpId="1" nodeType="withEffect">
                                  <p:stCondLst>
                                    <p:cond delay="0"/>
                                  </p:stCondLst>
                                  <p:childTnLst>
                                    <p:animRot by="-21600000">
                                      <p:cBhvr>
                                        <p:cTn id="353" dur="3000" fill="hold"/>
                                        <p:tgtEl>
                                          <p:spTgt spid="37"/>
                                        </p:tgtEl>
                                        <p:attrNameLst>
                                          <p:attrName>r</p:attrName>
                                        </p:attrNameLst>
                                      </p:cBhvr>
                                    </p:animRot>
                                  </p:childTnLst>
                                </p:cTn>
                              </p:par>
                              <p:par>
                                <p:cTn id="354" presetID="8" presetClass="emph" presetSubtype="0" fill="hold" grpId="1" nodeType="withEffect">
                                  <p:stCondLst>
                                    <p:cond delay="0"/>
                                  </p:stCondLst>
                                  <p:childTnLst>
                                    <p:animRot by="-21600000">
                                      <p:cBhvr>
                                        <p:cTn id="355" dur="3000" fill="hold"/>
                                        <p:tgtEl>
                                          <p:spTgt spid="39"/>
                                        </p:tgtEl>
                                        <p:attrNameLst>
                                          <p:attrName>r</p:attrName>
                                        </p:attrNameLst>
                                      </p:cBhvr>
                                    </p:animRot>
                                  </p:childTnLst>
                                </p:cTn>
                              </p:par>
                              <p:par>
                                <p:cTn id="356" presetID="8" presetClass="emph" presetSubtype="0" fill="hold" grpId="1" nodeType="withEffect">
                                  <p:stCondLst>
                                    <p:cond delay="0"/>
                                  </p:stCondLst>
                                  <p:childTnLst>
                                    <p:animRot by="-21600000">
                                      <p:cBhvr>
                                        <p:cTn id="357" dur="3000" fill="hold"/>
                                        <p:tgtEl>
                                          <p:spTgt spid="41"/>
                                        </p:tgtEl>
                                        <p:attrNameLst>
                                          <p:attrName>r</p:attrName>
                                        </p:attrNameLst>
                                      </p:cBhvr>
                                    </p:animRot>
                                  </p:childTnLst>
                                </p:cTn>
                              </p:par>
                              <p:par>
                                <p:cTn id="358" presetID="8" presetClass="emph" presetSubtype="0" fill="hold" grpId="1" nodeType="withEffect">
                                  <p:stCondLst>
                                    <p:cond delay="0"/>
                                  </p:stCondLst>
                                  <p:childTnLst>
                                    <p:animRot by="-21600000">
                                      <p:cBhvr>
                                        <p:cTn id="359" dur="3000" fill="hold"/>
                                        <p:tgtEl>
                                          <p:spTgt spid="43"/>
                                        </p:tgtEl>
                                        <p:attrNameLst>
                                          <p:attrName>r</p:attrName>
                                        </p:attrNameLst>
                                      </p:cBhvr>
                                    </p:animRot>
                                  </p:childTnLst>
                                </p:cTn>
                              </p:par>
                              <p:par>
                                <p:cTn id="360" presetID="8" presetClass="emph" presetSubtype="0" fill="hold" grpId="1" nodeType="withEffect">
                                  <p:stCondLst>
                                    <p:cond delay="0"/>
                                  </p:stCondLst>
                                  <p:childTnLst>
                                    <p:animRot by="-21600000">
                                      <p:cBhvr>
                                        <p:cTn id="361" dur="3000" fill="hold"/>
                                        <p:tgtEl>
                                          <p:spTgt spid="45"/>
                                        </p:tgtEl>
                                        <p:attrNameLst>
                                          <p:attrName>r</p:attrName>
                                        </p:attrNameLst>
                                      </p:cBhvr>
                                    </p:animRot>
                                  </p:childTnLst>
                                </p:cTn>
                              </p:par>
                              <p:par>
                                <p:cTn id="362" presetID="8" presetClass="emph" presetSubtype="0" fill="hold" grpId="1" nodeType="withEffect">
                                  <p:stCondLst>
                                    <p:cond delay="0"/>
                                  </p:stCondLst>
                                  <p:childTnLst>
                                    <p:animRot by="-21600000">
                                      <p:cBhvr>
                                        <p:cTn id="363" dur="3000" fill="hold"/>
                                        <p:tgtEl>
                                          <p:spTgt spid="47"/>
                                        </p:tgtEl>
                                        <p:attrNameLst>
                                          <p:attrName>r</p:attrName>
                                        </p:attrNameLst>
                                      </p:cBhvr>
                                    </p:animRot>
                                  </p:childTnLst>
                                </p:cTn>
                              </p:par>
                              <p:par>
                                <p:cTn id="364" presetID="8" presetClass="emph" presetSubtype="0" fill="hold" grpId="1" nodeType="withEffect">
                                  <p:stCondLst>
                                    <p:cond delay="0"/>
                                  </p:stCondLst>
                                  <p:childTnLst>
                                    <p:animRot by="-21600000">
                                      <p:cBhvr>
                                        <p:cTn id="365" dur="3000" fill="hold"/>
                                        <p:tgtEl>
                                          <p:spTgt spid="49"/>
                                        </p:tgtEl>
                                        <p:attrNameLst>
                                          <p:attrName>r</p:attrName>
                                        </p:attrNameLst>
                                      </p:cBhvr>
                                    </p:animRot>
                                  </p:childTnLst>
                                </p:cTn>
                              </p:par>
                              <p:par>
                                <p:cTn id="366" presetID="8" presetClass="emph" presetSubtype="0" fill="hold" grpId="1" nodeType="withEffect">
                                  <p:stCondLst>
                                    <p:cond delay="0"/>
                                  </p:stCondLst>
                                  <p:childTnLst>
                                    <p:animRot by="-21600000">
                                      <p:cBhvr>
                                        <p:cTn id="367" dur="3000" fill="hold"/>
                                        <p:tgtEl>
                                          <p:spTgt spid="51"/>
                                        </p:tgtEl>
                                        <p:attrNameLst>
                                          <p:attrName>r</p:attrName>
                                        </p:attrNameLst>
                                      </p:cBhvr>
                                    </p:animRot>
                                  </p:childTnLst>
                                </p:cTn>
                              </p:par>
                              <p:par>
                                <p:cTn id="368" presetID="8" presetClass="emph" presetSubtype="0" fill="hold" grpId="1" nodeType="withEffect">
                                  <p:stCondLst>
                                    <p:cond delay="0"/>
                                  </p:stCondLst>
                                  <p:childTnLst>
                                    <p:animRot by="-21600000">
                                      <p:cBhvr>
                                        <p:cTn id="369" dur="3000" fill="hold"/>
                                        <p:tgtEl>
                                          <p:spTgt spid="53"/>
                                        </p:tgtEl>
                                        <p:attrNameLst>
                                          <p:attrName>r</p:attrName>
                                        </p:attrNameLst>
                                      </p:cBhvr>
                                    </p:animRot>
                                  </p:childTnLst>
                                </p:cTn>
                              </p:par>
                              <p:par>
                                <p:cTn id="370" presetID="8" presetClass="emph" presetSubtype="0" fill="hold" grpId="1" nodeType="withEffect">
                                  <p:stCondLst>
                                    <p:cond delay="0"/>
                                  </p:stCondLst>
                                  <p:childTnLst>
                                    <p:animRot by="-21600000">
                                      <p:cBhvr>
                                        <p:cTn id="371" dur="3000" fill="hold"/>
                                        <p:tgtEl>
                                          <p:spTgt spid="55"/>
                                        </p:tgtEl>
                                        <p:attrNameLst>
                                          <p:attrName>r</p:attrName>
                                        </p:attrNameLst>
                                      </p:cBhvr>
                                    </p:animRot>
                                  </p:childTnLst>
                                </p:cTn>
                              </p:par>
                              <p:par>
                                <p:cTn id="372" presetID="8" presetClass="emph" presetSubtype="0" fill="hold" grpId="1" nodeType="withEffect">
                                  <p:stCondLst>
                                    <p:cond delay="0"/>
                                  </p:stCondLst>
                                  <p:childTnLst>
                                    <p:animRot by="21600000">
                                      <p:cBhvr>
                                        <p:cTn id="373" dur="3000" fill="hold"/>
                                        <p:tgtEl>
                                          <p:spTgt spid="4"/>
                                        </p:tgtEl>
                                        <p:attrNameLst>
                                          <p:attrName>r</p:attrName>
                                        </p:attrNameLst>
                                      </p:cBhvr>
                                    </p:animRot>
                                  </p:childTnLst>
                                </p:cTn>
                              </p:par>
                              <p:par>
                                <p:cTn id="374" presetID="8" presetClass="emph" presetSubtype="0" fill="hold" grpId="1" nodeType="withEffect">
                                  <p:stCondLst>
                                    <p:cond delay="0"/>
                                  </p:stCondLst>
                                  <p:childTnLst>
                                    <p:animRot by="21600000">
                                      <p:cBhvr>
                                        <p:cTn id="375" dur="3000" fill="hold"/>
                                        <p:tgtEl>
                                          <p:spTgt spid="6"/>
                                        </p:tgtEl>
                                        <p:attrNameLst>
                                          <p:attrName>r</p:attrName>
                                        </p:attrNameLst>
                                      </p:cBhvr>
                                    </p:animRot>
                                  </p:childTnLst>
                                </p:cTn>
                              </p:par>
                              <p:par>
                                <p:cTn id="376" presetID="8" presetClass="emph" presetSubtype="0" fill="hold" grpId="1" nodeType="withEffect">
                                  <p:stCondLst>
                                    <p:cond delay="0"/>
                                  </p:stCondLst>
                                  <p:childTnLst>
                                    <p:animRot by="21600000">
                                      <p:cBhvr>
                                        <p:cTn id="377" dur="3000" fill="hold"/>
                                        <p:tgtEl>
                                          <p:spTgt spid="8"/>
                                        </p:tgtEl>
                                        <p:attrNameLst>
                                          <p:attrName>r</p:attrName>
                                        </p:attrNameLst>
                                      </p:cBhvr>
                                    </p:animRot>
                                  </p:childTnLst>
                                </p:cTn>
                              </p:par>
                              <p:par>
                                <p:cTn id="378" presetID="8" presetClass="emph" presetSubtype="0" fill="hold" grpId="1" nodeType="withEffect">
                                  <p:stCondLst>
                                    <p:cond delay="0"/>
                                  </p:stCondLst>
                                  <p:childTnLst>
                                    <p:animRot by="21600000">
                                      <p:cBhvr>
                                        <p:cTn id="379" dur="3000" fill="hold"/>
                                        <p:tgtEl>
                                          <p:spTgt spid="10"/>
                                        </p:tgtEl>
                                        <p:attrNameLst>
                                          <p:attrName>r</p:attrName>
                                        </p:attrNameLst>
                                      </p:cBhvr>
                                    </p:animRot>
                                  </p:childTnLst>
                                </p:cTn>
                              </p:par>
                              <p:par>
                                <p:cTn id="380" presetID="8" presetClass="emph" presetSubtype="0" fill="hold" grpId="1" nodeType="withEffect">
                                  <p:stCondLst>
                                    <p:cond delay="0"/>
                                  </p:stCondLst>
                                  <p:childTnLst>
                                    <p:animRot by="21600000">
                                      <p:cBhvr>
                                        <p:cTn id="381" dur="3000" fill="hold"/>
                                        <p:tgtEl>
                                          <p:spTgt spid="12"/>
                                        </p:tgtEl>
                                        <p:attrNameLst>
                                          <p:attrName>r</p:attrName>
                                        </p:attrNameLst>
                                      </p:cBhvr>
                                    </p:animRot>
                                  </p:childTnLst>
                                </p:cTn>
                              </p:par>
                              <p:par>
                                <p:cTn id="382" presetID="8" presetClass="emph" presetSubtype="0" fill="hold" grpId="1" nodeType="withEffect">
                                  <p:stCondLst>
                                    <p:cond delay="0"/>
                                  </p:stCondLst>
                                  <p:childTnLst>
                                    <p:animRot by="21600000">
                                      <p:cBhvr>
                                        <p:cTn id="383" dur="3000" fill="hold"/>
                                        <p:tgtEl>
                                          <p:spTgt spid="14"/>
                                        </p:tgtEl>
                                        <p:attrNameLst>
                                          <p:attrName>r</p:attrName>
                                        </p:attrNameLst>
                                      </p:cBhvr>
                                    </p:animRot>
                                  </p:childTnLst>
                                </p:cTn>
                              </p:par>
                              <p:par>
                                <p:cTn id="384" presetID="8" presetClass="emph" presetSubtype="0" fill="hold" grpId="1" nodeType="withEffect">
                                  <p:stCondLst>
                                    <p:cond delay="0"/>
                                  </p:stCondLst>
                                  <p:childTnLst>
                                    <p:animRot by="21600000">
                                      <p:cBhvr>
                                        <p:cTn id="385" dur="3000" fill="hold"/>
                                        <p:tgtEl>
                                          <p:spTgt spid="16"/>
                                        </p:tgtEl>
                                        <p:attrNameLst>
                                          <p:attrName>r</p:attrName>
                                        </p:attrNameLst>
                                      </p:cBhvr>
                                    </p:animRot>
                                  </p:childTnLst>
                                </p:cTn>
                              </p:par>
                              <p:par>
                                <p:cTn id="386" presetID="8" presetClass="emph" presetSubtype="0" fill="hold" grpId="1" nodeType="withEffect">
                                  <p:stCondLst>
                                    <p:cond delay="0"/>
                                  </p:stCondLst>
                                  <p:childTnLst>
                                    <p:animRot by="21600000">
                                      <p:cBhvr>
                                        <p:cTn id="387" dur="3000" fill="hold"/>
                                        <p:tgtEl>
                                          <p:spTgt spid="18"/>
                                        </p:tgtEl>
                                        <p:attrNameLst>
                                          <p:attrName>r</p:attrName>
                                        </p:attrNameLst>
                                      </p:cBhvr>
                                    </p:animRot>
                                  </p:childTnLst>
                                </p:cTn>
                              </p:par>
                              <p:par>
                                <p:cTn id="388" presetID="8" presetClass="emph" presetSubtype="0" fill="hold" grpId="1" nodeType="withEffect">
                                  <p:stCondLst>
                                    <p:cond delay="0"/>
                                  </p:stCondLst>
                                  <p:childTnLst>
                                    <p:animRot by="21600000">
                                      <p:cBhvr>
                                        <p:cTn id="389" dur="3000" fill="hold"/>
                                        <p:tgtEl>
                                          <p:spTgt spid="20"/>
                                        </p:tgtEl>
                                        <p:attrNameLst>
                                          <p:attrName>r</p:attrName>
                                        </p:attrNameLst>
                                      </p:cBhvr>
                                    </p:animRot>
                                  </p:childTnLst>
                                </p:cTn>
                              </p:par>
                              <p:par>
                                <p:cTn id="390" presetID="8" presetClass="emph" presetSubtype="0" fill="hold" grpId="1" nodeType="withEffect">
                                  <p:stCondLst>
                                    <p:cond delay="0"/>
                                  </p:stCondLst>
                                  <p:childTnLst>
                                    <p:animRot by="21600000">
                                      <p:cBhvr>
                                        <p:cTn id="391" dur="3000" fill="hold"/>
                                        <p:tgtEl>
                                          <p:spTgt spid="22"/>
                                        </p:tgtEl>
                                        <p:attrNameLst>
                                          <p:attrName>r</p:attrName>
                                        </p:attrNameLst>
                                      </p:cBhvr>
                                    </p:animRot>
                                  </p:childTnLst>
                                </p:cTn>
                              </p:par>
                              <p:par>
                                <p:cTn id="392" presetID="8" presetClass="emph" presetSubtype="0" fill="hold" grpId="1" nodeType="withEffect">
                                  <p:stCondLst>
                                    <p:cond delay="0"/>
                                  </p:stCondLst>
                                  <p:childTnLst>
                                    <p:animRot by="21600000">
                                      <p:cBhvr>
                                        <p:cTn id="393" dur="3000" fill="hold"/>
                                        <p:tgtEl>
                                          <p:spTgt spid="24"/>
                                        </p:tgtEl>
                                        <p:attrNameLst>
                                          <p:attrName>r</p:attrName>
                                        </p:attrNameLst>
                                      </p:cBhvr>
                                    </p:animRot>
                                  </p:childTnLst>
                                </p:cTn>
                              </p:par>
                              <p:par>
                                <p:cTn id="394" presetID="8" presetClass="emph" presetSubtype="0" fill="hold" grpId="1" nodeType="withEffect">
                                  <p:stCondLst>
                                    <p:cond delay="0"/>
                                  </p:stCondLst>
                                  <p:childTnLst>
                                    <p:animRot by="21600000">
                                      <p:cBhvr>
                                        <p:cTn id="395" dur="3000" fill="hold"/>
                                        <p:tgtEl>
                                          <p:spTgt spid="26"/>
                                        </p:tgtEl>
                                        <p:attrNameLst>
                                          <p:attrName>r</p:attrName>
                                        </p:attrNameLst>
                                      </p:cBhvr>
                                    </p:animRot>
                                  </p:childTnLst>
                                </p:cTn>
                              </p:par>
                              <p:par>
                                <p:cTn id="396" presetID="8" presetClass="emph" presetSubtype="0" fill="hold" grpId="1" nodeType="withEffect">
                                  <p:stCondLst>
                                    <p:cond delay="0"/>
                                  </p:stCondLst>
                                  <p:childTnLst>
                                    <p:animRot by="21600000">
                                      <p:cBhvr>
                                        <p:cTn id="397" dur="3000" fill="hold"/>
                                        <p:tgtEl>
                                          <p:spTgt spid="28"/>
                                        </p:tgtEl>
                                        <p:attrNameLst>
                                          <p:attrName>r</p:attrName>
                                        </p:attrNameLst>
                                      </p:cBhvr>
                                    </p:animRot>
                                  </p:childTnLst>
                                </p:cTn>
                              </p:par>
                              <p:par>
                                <p:cTn id="398" presetID="8" presetClass="emph" presetSubtype="0" fill="hold" grpId="1" nodeType="withEffect">
                                  <p:stCondLst>
                                    <p:cond delay="0"/>
                                  </p:stCondLst>
                                  <p:childTnLst>
                                    <p:animRot by="-21600000">
                                      <p:cBhvr>
                                        <p:cTn id="399" dur="3000" fill="hold"/>
                                        <p:tgtEl>
                                          <p:spTgt spid="5"/>
                                        </p:tgtEl>
                                        <p:attrNameLst>
                                          <p:attrName>r</p:attrName>
                                        </p:attrNameLst>
                                      </p:cBhvr>
                                    </p:animRot>
                                  </p:childTnLst>
                                </p:cTn>
                              </p:par>
                              <p:par>
                                <p:cTn id="400" presetID="8" presetClass="emph" presetSubtype="0" fill="hold" grpId="1" nodeType="withEffect">
                                  <p:stCondLst>
                                    <p:cond delay="0"/>
                                  </p:stCondLst>
                                  <p:childTnLst>
                                    <p:animRot by="-21600000">
                                      <p:cBhvr>
                                        <p:cTn id="401" dur="3000" fill="hold"/>
                                        <p:tgtEl>
                                          <p:spTgt spid="7"/>
                                        </p:tgtEl>
                                        <p:attrNameLst>
                                          <p:attrName>r</p:attrName>
                                        </p:attrNameLst>
                                      </p:cBhvr>
                                    </p:animRot>
                                  </p:childTnLst>
                                </p:cTn>
                              </p:par>
                              <p:par>
                                <p:cTn id="402" presetID="8" presetClass="emph" presetSubtype="0" fill="hold" grpId="1" nodeType="withEffect">
                                  <p:stCondLst>
                                    <p:cond delay="0"/>
                                  </p:stCondLst>
                                  <p:childTnLst>
                                    <p:animRot by="-21600000">
                                      <p:cBhvr>
                                        <p:cTn id="403" dur="3000" fill="hold"/>
                                        <p:tgtEl>
                                          <p:spTgt spid="9"/>
                                        </p:tgtEl>
                                        <p:attrNameLst>
                                          <p:attrName>r</p:attrName>
                                        </p:attrNameLst>
                                      </p:cBhvr>
                                    </p:animRot>
                                  </p:childTnLst>
                                </p:cTn>
                              </p:par>
                              <p:par>
                                <p:cTn id="404" presetID="8" presetClass="emph" presetSubtype="0" fill="hold" grpId="1" nodeType="withEffect">
                                  <p:stCondLst>
                                    <p:cond delay="0"/>
                                  </p:stCondLst>
                                  <p:childTnLst>
                                    <p:animRot by="-21600000">
                                      <p:cBhvr>
                                        <p:cTn id="405" dur="3000" fill="hold"/>
                                        <p:tgtEl>
                                          <p:spTgt spid="11"/>
                                        </p:tgtEl>
                                        <p:attrNameLst>
                                          <p:attrName>r</p:attrName>
                                        </p:attrNameLst>
                                      </p:cBhvr>
                                    </p:animRot>
                                  </p:childTnLst>
                                </p:cTn>
                              </p:par>
                              <p:par>
                                <p:cTn id="406" presetID="8" presetClass="emph" presetSubtype="0" fill="hold" grpId="1" nodeType="withEffect">
                                  <p:stCondLst>
                                    <p:cond delay="0"/>
                                  </p:stCondLst>
                                  <p:childTnLst>
                                    <p:animRot by="-21600000">
                                      <p:cBhvr>
                                        <p:cTn id="407" dur="3000" fill="hold"/>
                                        <p:tgtEl>
                                          <p:spTgt spid="13"/>
                                        </p:tgtEl>
                                        <p:attrNameLst>
                                          <p:attrName>r</p:attrName>
                                        </p:attrNameLst>
                                      </p:cBhvr>
                                    </p:animRot>
                                  </p:childTnLst>
                                </p:cTn>
                              </p:par>
                              <p:par>
                                <p:cTn id="408" presetID="8" presetClass="emph" presetSubtype="0" fill="hold" grpId="1" nodeType="withEffect">
                                  <p:stCondLst>
                                    <p:cond delay="0"/>
                                  </p:stCondLst>
                                  <p:childTnLst>
                                    <p:animRot by="-21600000">
                                      <p:cBhvr>
                                        <p:cTn id="409" dur="3000" fill="hold"/>
                                        <p:tgtEl>
                                          <p:spTgt spid="15"/>
                                        </p:tgtEl>
                                        <p:attrNameLst>
                                          <p:attrName>r</p:attrName>
                                        </p:attrNameLst>
                                      </p:cBhvr>
                                    </p:animRot>
                                  </p:childTnLst>
                                </p:cTn>
                              </p:par>
                              <p:par>
                                <p:cTn id="410" presetID="8" presetClass="emph" presetSubtype="0" fill="hold" grpId="1" nodeType="withEffect">
                                  <p:stCondLst>
                                    <p:cond delay="0"/>
                                  </p:stCondLst>
                                  <p:childTnLst>
                                    <p:animRot by="-21600000">
                                      <p:cBhvr>
                                        <p:cTn id="411" dur="3000" fill="hold"/>
                                        <p:tgtEl>
                                          <p:spTgt spid="17"/>
                                        </p:tgtEl>
                                        <p:attrNameLst>
                                          <p:attrName>r</p:attrName>
                                        </p:attrNameLst>
                                      </p:cBhvr>
                                    </p:animRot>
                                  </p:childTnLst>
                                </p:cTn>
                              </p:par>
                              <p:par>
                                <p:cTn id="412" presetID="8" presetClass="emph" presetSubtype="0" fill="hold" grpId="1" nodeType="withEffect">
                                  <p:stCondLst>
                                    <p:cond delay="0"/>
                                  </p:stCondLst>
                                  <p:childTnLst>
                                    <p:animRot by="-21600000">
                                      <p:cBhvr>
                                        <p:cTn id="413" dur="3000" fill="hold"/>
                                        <p:tgtEl>
                                          <p:spTgt spid="19"/>
                                        </p:tgtEl>
                                        <p:attrNameLst>
                                          <p:attrName>r</p:attrName>
                                        </p:attrNameLst>
                                      </p:cBhvr>
                                    </p:animRot>
                                  </p:childTnLst>
                                </p:cTn>
                              </p:par>
                              <p:par>
                                <p:cTn id="414" presetID="8" presetClass="emph" presetSubtype="0" fill="hold" grpId="1" nodeType="withEffect">
                                  <p:stCondLst>
                                    <p:cond delay="0"/>
                                  </p:stCondLst>
                                  <p:childTnLst>
                                    <p:animRot by="-21600000">
                                      <p:cBhvr>
                                        <p:cTn id="415" dur="3000" fill="hold"/>
                                        <p:tgtEl>
                                          <p:spTgt spid="21"/>
                                        </p:tgtEl>
                                        <p:attrNameLst>
                                          <p:attrName>r</p:attrName>
                                        </p:attrNameLst>
                                      </p:cBhvr>
                                    </p:animRot>
                                  </p:childTnLst>
                                </p:cTn>
                              </p:par>
                              <p:par>
                                <p:cTn id="416" presetID="8" presetClass="emph" presetSubtype="0" fill="hold" grpId="1" nodeType="withEffect">
                                  <p:stCondLst>
                                    <p:cond delay="0"/>
                                  </p:stCondLst>
                                  <p:childTnLst>
                                    <p:animRot by="-21600000">
                                      <p:cBhvr>
                                        <p:cTn id="417" dur="3000" fill="hold"/>
                                        <p:tgtEl>
                                          <p:spTgt spid="23"/>
                                        </p:tgtEl>
                                        <p:attrNameLst>
                                          <p:attrName>r</p:attrName>
                                        </p:attrNameLst>
                                      </p:cBhvr>
                                    </p:animRot>
                                  </p:childTnLst>
                                </p:cTn>
                              </p:par>
                              <p:par>
                                <p:cTn id="418" presetID="8" presetClass="emph" presetSubtype="0" fill="hold" grpId="1" nodeType="withEffect">
                                  <p:stCondLst>
                                    <p:cond delay="0"/>
                                  </p:stCondLst>
                                  <p:childTnLst>
                                    <p:animRot by="-21600000">
                                      <p:cBhvr>
                                        <p:cTn id="419" dur="3000" fill="hold"/>
                                        <p:tgtEl>
                                          <p:spTgt spid="25"/>
                                        </p:tgtEl>
                                        <p:attrNameLst>
                                          <p:attrName>r</p:attrName>
                                        </p:attrNameLst>
                                      </p:cBhvr>
                                    </p:animRot>
                                  </p:childTnLst>
                                </p:cTn>
                              </p:par>
                              <p:par>
                                <p:cTn id="420" presetID="8" presetClass="emph" presetSubtype="0" fill="hold" grpId="1" nodeType="withEffect">
                                  <p:stCondLst>
                                    <p:cond delay="0"/>
                                  </p:stCondLst>
                                  <p:childTnLst>
                                    <p:animRot by="-21600000">
                                      <p:cBhvr>
                                        <p:cTn id="421" dur="3000" fill="hold"/>
                                        <p:tgtEl>
                                          <p:spTgt spid="27"/>
                                        </p:tgtEl>
                                        <p:attrNameLst>
                                          <p:attrName>r</p:attrName>
                                        </p:attrNameLst>
                                      </p:cBhvr>
                                    </p:animRot>
                                  </p:childTnLst>
                                </p:cTn>
                              </p:par>
                              <p:par>
                                <p:cTn id="422" presetID="8" presetClass="emph" presetSubtype="0" fill="hold" grpId="1" nodeType="withEffect">
                                  <p:stCondLst>
                                    <p:cond delay="0"/>
                                  </p:stCondLst>
                                  <p:childTnLst>
                                    <p:animRot by="-21600000">
                                      <p:cBhvr>
                                        <p:cTn id="423" dur="3000" fill="hold"/>
                                        <p:tgtEl>
                                          <p:spTgt spid="29"/>
                                        </p:tgtEl>
                                        <p:attrNameLst>
                                          <p:attrName>r</p:attrName>
                                        </p:attrNameLst>
                                      </p:cBhvr>
                                    </p:animRot>
                                  </p:childTnLst>
                                </p:cTn>
                              </p:par>
                              <p:par>
                                <p:cTn id="424" presetID="8" presetClass="emph" presetSubtype="0" fill="hold" grpId="1" nodeType="withEffect">
                                  <p:stCondLst>
                                    <p:cond delay="0"/>
                                  </p:stCondLst>
                                  <p:childTnLst>
                                    <p:animRot by="21600000">
                                      <p:cBhvr>
                                        <p:cTn id="425" dur="3000" fill="hold"/>
                                        <p:tgtEl>
                                          <p:spTgt spid="56"/>
                                        </p:tgtEl>
                                        <p:attrNameLst>
                                          <p:attrName>r</p:attrName>
                                        </p:attrNameLst>
                                      </p:cBhvr>
                                    </p:animRot>
                                  </p:childTnLst>
                                </p:cTn>
                              </p:par>
                              <p:par>
                                <p:cTn id="426" presetID="8" presetClass="emph" presetSubtype="0" fill="hold" grpId="1" nodeType="withEffect">
                                  <p:stCondLst>
                                    <p:cond delay="0"/>
                                  </p:stCondLst>
                                  <p:childTnLst>
                                    <p:animRot by="21600000">
                                      <p:cBhvr>
                                        <p:cTn id="427" dur="3000" fill="hold"/>
                                        <p:tgtEl>
                                          <p:spTgt spid="58"/>
                                        </p:tgtEl>
                                        <p:attrNameLst>
                                          <p:attrName>r</p:attrName>
                                        </p:attrNameLst>
                                      </p:cBhvr>
                                    </p:animRot>
                                  </p:childTnLst>
                                </p:cTn>
                              </p:par>
                              <p:par>
                                <p:cTn id="428" presetID="8" presetClass="emph" presetSubtype="0" fill="hold" grpId="1" nodeType="withEffect">
                                  <p:stCondLst>
                                    <p:cond delay="0"/>
                                  </p:stCondLst>
                                  <p:childTnLst>
                                    <p:animRot by="21600000">
                                      <p:cBhvr>
                                        <p:cTn id="429" dur="3000" fill="hold"/>
                                        <p:tgtEl>
                                          <p:spTgt spid="60"/>
                                        </p:tgtEl>
                                        <p:attrNameLst>
                                          <p:attrName>r</p:attrName>
                                        </p:attrNameLst>
                                      </p:cBhvr>
                                    </p:animRot>
                                  </p:childTnLst>
                                </p:cTn>
                              </p:par>
                              <p:par>
                                <p:cTn id="430" presetID="8" presetClass="emph" presetSubtype="0" fill="hold" grpId="1" nodeType="withEffect">
                                  <p:stCondLst>
                                    <p:cond delay="0"/>
                                  </p:stCondLst>
                                  <p:childTnLst>
                                    <p:animRot by="21600000">
                                      <p:cBhvr>
                                        <p:cTn id="431" dur="3000" fill="hold"/>
                                        <p:tgtEl>
                                          <p:spTgt spid="62"/>
                                        </p:tgtEl>
                                        <p:attrNameLst>
                                          <p:attrName>r</p:attrName>
                                        </p:attrNameLst>
                                      </p:cBhvr>
                                    </p:animRot>
                                  </p:childTnLst>
                                </p:cTn>
                              </p:par>
                              <p:par>
                                <p:cTn id="432" presetID="8" presetClass="emph" presetSubtype="0" fill="hold" grpId="1" nodeType="withEffect">
                                  <p:stCondLst>
                                    <p:cond delay="0"/>
                                  </p:stCondLst>
                                  <p:childTnLst>
                                    <p:animRot by="21600000">
                                      <p:cBhvr>
                                        <p:cTn id="433" dur="3000" fill="hold"/>
                                        <p:tgtEl>
                                          <p:spTgt spid="64"/>
                                        </p:tgtEl>
                                        <p:attrNameLst>
                                          <p:attrName>r</p:attrName>
                                        </p:attrNameLst>
                                      </p:cBhvr>
                                    </p:animRot>
                                  </p:childTnLst>
                                </p:cTn>
                              </p:par>
                              <p:par>
                                <p:cTn id="434" presetID="8" presetClass="emph" presetSubtype="0" fill="hold" grpId="1" nodeType="withEffect">
                                  <p:stCondLst>
                                    <p:cond delay="0"/>
                                  </p:stCondLst>
                                  <p:childTnLst>
                                    <p:animRot by="21600000">
                                      <p:cBhvr>
                                        <p:cTn id="435" dur="3000" fill="hold"/>
                                        <p:tgtEl>
                                          <p:spTgt spid="66"/>
                                        </p:tgtEl>
                                        <p:attrNameLst>
                                          <p:attrName>r</p:attrName>
                                        </p:attrNameLst>
                                      </p:cBhvr>
                                    </p:animRot>
                                  </p:childTnLst>
                                </p:cTn>
                              </p:par>
                              <p:par>
                                <p:cTn id="436" presetID="8" presetClass="emph" presetSubtype="0" fill="hold" grpId="1" nodeType="withEffect">
                                  <p:stCondLst>
                                    <p:cond delay="0"/>
                                  </p:stCondLst>
                                  <p:childTnLst>
                                    <p:animRot by="21600000">
                                      <p:cBhvr>
                                        <p:cTn id="437" dur="3000" fill="hold"/>
                                        <p:tgtEl>
                                          <p:spTgt spid="68"/>
                                        </p:tgtEl>
                                        <p:attrNameLst>
                                          <p:attrName>r</p:attrName>
                                        </p:attrNameLst>
                                      </p:cBhvr>
                                    </p:animRot>
                                  </p:childTnLst>
                                </p:cTn>
                              </p:par>
                              <p:par>
                                <p:cTn id="438" presetID="8" presetClass="emph" presetSubtype="0" fill="hold" grpId="1" nodeType="withEffect">
                                  <p:stCondLst>
                                    <p:cond delay="0"/>
                                  </p:stCondLst>
                                  <p:childTnLst>
                                    <p:animRot by="21600000">
                                      <p:cBhvr>
                                        <p:cTn id="439" dur="3000" fill="hold"/>
                                        <p:tgtEl>
                                          <p:spTgt spid="70"/>
                                        </p:tgtEl>
                                        <p:attrNameLst>
                                          <p:attrName>r</p:attrName>
                                        </p:attrNameLst>
                                      </p:cBhvr>
                                    </p:animRot>
                                  </p:childTnLst>
                                </p:cTn>
                              </p:par>
                              <p:par>
                                <p:cTn id="440" presetID="8" presetClass="emph" presetSubtype="0" fill="hold" grpId="1" nodeType="withEffect">
                                  <p:stCondLst>
                                    <p:cond delay="0"/>
                                  </p:stCondLst>
                                  <p:childTnLst>
                                    <p:animRot by="21600000">
                                      <p:cBhvr>
                                        <p:cTn id="441" dur="3000" fill="hold"/>
                                        <p:tgtEl>
                                          <p:spTgt spid="72"/>
                                        </p:tgtEl>
                                        <p:attrNameLst>
                                          <p:attrName>r</p:attrName>
                                        </p:attrNameLst>
                                      </p:cBhvr>
                                    </p:animRot>
                                  </p:childTnLst>
                                </p:cTn>
                              </p:par>
                              <p:par>
                                <p:cTn id="442" presetID="8" presetClass="emph" presetSubtype="0" fill="hold" grpId="1" nodeType="withEffect">
                                  <p:stCondLst>
                                    <p:cond delay="0"/>
                                  </p:stCondLst>
                                  <p:childTnLst>
                                    <p:animRot by="21600000">
                                      <p:cBhvr>
                                        <p:cTn id="443" dur="3000" fill="hold"/>
                                        <p:tgtEl>
                                          <p:spTgt spid="74"/>
                                        </p:tgtEl>
                                        <p:attrNameLst>
                                          <p:attrName>r</p:attrName>
                                        </p:attrNameLst>
                                      </p:cBhvr>
                                    </p:animRot>
                                  </p:childTnLst>
                                </p:cTn>
                              </p:par>
                              <p:par>
                                <p:cTn id="444" presetID="8" presetClass="emph" presetSubtype="0" fill="hold" grpId="1" nodeType="withEffect">
                                  <p:stCondLst>
                                    <p:cond delay="0"/>
                                  </p:stCondLst>
                                  <p:childTnLst>
                                    <p:animRot by="21600000">
                                      <p:cBhvr>
                                        <p:cTn id="445" dur="3000" fill="hold"/>
                                        <p:tgtEl>
                                          <p:spTgt spid="76"/>
                                        </p:tgtEl>
                                        <p:attrNameLst>
                                          <p:attrName>r</p:attrName>
                                        </p:attrNameLst>
                                      </p:cBhvr>
                                    </p:animRot>
                                  </p:childTnLst>
                                </p:cTn>
                              </p:par>
                              <p:par>
                                <p:cTn id="446" presetID="8" presetClass="emph" presetSubtype="0" fill="hold" grpId="1" nodeType="withEffect">
                                  <p:stCondLst>
                                    <p:cond delay="0"/>
                                  </p:stCondLst>
                                  <p:childTnLst>
                                    <p:animRot by="21600000">
                                      <p:cBhvr>
                                        <p:cTn id="447" dur="3000" fill="hold"/>
                                        <p:tgtEl>
                                          <p:spTgt spid="78"/>
                                        </p:tgtEl>
                                        <p:attrNameLst>
                                          <p:attrName>r</p:attrName>
                                        </p:attrNameLst>
                                      </p:cBhvr>
                                    </p:animRot>
                                  </p:childTnLst>
                                </p:cTn>
                              </p:par>
                              <p:par>
                                <p:cTn id="448" presetID="8" presetClass="emph" presetSubtype="0" fill="hold" grpId="1" nodeType="withEffect">
                                  <p:stCondLst>
                                    <p:cond delay="0"/>
                                  </p:stCondLst>
                                  <p:childTnLst>
                                    <p:animRot by="21600000">
                                      <p:cBhvr>
                                        <p:cTn id="449" dur="3000" fill="hold"/>
                                        <p:tgtEl>
                                          <p:spTgt spid="80"/>
                                        </p:tgtEl>
                                        <p:attrNameLst>
                                          <p:attrName>r</p:attrName>
                                        </p:attrNameLst>
                                      </p:cBhvr>
                                    </p:animRot>
                                  </p:childTnLst>
                                </p:cTn>
                              </p:par>
                              <p:par>
                                <p:cTn id="450" presetID="8" presetClass="emph" presetSubtype="0" fill="hold" grpId="1" nodeType="withEffect">
                                  <p:stCondLst>
                                    <p:cond delay="0"/>
                                  </p:stCondLst>
                                  <p:childTnLst>
                                    <p:animRot by="-21600000">
                                      <p:cBhvr>
                                        <p:cTn id="451" dur="3000" fill="hold"/>
                                        <p:tgtEl>
                                          <p:spTgt spid="57"/>
                                        </p:tgtEl>
                                        <p:attrNameLst>
                                          <p:attrName>r</p:attrName>
                                        </p:attrNameLst>
                                      </p:cBhvr>
                                    </p:animRot>
                                  </p:childTnLst>
                                </p:cTn>
                              </p:par>
                              <p:par>
                                <p:cTn id="452" presetID="8" presetClass="emph" presetSubtype="0" fill="hold" grpId="1" nodeType="withEffect">
                                  <p:stCondLst>
                                    <p:cond delay="0"/>
                                  </p:stCondLst>
                                  <p:childTnLst>
                                    <p:animRot by="-21600000">
                                      <p:cBhvr>
                                        <p:cTn id="453" dur="3000" fill="hold"/>
                                        <p:tgtEl>
                                          <p:spTgt spid="59"/>
                                        </p:tgtEl>
                                        <p:attrNameLst>
                                          <p:attrName>r</p:attrName>
                                        </p:attrNameLst>
                                      </p:cBhvr>
                                    </p:animRot>
                                  </p:childTnLst>
                                </p:cTn>
                              </p:par>
                              <p:par>
                                <p:cTn id="454" presetID="8" presetClass="emph" presetSubtype="0" fill="hold" grpId="1" nodeType="withEffect">
                                  <p:stCondLst>
                                    <p:cond delay="0"/>
                                  </p:stCondLst>
                                  <p:childTnLst>
                                    <p:animRot by="-21600000">
                                      <p:cBhvr>
                                        <p:cTn id="455" dur="3000" fill="hold"/>
                                        <p:tgtEl>
                                          <p:spTgt spid="61"/>
                                        </p:tgtEl>
                                        <p:attrNameLst>
                                          <p:attrName>r</p:attrName>
                                        </p:attrNameLst>
                                      </p:cBhvr>
                                    </p:animRot>
                                  </p:childTnLst>
                                </p:cTn>
                              </p:par>
                              <p:par>
                                <p:cTn id="456" presetID="8" presetClass="emph" presetSubtype="0" fill="hold" grpId="1" nodeType="withEffect">
                                  <p:stCondLst>
                                    <p:cond delay="0"/>
                                  </p:stCondLst>
                                  <p:childTnLst>
                                    <p:animRot by="-21600000">
                                      <p:cBhvr>
                                        <p:cTn id="457" dur="3000" fill="hold"/>
                                        <p:tgtEl>
                                          <p:spTgt spid="63"/>
                                        </p:tgtEl>
                                        <p:attrNameLst>
                                          <p:attrName>r</p:attrName>
                                        </p:attrNameLst>
                                      </p:cBhvr>
                                    </p:animRot>
                                  </p:childTnLst>
                                </p:cTn>
                              </p:par>
                              <p:par>
                                <p:cTn id="458" presetID="8" presetClass="emph" presetSubtype="0" fill="hold" grpId="1" nodeType="withEffect">
                                  <p:stCondLst>
                                    <p:cond delay="0"/>
                                  </p:stCondLst>
                                  <p:childTnLst>
                                    <p:animRot by="-21600000">
                                      <p:cBhvr>
                                        <p:cTn id="459" dur="3000" fill="hold"/>
                                        <p:tgtEl>
                                          <p:spTgt spid="65"/>
                                        </p:tgtEl>
                                        <p:attrNameLst>
                                          <p:attrName>r</p:attrName>
                                        </p:attrNameLst>
                                      </p:cBhvr>
                                    </p:animRot>
                                  </p:childTnLst>
                                </p:cTn>
                              </p:par>
                              <p:par>
                                <p:cTn id="460" presetID="8" presetClass="emph" presetSubtype="0" fill="hold" grpId="1" nodeType="withEffect">
                                  <p:stCondLst>
                                    <p:cond delay="0"/>
                                  </p:stCondLst>
                                  <p:childTnLst>
                                    <p:animRot by="-21600000">
                                      <p:cBhvr>
                                        <p:cTn id="461" dur="3000" fill="hold"/>
                                        <p:tgtEl>
                                          <p:spTgt spid="67"/>
                                        </p:tgtEl>
                                        <p:attrNameLst>
                                          <p:attrName>r</p:attrName>
                                        </p:attrNameLst>
                                      </p:cBhvr>
                                    </p:animRot>
                                  </p:childTnLst>
                                </p:cTn>
                              </p:par>
                              <p:par>
                                <p:cTn id="462" presetID="8" presetClass="emph" presetSubtype="0" fill="hold" grpId="1" nodeType="withEffect">
                                  <p:stCondLst>
                                    <p:cond delay="0"/>
                                  </p:stCondLst>
                                  <p:childTnLst>
                                    <p:animRot by="-21600000">
                                      <p:cBhvr>
                                        <p:cTn id="463" dur="3000" fill="hold"/>
                                        <p:tgtEl>
                                          <p:spTgt spid="69"/>
                                        </p:tgtEl>
                                        <p:attrNameLst>
                                          <p:attrName>r</p:attrName>
                                        </p:attrNameLst>
                                      </p:cBhvr>
                                    </p:animRot>
                                  </p:childTnLst>
                                </p:cTn>
                              </p:par>
                              <p:par>
                                <p:cTn id="464" presetID="8" presetClass="emph" presetSubtype="0" fill="hold" grpId="1" nodeType="withEffect">
                                  <p:stCondLst>
                                    <p:cond delay="0"/>
                                  </p:stCondLst>
                                  <p:childTnLst>
                                    <p:animRot by="-21600000">
                                      <p:cBhvr>
                                        <p:cTn id="465" dur="3000" fill="hold"/>
                                        <p:tgtEl>
                                          <p:spTgt spid="71"/>
                                        </p:tgtEl>
                                        <p:attrNameLst>
                                          <p:attrName>r</p:attrName>
                                        </p:attrNameLst>
                                      </p:cBhvr>
                                    </p:animRot>
                                  </p:childTnLst>
                                </p:cTn>
                              </p:par>
                              <p:par>
                                <p:cTn id="466" presetID="8" presetClass="emph" presetSubtype="0" fill="hold" grpId="1" nodeType="withEffect">
                                  <p:stCondLst>
                                    <p:cond delay="0"/>
                                  </p:stCondLst>
                                  <p:childTnLst>
                                    <p:animRot by="-21600000">
                                      <p:cBhvr>
                                        <p:cTn id="467" dur="3000" fill="hold"/>
                                        <p:tgtEl>
                                          <p:spTgt spid="73"/>
                                        </p:tgtEl>
                                        <p:attrNameLst>
                                          <p:attrName>r</p:attrName>
                                        </p:attrNameLst>
                                      </p:cBhvr>
                                    </p:animRot>
                                  </p:childTnLst>
                                </p:cTn>
                              </p:par>
                              <p:par>
                                <p:cTn id="468" presetID="8" presetClass="emph" presetSubtype="0" fill="hold" grpId="1" nodeType="withEffect">
                                  <p:stCondLst>
                                    <p:cond delay="0"/>
                                  </p:stCondLst>
                                  <p:childTnLst>
                                    <p:animRot by="-21600000">
                                      <p:cBhvr>
                                        <p:cTn id="469" dur="3000" fill="hold"/>
                                        <p:tgtEl>
                                          <p:spTgt spid="75"/>
                                        </p:tgtEl>
                                        <p:attrNameLst>
                                          <p:attrName>r</p:attrName>
                                        </p:attrNameLst>
                                      </p:cBhvr>
                                    </p:animRot>
                                  </p:childTnLst>
                                </p:cTn>
                              </p:par>
                              <p:par>
                                <p:cTn id="470" presetID="8" presetClass="emph" presetSubtype="0" fill="hold" grpId="1" nodeType="withEffect">
                                  <p:stCondLst>
                                    <p:cond delay="0"/>
                                  </p:stCondLst>
                                  <p:childTnLst>
                                    <p:animRot by="-21600000">
                                      <p:cBhvr>
                                        <p:cTn id="471" dur="3000" fill="hold"/>
                                        <p:tgtEl>
                                          <p:spTgt spid="77"/>
                                        </p:tgtEl>
                                        <p:attrNameLst>
                                          <p:attrName>r</p:attrName>
                                        </p:attrNameLst>
                                      </p:cBhvr>
                                    </p:animRot>
                                  </p:childTnLst>
                                </p:cTn>
                              </p:par>
                              <p:par>
                                <p:cTn id="472" presetID="8" presetClass="emph" presetSubtype="0" fill="hold" grpId="1" nodeType="withEffect">
                                  <p:stCondLst>
                                    <p:cond delay="0"/>
                                  </p:stCondLst>
                                  <p:childTnLst>
                                    <p:animRot by="-21600000">
                                      <p:cBhvr>
                                        <p:cTn id="473" dur="3000" fill="hold"/>
                                        <p:tgtEl>
                                          <p:spTgt spid="79"/>
                                        </p:tgtEl>
                                        <p:attrNameLst>
                                          <p:attrName>r</p:attrName>
                                        </p:attrNameLst>
                                      </p:cBhvr>
                                    </p:animRot>
                                  </p:childTnLst>
                                </p:cTn>
                              </p:par>
                              <p:par>
                                <p:cTn id="474" presetID="8" presetClass="emph" presetSubtype="0" fill="hold" grpId="1" nodeType="withEffect">
                                  <p:stCondLst>
                                    <p:cond delay="0"/>
                                  </p:stCondLst>
                                  <p:childTnLst>
                                    <p:animRot by="-21600000">
                                      <p:cBhvr>
                                        <p:cTn id="475" dur="3000" fill="hold"/>
                                        <p:tgtEl>
                                          <p:spTgt spid="81"/>
                                        </p:tgtEl>
                                        <p:attrNameLst>
                                          <p:attrName>r</p:attrName>
                                        </p:attrNameLst>
                                      </p:cBhvr>
                                    </p:animRot>
                                  </p:childTnLst>
                                </p:cTn>
                              </p:par>
                            </p:childTnLst>
                          </p:cTn>
                        </p:par>
                        <p:par>
                          <p:cTn id="476" fill="hold">
                            <p:stCondLst>
                              <p:cond delay="3000"/>
                            </p:stCondLst>
                            <p:childTnLst>
                              <p:par>
                                <p:cTn id="477" presetID="2" presetClass="exit" presetSubtype="8" fill="hold" grpId="2" nodeType="afterEffect">
                                  <p:stCondLst>
                                    <p:cond delay="0"/>
                                  </p:stCondLst>
                                  <p:childTnLst>
                                    <p:anim calcmode="lin" valueType="num">
                                      <p:cBhvr additive="base">
                                        <p:cTn id="478" dur="3000"/>
                                        <p:tgtEl>
                                          <p:spTgt spid="4"/>
                                        </p:tgtEl>
                                        <p:attrNameLst>
                                          <p:attrName>ppt_x</p:attrName>
                                        </p:attrNameLst>
                                      </p:cBhvr>
                                      <p:tavLst>
                                        <p:tav tm="0">
                                          <p:val>
                                            <p:strVal val="ppt_x"/>
                                          </p:val>
                                        </p:tav>
                                        <p:tav tm="100000">
                                          <p:val>
                                            <p:strVal val="0-ppt_w/2"/>
                                          </p:val>
                                        </p:tav>
                                      </p:tavLst>
                                    </p:anim>
                                    <p:anim calcmode="lin" valueType="num">
                                      <p:cBhvr additive="base">
                                        <p:cTn id="479" dur="3000"/>
                                        <p:tgtEl>
                                          <p:spTgt spid="4"/>
                                        </p:tgtEl>
                                        <p:attrNameLst>
                                          <p:attrName>ppt_y</p:attrName>
                                        </p:attrNameLst>
                                      </p:cBhvr>
                                      <p:tavLst>
                                        <p:tav tm="0">
                                          <p:val>
                                            <p:strVal val="ppt_y"/>
                                          </p:val>
                                        </p:tav>
                                        <p:tav tm="100000">
                                          <p:val>
                                            <p:strVal val="ppt_y"/>
                                          </p:val>
                                        </p:tav>
                                      </p:tavLst>
                                    </p:anim>
                                    <p:set>
                                      <p:cBhvr>
                                        <p:cTn id="480" dur="1" fill="hold">
                                          <p:stCondLst>
                                            <p:cond delay="2999"/>
                                          </p:stCondLst>
                                        </p:cTn>
                                        <p:tgtEl>
                                          <p:spTgt spid="4"/>
                                        </p:tgtEl>
                                        <p:attrNameLst>
                                          <p:attrName>style.visibility</p:attrName>
                                        </p:attrNameLst>
                                      </p:cBhvr>
                                      <p:to>
                                        <p:strVal val="hidden"/>
                                      </p:to>
                                    </p:set>
                                  </p:childTnLst>
                                </p:cTn>
                              </p:par>
                              <p:par>
                                <p:cTn id="481" presetID="2" presetClass="exit" presetSubtype="8" fill="hold" grpId="2" nodeType="withEffect">
                                  <p:stCondLst>
                                    <p:cond delay="0"/>
                                  </p:stCondLst>
                                  <p:childTnLst>
                                    <p:anim calcmode="lin" valueType="num">
                                      <p:cBhvr additive="base">
                                        <p:cTn id="482" dur="3000"/>
                                        <p:tgtEl>
                                          <p:spTgt spid="5"/>
                                        </p:tgtEl>
                                        <p:attrNameLst>
                                          <p:attrName>ppt_x</p:attrName>
                                        </p:attrNameLst>
                                      </p:cBhvr>
                                      <p:tavLst>
                                        <p:tav tm="0">
                                          <p:val>
                                            <p:strVal val="ppt_x"/>
                                          </p:val>
                                        </p:tav>
                                        <p:tav tm="100000">
                                          <p:val>
                                            <p:strVal val="0-ppt_w/2"/>
                                          </p:val>
                                        </p:tav>
                                      </p:tavLst>
                                    </p:anim>
                                    <p:anim calcmode="lin" valueType="num">
                                      <p:cBhvr additive="base">
                                        <p:cTn id="483" dur="3000"/>
                                        <p:tgtEl>
                                          <p:spTgt spid="5"/>
                                        </p:tgtEl>
                                        <p:attrNameLst>
                                          <p:attrName>ppt_y</p:attrName>
                                        </p:attrNameLst>
                                      </p:cBhvr>
                                      <p:tavLst>
                                        <p:tav tm="0">
                                          <p:val>
                                            <p:strVal val="ppt_y"/>
                                          </p:val>
                                        </p:tav>
                                        <p:tav tm="100000">
                                          <p:val>
                                            <p:strVal val="ppt_y"/>
                                          </p:val>
                                        </p:tav>
                                      </p:tavLst>
                                    </p:anim>
                                    <p:set>
                                      <p:cBhvr>
                                        <p:cTn id="484" dur="1" fill="hold">
                                          <p:stCondLst>
                                            <p:cond delay="2999"/>
                                          </p:stCondLst>
                                        </p:cTn>
                                        <p:tgtEl>
                                          <p:spTgt spid="5"/>
                                        </p:tgtEl>
                                        <p:attrNameLst>
                                          <p:attrName>style.visibility</p:attrName>
                                        </p:attrNameLst>
                                      </p:cBhvr>
                                      <p:to>
                                        <p:strVal val="hidden"/>
                                      </p:to>
                                    </p:set>
                                  </p:childTnLst>
                                </p:cTn>
                              </p:par>
                              <p:par>
                                <p:cTn id="485" presetID="2" presetClass="exit" presetSubtype="8" fill="hold" grpId="2" nodeType="withEffect">
                                  <p:stCondLst>
                                    <p:cond delay="0"/>
                                  </p:stCondLst>
                                  <p:childTnLst>
                                    <p:anim calcmode="lin" valueType="num">
                                      <p:cBhvr additive="base">
                                        <p:cTn id="486" dur="3000"/>
                                        <p:tgtEl>
                                          <p:spTgt spid="6"/>
                                        </p:tgtEl>
                                        <p:attrNameLst>
                                          <p:attrName>ppt_x</p:attrName>
                                        </p:attrNameLst>
                                      </p:cBhvr>
                                      <p:tavLst>
                                        <p:tav tm="0">
                                          <p:val>
                                            <p:strVal val="ppt_x"/>
                                          </p:val>
                                        </p:tav>
                                        <p:tav tm="100000">
                                          <p:val>
                                            <p:strVal val="0-ppt_w/2"/>
                                          </p:val>
                                        </p:tav>
                                      </p:tavLst>
                                    </p:anim>
                                    <p:anim calcmode="lin" valueType="num">
                                      <p:cBhvr additive="base">
                                        <p:cTn id="487" dur="3000"/>
                                        <p:tgtEl>
                                          <p:spTgt spid="6"/>
                                        </p:tgtEl>
                                        <p:attrNameLst>
                                          <p:attrName>ppt_y</p:attrName>
                                        </p:attrNameLst>
                                      </p:cBhvr>
                                      <p:tavLst>
                                        <p:tav tm="0">
                                          <p:val>
                                            <p:strVal val="ppt_y"/>
                                          </p:val>
                                        </p:tav>
                                        <p:tav tm="100000">
                                          <p:val>
                                            <p:strVal val="ppt_y"/>
                                          </p:val>
                                        </p:tav>
                                      </p:tavLst>
                                    </p:anim>
                                    <p:set>
                                      <p:cBhvr>
                                        <p:cTn id="488" dur="1" fill="hold">
                                          <p:stCondLst>
                                            <p:cond delay="2999"/>
                                          </p:stCondLst>
                                        </p:cTn>
                                        <p:tgtEl>
                                          <p:spTgt spid="6"/>
                                        </p:tgtEl>
                                        <p:attrNameLst>
                                          <p:attrName>style.visibility</p:attrName>
                                        </p:attrNameLst>
                                      </p:cBhvr>
                                      <p:to>
                                        <p:strVal val="hidden"/>
                                      </p:to>
                                    </p:set>
                                  </p:childTnLst>
                                </p:cTn>
                              </p:par>
                              <p:par>
                                <p:cTn id="489" presetID="2" presetClass="exit" presetSubtype="8" fill="hold" grpId="2" nodeType="withEffect">
                                  <p:stCondLst>
                                    <p:cond delay="0"/>
                                  </p:stCondLst>
                                  <p:childTnLst>
                                    <p:anim calcmode="lin" valueType="num">
                                      <p:cBhvr additive="base">
                                        <p:cTn id="490" dur="3000"/>
                                        <p:tgtEl>
                                          <p:spTgt spid="7"/>
                                        </p:tgtEl>
                                        <p:attrNameLst>
                                          <p:attrName>ppt_x</p:attrName>
                                        </p:attrNameLst>
                                      </p:cBhvr>
                                      <p:tavLst>
                                        <p:tav tm="0">
                                          <p:val>
                                            <p:strVal val="ppt_x"/>
                                          </p:val>
                                        </p:tav>
                                        <p:tav tm="100000">
                                          <p:val>
                                            <p:strVal val="0-ppt_w/2"/>
                                          </p:val>
                                        </p:tav>
                                      </p:tavLst>
                                    </p:anim>
                                    <p:anim calcmode="lin" valueType="num">
                                      <p:cBhvr additive="base">
                                        <p:cTn id="491" dur="3000"/>
                                        <p:tgtEl>
                                          <p:spTgt spid="7"/>
                                        </p:tgtEl>
                                        <p:attrNameLst>
                                          <p:attrName>ppt_y</p:attrName>
                                        </p:attrNameLst>
                                      </p:cBhvr>
                                      <p:tavLst>
                                        <p:tav tm="0">
                                          <p:val>
                                            <p:strVal val="ppt_y"/>
                                          </p:val>
                                        </p:tav>
                                        <p:tav tm="100000">
                                          <p:val>
                                            <p:strVal val="ppt_y"/>
                                          </p:val>
                                        </p:tav>
                                      </p:tavLst>
                                    </p:anim>
                                    <p:set>
                                      <p:cBhvr>
                                        <p:cTn id="492" dur="1" fill="hold">
                                          <p:stCondLst>
                                            <p:cond delay="2999"/>
                                          </p:stCondLst>
                                        </p:cTn>
                                        <p:tgtEl>
                                          <p:spTgt spid="7"/>
                                        </p:tgtEl>
                                        <p:attrNameLst>
                                          <p:attrName>style.visibility</p:attrName>
                                        </p:attrNameLst>
                                      </p:cBhvr>
                                      <p:to>
                                        <p:strVal val="hidden"/>
                                      </p:to>
                                    </p:set>
                                  </p:childTnLst>
                                </p:cTn>
                              </p:par>
                              <p:par>
                                <p:cTn id="493" presetID="2" presetClass="exit" presetSubtype="8" fill="hold" grpId="2" nodeType="withEffect">
                                  <p:stCondLst>
                                    <p:cond delay="0"/>
                                  </p:stCondLst>
                                  <p:childTnLst>
                                    <p:anim calcmode="lin" valueType="num">
                                      <p:cBhvr additive="base">
                                        <p:cTn id="494" dur="3000"/>
                                        <p:tgtEl>
                                          <p:spTgt spid="8"/>
                                        </p:tgtEl>
                                        <p:attrNameLst>
                                          <p:attrName>ppt_x</p:attrName>
                                        </p:attrNameLst>
                                      </p:cBhvr>
                                      <p:tavLst>
                                        <p:tav tm="0">
                                          <p:val>
                                            <p:strVal val="ppt_x"/>
                                          </p:val>
                                        </p:tav>
                                        <p:tav tm="100000">
                                          <p:val>
                                            <p:strVal val="0-ppt_w/2"/>
                                          </p:val>
                                        </p:tav>
                                      </p:tavLst>
                                    </p:anim>
                                    <p:anim calcmode="lin" valueType="num">
                                      <p:cBhvr additive="base">
                                        <p:cTn id="495" dur="3000"/>
                                        <p:tgtEl>
                                          <p:spTgt spid="8"/>
                                        </p:tgtEl>
                                        <p:attrNameLst>
                                          <p:attrName>ppt_y</p:attrName>
                                        </p:attrNameLst>
                                      </p:cBhvr>
                                      <p:tavLst>
                                        <p:tav tm="0">
                                          <p:val>
                                            <p:strVal val="ppt_y"/>
                                          </p:val>
                                        </p:tav>
                                        <p:tav tm="100000">
                                          <p:val>
                                            <p:strVal val="ppt_y"/>
                                          </p:val>
                                        </p:tav>
                                      </p:tavLst>
                                    </p:anim>
                                    <p:set>
                                      <p:cBhvr>
                                        <p:cTn id="496" dur="1" fill="hold">
                                          <p:stCondLst>
                                            <p:cond delay="2999"/>
                                          </p:stCondLst>
                                        </p:cTn>
                                        <p:tgtEl>
                                          <p:spTgt spid="8"/>
                                        </p:tgtEl>
                                        <p:attrNameLst>
                                          <p:attrName>style.visibility</p:attrName>
                                        </p:attrNameLst>
                                      </p:cBhvr>
                                      <p:to>
                                        <p:strVal val="hidden"/>
                                      </p:to>
                                    </p:set>
                                  </p:childTnLst>
                                </p:cTn>
                              </p:par>
                              <p:par>
                                <p:cTn id="497" presetID="2" presetClass="exit" presetSubtype="8" fill="hold" grpId="2" nodeType="withEffect">
                                  <p:stCondLst>
                                    <p:cond delay="0"/>
                                  </p:stCondLst>
                                  <p:childTnLst>
                                    <p:anim calcmode="lin" valueType="num">
                                      <p:cBhvr additive="base">
                                        <p:cTn id="498" dur="3000"/>
                                        <p:tgtEl>
                                          <p:spTgt spid="9"/>
                                        </p:tgtEl>
                                        <p:attrNameLst>
                                          <p:attrName>ppt_x</p:attrName>
                                        </p:attrNameLst>
                                      </p:cBhvr>
                                      <p:tavLst>
                                        <p:tav tm="0">
                                          <p:val>
                                            <p:strVal val="ppt_x"/>
                                          </p:val>
                                        </p:tav>
                                        <p:tav tm="100000">
                                          <p:val>
                                            <p:strVal val="0-ppt_w/2"/>
                                          </p:val>
                                        </p:tav>
                                      </p:tavLst>
                                    </p:anim>
                                    <p:anim calcmode="lin" valueType="num">
                                      <p:cBhvr additive="base">
                                        <p:cTn id="499" dur="3000"/>
                                        <p:tgtEl>
                                          <p:spTgt spid="9"/>
                                        </p:tgtEl>
                                        <p:attrNameLst>
                                          <p:attrName>ppt_y</p:attrName>
                                        </p:attrNameLst>
                                      </p:cBhvr>
                                      <p:tavLst>
                                        <p:tav tm="0">
                                          <p:val>
                                            <p:strVal val="ppt_y"/>
                                          </p:val>
                                        </p:tav>
                                        <p:tav tm="100000">
                                          <p:val>
                                            <p:strVal val="ppt_y"/>
                                          </p:val>
                                        </p:tav>
                                      </p:tavLst>
                                    </p:anim>
                                    <p:set>
                                      <p:cBhvr>
                                        <p:cTn id="500" dur="1" fill="hold">
                                          <p:stCondLst>
                                            <p:cond delay="2999"/>
                                          </p:stCondLst>
                                        </p:cTn>
                                        <p:tgtEl>
                                          <p:spTgt spid="9"/>
                                        </p:tgtEl>
                                        <p:attrNameLst>
                                          <p:attrName>style.visibility</p:attrName>
                                        </p:attrNameLst>
                                      </p:cBhvr>
                                      <p:to>
                                        <p:strVal val="hidden"/>
                                      </p:to>
                                    </p:set>
                                  </p:childTnLst>
                                </p:cTn>
                              </p:par>
                              <p:par>
                                <p:cTn id="501" presetID="2" presetClass="exit" presetSubtype="8" fill="hold" grpId="2" nodeType="withEffect">
                                  <p:stCondLst>
                                    <p:cond delay="0"/>
                                  </p:stCondLst>
                                  <p:childTnLst>
                                    <p:anim calcmode="lin" valueType="num">
                                      <p:cBhvr additive="base">
                                        <p:cTn id="502" dur="3000"/>
                                        <p:tgtEl>
                                          <p:spTgt spid="10"/>
                                        </p:tgtEl>
                                        <p:attrNameLst>
                                          <p:attrName>ppt_x</p:attrName>
                                        </p:attrNameLst>
                                      </p:cBhvr>
                                      <p:tavLst>
                                        <p:tav tm="0">
                                          <p:val>
                                            <p:strVal val="ppt_x"/>
                                          </p:val>
                                        </p:tav>
                                        <p:tav tm="100000">
                                          <p:val>
                                            <p:strVal val="0-ppt_w/2"/>
                                          </p:val>
                                        </p:tav>
                                      </p:tavLst>
                                    </p:anim>
                                    <p:anim calcmode="lin" valueType="num">
                                      <p:cBhvr additive="base">
                                        <p:cTn id="503" dur="3000"/>
                                        <p:tgtEl>
                                          <p:spTgt spid="10"/>
                                        </p:tgtEl>
                                        <p:attrNameLst>
                                          <p:attrName>ppt_y</p:attrName>
                                        </p:attrNameLst>
                                      </p:cBhvr>
                                      <p:tavLst>
                                        <p:tav tm="0">
                                          <p:val>
                                            <p:strVal val="ppt_y"/>
                                          </p:val>
                                        </p:tav>
                                        <p:tav tm="100000">
                                          <p:val>
                                            <p:strVal val="ppt_y"/>
                                          </p:val>
                                        </p:tav>
                                      </p:tavLst>
                                    </p:anim>
                                    <p:set>
                                      <p:cBhvr>
                                        <p:cTn id="504" dur="1" fill="hold">
                                          <p:stCondLst>
                                            <p:cond delay="2999"/>
                                          </p:stCondLst>
                                        </p:cTn>
                                        <p:tgtEl>
                                          <p:spTgt spid="10"/>
                                        </p:tgtEl>
                                        <p:attrNameLst>
                                          <p:attrName>style.visibility</p:attrName>
                                        </p:attrNameLst>
                                      </p:cBhvr>
                                      <p:to>
                                        <p:strVal val="hidden"/>
                                      </p:to>
                                    </p:set>
                                  </p:childTnLst>
                                </p:cTn>
                              </p:par>
                              <p:par>
                                <p:cTn id="505" presetID="2" presetClass="exit" presetSubtype="8" fill="hold" grpId="2" nodeType="withEffect">
                                  <p:stCondLst>
                                    <p:cond delay="0"/>
                                  </p:stCondLst>
                                  <p:childTnLst>
                                    <p:anim calcmode="lin" valueType="num">
                                      <p:cBhvr additive="base">
                                        <p:cTn id="506" dur="3000"/>
                                        <p:tgtEl>
                                          <p:spTgt spid="11"/>
                                        </p:tgtEl>
                                        <p:attrNameLst>
                                          <p:attrName>ppt_x</p:attrName>
                                        </p:attrNameLst>
                                      </p:cBhvr>
                                      <p:tavLst>
                                        <p:tav tm="0">
                                          <p:val>
                                            <p:strVal val="ppt_x"/>
                                          </p:val>
                                        </p:tav>
                                        <p:tav tm="100000">
                                          <p:val>
                                            <p:strVal val="0-ppt_w/2"/>
                                          </p:val>
                                        </p:tav>
                                      </p:tavLst>
                                    </p:anim>
                                    <p:anim calcmode="lin" valueType="num">
                                      <p:cBhvr additive="base">
                                        <p:cTn id="507" dur="3000"/>
                                        <p:tgtEl>
                                          <p:spTgt spid="11"/>
                                        </p:tgtEl>
                                        <p:attrNameLst>
                                          <p:attrName>ppt_y</p:attrName>
                                        </p:attrNameLst>
                                      </p:cBhvr>
                                      <p:tavLst>
                                        <p:tav tm="0">
                                          <p:val>
                                            <p:strVal val="ppt_y"/>
                                          </p:val>
                                        </p:tav>
                                        <p:tav tm="100000">
                                          <p:val>
                                            <p:strVal val="ppt_y"/>
                                          </p:val>
                                        </p:tav>
                                      </p:tavLst>
                                    </p:anim>
                                    <p:set>
                                      <p:cBhvr>
                                        <p:cTn id="508" dur="1" fill="hold">
                                          <p:stCondLst>
                                            <p:cond delay="2999"/>
                                          </p:stCondLst>
                                        </p:cTn>
                                        <p:tgtEl>
                                          <p:spTgt spid="11"/>
                                        </p:tgtEl>
                                        <p:attrNameLst>
                                          <p:attrName>style.visibility</p:attrName>
                                        </p:attrNameLst>
                                      </p:cBhvr>
                                      <p:to>
                                        <p:strVal val="hidden"/>
                                      </p:to>
                                    </p:set>
                                  </p:childTnLst>
                                </p:cTn>
                              </p:par>
                              <p:par>
                                <p:cTn id="509" presetID="2" presetClass="exit" presetSubtype="8" fill="hold" grpId="2" nodeType="withEffect">
                                  <p:stCondLst>
                                    <p:cond delay="0"/>
                                  </p:stCondLst>
                                  <p:childTnLst>
                                    <p:anim calcmode="lin" valueType="num">
                                      <p:cBhvr additive="base">
                                        <p:cTn id="510" dur="3000"/>
                                        <p:tgtEl>
                                          <p:spTgt spid="12"/>
                                        </p:tgtEl>
                                        <p:attrNameLst>
                                          <p:attrName>ppt_x</p:attrName>
                                        </p:attrNameLst>
                                      </p:cBhvr>
                                      <p:tavLst>
                                        <p:tav tm="0">
                                          <p:val>
                                            <p:strVal val="ppt_x"/>
                                          </p:val>
                                        </p:tav>
                                        <p:tav tm="100000">
                                          <p:val>
                                            <p:strVal val="0-ppt_w/2"/>
                                          </p:val>
                                        </p:tav>
                                      </p:tavLst>
                                    </p:anim>
                                    <p:anim calcmode="lin" valueType="num">
                                      <p:cBhvr additive="base">
                                        <p:cTn id="511" dur="3000"/>
                                        <p:tgtEl>
                                          <p:spTgt spid="12"/>
                                        </p:tgtEl>
                                        <p:attrNameLst>
                                          <p:attrName>ppt_y</p:attrName>
                                        </p:attrNameLst>
                                      </p:cBhvr>
                                      <p:tavLst>
                                        <p:tav tm="0">
                                          <p:val>
                                            <p:strVal val="ppt_y"/>
                                          </p:val>
                                        </p:tav>
                                        <p:tav tm="100000">
                                          <p:val>
                                            <p:strVal val="ppt_y"/>
                                          </p:val>
                                        </p:tav>
                                      </p:tavLst>
                                    </p:anim>
                                    <p:set>
                                      <p:cBhvr>
                                        <p:cTn id="512" dur="1" fill="hold">
                                          <p:stCondLst>
                                            <p:cond delay="2999"/>
                                          </p:stCondLst>
                                        </p:cTn>
                                        <p:tgtEl>
                                          <p:spTgt spid="12"/>
                                        </p:tgtEl>
                                        <p:attrNameLst>
                                          <p:attrName>style.visibility</p:attrName>
                                        </p:attrNameLst>
                                      </p:cBhvr>
                                      <p:to>
                                        <p:strVal val="hidden"/>
                                      </p:to>
                                    </p:set>
                                  </p:childTnLst>
                                </p:cTn>
                              </p:par>
                              <p:par>
                                <p:cTn id="513" presetID="2" presetClass="exit" presetSubtype="8" fill="hold" grpId="2" nodeType="withEffect">
                                  <p:stCondLst>
                                    <p:cond delay="0"/>
                                  </p:stCondLst>
                                  <p:childTnLst>
                                    <p:anim calcmode="lin" valueType="num">
                                      <p:cBhvr additive="base">
                                        <p:cTn id="514" dur="3000"/>
                                        <p:tgtEl>
                                          <p:spTgt spid="13"/>
                                        </p:tgtEl>
                                        <p:attrNameLst>
                                          <p:attrName>ppt_x</p:attrName>
                                        </p:attrNameLst>
                                      </p:cBhvr>
                                      <p:tavLst>
                                        <p:tav tm="0">
                                          <p:val>
                                            <p:strVal val="ppt_x"/>
                                          </p:val>
                                        </p:tav>
                                        <p:tav tm="100000">
                                          <p:val>
                                            <p:strVal val="0-ppt_w/2"/>
                                          </p:val>
                                        </p:tav>
                                      </p:tavLst>
                                    </p:anim>
                                    <p:anim calcmode="lin" valueType="num">
                                      <p:cBhvr additive="base">
                                        <p:cTn id="515" dur="3000"/>
                                        <p:tgtEl>
                                          <p:spTgt spid="13"/>
                                        </p:tgtEl>
                                        <p:attrNameLst>
                                          <p:attrName>ppt_y</p:attrName>
                                        </p:attrNameLst>
                                      </p:cBhvr>
                                      <p:tavLst>
                                        <p:tav tm="0">
                                          <p:val>
                                            <p:strVal val="ppt_y"/>
                                          </p:val>
                                        </p:tav>
                                        <p:tav tm="100000">
                                          <p:val>
                                            <p:strVal val="ppt_y"/>
                                          </p:val>
                                        </p:tav>
                                      </p:tavLst>
                                    </p:anim>
                                    <p:set>
                                      <p:cBhvr>
                                        <p:cTn id="516" dur="1" fill="hold">
                                          <p:stCondLst>
                                            <p:cond delay="2999"/>
                                          </p:stCondLst>
                                        </p:cTn>
                                        <p:tgtEl>
                                          <p:spTgt spid="13"/>
                                        </p:tgtEl>
                                        <p:attrNameLst>
                                          <p:attrName>style.visibility</p:attrName>
                                        </p:attrNameLst>
                                      </p:cBhvr>
                                      <p:to>
                                        <p:strVal val="hidden"/>
                                      </p:to>
                                    </p:set>
                                  </p:childTnLst>
                                </p:cTn>
                              </p:par>
                              <p:par>
                                <p:cTn id="517" presetID="2" presetClass="exit" presetSubtype="8" fill="hold" grpId="2" nodeType="withEffect">
                                  <p:stCondLst>
                                    <p:cond delay="0"/>
                                  </p:stCondLst>
                                  <p:childTnLst>
                                    <p:anim calcmode="lin" valueType="num">
                                      <p:cBhvr additive="base">
                                        <p:cTn id="518" dur="3000"/>
                                        <p:tgtEl>
                                          <p:spTgt spid="14"/>
                                        </p:tgtEl>
                                        <p:attrNameLst>
                                          <p:attrName>ppt_x</p:attrName>
                                        </p:attrNameLst>
                                      </p:cBhvr>
                                      <p:tavLst>
                                        <p:tav tm="0">
                                          <p:val>
                                            <p:strVal val="ppt_x"/>
                                          </p:val>
                                        </p:tav>
                                        <p:tav tm="100000">
                                          <p:val>
                                            <p:strVal val="0-ppt_w/2"/>
                                          </p:val>
                                        </p:tav>
                                      </p:tavLst>
                                    </p:anim>
                                    <p:anim calcmode="lin" valueType="num">
                                      <p:cBhvr additive="base">
                                        <p:cTn id="519" dur="3000"/>
                                        <p:tgtEl>
                                          <p:spTgt spid="14"/>
                                        </p:tgtEl>
                                        <p:attrNameLst>
                                          <p:attrName>ppt_y</p:attrName>
                                        </p:attrNameLst>
                                      </p:cBhvr>
                                      <p:tavLst>
                                        <p:tav tm="0">
                                          <p:val>
                                            <p:strVal val="ppt_y"/>
                                          </p:val>
                                        </p:tav>
                                        <p:tav tm="100000">
                                          <p:val>
                                            <p:strVal val="ppt_y"/>
                                          </p:val>
                                        </p:tav>
                                      </p:tavLst>
                                    </p:anim>
                                    <p:set>
                                      <p:cBhvr>
                                        <p:cTn id="520" dur="1" fill="hold">
                                          <p:stCondLst>
                                            <p:cond delay="2999"/>
                                          </p:stCondLst>
                                        </p:cTn>
                                        <p:tgtEl>
                                          <p:spTgt spid="14"/>
                                        </p:tgtEl>
                                        <p:attrNameLst>
                                          <p:attrName>style.visibility</p:attrName>
                                        </p:attrNameLst>
                                      </p:cBhvr>
                                      <p:to>
                                        <p:strVal val="hidden"/>
                                      </p:to>
                                    </p:set>
                                  </p:childTnLst>
                                </p:cTn>
                              </p:par>
                              <p:par>
                                <p:cTn id="521" presetID="2" presetClass="exit" presetSubtype="8" fill="hold" grpId="2" nodeType="withEffect">
                                  <p:stCondLst>
                                    <p:cond delay="0"/>
                                  </p:stCondLst>
                                  <p:childTnLst>
                                    <p:anim calcmode="lin" valueType="num">
                                      <p:cBhvr additive="base">
                                        <p:cTn id="522" dur="3000"/>
                                        <p:tgtEl>
                                          <p:spTgt spid="15"/>
                                        </p:tgtEl>
                                        <p:attrNameLst>
                                          <p:attrName>ppt_x</p:attrName>
                                        </p:attrNameLst>
                                      </p:cBhvr>
                                      <p:tavLst>
                                        <p:tav tm="0">
                                          <p:val>
                                            <p:strVal val="ppt_x"/>
                                          </p:val>
                                        </p:tav>
                                        <p:tav tm="100000">
                                          <p:val>
                                            <p:strVal val="0-ppt_w/2"/>
                                          </p:val>
                                        </p:tav>
                                      </p:tavLst>
                                    </p:anim>
                                    <p:anim calcmode="lin" valueType="num">
                                      <p:cBhvr additive="base">
                                        <p:cTn id="523" dur="3000"/>
                                        <p:tgtEl>
                                          <p:spTgt spid="15"/>
                                        </p:tgtEl>
                                        <p:attrNameLst>
                                          <p:attrName>ppt_y</p:attrName>
                                        </p:attrNameLst>
                                      </p:cBhvr>
                                      <p:tavLst>
                                        <p:tav tm="0">
                                          <p:val>
                                            <p:strVal val="ppt_y"/>
                                          </p:val>
                                        </p:tav>
                                        <p:tav tm="100000">
                                          <p:val>
                                            <p:strVal val="ppt_y"/>
                                          </p:val>
                                        </p:tav>
                                      </p:tavLst>
                                    </p:anim>
                                    <p:set>
                                      <p:cBhvr>
                                        <p:cTn id="524" dur="1" fill="hold">
                                          <p:stCondLst>
                                            <p:cond delay="2999"/>
                                          </p:stCondLst>
                                        </p:cTn>
                                        <p:tgtEl>
                                          <p:spTgt spid="15"/>
                                        </p:tgtEl>
                                        <p:attrNameLst>
                                          <p:attrName>style.visibility</p:attrName>
                                        </p:attrNameLst>
                                      </p:cBhvr>
                                      <p:to>
                                        <p:strVal val="hidden"/>
                                      </p:to>
                                    </p:set>
                                  </p:childTnLst>
                                </p:cTn>
                              </p:par>
                              <p:par>
                                <p:cTn id="525" presetID="2" presetClass="exit" presetSubtype="8" fill="hold" grpId="2" nodeType="withEffect">
                                  <p:stCondLst>
                                    <p:cond delay="0"/>
                                  </p:stCondLst>
                                  <p:childTnLst>
                                    <p:anim calcmode="lin" valueType="num">
                                      <p:cBhvr additive="base">
                                        <p:cTn id="526" dur="3000"/>
                                        <p:tgtEl>
                                          <p:spTgt spid="16"/>
                                        </p:tgtEl>
                                        <p:attrNameLst>
                                          <p:attrName>ppt_x</p:attrName>
                                        </p:attrNameLst>
                                      </p:cBhvr>
                                      <p:tavLst>
                                        <p:tav tm="0">
                                          <p:val>
                                            <p:strVal val="ppt_x"/>
                                          </p:val>
                                        </p:tav>
                                        <p:tav tm="100000">
                                          <p:val>
                                            <p:strVal val="0-ppt_w/2"/>
                                          </p:val>
                                        </p:tav>
                                      </p:tavLst>
                                    </p:anim>
                                    <p:anim calcmode="lin" valueType="num">
                                      <p:cBhvr additive="base">
                                        <p:cTn id="527" dur="3000"/>
                                        <p:tgtEl>
                                          <p:spTgt spid="16"/>
                                        </p:tgtEl>
                                        <p:attrNameLst>
                                          <p:attrName>ppt_y</p:attrName>
                                        </p:attrNameLst>
                                      </p:cBhvr>
                                      <p:tavLst>
                                        <p:tav tm="0">
                                          <p:val>
                                            <p:strVal val="ppt_y"/>
                                          </p:val>
                                        </p:tav>
                                        <p:tav tm="100000">
                                          <p:val>
                                            <p:strVal val="ppt_y"/>
                                          </p:val>
                                        </p:tav>
                                      </p:tavLst>
                                    </p:anim>
                                    <p:set>
                                      <p:cBhvr>
                                        <p:cTn id="528" dur="1" fill="hold">
                                          <p:stCondLst>
                                            <p:cond delay="2999"/>
                                          </p:stCondLst>
                                        </p:cTn>
                                        <p:tgtEl>
                                          <p:spTgt spid="16"/>
                                        </p:tgtEl>
                                        <p:attrNameLst>
                                          <p:attrName>style.visibility</p:attrName>
                                        </p:attrNameLst>
                                      </p:cBhvr>
                                      <p:to>
                                        <p:strVal val="hidden"/>
                                      </p:to>
                                    </p:set>
                                  </p:childTnLst>
                                </p:cTn>
                              </p:par>
                              <p:par>
                                <p:cTn id="529" presetID="2" presetClass="exit" presetSubtype="8" fill="hold" grpId="2" nodeType="withEffect">
                                  <p:stCondLst>
                                    <p:cond delay="0"/>
                                  </p:stCondLst>
                                  <p:childTnLst>
                                    <p:anim calcmode="lin" valueType="num">
                                      <p:cBhvr additive="base">
                                        <p:cTn id="530" dur="3000"/>
                                        <p:tgtEl>
                                          <p:spTgt spid="17"/>
                                        </p:tgtEl>
                                        <p:attrNameLst>
                                          <p:attrName>ppt_x</p:attrName>
                                        </p:attrNameLst>
                                      </p:cBhvr>
                                      <p:tavLst>
                                        <p:tav tm="0">
                                          <p:val>
                                            <p:strVal val="ppt_x"/>
                                          </p:val>
                                        </p:tav>
                                        <p:tav tm="100000">
                                          <p:val>
                                            <p:strVal val="0-ppt_w/2"/>
                                          </p:val>
                                        </p:tav>
                                      </p:tavLst>
                                    </p:anim>
                                    <p:anim calcmode="lin" valueType="num">
                                      <p:cBhvr additive="base">
                                        <p:cTn id="531" dur="3000"/>
                                        <p:tgtEl>
                                          <p:spTgt spid="17"/>
                                        </p:tgtEl>
                                        <p:attrNameLst>
                                          <p:attrName>ppt_y</p:attrName>
                                        </p:attrNameLst>
                                      </p:cBhvr>
                                      <p:tavLst>
                                        <p:tav tm="0">
                                          <p:val>
                                            <p:strVal val="ppt_y"/>
                                          </p:val>
                                        </p:tav>
                                        <p:tav tm="100000">
                                          <p:val>
                                            <p:strVal val="ppt_y"/>
                                          </p:val>
                                        </p:tav>
                                      </p:tavLst>
                                    </p:anim>
                                    <p:set>
                                      <p:cBhvr>
                                        <p:cTn id="532" dur="1" fill="hold">
                                          <p:stCondLst>
                                            <p:cond delay="2999"/>
                                          </p:stCondLst>
                                        </p:cTn>
                                        <p:tgtEl>
                                          <p:spTgt spid="17"/>
                                        </p:tgtEl>
                                        <p:attrNameLst>
                                          <p:attrName>style.visibility</p:attrName>
                                        </p:attrNameLst>
                                      </p:cBhvr>
                                      <p:to>
                                        <p:strVal val="hidden"/>
                                      </p:to>
                                    </p:set>
                                  </p:childTnLst>
                                </p:cTn>
                              </p:par>
                              <p:par>
                                <p:cTn id="533" presetID="2" presetClass="exit" presetSubtype="8" fill="hold" grpId="2" nodeType="withEffect">
                                  <p:stCondLst>
                                    <p:cond delay="0"/>
                                  </p:stCondLst>
                                  <p:childTnLst>
                                    <p:anim calcmode="lin" valueType="num">
                                      <p:cBhvr additive="base">
                                        <p:cTn id="534" dur="3000"/>
                                        <p:tgtEl>
                                          <p:spTgt spid="18"/>
                                        </p:tgtEl>
                                        <p:attrNameLst>
                                          <p:attrName>ppt_x</p:attrName>
                                        </p:attrNameLst>
                                      </p:cBhvr>
                                      <p:tavLst>
                                        <p:tav tm="0">
                                          <p:val>
                                            <p:strVal val="ppt_x"/>
                                          </p:val>
                                        </p:tav>
                                        <p:tav tm="100000">
                                          <p:val>
                                            <p:strVal val="0-ppt_w/2"/>
                                          </p:val>
                                        </p:tav>
                                      </p:tavLst>
                                    </p:anim>
                                    <p:anim calcmode="lin" valueType="num">
                                      <p:cBhvr additive="base">
                                        <p:cTn id="535" dur="3000"/>
                                        <p:tgtEl>
                                          <p:spTgt spid="18"/>
                                        </p:tgtEl>
                                        <p:attrNameLst>
                                          <p:attrName>ppt_y</p:attrName>
                                        </p:attrNameLst>
                                      </p:cBhvr>
                                      <p:tavLst>
                                        <p:tav tm="0">
                                          <p:val>
                                            <p:strVal val="ppt_y"/>
                                          </p:val>
                                        </p:tav>
                                        <p:tav tm="100000">
                                          <p:val>
                                            <p:strVal val="ppt_y"/>
                                          </p:val>
                                        </p:tav>
                                      </p:tavLst>
                                    </p:anim>
                                    <p:set>
                                      <p:cBhvr>
                                        <p:cTn id="536" dur="1" fill="hold">
                                          <p:stCondLst>
                                            <p:cond delay="2999"/>
                                          </p:stCondLst>
                                        </p:cTn>
                                        <p:tgtEl>
                                          <p:spTgt spid="18"/>
                                        </p:tgtEl>
                                        <p:attrNameLst>
                                          <p:attrName>style.visibility</p:attrName>
                                        </p:attrNameLst>
                                      </p:cBhvr>
                                      <p:to>
                                        <p:strVal val="hidden"/>
                                      </p:to>
                                    </p:set>
                                  </p:childTnLst>
                                </p:cTn>
                              </p:par>
                              <p:par>
                                <p:cTn id="537" presetID="2" presetClass="exit" presetSubtype="8" fill="hold" grpId="2" nodeType="withEffect">
                                  <p:stCondLst>
                                    <p:cond delay="0"/>
                                  </p:stCondLst>
                                  <p:childTnLst>
                                    <p:anim calcmode="lin" valueType="num">
                                      <p:cBhvr additive="base">
                                        <p:cTn id="538" dur="3000"/>
                                        <p:tgtEl>
                                          <p:spTgt spid="19"/>
                                        </p:tgtEl>
                                        <p:attrNameLst>
                                          <p:attrName>ppt_x</p:attrName>
                                        </p:attrNameLst>
                                      </p:cBhvr>
                                      <p:tavLst>
                                        <p:tav tm="0">
                                          <p:val>
                                            <p:strVal val="ppt_x"/>
                                          </p:val>
                                        </p:tav>
                                        <p:tav tm="100000">
                                          <p:val>
                                            <p:strVal val="0-ppt_w/2"/>
                                          </p:val>
                                        </p:tav>
                                      </p:tavLst>
                                    </p:anim>
                                    <p:anim calcmode="lin" valueType="num">
                                      <p:cBhvr additive="base">
                                        <p:cTn id="539" dur="3000"/>
                                        <p:tgtEl>
                                          <p:spTgt spid="19"/>
                                        </p:tgtEl>
                                        <p:attrNameLst>
                                          <p:attrName>ppt_y</p:attrName>
                                        </p:attrNameLst>
                                      </p:cBhvr>
                                      <p:tavLst>
                                        <p:tav tm="0">
                                          <p:val>
                                            <p:strVal val="ppt_y"/>
                                          </p:val>
                                        </p:tav>
                                        <p:tav tm="100000">
                                          <p:val>
                                            <p:strVal val="ppt_y"/>
                                          </p:val>
                                        </p:tav>
                                      </p:tavLst>
                                    </p:anim>
                                    <p:set>
                                      <p:cBhvr>
                                        <p:cTn id="540" dur="1" fill="hold">
                                          <p:stCondLst>
                                            <p:cond delay="2999"/>
                                          </p:stCondLst>
                                        </p:cTn>
                                        <p:tgtEl>
                                          <p:spTgt spid="19"/>
                                        </p:tgtEl>
                                        <p:attrNameLst>
                                          <p:attrName>style.visibility</p:attrName>
                                        </p:attrNameLst>
                                      </p:cBhvr>
                                      <p:to>
                                        <p:strVal val="hidden"/>
                                      </p:to>
                                    </p:set>
                                  </p:childTnLst>
                                </p:cTn>
                              </p:par>
                              <p:par>
                                <p:cTn id="541" presetID="2" presetClass="exit" presetSubtype="8" fill="hold" grpId="2" nodeType="withEffect">
                                  <p:stCondLst>
                                    <p:cond delay="0"/>
                                  </p:stCondLst>
                                  <p:childTnLst>
                                    <p:anim calcmode="lin" valueType="num">
                                      <p:cBhvr additive="base">
                                        <p:cTn id="542" dur="3000"/>
                                        <p:tgtEl>
                                          <p:spTgt spid="20"/>
                                        </p:tgtEl>
                                        <p:attrNameLst>
                                          <p:attrName>ppt_x</p:attrName>
                                        </p:attrNameLst>
                                      </p:cBhvr>
                                      <p:tavLst>
                                        <p:tav tm="0">
                                          <p:val>
                                            <p:strVal val="ppt_x"/>
                                          </p:val>
                                        </p:tav>
                                        <p:tav tm="100000">
                                          <p:val>
                                            <p:strVal val="0-ppt_w/2"/>
                                          </p:val>
                                        </p:tav>
                                      </p:tavLst>
                                    </p:anim>
                                    <p:anim calcmode="lin" valueType="num">
                                      <p:cBhvr additive="base">
                                        <p:cTn id="543" dur="3000"/>
                                        <p:tgtEl>
                                          <p:spTgt spid="20"/>
                                        </p:tgtEl>
                                        <p:attrNameLst>
                                          <p:attrName>ppt_y</p:attrName>
                                        </p:attrNameLst>
                                      </p:cBhvr>
                                      <p:tavLst>
                                        <p:tav tm="0">
                                          <p:val>
                                            <p:strVal val="ppt_y"/>
                                          </p:val>
                                        </p:tav>
                                        <p:tav tm="100000">
                                          <p:val>
                                            <p:strVal val="ppt_y"/>
                                          </p:val>
                                        </p:tav>
                                      </p:tavLst>
                                    </p:anim>
                                    <p:set>
                                      <p:cBhvr>
                                        <p:cTn id="544" dur="1" fill="hold">
                                          <p:stCondLst>
                                            <p:cond delay="2999"/>
                                          </p:stCondLst>
                                        </p:cTn>
                                        <p:tgtEl>
                                          <p:spTgt spid="20"/>
                                        </p:tgtEl>
                                        <p:attrNameLst>
                                          <p:attrName>style.visibility</p:attrName>
                                        </p:attrNameLst>
                                      </p:cBhvr>
                                      <p:to>
                                        <p:strVal val="hidden"/>
                                      </p:to>
                                    </p:set>
                                  </p:childTnLst>
                                </p:cTn>
                              </p:par>
                              <p:par>
                                <p:cTn id="545" presetID="2" presetClass="exit" presetSubtype="8" fill="hold" grpId="2" nodeType="withEffect">
                                  <p:stCondLst>
                                    <p:cond delay="0"/>
                                  </p:stCondLst>
                                  <p:childTnLst>
                                    <p:anim calcmode="lin" valueType="num">
                                      <p:cBhvr additive="base">
                                        <p:cTn id="546" dur="3000"/>
                                        <p:tgtEl>
                                          <p:spTgt spid="21"/>
                                        </p:tgtEl>
                                        <p:attrNameLst>
                                          <p:attrName>ppt_x</p:attrName>
                                        </p:attrNameLst>
                                      </p:cBhvr>
                                      <p:tavLst>
                                        <p:tav tm="0">
                                          <p:val>
                                            <p:strVal val="ppt_x"/>
                                          </p:val>
                                        </p:tav>
                                        <p:tav tm="100000">
                                          <p:val>
                                            <p:strVal val="0-ppt_w/2"/>
                                          </p:val>
                                        </p:tav>
                                      </p:tavLst>
                                    </p:anim>
                                    <p:anim calcmode="lin" valueType="num">
                                      <p:cBhvr additive="base">
                                        <p:cTn id="547" dur="3000"/>
                                        <p:tgtEl>
                                          <p:spTgt spid="21"/>
                                        </p:tgtEl>
                                        <p:attrNameLst>
                                          <p:attrName>ppt_y</p:attrName>
                                        </p:attrNameLst>
                                      </p:cBhvr>
                                      <p:tavLst>
                                        <p:tav tm="0">
                                          <p:val>
                                            <p:strVal val="ppt_y"/>
                                          </p:val>
                                        </p:tav>
                                        <p:tav tm="100000">
                                          <p:val>
                                            <p:strVal val="ppt_y"/>
                                          </p:val>
                                        </p:tav>
                                      </p:tavLst>
                                    </p:anim>
                                    <p:set>
                                      <p:cBhvr>
                                        <p:cTn id="548" dur="1" fill="hold">
                                          <p:stCondLst>
                                            <p:cond delay="2999"/>
                                          </p:stCondLst>
                                        </p:cTn>
                                        <p:tgtEl>
                                          <p:spTgt spid="21"/>
                                        </p:tgtEl>
                                        <p:attrNameLst>
                                          <p:attrName>style.visibility</p:attrName>
                                        </p:attrNameLst>
                                      </p:cBhvr>
                                      <p:to>
                                        <p:strVal val="hidden"/>
                                      </p:to>
                                    </p:set>
                                  </p:childTnLst>
                                </p:cTn>
                              </p:par>
                              <p:par>
                                <p:cTn id="549" presetID="2" presetClass="exit" presetSubtype="8" fill="hold" grpId="2" nodeType="withEffect">
                                  <p:stCondLst>
                                    <p:cond delay="0"/>
                                  </p:stCondLst>
                                  <p:childTnLst>
                                    <p:anim calcmode="lin" valueType="num">
                                      <p:cBhvr additive="base">
                                        <p:cTn id="550" dur="3000"/>
                                        <p:tgtEl>
                                          <p:spTgt spid="22"/>
                                        </p:tgtEl>
                                        <p:attrNameLst>
                                          <p:attrName>ppt_x</p:attrName>
                                        </p:attrNameLst>
                                      </p:cBhvr>
                                      <p:tavLst>
                                        <p:tav tm="0">
                                          <p:val>
                                            <p:strVal val="ppt_x"/>
                                          </p:val>
                                        </p:tav>
                                        <p:tav tm="100000">
                                          <p:val>
                                            <p:strVal val="0-ppt_w/2"/>
                                          </p:val>
                                        </p:tav>
                                      </p:tavLst>
                                    </p:anim>
                                    <p:anim calcmode="lin" valueType="num">
                                      <p:cBhvr additive="base">
                                        <p:cTn id="551" dur="3000"/>
                                        <p:tgtEl>
                                          <p:spTgt spid="22"/>
                                        </p:tgtEl>
                                        <p:attrNameLst>
                                          <p:attrName>ppt_y</p:attrName>
                                        </p:attrNameLst>
                                      </p:cBhvr>
                                      <p:tavLst>
                                        <p:tav tm="0">
                                          <p:val>
                                            <p:strVal val="ppt_y"/>
                                          </p:val>
                                        </p:tav>
                                        <p:tav tm="100000">
                                          <p:val>
                                            <p:strVal val="ppt_y"/>
                                          </p:val>
                                        </p:tav>
                                      </p:tavLst>
                                    </p:anim>
                                    <p:set>
                                      <p:cBhvr>
                                        <p:cTn id="552" dur="1" fill="hold">
                                          <p:stCondLst>
                                            <p:cond delay="2999"/>
                                          </p:stCondLst>
                                        </p:cTn>
                                        <p:tgtEl>
                                          <p:spTgt spid="22"/>
                                        </p:tgtEl>
                                        <p:attrNameLst>
                                          <p:attrName>style.visibility</p:attrName>
                                        </p:attrNameLst>
                                      </p:cBhvr>
                                      <p:to>
                                        <p:strVal val="hidden"/>
                                      </p:to>
                                    </p:set>
                                  </p:childTnLst>
                                </p:cTn>
                              </p:par>
                              <p:par>
                                <p:cTn id="553" presetID="2" presetClass="exit" presetSubtype="8" fill="hold" grpId="2" nodeType="withEffect">
                                  <p:stCondLst>
                                    <p:cond delay="0"/>
                                  </p:stCondLst>
                                  <p:childTnLst>
                                    <p:anim calcmode="lin" valueType="num">
                                      <p:cBhvr additive="base">
                                        <p:cTn id="554" dur="3000"/>
                                        <p:tgtEl>
                                          <p:spTgt spid="23"/>
                                        </p:tgtEl>
                                        <p:attrNameLst>
                                          <p:attrName>ppt_x</p:attrName>
                                        </p:attrNameLst>
                                      </p:cBhvr>
                                      <p:tavLst>
                                        <p:tav tm="0">
                                          <p:val>
                                            <p:strVal val="ppt_x"/>
                                          </p:val>
                                        </p:tav>
                                        <p:tav tm="100000">
                                          <p:val>
                                            <p:strVal val="0-ppt_w/2"/>
                                          </p:val>
                                        </p:tav>
                                      </p:tavLst>
                                    </p:anim>
                                    <p:anim calcmode="lin" valueType="num">
                                      <p:cBhvr additive="base">
                                        <p:cTn id="555" dur="3000"/>
                                        <p:tgtEl>
                                          <p:spTgt spid="23"/>
                                        </p:tgtEl>
                                        <p:attrNameLst>
                                          <p:attrName>ppt_y</p:attrName>
                                        </p:attrNameLst>
                                      </p:cBhvr>
                                      <p:tavLst>
                                        <p:tav tm="0">
                                          <p:val>
                                            <p:strVal val="ppt_y"/>
                                          </p:val>
                                        </p:tav>
                                        <p:tav tm="100000">
                                          <p:val>
                                            <p:strVal val="ppt_y"/>
                                          </p:val>
                                        </p:tav>
                                      </p:tavLst>
                                    </p:anim>
                                    <p:set>
                                      <p:cBhvr>
                                        <p:cTn id="556" dur="1" fill="hold">
                                          <p:stCondLst>
                                            <p:cond delay="2999"/>
                                          </p:stCondLst>
                                        </p:cTn>
                                        <p:tgtEl>
                                          <p:spTgt spid="23"/>
                                        </p:tgtEl>
                                        <p:attrNameLst>
                                          <p:attrName>style.visibility</p:attrName>
                                        </p:attrNameLst>
                                      </p:cBhvr>
                                      <p:to>
                                        <p:strVal val="hidden"/>
                                      </p:to>
                                    </p:set>
                                  </p:childTnLst>
                                </p:cTn>
                              </p:par>
                              <p:par>
                                <p:cTn id="557" presetID="2" presetClass="exit" presetSubtype="8" fill="hold" grpId="2" nodeType="withEffect">
                                  <p:stCondLst>
                                    <p:cond delay="0"/>
                                  </p:stCondLst>
                                  <p:childTnLst>
                                    <p:anim calcmode="lin" valueType="num">
                                      <p:cBhvr additive="base">
                                        <p:cTn id="558" dur="3000"/>
                                        <p:tgtEl>
                                          <p:spTgt spid="24"/>
                                        </p:tgtEl>
                                        <p:attrNameLst>
                                          <p:attrName>ppt_x</p:attrName>
                                        </p:attrNameLst>
                                      </p:cBhvr>
                                      <p:tavLst>
                                        <p:tav tm="0">
                                          <p:val>
                                            <p:strVal val="ppt_x"/>
                                          </p:val>
                                        </p:tav>
                                        <p:tav tm="100000">
                                          <p:val>
                                            <p:strVal val="0-ppt_w/2"/>
                                          </p:val>
                                        </p:tav>
                                      </p:tavLst>
                                    </p:anim>
                                    <p:anim calcmode="lin" valueType="num">
                                      <p:cBhvr additive="base">
                                        <p:cTn id="559" dur="3000"/>
                                        <p:tgtEl>
                                          <p:spTgt spid="24"/>
                                        </p:tgtEl>
                                        <p:attrNameLst>
                                          <p:attrName>ppt_y</p:attrName>
                                        </p:attrNameLst>
                                      </p:cBhvr>
                                      <p:tavLst>
                                        <p:tav tm="0">
                                          <p:val>
                                            <p:strVal val="ppt_y"/>
                                          </p:val>
                                        </p:tav>
                                        <p:tav tm="100000">
                                          <p:val>
                                            <p:strVal val="ppt_y"/>
                                          </p:val>
                                        </p:tav>
                                      </p:tavLst>
                                    </p:anim>
                                    <p:set>
                                      <p:cBhvr>
                                        <p:cTn id="560" dur="1" fill="hold">
                                          <p:stCondLst>
                                            <p:cond delay="2999"/>
                                          </p:stCondLst>
                                        </p:cTn>
                                        <p:tgtEl>
                                          <p:spTgt spid="24"/>
                                        </p:tgtEl>
                                        <p:attrNameLst>
                                          <p:attrName>style.visibility</p:attrName>
                                        </p:attrNameLst>
                                      </p:cBhvr>
                                      <p:to>
                                        <p:strVal val="hidden"/>
                                      </p:to>
                                    </p:set>
                                  </p:childTnLst>
                                </p:cTn>
                              </p:par>
                              <p:par>
                                <p:cTn id="561" presetID="2" presetClass="exit" presetSubtype="8" fill="hold" grpId="2" nodeType="withEffect">
                                  <p:stCondLst>
                                    <p:cond delay="0"/>
                                  </p:stCondLst>
                                  <p:childTnLst>
                                    <p:anim calcmode="lin" valueType="num">
                                      <p:cBhvr additive="base">
                                        <p:cTn id="562" dur="3000"/>
                                        <p:tgtEl>
                                          <p:spTgt spid="25"/>
                                        </p:tgtEl>
                                        <p:attrNameLst>
                                          <p:attrName>ppt_x</p:attrName>
                                        </p:attrNameLst>
                                      </p:cBhvr>
                                      <p:tavLst>
                                        <p:tav tm="0">
                                          <p:val>
                                            <p:strVal val="ppt_x"/>
                                          </p:val>
                                        </p:tav>
                                        <p:tav tm="100000">
                                          <p:val>
                                            <p:strVal val="0-ppt_w/2"/>
                                          </p:val>
                                        </p:tav>
                                      </p:tavLst>
                                    </p:anim>
                                    <p:anim calcmode="lin" valueType="num">
                                      <p:cBhvr additive="base">
                                        <p:cTn id="563" dur="3000"/>
                                        <p:tgtEl>
                                          <p:spTgt spid="25"/>
                                        </p:tgtEl>
                                        <p:attrNameLst>
                                          <p:attrName>ppt_y</p:attrName>
                                        </p:attrNameLst>
                                      </p:cBhvr>
                                      <p:tavLst>
                                        <p:tav tm="0">
                                          <p:val>
                                            <p:strVal val="ppt_y"/>
                                          </p:val>
                                        </p:tav>
                                        <p:tav tm="100000">
                                          <p:val>
                                            <p:strVal val="ppt_y"/>
                                          </p:val>
                                        </p:tav>
                                      </p:tavLst>
                                    </p:anim>
                                    <p:set>
                                      <p:cBhvr>
                                        <p:cTn id="564" dur="1" fill="hold">
                                          <p:stCondLst>
                                            <p:cond delay="2999"/>
                                          </p:stCondLst>
                                        </p:cTn>
                                        <p:tgtEl>
                                          <p:spTgt spid="25"/>
                                        </p:tgtEl>
                                        <p:attrNameLst>
                                          <p:attrName>style.visibility</p:attrName>
                                        </p:attrNameLst>
                                      </p:cBhvr>
                                      <p:to>
                                        <p:strVal val="hidden"/>
                                      </p:to>
                                    </p:set>
                                  </p:childTnLst>
                                </p:cTn>
                              </p:par>
                              <p:par>
                                <p:cTn id="565" presetID="2" presetClass="exit" presetSubtype="8" fill="hold" grpId="2" nodeType="withEffect">
                                  <p:stCondLst>
                                    <p:cond delay="0"/>
                                  </p:stCondLst>
                                  <p:childTnLst>
                                    <p:anim calcmode="lin" valueType="num">
                                      <p:cBhvr additive="base">
                                        <p:cTn id="566" dur="3000"/>
                                        <p:tgtEl>
                                          <p:spTgt spid="26"/>
                                        </p:tgtEl>
                                        <p:attrNameLst>
                                          <p:attrName>ppt_x</p:attrName>
                                        </p:attrNameLst>
                                      </p:cBhvr>
                                      <p:tavLst>
                                        <p:tav tm="0">
                                          <p:val>
                                            <p:strVal val="ppt_x"/>
                                          </p:val>
                                        </p:tav>
                                        <p:tav tm="100000">
                                          <p:val>
                                            <p:strVal val="0-ppt_w/2"/>
                                          </p:val>
                                        </p:tav>
                                      </p:tavLst>
                                    </p:anim>
                                    <p:anim calcmode="lin" valueType="num">
                                      <p:cBhvr additive="base">
                                        <p:cTn id="567" dur="3000"/>
                                        <p:tgtEl>
                                          <p:spTgt spid="26"/>
                                        </p:tgtEl>
                                        <p:attrNameLst>
                                          <p:attrName>ppt_y</p:attrName>
                                        </p:attrNameLst>
                                      </p:cBhvr>
                                      <p:tavLst>
                                        <p:tav tm="0">
                                          <p:val>
                                            <p:strVal val="ppt_y"/>
                                          </p:val>
                                        </p:tav>
                                        <p:tav tm="100000">
                                          <p:val>
                                            <p:strVal val="ppt_y"/>
                                          </p:val>
                                        </p:tav>
                                      </p:tavLst>
                                    </p:anim>
                                    <p:set>
                                      <p:cBhvr>
                                        <p:cTn id="568" dur="1" fill="hold">
                                          <p:stCondLst>
                                            <p:cond delay="2999"/>
                                          </p:stCondLst>
                                        </p:cTn>
                                        <p:tgtEl>
                                          <p:spTgt spid="26"/>
                                        </p:tgtEl>
                                        <p:attrNameLst>
                                          <p:attrName>style.visibility</p:attrName>
                                        </p:attrNameLst>
                                      </p:cBhvr>
                                      <p:to>
                                        <p:strVal val="hidden"/>
                                      </p:to>
                                    </p:set>
                                  </p:childTnLst>
                                </p:cTn>
                              </p:par>
                              <p:par>
                                <p:cTn id="569" presetID="2" presetClass="exit" presetSubtype="8" fill="hold" grpId="2" nodeType="withEffect">
                                  <p:stCondLst>
                                    <p:cond delay="0"/>
                                  </p:stCondLst>
                                  <p:childTnLst>
                                    <p:anim calcmode="lin" valueType="num">
                                      <p:cBhvr additive="base">
                                        <p:cTn id="570" dur="3000"/>
                                        <p:tgtEl>
                                          <p:spTgt spid="27"/>
                                        </p:tgtEl>
                                        <p:attrNameLst>
                                          <p:attrName>ppt_x</p:attrName>
                                        </p:attrNameLst>
                                      </p:cBhvr>
                                      <p:tavLst>
                                        <p:tav tm="0">
                                          <p:val>
                                            <p:strVal val="ppt_x"/>
                                          </p:val>
                                        </p:tav>
                                        <p:tav tm="100000">
                                          <p:val>
                                            <p:strVal val="0-ppt_w/2"/>
                                          </p:val>
                                        </p:tav>
                                      </p:tavLst>
                                    </p:anim>
                                    <p:anim calcmode="lin" valueType="num">
                                      <p:cBhvr additive="base">
                                        <p:cTn id="571" dur="3000"/>
                                        <p:tgtEl>
                                          <p:spTgt spid="27"/>
                                        </p:tgtEl>
                                        <p:attrNameLst>
                                          <p:attrName>ppt_y</p:attrName>
                                        </p:attrNameLst>
                                      </p:cBhvr>
                                      <p:tavLst>
                                        <p:tav tm="0">
                                          <p:val>
                                            <p:strVal val="ppt_y"/>
                                          </p:val>
                                        </p:tav>
                                        <p:tav tm="100000">
                                          <p:val>
                                            <p:strVal val="ppt_y"/>
                                          </p:val>
                                        </p:tav>
                                      </p:tavLst>
                                    </p:anim>
                                    <p:set>
                                      <p:cBhvr>
                                        <p:cTn id="572" dur="1" fill="hold">
                                          <p:stCondLst>
                                            <p:cond delay="2999"/>
                                          </p:stCondLst>
                                        </p:cTn>
                                        <p:tgtEl>
                                          <p:spTgt spid="27"/>
                                        </p:tgtEl>
                                        <p:attrNameLst>
                                          <p:attrName>style.visibility</p:attrName>
                                        </p:attrNameLst>
                                      </p:cBhvr>
                                      <p:to>
                                        <p:strVal val="hidden"/>
                                      </p:to>
                                    </p:set>
                                  </p:childTnLst>
                                </p:cTn>
                              </p:par>
                              <p:par>
                                <p:cTn id="573" presetID="2" presetClass="exit" presetSubtype="8" fill="hold" grpId="2" nodeType="withEffect">
                                  <p:stCondLst>
                                    <p:cond delay="0"/>
                                  </p:stCondLst>
                                  <p:childTnLst>
                                    <p:anim calcmode="lin" valueType="num">
                                      <p:cBhvr additive="base">
                                        <p:cTn id="574" dur="3000"/>
                                        <p:tgtEl>
                                          <p:spTgt spid="28"/>
                                        </p:tgtEl>
                                        <p:attrNameLst>
                                          <p:attrName>ppt_x</p:attrName>
                                        </p:attrNameLst>
                                      </p:cBhvr>
                                      <p:tavLst>
                                        <p:tav tm="0">
                                          <p:val>
                                            <p:strVal val="ppt_x"/>
                                          </p:val>
                                        </p:tav>
                                        <p:tav tm="100000">
                                          <p:val>
                                            <p:strVal val="0-ppt_w/2"/>
                                          </p:val>
                                        </p:tav>
                                      </p:tavLst>
                                    </p:anim>
                                    <p:anim calcmode="lin" valueType="num">
                                      <p:cBhvr additive="base">
                                        <p:cTn id="575" dur="3000"/>
                                        <p:tgtEl>
                                          <p:spTgt spid="28"/>
                                        </p:tgtEl>
                                        <p:attrNameLst>
                                          <p:attrName>ppt_y</p:attrName>
                                        </p:attrNameLst>
                                      </p:cBhvr>
                                      <p:tavLst>
                                        <p:tav tm="0">
                                          <p:val>
                                            <p:strVal val="ppt_y"/>
                                          </p:val>
                                        </p:tav>
                                        <p:tav tm="100000">
                                          <p:val>
                                            <p:strVal val="ppt_y"/>
                                          </p:val>
                                        </p:tav>
                                      </p:tavLst>
                                    </p:anim>
                                    <p:set>
                                      <p:cBhvr>
                                        <p:cTn id="576" dur="1" fill="hold">
                                          <p:stCondLst>
                                            <p:cond delay="2999"/>
                                          </p:stCondLst>
                                        </p:cTn>
                                        <p:tgtEl>
                                          <p:spTgt spid="28"/>
                                        </p:tgtEl>
                                        <p:attrNameLst>
                                          <p:attrName>style.visibility</p:attrName>
                                        </p:attrNameLst>
                                      </p:cBhvr>
                                      <p:to>
                                        <p:strVal val="hidden"/>
                                      </p:to>
                                    </p:set>
                                  </p:childTnLst>
                                </p:cTn>
                              </p:par>
                              <p:par>
                                <p:cTn id="577" presetID="2" presetClass="exit" presetSubtype="8" fill="hold" grpId="2" nodeType="withEffect">
                                  <p:stCondLst>
                                    <p:cond delay="0"/>
                                  </p:stCondLst>
                                  <p:childTnLst>
                                    <p:anim calcmode="lin" valueType="num">
                                      <p:cBhvr additive="base">
                                        <p:cTn id="578" dur="3000"/>
                                        <p:tgtEl>
                                          <p:spTgt spid="29"/>
                                        </p:tgtEl>
                                        <p:attrNameLst>
                                          <p:attrName>ppt_x</p:attrName>
                                        </p:attrNameLst>
                                      </p:cBhvr>
                                      <p:tavLst>
                                        <p:tav tm="0">
                                          <p:val>
                                            <p:strVal val="ppt_x"/>
                                          </p:val>
                                        </p:tav>
                                        <p:tav tm="100000">
                                          <p:val>
                                            <p:strVal val="0-ppt_w/2"/>
                                          </p:val>
                                        </p:tav>
                                      </p:tavLst>
                                    </p:anim>
                                    <p:anim calcmode="lin" valueType="num">
                                      <p:cBhvr additive="base">
                                        <p:cTn id="579" dur="3000"/>
                                        <p:tgtEl>
                                          <p:spTgt spid="29"/>
                                        </p:tgtEl>
                                        <p:attrNameLst>
                                          <p:attrName>ppt_y</p:attrName>
                                        </p:attrNameLst>
                                      </p:cBhvr>
                                      <p:tavLst>
                                        <p:tav tm="0">
                                          <p:val>
                                            <p:strVal val="ppt_y"/>
                                          </p:val>
                                        </p:tav>
                                        <p:tav tm="100000">
                                          <p:val>
                                            <p:strVal val="ppt_y"/>
                                          </p:val>
                                        </p:tav>
                                      </p:tavLst>
                                    </p:anim>
                                    <p:set>
                                      <p:cBhvr>
                                        <p:cTn id="580" dur="1" fill="hold">
                                          <p:stCondLst>
                                            <p:cond delay="2999"/>
                                          </p:stCondLst>
                                        </p:cTn>
                                        <p:tgtEl>
                                          <p:spTgt spid="29"/>
                                        </p:tgtEl>
                                        <p:attrNameLst>
                                          <p:attrName>style.visibility</p:attrName>
                                        </p:attrNameLst>
                                      </p:cBhvr>
                                      <p:to>
                                        <p:strVal val="hidden"/>
                                      </p:to>
                                    </p:set>
                                  </p:childTnLst>
                                </p:cTn>
                              </p:par>
                              <p:par>
                                <p:cTn id="581" presetID="2" presetClass="exit" presetSubtype="8" fill="hold" grpId="2" nodeType="withEffect">
                                  <p:stCondLst>
                                    <p:cond delay="0"/>
                                  </p:stCondLst>
                                  <p:childTnLst>
                                    <p:anim calcmode="lin" valueType="num">
                                      <p:cBhvr additive="base">
                                        <p:cTn id="582" dur="3000"/>
                                        <p:tgtEl>
                                          <p:spTgt spid="30"/>
                                        </p:tgtEl>
                                        <p:attrNameLst>
                                          <p:attrName>ppt_x</p:attrName>
                                        </p:attrNameLst>
                                      </p:cBhvr>
                                      <p:tavLst>
                                        <p:tav tm="0">
                                          <p:val>
                                            <p:strVal val="ppt_x"/>
                                          </p:val>
                                        </p:tav>
                                        <p:tav tm="100000">
                                          <p:val>
                                            <p:strVal val="0-ppt_w/2"/>
                                          </p:val>
                                        </p:tav>
                                      </p:tavLst>
                                    </p:anim>
                                    <p:anim calcmode="lin" valueType="num">
                                      <p:cBhvr additive="base">
                                        <p:cTn id="583" dur="3000"/>
                                        <p:tgtEl>
                                          <p:spTgt spid="30"/>
                                        </p:tgtEl>
                                        <p:attrNameLst>
                                          <p:attrName>ppt_y</p:attrName>
                                        </p:attrNameLst>
                                      </p:cBhvr>
                                      <p:tavLst>
                                        <p:tav tm="0">
                                          <p:val>
                                            <p:strVal val="ppt_y"/>
                                          </p:val>
                                        </p:tav>
                                        <p:tav tm="100000">
                                          <p:val>
                                            <p:strVal val="ppt_y"/>
                                          </p:val>
                                        </p:tav>
                                      </p:tavLst>
                                    </p:anim>
                                    <p:set>
                                      <p:cBhvr>
                                        <p:cTn id="584" dur="1" fill="hold">
                                          <p:stCondLst>
                                            <p:cond delay="2999"/>
                                          </p:stCondLst>
                                        </p:cTn>
                                        <p:tgtEl>
                                          <p:spTgt spid="30"/>
                                        </p:tgtEl>
                                        <p:attrNameLst>
                                          <p:attrName>style.visibility</p:attrName>
                                        </p:attrNameLst>
                                      </p:cBhvr>
                                      <p:to>
                                        <p:strVal val="hidden"/>
                                      </p:to>
                                    </p:set>
                                  </p:childTnLst>
                                </p:cTn>
                              </p:par>
                              <p:par>
                                <p:cTn id="585" presetID="2" presetClass="exit" presetSubtype="8" fill="hold" grpId="2" nodeType="withEffect">
                                  <p:stCondLst>
                                    <p:cond delay="0"/>
                                  </p:stCondLst>
                                  <p:childTnLst>
                                    <p:anim calcmode="lin" valueType="num">
                                      <p:cBhvr additive="base">
                                        <p:cTn id="586" dur="3000"/>
                                        <p:tgtEl>
                                          <p:spTgt spid="31"/>
                                        </p:tgtEl>
                                        <p:attrNameLst>
                                          <p:attrName>ppt_x</p:attrName>
                                        </p:attrNameLst>
                                      </p:cBhvr>
                                      <p:tavLst>
                                        <p:tav tm="0">
                                          <p:val>
                                            <p:strVal val="ppt_x"/>
                                          </p:val>
                                        </p:tav>
                                        <p:tav tm="100000">
                                          <p:val>
                                            <p:strVal val="0-ppt_w/2"/>
                                          </p:val>
                                        </p:tav>
                                      </p:tavLst>
                                    </p:anim>
                                    <p:anim calcmode="lin" valueType="num">
                                      <p:cBhvr additive="base">
                                        <p:cTn id="587" dur="3000"/>
                                        <p:tgtEl>
                                          <p:spTgt spid="31"/>
                                        </p:tgtEl>
                                        <p:attrNameLst>
                                          <p:attrName>ppt_y</p:attrName>
                                        </p:attrNameLst>
                                      </p:cBhvr>
                                      <p:tavLst>
                                        <p:tav tm="0">
                                          <p:val>
                                            <p:strVal val="ppt_y"/>
                                          </p:val>
                                        </p:tav>
                                        <p:tav tm="100000">
                                          <p:val>
                                            <p:strVal val="ppt_y"/>
                                          </p:val>
                                        </p:tav>
                                      </p:tavLst>
                                    </p:anim>
                                    <p:set>
                                      <p:cBhvr>
                                        <p:cTn id="588" dur="1" fill="hold">
                                          <p:stCondLst>
                                            <p:cond delay="2999"/>
                                          </p:stCondLst>
                                        </p:cTn>
                                        <p:tgtEl>
                                          <p:spTgt spid="31"/>
                                        </p:tgtEl>
                                        <p:attrNameLst>
                                          <p:attrName>style.visibility</p:attrName>
                                        </p:attrNameLst>
                                      </p:cBhvr>
                                      <p:to>
                                        <p:strVal val="hidden"/>
                                      </p:to>
                                    </p:set>
                                  </p:childTnLst>
                                </p:cTn>
                              </p:par>
                              <p:par>
                                <p:cTn id="589" presetID="2" presetClass="exit" presetSubtype="8" fill="hold" grpId="2" nodeType="withEffect">
                                  <p:stCondLst>
                                    <p:cond delay="0"/>
                                  </p:stCondLst>
                                  <p:childTnLst>
                                    <p:anim calcmode="lin" valueType="num">
                                      <p:cBhvr additive="base">
                                        <p:cTn id="590" dur="3000"/>
                                        <p:tgtEl>
                                          <p:spTgt spid="32"/>
                                        </p:tgtEl>
                                        <p:attrNameLst>
                                          <p:attrName>ppt_x</p:attrName>
                                        </p:attrNameLst>
                                      </p:cBhvr>
                                      <p:tavLst>
                                        <p:tav tm="0">
                                          <p:val>
                                            <p:strVal val="ppt_x"/>
                                          </p:val>
                                        </p:tav>
                                        <p:tav tm="100000">
                                          <p:val>
                                            <p:strVal val="0-ppt_w/2"/>
                                          </p:val>
                                        </p:tav>
                                      </p:tavLst>
                                    </p:anim>
                                    <p:anim calcmode="lin" valueType="num">
                                      <p:cBhvr additive="base">
                                        <p:cTn id="591" dur="3000"/>
                                        <p:tgtEl>
                                          <p:spTgt spid="32"/>
                                        </p:tgtEl>
                                        <p:attrNameLst>
                                          <p:attrName>ppt_y</p:attrName>
                                        </p:attrNameLst>
                                      </p:cBhvr>
                                      <p:tavLst>
                                        <p:tav tm="0">
                                          <p:val>
                                            <p:strVal val="ppt_y"/>
                                          </p:val>
                                        </p:tav>
                                        <p:tav tm="100000">
                                          <p:val>
                                            <p:strVal val="ppt_y"/>
                                          </p:val>
                                        </p:tav>
                                      </p:tavLst>
                                    </p:anim>
                                    <p:set>
                                      <p:cBhvr>
                                        <p:cTn id="592" dur="1" fill="hold">
                                          <p:stCondLst>
                                            <p:cond delay="2999"/>
                                          </p:stCondLst>
                                        </p:cTn>
                                        <p:tgtEl>
                                          <p:spTgt spid="32"/>
                                        </p:tgtEl>
                                        <p:attrNameLst>
                                          <p:attrName>style.visibility</p:attrName>
                                        </p:attrNameLst>
                                      </p:cBhvr>
                                      <p:to>
                                        <p:strVal val="hidden"/>
                                      </p:to>
                                    </p:set>
                                  </p:childTnLst>
                                </p:cTn>
                              </p:par>
                              <p:par>
                                <p:cTn id="593" presetID="2" presetClass="exit" presetSubtype="8" fill="hold" grpId="2" nodeType="withEffect">
                                  <p:stCondLst>
                                    <p:cond delay="0"/>
                                  </p:stCondLst>
                                  <p:childTnLst>
                                    <p:anim calcmode="lin" valueType="num">
                                      <p:cBhvr additive="base">
                                        <p:cTn id="594" dur="3000"/>
                                        <p:tgtEl>
                                          <p:spTgt spid="33"/>
                                        </p:tgtEl>
                                        <p:attrNameLst>
                                          <p:attrName>ppt_x</p:attrName>
                                        </p:attrNameLst>
                                      </p:cBhvr>
                                      <p:tavLst>
                                        <p:tav tm="0">
                                          <p:val>
                                            <p:strVal val="ppt_x"/>
                                          </p:val>
                                        </p:tav>
                                        <p:tav tm="100000">
                                          <p:val>
                                            <p:strVal val="0-ppt_w/2"/>
                                          </p:val>
                                        </p:tav>
                                      </p:tavLst>
                                    </p:anim>
                                    <p:anim calcmode="lin" valueType="num">
                                      <p:cBhvr additive="base">
                                        <p:cTn id="595" dur="3000"/>
                                        <p:tgtEl>
                                          <p:spTgt spid="33"/>
                                        </p:tgtEl>
                                        <p:attrNameLst>
                                          <p:attrName>ppt_y</p:attrName>
                                        </p:attrNameLst>
                                      </p:cBhvr>
                                      <p:tavLst>
                                        <p:tav tm="0">
                                          <p:val>
                                            <p:strVal val="ppt_y"/>
                                          </p:val>
                                        </p:tav>
                                        <p:tav tm="100000">
                                          <p:val>
                                            <p:strVal val="ppt_y"/>
                                          </p:val>
                                        </p:tav>
                                      </p:tavLst>
                                    </p:anim>
                                    <p:set>
                                      <p:cBhvr>
                                        <p:cTn id="596" dur="1" fill="hold">
                                          <p:stCondLst>
                                            <p:cond delay="2999"/>
                                          </p:stCondLst>
                                        </p:cTn>
                                        <p:tgtEl>
                                          <p:spTgt spid="33"/>
                                        </p:tgtEl>
                                        <p:attrNameLst>
                                          <p:attrName>style.visibility</p:attrName>
                                        </p:attrNameLst>
                                      </p:cBhvr>
                                      <p:to>
                                        <p:strVal val="hidden"/>
                                      </p:to>
                                    </p:set>
                                  </p:childTnLst>
                                </p:cTn>
                              </p:par>
                              <p:par>
                                <p:cTn id="597" presetID="2" presetClass="exit" presetSubtype="8" fill="hold" grpId="2" nodeType="withEffect">
                                  <p:stCondLst>
                                    <p:cond delay="0"/>
                                  </p:stCondLst>
                                  <p:childTnLst>
                                    <p:anim calcmode="lin" valueType="num">
                                      <p:cBhvr additive="base">
                                        <p:cTn id="598" dur="3000"/>
                                        <p:tgtEl>
                                          <p:spTgt spid="34"/>
                                        </p:tgtEl>
                                        <p:attrNameLst>
                                          <p:attrName>ppt_x</p:attrName>
                                        </p:attrNameLst>
                                      </p:cBhvr>
                                      <p:tavLst>
                                        <p:tav tm="0">
                                          <p:val>
                                            <p:strVal val="ppt_x"/>
                                          </p:val>
                                        </p:tav>
                                        <p:tav tm="100000">
                                          <p:val>
                                            <p:strVal val="0-ppt_w/2"/>
                                          </p:val>
                                        </p:tav>
                                      </p:tavLst>
                                    </p:anim>
                                    <p:anim calcmode="lin" valueType="num">
                                      <p:cBhvr additive="base">
                                        <p:cTn id="599" dur="3000"/>
                                        <p:tgtEl>
                                          <p:spTgt spid="34"/>
                                        </p:tgtEl>
                                        <p:attrNameLst>
                                          <p:attrName>ppt_y</p:attrName>
                                        </p:attrNameLst>
                                      </p:cBhvr>
                                      <p:tavLst>
                                        <p:tav tm="0">
                                          <p:val>
                                            <p:strVal val="ppt_y"/>
                                          </p:val>
                                        </p:tav>
                                        <p:tav tm="100000">
                                          <p:val>
                                            <p:strVal val="ppt_y"/>
                                          </p:val>
                                        </p:tav>
                                      </p:tavLst>
                                    </p:anim>
                                    <p:set>
                                      <p:cBhvr>
                                        <p:cTn id="600" dur="1" fill="hold">
                                          <p:stCondLst>
                                            <p:cond delay="2999"/>
                                          </p:stCondLst>
                                        </p:cTn>
                                        <p:tgtEl>
                                          <p:spTgt spid="34"/>
                                        </p:tgtEl>
                                        <p:attrNameLst>
                                          <p:attrName>style.visibility</p:attrName>
                                        </p:attrNameLst>
                                      </p:cBhvr>
                                      <p:to>
                                        <p:strVal val="hidden"/>
                                      </p:to>
                                    </p:set>
                                  </p:childTnLst>
                                </p:cTn>
                              </p:par>
                              <p:par>
                                <p:cTn id="601" presetID="2" presetClass="exit" presetSubtype="8" fill="hold" grpId="2" nodeType="withEffect">
                                  <p:stCondLst>
                                    <p:cond delay="0"/>
                                  </p:stCondLst>
                                  <p:childTnLst>
                                    <p:anim calcmode="lin" valueType="num">
                                      <p:cBhvr additive="base">
                                        <p:cTn id="602" dur="3000"/>
                                        <p:tgtEl>
                                          <p:spTgt spid="35"/>
                                        </p:tgtEl>
                                        <p:attrNameLst>
                                          <p:attrName>ppt_x</p:attrName>
                                        </p:attrNameLst>
                                      </p:cBhvr>
                                      <p:tavLst>
                                        <p:tav tm="0">
                                          <p:val>
                                            <p:strVal val="ppt_x"/>
                                          </p:val>
                                        </p:tav>
                                        <p:tav tm="100000">
                                          <p:val>
                                            <p:strVal val="0-ppt_w/2"/>
                                          </p:val>
                                        </p:tav>
                                      </p:tavLst>
                                    </p:anim>
                                    <p:anim calcmode="lin" valueType="num">
                                      <p:cBhvr additive="base">
                                        <p:cTn id="603" dur="3000"/>
                                        <p:tgtEl>
                                          <p:spTgt spid="35"/>
                                        </p:tgtEl>
                                        <p:attrNameLst>
                                          <p:attrName>ppt_y</p:attrName>
                                        </p:attrNameLst>
                                      </p:cBhvr>
                                      <p:tavLst>
                                        <p:tav tm="0">
                                          <p:val>
                                            <p:strVal val="ppt_y"/>
                                          </p:val>
                                        </p:tav>
                                        <p:tav tm="100000">
                                          <p:val>
                                            <p:strVal val="ppt_y"/>
                                          </p:val>
                                        </p:tav>
                                      </p:tavLst>
                                    </p:anim>
                                    <p:set>
                                      <p:cBhvr>
                                        <p:cTn id="604" dur="1" fill="hold">
                                          <p:stCondLst>
                                            <p:cond delay="2999"/>
                                          </p:stCondLst>
                                        </p:cTn>
                                        <p:tgtEl>
                                          <p:spTgt spid="35"/>
                                        </p:tgtEl>
                                        <p:attrNameLst>
                                          <p:attrName>style.visibility</p:attrName>
                                        </p:attrNameLst>
                                      </p:cBhvr>
                                      <p:to>
                                        <p:strVal val="hidden"/>
                                      </p:to>
                                    </p:set>
                                  </p:childTnLst>
                                </p:cTn>
                              </p:par>
                              <p:par>
                                <p:cTn id="605" presetID="2" presetClass="exit" presetSubtype="8" fill="hold" grpId="2" nodeType="withEffect">
                                  <p:stCondLst>
                                    <p:cond delay="0"/>
                                  </p:stCondLst>
                                  <p:childTnLst>
                                    <p:anim calcmode="lin" valueType="num">
                                      <p:cBhvr additive="base">
                                        <p:cTn id="606" dur="3000"/>
                                        <p:tgtEl>
                                          <p:spTgt spid="36"/>
                                        </p:tgtEl>
                                        <p:attrNameLst>
                                          <p:attrName>ppt_x</p:attrName>
                                        </p:attrNameLst>
                                      </p:cBhvr>
                                      <p:tavLst>
                                        <p:tav tm="0">
                                          <p:val>
                                            <p:strVal val="ppt_x"/>
                                          </p:val>
                                        </p:tav>
                                        <p:tav tm="100000">
                                          <p:val>
                                            <p:strVal val="0-ppt_w/2"/>
                                          </p:val>
                                        </p:tav>
                                      </p:tavLst>
                                    </p:anim>
                                    <p:anim calcmode="lin" valueType="num">
                                      <p:cBhvr additive="base">
                                        <p:cTn id="607" dur="3000"/>
                                        <p:tgtEl>
                                          <p:spTgt spid="36"/>
                                        </p:tgtEl>
                                        <p:attrNameLst>
                                          <p:attrName>ppt_y</p:attrName>
                                        </p:attrNameLst>
                                      </p:cBhvr>
                                      <p:tavLst>
                                        <p:tav tm="0">
                                          <p:val>
                                            <p:strVal val="ppt_y"/>
                                          </p:val>
                                        </p:tav>
                                        <p:tav tm="100000">
                                          <p:val>
                                            <p:strVal val="ppt_y"/>
                                          </p:val>
                                        </p:tav>
                                      </p:tavLst>
                                    </p:anim>
                                    <p:set>
                                      <p:cBhvr>
                                        <p:cTn id="608" dur="1" fill="hold">
                                          <p:stCondLst>
                                            <p:cond delay="2999"/>
                                          </p:stCondLst>
                                        </p:cTn>
                                        <p:tgtEl>
                                          <p:spTgt spid="36"/>
                                        </p:tgtEl>
                                        <p:attrNameLst>
                                          <p:attrName>style.visibility</p:attrName>
                                        </p:attrNameLst>
                                      </p:cBhvr>
                                      <p:to>
                                        <p:strVal val="hidden"/>
                                      </p:to>
                                    </p:set>
                                  </p:childTnLst>
                                </p:cTn>
                              </p:par>
                              <p:par>
                                <p:cTn id="609" presetID="2" presetClass="exit" presetSubtype="8" fill="hold" grpId="2" nodeType="withEffect">
                                  <p:stCondLst>
                                    <p:cond delay="0"/>
                                  </p:stCondLst>
                                  <p:childTnLst>
                                    <p:anim calcmode="lin" valueType="num">
                                      <p:cBhvr additive="base">
                                        <p:cTn id="610" dur="3000"/>
                                        <p:tgtEl>
                                          <p:spTgt spid="37"/>
                                        </p:tgtEl>
                                        <p:attrNameLst>
                                          <p:attrName>ppt_x</p:attrName>
                                        </p:attrNameLst>
                                      </p:cBhvr>
                                      <p:tavLst>
                                        <p:tav tm="0">
                                          <p:val>
                                            <p:strVal val="ppt_x"/>
                                          </p:val>
                                        </p:tav>
                                        <p:tav tm="100000">
                                          <p:val>
                                            <p:strVal val="0-ppt_w/2"/>
                                          </p:val>
                                        </p:tav>
                                      </p:tavLst>
                                    </p:anim>
                                    <p:anim calcmode="lin" valueType="num">
                                      <p:cBhvr additive="base">
                                        <p:cTn id="611" dur="3000"/>
                                        <p:tgtEl>
                                          <p:spTgt spid="37"/>
                                        </p:tgtEl>
                                        <p:attrNameLst>
                                          <p:attrName>ppt_y</p:attrName>
                                        </p:attrNameLst>
                                      </p:cBhvr>
                                      <p:tavLst>
                                        <p:tav tm="0">
                                          <p:val>
                                            <p:strVal val="ppt_y"/>
                                          </p:val>
                                        </p:tav>
                                        <p:tav tm="100000">
                                          <p:val>
                                            <p:strVal val="ppt_y"/>
                                          </p:val>
                                        </p:tav>
                                      </p:tavLst>
                                    </p:anim>
                                    <p:set>
                                      <p:cBhvr>
                                        <p:cTn id="612" dur="1" fill="hold">
                                          <p:stCondLst>
                                            <p:cond delay="2999"/>
                                          </p:stCondLst>
                                        </p:cTn>
                                        <p:tgtEl>
                                          <p:spTgt spid="37"/>
                                        </p:tgtEl>
                                        <p:attrNameLst>
                                          <p:attrName>style.visibility</p:attrName>
                                        </p:attrNameLst>
                                      </p:cBhvr>
                                      <p:to>
                                        <p:strVal val="hidden"/>
                                      </p:to>
                                    </p:set>
                                  </p:childTnLst>
                                </p:cTn>
                              </p:par>
                              <p:par>
                                <p:cTn id="613" presetID="2" presetClass="exit" presetSubtype="8" fill="hold" grpId="2" nodeType="withEffect">
                                  <p:stCondLst>
                                    <p:cond delay="0"/>
                                  </p:stCondLst>
                                  <p:childTnLst>
                                    <p:anim calcmode="lin" valueType="num">
                                      <p:cBhvr additive="base">
                                        <p:cTn id="614" dur="3000"/>
                                        <p:tgtEl>
                                          <p:spTgt spid="38"/>
                                        </p:tgtEl>
                                        <p:attrNameLst>
                                          <p:attrName>ppt_x</p:attrName>
                                        </p:attrNameLst>
                                      </p:cBhvr>
                                      <p:tavLst>
                                        <p:tav tm="0">
                                          <p:val>
                                            <p:strVal val="ppt_x"/>
                                          </p:val>
                                        </p:tav>
                                        <p:tav tm="100000">
                                          <p:val>
                                            <p:strVal val="0-ppt_w/2"/>
                                          </p:val>
                                        </p:tav>
                                      </p:tavLst>
                                    </p:anim>
                                    <p:anim calcmode="lin" valueType="num">
                                      <p:cBhvr additive="base">
                                        <p:cTn id="615" dur="3000"/>
                                        <p:tgtEl>
                                          <p:spTgt spid="38"/>
                                        </p:tgtEl>
                                        <p:attrNameLst>
                                          <p:attrName>ppt_y</p:attrName>
                                        </p:attrNameLst>
                                      </p:cBhvr>
                                      <p:tavLst>
                                        <p:tav tm="0">
                                          <p:val>
                                            <p:strVal val="ppt_y"/>
                                          </p:val>
                                        </p:tav>
                                        <p:tav tm="100000">
                                          <p:val>
                                            <p:strVal val="ppt_y"/>
                                          </p:val>
                                        </p:tav>
                                      </p:tavLst>
                                    </p:anim>
                                    <p:set>
                                      <p:cBhvr>
                                        <p:cTn id="616" dur="1" fill="hold">
                                          <p:stCondLst>
                                            <p:cond delay="2999"/>
                                          </p:stCondLst>
                                        </p:cTn>
                                        <p:tgtEl>
                                          <p:spTgt spid="38"/>
                                        </p:tgtEl>
                                        <p:attrNameLst>
                                          <p:attrName>style.visibility</p:attrName>
                                        </p:attrNameLst>
                                      </p:cBhvr>
                                      <p:to>
                                        <p:strVal val="hidden"/>
                                      </p:to>
                                    </p:set>
                                  </p:childTnLst>
                                </p:cTn>
                              </p:par>
                              <p:par>
                                <p:cTn id="617" presetID="2" presetClass="exit" presetSubtype="8" fill="hold" grpId="2" nodeType="withEffect">
                                  <p:stCondLst>
                                    <p:cond delay="0"/>
                                  </p:stCondLst>
                                  <p:childTnLst>
                                    <p:anim calcmode="lin" valueType="num">
                                      <p:cBhvr additive="base">
                                        <p:cTn id="618" dur="3000"/>
                                        <p:tgtEl>
                                          <p:spTgt spid="39"/>
                                        </p:tgtEl>
                                        <p:attrNameLst>
                                          <p:attrName>ppt_x</p:attrName>
                                        </p:attrNameLst>
                                      </p:cBhvr>
                                      <p:tavLst>
                                        <p:tav tm="0">
                                          <p:val>
                                            <p:strVal val="ppt_x"/>
                                          </p:val>
                                        </p:tav>
                                        <p:tav tm="100000">
                                          <p:val>
                                            <p:strVal val="0-ppt_w/2"/>
                                          </p:val>
                                        </p:tav>
                                      </p:tavLst>
                                    </p:anim>
                                    <p:anim calcmode="lin" valueType="num">
                                      <p:cBhvr additive="base">
                                        <p:cTn id="619" dur="3000"/>
                                        <p:tgtEl>
                                          <p:spTgt spid="39"/>
                                        </p:tgtEl>
                                        <p:attrNameLst>
                                          <p:attrName>ppt_y</p:attrName>
                                        </p:attrNameLst>
                                      </p:cBhvr>
                                      <p:tavLst>
                                        <p:tav tm="0">
                                          <p:val>
                                            <p:strVal val="ppt_y"/>
                                          </p:val>
                                        </p:tav>
                                        <p:tav tm="100000">
                                          <p:val>
                                            <p:strVal val="ppt_y"/>
                                          </p:val>
                                        </p:tav>
                                      </p:tavLst>
                                    </p:anim>
                                    <p:set>
                                      <p:cBhvr>
                                        <p:cTn id="620" dur="1" fill="hold">
                                          <p:stCondLst>
                                            <p:cond delay="2999"/>
                                          </p:stCondLst>
                                        </p:cTn>
                                        <p:tgtEl>
                                          <p:spTgt spid="39"/>
                                        </p:tgtEl>
                                        <p:attrNameLst>
                                          <p:attrName>style.visibility</p:attrName>
                                        </p:attrNameLst>
                                      </p:cBhvr>
                                      <p:to>
                                        <p:strVal val="hidden"/>
                                      </p:to>
                                    </p:set>
                                  </p:childTnLst>
                                </p:cTn>
                              </p:par>
                              <p:par>
                                <p:cTn id="621" presetID="2" presetClass="exit" presetSubtype="8" fill="hold" grpId="2" nodeType="withEffect">
                                  <p:stCondLst>
                                    <p:cond delay="0"/>
                                  </p:stCondLst>
                                  <p:childTnLst>
                                    <p:anim calcmode="lin" valueType="num">
                                      <p:cBhvr additive="base">
                                        <p:cTn id="622" dur="3000"/>
                                        <p:tgtEl>
                                          <p:spTgt spid="40"/>
                                        </p:tgtEl>
                                        <p:attrNameLst>
                                          <p:attrName>ppt_x</p:attrName>
                                        </p:attrNameLst>
                                      </p:cBhvr>
                                      <p:tavLst>
                                        <p:tav tm="0">
                                          <p:val>
                                            <p:strVal val="ppt_x"/>
                                          </p:val>
                                        </p:tav>
                                        <p:tav tm="100000">
                                          <p:val>
                                            <p:strVal val="0-ppt_w/2"/>
                                          </p:val>
                                        </p:tav>
                                      </p:tavLst>
                                    </p:anim>
                                    <p:anim calcmode="lin" valueType="num">
                                      <p:cBhvr additive="base">
                                        <p:cTn id="623" dur="3000"/>
                                        <p:tgtEl>
                                          <p:spTgt spid="40"/>
                                        </p:tgtEl>
                                        <p:attrNameLst>
                                          <p:attrName>ppt_y</p:attrName>
                                        </p:attrNameLst>
                                      </p:cBhvr>
                                      <p:tavLst>
                                        <p:tav tm="0">
                                          <p:val>
                                            <p:strVal val="ppt_y"/>
                                          </p:val>
                                        </p:tav>
                                        <p:tav tm="100000">
                                          <p:val>
                                            <p:strVal val="ppt_y"/>
                                          </p:val>
                                        </p:tav>
                                      </p:tavLst>
                                    </p:anim>
                                    <p:set>
                                      <p:cBhvr>
                                        <p:cTn id="624" dur="1" fill="hold">
                                          <p:stCondLst>
                                            <p:cond delay="2999"/>
                                          </p:stCondLst>
                                        </p:cTn>
                                        <p:tgtEl>
                                          <p:spTgt spid="40"/>
                                        </p:tgtEl>
                                        <p:attrNameLst>
                                          <p:attrName>style.visibility</p:attrName>
                                        </p:attrNameLst>
                                      </p:cBhvr>
                                      <p:to>
                                        <p:strVal val="hidden"/>
                                      </p:to>
                                    </p:set>
                                  </p:childTnLst>
                                </p:cTn>
                              </p:par>
                              <p:par>
                                <p:cTn id="625" presetID="2" presetClass="exit" presetSubtype="8" fill="hold" grpId="2" nodeType="withEffect">
                                  <p:stCondLst>
                                    <p:cond delay="0"/>
                                  </p:stCondLst>
                                  <p:childTnLst>
                                    <p:anim calcmode="lin" valueType="num">
                                      <p:cBhvr additive="base">
                                        <p:cTn id="626" dur="3000"/>
                                        <p:tgtEl>
                                          <p:spTgt spid="41"/>
                                        </p:tgtEl>
                                        <p:attrNameLst>
                                          <p:attrName>ppt_x</p:attrName>
                                        </p:attrNameLst>
                                      </p:cBhvr>
                                      <p:tavLst>
                                        <p:tav tm="0">
                                          <p:val>
                                            <p:strVal val="ppt_x"/>
                                          </p:val>
                                        </p:tav>
                                        <p:tav tm="100000">
                                          <p:val>
                                            <p:strVal val="0-ppt_w/2"/>
                                          </p:val>
                                        </p:tav>
                                      </p:tavLst>
                                    </p:anim>
                                    <p:anim calcmode="lin" valueType="num">
                                      <p:cBhvr additive="base">
                                        <p:cTn id="627" dur="3000"/>
                                        <p:tgtEl>
                                          <p:spTgt spid="41"/>
                                        </p:tgtEl>
                                        <p:attrNameLst>
                                          <p:attrName>ppt_y</p:attrName>
                                        </p:attrNameLst>
                                      </p:cBhvr>
                                      <p:tavLst>
                                        <p:tav tm="0">
                                          <p:val>
                                            <p:strVal val="ppt_y"/>
                                          </p:val>
                                        </p:tav>
                                        <p:tav tm="100000">
                                          <p:val>
                                            <p:strVal val="ppt_y"/>
                                          </p:val>
                                        </p:tav>
                                      </p:tavLst>
                                    </p:anim>
                                    <p:set>
                                      <p:cBhvr>
                                        <p:cTn id="628" dur="1" fill="hold">
                                          <p:stCondLst>
                                            <p:cond delay="2999"/>
                                          </p:stCondLst>
                                        </p:cTn>
                                        <p:tgtEl>
                                          <p:spTgt spid="41"/>
                                        </p:tgtEl>
                                        <p:attrNameLst>
                                          <p:attrName>style.visibility</p:attrName>
                                        </p:attrNameLst>
                                      </p:cBhvr>
                                      <p:to>
                                        <p:strVal val="hidden"/>
                                      </p:to>
                                    </p:set>
                                  </p:childTnLst>
                                </p:cTn>
                              </p:par>
                              <p:par>
                                <p:cTn id="629" presetID="2" presetClass="exit" presetSubtype="8" fill="hold" grpId="2" nodeType="withEffect">
                                  <p:stCondLst>
                                    <p:cond delay="0"/>
                                  </p:stCondLst>
                                  <p:childTnLst>
                                    <p:anim calcmode="lin" valueType="num">
                                      <p:cBhvr additive="base">
                                        <p:cTn id="630" dur="3000"/>
                                        <p:tgtEl>
                                          <p:spTgt spid="42"/>
                                        </p:tgtEl>
                                        <p:attrNameLst>
                                          <p:attrName>ppt_x</p:attrName>
                                        </p:attrNameLst>
                                      </p:cBhvr>
                                      <p:tavLst>
                                        <p:tav tm="0">
                                          <p:val>
                                            <p:strVal val="ppt_x"/>
                                          </p:val>
                                        </p:tav>
                                        <p:tav tm="100000">
                                          <p:val>
                                            <p:strVal val="0-ppt_w/2"/>
                                          </p:val>
                                        </p:tav>
                                      </p:tavLst>
                                    </p:anim>
                                    <p:anim calcmode="lin" valueType="num">
                                      <p:cBhvr additive="base">
                                        <p:cTn id="631" dur="3000"/>
                                        <p:tgtEl>
                                          <p:spTgt spid="42"/>
                                        </p:tgtEl>
                                        <p:attrNameLst>
                                          <p:attrName>ppt_y</p:attrName>
                                        </p:attrNameLst>
                                      </p:cBhvr>
                                      <p:tavLst>
                                        <p:tav tm="0">
                                          <p:val>
                                            <p:strVal val="ppt_y"/>
                                          </p:val>
                                        </p:tav>
                                        <p:tav tm="100000">
                                          <p:val>
                                            <p:strVal val="ppt_y"/>
                                          </p:val>
                                        </p:tav>
                                      </p:tavLst>
                                    </p:anim>
                                    <p:set>
                                      <p:cBhvr>
                                        <p:cTn id="632" dur="1" fill="hold">
                                          <p:stCondLst>
                                            <p:cond delay="2999"/>
                                          </p:stCondLst>
                                        </p:cTn>
                                        <p:tgtEl>
                                          <p:spTgt spid="42"/>
                                        </p:tgtEl>
                                        <p:attrNameLst>
                                          <p:attrName>style.visibility</p:attrName>
                                        </p:attrNameLst>
                                      </p:cBhvr>
                                      <p:to>
                                        <p:strVal val="hidden"/>
                                      </p:to>
                                    </p:set>
                                  </p:childTnLst>
                                </p:cTn>
                              </p:par>
                              <p:par>
                                <p:cTn id="633" presetID="2" presetClass="exit" presetSubtype="8" fill="hold" grpId="2" nodeType="withEffect">
                                  <p:stCondLst>
                                    <p:cond delay="0"/>
                                  </p:stCondLst>
                                  <p:childTnLst>
                                    <p:anim calcmode="lin" valueType="num">
                                      <p:cBhvr additive="base">
                                        <p:cTn id="634" dur="3000"/>
                                        <p:tgtEl>
                                          <p:spTgt spid="43"/>
                                        </p:tgtEl>
                                        <p:attrNameLst>
                                          <p:attrName>ppt_x</p:attrName>
                                        </p:attrNameLst>
                                      </p:cBhvr>
                                      <p:tavLst>
                                        <p:tav tm="0">
                                          <p:val>
                                            <p:strVal val="ppt_x"/>
                                          </p:val>
                                        </p:tav>
                                        <p:tav tm="100000">
                                          <p:val>
                                            <p:strVal val="0-ppt_w/2"/>
                                          </p:val>
                                        </p:tav>
                                      </p:tavLst>
                                    </p:anim>
                                    <p:anim calcmode="lin" valueType="num">
                                      <p:cBhvr additive="base">
                                        <p:cTn id="635" dur="3000"/>
                                        <p:tgtEl>
                                          <p:spTgt spid="43"/>
                                        </p:tgtEl>
                                        <p:attrNameLst>
                                          <p:attrName>ppt_y</p:attrName>
                                        </p:attrNameLst>
                                      </p:cBhvr>
                                      <p:tavLst>
                                        <p:tav tm="0">
                                          <p:val>
                                            <p:strVal val="ppt_y"/>
                                          </p:val>
                                        </p:tav>
                                        <p:tav tm="100000">
                                          <p:val>
                                            <p:strVal val="ppt_y"/>
                                          </p:val>
                                        </p:tav>
                                      </p:tavLst>
                                    </p:anim>
                                    <p:set>
                                      <p:cBhvr>
                                        <p:cTn id="636" dur="1" fill="hold">
                                          <p:stCondLst>
                                            <p:cond delay="2999"/>
                                          </p:stCondLst>
                                        </p:cTn>
                                        <p:tgtEl>
                                          <p:spTgt spid="43"/>
                                        </p:tgtEl>
                                        <p:attrNameLst>
                                          <p:attrName>style.visibility</p:attrName>
                                        </p:attrNameLst>
                                      </p:cBhvr>
                                      <p:to>
                                        <p:strVal val="hidden"/>
                                      </p:to>
                                    </p:set>
                                  </p:childTnLst>
                                </p:cTn>
                              </p:par>
                              <p:par>
                                <p:cTn id="637" presetID="2" presetClass="exit" presetSubtype="8" fill="hold" grpId="2" nodeType="withEffect">
                                  <p:stCondLst>
                                    <p:cond delay="0"/>
                                  </p:stCondLst>
                                  <p:childTnLst>
                                    <p:anim calcmode="lin" valueType="num">
                                      <p:cBhvr additive="base">
                                        <p:cTn id="638" dur="3000"/>
                                        <p:tgtEl>
                                          <p:spTgt spid="44"/>
                                        </p:tgtEl>
                                        <p:attrNameLst>
                                          <p:attrName>ppt_x</p:attrName>
                                        </p:attrNameLst>
                                      </p:cBhvr>
                                      <p:tavLst>
                                        <p:tav tm="0">
                                          <p:val>
                                            <p:strVal val="ppt_x"/>
                                          </p:val>
                                        </p:tav>
                                        <p:tav tm="100000">
                                          <p:val>
                                            <p:strVal val="0-ppt_w/2"/>
                                          </p:val>
                                        </p:tav>
                                      </p:tavLst>
                                    </p:anim>
                                    <p:anim calcmode="lin" valueType="num">
                                      <p:cBhvr additive="base">
                                        <p:cTn id="639" dur="3000"/>
                                        <p:tgtEl>
                                          <p:spTgt spid="44"/>
                                        </p:tgtEl>
                                        <p:attrNameLst>
                                          <p:attrName>ppt_y</p:attrName>
                                        </p:attrNameLst>
                                      </p:cBhvr>
                                      <p:tavLst>
                                        <p:tav tm="0">
                                          <p:val>
                                            <p:strVal val="ppt_y"/>
                                          </p:val>
                                        </p:tav>
                                        <p:tav tm="100000">
                                          <p:val>
                                            <p:strVal val="ppt_y"/>
                                          </p:val>
                                        </p:tav>
                                      </p:tavLst>
                                    </p:anim>
                                    <p:set>
                                      <p:cBhvr>
                                        <p:cTn id="640" dur="1" fill="hold">
                                          <p:stCondLst>
                                            <p:cond delay="2999"/>
                                          </p:stCondLst>
                                        </p:cTn>
                                        <p:tgtEl>
                                          <p:spTgt spid="44"/>
                                        </p:tgtEl>
                                        <p:attrNameLst>
                                          <p:attrName>style.visibility</p:attrName>
                                        </p:attrNameLst>
                                      </p:cBhvr>
                                      <p:to>
                                        <p:strVal val="hidden"/>
                                      </p:to>
                                    </p:set>
                                  </p:childTnLst>
                                </p:cTn>
                              </p:par>
                              <p:par>
                                <p:cTn id="641" presetID="2" presetClass="exit" presetSubtype="8" fill="hold" grpId="2" nodeType="withEffect">
                                  <p:stCondLst>
                                    <p:cond delay="0"/>
                                  </p:stCondLst>
                                  <p:childTnLst>
                                    <p:anim calcmode="lin" valueType="num">
                                      <p:cBhvr additive="base">
                                        <p:cTn id="642" dur="3000"/>
                                        <p:tgtEl>
                                          <p:spTgt spid="45"/>
                                        </p:tgtEl>
                                        <p:attrNameLst>
                                          <p:attrName>ppt_x</p:attrName>
                                        </p:attrNameLst>
                                      </p:cBhvr>
                                      <p:tavLst>
                                        <p:tav tm="0">
                                          <p:val>
                                            <p:strVal val="ppt_x"/>
                                          </p:val>
                                        </p:tav>
                                        <p:tav tm="100000">
                                          <p:val>
                                            <p:strVal val="0-ppt_w/2"/>
                                          </p:val>
                                        </p:tav>
                                      </p:tavLst>
                                    </p:anim>
                                    <p:anim calcmode="lin" valueType="num">
                                      <p:cBhvr additive="base">
                                        <p:cTn id="643" dur="3000"/>
                                        <p:tgtEl>
                                          <p:spTgt spid="45"/>
                                        </p:tgtEl>
                                        <p:attrNameLst>
                                          <p:attrName>ppt_y</p:attrName>
                                        </p:attrNameLst>
                                      </p:cBhvr>
                                      <p:tavLst>
                                        <p:tav tm="0">
                                          <p:val>
                                            <p:strVal val="ppt_y"/>
                                          </p:val>
                                        </p:tav>
                                        <p:tav tm="100000">
                                          <p:val>
                                            <p:strVal val="ppt_y"/>
                                          </p:val>
                                        </p:tav>
                                      </p:tavLst>
                                    </p:anim>
                                    <p:set>
                                      <p:cBhvr>
                                        <p:cTn id="644" dur="1" fill="hold">
                                          <p:stCondLst>
                                            <p:cond delay="2999"/>
                                          </p:stCondLst>
                                        </p:cTn>
                                        <p:tgtEl>
                                          <p:spTgt spid="45"/>
                                        </p:tgtEl>
                                        <p:attrNameLst>
                                          <p:attrName>style.visibility</p:attrName>
                                        </p:attrNameLst>
                                      </p:cBhvr>
                                      <p:to>
                                        <p:strVal val="hidden"/>
                                      </p:to>
                                    </p:set>
                                  </p:childTnLst>
                                </p:cTn>
                              </p:par>
                              <p:par>
                                <p:cTn id="645" presetID="2" presetClass="exit" presetSubtype="8" fill="hold" grpId="2" nodeType="withEffect">
                                  <p:stCondLst>
                                    <p:cond delay="0"/>
                                  </p:stCondLst>
                                  <p:childTnLst>
                                    <p:anim calcmode="lin" valueType="num">
                                      <p:cBhvr additive="base">
                                        <p:cTn id="646" dur="3000"/>
                                        <p:tgtEl>
                                          <p:spTgt spid="46"/>
                                        </p:tgtEl>
                                        <p:attrNameLst>
                                          <p:attrName>ppt_x</p:attrName>
                                        </p:attrNameLst>
                                      </p:cBhvr>
                                      <p:tavLst>
                                        <p:tav tm="0">
                                          <p:val>
                                            <p:strVal val="ppt_x"/>
                                          </p:val>
                                        </p:tav>
                                        <p:tav tm="100000">
                                          <p:val>
                                            <p:strVal val="0-ppt_w/2"/>
                                          </p:val>
                                        </p:tav>
                                      </p:tavLst>
                                    </p:anim>
                                    <p:anim calcmode="lin" valueType="num">
                                      <p:cBhvr additive="base">
                                        <p:cTn id="647" dur="3000"/>
                                        <p:tgtEl>
                                          <p:spTgt spid="46"/>
                                        </p:tgtEl>
                                        <p:attrNameLst>
                                          <p:attrName>ppt_y</p:attrName>
                                        </p:attrNameLst>
                                      </p:cBhvr>
                                      <p:tavLst>
                                        <p:tav tm="0">
                                          <p:val>
                                            <p:strVal val="ppt_y"/>
                                          </p:val>
                                        </p:tav>
                                        <p:tav tm="100000">
                                          <p:val>
                                            <p:strVal val="ppt_y"/>
                                          </p:val>
                                        </p:tav>
                                      </p:tavLst>
                                    </p:anim>
                                    <p:set>
                                      <p:cBhvr>
                                        <p:cTn id="648" dur="1" fill="hold">
                                          <p:stCondLst>
                                            <p:cond delay="2999"/>
                                          </p:stCondLst>
                                        </p:cTn>
                                        <p:tgtEl>
                                          <p:spTgt spid="46"/>
                                        </p:tgtEl>
                                        <p:attrNameLst>
                                          <p:attrName>style.visibility</p:attrName>
                                        </p:attrNameLst>
                                      </p:cBhvr>
                                      <p:to>
                                        <p:strVal val="hidden"/>
                                      </p:to>
                                    </p:set>
                                  </p:childTnLst>
                                </p:cTn>
                              </p:par>
                              <p:par>
                                <p:cTn id="649" presetID="2" presetClass="exit" presetSubtype="8" fill="hold" grpId="2" nodeType="withEffect">
                                  <p:stCondLst>
                                    <p:cond delay="0"/>
                                  </p:stCondLst>
                                  <p:childTnLst>
                                    <p:anim calcmode="lin" valueType="num">
                                      <p:cBhvr additive="base">
                                        <p:cTn id="650" dur="3000"/>
                                        <p:tgtEl>
                                          <p:spTgt spid="47"/>
                                        </p:tgtEl>
                                        <p:attrNameLst>
                                          <p:attrName>ppt_x</p:attrName>
                                        </p:attrNameLst>
                                      </p:cBhvr>
                                      <p:tavLst>
                                        <p:tav tm="0">
                                          <p:val>
                                            <p:strVal val="ppt_x"/>
                                          </p:val>
                                        </p:tav>
                                        <p:tav tm="100000">
                                          <p:val>
                                            <p:strVal val="0-ppt_w/2"/>
                                          </p:val>
                                        </p:tav>
                                      </p:tavLst>
                                    </p:anim>
                                    <p:anim calcmode="lin" valueType="num">
                                      <p:cBhvr additive="base">
                                        <p:cTn id="651" dur="3000"/>
                                        <p:tgtEl>
                                          <p:spTgt spid="47"/>
                                        </p:tgtEl>
                                        <p:attrNameLst>
                                          <p:attrName>ppt_y</p:attrName>
                                        </p:attrNameLst>
                                      </p:cBhvr>
                                      <p:tavLst>
                                        <p:tav tm="0">
                                          <p:val>
                                            <p:strVal val="ppt_y"/>
                                          </p:val>
                                        </p:tav>
                                        <p:tav tm="100000">
                                          <p:val>
                                            <p:strVal val="ppt_y"/>
                                          </p:val>
                                        </p:tav>
                                      </p:tavLst>
                                    </p:anim>
                                    <p:set>
                                      <p:cBhvr>
                                        <p:cTn id="652" dur="1" fill="hold">
                                          <p:stCondLst>
                                            <p:cond delay="2999"/>
                                          </p:stCondLst>
                                        </p:cTn>
                                        <p:tgtEl>
                                          <p:spTgt spid="47"/>
                                        </p:tgtEl>
                                        <p:attrNameLst>
                                          <p:attrName>style.visibility</p:attrName>
                                        </p:attrNameLst>
                                      </p:cBhvr>
                                      <p:to>
                                        <p:strVal val="hidden"/>
                                      </p:to>
                                    </p:set>
                                  </p:childTnLst>
                                </p:cTn>
                              </p:par>
                              <p:par>
                                <p:cTn id="653" presetID="2" presetClass="exit" presetSubtype="8" fill="hold" grpId="2" nodeType="withEffect">
                                  <p:stCondLst>
                                    <p:cond delay="0"/>
                                  </p:stCondLst>
                                  <p:childTnLst>
                                    <p:anim calcmode="lin" valueType="num">
                                      <p:cBhvr additive="base">
                                        <p:cTn id="654" dur="3000"/>
                                        <p:tgtEl>
                                          <p:spTgt spid="48"/>
                                        </p:tgtEl>
                                        <p:attrNameLst>
                                          <p:attrName>ppt_x</p:attrName>
                                        </p:attrNameLst>
                                      </p:cBhvr>
                                      <p:tavLst>
                                        <p:tav tm="0">
                                          <p:val>
                                            <p:strVal val="ppt_x"/>
                                          </p:val>
                                        </p:tav>
                                        <p:tav tm="100000">
                                          <p:val>
                                            <p:strVal val="0-ppt_w/2"/>
                                          </p:val>
                                        </p:tav>
                                      </p:tavLst>
                                    </p:anim>
                                    <p:anim calcmode="lin" valueType="num">
                                      <p:cBhvr additive="base">
                                        <p:cTn id="655" dur="3000"/>
                                        <p:tgtEl>
                                          <p:spTgt spid="48"/>
                                        </p:tgtEl>
                                        <p:attrNameLst>
                                          <p:attrName>ppt_y</p:attrName>
                                        </p:attrNameLst>
                                      </p:cBhvr>
                                      <p:tavLst>
                                        <p:tav tm="0">
                                          <p:val>
                                            <p:strVal val="ppt_y"/>
                                          </p:val>
                                        </p:tav>
                                        <p:tav tm="100000">
                                          <p:val>
                                            <p:strVal val="ppt_y"/>
                                          </p:val>
                                        </p:tav>
                                      </p:tavLst>
                                    </p:anim>
                                    <p:set>
                                      <p:cBhvr>
                                        <p:cTn id="656" dur="1" fill="hold">
                                          <p:stCondLst>
                                            <p:cond delay="2999"/>
                                          </p:stCondLst>
                                        </p:cTn>
                                        <p:tgtEl>
                                          <p:spTgt spid="48"/>
                                        </p:tgtEl>
                                        <p:attrNameLst>
                                          <p:attrName>style.visibility</p:attrName>
                                        </p:attrNameLst>
                                      </p:cBhvr>
                                      <p:to>
                                        <p:strVal val="hidden"/>
                                      </p:to>
                                    </p:set>
                                  </p:childTnLst>
                                </p:cTn>
                              </p:par>
                              <p:par>
                                <p:cTn id="657" presetID="2" presetClass="exit" presetSubtype="8" fill="hold" grpId="2" nodeType="withEffect">
                                  <p:stCondLst>
                                    <p:cond delay="0"/>
                                  </p:stCondLst>
                                  <p:childTnLst>
                                    <p:anim calcmode="lin" valueType="num">
                                      <p:cBhvr additive="base">
                                        <p:cTn id="658" dur="3000"/>
                                        <p:tgtEl>
                                          <p:spTgt spid="49"/>
                                        </p:tgtEl>
                                        <p:attrNameLst>
                                          <p:attrName>ppt_x</p:attrName>
                                        </p:attrNameLst>
                                      </p:cBhvr>
                                      <p:tavLst>
                                        <p:tav tm="0">
                                          <p:val>
                                            <p:strVal val="ppt_x"/>
                                          </p:val>
                                        </p:tav>
                                        <p:tav tm="100000">
                                          <p:val>
                                            <p:strVal val="0-ppt_w/2"/>
                                          </p:val>
                                        </p:tav>
                                      </p:tavLst>
                                    </p:anim>
                                    <p:anim calcmode="lin" valueType="num">
                                      <p:cBhvr additive="base">
                                        <p:cTn id="659" dur="3000"/>
                                        <p:tgtEl>
                                          <p:spTgt spid="49"/>
                                        </p:tgtEl>
                                        <p:attrNameLst>
                                          <p:attrName>ppt_y</p:attrName>
                                        </p:attrNameLst>
                                      </p:cBhvr>
                                      <p:tavLst>
                                        <p:tav tm="0">
                                          <p:val>
                                            <p:strVal val="ppt_y"/>
                                          </p:val>
                                        </p:tav>
                                        <p:tav tm="100000">
                                          <p:val>
                                            <p:strVal val="ppt_y"/>
                                          </p:val>
                                        </p:tav>
                                      </p:tavLst>
                                    </p:anim>
                                    <p:set>
                                      <p:cBhvr>
                                        <p:cTn id="660" dur="1" fill="hold">
                                          <p:stCondLst>
                                            <p:cond delay="2999"/>
                                          </p:stCondLst>
                                        </p:cTn>
                                        <p:tgtEl>
                                          <p:spTgt spid="49"/>
                                        </p:tgtEl>
                                        <p:attrNameLst>
                                          <p:attrName>style.visibility</p:attrName>
                                        </p:attrNameLst>
                                      </p:cBhvr>
                                      <p:to>
                                        <p:strVal val="hidden"/>
                                      </p:to>
                                    </p:set>
                                  </p:childTnLst>
                                </p:cTn>
                              </p:par>
                              <p:par>
                                <p:cTn id="661" presetID="2" presetClass="exit" presetSubtype="8" fill="hold" grpId="2" nodeType="withEffect">
                                  <p:stCondLst>
                                    <p:cond delay="0"/>
                                  </p:stCondLst>
                                  <p:childTnLst>
                                    <p:anim calcmode="lin" valueType="num">
                                      <p:cBhvr additive="base">
                                        <p:cTn id="662" dur="3000"/>
                                        <p:tgtEl>
                                          <p:spTgt spid="50"/>
                                        </p:tgtEl>
                                        <p:attrNameLst>
                                          <p:attrName>ppt_x</p:attrName>
                                        </p:attrNameLst>
                                      </p:cBhvr>
                                      <p:tavLst>
                                        <p:tav tm="0">
                                          <p:val>
                                            <p:strVal val="ppt_x"/>
                                          </p:val>
                                        </p:tav>
                                        <p:tav tm="100000">
                                          <p:val>
                                            <p:strVal val="0-ppt_w/2"/>
                                          </p:val>
                                        </p:tav>
                                      </p:tavLst>
                                    </p:anim>
                                    <p:anim calcmode="lin" valueType="num">
                                      <p:cBhvr additive="base">
                                        <p:cTn id="663" dur="3000"/>
                                        <p:tgtEl>
                                          <p:spTgt spid="50"/>
                                        </p:tgtEl>
                                        <p:attrNameLst>
                                          <p:attrName>ppt_y</p:attrName>
                                        </p:attrNameLst>
                                      </p:cBhvr>
                                      <p:tavLst>
                                        <p:tav tm="0">
                                          <p:val>
                                            <p:strVal val="ppt_y"/>
                                          </p:val>
                                        </p:tav>
                                        <p:tav tm="100000">
                                          <p:val>
                                            <p:strVal val="ppt_y"/>
                                          </p:val>
                                        </p:tav>
                                      </p:tavLst>
                                    </p:anim>
                                    <p:set>
                                      <p:cBhvr>
                                        <p:cTn id="664" dur="1" fill="hold">
                                          <p:stCondLst>
                                            <p:cond delay="2999"/>
                                          </p:stCondLst>
                                        </p:cTn>
                                        <p:tgtEl>
                                          <p:spTgt spid="50"/>
                                        </p:tgtEl>
                                        <p:attrNameLst>
                                          <p:attrName>style.visibility</p:attrName>
                                        </p:attrNameLst>
                                      </p:cBhvr>
                                      <p:to>
                                        <p:strVal val="hidden"/>
                                      </p:to>
                                    </p:set>
                                  </p:childTnLst>
                                </p:cTn>
                              </p:par>
                              <p:par>
                                <p:cTn id="665" presetID="2" presetClass="exit" presetSubtype="8" fill="hold" grpId="2" nodeType="withEffect">
                                  <p:stCondLst>
                                    <p:cond delay="0"/>
                                  </p:stCondLst>
                                  <p:childTnLst>
                                    <p:anim calcmode="lin" valueType="num">
                                      <p:cBhvr additive="base">
                                        <p:cTn id="666" dur="3000"/>
                                        <p:tgtEl>
                                          <p:spTgt spid="51"/>
                                        </p:tgtEl>
                                        <p:attrNameLst>
                                          <p:attrName>ppt_x</p:attrName>
                                        </p:attrNameLst>
                                      </p:cBhvr>
                                      <p:tavLst>
                                        <p:tav tm="0">
                                          <p:val>
                                            <p:strVal val="ppt_x"/>
                                          </p:val>
                                        </p:tav>
                                        <p:tav tm="100000">
                                          <p:val>
                                            <p:strVal val="0-ppt_w/2"/>
                                          </p:val>
                                        </p:tav>
                                      </p:tavLst>
                                    </p:anim>
                                    <p:anim calcmode="lin" valueType="num">
                                      <p:cBhvr additive="base">
                                        <p:cTn id="667" dur="3000"/>
                                        <p:tgtEl>
                                          <p:spTgt spid="51"/>
                                        </p:tgtEl>
                                        <p:attrNameLst>
                                          <p:attrName>ppt_y</p:attrName>
                                        </p:attrNameLst>
                                      </p:cBhvr>
                                      <p:tavLst>
                                        <p:tav tm="0">
                                          <p:val>
                                            <p:strVal val="ppt_y"/>
                                          </p:val>
                                        </p:tav>
                                        <p:tav tm="100000">
                                          <p:val>
                                            <p:strVal val="ppt_y"/>
                                          </p:val>
                                        </p:tav>
                                      </p:tavLst>
                                    </p:anim>
                                    <p:set>
                                      <p:cBhvr>
                                        <p:cTn id="668" dur="1" fill="hold">
                                          <p:stCondLst>
                                            <p:cond delay="2999"/>
                                          </p:stCondLst>
                                        </p:cTn>
                                        <p:tgtEl>
                                          <p:spTgt spid="51"/>
                                        </p:tgtEl>
                                        <p:attrNameLst>
                                          <p:attrName>style.visibility</p:attrName>
                                        </p:attrNameLst>
                                      </p:cBhvr>
                                      <p:to>
                                        <p:strVal val="hidden"/>
                                      </p:to>
                                    </p:set>
                                  </p:childTnLst>
                                </p:cTn>
                              </p:par>
                              <p:par>
                                <p:cTn id="669" presetID="2" presetClass="exit" presetSubtype="8" fill="hold" grpId="2" nodeType="withEffect">
                                  <p:stCondLst>
                                    <p:cond delay="0"/>
                                  </p:stCondLst>
                                  <p:childTnLst>
                                    <p:anim calcmode="lin" valueType="num">
                                      <p:cBhvr additive="base">
                                        <p:cTn id="670" dur="3000"/>
                                        <p:tgtEl>
                                          <p:spTgt spid="52"/>
                                        </p:tgtEl>
                                        <p:attrNameLst>
                                          <p:attrName>ppt_x</p:attrName>
                                        </p:attrNameLst>
                                      </p:cBhvr>
                                      <p:tavLst>
                                        <p:tav tm="0">
                                          <p:val>
                                            <p:strVal val="ppt_x"/>
                                          </p:val>
                                        </p:tav>
                                        <p:tav tm="100000">
                                          <p:val>
                                            <p:strVal val="0-ppt_w/2"/>
                                          </p:val>
                                        </p:tav>
                                      </p:tavLst>
                                    </p:anim>
                                    <p:anim calcmode="lin" valueType="num">
                                      <p:cBhvr additive="base">
                                        <p:cTn id="671" dur="3000"/>
                                        <p:tgtEl>
                                          <p:spTgt spid="52"/>
                                        </p:tgtEl>
                                        <p:attrNameLst>
                                          <p:attrName>ppt_y</p:attrName>
                                        </p:attrNameLst>
                                      </p:cBhvr>
                                      <p:tavLst>
                                        <p:tav tm="0">
                                          <p:val>
                                            <p:strVal val="ppt_y"/>
                                          </p:val>
                                        </p:tav>
                                        <p:tav tm="100000">
                                          <p:val>
                                            <p:strVal val="ppt_y"/>
                                          </p:val>
                                        </p:tav>
                                      </p:tavLst>
                                    </p:anim>
                                    <p:set>
                                      <p:cBhvr>
                                        <p:cTn id="672" dur="1" fill="hold">
                                          <p:stCondLst>
                                            <p:cond delay="2999"/>
                                          </p:stCondLst>
                                        </p:cTn>
                                        <p:tgtEl>
                                          <p:spTgt spid="52"/>
                                        </p:tgtEl>
                                        <p:attrNameLst>
                                          <p:attrName>style.visibility</p:attrName>
                                        </p:attrNameLst>
                                      </p:cBhvr>
                                      <p:to>
                                        <p:strVal val="hidden"/>
                                      </p:to>
                                    </p:set>
                                  </p:childTnLst>
                                </p:cTn>
                              </p:par>
                              <p:par>
                                <p:cTn id="673" presetID="2" presetClass="exit" presetSubtype="8" fill="hold" grpId="2" nodeType="withEffect">
                                  <p:stCondLst>
                                    <p:cond delay="0"/>
                                  </p:stCondLst>
                                  <p:childTnLst>
                                    <p:anim calcmode="lin" valueType="num">
                                      <p:cBhvr additive="base">
                                        <p:cTn id="674" dur="3000"/>
                                        <p:tgtEl>
                                          <p:spTgt spid="53"/>
                                        </p:tgtEl>
                                        <p:attrNameLst>
                                          <p:attrName>ppt_x</p:attrName>
                                        </p:attrNameLst>
                                      </p:cBhvr>
                                      <p:tavLst>
                                        <p:tav tm="0">
                                          <p:val>
                                            <p:strVal val="ppt_x"/>
                                          </p:val>
                                        </p:tav>
                                        <p:tav tm="100000">
                                          <p:val>
                                            <p:strVal val="0-ppt_w/2"/>
                                          </p:val>
                                        </p:tav>
                                      </p:tavLst>
                                    </p:anim>
                                    <p:anim calcmode="lin" valueType="num">
                                      <p:cBhvr additive="base">
                                        <p:cTn id="675" dur="3000"/>
                                        <p:tgtEl>
                                          <p:spTgt spid="53"/>
                                        </p:tgtEl>
                                        <p:attrNameLst>
                                          <p:attrName>ppt_y</p:attrName>
                                        </p:attrNameLst>
                                      </p:cBhvr>
                                      <p:tavLst>
                                        <p:tav tm="0">
                                          <p:val>
                                            <p:strVal val="ppt_y"/>
                                          </p:val>
                                        </p:tav>
                                        <p:tav tm="100000">
                                          <p:val>
                                            <p:strVal val="ppt_y"/>
                                          </p:val>
                                        </p:tav>
                                      </p:tavLst>
                                    </p:anim>
                                    <p:set>
                                      <p:cBhvr>
                                        <p:cTn id="676" dur="1" fill="hold">
                                          <p:stCondLst>
                                            <p:cond delay="2999"/>
                                          </p:stCondLst>
                                        </p:cTn>
                                        <p:tgtEl>
                                          <p:spTgt spid="53"/>
                                        </p:tgtEl>
                                        <p:attrNameLst>
                                          <p:attrName>style.visibility</p:attrName>
                                        </p:attrNameLst>
                                      </p:cBhvr>
                                      <p:to>
                                        <p:strVal val="hidden"/>
                                      </p:to>
                                    </p:set>
                                  </p:childTnLst>
                                </p:cTn>
                              </p:par>
                              <p:par>
                                <p:cTn id="677" presetID="2" presetClass="exit" presetSubtype="8" fill="hold" grpId="2" nodeType="withEffect">
                                  <p:stCondLst>
                                    <p:cond delay="0"/>
                                  </p:stCondLst>
                                  <p:childTnLst>
                                    <p:anim calcmode="lin" valueType="num">
                                      <p:cBhvr additive="base">
                                        <p:cTn id="678" dur="3000"/>
                                        <p:tgtEl>
                                          <p:spTgt spid="54"/>
                                        </p:tgtEl>
                                        <p:attrNameLst>
                                          <p:attrName>ppt_x</p:attrName>
                                        </p:attrNameLst>
                                      </p:cBhvr>
                                      <p:tavLst>
                                        <p:tav tm="0">
                                          <p:val>
                                            <p:strVal val="ppt_x"/>
                                          </p:val>
                                        </p:tav>
                                        <p:tav tm="100000">
                                          <p:val>
                                            <p:strVal val="0-ppt_w/2"/>
                                          </p:val>
                                        </p:tav>
                                      </p:tavLst>
                                    </p:anim>
                                    <p:anim calcmode="lin" valueType="num">
                                      <p:cBhvr additive="base">
                                        <p:cTn id="679" dur="3000"/>
                                        <p:tgtEl>
                                          <p:spTgt spid="54"/>
                                        </p:tgtEl>
                                        <p:attrNameLst>
                                          <p:attrName>ppt_y</p:attrName>
                                        </p:attrNameLst>
                                      </p:cBhvr>
                                      <p:tavLst>
                                        <p:tav tm="0">
                                          <p:val>
                                            <p:strVal val="ppt_y"/>
                                          </p:val>
                                        </p:tav>
                                        <p:tav tm="100000">
                                          <p:val>
                                            <p:strVal val="ppt_y"/>
                                          </p:val>
                                        </p:tav>
                                      </p:tavLst>
                                    </p:anim>
                                    <p:set>
                                      <p:cBhvr>
                                        <p:cTn id="680" dur="1" fill="hold">
                                          <p:stCondLst>
                                            <p:cond delay="2999"/>
                                          </p:stCondLst>
                                        </p:cTn>
                                        <p:tgtEl>
                                          <p:spTgt spid="54"/>
                                        </p:tgtEl>
                                        <p:attrNameLst>
                                          <p:attrName>style.visibility</p:attrName>
                                        </p:attrNameLst>
                                      </p:cBhvr>
                                      <p:to>
                                        <p:strVal val="hidden"/>
                                      </p:to>
                                    </p:set>
                                  </p:childTnLst>
                                </p:cTn>
                              </p:par>
                              <p:par>
                                <p:cTn id="681" presetID="2" presetClass="exit" presetSubtype="8" fill="hold" grpId="2" nodeType="withEffect">
                                  <p:stCondLst>
                                    <p:cond delay="0"/>
                                  </p:stCondLst>
                                  <p:childTnLst>
                                    <p:anim calcmode="lin" valueType="num">
                                      <p:cBhvr additive="base">
                                        <p:cTn id="682" dur="3000"/>
                                        <p:tgtEl>
                                          <p:spTgt spid="55"/>
                                        </p:tgtEl>
                                        <p:attrNameLst>
                                          <p:attrName>ppt_x</p:attrName>
                                        </p:attrNameLst>
                                      </p:cBhvr>
                                      <p:tavLst>
                                        <p:tav tm="0">
                                          <p:val>
                                            <p:strVal val="ppt_x"/>
                                          </p:val>
                                        </p:tav>
                                        <p:tav tm="100000">
                                          <p:val>
                                            <p:strVal val="0-ppt_w/2"/>
                                          </p:val>
                                        </p:tav>
                                      </p:tavLst>
                                    </p:anim>
                                    <p:anim calcmode="lin" valueType="num">
                                      <p:cBhvr additive="base">
                                        <p:cTn id="683" dur="3000"/>
                                        <p:tgtEl>
                                          <p:spTgt spid="55"/>
                                        </p:tgtEl>
                                        <p:attrNameLst>
                                          <p:attrName>ppt_y</p:attrName>
                                        </p:attrNameLst>
                                      </p:cBhvr>
                                      <p:tavLst>
                                        <p:tav tm="0">
                                          <p:val>
                                            <p:strVal val="ppt_y"/>
                                          </p:val>
                                        </p:tav>
                                        <p:tav tm="100000">
                                          <p:val>
                                            <p:strVal val="ppt_y"/>
                                          </p:val>
                                        </p:tav>
                                      </p:tavLst>
                                    </p:anim>
                                    <p:set>
                                      <p:cBhvr>
                                        <p:cTn id="684" dur="1" fill="hold">
                                          <p:stCondLst>
                                            <p:cond delay="2999"/>
                                          </p:stCondLst>
                                        </p:cTn>
                                        <p:tgtEl>
                                          <p:spTgt spid="55"/>
                                        </p:tgtEl>
                                        <p:attrNameLst>
                                          <p:attrName>style.visibility</p:attrName>
                                        </p:attrNameLst>
                                      </p:cBhvr>
                                      <p:to>
                                        <p:strVal val="hidden"/>
                                      </p:to>
                                    </p:set>
                                  </p:childTnLst>
                                </p:cTn>
                              </p:par>
                              <p:par>
                                <p:cTn id="685" presetID="2" presetClass="exit" presetSubtype="8" fill="hold" grpId="2" nodeType="withEffect">
                                  <p:stCondLst>
                                    <p:cond delay="0"/>
                                  </p:stCondLst>
                                  <p:childTnLst>
                                    <p:anim calcmode="lin" valueType="num">
                                      <p:cBhvr additive="base">
                                        <p:cTn id="686" dur="3000"/>
                                        <p:tgtEl>
                                          <p:spTgt spid="56"/>
                                        </p:tgtEl>
                                        <p:attrNameLst>
                                          <p:attrName>ppt_x</p:attrName>
                                        </p:attrNameLst>
                                      </p:cBhvr>
                                      <p:tavLst>
                                        <p:tav tm="0">
                                          <p:val>
                                            <p:strVal val="ppt_x"/>
                                          </p:val>
                                        </p:tav>
                                        <p:tav tm="100000">
                                          <p:val>
                                            <p:strVal val="0-ppt_w/2"/>
                                          </p:val>
                                        </p:tav>
                                      </p:tavLst>
                                    </p:anim>
                                    <p:anim calcmode="lin" valueType="num">
                                      <p:cBhvr additive="base">
                                        <p:cTn id="687" dur="3000"/>
                                        <p:tgtEl>
                                          <p:spTgt spid="56"/>
                                        </p:tgtEl>
                                        <p:attrNameLst>
                                          <p:attrName>ppt_y</p:attrName>
                                        </p:attrNameLst>
                                      </p:cBhvr>
                                      <p:tavLst>
                                        <p:tav tm="0">
                                          <p:val>
                                            <p:strVal val="ppt_y"/>
                                          </p:val>
                                        </p:tav>
                                        <p:tav tm="100000">
                                          <p:val>
                                            <p:strVal val="ppt_y"/>
                                          </p:val>
                                        </p:tav>
                                      </p:tavLst>
                                    </p:anim>
                                    <p:set>
                                      <p:cBhvr>
                                        <p:cTn id="688" dur="1" fill="hold">
                                          <p:stCondLst>
                                            <p:cond delay="2999"/>
                                          </p:stCondLst>
                                        </p:cTn>
                                        <p:tgtEl>
                                          <p:spTgt spid="56"/>
                                        </p:tgtEl>
                                        <p:attrNameLst>
                                          <p:attrName>style.visibility</p:attrName>
                                        </p:attrNameLst>
                                      </p:cBhvr>
                                      <p:to>
                                        <p:strVal val="hidden"/>
                                      </p:to>
                                    </p:set>
                                  </p:childTnLst>
                                </p:cTn>
                              </p:par>
                              <p:par>
                                <p:cTn id="689" presetID="2" presetClass="exit" presetSubtype="8" fill="hold" grpId="2" nodeType="withEffect">
                                  <p:stCondLst>
                                    <p:cond delay="0"/>
                                  </p:stCondLst>
                                  <p:childTnLst>
                                    <p:anim calcmode="lin" valueType="num">
                                      <p:cBhvr additive="base">
                                        <p:cTn id="690" dur="3000"/>
                                        <p:tgtEl>
                                          <p:spTgt spid="57"/>
                                        </p:tgtEl>
                                        <p:attrNameLst>
                                          <p:attrName>ppt_x</p:attrName>
                                        </p:attrNameLst>
                                      </p:cBhvr>
                                      <p:tavLst>
                                        <p:tav tm="0">
                                          <p:val>
                                            <p:strVal val="ppt_x"/>
                                          </p:val>
                                        </p:tav>
                                        <p:tav tm="100000">
                                          <p:val>
                                            <p:strVal val="0-ppt_w/2"/>
                                          </p:val>
                                        </p:tav>
                                      </p:tavLst>
                                    </p:anim>
                                    <p:anim calcmode="lin" valueType="num">
                                      <p:cBhvr additive="base">
                                        <p:cTn id="691" dur="3000"/>
                                        <p:tgtEl>
                                          <p:spTgt spid="57"/>
                                        </p:tgtEl>
                                        <p:attrNameLst>
                                          <p:attrName>ppt_y</p:attrName>
                                        </p:attrNameLst>
                                      </p:cBhvr>
                                      <p:tavLst>
                                        <p:tav tm="0">
                                          <p:val>
                                            <p:strVal val="ppt_y"/>
                                          </p:val>
                                        </p:tav>
                                        <p:tav tm="100000">
                                          <p:val>
                                            <p:strVal val="ppt_y"/>
                                          </p:val>
                                        </p:tav>
                                      </p:tavLst>
                                    </p:anim>
                                    <p:set>
                                      <p:cBhvr>
                                        <p:cTn id="692" dur="1" fill="hold">
                                          <p:stCondLst>
                                            <p:cond delay="2999"/>
                                          </p:stCondLst>
                                        </p:cTn>
                                        <p:tgtEl>
                                          <p:spTgt spid="57"/>
                                        </p:tgtEl>
                                        <p:attrNameLst>
                                          <p:attrName>style.visibility</p:attrName>
                                        </p:attrNameLst>
                                      </p:cBhvr>
                                      <p:to>
                                        <p:strVal val="hidden"/>
                                      </p:to>
                                    </p:set>
                                  </p:childTnLst>
                                </p:cTn>
                              </p:par>
                              <p:par>
                                <p:cTn id="693" presetID="2" presetClass="exit" presetSubtype="8" fill="hold" grpId="2" nodeType="withEffect">
                                  <p:stCondLst>
                                    <p:cond delay="0"/>
                                  </p:stCondLst>
                                  <p:childTnLst>
                                    <p:anim calcmode="lin" valueType="num">
                                      <p:cBhvr additive="base">
                                        <p:cTn id="694" dur="3000"/>
                                        <p:tgtEl>
                                          <p:spTgt spid="58"/>
                                        </p:tgtEl>
                                        <p:attrNameLst>
                                          <p:attrName>ppt_x</p:attrName>
                                        </p:attrNameLst>
                                      </p:cBhvr>
                                      <p:tavLst>
                                        <p:tav tm="0">
                                          <p:val>
                                            <p:strVal val="ppt_x"/>
                                          </p:val>
                                        </p:tav>
                                        <p:tav tm="100000">
                                          <p:val>
                                            <p:strVal val="0-ppt_w/2"/>
                                          </p:val>
                                        </p:tav>
                                      </p:tavLst>
                                    </p:anim>
                                    <p:anim calcmode="lin" valueType="num">
                                      <p:cBhvr additive="base">
                                        <p:cTn id="695" dur="3000"/>
                                        <p:tgtEl>
                                          <p:spTgt spid="58"/>
                                        </p:tgtEl>
                                        <p:attrNameLst>
                                          <p:attrName>ppt_y</p:attrName>
                                        </p:attrNameLst>
                                      </p:cBhvr>
                                      <p:tavLst>
                                        <p:tav tm="0">
                                          <p:val>
                                            <p:strVal val="ppt_y"/>
                                          </p:val>
                                        </p:tav>
                                        <p:tav tm="100000">
                                          <p:val>
                                            <p:strVal val="ppt_y"/>
                                          </p:val>
                                        </p:tav>
                                      </p:tavLst>
                                    </p:anim>
                                    <p:set>
                                      <p:cBhvr>
                                        <p:cTn id="696" dur="1" fill="hold">
                                          <p:stCondLst>
                                            <p:cond delay="2999"/>
                                          </p:stCondLst>
                                        </p:cTn>
                                        <p:tgtEl>
                                          <p:spTgt spid="58"/>
                                        </p:tgtEl>
                                        <p:attrNameLst>
                                          <p:attrName>style.visibility</p:attrName>
                                        </p:attrNameLst>
                                      </p:cBhvr>
                                      <p:to>
                                        <p:strVal val="hidden"/>
                                      </p:to>
                                    </p:set>
                                  </p:childTnLst>
                                </p:cTn>
                              </p:par>
                              <p:par>
                                <p:cTn id="697" presetID="2" presetClass="exit" presetSubtype="8" fill="hold" grpId="2" nodeType="withEffect">
                                  <p:stCondLst>
                                    <p:cond delay="0"/>
                                  </p:stCondLst>
                                  <p:childTnLst>
                                    <p:anim calcmode="lin" valueType="num">
                                      <p:cBhvr additive="base">
                                        <p:cTn id="698" dur="3000"/>
                                        <p:tgtEl>
                                          <p:spTgt spid="59"/>
                                        </p:tgtEl>
                                        <p:attrNameLst>
                                          <p:attrName>ppt_x</p:attrName>
                                        </p:attrNameLst>
                                      </p:cBhvr>
                                      <p:tavLst>
                                        <p:tav tm="0">
                                          <p:val>
                                            <p:strVal val="ppt_x"/>
                                          </p:val>
                                        </p:tav>
                                        <p:tav tm="100000">
                                          <p:val>
                                            <p:strVal val="0-ppt_w/2"/>
                                          </p:val>
                                        </p:tav>
                                      </p:tavLst>
                                    </p:anim>
                                    <p:anim calcmode="lin" valueType="num">
                                      <p:cBhvr additive="base">
                                        <p:cTn id="699" dur="3000"/>
                                        <p:tgtEl>
                                          <p:spTgt spid="59"/>
                                        </p:tgtEl>
                                        <p:attrNameLst>
                                          <p:attrName>ppt_y</p:attrName>
                                        </p:attrNameLst>
                                      </p:cBhvr>
                                      <p:tavLst>
                                        <p:tav tm="0">
                                          <p:val>
                                            <p:strVal val="ppt_y"/>
                                          </p:val>
                                        </p:tav>
                                        <p:tav tm="100000">
                                          <p:val>
                                            <p:strVal val="ppt_y"/>
                                          </p:val>
                                        </p:tav>
                                      </p:tavLst>
                                    </p:anim>
                                    <p:set>
                                      <p:cBhvr>
                                        <p:cTn id="700" dur="1" fill="hold">
                                          <p:stCondLst>
                                            <p:cond delay="2999"/>
                                          </p:stCondLst>
                                        </p:cTn>
                                        <p:tgtEl>
                                          <p:spTgt spid="59"/>
                                        </p:tgtEl>
                                        <p:attrNameLst>
                                          <p:attrName>style.visibility</p:attrName>
                                        </p:attrNameLst>
                                      </p:cBhvr>
                                      <p:to>
                                        <p:strVal val="hidden"/>
                                      </p:to>
                                    </p:set>
                                  </p:childTnLst>
                                </p:cTn>
                              </p:par>
                              <p:par>
                                <p:cTn id="701" presetID="2" presetClass="exit" presetSubtype="8" fill="hold" grpId="2" nodeType="withEffect">
                                  <p:stCondLst>
                                    <p:cond delay="0"/>
                                  </p:stCondLst>
                                  <p:childTnLst>
                                    <p:anim calcmode="lin" valueType="num">
                                      <p:cBhvr additive="base">
                                        <p:cTn id="702" dur="3000"/>
                                        <p:tgtEl>
                                          <p:spTgt spid="60"/>
                                        </p:tgtEl>
                                        <p:attrNameLst>
                                          <p:attrName>ppt_x</p:attrName>
                                        </p:attrNameLst>
                                      </p:cBhvr>
                                      <p:tavLst>
                                        <p:tav tm="0">
                                          <p:val>
                                            <p:strVal val="ppt_x"/>
                                          </p:val>
                                        </p:tav>
                                        <p:tav tm="100000">
                                          <p:val>
                                            <p:strVal val="0-ppt_w/2"/>
                                          </p:val>
                                        </p:tav>
                                      </p:tavLst>
                                    </p:anim>
                                    <p:anim calcmode="lin" valueType="num">
                                      <p:cBhvr additive="base">
                                        <p:cTn id="703" dur="3000"/>
                                        <p:tgtEl>
                                          <p:spTgt spid="60"/>
                                        </p:tgtEl>
                                        <p:attrNameLst>
                                          <p:attrName>ppt_y</p:attrName>
                                        </p:attrNameLst>
                                      </p:cBhvr>
                                      <p:tavLst>
                                        <p:tav tm="0">
                                          <p:val>
                                            <p:strVal val="ppt_y"/>
                                          </p:val>
                                        </p:tav>
                                        <p:tav tm="100000">
                                          <p:val>
                                            <p:strVal val="ppt_y"/>
                                          </p:val>
                                        </p:tav>
                                      </p:tavLst>
                                    </p:anim>
                                    <p:set>
                                      <p:cBhvr>
                                        <p:cTn id="704" dur="1" fill="hold">
                                          <p:stCondLst>
                                            <p:cond delay="2999"/>
                                          </p:stCondLst>
                                        </p:cTn>
                                        <p:tgtEl>
                                          <p:spTgt spid="60"/>
                                        </p:tgtEl>
                                        <p:attrNameLst>
                                          <p:attrName>style.visibility</p:attrName>
                                        </p:attrNameLst>
                                      </p:cBhvr>
                                      <p:to>
                                        <p:strVal val="hidden"/>
                                      </p:to>
                                    </p:set>
                                  </p:childTnLst>
                                </p:cTn>
                              </p:par>
                              <p:par>
                                <p:cTn id="705" presetID="2" presetClass="exit" presetSubtype="8" fill="hold" grpId="2" nodeType="withEffect">
                                  <p:stCondLst>
                                    <p:cond delay="0"/>
                                  </p:stCondLst>
                                  <p:childTnLst>
                                    <p:anim calcmode="lin" valueType="num">
                                      <p:cBhvr additive="base">
                                        <p:cTn id="706" dur="3000"/>
                                        <p:tgtEl>
                                          <p:spTgt spid="61"/>
                                        </p:tgtEl>
                                        <p:attrNameLst>
                                          <p:attrName>ppt_x</p:attrName>
                                        </p:attrNameLst>
                                      </p:cBhvr>
                                      <p:tavLst>
                                        <p:tav tm="0">
                                          <p:val>
                                            <p:strVal val="ppt_x"/>
                                          </p:val>
                                        </p:tav>
                                        <p:tav tm="100000">
                                          <p:val>
                                            <p:strVal val="0-ppt_w/2"/>
                                          </p:val>
                                        </p:tav>
                                      </p:tavLst>
                                    </p:anim>
                                    <p:anim calcmode="lin" valueType="num">
                                      <p:cBhvr additive="base">
                                        <p:cTn id="707" dur="3000"/>
                                        <p:tgtEl>
                                          <p:spTgt spid="61"/>
                                        </p:tgtEl>
                                        <p:attrNameLst>
                                          <p:attrName>ppt_y</p:attrName>
                                        </p:attrNameLst>
                                      </p:cBhvr>
                                      <p:tavLst>
                                        <p:tav tm="0">
                                          <p:val>
                                            <p:strVal val="ppt_y"/>
                                          </p:val>
                                        </p:tav>
                                        <p:tav tm="100000">
                                          <p:val>
                                            <p:strVal val="ppt_y"/>
                                          </p:val>
                                        </p:tav>
                                      </p:tavLst>
                                    </p:anim>
                                    <p:set>
                                      <p:cBhvr>
                                        <p:cTn id="708" dur="1" fill="hold">
                                          <p:stCondLst>
                                            <p:cond delay="2999"/>
                                          </p:stCondLst>
                                        </p:cTn>
                                        <p:tgtEl>
                                          <p:spTgt spid="61"/>
                                        </p:tgtEl>
                                        <p:attrNameLst>
                                          <p:attrName>style.visibility</p:attrName>
                                        </p:attrNameLst>
                                      </p:cBhvr>
                                      <p:to>
                                        <p:strVal val="hidden"/>
                                      </p:to>
                                    </p:set>
                                  </p:childTnLst>
                                </p:cTn>
                              </p:par>
                              <p:par>
                                <p:cTn id="709" presetID="2" presetClass="exit" presetSubtype="8" fill="hold" grpId="2" nodeType="withEffect">
                                  <p:stCondLst>
                                    <p:cond delay="0"/>
                                  </p:stCondLst>
                                  <p:childTnLst>
                                    <p:anim calcmode="lin" valueType="num">
                                      <p:cBhvr additive="base">
                                        <p:cTn id="710" dur="3000"/>
                                        <p:tgtEl>
                                          <p:spTgt spid="62"/>
                                        </p:tgtEl>
                                        <p:attrNameLst>
                                          <p:attrName>ppt_x</p:attrName>
                                        </p:attrNameLst>
                                      </p:cBhvr>
                                      <p:tavLst>
                                        <p:tav tm="0">
                                          <p:val>
                                            <p:strVal val="ppt_x"/>
                                          </p:val>
                                        </p:tav>
                                        <p:tav tm="100000">
                                          <p:val>
                                            <p:strVal val="0-ppt_w/2"/>
                                          </p:val>
                                        </p:tav>
                                      </p:tavLst>
                                    </p:anim>
                                    <p:anim calcmode="lin" valueType="num">
                                      <p:cBhvr additive="base">
                                        <p:cTn id="711" dur="3000"/>
                                        <p:tgtEl>
                                          <p:spTgt spid="62"/>
                                        </p:tgtEl>
                                        <p:attrNameLst>
                                          <p:attrName>ppt_y</p:attrName>
                                        </p:attrNameLst>
                                      </p:cBhvr>
                                      <p:tavLst>
                                        <p:tav tm="0">
                                          <p:val>
                                            <p:strVal val="ppt_y"/>
                                          </p:val>
                                        </p:tav>
                                        <p:tav tm="100000">
                                          <p:val>
                                            <p:strVal val="ppt_y"/>
                                          </p:val>
                                        </p:tav>
                                      </p:tavLst>
                                    </p:anim>
                                    <p:set>
                                      <p:cBhvr>
                                        <p:cTn id="712" dur="1" fill="hold">
                                          <p:stCondLst>
                                            <p:cond delay="2999"/>
                                          </p:stCondLst>
                                        </p:cTn>
                                        <p:tgtEl>
                                          <p:spTgt spid="62"/>
                                        </p:tgtEl>
                                        <p:attrNameLst>
                                          <p:attrName>style.visibility</p:attrName>
                                        </p:attrNameLst>
                                      </p:cBhvr>
                                      <p:to>
                                        <p:strVal val="hidden"/>
                                      </p:to>
                                    </p:set>
                                  </p:childTnLst>
                                </p:cTn>
                              </p:par>
                              <p:par>
                                <p:cTn id="713" presetID="2" presetClass="exit" presetSubtype="8" fill="hold" grpId="2" nodeType="withEffect">
                                  <p:stCondLst>
                                    <p:cond delay="0"/>
                                  </p:stCondLst>
                                  <p:childTnLst>
                                    <p:anim calcmode="lin" valueType="num">
                                      <p:cBhvr additive="base">
                                        <p:cTn id="714" dur="3000"/>
                                        <p:tgtEl>
                                          <p:spTgt spid="63"/>
                                        </p:tgtEl>
                                        <p:attrNameLst>
                                          <p:attrName>ppt_x</p:attrName>
                                        </p:attrNameLst>
                                      </p:cBhvr>
                                      <p:tavLst>
                                        <p:tav tm="0">
                                          <p:val>
                                            <p:strVal val="ppt_x"/>
                                          </p:val>
                                        </p:tav>
                                        <p:tav tm="100000">
                                          <p:val>
                                            <p:strVal val="0-ppt_w/2"/>
                                          </p:val>
                                        </p:tav>
                                      </p:tavLst>
                                    </p:anim>
                                    <p:anim calcmode="lin" valueType="num">
                                      <p:cBhvr additive="base">
                                        <p:cTn id="715" dur="3000"/>
                                        <p:tgtEl>
                                          <p:spTgt spid="63"/>
                                        </p:tgtEl>
                                        <p:attrNameLst>
                                          <p:attrName>ppt_y</p:attrName>
                                        </p:attrNameLst>
                                      </p:cBhvr>
                                      <p:tavLst>
                                        <p:tav tm="0">
                                          <p:val>
                                            <p:strVal val="ppt_y"/>
                                          </p:val>
                                        </p:tav>
                                        <p:tav tm="100000">
                                          <p:val>
                                            <p:strVal val="ppt_y"/>
                                          </p:val>
                                        </p:tav>
                                      </p:tavLst>
                                    </p:anim>
                                    <p:set>
                                      <p:cBhvr>
                                        <p:cTn id="716" dur="1" fill="hold">
                                          <p:stCondLst>
                                            <p:cond delay="2999"/>
                                          </p:stCondLst>
                                        </p:cTn>
                                        <p:tgtEl>
                                          <p:spTgt spid="63"/>
                                        </p:tgtEl>
                                        <p:attrNameLst>
                                          <p:attrName>style.visibility</p:attrName>
                                        </p:attrNameLst>
                                      </p:cBhvr>
                                      <p:to>
                                        <p:strVal val="hidden"/>
                                      </p:to>
                                    </p:set>
                                  </p:childTnLst>
                                </p:cTn>
                              </p:par>
                              <p:par>
                                <p:cTn id="717" presetID="2" presetClass="exit" presetSubtype="8" fill="hold" grpId="2" nodeType="withEffect">
                                  <p:stCondLst>
                                    <p:cond delay="0"/>
                                  </p:stCondLst>
                                  <p:childTnLst>
                                    <p:anim calcmode="lin" valueType="num">
                                      <p:cBhvr additive="base">
                                        <p:cTn id="718" dur="3000"/>
                                        <p:tgtEl>
                                          <p:spTgt spid="64"/>
                                        </p:tgtEl>
                                        <p:attrNameLst>
                                          <p:attrName>ppt_x</p:attrName>
                                        </p:attrNameLst>
                                      </p:cBhvr>
                                      <p:tavLst>
                                        <p:tav tm="0">
                                          <p:val>
                                            <p:strVal val="ppt_x"/>
                                          </p:val>
                                        </p:tav>
                                        <p:tav tm="100000">
                                          <p:val>
                                            <p:strVal val="0-ppt_w/2"/>
                                          </p:val>
                                        </p:tav>
                                      </p:tavLst>
                                    </p:anim>
                                    <p:anim calcmode="lin" valueType="num">
                                      <p:cBhvr additive="base">
                                        <p:cTn id="719" dur="3000"/>
                                        <p:tgtEl>
                                          <p:spTgt spid="64"/>
                                        </p:tgtEl>
                                        <p:attrNameLst>
                                          <p:attrName>ppt_y</p:attrName>
                                        </p:attrNameLst>
                                      </p:cBhvr>
                                      <p:tavLst>
                                        <p:tav tm="0">
                                          <p:val>
                                            <p:strVal val="ppt_y"/>
                                          </p:val>
                                        </p:tav>
                                        <p:tav tm="100000">
                                          <p:val>
                                            <p:strVal val="ppt_y"/>
                                          </p:val>
                                        </p:tav>
                                      </p:tavLst>
                                    </p:anim>
                                    <p:set>
                                      <p:cBhvr>
                                        <p:cTn id="720" dur="1" fill="hold">
                                          <p:stCondLst>
                                            <p:cond delay="2999"/>
                                          </p:stCondLst>
                                        </p:cTn>
                                        <p:tgtEl>
                                          <p:spTgt spid="64"/>
                                        </p:tgtEl>
                                        <p:attrNameLst>
                                          <p:attrName>style.visibility</p:attrName>
                                        </p:attrNameLst>
                                      </p:cBhvr>
                                      <p:to>
                                        <p:strVal val="hidden"/>
                                      </p:to>
                                    </p:set>
                                  </p:childTnLst>
                                </p:cTn>
                              </p:par>
                              <p:par>
                                <p:cTn id="721" presetID="2" presetClass="exit" presetSubtype="8" fill="hold" grpId="2" nodeType="withEffect">
                                  <p:stCondLst>
                                    <p:cond delay="0"/>
                                  </p:stCondLst>
                                  <p:childTnLst>
                                    <p:anim calcmode="lin" valueType="num">
                                      <p:cBhvr additive="base">
                                        <p:cTn id="722" dur="3000"/>
                                        <p:tgtEl>
                                          <p:spTgt spid="65"/>
                                        </p:tgtEl>
                                        <p:attrNameLst>
                                          <p:attrName>ppt_x</p:attrName>
                                        </p:attrNameLst>
                                      </p:cBhvr>
                                      <p:tavLst>
                                        <p:tav tm="0">
                                          <p:val>
                                            <p:strVal val="ppt_x"/>
                                          </p:val>
                                        </p:tav>
                                        <p:tav tm="100000">
                                          <p:val>
                                            <p:strVal val="0-ppt_w/2"/>
                                          </p:val>
                                        </p:tav>
                                      </p:tavLst>
                                    </p:anim>
                                    <p:anim calcmode="lin" valueType="num">
                                      <p:cBhvr additive="base">
                                        <p:cTn id="723" dur="3000"/>
                                        <p:tgtEl>
                                          <p:spTgt spid="65"/>
                                        </p:tgtEl>
                                        <p:attrNameLst>
                                          <p:attrName>ppt_y</p:attrName>
                                        </p:attrNameLst>
                                      </p:cBhvr>
                                      <p:tavLst>
                                        <p:tav tm="0">
                                          <p:val>
                                            <p:strVal val="ppt_y"/>
                                          </p:val>
                                        </p:tav>
                                        <p:tav tm="100000">
                                          <p:val>
                                            <p:strVal val="ppt_y"/>
                                          </p:val>
                                        </p:tav>
                                      </p:tavLst>
                                    </p:anim>
                                    <p:set>
                                      <p:cBhvr>
                                        <p:cTn id="724" dur="1" fill="hold">
                                          <p:stCondLst>
                                            <p:cond delay="2999"/>
                                          </p:stCondLst>
                                        </p:cTn>
                                        <p:tgtEl>
                                          <p:spTgt spid="65"/>
                                        </p:tgtEl>
                                        <p:attrNameLst>
                                          <p:attrName>style.visibility</p:attrName>
                                        </p:attrNameLst>
                                      </p:cBhvr>
                                      <p:to>
                                        <p:strVal val="hidden"/>
                                      </p:to>
                                    </p:set>
                                  </p:childTnLst>
                                </p:cTn>
                              </p:par>
                              <p:par>
                                <p:cTn id="725" presetID="2" presetClass="exit" presetSubtype="8" fill="hold" grpId="2" nodeType="withEffect">
                                  <p:stCondLst>
                                    <p:cond delay="0"/>
                                  </p:stCondLst>
                                  <p:childTnLst>
                                    <p:anim calcmode="lin" valueType="num">
                                      <p:cBhvr additive="base">
                                        <p:cTn id="726" dur="3000"/>
                                        <p:tgtEl>
                                          <p:spTgt spid="66"/>
                                        </p:tgtEl>
                                        <p:attrNameLst>
                                          <p:attrName>ppt_x</p:attrName>
                                        </p:attrNameLst>
                                      </p:cBhvr>
                                      <p:tavLst>
                                        <p:tav tm="0">
                                          <p:val>
                                            <p:strVal val="ppt_x"/>
                                          </p:val>
                                        </p:tav>
                                        <p:tav tm="100000">
                                          <p:val>
                                            <p:strVal val="0-ppt_w/2"/>
                                          </p:val>
                                        </p:tav>
                                      </p:tavLst>
                                    </p:anim>
                                    <p:anim calcmode="lin" valueType="num">
                                      <p:cBhvr additive="base">
                                        <p:cTn id="727" dur="3000"/>
                                        <p:tgtEl>
                                          <p:spTgt spid="66"/>
                                        </p:tgtEl>
                                        <p:attrNameLst>
                                          <p:attrName>ppt_y</p:attrName>
                                        </p:attrNameLst>
                                      </p:cBhvr>
                                      <p:tavLst>
                                        <p:tav tm="0">
                                          <p:val>
                                            <p:strVal val="ppt_y"/>
                                          </p:val>
                                        </p:tav>
                                        <p:tav tm="100000">
                                          <p:val>
                                            <p:strVal val="ppt_y"/>
                                          </p:val>
                                        </p:tav>
                                      </p:tavLst>
                                    </p:anim>
                                    <p:set>
                                      <p:cBhvr>
                                        <p:cTn id="728" dur="1" fill="hold">
                                          <p:stCondLst>
                                            <p:cond delay="2999"/>
                                          </p:stCondLst>
                                        </p:cTn>
                                        <p:tgtEl>
                                          <p:spTgt spid="66"/>
                                        </p:tgtEl>
                                        <p:attrNameLst>
                                          <p:attrName>style.visibility</p:attrName>
                                        </p:attrNameLst>
                                      </p:cBhvr>
                                      <p:to>
                                        <p:strVal val="hidden"/>
                                      </p:to>
                                    </p:set>
                                  </p:childTnLst>
                                </p:cTn>
                              </p:par>
                              <p:par>
                                <p:cTn id="729" presetID="2" presetClass="exit" presetSubtype="8" fill="hold" grpId="2" nodeType="withEffect">
                                  <p:stCondLst>
                                    <p:cond delay="0"/>
                                  </p:stCondLst>
                                  <p:childTnLst>
                                    <p:anim calcmode="lin" valueType="num">
                                      <p:cBhvr additive="base">
                                        <p:cTn id="730" dur="3000"/>
                                        <p:tgtEl>
                                          <p:spTgt spid="67"/>
                                        </p:tgtEl>
                                        <p:attrNameLst>
                                          <p:attrName>ppt_x</p:attrName>
                                        </p:attrNameLst>
                                      </p:cBhvr>
                                      <p:tavLst>
                                        <p:tav tm="0">
                                          <p:val>
                                            <p:strVal val="ppt_x"/>
                                          </p:val>
                                        </p:tav>
                                        <p:tav tm="100000">
                                          <p:val>
                                            <p:strVal val="0-ppt_w/2"/>
                                          </p:val>
                                        </p:tav>
                                      </p:tavLst>
                                    </p:anim>
                                    <p:anim calcmode="lin" valueType="num">
                                      <p:cBhvr additive="base">
                                        <p:cTn id="731" dur="3000"/>
                                        <p:tgtEl>
                                          <p:spTgt spid="67"/>
                                        </p:tgtEl>
                                        <p:attrNameLst>
                                          <p:attrName>ppt_y</p:attrName>
                                        </p:attrNameLst>
                                      </p:cBhvr>
                                      <p:tavLst>
                                        <p:tav tm="0">
                                          <p:val>
                                            <p:strVal val="ppt_y"/>
                                          </p:val>
                                        </p:tav>
                                        <p:tav tm="100000">
                                          <p:val>
                                            <p:strVal val="ppt_y"/>
                                          </p:val>
                                        </p:tav>
                                      </p:tavLst>
                                    </p:anim>
                                    <p:set>
                                      <p:cBhvr>
                                        <p:cTn id="732" dur="1" fill="hold">
                                          <p:stCondLst>
                                            <p:cond delay="2999"/>
                                          </p:stCondLst>
                                        </p:cTn>
                                        <p:tgtEl>
                                          <p:spTgt spid="67"/>
                                        </p:tgtEl>
                                        <p:attrNameLst>
                                          <p:attrName>style.visibility</p:attrName>
                                        </p:attrNameLst>
                                      </p:cBhvr>
                                      <p:to>
                                        <p:strVal val="hidden"/>
                                      </p:to>
                                    </p:set>
                                  </p:childTnLst>
                                </p:cTn>
                              </p:par>
                              <p:par>
                                <p:cTn id="733" presetID="2" presetClass="exit" presetSubtype="8" fill="hold" grpId="2" nodeType="withEffect">
                                  <p:stCondLst>
                                    <p:cond delay="0"/>
                                  </p:stCondLst>
                                  <p:childTnLst>
                                    <p:anim calcmode="lin" valueType="num">
                                      <p:cBhvr additive="base">
                                        <p:cTn id="734" dur="3000"/>
                                        <p:tgtEl>
                                          <p:spTgt spid="68"/>
                                        </p:tgtEl>
                                        <p:attrNameLst>
                                          <p:attrName>ppt_x</p:attrName>
                                        </p:attrNameLst>
                                      </p:cBhvr>
                                      <p:tavLst>
                                        <p:tav tm="0">
                                          <p:val>
                                            <p:strVal val="ppt_x"/>
                                          </p:val>
                                        </p:tav>
                                        <p:tav tm="100000">
                                          <p:val>
                                            <p:strVal val="0-ppt_w/2"/>
                                          </p:val>
                                        </p:tav>
                                      </p:tavLst>
                                    </p:anim>
                                    <p:anim calcmode="lin" valueType="num">
                                      <p:cBhvr additive="base">
                                        <p:cTn id="735" dur="3000"/>
                                        <p:tgtEl>
                                          <p:spTgt spid="68"/>
                                        </p:tgtEl>
                                        <p:attrNameLst>
                                          <p:attrName>ppt_y</p:attrName>
                                        </p:attrNameLst>
                                      </p:cBhvr>
                                      <p:tavLst>
                                        <p:tav tm="0">
                                          <p:val>
                                            <p:strVal val="ppt_y"/>
                                          </p:val>
                                        </p:tav>
                                        <p:tav tm="100000">
                                          <p:val>
                                            <p:strVal val="ppt_y"/>
                                          </p:val>
                                        </p:tav>
                                      </p:tavLst>
                                    </p:anim>
                                    <p:set>
                                      <p:cBhvr>
                                        <p:cTn id="736" dur="1" fill="hold">
                                          <p:stCondLst>
                                            <p:cond delay="2999"/>
                                          </p:stCondLst>
                                        </p:cTn>
                                        <p:tgtEl>
                                          <p:spTgt spid="68"/>
                                        </p:tgtEl>
                                        <p:attrNameLst>
                                          <p:attrName>style.visibility</p:attrName>
                                        </p:attrNameLst>
                                      </p:cBhvr>
                                      <p:to>
                                        <p:strVal val="hidden"/>
                                      </p:to>
                                    </p:set>
                                  </p:childTnLst>
                                </p:cTn>
                              </p:par>
                              <p:par>
                                <p:cTn id="737" presetID="2" presetClass="exit" presetSubtype="8" fill="hold" grpId="2" nodeType="withEffect">
                                  <p:stCondLst>
                                    <p:cond delay="0"/>
                                  </p:stCondLst>
                                  <p:childTnLst>
                                    <p:anim calcmode="lin" valueType="num">
                                      <p:cBhvr additive="base">
                                        <p:cTn id="738" dur="3000"/>
                                        <p:tgtEl>
                                          <p:spTgt spid="69"/>
                                        </p:tgtEl>
                                        <p:attrNameLst>
                                          <p:attrName>ppt_x</p:attrName>
                                        </p:attrNameLst>
                                      </p:cBhvr>
                                      <p:tavLst>
                                        <p:tav tm="0">
                                          <p:val>
                                            <p:strVal val="ppt_x"/>
                                          </p:val>
                                        </p:tav>
                                        <p:tav tm="100000">
                                          <p:val>
                                            <p:strVal val="0-ppt_w/2"/>
                                          </p:val>
                                        </p:tav>
                                      </p:tavLst>
                                    </p:anim>
                                    <p:anim calcmode="lin" valueType="num">
                                      <p:cBhvr additive="base">
                                        <p:cTn id="739" dur="3000"/>
                                        <p:tgtEl>
                                          <p:spTgt spid="69"/>
                                        </p:tgtEl>
                                        <p:attrNameLst>
                                          <p:attrName>ppt_y</p:attrName>
                                        </p:attrNameLst>
                                      </p:cBhvr>
                                      <p:tavLst>
                                        <p:tav tm="0">
                                          <p:val>
                                            <p:strVal val="ppt_y"/>
                                          </p:val>
                                        </p:tav>
                                        <p:tav tm="100000">
                                          <p:val>
                                            <p:strVal val="ppt_y"/>
                                          </p:val>
                                        </p:tav>
                                      </p:tavLst>
                                    </p:anim>
                                    <p:set>
                                      <p:cBhvr>
                                        <p:cTn id="740" dur="1" fill="hold">
                                          <p:stCondLst>
                                            <p:cond delay="2999"/>
                                          </p:stCondLst>
                                        </p:cTn>
                                        <p:tgtEl>
                                          <p:spTgt spid="69"/>
                                        </p:tgtEl>
                                        <p:attrNameLst>
                                          <p:attrName>style.visibility</p:attrName>
                                        </p:attrNameLst>
                                      </p:cBhvr>
                                      <p:to>
                                        <p:strVal val="hidden"/>
                                      </p:to>
                                    </p:set>
                                  </p:childTnLst>
                                </p:cTn>
                              </p:par>
                              <p:par>
                                <p:cTn id="741" presetID="2" presetClass="exit" presetSubtype="8" fill="hold" grpId="2" nodeType="withEffect">
                                  <p:stCondLst>
                                    <p:cond delay="0"/>
                                  </p:stCondLst>
                                  <p:childTnLst>
                                    <p:anim calcmode="lin" valueType="num">
                                      <p:cBhvr additive="base">
                                        <p:cTn id="742" dur="3000"/>
                                        <p:tgtEl>
                                          <p:spTgt spid="70"/>
                                        </p:tgtEl>
                                        <p:attrNameLst>
                                          <p:attrName>ppt_x</p:attrName>
                                        </p:attrNameLst>
                                      </p:cBhvr>
                                      <p:tavLst>
                                        <p:tav tm="0">
                                          <p:val>
                                            <p:strVal val="ppt_x"/>
                                          </p:val>
                                        </p:tav>
                                        <p:tav tm="100000">
                                          <p:val>
                                            <p:strVal val="0-ppt_w/2"/>
                                          </p:val>
                                        </p:tav>
                                      </p:tavLst>
                                    </p:anim>
                                    <p:anim calcmode="lin" valueType="num">
                                      <p:cBhvr additive="base">
                                        <p:cTn id="743" dur="3000"/>
                                        <p:tgtEl>
                                          <p:spTgt spid="70"/>
                                        </p:tgtEl>
                                        <p:attrNameLst>
                                          <p:attrName>ppt_y</p:attrName>
                                        </p:attrNameLst>
                                      </p:cBhvr>
                                      <p:tavLst>
                                        <p:tav tm="0">
                                          <p:val>
                                            <p:strVal val="ppt_y"/>
                                          </p:val>
                                        </p:tav>
                                        <p:tav tm="100000">
                                          <p:val>
                                            <p:strVal val="ppt_y"/>
                                          </p:val>
                                        </p:tav>
                                      </p:tavLst>
                                    </p:anim>
                                    <p:set>
                                      <p:cBhvr>
                                        <p:cTn id="744" dur="1" fill="hold">
                                          <p:stCondLst>
                                            <p:cond delay="2999"/>
                                          </p:stCondLst>
                                        </p:cTn>
                                        <p:tgtEl>
                                          <p:spTgt spid="70"/>
                                        </p:tgtEl>
                                        <p:attrNameLst>
                                          <p:attrName>style.visibility</p:attrName>
                                        </p:attrNameLst>
                                      </p:cBhvr>
                                      <p:to>
                                        <p:strVal val="hidden"/>
                                      </p:to>
                                    </p:set>
                                  </p:childTnLst>
                                </p:cTn>
                              </p:par>
                              <p:par>
                                <p:cTn id="745" presetID="2" presetClass="exit" presetSubtype="8" fill="hold" grpId="2" nodeType="withEffect">
                                  <p:stCondLst>
                                    <p:cond delay="0"/>
                                  </p:stCondLst>
                                  <p:childTnLst>
                                    <p:anim calcmode="lin" valueType="num">
                                      <p:cBhvr additive="base">
                                        <p:cTn id="746" dur="3000"/>
                                        <p:tgtEl>
                                          <p:spTgt spid="71"/>
                                        </p:tgtEl>
                                        <p:attrNameLst>
                                          <p:attrName>ppt_x</p:attrName>
                                        </p:attrNameLst>
                                      </p:cBhvr>
                                      <p:tavLst>
                                        <p:tav tm="0">
                                          <p:val>
                                            <p:strVal val="ppt_x"/>
                                          </p:val>
                                        </p:tav>
                                        <p:tav tm="100000">
                                          <p:val>
                                            <p:strVal val="0-ppt_w/2"/>
                                          </p:val>
                                        </p:tav>
                                      </p:tavLst>
                                    </p:anim>
                                    <p:anim calcmode="lin" valueType="num">
                                      <p:cBhvr additive="base">
                                        <p:cTn id="747" dur="3000"/>
                                        <p:tgtEl>
                                          <p:spTgt spid="71"/>
                                        </p:tgtEl>
                                        <p:attrNameLst>
                                          <p:attrName>ppt_y</p:attrName>
                                        </p:attrNameLst>
                                      </p:cBhvr>
                                      <p:tavLst>
                                        <p:tav tm="0">
                                          <p:val>
                                            <p:strVal val="ppt_y"/>
                                          </p:val>
                                        </p:tav>
                                        <p:tav tm="100000">
                                          <p:val>
                                            <p:strVal val="ppt_y"/>
                                          </p:val>
                                        </p:tav>
                                      </p:tavLst>
                                    </p:anim>
                                    <p:set>
                                      <p:cBhvr>
                                        <p:cTn id="748" dur="1" fill="hold">
                                          <p:stCondLst>
                                            <p:cond delay="2999"/>
                                          </p:stCondLst>
                                        </p:cTn>
                                        <p:tgtEl>
                                          <p:spTgt spid="71"/>
                                        </p:tgtEl>
                                        <p:attrNameLst>
                                          <p:attrName>style.visibility</p:attrName>
                                        </p:attrNameLst>
                                      </p:cBhvr>
                                      <p:to>
                                        <p:strVal val="hidden"/>
                                      </p:to>
                                    </p:set>
                                  </p:childTnLst>
                                </p:cTn>
                              </p:par>
                              <p:par>
                                <p:cTn id="749" presetID="2" presetClass="exit" presetSubtype="8" fill="hold" grpId="2" nodeType="withEffect">
                                  <p:stCondLst>
                                    <p:cond delay="0"/>
                                  </p:stCondLst>
                                  <p:childTnLst>
                                    <p:anim calcmode="lin" valueType="num">
                                      <p:cBhvr additive="base">
                                        <p:cTn id="750" dur="3000"/>
                                        <p:tgtEl>
                                          <p:spTgt spid="72"/>
                                        </p:tgtEl>
                                        <p:attrNameLst>
                                          <p:attrName>ppt_x</p:attrName>
                                        </p:attrNameLst>
                                      </p:cBhvr>
                                      <p:tavLst>
                                        <p:tav tm="0">
                                          <p:val>
                                            <p:strVal val="ppt_x"/>
                                          </p:val>
                                        </p:tav>
                                        <p:tav tm="100000">
                                          <p:val>
                                            <p:strVal val="0-ppt_w/2"/>
                                          </p:val>
                                        </p:tav>
                                      </p:tavLst>
                                    </p:anim>
                                    <p:anim calcmode="lin" valueType="num">
                                      <p:cBhvr additive="base">
                                        <p:cTn id="751" dur="3000"/>
                                        <p:tgtEl>
                                          <p:spTgt spid="72"/>
                                        </p:tgtEl>
                                        <p:attrNameLst>
                                          <p:attrName>ppt_y</p:attrName>
                                        </p:attrNameLst>
                                      </p:cBhvr>
                                      <p:tavLst>
                                        <p:tav tm="0">
                                          <p:val>
                                            <p:strVal val="ppt_y"/>
                                          </p:val>
                                        </p:tav>
                                        <p:tav tm="100000">
                                          <p:val>
                                            <p:strVal val="ppt_y"/>
                                          </p:val>
                                        </p:tav>
                                      </p:tavLst>
                                    </p:anim>
                                    <p:set>
                                      <p:cBhvr>
                                        <p:cTn id="752" dur="1" fill="hold">
                                          <p:stCondLst>
                                            <p:cond delay="2999"/>
                                          </p:stCondLst>
                                        </p:cTn>
                                        <p:tgtEl>
                                          <p:spTgt spid="72"/>
                                        </p:tgtEl>
                                        <p:attrNameLst>
                                          <p:attrName>style.visibility</p:attrName>
                                        </p:attrNameLst>
                                      </p:cBhvr>
                                      <p:to>
                                        <p:strVal val="hidden"/>
                                      </p:to>
                                    </p:set>
                                  </p:childTnLst>
                                </p:cTn>
                              </p:par>
                              <p:par>
                                <p:cTn id="753" presetID="2" presetClass="exit" presetSubtype="8" fill="hold" grpId="2" nodeType="withEffect">
                                  <p:stCondLst>
                                    <p:cond delay="0"/>
                                  </p:stCondLst>
                                  <p:childTnLst>
                                    <p:anim calcmode="lin" valueType="num">
                                      <p:cBhvr additive="base">
                                        <p:cTn id="754" dur="3000"/>
                                        <p:tgtEl>
                                          <p:spTgt spid="73"/>
                                        </p:tgtEl>
                                        <p:attrNameLst>
                                          <p:attrName>ppt_x</p:attrName>
                                        </p:attrNameLst>
                                      </p:cBhvr>
                                      <p:tavLst>
                                        <p:tav tm="0">
                                          <p:val>
                                            <p:strVal val="ppt_x"/>
                                          </p:val>
                                        </p:tav>
                                        <p:tav tm="100000">
                                          <p:val>
                                            <p:strVal val="0-ppt_w/2"/>
                                          </p:val>
                                        </p:tav>
                                      </p:tavLst>
                                    </p:anim>
                                    <p:anim calcmode="lin" valueType="num">
                                      <p:cBhvr additive="base">
                                        <p:cTn id="755" dur="3000"/>
                                        <p:tgtEl>
                                          <p:spTgt spid="73"/>
                                        </p:tgtEl>
                                        <p:attrNameLst>
                                          <p:attrName>ppt_y</p:attrName>
                                        </p:attrNameLst>
                                      </p:cBhvr>
                                      <p:tavLst>
                                        <p:tav tm="0">
                                          <p:val>
                                            <p:strVal val="ppt_y"/>
                                          </p:val>
                                        </p:tav>
                                        <p:tav tm="100000">
                                          <p:val>
                                            <p:strVal val="ppt_y"/>
                                          </p:val>
                                        </p:tav>
                                      </p:tavLst>
                                    </p:anim>
                                    <p:set>
                                      <p:cBhvr>
                                        <p:cTn id="756" dur="1" fill="hold">
                                          <p:stCondLst>
                                            <p:cond delay="2999"/>
                                          </p:stCondLst>
                                        </p:cTn>
                                        <p:tgtEl>
                                          <p:spTgt spid="73"/>
                                        </p:tgtEl>
                                        <p:attrNameLst>
                                          <p:attrName>style.visibility</p:attrName>
                                        </p:attrNameLst>
                                      </p:cBhvr>
                                      <p:to>
                                        <p:strVal val="hidden"/>
                                      </p:to>
                                    </p:set>
                                  </p:childTnLst>
                                </p:cTn>
                              </p:par>
                              <p:par>
                                <p:cTn id="757" presetID="2" presetClass="exit" presetSubtype="8" fill="hold" grpId="2" nodeType="withEffect">
                                  <p:stCondLst>
                                    <p:cond delay="0"/>
                                  </p:stCondLst>
                                  <p:childTnLst>
                                    <p:anim calcmode="lin" valueType="num">
                                      <p:cBhvr additive="base">
                                        <p:cTn id="758" dur="3000"/>
                                        <p:tgtEl>
                                          <p:spTgt spid="74"/>
                                        </p:tgtEl>
                                        <p:attrNameLst>
                                          <p:attrName>ppt_x</p:attrName>
                                        </p:attrNameLst>
                                      </p:cBhvr>
                                      <p:tavLst>
                                        <p:tav tm="0">
                                          <p:val>
                                            <p:strVal val="ppt_x"/>
                                          </p:val>
                                        </p:tav>
                                        <p:tav tm="100000">
                                          <p:val>
                                            <p:strVal val="0-ppt_w/2"/>
                                          </p:val>
                                        </p:tav>
                                      </p:tavLst>
                                    </p:anim>
                                    <p:anim calcmode="lin" valueType="num">
                                      <p:cBhvr additive="base">
                                        <p:cTn id="759" dur="3000"/>
                                        <p:tgtEl>
                                          <p:spTgt spid="74"/>
                                        </p:tgtEl>
                                        <p:attrNameLst>
                                          <p:attrName>ppt_y</p:attrName>
                                        </p:attrNameLst>
                                      </p:cBhvr>
                                      <p:tavLst>
                                        <p:tav tm="0">
                                          <p:val>
                                            <p:strVal val="ppt_y"/>
                                          </p:val>
                                        </p:tav>
                                        <p:tav tm="100000">
                                          <p:val>
                                            <p:strVal val="ppt_y"/>
                                          </p:val>
                                        </p:tav>
                                      </p:tavLst>
                                    </p:anim>
                                    <p:set>
                                      <p:cBhvr>
                                        <p:cTn id="760" dur="1" fill="hold">
                                          <p:stCondLst>
                                            <p:cond delay="2999"/>
                                          </p:stCondLst>
                                        </p:cTn>
                                        <p:tgtEl>
                                          <p:spTgt spid="74"/>
                                        </p:tgtEl>
                                        <p:attrNameLst>
                                          <p:attrName>style.visibility</p:attrName>
                                        </p:attrNameLst>
                                      </p:cBhvr>
                                      <p:to>
                                        <p:strVal val="hidden"/>
                                      </p:to>
                                    </p:set>
                                  </p:childTnLst>
                                </p:cTn>
                              </p:par>
                              <p:par>
                                <p:cTn id="761" presetID="2" presetClass="exit" presetSubtype="8" fill="hold" grpId="2" nodeType="withEffect">
                                  <p:stCondLst>
                                    <p:cond delay="0"/>
                                  </p:stCondLst>
                                  <p:childTnLst>
                                    <p:anim calcmode="lin" valueType="num">
                                      <p:cBhvr additive="base">
                                        <p:cTn id="762" dur="3000"/>
                                        <p:tgtEl>
                                          <p:spTgt spid="75"/>
                                        </p:tgtEl>
                                        <p:attrNameLst>
                                          <p:attrName>ppt_x</p:attrName>
                                        </p:attrNameLst>
                                      </p:cBhvr>
                                      <p:tavLst>
                                        <p:tav tm="0">
                                          <p:val>
                                            <p:strVal val="ppt_x"/>
                                          </p:val>
                                        </p:tav>
                                        <p:tav tm="100000">
                                          <p:val>
                                            <p:strVal val="0-ppt_w/2"/>
                                          </p:val>
                                        </p:tav>
                                      </p:tavLst>
                                    </p:anim>
                                    <p:anim calcmode="lin" valueType="num">
                                      <p:cBhvr additive="base">
                                        <p:cTn id="763" dur="3000"/>
                                        <p:tgtEl>
                                          <p:spTgt spid="75"/>
                                        </p:tgtEl>
                                        <p:attrNameLst>
                                          <p:attrName>ppt_y</p:attrName>
                                        </p:attrNameLst>
                                      </p:cBhvr>
                                      <p:tavLst>
                                        <p:tav tm="0">
                                          <p:val>
                                            <p:strVal val="ppt_y"/>
                                          </p:val>
                                        </p:tav>
                                        <p:tav tm="100000">
                                          <p:val>
                                            <p:strVal val="ppt_y"/>
                                          </p:val>
                                        </p:tav>
                                      </p:tavLst>
                                    </p:anim>
                                    <p:set>
                                      <p:cBhvr>
                                        <p:cTn id="764" dur="1" fill="hold">
                                          <p:stCondLst>
                                            <p:cond delay="2999"/>
                                          </p:stCondLst>
                                        </p:cTn>
                                        <p:tgtEl>
                                          <p:spTgt spid="75"/>
                                        </p:tgtEl>
                                        <p:attrNameLst>
                                          <p:attrName>style.visibility</p:attrName>
                                        </p:attrNameLst>
                                      </p:cBhvr>
                                      <p:to>
                                        <p:strVal val="hidden"/>
                                      </p:to>
                                    </p:set>
                                  </p:childTnLst>
                                </p:cTn>
                              </p:par>
                              <p:par>
                                <p:cTn id="765" presetID="2" presetClass="exit" presetSubtype="8" fill="hold" grpId="2" nodeType="withEffect">
                                  <p:stCondLst>
                                    <p:cond delay="0"/>
                                  </p:stCondLst>
                                  <p:childTnLst>
                                    <p:anim calcmode="lin" valueType="num">
                                      <p:cBhvr additive="base">
                                        <p:cTn id="766" dur="3000"/>
                                        <p:tgtEl>
                                          <p:spTgt spid="76"/>
                                        </p:tgtEl>
                                        <p:attrNameLst>
                                          <p:attrName>ppt_x</p:attrName>
                                        </p:attrNameLst>
                                      </p:cBhvr>
                                      <p:tavLst>
                                        <p:tav tm="0">
                                          <p:val>
                                            <p:strVal val="ppt_x"/>
                                          </p:val>
                                        </p:tav>
                                        <p:tav tm="100000">
                                          <p:val>
                                            <p:strVal val="0-ppt_w/2"/>
                                          </p:val>
                                        </p:tav>
                                      </p:tavLst>
                                    </p:anim>
                                    <p:anim calcmode="lin" valueType="num">
                                      <p:cBhvr additive="base">
                                        <p:cTn id="767" dur="3000"/>
                                        <p:tgtEl>
                                          <p:spTgt spid="76"/>
                                        </p:tgtEl>
                                        <p:attrNameLst>
                                          <p:attrName>ppt_y</p:attrName>
                                        </p:attrNameLst>
                                      </p:cBhvr>
                                      <p:tavLst>
                                        <p:tav tm="0">
                                          <p:val>
                                            <p:strVal val="ppt_y"/>
                                          </p:val>
                                        </p:tav>
                                        <p:tav tm="100000">
                                          <p:val>
                                            <p:strVal val="ppt_y"/>
                                          </p:val>
                                        </p:tav>
                                      </p:tavLst>
                                    </p:anim>
                                    <p:set>
                                      <p:cBhvr>
                                        <p:cTn id="768" dur="1" fill="hold">
                                          <p:stCondLst>
                                            <p:cond delay="2999"/>
                                          </p:stCondLst>
                                        </p:cTn>
                                        <p:tgtEl>
                                          <p:spTgt spid="76"/>
                                        </p:tgtEl>
                                        <p:attrNameLst>
                                          <p:attrName>style.visibility</p:attrName>
                                        </p:attrNameLst>
                                      </p:cBhvr>
                                      <p:to>
                                        <p:strVal val="hidden"/>
                                      </p:to>
                                    </p:set>
                                  </p:childTnLst>
                                </p:cTn>
                              </p:par>
                              <p:par>
                                <p:cTn id="769" presetID="2" presetClass="exit" presetSubtype="8" fill="hold" grpId="2" nodeType="withEffect">
                                  <p:stCondLst>
                                    <p:cond delay="0"/>
                                  </p:stCondLst>
                                  <p:childTnLst>
                                    <p:anim calcmode="lin" valueType="num">
                                      <p:cBhvr additive="base">
                                        <p:cTn id="770" dur="3000"/>
                                        <p:tgtEl>
                                          <p:spTgt spid="77"/>
                                        </p:tgtEl>
                                        <p:attrNameLst>
                                          <p:attrName>ppt_x</p:attrName>
                                        </p:attrNameLst>
                                      </p:cBhvr>
                                      <p:tavLst>
                                        <p:tav tm="0">
                                          <p:val>
                                            <p:strVal val="ppt_x"/>
                                          </p:val>
                                        </p:tav>
                                        <p:tav tm="100000">
                                          <p:val>
                                            <p:strVal val="0-ppt_w/2"/>
                                          </p:val>
                                        </p:tav>
                                      </p:tavLst>
                                    </p:anim>
                                    <p:anim calcmode="lin" valueType="num">
                                      <p:cBhvr additive="base">
                                        <p:cTn id="771" dur="3000"/>
                                        <p:tgtEl>
                                          <p:spTgt spid="77"/>
                                        </p:tgtEl>
                                        <p:attrNameLst>
                                          <p:attrName>ppt_y</p:attrName>
                                        </p:attrNameLst>
                                      </p:cBhvr>
                                      <p:tavLst>
                                        <p:tav tm="0">
                                          <p:val>
                                            <p:strVal val="ppt_y"/>
                                          </p:val>
                                        </p:tav>
                                        <p:tav tm="100000">
                                          <p:val>
                                            <p:strVal val="ppt_y"/>
                                          </p:val>
                                        </p:tav>
                                      </p:tavLst>
                                    </p:anim>
                                    <p:set>
                                      <p:cBhvr>
                                        <p:cTn id="772" dur="1" fill="hold">
                                          <p:stCondLst>
                                            <p:cond delay="2999"/>
                                          </p:stCondLst>
                                        </p:cTn>
                                        <p:tgtEl>
                                          <p:spTgt spid="77"/>
                                        </p:tgtEl>
                                        <p:attrNameLst>
                                          <p:attrName>style.visibility</p:attrName>
                                        </p:attrNameLst>
                                      </p:cBhvr>
                                      <p:to>
                                        <p:strVal val="hidden"/>
                                      </p:to>
                                    </p:set>
                                  </p:childTnLst>
                                </p:cTn>
                              </p:par>
                              <p:par>
                                <p:cTn id="773" presetID="2" presetClass="exit" presetSubtype="8" fill="hold" grpId="2" nodeType="withEffect">
                                  <p:stCondLst>
                                    <p:cond delay="0"/>
                                  </p:stCondLst>
                                  <p:childTnLst>
                                    <p:anim calcmode="lin" valueType="num">
                                      <p:cBhvr additive="base">
                                        <p:cTn id="774" dur="3000"/>
                                        <p:tgtEl>
                                          <p:spTgt spid="78"/>
                                        </p:tgtEl>
                                        <p:attrNameLst>
                                          <p:attrName>ppt_x</p:attrName>
                                        </p:attrNameLst>
                                      </p:cBhvr>
                                      <p:tavLst>
                                        <p:tav tm="0">
                                          <p:val>
                                            <p:strVal val="ppt_x"/>
                                          </p:val>
                                        </p:tav>
                                        <p:tav tm="100000">
                                          <p:val>
                                            <p:strVal val="0-ppt_w/2"/>
                                          </p:val>
                                        </p:tav>
                                      </p:tavLst>
                                    </p:anim>
                                    <p:anim calcmode="lin" valueType="num">
                                      <p:cBhvr additive="base">
                                        <p:cTn id="775" dur="3000"/>
                                        <p:tgtEl>
                                          <p:spTgt spid="78"/>
                                        </p:tgtEl>
                                        <p:attrNameLst>
                                          <p:attrName>ppt_y</p:attrName>
                                        </p:attrNameLst>
                                      </p:cBhvr>
                                      <p:tavLst>
                                        <p:tav tm="0">
                                          <p:val>
                                            <p:strVal val="ppt_y"/>
                                          </p:val>
                                        </p:tav>
                                        <p:tav tm="100000">
                                          <p:val>
                                            <p:strVal val="ppt_y"/>
                                          </p:val>
                                        </p:tav>
                                      </p:tavLst>
                                    </p:anim>
                                    <p:set>
                                      <p:cBhvr>
                                        <p:cTn id="776" dur="1" fill="hold">
                                          <p:stCondLst>
                                            <p:cond delay="2999"/>
                                          </p:stCondLst>
                                        </p:cTn>
                                        <p:tgtEl>
                                          <p:spTgt spid="78"/>
                                        </p:tgtEl>
                                        <p:attrNameLst>
                                          <p:attrName>style.visibility</p:attrName>
                                        </p:attrNameLst>
                                      </p:cBhvr>
                                      <p:to>
                                        <p:strVal val="hidden"/>
                                      </p:to>
                                    </p:set>
                                  </p:childTnLst>
                                </p:cTn>
                              </p:par>
                              <p:par>
                                <p:cTn id="777" presetID="2" presetClass="exit" presetSubtype="8" fill="hold" grpId="2" nodeType="withEffect">
                                  <p:stCondLst>
                                    <p:cond delay="0"/>
                                  </p:stCondLst>
                                  <p:childTnLst>
                                    <p:anim calcmode="lin" valueType="num">
                                      <p:cBhvr additive="base">
                                        <p:cTn id="778" dur="3000"/>
                                        <p:tgtEl>
                                          <p:spTgt spid="79"/>
                                        </p:tgtEl>
                                        <p:attrNameLst>
                                          <p:attrName>ppt_x</p:attrName>
                                        </p:attrNameLst>
                                      </p:cBhvr>
                                      <p:tavLst>
                                        <p:tav tm="0">
                                          <p:val>
                                            <p:strVal val="ppt_x"/>
                                          </p:val>
                                        </p:tav>
                                        <p:tav tm="100000">
                                          <p:val>
                                            <p:strVal val="0-ppt_w/2"/>
                                          </p:val>
                                        </p:tav>
                                      </p:tavLst>
                                    </p:anim>
                                    <p:anim calcmode="lin" valueType="num">
                                      <p:cBhvr additive="base">
                                        <p:cTn id="779" dur="3000"/>
                                        <p:tgtEl>
                                          <p:spTgt spid="79"/>
                                        </p:tgtEl>
                                        <p:attrNameLst>
                                          <p:attrName>ppt_y</p:attrName>
                                        </p:attrNameLst>
                                      </p:cBhvr>
                                      <p:tavLst>
                                        <p:tav tm="0">
                                          <p:val>
                                            <p:strVal val="ppt_y"/>
                                          </p:val>
                                        </p:tav>
                                        <p:tav tm="100000">
                                          <p:val>
                                            <p:strVal val="ppt_y"/>
                                          </p:val>
                                        </p:tav>
                                      </p:tavLst>
                                    </p:anim>
                                    <p:set>
                                      <p:cBhvr>
                                        <p:cTn id="780" dur="1" fill="hold">
                                          <p:stCondLst>
                                            <p:cond delay="2999"/>
                                          </p:stCondLst>
                                        </p:cTn>
                                        <p:tgtEl>
                                          <p:spTgt spid="79"/>
                                        </p:tgtEl>
                                        <p:attrNameLst>
                                          <p:attrName>style.visibility</p:attrName>
                                        </p:attrNameLst>
                                      </p:cBhvr>
                                      <p:to>
                                        <p:strVal val="hidden"/>
                                      </p:to>
                                    </p:set>
                                  </p:childTnLst>
                                </p:cTn>
                              </p:par>
                              <p:par>
                                <p:cTn id="781" presetID="2" presetClass="exit" presetSubtype="8" fill="hold" grpId="2" nodeType="withEffect">
                                  <p:stCondLst>
                                    <p:cond delay="0"/>
                                  </p:stCondLst>
                                  <p:childTnLst>
                                    <p:anim calcmode="lin" valueType="num">
                                      <p:cBhvr additive="base">
                                        <p:cTn id="782" dur="3000"/>
                                        <p:tgtEl>
                                          <p:spTgt spid="80"/>
                                        </p:tgtEl>
                                        <p:attrNameLst>
                                          <p:attrName>ppt_x</p:attrName>
                                        </p:attrNameLst>
                                      </p:cBhvr>
                                      <p:tavLst>
                                        <p:tav tm="0">
                                          <p:val>
                                            <p:strVal val="ppt_x"/>
                                          </p:val>
                                        </p:tav>
                                        <p:tav tm="100000">
                                          <p:val>
                                            <p:strVal val="0-ppt_w/2"/>
                                          </p:val>
                                        </p:tav>
                                      </p:tavLst>
                                    </p:anim>
                                    <p:anim calcmode="lin" valueType="num">
                                      <p:cBhvr additive="base">
                                        <p:cTn id="783" dur="3000"/>
                                        <p:tgtEl>
                                          <p:spTgt spid="80"/>
                                        </p:tgtEl>
                                        <p:attrNameLst>
                                          <p:attrName>ppt_y</p:attrName>
                                        </p:attrNameLst>
                                      </p:cBhvr>
                                      <p:tavLst>
                                        <p:tav tm="0">
                                          <p:val>
                                            <p:strVal val="ppt_y"/>
                                          </p:val>
                                        </p:tav>
                                        <p:tav tm="100000">
                                          <p:val>
                                            <p:strVal val="ppt_y"/>
                                          </p:val>
                                        </p:tav>
                                      </p:tavLst>
                                    </p:anim>
                                    <p:set>
                                      <p:cBhvr>
                                        <p:cTn id="784" dur="1" fill="hold">
                                          <p:stCondLst>
                                            <p:cond delay="2999"/>
                                          </p:stCondLst>
                                        </p:cTn>
                                        <p:tgtEl>
                                          <p:spTgt spid="80"/>
                                        </p:tgtEl>
                                        <p:attrNameLst>
                                          <p:attrName>style.visibility</p:attrName>
                                        </p:attrNameLst>
                                      </p:cBhvr>
                                      <p:to>
                                        <p:strVal val="hidden"/>
                                      </p:to>
                                    </p:set>
                                  </p:childTnLst>
                                </p:cTn>
                              </p:par>
                              <p:par>
                                <p:cTn id="785" presetID="2" presetClass="exit" presetSubtype="8" fill="hold" grpId="2" nodeType="withEffect">
                                  <p:stCondLst>
                                    <p:cond delay="0"/>
                                  </p:stCondLst>
                                  <p:childTnLst>
                                    <p:anim calcmode="lin" valueType="num">
                                      <p:cBhvr additive="base">
                                        <p:cTn id="786" dur="3000"/>
                                        <p:tgtEl>
                                          <p:spTgt spid="81"/>
                                        </p:tgtEl>
                                        <p:attrNameLst>
                                          <p:attrName>ppt_x</p:attrName>
                                        </p:attrNameLst>
                                      </p:cBhvr>
                                      <p:tavLst>
                                        <p:tav tm="0">
                                          <p:val>
                                            <p:strVal val="ppt_x"/>
                                          </p:val>
                                        </p:tav>
                                        <p:tav tm="100000">
                                          <p:val>
                                            <p:strVal val="0-ppt_w/2"/>
                                          </p:val>
                                        </p:tav>
                                      </p:tavLst>
                                    </p:anim>
                                    <p:anim calcmode="lin" valueType="num">
                                      <p:cBhvr additive="base">
                                        <p:cTn id="787" dur="3000"/>
                                        <p:tgtEl>
                                          <p:spTgt spid="81"/>
                                        </p:tgtEl>
                                        <p:attrNameLst>
                                          <p:attrName>ppt_y</p:attrName>
                                        </p:attrNameLst>
                                      </p:cBhvr>
                                      <p:tavLst>
                                        <p:tav tm="0">
                                          <p:val>
                                            <p:strVal val="ppt_y"/>
                                          </p:val>
                                        </p:tav>
                                        <p:tav tm="100000">
                                          <p:val>
                                            <p:strVal val="ppt_y"/>
                                          </p:val>
                                        </p:tav>
                                      </p:tavLst>
                                    </p:anim>
                                    <p:set>
                                      <p:cBhvr>
                                        <p:cTn id="788" dur="1" fill="hold">
                                          <p:stCondLst>
                                            <p:cond delay="2999"/>
                                          </p:stCondLst>
                                        </p:cTn>
                                        <p:tgtEl>
                                          <p:spTgt spid="81"/>
                                        </p:tgtEl>
                                        <p:attrNameLst>
                                          <p:attrName>style.visibility</p:attrName>
                                        </p:attrNameLst>
                                      </p:cBhvr>
                                      <p:to>
                                        <p:strVal val="hidden"/>
                                      </p:to>
                                    </p:set>
                                  </p:childTnLst>
                                </p:cTn>
                              </p:par>
                              <p:par>
                                <p:cTn id="789" presetID="17" presetClass="entr" presetSubtype="2" fill="hold" nodeType="withEffect">
                                  <p:stCondLst>
                                    <p:cond delay="0"/>
                                  </p:stCondLst>
                                  <p:childTnLst>
                                    <p:set>
                                      <p:cBhvr>
                                        <p:cTn id="790" dur="1" fill="hold">
                                          <p:stCondLst>
                                            <p:cond delay="0"/>
                                          </p:stCondLst>
                                        </p:cTn>
                                        <p:tgtEl>
                                          <p:spTgt spid="3"/>
                                        </p:tgtEl>
                                        <p:attrNameLst>
                                          <p:attrName>style.visibility</p:attrName>
                                        </p:attrNameLst>
                                      </p:cBhvr>
                                      <p:to>
                                        <p:strVal val="visible"/>
                                      </p:to>
                                    </p:set>
                                    <p:anim calcmode="lin" valueType="num">
                                      <p:cBhvr>
                                        <p:cTn id="791" dur="3000" fill="hold"/>
                                        <p:tgtEl>
                                          <p:spTgt spid="3"/>
                                        </p:tgtEl>
                                        <p:attrNameLst>
                                          <p:attrName>ppt_x</p:attrName>
                                        </p:attrNameLst>
                                      </p:cBhvr>
                                      <p:tavLst>
                                        <p:tav tm="0">
                                          <p:val>
                                            <p:strVal val="#ppt_x+#ppt_w/2"/>
                                          </p:val>
                                        </p:tav>
                                        <p:tav tm="100000">
                                          <p:val>
                                            <p:strVal val="#ppt_x"/>
                                          </p:val>
                                        </p:tav>
                                      </p:tavLst>
                                    </p:anim>
                                    <p:anim calcmode="lin" valueType="num">
                                      <p:cBhvr>
                                        <p:cTn id="792" dur="3000" fill="hold"/>
                                        <p:tgtEl>
                                          <p:spTgt spid="3"/>
                                        </p:tgtEl>
                                        <p:attrNameLst>
                                          <p:attrName>ppt_y</p:attrName>
                                        </p:attrNameLst>
                                      </p:cBhvr>
                                      <p:tavLst>
                                        <p:tav tm="0">
                                          <p:val>
                                            <p:strVal val="#ppt_y"/>
                                          </p:val>
                                        </p:tav>
                                        <p:tav tm="100000">
                                          <p:val>
                                            <p:strVal val="#ppt_y"/>
                                          </p:val>
                                        </p:tav>
                                      </p:tavLst>
                                    </p:anim>
                                    <p:anim calcmode="lin" valueType="num">
                                      <p:cBhvr>
                                        <p:cTn id="793" dur="3000" fill="hold"/>
                                        <p:tgtEl>
                                          <p:spTgt spid="3"/>
                                        </p:tgtEl>
                                        <p:attrNameLst>
                                          <p:attrName>ppt_w</p:attrName>
                                        </p:attrNameLst>
                                      </p:cBhvr>
                                      <p:tavLst>
                                        <p:tav tm="0">
                                          <p:val>
                                            <p:fltVal val="0"/>
                                          </p:val>
                                        </p:tav>
                                        <p:tav tm="100000">
                                          <p:val>
                                            <p:strVal val="#ppt_w"/>
                                          </p:val>
                                        </p:tav>
                                      </p:tavLst>
                                    </p:anim>
                                    <p:anim calcmode="lin" valueType="num">
                                      <p:cBhvr>
                                        <p:cTn id="794" dur="3000" fill="hold"/>
                                        <p:tgtEl>
                                          <p:spTgt spid="3"/>
                                        </p:tgtEl>
                                        <p:attrNameLst>
                                          <p:attrName>ppt_h</p:attrName>
                                        </p:attrNameLst>
                                      </p:cBhvr>
                                      <p:tavLst>
                                        <p:tav tm="0">
                                          <p:val>
                                            <p:strVal val="#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4" grpId="1" animBg="1"/>
      <p:bldP spid="4" grpId="2" animBg="1"/>
      <p:bldP spid="5" grpId="0" animBg="1"/>
      <p:bldP spid="5" grpId="1" animBg="1"/>
      <p:bldP spid="5" grpId="2" animBg="1"/>
      <p:bldP spid="6" grpId="0" animBg="1"/>
      <p:bldP spid="6" grpId="1" animBg="1"/>
      <p:bldP spid="6" grpId="2" animBg="1"/>
      <p:bldP spid="7" grpId="0" animBg="1"/>
      <p:bldP spid="7" grpId="1" animBg="1"/>
      <p:bldP spid="7" grpId="2" animBg="1"/>
      <p:bldP spid="8" grpId="0" animBg="1"/>
      <p:bldP spid="8" grpId="1" animBg="1"/>
      <p:bldP spid="8" grpId="2" animBg="1"/>
      <p:bldP spid="9" grpId="0" animBg="1"/>
      <p:bldP spid="9" grpId="1" animBg="1"/>
      <p:bldP spid="9" grpId="2" animBg="1"/>
      <p:bldP spid="10" grpId="0" animBg="1"/>
      <p:bldP spid="10" grpId="1" animBg="1"/>
      <p:bldP spid="10" grpId="2" animBg="1"/>
      <p:bldP spid="11" grpId="0" animBg="1"/>
      <p:bldP spid="11" grpId="1" animBg="1"/>
      <p:bldP spid="11" grpId="2" animBg="1"/>
      <p:bldP spid="12" grpId="0" animBg="1"/>
      <p:bldP spid="12" grpId="1" animBg="1"/>
      <p:bldP spid="12" grpId="2" animBg="1"/>
      <p:bldP spid="13" grpId="0" animBg="1"/>
      <p:bldP spid="13" grpId="1" animBg="1"/>
      <p:bldP spid="13" grpId="2" animBg="1"/>
      <p:bldP spid="14" grpId="0" animBg="1"/>
      <p:bldP spid="14" grpId="1" animBg="1"/>
      <p:bldP spid="14" grpId="2" animBg="1"/>
      <p:bldP spid="15" grpId="0" animBg="1"/>
      <p:bldP spid="15" grpId="1" animBg="1"/>
      <p:bldP spid="15" grpId="2" animBg="1"/>
      <p:bldP spid="16" grpId="0" animBg="1"/>
      <p:bldP spid="16" grpId="1" animBg="1"/>
      <p:bldP spid="16" grpId="2" animBg="1"/>
      <p:bldP spid="17" grpId="0" animBg="1"/>
      <p:bldP spid="17" grpId="1" animBg="1"/>
      <p:bldP spid="17" grpId="2" animBg="1"/>
      <p:bldP spid="18" grpId="0" animBg="1"/>
      <p:bldP spid="18" grpId="1" animBg="1"/>
      <p:bldP spid="18" grpId="2" animBg="1"/>
      <p:bldP spid="19" grpId="0" animBg="1"/>
      <p:bldP spid="19" grpId="1" animBg="1"/>
      <p:bldP spid="19" grpId="2" animBg="1"/>
      <p:bldP spid="20" grpId="0" animBg="1"/>
      <p:bldP spid="20" grpId="1" animBg="1"/>
      <p:bldP spid="20" grpId="2" animBg="1"/>
      <p:bldP spid="21" grpId="0" animBg="1"/>
      <p:bldP spid="21" grpId="1" animBg="1"/>
      <p:bldP spid="21" grpId="2" animBg="1"/>
      <p:bldP spid="22" grpId="0" animBg="1"/>
      <p:bldP spid="22" grpId="1" animBg="1"/>
      <p:bldP spid="22" grpId="2" animBg="1"/>
      <p:bldP spid="23" grpId="0" animBg="1"/>
      <p:bldP spid="23" grpId="1" animBg="1"/>
      <p:bldP spid="23" grpId="2" animBg="1"/>
      <p:bldP spid="24" grpId="0" animBg="1"/>
      <p:bldP spid="24" grpId="1" animBg="1"/>
      <p:bldP spid="24" grpId="2" animBg="1"/>
      <p:bldP spid="25" grpId="0" animBg="1"/>
      <p:bldP spid="25" grpId="1" animBg="1"/>
      <p:bldP spid="25" grpId="2" animBg="1"/>
      <p:bldP spid="26" grpId="0" animBg="1"/>
      <p:bldP spid="26" grpId="1" animBg="1"/>
      <p:bldP spid="26" grpId="2" animBg="1"/>
      <p:bldP spid="27" grpId="0" animBg="1"/>
      <p:bldP spid="27" grpId="1" animBg="1"/>
      <p:bldP spid="27" grpId="2" animBg="1"/>
      <p:bldP spid="28" grpId="0" animBg="1"/>
      <p:bldP spid="28" grpId="1" animBg="1"/>
      <p:bldP spid="28" grpId="2" animBg="1"/>
      <p:bldP spid="29" grpId="0" animBg="1"/>
      <p:bldP spid="29" grpId="1" animBg="1"/>
      <p:bldP spid="29" grpId="2" animBg="1"/>
      <p:bldP spid="30" grpId="0" animBg="1"/>
      <p:bldP spid="30" grpId="1" animBg="1"/>
      <p:bldP spid="30" grpId="2" animBg="1"/>
      <p:bldP spid="31" grpId="0" animBg="1"/>
      <p:bldP spid="31" grpId="1" animBg="1"/>
      <p:bldP spid="31" grpId="2" animBg="1"/>
      <p:bldP spid="32" grpId="0" animBg="1"/>
      <p:bldP spid="32" grpId="1" animBg="1"/>
      <p:bldP spid="32" grpId="2" animBg="1"/>
      <p:bldP spid="33" grpId="0" animBg="1"/>
      <p:bldP spid="33" grpId="1" animBg="1"/>
      <p:bldP spid="33" grpId="2" animBg="1"/>
      <p:bldP spid="34" grpId="0" animBg="1"/>
      <p:bldP spid="34" grpId="1" animBg="1"/>
      <p:bldP spid="34" grpId="2" animBg="1"/>
      <p:bldP spid="35" grpId="0" animBg="1"/>
      <p:bldP spid="35" grpId="1" animBg="1"/>
      <p:bldP spid="35" grpId="2" animBg="1"/>
      <p:bldP spid="36" grpId="0" animBg="1"/>
      <p:bldP spid="36" grpId="1" animBg="1"/>
      <p:bldP spid="36" grpId="2" animBg="1"/>
      <p:bldP spid="37" grpId="0" animBg="1"/>
      <p:bldP spid="37" grpId="1" animBg="1"/>
      <p:bldP spid="37" grpId="2" animBg="1"/>
      <p:bldP spid="38" grpId="0" animBg="1"/>
      <p:bldP spid="38" grpId="1" animBg="1"/>
      <p:bldP spid="38" grpId="2" animBg="1"/>
      <p:bldP spid="39" grpId="0" animBg="1"/>
      <p:bldP spid="39" grpId="1" animBg="1"/>
      <p:bldP spid="39" grpId="2" animBg="1"/>
      <p:bldP spid="40" grpId="0" animBg="1"/>
      <p:bldP spid="40" grpId="1" animBg="1"/>
      <p:bldP spid="40" grpId="2" animBg="1"/>
      <p:bldP spid="41" grpId="0" animBg="1"/>
      <p:bldP spid="41" grpId="1" animBg="1"/>
      <p:bldP spid="41" grpId="2" animBg="1"/>
      <p:bldP spid="42" grpId="0" animBg="1"/>
      <p:bldP spid="42" grpId="1" animBg="1"/>
      <p:bldP spid="42" grpId="2" animBg="1"/>
      <p:bldP spid="43" grpId="0" animBg="1"/>
      <p:bldP spid="43" grpId="1" animBg="1"/>
      <p:bldP spid="43" grpId="2" animBg="1"/>
      <p:bldP spid="44" grpId="0" animBg="1"/>
      <p:bldP spid="44" grpId="1" animBg="1"/>
      <p:bldP spid="44" grpId="2" animBg="1"/>
      <p:bldP spid="45" grpId="0" animBg="1"/>
      <p:bldP spid="45" grpId="1" animBg="1"/>
      <p:bldP spid="45" grpId="2" animBg="1"/>
      <p:bldP spid="46" grpId="0" animBg="1"/>
      <p:bldP spid="46" grpId="1" animBg="1"/>
      <p:bldP spid="46" grpId="2" animBg="1"/>
      <p:bldP spid="47" grpId="0" animBg="1"/>
      <p:bldP spid="47" grpId="1" animBg="1"/>
      <p:bldP spid="47" grpId="2" animBg="1"/>
      <p:bldP spid="48" grpId="0" animBg="1"/>
      <p:bldP spid="48" grpId="1" animBg="1"/>
      <p:bldP spid="48" grpId="2" animBg="1"/>
      <p:bldP spid="49" grpId="0" animBg="1"/>
      <p:bldP spid="49" grpId="1" animBg="1"/>
      <p:bldP spid="49" grpId="2" animBg="1"/>
      <p:bldP spid="50" grpId="0" animBg="1"/>
      <p:bldP spid="50" grpId="1" animBg="1"/>
      <p:bldP spid="50" grpId="2" animBg="1"/>
      <p:bldP spid="51" grpId="0" animBg="1"/>
      <p:bldP spid="51" grpId="1" animBg="1"/>
      <p:bldP spid="51" grpId="2" animBg="1"/>
      <p:bldP spid="52" grpId="0" animBg="1"/>
      <p:bldP spid="52" grpId="1" animBg="1"/>
      <p:bldP spid="52" grpId="2" animBg="1"/>
      <p:bldP spid="53" grpId="0" animBg="1"/>
      <p:bldP spid="53" grpId="1" animBg="1"/>
      <p:bldP spid="53" grpId="2" animBg="1"/>
      <p:bldP spid="54" grpId="0" animBg="1"/>
      <p:bldP spid="54" grpId="1" animBg="1"/>
      <p:bldP spid="54" grpId="2" animBg="1"/>
      <p:bldP spid="55" grpId="0" animBg="1"/>
      <p:bldP spid="55" grpId="1" animBg="1"/>
      <p:bldP spid="55" grpId="2" animBg="1"/>
      <p:bldP spid="56" grpId="0" animBg="1"/>
      <p:bldP spid="56" grpId="1" animBg="1"/>
      <p:bldP spid="56" grpId="2" animBg="1"/>
      <p:bldP spid="57" grpId="0" animBg="1"/>
      <p:bldP spid="57" grpId="1" animBg="1"/>
      <p:bldP spid="57" grpId="2" animBg="1"/>
      <p:bldP spid="58" grpId="0" animBg="1"/>
      <p:bldP spid="58" grpId="1" animBg="1"/>
      <p:bldP spid="58" grpId="2" animBg="1"/>
      <p:bldP spid="59" grpId="0" animBg="1"/>
      <p:bldP spid="59" grpId="1" animBg="1"/>
      <p:bldP spid="59" grpId="2" animBg="1"/>
      <p:bldP spid="60" grpId="0" animBg="1"/>
      <p:bldP spid="60" grpId="1" animBg="1"/>
      <p:bldP spid="60" grpId="2" animBg="1"/>
      <p:bldP spid="61" grpId="0" animBg="1"/>
      <p:bldP spid="61" grpId="1" animBg="1"/>
      <p:bldP spid="61" grpId="2" animBg="1"/>
      <p:bldP spid="62" grpId="0" animBg="1"/>
      <p:bldP spid="62" grpId="1" animBg="1"/>
      <p:bldP spid="62" grpId="2" animBg="1"/>
      <p:bldP spid="63" grpId="0" animBg="1"/>
      <p:bldP spid="63" grpId="1" animBg="1"/>
      <p:bldP spid="63" grpId="2" animBg="1"/>
      <p:bldP spid="64" grpId="0" animBg="1"/>
      <p:bldP spid="64" grpId="1" animBg="1"/>
      <p:bldP spid="64" grpId="2" animBg="1"/>
      <p:bldP spid="65" grpId="0" animBg="1"/>
      <p:bldP spid="65" grpId="1" animBg="1"/>
      <p:bldP spid="65" grpId="2" animBg="1"/>
      <p:bldP spid="66" grpId="0" animBg="1"/>
      <p:bldP spid="66" grpId="1" animBg="1"/>
      <p:bldP spid="66" grpId="2" animBg="1"/>
      <p:bldP spid="67" grpId="0" animBg="1"/>
      <p:bldP spid="67" grpId="1" animBg="1"/>
      <p:bldP spid="67" grpId="2" animBg="1"/>
      <p:bldP spid="68" grpId="0" animBg="1"/>
      <p:bldP spid="68" grpId="1" animBg="1"/>
      <p:bldP spid="68" grpId="2" animBg="1"/>
      <p:bldP spid="69" grpId="0" animBg="1"/>
      <p:bldP spid="69" grpId="1" animBg="1"/>
      <p:bldP spid="69" grpId="2" animBg="1"/>
      <p:bldP spid="70" grpId="0" animBg="1"/>
      <p:bldP spid="70" grpId="1" animBg="1"/>
      <p:bldP spid="70" grpId="2" animBg="1"/>
      <p:bldP spid="71" grpId="0" animBg="1"/>
      <p:bldP spid="71" grpId="1" animBg="1"/>
      <p:bldP spid="71" grpId="2" animBg="1"/>
      <p:bldP spid="72" grpId="0" animBg="1"/>
      <p:bldP spid="72" grpId="1" animBg="1"/>
      <p:bldP spid="72" grpId="2" animBg="1"/>
      <p:bldP spid="73" grpId="0" animBg="1"/>
      <p:bldP spid="73" grpId="1" animBg="1"/>
      <p:bldP spid="73" grpId="2" animBg="1"/>
      <p:bldP spid="74" grpId="0" animBg="1"/>
      <p:bldP spid="74" grpId="1" animBg="1"/>
      <p:bldP spid="74" grpId="2" animBg="1"/>
      <p:bldP spid="75" grpId="0" animBg="1"/>
      <p:bldP spid="75" grpId="1" animBg="1"/>
      <p:bldP spid="75" grpId="2" animBg="1"/>
      <p:bldP spid="76" grpId="0" animBg="1"/>
      <p:bldP spid="76" grpId="1" animBg="1"/>
      <p:bldP spid="76" grpId="2" animBg="1"/>
      <p:bldP spid="77" grpId="0" animBg="1"/>
      <p:bldP spid="77" grpId="1" animBg="1"/>
      <p:bldP spid="77" grpId="2" animBg="1"/>
      <p:bldP spid="78" grpId="0" animBg="1"/>
      <p:bldP spid="78" grpId="1" animBg="1"/>
      <p:bldP spid="78" grpId="2" animBg="1"/>
      <p:bldP spid="79" grpId="0" animBg="1"/>
      <p:bldP spid="79" grpId="1" animBg="1"/>
      <p:bldP spid="79" grpId="2" animBg="1"/>
      <p:bldP spid="80" grpId="0" animBg="1"/>
      <p:bldP spid="80" grpId="1" animBg="1"/>
      <p:bldP spid="80" grpId="2" animBg="1"/>
      <p:bldP spid="81" grpId="0" animBg="1"/>
      <p:bldP spid="81" grpId="1" animBg="1"/>
      <p:bldP spid="81" grpId="2" animBg="1"/>
      <p:bldP spid="82" grpId="0" animBg="1"/>
    </p:bld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2 Marco"/>
          <p:cNvSpPr/>
          <p:nvPr/>
        </p:nvSpPr>
        <p:spPr>
          <a:xfrm>
            <a:off x="357158" y="214296"/>
            <a:ext cx="8572560" cy="4714908"/>
          </a:xfrm>
          <a:prstGeom prst="frame">
            <a:avLst>
              <a:gd name="adj1" fmla="val 2134"/>
            </a:avLst>
          </a:prstGeom>
          <a:blipFill dpi="0" rotWithShape="1">
            <a:blip r:embed="rId2"/>
            <a:srcRect/>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 name="3 CuadroTexto"/>
          <p:cNvSpPr txBox="1"/>
          <p:nvPr/>
        </p:nvSpPr>
        <p:spPr>
          <a:xfrm>
            <a:off x="642910" y="988516"/>
            <a:ext cx="8072493" cy="4154984"/>
          </a:xfrm>
          <a:prstGeom prst="rect">
            <a:avLst/>
          </a:prstGeom>
          <a:noFill/>
        </p:spPr>
        <p:txBody>
          <a:bodyPr wrap="square" rtlCol="0">
            <a:spAutoFit/>
          </a:bodyPr>
          <a:lstStyle/>
          <a:p>
            <a:r>
              <a:rPr lang="es-ES" sz="2400" dirty="0" smtClean="0">
                <a:effectLst>
                  <a:outerShdw blurRad="38100" dist="38100" dir="2700000" algn="tl">
                    <a:srgbClr val="000000">
                      <a:alpha val="43137"/>
                    </a:srgbClr>
                  </a:outerShdw>
                </a:effectLst>
                <a:latin typeface="Agency FB" pitchFamily="34" charset="0"/>
              </a:rPr>
              <a:t>El nado sincronizado es una de los deportes o disciplinas consideradas olímpicas que supone el armado de formas artísticas y sincronizadas en un medio acuático. Para realizarla, los participantes (en la mayoría de los casos mujeres) deben poseer habilidades y destrezas en las áreas de la natación y la gimnasia, así como también poder moverse de manera sincronizada al ritmo de la música, lo cual los acerca también al baile o danza. El nado sincronizado es, por tanto, entendido por muchos como ballet acuático ya que no significa simplemente moverse de manera ordenada bajo o sobre la superficie del agua, si no también hacer diferentes formas y movimientos artísticos de gran complejidad.</a:t>
            </a:r>
            <a:br>
              <a:rPr lang="es-ES" sz="2400" dirty="0" smtClean="0">
                <a:effectLst>
                  <a:outerShdw blurRad="38100" dist="38100" dir="2700000" algn="tl">
                    <a:srgbClr val="000000">
                      <a:alpha val="43137"/>
                    </a:srgbClr>
                  </a:outerShdw>
                </a:effectLst>
                <a:latin typeface="Agency FB" pitchFamily="34" charset="0"/>
              </a:rPr>
            </a:br>
            <a:r>
              <a:rPr lang="es-ES" sz="2400" dirty="0" smtClean="0">
                <a:effectLst>
                  <a:outerShdw blurRad="38100" dist="38100" dir="2700000" algn="tl">
                    <a:srgbClr val="000000">
                      <a:alpha val="43137"/>
                    </a:srgbClr>
                  </a:outerShdw>
                </a:effectLst>
                <a:latin typeface="Agency FB" pitchFamily="34" charset="0"/>
              </a:rPr>
              <a:t/>
            </a:r>
            <a:br>
              <a:rPr lang="es-ES" sz="2400" dirty="0" smtClean="0">
                <a:effectLst>
                  <a:outerShdw blurRad="38100" dist="38100" dir="2700000" algn="tl">
                    <a:srgbClr val="000000">
                      <a:alpha val="43137"/>
                    </a:srgbClr>
                  </a:outerShdw>
                </a:effectLst>
                <a:latin typeface="Agency FB" pitchFamily="34" charset="0"/>
              </a:rPr>
            </a:br>
            <a:endParaRPr lang="es-ES" sz="2400" dirty="0">
              <a:effectLst>
                <a:outerShdw blurRad="38100" dist="38100" dir="2700000" algn="tl">
                  <a:srgbClr val="000000">
                    <a:alpha val="43137"/>
                  </a:srgbClr>
                </a:outerShdw>
              </a:effectLst>
              <a:latin typeface="Agency FB" pitchFamily="34" charset="0"/>
            </a:endParaRPr>
          </a:p>
        </p:txBody>
      </p:sp>
      <p:sp>
        <p:nvSpPr>
          <p:cNvPr id="5" name="4 Rectángulo"/>
          <p:cNvSpPr/>
          <p:nvPr/>
        </p:nvSpPr>
        <p:spPr>
          <a:xfrm>
            <a:off x="-500098" y="-357208"/>
            <a:ext cx="10001320" cy="6072230"/>
          </a:xfrm>
          <a:prstGeom prst="rect">
            <a:avLst/>
          </a:prstGeom>
          <a:gradFill flip="none" rotWithShape="1">
            <a:gsLst>
              <a:gs pos="0">
                <a:srgbClr val="3399FF"/>
              </a:gs>
              <a:gs pos="16000">
                <a:srgbClr val="00CCCC"/>
              </a:gs>
              <a:gs pos="47000">
                <a:srgbClr val="9999FF"/>
              </a:gs>
              <a:gs pos="60001">
                <a:srgbClr val="2E6792"/>
              </a:gs>
              <a:gs pos="71001">
                <a:srgbClr val="3333CC"/>
              </a:gs>
              <a:gs pos="81000">
                <a:srgbClr val="1170FF"/>
              </a:gs>
              <a:gs pos="100000">
                <a:srgbClr val="006699"/>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advTm="41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5"/>
                                        </p:tgtEl>
                                        <p:attrNameLst>
                                          <p:attrName>style.opacity</p:attrName>
                                        </p:attrNameLst>
                                      </p:cBhvr>
                                      <p:to>
                                        <p:strVal val="0"/>
                                      </p:to>
                                    </p:set>
                                    <p:animEffect filter="image" prLst="opacity: 0">
                                      <p:cBhvr rctx="IE">
                                        <p:cTn id="7" dur="indefinite"/>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1 Imagen" descr="slide_241218_1287709_free.jpg"/>
          <p:cNvPicPr>
            <a:picLocks noGrp="1" noChangeAspect="1"/>
          </p:cNvPicPr>
          <p:nvPr isPhoto="1"/>
        </p:nvPicPr>
        <p:blipFill>
          <a:blip r:embed="rId2">
            <a:lum/>
          </a:blip>
          <a:stretch>
            <a:fillRect/>
          </a:stretch>
        </p:blipFill>
        <p:spPr>
          <a:xfrm>
            <a:off x="0" y="0"/>
            <a:ext cx="9144000" cy="5143500"/>
          </a:xfrm>
          <a:prstGeom prst="rect">
            <a:avLst/>
          </a:prstGeom>
          <a:noFill/>
          <a:ln>
            <a:noFill/>
          </a:ln>
        </p:spPr>
      </p:pic>
      <p:sp>
        <p:nvSpPr>
          <p:cNvPr id="3" name="2 Lágrima"/>
          <p:cNvSpPr/>
          <p:nvPr/>
        </p:nvSpPr>
        <p:spPr>
          <a:xfrm rot="20903838">
            <a:off x="7817979" y="57419"/>
            <a:ext cx="846590" cy="629411"/>
          </a:xfrm>
          <a:prstGeom prst="teardrop">
            <a:avLst>
              <a:gd name="adj" fmla="val 134324"/>
            </a:avLst>
          </a:prstGeom>
          <a:blipFill dpi="0" rotWithShape="1">
            <a:blip r:embed="rId3" cstate="print">
              <a:duotone>
                <a:schemeClr val="accent5">
                  <a:shade val="45000"/>
                  <a:satMod val="135000"/>
                </a:schemeClr>
                <a:prstClr val="white"/>
              </a:duotone>
              <a:lum contrast="40000"/>
            </a:blip>
            <a:srcRect/>
            <a:stretch>
              <a:fillRect/>
            </a:stretch>
          </a:blipFill>
          <a:ln w="3175">
            <a:no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Lágrima"/>
          <p:cNvSpPr/>
          <p:nvPr/>
        </p:nvSpPr>
        <p:spPr>
          <a:xfrm rot="20860058">
            <a:off x="7492762" y="549066"/>
            <a:ext cx="846590" cy="629411"/>
          </a:xfrm>
          <a:prstGeom prst="teardrop">
            <a:avLst>
              <a:gd name="adj" fmla="val 134324"/>
            </a:avLst>
          </a:prstGeom>
          <a:blipFill dpi="0" rotWithShape="1">
            <a:blip r:embed="rId3" cstate="print">
              <a:duotone>
                <a:schemeClr val="accent5">
                  <a:shade val="45000"/>
                  <a:satMod val="135000"/>
                </a:schemeClr>
                <a:prstClr val="white"/>
              </a:duotone>
              <a:lum contrast="40000"/>
            </a:blip>
            <a:srcRect/>
            <a:stretch>
              <a:fillRect/>
            </a:stretch>
          </a:blipFill>
          <a:ln w="3175">
            <a:no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Lágrima"/>
          <p:cNvSpPr/>
          <p:nvPr/>
        </p:nvSpPr>
        <p:spPr>
          <a:xfrm rot="21020385">
            <a:off x="7065303" y="978581"/>
            <a:ext cx="846590" cy="629411"/>
          </a:xfrm>
          <a:prstGeom prst="teardrop">
            <a:avLst>
              <a:gd name="adj" fmla="val 134324"/>
            </a:avLst>
          </a:prstGeom>
          <a:blipFill dpi="0" rotWithShape="1">
            <a:blip r:embed="rId3" cstate="print">
              <a:duotone>
                <a:schemeClr val="accent5">
                  <a:shade val="45000"/>
                  <a:satMod val="135000"/>
                </a:schemeClr>
                <a:prstClr val="white"/>
              </a:duotone>
              <a:lum contrast="40000"/>
            </a:blip>
            <a:srcRect/>
            <a:stretch>
              <a:fillRect/>
            </a:stretch>
          </a:blipFill>
          <a:ln w="3175">
            <a:no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Lágrima"/>
          <p:cNvSpPr/>
          <p:nvPr/>
        </p:nvSpPr>
        <p:spPr>
          <a:xfrm rot="20903838">
            <a:off x="6719445" y="1396864"/>
            <a:ext cx="846590" cy="629411"/>
          </a:xfrm>
          <a:prstGeom prst="teardrop">
            <a:avLst>
              <a:gd name="adj" fmla="val 134324"/>
            </a:avLst>
          </a:prstGeom>
          <a:blipFill dpi="0" rotWithShape="1">
            <a:blip r:embed="rId3" cstate="print">
              <a:duotone>
                <a:schemeClr val="accent5">
                  <a:shade val="45000"/>
                  <a:satMod val="135000"/>
                </a:schemeClr>
                <a:prstClr val="white"/>
              </a:duotone>
              <a:lum contrast="40000"/>
            </a:blip>
            <a:srcRect/>
            <a:stretch>
              <a:fillRect/>
            </a:stretch>
          </a:blipFill>
          <a:ln w="3175">
            <a:no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Lágrima"/>
          <p:cNvSpPr/>
          <p:nvPr/>
        </p:nvSpPr>
        <p:spPr>
          <a:xfrm rot="20676747">
            <a:off x="6382679" y="2001767"/>
            <a:ext cx="846590" cy="629411"/>
          </a:xfrm>
          <a:prstGeom prst="teardrop">
            <a:avLst>
              <a:gd name="adj" fmla="val 134324"/>
            </a:avLst>
          </a:prstGeom>
          <a:blipFill dpi="0" rotWithShape="1">
            <a:blip r:embed="rId3" cstate="print">
              <a:duotone>
                <a:schemeClr val="accent5">
                  <a:shade val="45000"/>
                  <a:satMod val="135000"/>
                </a:schemeClr>
                <a:prstClr val="white"/>
              </a:duotone>
              <a:lum contrast="40000"/>
            </a:blip>
            <a:srcRect/>
            <a:stretch>
              <a:fillRect/>
            </a:stretch>
          </a:blipFill>
          <a:ln w="3175">
            <a:no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Lágrima"/>
          <p:cNvSpPr/>
          <p:nvPr/>
        </p:nvSpPr>
        <p:spPr>
          <a:xfrm rot="20708070">
            <a:off x="6065170" y="2566982"/>
            <a:ext cx="846590" cy="629411"/>
          </a:xfrm>
          <a:prstGeom prst="teardrop">
            <a:avLst>
              <a:gd name="adj" fmla="val 134324"/>
            </a:avLst>
          </a:prstGeom>
          <a:blipFill dpi="0" rotWithShape="1">
            <a:blip r:embed="rId3" cstate="print">
              <a:duotone>
                <a:schemeClr val="accent5">
                  <a:shade val="45000"/>
                  <a:satMod val="135000"/>
                </a:schemeClr>
                <a:prstClr val="white"/>
              </a:duotone>
              <a:lum contrast="40000"/>
            </a:blip>
            <a:srcRect/>
            <a:stretch>
              <a:fillRect/>
            </a:stretch>
          </a:blipFill>
          <a:ln w="3175">
            <a:no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Lágrima"/>
          <p:cNvSpPr/>
          <p:nvPr/>
        </p:nvSpPr>
        <p:spPr>
          <a:xfrm rot="20678371">
            <a:off x="5739599" y="3019652"/>
            <a:ext cx="846590" cy="629411"/>
          </a:xfrm>
          <a:prstGeom prst="teardrop">
            <a:avLst>
              <a:gd name="adj" fmla="val 134324"/>
            </a:avLst>
          </a:prstGeom>
          <a:blipFill dpi="0" rotWithShape="1">
            <a:blip r:embed="rId3" cstate="print">
              <a:duotone>
                <a:schemeClr val="accent5">
                  <a:shade val="45000"/>
                  <a:satMod val="135000"/>
                </a:schemeClr>
                <a:prstClr val="white"/>
              </a:duotone>
              <a:lum contrast="40000"/>
            </a:blip>
            <a:srcRect/>
            <a:stretch>
              <a:fillRect/>
            </a:stretch>
          </a:blipFill>
          <a:ln w="3175">
            <a:no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Lágrima"/>
          <p:cNvSpPr/>
          <p:nvPr/>
        </p:nvSpPr>
        <p:spPr>
          <a:xfrm rot="20827137">
            <a:off x="5369271" y="3491859"/>
            <a:ext cx="846590" cy="629411"/>
          </a:xfrm>
          <a:prstGeom prst="teardrop">
            <a:avLst>
              <a:gd name="adj" fmla="val 134324"/>
            </a:avLst>
          </a:prstGeom>
          <a:blipFill dpi="0" rotWithShape="1">
            <a:blip r:embed="rId3" cstate="print">
              <a:duotone>
                <a:schemeClr val="accent5">
                  <a:shade val="45000"/>
                  <a:satMod val="135000"/>
                </a:schemeClr>
                <a:prstClr val="white"/>
              </a:duotone>
              <a:lum contrast="40000"/>
            </a:blip>
            <a:srcRect/>
            <a:stretch>
              <a:fillRect/>
            </a:stretch>
          </a:blipFill>
          <a:ln w="3175">
            <a:no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Lágrima"/>
          <p:cNvSpPr/>
          <p:nvPr/>
        </p:nvSpPr>
        <p:spPr>
          <a:xfrm rot="20777456">
            <a:off x="5088012" y="3923907"/>
            <a:ext cx="846590" cy="629411"/>
          </a:xfrm>
          <a:prstGeom prst="teardrop">
            <a:avLst>
              <a:gd name="adj" fmla="val 134324"/>
            </a:avLst>
          </a:prstGeom>
          <a:blipFill dpi="0" rotWithShape="1">
            <a:blip r:embed="rId3" cstate="print">
              <a:duotone>
                <a:schemeClr val="accent5">
                  <a:shade val="45000"/>
                  <a:satMod val="135000"/>
                </a:schemeClr>
                <a:prstClr val="white"/>
              </a:duotone>
              <a:lum contrast="40000"/>
            </a:blip>
            <a:srcRect/>
            <a:stretch>
              <a:fillRect/>
            </a:stretch>
          </a:blipFill>
          <a:ln w="3175">
            <a:no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Lágrima"/>
          <p:cNvSpPr/>
          <p:nvPr/>
        </p:nvSpPr>
        <p:spPr>
          <a:xfrm rot="20413692">
            <a:off x="4817375" y="4436305"/>
            <a:ext cx="846590" cy="629411"/>
          </a:xfrm>
          <a:prstGeom prst="teardrop">
            <a:avLst>
              <a:gd name="adj" fmla="val 134324"/>
            </a:avLst>
          </a:prstGeom>
          <a:blipFill dpi="0" rotWithShape="1">
            <a:blip r:embed="rId3" cstate="print">
              <a:duotone>
                <a:schemeClr val="accent5">
                  <a:shade val="45000"/>
                  <a:satMod val="135000"/>
                </a:schemeClr>
                <a:prstClr val="white"/>
              </a:duotone>
              <a:lum contrast="40000"/>
            </a:blip>
            <a:srcRect/>
            <a:stretch>
              <a:fillRect/>
            </a:stretch>
          </a:blipFill>
          <a:ln w="3175">
            <a:no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Lágrima"/>
          <p:cNvSpPr/>
          <p:nvPr/>
        </p:nvSpPr>
        <p:spPr>
          <a:xfrm rot="20600761">
            <a:off x="4603062" y="4828794"/>
            <a:ext cx="846590" cy="629411"/>
          </a:xfrm>
          <a:prstGeom prst="teardrop">
            <a:avLst>
              <a:gd name="adj" fmla="val 134324"/>
            </a:avLst>
          </a:prstGeom>
          <a:blipFill dpi="0" rotWithShape="1">
            <a:blip r:embed="rId3" cstate="print">
              <a:duotone>
                <a:schemeClr val="accent5">
                  <a:shade val="45000"/>
                  <a:satMod val="135000"/>
                </a:schemeClr>
                <a:prstClr val="white"/>
              </a:duotone>
              <a:lum contrast="40000"/>
            </a:blip>
            <a:srcRect/>
            <a:stretch>
              <a:fillRect/>
            </a:stretch>
          </a:blipFill>
          <a:ln w="3175">
            <a:no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Lágrima"/>
          <p:cNvSpPr/>
          <p:nvPr/>
        </p:nvSpPr>
        <p:spPr>
          <a:xfrm rot="17514989">
            <a:off x="872718" y="-7616"/>
            <a:ext cx="634943" cy="839214"/>
          </a:xfrm>
          <a:prstGeom prst="teardrop">
            <a:avLst>
              <a:gd name="adj" fmla="val 134324"/>
            </a:avLst>
          </a:prstGeom>
          <a:blipFill>
            <a:blip r:embed="rId4" cstate="print">
              <a:duotone>
                <a:schemeClr val="accent5">
                  <a:shade val="45000"/>
                  <a:satMod val="135000"/>
                </a:schemeClr>
                <a:prstClr val="white"/>
              </a:duotone>
              <a:lum contrast="40000"/>
            </a:blip>
            <a:stretch>
              <a:fillRect/>
            </a:stretch>
          </a:blipFill>
          <a:ln w="3175">
            <a:no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Lágrima"/>
          <p:cNvSpPr/>
          <p:nvPr/>
        </p:nvSpPr>
        <p:spPr>
          <a:xfrm rot="17514989">
            <a:off x="1158469" y="474573"/>
            <a:ext cx="634943" cy="839214"/>
          </a:xfrm>
          <a:prstGeom prst="teardrop">
            <a:avLst>
              <a:gd name="adj" fmla="val 134324"/>
            </a:avLst>
          </a:prstGeom>
          <a:blipFill>
            <a:blip r:embed="rId4" cstate="print">
              <a:duotone>
                <a:schemeClr val="accent5">
                  <a:shade val="45000"/>
                  <a:satMod val="135000"/>
                </a:schemeClr>
                <a:prstClr val="white"/>
              </a:duotone>
              <a:lum contrast="40000"/>
            </a:blip>
            <a:stretch>
              <a:fillRect/>
            </a:stretch>
          </a:blipFill>
          <a:ln w="3175">
            <a:no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Lágrima"/>
          <p:cNvSpPr/>
          <p:nvPr/>
        </p:nvSpPr>
        <p:spPr>
          <a:xfrm rot="17514989">
            <a:off x="1444223" y="1010359"/>
            <a:ext cx="634943" cy="839214"/>
          </a:xfrm>
          <a:prstGeom prst="teardrop">
            <a:avLst>
              <a:gd name="adj" fmla="val 134324"/>
            </a:avLst>
          </a:prstGeom>
          <a:blipFill>
            <a:blip r:embed="rId4" cstate="print">
              <a:duotone>
                <a:schemeClr val="accent5">
                  <a:shade val="45000"/>
                  <a:satMod val="135000"/>
                </a:schemeClr>
                <a:prstClr val="white"/>
              </a:duotone>
              <a:lum contrast="40000"/>
            </a:blip>
            <a:stretch>
              <a:fillRect/>
            </a:stretch>
          </a:blipFill>
          <a:ln w="3175">
            <a:no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Lágrima"/>
          <p:cNvSpPr/>
          <p:nvPr/>
        </p:nvSpPr>
        <p:spPr>
          <a:xfrm rot="17514989">
            <a:off x="1729971" y="1439004"/>
            <a:ext cx="634943" cy="839214"/>
          </a:xfrm>
          <a:prstGeom prst="teardrop">
            <a:avLst>
              <a:gd name="adj" fmla="val 134324"/>
            </a:avLst>
          </a:prstGeom>
          <a:blipFill>
            <a:blip r:embed="rId4" cstate="print">
              <a:duotone>
                <a:schemeClr val="accent5">
                  <a:shade val="45000"/>
                  <a:satMod val="135000"/>
                </a:schemeClr>
                <a:prstClr val="white"/>
              </a:duotone>
              <a:lum contrast="40000"/>
            </a:blip>
            <a:stretch>
              <a:fillRect/>
            </a:stretch>
          </a:blipFill>
          <a:ln w="3175">
            <a:no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Lágrima"/>
          <p:cNvSpPr/>
          <p:nvPr/>
        </p:nvSpPr>
        <p:spPr>
          <a:xfrm rot="17514989">
            <a:off x="2015721" y="1921193"/>
            <a:ext cx="634943" cy="839214"/>
          </a:xfrm>
          <a:prstGeom prst="teardrop">
            <a:avLst>
              <a:gd name="adj" fmla="val 134324"/>
            </a:avLst>
          </a:prstGeom>
          <a:blipFill>
            <a:blip r:embed="rId4" cstate="print">
              <a:duotone>
                <a:schemeClr val="accent5">
                  <a:shade val="45000"/>
                  <a:satMod val="135000"/>
                </a:schemeClr>
                <a:prstClr val="white"/>
              </a:duotone>
              <a:lum contrast="40000"/>
            </a:blip>
            <a:stretch>
              <a:fillRect/>
            </a:stretch>
          </a:blipFill>
          <a:ln w="3175">
            <a:no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Lágrima"/>
          <p:cNvSpPr/>
          <p:nvPr/>
        </p:nvSpPr>
        <p:spPr>
          <a:xfrm rot="17514989">
            <a:off x="2301476" y="2456978"/>
            <a:ext cx="634943" cy="839214"/>
          </a:xfrm>
          <a:prstGeom prst="teardrop">
            <a:avLst>
              <a:gd name="adj" fmla="val 134324"/>
            </a:avLst>
          </a:prstGeom>
          <a:blipFill>
            <a:blip r:embed="rId4" cstate="print">
              <a:duotone>
                <a:schemeClr val="accent5">
                  <a:shade val="45000"/>
                  <a:satMod val="135000"/>
                </a:schemeClr>
                <a:prstClr val="white"/>
              </a:duotone>
              <a:lum contrast="40000"/>
            </a:blip>
            <a:stretch>
              <a:fillRect/>
            </a:stretch>
          </a:blipFill>
          <a:ln w="3175">
            <a:no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Lágrima"/>
          <p:cNvSpPr/>
          <p:nvPr/>
        </p:nvSpPr>
        <p:spPr>
          <a:xfrm rot="17514989">
            <a:off x="2658670" y="2939201"/>
            <a:ext cx="634943" cy="839214"/>
          </a:xfrm>
          <a:prstGeom prst="teardrop">
            <a:avLst>
              <a:gd name="adj" fmla="val 134324"/>
            </a:avLst>
          </a:prstGeom>
          <a:blipFill>
            <a:blip r:embed="rId4" cstate="print">
              <a:duotone>
                <a:schemeClr val="accent5">
                  <a:shade val="45000"/>
                  <a:satMod val="135000"/>
                </a:schemeClr>
                <a:prstClr val="white"/>
              </a:duotone>
              <a:lum contrast="40000"/>
            </a:blip>
            <a:stretch>
              <a:fillRect/>
            </a:stretch>
          </a:blipFill>
          <a:ln w="3175">
            <a:no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Lágrima"/>
          <p:cNvSpPr/>
          <p:nvPr/>
        </p:nvSpPr>
        <p:spPr>
          <a:xfrm rot="17514989">
            <a:off x="2944421" y="3421390"/>
            <a:ext cx="634943" cy="839214"/>
          </a:xfrm>
          <a:prstGeom prst="teardrop">
            <a:avLst>
              <a:gd name="adj" fmla="val 134324"/>
            </a:avLst>
          </a:prstGeom>
          <a:blipFill>
            <a:blip r:embed="rId4" cstate="print">
              <a:duotone>
                <a:schemeClr val="accent5">
                  <a:shade val="45000"/>
                  <a:satMod val="135000"/>
                </a:schemeClr>
                <a:prstClr val="white"/>
              </a:duotone>
              <a:lum contrast="40000"/>
            </a:blip>
            <a:stretch>
              <a:fillRect/>
            </a:stretch>
          </a:blipFill>
          <a:ln w="3175">
            <a:no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Lágrima"/>
          <p:cNvSpPr/>
          <p:nvPr/>
        </p:nvSpPr>
        <p:spPr>
          <a:xfrm rot="17514989">
            <a:off x="3230175" y="3957176"/>
            <a:ext cx="634943" cy="839214"/>
          </a:xfrm>
          <a:prstGeom prst="teardrop">
            <a:avLst>
              <a:gd name="adj" fmla="val 134324"/>
            </a:avLst>
          </a:prstGeom>
          <a:blipFill>
            <a:blip r:embed="rId4" cstate="print">
              <a:duotone>
                <a:schemeClr val="accent5">
                  <a:shade val="45000"/>
                  <a:satMod val="135000"/>
                </a:schemeClr>
                <a:prstClr val="white"/>
              </a:duotone>
              <a:lum contrast="40000"/>
            </a:blip>
            <a:stretch>
              <a:fillRect/>
            </a:stretch>
          </a:blipFill>
          <a:ln w="3175">
            <a:no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Lágrima"/>
          <p:cNvSpPr/>
          <p:nvPr/>
        </p:nvSpPr>
        <p:spPr>
          <a:xfrm rot="17514989">
            <a:off x="3515923" y="4385821"/>
            <a:ext cx="634943" cy="839214"/>
          </a:xfrm>
          <a:prstGeom prst="teardrop">
            <a:avLst>
              <a:gd name="adj" fmla="val 134324"/>
            </a:avLst>
          </a:prstGeom>
          <a:blipFill>
            <a:blip r:embed="rId4" cstate="print">
              <a:duotone>
                <a:schemeClr val="accent5">
                  <a:shade val="45000"/>
                  <a:satMod val="135000"/>
                </a:schemeClr>
                <a:prstClr val="white"/>
              </a:duotone>
              <a:lum contrast="40000"/>
            </a:blip>
            <a:stretch>
              <a:fillRect/>
            </a:stretch>
          </a:blipFill>
          <a:ln w="3175">
            <a:no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Lágrima"/>
          <p:cNvSpPr/>
          <p:nvPr/>
        </p:nvSpPr>
        <p:spPr>
          <a:xfrm rot="17514989">
            <a:off x="3801675" y="4723892"/>
            <a:ext cx="634943" cy="839214"/>
          </a:xfrm>
          <a:prstGeom prst="teardrop">
            <a:avLst>
              <a:gd name="adj" fmla="val 134324"/>
            </a:avLst>
          </a:prstGeom>
          <a:blipFill>
            <a:blip r:embed="rId4" cstate="print">
              <a:duotone>
                <a:schemeClr val="accent5">
                  <a:shade val="45000"/>
                  <a:satMod val="135000"/>
                </a:schemeClr>
                <a:prstClr val="white"/>
              </a:duotone>
              <a:lum contrast="40000"/>
            </a:blip>
            <a:stretch>
              <a:fillRect/>
            </a:stretch>
          </a:blipFill>
          <a:ln w="3175">
            <a:no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Lágrima"/>
          <p:cNvSpPr/>
          <p:nvPr/>
        </p:nvSpPr>
        <p:spPr>
          <a:xfrm rot="17514989">
            <a:off x="229806" y="1475966"/>
            <a:ext cx="634943" cy="839214"/>
          </a:xfrm>
          <a:prstGeom prst="teardrop">
            <a:avLst>
              <a:gd name="adj" fmla="val 134324"/>
            </a:avLst>
          </a:prstGeom>
          <a:blipFill>
            <a:blip r:embed="rId4" cstate="print">
              <a:duotone>
                <a:schemeClr val="accent5">
                  <a:shade val="45000"/>
                  <a:satMod val="135000"/>
                </a:schemeClr>
                <a:prstClr val="white"/>
              </a:duotone>
              <a:lum contrast="40000"/>
            </a:blip>
            <a:stretch>
              <a:fillRect/>
            </a:stretch>
          </a:blipFill>
          <a:ln w="3175">
            <a:no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Lágrima"/>
          <p:cNvSpPr/>
          <p:nvPr/>
        </p:nvSpPr>
        <p:spPr>
          <a:xfrm rot="17514989">
            <a:off x="515557" y="1958154"/>
            <a:ext cx="634943" cy="839214"/>
          </a:xfrm>
          <a:prstGeom prst="teardrop">
            <a:avLst>
              <a:gd name="adj" fmla="val 134324"/>
            </a:avLst>
          </a:prstGeom>
          <a:blipFill>
            <a:blip r:embed="rId4" cstate="print">
              <a:duotone>
                <a:schemeClr val="accent5">
                  <a:shade val="45000"/>
                  <a:satMod val="135000"/>
                </a:schemeClr>
                <a:prstClr val="white"/>
              </a:duotone>
              <a:lum contrast="40000"/>
            </a:blip>
            <a:stretch>
              <a:fillRect/>
            </a:stretch>
          </a:blipFill>
          <a:ln w="3175">
            <a:no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Lágrima"/>
          <p:cNvSpPr/>
          <p:nvPr/>
        </p:nvSpPr>
        <p:spPr>
          <a:xfrm rot="17514989">
            <a:off x="801311" y="2493940"/>
            <a:ext cx="634943" cy="839214"/>
          </a:xfrm>
          <a:prstGeom prst="teardrop">
            <a:avLst>
              <a:gd name="adj" fmla="val 134324"/>
            </a:avLst>
          </a:prstGeom>
          <a:blipFill>
            <a:blip r:embed="rId4" cstate="print">
              <a:duotone>
                <a:schemeClr val="accent5">
                  <a:shade val="45000"/>
                  <a:satMod val="135000"/>
                </a:schemeClr>
                <a:prstClr val="white"/>
              </a:duotone>
              <a:lum contrast="40000"/>
            </a:blip>
            <a:stretch>
              <a:fillRect/>
            </a:stretch>
          </a:blipFill>
          <a:ln w="3175">
            <a:no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Lágrima"/>
          <p:cNvSpPr/>
          <p:nvPr/>
        </p:nvSpPr>
        <p:spPr>
          <a:xfrm rot="17514989">
            <a:off x="1087059" y="2922585"/>
            <a:ext cx="634943" cy="839214"/>
          </a:xfrm>
          <a:prstGeom prst="teardrop">
            <a:avLst>
              <a:gd name="adj" fmla="val 134324"/>
            </a:avLst>
          </a:prstGeom>
          <a:blipFill>
            <a:blip r:embed="rId4" cstate="print">
              <a:duotone>
                <a:schemeClr val="accent5">
                  <a:shade val="45000"/>
                  <a:satMod val="135000"/>
                </a:schemeClr>
                <a:prstClr val="white"/>
              </a:duotone>
              <a:lum contrast="40000"/>
            </a:blip>
            <a:stretch>
              <a:fillRect/>
            </a:stretch>
          </a:blipFill>
          <a:ln w="3175">
            <a:no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Lágrima"/>
          <p:cNvSpPr/>
          <p:nvPr/>
        </p:nvSpPr>
        <p:spPr>
          <a:xfrm rot="17514989">
            <a:off x="1372810" y="3404774"/>
            <a:ext cx="634943" cy="839214"/>
          </a:xfrm>
          <a:prstGeom prst="teardrop">
            <a:avLst>
              <a:gd name="adj" fmla="val 134324"/>
            </a:avLst>
          </a:prstGeom>
          <a:blipFill>
            <a:blip r:embed="rId4" cstate="print">
              <a:duotone>
                <a:schemeClr val="accent5">
                  <a:shade val="45000"/>
                  <a:satMod val="135000"/>
                </a:schemeClr>
                <a:prstClr val="white"/>
              </a:duotone>
              <a:lum contrast="40000"/>
            </a:blip>
            <a:stretch>
              <a:fillRect/>
            </a:stretch>
          </a:blipFill>
          <a:ln w="3175">
            <a:no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Lágrima"/>
          <p:cNvSpPr/>
          <p:nvPr/>
        </p:nvSpPr>
        <p:spPr>
          <a:xfrm rot="17514989">
            <a:off x="1658564" y="3940559"/>
            <a:ext cx="634943" cy="839214"/>
          </a:xfrm>
          <a:prstGeom prst="teardrop">
            <a:avLst>
              <a:gd name="adj" fmla="val 134324"/>
            </a:avLst>
          </a:prstGeom>
          <a:blipFill>
            <a:blip r:embed="rId4" cstate="print">
              <a:duotone>
                <a:schemeClr val="accent5">
                  <a:shade val="45000"/>
                  <a:satMod val="135000"/>
                </a:schemeClr>
                <a:prstClr val="white"/>
              </a:duotone>
              <a:lum contrast="40000"/>
            </a:blip>
            <a:stretch>
              <a:fillRect/>
            </a:stretch>
          </a:blipFill>
          <a:ln w="3175">
            <a:no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Lágrima"/>
          <p:cNvSpPr/>
          <p:nvPr/>
        </p:nvSpPr>
        <p:spPr>
          <a:xfrm rot="17514989">
            <a:off x="2015758" y="4422782"/>
            <a:ext cx="634943" cy="839214"/>
          </a:xfrm>
          <a:prstGeom prst="teardrop">
            <a:avLst>
              <a:gd name="adj" fmla="val 134324"/>
            </a:avLst>
          </a:prstGeom>
          <a:blipFill>
            <a:blip r:embed="rId4" cstate="print">
              <a:duotone>
                <a:schemeClr val="accent5">
                  <a:shade val="45000"/>
                  <a:satMod val="135000"/>
                </a:schemeClr>
                <a:prstClr val="white"/>
              </a:duotone>
              <a:lum contrast="40000"/>
            </a:blip>
            <a:stretch>
              <a:fillRect/>
            </a:stretch>
          </a:blipFill>
          <a:ln w="3175">
            <a:no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Lágrima"/>
          <p:cNvSpPr/>
          <p:nvPr/>
        </p:nvSpPr>
        <p:spPr>
          <a:xfrm rot="21020385">
            <a:off x="7779683" y="2174766"/>
            <a:ext cx="846590" cy="629411"/>
          </a:xfrm>
          <a:prstGeom prst="teardrop">
            <a:avLst>
              <a:gd name="adj" fmla="val 134324"/>
            </a:avLst>
          </a:prstGeom>
          <a:blipFill dpi="0" rotWithShape="1">
            <a:blip r:embed="rId3" cstate="print">
              <a:duotone>
                <a:schemeClr val="accent5">
                  <a:shade val="45000"/>
                  <a:satMod val="135000"/>
                </a:schemeClr>
                <a:prstClr val="white"/>
              </a:duotone>
              <a:lum contrast="40000"/>
            </a:blip>
            <a:srcRect/>
            <a:stretch>
              <a:fillRect/>
            </a:stretch>
          </a:blipFill>
          <a:ln w="3175">
            <a:no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Lágrima"/>
          <p:cNvSpPr/>
          <p:nvPr/>
        </p:nvSpPr>
        <p:spPr>
          <a:xfrm rot="20903838">
            <a:off x="7433825" y="2593048"/>
            <a:ext cx="846590" cy="629411"/>
          </a:xfrm>
          <a:prstGeom prst="teardrop">
            <a:avLst>
              <a:gd name="adj" fmla="val 134324"/>
            </a:avLst>
          </a:prstGeom>
          <a:blipFill dpi="0" rotWithShape="1">
            <a:blip r:embed="rId3" cstate="print">
              <a:duotone>
                <a:schemeClr val="accent5">
                  <a:shade val="45000"/>
                  <a:satMod val="135000"/>
                </a:schemeClr>
                <a:prstClr val="white"/>
              </a:duotone>
              <a:lum contrast="40000"/>
            </a:blip>
            <a:srcRect/>
            <a:stretch>
              <a:fillRect/>
            </a:stretch>
          </a:blipFill>
          <a:ln w="3175">
            <a:no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Lágrima"/>
          <p:cNvSpPr/>
          <p:nvPr/>
        </p:nvSpPr>
        <p:spPr>
          <a:xfrm rot="20676747">
            <a:off x="7097059" y="3197952"/>
            <a:ext cx="846590" cy="629411"/>
          </a:xfrm>
          <a:prstGeom prst="teardrop">
            <a:avLst>
              <a:gd name="adj" fmla="val 134324"/>
            </a:avLst>
          </a:prstGeom>
          <a:blipFill dpi="0" rotWithShape="1">
            <a:blip r:embed="rId3" cstate="print">
              <a:duotone>
                <a:schemeClr val="accent5">
                  <a:shade val="45000"/>
                  <a:satMod val="135000"/>
                </a:schemeClr>
                <a:prstClr val="white"/>
              </a:duotone>
              <a:lum contrast="40000"/>
            </a:blip>
            <a:srcRect/>
            <a:stretch>
              <a:fillRect/>
            </a:stretch>
          </a:blipFill>
          <a:ln w="3175">
            <a:no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Lágrima"/>
          <p:cNvSpPr/>
          <p:nvPr/>
        </p:nvSpPr>
        <p:spPr>
          <a:xfrm rot="20708070">
            <a:off x="6779550" y="3763167"/>
            <a:ext cx="846590" cy="629411"/>
          </a:xfrm>
          <a:prstGeom prst="teardrop">
            <a:avLst>
              <a:gd name="adj" fmla="val 134324"/>
            </a:avLst>
          </a:prstGeom>
          <a:blipFill dpi="0" rotWithShape="1">
            <a:blip r:embed="rId3" cstate="print">
              <a:duotone>
                <a:schemeClr val="accent5">
                  <a:shade val="45000"/>
                  <a:satMod val="135000"/>
                </a:schemeClr>
                <a:prstClr val="white"/>
              </a:duotone>
              <a:lum contrast="40000"/>
            </a:blip>
            <a:srcRect/>
            <a:stretch>
              <a:fillRect/>
            </a:stretch>
          </a:blipFill>
          <a:ln w="3175">
            <a:no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Lágrima"/>
          <p:cNvSpPr/>
          <p:nvPr/>
        </p:nvSpPr>
        <p:spPr>
          <a:xfrm rot="20678371">
            <a:off x="6453979" y="4215837"/>
            <a:ext cx="846590" cy="629411"/>
          </a:xfrm>
          <a:prstGeom prst="teardrop">
            <a:avLst>
              <a:gd name="adj" fmla="val 134324"/>
            </a:avLst>
          </a:prstGeom>
          <a:blipFill dpi="0" rotWithShape="1">
            <a:blip r:embed="rId3" cstate="print">
              <a:duotone>
                <a:schemeClr val="accent5">
                  <a:shade val="45000"/>
                  <a:satMod val="135000"/>
                </a:schemeClr>
                <a:prstClr val="white"/>
              </a:duotone>
              <a:lum contrast="40000"/>
            </a:blip>
            <a:srcRect/>
            <a:stretch>
              <a:fillRect/>
            </a:stretch>
          </a:blipFill>
          <a:ln w="3175">
            <a:no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Lágrima"/>
          <p:cNvSpPr/>
          <p:nvPr/>
        </p:nvSpPr>
        <p:spPr>
          <a:xfrm rot="20827137">
            <a:off x="6083651" y="4688044"/>
            <a:ext cx="846590" cy="629411"/>
          </a:xfrm>
          <a:prstGeom prst="teardrop">
            <a:avLst>
              <a:gd name="adj" fmla="val 134324"/>
            </a:avLst>
          </a:prstGeom>
          <a:blipFill dpi="0" rotWithShape="1">
            <a:blip r:embed="rId3" cstate="print">
              <a:duotone>
                <a:schemeClr val="accent5">
                  <a:shade val="45000"/>
                  <a:satMod val="135000"/>
                </a:schemeClr>
                <a:prstClr val="white"/>
              </a:duotone>
              <a:lum contrast="40000"/>
            </a:blip>
            <a:srcRect/>
            <a:stretch>
              <a:fillRect/>
            </a:stretch>
          </a:blipFill>
          <a:ln w="3175">
            <a:no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Rectángulo"/>
          <p:cNvSpPr/>
          <p:nvPr/>
        </p:nvSpPr>
        <p:spPr>
          <a:xfrm>
            <a:off x="-500098" y="-357208"/>
            <a:ext cx="10001320" cy="6072230"/>
          </a:xfrm>
          <a:prstGeom prst="rect">
            <a:avLst/>
          </a:prstGeom>
          <a:gradFill flip="none" rotWithShape="1">
            <a:gsLst>
              <a:gs pos="0">
                <a:srgbClr val="3399FF"/>
              </a:gs>
              <a:gs pos="16000">
                <a:srgbClr val="00CCCC"/>
              </a:gs>
              <a:gs pos="47000">
                <a:srgbClr val="9999FF"/>
              </a:gs>
              <a:gs pos="60001">
                <a:srgbClr val="2E6792"/>
              </a:gs>
              <a:gs pos="71001">
                <a:srgbClr val="3333CC"/>
              </a:gs>
              <a:gs pos="81000">
                <a:srgbClr val="1170FF"/>
              </a:gs>
              <a:gs pos="100000">
                <a:srgbClr val="006699"/>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advTm="17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38"/>
                                        </p:tgtEl>
                                        <p:attrNameLst>
                                          <p:attrName>style.opacity</p:attrName>
                                        </p:attrNameLst>
                                      </p:cBhvr>
                                      <p:to>
                                        <p:strVal val="0"/>
                                      </p:to>
                                    </p:set>
                                    <p:animEffect filter="image" prLst="opacity: 0">
                                      <p:cBhvr rctx="IE">
                                        <p:cTn id="7" dur="indefinite"/>
                                        <p:tgtEl>
                                          <p:spTgt spid="38"/>
                                        </p:tgtEl>
                                      </p:cBhvr>
                                    </p:animEffect>
                                  </p:childTnLst>
                                </p:cTn>
                              </p:par>
                              <p:par>
                                <p:cTn id="8" presetID="2" presetClass="entr" presetSubtype="6" fill="hold" grpId="0" nodeType="withEffect">
                                  <p:stCondLst>
                                    <p:cond delay="0"/>
                                  </p:stCondLst>
                                  <p:childTnLst>
                                    <p:set>
                                      <p:cBhvr>
                                        <p:cTn id="9" dur="1" fill="hold">
                                          <p:stCondLst>
                                            <p:cond delay="0"/>
                                          </p:stCondLst>
                                        </p:cTn>
                                        <p:tgtEl>
                                          <p:spTgt spid="14"/>
                                        </p:tgtEl>
                                        <p:attrNameLst>
                                          <p:attrName>style.visibility</p:attrName>
                                        </p:attrNameLst>
                                      </p:cBhvr>
                                      <p:to>
                                        <p:strVal val="visible"/>
                                      </p:to>
                                    </p:set>
                                    <p:anim calcmode="lin" valueType="num">
                                      <p:cBhvr additive="base">
                                        <p:cTn id="10" dur="3000" fill="hold"/>
                                        <p:tgtEl>
                                          <p:spTgt spid="14"/>
                                        </p:tgtEl>
                                        <p:attrNameLst>
                                          <p:attrName>ppt_x</p:attrName>
                                        </p:attrNameLst>
                                      </p:cBhvr>
                                      <p:tavLst>
                                        <p:tav tm="0">
                                          <p:val>
                                            <p:strVal val="1+#ppt_w/2"/>
                                          </p:val>
                                        </p:tav>
                                        <p:tav tm="100000">
                                          <p:val>
                                            <p:strVal val="#ppt_x"/>
                                          </p:val>
                                        </p:tav>
                                      </p:tavLst>
                                    </p:anim>
                                    <p:anim calcmode="lin" valueType="num">
                                      <p:cBhvr additive="base">
                                        <p:cTn id="11" dur="3000" fill="hold"/>
                                        <p:tgtEl>
                                          <p:spTgt spid="14"/>
                                        </p:tgtEl>
                                        <p:attrNameLst>
                                          <p:attrName>ppt_y</p:attrName>
                                        </p:attrNameLst>
                                      </p:cBhvr>
                                      <p:tavLst>
                                        <p:tav tm="0">
                                          <p:val>
                                            <p:strVal val="1+#ppt_h/2"/>
                                          </p:val>
                                        </p:tav>
                                        <p:tav tm="100000">
                                          <p:val>
                                            <p:strVal val="#ppt_y"/>
                                          </p:val>
                                        </p:tav>
                                      </p:tavLst>
                                    </p:anim>
                                  </p:childTnLst>
                                </p:cTn>
                              </p:par>
                              <p:par>
                                <p:cTn id="12" presetID="2" presetClass="entr" presetSubtype="6" fill="hold" grpId="0" nodeType="withEffect">
                                  <p:stCondLst>
                                    <p:cond delay="0"/>
                                  </p:stCondLst>
                                  <p:childTnLst>
                                    <p:set>
                                      <p:cBhvr>
                                        <p:cTn id="13" dur="1" fill="hold">
                                          <p:stCondLst>
                                            <p:cond delay="0"/>
                                          </p:stCondLst>
                                        </p:cTn>
                                        <p:tgtEl>
                                          <p:spTgt spid="15"/>
                                        </p:tgtEl>
                                        <p:attrNameLst>
                                          <p:attrName>style.visibility</p:attrName>
                                        </p:attrNameLst>
                                      </p:cBhvr>
                                      <p:to>
                                        <p:strVal val="visible"/>
                                      </p:to>
                                    </p:set>
                                    <p:anim calcmode="lin" valueType="num">
                                      <p:cBhvr additive="base">
                                        <p:cTn id="14" dur="3000" fill="hold"/>
                                        <p:tgtEl>
                                          <p:spTgt spid="15"/>
                                        </p:tgtEl>
                                        <p:attrNameLst>
                                          <p:attrName>ppt_x</p:attrName>
                                        </p:attrNameLst>
                                      </p:cBhvr>
                                      <p:tavLst>
                                        <p:tav tm="0">
                                          <p:val>
                                            <p:strVal val="1+#ppt_w/2"/>
                                          </p:val>
                                        </p:tav>
                                        <p:tav tm="100000">
                                          <p:val>
                                            <p:strVal val="#ppt_x"/>
                                          </p:val>
                                        </p:tav>
                                      </p:tavLst>
                                    </p:anim>
                                    <p:anim calcmode="lin" valueType="num">
                                      <p:cBhvr additive="base">
                                        <p:cTn id="15" dur="3000" fill="hold"/>
                                        <p:tgtEl>
                                          <p:spTgt spid="15"/>
                                        </p:tgtEl>
                                        <p:attrNameLst>
                                          <p:attrName>ppt_y</p:attrName>
                                        </p:attrNameLst>
                                      </p:cBhvr>
                                      <p:tavLst>
                                        <p:tav tm="0">
                                          <p:val>
                                            <p:strVal val="1+#ppt_h/2"/>
                                          </p:val>
                                        </p:tav>
                                        <p:tav tm="100000">
                                          <p:val>
                                            <p:strVal val="#ppt_y"/>
                                          </p:val>
                                        </p:tav>
                                      </p:tavLst>
                                    </p:anim>
                                  </p:childTnLst>
                                </p:cTn>
                              </p:par>
                              <p:par>
                                <p:cTn id="16" presetID="2" presetClass="entr" presetSubtype="6" fill="hold" grpId="0" nodeType="withEffect">
                                  <p:stCondLst>
                                    <p:cond delay="0"/>
                                  </p:stCondLst>
                                  <p:childTnLst>
                                    <p:set>
                                      <p:cBhvr>
                                        <p:cTn id="17" dur="1" fill="hold">
                                          <p:stCondLst>
                                            <p:cond delay="0"/>
                                          </p:stCondLst>
                                        </p:cTn>
                                        <p:tgtEl>
                                          <p:spTgt spid="16"/>
                                        </p:tgtEl>
                                        <p:attrNameLst>
                                          <p:attrName>style.visibility</p:attrName>
                                        </p:attrNameLst>
                                      </p:cBhvr>
                                      <p:to>
                                        <p:strVal val="visible"/>
                                      </p:to>
                                    </p:set>
                                    <p:anim calcmode="lin" valueType="num">
                                      <p:cBhvr additive="base">
                                        <p:cTn id="18" dur="3000" fill="hold"/>
                                        <p:tgtEl>
                                          <p:spTgt spid="16"/>
                                        </p:tgtEl>
                                        <p:attrNameLst>
                                          <p:attrName>ppt_x</p:attrName>
                                        </p:attrNameLst>
                                      </p:cBhvr>
                                      <p:tavLst>
                                        <p:tav tm="0">
                                          <p:val>
                                            <p:strVal val="1+#ppt_w/2"/>
                                          </p:val>
                                        </p:tav>
                                        <p:tav tm="100000">
                                          <p:val>
                                            <p:strVal val="#ppt_x"/>
                                          </p:val>
                                        </p:tav>
                                      </p:tavLst>
                                    </p:anim>
                                    <p:anim calcmode="lin" valueType="num">
                                      <p:cBhvr additive="base">
                                        <p:cTn id="19" dur="3000" fill="hold"/>
                                        <p:tgtEl>
                                          <p:spTgt spid="16"/>
                                        </p:tgtEl>
                                        <p:attrNameLst>
                                          <p:attrName>ppt_y</p:attrName>
                                        </p:attrNameLst>
                                      </p:cBhvr>
                                      <p:tavLst>
                                        <p:tav tm="0">
                                          <p:val>
                                            <p:strVal val="1+#ppt_h/2"/>
                                          </p:val>
                                        </p:tav>
                                        <p:tav tm="100000">
                                          <p:val>
                                            <p:strVal val="#ppt_y"/>
                                          </p:val>
                                        </p:tav>
                                      </p:tavLst>
                                    </p:anim>
                                  </p:childTnLst>
                                </p:cTn>
                              </p:par>
                              <p:par>
                                <p:cTn id="20" presetID="2" presetClass="entr" presetSubtype="6" fill="hold" grpId="0" nodeType="withEffect">
                                  <p:stCondLst>
                                    <p:cond delay="0"/>
                                  </p:stCondLst>
                                  <p:childTnLst>
                                    <p:set>
                                      <p:cBhvr>
                                        <p:cTn id="21" dur="1" fill="hold">
                                          <p:stCondLst>
                                            <p:cond delay="0"/>
                                          </p:stCondLst>
                                        </p:cTn>
                                        <p:tgtEl>
                                          <p:spTgt spid="17"/>
                                        </p:tgtEl>
                                        <p:attrNameLst>
                                          <p:attrName>style.visibility</p:attrName>
                                        </p:attrNameLst>
                                      </p:cBhvr>
                                      <p:to>
                                        <p:strVal val="visible"/>
                                      </p:to>
                                    </p:set>
                                    <p:anim calcmode="lin" valueType="num">
                                      <p:cBhvr additive="base">
                                        <p:cTn id="22" dur="3000" fill="hold"/>
                                        <p:tgtEl>
                                          <p:spTgt spid="17"/>
                                        </p:tgtEl>
                                        <p:attrNameLst>
                                          <p:attrName>ppt_x</p:attrName>
                                        </p:attrNameLst>
                                      </p:cBhvr>
                                      <p:tavLst>
                                        <p:tav tm="0">
                                          <p:val>
                                            <p:strVal val="1+#ppt_w/2"/>
                                          </p:val>
                                        </p:tav>
                                        <p:tav tm="100000">
                                          <p:val>
                                            <p:strVal val="#ppt_x"/>
                                          </p:val>
                                        </p:tav>
                                      </p:tavLst>
                                    </p:anim>
                                    <p:anim calcmode="lin" valueType="num">
                                      <p:cBhvr additive="base">
                                        <p:cTn id="23" dur="3000" fill="hold"/>
                                        <p:tgtEl>
                                          <p:spTgt spid="17"/>
                                        </p:tgtEl>
                                        <p:attrNameLst>
                                          <p:attrName>ppt_y</p:attrName>
                                        </p:attrNameLst>
                                      </p:cBhvr>
                                      <p:tavLst>
                                        <p:tav tm="0">
                                          <p:val>
                                            <p:strVal val="1+#ppt_h/2"/>
                                          </p:val>
                                        </p:tav>
                                        <p:tav tm="100000">
                                          <p:val>
                                            <p:strVal val="#ppt_y"/>
                                          </p:val>
                                        </p:tav>
                                      </p:tavLst>
                                    </p:anim>
                                  </p:childTnLst>
                                </p:cTn>
                              </p:par>
                              <p:par>
                                <p:cTn id="24" presetID="2" presetClass="entr" presetSubtype="6" fill="hold" grpId="0" nodeType="withEffect">
                                  <p:stCondLst>
                                    <p:cond delay="0"/>
                                  </p:stCondLst>
                                  <p:childTnLst>
                                    <p:set>
                                      <p:cBhvr>
                                        <p:cTn id="25" dur="1" fill="hold">
                                          <p:stCondLst>
                                            <p:cond delay="0"/>
                                          </p:stCondLst>
                                        </p:cTn>
                                        <p:tgtEl>
                                          <p:spTgt spid="18"/>
                                        </p:tgtEl>
                                        <p:attrNameLst>
                                          <p:attrName>style.visibility</p:attrName>
                                        </p:attrNameLst>
                                      </p:cBhvr>
                                      <p:to>
                                        <p:strVal val="visible"/>
                                      </p:to>
                                    </p:set>
                                    <p:anim calcmode="lin" valueType="num">
                                      <p:cBhvr additive="base">
                                        <p:cTn id="26" dur="3000" fill="hold"/>
                                        <p:tgtEl>
                                          <p:spTgt spid="18"/>
                                        </p:tgtEl>
                                        <p:attrNameLst>
                                          <p:attrName>ppt_x</p:attrName>
                                        </p:attrNameLst>
                                      </p:cBhvr>
                                      <p:tavLst>
                                        <p:tav tm="0">
                                          <p:val>
                                            <p:strVal val="1+#ppt_w/2"/>
                                          </p:val>
                                        </p:tav>
                                        <p:tav tm="100000">
                                          <p:val>
                                            <p:strVal val="#ppt_x"/>
                                          </p:val>
                                        </p:tav>
                                      </p:tavLst>
                                    </p:anim>
                                    <p:anim calcmode="lin" valueType="num">
                                      <p:cBhvr additive="base">
                                        <p:cTn id="27" dur="3000" fill="hold"/>
                                        <p:tgtEl>
                                          <p:spTgt spid="18"/>
                                        </p:tgtEl>
                                        <p:attrNameLst>
                                          <p:attrName>ppt_y</p:attrName>
                                        </p:attrNameLst>
                                      </p:cBhvr>
                                      <p:tavLst>
                                        <p:tav tm="0">
                                          <p:val>
                                            <p:strVal val="1+#ppt_h/2"/>
                                          </p:val>
                                        </p:tav>
                                        <p:tav tm="100000">
                                          <p:val>
                                            <p:strVal val="#ppt_y"/>
                                          </p:val>
                                        </p:tav>
                                      </p:tavLst>
                                    </p:anim>
                                  </p:childTnLst>
                                </p:cTn>
                              </p:par>
                              <p:par>
                                <p:cTn id="28" presetID="2" presetClass="entr" presetSubtype="6" fill="hold" grpId="0" nodeType="withEffect">
                                  <p:stCondLst>
                                    <p:cond delay="0"/>
                                  </p:stCondLst>
                                  <p:childTnLst>
                                    <p:set>
                                      <p:cBhvr>
                                        <p:cTn id="29" dur="1" fill="hold">
                                          <p:stCondLst>
                                            <p:cond delay="0"/>
                                          </p:stCondLst>
                                        </p:cTn>
                                        <p:tgtEl>
                                          <p:spTgt spid="19"/>
                                        </p:tgtEl>
                                        <p:attrNameLst>
                                          <p:attrName>style.visibility</p:attrName>
                                        </p:attrNameLst>
                                      </p:cBhvr>
                                      <p:to>
                                        <p:strVal val="visible"/>
                                      </p:to>
                                    </p:set>
                                    <p:anim calcmode="lin" valueType="num">
                                      <p:cBhvr additive="base">
                                        <p:cTn id="30" dur="3000" fill="hold"/>
                                        <p:tgtEl>
                                          <p:spTgt spid="19"/>
                                        </p:tgtEl>
                                        <p:attrNameLst>
                                          <p:attrName>ppt_x</p:attrName>
                                        </p:attrNameLst>
                                      </p:cBhvr>
                                      <p:tavLst>
                                        <p:tav tm="0">
                                          <p:val>
                                            <p:strVal val="1+#ppt_w/2"/>
                                          </p:val>
                                        </p:tav>
                                        <p:tav tm="100000">
                                          <p:val>
                                            <p:strVal val="#ppt_x"/>
                                          </p:val>
                                        </p:tav>
                                      </p:tavLst>
                                    </p:anim>
                                    <p:anim calcmode="lin" valueType="num">
                                      <p:cBhvr additive="base">
                                        <p:cTn id="31" dur="3000" fill="hold"/>
                                        <p:tgtEl>
                                          <p:spTgt spid="19"/>
                                        </p:tgtEl>
                                        <p:attrNameLst>
                                          <p:attrName>ppt_y</p:attrName>
                                        </p:attrNameLst>
                                      </p:cBhvr>
                                      <p:tavLst>
                                        <p:tav tm="0">
                                          <p:val>
                                            <p:strVal val="1+#ppt_h/2"/>
                                          </p:val>
                                        </p:tav>
                                        <p:tav tm="100000">
                                          <p:val>
                                            <p:strVal val="#ppt_y"/>
                                          </p:val>
                                        </p:tav>
                                      </p:tavLst>
                                    </p:anim>
                                  </p:childTnLst>
                                </p:cTn>
                              </p:par>
                              <p:par>
                                <p:cTn id="32" presetID="2" presetClass="entr" presetSubtype="6" fill="hold" grpId="0" nodeType="withEffect">
                                  <p:stCondLst>
                                    <p:cond delay="0"/>
                                  </p:stCondLst>
                                  <p:childTnLst>
                                    <p:set>
                                      <p:cBhvr>
                                        <p:cTn id="33" dur="1" fill="hold">
                                          <p:stCondLst>
                                            <p:cond delay="0"/>
                                          </p:stCondLst>
                                        </p:cTn>
                                        <p:tgtEl>
                                          <p:spTgt spid="20"/>
                                        </p:tgtEl>
                                        <p:attrNameLst>
                                          <p:attrName>style.visibility</p:attrName>
                                        </p:attrNameLst>
                                      </p:cBhvr>
                                      <p:to>
                                        <p:strVal val="visible"/>
                                      </p:to>
                                    </p:set>
                                    <p:anim calcmode="lin" valueType="num">
                                      <p:cBhvr additive="base">
                                        <p:cTn id="34" dur="3000" fill="hold"/>
                                        <p:tgtEl>
                                          <p:spTgt spid="20"/>
                                        </p:tgtEl>
                                        <p:attrNameLst>
                                          <p:attrName>ppt_x</p:attrName>
                                        </p:attrNameLst>
                                      </p:cBhvr>
                                      <p:tavLst>
                                        <p:tav tm="0">
                                          <p:val>
                                            <p:strVal val="1+#ppt_w/2"/>
                                          </p:val>
                                        </p:tav>
                                        <p:tav tm="100000">
                                          <p:val>
                                            <p:strVal val="#ppt_x"/>
                                          </p:val>
                                        </p:tav>
                                      </p:tavLst>
                                    </p:anim>
                                    <p:anim calcmode="lin" valueType="num">
                                      <p:cBhvr additive="base">
                                        <p:cTn id="35" dur="3000" fill="hold"/>
                                        <p:tgtEl>
                                          <p:spTgt spid="20"/>
                                        </p:tgtEl>
                                        <p:attrNameLst>
                                          <p:attrName>ppt_y</p:attrName>
                                        </p:attrNameLst>
                                      </p:cBhvr>
                                      <p:tavLst>
                                        <p:tav tm="0">
                                          <p:val>
                                            <p:strVal val="1+#ppt_h/2"/>
                                          </p:val>
                                        </p:tav>
                                        <p:tav tm="100000">
                                          <p:val>
                                            <p:strVal val="#ppt_y"/>
                                          </p:val>
                                        </p:tav>
                                      </p:tavLst>
                                    </p:anim>
                                  </p:childTnLst>
                                </p:cTn>
                              </p:par>
                              <p:par>
                                <p:cTn id="36" presetID="2" presetClass="entr" presetSubtype="6" fill="hold" grpId="0" nodeType="withEffect">
                                  <p:stCondLst>
                                    <p:cond delay="0"/>
                                  </p:stCondLst>
                                  <p:childTnLst>
                                    <p:set>
                                      <p:cBhvr>
                                        <p:cTn id="37" dur="1" fill="hold">
                                          <p:stCondLst>
                                            <p:cond delay="0"/>
                                          </p:stCondLst>
                                        </p:cTn>
                                        <p:tgtEl>
                                          <p:spTgt spid="21"/>
                                        </p:tgtEl>
                                        <p:attrNameLst>
                                          <p:attrName>style.visibility</p:attrName>
                                        </p:attrNameLst>
                                      </p:cBhvr>
                                      <p:to>
                                        <p:strVal val="visible"/>
                                      </p:to>
                                    </p:set>
                                    <p:anim calcmode="lin" valueType="num">
                                      <p:cBhvr additive="base">
                                        <p:cTn id="38" dur="3000" fill="hold"/>
                                        <p:tgtEl>
                                          <p:spTgt spid="21"/>
                                        </p:tgtEl>
                                        <p:attrNameLst>
                                          <p:attrName>ppt_x</p:attrName>
                                        </p:attrNameLst>
                                      </p:cBhvr>
                                      <p:tavLst>
                                        <p:tav tm="0">
                                          <p:val>
                                            <p:strVal val="1+#ppt_w/2"/>
                                          </p:val>
                                        </p:tav>
                                        <p:tav tm="100000">
                                          <p:val>
                                            <p:strVal val="#ppt_x"/>
                                          </p:val>
                                        </p:tav>
                                      </p:tavLst>
                                    </p:anim>
                                    <p:anim calcmode="lin" valueType="num">
                                      <p:cBhvr additive="base">
                                        <p:cTn id="39" dur="3000" fill="hold"/>
                                        <p:tgtEl>
                                          <p:spTgt spid="21"/>
                                        </p:tgtEl>
                                        <p:attrNameLst>
                                          <p:attrName>ppt_y</p:attrName>
                                        </p:attrNameLst>
                                      </p:cBhvr>
                                      <p:tavLst>
                                        <p:tav tm="0">
                                          <p:val>
                                            <p:strVal val="1+#ppt_h/2"/>
                                          </p:val>
                                        </p:tav>
                                        <p:tav tm="100000">
                                          <p:val>
                                            <p:strVal val="#ppt_y"/>
                                          </p:val>
                                        </p:tav>
                                      </p:tavLst>
                                    </p:anim>
                                  </p:childTnLst>
                                </p:cTn>
                              </p:par>
                              <p:par>
                                <p:cTn id="40" presetID="2" presetClass="entr" presetSubtype="6" fill="hold" grpId="0" nodeType="withEffect">
                                  <p:stCondLst>
                                    <p:cond delay="0"/>
                                  </p:stCondLst>
                                  <p:childTnLst>
                                    <p:set>
                                      <p:cBhvr>
                                        <p:cTn id="41" dur="1" fill="hold">
                                          <p:stCondLst>
                                            <p:cond delay="0"/>
                                          </p:stCondLst>
                                        </p:cTn>
                                        <p:tgtEl>
                                          <p:spTgt spid="22"/>
                                        </p:tgtEl>
                                        <p:attrNameLst>
                                          <p:attrName>style.visibility</p:attrName>
                                        </p:attrNameLst>
                                      </p:cBhvr>
                                      <p:to>
                                        <p:strVal val="visible"/>
                                      </p:to>
                                    </p:set>
                                    <p:anim calcmode="lin" valueType="num">
                                      <p:cBhvr additive="base">
                                        <p:cTn id="42" dur="3000" fill="hold"/>
                                        <p:tgtEl>
                                          <p:spTgt spid="22"/>
                                        </p:tgtEl>
                                        <p:attrNameLst>
                                          <p:attrName>ppt_x</p:attrName>
                                        </p:attrNameLst>
                                      </p:cBhvr>
                                      <p:tavLst>
                                        <p:tav tm="0">
                                          <p:val>
                                            <p:strVal val="1+#ppt_w/2"/>
                                          </p:val>
                                        </p:tav>
                                        <p:tav tm="100000">
                                          <p:val>
                                            <p:strVal val="#ppt_x"/>
                                          </p:val>
                                        </p:tav>
                                      </p:tavLst>
                                    </p:anim>
                                    <p:anim calcmode="lin" valueType="num">
                                      <p:cBhvr additive="base">
                                        <p:cTn id="43" dur="3000" fill="hold"/>
                                        <p:tgtEl>
                                          <p:spTgt spid="22"/>
                                        </p:tgtEl>
                                        <p:attrNameLst>
                                          <p:attrName>ppt_y</p:attrName>
                                        </p:attrNameLst>
                                      </p:cBhvr>
                                      <p:tavLst>
                                        <p:tav tm="0">
                                          <p:val>
                                            <p:strVal val="1+#ppt_h/2"/>
                                          </p:val>
                                        </p:tav>
                                        <p:tav tm="100000">
                                          <p:val>
                                            <p:strVal val="#ppt_y"/>
                                          </p:val>
                                        </p:tav>
                                      </p:tavLst>
                                    </p:anim>
                                  </p:childTnLst>
                                </p:cTn>
                              </p:par>
                              <p:par>
                                <p:cTn id="44" presetID="2" presetClass="entr" presetSubtype="6" fill="hold" grpId="0" nodeType="withEffect">
                                  <p:stCondLst>
                                    <p:cond delay="0"/>
                                  </p:stCondLst>
                                  <p:childTnLst>
                                    <p:set>
                                      <p:cBhvr>
                                        <p:cTn id="45" dur="1" fill="hold">
                                          <p:stCondLst>
                                            <p:cond delay="0"/>
                                          </p:stCondLst>
                                        </p:cTn>
                                        <p:tgtEl>
                                          <p:spTgt spid="23"/>
                                        </p:tgtEl>
                                        <p:attrNameLst>
                                          <p:attrName>style.visibility</p:attrName>
                                        </p:attrNameLst>
                                      </p:cBhvr>
                                      <p:to>
                                        <p:strVal val="visible"/>
                                      </p:to>
                                    </p:set>
                                    <p:anim calcmode="lin" valueType="num">
                                      <p:cBhvr additive="base">
                                        <p:cTn id="46" dur="3000" fill="hold"/>
                                        <p:tgtEl>
                                          <p:spTgt spid="23"/>
                                        </p:tgtEl>
                                        <p:attrNameLst>
                                          <p:attrName>ppt_x</p:attrName>
                                        </p:attrNameLst>
                                      </p:cBhvr>
                                      <p:tavLst>
                                        <p:tav tm="0">
                                          <p:val>
                                            <p:strVal val="1+#ppt_w/2"/>
                                          </p:val>
                                        </p:tav>
                                        <p:tav tm="100000">
                                          <p:val>
                                            <p:strVal val="#ppt_x"/>
                                          </p:val>
                                        </p:tav>
                                      </p:tavLst>
                                    </p:anim>
                                    <p:anim calcmode="lin" valueType="num">
                                      <p:cBhvr additive="base">
                                        <p:cTn id="47" dur="3000" fill="hold"/>
                                        <p:tgtEl>
                                          <p:spTgt spid="23"/>
                                        </p:tgtEl>
                                        <p:attrNameLst>
                                          <p:attrName>ppt_y</p:attrName>
                                        </p:attrNameLst>
                                      </p:cBhvr>
                                      <p:tavLst>
                                        <p:tav tm="0">
                                          <p:val>
                                            <p:strVal val="1+#ppt_h/2"/>
                                          </p:val>
                                        </p:tav>
                                        <p:tav tm="100000">
                                          <p:val>
                                            <p:strVal val="#ppt_y"/>
                                          </p:val>
                                        </p:tav>
                                      </p:tavLst>
                                    </p:anim>
                                  </p:childTnLst>
                                </p:cTn>
                              </p:par>
                              <p:par>
                                <p:cTn id="48" presetID="2" presetClass="entr" presetSubtype="6" fill="hold" grpId="0" nodeType="withEffect">
                                  <p:stCondLst>
                                    <p:cond delay="0"/>
                                  </p:stCondLst>
                                  <p:childTnLst>
                                    <p:set>
                                      <p:cBhvr>
                                        <p:cTn id="49" dur="1" fill="hold">
                                          <p:stCondLst>
                                            <p:cond delay="0"/>
                                          </p:stCondLst>
                                        </p:cTn>
                                        <p:tgtEl>
                                          <p:spTgt spid="24"/>
                                        </p:tgtEl>
                                        <p:attrNameLst>
                                          <p:attrName>style.visibility</p:attrName>
                                        </p:attrNameLst>
                                      </p:cBhvr>
                                      <p:to>
                                        <p:strVal val="visible"/>
                                      </p:to>
                                    </p:set>
                                    <p:anim calcmode="lin" valueType="num">
                                      <p:cBhvr additive="base">
                                        <p:cTn id="50" dur="3000" fill="hold"/>
                                        <p:tgtEl>
                                          <p:spTgt spid="24"/>
                                        </p:tgtEl>
                                        <p:attrNameLst>
                                          <p:attrName>ppt_x</p:attrName>
                                        </p:attrNameLst>
                                      </p:cBhvr>
                                      <p:tavLst>
                                        <p:tav tm="0">
                                          <p:val>
                                            <p:strVal val="1+#ppt_w/2"/>
                                          </p:val>
                                        </p:tav>
                                        <p:tav tm="100000">
                                          <p:val>
                                            <p:strVal val="#ppt_x"/>
                                          </p:val>
                                        </p:tav>
                                      </p:tavLst>
                                    </p:anim>
                                    <p:anim calcmode="lin" valueType="num">
                                      <p:cBhvr additive="base">
                                        <p:cTn id="51" dur="3000" fill="hold"/>
                                        <p:tgtEl>
                                          <p:spTgt spid="24"/>
                                        </p:tgtEl>
                                        <p:attrNameLst>
                                          <p:attrName>ppt_y</p:attrName>
                                        </p:attrNameLst>
                                      </p:cBhvr>
                                      <p:tavLst>
                                        <p:tav tm="0">
                                          <p:val>
                                            <p:strVal val="1+#ppt_h/2"/>
                                          </p:val>
                                        </p:tav>
                                        <p:tav tm="100000">
                                          <p:val>
                                            <p:strVal val="#ppt_y"/>
                                          </p:val>
                                        </p:tav>
                                      </p:tavLst>
                                    </p:anim>
                                  </p:childTnLst>
                                </p:cTn>
                              </p:par>
                              <p:par>
                                <p:cTn id="52" presetID="2" presetClass="entr" presetSubtype="12" fill="hold" grpId="0" nodeType="withEffect">
                                  <p:stCondLst>
                                    <p:cond delay="0"/>
                                  </p:stCondLst>
                                  <p:childTnLst>
                                    <p:set>
                                      <p:cBhvr>
                                        <p:cTn id="53" dur="1" fill="hold">
                                          <p:stCondLst>
                                            <p:cond delay="0"/>
                                          </p:stCondLst>
                                        </p:cTn>
                                        <p:tgtEl>
                                          <p:spTgt spid="3"/>
                                        </p:tgtEl>
                                        <p:attrNameLst>
                                          <p:attrName>style.visibility</p:attrName>
                                        </p:attrNameLst>
                                      </p:cBhvr>
                                      <p:to>
                                        <p:strVal val="visible"/>
                                      </p:to>
                                    </p:set>
                                    <p:anim calcmode="lin" valueType="num">
                                      <p:cBhvr additive="base">
                                        <p:cTn id="54" dur="3000" fill="hold"/>
                                        <p:tgtEl>
                                          <p:spTgt spid="3"/>
                                        </p:tgtEl>
                                        <p:attrNameLst>
                                          <p:attrName>ppt_x</p:attrName>
                                        </p:attrNameLst>
                                      </p:cBhvr>
                                      <p:tavLst>
                                        <p:tav tm="0">
                                          <p:val>
                                            <p:strVal val="0-#ppt_w/2"/>
                                          </p:val>
                                        </p:tav>
                                        <p:tav tm="100000">
                                          <p:val>
                                            <p:strVal val="#ppt_x"/>
                                          </p:val>
                                        </p:tav>
                                      </p:tavLst>
                                    </p:anim>
                                    <p:anim calcmode="lin" valueType="num">
                                      <p:cBhvr additive="base">
                                        <p:cTn id="55" dur="3000" fill="hold"/>
                                        <p:tgtEl>
                                          <p:spTgt spid="3"/>
                                        </p:tgtEl>
                                        <p:attrNameLst>
                                          <p:attrName>ppt_y</p:attrName>
                                        </p:attrNameLst>
                                      </p:cBhvr>
                                      <p:tavLst>
                                        <p:tav tm="0">
                                          <p:val>
                                            <p:strVal val="1+#ppt_h/2"/>
                                          </p:val>
                                        </p:tav>
                                        <p:tav tm="100000">
                                          <p:val>
                                            <p:strVal val="#ppt_y"/>
                                          </p:val>
                                        </p:tav>
                                      </p:tavLst>
                                    </p:anim>
                                  </p:childTnLst>
                                </p:cTn>
                              </p:par>
                              <p:par>
                                <p:cTn id="56" presetID="2" presetClass="entr" presetSubtype="12" fill="hold" grpId="0" nodeType="withEffect">
                                  <p:stCondLst>
                                    <p:cond delay="0"/>
                                  </p:stCondLst>
                                  <p:childTnLst>
                                    <p:set>
                                      <p:cBhvr>
                                        <p:cTn id="57" dur="1" fill="hold">
                                          <p:stCondLst>
                                            <p:cond delay="0"/>
                                          </p:stCondLst>
                                        </p:cTn>
                                        <p:tgtEl>
                                          <p:spTgt spid="4"/>
                                        </p:tgtEl>
                                        <p:attrNameLst>
                                          <p:attrName>style.visibility</p:attrName>
                                        </p:attrNameLst>
                                      </p:cBhvr>
                                      <p:to>
                                        <p:strVal val="visible"/>
                                      </p:to>
                                    </p:set>
                                    <p:anim calcmode="lin" valueType="num">
                                      <p:cBhvr additive="base">
                                        <p:cTn id="58" dur="3000" fill="hold"/>
                                        <p:tgtEl>
                                          <p:spTgt spid="4"/>
                                        </p:tgtEl>
                                        <p:attrNameLst>
                                          <p:attrName>ppt_x</p:attrName>
                                        </p:attrNameLst>
                                      </p:cBhvr>
                                      <p:tavLst>
                                        <p:tav tm="0">
                                          <p:val>
                                            <p:strVal val="0-#ppt_w/2"/>
                                          </p:val>
                                        </p:tav>
                                        <p:tav tm="100000">
                                          <p:val>
                                            <p:strVal val="#ppt_x"/>
                                          </p:val>
                                        </p:tav>
                                      </p:tavLst>
                                    </p:anim>
                                    <p:anim calcmode="lin" valueType="num">
                                      <p:cBhvr additive="base">
                                        <p:cTn id="59" dur="3000" fill="hold"/>
                                        <p:tgtEl>
                                          <p:spTgt spid="4"/>
                                        </p:tgtEl>
                                        <p:attrNameLst>
                                          <p:attrName>ppt_y</p:attrName>
                                        </p:attrNameLst>
                                      </p:cBhvr>
                                      <p:tavLst>
                                        <p:tav tm="0">
                                          <p:val>
                                            <p:strVal val="1+#ppt_h/2"/>
                                          </p:val>
                                        </p:tav>
                                        <p:tav tm="100000">
                                          <p:val>
                                            <p:strVal val="#ppt_y"/>
                                          </p:val>
                                        </p:tav>
                                      </p:tavLst>
                                    </p:anim>
                                  </p:childTnLst>
                                </p:cTn>
                              </p:par>
                              <p:par>
                                <p:cTn id="60" presetID="2" presetClass="entr" presetSubtype="12" fill="hold" grpId="0" nodeType="withEffect">
                                  <p:stCondLst>
                                    <p:cond delay="0"/>
                                  </p:stCondLst>
                                  <p:childTnLst>
                                    <p:set>
                                      <p:cBhvr>
                                        <p:cTn id="61" dur="1" fill="hold">
                                          <p:stCondLst>
                                            <p:cond delay="0"/>
                                          </p:stCondLst>
                                        </p:cTn>
                                        <p:tgtEl>
                                          <p:spTgt spid="5"/>
                                        </p:tgtEl>
                                        <p:attrNameLst>
                                          <p:attrName>style.visibility</p:attrName>
                                        </p:attrNameLst>
                                      </p:cBhvr>
                                      <p:to>
                                        <p:strVal val="visible"/>
                                      </p:to>
                                    </p:set>
                                    <p:anim calcmode="lin" valueType="num">
                                      <p:cBhvr additive="base">
                                        <p:cTn id="62" dur="3000" fill="hold"/>
                                        <p:tgtEl>
                                          <p:spTgt spid="5"/>
                                        </p:tgtEl>
                                        <p:attrNameLst>
                                          <p:attrName>ppt_x</p:attrName>
                                        </p:attrNameLst>
                                      </p:cBhvr>
                                      <p:tavLst>
                                        <p:tav tm="0">
                                          <p:val>
                                            <p:strVal val="0-#ppt_w/2"/>
                                          </p:val>
                                        </p:tav>
                                        <p:tav tm="100000">
                                          <p:val>
                                            <p:strVal val="#ppt_x"/>
                                          </p:val>
                                        </p:tav>
                                      </p:tavLst>
                                    </p:anim>
                                    <p:anim calcmode="lin" valueType="num">
                                      <p:cBhvr additive="base">
                                        <p:cTn id="63" dur="3000" fill="hold"/>
                                        <p:tgtEl>
                                          <p:spTgt spid="5"/>
                                        </p:tgtEl>
                                        <p:attrNameLst>
                                          <p:attrName>ppt_y</p:attrName>
                                        </p:attrNameLst>
                                      </p:cBhvr>
                                      <p:tavLst>
                                        <p:tav tm="0">
                                          <p:val>
                                            <p:strVal val="1+#ppt_h/2"/>
                                          </p:val>
                                        </p:tav>
                                        <p:tav tm="100000">
                                          <p:val>
                                            <p:strVal val="#ppt_y"/>
                                          </p:val>
                                        </p:tav>
                                      </p:tavLst>
                                    </p:anim>
                                  </p:childTnLst>
                                </p:cTn>
                              </p:par>
                              <p:par>
                                <p:cTn id="64" presetID="2" presetClass="entr" presetSubtype="12" fill="hold" grpId="0" nodeType="withEffect">
                                  <p:stCondLst>
                                    <p:cond delay="0"/>
                                  </p:stCondLst>
                                  <p:childTnLst>
                                    <p:set>
                                      <p:cBhvr>
                                        <p:cTn id="65" dur="1" fill="hold">
                                          <p:stCondLst>
                                            <p:cond delay="0"/>
                                          </p:stCondLst>
                                        </p:cTn>
                                        <p:tgtEl>
                                          <p:spTgt spid="6"/>
                                        </p:tgtEl>
                                        <p:attrNameLst>
                                          <p:attrName>style.visibility</p:attrName>
                                        </p:attrNameLst>
                                      </p:cBhvr>
                                      <p:to>
                                        <p:strVal val="visible"/>
                                      </p:to>
                                    </p:set>
                                    <p:anim calcmode="lin" valueType="num">
                                      <p:cBhvr additive="base">
                                        <p:cTn id="66" dur="3000" fill="hold"/>
                                        <p:tgtEl>
                                          <p:spTgt spid="6"/>
                                        </p:tgtEl>
                                        <p:attrNameLst>
                                          <p:attrName>ppt_x</p:attrName>
                                        </p:attrNameLst>
                                      </p:cBhvr>
                                      <p:tavLst>
                                        <p:tav tm="0">
                                          <p:val>
                                            <p:strVal val="0-#ppt_w/2"/>
                                          </p:val>
                                        </p:tav>
                                        <p:tav tm="100000">
                                          <p:val>
                                            <p:strVal val="#ppt_x"/>
                                          </p:val>
                                        </p:tav>
                                      </p:tavLst>
                                    </p:anim>
                                    <p:anim calcmode="lin" valueType="num">
                                      <p:cBhvr additive="base">
                                        <p:cTn id="67" dur="3000" fill="hold"/>
                                        <p:tgtEl>
                                          <p:spTgt spid="6"/>
                                        </p:tgtEl>
                                        <p:attrNameLst>
                                          <p:attrName>ppt_y</p:attrName>
                                        </p:attrNameLst>
                                      </p:cBhvr>
                                      <p:tavLst>
                                        <p:tav tm="0">
                                          <p:val>
                                            <p:strVal val="1+#ppt_h/2"/>
                                          </p:val>
                                        </p:tav>
                                        <p:tav tm="100000">
                                          <p:val>
                                            <p:strVal val="#ppt_y"/>
                                          </p:val>
                                        </p:tav>
                                      </p:tavLst>
                                    </p:anim>
                                  </p:childTnLst>
                                </p:cTn>
                              </p:par>
                              <p:par>
                                <p:cTn id="68" presetID="2" presetClass="entr" presetSubtype="12" fill="hold" grpId="0" nodeType="withEffect">
                                  <p:stCondLst>
                                    <p:cond delay="0"/>
                                  </p:stCondLst>
                                  <p:childTnLst>
                                    <p:set>
                                      <p:cBhvr>
                                        <p:cTn id="69" dur="1" fill="hold">
                                          <p:stCondLst>
                                            <p:cond delay="0"/>
                                          </p:stCondLst>
                                        </p:cTn>
                                        <p:tgtEl>
                                          <p:spTgt spid="7"/>
                                        </p:tgtEl>
                                        <p:attrNameLst>
                                          <p:attrName>style.visibility</p:attrName>
                                        </p:attrNameLst>
                                      </p:cBhvr>
                                      <p:to>
                                        <p:strVal val="visible"/>
                                      </p:to>
                                    </p:set>
                                    <p:anim calcmode="lin" valueType="num">
                                      <p:cBhvr additive="base">
                                        <p:cTn id="70" dur="3000" fill="hold"/>
                                        <p:tgtEl>
                                          <p:spTgt spid="7"/>
                                        </p:tgtEl>
                                        <p:attrNameLst>
                                          <p:attrName>ppt_x</p:attrName>
                                        </p:attrNameLst>
                                      </p:cBhvr>
                                      <p:tavLst>
                                        <p:tav tm="0">
                                          <p:val>
                                            <p:strVal val="0-#ppt_w/2"/>
                                          </p:val>
                                        </p:tav>
                                        <p:tav tm="100000">
                                          <p:val>
                                            <p:strVal val="#ppt_x"/>
                                          </p:val>
                                        </p:tav>
                                      </p:tavLst>
                                    </p:anim>
                                    <p:anim calcmode="lin" valueType="num">
                                      <p:cBhvr additive="base">
                                        <p:cTn id="71" dur="3000" fill="hold"/>
                                        <p:tgtEl>
                                          <p:spTgt spid="7"/>
                                        </p:tgtEl>
                                        <p:attrNameLst>
                                          <p:attrName>ppt_y</p:attrName>
                                        </p:attrNameLst>
                                      </p:cBhvr>
                                      <p:tavLst>
                                        <p:tav tm="0">
                                          <p:val>
                                            <p:strVal val="1+#ppt_h/2"/>
                                          </p:val>
                                        </p:tav>
                                        <p:tav tm="100000">
                                          <p:val>
                                            <p:strVal val="#ppt_y"/>
                                          </p:val>
                                        </p:tav>
                                      </p:tavLst>
                                    </p:anim>
                                  </p:childTnLst>
                                </p:cTn>
                              </p:par>
                              <p:par>
                                <p:cTn id="72" presetID="2" presetClass="entr" presetSubtype="12" fill="hold" grpId="0" nodeType="withEffect">
                                  <p:stCondLst>
                                    <p:cond delay="0"/>
                                  </p:stCondLst>
                                  <p:childTnLst>
                                    <p:set>
                                      <p:cBhvr>
                                        <p:cTn id="73" dur="1" fill="hold">
                                          <p:stCondLst>
                                            <p:cond delay="0"/>
                                          </p:stCondLst>
                                        </p:cTn>
                                        <p:tgtEl>
                                          <p:spTgt spid="8"/>
                                        </p:tgtEl>
                                        <p:attrNameLst>
                                          <p:attrName>style.visibility</p:attrName>
                                        </p:attrNameLst>
                                      </p:cBhvr>
                                      <p:to>
                                        <p:strVal val="visible"/>
                                      </p:to>
                                    </p:set>
                                    <p:anim calcmode="lin" valueType="num">
                                      <p:cBhvr additive="base">
                                        <p:cTn id="74" dur="3000" fill="hold"/>
                                        <p:tgtEl>
                                          <p:spTgt spid="8"/>
                                        </p:tgtEl>
                                        <p:attrNameLst>
                                          <p:attrName>ppt_x</p:attrName>
                                        </p:attrNameLst>
                                      </p:cBhvr>
                                      <p:tavLst>
                                        <p:tav tm="0">
                                          <p:val>
                                            <p:strVal val="0-#ppt_w/2"/>
                                          </p:val>
                                        </p:tav>
                                        <p:tav tm="100000">
                                          <p:val>
                                            <p:strVal val="#ppt_x"/>
                                          </p:val>
                                        </p:tav>
                                      </p:tavLst>
                                    </p:anim>
                                    <p:anim calcmode="lin" valueType="num">
                                      <p:cBhvr additive="base">
                                        <p:cTn id="75" dur="3000" fill="hold"/>
                                        <p:tgtEl>
                                          <p:spTgt spid="8"/>
                                        </p:tgtEl>
                                        <p:attrNameLst>
                                          <p:attrName>ppt_y</p:attrName>
                                        </p:attrNameLst>
                                      </p:cBhvr>
                                      <p:tavLst>
                                        <p:tav tm="0">
                                          <p:val>
                                            <p:strVal val="1+#ppt_h/2"/>
                                          </p:val>
                                        </p:tav>
                                        <p:tav tm="100000">
                                          <p:val>
                                            <p:strVal val="#ppt_y"/>
                                          </p:val>
                                        </p:tav>
                                      </p:tavLst>
                                    </p:anim>
                                  </p:childTnLst>
                                </p:cTn>
                              </p:par>
                              <p:par>
                                <p:cTn id="76" presetID="2" presetClass="entr" presetSubtype="12" fill="hold" grpId="0" nodeType="withEffect">
                                  <p:stCondLst>
                                    <p:cond delay="0"/>
                                  </p:stCondLst>
                                  <p:childTnLst>
                                    <p:set>
                                      <p:cBhvr>
                                        <p:cTn id="77" dur="1" fill="hold">
                                          <p:stCondLst>
                                            <p:cond delay="0"/>
                                          </p:stCondLst>
                                        </p:cTn>
                                        <p:tgtEl>
                                          <p:spTgt spid="9"/>
                                        </p:tgtEl>
                                        <p:attrNameLst>
                                          <p:attrName>style.visibility</p:attrName>
                                        </p:attrNameLst>
                                      </p:cBhvr>
                                      <p:to>
                                        <p:strVal val="visible"/>
                                      </p:to>
                                    </p:set>
                                    <p:anim calcmode="lin" valueType="num">
                                      <p:cBhvr additive="base">
                                        <p:cTn id="78" dur="3000" fill="hold"/>
                                        <p:tgtEl>
                                          <p:spTgt spid="9"/>
                                        </p:tgtEl>
                                        <p:attrNameLst>
                                          <p:attrName>ppt_x</p:attrName>
                                        </p:attrNameLst>
                                      </p:cBhvr>
                                      <p:tavLst>
                                        <p:tav tm="0">
                                          <p:val>
                                            <p:strVal val="0-#ppt_w/2"/>
                                          </p:val>
                                        </p:tav>
                                        <p:tav tm="100000">
                                          <p:val>
                                            <p:strVal val="#ppt_x"/>
                                          </p:val>
                                        </p:tav>
                                      </p:tavLst>
                                    </p:anim>
                                    <p:anim calcmode="lin" valueType="num">
                                      <p:cBhvr additive="base">
                                        <p:cTn id="79" dur="3000" fill="hold"/>
                                        <p:tgtEl>
                                          <p:spTgt spid="9"/>
                                        </p:tgtEl>
                                        <p:attrNameLst>
                                          <p:attrName>ppt_y</p:attrName>
                                        </p:attrNameLst>
                                      </p:cBhvr>
                                      <p:tavLst>
                                        <p:tav tm="0">
                                          <p:val>
                                            <p:strVal val="1+#ppt_h/2"/>
                                          </p:val>
                                        </p:tav>
                                        <p:tav tm="100000">
                                          <p:val>
                                            <p:strVal val="#ppt_y"/>
                                          </p:val>
                                        </p:tav>
                                      </p:tavLst>
                                    </p:anim>
                                  </p:childTnLst>
                                </p:cTn>
                              </p:par>
                              <p:par>
                                <p:cTn id="80" presetID="2" presetClass="entr" presetSubtype="12" fill="hold" grpId="0" nodeType="withEffect">
                                  <p:stCondLst>
                                    <p:cond delay="0"/>
                                  </p:stCondLst>
                                  <p:childTnLst>
                                    <p:set>
                                      <p:cBhvr>
                                        <p:cTn id="81" dur="1" fill="hold">
                                          <p:stCondLst>
                                            <p:cond delay="0"/>
                                          </p:stCondLst>
                                        </p:cTn>
                                        <p:tgtEl>
                                          <p:spTgt spid="10"/>
                                        </p:tgtEl>
                                        <p:attrNameLst>
                                          <p:attrName>style.visibility</p:attrName>
                                        </p:attrNameLst>
                                      </p:cBhvr>
                                      <p:to>
                                        <p:strVal val="visible"/>
                                      </p:to>
                                    </p:set>
                                    <p:anim calcmode="lin" valueType="num">
                                      <p:cBhvr additive="base">
                                        <p:cTn id="82" dur="3000" fill="hold"/>
                                        <p:tgtEl>
                                          <p:spTgt spid="10"/>
                                        </p:tgtEl>
                                        <p:attrNameLst>
                                          <p:attrName>ppt_x</p:attrName>
                                        </p:attrNameLst>
                                      </p:cBhvr>
                                      <p:tavLst>
                                        <p:tav tm="0">
                                          <p:val>
                                            <p:strVal val="0-#ppt_w/2"/>
                                          </p:val>
                                        </p:tav>
                                        <p:tav tm="100000">
                                          <p:val>
                                            <p:strVal val="#ppt_x"/>
                                          </p:val>
                                        </p:tav>
                                      </p:tavLst>
                                    </p:anim>
                                    <p:anim calcmode="lin" valueType="num">
                                      <p:cBhvr additive="base">
                                        <p:cTn id="83" dur="3000" fill="hold"/>
                                        <p:tgtEl>
                                          <p:spTgt spid="10"/>
                                        </p:tgtEl>
                                        <p:attrNameLst>
                                          <p:attrName>ppt_y</p:attrName>
                                        </p:attrNameLst>
                                      </p:cBhvr>
                                      <p:tavLst>
                                        <p:tav tm="0">
                                          <p:val>
                                            <p:strVal val="1+#ppt_h/2"/>
                                          </p:val>
                                        </p:tav>
                                        <p:tav tm="100000">
                                          <p:val>
                                            <p:strVal val="#ppt_y"/>
                                          </p:val>
                                        </p:tav>
                                      </p:tavLst>
                                    </p:anim>
                                  </p:childTnLst>
                                </p:cTn>
                              </p:par>
                              <p:par>
                                <p:cTn id="84" presetID="2" presetClass="entr" presetSubtype="12" fill="hold" grpId="0" nodeType="withEffect">
                                  <p:stCondLst>
                                    <p:cond delay="0"/>
                                  </p:stCondLst>
                                  <p:childTnLst>
                                    <p:set>
                                      <p:cBhvr>
                                        <p:cTn id="85" dur="1" fill="hold">
                                          <p:stCondLst>
                                            <p:cond delay="0"/>
                                          </p:stCondLst>
                                        </p:cTn>
                                        <p:tgtEl>
                                          <p:spTgt spid="11"/>
                                        </p:tgtEl>
                                        <p:attrNameLst>
                                          <p:attrName>style.visibility</p:attrName>
                                        </p:attrNameLst>
                                      </p:cBhvr>
                                      <p:to>
                                        <p:strVal val="visible"/>
                                      </p:to>
                                    </p:set>
                                    <p:anim calcmode="lin" valueType="num">
                                      <p:cBhvr additive="base">
                                        <p:cTn id="86" dur="3000" fill="hold"/>
                                        <p:tgtEl>
                                          <p:spTgt spid="11"/>
                                        </p:tgtEl>
                                        <p:attrNameLst>
                                          <p:attrName>ppt_x</p:attrName>
                                        </p:attrNameLst>
                                      </p:cBhvr>
                                      <p:tavLst>
                                        <p:tav tm="0">
                                          <p:val>
                                            <p:strVal val="0-#ppt_w/2"/>
                                          </p:val>
                                        </p:tav>
                                        <p:tav tm="100000">
                                          <p:val>
                                            <p:strVal val="#ppt_x"/>
                                          </p:val>
                                        </p:tav>
                                      </p:tavLst>
                                    </p:anim>
                                    <p:anim calcmode="lin" valueType="num">
                                      <p:cBhvr additive="base">
                                        <p:cTn id="87" dur="3000" fill="hold"/>
                                        <p:tgtEl>
                                          <p:spTgt spid="11"/>
                                        </p:tgtEl>
                                        <p:attrNameLst>
                                          <p:attrName>ppt_y</p:attrName>
                                        </p:attrNameLst>
                                      </p:cBhvr>
                                      <p:tavLst>
                                        <p:tav tm="0">
                                          <p:val>
                                            <p:strVal val="1+#ppt_h/2"/>
                                          </p:val>
                                        </p:tav>
                                        <p:tav tm="100000">
                                          <p:val>
                                            <p:strVal val="#ppt_y"/>
                                          </p:val>
                                        </p:tav>
                                      </p:tavLst>
                                    </p:anim>
                                  </p:childTnLst>
                                </p:cTn>
                              </p:par>
                              <p:par>
                                <p:cTn id="88" presetID="2" presetClass="entr" presetSubtype="12" fill="hold" grpId="0" nodeType="withEffect">
                                  <p:stCondLst>
                                    <p:cond delay="0"/>
                                  </p:stCondLst>
                                  <p:childTnLst>
                                    <p:set>
                                      <p:cBhvr>
                                        <p:cTn id="89" dur="1" fill="hold">
                                          <p:stCondLst>
                                            <p:cond delay="0"/>
                                          </p:stCondLst>
                                        </p:cTn>
                                        <p:tgtEl>
                                          <p:spTgt spid="12"/>
                                        </p:tgtEl>
                                        <p:attrNameLst>
                                          <p:attrName>style.visibility</p:attrName>
                                        </p:attrNameLst>
                                      </p:cBhvr>
                                      <p:to>
                                        <p:strVal val="visible"/>
                                      </p:to>
                                    </p:set>
                                    <p:anim calcmode="lin" valueType="num">
                                      <p:cBhvr additive="base">
                                        <p:cTn id="90" dur="3000" fill="hold"/>
                                        <p:tgtEl>
                                          <p:spTgt spid="12"/>
                                        </p:tgtEl>
                                        <p:attrNameLst>
                                          <p:attrName>ppt_x</p:attrName>
                                        </p:attrNameLst>
                                      </p:cBhvr>
                                      <p:tavLst>
                                        <p:tav tm="0">
                                          <p:val>
                                            <p:strVal val="0-#ppt_w/2"/>
                                          </p:val>
                                        </p:tav>
                                        <p:tav tm="100000">
                                          <p:val>
                                            <p:strVal val="#ppt_x"/>
                                          </p:val>
                                        </p:tav>
                                      </p:tavLst>
                                    </p:anim>
                                    <p:anim calcmode="lin" valueType="num">
                                      <p:cBhvr additive="base">
                                        <p:cTn id="91" dur="3000" fill="hold"/>
                                        <p:tgtEl>
                                          <p:spTgt spid="12"/>
                                        </p:tgtEl>
                                        <p:attrNameLst>
                                          <p:attrName>ppt_y</p:attrName>
                                        </p:attrNameLst>
                                      </p:cBhvr>
                                      <p:tavLst>
                                        <p:tav tm="0">
                                          <p:val>
                                            <p:strVal val="1+#ppt_h/2"/>
                                          </p:val>
                                        </p:tav>
                                        <p:tav tm="100000">
                                          <p:val>
                                            <p:strVal val="#ppt_y"/>
                                          </p:val>
                                        </p:tav>
                                      </p:tavLst>
                                    </p:anim>
                                  </p:childTnLst>
                                </p:cTn>
                              </p:par>
                              <p:par>
                                <p:cTn id="92" presetID="2" presetClass="entr" presetSubtype="12" fill="hold" grpId="0" nodeType="withEffect">
                                  <p:stCondLst>
                                    <p:cond delay="0"/>
                                  </p:stCondLst>
                                  <p:childTnLst>
                                    <p:set>
                                      <p:cBhvr>
                                        <p:cTn id="93" dur="1" fill="hold">
                                          <p:stCondLst>
                                            <p:cond delay="0"/>
                                          </p:stCondLst>
                                        </p:cTn>
                                        <p:tgtEl>
                                          <p:spTgt spid="13"/>
                                        </p:tgtEl>
                                        <p:attrNameLst>
                                          <p:attrName>style.visibility</p:attrName>
                                        </p:attrNameLst>
                                      </p:cBhvr>
                                      <p:to>
                                        <p:strVal val="visible"/>
                                      </p:to>
                                    </p:set>
                                    <p:anim calcmode="lin" valueType="num">
                                      <p:cBhvr additive="base">
                                        <p:cTn id="94" dur="3000" fill="hold"/>
                                        <p:tgtEl>
                                          <p:spTgt spid="13"/>
                                        </p:tgtEl>
                                        <p:attrNameLst>
                                          <p:attrName>ppt_x</p:attrName>
                                        </p:attrNameLst>
                                      </p:cBhvr>
                                      <p:tavLst>
                                        <p:tav tm="0">
                                          <p:val>
                                            <p:strVal val="0-#ppt_w/2"/>
                                          </p:val>
                                        </p:tav>
                                        <p:tav tm="100000">
                                          <p:val>
                                            <p:strVal val="#ppt_x"/>
                                          </p:val>
                                        </p:tav>
                                      </p:tavLst>
                                    </p:anim>
                                    <p:anim calcmode="lin" valueType="num">
                                      <p:cBhvr additive="base">
                                        <p:cTn id="95" dur="3000" fill="hold"/>
                                        <p:tgtEl>
                                          <p:spTgt spid="13"/>
                                        </p:tgtEl>
                                        <p:attrNameLst>
                                          <p:attrName>ppt_y</p:attrName>
                                        </p:attrNameLst>
                                      </p:cBhvr>
                                      <p:tavLst>
                                        <p:tav tm="0">
                                          <p:val>
                                            <p:strVal val="1+#ppt_h/2"/>
                                          </p:val>
                                        </p:tav>
                                        <p:tav tm="100000">
                                          <p:val>
                                            <p:strVal val="#ppt_y"/>
                                          </p:val>
                                        </p:tav>
                                      </p:tavLst>
                                    </p:anim>
                                  </p:childTnLst>
                                </p:cTn>
                              </p:par>
                              <p:par>
                                <p:cTn id="96" presetID="8" presetClass="emph" presetSubtype="0" fill="hold" grpId="1" nodeType="withEffect">
                                  <p:stCondLst>
                                    <p:cond delay="0"/>
                                  </p:stCondLst>
                                  <p:childTnLst>
                                    <p:animRot by="21600000">
                                      <p:cBhvr>
                                        <p:cTn id="97" dur="3000" fill="hold"/>
                                        <p:tgtEl>
                                          <p:spTgt spid="14"/>
                                        </p:tgtEl>
                                        <p:attrNameLst>
                                          <p:attrName>r</p:attrName>
                                        </p:attrNameLst>
                                      </p:cBhvr>
                                    </p:animRot>
                                  </p:childTnLst>
                                </p:cTn>
                              </p:par>
                              <p:par>
                                <p:cTn id="98" presetID="8" presetClass="emph" presetSubtype="0" fill="hold" grpId="1" nodeType="withEffect">
                                  <p:stCondLst>
                                    <p:cond delay="0"/>
                                  </p:stCondLst>
                                  <p:childTnLst>
                                    <p:animRot by="21600000">
                                      <p:cBhvr>
                                        <p:cTn id="99" dur="3000" fill="hold"/>
                                        <p:tgtEl>
                                          <p:spTgt spid="15"/>
                                        </p:tgtEl>
                                        <p:attrNameLst>
                                          <p:attrName>r</p:attrName>
                                        </p:attrNameLst>
                                      </p:cBhvr>
                                    </p:animRot>
                                  </p:childTnLst>
                                </p:cTn>
                              </p:par>
                              <p:par>
                                <p:cTn id="100" presetID="8" presetClass="emph" presetSubtype="0" fill="hold" grpId="1" nodeType="withEffect">
                                  <p:stCondLst>
                                    <p:cond delay="0"/>
                                  </p:stCondLst>
                                  <p:childTnLst>
                                    <p:animRot by="21600000">
                                      <p:cBhvr>
                                        <p:cTn id="101" dur="3000" fill="hold"/>
                                        <p:tgtEl>
                                          <p:spTgt spid="16"/>
                                        </p:tgtEl>
                                        <p:attrNameLst>
                                          <p:attrName>r</p:attrName>
                                        </p:attrNameLst>
                                      </p:cBhvr>
                                    </p:animRot>
                                  </p:childTnLst>
                                </p:cTn>
                              </p:par>
                              <p:par>
                                <p:cTn id="102" presetID="8" presetClass="emph" presetSubtype="0" fill="hold" grpId="1" nodeType="withEffect">
                                  <p:stCondLst>
                                    <p:cond delay="0"/>
                                  </p:stCondLst>
                                  <p:childTnLst>
                                    <p:animRot by="21600000">
                                      <p:cBhvr>
                                        <p:cTn id="103" dur="3000" fill="hold"/>
                                        <p:tgtEl>
                                          <p:spTgt spid="17"/>
                                        </p:tgtEl>
                                        <p:attrNameLst>
                                          <p:attrName>r</p:attrName>
                                        </p:attrNameLst>
                                      </p:cBhvr>
                                    </p:animRot>
                                  </p:childTnLst>
                                </p:cTn>
                              </p:par>
                              <p:par>
                                <p:cTn id="104" presetID="8" presetClass="emph" presetSubtype="0" fill="hold" grpId="1" nodeType="withEffect">
                                  <p:stCondLst>
                                    <p:cond delay="0"/>
                                  </p:stCondLst>
                                  <p:childTnLst>
                                    <p:animRot by="21600000">
                                      <p:cBhvr>
                                        <p:cTn id="105" dur="3000" fill="hold"/>
                                        <p:tgtEl>
                                          <p:spTgt spid="18"/>
                                        </p:tgtEl>
                                        <p:attrNameLst>
                                          <p:attrName>r</p:attrName>
                                        </p:attrNameLst>
                                      </p:cBhvr>
                                    </p:animRot>
                                  </p:childTnLst>
                                </p:cTn>
                              </p:par>
                              <p:par>
                                <p:cTn id="106" presetID="8" presetClass="emph" presetSubtype="0" fill="hold" grpId="1" nodeType="withEffect">
                                  <p:stCondLst>
                                    <p:cond delay="0"/>
                                  </p:stCondLst>
                                  <p:childTnLst>
                                    <p:animRot by="21600000">
                                      <p:cBhvr>
                                        <p:cTn id="107" dur="3000" fill="hold"/>
                                        <p:tgtEl>
                                          <p:spTgt spid="19"/>
                                        </p:tgtEl>
                                        <p:attrNameLst>
                                          <p:attrName>r</p:attrName>
                                        </p:attrNameLst>
                                      </p:cBhvr>
                                    </p:animRot>
                                  </p:childTnLst>
                                </p:cTn>
                              </p:par>
                              <p:par>
                                <p:cTn id="108" presetID="8" presetClass="emph" presetSubtype="0" fill="hold" grpId="1" nodeType="withEffect">
                                  <p:stCondLst>
                                    <p:cond delay="0"/>
                                  </p:stCondLst>
                                  <p:childTnLst>
                                    <p:animRot by="21600000">
                                      <p:cBhvr>
                                        <p:cTn id="109" dur="3000" fill="hold"/>
                                        <p:tgtEl>
                                          <p:spTgt spid="20"/>
                                        </p:tgtEl>
                                        <p:attrNameLst>
                                          <p:attrName>r</p:attrName>
                                        </p:attrNameLst>
                                      </p:cBhvr>
                                    </p:animRot>
                                  </p:childTnLst>
                                </p:cTn>
                              </p:par>
                              <p:par>
                                <p:cTn id="110" presetID="8" presetClass="emph" presetSubtype="0" fill="hold" grpId="1" nodeType="withEffect">
                                  <p:stCondLst>
                                    <p:cond delay="0"/>
                                  </p:stCondLst>
                                  <p:childTnLst>
                                    <p:animRot by="21600000">
                                      <p:cBhvr>
                                        <p:cTn id="111" dur="3000" fill="hold"/>
                                        <p:tgtEl>
                                          <p:spTgt spid="21"/>
                                        </p:tgtEl>
                                        <p:attrNameLst>
                                          <p:attrName>r</p:attrName>
                                        </p:attrNameLst>
                                      </p:cBhvr>
                                    </p:animRot>
                                  </p:childTnLst>
                                </p:cTn>
                              </p:par>
                              <p:par>
                                <p:cTn id="112" presetID="8" presetClass="emph" presetSubtype="0" fill="hold" grpId="1" nodeType="withEffect">
                                  <p:stCondLst>
                                    <p:cond delay="0"/>
                                  </p:stCondLst>
                                  <p:childTnLst>
                                    <p:animRot by="21600000">
                                      <p:cBhvr>
                                        <p:cTn id="113" dur="3000" fill="hold"/>
                                        <p:tgtEl>
                                          <p:spTgt spid="22"/>
                                        </p:tgtEl>
                                        <p:attrNameLst>
                                          <p:attrName>r</p:attrName>
                                        </p:attrNameLst>
                                      </p:cBhvr>
                                    </p:animRot>
                                  </p:childTnLst>
                                </p:cTn>
                              </p:par>
                              <p:par>
                                <p:cTn id="114" presetID="8" presetClass="emph" presetSubtype="0" fill="hold" grpId="1" nodeType="withEffect">
                                  <p:stCondLst>
                                    <p:cond delay="0"/>
                                  </p:stCondLst>
                                  <p:childTnLst>
                                    <p:animRot by="21600000">
                                      <p:cBhvr>
                                        <p:cTn id="115" dur="3000" fill="hold"/>
                                        <p:tgtEl>
                                          <p:spTgt spid="23"/>
                                        </p:tgtEl>
                                        <p:attrNameLst>
                                          <p:attrName>r</p:attrName>
                                        </p:attrNameLst>
                                      </p:cBhvr>
                                    </p:animRot>
                                  </p:childTnLst>
                                </p:cTn>
                              </p:par>
                              <p:par>
                                <p:cTn id="116" presetID="8" presetClass="emph" presetSubtype="0" fill="hold" grpId="1" nodeType="withEffect">
                                  <p:stCondLst>
                                    <p:cond delay="0"/>
                                  </p:stCondLst>
                                  <p:childTnLst>
                                    <p:animRot by="21600000">
                                      <p:cBhvr>
                                        <p:cTn id="117" dur="3000" fill="hold"/>
                                        <p:tgtEl>
                                          <p:spTgt spid="24"/>
                                        </p:tgtEl>
                                        <p:attrNameLst>
                                          <p:attrName>r</p:attrName>
                                        </p:attrNameLst>
                                      </p:cBhvr>
                                    </p:animRot>
                                  </p:childTnLst>
                                </p:cTn>
                              </p:par>
                              <p:par>
                                <p:cTn id="118" presetID="8" presetClass="emph" presetSubtype="0" fill="hold" grpId="1" nodeType="withEffect">
                                  <p:stCondLst>
                                    <p:cond delay="0"/>
                                  </p:stCondLst>
                                  <p:childTnLst>
                                    <p:animRot by="-21600000">
                                      <p:cBhvr>
                                        <p:cTn id="119" dur="3000" fill="hold"/>
                                        <p:tgtEl>
                                          <p:spTgt spid="3"/>
                                        </p:tgtEl>
                                        <p:attrNameLst>
                                          <p:attrName>r</p:attrName>
                                        </p:attrNameLst>
                                      </p:cBhvr>
                                    </p:animRot>
                                  </p:childTnLst>
                                </p:cTn>
                              </p:par>
                              <p:par>
                                <p:cTn id="120" presetID="8" presetClass="emph" presetSubtype="0" fill="hold" grpId="1" nodeType="withEffect">
                                  <p:stCondLst>
                                    <p:cond delay="0"/>
                                  </p:stCondLst>
                                  <p:childTnLst>
                                    <p:animRot by="-21600000">
                                      <p:cBhvr>
                                        <p:cTn id="121" dur="3000" fill="hold"/>
                                        <p:tgtEl>
                                          <p:spTgt spid="4"/>
                                        </p:tgtEl>
                                        <p:attrNameLst>
                                          <p:attrName>r</p:attrName>
                                        </p:attrNameLst>
                                      </p:cBhvr>
                                    </p:animRot>
                                  </p:childTnLst>
                                </p:cTn>
                              </p:par>
                              <p:par>
                                <p:cTn id="122" presetID="8" presetClass="emph" presetSubtype="0" fill="hold" grpId="1" nodeType="withEffect">
                                  <p:stCondLst>
                                    <p:cond delay="0"/>
                                  </p:stCondLst>
                                  <p:childTnLst>
                                    <p:animRot by="-21600000">
                                      <p:cBhvr>
                                        <p:cTn id="123" dur="3000" fill="hold"/>
                                        <p:tgtEl>
                                          <p:spTgt spid="5"/>
                                        </p:tgtEl>
                                        <p:attrNameLst>
                                          <p:attrName>r</p:attrName>
                                        </p:attrNameLst>
                                      </p:cBhvr>
                                    </p:animRot>
                                  </p:childTnLst>
                                </p:cTn>
                              </p:par>
                              <p:par>
                                <p:cTn id="124" presetID="8" presetClass="emph" presetSubtype="0" fill="hold" grpId="1" nodeType="withEffect">
                                  <p:stCondLst>
                                    <p:cond delay="0"/>
                                  </p:stCondLst>
                                  <p:childTnLst>
                                    <p:animRot by="-21600000">
                                      <p:cBhvr>
                                        <p:cTn id="125" dur="3000" fill="hold"/>
                                        <p:tgtEl>
                                          <p:spTgt spid="6"/>
                                        </p:tgtEl>
                                        <p:attrNameLst>
                                          <p:attrName>r</p:attrName>
                                        </p:attrNameLst>
                                      </p:cBhvr>
                                    </p:animRot>
                                  </p:childTnLst>
                                </p:cTn>
                              </p:par>
                              <p:par>
                                <p:cTn id="126" presetID="8" presetClass="emph" presetSubtype="0" fill="hold" grpId="1" nodeType="withEffect">
                                  <p:stCondLst>
                                    <p:cond delay="0"/>
                                  </p:stCondLst>
                                  <p:childTnLst>
                                    <p:animRot by="-21600000">
                                      <p:cBhvr>
                                        <p:cTn id="127" dur="3000" fill="hold"/>
                                        <p:tgtEl>
                                          <p:spTgt spid="7"/>
                                        </p:tgtEl>
                                        <p:attrNameLst>
                                          <p:attrName>r</p:attrName>
                                        </p:attrNameLst>
                                      </p:cBhvr>
                                    </p:animRot>
                                  </p:childTnLst>
                                </p:cTn>
                              </p:par>
                              <p:par>
                                <p:cTn id="128" presetID="8" presetClass="emph" presetSubtype="0" fill="hold" grpId="1" nodeType="withEffect">
                                  <p:stCondLst>
                                    <p:cond delay="0"/>
                                  </p:stCondLst>
                                  <p:childTnLst>
                                    <p:animRot by="-21600000">
                                      <p:cBhvr>
                                        <p:cTn id="129" dur="3000" fill="hold"/>
                                        <p:tgtEl>
                                          <p:spTgt spid="8"/>
                                        </p:tgtEl>
                                        <p:attrNameLst>
                                          <p:attrName>r</p:attrName>
                                        </p:attrNameLst>
                                      </p:cBhvr>
                                    </p:animRot>
                                  </p:childTnLst>
                                </p:cTn>
                              </p:par>
                              <p:par>
                                <p:cTn id="130" presetID="8" presetClass="emph" presetSubtype="0" fill="hold" grpId="1" nodeType="withEffect">
                                  <p:stCondLst>
                                    <p:cond delay="0"/>
                                  </p:stCondLst>
                                  <p:childTnLst>
                                    <p:animRot by="-21600000">
                                      <p:cBhvr>
                                        <p:cTn id="131" dur="3000" fill="hold"/>
                                        <p:tgtEl>
                                          <p:spTgt spid="9"/>
                                        </p:tgtEl>
                                        <p:attrNameLst>
                                          <p:attrName>r</p:attrName>
                                        </p:attrNameLst>
                                      </p:cBhvr>
                                    </p:animRot>
                                  </p:childTnLst>
                                </p:cTn>
                              </p:par>
                              <p:par>
                                <p:cTn id="132" presetID="8" presetClass="emph" presetSubtype="0" fill="hold" grpId="1" nodeType="withEffect">
                                  <p:stCondLst>
                                    <p:cond delay="0"/>
                                  </p:stCondLst>
                                  <p:childTnLst>
                                    <p:animRot by="-21600000">
                                      <p:cBhvr>
                                        <p:cTn id="133" dur="3000" fill="hold"/>
                                        <p:tgtEl>
                                          <p:spTgt spid="10"/>
                                        </p:tgtEl>
                                        <p:attrNameLst>
                                          <p:attrName>r</p:attrName>
                                        </p:attrNameLst>
                                      </p:cBhvr>
                                    </p:animRot>
                                  </p:childTnLst>
                                </p:cTn>
                              </p:par>
                              <p:par>
                                <p:cTn id="134" presetID="8" presetClass="emph" presetSubtype="0" fill="hold" grpId="1" nodeType="withEffect">
                                  <p:stCondLst>
                                    <p:cond delay="0"/>
                                  </p:stCondLst>
                                  <p:childTnLst>
                                    <p:animRot by="-21600000">
                                      <p:cBhvr>
                                        <p:cTn id="135" dur="3000" fill="hold"/>
                                        <p:tgtEl>
                                          <p:spTgt spid="11"/>
                                        </p:tgtEl>
                                        <p:attrNameLst>
                                          <p:attrName>r</p:attrName>
                                        </p:attrNameLst>
                                      </p:cBhvr>
                                    </p:animRot>
                                  </p:childTnLst>
                                </p:cTn>
                              </p:par>
                              <p:par>
                                <p:cTn id="136" presetID="8" presetClass="emph" presetSubtype="0" fill="hold" grpId="1" nodeType="withEffect">
                                  <p:stCondLst>
                                    <p:cond delay="0"/>
                                  </p:stCondLst>
                                  <p:childTnLst>
                                    <p:animRot by="-21600000">
                                      <p:cBhvr>
                                        <p:cTn id="137" dur="3000" fill="hold"/>
                                        <p:tgtEl>
                                          <p:spTgt spid="12"/>
                                        </p:tgtEl>
                                        <p:attrNameLst>
                                          <p:attrName>r</p:attrName>
                                        </p:attrNameLst>
                                      </p:cBhvr>
                                    </p:animRot>
                                  </p:childTnLst>
                                </p:cTn>
                              </p:par>
                              <p:par>
                                <p:cTn id="138" presetID="8" presetClass="emph" presetSubtype="0" fill="hold" grpId="1" nodeType="withEffect">
                                  <p:stCondLst>
                                    <p:cond delay="0"/>
                                  </p:stCondLst>
                                  <p:childTnLst>
                                    <p:animRot by="-21600000">
                                      <p:cBhvr>
                                        <p:cTn id="139" dur="3000" fill="hold"/>
                                        <p:tgtEl>
                                          <p:spTgt spid="13"/>
                                        </p:tgtEl>
                                        <p:attrNameLst>
                                          <p:attrName>r</p:attrName>
                                        </p:attrNameLst>
                                      </p:cBhvr>
                                    </p:animRot>
                                  </p:childTnLst>
                                </p:cTn>
                              </p:par>
                              <p:par>
                                <p:cTn id="140" presetID="2" presetClass="entr" presetSubtype="6" fill="hold" grpId="0" nodeType="withEffect">
                                  <p:stCondLst>
                                    <p:cond delay="0"/>
                                  </p:stCondLst>
                                  <p:childTnLst>
                                    <p:set>
                                      <p:cBhvr>
                                        <p:cTn id="141" dur="1" fill="hold">
                                          <p:stCondLst>
                                            <p:cond delay="0"/>
                                          </p:stCondLst>
                                        </p:cTn>
                                        <p:tgtEl>
                                          <p:spTgt spid="25"/>
                                        </p:tgtEl>
                                        <p:attrNameLst>
                                          <p:attrName>style.visibility</p:attrName>
                                        </p:attrNameLst>
                                      </p:cBhvr>
                                      <p:to>
                                        <p:strVal val="visible"/>
                                      </p:to>
                                    </p:set>
                                    <p:anim calcmode="lin" valueType="num">
                                      <p:cBhvr additive="base">
                                        <p:cTn id="142" dur="3000" fill="hold"/>
                                        <p:tgtEl>
                                          <p:spTgt spid="25"/>
                                        </p:tgtEl>
                                        <p:attrNameLst>
                                          <p:attrName>ppt_x</p:attrName>
                                        </p:attrNameLst>
                                      </p:cBhvr>
                                      <p:tavLst>
                                        <p:tav tm="0">
                                          <p:val>
                                            <p:strVal val="1+#ppt_w/2"/>
                                          </p:val>
                                        </p:tav>
                                        <p:tav tm="100000">
                                          <p:val>
                                            <p:strVal val="#ppt_x"/>
                                          </p:val>
                                        </p:tav>
                                      </p:tavLst>
                                    </p:anim>
                                    <p:anim calcmode="lin" valueType="num">
                                      <p:cBhvr additive="base">
                                        <p:cTn id="143" dur="3000" fill="hold"/>
                                        <p:tgtEl>
                                          <p:spTgt spid="25"/>
                                        </p:tgtEl>
                                        <p:attrNameLst>
                                          <p:attrName>ppt_y</p:attrName>
                                        </p:attrNameLst>
                                      </p:cBhvr>
                                      <p:tavLst>
                                        <p:tav tm="0">
                                          <p:val>
                                            <p:strVal val="1+#ppt_h/2"/>
                                          </p:val>
                                        </p:tav>
                                        <p:tav tm="100000">
                                          <p:val>
                                            <p:strVal val="#ppt_y"/>
                                          </p:val>
                                        </p:tav>
                                      </p:tavLst>
                                    </p:anim>
                                  </p:childTnLst>
                                </p:cTn>
                              </p:par>
                              <p:par>
                                <p:cTn id="144" presetID="2" presetClass="entr" presetSubtype="6" fill="hold" grpId="0" nodeType="withEffect">
                                  <p:stCondLst>
                                    <p:cond delay="0"/>
                                  </p:stCondLst>
                                  <p:childTnLst>
                                    <p:set>
                                      <p:cBhvr>
                                        <p:cTn id="145" dur="1" fill="hold">
                                          <p:stCondLst>
                                            <p:cond delay="0"/>
                                          </p:stCondLst>
                                        </p:cTn>
                                        <p:tgtEl>
                                          <p:spTgt spid="26"/>
                                        </p:tgtEl>
                                        <p:attrNameLst>
                                          <p:attrName>style.visibility</p:attrName>
                                        </p:attrNameLst>
                                      </p:cBhvr>
                                      <p:to>
                                        <p:strVal val="visible"/>
                                      </p:to>
                                    </p:set>
                                    <p:anim calcmode="lin" valueType="num">
                                      <p:cBhvr additive="base">
                                        <p:cTn id="146" dur="3000" fill="hold"/>
                                        <p:tgtEl>
                                          <p:spTgt spid="26"/>
                                        </p:tgtEl>
                                        <p:attrNameLst>
                                          <p:attrName>ppt_x</p:attrName>
                                        </p:attrNameLst>
                                      </p:cBhvr>
                                      <p:tavLst>
                                        <p:tav tm="0">
                                          <p:val>
                                            <p:strVal val="1+#ppt_w/2"/>
                                          </p:val>
                                        </p:tav>
                                        <p:tav tm="100000">
                                          <p:val>
                                            <p:strVal val="#ppt_x"/>
                                          </p:val>
                                        </p:tav>
                                      </p:tavLst>
                                    </p:anim>
                                    <p:anim calcmode="lin" valueType="num">
                                      <p:cBhvr additive="base">
                                        <p:cTn id="147" dur="3000" fill="hold"/>
                                        <p:tgtEl>
                                          <p:spTgt spid="26"/>
                                        </p:tgtEl>
                                        <p:attrNameLst>
                                          <p:attrName>ppt_y</p:attrName>
                                        </p:attrNameLst>
                                      </p:cBhvr>
                                      <p:tavLst>
                                        <p:tav tm="0">
                                          <p:val>
                                            <p:strVal val="1+#ppt_h/2"/>
                                          </p:val>
                                        </p:tav>
                                        <p:tav tm="100000">
                                          <p:val>
                                            <p:strVal val="#ppt_y"/>
                                          </p:val>
                                        </p:tav>
                                      </p:tavLst>
                                    </p:anim>
                                  </p:childTnLst>
                                </p:cTn>
                              </p:par>
                              <p:par>
                                <p:cTn id="148" presetID="2" presetClass="entr" presetSubtype="6" fill="hold" grpId="0" nodeType="withEffect">
                                  <p:stCondLst>
                                    <p:cond delay="0"/>
                                  </p:stCondLst>
                                  <p:childTnLst>
                                    <p:set>
                                      <p:cBhvr>
                                        <p:cTn id="149" dur="1" fill="hold">
                                          <p:stCondLst>
                                            <p:cond delay="0"/>
                                          </p:stCondLst>
                                        </p:cTn>
                                        <p:tgtEl>
                                          <p:spTgt spid="27"/>
                                        </p:tgtEl>
                                        <p:attrNameLst>
                                          <p:attrName>style.visibility</p:attrName>
                                        </p:attrNameLst>
                                      </p:cBhvr>
                                      <p:to>
                                        <p:strVal val="visible"/>
                                      </p:to>
                                    </p:set>
                                    <p:anim calcmode="lin" valueType="num">
                                      <p:cBhvr additive="base">
                                        <p:cTn id="150" dur="3000" fill="hold"/>
                                        <p:tgtEl>
                                          <p:spTgt spid="27"/>
                                        </p:tgtEl>
                                        <p:attrNameLst>
                                          <p:attrName>ppt_x</p:attrName>
                                        </p:attrNameLst>
                                      </p:cBhvr>
                                      <p:tavLst>
                                        <p:tav tm="0">
                                          <p:val>
                                            <p:strVal val="1+#ppt_w/2"/>
                                          </p:val>
                                        </p:tav>
                                        <p:tav tm="100000">
                                          <p:val>
                                            <p:strVal val="#ppt_x"/>
                                          </p:val>
                                        </p:tav>
                                      </p:tavLst>
                                    </p:anim>
                                    <p:anim calcmode="lin" valueType="num">
                                      <p:cBhvr additive="base">
                                        <p:cTn id="151" dur="3000" fill="hold"/>
                                        <p:tgtEl>
                                          <p:spTgt spid="27"/>
                                        </p:tgtEl>
                                        <p:attrNameLst>
                                          <p:attrName>ppt_y</p:attrName>
                                        </p:attrNameLst>
                                      </p:cBhvr>
                                      <p:tavLst>
                                        <p:tav tm="0">
                                          <p:val>
                                            <p:strVal val="1+#ppt_h/2"/>
                                          </p:val>
                                        </p:tav>
                                        <p:tav tm="100000">
                                          <p:val>
                                            <p:strVal val="#ppt_y"/>
                                          </p:val>
                                        </p:tav>
                                      </p:tavLst>
                                    </p:anim>
                                  </p:childTnLst>
                                </p:cTn>
                              </p:par>
                              <p:par>
                                <p:cTn id="152" presetID="2" presetClass="entr" presetSubtype="6" fill="hold" grpId="0" nodeType="withEffect">
                                  <p:stCondLst>
                                    <p:cond delay="0"/>
                                  </p:stCondLst>
                                  <p:childTnLst>
                                    <p:set>
                                      <p:cBhvr>
                                        <p:cTn id="153" dur="1" fill="hold">
                                          <p:stCondLst>
                                            <p:cond delay="0"/>
                                          </p:stCondLst>
                                        </p:cTn>
                                        <p:tgtEl>
                                          <p:spTgt spid="28"/>
                                        </p:tgtEl>
                                        <p:attrNameLst>
                                          <p:attrName>style.visibility</p:attrName>
                                        </p:attrNameLst>
                                      </p:cBhvr>
                                      <p:to>
                                        <p:strVal val="visible"/>
                                      </p:to>
                                    </p:set>
                                    <p:anim calcmode="lin" valueType="num">
                                      <p:cBhvr additive="base">
                                        <p:cTn id="154" dur="3000" fill="hold"/>
                                        <p:tgtEl>
                                          <p:spTgt spid="28"/>
                                        </p:tgtEl>
                                        <p:attrNameLst>
                                          <p:attrName>ppt_x</p:attrName>
                                        </p:attrNameLst>
                                      </p:cBhvr>
                                      <p:tavLst>
                                        <p:tav tm="0">
                                          <p:val>
                                            <p:strVal val="1+#ppt_w/2"/>
                                          </p:val>
                                        </p:tav>
                                        <p:tav tm="100000">
                                          <p:val>
                                            <p:strVal val="#ppt_x"/>
                                          </p:val>
                                        </p:tav>
                                      </p:tavLst>
                                    </p:anim>
                                    <p:anim calcmode="lin" valueType="num">
                                      <p:cBhvr additive="base">
                                        <p:cTn id="155" dur="3000" fill="hold"/>
                                        <p:tgtEl>
                                          <p:spTgt spid="28"/>
                                        </p:tgtEl>
                                        <p:attrNameLst>
                                          <p:attrName>ppt_y</p:attrName>
                                        </p:attrNameLst>
                                      </p:cBhvr>
                                      <p:tavLst>
                                        <p:tav tm="0">
                                          <p:val>
                                            <p:strVal val="1+#ppt_h/2"/>
                                          </p:val>
                                        </p:tav>
                                        <p:tav tm="100000">
                                          <p:val>
                                            <p:strVal val="#ppt_y"/>
                                          </p:val>
                                        </p:tav>
                                      </p:tavLst>
                                    </p:anim>
                                  </p:childTnLst>
                                </p:cTn>
                              </p:par>
                              <p:par>
                                <p:cTn id="156" presetID="2" presetClass="entr" presetSubtype="6" fill="hold" grpId="0" nodeType="withEffect">
                                  <p:stCondLst>
                                    <p:cond delay="0"/>
                                  </p:stCondLst>
                                  <p:childTnLst>
                                    <p:set>
                                      <p:cBhvr>
                                        <p:cTn id="157" dur="1" fill="hold">
                                          <p:stCondLst>
                                            <p:cond delay="0"/>
                                          </p:stCondLst>
                                        </p:cTn>
                                        <p:tgtEl>
                                          <p:spTgt spid="29"/>
                                        </p:tgtEl>
                                        <p:attrNameLst>
                                          <p:attrName>style.visibility</p:attrName>
                                        </p:attrNameLst>
                                      </p:cBhvr>
                                      <p:to>
                                        <p:strVal val="visible"/>
                                      </p:to>
                                    </p:set>
                                    <p:anim calcmode="lin" valueType="num">
                                      <p:cBhvr additive="base">
                                        <p:cTn id="158" dur="3000" fill="hold"/>
                                        <p:tgtEl>
                                          <p:spTgt spid="29"/>
                                        </p:tgtEl>
                                        <p:attrNameLst>
                                          <p:attrName>ppt_x</p:attrName>
                                        </p:attrNameLst>
                                      </p:cBhvr>
                                      <p:tavLst>
                                        <p:tav tm="0">
                                          <p:val>
                                            <p:strVal val="1+#ppt_w/2"/>
                                          </p:val>
                                        </p:tav>
                                        <p:tav tm="100000">
                                          <p:val>
                                            <p:strVal val="#ppt_x"/>
                                          </p:val>
                                        </p:tav>
                                      </p:tavLst>
                                    </p:anim>
                                    <p:anim calcmode="lin" valueType="num">
                                      <p:cBhvr additive="base">
                                        <p:cTn id="159" dur="3000" fill="hold"/>
                                        <p:tgtEl>
                                          <p:spTgt spid="29"/>
                                        </p:tgtEl>
                                        <p:attrNameLst>
                                          <p:attrName>ppt_y</p:attrName>
                                        </p:attrNameLst>
                                      </p:cBhvr>
                                      <p:tavLst>
                                        <p:tav tm="0">
                                          <p:val>
                                            <p:strVal val="1+#ppt_h/2"/>
                                          </p:val>
                                        </p:tav>
                                        <p:tav tm="100000">
                                          <p:val>
                                            <p:strVal val="#ppt_y"/>
                                          </p:val>
                                        </p:tav>
                                      </p:tavLst>
                                    </p:anim>
                                  </p:childTnLst>
                                </p:cTn>
                              </p:par>
                              <p:par>
                                <p:cTn id="160" presetID="2" presetClass="entr" presetSubtype="6" fill="hold" grpId="0" nodeType="withEffect">
                                  <p:stCondLst>
                                    <p:cond delay="0"/>
                                  </p:stCondLst>
                                  <p:childTnLst>
                                    <p:set>
                                      <p:cBhvr>
                                        <p:cTn id="161" dur="1" fill="hold">
                                          <p:stCondLst>
                                            <p:cond delay="0"/>
                                          </p:stCondLst>
                                        </p:cTn>
                                        <p:tgtEl>
                                          <p:spTgt spid="30"/>
                                        </p:tgtEl>
                                        <p:attrNameLst>
                                          <p:attrName>style.visibility</p:attrName>
                                        </p:attrNameLst>
                                      </p:cBhvr>
                                      <p:to>
                                        <p:strVal val="visible"/>
                                      </p:to>
                                    </p:set>
                                    <p:anim calcmode="lin" valueType="num">
                                      <p:cBhvr additive="base">
                                        <p:cTn id="162" dur="3000" fill="hold"/>
                                        <p:tgtEl>
                                          <p:spTgt spid="30"/>
                                        </p:tgtEl>
                                        <p:attrNameLst>
                                          <p:attrName>ppt_x</p:attrName>
                                        </p:attrNameLst>
                                      </p:cBhvr>
                                      <p:tavLst>
                                        <p:tav tm="0">
                                          <p:val>
                                            <p:strVal val="1+#ppt_w/2"/>
                                          </p:val>
                                        </p:tav>
                                        <p:tav tm="100000">
                                          <p:val>
                                            <p:strVal val="#ppt_x"/>
                                          </p:val>
                                        </p:tav>
                                      </p:tavLst>
                                    </p:anim>
                                    <p:anim calcmode="lin" valueType="num">
                                      <p:cBhvr additive="base">
                                        <p:cTn id="163" dur="3000" fill="hold"/>
                                        <p:tgtEl>
                                          <p:spTgt spid="30"/>
                                        </p:tgtEl>
                                        <p:attrNameLst>
                                          <p:attrName>ppt_y</p:attrName>
                                        </p:attrNameLst>
                                      </p:cBhvr>
                                      <p:tavLst>
                                        <p:tav tm="0">
                                          <p:val>
                                            <p:strVal val="1+#ppt_h/2"/>
                                          </p:val>
                                        </p:tav>
                                        <p:tav tm="100000">
                                          <p:val>
                                            <p:strVal val="#ppt_y"/>
                                          </p:val>
                                        </p:tav>
                                      </p:tavLst>
                                    </p:anim>
                                  </p:childTnLst>
                                </p:cTn>
                              </p:par>
                              <p:par>
                                <p:cTn id="164" presetID="2" presetClass="entr" presetSubtype="6" fill="hold" grpId="0" nodeType="withEffect">
                                  <p:stCondLst>
                                    <p:cond delay="0"/>
                                  </p:stCondLst>
                                  <p:childTnLst>
                                    <p:set>
                                      <p:cBhvr>
                                        <p:cTn id="165" dur="1" fill="hold">
                                          <p:stCondLst>
                                            <p:cond delay="0"/>
                                          </p:stCondLst>
                                        </p:cTn>
                                        <p:tgtEl>
                                          <p:spTgt spid="31"/>
                                        </p:tgtEl>
                                        <p:attrNameLst>
                                          <p:attrName>style.visibility</p:attrName>
                                        </p:attrNameLst>
                                      </p:cBhvr>
                                      <p:to>
                                        <p:strVal val="visible"/>
                                      </p:to>
                                    </p:set>
                                    <p:anim calcmode="lin" valueType="num">
                                      <p:cBhvr additive="base">
                                        <p:cTn id="166" dur="3000" fill="hold"/>
                                        <p:tgtEl>
                                          <p:spTgt spid="31"/>
                                        </p:tgtEl>
                                        <p:attrNameLst>
                                          <p:attrName>ppt_x</p:attrName>
                                        </p:attrNameLst>
                                      </p:cBhvr>
                                      <p:tavLst>
                                        <p:tav tm="0">
                                          <p:val>
                                            <p:strVal val="1+#ppt_w/2"/>
                                          </p:val>
                                        </p:tav>
                                        <p:tav tm="100000">
                                          <p:val>
                                            <p:strVal val="#ppt_x"/>
                                          </p:val>
                                        </p:tav>
                                      </p:tavLst>
                                    </p:anim>
                                    <p:anim calcmode="lin" valueType="num">
                                      <p:cBhvr additive="base">
                                        <p:cTn id="167" dur="3000" fill="hold"/>
                                        <p:tgtEl>
                                          <p:spTgt spid="31"/>
                                        </p:tgtEl>
                                        <p:attrNameLst>
                                          <p:attrName>ppt_y</p:attrName>
                                        </p:attrNameLst>
                                      </p:cBhvr>
                                      <p:tavLst>
                                        <p:tav tm="0">
                                          <p:val>
                                            <p:strVal val="1+#ppt_h/2"/>
                                          </p:val>
                                        </p:tav>
                                        <p:tav tm="100000">
                                          <p:val>
                                            <p:strVal val="#ppt_y"/>
                                          </p:val>
                                        </p:tav>
                                      </p:tavLst>
                                    </p:anim>
                                  </p:childTnLst>
                                </p:cTn>
                              </p:par>
                              <p:par>
                                <p:cTn id="168" presetID="8" presetClass="emph" presetSubtype="0" fill="hold" grpId="1" nodeType="withEffect">
                                  <p:stCondLst>
                                    <p:cond delay="0"/>
                                  </p:stCondLst>
                                  <p:childTnLst>
                                    <p:animRot by="-21600000">
                                      <p:cBhvr>
                                        <p:cTn id="169" dur="3000" fill="hold"/>
                                        <p:tgtEl>
                                          <p:spTgt spid="25"/>
                                        </p:tgtEl>
                                        <p:attrNameLst>
                                          <p:attrName>r</p:attrName>
                                        </p:attrNameLst>
                                      </p:cBhvr>
                                    </p:animRot>
                                  </p:childTnLst>
                                </p:cTn>
                              </p:par>
                              <p:par>
                                <p:cTn id="170" presetID="8" presetClass="emph" presetSubtype="0" fill="hold" grpId="1" nodeType="withEffect">
                                  <p:stCondLst>
                                    <p:cond delay="0"/>
                                  </p:stCondLst>
                                  <p:childTnLst>
                                    <p:animRot by="-21600000">
                                      <p:cBhvr>
                                        <p:cTn id="171" dur="3000" fill="hold"/>
                                        <p:tgtEl>
                                          <p:spTgt spid="26"/>
                                        </p:tgtEl>
                                        <p:attrNameLst>
                                          <p:attrName>r</p:attrName>
                                        </p:attrNameLst>
                                      </p:cBhvr>
                                    </p:animRot>
                                  </p:childTnLst>
                                </p:cTn>
                              </p:par>
                              <p:par>
                                <p:cTn id="172" presetID="8" presetClass="emph" presetSubtype="0" fill="hold" grpId="1" nodeType="withEffect">
                                  <p:stCondLst>
                                    <p:cond delay="0"/>
                                  </p:stCondLst>
                                  <p:childTnLst>
                                    <p:animRot by="-21600000">
                                      <p:cBhvr>
                                        <p:cTn id="173" dur="3000" fill="hold"/>
                                        <p:tgtEl>
                                          <p:spTgt spid="27"/>
                                        </p:tgtEl>
                                        <p:attrNameLst>
                                          <p:attrName>r</p:attrName>
                                        </p:attrNameLst>
                                      </p:cBhvr>
                                    </p:animRot>
                                  </p:childTnLst>
                                </p:cTn>
                              </p:par>
                              <p:par>
                                <p:cTn id="174" presetID="8" presetClass="emph" presetSubtype="0" fill="hold" grpId="1" nodeType="withEffect">
                                  <p:stCondLst>
                                    <p:cond delay="0"/>
                                  </p:stCondLst>
                                  <p:childTnLst>
                                    <p:animRot by="-21600000">
                                      <p:cBhvr>
                                        <p:cTn id="175" dur="3000" fill="hold"/>
                                        <p:tgtEl>
                                          <p:spTgt spid="28"/>
                                        </p:tgtEl>
                                        <p:attrNameLst>
                                          <p:attrName>r</p:attrName>
                                        </p:attrNameLst>
                                      </p:cBhvr>
                                    </p:animRot>
                                  </p:childTnLst>
                                </p:cTn>
                              </p:par>
                              <p:par>
                                <p:cTn id="176" presetID="8" presetClass="emph" presetSubtype="0" fill="hold" grpId="1" nodeType="withEffect">
                                  <p:stCondLst>
                                    <p:cond delay="0"/>
                                  </p:stCondLst>
                                  <p:childTnLst>
                                    <p:animRot by="-21600000">
                                      <p:cBhvr>
                                        <p:cTn id="177" dur="3000" fill="hold"/>
                                        <p:tgtEl>
                                          <p:spTgt spid="29"/>
                                        </p:tgtEl>
                                        <p:attrNameLst>
                                          <p:attrName>r</p:attrName>
                                        </p:attrNameLst>
                                      </p:cBhvr>
                                    </p:animRot>
                                  </p:childTnLst>
                                </p:cTn>
                              </p:par>
                              <p:par>
                                <p:cTn id="178" presetID="8" presetClass="emph" presetSubtype="0" fill="hold" grpId="1" nodeType="withEffect">
                                  <p:stCondLst>
                                    <p:cond delay="0"/>
                                  </p:stCondLst>
                                  <p:childTnLst>
                                    <p:animRot by="-21600000">
                                      <p:cBhvr>
                                        <p:cTn id="179" dur="3000" fill="hold"/>
                                        <p:tgtEl>
                                          <p:spTgt spid="30"/>
                                        </p:tgtEl>
                                        <p:attrNameLst>
                                          <p:attrName>r</p:attrName>
                                        </p:attrNameLst>
                                      </p:cBhvr>
                                    </p:animRot>
                                  </p:childTnLst>
                                </p:cTn>
                              </p:par>
                              <p:par>
                                <p:cTn id="180" presetID="8" presetClass="emph" presetSubtype="0" fill="hold" grpId="1" nodeType="withEffect">
                                  <p:stCondLst>
                                    <p:cond delay="0"/>
                                  </p:stCondLst>
                                  <p:childTnLst>
                                    <p:animRot by="-21600000">
                                      <p:cBhvr>
                                        <p:cTn id="181" dur="3000" fill="hold"/>
                                        <p:tgtEl>
                                          <p:spTgt spid="31"/>
                                        </p:tgtEl>
                                        <p:attrNameLst>
                                          <p:attrName>r</p:attrName>
                                        </p:attrNameLst>
                                      </p:cBhvr>
                                    </p:animRot>
                                  </p:childTnLst>
                                </p:cTn>
                              </p:par>
                              <p:par>
                                <p:cTn id="182" presetID="2" presetClass="entr" presetSubtype="12" fill="hold" grpId="0" nodeType="withEffect">
                                  <p:stCondLst>
                                    <p:cond delay="0"/>
                                  </p:stCondLst>
                                  <p:childTnLst>
                                    <p:set>
                                      <p:cBhvr>
                                        <p:cTn id="183" dur="1" fill="hold">
                                          <p:stCondLst>
                                            <p:cond delay="0"/>
                                          </p:stCondLst>
                                        </p:cTn>
                                        <p:tgtEl>
                                          <p:spTgt spid="32"/>
                                        </p:tgtEl>
                                        <p:attrNameLst>
                                          <p:attrName>style.visibility</p:attrName>
                                        </p:attrNameLst>
                                      </p:cBhvr>
                                      <p:to>
                                        <p:strVal val="visible"/>
                                      </p:to>
                                    </p:set>
                                    <p:anim calcmode="lin" valueType="num">
                                      <p:cBhvr additive="base">
                                        <p:cTn id="184" dur="3000" fill="hold"/>
                                        <p:tgtEl>
                                          <p:spTgt spid="32"/>
                                        </p:tgtEl>
                                        <p:attrNameLst>
                                          <p:attrName>ppt_x</p:attrName>
                                        </p:attrNameLst>
                                      </p:cBhvr>
                                      <p:tavLst>
                                        <p:tav tm="0">
                                          <p:val>
                                            <p:strVal val="0-#ppt_w/2"/>
                                          </p:val>
                                        </p:tav>
                                        <p:tav tm="100000">
                                          <p:val>
                                            <p:strVal val="#ppt_x"/>
                                          </p:val>
                                        </p:tav>
                                      </p:tavLst>
                                    </p:anim>
                                    <p:anim calcmode="lin" valueType="num">
                                      <p:cBhvr additive="base">
                                        <p:cTn id="185" dur="3000" fill="hold"/>
                                        <p:tgtEl>
                                          <p:spTgt spid="32"/>
                                        </p:tgtEl>
                                        <p:attrNameLst>
                                          <p:attrName>ppt_y</p:attrName>
                                        </p:attrNameLst>
                                      </p:cBhvr>
                                      <p:tavLst>
                                        <p:tav tm="0">
                                          <p:val>
                                            <p:strVal val="1+#ppt_h/2"/>
                                          </p:val>
                                        </p:tav>
                                        <p:tav tm="100000">
                                          <p:val>
                                            <p:strVal val="#ppt_y"/>
                                          </p:val>
                                        </p:tav>
                                      </p:tavLst>
                                    </p:anim>
                                  </p:childTnLst>
                                </p:cTn>
                              </p:par>
                              <p:par>
                                <p:cTn id="186" presetID="2" presetClass="entr" presetSubtype="12" fill="hold" grpId="0" nodeType="withEffect">
                                  <p:stCondLst>
                                    <p:cond delay="0"/>
                                  </p:stCondLst>
                                  <p:childTnLst>
                                    <p:set>
                                      <p:cBhvr>
                                        <p:cTn id="187" dur="1" fill="hold">
                                          <p:stCondLst>
                                            <p:cond delay="0"/>
                                          </p:stCondLst>
                                        </p:cTn>
                                        <p:tgtEl>
                                          <p:spTgt spid="33"/>
                                        </p:tgtEl>
                                        <p:attrNameLst>
                                          <p:attrName>style.visibility</p:attrName>
                                        </p:attrNameLst>
                                      </p:cBhvr>
                                      <p:to>
                                        <p:strVal val="visible"/>
                                      </p:to>
                                    </p:set>
                                    <p:anim calcmode="lin" valueType="num">
                                      <p:cBhvr additive="base">
                                        <p:cTn id="188" dur="3000" fill="hold"/>
                                        <p:tgtEl>
                                          <p:spTgt spid="33"/>
                                        </p:tgtEl>
                                        <p:attrNameLst>
                                          <p:attrName>ppt_x</p:attrName>
                                        </p:attrNameLst>
                                      </p:cBhvr>
                                      <p:tavLst>
                                        <p:tav tm="0">
                                          <p:val>
                                            <p:strVal val="0-#ppt_w/2"/>
                                          </p:val>
                                        </p:tav>
                                        <p:tav tm="100000">
                                          <p:val>
                                            <p:strVal val="#ppt_x"/>
                                          </p:val>
                                        </p:tav>
                                      </p:tavLst>
                                    </p:anim>
                                    <p:anim calcmode="lin" valueType="num">
                                      <p:cBhvr additive="base">
                                        <p:cTn id="189" dur="3000" fill="hold"/>
                                        <p:tgtEl>
                                          <p:spTgt spid="33"/>
                                        </p:tgtEl>
                                        <p:attrNameLst>
                                          <p:attrName>ppt_y</p:attrName>
                                        </p:attrNameLst>
                                      </p:cBhvr>
                                      <p:tavLst>
                                        <p:tav tm="0">
                                          <p:val>
                                            <p:strVal val="1+#ppt_h/2"/>
                                          </p:val>
                                        </p:tav>
                                        <p:tav tm="100000">
                                          <p:val>
                                            <p:strVal val="#ppt_y"/>
                                          </p:val>
                                        </p:tav>
                                      </p:tavLst>
                                    </p:anim>
                                  </p:childTnLst>
                                </p:cTn>
                              </p:par>
                              <p:par>
                                <p:cTn id="190" presetID="2" presetClass="entr" presetSubtype="12" fill="hold" grpId="0" nodeType="withEffect">
                                  <p:stCondLst>
                                    <p:cond delay="0"/>
                                  </p:stCondLst>
                                  <p:childTnLst>
                                    <p:set>
                                      <p:cBhvr>
                                        <p:cTn id="191" dur="1" fill="hold">
                                          <p:stCondLst>
                                            <p:cond delay="0"/>
                                          </p:stCondLst>
                                        </p:cTn>
                                        <p:tgtEl>
                                          <p:spTgt spid="34"/>
                                        </p:tgtEl>
                                        <p:attrNameLst>
                                          <p:attrName>style.visibility</p:attrName>
                                        </p:attrNameLst>
                                      </p:cBhvr>
                                      <p:to>
                                        <p:strVal val="visible"/>
                                      </p:to>
                                    </p:set>
                                    <p:anim calcmode="lin" valueType="num">
                                      <p:cBhvr additive="base">
                                        <p:cTn id="192" dur="3000" fill="hold"/>
                                        <p:tgtEl>
                                          <p:spTgt spid="34"/>
                                        </p:tgtEl>
                                        <p:attrNameLst>
                                          <p:attrName>ppt_x</p:attrName>
                                        </p:attrNameLst>
                                      </p:cBhvr>
                                      <p:tavLst>
                                        <p:tav tm="0">
                                          <p:val>
                                            <p:strVal val="0-#ppt_w/2"/>
                                          </p:val>
                                        </p:tav>
                                        <p:tav tm="100000">
                                          <p:val>
                                            <p:strVal val="#ppt_x"/>
                                          </p:val>
                                        </p:tav>
                                      </p:tavLst>
                                    </p:anim>
                                    <p:anim calcmode="lin" valueType="num">
                                      <p:cBhvr additive="base">
                                        <p:cTn id="193" dur="3000" fill="hold"/>
                                        <p:tgtEl>
                                          <p:spTgt spid="34"/>
                                        </p:tgtEl>
                                        <p:attrNameLst>
                                          <p:attrName>ppt_y</p:attrName>
                                        </p:attrNameLst>
                                      </p:cBhvr>
                                      <p:tavLst>
                                        <p:tav tm="0">
                                          <p:val>
                                            <p:strVal val="1+#ppt_h/2"/>
                                          </p:val>
                                        </p:tav>
                                        <p:tav tm="100000">
                                          <p:val>
                                            <p:strVal val="#ppt_y"/>
                                          </p:val>
                                        </p:tav>
                                      </p:tavLst>
                                    </p:anim>
                                  </p:childTnLst>
                                </p:cTn>
                              </p:par>
                              <p:par>
                                <p:cTn id="194" presetID="2" presetClass="entr" presetSubtype="12" fill="hold" grpId="0" nodeType="withEffect">
                                  <p:stCondLst>
                                    <p:cond delay="0"/>
                                  </p:stCondLst>
                                  <p:childTnLst>
                                    <p:set>
                                      <p:cBhvr>
                                        <p:cTn id="195" dur="1" fill="hold">
                                          <p:stCondLst>
                                            <p:cond delay="0"/>
                                          </p:stCondLst>
                                        </p:cTn>
                                        <p:tgtEl>
                                          <p:spTgt spid="35"/>
                                        </p:tgtEl>
                                        <p:attrNameLst>
                                          <p:attrName>style.visibility</p:attrName>
                                        </p:attrNameLst>
                                      </p:cBhvr>
                                      <p:to>
                                        <p:strVal val="visible"/>
                                      </p:to>
                                    </p:set>
                                    <p:anim calcmode="lin" valueType="num">
                                      <p:cBhvr additive="base">
                                        <p:cTn id="196" dur="3000" fill="hold"/>
                                        <p:tgtEl>
                                          <p:spTgt spid="35"/>
                                        </p:tgtEl>
                                        <p:attrNameLst>
                                          <p:attrName>ppt_x</p:attrName>
                                        </p:attrNameLst>
                                      </p:cBhvr>
                                      <p:tavLst>
                                        <p:tav tm="0">
                                          <p:val>
                                            <p:strVal val="0-#ppt_w/2"/>
                                          </p:val>
                                        </p:tav>
                                        <p:tav tm="100000">
                                          <p:val>
                                            <p:strVal val="#ppt_x"/>
                                          </p:val>
                                        </p:tav>
                                      </p:tavLst>
                                    </p:anim>
                                    <p:anim calcmode="lin" valueType="num">
                                      <p:cBhvr additive="base">
                                        <p:cTn id="197" dur="3000" fill="hold"/>
                                        <p:tgtEl>
                                          <p:spTgt spid="35"/>
                                        </p:tgtEl>
                                        <p:attrNameLst>
                                          <p:attrName>ppt_y</p:attrName>
                                        </p:attrNameLst>
                                      </p:cBhvr>
                                      <p:tavLst>
                                        <p:tav tm="0">
                                          <p:val>
                                            <p:strVal val="1+#ppt_h/2"/>
                                          </p:val>
                                        </p:tav>
                                        <p:tav tm="100000">
                                          <p:val>
                                            <p:strVal val="#ppt_y"/>
                                          </p:val>
                                        </p:tav>
                                      </p:tavLst>
                                    </p:anim>
                                  </p:childTnLst>
                                </p:cTn>
                              </p:par>
                              <p:par>
                                <p:cTn id="198" presetID="2" presetClass="entr" presetSubtype="12" fill="hold" grpId="0" nodeType="withEffect">
                                  <p:stCondLst>
                                    <p:cond delay="0"/>
                                  </p:stCondLst>
                                  <p:childTnLst>
                                    <p:set>
                                      <p:cBhvr>
                                        <p:cTn id="199" dur="1" fill="hold">
                                          <p:stCondLst>
                                            <p:cond delay="0"/>
                                          </p:stCondLst>
                                        </p:cTn>
                                        <p:tgtEl>
                                          <p:spTgt spid="36"/>
                                        </p:tgtEl>
                                        <p:attrNameLst>
                                          <p:attrName>style.visibility</p:attrName>
                                        </p:attrNameLst>
                                      </p:cBhvr>
                                      <p:to>
                                        <p:strVal val="visible"/>
                                      </p:to>
                                    </p:set>
                                    <p:anim calcmode="lin" valueType="num">
                                      <p:cBhvr additive="base">
                                        <p:cTn id="200" dur="3000" fill="hold"/>
                                        <p:tgtEl>
                                          <p:spTgt spid="36"/>
                                        </p:tgtEl>
                                        <p:attrNameLst>
                                          <p:attrName>ppt_x</p:attrName>
                                        </p:attrNameLst>
                                      </p:cBhvr>
                                      <p:tavLst>
                                        <p:tav tm="0">
                                          <p:val>
                                            <p:strVal val="0-#ppt_w/2"/>
                                          </p:val>
                                        </p:tav>
                                        <p:tav tm="100000">
                                          <p:val>
                                            <p:strVal val="#ppt_x"/>
                                          </p:val>
                                        </p:tav>
                                      </p:tavLst>
                                    </p:anim>
                                    <p:anim calcmode="lin" valueType="num">
                                      <p:cBhvr additive="base">
                                        <p:cTn id="201" dur="3000" fill="hold"/>
                                        <p:tgtEl>
                                          <p:spTgt spid="36"/>
                                        </p:tgtEl>
                                        <p:attrNameLst>
                                          <p:attrName>ppt_y</p:attrName>
                                        </p:attrNameLst>
                                      </p:cBhvr>
                                      <p:tavLst>
                                        <p:tav tm="0">
                                          <p:val>
                                            <p:strVal val="1+#ppt_h/2"/>
                                          </p:val>
                                        </p:tav>
                                        <p:tav tm="100000">
                                          <p:val>
                                            <p:strVal val="#ppt_y"/>
                                          </p:val>
                                        </p:tav>
                                      </p:tavLst>
                                    </p:anim>
                                  </p:childTnLst>
                                </p:cTn>
                              </p:par>
                              <p:par>
                                <p:cTn id="202" presetID="2" presetClass="entr" presetSubtype="12" fill="hold" grpId="0" nodeType="withEffect">
                                  <p:stCondLst>
                                    <p:cond delay="0"/>
                                  </p:stCondLst>
                                  <p:childTnLst>
                                    <p:set>
                                      <p:cBhvr>
                                        <p:cTn id="203" dur="1" fill="hold">
                                          <p:stCondLst>
                                            <p:cond delay="0"/>
                                          </p:stCondLst>
                                        </p:cTn>
                                        <p:tgtEl>
                                          <p:spTgt spid="37"/>
                                        </p:tgtEl>
                                        <p:attrNameLst>
                                          <p:attrName>style.visibility</p:attrName>
                                        </p:attrNameLst>
                                      </p:cBhvr>
                                      <p:to>
                                        <p:strVal val="visible"/>
                                      </p:to>
                                    </p:set>
                                    <p:anim calcmode="lin" valueType="num">
                                      <p:cBhvr additive="base">
                                        <p:cTn id="204" dur="3000" fill="hold"/>
                                        <p:tgtEl>
                                          <p:spTgt spid="37"/>
                                        </p:tgtEl>
                                        <p:attrNameLst>
                                          <p:attrName>ppt_x</p:attrName>
                                        </p:attrNameLst>
                                      </p:cBhvr>
                                      <p:tavLst>
                                        <p:tav tm="0">
                                          <p:val>
                                            <p:strVal val="0-#ppt_w/2"/>
                                          </p:val>
                                        </p:tav>
                                        <p:tav tm="100000">
                                          <p:val>
                                            <p:strVal val="#ppt_x"/>
                                          </p:val>
                                        </p:tav>
                                      </p:tavLst>
                                    </p:anim>
                                    <p:anim calcmode="lin" valueType="num">
                                      <p:cBhvr additive="base">
                                        <p:cTn id="205" dur="3000" fill="hold"/>
                                        <p:tgtEl>
                                          <p:spTgt spid="37"/>
                                        </p:tgtEl>
                                        <p:attrNameLst>
                                          <p:attrName>ppt_y</p:attrName>
                                        </p:attrNameLst>
                                      </p:cBhvr>
                                      <p:tavLst>
                                        <p:tav tm="0">
                                          <p:val>
                                            <p:strVal val="1+#ppt_h/2"/>
                                          </p:val>
                                        </p:tav>
                                        <p:tav tm="100000">
                                          <p:val>
                                            <p:strVal val="#ppt_y"/>
                                          </p:val>
                                        </p:tav>
                                      </p:tavLst>
                                    </p:anim>
                                  </p:childTnLst>
                                </p:cTn>
                              </p:par>
                              <p:par>
                                <p:cTn id="206" presetID="8" presetClass="emph" presetSubtype="0" fill="hold" grpId="1" nodeType="withEffect">
                                  <p:stCondLst>
                                    <p:cond delay="0"/>
                                  </p:stCondLst>
                                  <p:childTnLst>
                                    <p:animRot by="21600000">
                                      <p:cBhvr>
                                        <p:cTn id="207" dur="3000" fill="hold"/>
                                        <p:tgtEl>
                                          <p:spTgt spid="32"/>
                                        </p:tgtEl>
                                        <p:attrNameLst>
                                          <p:attrName>r</p:attrName>
                                        </p:attrNameLst>
                                      </p:cBhvr>
                                    </p:animRot>
                                  </p:childTnLst>
                                </p:cTn>
                              </p:par>
                              <p:par>
                                <p:cTn id="208" presetID="8" presetClass="emph" presetSubtype="0" fill="hold" grpId="1" nodeType="withEffect">
                                  <p:stCondLst>
                                    <p:cond delay="0"/>
                                  </p:stCondLst>
                                  <p:childTnLst>
                                    <p:animRot by="21600000">
                                      <p:cBhvr>
                                        <p:cTn id="209" dur="3000" fill="hold"/>
                                        <p:tgtEl>
                                          <p:spTgt spid="33"/>
                                        </p:tgtEl>
                                        <p:attrNameLst>
                                          <p:attrName>r</p:attrName>
                                        </p:attrNameLst>
                                      </p:cBhvr>
                                    </p:animRot>
                                  </p:childTnLst>
                                </p:cTn>
                              </p:par>
                              <p:par>
                                <p:cTn id="210" presetID="8" presetClass="emph" presetSubtype="0" fill="hold" grpId="1" nodeType="withEffect">
                                  <p:stCondLst>
                                    <p:cond delay="0"/>
                                  </p:stCondLst>
                                  <p:childTnLst>
                                    <p:animRot by="21600000">
                                      <p:cBhvr>
                                        <p:cTn id="211" dur="3000" fill="hold"/>
                                        <p:tgtEl>
                                          <p:spTgt spid="34"/>
                                        </p:tgtEl>
                                        <p:attrNameLst>
                                          <p:attrName>r</p:attrName>
                                        </p:attrNameLst>
                                      </p:cBhvr>
                                    </p:animRot>
                                  </p:childTnLst>
                                </p:cTn>
                              </p:par>
                              <p:par>
                                <p:cTn id="212" presetID="8" presetClass="emph" presetSubtype="0" fill="hold" grpId="1" nodeType="withEffect">
                                  <p:stCondLst>
                                    <p:cond delay="0"/>
                                  </p:stCondLst>
                                  <p:childTnLst>
                                    <p:animRot by="21600000">
                                      <p:cBhvr>
                                        <p:cTn id="213" dur="3000" fill="hold"/>
                                        <p:tgtEl>
                                          <p:spTgt spid="35"/>
                                        </p:tgtEl>
                                        <p:attrNameLst>
                                          <p:attrName>r</p:attrName>
                                        </p:attrNameLst>
                                      </p:cBhvr>
                                    </p:animRot>
                                  </p:childTnLst>
                                </p:cTn>
                              </p:par>
                              <p:par>
                                <p:cTn id="214" presetID="8" presetClass="emph" presetSubtype="0" fill="hold" grpId="1" nodeType="withEffect">
                                  <p:stCondLst>
                                    <p:cond delay="0"/>
                                  </p:stCondLst>
                                  <p:childTnLst>
                                    <p:animRot by="21600000">
                                      <p:cBhvr>
                                        <p:cTn id="215" dur="3000" fill="hold"/>
                                        <p:tgtEl>
                                          <p:spTgt spid="36"/>
                                        </p:tgtEl>
                                        <p:attrNameLst>
                                          <p:attrName>r</p:attrName>
                                        </p:attrNameLst>
                                      </p:cBhvr>
                                    </p:animRot>
                                  </p:childTnLst>
                                </p:cTn>
                              </p:par>
                              <p:par>
                                <p:cTn id="216" presetID="8" presetClass="emph" presetSubtype="0" fill="hold" grpId="1" nodeType="withEffect">
                                  <p:stCondLst>
                                    <p:cond delay="0"/>
                                  </p:stCondLst>
                                  <p:childTnLst>
                                    <p:animRot by="21600000">
                                      <p:cBhvr>
                                        <p:cTn id="217" dur="3000" fill="hold"/>
                                        <p:tgtEl>
                                          <p:spTgt spid="37"/>
                                        </p:tgtEl>
                                        <p:attrNameLst>
                                          <p:attrName>r</p:attrName>
                                        </p:attrNameLst>
                                      </p:cBhvr>
                                    </p:animRot>
                                  </p:childTnLst>
                                </p:cTn>
                              </p:par>
                            </p:childTnLst>
                          </p:cTn>
                        </p:par>
                        <p:par>
                          <p:cTn id="218" fill="hold">
                            <p:stCondLst>
                              <p:cond delay="3000"/>
                            </p:stCondLst>
                            <p:childTnLst>
                              <p:par>
                                <p:cTn id="219" presetID="2" presetClass="exit" presetSubtype="6" fill="hold" grpId="2" nodeType="afterEffect">
                                  <p:stCondLst>
                                    <p:cond delay="0"/>
                                  </p:stCondLst>
                                  <p:childTnLst>
                                    <p:anim calcmode="lin" valueType="num">
                                      <p:cBhvr additive="base">
                                        <p:cTn id="220" dur="3000"/>
                                        <p:tgtEl>
                                          <p:spTgt spid="14"/>
                                        </p:tgtEl>
                                        <p:attrNameLst>
                                          <p:attrName>ppt_x</p:attrName>
                                        </p:attrNameLst>
                                      </p:cBhvr>
                                      <p:tavLst>
                                        <p:tav tm="0">
                                          <p:val>
                                            <p:strVal val="ppt_x"/>
                                          </p:val>
                                        </p:tav>
                                        <p:tav tm="100000">
                                          <p:val>
                                            <p:strVal val="1+ppt_w/2"/>
                                          </p:val>
                                        </p:tav>
                                      </p:tavLst>
                                    </p:anim>
                                    <p:anim calcmode="lin" valueType="num">
                                      <p:cBhvr additive="base">
                                        <p:cTn id="221" dur="3000"/>
                                        <p:tgtEl>
                                          <p:spTgt spid="14"/>
                                        </p:tgtEl>
                                        <p:attrNameLst>
                                          <p:attrName>ppt_y</p:attrName>
                                        </p:attrNameLst>
                                      </p:cBhvr>
                                      <p:tavLst>
                                        <p:tav tm="0">
                                          <p:val>
                                            <p:strVal val="ppt_y"/>
                                          </p:val>
                                        </p:tav>
                                        <p:tav tm="100000">
                                          <p:val>
                                            <p:strVal val="1+ppt_h/2"/>
                                          </p:val>
                                        </p:tav>
                                      </p:tavLst>
                                    </p:anim>
                                    <p:set>
                                      <p:cBhvr>
                                        <p:cTn id="222" dur="1" fill="hold">
                                          <p:stCondLst>
                                            <p:cond delay="2999"/>
                                          </p:stCondLst>
                                        </p:cTn>
                                        <p:tgtEl>
                                          <p:spTgt spid="14"/>
                                        </p:tgtEl>
                                        <p:attrNameLst>
                                          <p:attrName>style.visibility</p:attrName>
                                        </p:attrNameLst>
                                      </p:cBhvr>
                                      <p:to>
                                        <p:strVal val="hidden"/>
                                      </p:to>
                                    </p:set>
                                  </p:childTnLst>
                                </p:cTn>
                              </p:par>
                              <p:par>
                                <p:cTn id="223" presetID="2" presetClass="exit" presetSubtype="6" fill="hold" grpId="2" nodeType="withEffect">
                                  <p:stCondLst>
                                    <p:cond delay="0"/>
                                  </p:stCondLst>
                                  <p:childTnLst>
                                    <p:anim calcmode="lin" valueType="num">
                                      <p:cBhvr additive="base">
                                        <p:cTn id="224" dur="3000"/>
                                        <p:tgtEl>
                                          <p:spTgt spid="15"/>
                                        </p:tgtEl>
                                        <p:attrNameLst>
                                          <p:attrName>ppt_x</p:attrName>
                                        </p:attrNameLst>
                                      </p:cBhvr>
                                      <p:tavLst>
                                        <p:tav tm="0">
                                          <p:val>
                                            <p:strVal val="ppt_x"/>
                                          </p:val>
                                        </p:tav>
                                        <p:tav tm="100000">
                                          <p:val>
                                            <p:strVal val="1+ppt_w/2"/>
                                          </p:val>
                                        </p:tav>
                                      </p:tavLst>
                                    </p:anim>
                                    <p:anim calcmode="lin" valueType="num">
                                      <p:cBhvr additive="base">
                                        <p:cTn id="225" dur="3000"/>
                                        <p:tgtEl>
                                          <p:spTgt spid="15"/>
                                        </p:tgtEl>
                                        <p:attrNameLst>
                                          <p:attrName>ppt_y</p:attrName>
                                        </p:attrNameLst>
                                      </p:cBhvr>
                                      <p:tavLst>
                                        <p:tav tm="0">
                                          <p:val>
                                            <p:strVal val="ppt_y"/>
                                          </p:val>
                                        </p:tav>
                                        <p:tav tm="100000">
                                          <p:val>
                                            <p:strVal val="1+ppt_h/2"/>
                                          </p:val>
                                        </p:tav>
                                      </p:tavLst>
                                    </p:anim>
                                    <p:set>
                                      <p:cBhvr>
                                        <p:cTn id="226" dur="1" fill="hold">
                                          <p:stCondLst>
                                            <p:cond delay="2999"/>
                                          </p:stCondLst>
                                        </p:cTn>
                                        <p:tgtEl>
                                          <p:spTgt spid="15"/>
                                        </p:tgtEl>
                                        <p:attrNameLst>
                                          <p:attrName>style.visibility</p:attrName>
                                        </p:attrNameLst>
                                      </p:cBhvr>
                                      <p:to>
                                        <p:strVal val="hidden"/>
                                      </p:to>
                                    </p:set>
                                  </p:childTnLst>
                                </p:cTn>
                              </p:par>
                              <p:par>
                                <p:cTn id="227" presetID="2" presetClass="exit" presetSubtype="6" fill="hold" grpId="2" nodeType="withEffect">
                                  <p:stCondLst>
                                    <p:cond delay="0"/>
                                  </p:stCondLst>
                                  <p:childTnLst>
                                    <p:anim calcmode="lin" valueType="num">
                                      <p:cBhvr additive="base">
                                        <p:cTn id="228" dur="3000"/>
                                        <p:tgtEl>
                                          <p:spTgt spid="16"/>
                                        </p:tgtEl>
                                        <p:attrNameLst>
                                          <p:attrName>ppt_x</p:attrName>
                                        </p:attrNameLst>
                                      </p:cBhvr>
                                      <p:tavLst>
                                        <p:tav tm="0">
                                          <p:val>
                                            <p:strVal val="ppt_x"/>
                                          </p:val>
                                        </p:tav>
                                        <p:tav tm="100000">
                                          <p:val>
                                            <p:strVal val="1+ppt_w/2"/>
                                          </p:val>
                                        </p:tav>
                                      </p:tavLst>
                                    </p:anim>
                                    <p:anim calcmode="lin" valueType="num">
                                      <p:cBhvr additive="base">
                                        <p:cTn id="229" dur="3000"/>
                                        <p:tgtEl>
                                          <p:spTgt spid="16"/>
                                        </p:tgtEl>
                                        <p:attrNameLst>
                                          <p:attrName>ppt_y</p:attrName>
                                        </p:attrNameLst>
                                      </p:cBhvr>
                                      <p:tavLst>
                                        <p:tav tm="0">
                                          <p:val>
                                            <p:strVal val="ppt_y"/>
                                          </p:val>
                                        </p:tav>
                                        <p:tav tm="100000">
                                          <p:val>
                                            <p:strVal val="1+ppt_h/2"/>
                                          </p:val>
                                        </p:tav>
                                      </p:tavLst>
                                    </p:anim>
                                    <p:set>
                                      <p:cBhvr>
                                        <p:cTn id="230" dur="1" fill="hold">
                                          <p:stCondLst>
                                            <p:cond delay="2999"/>
                                          </p:stCondLst>
                                        </p:cTn>
                                        <p:tgtEl>
                                          <p:spTgt spid="16"/>
                                        </p:tgtEl>
                                        <p:attrNameLst>
                                          <p:attrName>style.visibility</p:attrName>
                                        </p:attrNameLst>
                                      </p:cBhvr>
                                      <p:to>
                                        <p:strVal val="hidden"/>
                                      </p:to>
                                    </p:set>
                                  </p:childTnLst>
                                </p:cTn>
                              </p:par>
                              <p:par>
                                <p:cTn id="231" presetID="2" presetClass="exit" presetSubtype="6" fill="hold" grpId="2" nodeType="withEffect">
                                  <p:stCondLst>
                                    <p:cond delay="0"/>
                                  </p:stCondLst>
                                  <p:childTnLst>
                                    <p:anim calcmode="lin" valueType="num">
                                      <p:cBhvr additive="base">
                                        <p:cTn id="232" dur="3000"/>
                                        <p:tgtEl>
                                          <p:spTgt spid="17"/>
                                        </p:tgtEl>
                                        <p:attrNameLst>
                                          <p:attrName>ppt_x</p:attrName>
                                        </p:attrNameLst>
                                      </p:cBhvr>
                                      <p:tavLst>
                                        <p:tav tm="0">
                                          <p:val>
                                            <p:strVal val="ppt_x"/>
                                          </p:val>
                                        </p:tav>
                                        <p:tav tm="100000">
                                          <p:val>
                                            <p:strVal val="1+ppt_w/2"/>
                                          </p:val>
                                        </p:tav>
                                      </p:tavLst>
                                    </p:anim>
                                    <p:anim calcmode="lin" valueType="num">
                                      <p:cBhvr additive="base">
                                        <p:cTn id="233" dur="3000"/>
                                        <p:tgtEl>
                                          <p:spTgt spid="17"/>
                                        </p:tgtEl>
                                        <p:attrNameLst>
                                          <p:attrName>ppt_y</p:attrName>
                                        </p:attrNameLst>
                                      </p:cBhvr>
                                      <p:tavLst>
                                        <p:tav tm="0">
                                          <p:val>
                                            <p:strVal val="ppt_y"/>
                                          </p:val>
                                        </p:tav>
                                        <p:tav tm="100000">
                                          <p:val>
                                            <p:strVal val="1+ppt_h/2"/>
                                          </p:val>
                                        </p:tav>
                                      </p:tavLst>
                                    </p:anim>
                                    <p:set>
                                      <p:cBhvr>
                                        <p:cTn id="234" dur="1" fill="hold">
                                          <p:stCondLst>
                                            <p:cond delay="2999"/>
                                          </p:stCondLst>
                                        </p:cTn>
                                        <p:tgtEl>
                                          <p:spTgt spid="17"/>
                                        </p:tgtEl>
                                        <p:attrNameLst>
                                          <p:attrName>style.visibility</p:attrName>
                                        </p:attrNameLst>
                                      </p:cBhvr>
                                      <p:to>
                                        <p:strVal val="hidden"/>
                                      </p:to>
                                    </p:set>
                                  </p:childTnLst>
                                </p:cTn>
                              </p:par>
                              <p:par>
                                <p:cTn id="235" presetID="2" presetClass="exit" presetSubtype="6" fill="hold" grpId="2" nodeType="withEffect">
                                  <p:stCondLst>
                                    <p:cond delay="0"/>
                                  </p:stCondLst>
                                  <p:childTnLst>
                                    <p:anim calcmode="lin" valueType="num">
                                      <p:cBhvr additive="base">
                                        <p:cTn id="236" dur="3000"/>
                                        <p:tgtEl>
                                          <p:spTgt spid="18"/>
                                        </p:tgtEl>
                                        <p:attrNameLst>
                                          <p:attrName>ppt_x</p:attrName>
                                        </p:attrNameLst>
                                      </p:cBhvr>
                                      <p:tavLst>
                                        <p:tav tm="0">
                                          <p:val>
                                            <p:strVal val="ppt_x"/>
                                          </p:val>
                                        </p:tav>
                                        <p:tav tm="100000">
                                          <p:val>
                                            <p:strVal val="1+ppt_w/2"/>
                                          </p:val>
                                        </p:tav>
                                      </p:tavLst>
                                    </p:anim>
                                    <p:anim calcmode="lin" valueType="num">
                                      <p:cBhvr additive="base">
                                        <p:cTn id="237" dur="3000"/>
                                        <p:tgtEl>
                                          <p:spTgt spid="18"/>
                                        </p:tgtEl>
                                        <p:attrNameLst>
                                          <p:attrName>ppt_y</p:attrName>
                                        </p:attrNameLst>
                                      </p:cBhvr>
                                      <p:tavLst>
                                        <p:tav tm="0">
                                          <p:val>
                                            <p:strVal val="ppt_y"/>
                                          </p:val>
                                        </p:tav>
                                        <p:tav tm="100000">
                                          <p:val>
                                            <p:strVal val="1+ppt_h/2"/>
                                          </p:val>
                                        </p:tav>
                                      </p:tavLst>
                                    </p:anim>
                                    <p:set>
                                      <p:cBhvr>
                                        <p:cTn id="238" dur="1" fill="hold">
                                          <p:stCondLst>
                                            <p:cond delay="2999"/>
                                          </p:stCondLst>
                                        </p:cTn>
                                        <p:tgtEl>
                                          <p:spTgt spid="18"/>
                                        </p:tgtEl>
                                        <p:attrNameLst>
                                          <p:attrName>style.visibility</p:attrName>
                                        </p:attrNameLst>
                                      </p:cBhvr>
                                      <p:to>
                                        <p:strVal val="hidden"/>
                                      </p:to>
                                    </p:set>
                                  </p:childTnLst>
                                </p:cTn>
                              </p:par>
                              <p:par>
                                <p:cTn id="239" presetID="2" presetClass="exit" presetSubtype="6" fill="hold" grpId="2" nodeType="withEffect">
                                  <p:stCondLst>
                                    <p:cond delay="0"/>
                                  </p:stCondLst>
                                  <p:childTnLst>
                                    <p:anim calcmode="lin" valueType="num">
                                      <p:cBhvr additive="base">
                                        <p:cTn id="240" dur="3000"/>
                                        <p:tgtEl>
                                          <p:spTgt spid="19"/>
                                        </p:tgtEl>
                                        <p:attrNameLst>
                                          <p:attrName>ppt_x</p:attrName>
                                        </p:attrNameLst>
                                      </p:cBhvr>
                                      <p:tavLst>
                                        <p:tav tm="0">
                                          <p:val>
                                            <p:strVal val="ppt_x"/>
                                          </p:val>
                                        </p:tav>
                                        <p:tav tm="100000">
                                          <p:val>
                                            <p:strVal val="1+ppt_w/2"/>
                                          </p:val>
                                        </p:tav>
                                      </p:tavLst>
                                    </p:anim>
                                    <p:anim calcmode="lin" valueType="num">
                                      <p:cBhvr additive="base">
                                        <p:cTn id="241" dur="3000"/>
                                        <p:tgtEl>
                                          <p:spTgt spid="19"/>
                                        </p:tgtEl>
                                        <p:attrNameLst>
                                          <p:attrName>ppt_y</p:attrName>
                                        </p:attrNameLst>
                                      </p:cBhvr>
                                      <p:tavLst>
                                        <p:tav tm="0">
                                          <p:val>
                                            <p:strVal val="ppt_y"/>
                                          </p:val>
                                        </p:tav>
                                        <p:tav tm="100000">
                                          <p:val>
                                            <p:strVal val="1+ppt_h/2"/>
                                          </p:val>
                                        </p:tav>
                                      </p:tavLst>
                                    </p:anim>
                                    <p:set>
                                      <p:cBhvr>
                                        <p:cTn id="242" dur="1" fill="hold">
                                          <p:stCondLst>
                                            <p:cond delay="2999"/>
                                          </p:stCondLst>
                                        </p:cTn>
                                        <p:tgtEl>
                                          <p:spTgt spid="19"/>
                                        </p:tgtEl>
                                        <p:attrNameLst>
                                          <p:attrName>style.visibility</p:attrName>
                                        </p:attrNameLst>
                                      </p:cBhvr>
                                      <p:to>
                                        <p:strVal val="hidden"/>
                                      </p:to>
                                    </p:set>
                                  </p:childTnLst>
                                </p:cTn>
                              </p:par>
                              <p:par>
                                <p:cTn id="243" presetID="2" presetClass="exit" presetSubtype="6" fill="hold" grpId="2" nodeType="withEffect">
                                  <p:stCondLst>
                                    <p:cond delay="0"/>
                                  </p:stCondLst>
                                  <p:childTnLst>
                                    <p:anim calcmode="lin" valueType="num">
                                      <p:cBhvr additive="base">
                                        <p:cTn id="244" dur="3000"/>
                                        <p:tgtEl>
                                          <p:spTgt spid="20"/>
                                        </p:tgtEl>
                                        <p:attrNameLst>
                                          <p:attrName>ppt_x</p:attrName>
                                        </p:attrNameLst>
                                      </p:cBhvr>
                                      <p:tavLst>
                                        <p:tav tm="0">
                                          <p:val>
                                            <p:strVal val="ppt_x"/>
                                          </p:val>
                                        </p:tav>
                                        <p:tav tm="100000">
                                          <p:val>
                                            <p:strVal val="1+ppt_w/2"/>
                                          </p:val>
                                        </p:tav>
                                      </p:tavLst>
                                    </p:anim>
                                    <p:anim calcmode="lin" valueType="num">
                                      <p:cBhvr additive="base">
                                        <p:cTn id="245" dur="3000"/>
                                        <p:tgtEl>
                                          <p:spTgt spid="20"/>
                                        </p:tgtEl>
                                        <p:attrNameLst>
                                          <p:attrName>ppt_y</p:attrName>
                                        </p:attrNameLst>
                                      </p:cBhvr>
                                      <p:tavLst>
                                        <p:tav tm="0">
                                          <p:val>
                                            <p:strVal val="ppt_y"/>
                                          </p:val>
                                        </p:tav>
                                        <p:tav tm="100000">
                                          <p:val>
                                            <p:strVal val="1+ppt_h/2"/>
                                          </p:val>
                                        </p:tav>
                                      </p:tavLst>
                                    </p:anim>
                                    <p:set>
                                      <p:cBhvr>
                                        <p:cTn id="246" dur="1" fill="hold">
                                          <p:stCondLst>
                                            <p:cond delay="2999"/>
                                          </p:stCondLst>
                                        </p:cTn>
                                        <p:tgtEl>
                                          <p:spTgt spid="20"/>
                                        </p:tgtEl>
                                        <p:attrNameLst>
                                          <p:attrName>style.visibility</p:attrName>
                                        </p:attrNameLst>
                                      </p:cBhvr>
                                      <p:to>
                                        <p:strVal val="hidden"/>
                                      </p:to>
                                    </p:set>
                                  </p:childTnLst>
                                </p:cTn>
                              </p:par>
                              <p:par>
                                <p:cTn id="247" presetID="2" presetClass="exit" presetSubtype="6" fill="hold" grpId="2" nodeType="withEffect">
                                  <p:stCondLst>
                                    <p:cond delay="0"/>
                                  </p:stCondLst>
                                  <p:childTnLst>
                                    <p:anim calcmode="lin" valueType="num">
                                      <p:cBhvr additive="base">
                                        <p:cTn id="248" dur="3000"/>
                                        <p:tgtEl>
                                          <p:spTgt spid="21"/>
                                        </p:tgtEl>
                                        <p:attrNameLst>
                                          <p:attrName>ppt_x</p:attrName>
                                        </p:attrNameLst>
                                      </p:cBhvr>
                                      <p:tavLst>
                                        <p:tav tm="0">
                                          <p:val>
                                            <p:strVal val="ppt_x"/>
                                          </p:val>
                                        </p:tav>
                                        <p:tav tm="100000">
                                          <p:val>
                                            <p:strVal val="1+ppt_w/2"/>
                                          </p:val>
                                        </p:tav>
                                      </p:tavLst>
                                    </p:anim>
                                    <p:anim calcmode="lin" valueType="num">
                                      <p:cBhvr additive="base">
                                        <p:cTn id="249" dur="3000"/>
                                        <p:tgtEl>
                                          <p:spTgt spid="21"/>
                                        </p:tgtEl>
                                        <p:attrNameLst>
                                          <p:attrName>ppt_y</p:attrName>
                                        </p:attrNameLst>
                                      </p:cBhvr>
                                      <p:tavLst>
                                        <p:tav tm="0">
                                          <p:val>
                                            <p:strVal val="ppt_y"/>
                                          </p:val>
                                        </p:tav>
                                        <p:tav tm="100000">
                                          <p:val>
                                            <p:strVal val="1+ppt_h/2"/>
                                          </p:val>
                                        </p:tav>
                                      </p:tavLst>
                                    </p:anim>
                                    <p:set>
                                      <p:cBhvr>
                                        <p:cTn id="250" dur="1" fill="hold">
                                          <p:stCondLst>
                                            <p:cond delay="2999"/>
                                          </p:stCondLst>
                                        </p:cTn>
                                        <p:tgtEl>
                                          <p:spTgt spid="21"/>
                                        </p:tgtEl>
                                        <p:attrNameLst>
                                          <p:attrName>style.visibility</p:attrName>
                                        </p:attrNameLst>
                                      </p:cBhvr>
                                      <p:to>
                                        <p:strVal val="hidden"/>
                                      </p:to>
                                    </p:set>
                                  </p:childTnLst>
                                </p:cTn>
                              </p:par>
                              <p:par>
                                <p:cTn id="251" presetID="2" presetClass="exit" presetSubtype="6" fill="hold" grpId="2" nodeType="withEffect">
                                  <p:stCondLst>
                                    <p:cond delay="0"/>
                                  </p:stCondLst>
                                  <p:childTnLst>
                                    <p:anim calcmode="lin" valueType="num">
                                      <p:cBhvr additive="base">
                                        <p:cTn id="252" dur="3000"/>
                                        <p:tgtEl>
                                          <p:spTgt spid="22"/>
                                        </p:tgtEl>
                                        <p:attrNameLst>
                                          <p:attrName>ppt_x</p:attrName>
                                        </p:attrNameLst>
                                      </p:cBhvr>
                                      <p:tavLst>
                                        <p:tav tm="0">
                                          <p:val>
                                            <p:strVal val="ppt_x"/>
                                          </p:val>
                                        </p:tav>
                                        <p:tav tm="100000">
                                          <p:val>
                                            <p:strVal val="1+ppt_w/2"/>
                                          </p:val>
                                        </p:tav>
                                      </p:tavLst>
                                    </p:anim>
                                    <p:anim calcmode="lin" valueType="num">
                                      <p:cBhvr additive="base">
                                        <p:cTn id="253" dur="3000"/>
                                        <p:tgtEl>
                                          <p:spTgt spid="22"/>
                                        </p:tgtEl>
                                        <p:attrNameLst>
                                          <p:attrName>ppt_y</p:attrName>
                                        </p:attrNameLst>
                                      </p:cBhvr>
                                      <p:tavLst>
                                        <p:tav tm="0">
                                          <p:val>
                                            <p:strVal val="ppt_y"/>
                                          </p:val>
                                        </p:tav>
                                        <p:tav tm="100000">
                                          <p:val>
                                            <p:strVal val="1+ppt_h/2"/>
                                          </p:val>
                                        </p:tav>
                                      </p:tavLst>
                                    </p:anim>
                                    <p:set>
                                      <p:cBhvr>
                                        <p:cTn id="254" dur="1" fill="hold">
                                          <p:stCondLst>
                                            <p:cond delay="2999"/>
                                          </p:stCondLst>
                                        </p:cTn>
                                        <p:tgtEl>
                                          <p:spTgt spid="22"/>
                                        </p:tgtEl>
                                        <p:attrNameLst>
                                          <p:attrName>style.visibility</p:attrName>
                                        </p:attrNameLst>
                                      </p:cBhvr>
                                      <p:to>
                                        <p:strVal val="hidden"/>
                                      </p:to>
                                    </p:set>
                                  </p:childTnLst>
                                </p:cTn>
                              </p:par>
                              <p:par>
                                <p:cTn id="255" presetID="2" presetClass="exit" presetSubtype="6" fill="hold" grpId="2" nodeType="withEffect">
                                  <p:stCondLst>
                                    <p:cond delay="0"/>
                                  </p:stCondLst>
                                  <p:childTnLst>
                                    <p:anim calcmode="lin" valueType="num">
                                      <p:cBhvr additive="base">
                                        <p:cTn id="256" dur="3000"/>
                                        <p:tgtEl>
                                          <p:spTgt spid="23"/>
                                        </p:tgtEl>
                                        <p:attrNameLst>
                                          <p:attrName>ppt_x</p:attrName>
                                        </p:attrNameLst>
                                      </p:cBhvr>
                                      <p:tavLst>
                                        <p:tav tm="0">
                                          <p:val>
                                            <p:strVal val="ppt_x"/>
                                          </p:val>
                                        </p:tav>
                                        <p:tav tm="100000">
                                          <p:val>
                                            <p:strVal val="1+ppt_w/2"/>
                                          </p:val>
                                        </p:tav>
                                      </p:tavLst>
                                    </p:anim>
                                    <p:anim calcmode="lin" valueType="num">
                                      <p:cBhvr additive="base">
                                        <p:cTn id="257" dur="3000"/>
                                        <p:tgtEl>
                                          <p:spTgt spid="23"/>
                                        </p:tgtEl>
                                        <p:attrNameLst>
                                          <p:attrName>ppt_y</p:attrName>
                                        </p:attrNameLst>
                                      </p:cBhvr>
                                      <p:tavLst>
                                        <p:tav tm="0">
                                          <p:val>
                                            <p:strVal val="ppt_y"/>
                                          </p:val>
                                        </p:tav>
                                        <p:tav tm="100000">
                                          <p:val>
                                            <p:strVal val="1+ppt_h/2"/>
                                          </p:val>
                                        </p:tav>
                                      </p:tavLst>
                                    </p:anim>
                                    <p:set>
                                      <p:cBhvr>
                                        <p:cTn id="258" dur="1" fill="hold">
                                          <p:stCondLst>
                                            <p:cond delay="2999"/>
                                          </p:stCondLst>
                                        </p:cTn>
                                        <p:tgtEl>
                                          <p:spTgt spid="23"/>
                                        </p:tgtEl>
                                        <p:attrNameLst>
                                          <p:attrName>style.visibility</p:attrName>
                                        </p:attrNameLst>
                                      </p:cBhvr>
                                      <p:to>
                                        <p:strVal val="hidden"/>
                                      </p:to>
                                    </p:set>
                                  </p:childTnLst>
                                </p:cTn>
                              </p:par>
                              <p:par>
                                <p:cTn id="259" presetID="2" presetClass="exit" presetSubtype="6" fill="hold" grpId="2" nodeType="withEffect">
                                  <p:stCondLst>
                                    <p:cond delay="0"/>
                                  </p:stCondLst>
                                  <p:childTnLst>
                                    <p:anim calcmode="lin" valueType="num">
                                      <p:cBhvr additive="base">
                                        <p:cTn id="260" dur="3000"/>
                                        <p:tgtEl>
                                          <p:spTgt spid="24"/>
                                        </p:tgtEl>
                                        <p:attrNameLst>
                                          <p:attrName>ppt_x</p:attrName>
                                        </p:attrNameLst>
                                      </p:cBhvr>
                                      <p:tavLst>
                                        <p:tav tm="0">
                                          <p:val>
                                            <p:strVal val="ppt_x"/>
                                          </p:val>
                                        </p:tav>
                                        <p:tav tm="100000">
                                          <p:val>
                                            <p:strVal val="1+ppt_w/2"/>
                                          </p:val>
                                        </p:tav>
                                      </p:tavLst>
                                    </p:anim>
                                    <p:anim calcmode="lin" valueType="num">
                                      <p:cBhvr additive="base">
                                        <p:cTn id="261" dur="3000"/>
                                        <p:tgtEl>
                                          <p:spTgt spid="24"/>
                                        </p:tgtEl>
                                        <p:attrNameLst>
                                          <p:attrName>ppt_y</p:attrName>
                                        </p:attrNameLst>
                                      </p:cBhvr>
                                      <p:tavLst>
                                        <p:tav tm="0">
                                          <p:val>
                                            <p:strVal val="ppt_y"/>
                                          </p:val>
                                        </p:tav>
                                        <p:tav tm="100000">
                                          <p:val>
                                            <p:strVal val="1+ppt_h/2"/>
                                          </p:val>
                                        </p:tav>
                                      </p:tavLst>
                                    </p:anim>
                                    <p:set>
                                      <p:cBhvr>
                                        <p:cTn id="262" dur="1" fill="hold">
                                          <p:stCondLst>
                                            <p:cond delay="2999"/>
                                          </p:stCondLst>
                                        </p:cTn>
                                        <p:tgtEl>
                                          <p:spTgt spid="24"/>
                                        </p:tgtEl>
                                        <p:attrNameLst>
                                          <p:attrName>style.visibility</p:attrName>
                                        </p:attrNameLst>
                                      </p:cBhvr>
                                      <p:to>
                                        <p:strVal val="hidden"/>
                                      </p:to>
                                    </p:set>
                                  </p:childTnLst>
                                </p:cTn>
                              </p:par>
                              <p:par>
                                <p:cTn id="263" presetID="2" presetClass="exit" presetSubtype="6" fill="hold" grpId="2" nodeType="withEffect">
                                  <p:stCondLst>
                                    <p:cond delay="0"/>
                                  </p:stCondLst>
                                  <p:childTnLst>
                                    <p:anim calcmode="lin" valueType="num">
                                      <p:cBhvr additive="base">
                                        <p:cTn id="264" dur="3000"/>
                                        <p:tgtEl>
                                          <p:spTgt spid="25"/>
                                        </p:tgtEl>
                                        <p:attrNameLst>
                                          <p:attrName>ppt_x</p:attrName>
                                        </p:attrNameLst>
                                      </p:cBhvr>
                                      <p:tavLst>
                                        <p:tav tm="0">
                                          <p:val>
                                            <p:strVal val="ppt_x"/>
                                          </p:val>
                                        </p:tav>
                                        <p:tav tm="100000">
                                          <p:val>
                                            <p:strVal val="1+ppt_w/2"/>
                                          </p:val>
                                        </p:tav>
                                      </p:tavLst>
                                    </p:anim>
                                    <p:anim calcmode="lin" valueType="num">
                                      <p:cBhvr additive="base">
                                        <p:cTn id="265" dur="3000"/>
                                        <p:tgtEl>
                                          <p:spTgt spid="25"/>
                                        </p:tgtEl>
                                        <p:attrNameLst>
                                          <p:attrName>ppt_y</p:attrName>
                                        </p:attrNameLst>
                                      </p:cBhvr>
                                      <p:tavLst>
                                        <p:tav tm="0">
                                          <p:val>
                                            <p:strVal val="ppt_y"/>
                                          </p:val>
                                        </p:tav>
                                        <p:tav tm="100000">
                                          <p:val>
                                            <p:strVal val="1+ppt_h/2"/>
                                          </p:val>
                                        </p:tav>
                                      </p:tavLst>
                                    </p:anim>
                                    <p:set>
                                      <p:cBhvr>
                                        <p:cTn id="266" dur="1" fill="hold">
                                          <p:stCondLst>
                                            <p:cond delay="2999"/>
                                          </p:stCondLst>
                                        </p:cTn>
                                        <p:tgtEl>
                                          <p:spTgt spid="25"/>
                                        </p:tgtEl>
                                        <p:attrNameLst>
                                          <p:attrName>style.visibility</p:attrName>
                                        </p:attrNameLst>
                                      </p:cBhvr>
                                      <p:to>
                                        <p:strVal val="hidden"/>
                                      </p:to>
                                    </p:set>
                                  </p:childTnLst>
                                </p:cTn>
                              </p:par>
                              <p:par>
                                <p:cTn id="267" presetID="2" presetClass="exit" presetSubtype="6" fill="hold" grpId="2" nodeType="withEffect">
                                  <p:stCondLst>
                                    <p:cond delay="0"/>
                                  </p:stCondLst>
                                  <p:childTnLst>
                                    <p:anim calcmode="lin" valueType="num">
                                      <p:cBhvr additive="base">
                                        <p:cTn id="268" dur="3000"/>
                                        <p:tgtEl>
                                          <p:spTgt spid="26"/>
                                        </p:tgtEl>
                                        <p:attrNameLst>
                                          <p:attrName>ppt_x</p:attrName>
                                        </p:attrNameLst>
                                      </p:cBhvr>
                                      <p:tavLst>
                                        <p:tav tm="0">
                                          <p:val>
                                            <p:strVal val="ppt_x"/>
                                          </p:val>
                                        </p:tav>
                                        <p:tav tm="100000">
                                          <p:val>
                                            <p:strVal val="1+ppt_w/2"/>
                                          </p:val>
                                        </p:tav>
                                      </p:tavLst>
                                    </p:anim>
                                    <p:anim calcmode="lin" valueType="num">
                                      <p:cBhvr additive="base">
                                        <p:cTn id="269" dur="3000"/>
                                        <p:tgtEl>
                                          <p:spTgt spid="26"/>
                                        </p:tgtEl>
                                        <p:attrNameLst>
                                          <p:attrName>ppt_y</p:attrName>
                                        </p:attrNameLst>
                                      </p:cBhvr>
                                      <p:tavLst>
                                        <p:tav tm="0">
                                          <p:val>
                                            <p:strVal val="ppt_y"/>
                                          </p:val>
                                        </p:tav>
                                        <p:tav tm="100000">
                                          <p:val>
                                            <p:strVal val="1+ppt_h/2"/>
                                          </p:val>
                                        </p:tav>
                                      </p:tavLst>
                                    </p:anim>
                                    <p:set>
                                      <p:cBhvr>
                                        <p:cTn id="270" dur="1" fill="hold">
                                          <p:stCondLst>
                                            <p:cond delay="2999"/>
                                          </p:stCondLst>
                                        </p:cTn>
                                        <p:tgtEl>
                                          <p:spTgt spid="26"/>
                                        </p:tgtEl>
                                        <p:attrNameLst>
                                          <p:attrName>style.visibility</p:attrName>
                                        </p:attrNameLst>
                                      </p:cBhvr>
                                      <p:to>
                                        <p:strVal val="hidden"/>
                                      </p:to>
                                    </p:set>
                                  </p:childTnLst>
                                </p:cTn>
                              </p:par>
                              <p:par>
                                <p:cTn id="271" presetID="2" presetClass="exit" presetSubtype="6" fill="hold" grpId="2" nodeType="withEffect">
                                  <p:stCondLst>
                                    <p:cond delay="0"/>
                                  </p:stCondLst>
                                  <p:childTnLst>
                                    <p:anim calcmode="lin" valueType="num">
                                      <p:cBhvr additive="base">
                                        <p:cTn id="272" dur="3000"/>
                                        <p:tgtEl>
                                          <p:spTgt spid="27"/>
                                        </p:tgtEl>
                                        <p:attrNameLst>
                                          <p:attrName>ppt_x</p:attrName>
                                        </p:attrNameLst>
                                      </p:cBhvr>
                                      <p:tavLst>
                                        <p:tav tm="0">
                                          <p:val>
                                            <p:strVal val="ppt_x"/>
                                          </p:val>
                                        </p:tav>
                                        <p:tav tm="100000">
                                          <p:val>
                                            <p:strVal val="1+ppt_w/2"/>
                                          </p:val>
                                        </p:tav>
                                      </p:tavLst>
                                    </p:anim>
                                    <p:anim calcmode="lin" valueType="num">
                                      <p:cBhvr additive="base">
                                        <p:cTn id="273" dur="3000"/>
                                        <p:tgtEl>
                                          <p:spTgt spid="27"/>
                                        </p:tgtEl>
                                        <p:attrNameLst>
                                          <p:attrName>ppt_y</p:attrName>
                                        </p:attrNameLst>
                                      </p:cBhvr>
                                      <p:tavLst>
                                        <p:tav tm="0">
                                          <p:val>
                                            <p:strVal val="ppt_y"/>
                                          </p:val>
                                        </p:tav>
                                        <p:tav tm="100000">
                                          <p:val>
                                            <p:strVal val="1+ppt_h/2"/>
                                          </p:val>
                                        </p:tav>
                                      </p:tavLst>
                                    </p:anim>
                                    <p:set>
                                      <p:cBhvr>
                                        <p:cTn id="274" dur="1" fill="hold">
                                          <p:stCondLst>
                                            <p:cond delay="2999"/>
                                          </p:stCondLst>
                                        </p:cTn>
                                        <p:tgtEl>
                                          <p:spTgt spid="27"/>
                                        </p:tgtEl>
                                        <p:attrNameLst>
                                          <p:attrName>style.visibility</p:attrName>
                                        </p:attrNameLst>
                                      </p:cBhvr>
                                      <p:to>
                                        <p:strVal val="hidden"/>
                                      </p:to>
                                    </p:set>
                                  </p:childTnLst>
                                </p:cTn>
                              </p:par>
                              <p:par>
                                <p:cTn id="275" presetID="2" presetClass="exit" presetSubtype="6" fill="hold" grpId="2" nodeType="withEffect">
                                  <p:stCondLst>
                                    <p:cond delay="0"/>
                                  </p:stCondLst>
                                  <p:childTnLst>
                                    <p:anim calcmode="lin" valueType="num">
                                      <p:cBhvr additive="base">
                                        <p:cTn id="276" dur="3000"/>
                                        <p:tgtEl>
                                          <p:spTgt spid="28"/>
                                        </p:tgtEl>
                                        <p:attrNameLst>
                                          <p:attrName>ppt_x</p:attrName>
                                        </p:attrNameLst>
                                      </p:cBhvr>
                                      <p:tavLst>
                                        <p:tav tm="0">
                                          <p:val>
                                            <p:strVal val="ppt_x"/>
                                          </p:val>
                                        </p:tav>
                                        <p:tav tm="100000">
                                          <p:val>
                                            <p:strVal val="1+ppt_w/2"/>
                                          </p:val>
                                        </p:tav>
                                      </p:tavLst>
                                    </p:anim>
                                    <p:anim calcmode="lin" valueType="num">
                                      <p:cBhvr additive="base">
                                        <p:cTn id="277" dur="3000"/>
                                        <p:tgtEl>
                                          <p:spTgt spid="28"/>
                                        </p:tgtEl>
                                        <p:attrNameLst>
                                          <p:attrName>ppt_y</p:attrName>
                                        </p:attrNameLst>
                                      </p:cBhvr>
                                      <p:tavLst>
                                        <p:tav tm="0">
                                          <p:val>
                                            <p:strVal val="ppt_y"/>
                                          </p:val>
                                        </p:tav>
                                        <p:tav tm="100000">
                                          <p:val>
                                            <p:strVal val="1+ppt_h/2"/>
                                          </p:val>
                                        </p:tav>
                                      </p:tavLst>
                                    </p:anim>
                                    <p:set>
                                      <p:cBhvr>
                                        <p:cTn id="278" dur="1" fill="hold">
                                          <p:stCondLst>
                                            <p:cond delay="2999"/>
                                          </p:stCondLst>
                                        </p:cTn>
                                        <p:tgtEl>
                                          <p:spTgt spid="28"/>
                                        </p:tgtEl>
                                        <p:attrNameLst>
                                          <p:attrName>style.visibility</p:attrName>
                                        </p:attrNameLst>
                                      </p:cBhvr>
                                      <p:to>
                                        <p:strVal val="hidden"/>
                                      </p:to>
                                    </p:set>
                                  </p:childTnLst>
                                </p:cTn>
                              </p:par>
                              <p:par>
                                <p:cTn id="279" presetID="2" presetClass="exit" presetSubtype="6" fill="hold" grpId="2" nodeType="withEffect">
                                  <p:stCondLst>
                                    <p:cond delay="0"/>
                                  </p:stCondLst>
                                  <p:childTnLst>
                                    <p:anim calcmode="lin" valueType="num">
                                      <p:cBhvr additive="base">
                                        <p:cTn id="280" dur="3000"/>
                                        <p:tgtEl>
                                          <p:spTgt spid="29"/>
                                        </p:tgtEl>
                                        <p:attrNameLst>
                                          <p:attrName>ppt_x</p:attrName>
                                        </p:attrNameLst>
                                      </p:cBhvr>
                                      <p:tavLst>
                                        <p:tav tm="0">
                                          <p:val>
                                            <p:strVal val="ppt_x"/>
                                          </p:val>
                                        </p:tav>
                                        <p:tav tm="100000">
                                          <p:val>
                                            <p:strVal val="1+ppt_w/2"/>
                                          </p:val>
                                        </p:tav>
                                      </p:tavLst>
                                    </p:anim>
                                    <p:anim calcmode="lin" valueType="num">
                                      <p:cBhvr additive="base">
                                        <p:cTn id="281" dur="3000"/>
                                        <p:tgtEl>
                                          <p:spTgt spid="29"/>
                                        </p:tgtEl>
                                        <p:attrNameLst>
                                          <p:attrName>ppt_y</p:attrName>
                                        </p:attrNameLst>
                                      </p:cBhvr>
                                      <p:tavLst>
                                        <p:tav tm="0">
                                          <p:val>
                                            <p:strVal val="ppt_y"/>
                                          </p:val>
                                        </p:tav>
                                        <p:tav tm="100000">
                                          <p:val>
                                            <p:strVal val="1+ppt_h/2"/>
                                          </p:val>
                                        </p:tav>
                                      </p:tavLst>
                                    </p:anim>
                                    <p:set>
                                      <p:cBhvr>
                                        <p:cTn id="282" dur="1" fill="hold">
                                          <p:stCondLst>
                                            <p:cond delay="2999"/>
                                          </p:stCondLst>
                                        </p:cTn>
                                        <p:tgtEl>
                                          <p:spTgt spid="29"/>
                                        </p:tgtEl>
                                        <p:attrNameLst>
                                          <p:attrName>style.visibility</p:attrName>
                                        </p:attrNameLst>
                                      </p:cBhvr>
                                      <p:to>
                                        <p:strVal val="hidden"/>
                                      </p:to>
                                    </p:set>
                                  </p:childTnLst>
                                </p:cTn>
                              </p:par>
                              <p:par>
                                <p:cTn id="283" presetID="2" presetClass="exit" presetSubtype="6" fill="hold" grpId="2" nodeType="withEffect">
                                  <p:stCondLst>
                                    <p:cond delay="0"/>
                                  </p:stCondLst>
                                  <p:childTnLst>
                                    <p:anim calcmode="lin" valueType="num">
                                      <p:cBhvr additive="base">
                                        <p:cTn id="284" dur="3000"/>
                                        <p:tgtEl>
                                          <p:spTgt spid="30"/>
                                        </p:tgtEl>
                                        <p:attrNameLst>
                                          <p:attrName>ppt_x</p:attrName>
                                        </p:attrNameLst>
                                      </p:cBhvr>
                                      <p:tavLst>
                                        <p:tav tm="0">
                                          <p:val>
                                            <p:strVal val="ppt_x"/>
                                          </p:val>
                                        </p:tav>
                                        <p:tav tm="100000">
                                          <p:val>
                                            <p:strVal val="1+ppt_w/2"/>
                                          </p:val>
                                        </p:tav>
                                      </p:tavLst>
                                    </p:anim>
                                    <p:anim calcmode="lin" valueType="num">
                                      <p:cBhvr additive="base">
                                        <p:cTn id="285" dur="3000"/>
                                        <p:tgtEl>
                                          <p:spTgt spid="30"/>
                                        </p:tgtEl>
                                        <p:attrNameLst>
                                          <p:attrName>ppt_y</p:attrName>
                                        </p:attrNameLst>
                                      </p:cBhvr>
                                      <p:tavLst>
                                        <p:tav tm="0">
                                          <p:val>
                                            <p:strVal val="ppt_y"/>
                                          </p:val>
                                        </p:tav>
                                        <p:tav tm="100000">
                                          <p:val>
                                            <p:strVal val="1+ppt_h/2"/>
                                          </p:val>
                                        </p:tav>
                                      </p:tavLst>
                                    </p:anim>
                                    <p:set>
                                      <p:cBhvr>
                                        <p:cTn id="286" dur="1" fill="hold">
                                          <p:stCondLst>
                                            <p:cond delay="2999"/>
                                          </p:stCondLst>
                                        </p:cTn>
                                        <p:tgtEl>
                                          <p:spTgt spid="30"/>
                                        </p:tgtEl>
                                        <p:attrNameLst>
                                          <p:attrName>style.visibility</p:attrName>
                                        </p:attrNameLst>
                                      </p:cBhvr>
                                      <p:to>
                                        <p:strVal val="hidden"/>
                                      </p:to>
                                    </p:set>
                                  </p:childTnLst>
                                </p:cTn>
                              </p:par>
                              <p:par>
                                <p:cTn id="287" presetID="2" presetClass="exit" presetSubtype="6" fill="hold" grpId="2" nodeType="withEffect">
                                  <p:stCondLst>
                                    <p:cond delay="0"/>
                                  </p:stCondLst>
                                  <p:childTnLst>
                                    <p:anim calcmode="lin" valueType="num">
                                      <p:cBhvr additive="base">
                                        <p:cTn id="288" dur="3000"/>
                                        <p:tgtEl>
                                          <p:spTgt spid="31"/>
                                        </p:tgtEl>
                                        <p:attrNameLst>
                                          <p:attrName>ppt_x</p:attrName>
                                        </p:attrNameLst>
                                      </p:cBhvr>
                                      <p:tavLst>
                                        <p:tav tm="0">
                                          <p:val>
                                            <p:strVal val="ppt_x"/>
                                          </p:val>
                                        </p:tav>
                                        <p:tav tm="100000">
                                          <p:val>
                                            <p:strVal val="1+ppt_w/2"/>
                                          </p:val>
                                        </p:tav>
                                      </p:tavLst>
                                    </p:anim>
                                    <p:anim calcmode="lin" valueType="num">
                                      <p:cBhvr additive="base">
                                        <p:cTn id="289" dur="3000"/>
                                        <p:tgtEl>
                                          <p:spTgt spid="31"/>
                                        </p:tgtEl>
                                        <p:attrNameLst>
                                          <p:attrName>ppt_y</p:attrName>
                                        </p:attrNameLst>
                                      </p:cBhvr>
                                      <p:tavLst>
                                        <p:tav tm="0">
                                          <p:val>
                                            <p:strVal val="ppt_y"/>
                                          </p:val>
                                        </p:tav>
                                        <p:tav tm="100000">
                                          <p:val>
                                            <p:strVal val="1+ppt_h/2"/>
                                          </p:val>
                                        </p:tav>
                                      </p:tavLst>
                                    </p:anim>
                                    <p:set>
                                      <p:cBhvr>
                                        <p:cTn id="290" dur="1" fill="hold">
                                          <p:stCondLst>
                                            <p:cond delay="2999"/>
                                          </p:stCondLst>
                                        </p:cTn>
                                        <p:tgtEl>
                                          <p:spTgt spid="31"/>
                                        </p:tgtEl>
                                        <p:attrNameLst>
                                          <p:attrName>style.visibility</p:attrName>
                                        </p:attrNameLst>
                                      </p:cBhvr>
                                      <p:to>
                                        <p:strVal val="hidden"/>
                                      </p:to>
                                    </p:set>
                                  </p:childTnLst>
                                </p:cTn>
                              </p:par>
                              <p:par>
                                <p:cTn id="291" presetID="8" presetClass="emph" presetSubtype="0" fill="hold" grpId="3" nodeType="withEffect">
                                  <p:stCondLst>
                                    <p:cond delay="0"/>
                                  </p:stCondLst>
                                  <p:childTnLst>
                                    <p:animRot by="-21600000">
                                      <p:cBhvr>
                                        <p:cTn id="292" dur="3000" fill="hold"/>
                                        <p:tgtEl>
                                          <p:spTgt spid="14"/>
                                        </p:tgtEl>
                                        <p:attrNameLst>
                                          <p:attrName>r</p:attrName>
                                        </p:attrNameLst>
                                      </p:cBhvr>
                                    </p:animRot>
                                  </p:childTnLst>
                                </p:cTn>
                              </p:par>
                              <p:par>
                                <p:cTn id="293" presetID="8" presetClass="emph" presetSubtype="0" fill="hold" grpId="3" nodeType="withEffect">
                                  <p:stCondLst>
                                    <p:cond delay="0"/>
                                  </p:stCondLst>
                                  <p:childTnLst>
                                    <p:animRot by="-21600000">
                                      <p:cBhvr>
                                        <p:cTn id="294" dur="3000" fill="hold"/>
                                        <p:tgtEl>
                                          <p:spTgt spid="15"/>
                                        </p:tgtEl>
                                        <p:attrNameLst>
                                          <p:attrName>r</p:attrName>
                                        </p:attrNameLst>
                                      </p:cBhvr>
                                    </p:animRot>
                                  </p:childTnLst>
                                </p:cTn>
                              </p:par>
                              <p:par>
                                <p:cTn id="295" presetID="8" presetClass="emph" presetSubtype="0" fill="hold" grpId="3" nodeType="withEffect">
                                  <p:stCondLst>
                                    <p:cond delay="0"/>
                                  </p:stCondLst>
                                  <p:childTnLst>
                                    <p:animRot by="-21600000">
                                      <p:cBhvr>
                                        <p:cTn id="296" dur="3000" fill="hold"/>
                                        <p:tgtEl>
                                          <p:spTgt spid="16"/>
                                        </p:tgtEl>
                                        <p:attrNameLst>
                                          <p:attrName>r</p:attrName>
                                        </p:attrNameLst>
                                      </p:cBhvr>
                                    </p:animRot>
                                  </p:childTnLst>
                                </p:cTn>
                              </p:par>
                              <p:par>
                                <p:cTn id="297" presetID="8" presetClass="emph" presetSubtype="0" fill="hold" grpId="3" nodeType="withEffect">
                                  <p:stCondLst>
                                    <p:cond delay="0"/>
                                  </p:stCondLst>
                                  <p:childTnLst>
                                    <p:animRot by="-21600000">
                                      <p:cBhvr>
                                        <p:cTn id="298" dur="3000" fill="hold"/>
                                        <p:tgtEl>
                                          <p:spTgt spid="17"/>
                                        </p:tgtEl>
                                        <p:attrNameLst>
                                          <p:attrName>r</p:attrName>
                                        </p:attrNameLst>
                                      </p:cBhvr>
                                    </p:animRot>
                                  </p:childTnLst>
                                </p:cTn>
                              </p:par>
                              <p:par>
                                <p:cTn id="299" presetID="8" presetClass="emph" presetSubtype="0" fill="hold" grpId="3" nodeType="withEffect">
                                  <p:stCondLst>
                                    <p:cond delay="0"/>
                                  </p:stCondLst>
                                  <p:childTnLst>
                                    <p:animRot by="-21600000">
                                      <p:cBhvr>
                                        <p:cTn id="300" dur="3000" fill="hold"/>
                                        <p:tgtEl>
                                          <p:spTgt spid="18"/>
                                        </p:tgtEl>
                                        <p:attrNameLst>
                                          <p:attrName>r</p:attrName>
                                        </p:attrNameLst>
                                      </p:cBhvr>
                                    </p:animRot>
                                  </p:childTnLst>
                                </p:cTn>
                              </p:par>
                              <p:par>
                                <p:cTn id="301" presetID="8" presetClass="emph" presetSubtype="0" fill="hold" grpId="3" nodeType="withEffect">
                                  <p:stCondLst>
                                    <p:cond delay="0"/>
                                  </p:stCondLst>
                                  <p:childTnLst>
                                    <p:animRot by="-21600000">
                                      <p:cBhvr>
                                        <p:cTn id="302" dur="3000" fill="hold"/>
                                        <p:tgtEl>
                                          <p:spTgt spid="19"/>
                                        </p:tgtEl>
                                        <p:attrNameLst>
                                          <p:attrName>r</p:attrName>
                                        </p:attrNameLst>
                                      </p:cBhvr>
                                    </p:animRot>
                                  </p:childTnLst>
                                </p:cTn>
                              </p:par>
                              <p:par>
                                <p:cTn id="303" presetID="8" presetClass="emph" presetSubtype="0" fill="hold" grpId="3" nodeType="withEffect">
                                  <p:stCondLst>
                                    <p:cond delay="0"/>
                                  </p:stCondLst>
                                  <p:childTnLst>
                                    <p:animRot by="-21600000">
                                      <p:cBhvr>
                                        <p:cTn id="304" dur="3000" fill="hold"/>
                                        <p:tgtEl>
                                          <p:spTgt spid="20"/>
                                        </p:tgtEl>
                                        <p:attrNameLst>
                                          <p:attrName>r</p:attrName>
                                        </p:attrNameLst>
                                      </p:cBhvr>
                                    </p:animRot>
                                  </p:childTnLst>
                                </p:cTn>
                              </p:par>
                              <p:par>
                                <p:cTn id="305" presetID="8" presetClass="emph" presetSubtype="0" fill="hold" grpId="3" nodeType="withEffect">
                                  <p:stCondLst>
                                    <p:cond delay="0"/>
                                  </p:stCondLst>
                                  <p:childTnLst>
                                    <p:animRot by="-21600000">
                                      <p:cBhvr>
                                        <p:cTn id="306" dur="3000" fill="hold"/>
                                        <p:tgtEl>
                                          <p:spTgt spid="21"/>
                                        </p:tgtEl>
                                        <p:attrNameLst>
                                          <p:attrName>r</p:attrName>
                                        </p:attrNameLst>
                                      </p:cBhvr>
                                    </p:animRot>
                                  </p:childTnLst>
                                </p:cTn>
                              </p:par>
                              <p:par>
                                <p:cTn id="307" presetID="8" presetClass="emph" presetSubtype="0" fill="hold" grpId="3" nodeType="withEffect">
                                  <p:stCondLst>
                                    <p:cond delay="0"/>
                                  </p:stCondLst>
                                  <p:childTnLst>
                                    <p:animRot by="-21600000">
                                      <p:cBhvr>
                                        <p:cTn id="308" dur="3000" fill="hold"/>
                                        <p:tgtEl>
                                          <p:spTgt spid="22"/>
                                        </p:tgtEl>
                                        <p:attrNameLst>
                                          <p:attrName>r</p:attrName>
                                        </p:attrNameLst>
                                      </p:cBhvr>
                                    </p:animRot>
                                  </p:childTnLst>
                                </p:cTn>
                              </p:par>
                              <p:par>
                                <p:cTn id="309" presetID="8" presetClass="emph" presetSubtype="0" fill="hold" grpId="3" nodeType="withEffect">
                                  <p:stCondLst>
                                    <p:cond delay="0"/>
                                  </p:stCondLst>
                                  <p:childTnLst>
                                    <p:animRot by="-21600000">
                                      <p:cBhvr>
                                        <p:cTn id="310" dur="3000" fill="hold"/>
                                        <p:tgtEl>
                                          <p:spTgt spid="23"/>
                                        </p:tgtEl>
                                        <p:attrNameLst>
                                          <p:attrName>r</p:attrName>
                                        </p:attrNameLst>
                                      </p:cBhvr>
                                    </p:animRot>
                                  </p:childTnLst>
                                </p:cTn>
                              </p:par>
                              <p:par>
                                <p:cTn id="311" presetID="8" presetClass="emph" presetSubtype="0" fill="hold" grpId="3" nodeType="withEffect">
                                  <p:stCondLst>
                                    <p:cond delay="0"/>
                                  </p:stCondLst>
                                  <p:childTnLst>
                                    <p:animRot by="-21600000">
                                      <p:cBhvr>
                                        <p:cTn id="312" dur="3000" fill="hold"/>
                                        <p:tgtEl>
                                          <p:spTgt spid="24"/>
                                        </p:tgtEl>
                                        <p:attrNameLst>
                                          <p:attrName>r</p:attrName>
                                        </p:attrNameLst>
                                      </p:cBhvr>
                                    </p:animRot>
                                  </p:childTnLst>
                                </p:cTn>
                              </p:par>
                              <p:par>
                                <p:cTn id="313" presetID="8" presetClass="emph" presetSubtype="0" fill="hold" grpId="3" nodeType="withEffect">
                                  <p:stCondLst>
                                    <p:cond delay="0"/>
                                  </p:stCondLst>
                                  <p:childTnLst>
                                    <p:animRot by="-21600000">
                                      <p:cBhvr>
                                        <p:cTn id="314" dur="3000" fill="hold"/>
                                        <p:tgtEl>
                                          <p:spTgt spid="25"/>
                                        </p:tgtEl>
                                        <p:attrNameLst>
                                          <p:attrName>r</p:attrName>
                                        </p:attrNameLst>
                                      </p:cBhvr>
                                    </p:animRot>
                                  </p:childTnLst>
                                </p:cTn>
                              </p:par>
                              <p:par>
                                <p:cTn id="315" presetID="8" presetClass="emph" presetSubtype="0" fill="hold" grpId="3" nodeType="withEffect">
                                  <p:stCondLst>
                                    <p:cond delay="0"/>
                                  </p:stCondLst>
                                  <p:childTnLst>
                                    <p:animRot by="-21600000">
                                      <p:cBhvr>
                                        <p:cTn id="316" dur="3000" fill="hold"/>
                                        <p:tgtEl>
                                          <p:spTgt spid="26"/>
                                        </p:tgtEl>
                                        <p:attrNameLst>
                                          <p:attrName>r</p:attrName>
                                        </p:attrNameLst>
                                      </p:cBhvr>
                                    </p:animRot>
                                  </p:childTnLst>
                                </p:cTn>
                              </p:par>
                              <p:par>
                                <p:cTn id="317" presetID="8" presetClass="emph" presetSubtype="0" fill="hold" grpId="3" nodeType="withEffect">
                                  <p:stCondLst>
                                    <p:cond delay="0"/>
                                  </p:stCondLst>
                                  <p:childTnLst>
                                    <p:animRot by="-21600000">
                                      <p:cBhvr>
                                        <p:cTn id="318" dur="3000" fill="hold"/>
                                        <p:tgtEl>
                                          <p:spTgt spid="27"/>
                                        </p:tgtEl>
                                        <p:attrNameLst>
                                          <p:attrName>r</p:attrName>
                                        </p:attrNameLst>
                                      </p:cBhvr>
                                    </p:animRot>
                                  </p:childTnLst>
                                </p:cTn>
                              </p:par>
                              <p:par>
                                <p:cTn id="319" presetID="8" presetClass="emph" presetSubtype="0" fill="hold" grpId="3" nodeType="withEffect">
                                  <p:stCondLst>
                                    <p:cond delay="0"/>
                                  </p:stCondLst>
                                  <p:childTnLst>
                                    <p:animRot by="-21600000">
                                      <p:cBhvr>
                                        <p:cTn id="320" dur="3000" fill="hold"/>
                                        <p:tgtEl>
                                          <p:spTgt spid="28"/>
                                        </p:tgtEl>
                                        <p:attrNameLst>
                                          <p:attrName>r</p:attrName>
                                        </p:attrNameLst>
                                      </p:cBhvr>
                                    </p:animRot>
                                  </p:childTnLst>
                                </p:cTn>
                              </p:par>
                              <p:par>
                                <p:cTn id="321" presetID="8" presetClass="emph" presetSubtype="0" fill="hold" grpId="3" nodeType="withEffect">
                                  <p:stCondLst>
                                    <p:cond delay="0"/>
                                  </p:stCondLst>
                                  <p:childTnLst>
                                    <p:animRot by="-21600000">
                                      <p:cBhvr>
                                        <p:cTn id="322" dur="3000" fill="hold"/>
                                        <p:tgtEl>
                                          <p:spTgt spid="29"/>
                                        </p:tgtEl>
                                        <p:attrNameLst>
                                          <p:attrName>r</p:attrName>
                                        </p:attrNameLst>
                                      </p:cBhvr>
                                    </p:animRot>
                                  </p:childTnLst>
                                </p:cTn>
                              </p:par>
                              <p:par>
                                <p:cTn id="323" presetID="8" presetClass="emph" presetSubtype="0" fill="hold" grpId="3" nodeType="withEffect">
                                  <p:stCondLst>
                                    <p:cond delay="0"/>
                                  </p:stCondLst>
                                  <p:childTnLst>
                                    <p:animRot by="-21600000">
                                      <p:cBhvr>
                                        <p:cTn id="324" dur="3000" fill="hold"/>
                                        <p:tgtEl>
                                          <p:spTgt spid="30"/>
                                        </p:tgtEl>
                                        <p:attrNameLst>
                                          <p:attrName>r</p:attrName>
                                        </p:attrNameLst>
                                      </p:cBhvr>
                                    </p:animRot>
                                  </p:childTnLst>
                                </p:cTn>
                              </p:par>
                              <p:par>
                                <p:cTn id="325" presetID="8" presetClass="emph" presetSubtype="0" fill="hold" grpId="3" nodeType="withEffect">
                                  <p:stCondLst>
                                    <p:cond delay="0"/>
                                  </p:stCondLst>
                                  <p:childTnLst>
                                    <p:animRot by="-21600000">
                                      <p:cBhvr>
                                        <p:cTn id="326" dur="3000" fill="hold"/>
                                        <p:tgtEl>
                                          <p:spTgt spid="31"/>
                                        </p:tgtEl>
                                        <p:attrNameLst>
                                          <p:attrName>r</p:attrName>
                                        </p:attrNameLst>
                                      </p:cBhvr>
                                    </p:animRot>
                                  </p:childTnLst>
                                </p:cTn>
                              </p:par>
                              <p:par>
                                <p:cTn id="327" presetID="2" presetClass="exit" presetSubtype="12" fill="hold" grpId="2" nodeType="withEffect">
                                  <p:stCondLst>
                                    <p:cond delay="0"/>
                                  </p:stCondLst>
                                  <p:childTnLst>
                                    <p:anim calcmode="lin" valueType="num">
                                      <p:cBhvr additive="base">
                                        <p:cTn id="328" dur="3000"/>
                                        <p:tgtEl>
                                          <p:spTgt spid="3"/>
                                        </p:tgtEl>
                                        <p:attrNameLst>
                                          <p:attrName>ppt_x</p:attrName>
                                        </p:attrNameLst>
                                      </p:cBhvr>
                                      <p:tavLst>
                                        <p:tav tm="0">
                                          <p:val>
                                            <p:strVal val="ppt_x"/>
                                          </p:val>
                                        </p:tav>
                                        <p:tav tm="100000">
                                          <p:val>
                                            <p:strVal val="0-ppt_w/2"/>
                                          </p:val>
                                        </p:tav>
                                      </p:tavLst>
                                    </p:anim>
                                    <p:anim calcmode="lin" valueType="num">
                                      <p:cBhvr additive="base">
                                        <p:cTn id="329" dur="3000"/>
                                        <p:tgtEl>
                                          <p:spTgt spid="3"/>
                                        </p:tgtEl>
                                        <p:attrNameLst>
                                          <p:attrName>ppt_y</p:attrName>
                                        </p:attrNameLst>
                                      </p:cBhvr>
                                      <p:tavLst>
                                        <p:tav tm="0">
                                          <p:val>
                                            <p:strVal val="ppt_y"/>
                                          </p:val>
                                        </p:tav>
                                        <p:tav tm="100000">
                                          <p:val>
                                            <p:strVal val="1+ppt_h/2"/>
                                          </p:val>
                                        </p:tav>
                                      </p:tavLst>
                                    </p:anim>
                                    <p:set>
                                      <p:cBhvr>
                                        <p:cTn id="330" dur="1" fill="hold">
                                          <p:stCondLst>
                                            <p:cond delay="2999"/>
                                          </p:stCondLst>
                                        </p:cTn>
                                        <p:tgtEl>
                                          <p:spTgt spid="3"/>
                                        </p:tgtEl>
                                        <p:attrNameLst>
                                          <p:attrName>style.visibility</p:attrName>
                                        </p:attrNameLst>
                                      </p:cBhvr>
                                      <p:to>
                                        <p:strVal val="hidden"/>
                                      </p:to>
                                    </p:set>
                                  </p:childTnLst>
                                </p:cTn>
                              </p:par>
                              <p:par>
                                <p:cTn id="331" presetID="2" presetClass="exit" presetSubtype="12" fill="hold" grpId="2" nodeType="withEffect">
                                  <p:stCondLst>
                                    <p:cond delay="0"/>
                                  </p:stCondLst>
                                  <p:childTnLst>
                                    <p:anim calcmode="lin" valueType="num">
                                      <p:cBhvr additive="base">
                                        <p:cTn id="332" dur="3000"/>
                                        <p:tgtEl>
                                          <p:spTgt spid="4"/>
                                        </p:tgtEl>
                                        <p:attrNameLst>
                                          <p:attrName>ppt_x</p:attrName>
                                        </p:attrNameLst>
                                      </p:cBhvr>
                                      <p:tavLst>
                                        <p:tav tm="0">
                                          <p:val>
                                            <p:strVal val="ppt_x"/>
                                          </p:val>
                                        </p:tav>
                                        <p:tav tm="100000">
                                          <p:val>
                                            <p:strVal val="0-ppt_w/2"/>
                                          </p:val>
                                        </p:tav>
                                      </p:tavLst>
                                    </p:anim>
                                    <p:anim calcmode="lin" valueType="num">
                                      <p:cBhvr additive="base">
                                        <p:cTn id="333" dur="3000"/>
                                        <p:tgtEl>
                                          <p:spTgt spid="4"/>
                                        </p:tgtEl>
                                        <p:attrNameLst>
                                          <p:attrName>ppt_y</p:attrName>
                                        </p:attrNameLst>
                                      </p:cBhvr>
                                      <p:tavLst>
                                        <p:tav tm="0">
                                          <p:val>
                                            <p:strVal val="ppt_y"/>
                                          </p:val>
                                        </p:tav>
                                        <p:tav tm="100000">
                                          <p:val>
                                            <p:strVal val="1+ppt_h/2"/>
                                          </p:val>
                                        </p:tav>
                                      </p:tavLst>
                                    </p:anim>
                                    <p:set>
                                      <p:cBhvr>
                                        <p:cTn id="334" dur="1" fill="hold">
                                          <p:stCondLst>
                                            <p:cond delay="2999"/>
                                          </p:stCondLst>
                                        </p:cTn>
                                        <p:tgtEl>
                                          <p:spTgt spid="4"/>
                                        </p:tgtEl>
                                        <p:attrNameLst>
                                          <p:attrName>style.visibility</p:attrName>
                                        </p:attrNameLst>
                                      </p:cBhvr>
                                      <p:to>
                                        <p:strVal val="hidden"/>
                                      </p:to>
                                    </p:set>
                                  </p:childTnLst>
                                </p:cTn>
                              </p:par>
                              <p:par>
                                <p:cTn id="335" presetID="2" presetClass="exit" presetSubtype="12" fill="hold" grpId="2" nodeType="withEffect">
                                  <p:stCondLst>
                                    <p:cond delay="0"/>
                                  </p:stCondLst>
                                  <p:childTnLst>
                                    <p:anim calcmode="lin" valueType="num">
                                      <p:cBhvr additive="base">
                                        <p:cTn id="336" dur="3000"/>
                                        <p:tgtEl>
                                          <p:spTgt spid="5"/>
                                        </p:tgtEl>
                                        <p:attrNameLst>
                                          <p:attrName>ppt_x</p:attrName>
                                        </p:attrNameLst>
                                      </p:cBhvr>
                                      <p:tavLst>
                                        <p:tav tm="0">
                                          <p:val>
                                            <p:strVal val="ppt_x"/>
                                          </p:val>
                                        </p:tav>
                                        <p:tav tm="100000">
                                          <p:val>
                                            <p:strVal val="0-ppt_w/2"/>
                                          </p:val>
                                        </p:tav>
                                      </p:tavLst>
                                    </p:anim>
                                    <p:anim calcmode="lin" valueType="num">
                                      <p:cBhvr additive="base">
                                        <p:cTn id="337" dur="3000"/>
                                        <p:tgtEl>
                                          <p:spTgt spid="5"/>
                                        </p:tgtEl>
                                        <p:attrNameLst>
                                          <p:attrName>ppt_y</p:attrName>
                                        </p:attrNameLst>
                                      </p:cBhvr>
                                      <p:tavLst>
                                        <p:tav tm="0">
                                          <p:val>
                                            <p:strVal val="ppt_y"/>
                                          </p:val>
                                        </p:tav>
                                        <p:tav tm="100000">
                                          <p:val>
                                            <p:strVal val="1+ppt_h/2"/>
                                          </p:val>
                                        </p:tav>
                                      </p:tavLst>
                                    </p:anim>
                                    <p:set>
                                      <p:cBhvr>
                                        <p:cTn id="338" dur="1" fill="hold">
                                          <p:stCondLst>
                                            <p:cond delay="2999"/>
                                          </p:stCondLst>
                                        </p:cTn>
                                        <p:tgtEl>
                                          <p:spTgt spid="5"/>
                                        </p:tgtEl>
                                        <p:attrNameLst>
                                          <p:attrName>style.visibility</p:attrName>
                                        </p:attrNameLst>
                                      </p:cBhvr>
                                      <p:to>
                                        <p:strVal val="hidden"/>
                                      </p:to>
                                    </p:set>
                                  </p:childTnLst>
                                </p:cTn>
                              </p:par>
                              <p:par>
                                <p:cTn id="339" presetID="2" presetClass="exit" presetSubtype="12" fill="hold" grpId="2" nodeType="withEffect">
                                  <p:stCondLst>
                                    <p:cond delay="0"/>
                                  </p:stCondLst>
                                  <p:childTnLst>
                                    <p:anim calcmode="lin" valueType="num">
                                      <p:cBhvr additive="base">
                                        <p:cTn id="340" dur="3000"/>
                                        <p:tgtEl>
                                          <p:spTgt spid="6"/>
                                        </p:tgtEl>
                                        <p:attrNameLst>
                                          <p:attrName>ppt_x</p:attrName>
                                        </p:attrNameLst>
                                      </p:cBhvr>
                                      <p:tavLst>
                                        <p:tav tm="0">
                                          <p:val>
                                            <p:strVal val="ppt_x"/>
                                          </p:val>
                                        </p:tav>
                                        <p:tav tm="100000">
                                          <p:val>
                                            <p:strVal val="0-ppt_w/2"/>
                                          </p:val>
                                        </p:tav>
                                      </p:tavLst>
                                    </p:anim>
                                    <p:anim calcmode="lin" valueType="num">
                                      <p:cBhvr additive="base">
                                        <p:cTn id="341" dur="3000"/>
                                        <p:tgtEl>
                                          <p:spTgt spid="6"/>
                                        </p:tgtEl>
                                        <p:attrNameLst>
                                          <p:attrName>ppt_y</p:attrName>
                                        </p:attrNameLst>
                                      </p:cBhvr>
                                      <p:tavLst>
                                        <p:tav tm="0">
                                          <p:val>
                                            <p:strVal val="ppt_y"/>
                                          </p:val>
                                        </p:tav>
                                        <p:tav tm="100000">
                                          <p:val>
                                            <p:strVal val="1+ppt_h/2"/>
                                          </p:val>
                                        </p:tav>
                                      </p:tavLst>
                                    </p:anim>
                                    <p:set>
                                      <p:cBhvr>
                                        <p:cTn id="342" dur="1" fill="hold">
                                          <p:stCondLst>
                                            <p:cond delay="2999"/>
                                          </p:stCondLst>
                                        </p:cTn>
                                        <p:tgtEl>
                                          <p:spTgt spid="6"/>
                                        </p:tgtEl>
                                        <p:attrNameLst>
                                          <p:attrName>style.visibility</p:attrName>
                                        </p:attrNameLst>
                                      </p:cBhvr>
                                      <p:to>
                                        <p:strVal val="hidden"/>
                                      </p:to>
                                    </p:set>
                                  </p:childTnLst>
                                </p:cTn>
                              </p:par>
                              <p:par>
                                <p:cTn id="343" presetID="2" presetClass="exit" presetSubtype="12" fill="hold" grpId="2" nodeType="withEffect">
                                  <p:stCondLst>
                                    <p:cond delay="0"/>
                                  </p:stCondLst>
                                  <p:childTnLst>
                                    <p:anim calcmode="lin" valueType="num">
                                      <p:cBhvr additive="base">
                                        <p:cTn id="344" dur="3000"/>
                                        <p:tgtEl>
                                          <p:spTgt spid="7"/>
                                        </p:tgtEl>
                                        <p:attrNameLst>
                                          <p:attrName>ppt_x</p:attrName>
                                        </p:attrNameLst>
                                      </p:cBhvr>
                                      <p:tavLst>
                                        <p:tav tm="0">
                                          <p:val>
                                            <p:strVal val="ppt_x"/>
                                          </p:val>
                                        </p:tav>
                                        <p:tav tm="100000">
                                          <p:val>
                                            <p:strVal val="0-ppt_w/2"/>
                                          </p:val>
                                        </p:tav>
                                      </p:tavLst>
                                    </p:anim>
                                    <p:anim calcmode="lin" valueType="num">
                                      <p:cBhvr additive="base">
                                        <p:cTn id="345" dur="3000"/>
                                        <p:tgtEl>
                                          <p:spTgt spid="7"/>
                                        </p:tgtEl>
                                        <p:attrNameLst>
                                          <p:attrName>ppt_y</p:attrName>
                                        </p:attrNameLst>
                                      </p:cBhvr>
                                      <p:tavLst>
                                        <p:tav tm="0">
                                          <p:val>
                                            <p:strVal val="ppt_y"/>
                                          </p:val>
                                        </p:tav>
                                        <p:tav tm="100000">
                                          <p:val>
                                            <p:strVal val="1+ppt_h/2"/>
                                          </p:val>
                                        </p:tav>
                                      </p:tavLst>
                                    </p:anim>
                                    <p:set>
                                      <p:cBhvr>
                                        <p:cTn id="346" dur="1" fill="hold">
                                          <p:stCondLst>
                                            <p:cond delay="2999"/>
                                          </p:stCondLst>
                                        </p:cTn>
                                        <p:tgtEl>
                                          <p:spTgt spid="7"/>
                                        </p:tgtEl>
                                        <p:attrNameLst>
                                          <p:attrName>style.visibility</p:attrName>
                                        </p:attrNameLst>
                                      </p:cBhvr>
                                      <p:to>
                                        <p:strVal val="hidden"/>
                                      </p:to>
                                    </p:set>
                                  </p:childTnLst>
                                </p:cTn>
                              </p:par>
                              <p:par>
                                <p:cTn id="347" presetID="2" presetClass="exit" presetSubtype="12" fill="hold" grpId="2" nodeType="withEffect">
                                  <p:stCondLst>
                                    <p:cond delay="0"/>
                                  </p:stCondLst>
                                  <p:childTnLst>
                                    <p:anim calcmode="lin" valueType="num">
                                      <p:cBhvr additive="base">
                                        <p:cTn id="348" dur="3000"/>
                                        <p:tgtEl>
                                          <p:spTgt spid="8"/>
                                        </p:tgtEl>
                                        <p:attrNameLst>
                                          <p:attrName>ppt_x</p:attrName>
                                        </p:attrNameLst>
                                      </p:cBhvr>
                                      <p:tavLst>
                                        <p:tav tm="0">
                                          <p:val>
                                            <p:strVal val="ppt_x"/>
                                          </p:val>
                                        </p:tav>
                                        <p:tav tm="100000">
                                          <p:val>
                                            <p:strVal val="0-ppt_w/2"/>
                                          </p:val>
                                        </p:tav>
                                      </p:tavLst>
                                    </p:anim>
                                    <p:anim calcmode="lin" valueType="num">
                                      <p:cBhvr additive="base">
                                        <p:cTn id="349" dur="3000"/>
                                        <p:tgtEl>
                                          <p:spTgt spid="8"/>
                                        </p:tgtEl>
                                        <p:attrNameLst>
                                          <p:attrName>ppt_y</p:attrName>
                                        </p:attrNameLst>
                                      </p:cBhvr>
                                      <p:tavLst>
                                        <p:tav tm="0">
                                          <p:val>
                                            <p:strVal val="ppt_y"/>
                                          </p:val>
                                        </p:tav>
                                        <p:tav tm="100000">
                                          <p:val>
                                            <p:strVal val="1+ppt_h/2"/>
                                          </p:val>
                                        </p:tav>
                                      </p:tavLst>
                                    </p:anim>
                                    <p:set>
                                      <p:cBhvr>
                                        <p:cTn id="350" dur="1" fill="hold">
                                          <p:stCondLst>
                                            <p:cond delay="2999"/>
                                          </p:stCondLst>
                                        </p:cTn>
                                        <p:tgtEl>
                                          <p:spTgt spid="8"/>
                                        </p:tgtEl>
                                        <p:attrNameLst>
                                          <p:attrName>style.visibility</p:attrName>
                                        </p:attrNameLst>
                                      </p:cBhvr>
                                      <p:to>
                                        <p:strVal val="hidden"/>
                                      </p:to>
                                    </p:set>
                                  </p:childTnLst>
                                </p:cTn>
                              </p:par>
                              <p:par>
                                <p:cTn id="351" presetID="2" presetClass="exit" presetSubtype="12" fill="hold" grpId="2" nodeType="withEffect">
                                  <p:stCondLst>
                                    <p:cond delay="0"/>
                                  </p:stCondLst>
                                  <p:childTnLst>
                                    <p:anim calcmode="lin" valueType="num">
                                      <p:cBhvr additive="base">
                                        <p:cTn id="352" dur="3000"/>
                                        <p:tgtEl>
                                          <p:spTgt spid="9"/>
                                        </p:tgtEl>
                                        <p:attrNameLst>
                                          <p:attrName>ppt_x</p:attrName>
                                        </p:attrNameLst>
                                      </p:cBhvr>
                                      <p:tavLst>
                                        <p:tav tm="0">
                                          <p:val>
                                            <p:strVal val="ppt_x"/>
                                          </p:val>
                                        </p:tav>
                                        <p:tav tm="100000">
                                          <p:val>
                                            <p:strVal val="0-ppt_w/2"/>
                                          </p:val>
                                        </p:tav>
                                      </p:tavLst>
                                    </p:anim>
                                    <p:anim calcmode="lin" valueType="num">
                                      <p:cBhvr additive="base">
                                        <p:cTn id="353" dur="3000"/>
                                        <p:tgtEl>
                                          <p:spTgt spid="9"/>
                                        </p:tgtEl>
                                        <p:attrNameLst>
                                          <p:attrName>ppt_y</p:attrName>
                                        </p:attrNameLst>
                                      </p:cBhvr>
                                      <p:tavLst>
                                        <p:tav tm="0">
                                          <p:val>
                                            <p:strVal val="ppt_y"/>
                                          </p:val>
                                        </p:tav>
                                        <p:tav tm="100000">
                                          <p:val>
                                            <p:strVal val="1+ppt_h/2"/>
                                          </p:val>
                                        </p:tav>
                                      </p:tavLst>
                                    </p:anim>
                                    <p:set>
                                      <p:cBhvr>
                                        <p:cTn id="354" dur="1" fill="hold">
                                          <p:stCondLst>
                                            <p:cond delay="2999"/>
                                          </p:stCondLst>
                                        </p:cTn>
                                        <p:tgtEl>
                                          <p:spTgt spid="9"/>
                                        </p:tgtEl>
                                        <p:attrNameLst>
                                          <p:attrName>style.visibility</p:attrName>
                                        </p:attrNameLst>
                                      </p:cBhvr>
                                      <p:to>
                                        <p:strVal val="hidden"/>
                                      </p:to>
                                    </p:set>
                                  </p:childTnLst>
                                </p:cTn>
                              </p:par>
                              <p:par>
                                <p:cTn id="355" presetID="2" presetClass="exit" presetSubtype="12" fill="hold" grpId="2" nodeType="withEffect">
                                  <p:stCondLst>
                                    <p:cond delay="0"/>
                                  </p:stCondLst>
                                  <p:childTnLst>
                                    <p:anim calcmode="lin" valueType="num">
                                      <p:cBhvr additive="base">
                                        <p:cTn id="356" dur="3000"/>
                                        <p:tgtEl>
                                          <p:spTgt spid="10"/>
                                        </p:tgtEl>
                                        <p:attrNameLst>
                                          <p:attrName>ppt_x</p:attrName>
                                        </p:attrNameLst>
                                      </p:cBhvr>
                                      <p:tavLst>
                                        <p:tav tm="0">
                                          <p:val>
                                            <p:strVal val="ppt_x"/>
                                          </p:val>
                                        </p:tav>
                                        <p:tav tm="100000">
                                          <p:val>
                                            <p:strVal val="0-ppt_w/2"/>
                                          </p:val>
                                        </p:tav>
                                      </p:tavLst>
                                    </p:anim>
                                    <p:anim calcmode="lin" valueType="num">
                                      <p:cBhvr additive="base">
                                        <p:cTn id="357" dur="3000"/>
                                        <p:tgtEl>
                                          <p:spTgt spid="10"/>
                                        </p:tgtEl>
                                        <p:attrNameLst>
                                          <p:attrName>ppt_y</p:attrName>
                                        </p:attrNameLst>
                                      </p:cBhvr>
                                      <p:tavLst>
                                        <p:tav tm="0">
                                          <p:val>
                                            <p:strVal val="ppt_y"/>
                                          </p:val>
                                        </p:tav>
                                        <p:tav tm="100000">
                                          <p:val>
                                            <p:strVal val="1+ppt_h/2"/>
                                          </p:val>
                                        </p:tav>
                                      </p:tavLst>
                                    </p:anim>
                                    <p:set>
                                      <p:cBhvr>
                                        <p:cTn id="358" dur="1" fill="hold">
                                          <p:stCondLst>
                                            <p:cond delay="2999"/>
                                          </p:stCondLst>
                                        </p:cTn>
                                        <p:tgtEl>
                                          <p:spTgt spid="10"/>
                                        </p:tgtEl>
                                        <p:attrNameLst>
                                          <p:attrName>style.visibility</p:attrName>
                                        </p:attrNameLst>
                                      </p:cBhvr>
                                      <p:to>
                                        <p:strVal val="hidden"/>
                                      </p:to>
                                    </p:set>
                                  </p:childTnLst>
                                </p:cTn>
                              </p:par>
                              <p:par>
                                <p:cTn id="359" presetID="2" presetClass="exit" presetSubtype="12" fill="hold" grpId="2" nodeType="withEffect">
                                  <p:stCondLst>
                                    <p:cond delay="0"/>
                                  </p:stCondLst>
                                  <p:childTnLst>
                                    <p:anim calcmode="lin" valueType="num">
                                      <p:cBhvr additive="base">
                                        <p:cTn id="360" dur="3000"/>
                                        <p:tgtEl>
                                          <p:spTgt spid="11"/>
                                        </p:tgtEl>
                                        <p:attrNameLst>
                                          <p:attrName>ppt_x</p:attrName>
                                        </p:attrNameLst>
                                      </p:cBhvr>
                                      <p:tavLst>
                                        <p:tav tm="0">
                                          <p:val>
                                            <p:strVal val="ppt_x"/>
                                          </p:val>
                                        </p:tav>
                                        <p:tav tm="100000">
                                          <p:val>
                                            <p:strVal val="0-ppt_w/2"/>
                                          </p:val>
                                        </p:tav>
                                      </p:tavLst>
                                    </p:anim>
                                    <p:anim calcmode="lin" valueType="num">
                                      <p:cBhvr additive="base">
                                        <p:cTn id="361" dur="3000"/>
                                        <p:tgtEl>
                                          <p:spTgt spid="11"/>
                                        </p:tgtEl>
                                        <p:attrNameLst>
                                          <p:attrName>ppt_y</p:attrName>
                                        </p:attrNameLst>
                                      </p:cBhvr>
                                      <p:tavLst>
                                        <p:tav tm="0">
                                          <p:val>
                                            <p:strVal val="ppt_y"/>
                                          </p:val>
                                        </p:tav>
                                        <p:tav tm="100000">
                                          <p:val>
                                            <p:strVal val="1+ppt_h/2"/>
                                          </p:val>
                                        </p:tav>
                                      </p:tavLst>
                                    </p:anim>
                                    <p:set>
                                      <p:cBhvr>
                                        <p:cTn id="362" dur="1" fill="hold">
                                          <p:stCondLst>
                                            <p:cond delay="2999"/>
                                          </p:stCondLst>
                                        </p:cTn>
                                        <p:tgtEl>
                                          <p:spTgt spid="11"/>
                                        </p:tgtEl>
                                        <p:attrNameLst>
                                          <p:attrName>style.visibility</p:attrName>
                                        </p:attrNameLst>
                                      </p:cBhvr>
                                      <p:to>
                                        <p:strVal val="hidden"/>
                                      </p:to>
                                    </p:set>
                                  </p:childTnLst>
                                </p:cTn>
                              </p:par>
                              <p:par>
                                <p:cTn id="363" presetID="2" presetClass="exit" presetSubtype="12" fill="hold" grpId="2" nodeType="withEffect">
                                  <p:stCondLst>
                                    <p:cond delay="0"/>
                                  </p:stCondLst>
                                  <p:childTnLst>
                                    <p:anim calcmode="lin" valueType="num">
                                      <p:cBhvr additive="base">
                                        <p:cTn id="364" dur="3000"/>
                                        <p:tgtEl>
                                          <p:spTgt spid="12"/>
                                        </p:tgtEl>
                                        <p:attrNameLst>
                                          <p:attrName>ppt_x</p:attrName>
                                        </p:attrNameLst>
                                      </p:cBhvr>
                                      <p:tavLst>
                                        <p:tav tm="0">
                                          <p:val>
                                            <p:strVal val="ppt_x"/>
                                          </p:val>
                                        </p:tav>
                                        <p:tav tm="100000">
                                          <p:val>
                                            <p:strVal val="0-ppt_w/2"/>
                                          </p:val>
                                        </p:tav>
                                      </p:tavLst>
                                    </p:anim>
                                    <p:anim calcmode="lin" valueType="num">
                                      <p:cBhvr additive="base">
                                        <p:cTn id="365" dur="3000"/>
                                        <p:tgtEl>
                                          <p:spTgt spid="12"/>
                                        </p:tgtEl>
                                        <p:attrNameLst>
                                          <p:attrName>ppt_y</p:attrName>
                                        </p:attrNameLst>
                                      </p:cBhvr>
                                      <p:tavLst>
                                        <p:tav tm="0">
                                          <p:val>
                                            <p:strVal val="ppt_y"/>
                                          </p:val>
                                        </p:tav>
                                        <p:tav tm="100000">
                                          <p:val>
                                            <p:strVal val="1+ppt_h/2"/>
                                          </p:val>
                                        </p:tav>
                                      </p:tavLst>
                                    </p:anim>
                                    <p:set>
                                      <p:cBhvr>
                                        <p:cTn id="366" dur="1" fill="hold">
                                          <p:stCondLst>
                                            <p:cond delay="2999"/>
                                          </p:stCondLst>
                                        </p:cTn>
                                        <p:tgtEl>
                                          <p:spTgt spid="12"/>
                                        </p:tgtEl>
                                        <p:attrNameLst>
                                          <p:attrName>style.visibility</p:attrName>
                                        </p:attrNameLst>
                                      </p:cBhvr>
                                      <p:to>
                                        <p:strVal val="hidden"/>
                                      </p:to>
                                    </p:set>
                                  </p:childTnLst>
                                </p:cTn>
                              </p:par>
                              <p:par>
                                <p:cTn id="367" presetID="2" presetClass="exit" presetSubtype="12" fill="hold" grpId="2" nodeType="withEffect">
                                  <p:stCondLst>
                                    <p:cond delay="0"/>
                                  </p:stCondLst>
                                  <p:childTnLst>
                                    <p:anim calcmode="lin" valueType="num">
                                      <p:cBhvr additive="base">
                                        <p:cTn id="368" dur="3000"/>
                                        <p:tgtEl>
                                          <p:spTgt spid="13"/>
                                        </p:tgtEl>
                                        <p:attrNameLst>
                                          <p:attrName>ppt_x</p:attrName>
                                        </p:attrNameLst>
                                      </p:cBhvr>
                                      <p:tavLst>
                                        <p:tav tm="0">
                                          <p:val>
                                            <p:strVal val="ppt_x"/>
                                          </p:val>
                                        </p:tav>
                                        <p:tav tm="100000">
                                          <p:val>
                                            <p:strVal val="0-ppt_w/2"/>
                                          </p:val>
                                        </p:tav>
                                      </p:tavLst>
                                    </p:anim>
                                    <p:anim calcmode="lin" valueType="num">
                                      <p:cBhvr additive="base">
                                        <p:cTn id="369" dur="3000"/>
                                        <p:tgtEl>
                                          <p:spTgt spid="13"/>
                                        </p:tgtEl>
                                        <p:attrNameLst>
                                          <p:attrName>ppt_y</p:attrName>
                                        </p:attrNameLst>
                                      </p:cBhvr>
                                      <p:tavLst>
                                        <p:tav tm="0">
                                          <p:val>
                                            <p:strVal val="ppt_y"/>
                                          </p:val>
                                        </p:tav>
                                        <p:tav tm="100000">
                                          <p:val>
                                            <p:strVal val="1+ppt_h/2"/>
                                          </p:val>
                                        </p:tav>
                                      </p:tavLst>
                                    </p:anim>
                                    <p:set>
                                      <p:cBhvr>
                                        <p:cTn id="370" dur="1" fill="hold">
                                          <p:stCondLst>
                                            <p:cond delay="2999"/>
                                          </p:stCondLst>
                                        </p:cTn>
                                        <p:tgtEl>
                                          <p:spTgt spid="13"/>
                                        </p:tgtEl>
                                        <p:attrNameLst>
                                          <p:attrName>style.visibility</p:attrName>
                                        </p:attrNameLst>
                                      </p:cBhvr>
                                      <p:to>
                                        <p:strVal val="hidden"/>
                                      </p:to>
                                    </p:set>
                                  </p:childTnLst>
                                </p:cTn>
                              </p:par>
                              <p:par>
                                <p:cTn id="371" presetID="2" presetClass="exit" presetSubtype="12" fill="hold" grpId="2" nodeType="withEffect">
                                  <p:stCondLst>
                                    <p:cond delay="0"/>
                                  </p:stCondLst>
                                  <p:childTnLst>
                                    <p:anim calcmode="lin" valueType="num">
                                      <p:cBhvr additive="base">
                                        <p:cTn id="372" dur="3000"/>
                                        <p:tgtEl>
                                          <p:spTgt spid="32"/>
                                        </p:tgtEl>
                                        <p:attrNameLst>
                                          <p:attrName>ppt_x</p:attrName>
                                        </p:attrNameLst>
                                      </p:cBhvr>
                                      <p:tavLst>
                                        <p:tav tm="0">
                                          <p:val>
                                            <p:strVal val="ppt_x"/>
                                          </p:val>
                                        </p:tav>
                                        <p:tav tm="100000">
                                          <p:val>
                                            <p:strVal val="0-ppt_w/2"/>
                                          </p:val>
                                        </p:tav>
                                      </p:tavLst>
                                    </p:anim>
                                    <p:anim calcmode="lin" valueType="num">
                                      <p:cBhvr additive="base">
                                        <p:cTn id="373" dur="3000"/>
                                        <p:tgtEl>
                                          <p:spTgt spid="32"/>
                                        </p:tgtEl>
                                        <p:attrNameLst>
                                          <p:attrName>ppt_y</p:attrName>
                                        </p:attrNameLst>
                                      </p:cBhvr>
                                      <p:tavLst>
                                        <p:tav tm="0">
                                          <p:val>
                                            <p:strVal val="ppt_y"/>
                                          </p:val>
                                        </p:tav>
                                        <p:tav tm="100000">
                                          <p:val>
                                            <p:strVal val="1+ppt_h/2"/>
                                          </p:val>
                                        </p:tav>
                                      </p:tavLst>
                                    </p:anim>
                                    <p:set>
                                      <p:cBhvr>
                                        <p:cTn id="374" dur="1" fill="hold">
                                          <p:stCondLst>
                                            <p:cond delay="2999"/>
                                          </p:stCondLst>
                                        </p:cTn>
                                        <p:tgtEl>
                                          <p:spTgt spid="32"/>
                                        </p:tgtEl>
                                        <p:attrNameLst>
                                          <p:attrName>style.visibility</p:attrName>
                                        </p:attrNameLst>
                                      </p:cBhvr>
                                      <p:to>
                                        <p:strVal val="hidden"/>
                                      </p:to>
                                    </p:set>
                                  </p:childTnLst>
                                </p:cTn>
                              </p:par>
                              <p:par>
                                <p:cTn id="375" presetID="2" presetClass="exit" presetSubtype="12" fill="hold" grpId="2" nodeType="withEffect">
                                  <p:stCondLst>
                                    <p:cond delay="0"/>
                                  </p:stCondLst>
                                  <p:childTnLst>
                                    <p:anim calcmode="lin" valueType="num">
                                      <p:cBhvr additive="base">
                                        <p:cTn id="376" dur="3000"/>
                                        <p:tgtEl>
                                          <p:spTgt spid="33"/>
                                        </p:tgtEl>
                                        <p:attrNameLst>
                                          <p:attrName>ppt_x</p:attrName>
                                        </p:attrNameLst>
                                      </p:cBhvr>
                                      <p:tavLst>
                                        <p:tav tm="0">
                                          <p:val>
                                            <p:strVal val="ppt_x"/>
                                          </p:val>
                                        </p:tav>
                                        <p:tav tm="100000">
                                          <p:val>
                                            <p:strVal val="0-ppt_w/2"/>
                                          </p:val>
                                        </p:tav>
                                      </p:tavLst>
                                    </p:anim>
                                    <p:anim calcmode="lin" valueType="num">
                                      <p:cBhvr additive="base">
                                        <p:cTn id="377" dur="3000"/>
                                        <p:tgtEl>
                                          <p:spTgt spid="33"/>
                                        </p:tgtEl>
                                        <p:attrNameLst>
                                          <p:attrName>ppt_y</p:attrName>
                                        </p:attrNameLst>
                                      </p:cBhvr>
                                      <p:tavLst>
                                        <p:tav tm="0">
                                          <p:val>
                                            <p:strVal val="ppt_y"/>
                                          </p:val>
                                        </p:tav>
                                        <p:tav tm="100000">
                                          <p:val>
                                            <p:strVal val="1+ppt_h/2"/>
                                          </p:val>
                                        </p:tav>
                                      </p:tavLst>
                                    </p:anim>
                                    <p:set>
                                      <p:cBhvr>
                                        <p:cTn id="378" dur="1" fill="hold">
                                          <p:stCondLst>
                                            <p:cond delay="2999"/>
                                          </p:stCondLst>
                                        </p:cTn>
                                        <p:tgtEl>
                                          <p:spTgt spid="33"/>
                                        </p:tgtEl>
                                        <p:attrNameLst>
                                          <p:attrName>style.visibility</p:attrName>
                                        </p:attrNameLst>
                                      </p:cBhvr>
                                      <p:to>
                                        <p:strVal val="hidden"/>
                                      </p:to>
                                    </p:set>
                                  </p:childTnLst>
                                </p:cTn>
                              </p:par>
                              <p:par>
                                <p:cTn id="379" presetID="2" presetClass="exit" presetSubtype="12" fill="hold" grpId="2" nodeType="withEffect">
                                  <p:stCondLst>
                                    <p:cond delay="0"/>
                                  </p:stCondLst>
                                  <p:childTnLst>
                                    <p:anim calcmode="lin" valueType="num">
                                      <p:cBhvr additive="base">
                                        <p:cTn id="380" dur="3000"/>
                                        <p:tgtEl>
                                          <p:spTgt spid="34"/>
                                        </p:tgtEl>
                                        <p:attrNameLst>
                                          <p:attrName>ppt_x</p:attrName>
                                        </p:attrNameLst>
                                      </p:cBhvr>
                                      <p:tavLst>
                                        <p:tav tm="0">
                                          <p:val>
                                            <p:strVal val="ppt_x"/>
                                          </p:val>
                                        </p:tav>
                                        <p:tav tm="100000">
                                          <p:val>
                                            <p:strVal val="0-ppt_w/2"/>
                                          </p:val>
                                        </p:tav>
                                      </p:tavLst>
                                    </p:anim>
                                    <p:anim calcmode="lin" valueType="num">
                                      <p:cBhvr additive="base">
                                        <p:cTn id="381" dur="3000"/>
                                        <p:tgtEl>
                                          <p:spTgt spid="34"/>
                                        </p:tgtEl>
                                        <p:attrNameLst>
                                          <p:attrName>ppt_y</p:attrName>
                                        </p:attrNameLst>
                                      </p:cBhvr>
                                      <p:tavLst>
                                        <p:tav tm="0">
                                          <p:val>
                                            <p:strVal val="ppt_y"/>
                                          </p:val>
                                        </p:tav>
                                        <p:tav tm="100000">
                                          <p:val>
                                            <p:strVal val="1+ppt_h/2"/>
                                          </p:val>
                                        </p:tav>
                                      </p:tavLst>
                                    </p:anim>
                                    <p:set>
                                      <p:cBhvr>
                                        <p:cTn id="382" dur="1" fill="hold">
                                          <p:stCondLst>
                                            <p:cond delay="2999"/>
                                          </p:stCondLst>
                                        </p:cTn>
                                        <p:tgtEl>
                                          <p:spTgt spid="34"/>
                                        </p:tgtEl>
                                        <p:attrNameLst>
                                          <p:attrName>style.visibility</p:attrName>
                                        </p:attrNameLst>
                                      </p:cBhvr>
                                      <p:to>
                                        <p:strVal val="hidden"/>
                                      </p:to>
                                    </p:set>
                                  </p:childTnLst>
                                </p:cTn>
                              </p:par>
                              <p:par>
                                <p:cTn id="383" presetID="2" presetClass="exit" presetSubtype="12" fill="hold" grpId="2" nodeType="withEffect">
                                  <p:stCondLst>
                                    <p:cond delay="0"/>
                                  </p:stCondLst>
                                  <p:childTnLst>
                                    <p:anim calcmode="lin" valueType="num">
                                      <p:cBhvr additive="base">
                                        <p:cTn id="384" dur="3000"/>
                                        <p:tgtEl>
                                          <p:spTgt spid="35"/>
                                        </p:tgtEl>
                                        <p:attrNameLst>
                                          <p:attrName>ppt_x</p:attrName>
                                        </p:attrNameLst>
                                      </p:cBhvr>
                                      <p:tavLst>
                                        <p:tav tm="0">
                                          <p:val>
                                            <p:strVal val="ppt_x"/>
                                          </p:val>
                                        </p:tav>
                                        <p:tav tm="100000">
                                          <p:val>
                                            <p:strVal val="0-ppt_w/2"/>
                                          </p:val>
                                        </p:tav>
                                      </p:tavLst>
                                    </p:anim>
                                    <p:anim calcmode="lin" valueType="num">
                                      <p:cBhvr additive="base">
                                        <p:cTn id="385" dur="3000"/>
                                        <p:tgtEl>
                                          <p:spTgt spid="35"/>
                                        </p:tgtEl>
                                        <p:attrNameLst>
                                          <p:attrName>ppt_y</p:attrName>
                                        </p:attrNameLst>
                                      </p:cBhvr>
                                      <p:tavLst>
                                        <p:tav tm="0">
                                          <p:val>
                                            <p:strVal val="ppt_y"/>
                                          </p:val>
                                        </p:tav>
                                        <p:tav tm="100000">
                                          <p:val>
                                            <p:strVal val="1+ppt_h/2"/>
                                          </p:val>
                                        </p:tav>
                                      </p:tavLst>
                                    </p:anim>
                                    <p:set>
                                      <p:cBhvr>
                                        <p:cTn id="386" dur="1" fill="hold">
                                          <p:stCondLst>
                                            <p:cond delay="2999"/>
                                          </p:stCondLst>
                                        </p:cTn>
                                        <p:tgtEl>
                                          <p:spTgt spid="35"/>
                                        </p:tgtEl>
                                        <p:attrNameLst>
                                          <p:attrName>style.visibility</p:attrName>
                                        </p:attrNameLst>
                                      </p:cBhvr>
                                      <p:to>
                                        <p:strVal val="hidden"/>
                                      </p:to>
                                    </p:set>
                                  </p:childTnLst>
                                </p:cTn>
                              </p:par>
                              <p:par>
                                <p:cTn id="387" presetID="2" presetClass="exit" presetSubtype="12" fill="hold" grpId="2" nodeType="withEffect">
                                  <p:stCondLst>
                                    <p:cond delay="0"/>
                                  </p:stCondLst>
                                  <p:childTnLst>
                                    <p:anim calcmode="lin" valueType="num">
                                      <p:cBhvr additive="base">
                                        <p:cTn id="388" dur="3000"/>
                                        <p:tgtEl>
                                          <p:spTgt spid="36"/>
                                        </p:tgtEl>
                                        <p:attrNameLst>
                                          <p:attrName>ppt_x</p:attrName>
                                        </p:attrNameLst>
                                      </p:cBhvr>
                                      <p:tavLst>
                                        <p:tav tm="0">
                                          <p:val>
                                            <p:strVal val="ppt_x"/>
                                          </p:val>
                                        </p:tav>
                                        <p:tav tm="100000">
                                          <p:val>
                                            <p:strVal val="0-ppt_w/2"/>
                                          </p:val>
                                        </p:tav>
                                      </p:tavLst>
                                    </p:anim>
                                    <p:anim calcmode="lin" valueType="num">
                                      <p:cBhvr additive="base">
                                        <p:cTn id="389" dur="3000"/>
                                        <p:tgtEl>
                                          <p:spTgt spid="36"/>
                                        </p:tgtEl>
                                        <p:attrNameLst>
                                          <p:attrName>ppt_y</p:attrName>
                                        </p:attrNameLst>
                                      </p:cBhvr>
                                      <p:tavLst>
                                        <p:tav tm="0">
                                          <p:val>
                                            <p:strVal val="ppt_y"/>
                                          </p:val>
                                        </p:tav>
                                        <p:tav tm="100000">
                                          <p:val>
                                            <p:strVal val="1+ppt_h/2"/>
                                          </p:val>
                                        </p:tav>
                                      </p:tavLst>
                                    </p:anim>
                                    <p:set>
                                      <p:cBhvr>
                                        <p:cTn id="390" dur="1" fill="hold">
                                          <p:stCondLst>
                                            <p:cond delay="2999"/>
                                          </p:stCondLst>
                                        </p:cTn>
                                        <p:tgtEl>
                                          <p:spTgt spid="36"/>
                                        </p:tgtEl>
                                        <p:attrNameLst>
                                          <p:attrName>style.visibility</p:attrName>
                                        </p:attrNameLst>
                                      </p:cBhvr>
                                      <p:to>
                                        <p:strVal val="hidden"/>
                                      </p:to>
                                    </p:set>
                                  </p:childTnLst>
                                </p:cTn>
                              </p:par>
                              <p:par>
                                <p:cTn id="391" presetID="2" presetClass="exit" presetSubtype="12" fill="hold" grpId="2" nodeType="withEffect">
                                  <p:stCondLst>
                                    <p:cond delay="0"/>
                                  </p:stCondLst>
                                  <p:childTnLst>
                                    <p:anim calcmode="lin" valueType="num">
                                      <p:cBhvr additive="base">
                                        <p:cTn id="392" dur="3000"/>
                                        <p:tgtEl>
                                          <p:spTgt spid="37"/>
                                        </p:tgtEl>
                                        <p:attrNameLst>
                                          <p:attrName>ppt_x</p:attrName>
                                        </p:attrNameLst>
                                      </p:cBhvr>
                                      <p:tavLst>
                                        <p:tav tm="0">
                                          <p:val>
                                            <p:strVal val="ppt_x"/>
                                          </p:val>
                                        </p:tav>
                                        <p:tav tm="100000">
                                          <p:val>
                                            <p:strVal val="0-ppt_w/2"/>
                                          </p:val>
                                        </p:tav>
                                      </p:tavLst>
                                    </p:anim>
                                    <p:anim calcmode="lin" valueType="num">
                                      <p:cBhvr additive="base">
                                        <p:cTn id="393" dur="3000"/>
                                        <p:tgtEl>
                                          <p:spTgt spid="37"/>
                                        </p:tgtEl>
                                        <p:attrNameLst>
                                          <p:attrName>ppt_y</p:attrName>
                                        </p:attrNameLst>
                                      </p:cBhvr>
                                      <p:tavLst>
                                        <p:tav tm="0">
                                          <p:val>
                                            <p:strVal val="ppt_y"/>
                                          </p:val>
                                        </p:tav>
                                        <p:tav tm="100000">
                                          <p:val>
                                            <p:strVal val="1+ppt_h/2"/>
                                          </p:val>
                                        </p:tav>
                                      </p:tavLst>
                                    </p:anim>
                                    <p:set>
                                      <p:cBhvr>
                                        <p:cTn id="394" dur="1" fill="hold">
                                          <p:stCondLst>
                                            <p:cond delay="2999"/>
                                          </p:stCondLst>
                                        </p:cTn>
                                        <p:tgtEl>
                                          <p:spTgt spid="37"/>
                                        </p:tgtEl>
                                        <p:attrNameLst>
                                          <p:attrName>style.visibility</p:attrName>
                                        </p:attrNameLst>
                                      </p:cBhvr>
                                      <p:to>
                                        <p:strVal val="hidden"/>
                                      </p:to>
                                    </p:set>
                                  </p:childTnLst>
                                </p:cTn>
                              </p:par>
                              <p:par>
                                <p:cTn id="395" presetID="8" presetClass="emph" presetSubtype="0" fill="hold" grpId="3" nodeType="withEffect">
                                  <p:stCondLst>
                                    <p:cond delay="0"/>
                                  </p:stCondLst>
                                  <p:childTnLst>
                                    <p:animRot by="21600000">
                                      <p:cBhvr>
                                        <p:cTn id="396" dur="3000" fill="hold"/>
                                        <p:tgtEl>
                                          <p:spTgt spid="3"/>
                                        </p:tgtEl>
                                        <p:attrNameLst>
                                          <p:attrName>r</p:attrName>
                                        </p:attrNameLst>
                                      </p:cBhvr>
                                    </p:animRot>
                                  </p:childTnLst>
                                </p:cTn>
                              </p:par>
                              <p:par>
                                <p:cTn id="397" presetID="8" presetClass="emph" presetSubtype="0" fill="hold" grpId="3" nodeType="withEffect">
                                  <p:stCondLst>
                                    <p:cond delay="0"/>
                                  </p:stCondLst>
                                  <p:childTnLst>
                                    <p:animRot by="21600000">
                                      <p:cBhvr>
                                        <p:cTn id="398" dur="3000" fill="hold"/>
                                        <p:tgtEl>
                                          <p:spTgt spid="4"/>
                                        </p:tgtEl>
                                        <p:attrNameLst>
                                          <p:attrName>r</p:attrName>
                                        </p:attrNameLst>
                                      </p:cBhvr>
                                    </p:animRot>
                                  </p:childTnLst>
                                </p:cTn>
                              </p:par>
                              <p:par>
                                <p:cTn id="399" presetID="8" presetClass="emph" presetSubtype="0" fill="hold" grpId="3" nodeType="withEffect">
                                  <p:stCondLst>
                                    <p:cond delay="0"/>
                                  </p:stCondLst>
                                  <p:childTnLst>
                                    <p:animRot by="21600000">
                                      <p:cBhvr>
                                        <p:cTn id="400" dur="3000" fill="hold"/>
                                        <p:tgtEl>
                                          <p:spTgt spid="5"/>
                                        </p:tgtEl>
                                        <p:attrNameLst>
                                          <p:attrName>r</p:attrName>
                                        </p:attrNameLst>
                                      </p:cBhvr>
                                    </p:animRot>
                                  </p:childTnLst>
                                </p:cTn>
                              </p:par>
                              <p:par>
                                <p:cTn id="401" presetID="8" presetClass="emph" presetSubtype="0" fill="hold" grpId="3" nodeType="withEffect">
                                  <p:stCondLst>
                                    <p:cond delay="0"/>
                                  </p:stCondLst>
                                  <p:childTnLst>
                                    <p:animRot by="21600000">
                                      <p:cBhvr>
                                        <p:cTn id="402" dur="3000" fill="hold"/>
                                        <p:tgtEl>
                                          <p:spTgt spid="6"/>
                                        </p:tgtEl>
                                        <p:attrNameLst>
                                          <p:attrName>r</p:attrName>
                                        </p:attrNameLst>
                                      </p:cBhvr>
                                    </p:animRot>
                                  </p:childTnLst>
                                </p:cTn>
                              </p:par>
                              <p:par>
                                <p:cTn id="403" presetID="8" presetClass="emph" presetSubtype="0" fill="hold" grpId="3" nodeType="withEffect">
                                  <p:stCondLst>
                                    <p:cond delay="0"/>
                                  </p:stCondLst>
                                  <p:childTnLst>
                                    <p:animRot by="21600000">
                                      <p:cBhvr>
                                        <p:cTn id="404" dur="3000" fill="hold"/>
                                        <p:tgtEl>
                                          <p:spTgt spid="7"/>
                                        </p:tgtEl>
                                        <p:attrNameLst>
                                          <p:attrName>r</p:attrName>
                                        </p:attrNameLst>
                                      </p:cBhvr>
                                    </p:animRot>
                                  </p:childTnLst>
                                </p:cTn>
                              </p:par>
                              <p:par>
                                <p:cTn id="405" presetID="8" presetClass="emph" presetSubtype="0" fill="hold" grpId="3" nodeType="withEffect">
                                  <p:stCondLst>
                                    <p:cond delay="0"/>
                                  </p:stCondLst>
                                  <p:childTnLst>
                                    <p:animRot by="21600000">
                                      <p:cBhvr>
                                        <p:cTn id="406" dur="3000" fill="hold"/>
                                        <p:tgtEl>
                                          <p:spTgt spid="8"/>
                                        </p:tgtEl>
                                        <p:attrNameLst>
                                          <p:attrName>r</p:attrName>
                                        </p:attrNameLst>
                                      </p:cBhvr>
                                    </p:animRot>
                                  </p:childTnLst>
                                </p:cTn>
                              </p:par>
                              <p:par>
                                <p:cTn id="407" presetID="8" presetClass="emph" presetSubtype="0" fill="hold" grpId="3" nodeType="withEffect">
                                  <p:stCondLst>
                                    <p:cond delay="0"/>
                                  </p:stCondLst>
                                  <p:childTnLst>
                                    <p:animRot by="21600000">
                                      <p:cBhvr>
                                        <p:cTn id="408" dur="3000" fill="hold"/>
                                        <p:tgtEl>
                                          <p:spTgt spid="9"/>
                                        </p:tgtEl>
                                        <p:attrNameLst>
                                          <p:attrName>r</p:attrName>
                                        </p:attrNameLst>
                                      </p:cBhvr>
                                    </p:animRot>
                                  </p:childTnLst>
                                </p:cTn>
                              </p:par>
                              <p:par>
                                <p:cTn id="409" presetID="8" presetClass="emph" presetSubtype="0" fill="hold" grpId="3" nodeType="withEffect">
                                  <p:stCondLst>
                                    <p:cond delay="0"/>
                                  </p:stCondLst>
                                  <p:childTnLst>
                                    <p:animRot by="21600000">
                                      <p:cBhvr>
                                        <p:cTn id="410" dur="3000" fill="hold"/>
                                        <p:tgtEl>
                                          <p:spTgt spid="10"/>
                                        </p:tgtEl>
                                        <p:attrNameLst>
                                          <p:attrName>r</p:attrName>
                                        </p:attrNameLst>
                                      </p:cBhvr>
                                    </p:animRot>
                                  </p:childTnLst>
                                </p:cTn>
                              </p:par>
                              <p:par>
                                <p:cTn id="411" presetID="8" presetClass="emph" presetSubtype="0" fill="hold" grpId="3" nodeType="withEffect">
                                  <p:stCondLst>
                                    <p:cond delay="0"/>
                                  </p:stCondLst>
                                  <p:childTnLst>
                                    <p:animRot by="21600000">
                                      <p:cBhvr>
                                        <p:cTn id="412" dur="3000" fill="hold"/>
                                        <p:tgtEl>
                                          <p:spTgt spid="11"/>
                                        </p:tgtEl>
                                        <p:attrNameLst>
                                          <p:attrName>r</p:attrName>
                                        </p:attrNameLst>
                                      </p:cBhvr>
                                    </p:animRot>
                                  </p:childTnLst>
                                </p:cTn>
                              </p:par>
                              <p:par>
                                <p:cTn id="413" presetID="8" presetClass="emph" presetSubtype="0" fill="hold" grpId="3" nodeType="withEffect">
                                  <p:stCondLst>
                                    <p:cond delay="0"/>
                                  </p:stCondLst>
                                  <p:childTnLst>
                                    <p:animRot by="21600000">
                                      <p:cBhvr>
                                        <p:cTn id="414" dur="3000" fill="hold"/>
                                        <p:tgtEl>
                                          <p:spTgt spid="12"/>
                                        </p:tgtEl>
                                        <p:attrNameLst>
                                          <p:attrName>r</p:attrName>
                                        </p:attrNameLst>
                                      </p:cBhvr>
                                    </p:animRot>
                                  </p:childTnLst>
                                </p:cTn>
                              </p:par>
                              <p:par>
                                <p:cTn id="415" presetID="8" presetClass="emph" presetSubtype="0" fill="hold" grpId="3" nodeType="withEffect">
                                  <p:stCondLst>
                                    <p:cond delay="0"/>
                                  </p:stCondLst>
                                  <p:childTnLst>
                                    <p:animRot by="21600000">
                                      <p:cBhvr>
                                        <p:cTn id="416" dur="3000" fill="hold"/>
                                        <p:tgtEl>
                                          <p:spTgt spid="13"/>
                                        </p:tgtEl>
                                        <p:attrNameLst>
                                          <p:attrName>r</p:attrName>
                                        </p:attrNameLst>
                                      </p:cBhvr>
                                    </p:animRot>
                                  </p:childTnLst>
                                </p:cTn>
                              </p:par>
                              <p:par>
                                <p:cTn id="417" presetID="8" presetClass="emph" presetSubtype="0" fill="hold" grpId="3" nodeType="withEffect">
                                  <p:stCondLst>
                                    <p:cond delay="0"/>
                                  </p:stCondLst>
                                  <p:childTnLst>
                                    <p:animRot by="21600000">
                                      <p:cBhvr>
                                        <p:cTn id="418" dur="3000" fill="hold"/>
                                        <p:tgtEl>
                                          <p:spTgt spid="32"/>
                                        </p:tgtEl>
                                        <p:attrNameLst>
                                          <p:attrName>r</p:attrName>
                                        </p:attrNameLst>
                                      </p:cBhvr>
                                    </p:animRot>
                                  </p:childTnLst>
                                </p:cTn>
                              </p:par>
                              <p:par>
                                <p:cTn id="419" presetID="8" presetClass="emph" presetSubtype="0" fill="hold" grpId="3" nodeType="withEffect">
                                  <p:stCondLst>
                                    <p:cond delay="0"/>
                                  </p:stCondLst>
                                  <p:childTnLst>
                                    <p:animRot by="21600000">
                                      <p:cBhvr>
                                        <p:cTn id="420" dur="3000" fill="hold"/>
                                        <p:tgtEl>
                                          <p:spTgt spid="33"/>
                                        </p:tgtEl>
                                        <p:attrNameLst>
                                          <p:attrName>r</p:attrName>
                                        </p:attrNameLst>
                                      </p:cBhvr>
                                    </p:animRot>
                                  </p:childTnLst>
                                </p:cTn>
                              </p:par>
                              <p:par>
                                <p:cTn id="421" presetID="8" presetClass="emph" presetSubtype="0" fill="hold" grpId="3" nodeType="withEffect">
                                  <p:stCondLst>
                                    <p:cond delay="0"/>
                                  </p:stCondLst>
                                  <p:childTnLst>
                                    <p:animRot by="21600000">
                                      <p:cBhvr>
                                        <p:cTn id="422" dur="3000" fill="hold"/>
                                        <p:tgtEl>
                                          <p:spTgt spid="34"/>
                                        </p:tgtEl>
                                        <p:attrNameLst>
                                          <p:attrName>r</p:attrName>
                                        </p:attrNameLst>
                                      </p:cBhvr>
                                    </p:animRot>
                                  </p:childTnLst>
                                </p:cTn>
                              </p:par>
                              <p:par>
                                <p:cTn id="423" presetID="8" presetClass="emph" presetSubtype="0" fill="hold" grpId="3" nodeType="withEffect">
                                  <p:stCondLst>
                                    <p:cond delay="0"/>
                                  </p:stCondLst>
                                  <p:childTnLst>
                                    <p:animRot by="21600000">
                                      <p:cBhvr>
                                        <p:cTn id="424" dur="3000" fill="hold"/>
                                        <p:tgtEl>
                                          <p:spTgt spid="35"/>
                                        </p:tgtEl>
                                        <p:attrNameLst>
                                          <p:attrName>r</p:attrName>
                                        </p:attrNameLst>
                                      </p:cBhvr>
                                    </p:animRot>
                                  </p:childTnLst>
                                </p:cTn>
                              </p:par>
                              <p:par>
                                <p:cTn id="425" presetID="8" presetClass="emph" presetSubtype="0" fill="hold" grpId="3" nodeType="withEffect">
                                  <p:stCondLst>
                                    <p:cond delay="0"/>
                                  </p:stCondLst>
                                  <p:childTnLst>
                                    <p:animRot by="21600000">
                                      <p:cBhvr>
                                        <p:cTn id="426" dur="3000" fill="hold"/>
                                        <p:tgtEl>
                                          <p:spTgt spid="36"/>
                                        </p:tgtEl>
                                        <p:attrNameLst>
                                          <p:attrName>r</p:attrName>
                                        </p:attrNameLst>
                                      </p:cBhvr>
                                    </p:animRot>
                                  </p:childTnLst>
                                </p:cTn>
                              </p:par>
                              <p:par>
                                <p:cTn id="427" presetID="8" presetClass="emph" presetSubtype="0" fill="hold" grpId="3" nodeType="withEffect">
                                  <p:stCondLst>
                                    <p:cond delay="0"/>
                                  </p:stCondLst>
                                  <p:childTnLst>
                                    <p:animRot by="21600000">
                                      <p:cBhvr>
                                        <p:cTn id="428" dur="3000" fill="hold"/>
                                        <p:tgtEl>
                                          <p:spTgt spid="37"/>
                                        </p:tgtEl>
                                        <p:attrNameLst>
                                          <p:attrName>r</p:attrName>
                                        </p:attrNameLst>
                                      </p:cBhvr>
                                    </p:animRot>
                                  </p:childTnLst>
                                </p:cTn>
                              </p:par>
                              <p:par>
                                <p:cTn id="429" presetID="17" presetClass="entr" presetSubtype="1" fill="hold" nodeType="withEffect">
                                  <p:stCondLst>
                                    <p:cond delay="0"/>
                                  </p:stCondLst>
                                  <p:childTnLst>
                                    <p:set>
                                      <p:cBhvr>
                                        <p:cTn id="430" dur="1" fill="hold">
                                          <p:stCondLst>
                                            <p:cond delay="0"/>
                                          </p:stCondLst>
                                        </p:cTn>
                                        <p:tgtEl>
                                          <p:spTgt spid="2"/>
                                        </p:tgtEl>
                                        <p:attrNameLst>
                                          <p:attrName>style.visibility</p:attrName>
                                        </p:attrNameLst>
                                      </p:cBhvr>
                                      <p:to>
                                        <p:strVal val="visible"/>
                                      </p:to>
                                    </p:set>
                                    <p:anim calcmode="lin" valueType="num">
                                      <p:cBhvr>
                                        <p:cTn id="431" dur="3000" fill="hold"/>
                                        <p:tgtEl>
                                          <p:spTgt spid="2"/>
                                        </p:tgtEl>
                                        <p:attrNameLst>
                                          <p:attrName>ppt_x</p:attrName>
                                        </p:attrNameLst>
                                      </p:cBhvr>
                                      <p:tavLst>
                                        <p:tav tm="0">
                                          <p:val>
                                            <p:strVal val="#ppt_x"/>
                                          </p:val>
                                        </p:tav>
                                        <p:tav tm="100000">
                                          <p:val>
                                            <p:strVal val="#ppt_x"/>
                                          </p:val>
                                        </p:tav>
                                      </p:tavLst>
                                    </p:anim>
                                    <p:anim calcmode="lin" valueType="num">
                                      <p:cBhvr>
                                        <p:cTn id="432" dur="3000" fill="hold"/>
                                        <p:tgtEl>
                                          <p:spTgt spid="2"/>
                                        </p:tgtEl>
                                        <p:attrNameLst>
                                          <p:attrName>ppt_y</p:attrName>
                                        </p:attrNameLst>
                                      </p:cBhvr>
                                      <p:tavLst>
                                        <p:tav tm="0">
                                          <p:val>
                                            <p:strVal val="#ppt_y-#ppt_h/2"/>
                                          </p:val>
                                        </p:tav>
                                        <p:tav tm="100000">
                                          <p:val>
                                            <p:strVal val="#ppt_y"/>
                                          </p:val>
                                        </p:tav>
                                      </p:tavLst>
                                    </p:anim>
                                    <p:anim calcmode="lin" valueType="num">
                                      <p:cBhvr>
                                        <p:cTn id="433" dur="3000" fill="hold"/>
                                        <p:tgtEl>
                                          <p:spTgt spid="2"/>
                                        </p:tgtEl>
                                        <p:attrNameLst>
                                          <p:attrName>ppt_w</p:attrName>
                                        </p:attrNameLst>
                                      </p:cBhvr>
                                      <p:tavLst>
                                        <p:tav tm="0">
                                          <p:val>
                                            <p:strVal val="#ppt_w"/>
                                          </p:val>
                                        </p:tav>
                                        <p:tav tm="100000">
                                          <p:val>
                                            <p:strVal val="#ppt_w"/>
                                          </p:val>
                                        </p:tav>
                                      </p:tavLst>
                                    </p:anim>
                                    <p:anim calcmode="lin" valueType="num">
                                      <p:cBhvr>
                                        <p:cTn id="434" dur="3000" fill="hold"/>
                                        <p:tgtEl>
                                          <p:spTgt spid="2"/>
                                        </p:tgtEl>
                                        <p:attrNameLst>
                                          <p:attrName>ppt_h</p:attrName>
                                        </p:attrNameLst>
                                      </p:cBhvr>
                                      <p:tavLst>
                                        <p:tav tm="0">
                                          <p:val>
                                            <p:fltVal val="0"/>
                                          </p:val>
                                        </p:tav>
                                        <p:tav tm="100000">
                                          <p:val>
                                            <p:strVal val="#ppt_h"/>
                                          </p:val>
                                        </p:tav>
                                      </p:tavLst>
                                    </p:anim>
                                  </p:childTnLst>
                                </p:cTn>
                              </p:par>
                              <p:par>
                                <p:cTn id="435" presetID="16" presetClass="entr" presetSubtype="37" fill="hold" nodeType="withEffect">
                                  <p:stCondLst>
                                    <p:cond delay="0"/>
                                  </p:stCondLst>
                                  <p:childTnLst>
                                    <p:set>
                                      <p:cBhvr>
                                        <p:cTn id="436" dur="1" fill="hold">
                                          <p:stCondLst>
                                            <p:cond delay="0"/>
                                          </p:stCondLst>
                                        </p:cTn>
                                        <p:tgtEl>
                                          <p:spTgt spid="2"/>
                                        </p:tgtEl>
                                        <p:attrNameLst>
                                          <p:attrName>style.visibility</p:attrName>
                                        </p:attrNameLst>
                                      </p:cBhvr>
                                      <p:to>
                                        <p:strVal val="visible"/>
                                      </p:to>
                                    </p:set>
                                    <p:animEffect transition="in" filter="barn(outVertical)">
                                      <p:cBhvr>
                                        <p:cTn id="437" dur="30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P spid="3" grpId="2" animBg="1"/>
      <p:bldP spid="3" grpId="3" animBg="1"/>
      <p:bldP spid="4" grpId="0" animBg="1"/>
      <p:bldP spid="4" grpId="1" animBg="1"/>
      <p:bldP spid="4" grpId="2" animBg="1"/>
      <p:bldP spid="4" grpId="3" animBg="1"/>
      <p:bldP spid="5" grpId="0" animBg="1"/>
      <p:bldP spid="5" grpId="1" animBg="1"/>
      <p:bldP spid="5" grpId="2" animBg="1"/>
      <p:bldP spid="5" grpId="3" animBg="1"/>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9" grpId="0" animBg="1"/>
      <p:bldP spid="9" grpId="1" animBg="1"/>
      <p:bldP spid="9" grpId="2" animBg="1"/>
      <p:bldP spid="9" grpId="3" animBg="1"/>
      <p:bldP spid="10" grpId="0" animBg="1"/>
      <p:bldP spid="10" grpId="1" animBg="1"/>
      <p:bldP spid="10" grpId="2" animBg="1"/>
      <p:bldP spid="10" grpId="3" animBg="1"/>
      <p:bldP spid="11" grpId="0" animBg="1"/>
      <p:bldP spid="11" grpId="1" animBg="1"/>
      <p:bldP spid="11" grpId="2" animBg="1"/>
      <p:bldP spid="11" grpId="3" animBg="1"/>
      <p:bldP spid="12" grpId="0" animBg="1"/>
      <p:bldP spid="12" grpId="1" animBg="1"/>
      <p:bldP spid="12" grpId="2" animBg="1"/>
      <p:bldP spid="12" grpId="3" animBg="1"/>
      <p:bldP spid="13" grpId="0" animBg="1"/>
      <p:bldP spid="13" grpId="1" animBg="1"/>
      <p:bldP spid="13" grpId="2" animBg="1"/>
      <p:bldP spid="13" grpId="3" animBg="1"/>
      <p:bldP spid="14" grpId="0" animBg="1"/>
      <p:bldP spid="14" grpId="1" animBg="1"/>
      <p:bldP spid="14" grpId="2" animBg="1"/>
      <p:bldP spid="14" grpId="3" animBg="1"/>
      <p:bldP spid="15" grpId="0" animBg="1"/>
      <p:bldP spid="15" grpId="1" animBg="1"/>
      <p:bldP spid="15" grpId="2" animBg="1"/>
      <p:bldP spid="15" grpId="3" animBg="1"/>
      <p:bldP spid="16" grpId="0" animBg="1"/>
      <p:bldP spid="16" grpId="1" animBg="1"/>
      <p:bldP spid="16" grpId="2" animBg="1"/>
      <p:bldP spid="16" grpId="3"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20" grpId="0" animBg="1"/>
      <p:bldP spid="20" grpId="1" animBg="1"/>
      <p:bldP spid="20" grpId="2" animBg="1"/>
      <p:bldP spid="20" grpId="3" animBg="1"/>
      <p:bldP spid="21" grpId="0" animBg="1"/>
      <p:bldP spid="21" grpId="1" animBg="1"/>
      <p:bldP spid="21" grpId="2" animBg="1"/>
      <p:bldP spid="21" grpId="3" animBg="1"/>
      <p:bldP spid="22" grpId="0" animBg="1"/>
      <p:bldP spid="22" grpId="1" animBg="1"/>
      <p:bldP spid="22" grpId="2" animBg="1"/>
      <p:bldP spid="22" grpId="3" animBg="1"/>
      <p:bldP spid="23" grpId="0" animBg="1"/>
      <p:bldP spid="23" grpId="1" animBg="1"/>
      <p:bldP spid="23" grpId="2" animBg="1"/>
      <p:bldP spid="23" grpId="3" animBg="1"/>
      <p:bldP spid="24" grpId="0" animBg="1"/>
      <p:bldP spid="24" grpId="1" animBg="1"/>
      <p:bldP spid="24" grpId="2" animBg="1"/>
      <p:bldP spid="24" grpId="3" animBg="1"/>
      <p:bldP spid="25" grpId="0" animBg="1"/>
      <p:bldP spid="25" grpId="1" animBg="1"/>
      <p:bldP spid="25" grpId="2" animBg="1"/>
      <p:bldP spid="25" grpId="3" animBg="1"/>
      <p:bldP spid="26" grpId="0" animBg="1"/>
      <p:bldP spid="26" grpId="1" animBg="1"/>
      <p:bldP spid="26" grpId="2" animBg="1"/>
      <p:bldP spid="26" grpId="3" animBg="1"/>
      <p:bldP spid="27" grpId="0" animBg="1"/>
      <p:bldP spid="27" grpId="1" animBg="1"/>
      <p:bldP spid="27" grpId="2" animBg="1"/>
      <p:bldP spid="27" grpId="3" animBg="1"/>
      <p:bldP spid="28" grpId="0" animBg="1"/>
      <p:bldP spid="28" grpId="1" animBg="1"/>
      <p:bldP spid="28" grpId="2" animBg="1"/>
      <p:bldP spid="28" grpId="3" animBg="1"/>
      <p:bldP spid="29" grpId="0" animBg="1"/>
      <p:bldP spid="29" grpId="1" animBg="1"/>
      <p:bldP spid="29" grpId="2" animBg="1"/>
      <p:bldP spid="29" grpId="3" animBg="1"/>
      <p:bldP spid="30" grpId="0" animBg="1"/>
      <p:bldP spid="30" grpId="1" animBg="1"/>
      <p:bldP spid="30" grpId="2" animBg="1"/>
      <p:bldP spid="30" grpId="3" animBg="1"/>
      <p:bldP spid="31" grpId="0" animBg="1"/>
      <p:bldP spid="31" grpId="1" animBg="1"/>
      <p:bldP spid="31" grpId="2" animBg="1"/>
      <p:bldP spid="31" grpId="3" animBg="1"/>
      <p:bldP spid="32" grpId="0" animBg="1"/>
      <p:bldP spid="32" grpId="1" animBg="1"/>
      <p:bldP spid="32" grpId="2" animBg="1"/>
      <p:bldP spid="32" grpId="3" animBg="1"/>
      <p:bldP spid="33" grpId="0" animBg="1"/>
      <p:bldP spid="33" grpId="1" animBg="1"/>
      <p:bldP spid="33" grpId="2" animBg="1"/>
      <p:bldP spid="33" grpId="3" animBg="1"/>
      <p:bldP spid="34" grpId="0" animBg="1"/>
      <p:bldP spid="34" grpId="1" animBg="1"/>
      <p:bldP spid="34" grpId="2" animBg="1"/>
      <p:bldP spid="34" grpId="3" animBg="1"/>
      <p:bldP spid="35" grpId="0" animBg="1"/>
      <p:bldP spid="35" grpId="1" animBg="1"/>
      <p:bldP spid="35" grpId="2" animBg="1"/>
      <p:bldP spid="35" grpId="3" animBg="1"/>
      <p:bldP spid="36" grpId="0" animBg="1"/>
      <p:bldP spid="36" grpId="1" animBg="1"/>
      <p:bldP spid="36" grpId="2" animBg="1"/>
      <p:bldP spid="36" grpId="3" animBg="1"/>
      <p:bldP spid="37" grpId="0" animBg="1"/>
      <p:bldP spid="37" grpId="1" animBg="1"/>
      <p:bldP spid="37" grpId="2" animBg="1"/>
      <p:bldP spid="37" grpId="3" animBg="1"/>
      <p:bldP spid="38" grpId="0" animBg="1"/>
    </p:bld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1 Imagen" descr="1.jpg"/>
          <p:cNvPicPr>
            <a:picLocks noGrp="1" noChangeAspect="1"/>
          </p:cNvPicPr>
          <p:nvPr isPhoto="1"/>
        </p:nvPicPr>
        <p:blipFill>
          <a:blip r:embed="rId2">
            <a:lum/>
          </a:blip>
          <a:stretch>
            <a:fillRect/>
          </a:stretch>
        </p:blipFill>
        <p:spPr>
          <a:xfrm>
            <a:off x="0" y="0"/>
            <a:ext cx="9144000" cy="5143500"/>
          </a:xfrm>
          <a:prstGeom prst="rect">
            <a:avLst/>
          </a:prstGeom>
          <a:noFill/>
          <a:ln>
            <a:noFill/>
          </a:ln>
        </p:spPr>
      </p:pic>
      <p:sp>
        <p:nvSpPr>
          <p:cNvPr id="3" name="2 Anillo"/>
          <p:cNvSpPr/>
          <p:nvPr/>
        </p:nvSpPr>
        <p:spPr>
          <a:xfrm>
            <a:off x="0" y="1071552"/>
            <a:ext cx="571472" cy="1768091"/>
          </a:xfrm>
          <a:prstGeom prst="donut">
            <a:avLst/>
          </a:prstGeom>
          <a:gradFill flip="none" rotWithShape="1">
            <a:gsLst>
              <a:gs pos="66000">
                <a:schemeClr val="accent5">
                  <a:lumMod val="75000"/>
                </a:schemeClr>
              </a:gs>
              <a:gs pos="7001">
                <a:srgbClr val="E6E6E6"/>
              </a:gs>
              <a:gs pos="32001">
                <a:srgbClr val="7D8496"/>
              </a:gs>
              <a:gs pos="47000">
                <a:srgbClr val="E6E6E6"/>
              </a:gs>
              <a:gs pos="85001">
                <a:srgbClr val="7D8496"/>
              </a:gs>
              <a:gs pos="100000">
                <a:srgbClr val="E6E6E6"/>
              </a:gs>
            </a:gsLst>
            <a:lin ang="0" scaled="1"/>
            <a:tileRect/>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 name="3 Anillo"/>
          <p:cNvSpPr/>
          <p:nvPr/>
        </p:nvSpPr>
        <p:spPr>
          <a:xfrm>
            <a:off x="285720" y="1071552"/>
            <a:ext cx="571472" cy="1768091"/>
          </a:xfrm>
          <a:prstGeom prst="donut">
            <a:avLst/>
          </a:prstGeom>
          <a:gradFill flip="none" rotWithShape="1">
            <a:gsLst>
              <a:gs pos="66000">
                <a:schemeClr val="accent5">
                  <a:lumMod val="75000"/>
                </a:schemeClr>
              </a:gs>
              <a:gs pos="7001">
                <a:srgbClr val="E6E6E6"/>
              </a:gs>
              <a:gs pos="32001">
                <a:srgbClr val="7D8496"/>
              </a:gs>
              <a:gs pos="47000">
                <a:srgbClr val="E6E6E6"/>
              </a:gs>
              <a:gs pos="85001">
                <a:srgbClr val="7D8496"/>
              </a:gs>
              <a:gs pos="100000">
                <a:srgbClr val="E6E6E6"/>
              </a:gs>
            </a:gsLst>
            <a:lin ang="0" scaled="1"/>
            <a:tileRect/>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 name="4 Anillo"/>
          <p:cNvSpPr/>
          <p:nvPr/>
        </p:nvSpPr>
        <p:spPr>
          <a:xfrm>
            <a:off x="500034" y="1071552"/>
            <a:ext cx="571472" cy="1768091"/>
          </a:xfrm>
          <a:prstGeom prst="donut">
            <a:avLst/>
          </a:prstGeom>
          <a:gradFill flip="none" rotWithShape="1">
            <a:gsLst>
              <a:gs pos="66000">
                <a:schemeClr val="accent5">
                  <a:lumMod val="75000"/>
                </a:schemeClr>
              </a:gs>
              <a:gs pos="7001">
                <a:srgbClr val="E6E6E6"/>
              </a:gs>
              <a:gs pos="32001">
                <a:srgbClr val="7D8496"/>
              </a:gs>
              <a:gs pos="47000">
                <a:srgbClr val="E6E6E6"/>
              </a:gs>
              <a:gs pos="85001">
                <a:srgbClr val="7D8496"/>
              </a:gs>
              <a:gs pos="100000">
                <a:srgbClr val="E6E6E6"/>
              </a:gs>
            </a:gsLst>
            <a:lin ang="0" scaled="1"/>
            <a:tileRect/>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 name="5 Anillo"/>
          <p:cNvSpPr/>
          <p:nvPr/>
        </p:nvSpPr>
        <p:spPr>
          <a:xfrm>
            <a:off x="714380" y="1071552"/>
            <a:ext cx="571472" cy="1768091"/>
          </a:xfrm>
          <a:prstGeom prst="donut">
            <a:avLst/>
          </a:prstGeom>
          <a:gradFill flip="none" rotWithShape="1">
            <a:gsLst>
              <a:gs pos="66000">
                <a:schemeClr val="accent5">
                  <a:lumMod val="75000"/>
                </a:schemeClr>
              </a:gs>
              <a:gs pos="7001">
                <a:srgbClr val="E6E6E6"/>
              </a:gs>
              <a:gs pos="32001">
                <a:srgbClr val="7D8496"/>
              </a:gs>
              <a:gs pos="47000">
                <a:srgbClr val="E6E6E6"/>
              </a:gs>
              <a:gs pos="85001">
                <a:srgbClr val="7D8496"/>
              </a:gs>
              <a:gs pos="100000">
                <a:srgbClr val="E6E6E6"/>
              </a:gs>
            </a:gsLst>
            <a:lin ang="0" scaled="1"/>
            <a:tileRect/>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 name="6 Anillo"/>
          <p:cNvSpPr/>
          <p:nvPr/>
        </p:nvSpPr>
        <p:spPr>
          <a:xfrm>
            <a:off x="1000100" y="1071552"/>
            <a:ext cx="571472" cy="1768091"/>
          </a:xfrm>
          <a:prstGeom prst="donut">
            <a:avLst/>
          </a:prstGeom>
          <a:gradFill flip="none" rotWithShape="1">
            <a:gsLst>
              <a:gs pos="66000">
                <a:schemeClr val="accent5">
                  <a:lumMod val="75000"/>
                </a:schemeClr>
              </a:gs>
              <a:gs pos="7001">
                <a:srgbClr val="E6E6E6"/>
              </a:gs>
              <a:gs pos="32001">
                <a:srgbClr val="7D8496"/>
              </a:gs>
              <a:gs pos="47000">
                <a:srgbClr val="E6E6E6"/>
              </a:gs>
              <a:gs pos="85001">
                <a:srgbClr val="7D8496"/>
              </a:gs>
              <a:gs pos="100000">
                <a:srgbClr val="E6E6E6"/>
              </a:gs>
            </a:gsLst>
            <a:lin ang="0" scaled="1"/>
            <a:tileRect/>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8" name="7 Anillo"/>
          <p:cNvSpPr/>
          <p:nvPr/>
        </p:nvSpPr>
        <p:spPr>
          <a:xfrm>
            <a:off x="1214414" y="1071552"/>
            <a:ext cx="571472" cy="1768091"/>
          </a:xfrm>
          <a:prstGeom prst="donut">
            <a:avLst/>
          </a:prstGeom>
          <a:gradFill flip="none" rotWithShape="1">
            <a:gsLst>
              <a:gs pos="66000">
                <a:schemeClr val="accent5">
                  <a:lumMod val="75000"/>
                </a:schemeClr>
              </a:gs>
              <a:gs pos="7001">
                <a:srgbClr val="E6E6E6"/>
              </a:gs>
              <a:gs pos="32001">
                <a:srgbClr val="7D8496"/>
              </a:gs>
              <a:gs pos="47000">
                <a:srgbClr val="E6E6E6"/>
              </a:gs>
              <a:gs pos="85001">
                <a:srgbClr val="7D8496"/>
              </a:gs>
              <a:gs pos="100000">
                <a:srgbClr val="E6E6E6"/>
              </a:gs>
            </a:gsLst>
            <a:lin ang="0" scaled="1"/>
            <a:tileRect/>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9" name="8 Anillo"/>
          <p:cNvSpPr/>
          <p:nvPr/>
        </p:nvSpPr>
        <p:spPr>
          <a:xfrm>
            <a:off x="1428760" y="1071552"/>
            <a:ext cx="571472" cy="1768091"/>
          </a:xfrm>
          <a:prstGeom prst="donut">
            <a:avLst/>
          </a:prstGeom>
          <a:gradFill flip="none" rotWithShape="1">
            <a:gsLst>
              <a:gs pos="66000">
                <a:schemeClr val="accent5">
                  <a:lumMod val="75000"/>
                </a:schemeClr>
              </a:gs>
              <a:gs pos="7001">
                <a:srgbClr val="E6E6E6"/>
              </a:gs>
              <a:gs pos="32001">
                <a:srgbClr val="7D8496"/>
              </a:gs>
              <a:gs pos="47000">
                <a:srgbClr val="E6E6E6"/>
              </a:gs>
              <a:gs pos="85001">
                <a:srgbClr val="7D8496"/>
              </a:gs>
              <a:gs pos="100000">
                <a:srgbClr val="E6E6E6"/>
              </a:gs>
            </a:gsLst>
            <a:lin ang="0" scaled="1"/>
            <a:tileRect/>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0" name="9 Anillo"/>
          <p:cNvSpPr/>
          <p:nvPr/>
        </p:nvSpPr>
        <p:spPr>
          <a:xfrm>
            <a:off x="1714480" y="1071552"/>
            <a:ext cx="571472" cy="1768091"/>
          </a:xfrm>
          <a:prstGeom prst="donut">
            <a:avLst/>
          </a:prstGeom>
          <a:gradFill flip="none" rotWithShape="1">
            <a:gsLst>
              <a:gs pos="66000">
                <a:schemeClr val="accent5">
                  <a:lumMod val="75000"/>
                </a:schemeClr>
              </a:gs>
              <a:gs pos="7001">
                <a:srgbClr val="E6E6E6"/>
              </a:gs>
              <a:gs pos="32001">
                <a:srgbClr val="7D8496"/>
              </a:gs>
              <a:gs pos="47000">
                <a:srgbClr val="E6E6E6"/>
              </a:gs>
              <a:gs pos="85001">
                <a:srgbClr val="7D8496"/>
              </a:gs>
              <a:gs pos="100000">
                <a:srgbClr val="E6E6E6"/>
              </a:gs>
            </a:gsLst>
            <a:lin ang="0" scaled="1"/>
            <a:tileRect/>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1" name="10 Anillo"/>
          <p:cNvSpPr/>
          <p:nvPr/>
        </p:nvSpPr>
        <p:spPr>
          <a:xfrm>
            <a:off x="1928794" y="1071552"/>
            <a:ext cx="571472" cy="1768091"/>
          </a:xfrm>
          <a:prstGeom prst="donut">
            <a:avLst/>
          </a:prstGeom>
          <a:gradFill flip="none" rotWithShape="1">
            <a:gsLst>
              <a:gs pos="66000">
                <a:schemeClr val="accent5">
                  <a:lumMod val="75000"/>
                </a:schemeClr>
              </a:gs>
              <a:gs pos="7001">
                <a:srgbClr val="E6E6E6"/>
              </a:gs>
              <a:gs pos="32001">
                <a:srgbClr val="7D8496"/>
              </a:gs>
              <a:gs pos="47000">
                <a:srgbClr val="E6E6E6"/>
              </a:gs>
              <a:gs pos="85001">
                <a:srgbClr val="7D8496"/>
              </a:gs>
              <a:gs pos="100000">
                <a:srgbClr val="E6E6E6"/>
              </a:gs>
            </a:gsLst>
            <a:lin ang="0" scaled="1"/>
            <a:tileRect/>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2" name="11 Anillo"/>
          <p:cNvSpPr/>
          <p:nvPr/>
        </p:nvSpPr>
        <p:spPr>
          <a:xfrm>
            <a:off x="2143140" y="1071552"/>
            <a:ext cx="571472" cy="1768091"/>
          </a:xfrm>
          <a:prstGeom prst="donut">
            <a:avLst/>
          </a:prstGeom>
          <a:gradFill flip="none" rotWithShape="1">
            <a:gsLst>
              <a:gs pos="66000">
                <a:schemeClr val="accent5">
                  <a:lumMod val="75000"/>
                </a:schemeClr>
              </a:gs>
              <a:gs pos="7001">
                <a:srgbClr val="E6E6E6"/>
              </a:gs>
              <a:gs pos="32001">
                <a:srgbClr val="7D8496"/>
              </a:gs>
              <a:gs pos="47000">
                <a:srgbClr val="E6E6E6"/>
              </a:gs>
              <a:gs pos="85001">
                <a:srgbClr val="7D8496"/>
              </a:gs>
              <a:gs pos="100000">
                <a:srgbClr val="E6E6E6"/>
              </a:gs>
            </a:gsLst>
            <a:lin ang="0" scaled="1"/>
            <a:tileRect/>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3" name="12 Anillo"/>
          <p:cNvSpPr/>
          <p:nvPr/>
        </p:nvSpPr>
        <p:spPr>
          <a:xfrm>
            <a:off x="2428860" y="1071552"/>
            <a:ext cx="571472" cy="1768091"/>
          </a:xfrm>
          <a:prstGeom prst="donut">
            <a:avLst/>
          </a:prstGeom>
          <a:gradFill flip="none" rotWithShape="1">
            <a:gsLst>
              <a:gs pos="66000">
                <a:schemeClr val="accent5">
                  <a:lumMod val="75000"/>
                </a:schemeClr>
              </a:gs>
              <a:gs pos="7001">
                <a:srgbClr val="E6E6E6"/>
              </a:gs>
              <a:gs pos="32001">
                <a:srgbClr val="7D8496"/>
              </a:gs>
              <a:gs pos="47000">
                <a:srgbClr val="E6E6E6"/>
              </a:gs>
              <a:gs pos="85001">
                <a:srgbClr val="7D8496"/>
              </a:gs>
              <a:gs pos="100000">
                <a:srgbClr val="E6E6E6"/>
              </a:gs>
            </a:gsLst>
            <a:lin ang="0" scaled="1"/>
            <a:tileRect/>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4" name="13 Anillo"/>
          <p:cNvSpPr/>
          <p:nvPr/>
        </p:nvSpPr>
        <p:spPr>
          <a:xfrm>
            <a:off x="2643174" y="1071552"/>
            <a:ext cx="571472" cy="1768091"/>
          </a:xfrm>
          <a:prstGeom prst="donut">
            <a:avLst/>
          </a:prstGeom>
          <a:gradFill flip="none" rotWithShape="1">
            <a:gsLst>
              <a:gs pos="66000">
                <a:schemeClr val="accent5">
                  <a:lumMod val="75000"/>
                </a:schemeClr>
              </a:gs>
              <a:gs pos="7001">
                <a:srgbClr val="E6E6E6"/>
              </a:gs>
              <a:gs pos="32001">
                <a:srgbClr val="7D8496"/>
              </a:gs>
              <a:gs pos="47000">
                <a:srgbClr val="E6E6E6"/>
              </a:gs>
              <a:gs pos="85001">
                <a:srgbClr val="7D8496"/>
              </a:gs>
              <a:gs pos="100000">
                <a:srgbClr val="E6E6E6"/>
              </a:gs>
            </a:gsLst>
            <a:lin ang="0" scaled="1"/>
            <a:tileRect/>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5" name="14 Anillo"/>
          <p:cNvSpPr/>
          <p:nvPr/>
        </p:nvSpPr>
        <p:spPr>
          <a:xfrm>
            <a:off x="2857520" y="1071552"/>
            <a:ext cx="571472" cy="1768091"/>
          </a:xfrm>
          <a:prstGeom prst="donut">
            <a:avLst/>
          </a:prstGeom>
          <a:gradFill flip="none" rotWithShape="1">
            <a:gsLst>
              <a:gs pos="66000">
                <a:schemeClr val="accent5">
                  <a:lumMod val="75000"/>
                </a:schemeClr>
              </a:gs>
              <a:gs pos="7001">
                <a:srgbClr val="E6E6E6"/>
              </a:gs>
              <a:gs pos="32001">
                <a:srgbClr val="7D8496"/>
              </a:gs>
              <a:gs pos="47000">
                <a:srgbClr val="E6E6E6"/>
              </a:gs>
              <a:gs pos="85001">
                <a:srgbClr val="7D8496"/>
              </a:gs>
              <a:gs pos="100000">
                <a:srgbClr val="E6E6E6"/>
              </a:gs>
            </a:gsLst>
            <a:lin ang="0" scaled="1"/>
            <a:tileRect/>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6" name="15 Anillo"/>
          <p:cNvSpPr/>
          <p:nvPr/>
        </p:nvSpPr>
        <p:spPr>
          <a:xfrm>
            <a:off x="3143240" y="1071552"/>
            <a:ext cx="571472" cy="1768091"/>
          </a:xfrm>
          <a:prstGeom prst="donut">
            <a:avLst/>
          </a:prstGeom>
          <a:gradFill flip="none" rotWithShape="1">
            <a:gsLst>
              <a:gs pos="66000">
                <a:schemeClr val="accent5">
                  <a:lumMod val="75000"/>
                </a:schemeClr>
              </a:gs>
              <a:gs pos="7001">
                <a:srgbClr val="E6E6E6"/>
              </a:gs>
              <a:gs pos="32001">
                <a:srgbClr val="7D8496"/>
              </a:gs>
              <a:gs pos="47000">
                <a:srgbClr val="E6E6E6"/>
              </a:gs>
              <a:gs pos="85001">
                <a:srgbClr val="7D8496"/>
              </a:gs>
              <a:gs pos="100000">
                <a:srgbClr val="E6E6E6"/>
              </a:gs>
            </a:gsLst>
            <a:lin ang="0" scaled="1"/>
            <a:tileRect/>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7" name="16 Anillo"/>
          <p:cNvSpPr/>
          <p:nvPr/>
        </p:nvSpPr>
        <p:spPr>
          <a:xfrm>
            <a:off x="3357554" y="1071552"/>
            <a:ext cx="571472" cy="1768091"/>
          </a:xfrm>
          <a:prstGeom prst="donut">
            <a:avLst/>
          </a:prstGeom>
          <a:gradFill flip="none" rotWithShape="1">
            <a:gsLst>
              <a:gs pos="66000">
                <a:schemeClr val="accent5">
                  <a:lumMod val="75000"/>
                </a:schemeClr>
              </a:gs>
              <a:gs pos="7001">
                <a:srgbClr val="E6E6E6"/>
              </a:gs>
              <a:gs pos="32001">
                <a:srgbClr val="7D8496"/>
              </a:gs>
              <a:gs pos="47000">
                <a:srgbClr val="E6E6E6"/>
              </a:gs>
              <a:gs pos="85001">
                <a:srgbClr val="7D8496"/>
              </a:gs>
              <a:gs pos="100000">
                <a:srgbClr val="E6E6E6"/>
              </a:gs>
            </a:gsLst>
            <a:lin ang="0" scaled="1"/>
            <a:tileRect/>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8" name="17 Anillo"/>
          <p:cNvSpPr/>
          <p:nvPr/>
        </p:nvSpPr>
        <p:spPr>
          <a:xfrm>
            <a:off x="3571900" y="1071552"/>
            <a:ext cx="571472" cy="1768091"/>
          </a:xfrm>
          <a:prstGeom prst="donut">
            <a:avLst/>
          </a:prstGeom>
          <a:gradFill flip="none" rotWithShape="1">
            <a:gsLst>
              <a:gs pos="66000">
                <a:schemeClr val="accent5">
                  <a:lumMod val="75000"/>
                </a:schemeClr>
              </a:gs>
              <a:gs pos="7001">
                <a:srgbClr val="E6E6E6"/>
              </a:gs>
              <a:gs pos="32001">
                <a:srgbClr val="7D8496"/>
              </a:gs>
              <a:gs pos="47000">
                <a:srgbClr val="E6E6E6"/>
              </a:gs>
              <a:gs pos="85001">
                <a:srgbClr val="7D8496"/>
              </a:gs>
              <a:gs pos="100000">
                <a:srgbClr val="E6E6E6"/>
              </a:gs>
            </a:gsLst>
            <a:lin ang="0" scaled="1"/>
            <a:tileRect/>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9" name="18 Anillo"/>
          <p:cNvSpPr/>
          <p:nvPr/>
        </p:nvSpPr>
        <p:spPr>
          <a:xfrm>
            <a:off x="3857620" y="1071552"/>
            <a:ext cx="571472" cy="1768091"/>
          </a:xfrm>
          <a:prstGeom prst="donut">
            <a:avLst/>
          </a:prstGeom>
          <a:gradFill flip="none" rotWithShape="1">
            <a:gsLst>
              <a:gs pos="66000">
                <a:schemeClr val="accent5">
                  <a:lumMod val="75000"/>
                </a:schemeClr>
              </a:gs>
              <a:gs pos="7001">
                <a:srgbClr val="E6E6E6"/>
              </a:gs>
              <a:gs pos="32001">
                <a:srgbClr val="7D8496"/>
              </a:gs>
              <a:gs pos="47000">
                <a:srgbClr val="E6E6E6"/>
              </a:gs>
              <a:gs pos="85001">
                <a:srgbClr val="7D8496"/>
              </a:gs>
              <a:gs pos="100000">
                <a:srgbClr val="E6E6E6"/>
              </a:gs>
            </a:gsLst>
            <a:lin ang="0" scaled="1"/>
            <a:tileRect/>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0" name="19 Anillo"/>
          <p:cNvSpPr/>
          <p:nvPr/>
        </p:nvSpPr>
        <p:spPr>
          <a:xfrm>
            <a:off x="4071934" y="1071552"/>
            <a:ext cx="571472" cy="1768091"/>
          </a:xfrm>
          <a:prstGeom prst="donut">
            <a:avLst/>
          </a:prstGeom>
          <a:gradFill flip="none" rotWithShape="1">
            <a:gsLst>
              <a:gs pos="66000">
                <a:schemeClr val="accent5">
                  <a:lumMod val="75000"/>
                </a:schemeClr>
              </a:gs>
              <a:gs pos="7001">
                <a:srgbClr val="E6E6E6"/>
              </a:gs>
              <a:gs pos="32001">
                <a:srgbClr val="7D8496"/>
              </a:gs>
              <a:gs pos="47000">
                <a:srgbClr val="E6E6E6"/>
              </a:gs>
              <a:gs pos="85001">
                <a:srgbClr val="7D8496"/>
              </a:gs>
              <a:gs pos="100000">
                <a:srgbClr val="E6E6E6"/>
              </a:gs>
            </a:gsLst>
            <a:lin ang="0" scaled="1"/>
            <a:tileRect/>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1" name="20 Anillo"/>
          <p:cNvSpPr/>
          <p:nvPr/>
        </p:nvSpPr>
        <p:spPr>
          <a:xfrm>
            <a:off x="4286280" y="1071552"/>
            <a:ext cx="571472" cy="1768091"/>
          </a:xfrm>
          <a:prstGeom prst="donut">
            <a:avLst/>
          </a:prstGeom>
          <a:gradFill flip="none" rotWithShape="1">
            <a:gsLst>
              <a:gs pos="66000">
                <a:schemeClr val="accent5">
                  <a:lumMod val="75000"/>
                </a:schemeClr>
              </a:gs>
              <a:gs pos="7001">
                <a:srgbClr val="E6E6E6"/>
              </a:gs>
              <a:gs pos="32001">
                <a:srgbClr val="7D8496"/>
              </a:gs>
              <a:gs pos="47000">
                <a:srgbClr val="E6E6E6"/>
              </a:gs>
              <a:gs pos="85001">
                <a:srgbClr val="7D8496"/>
              </a:gs>
              <a:gs pos="100000">
                <a:srgbClr val="E6E6E6"/>
              </a:gs>
            </a:gsLst>
            <a:lin ang="0" scaled="1"/>
            <a:tileRect/>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2" name="21 Anillo"/>
          <p:cNvSpPr/>
          <p:nvPr/>
        </p:nvSpPr>
        <p:spPr>
          <a:xfrm>
            <a:off x="4572000" y="1071552"/>
            <a:ext cx="571472" cy="1768091"/>
          </a:xfrm>
          <a:prstGeom prst="donut">
            <a:avLst/>
          </a:prstGeom>
          <a:gradFill flip="none" rotWithShape="1">
            <a:gsLst>
              <a:gs pos="66000">
                <a:schemeClr val="accent5">
                  <a:lumMod val="75000"/>
                </a:schemeClr>
              </a:gs>
              <a:gs pos="7001">
                <a:srgbClr val="E6E6E6"/>
              </a:gs>
              <a:gs pos="32001">
                <a:srgbClr val="7D8496"/>
              </a:gs>
              <a:gs pos="47000">
                <a:srgbClr val="E6E6E6"/>
              </a:gs>
              <a:gs pos="85001">
                <a:srgbClr val="7D8496"/>
              </a:gs>
              <a:gs pos="100000">
                <a:srgbClr val="E6E6E6"/>
              </a:gs>
            </a:gsLst>
            <a:lin ang="0" scaled="1"/>
            <a:tileRect/>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3" name="22 Anillo"/>
          <p:cNvSpPr/>
          <p:nvPr/>
        </p:nvSpPr>
        <p:spPr>
          <a:xfrm>
            <a:off x="4786314" y="1071552"/>
            <a:ext cx="571472" cy="1768091"/>
          </a:xfrm>
          <a:prstGeom prst="donut">
            <a:avLst/>
          </a:prstGeom>
          <a:gradFill flip="none" rotWithShape="1">
            <a:gsLst>
              <a:gs pos="66000">
                <a:schemeClr val="accent5">
                  <a:lumMod val="75000"/>
                </a:schemeClr>
              </a:gs>
              <a:gs pos="7001">
                <a:srgbClr val="E6E6E6"/>
              </a:gs>
              <a:gs pos="32001">
                <a:srgbClr val="7D8496"/>
              </a:gs>
              <a:gs pos="47000">
                <a:srgbClr val="E6E6E6"/>
              </a:gs>
              <a:gs pos="85001">
                <a:srgbClr val="7D8496"/>
              </a:gs>
              <a:gs pos="100000">
                <a:srgbClr val="E6E6E6"/>
              </a:gs>
            </a:gsLst>
            <a:lin ang="0" scaled="1"/>
            <a:tileRect/>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4" name="23 Anillo"/>
          <p:cNvSpPr/>
          <p:nvPr/>
        </p:nvSpPr>
        <p:spPr>
          <a:xfrm>
            <a:off x="5000660" y="1071552"/>
            <a:ext cx="571472" cy="1768091"/>
          </a:xfrm>
          <a:prstGeom prst="donut">
            <a:avLst/>
          </a:prstGeom>
          <a:gradFill flip="none" rotWithShape="1">
            <a:gsLst>
              <a:gs pos="66000">
                <a:schemeClr val="accent5">
                  <a:lumMod val="75000"/>
                </a:schemeClr>
              </a:gs>
              <a:gs pos="7001">
                <a:srgbClr val="E6E6E6"/>
              </a:gs>
              <a:gs pos="32001">
                <a:srgbClr val="7D8496"/>
              </a:gs>
              <a:gs pos="47000">
                <a:srgbClr val="E6E6E6"/>
              </a:gs>
              <a:gs pos="85001">
                <a:srgbClr val="7D8496"/>
              </a:gs>
              <a:gs pos="100000">
                <a:srgbClr val="E6E6E6"/>
              </a:gs>
            </a:gsLst>
            <a:lin ang="0" scaled="1"/>
            <a:tileRect/>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5" name="24 Anillo"/>
          <p:cNvSpPr/>
          <p:nvPr/>
        </p:nvSpPr>
        <p:spPr>
          <a:xfrm>
            <a:off x="5286380" y="1071552"/>
            <a:ext cx="571472" cy="1768091"/>
          </a:xfrm>
          <a:prstGeom prst="donut">
            <a:avLst/>
          </a:prstGeom>
          <a:gradFill flip="none" rotWithShape="1">
            <a:gsLst>
              <a:gs pos="66000">
                <a:schemeClr val="accent5">
                  <a:lumMod val="75000"/>
                </a:schemeClr>
              </a:gs>
              <a:gs pos="7001">
                <a:srgbClr val="E6E6E6"/>
              </a:gs>
              <a:gs pos="32001">
                <a:srgbClr val="7D8496"/>
              </a:gs>
              <a:gs pos="47000">
                <a:srgbClr val="E6E6E6"/>
              </a:gs>
              <a:gs pos="85001">
                <a:srgbClr val="7D8496"/>
              </a:gs>
              <a:gs pos="100000">
                <a:srgbClr val="E6E6E6"/>
              </a:gs>
            </a:gsLst>
            <a:lin ang="0" scaled="1"/>
            <a:tileRect/>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6" name="25 Anillo"/>
          <p:cNvSpPr/>
          <p:nvPr/>
        </p:nvSpPr>
        <p:spPr>
          <a:xfrm>
            <a:off x="5500694" y="1071552"/>
            <a:ext cx="571472" cy="1768091"/>
          </a:xfrm>
          <a:prstGeom prst="donut">
            <a:avLst/>
          </a:prstGeom>
          <a:gradFill flip="none" rotWithShape="1">
            <a:gsLst>
              <a:gs pos="66000">
                <a:schemeClr val="accent5">
                  <a:lumMod val="75000"/>
                </a:schemeClr>
              </a:gs>
              <a:gs pos="7001">
                <a:srgbClr val="E6E6E6"/>
              </a:gs>
              <a:gs pos="32001">
                <a:srgbClr val="7D8496"/>
              </a:gs>
              <a:gs pos="47000">
                <a:srgbClr val="E6E6E6"/>
              </a:gs>
              <a:gs pos="85001">
                <a:srgbClr val="7D8496"/>
              </a:gs>
              <a:gs pos="100000">
                <a:srgbClr val="E6E6E6"/>
              </a:gs>
            </a:gsLst>
            <a:lin ang="0" scaled="1"/>
            <a:tileRect/>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7" name="26 Anillo"/>
          <p:cNvSpPr/>
          <p:nvPr/>
        </p:nvSpPr>
        <p:spPr>
          <a:xfrm>
            <a:off x="5715040" y="1071552"/>
            <a:ext cx="571472" cy="1768091"/>
          </a:xfrm>
          <a:prstGeom prst="donut">
            <a:avLst/>
          </a:prstGeom>
          <a:gradFill flip="none" rotWithShape="1">
            <a:gsLst>
              <a:gs pos="66000">
                <a:schemeClr val="accent5">
                  <a:lumMod val="75000"/>
                </a:schemeClr>
              </a:gs>
              <a:gs pos="7001">
                <a:srgbClr val="E6E6E6"/>
              </a:gs>
              <a:gs pos="32001">
                <a:srgbClr val="7D8496"/>
              </a:gs>
              <a:gs pos="47000">
                <a:srgbClr val="E6E6E6"/>
              </a:gs>
              <a:gs pos="85001">
                <a:srgbClr val="7D8496"/>
              </a:gs>
              <a:gs pos="100000">
                <a:srgbClr val="E6E6E6"/>
              </a:gs>
            </a:gsLst>
            <a:lin ang="0" scaled="1"/>
            <a:tileRect/>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8" name="27 Anillo"/>
          <p:cNvSpPr/>
          <p:nvPr/>
        </p:nvSpPr>
        <p:spPr>
          <a:xfrm>
            <a:off x="6000760" y="1071552"/>
            <a:ext cx="571472" cy="1768091"/>
          </a:xfrm>
          <a:prstGeom prst="donut">
            <a:avLst/>
          </a:prstGeom>
          <a:gradFill flip="none" rotWithShape="1">
            <a:gsLst>
              <a:gs pos="66000">
                <a:schemeClr val="accent5">
                  <a:lumMod val="75000"/>
                </a:schemeClr>
              </a:gs>
              <a:gs pos="7001">
                <a:srgbClr val="E6E6E6"/>
              </a:gs>
              <a:gs pos="32001">
                <a:srgbClr val="7D8496"/>
              </a:gs>
              <a:gs pos="47000">
                <a:srgbClr val="E6E6E6"/>
              </a:gs>
              <a:gs pos="85001">
                <a:srgbClr val="7D8496"/>
              </a:gs>
              <a:gs pos="100000">
                <a:srgbClr val="E6E6E6"/>
              </a:gs>
            </a:gsLst>
            <a:lin ang="0" scaled="1"/>
            <a:tileRect/>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9" name="28 Anillo"/>
          <p:cNvSpPr/>
          <p:nvPr/>
        </p:nvSpPr>
        <p:spPr>
          <a:xfrm>
            <a:off x="6215074" y="1071552"/>
            <a:ext cx="571472" cy="1768091"/>
          </a:xfrm>
          <a:prstGeom prst="donut">
            <a:avLst/>
          </a:prstGeom>
          <a:gradFill flip="none" rotWithShape="1">
            <a:gsLst>
              <a:gs pos="66000">
                <a:schemeClr val="accent5">
                  <a:lumMod val="75000"/>
                </a:schemeClr>
              </a:gs>
              <a:gs pos="7001">
                <a:srgbClr val="E6E6E6"/>
              </a:gs>
              <a:gs pos="32001">
                <a:srgbClr val="7D8496"/>
              </a:gs>
              <a:gs pos="47000">
                <a:srgbClr val="E6E6E6"/>
              </a:gs>
              <a:gs pos="85001">
                <a:srgbClr val="7D8496"/>
              </a:gs>
              <a:gs pos="100000">
                <a:srgbClr val="E6E6E6"/>
              </a:gs>
            </a:gsLst>
            <a:lin ang="0" scaled="1"/>
            <a:tileRect/>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0" name="29 Anillo"/>
          <p:cNvSpPr/>
          <p:nvPr/>
        </p:nvSpPr>
        <p:spPr>
          <a:xfrm>
            <a:off x="6429420" y="1071552"/>
            <a:ext cx="571472" cy="1768091"/>
          </a:xfrm>
          <a:prstGeom prst="donut">
            <a:avLst/>
          </a:prstGeom>
          <a:gradFill flip="none" rotWithShape="1">
            <a:gsLst>
              <a:gs pos="66000">
                <a:schemeClr val="accent5">
                  <a:lumMod val="75000"/>
                </a:schemeClr>
              </a:gs>
              <a:gs pos="7001">
                <a:srgbClr val="E6E6E6"/>
              </a:gs>
              <a:gs pos="32001">
                <a:srgbClr val="7D8496"/>
              </a:gs>
              <a:gs pos="47000">
                <a:srgbClr val="E6E6E6"/>
              </a:gs>
              <a:gs pos="85001">
                <a:srgbClr val="7D8496"/>
              </a:gs>
              <a:gs pos="100000">
                <a:srgbClr val="E6E6E6"/>
              </a:gs>
            </a:gsLst>
            <a:lin ang="0" scaled="1"/>
            <a:tileRect/>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1" name="30 Anillo"/>
          <p:cNvSpPr/>
          <p:nvPr/>
        </p:nvSpPr>
        <p:spPr>
          <a:xfrm>
            <a:off x="6715140" y="1071552"/>
            <a:ext cx="571472" cy="1768091"/>
          </a:xfrm>
          <a:prstGeom prst="donut">
            <a:avLst/>
          </a:prstGeom>
          <a:gradFill flip="none" rotWithShape="1">
            <a:gsLst>
              <a:gs pos="66000">
                <a:schemeClr val="accent5">
                  <a:lumMod val="75000"/>
                </a:schemeClr>
              </a:gs>
              <a:gs pos="7001">
                <a:srgbClr val="E6E6E6"/>
              </a:gs>
              <a:gs pos="32001">
                <a:srgbClr val="7D8496"/>
              </a:gs>
              <a:gs pos="47000">
                <a:srgbClr val="E6E6E6"/>
              </a:gs>
              <a:gs pos="85001">
                <a:srgbClr val="7D8496"/>
              </a:gs>
              <a:gs pos="100000">
                <a:srgbClr val="E6E6E6"/>
              </a:gs>
            </a:gsLst>
            <a:lin ang="0" scaled="1"/>
            <a:tileRect/>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2" name="31 Anillo"/>
          <p:cNvSpPr/>
          <p:nvPr/>
        </p:nvSpPr>
        <p:spPr>
          <a:xfrm>
            <a:off x="6929454" y="1071552"/>
            <a:ext cx="571472" cy="1768091"/>
          </a:xfrm>
          <a:prstGeom prst="donut">
            <a:avLst/>
          </a:prstGeom>
          <a:gradFill flip="none" rotWithShape="1">
            <a:gsLst>
              <a:gs pos="66000">
                <a:schemeClr val="accent5">
                  <a:lumMod val="75000"/>
                </a:schemeClr>
              </a:gs>
              <a:gs pos="7001">
                <a:srgbClr val="E6E6E6"/>
              </a:gs>
              <a:gs pos="32001">
                <a:srgbClr val="7D8496"/>
              </a:gs>
              <a:gs pos="47000">
                <a:srgbClr val="E6E6E6"/>
              </a:gs>
              <a:gs pos="85001">
                <a:srgbClr val="7D8496"/>
              </a:gs>
              <a:gs pos="100000">
                <a:srgbClr val="E6E6E6"/>
              </a:gs>
            </a:gsLst>
            <a:lin ang="0" scaled="1"/>
            <a:tileRect/>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3" name="32 Anillo"/>
          <p:cNvSpPr/>
          <p:nvPr/>
        </p:nvSpPr>
        <p:spPr>
          <a:xfrm>
            <a:off x="7143800" y="1071552"/>
            <a:ext cx="571472" cy="1768091"/>
          </a:xfrm>
          <a:prstGeom prst="donut">
            <a:avLst/>
          </a:prstGeom>
          <a:gradFill flip="none" rotWithShape="1">
            <a:gsLst>
              <a:gs pos="66000">
                <a:schemeClr val="accent5">
                  <a:lumMod val="75000"/>
                </a:schemeClr>
              </a:gs>
              <a:gs pos="7001">
                <a:srgbClr val="E6E6E6"/>
              </a:gs>
              <a:gs pos="32001">
                <a:srgbClr val="7D8496"/>
              </a:gs>
              <a:gs pos="47000">
                <a:srgbClr val="E6E6E6"/>
              </a:gs>
              <a:gs pos="85001">
                <a:srgbClr val="7D8496"/>
              </a:gs>
              <a:gs pos="100000">
                <a:srgbClr val="E6E6E6"/>
              </a:gs>
            </a:gsLst>
            <a:lin ang="0" scaled="1"/>
            <a:tileRect/>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4" name="33 Anillo"/>
          <p:cNvSpPr/>
          <p:nvPr/>
        </p:nvSpPr>
        <p:spPr>
          <a:xfrm>
            <a:off x="7429520" y="1071552"/>
            <a:ext cx="571472" cy="1768091"/>
          </a:xfrm>
          <a:prstGeom prst="donut">
            <a:avLst/>
          </a:prstGeom>
          <a:gradFill flip="none" rotWithShape="1">
            <a:gsLst>
              <a:gs pos="66000">
                <a:schemeClr val="accent5">
                  <a:lumMod val="75000"/>
                </a:schemeClr>
              </a:gs>
              <a:gs pos="7001">
                <a:srgbClr val="E6E6E6"/>
              </a:gs>
              <a:gs pos="32001">
                <a:srgbClr val="7D8496"/>
              </a:gs>
              <a:gs pos="47000">
                <a:srgbClr val="E6E6E6"/>
              </a:gs>
              <a:gs pos="85001">
                <a:srgbClr val="7D8496"/>
              </a:gs>
              <a:gs pos="100000">
                <a:srgbClr val="E6E6E6"/>
              </a:gs>
            </a:gsLst>
            <a:lin ang="0" scaled="1"/>
            <a:tileRect/>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5" name="34 Anillo"/>
          <p:cNvSpPr/>
          <p:nvPr/>
        </p:nvSpPr>
        <p:spPr>
          <a:xfrm>
            <a:off x="7643834" y="1071552"/>
            <a:ext cx="571472" cy="1768091"/>
          </a:xfrm>
          <a:prstGeom prst="donut">
            <a:avLst/>
          </a:prstGeom>
          <a:gradFill flip="none" rotWithShape="1">
            <a:gsLst>
              <a:gs pos="66000">
                <a:schemeClr val="accent5">
                  <a:lumMod val="75000"/>
                </a:schemeClr>
              </a:gs>
              <a:gs pos="7001">
                <a:srgbClr val="E6E6E6"/>
              </a:gs>
              <a:gs pos="32001">
                <a:srgbClr val="7D8496"/>
              </a:gs>
              <a:gs pos="47000">
                <a:srgbClr val="E6E6E6"/>
              </a:gs>
              <a:gs pos="85001">
                <a:srgbClr val="7D8496"/>
              </a:gs>
              <a:gs pos="100000">
                <a:srgbClr val="E6E6E6"/>
              </a:gs>
            </a:gsLst>
            <a:lin ang="0" scaled="1"/>
            <a:tileRect/>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6" name="35 Anillo"/>
          <p:cNvSpPr/>
          <p:nvPr/>
        </p:nvSpPr>
        <p:spPr>
          <a:xfrm>
            <a:off x="7858180" y="1071552"/>
            <a:ext cx="571472" cy="1768091"/>
          </a:xfrm>
          <a:prstGeom prst="donut">
            <a:avLst/>
          </a:prstGeom>
          <a:gradFill flip="none" rotWithShape="1">
            <a:gsLst>
              <a:gs pos="66000">
                <a:schemeClr val="accent5">
                  <a:lumMod val="75000"/>
                </a:schemeClr>
              </a:gs>
              <a:gs pos="7001">
                <a:srgbClr val="E6E6E6"/>
              </a:gs>
              <a:gs pos="32001">
                <a:srgbClr val="7D8496"/>
              </a:gs>
              <a:gs pos="47000">
                <a:srgbClr val="E6E6E6"/>
              </a:gs>
              <a:gs pos="85001">
                <a:srgbClr val="7D8496"/>
              </a:gs>
              <a:gs pos="100000">
                <a:srgbClr val="E6E6E6"/>
              </a:gs>
            </a:gsLst>
            <a:lin ang="0" scaled="1"/>
            <a:tileRect/>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7" name="36 Anillo"/>
          <p:cNvSpPr/>
          <p:nvPr/>
        </p:nvSpPr>
        <p:spPr>
          <a:xfrm>
            <a:off x="8143900" y="1071552"/>
            <a:ext cx="571472" cy="1768091"/>
          </a:xfrm>
          <a:prstGeom prst="donut">
            <a:avLst/>
          </a:prstGeom>
          <a:gradFill flip="none" rotWithShape="1">
            <a:gsLst>
              <a:gs pos="66000">
                <a:schemeClr val="accent5">
                  <a:lumMod val="75000"/>
                </a:schemeClr>
              </a:gs>
              <a:gs pos="7001">
                <a:srgbClr val="E6E6E6"/>
              </a:gs>
              <a:gs pos="32001">
                <a:srgbClr val="7D8496"/>
              </a:gs>
              <a:gs pos="47000">
                <a:srgbClr val="E6E6E6"/>
              </a:gs>
              <a:gs pos="85001">
                <a:srgbClr val="7D8496"/>
              </a:gs>
              <a:gs pos="100000">
                <a:srgbClr val="E6E6E6"/>
              </a:gs>
            </a:gsLst>
            <a:lin ang="0" scaled="1"/>
            <a:tileRect/>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8" name="37 Anillo"/>
          <p:cNvSpPr/>
          <p:nvPr/>
        </p:nvSpPr>
        <p:spPr>
          <a:xfrm>
            <a:off x="8358214" y="1071552"/>
            <a:ext cx="571472" cy="1768091"/>
          </a:xfrm>
          <a:prstGeom prst="donut">
            <a:avLst/>
          </a:prstGeom>
          <a:gradFill flip="none" rotWithShape="1">
            <a:gsLst>
              <a:gs pos="66000">
                <a:schemeClr val="accent5">
                  <a:lumMod val="75000"/>
                </a:schemeClr>
              </a:gs>
              <a:gs pos="7001">
                <a:srgbClr val="E6E6E6"/>
              </a:gs>
              <a:gs pos="32001">
                <a:srgbClr val="7D8496"/>
              </a:gs>
              <a:gs pos="47000">
                <a:srgbClr val="E6E6E6"/>
              </a:gs>
              <a:gs pos="85001">
                <a:srgbClr val="7D8496"/>
              </a:gs>
              <a:gs pos="100000">
                <a:srgbClr val="E6E6E6"/>
              </a:gs>
            </a:gsLst>
            <a:lin ang="0" scaled="1"/>
            <a:tileRect/>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9" name="38 Anillo"/>
          <p:cNvSpPr/>
          <p:nvPr/>
        </p:nvSpPr>
        <p:spPr>
          <a:xfrm>
            <a:off x="8643966" y="1071552"/>
            <a:ext cx="571472" cy="1768091"/>
          </a:xfrm>
          <a:prstGeom prst="donut">
            <a:avLst/>
          </a:prstGeom>
          <a:gradFill flip="none" rotWithShape="1">
            <a:gsLst>
              <a:gs pos="66000">
                <a:schemeClr val="accent5">
                  <a:lumMod val="75000"/>
                </a:schemeClr>
              </a:gs>
              <a:gs pos="7001">
                <a:srgbClr val="E6E6E6"/>
              </a:gs>
              <a:gs pos="32001">
                <a:srgbClr val="7D8496"/>
              </a:gs>
              <a:gs pos="47000">
                <a:srgbClr val="E6E6E6"/>
              </a:gs>
              <a:gs pos="85001">
                <a:srgbClr val="7D8496"/>
              </a:gs>
              <a:gs pos="100000">
                <a:srgbClr val="E6E6E6"/>
              </a:gs>
            </a:gsLst>
            <a:lin ang="0" scaled="1"/>
            <a:tileRect/>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0" name="39 Rectángulo"/>
          <p:cNvSpPr/>
          <p:nvPr/>
        </p:nvSpPr>
        <p:spPr>
          <a:xfrm>
            <a:off x="-500098" y="-357208"/>
            <a:ext cx="10001320" cy="6072230"/>
          </a:xfrm>
          <a:prstGeom prst="rect">
            <a:avLst/>
          </a:prstGeom>
          <a:gradFill flip="none" rotWithShape="1">
            <a:gsLst>
              <a:gs pos="0">
                <a:srgbClr val="3399FF"/>
              </a:gs>
              <a:gs pos="16000">
                <a:srgbClr val="00CCCC"/>
              </a:gs>
              <a:gs pos="47000">
                <a:srgbClr val="9999FF"/>
              </a:gs>
              <a:gs pos="60001">
                <a:srgbClr val="2E6792"/>
              </a:gs>
              <a:gs pos="71001">
                <a:srgbClr val="3333CC"/>
              </a:gs>
              <a:gs pos="81000">
                <a:srgbClr val="1170FF"/>
              </a:gs>
              <a:gs pos="100000">
                <a:srgbClr val="006699"/>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advTm="17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40"/>
                                        </p:tgtEl>
                                        <p:attrNameLst>
                                          <p:attrName>style.opacity</p:attrName>
                                        </p:attrNameLst>
                                      </p:cBhvr>
                                      <p:to>
                                        <p:strVal val="0"/>
                                      </p:to>
                                    </p:set>
                                    <p:animEffect filter="image" prLst="opacity: 0">
                                      <p:cBhvr rctx="IE">
                                        <p:cTn id="7" dur="indefinite"/>
                                        <p:tgtEl>
                                          <p:spTgt spid="40"/>
                                        </p:tgtEl>
                                      </p:cBhvr>
                                    </p:animEffect>
                                  </p:childTnLst>
                                </p:cTn>
                              </p:par>
                              <p:par>
                                <p:cTn id="8" presetID="2" presetClass="entr" presetSubtype="2" fill="hold" grpId="0" nodeType="withEffect">
                                  <p:stCondLst>
                                    <p:cond delay="0"/>
                                  </p:stCondLst>
                                  <p:childTnLst>
                                    <p:set>
                                      <p:cBhvr>
                                        <p:cTn id="9" dur="1" fill="hold">
                                          <p:stCondLst>
                                            <p:cond delay="0"/>
                                          </p:stCondLst>
                                        </p:cTn>
                                        <p:tgtEl>
                                          <p:spTgt spid="3"/>
                                        </p:tgtEl>
                                        <p:attrNameLst>
                                          <p:attrName>style.visibility</p:attrName>
                                        </p:attrNameLst>
                                      </p:cBhvr>
                                      <p:to>
                                        <p:strVal val="visible"/>
                                      </p:to>
                                    </p:set>
                                    <p:anim calcmode="lin" valueType="num">
                                      <p:cBhvr additive="base">
                                        <p:cTn id="10" dur="3000" fill="hold"/>
                                        <p:tgtEl>
                                          <p:spTgt spid="3"/>
                                        </p:tgtEl>
                                        <p:attrNameLst>
                                          <p:attrName>ppt_x</p:attrName>
                                        </p:attrNameLst>
                                      </p:cBhvr>
                                      <p:tavLst>
                                        <p:tav tm="0">
                                          <p:val>
                                            <p:strVal val="1+#ppt_w/2"/>
                                          </p:val>
                                        </p:tav>
                                        <p:tav tm="100000">
                                          <p:val>
                                            <p:strVal val="#ppt_x"/>
                                          </p:val>
                                        </p:tav>
                                      </p:tavLst>
                                    </p:anim>
                                    <p:anim calcmode="lin" valueType="num">
                                      <p:cBhvr additive="base">
                                        <p:cTn id="11" dur="3000" fill="hold"/>
                                        <p:tgtEl>
                                          <p:spTgt spid="3"/>
                                        </p:tgtEl>
                                        <p:attrNameLst>
                                          <p:attrName>ppt_y</p:attrName>
                                        </p:attrNameLst>
                                      </p:cBhvr>
                                      <p:tavLst>
                                        <p:tav tm="0">
                                          <p:val>
                                            <p:strVal val="#ppt_y"/>
                                          </p:val>
                                        </p:tav>
                                        <p:tav tm="100000">
                                          <p:val>
                                            <p:strVal val="#ppt_y"/>
                                          </p:val>
                                        </p:tav>
                                      </p:tavLst>
                                    </p:anim>
                                  </p:childTnLst>
                                </p:cTn>
                              </p:par>
                              <p:par>
                                <p:cTn id="12" presetID="2" presetClass="entr" presetSubtype="2" fill="hold" grpId="0" nodeType="withEffect">
                                  <p:stCondLst>
                                    <p:cond delay="0"/>
                                  </p:stCondLst>
                                  <p:childTnLst>
                                    <p:set>
                                      <p:cBhvr>
                                        <p:cTn id="13" dur="1" fill="hold">
                                          <p:stCondLst>
                                            <p:cond delay="0"/>
                                          </p:stCondLst>
                                        </p:cTn>
                                        <p:tgtEl>
                                          <p:spTgt spid="4"/>
                                        </p:tgtEl>
                                        <p:attrNameLst>
                                          <p:attrName>style.visibility</p:attrName>
                                        </p:attrNameLst>
                                      </p:cBhvr>
                                      <p:to>
                                        <p:strVal val="visible"/>
                                      </p:to>
                                    </p:set>
                                    <p:anim calcmode="lin" valueType="num">
                                      <p:cBhvr additive="base">
                                        <p:cTn id="14" dur="3000" fill="hold"/>
                                        <p:tgtEl>
                                          <p:spTgt spid="4"/>
                                        </p:tgtEl>
                                        <p:attrNameLst>
                                          <p:attrName>ppt_x</p:attrName>
                                        </p:attrNameLst>
                                      </p:cBhvr>
                                      <p:tavLst>
                                        <p:tav tm="0">
                                          <p:val>
                                            <p:strVal val="1+#ppt_w/2"/>
                                          </p:val>
                                        </p:tav>
                                        <p:tav tm="100000">
                                          <p:val>
                                            <p:strVal val="#ppt_x"/>
                                          </p:val>
                                        </p:tav>
                                      </p:tavLst>
                                    </p:anim>
                                    <p:anim calcmode="lin" valueType="num">
                                      <p:cBhvr additive="base">
                                        <p:cTn id="15" dur="3000" fill="hold"/>
                                        <p:tgtEl>
                                          <p:spTgt spid="4"/>
                                        </p:tgtEl>
                                        <p:attrNameLst>
                                          <p:attrName>ppt_y</p:attrName>
                                        </p:attrNameLst>
                                      </p:cBhvr>
                                      <p:tavLst>
                                        <p:tav tm="0">
                                          <p:val>
                                            <p:strVal val="#ppt_y"/>
                                          </p:val>
                                        </p:tav>
                                        <p:tav tm="100000">
                                          <p:val>
                                            <p:strVal val="#ppt_y"/>
                                          </p:val>
                                        </p:tav>
                                      </p:tavLst>
                                    </p:anim>
                                  </p:childTnLst>
                                </p:cTn>
                              </p:par>
                              <p:par>
                                <p:cTn id="16" presetID="2" presetClass="entr" presetSubtype="2" fill="hold" grpId="0" nodeType="withEffect">
                                  <p:stCondLst>
                                    <p:cond delay="0"/>
                                  </p:stCondLst>
                                  <p:childTnLst>
                                    <p:set>
                                      <p:cBhvr>
                                        <p:cTn id="17" dur="1" fill="hold">
                                          <p:stCondLst>
                                            <p:cond delay="0"/>
                                          </p:stCondLst>
                                        </p:cTn>
                                        <p:tgtEl>
                                          <p:spTgt spid="5"/>
                                        </p:tgtEl>
                                        <p:attrNameLst>
                                          <p:attrName>style.visibility</p:attrName>
                                        </p:attrNameLst>
                                      </p:cBhvr>
                                      <p:to>
                                        <p:strVal val="visible"/>
                                      </p:to>
                                    </p:set>
                                    <p:anim calcmode="lin" valueType="num">
                                      <p:cBhvr additive="base">
                                        <p:cTn id="18" dur="3000" fill="hold"/>
                                        <p:tgtEl>
                                          <p:spTgt spid="5"/>
                                        </p:tgtEl>
                                        <p:attrNameLst>
                                          <p:attrName>ppt_x</p:attrName>
                                        </p:attrNameLst>
                                      </p:cBhvr>
                                      <p:tavLst>
                                        <p:tav tm="0">
                                          <p:val>
                                            <p:strVal val="1+#ppt_w/2"/>
                                          </p:val>
                                        </p:tav>
                                        <p:tav tm="100000">
                                          <p:val>
                                            <p:strVal val="#ppt_x"/>
                                          </p:val>
                                        </p:tav>
                                      </p:tavLst>
                                    </p:anim>
                                    <p:anim calcmode="lin" valueType="num">
                                      <p:cBhvr additive="base">
                                        <p:cTn id="19" dur="3000" fill="hold"/>
                                        <p:tgtEl>
                                          <p:spTgt spid="5"/>
                                        </p:tgtEl>
                                        <p:attrNameLst>
                                          <p:attrName>ppt_y</p:attrName>
                                        </p:attrNameLst>
                                      </p:cBhvr>
                                      <p:tavLst>
                                        <p:tav tm="0">
                                          <p:val>
                                            <p:strVal val="#ppt_y"/>
                                          </p:val>
                                        </p:tav>
                                        <p:tav tm="100000">
                                          <p:val>
                                            <p:strVal val="#ppt_y"/>
                                          </p:val>
                                        </p:tav>
                                      </p:tavLst>
                                    </p:anim>
                                  </p:childTnLst>
                                </p:cTn>
                              </p:par>
                              <p:par>
                                <p:cTn id="20" presetID="2" presetClass="entr" presetSubtype="2" fill="hold" grpId="0" nodeType="withEffect">
                                  <p:stCondLst>
                                    <p:cond delay="0"/>
                                  </p:stCondLst>
                                  <p:childTnLst>
                                    <p:set>
                                      <p:cBhvr>
                                        <p:cTn id="21" dur="1" fill="hold">
                                          <p:stCondLst>
                                            <p:cond delay="0"/>
                                          </p:stCondLst>
                                        </p:cTn>
                                        <p:tgtEl>
                                          <p:spTgt spid="6"/>
                                        </p:tgtEl>
                                        <p:attrNameLst>
                                          <p:attrName>style.visibility</p:attrName>
                                        </p:attrNameLst>
                                      </p:cBhvr>
                                      <p:to>
                                        <p:strVal val="visible"/>
                                      </p:to>
                                    </p:set>
                                    <p:anim calcmode="lin" valueType="num">
                                      <p:cBhvr additive="base">
                                        <p:cTn id="22" dur="3000" fill="hold"/>
                                        <p:tgtEl>
                                          <p:spTgt spid="6"/>
                                        </p:tgtEl>
                                        <p:attrNameLst>
                                          <p:attrName>ppt_x</p:attrName>
                                        </p:attrNameLst>
                                      </p:cBhvr>
                                      <p:tavLst>
                                        <p:tav tm="0">
                                          <p:val>
                                            <p:strVal val="1+#ppt_w/2"/>
                                          </p:val>
                                        </p:tav>
                                        <p:tav tm="100000">
                                          <p:val>
                                            <p:strVal val="#ppt_x"/>
                                          </p:val>
                                        </p:tav>
                                      </p:tavLst>
                                    </p:anim>
                                    <p:anim calcmode="lin" valueType="num">
                                      <p:cBhvr additive="base">
                                        <p:cTn id="23" dur="3000" fill="hold"/>
                                        <p:tgtEl>
                                          <p:spTgt spid="6"/>
                                        </p:tgtEl>
                                        <p:attrNameLst>
                                          <p:attrName>ppt_y</p:attrName>
                                        </p:attrNameLst>
                                      </p:cBhvr>
                                      <p:tavLst>
                                        <p:tav tm="0">
                                          <p:val>
                                            <p:strVal val="#ppt_y"/>
                                          </p:val>
                                        </p:tav>
                                        <p:tav tm="100000">
                                          <p:val>
                                            <p:strVal val="#ppt_y"/>
                                          </p:val>
                                        </p:tav>
                                      </p:tavLst>
                                    </p:anim>
                                  </p:childTnLst>
                                </p:cTn>
                              </p:par>
                              <p:par>
                                <p:cTn id="24" presetID="2" presetClass="entr" presetSubtype="2" fill="hold" grpId="0" nodeType="withEffect">
                                  <p:stCondLst>
                                    <p:cond delay="0"/>
                                  </p:stCondLst>
                                  <p:childTnLst>
                                    <p:set>
                                      <p:cBhvr>
                                        <p:cTn id="25" dur="1" fill="hold">
                                          <p:stCondLst>
                                            <p:cond delay="0"/>
                                          </p:stCondLst>
                                        </p:cTn>
                                        <p:tgtEl>
                                          <p:spTgt spid="7"/>
                                        </p:tgtEl>
                                        <p:attrNameLst>
                                          <p:attrName>style.visibility</p:attrName>
                                        </p:attrNameLst>
                                      </p:cBhvr>
                                      <p:to>
                                        <p:strVal val="visible"/>
                                      </p:to>
                                    </p:set>
                                    <p:anim calcmode="lin" valueType="num">
                                      <p:cBhvr additive="base">
                                        <p:cTn id="26" dur="3000" fill="hold"/>
                                        <p:tgtEl>
                                          <p:spTgt spid="7"/>
                                        </p:tgtEl>
                                        <p:attrNameLst>
                                          <p:attrName>ppt_x</p:attrName>
                                        </p:attrNameLst>
                                      </p:cBhvr>
                                      <p:tavLst>
                                        <p:tav tm="0">
                                          <p:val>
                                            <p:strVal val="1+#ppt_w/2"/>
                                          </p:val>
                                        </p:tav>
                                        <p:tav tm="100000">
                                          <p:val>
                                            <p:strVal val="#ppt_x"/>
                                          </p:val>
                                        </p:tav>
                                      </p:tavLst>
                                    </p:anim>
                                    <p:anim calcmode="lin" valueType="num">
                                      <p:cBhvr additive="base">
                                        <p:cTn id="27" dur="3000" fill="hold"/>
                                        <p:tgtEl>
                                          <p:spTgt spid="7"/>
                                        </p:tgtEl>
                                        <p:attrNameLst>
                                          <p:attrName>ppt_y</p:attrName>
                                        </p:attrNameLst>
                                      </p:cBhvr>
                                      <p:tavLst>
                                        <p:tav tm="0">
                                          <p:val>
                                            <p:strVal val="#ppt_y"/>
                                          </p:val>
                                        </p:tav>
                                        <p:tav tm="100000">
                                          <p:val>
                                            <p:strVal val="#ppt_y"/>
                                          </p:val>
                                        </p:tav>
                                      </p:tavLst>
                                    </p:anim>
                                  </p:childTnLst>
                                </p:cTn>
                              </p:par>
                              <p:par>
                                <p:cTn id="28" presetID="2" presetClass="entr" presetSubtype="2" fill="hold" grpId="0" nodeType="withEffect">
                                  <p:stCondLst>
                                    <p:cond delay="0"/>
                                  </p:stCondLst>
                                  <p:childTnLst>
                                    <p:set>
                                      <p:cBhvr>
                                        <p:cTn id="29" dur="1" fill="hold">
                                          <p:stCondLst>
                                            <p:cond delay="0"/>
                                          </p:stCondLst>
                                        </p:cTn>
                                        <p:tgtEl>
                                          <p:spTgt spid="8"/>
                                        </p:tgtEl>
                                        <p:attrNameLst>
                                          <p:attrName>style.visibility</p:attrName>
                                        </p:attrNameLst>
                                      </p:cBhvr>
                                      <p:to>
                                        <p:strVal val="visible"/>
                                      </p:to>
                                    </p:set>
                                    <p:anim calcmode="lin" valueType="num">
                                      <p:cBhvr additive="base">
                                        <p:cTn id="30" dur="3000" fill="hold"/>
                                        <p:tgtEl>
                                          <p:spTgt spid="8"/>
                                        </p:tgtEl>
                                        <p:attrNameLst>
                                          <p:attrName>ppt_x</p:attrName>
                                        </p:attrNameLst>
                                      </p:cBhvr>
                                      <p:tavLst>
                                        <p:tav tm="0">
                                          <p:val>
                                            <p:strVal val="1+#ppt_w/2"/>
                                          </p:val>
                                        </p:tav>
                                        <p:tav tm="100000">
                                          <p:val>
                                            <p:strVal val="#ppt_x"/>
                                          </p:val>
                                        </p:tav>
                                      </p:tavLst>
                                    </p:anim>
                                    <p:anim calcmode="lin" valueType="num">
                                      <p:cBhvr additive="base">
                                        <p:cTn id="31" dur="3000" fill="hold"/>
                                        <p:tgtEl>
                                          <p:spTgt spid="8"/>
                                        </p:tgtEl>
                                        <p:attrNameLst>
                                          <p:attrName>ppt_y</p:attrName>
                                        </p:attrNameLst>
                                      </p:cBhvr>
                                      <p:tavLst>
                                        <p:tav tm="0">
                                          <p:val>
                                            <p:strVal val="#ppt_y"/>
                                          </p:val>
                                        </p:tav>
                                        <p:tav tm="100000">
                                          <p:val>
                                            <p:strVal val="#ppt_y"/>
                                          </p:val>
                                        </p:tav>
                                      </p:tavLst>
                                    </p:anim>
                                  </p:childTnLst>
                                </p:cTn>
                              </p:par>
                              <p:par>
                                <p:cTn id="32" presetID="2" presetClass="entr" presetSubtype="2" fill="hold" grpId="0" nodeType="withEffect">
                                  <p:stCondLst>
                                    <p:cond delay="0"/>
                                  </p:stCondLst>
                                  <p:childTnLst>
                                    <p:set>
                                      <p:cBhvr>
                                        <p:cTn id="33" dur="1" fill="hold">
                                          <p:stCondLst>
                                            <p:cond delay="0"/>
                                          </p:stCondLst>
                                        </p:cTn>
                                        <p:tgtEl>
                                          <p:spTgt spid="9"/>
                                        </p:tgtEl>
                                        <p:attrNameLst>
                                          <p:attrName>style.visibility</p:attrName>
                                        </p:attrNameLst>
                                      </p:cBhvr>
                                      <p:to>
                                        <p:strVal val="visible"/>
                                      </p:to>
                                    </p:set>
                                    <p:anim calcmode="lin" valueType="num">
                                      <p:cBhvr additive="base">
                                        <p:cTn id="34" dur="3000" fill="hold"/>
                                        <p:tgtEl>
                                          <p:spTgt spid="9"/>
                                        </p:tgtEl>
                                        <p:attrNameLst>
                                          <p:attrName>ppt_x</p:attrName>
                                        </p:attrNameLst>
                                      </p:cBhvr>
                                      <p:tavLst>
                                        <p:tav tm="0">
                                          <p:val>
                                            <p:strVal val="1+#ppt_w/2"/>
                                          </p:val>
                                        </p:tav>
                                        <p:tav tm="100000">
                                          <p:val>
                                            <p:strVal val="#ppt_x"/>
                                          </p:val>
                                        </p:tav>
                                      </p:tavLst>
                                    </p:anim>
                                    <p:anim calcmode="lin" valueType="num">
                                      <p:cBhvr additive="base">
                                        <p:cTn id="35" dur="3000" fill="hold"/>
                                        <p:tgtEl>
                                          <p:spTgt spid="9"/>
                                        </p:tgtEl>
                                        <p:attrNameLst>
                                          <p:attrName>ppt_y</p:attrName>
                                        </p:attrNameLst>
                                      </p:cBhvr>
                                      <p:tavLst>
                                        <p:tav tm="0">
                                          <p:val>
                                            <p:strVal val="#ppt_y"/>
                                          </p:val>
                                        </p:tav>
                                        <p:tav tm="100000">
                                          <p:val>
                                            <p:strVal val="#ppt_y"/>
                                          </p:val>
                                        </p:tav>
                                      </p:tavLst>
                                    </p:anim>
                                  </p:childTnLst>
                                </p:cTn>
                              </p:par>
                              <p:par>
                                <p:cTn id="36" presetID="2" presetClass="entr" presetSubtype="2" fill="hold" grpId="0" nodeType="withEffect">
                                  <p:stCondLst>
                                    <p:cond delay="0"/>
                                  </p:stCondLst>
                                  <p:childTnLst>
                                    <p:set>
                                      <p:cBhvr>
                                        <p:cTn id="37" dur="1" fill="hold">
                                          <p:stCondLst>
                                            <p:cond delay="0"/>
                                          </p:stCondLst>
                                        </p:cTn>
                                        <p:tgtEl>
                                          <p:spTgt spid="10"/>
                                        </p:tgtEl>
                                        <p:attrNameLst>
                                          <p:attrName>style.visibility</p:attrName>
                                        </p:attrNameLst>
                                      </p:cBhvr>
                                      <p:to>
                                        <p:strVal val="visible"/>
                                      </p:to>
                                    </p:set>
                                    <p:anim calcmode="lin" valueType="num">
                                      <p:cBhvr additive="base">
                                        <p:cTn id="38" dur="3000" fill="hold"/>
                                        <p:tgtEl>
                                          <p:spTgt spid="10"/>
                                        </p:tgtEl>
                                        <p:attrNameLst>
                                          <p:attrName>ppt_x</p:attrName>
                                        </p:attrNameLst>
                                      </p:cBhvr>
                                      <p:tavLst>
                                        <p:tav tm="0">
                                          <p:val>
                                            <p:strVal val="1+#ppt_w/2"/>
                                          </p:val>
                                        </p:tav>
                                        <p:tav tm="100000">
                                          <p:val>
                                            <p:strVal val="#ppt_x"/>
                                          </p:val>
                                        </p:tav>
                                      </p:tavLst>
                                    </p:anim>
                                    <p:anim calcmode="lin" valueType="num">
                                      <p:cBhvr additive="base">
                                        <p:cTn id="39" dur="3000" fill="hold"/>
                                        <p:tgtEl>
                                          <p:spTgt spid="10"/>
                                        </p:tgtEl>
                                        <p:attrNameLst>
                                          <p:attrName>ppt_y</p:attrName>
                                        </p:attrNameLst>
                                      </p:cBhvr>
                                      <p:tavLst>
                                        <p:tav tm="0">
                                          <p:val>
                                            <p:strVal val="#ppt_y"/>
                                          </p:val>
                                        </p:tav>
                                        <p:tav tm="100000">
                                          <p:val>
                                            <p:strVal val="#ppt_y"/>
                                          </p:val>
                                        </p:tav>
                                      </p:tavLst>
                                    </p:anim>
                                  </p:childTnLst>
                                </p:cTn>
                              </p:par>
                              <p:par>
                                <p:cTn id="40" presetID="2" presetClass="entr" presetSubtype="2" fill="hold" grpId="0" nodeType="withEffect">
                                  <p:stCondLst>
                                    <p:cond delay="0"/>
                                  </p:stCondLst>
                                  <p:childTnLst>
                                    <p:set>
                                      <p:cBhvr>
                                        <p:cTn id="41" dur="1" fill="hold">
                                          <p:stCondLst>
                                            <p:cond delay="0"/>
                                          </p:stCondLst>
                                        </p:cTn>
                                        <p:tgtEl>
                                          <p:spTgt spid="11"/>
                                        </p:tgtEl>
                                        <p:attrNameLst>
                                          <p:attrName>style.visibility</p:attrName>
                                        </p:attrNameLst>
                                      </p:cBhvr>
                                      <p:to>
                                        <p:strVal val="visible"/>
                                      </p:to>
                                    </p:set>
                                    <p:anim calcmode="lin" valueType="num">
                                      <p:cBhvr additive="base">
                                        <p:cTn id="42" dur="3000" fill="hold"/>
                                        <p:tgtEl>
                                          <p:spTgt spid="11"/>
                                        </p:tgtEl>
                                        <p:attrNameLst>
                                          <p:attrName>ppt_x</p:attrName>
                                        </p:attrNameLst>
                                      </p:cBhvr>
                                      <p:tavLst>
                                        <p:tav tm="0">
                                          <p:val>
                                            <p:strVal val="1+#ppt_w/2"/>
                                          </p:val>
                                        </p:tav>
                                        <p:tav tm="100000">
                                          <p:val>
                                            <p:strVal val="#ppt_x"/>
                                          </p:val>
                                        </p:tav>
                                      </p:tavLst>
                                    </p:anim>
                                    <p:anim calcmode="lin" valueType="num">
                                      <p:cBhvr additive="base">
                                        <p:cTn id="43" dur="3000" fill="hold"/>
                                        <p:tgtEl>
                                          <p:spTgt spid="11"/>
                                        </p:tgtEl>
                                        <p:attrNameLst>
                                          <p:attrName>ppt_y</p:attrName>
                                        </p:attrNameLst>
                                      </p:cBhvr>
                                      <p:tavLst>
                                        <p:tav tm="0">
                                          <p:val>
                                            <p:strVal val="#ppt_y"/>
                                          </p:val>
                                        </p:tav>
                                        <p:tav tm="100000">
                                          <p:val>
                                            <p:strVal val="#ppt_y"/>
                                          </p:val>
                                        </p:tav>
                                      </p:tavLst>
                                    </p:anim>
                                  </p:childTnLst>
                                </p:cTn>
                              </p:par>
                              <p:par>
                                <p:cTn id="44" presetID="2" presetClass="entr" presetSubtype="2" fill="hold" grpId="0" nodeType="withEffect">
                                  <p:stCondLst>
                                    <p:cond delay="0"/>
                                  </p:stCondLst>
                                  <p:childTnLst>
                                    <p:set>
                                      <p:cBhvr>
                                        <p:cTn id="45" dur="1" fill="hold">
                                          <p:stCondLst>
                                            <p:cond delay="0"/>
                                          </p:stCondLst>
                                        </p:cTn>
                                        <p:tgtEl>
                                          <p:spTgt spid="12"/>
                                        </p:tgtEl>
                                        <p:attrNameLst>
                                          <p:attrName>style.visibility</p:attrName>
                                        </p:attrNameLst>
                                      </p:cBhvr>
                                      <p:to>
                                        <p:strVal val="visible"/>
                                      </p:to>
                                    </p:set>
                                    <p:anim calcmode="lin" valueType="num">
                                      <p:cBhvr additive="base">
                                        <p:cTn id="46" dur="3000" fill="hold"/>
                                        <p:tgtEl>
                                          <p:spTgt spid="12"/>
                                        </p:tgtEl>
                                        <p:attrNameLst>
                                          <p:attrName>ppt_x</p:attrName>
                                        </p:attrNameLst>
                                      </p:cBhvr>
                                      <p:tavLst>
                                        <p:tav tm="0">
                                          <p:val>
                                            <p:strVal val="1+#ppt_w/2"/>
                                          </p:val>
                                        </p:tav>
                                        <p:tav tm="100000">
                                          <p:val>
                                            <p:strVal val="#ppt_x"/>
                                          </p:val>
                                        </p:tav>
                                      </p:tavLst>
                                    </p:anim>
                                    <p:anim calcmode="lin" valueType="num">
                                      <p:cBhvr additive="base">
                                        <p:cTn id="47" dur="3000" fill="hold"/>
                                        <p:tgtEl>
                                          <p:spTgt spid="12"/>
                                        </p:tgtEl>
                                        <p:attrNameLst>
                                          <p:attrName>ppt_y</p:attrName>
                                        </p:attrNameLst>
                                      </p:cBhvr>
                                      <p:tavLst>
                                        <p:tav tm="0">
                                          <p:val>
                                            <p:strVal val="#ppt_y"/>
                                          </p:val>
                                        </p:tav>
                                        <p:tav tm="100000">
                                          <p:val>
                                            <p:strVal val="#ppt_y"/>
                                          </p:val>
                                        </p:tav>
                                      </p:tavLst>
                                    </p:anim>
                                  </p:childTnLst>
                                </p:cTn>
                              </p:par>
                              <p:par>
                                <p:cTn id="48" presetID="2" presetClass="entr" presetSubtype="2" fill="hold" grpId="0" nodeType="withEffect">
                                  <p:stCondLst>
                                    <p:cond delay="0"/>
                                  </p:stCondLst>
                                  <p:childTnLst>
                                    <p:set>
                                      <p:cBhvr>
                                        <p:cTn id="49" dur="1" fill="hold">
                                          <p:stCondLst>
                                            <p:cond delay="0"/>
                                          </p:stCondLst>
                                        </p:cTn>
                                        <p:tgtEl>
                                          <p:spTgt spid="13"/>
                                        </p:tgtEl>
                                        <p:attrNameLst>
                                          <p:attrName>style.visibility</p:attrName>
                                        </p:attrNameLst>
                                      </p:cBhvr>
                                      <p:to>
                                        <p:strVal val="visible"/>
                                      </p:to>
                                    </p:set>
                                    <p:anim calcmode="lin" valueType="num">
                                      <p:cBhvr additive="base">
                                        <p:cTn id="50" dur="3000" fill="hold"/>
                                        <p:tgtEl>
                                          <p:spTgt spid="13"/>
                                        </p:tgtEl>
                                        <p:attrNameLst>
                                          <p:attrName>ppt_x</p:attrName>
                                        </p:attrNameLst>
                                      </p:cBhvr>
                                      <p:tavLst>
                                        <p:tav tm="0">
                                          <p:val>
                                            <p:strVal val="1+#ppt_w/2"/>
                                          </p:val>
                                        </p:tav>
                                        <p:tav tm="100000">
                                          <p:val>
                                            <p:strVal val="#ppt_x"/>
                                          </p:val>
                                        </p:tav>
                                      </p:tavLst>
                                    </p:anim>
                                    <p:anim calcmode="lin" valueType="num">
                                      <p:cBhvr additive="base">
                                        <p:cTn id="51" dur="3000" fill="hold"/>
                                        <p:tgtEl>
                                          <p:spTgt spid="13"/>
                                        </p:tgtEl>
                                        <p:attrNameLst>
                                          <p:attrName>ppt_y</p:attrName>
                                        </p:attrNameLst>
                                      </p:cBhvr>
                                      <p:tavLst>
                                        <p:tav tm="0">
                                          <p:val>
                                            <p:strVal val="#ppt_y"/>
                                          </p:val>
                                        </p:tav>
                                        <p:tav tm="100000">
                                          <p:val>
                                            <p:strVal val="#ppt_y"/>
                                          </p:val>
                                        </p:tav>
                                      </p:tavLst>
                                    </p:anim>
                                  </p:childTnLst>
                                </p:cTn>
                              </p:par>
                              <p:par>
                                <p:cTn id="52" presetID="2" presetClass="entr" presetSubtype="2" fill="hold" grpId="0" nodeType="withEffect">
                                  <p:stCondLst>
                                    <p:cond delay="0"/>
                                  </p:stCondLst>
                                  <p:childTnLst>
                                    <p:set>
                                      <p:cBhvr>
                                        <p:cTn id="53" dur="1" fill="hold">
                                          <p:stCondLst>
                                            <p:cond delay="0"/>
                                          </p:stCondLst>
                                        </p:cTn>
                                        <p:tgtEl>
                                          <p:spTgt spid="14"/>
                                        </p:tgtEl>
                                        <p:attrNameLst>
                                          <p:attrName>style.visibility</p:attrName>
                                        </p:attrNameLst>
                                      </p:cBhvr>
                                      <p:to>
                                        <p:strVal val="visible"/>
                                      </p:to>
                                    </p:set>
                                    <p:anim calcmode="lin" valueType="num">
                                      <p:cBhvr additive="base">
                                        <p:cTn id="54" dur="3000" fill="hold"/>
                                        <p:tgtEl>
                                          <p:spTgt spid="14"/>
                                        </p:tgtEl>
                                        <p:attrNameLst>
                                          <p:attrName>ppt_x</p:attrName>
                                        </p:attrNameLst>
                                      </p:cBhvr>
                                      <p:tavLst>
                                        <p:tav tm="0">
                                          <p:val>
                                            <p:strVal val="1+#ppt_w/2"/>
                                          </p:val>
                                        </p:tav>
                                        <p:tav tm="100000">
                                          <p:val>
                                            <p:strVal val="#ppt_x"/>
                                          </p:val>
                                        </p:tav>
                                      </p:tavLst>
                                    </p:anim>
                                    <p:anim calcmode="lin" valueType="num">
                                      <p:cBhvr additive="base">
                                        <p:cTn id="55" dur="3000" fill="hold"/>
                                        <p:tgtEl>
                                          <p:spTgt spid="14"/>
                                        </p:tgtEl>
                                        <p:attrNameLst>
                                          <p:attrName>ppt_y</p:attrName>
                                        </p:attrNameLst>
                                      </p:cBhvr>
                                      <p:tavLst>
                                        <p:tav tm="0">
                                          <p:val>
                                            <p:strVal val="#ppt_y"/>
                                          </p:val>
                                        </p:tav>
                                        <p:tav tm="100000">
                                          <p:val>
                                            <p:strVal val="#ppt_y"/>
                                          </p:val>
                                        </p:tav>
                                      </p:tavLst>
                                    </p:anim>
                                  </p:childTnLst>
                                </p:cTn>
                              </p:par>
                              <p:par>
                                <p:cTn id="56" presetID="2" presetClass="entr" presetSubtype="2" fill="hold" grpId="0" nodeType="withEffect">
                                  <p:stCondLst>
                                    <p:cond delay="0"/>
                                  </p:stCondLst>
                                  <p:childTnLst>
                                    <p:set>
                                      <p:cBhvr>
                                        <p:cTn id="57" dur="1" fill="hold">
                                          <p:stCondLst>
                                            <p:cond delay="0"/>
                                          </p:stCondLst>
                                        </p:cTn>
                                        <p:tgtEl>
                                          <p:spTgt spid="15"/>
                                        </p:tgtEl>
                                        <p:attrNameLst>
                                          <p:attrName>style.visibility</p:attrName>
                                        </p:attrNameLst>
                                      </p:cBhvr>
                                      <p:to>
                                        <p:strVal val="visible"/>
                                      </p:to>
                                    </p:set>
                                    <p:anim calcmode="lin" valueType="num">
                                      <p:cBhvr additive="base">
                                        <p:cTn id="58" dur="3000" fill="hold"/>
                                        <p:tgtEl>
                                          <p:spTgt spid="15"/>
                                        </p:tgtEl>
                                        <p:attrNameLst>
                                          <p:attrName>ppt_x</p:attrName>
                                        </p:attrNameLst>
                                      </p:cBhvr>
                                      <p:tavLst>
                                        <p:tav tm="0">
                                          <p:val>
                                            <p:strVal val="1+#ppt_w/2"/>
                                          </p:val>
                                        </p:tav>
                                        <p:tav tm="100000">
                                          <p:val>
                                            <p:strVal val="#ppt_x"/>
                                          </p:val>
                                        </p:tav>
                                      </p:tavLst>
                                    </p:anim>
                                    <p:anim calcmode="lin" valueType="num">
                                      <p:cBhvr additive="base">
                                        <p:cTn id="59" dur="3000" fill="hold"/>
                                        <p:tgtEl>
                                          <p:spTgt spid="15"/>
                                        </p:tgtEl>
                                        <p:attrNameLst>
                                          <p:attrName>ppt_y</p:attrName>
                                        </p:attrNameLst>
                                      </p:cBhvr>
                                      <p:tavLst>
                                        <p:tav tm="0">
                                          <p:val>
                                            <p:strVal val="#ppt_y"/>
                                          </p:val>
                                        </p:tav>
                                        <p:tav tm="100000">
                                          <p:val>
                                            <p:strVal val="#ppt_y"/>
                                          </p:val>
                                        </p:tav>
                                      </p:tavLst>
                                    </p:anim>
                                  </p:childTnLst>
                                </p:cTn>
                              </p:par>
                              <p:par>
                                <p:cTn id="60" presetID="2" presetClass="entr" presetSubtype="2" fill="hold" grpId="0" nodeType="withEffect">
                                  <p:stCondLst>
                                    <p:cond delay="0"/>
                                  </p:stCondLst>
                                  <p:childTnLst>
                                    <p:set>
                                      <p:cBhvr>
                                        <p:cTn id="61" dur="1" fill="hold">
                                          <p:stCondLst>
                                            <p:cond delay="0"/>
                                          </p:stCondLst>
                                        </p:cTn>
                                        <p:tgtEl>
                                          <p:spTgt spid="16"/>
                                        </p:tgtEl>
                                        <p:attrNameLst>
                                          <p:attrName>style.visibility</p:attrName>
                                        </p:attrNameLst>
                                      </p:cBhvr>
                                      <p:to>
                                        <p:strVal val="visible"/>
                                      </p:to>
                                    </p:set>
                                    <p:anim calcmode="lin" valueType="num">
                                      <p:cBhvr additive="base">
                                        <p:cTn id="62" dur="3000" fill="hold"/>
                                        <p:tgtEl>
                                          <p:spTgt spid="16"/>
                                        </p:tgtEl>
                                        <p:attrNameLst>
                                          <p:attrName>ppt_x</p:attrName>
                                        </p:attrNameLst>
                                      </p:cBhvr>
                                      <p:tavLst>
                                        <p:tav tm="0">
                                          <p:val>
                                            <p:strVal val="1+#ppt_w/2"/>
                                          </p:val>
                                        </p:tav>
                                        <p:tav tm="100000">
                                          <p:val>
                                            <p:strVal val="#ppt_x"/>
                                          </p:val>
                                        </p:tav>
                                      </p:tavLst>
                                    </p:anim>
                                    <p:anim calcmode="lin" valueType="num">
                                      <p:cBhvr additive="base">
                                        <p:cTn id="63" dur="3000" fill="hold"/>
                                        <p:tgtEl>
                                          <p:spTgt spid="16"/>
                                        </p:tgtEl>
                                        <p:attrNameLst>
                                          <p:attrName>ppt_y</p:attrName>
                                        </p:attrNameLst>
                                      </p:cBhvr>
                                      <p:tavLst>
                                        <p:tav tm="0">
                                          <p:val>
                                            <p:strVal val="#ppt_y"/>
                                          </p:val>
                                        </p:tav>
                                        <p:tav tm="100000">
                                          <p:val>
                                            <p:strVal val="#ppt_y"/>
                                          </p:val>
                                        </p:tav>
                                      </p:tavLst>
                                    </p:anim>
                                  </p:childTnLst>
                                </p:cTn>
                              </p:par>
                              <p:par>
                                <p:cTn id="64" presetID="2" presetClass="entr" presetSubtype="2" fill="hold" grpId="0" nodeType="withEffect">
                                  <p:stCondLst>
                                    <p:cond delay="0"/>
                                  </p:stCondLst>
                                  <p:childTnLst>
                                    <p:set>
                                      <p:cBhvr>
                                        <p:cTn id="65" dur="1" fill="hold">
                                          <p:stCondLst>
                                            <p:cond delay="0"/>
                                          </p:stCondLst>
                                        </p:cTn>
                                        <p:tgtEl>
                                          <p:spTgt spid="17"/>
                                        </p:tgtEl>
                                        <p:attrNameLst>
                                          <p:attrName>style.visibility</p:attrName>
                                        </p:attrNameLst>
                                      </p:cBhvr>
                                      <p:to>
                                        <p:strVal val="visible"/>
                                      </p:to>
                                    </p:set>
                                    <p:anim calcmode="lin" valueType="num">
                                      <p:cBhvr additive="base">
                                        <p:cTn id="66" dur="3000" fill="hold"/>
                                        <p:tgtEl>
                                          <p:spTgt spid="17"/>
                                        </p:tgtEl>
                                        <p:attrNameLst>
                                          <p:attrName>ppt_x</p:attrName>
                                        </p:attrNameLst>
                                      </p:cBhvr>
                                      <p:tavLst>
                                        <p:tav tm="0">
                                          <p:val>
                                            <p:strVal val="1+#ppt_w/2"/>
                                          </p:val>
                                        </p:tav>
                                        <p:tav tm="100000">
                                          <p:val>
                                            <p:strVal val="#ppt_x"/>
                                          </p:val>
                                        </p:tav>
                                      </p:tavLst>
                                    </p:anim>
                                    <p:anim calcmode="lin" valueType="num">
                                      <p:cBhvr additive="base">
                                        <p:cTn id="67" dur="3000" fill="hold"/>
                                        <p:tgtEl>
                                          <p:spTgt spid="17"/>
                                        </p:tgtEl>
                                        <p:attrNameLst>
                                          <p:attrName>ppt_y</p:attrName>
                                        </p:attrNameLst>
                                      </p:cBhvr>
                                      <p:tavLst>
                                        <p:tav tm="0">
                                          <p:val>
                                            <p:strVal val="#ppt_y"/>
                                          </p:val>
                                        </p:tav>
                                        <p:tav tm="100000">
                                          <p:val>
                                            <p:strVal val="#ppt_y"/>
                                          </p:val>
                                        </p:tav>
                                      </p:tavLst>
                                    </p:anim>
                                  </p:childTnLst>
                                </p:cTn>
                              </p:par>
                              <p:par>
                                <p:cTn id="68" presetID="2" presetClass="entr" presetSubtype="2" fill="hold" grpId="0" nodeType="withEffect">
                                  <p:stCondLst>
                                    <p:cond delay="0"/>
                                  </p:stCondLst>
                                  <p:childTnLst>
                                    <p:set>
                                      <p:cBhvr>
                                        <p:cTn id="69" dur="1" fill="hold">
                                          <p:stCondLst>
                                            <p:cond delay="0"/>
                                          </p:stCondLst>
                                        </p:cTn>
                                        <p:tgtEl>
                                          <p:spTgt spid="18"/>
                                        </p:tgtEl>
                                        <p:attrNameLst>
                                          <p:attrName>style.visibility</p:attrName>
                                        </p:attrNameLst>
                                      </p:cBhvr>
                                      <p:to>
                                        <p:strVal val="visible"/>
                                      </p:to>
                                    </p:set>
                                    <p:anim calcmode="lin" valueType="num">
                                      <p:cBhvr additive="base">
                                        <p:cTn id="70" dur="3000" fill="hold"/>
                                        <p:tgtEl>
                                          <p:spTgt spid="18"/>
                                        </p:tgtEl>
                                        <p:attrNameLst>
                                          <p:attrName>ppt_x</p:attrName>
                                        </p:attrNameLst>
                                      </p:cBhvr>
                                      <p:tavLst>
                                        <p:tav tm="0">
                                          <p:val>
                                            <p:strVal val="1+#ppt_w/2"/>
                                          </p:val>
                                        </p:tav>
                                        <p:tav tm="100000">
                                          <p:val>
                                            <p:strVal val="#ppt_x"/>
                                          </p:val>
                                        </p:tav>
                                      </p:tavLst>
                                    </p:anim>
                                    <p:anim calcmode="lin" valueType="num">
                                      <p:cBhvr additive="base">
                                        <p:cTn id="71" dur="3000" fill="hold"/>
                                        <p:tgtEl>
                                          <p:spTgt spid="18"/>
                                        </p:tgtEl>
                                        <p:attrNameLst>
                                          <p:attrName>ppt_y</p:attrName>
                                        </p:attrNameLst>
                                      </p:cBhvr>
                                      <p:tavLst>
                                        <p:tav tm="0">
                                          <p:val>
                                            <p:strVal val="#ppt_y"/>
                                          </p:val>
                                        </p:tav>
                                        <p:tav tm="100000">
                                          <p:val>
                                            <p:strVal val="#ppt_y"/>
                                          </p:val>
                                        </p:tav>
                                      </p:tavLst>
                                    </p:anim>
                                  </p:childTnLst>
                                </p:cTn>
                              </p:par>
                              <p:par>
                                <p:cTn id="72" presetID="2" presetClass="entr" presetSubtype="2" fill="hold" grpId="0" nodeType="withEffect">
                                  <p:stCondLst>
                                    <p:cond delay="0"/>
                                  </p:stCondLst>
                                  <p:childTnLst>
                                    <p:set>
                                      <p:cBhvr>
                                        <p:cTn id="73" dur="1" fill="hold">
                                          <p:stCondLst>
                                            <p:cond delay="0"/>
                                          </p:stCondLst>
                                        </p:cTn>
                                        <p:tgtEl>
                                          <p:spTgt spid="19"/>
                                        </p:tgtEl>
                                        <p:attrNameLst>
                                          <p:attrName>style.visibility</p:attrName>
                                        </p:attrNameLst>
                                      </p:cBhvr>
                                      <p:to>
                                        <p:strVal val="visible"/>
                                      </p:to>
                                    </p:set>
                                    <p:anim calcmode="lin" valueType="num">
                                      <p:cBhvr additive="base">
                                        <p:cTn id="74" dur="3000" fill="hold"/>
                                        <p:tgtEl>
                                          <p:spTgt spid="19"/>
                                        </p:tgtEl>
                                        <p:attrNameLst>
                                          <p:attrName>ppt_x</p:attrName>
                                        </p:attrNameLst>
                                      </p:cBhvr>
                                      <p:tavLst>
                                        <p:tav tm="0">
                                          <p:val>
                                            <p:strVal val="1+#ppt_w/2"/>
                                          </p:val>
                                        </p:tav>
                                        <p:tav tm="100000">
                                          <p:val>
                                            <p:strVal val="#ppt_x"/>
                                          </p:val>
                                        </p:tav>
                                      </p:tavLst>
                                    </p:anim>
                                    <p:anim calcmode="lin" valueType="num">
                                      <p:cBhvr additive="base">
                                        <p:cTn id="75" dur="3000" fill="hold"/>
                                        <p:tgtEl>
                                          <p:spTgt spid="19"/>
                                        </p:tgtEl>
                                        <p:attrNameLst>
                                          <p:attrName>ppt_y</p:attrName>
                                        </p:attrNameLst>
                                      </p:cBhvr>
                                      <p:tavLst>
                                        <p:tav tm="0">
                                          <p:val>
                                            <p:strVal val="#ppt_y"/>
                                          </p:val>
                                        </p:tav>
                                        <p:tav tm="100000">
                                          <p:val>
                                            <p:strVal val="#ppt_y"/>
                                          </p:val>
                                        </p:tav>
                                      </p:tavLst>
                                    </p:anim>
                                  </p:childTnLst>
                                </p:cTn>
                              </p:par>
                              <p:par>
                                <p:cTn id="76" presetID="2" presetClass="entr" presetSubtype="2" fill="hold" grpId="0" nodeType="withEffect">
                                  <p:stCondLst>
                                    <p:cond delay="0"/>
                                  </p:stCondLst>
                                  <p:childTnLst>
                                    <p:set>
                                      <p:cBhvr>
                                        <p:cTn id="77" dur="1" fill="hold">
                                          <p:stCondLst>
                                            <p:cond delay="0"/>
                                          </p:stCondLst>
                                        </p:cTn>
                                        <p:tgtEl>
                                          <p:spTgt spid="20"/>
                                        </p:tgtEl>
                                        <p:attrNameLst>
                                          <p:attrName>style.visibility</p:attrName>
                                        </p:attrNameLst>
                                      </p:cBhvr>
                                      <p:to>
                                        <p:strVal val="visible"/>
                                      </p:to>
                                    </p:set>
                                    <p:anim calcmode="lin" valueType="num">
                                      <p:cBhvr additive="base">
                                        <p:cTn id="78" dur="3000" fill="hold"/>
                                        <p:tgtEl>
                                          <p:spTgt spid="20"/>
                                        </p:tgtEl>
                                        <p:attrNameLst>
                                          <p:attrName>ppt_x</p:attrName>
                                        </p:attrNameLst>
                                      </p:cBhvr>
                                      <p:tavLst>
                                        <p:tav tm="0">
                                          <p:val>
                                            <p:strVal val="1+#ppt_w/2"/>
                                          </p:val>
                                        </p:tav>
                                        <p:tav tm="100000">
                                          <p:val>
                                            <p:strVal val="#ppt_x"/>
                                          </p:val>
                                        </p:tav>
                                      </p:tavLst>
                                    </p:anim>
                                    <p:anim calcmode="lin" valueType="num">
                                      <p:cBhvr additive="base">
                                        <p:cTn id="79" dur="3000" fill="hold"/>
                                        <p:tgtEl>
                                          <p:spTgt spid="20"/>
                                        </p:tgtEl>
                                        <p:attrNameLst>
                                          <p:attrName>ppt_y</p:attrName>
                                        </p:attrNameLst>
                                      </p:cBhvr>
                                      <p:tavLst>
                                        <p:tav tm="0">
                                          <p:val>
                                            <p:strVal val="#ppt_y"/>
                                          </p:val>
                                        </p:tav>
                                        <p:tav tm="100000">
                                          <p:val>
                                            <p:strVal val="#ppt_y"/>
                                          </p:val>
                                        </p:tav>
                                      </p:tavLst>
                                    </p:anim>
                                  </p:childTnLst>
                                </p:cTn>
                              </p:par>
                              <p:par>
                                <p:cTn id="80" presetID="2" presetClass="entr" presetSubtype="2" fill="hold" grpId="0" nodeType="withEffect">
                                  <p:stCondLst>
                                    <p:cond delay="0"/>
                                  </p:stCondLst>
                                  <p:childTnLst>
                                    <p:set>
                                      <p:cBhvr>
                                        <p:cTn id="81" dur="1" fill="hold">
                                          <p:stCondLst>
                                            <p:cond delay="0"/>
                                          </p:stCondLst>
                                        </p:cTn>
                                        <p:tgtEl>
                                          <p:spTgt spid="21"/>
                                        </p:tgtEl>
                                        <p:attrNameLst>
                                          <p:attrName>style.visibility</p:attrName>
                                        </p:attrNameLst>
                                      </p:cBhvr>
                                      <p:to>
                                        <p:strVal val="visible"/>
                                      </p:to>
                                    </p:set>
                                    <p:anim calcmode="lin" valueType="num">
                                      <p:cBhvr additive="base">
                                        <p:cTn id="82" dur="3000" fill="hold"/>
                                        <p:tgtEl>
                                          <p:spTgt spid="21"/>
                                        </p:tgtEl>
                                        <p:attrNameLst>
                                          <p:attrName>ppt_x</p:attrName>
                                        </p:attrNameLst>
                                      </p:cBhvr>
                                      <p:tavLst>
                                        <p:tav tm="0">
                                          <p:val>
                                            <p:strVal val="1+#ppt_w/2"/>
                                          </p:val>
                                        </p:tav>
                                        <p:tav tm="100000">
                                          <p:val>
                                            <p:strVal val="#ppt_x"/>
                                          </p:val>
                                        </p:tav>
                                      </p:tavLst>
                                    </p:anim>
                                    <p:anim calcmode="lin" valueType="num">
                                      <p:cBhvr additive="base">
                                        <p:cTn id="83" dur="3000" fill="hold"/>
                                        <p:tgtEl>
                                          <p:spTgt spid="21"/>
                                        </p:tgtEl>
                                        <p:attrNameLst>
                                          <p:attrName>ppt_y</p:attrName>
                                        </p:attrNameLst>
                                      </p:cBhvr>
                                      <p:tavLst>
                                        <p:tav tm="0">
                                          <p:val>
                                            <p:strVal val="#ppt_y"/>
                                          </p:val>
                                        </p:tav>
                                        <p:tav tm="100000">
                                          <p:val>
                                            <p:strVal val="#ppt_y"/>
                                          </p:val>
                                        </p:tav>
                                      </p:tavLst>
                                    </p:anim>
                                  </p:childTnLst>
                                </p:cTn>
                              </p:par>
                              <p:par>
                                <p:cTn id="84" presetID="2" presetClass="entr" presetSubtype="2" fill="hold" grpId="0" nodeType="withEffect">
                                  <p:stCondLst>
                                    <p:cond delay="0"/>
                                  </p:stCondLst>
                                  <p:childTnLst>
                                    <p:set>
                                      <p:cBhvr>
                                        <p:cTn id="85" dur="1" fill="hold">
                                          <p:stCondLst>
                                            <p:cond delay="0"/>
                                          </p:stCondLst>
                                        </p:cTn>
                                        <p:tgtEl>
                                          <p:spTgt spid="22"/>
                                        </p:tgtEl>
                                        <p:attrNameLst>
                                          <p:attrName>style.visibility</p:attrName>
                                        </p:attrNameLst>
                                      </p:cBhvr>
                                      <p:to>
                                        <p:strVal val="visible"/>
                                      </p:to>
                                    </p:set>
                                    <p:anim calcmode="lin" valueType="num">
                                      <p:cBhvr additive="base">
                                        <p:cTn id="86" dur="3000" fill="hold"/>
                                        <p:tgtEl>
                                          <p:spTgt spid="22"/>
                                        </p:tgtEl>
                                        <p:attrNameLst>
                                          <p:attrName>ppt_x</p:attrName>
                                        </p:attrNameLst>
                                      </p:cBhvr>
                                      <p:tavLst>
                                        <p:tav tm="0">
                                          <p:val>
                                            <p:strVal val="1+#ppt_w/2"/>
                                          </p:val>
                                        </p:tav>
                                        <p:tav tm="100000">
                                          <p:val>
                                            <p:strVal val="#ppt_x"/>
                                          </p:val>
                                        </p:tav>
                                      </p:tavLst>
                                    </p:anim>
                                    <p:anim calcmode="lin" valueType="num">
                                      <p:cBhvr additive="base">
                                        <p:cTn id="87" dur="3000" fill="hold"/>
                                        <p:tgtEl>
                                          <p:spTgt spid="22"/>
                                        </p:tgtEl>
                                        <p:attrNameLst>
                                          <p:attrName>ppt_y</p:attrName>
                                        </p:attrNameLst>
                                      </p:cBhvr>
                                      <p:tavLst>
                                        <p:tav tm="0">
                                          <p:val>
                                            <p:strVal val="#ppt_y"/>
                                          </p:val>
                                        </p:tav>
                                        <p:tav tm="100000">
                                          <p:val>
                                            <p:strVal val="#ppt_y"/>
                                          </p:val>
                                        </p:tav>
                                      </p:tavLst>
                                    </p:anim>
                                  </p:childTnLst>
                                </p:cTn>
                              </p:par>
                              <p:par>
                                <p:cTn id="88" presetID="2" presetClass="entr" presetSubtype="2" fill="hold" grpId="0" nodeType="withEffect">
                                  <p:stCondLst>
                                    <p:cond delay="0"/>
                                  </p:stCondLst>
                                  <p:childTnLst>
                                    <p:set>
                                      <p:cBhvr>
                                        <p:cTn id="89" dur="1" fill="hold">
                                          <p:stCondLst>
                                            <p:cond delay="0"/>
                                          </p:stCondLst>
                                        </p:cTn>
                                        <p:tgtEl>
                                          <p:spTgt spid="23"/>
                                        </p:tgtEl>
                                        <p:attrNameLst>
                                          <p:attrName>style.visibility</p:attrName>
                                        </p:attrNameLst>
                                      </p:cBhvr>
                                      <p:to>
                                        <p:strVal val="visible"/>
                                      </p:to>
                                    </p:set>
                                    <p:anim calcmode="lin" valueType="num">
                                      <p:cBhvr additive="base">
                                        <p:cTn id="90" dur="3000" fill="hold"/>
                                        <p:tgtEl>
                                          <p:spTgt spid="23"/>
                                        </p:tgtEl>
                                        <p:attrNameLst>
                                          <p:attrName>ppt_x</p:attrName>
                                        </p:attrNameLst>
                                      </p:cBhvr>
                                      <p:tavLst>
                                        <p:tav tm="0">
                                          <p:val>
                                            <p:strVal val="1+#ppt_w/2"/>
                                          </p:val>
                                        </p:tav>
                                        <p:tav tm="100000">
                                          <p:val>
                                            <p:strVal val="#ppt_x"/>
                                          </p:val>
                                        </p:tav>
                                      </p:tavLst>
                                    </p:anim>
                                    <p:anim calcmode="lin" valueType="num">
                                      <p:cBhvr additive="base">
                                        <p:cTn id="91" dur="3000" fill="hold"/>
                                        <p:tgtEl>
                                          <p:spTgt spid="23"/>
                                        </p:tgtEl>
                                        <p:attrNameLst>
                                          <p:attrName>ppt_y</p:attrName>
                                        </p:attrNameLst>
                                      </p:cBhvr>
                                      <p:tavLst>
                                        <p:tav tm="0">
                                          <p:val>
                                            <p:strVal val="#ppt_y"/>
                                          </p:val>
                                        </p:tav>
                                        <p:tav tm="100000">
                                          <p:val>
                                            <p:strVal val="#ppt_y"/>
                                          </p:val>
                                        </p:tav>
                                      </p:tavLst>
                                    </p:anim>
                                  </p:childTnLst>
                                </p:cTn>
                              </p:par>
                              <p:par>
                                <p:cTn id="92" presetID="2" presetClass="entr" presetSubtype="2" fill="hold" grpId="0" nodeType="withEffect">
                                  <p:stCondLst>
                                    <p:cond delay="0"/>
                                  </p:stCondLst>
                                  <p:childTnLst>
                                    <p:set>
                                      <p:cBhvr>
                                        <p:cTn id="93" dur="1" fill="hold">
                                          <p:stCondLst>
                                            <p:cond delay="0"/>
                                          </p:stCondLst>
                                        </p:cTn>
                                        <p:tgtEl>
                                          <p:spTgt spid="24"/>
                                        </p:tgtEl>
                                        <p:attrNameLst>
                                          <p:attrName>style.visibility</p:attrName>
                                        </p:attrNameLst>
                                      </p:cBhvr>
                                      <p:to>
                                        <p:strVal val="visible"/>
                                      </p:to>
                                    </p:set>
                                    <p:anim calcmode="lin" valueType="num">
                                      <p:cBhvr additive="base">
                                        <p:cTn id="94" dur="3000" fill="hold"/>
                                        <p:tgtEl>
                                          <p:spTgt spid="24"/>
                                        </p:tgtEl>
                                        <p:attrNameLst>
                                          <p:attrName>ppt_x</p:attrName>
                                        </p:attrNameLst>
                                      </p:cBhvr>
                                      <p:tavLst>
                                        <p:tav tm="0">
                                          <p:val>
                                            <p:strVal val="1+#ppt_w/2"/>
                                          </p:val>
                                        </p:tav>
                                        <p:tav tm="100000">
                                          <p:val>
                                            <p:strVal val="#ppt_x"/>
                                          </p:val>
                                        </p:tav>
                                      </p:tavLst>
                                    </p:anim>
                                    <p:anim calcmode="lin" valueType="num">
                                      <p:cBhvr additive="base">
                                        <p:cTn id="95" dur="3000" fill="hold"/>
                                        <p:tgtEl>
                                          <p:spTgt spid="24"/>
                                        </p:tgtEl>
                                        <p:attrNameLst>
                                          <p:attrName>ppt_y</p:attrName>
                                        </p:attrNameLst>
                                      </p:cBhvr>
                                      <p:tavLst>
                                        <p:tav tm="0">
                                          <p:val>
                                            <p:strVal val="#ppt_y"/>
                                          </p:val>
                                        </p:tav>
                                        <p:tav tm="100000">
                                          <p:val>
                                            <p:strVal val="#ppt_y"/>
                                          </p:val>
                                        </p:tav>
                                      </p:tavLst>
                                    </p:anim>
                                  </p:childTnLst>
                                </p:cTn>
                              </p:par>
                              <p:par>
                                <p:cTn id="96" presetID="2" presetClass="entr" presetSubtype="2" fill="hold" grpId="0" nodeType="withEffect">
                                  <p:stCondLst>
                                    <p:cond delay="0"/>
                                  </p:stCondLst>
                                  <p:childTnLst>
                                    <p:set>
                                      <p:cBhvr>
                                        <p:cTn id="97" dur="1" fill="hold">
                                          <p:stCondLst>
                                            <p:cond delay="0"/>
                                          </p:stCondLst>
                                        </p:cTn>
                                        <p:tgtEl>
                                          <p:spTgt spid="25"/>
                                        </p:tgtEl>
                                        <p:attrNameLst>
                                          <p:attrName>style.visibility</p:attrName>
                                        </p:attrNameLst>
                                      </p:cBhvr>
                                      <p:to>
                                        <p:strVal val="visible"/>
                                      </p:to>
                                    </p:set>
                                    <p:anim calcmode="lin" valueType="num">
                                      <p:cBhvr additive="base">
                                        <p:cTn id="98" dur="3000" fill="hold"/>
                                        <p:tgtEl>
                                          <p:spTgt spid="25"/>
                                        </p:tgtEl>
                                        <p:attrNameLst>
                                          <p:attrName>ppt_x</p:attrName>
                                        </p:attrNameLst>
                                      </p:cBhvr>
                                      <p:tavLst>
                                        <p:tav tm="0">
                                          <p:val>
                                            <p:strVal val="1+#ppt_w/2"/>
                                          </p:val>
                                        </p:tav>
                                        <p:tav tm="100000">
                                          <p:val>
                                            <p:strVal val="#ppt_x"/>
                                          </p:val>
                                        </p:tav>
                                      </p:tavLst>
                                    </p:anim>
                                    <p:anim calcmode="lin" valueType="num">
                                      <p:cBhvr additive="base">
                                        <p:cTn id="99" dur="3000" fill="hold"/>
                                        <p:tgtEl>
                                          <p:spTgt spid="25"/>
                                        </p:tgtEl>
                                        <p:attrNameLst>
                                          <p:attrName>ppt_y</p:attrName>
                                        </p:attrNameLst>
                                      </p:cBhvr>
                                      <p:tavLst>
                                        <p:tav tm="0">
                                          <p:val>
                                            <p:strVal val="#ppt_y"/>
                                          </p:val>
                                        </p:tav>
                                        <p:tav tm="100000">
                                          <p:val>
                                            <p:strVal val="#ppt_y"/>
                                          </p:val>
                                        </p:tav>
                                      </p:tavLst>
                                    </p:anim>
                                  </p:childTnLst>
                                </p:cTn>
                              </p:par>
                              <p:par>
                                <p:cTn id="100" presetID="2" presetClass="entr" presetSubtype="2" fill="hold" grpId="0" nodeType="withEffect">
                                  <p:stCondLst>
                                    <p:cond delay="0"/>
                                  </p:stCondLst>
                                  <p:childTnLst>
                                    <p:set>
                                      <p:cBhvr>
                                        <p:cTn id="101" dur="1" fill="hold">
                                          <p:stCondLst>
                                            <p:cond delay="0"/>
                                          </p:stCondLst>
                                        </p:cTn>
                                        <p:tgtEl>
                                          <p:spTgt spid="26"/>
                                        </p:tgtEl>
                                        <p:attrNameLst>
                                          <p:attrName>style.visibility</p:attrName>
                                        </p:attrNameLst>
                                      </p:cBhvr>
                                      <p:to>
                                        <p:strVal val="visible"/>
                                      </p:to>
                                    </p:set>
                                    <p:anim calcmode="lin" valueType="num">
                                      <p:cBhvr additive="base">
                                        <p:cTn id="102" dur="3000" fill="hold"/>
                                        <p:tgtEl>
                                          <p:spTgt spid="26"/>
                                        </p:tgtEl>
                                        <p:attrNameLst>
                                          <p:attrName>ppt_x</p:attrName>
                                        </p:attrNameLst>
                                      </p:cBhvr>
                                      <p:tavLst>
                                        <p:tav tm="0">
                                          <p:val>
                                            <p:strVal val="1+#ppt_w/2"/>
                                          </p:val>
                                        </p:tav>
                                        <p:tav tm="100000">
                                          <p:val>
                                            <p:strVal val="#ppt_x"/>
                                          </p:val>
                                        </p:tav>
                                      </p:tavLst>
                                    </p:anim>
                                    <p:anim calcmode="lin" valueType="num">
                                      <p:cBhvr additive="base">
                                        <p:cTn id="103" dur="3000" fill="hold"/>
                                        <p:tgtEl>
                                          <p:spTgt spid="26"/>
                                        </p:tgtEl>
                                        <p:attrNameLst>
                                          <p:attrName>ppt_y</p:attrName>
                                        </p:attrNameLst>
                                      </p:cBhvr>
                                      <p:tavLst>
                                        <p:tav tm="0">
                                          <p:val>
                                            <p:strVal val="#ppt_y"/>
                                          </p:val>
                                        </p:tav>
                                        <p:tav tm="100000">
                                          <p:val>
                                            <p:strVal val="#ppt_y"/>
                                          </p:val>
                                        </p:tav>
                                      </p:tavLst>
                                    </p:anim>
                                  </p:childTnLst>
                                </p:cTn>
                              </p:par>
                              <p:par>
                                <p:cTn id="104" presetID="2" presetClass="entr" presetSubtype="2" fill="hold" grpId="0" nodeType="withEffect">
                                  <p:stCondLst>
                                    <p:cond delay="0"/>
                                  </p:stCondLst>
                                  <p:childTnLst>
                                    <p:set>
                                      <p:cBhvr>
                                        <p:cTn id="105" dur="1" fill="hold">
                                          <p:stCondLst>
                                            <p:cond delay="0"/>
                                          </p:stCondLst>
                                        </p:cTn>
                                        <p:tgtEl>
                                          <p:spTgt spid="27"/>
                                        </p:tgtEl>
                                        <p:attrNameLst>
                                          <p:attrName>style.visibility</p:attrName>
                                        </p:attrNameLst>
                                      </p:cBhvr>
                                      <p:to>
                                        <p:strVal val="visible"/>
                                      </p:to>
                                    </p:set>
                                    <p:anim calcmode="lin" valueType="num">
                                      <p:cBhvr additive="base">
                                        <p:cTn id="106" dur="3000" fill="hold"/>
                                        <p:tgtEl>
                                          <p:spTgt spid="27"/>
                                        </p:tgtEl>
                                        <p:attrNameLst>
                                          <p:attrName>ppt_x</p:attrName>
                                        </p:attrNameLst>
                                      </p:cBhvr>
                                      <p:tavLst>
                                        <p:tav tm="0">
                                          <p:val>
                                            <p:strVal val="1+#ppt_w/2"/>
                                          </p:val>
                                        </p:tav>
                                        <p:tav tm="100000">
                                          <p:val>
                                            <p:strVal val="#ppt_x"/>
                                          </p:val>
                                        </p:tav>
                                      </p:tavLst>
                                    </p:anim>
                                    <p:anim calcmode="lin" valueType="num">
                                      <p:cBhvr additive="base">
                                        <p:cTn id="107" dur="3000" fill="hold"/>
                                        <p:tgtEl>
                                          <p:spTgt spid="27"/>
                                        </p:tgtEl>
                                        <p:attrNameLst>
                                          <p:attrName>ppt_y</p:attrName>
                                        </p:attrNameLst>
                                      </p:cBhvr>
                                      <p:tavLst>
                                        <p:tav tm="0">
                                          <p:val>
                                            <p:strVal val="#ppt_y"/>
                                          </p:val>
                                        </p:tav>
                                        <p:tav tm="100000">
                                          <p:val>
                                            <p:strVal val="#ppt_y"/>
                                          </p:val>
                                        </p:tav>
                                      </p:tavLst>
                                    </p:anim>
                                  </p:childTnLst>
                                </p:cTn>
                              </p:par>
                              <p:par>
                                <p:cTn id="108" presetID="2" presetClass="entr" presetSubtype="2" fill="hold" grpId="0" nodeType="withEffect">
                                  <p:stCondLst>
                                    <p:cond delay="0"/>
                                  </p:stCondLst>
                                  <p:childTnLst>
                                    <p:set>
                                      <p:cBhvr>
                                        <p:cTn id="109" dur="1" fill="hold">
                                          <p:stCondLst>
                                            <p:cond delay="0"/>
                                          </p:stCondLst>
                                        </p:cTn>
                                        <p:tgtEl>
                                          <p:spTgt spid="28"/>
                                        </p:tgtEl>
                                        <p:attrNameLst>
                                          <p:attrName>style.visibility</p:attrName>
                                        </p:attrNameLst>
                                      </p:cBhvr>
                                      <p:to>
                                        <p:strVal val="visible"/>
                                      </p:to>
                                    </p:set>
                                    <p:anim calcmode="lin" valueType="num">
                                      <p:cBhvr additive="base">
                                        <p:cTn id="110" dur="3000" fill="hold"/>
                                        <p:tgtEl>
                                          <p:spTgt spid="28"/>
                                        </p:tgtEl>
                                        <p:attrNameLst>
                                          <p:attrName>ppt_x</p:attrName>
                                        </p:attrNameLst>
                                      </p:cBhvr>
                                      <p:tavLst>
                                        <p:tav tm="0">
                                          <p:val>
                                            <p:strVal val="1+#ppt_w/2"/>
                                          </p:val>
                                        </p:tav>
                                        <p:tav tm="100000">
                                          <p:val>
                                            <p:strVal val="#ppt_x"/>
                                          </p:val>
                                        </p:tav>
                                      </p:tavLst>
                                    </p:anim>
                                    <p:anim calcmode="lin" valueType="num">
                                      <p:cBhvr additive="base">
                                        <p:cTn id="111" dur="3000" fill="hold"/>
                                        <p:tgtEl>
                                          <p:spTgt spid="28"/>
                                        </p:tgtEl>
                                        <p:attrNameLst>
                                          <p:attrName>ppt_y</p:attrName>
                                        </p:attrNameLst>
                                      </p:cBhvr>
                                      <p:tavLst>
                                        <p:tav tm="0">
                                          <p:val>
                                            <p:strVal val="#ppt_y"/>
                                          </p:val>
                                        </p:tav>
                                        <p:tav tm="100000">
                                          <p:val>
                                            <p:strVal val="#ppt_y"/>
                                          </p:val>
                                        </p:tav>
                                      </p:tavLst>
                                    </p:anim>
                                  </p:childTnLst>
                                </p:cTn>
                              </p:par>
                              <p:par>
                                <p:cTn id="112" presetID="2" presetClass="entr" presetSubtype="2" fill="hold" grpId="0" nodeType="withEffect">
                                  <p:stCondLst>
                                    <p:cond delay="0"/>
                                  </p:stCondLst>
                                  <p:childTnLst>
                                    <p:set>
                                      <p:cBhvr>
                                        <p:cTn id="113" dur="1" fill="hold">
                                          <p:stCondLst>
                                            <p:cond delay="0"/>
                                          </p:stCondLst>
                                        </p:cTn>
                                        <p:tgtEl>
                                          <p:spTgt spid="29"/>
                                        </p:tgtEl>
                                        <p:attrNameLst>
                                          <p:attrName>style.visibility</p:attrName>
                                        </p:attrNameLst>
                                      </p:cBhvr>
                                      <p:to>
                                        <p:strVal val="visible"/>
                                      </p:to>
                                    </p:set>
                                    <p:anim calcmode="lin" valueType="num">
                                      <p:cBhvr additive="base">
                                        <p:cTn id="114" dur="3000" fill="hold"/>
                                        <p:tgtEl>
                                          <p:spTgt spid="29"/>
                                        </p:tgtEl>
                                        <p:attrNameLst>
                                          <p:attrName>ppt_x</p:attrName>
                                        </p:attrNameLst>
                                      </p:cBhvr>
                                      <p:tavLst>
                                        <p:tav tm="0">
                                          <p:val>
                                            <p:strVal val="1+#ppt_w/2"/>
                                          </p:val>
                                        </p:tav>
                                        <p:tav tm="100000">
                                          <p:val>
                                            <p:strVal val="#ppt_x"/>
                                          </p:val>
                                        </p:tav>
                                      </p:tavLst>
                                    </p:anim>
                                    <p:anim calcmode="lin" valueType="num">
                                      <p:cBhvr additive="base">
                                        <p:cTn id="115" dur="3000" fill="hold"/>
                                        <p:tgtEl>
                                          <p:spTgt spid="29"/>
                                        </p:tgtEl>
                                        <p:attrNameLst>
                                          <p:attrName>ppt_y</p:attrName>
                                        </p:attrNameLst>
                                      </p:cBhvr>
                                      <p:tavLst>
                                        <p:tav tm="0">
                                          <p:val>
                                            <p:strVal val="#ppt_y"/>
                                          </p:val>
                                        </p:tav>
                                        <p:tav tm="100000">
                                          <p:val>
                                            <p:strVal val="#ppt_y"/>
                                          </p:val>
                                        </p:tav>
                                      </p:tavLst>
                                    </p:anim>
                                  </p:childTnLst>
                                </p:cTn>
                              </p:par>
                              <p:par>
                                <p:cTn id="116" presetID="2" presetClass="entr" presetSubtype="2" fill="hold" grpId="0" nodeType="withEffect">
                                  <p:stCondLst>
                                    <p:cond delay="0"/>
                                  </p:stCondLst>
                                  <p:childTnLst>
                                    <p:set>
                                      <p:cBhvr>
                                        <p:cTn id="117" dur="1" fill="hold">
                                          <p:stCondLst>
                                            <p:cond delay="0"/>
                                          </p:stCondLst>
                                        </p:cTn>
                                        <p:tgtEl>
                                          <p:spTgt spid="30"/>
                                        </p:tgtEl>
                                        <p:attrNameLst>
                                          <p:attrName>style.visibility</p:attrName>
                                        </p:attrNameLst>
                                      </p:cBhvr>
                                      <p:to>
                                        <p:strVal val="visible"/>
                                      </p:to>
                                    </p:set>
                                    <p:anim calcmode="lin" valueType="num">
                                      <p:cBhvr additive="base">
                                        <p:cTn id="118" dur="3000" fill="hold"/>
                                        <p:tgtEl>
                                          <p:spTgt spid="30"/>
                                        </p:tgtEl>
                                        <p:attrNameLst>
                                          <p:attrName>ppt_x</p:attrName>
                                        </p:attrNameLst>
                                      </p:cBhvr>
                                      <p:tavLst>
                                        <p:tav tm="0">
                                          <p:val>
                                            <p:strVal val="1+#ppt_w/2"/>
                                          </p:val>
                                        </p:tav>
                                        <p:tav tm="100000">
                                          <p:val>
                                            <p:strVal val="#ppt_x"/>
                                          </p:val>
                                        </p:tav>
                                      </p:tavLst>
                                    </p:anim>
                                    <p:anim calcmode="lin" valueType="num">
                                      <p:cBhvr additive="base">
                                        <p:cTn id="119" dur="3000" fill="hold"/>
                                        <p:tgtEl>
                                          <p:spTgt spid="30"/>
                                        </p:tgtEl>
                                        <p:attrNameLst>
                                          <p:attrName>ppt_y</p:attrName>
                                        </p:attrNameLst>
                                      </p:cBhvr>
                                      <p:tavLst>
                                        <p:tav tm="0">
                                          <p:val>
                                            <p:strVal val="#ppt_y"/>
                                          </p:val>
                                        </p:tav>
                                        <p:tav tm="100000">
                                          <p:val>
                                            <p:strVal val="#ppt_y"/>
                                          </p:val>
                                        </p:tav>
                                      </p:tavLst>
                                    </p:anim>
                                  </p:childTnLst>
                                </p:cTn>
                              </p:par>
                              <p:par>
                                <p:cTn id="120" presetID="2" presetClass="entr" presetSubtype="2" fill="hold" grpId="0" nodeType="withEffect">
                                  <p:stCondLst>
                                    <p:cond delay="0"/>
                                  </p:stCondLst>
                                  <p:childTnLst>
                                    <p:set>
                                      <p:cBhvr>
                                        <p:cTn id="121" dur="1" fill="hold">
                                          <p:stCondLst>
                                            <p:cond delay="0"/>
                                          </p:stCondLst>
                                        </p:cTn>
                                        <p:tgtEl>
                                          <p:spTgt spid="31"/>
                                        </p:tgtEl>
                                        <p:attrNameLst>
                                          <p:attrName>style.visibility</p:attrName>
                                        </p:attrNameLst>
                                      </p:cBhvr>
                                      <p:to>
                                        <p:strVal val="visible"/>
                                      </p:to>
                                    </p:set>
                                    <p:anim calcmode="lin" valueType="num">
                                      <p:cBhvr additive="base">
                                        <p:cTn id="122" dur="3000" fill="hold"/>
                                        <p:tgtEl>
                                          <p:spTgt spid="31"/>
                                        </p:tgtEl>
                                        <p:attrNameLst>
                                          <p:attrName>ppt_x</p:attrName>
                                        </p:attrNameLst>
                                      </p:cBhvr>
                                      <p:tavLst>
                                        <p:tav tm="0">
                                          <p:val>
                                            <p:strVal val="1+#ppt_w/2"/>
                                          </p:val>
                                        </p:tav>
                                        <p:tav tm="100000">
                                          <p:val>
                                            <p:strVal val="#ppt_x"/>
                                          </p:val>
                                        </p:tav>
                                      </p:tavLst>
                                    </p:anim>
                                    <p:anim calcmode="lin" valueType="num">
                                      <p:cBhvr additive="base">
                                        <p:cTn id="123" dur="3000" fill="hold"/>
                                        <p:tgtEl>
                                          <p:spTgt spid="31"/>
                                        </p:tgtEl>
                                        <p:attrNameLst>
                                          <p:attrName>ppt_y</p:attrName>
                                        </p:attrNameLst>
                                      </p:cBhvr>
                                      <p:tavLst>
                                        <p:tav tm="0">
                                          <p:val>
                                            <p:strVal val="#ppt_y"/>
                                          </p:val>
                                        </p:tav>
                                        <p:tav tm="100000">
                                          <p:val>
                                            <p:strVal val="#ppt_y"/>
                                          </p:val>
                                        </p:tav>
                                      </p:tavLst>
                                    </p:anim>
                                  </p:childTnLst>
                                </p:cTn>
                              </p:par>
                              <p:par>
                                <p:cTn id="124" presetID="2" presetClass="entr" presetSubtype="2" fill="hold" grpId="0" nodeType="withEffect">
                                  <p:stCondLst>
                                    <p:cond delay="0"/>
                                  </p:stCondLst>
                                  <p:childTnLst>
                                    <p:set>
                                      <p:cBhvr>
                                        <p:cTn id="125" dur="1" fill="hold">
                                          <p:stCondLst>
                                            <p:cond delay="0"/>
                                          </p:stCondLst>
                                        </p:cTn>
                                        <p:tgtEl>
                                          <p:spTgt spid="32"/>
                                        </p:tgtEl>
                                        <p:attrNameLst>
                                          <p:attrName>style.visibility</p:attrName>
                                        </p:attrNameLst>
                                      </p:cBhvr>
                                      <p:to>
                                        <p:strVal val="visible"/>
                                      </p:to>
                                    </p:set>
                                    <p:anim calcmode="lin" valueType="num">
                                      <p:cBhvr additive="base">
                                        <p:cTn id="126" dur="3000" fill="hold"/>
                                        <p:tgtEl>
                                          <p:spTgt spid="32"/>
                                        </p:tgtEl>
                                        <p:attrNameLst>
                                          <p:attrName>ppt_x</p:attrName>
                                        </p:attrNameLst>
                                      </p:cBhvr>
                                      <p:tavLst>
                                        <p:tav tm="0">
                                          <p:val>
                                            <p:strVal val="1+#ppt_w/2"/>
                                          </p:val>
                                        </p:tav>
                                        <p:tav tm="100000">
                                          <p:val>
                                            <p:strVal val="#ppt_x"/>
                                          </p:val>
                                        </p:tav>
                                      </p:tavLst>
                                    </p:anim>
                                    <p:anim calcmode="lin" valueType="num">
                                      <p:cBhvr additive="base">
                                        <p:cTn id="127" dur="3000" fill="hold"/>
                                        <p:tgtEl>
                                          <p:spTgt spid="32"/>
                                        </p:tgtEl>
                                        <p:attrNameLst>
                                          <p:attrName>ppt_y</p:attrName>
                                        </p:attrNameLst>
                                      </p:cBhvr>
                                      <p:tavLst>
                                        <p:tav tm="0">
                                          <p:val>
                                            <p:strVal val="#ppt_y"/>
                                          </p:val>
                                        </p:tav>
                                        <p:tav tm="100000">
                                          <p:val>
                                            <p:strVal val="#ppt_y"/>
                                          </p:val>
                                        </p:tav>
                                      </p:tavLst>
                                    </p:anim>
                                  </p:childTnLst>
                                </p:cTn>
                              </p:par>
                              <p:par>
                                <p:cTn id="128" presetID="2" presetClass="entr" presetSubtype="2" fill="hold" grpId="0" nodeType="withEffect">
                                  <p:stCondLst>
                                    <p:cond delay="0"/>
                                  </p:stCondLst>
                                  <p:childTnLst>
                                    <p:set>
                                      <p:cBhvr>
                                        <p:cTn id="129" dur="1" fill="hold">
                                          <p:stCondLst>
                                            <p:cond delay="0"/>
                                          </p:stCondLst>
                                        </p:cTn>
                                        <p:tgtEl>
                                          <p:spTgt spid="33"/>
                                        </p:tgtEl>
                                        <p:attrNameLst>
                                          <p:attrName>style.visibility</p:attrName>
                                        </p:attrNameLst>
                                      </p:cBhvr>
                                      <p:to>
                                        <p:strVal val="visible"/>
                                      </p:to>
                                    </p:set>
                                    <p:anim calcmode="lin" valueType="num">
                                      <p:cBhvr additive="base">
                                        <p:cTn id="130" dur="3000" fill="hold"/>
                                        <p:tgtEl>
                                          <p:spTgt spid="33"/>
                                        </p:tgtEl>
                                        <p:attrNameLst>
                                          <p:attrName>ppt_x</p:attrName>
                                        </p:attrNameLst>
                                      </p:cBhvr>
                                      <p:tavLst>
                                        <p:tav tm="0">
                                          <p:val>
                                            <p:strVal val="1+#ppt_w/2"/>
                                          </p:val>
                                        </p:tav>
                                        <p:tav tm="100000">
                                          <p:val>
                                            <p:strVal val="#ppt_x"/>
                                          </p:val>
                                        </p:tav>
                                      </p:tavLst>
                                    </p:anim>
                                    <p:anim calcmode="lin" valueType="num">
                                      <p:cBhvr additive="base">
                                        <p:cTn id="131" dur="3000" fill="hold"/>
                                        <p:tgtEl>
                                          <p:spTgt spid="33"/>
                                        </p:tgtEl>
                                        <p:attrNameLst>
                                          <p:attrName>ppt_y</p:attrName>
                                        </p:attrNameLst>
                                      </p:cBhvr>
                                      <p:tavLst>
                                        <p:tav tm="0">
                                          <p:val>
                                            <p:strVal val="#ppt_y"/>
                                          </p:val>
                                        </p:tav>
                                        <p:tav tm="100000">
                                          <p:val>
                                            <p:strVal val="#ppt_y"/>
                                          </p:val>
                                        </p:tav>
                                      </p:tavLst>
                                    </p:anim>
                                  </p:childTnLst>
                                </p:cTn>
                              </p:par>
                              <p:par>
                                <p:cTn id="132" presetID="2" presetClass="entr" presetSubtype="2" fill="hold" grpId="0" nodeType="withEffect">
                                  <p:stCondLst>
                                    <p:cond delay="0"/>
                                  </p:stCondLst>
                                  <p:childTnLst>
                                    <p:set>
                                      <p:cBhvr>
                                        <p:cTn id="133" dur="1" fill="hold">
                                          <p:stCondLst>
                                            <p:cond delay="0"/>
                                          </p:stCondLst>
                                        </p:cTn>
                                        <p:tgtEl>
                                          <p:spTgt spid="34"/>
                                        </p:tgtEl>
                                        <p:attrNameLst>
                                          <p:attrName>style.visibility</p:attrName>
                                        </p:attrNameLst>
                                      </p:cBhvr>
                                      <p:to>
                                        <p:strVal val="visible"/>
                                      </p:to>
                                    </p:set>
                                    <p:anim calcmode="lin" valueType="num">
                                      <p:cBhvr additive="base">
                                        <p:cTn id="134" dur="3000" fill="hold"/>
                                        <p:tgtEl>
                                          <p:spTgt spid="34"/>
                                        </p:tgtEl>
                                        <p:attrNameLst>
                                          <p:attrName>ppt_x</p:attrName>
                                        </p:attrNameLst>
                                      </p:cBhvr>
                                      <p:tavLst>
                                        <p:tav tm="0">
                                          <p:val>
                                            <p:strVal val="1+#ppt_w/2"/>
                                          </p:val>
                                        </p:tav>
                                        <p:tav tm="100000">
                                          <p:val>
                                            <p:strVal val="#ppt_x"/>
                                          </p:val>
                                        </p:tav>
                                      </p:tavLst>
                                    </p:anim>
                                    <p:anim calcmode="lin" valueType="num">
                                      <p:cBhvr additive="base">
                                        <p:cTn id="135" dur="3000" fill="hold"/>
                                        <p:tgtEl>
                                          <p:spTgt spid="34"/>
                                        </p:tgtEl>
                                        <p:attrNameLst>
                                          <p:attrName>ppt_y</p:attrName>
                                        </p:attrNameLst>
                                      </p:cBhvr>
                                      <p:tavLst>
                                        <p:tav tm="0">
                                          <p:val>
                                            <p:strVal val="#ppt_y"/>
                                          </p:val>
                                        </p:tav>
                                        <p:tav tm="100000">
                                          <p:val>
                                            <p:strVal val="#ppt_y"/>
                                          </p:val>
                                        </p:tav>
                                      </p:tavLst>
                                    </p:anim>
                                  </p:childTnLst>
                                </p:cTn>
                              </p:par>
                              <p:par>
                                <p:cTn id="136" presetID="2" presetClass="entr" presetSubtype="2" fill="hold" grpId="0" nodeType="withEffect">
                                  <p:stCondLst>
                                    <p:cond delay="0"/>
                                  </p:stCondLst>
                                  <p:childTnLst>
                                    <p:set>
                                      <p:cBhvr>
                                        <p:cTn id="137" dur="1" fill="hold">
                                          <p:stCondLst>
                                            <p:cond delay="0"/>
                                          </p:stCondLst>
                                        </p:cTn>
                                        <p:tgtEl>
                                          <p:spTgt spid="35"/>
                                        </p:tgtEl>
                                        <p:attrNameLst>
                                          <p:attrName>style.visibility</p:attrName>
                                        </p:attrNameLst>
                                      </p:cBhvr>
                                      <p:to>
                                        <p:strVal val="visible"/>
                                      </p:to>
                                    </p:set>
                                    <p:anim calcmode="lin" valueType="num">
                                      <p:cBhvr additive="base">
                                        <p:cTn id="138" dur="3000" fill="hold"/>
                                        <p:tgtEl>
                                          <p:spTgt spid="35"/>
                                        </p:tgtEl>
                                        <p:attrNameLst>
                                          <p:attrName>ppt_x</p:attrName>
                                        </p:attrNameLst>
                                      </p:cBhvr>
                                      <p:tavLst>
                                        <p:tav tm="0">
                                          <p:val>
                                            <p:strVal val="1+#ppt_w/2"/>
                                          </p:val>
                                        </p:tav>
                                        <p:tav tm="100000">
                                          <p:val>
                                            <p:strVal val="#ppt_x"/>
                                          </p:val>
                                        </p:tav>
                                      </p:tavLst>
                                    </p:anim>
                                    <p:anim calcmode="lin" valueType="num">
                                      <p:cBhvr additive="base">
                                        <p:cTn id="139" dur="3000" fill="hold"/>
                                        <p:tgtEl>
                                          <p:spTgt spid="35"/>
                                        </p:tgtEl>
                                        <p:attrNameLst>
                                          <p:attrName>ppt_y</p:attrName>
                                        </p:attrNameLst>
                                      </p:cBhvr>
                                      <p:tavLst>
                                        <p:tav tm="0">
                                          <p:val>
                                            <p:strVal val="#ppt_y"/>
                                          </p:val>
                                        </p:tav>
                                        <p:tav tm="100000">
                                          <p:val>
                                            <p:strVal val="#ppt_y"/>
                                          </p:val>
                                        </p:tav>
                                      </p:tavLst>
                                    </p:anim>
                                  </p:childTnLst>
                                </p:cTn>
                              </p:par>
                              <p:par>
                                <p:cTn id="140" presetID="2" presetClass="entr" presetSubtype="2" fill="hold" grpId="0" nodeType="withEffect">
                                  <p:stCondLst>
                                    <p:cond delay="0"/>
                                  </p:stCondLst>
                                  <p:childTnLst>
                                    <p:set>
                                      <p:cBhvr>
                                        <p:cTn id="141" dur="1" fill="hold">
                                          <p:stCondLst>
                                            <p:cond delay="0"/>
                                          </p:stCondLst>
                                        </p:cTn>
                                        <p:tgtEl>
                                          <p:spTgt spid="36"/>
                                        </p:tgtEl>
                                        <p:attrNameLst>
                                          <p:attrName>style.visibility</p:attrName>
                                        </p:attrNameLst>
                                      </p:cBhvr>
                                      <p:to>
                                        <p:strVal val="visible"/>
                                      </p:to>
                                    </p:set>
                                    <p:anim calcmode="lin" valueType="num">
                                      <p:cBhvr additive="base">
                                        <p:cTn id="142" dur="3000" fill="hold"/>
                                        <p:tgtEl>
                                          <p:spTgt spid="36"/>
                                        </p:tgtEl>
                                        <p:attrNameLst>
                                          <p:attrName>ppt_x</p:attrName>
                                        </p:attrNameLst>
                                      </p:cBhvr>
                                      <p:tavLst>
                                        <p:tav tm="0">
                                          <p:val>
                                            <p:strVal val="1+#ppt_w/2"/>
                                          </p:val>
                                        </p:tav>
                                        <p:tav tm="100000">
                                          <p:val>
                                            <p:strVal val="#ppt_x"/>
                                          </p:val>
                                        </p:tav>
                                      </p:tavLst>
                                    </p:anim>
                                    <p:anim calcmode="lin" valueType="num">
                                      <p:cBhvr additive="base">
                                        <p:cTn id="143" dur="3000" fill="hold"/>
                                        <p:tgtEl>
                                          <p:spTgt spid="36"/>
                                        </p:tgtEl>
                                        <p:attrNameLst>
                                          <p:attrName>ppt_y</p:attrName>
                                        </p:attrNameLst>
                                      </p:cBhvr>
                                      <p:tavLst>
                                        <p:tav tm="0">
                                          <p:val>
                                            <p:strVal val="#ppt_y"/>
                                          </p:val>
                                        </p:tav>
                                        <p:tav tm="100000">
                                          <p:val>
                                            <p:strVal val="#ppt_y"/>
                                          </p:val>
                                        </p:tav>
                                      </p:tavLst>
                                    </p:anim>
                                  </p:childTnLst>
                                </p:cTn>
                              </p:par>
                              <p:par>
                                <p:cTn id="144" presetID="2" presetClass="entr" presetSubtype="2" fill="hold" grpId="0" nodeType="withEffect">
                                  <p:stCondLst>
                                    <p:cond delay="0"/>
                                  </p:stCondLst>
                                  <p:childTnLst>
                                    <p:set>
                                      <p:cBhvr>
                                        <p:cTn id="145" dur="1" fill="hold">
                                          <p:stCondLst>
                                            <p:cond delay="0"/>
                                          </p:stCondLst>
                                        </p:cTn>
                                        <p:tgtEl>
                                          <p:spTgt spid="37"/>
                                        </p:tgtEl>
                                        <p:attrNameLst>
                                          <p:attrName>style.visibility</p:attrName>
                                        </p:attrNameLst>
                                      </p:cBhvr>
                                      <p:to>
                                        <p:strVal val="visible"/>
                                      </p:to>
                                    </p:set>
                                    <p:anim calcmode="lin" valueType="num">
                                      <p:cBhvr additive="base">
                                        <p:cTn id="146" dur="3000" fill="hold"/>
                                        <p:tgtEl>
                                          <p:spTgt spid="37"/>
                                        </p:tgtEl>
                                        <p:attrNameLst>
                                          <p:attrName>ppt_x</p:attrName>
                                        </p:attrNameLst>
                                      </p:cBhvr>
                                      <p:tavLst>
                                        <p:tav tm="0">
                                          <p:val>
                                            <p:strVal val="1+#ppt_w/2"/>
                                          </p:val>
                                        </p:tav>
                                        <p:tav tm="100000">
                                          <p:val>
                                            <p:strVal val="#ppt_x"/>
                                          </p:val>
                                        </p:tav>
                                      </p:tavLst>
                                    </p:anim>
                                    <p:anim calcmode="lin" valueType="num">
                                      <p:cBhvr additive="base">
                                        <p:cTn id="147" dur="3000" fill="hold"/>
                                        <p:tgtEl>
                                          <p:spTgt spid="37"/>
                                        </p:tgtEl>
                                        <p:attrNameLst>
                                          <p:attrName>ppt_y</p:attrName>
                                        </p:attrNameLst>
                                      </p:cBhvr>
                                      <p:tavLst>
                                        <p:tav tm="0">
                                          <p:val>
                                            <p:strVal val="#ppt_y"/>
                                          </p:val>
                                        </p:tav>
                                        <p:tav tm="100000">
                                          <p:val>
                                            <p:strVal val="#ppt_y"/>
                                          </p:val>
                                        </p:tav>
                                      </p:tavLst>
                                    </p:anim>
                                  </p:childTnLst>
                                </p:cTn>
                              </p:par>
                              <p:par>
                                <p:cTn id="148" presetID="2" presetClass="entr" presetSubtype="2" fill="hold" grpId="0" nodeType="withEffect">
                                  <p:stCondLst>
                                    <p:cond delay="0"/>
                                  </p:stCondLst>
                                  <p:childTnLst>
                                    <p:set>
                                      <p:cBhvr>
                                        <p:cTn id="149" dur="1" fill="hold">
                                          <p:stCondLst>
                                            <p:cond delay="0"/>
                                          </p:stCondLst>
                                        </p:cTn>
                                        <p:tgtEl>
                                          <p:spTgt spid="38"/>
                                        </p:tgtEl>
                                        <p:attrNameLst>
                                          <p:attrName>style.visibility</p:attrName>
                                        </p:attrNameLst>
                                      </p:cBhvr>
                                      <p:to>
                                        <p:strVal val="visible"/>
                                      </p:to>
                                    </p:set>
                                    <p:anim calcmode="lin" valueType="num">
                                      <p:cBhvr additive="base">
                                        <p:cTn id="150" dur="3000" fill="hold"/>
                                        <p:tgtEl>
                                          <p:spTgt spid="38"/>
                                        </p:tgtEl>
                                        <p:attrNameLst>
                                          <p:attrName>ppt_x</p:attrName>
                                        </p:attrNameLst>
                                      </p:cBhvr>
                                      <p:tavLst>
                                        <p:tav tm="0">
                                          <p:val>
                                            <p:strVal val="1+#ppt_w/2"/>
                                          </p:val>
                                        </p:tav>
                                        <p:tav tm="100000">
                                          <p:val>
                                            <p:strVal val="#ppt_x"/>
                                          </p:val>
                                        </p:tav>
                                      </p:tavLst>
                                    </p:anim>
                                    <p:anim calcmode="lin" valueType="num">
                                      <p:cBhvr additive="base">
                                        <p:cTn id="151" dur="3000" fill="hold"/>
                                        <p:tgtEl>
                                          <p:spTgt spid="38"/>
                                        </p:tgtEl>
                                        <p:attrNameLst>
                                          <p:attrName>ppt_y</p:attrName>
                                        </p:attrNameLst>
                                      </p:cBhvr>
                                      <p:tavLst>
                                        <p:tav tm="0">
                                          <p:val>
                                            <p:strVal val="#ppt_y"/>
                                          </p:val>
                                        </p:tav>
                                        <p:tav tm="100000">
                                          <p:val>
                                            <p:strVal val="#ppt_y"/>
                                          </p:val>
                                        </p:tav>
                                      </p:tavLst>
                                    </p:anim>
                                  </p:childTnLst>
                                </p:cTn>
                              </p:par>
                              <p:par>
                                <p:cTn id="152" presetID="2" presetClass="entr" presetSubtype="2" fill="hold" grpId="0" nodeType="withEffect">
                                  <p:stCondLst>
                                    <p:cond delay="0"/>
                                  </p:stCondLst>
                                  <p:childTnLst>
                                    <p:set>
                                      <p:cBhvr>
                                        <p:cTn id="153" dur="1" fill="hold">
                                          <p:stCondLst>
                                            <p:cond delay="0"/>
                                          </p:stCondLst>
                                        </p:cTn>
                                        <p:tgtEl>
                                          <p:spTgt spid="39"/>
                                        </p:tgtEl>
                                        <p:attrNameLst>
                                          <p:attrName>style.visibility</p:attrName>
                                        </p:attrNameLst>
                                      </p:cBhvr>
                                      <p:to>
                                        <p:strVal val="visible"/>
                                      </p:to>
                                    </p:set>
                                    <p:anim calcmode="lin" valueType="num">
                                      <p:cBhvr additive="base">
                                        <p:cTn id="154" dur="3000" fill="hold"/>
                                        <p:tgtEl>
                                          <p:spTgt spid="39"/>
                                        </p:tgtEl>
                                        <p:attrNameLst>
                                          <p:attrName>ppt_x</p:attrName>
                                        </p:attrNameLst>
                                      </p:cBhvr>
                                      <p:tavLst>
                                        <p:tav tm="0">
                                          <p:val>
                                            <p:strVal val="1+#ppt_w/2"/>
                                          </p:val>
                                        </p:tav>
                                        <p:tav tm="100000">
                                          <p:val>
                                            <p:strVal val="#ppt_x"/>
                                          </p:val>
                                        </p:tav>
                                      </p:tavLst>
                                    </p:anim>
                                    <p:anim calcmode="lin" valueType="num">
                                      <p:cBhvr additive="base">
                                        <p:cTn id="155" dur="3000" fill="hold"/>
                                        <p:tgtEl>
                                          <p:spTgt spid="39"/>
                                        </p:tgtEl>
                                        <p:attrNameLst>
                                          <p:attrName>ppt_y</p:attrName>
                                        </p:attrNameLst>
                                      </p:cBhvr>
                                      <p:tavLst>
                                        <p:tav tm="0">
                                          <p:val>
                                            <p:strVal val="#ppt_y"/>
                                          </p:val>
                                        </p:tav>
                                        <p:tav tm="100000">
                                          <p:val>
                                            <p:strVal val="#ppt_y"/>
                                          </p:val>
                                        </p:tav>
                                      </p:tavLst>
                                    </p:anim>
                                  </p:childTnLst>
                                </p:cTn>
                              </p:par>
                              <p:par>
                                <p:cTn id="156" presetID="8" presetClass="emph" presetSubtype="0" fill="hold" grpId="1" nodeType="withEffect">
                                  <p:stCondLst>
                                    <p:cond delay="0"/>
                                  </p:stCondLst>
                                  <p:childTnLst>
                                    <p:animRot by="21600000">
                                      <p:cBhvr>
                                        <p:cTn id="157" dur="3000" fill="hold"/>
                                        <p:tgtEl>
                                          <p:spTgt spid="3"/>
                                        </p:tgtEl>
                                        <p:attrNameLst>
                                          <p:attrName>r</p:attrName>
                                        </p:attrNameLst>
                                      </p:cBhvr>
                                    </p:animRot>
                                  </p:childTnLst>
                                </p:cTn>
                              </p:par>
                              <p:par>
                                <p:cTn id="158" presetID="8" presetClass="emph" presetSubtype="0" fill="hold" grpId="1" nodeType="withEffect">
                                  <p:stCondLst>
                                    <p:cond delay="0"/>
                                  </p:stCondLst>
                                  <p:childTnLst>
                                    <p:animRot by="-21600000">
                                      <p:cBhvr>
                                        <p:cTn id="159" dur="3000" fill="hold"/>
                                        <p:tgtEl>
                                          <p:spTgt spid="4"/>
                                        </p:tgtEl>
                                        <p:attrNameLst>
                                          <p:attrName>r</p:attrName>
                                        </p:attrNameLst>
                                      </p:cBhvr>
                                    </p:animRot>
                                  </p:childTnLst>
                                </p:cTn>
                              </p:par>
                              <p:par>
                                <p:cTn id="160" presetID="8" presetClass="emph" presetSubtype="0" fill="hold" grpId="1" nodeType="withEffect">
                                  <p:stCondLst>
                                    <p:cond delay="0"/>
                                  </p:stCondLst>
                                  <p:childTnLst>
                                    <p:animRot by="21600000">
                                      <p:cBhvr>
                                        <p:cTn id="161" dur="3000" fill="hold"/>
                                        <p:tgtEl>
                                          <p:spTgt spid="5"/>
                                        </p:tgtEl>
                                        <p:attrNameLst>
                                          <p:attrName>r</p:attrName>
                                        </p:attrNameLst>
                                      </p:cBhvr>
                                    </p:animRot>
                                  </p:childTnLst>
                                </p:cTn>
                              </p:par>
                              <p:par>
                                <p:cTn id="162" presetID="8" presetClass="emph" presetSubtype="0" fill="hold" grpId="1" nodeType="withEffect">
                                  <p:stCondLst>
                                    <p:cond delay="0"/>
                                  </p:stCondLst>
                                  <p:childTnLst>
                                    <p:animRot by="-21600000">
                                      <p:cBhvr>
                                        <p:cTn id="163" dur="3000" fill="hold"/>
                                        <p:tgtEl>
                                          <p:spTgt spid="6"/>
                                        </p:tgtEl>
                                        <p:attrNameLst>
                                          <p:attrName>r</p:attrName>
                                        </p:attrNameLst>
                                      </p:cBhvr>
                                    </p:animRot>
                                  </p:childTnLst>
                                </p:cTn>
                              </p:par>
                              <p:par>
                                <p:cTn id="164" presetID="8" presetClass="emph" presetSubtype="0" fill="hold" grpId="1" nodeType="withEffect">
                                  <p:stCondLst>
                                    <p:cond delay="0"/>
                                  </p:stCondLst>
                                  <p:childTnLst>
                                    <p:animRot by="21600000">
                                      <p:cBhvr>
                                        <p:cTn id="165" dur="3000" fill="hold"/>
                                        <p:tgtEl>
                                          <p:spTgt spid="7"/>
                                        </p:tgtEl>
                                        <p:attrNameLst>
                                          <p:attrName>r</p:attrName>
                                        </p:attrNameLst>
                                      </p:cBhvr>
                                    </p:animRot>
                                  </p:childTnLst>
                                </p:cTn>
                              </p:par>
                              <p:par>
                                <p:cTn id="166" presetID="8" presetClass="emph" presetSubtype="0" fill="hold" grpId="1" nodeType="withEffect">
                                  <p:stCondLst>
                                    <p:cond delay="0"/>
                                  </p:stCondLst>
                                  <p:childTnLst>
                                    <p:animRot by="-21600000">
                                      <p:cBhvr>
                                        <p:cTn id="167" dur="3000" fill="hold"/>
                                        <p:tgtEl>
                                          <p:spTgt spid="8"/>
                                        </p:tgtEl>
                                        <p:attrNameLst>
                                          <p:attrName>r</p:attrName>
                                        </p:attrNameLst>
                                      </p:cBhvr>
                                    </p:animRot>
                                  </p:childTnLst>
                                </p:cTn>
                              </p:par>
                              <p:par>
                                <p:cTn id="168" presetID="8" presetClass="emph" presetSubtype="0" fill="hold" grpId="1" nodeType="withEffect">
                                  <p:stCondLst>
                                    <p:cond delay="0"/>
                                  </p:stCondLst>
                                  <p:childTnLst>
                                    <p:animRot by="-21600000">
                                      <p:cBhvr>
                                        <p:cTn id="169" dur="3000" fill="hold"/>
                                        <p:tgtEl>
                                          <p:spTgt spid="9"/>
                                        </p:tgtEl>
                                        <p:attrNameLst>
                                          <p:attrName>r</p:attrName>
                                        </p:attrNameLst>
                                      </p:cBhvr>
                                    </p:animRot>
                                  </p:childTnLst>
                                </p:cTn>
                              </p:par>
                              <p:par>
                                <p:cTn id="170" presetID="8" presetClass="emph" presetSubtype="0" fill="hold" grpId="1" nodeType="withEffect">
                                  <p:stCondLst>
                                    <p:cond delay="0"/>
                                  </p:stCondLst>
                                  <p:childTnLst>
                                    <p:animRot by="21600000">
                                      <p:cBhvr>
                                        <p:cTn id="171" dur="3000" fill="hold"/>
                                        <p:tgtEl>
                                          <p:spTgt spid="10"/>
                                        </p:tgtEl>
                                        <p:attrNameLst>
                                          <p:attrName>r</p:attrName>
                                        </p:attrNameLst>
                                      </p:cBhvr>
                                    </p:animRot>
                                  </p:childTnLst>
                                </p:cTn>
                              </p:par>
                              <p:par>
                                <p:cTn id="172" presetID="8" presetClass="emph" presetSubtype="0" fill="hold" grpId="1" nodeType="withEffect">
                                  <p:stCondLst>
                                    <p:cond delay="0"/>
                                  </p:stCondLst>
                                  <p:childTnLst>
                                    <p:animRot by="-21600000">
                                      <p:cBhvr>
                                        <p:cTn id="173" dur="3000" fill="hold"/>
                                        <p:tgtEl>
                                          <p:spTgt spid="11"/>
                                        </p:tgtEl>
                                        <p:attrNameLst>
                                          <p:attrName>r</p:attrName>
                                        </p:attrNameLst>
                                      </p:cBhvr>
                                    </p:animRot>
                                  </p:childTnLst>
                                </p:cTn>
                              </p:par>
                              <p:par>
                                <p:cTn id="174" presetID="8" presetClass="emph" presetSubtype="0" fill="hold" grpId="1" nodeType="withEffect">
                                  <p:stCondLst>
                                    <p:cond delay="0"/>
                                  </p:stCondLst>
                                  <p:childTnLst>
                                    <p:animRot by="21600000">
                                      <p:cBhvr>
                                        <p:cTn id="175" dur="3000" fill="hold"/>
                                        <p:tgtEl>
                                          <p:spTgt spid="12"/>
                                        </p:tgtEl>
                                        <p:attrNameLst>
                                          <p:attrName>r</p:attrName>
                                        </p:attrNameLst>
                                      </p:cBhvr>
                                    </p:animRot>
                                  </p:childTnLst>
                                </p:cTn>
                              </p:par>
                              <p:par>
                                <p:cTn id="176" presetID="8" presetClass="emph" presetSubtype="0" fill="hold" grpId="1" nodeType="withEffect">
                                  <p:stCondLst>
                                    <p:cond delay="0"/>
                                  </p:stCondLst>
                                  <p:childTnLst>
                                    <p:animRot by="-21600000">
                                      <p:cBhvr>
                                        <p:cTn id="177" dur="3000" fill="hold"/>
                                        <p:tgtEl>
                                          <p:spTgt spid="13"/>
                                        </p:tgtEl>
                                        <p:attrNameLst>
                                          <p:attrName>r</p:attrName>
                                        </p:attrNameLst>
                                      </p:cBhvr>
                                    </p:animRot>
                                  </p:childTnLst>
                                </p:cTn>
                              </p:par>
                              <p:par>
                                <p:cTn id="178" presetID="8" presetClass="emph" presetSubtype="0" fill="hold" grpId="1" nodeType="withEffect">
                                  <p:stCondLst>
                                    <p:cond delay="0"/>
                                  </p:stCondLst>
                                  <p:childTnLst>
                                    <p:animRot by="21600000">
                                      <p:cBhvr>
                                        <p:cTn id="179" dur="3000" fill="hold"/>
                                        <p:tgtEl>
                                          <p:spTgt spid="14"/>
                                        </p:tgtEl>
                                        <p:attrNameLst>
                                          <p:attrName>r</p:attrName>
                                        </p:attrNameLst>
                                      </p:cBhvr>
                                    </p:animRot>
                                  </p:childTnLst>
                                </p:cTn>
                              </p:par>
                              <p:par>
                                <p:cTn id="180" presetID="8" presetClass="emph" presetSubtype="0" fill="hold" grpId="1" nodeType="withEffect">
                                  <p:stCondLst>
                                    <p:cond delay="0"/>
                                  </p:stCondLst>
                                  <p:childTnLst>
                                    <p:animRot by="-21600000">
                                      <p:cBhvr>
                                        <p:cTn id="181" dur="3000" fill="hold"/>
                                        <p:tgtEl>
                                          <p:spTgt spid="15"/>
                                        </p:tgtEl>
                                        <p:attrNameLst>
                                          <p:attrName>r</p:attrName>
                                        </p:attrNameLst>
                                      </p:cBhvr>
                                    </p:animRot>
                                  </p:childTnLst>
                                </p:cTn>
                              </p:par>
                              <p:par>
                                <p:cTn id="182" presetID="8" presetClass="emph" presetSubtype="0" fill="hold" grpId="1" nodeType="withEffect">
                                  <p:stCondLst>
                                    <p:cond delay="0"/>
                                  </p:stCondLst>
                                  <p:childTnLst>
                                    <p:animRot by="-21600000">
                                      <p:cBhvr>
                                        <p:cTn id="183" dur="3000" fill="hold"/>
                                        <p:tgtEl>
                                          <p:spTgt spid="16"/>
                                        </p:tgtEl>
                                        <p:attrNameLst>
                                          <p:attrName>r</p:attrName>
                                        </p:attrNameLst>
                                      </p:cBhvr>
                                    </p:animRot>
                                  </p:childTnLst>
                                </p:cTn>
                              </p:par>
                              <p:par>
                                <p:cTn id="184" presetID="8" presetClass="emph" presetSubtype="0" fill="hold" grpId="1" nodeType="withEffect">
                                  <p:stCondLst>
                                    <p:cond delay="0"/>
                                  </p:stCondLst>
                                  <p:childTnLst>
                                    <p:animRot by="21600000">
                                      <p:cBhvr>
                                        <p:cTn id="185" dur="3000" fill="hold"/>
                                        <p:tgtEl>
                                          <p:spTgt spid="17"/>
                                        </p:tgtEl>
                                        <p:attrNameLst>
                                          <p:attrName>r</p:attrName>
                                        </p:attrNameLst>
                                      </p:cBhvr>
                                    </p:animRot>
                                  </p:childTnLst>
                                </p:cTn>
                              </p:par>
                              <p:par>
                                <p:cTn id="186" presetID="8" presetClass="emph" presetSubtype="0" fill="hold" grpId="1" nodeType="withEffect">
                                  <p:stCondLst>
                                    <p:cond delay="0"/>
                                  </p:stCondLst>
                                  <p:childTnLst>
                                    <p:animRot by="-21600000">
                                      <p:cBhvr>
                                        <p:cTn id="187" dur="3000" fill="hold"/>
                                        <p:tgtEl>
                                          <p:spTgt spid="18"/>
                                        </p:tgtEl>
                                        <p:attrNameLst>
                                          <p:attrName>r</p:attrName>
                                        </p:attrNameLst>
                                      </p:cBhvr>
                                    </p:animRot>
                                  </p:childTnLst>
                                </p:cTn>
                              </p:par>
                              <p:par>
                                <p:cTn id="188" presetID="8" presetClass="emph" presetSubtype="0" fill="hold" grpId="1" nodeType="withEffect">
                                  <p:stCondLst>
                                    <p:cond delay="0"/>
                                  </p:stCondLst>
                                  <p:childTnLst>
                                    <p:animRot by="21600000">
                                      <p:cBhvr>
                                        <p:cTn id="189" dur="3000" fill="hold"/>
                                        <p:tgtEl>
                                          <p:spTgt spid="19"/>
                                        </p:tgtEl>
                                        <p:attrNameLst>
                                          <p:attrName>r</p:attrName>
                                        </p:attrNameLst>
                                      </p:cBhvr>
                                    </p:animRot>
                                  </p:childTnLst>
                                </p:cTn>
                              </p:par>
                              <p:par>
                                <p:cTn id="190" presetID="8" presetClass="emph" presetSubtype="0" fill="hold" grpId="1" nodeType="withEffect">
                                  <p:stCondLst>
                                    <p:cond delay="0"/>
                                  </p:stCondLst>
                                  <p:childTnLst>
                                    <p:animRot by="-21600000">
                                      <p:cBhvr>
                                        <p:cTn id="191" dur="3000" fill="hold"/>
                                        <p:tgtEl>
                                          <p:spTgt spid="20"/>
                                        </p:tgtEl>
                                        <p:attrNameLst>
                                          <p:attrName>r</p:attrName>
                                        </p:attrNameLst>
                                      </p:cBhvr>
                                    </p:animRot>
                                  </p:childTnLst>
                                </p:cTn>
                              </p:par>
                              <p:par>
                                <p:cTn id="192" presetID="8" presetClass="emph" presetSubtype="0" fill="hold" grpId="1" nodeType="withEffect">
                                  <p:stCondLst>
                                    <p:cond delay="0"/>
                                  </p:stCondLst>
                                  <p:childTnLst>
                                    <p:animRot by="21600000">
                                      <p:cBhvr>
                                        <p:cTn id="193" dur="3000" fill="hold"/>
                                        <p:tgtEl>
                                          <p:spTgt spid="21"/>
                                        </p:tgtEl>
                                        <p:attrNameLst>
                                          <p:attrName>r</p:attrName>
                                        </p:attrNameLst>
                                      </p:cBhvr>
                                    </p:animRot>
                                  </p:childTnLst>
                                </p:cTn>
                              </p:par>
                              <p:par>
                                <p:cTn id="194" presetID="8" presetClass="emph" presetSubtype="0" fill="hold" grpId="1" nodeType="withEffect">
                                  <p:stCondLst>
                                    <p:cond delay="0"/>
                                  </p:stCondLst>
                                  <p:childTnLst>
                                    <p:animRot by="-21600000">
                                      <p:cBhvr>
                                        <p:cTn id="195" dur="3000" fill="hold"/>
                                        <p:tgtEl>
                                          <p:spTgt spid="22"/>
                                        </p:tgtEl>
                                        <p:attrNameLst>
                                          <p:attrName>r</p:attrName>
                                        </p:attrNameLst>
                                      </p:cBhvr>
                                    </p:animRot>
                                  </p:childTnLst>
                                </p:cTn>
                              </p:par>
                              <p:par>
                                <p:cTn id="196" presetID="8" presetClass="emph" presetSubtype="0" fill="hold" grpId="1" nodeType="withEffect">
                                  <p:stCondLst>
                                    <p:cond delay="0"/>
                                  </p:stCondLst>
                                  <p:childTnLst>
                                    <p:animRot by="21600000">
                                      <p:cBhvr>
                                        <p:cTn id="197" dur="3000" fill="hold"/>
                                        <p:tgtEl>
                                          <p:spTgt spid="23"/>
                                        </p:tgtEl>
                                        <p:attrNameLst>
                                          <p:attrName>r</p:attrName>
                                        </p:attrNameLst>
                                      </p:cBhvr>
                                    </p:animRot>
                                  </p:childTnLst>
                                </p:cTn>
                              </p:par>
                              <p:par>
                                <p:cTn id="198" presetID="8" presetClass="emph" presetSubtype="0" fill="hold" grpId="1" nodeType="withEffect">
                                  <p:stCondLst>
                                    <p:cond delay="0"/>
                                  </p:stCondLst>
                                  <p:childTnLst>
                                    <p:animRot by="-21600000">
                                      <p:cBhvr>
                                        <p:cTn id="199" dur="3000" fill="hold"/>
                                        <p:tgtEl>
                                          <p:spTgt spid="24"/>
                                        </p:tgtEl>
                                        <p:attrNameLst>
                                          <p:attrName>r</p:attrName>
                                        </p:attrNameLst>
                                      </p:cBhvr>
                                    </p:animRot>
                                  </p:childTnLst>
                                </p:cTn>
                              </p:par>
                              <p:par>
                                <p:cTn id="200" presetID="8" presetClass="emph" presetSubtype="0" fill="hold" grpId="1" nodeType="withEffect">
                                  <p:stCondLst>
                                    <p:cond delay="0"/>
                                  </p:stCondLst>
                                  <p:childTnLst>
                                    <p:animRot by="21600000">
                                      <p:cBhvr>
                                        <p:cTn id="201" dur="3000" fill="hold"/>
                                        <p:tgtEl>
                                          <p:spTgt spid="25"/>
                                        </p:tgtEl>
                                        <p:attrNameLst>
                                          <p:attrName>r</p:attrName>
                                        </p:attrNameLst>
                                      </p:cBhvr>
                                    </p:animRot>
                                  </p:childTnLst>
                                </p:cTn>
                              </p:par>
                              <p:par>
                                <p:cTn id="202" presetID="8" presetClass="emph" presetSubtype="0" fill="hold" grpId="1" nodeType="withEffect">
                                  <p:stCondLst>
                                    <p:cond delay="0"/>
                                  </p:stCondLst>
                                  <p:childTnLst>
                                    <p:animRot by="-21600000">
                                      <p:cBhvr>
                                        <p:cTn id="203" dur="3000" fill="hold"/>
                                        <p:tgtEl>
                                          <p:spTgt spid="26"/>
                                        </p:tgtEl>
                                        <p:attrNameLst>
                                          <p:attrName>r</p:attrName>
                                        </p:attrNameLst>
                                      </p:cBhvr>
                                    </p:animRot>
                                  </p:childTnLst>
                                </p:cTn>
                              </p:par>
                              <p:par>
                                <p:cTn id="204" presetID="8" presetClass="emph" presetSubtype="0" fill="hold" grpId="1" nodeType="withEffect">
                                  <p:stCondLst>
                                    <p:cond delay="0"/>
                                  </p:stCondLst>
                                  <p:childTnLst>
                                    <p:animRot by="21600000">
                                      <p:cBhvr>
                                        <p:cTn id="205" dur="3000" fill="hold"/>
                                        <p:tgtEl>
                                          <p:spTgt spid="27"/>
                                        </p:tgtEl>
                                        <p:attrNameLst>
                                          <p:attrName>r</p:attrName>
                                        </p:attrNameLst>
                                      </p:cBhvr>
                                    </p:animRot>
                                  </p:childTnLst>
                                </p:cTn>
                              </p:par>
                              <p:par>
                                <p:cTn id="206" presetID="8" presetClass="emph" presetSubtype="0" fill="hold" grpId="1" nodeType="withEffect">
                                  <p:stCondLst>
                                    <p:cond delay="0"/>
                                  </p:stCondLst>
                                  <p:childTnLst>
                                    <p:animRot by="-21600000">
                                      <p:cBhvr>
                                        <p:cTn id="207" dur="3000" fill="hold"/>
                                        <p:tgtEl>
                                          <p:spTgt spid="28"/>
                                        </p:tgtEl>
                                        <p:attrNameLst>
                                          <p:attrName>r</p:attrName>
                                        </p:attrNameLst>
                                      </p:cBhvr>
                                    </p:animRot>
                                  </p:childTnLst>
                                </p:cTn>
                              </p:par>
                              <p:par>
                                <p:cTn id="208" presetID="8" presetClass="emph" presetSubtype="0" fill="hold" grpId="1" nodeType="withEffect">
                                  <p:stCondLst>
                                    <p:cond delay="0"/>
                                  </p:stCondLst>
                                  <p:childTnLst>
                                    <p:animRot by="21600000">
                                      <p:cBhvr>
                                        <p:cTn id="209" dur="3000" fill="hold"/>
                                        <p:tgtEl>
                                          <p:spTgt spid="29"/>
                                        </p:tgtEl>
                                        <p:attrNameLst>
                                          <p:attrName>r</p:attrName>
                                        </p:attrNameLst>
                                      </p:cBhvr>
                                    </p:animRot>
                                  </p:childTnLst>
                                </p:cTn>
                              </p:par>
                              <p:par>
                                <p:cTn id="210" presetID="8" presetClass="emph" presetSubtype="0" fill="hold" grpId="1" nodeType="withEffect">
                                  <p:stCondLst>
                                    <p:cond delay="0"/>
                                  </p:stCondLst>
                                  <p:childTnLst>
                                    <p:animRot by="-21600000">
                                      <p:cBhvr>
                                        <p:cTn id="211" dur="3000" fill="hold"/>
                                        <p:tgtEl>
                                          <p:spTgt spid="30"/>
                                        </p:tgtEl>
                                        <p:attrNameLst>
                                          <p:attrName>r</p:attrName>
                                        </p:attrNameLst>
                                      </p:cBhvr>
                                    </p:animRot>
                                  </p:childTnLst>
                                </p:cTn>
                              </p:par>
                              <p:par>
                                <p:cTn id="212" presetID="8" presetClass="emph" presetSubtype="0" fill="hold" grpId="1" nodeType="withEffect">
                                  <p:stCondLst>
                                    <p:cond delay="0"/>
                                  </p:stCondLst>
                                  <p:childTnLst>
                                    <p:animRot by="21600000">
                                      <p:cBhvr>
                                        <p:cTn id="213" dur="3000" fill="hold"/>
                                        <p:tgtEl>
                                          <p:spTgt spid="31"/>
                                        </p:tgtEl>
                                        <p:attrNameLst>
                                          <p:attrName>r</p:attrName>
                                        </p:attrNameLst>
                                      </p:cBhvr>
                                    </p:animRot>
                                  </p:childTnLst>
                                </p:cTn>
                              </p:par>
                              <p:par>
                                <p:cTn id="214" presetID="8" presetClass="emph" presetSubtype="0" fill="hold" grpId="1" nodeType="withEffect">
                                  <p:stCondLst>
                                    <p:cond delay="0"/>
                                  </p:stCondLst>
                                  <p:childTnLst>
                                    <p:animRot by="-21600000">
                                      <p:cBhvr>
                                        <p:cTn id="215" dur="3000" fill="hold"/>
                                        <p:tgtEl>
                                          <p:spTgt spid="32"/>
                                        </p:tgtEl>
                                        <p:attrNameLst>
                                          <p:attrName>r</p:attrName>
                                        </p:attrNameLst>
                                      </p:cBhvr>
                                    </p:animRot>
                                  </p:childTnLst>
                                </p:cTn>
                              </p:par>
                              <p:par>
                                <p:cTn id="216" presetID="8" presetClass="emph" presetSubtype="0" fill="hold" grpId="1" nodeType="withEffect">
                                  <p:stCondLst>
                                    <p:cond delay="0"/>
                                  </p:stCondLst>
                                  <p:childTnLst>
                                    <p:animRot by="21600000">
                                      <p:cBhvr>
                                        <p:cTn id="217" dur="3000" fill="hold"/>
                                        <p:tgtEl>
                                          <p:spTgt spid="33"/>
                                        </p:tgtEl>
                                        <p:attrNameLst>
                                          <p:attrName>r</p:attrName>
                                        </p:attrNameLst>
                                      </p:cBhvr>
                                    </p:animRot>
                                  </p:childTnLst>
                                </p:cTn>
                              </p:par>
                              <p:par>
                                <p:cTn id="218" presetID="8" presetClass="emph" presetSubtype="0" fill="hold" grpId="1" nodeType="withEffect">
                                  <p:stCondLst>
                                    <p:cond delay="0"/>
                                  </p:stCondLst>
                                  <p:childTnLst>
                                    <p:animRot by="-21600000">
                                      <p:cBhvr>
                                        <p:cTn id="219" dur="3000" fill="hold"/>
                                        <p:tgtEl>
                                          <p:spTgt spid="34"/>
                                        </p:tgtEl>
                                        <p:attrNameLst>
                                          <p:attrName>r</p:attrName>
                                        </p:attrNameLst>
                                      </p:cBhvr>
                                    </p:animRot>
                                  </p:childTnLst>
                                </p:cTn>
                              </p:par>
                              <p:par>
                                <p:cTn id="220" presetID="8" presetClass="emph" presetSubtype="0" fill="hold" grpId="1" nodeType="withEffect">
                                  <p:stCondLst>
                                    <p:cond delay="0"/>
                                  </p:stCondLst>
                                  <p:childTnLst>
                                    <p:animRot by="21600000">
                                      <p:cBhvr>
                                        <p:cTn id="221" dur="3000" fill="hold"/>
                                        <p:tgtEl>
                                          <p:spTgt spid="35"/>
                                        </p:tgtEl>
                                        <p:attrNameLst>
                                          <p:attrName>r</p:attrName>
                                        </p:attrNameLst>
                                      </p:cBhvr>
                                    </p:animRot>
                                  </p:childTnLst>
                                </p:cTn>
                              </p:par>
                              <p:par>
                                <p:cTn id="222" presetID="8" presetClass="emph" presetSubtype="0" fill="hold" grpId="1" nodeType="withEffect">
                                  <p:stCondLst>
                                    <p:cond delay="0"/>
                                  </p:stCondLst>
                                  <p:childTnLst>
                                    <p:animRot by="-21600000">
                                      <p:cBhvr>
                                        <p:cTn id="223" dur="3000" fill="hold"/>
                                        <p:tgtEl>
                                          <p:spTgt spid="36"/>
                                        </p:tgtEl>
                                        <p:attrNameLst>
                                          <p:attrName>r</p:attrName>
                                        </p:attrNameLst>
                                      </p:cBhvr>
                                    </p:animRot>
                                  </p:childTnLst>
                                </p:cTn>
                              </p:par>
                              <p:par>
                                <p:cTn id="224" presetID="8" presetClass="emph" presetSubtype="0" fill="hold" grpId="1" nodeType="withEffect">
                                  <p:stCondLst>
                                    <p:cond delay="0"/>
                                  </p:stCondLst>
                                  <p:childTnLst>
                                    <p:animRot by="21600000">
                                      <p:cBhvr>
                                        <p:cTn id="225" dur="3000" fill="hold"/>
                                        <p:tgtEl>
                                          <p:spTgt spid="37"/>
                                        </p:tgtEl>
                                        <p:attrNameLst>
                                          <p:attrName>r</p:attrName>
                                        </p:attrNameLst>
                                      </p:cBhvr>
                                    </p:animRot>
                                  </p:childTnLst>
                                </p:cTn>
                              </p:par>
                              <p:par>
                                <p:cTn id="226" presetID="8" presetClass="emph" presetSubtype="0" fill="hold" grpId="1" nodeType="withEffect">
                                  <p:stCondLst>
                                    <p:cond delay="0"/>
                                  </p:stCondLst>
                                  <p:childTnLst>
                                    <p:animRot by="-21600000">
                                      <p:cBhvr>
                                        <p:cTn id="227" dur="3000" fill="hold"/>
                                        <p:tgtEl>
                                          <p:spTgt spid="38"/>
                                        </p:tgtEl>
                                        <p:attrNameLst>
                                          <p:attrName>r</p:attrName>
                                        </p:attrNameLst>
                                      </p:cBhvr>
                                    </p:animRot>
                                  </p:childTnLst>
                                </p:cTn>
                              </p:par>
                              <p:par>
                                <p:cTn id="228" presetID="8" presetClass="emph" presetSubtype="0" fill="hold" grpId="1" nodeType="withEffect">
                                  <p:stCondLst>
                                    <p:cond delay="0"/>
                                  </p:stCondLst>
                                  <p:childTnLst>
                                    <p:animRot by="21600000">
                                      <p:cBhvr>
                                        <p:cTn id="229" dur="3000" fill="hold"/>
                                        <p:tgtEl>
                                          <p:spTgt spid="39"/>
                                        </p:tgtEl>
                                        <p:attrNameLst>
                                          <p:attrName>r</p:attrName>
                                        </p:attrNameLst>
                                      </p:cBhvr>
                                    </p:animRot>
                                  </p:childTnLst>
                                </p:cTn>
                              </p:par>
                            </p:childTnLst>
                          </p:cTn>
                        </p:par>
                        <p:par>
                          <p:cTn id="230" fill="hold">
                            <p:stCondLst>
                              <p:cond delay="3000"/>
                            </p:stCondLst>
                            <p:childTnLst>
                              <p:par>
                                <p:cTn id="231" presetID="2" presetClass="exit" presetSubtype="2" fill="hold" grpId="2" nodeType="afterEffect">
                                  <p:stCondLst>
                                    <p:cond delay="0"/>
                                  </p:stCondLst>
                                  <p:childTnLst>
                                    <p:anim calcmode="lin" valueType="num">
                                      <p:cBhvr additive="base">
                                        <p:cTn id="232" dur="3000"/>
                                        <p:tgtEl>
                                          <p:spTgt spid="3"/>
                                        </p:tgtEl>
                                        <p:attrNameLst>
                                          <p:attrName>ppt_x</p:attrName>
                                        </p:attrNameLst>
                                      </p:cBhvr>
                                      <p:tavLst>
                                        <p:tav tm="0">
                                          <p:val>
                                            <p:strVal val="ppt_x"/>
                                          </p:val>
                                        </p:tav>
                                        <p:tav tm="100000">
                                          <p:val>
                                            <p:strVal val="1+ppt_w/2"/>
                                          </p:val>
                                        </p:tav>
                                      </p:tavLst>
                                    </p:anim>
                                    <p:anim calcmode="lin" valueType="num">
                                      <p:cBhvr additive="base">
                                        <p:cTn id="233" dur="3000"/>
                                        <p:tgtEl>
                                          <p:spTgt spid="3"/>
                                        </p:tgtEl>
                                        <p:attrNameLst>
                                          <p:attrName>ppt_y</p:attrName>
                                        </p:attrNameLst>
                                      </p:cBhvr>
                                      <p:tavLst>
                                        <p:tav tm="0">
                                          <p:val>
                                            <p:strVal val="ppt_y"/>
                                          </p:val>
                                        </p:tav>
                                        <p:tav tm="100000">
                                          <p:val>
                                            <p:strVal val="ppt_y"/>
                                          </p:val>
                                        </p:tav>
                                      </p:tavLst>
                                    </p:anim>
                                    <p:set>
                                      <p:cBhvr>
                                        <p:cTn id="234" dur="1" fill="hold">
                                          <p:stCondLst>
                                            <p:cond delay="2999"/>
                                          </p:stCondLst>
                                        </p:cTn>
                                        <p:tgtEl>
                                          <p:spTgt spid="3"/>
                                        </p:tgtEl>
                                        <p:attrNameLst>
                                          <p:attrName>style.visibility</p:attrName>
                                        </p:attrNameLst>
                                      </p:cBhvr>
                                      <p:to>
                                        <p:strVal val="hidden"/>
                                      </p:to>
                                    </p:set>
                                  </p:childTnLst>
                                </p:cTn>
                              </p:par>
                              <p:par>
                                <p:cTn id="235" presetID="2" presetClass="exit" presetSubtype="2" fill="hold" grpId="2" nodeType="withEffect">
                                  <p:stCondLst>
                                    <p:cond delay="0"/>
                                  </p:stCondLst>
                                  <p:childTnLst>
                                    <p:anim calcmode="lin" valueType="num">
                                      <p:cBhvr additive="base">
                                        <p:cTn id="236" dur="3000"/>
                                        <p:tgtEl>
                                          <p:spTgt spid="4"/>
                                        </p:tgtEl>
                                        <p:attrNameLst>
                                          <p:attrName>ppt_x</p:attrName>
                                        </p:attrNameLst>
                                      </p:cBhvr>
                                      <p:tavLst>
                                        <p:tav tm="0">
                                          <p:val>
                                            <p:strVal val="ppt_x"/>
                                          </p:val>
                                        </p:tav>
                                        <p:tav tm="100000">
                                          <p:val>
                                            <p:strVal val="1+ppt_w/2"/>
                                          </p:val>
                                        </p:tav>
                                      </p:tavLst>
                                    </p:anim>
                                    <p:anim calcmode="lin" valueType="num">
                                      <p:cBhvr additive="base">
                                        <p:cTn id="237" dur="3000"/>
                                        <p:tgtEl>
                                          <p:spTgt spid="4"/>
                                        </p:tgtEl>
                                        <p:attrNameLst>
                                          <p:attrName>ppt_y</p:attrName>
                                        </p:attrNameLst>
                                      </p:cBhvr>
                                      <p:tavLst>
                                        <p:tav tm="0">
                                          <p:val>
                                            <p:strVal val="ppt_y"/>
                                          </p:val>
                                        </p:tav>
                                        <p:tav tm="100000">
                                          <p:val>
                                            <p:strVal val="ppt_y"/>
                                          </p:val>
                                        </p:tav>
                                      </p:tavLst>
                                    </p:anim>
                                    <p:set>
                                      <p:cBhvr>
                                        <p:cTn id="238" dur="1" fill="hold">
                                          <p:stCondLst>
                                            <p:cond delay="2999"/>
                                          </p:stCondLst>
                                        </p:cTn>
                                        <p:tgtEl>
                                          <p:spTgt spid="4"/>
                                        </p:tgtEl>
                                        <p:attrNameLst>
                                          <p:attrName>style.visibility</p:attrName>
                                        </p:attrNameLst>
                                      </p:cBhvr>
                                      <p:to>
                                        <p:strVal val="hidden"/>
                                      </p:to>
                                    </p:set>
                                  </p:childTnLst>
                                </p:cTn>
                              </p:par>
                              <p:par>
                                <p:cTn id="239" presetID="2" presetClass="exit" presetSubtype="2" fill="hold" grpId="2" nodeType="withEffect">
                                  <p:stCondLst>
                                    <p:cond delay="0"/>
                                  </p:stCondLst>
                                  <p:childTnLst>
                                    <p:anim calcmode="lin" valueType="num">
                                      <p:cBhvr additive="base">
                                        <p:cTn id="240" dur="3000"/>
                                        <p:tgtEl>
                                          <p:spTgt spid="5"/>
                                        </p:tgtEl>
                                        <p:attrNameLst>
                                          <p:attrName>ppt_x</p:attrName>
                                        </p:attrNameLst>
                                      </p:cBhvr>
                                      <p:tavLst>
                                        <p:tav tm="0">
                                          <p:val>
                                            <p:strVal val="ppt_x"/>
                                          </p:val>
                                        </p:tav>
                                        <p:tav tm="100000">
                                          <p:val>
                                            <p:strVal val="1+ppt_w/2"/>
                                          </p:val>
                                        </p:tav>
                                      </p:tavLst>
                                    </p:anim>
                                    <p:anim calcmode="lin" valueType="num">
                                      <p:cBhvr additive="base">
                                        <p:cTn id="241" dur="3000"/>
                                        <p:tgtEl>
                                          <p:spTgt spid="5"/>
                                        </p:tgtEl>
                                        <p:attrNameLst>
                                          <p:attrName>ppt_y</p:attrName>
                                        </p:attrNameLst>
                                      </p:cBhvr>
                                      <p:tavLst>
                                        <p:tav tm="0">
                                          <p:val>
                                            <p:strVal val="ppt_y"/>
                                          </p:val>
                                        </p:tav>
                                        <p:tav tm="100000">
                                          <p:val>
                                            <p:strVal val="ppt_y"/>
                                          </p:val>
                                        </p:tav>
                                      </p:tavLst>
                                    </p:anim>
                                    <p:set>
                                      <p:cBhvr>
                                        <p:cTn id="242" dur="1" fill="hold">
                                          <p:stCondLst>
                                            <p:cond delay="2999"/>
                                          </p:stCondLst>
                                        </p:cTn>
                                        <p:tgtEl>
                                          <p:spTgt spid="5"/>
                                        </p:tgtEl>
                                        <p:attrNameLst>
                                          <p:attrName>style.visibility</p:attrName>
                                        </p:attrNameLst>
                                      </p:cBhvr>
                                      <p:to>
                                        <p:strVal val="hidden"/>
                                      </p:to>
                                    </p:set>
                                  </p:childTnLst>
                                </p:cTn>
                              </p:par>
                              <p:par>
                                <p:cTn id="243" presetID="2" presetClass="exit" presetSubtype="2" fill="hold" grpId="2" nodeType="withEffect">
                                  <p:stCondLst>
                                    <p:cond delay="0"/>
                                  </p:stCondLst>
                                  <p:childTnLst>
                                    <p:anim calcmode="lin" valueType="num">
                                      <p:cBhvr additive="base">
                                        <p:cTn id="244" dur="3000"/>
                                        <p:tgtEl>
                                          <p:spTgt spid="6"/>
                                        </p:tgtEl>
                                        <p:attrNameLst>
                                          <p:attrName>ppt_x</p:attrName>
                                        </p:attrNameLst>
                                      </p:cBhvr>
                                      <p:tavLst>
                                        <p:tav tm="0">
                                          <p:val>
                                            <p:strVal val="ppt_x"/>
                                          </p:val>
                                        </p:tav>
                                        <p:tav tm="100000">
                                          <p:val>
                                            <p:strVal val="1+ppt_w/2"/>
                                          </p:val>
                                        </p:tav>
                                      </p:tavLst>
                                    </p:anim>
                                    <p:anim calcmode="lin" valueType="num">
                                      <p:cBhvr additive="base">
                                        <p:cTn id="245" dur="3000"/>
                                        <p:tgtEl>
                                          <p:spTgt spid="6"/>
                                        </p:tgtEl>
                                        <p:attrNameLst>
                                          <p:attrName>ppt_y</p:attrName>
                                        </p:attrNameLst>
                                      </p:cBhvr>
                                      <p:tavLst>
                                        <p:tav tm="0">
                                          <p:val>
                                            <p:strVal val="ppt_y"/>
                                          </p:val>
                                        </p:tav>
                                        <p:tav tm="100000">
                                          <p:val>
                                            <p:strVal val="ppt_y"/>
                                          </p:val>
                                        </p:tav>
                                      </p:tavLst>
                                    </p:anim>
                                    <p:set>
                                      <p:cBhvr>
                                        <p:cTn id="246" dur="1" fill="hold">
                                          <p:stCondLst>
                                            <p:cond delay="2999"/>
                                          </p:stCondLst>
                                        </p:cTn>
                                        <p:tgtEl>
                                          <p:spTgt spid="6"/>
                                        </p:tgtEl>
                                        <p:attrNameLst>
                                          <p:attrName>style.visibility</p:attrName>
                                        </p:attrNameLst>
                                      </p:cBhvr>
                                      <p:to>
                                        <p:strVal val="hidden"/>
                                      </p:to>
                                    </p:set>
                                  </p:childTnLst>
                                </p:cTn>
                              </p:par>
                              <p:par>
                                <p:cTn id="247" presetID="2" presetClass="exit" presetSubtype="2" fill="hold" grpId="2" nodeType="withEffect">
                                  <p:stCondLst>
                                    <p:cond delay="0"/>
                                  </p:stCondLst>
                                  <p:childTnLst>
                                    <p:anim calcmode="lin" valueType="num">
                                      <p:cBhvr additive="base">
                                        <p:cTn id="248" dur="3000"/>
                                        <p:tgtEl>
                                          <p:spTgt spid="7"/>
                                        </p:tgtEl>
                                        <p:attrNameLst>
                                          <p:attrName>ppt_x</p:attrName>
                                        </p:attrNameLst>
                                      </p:cBhvr>
                                      <p:tavLst>
                                        <p:tav tm="0">
                                          <p:val>
                                            <p:strVal val="ppt_x"/>
                                          </p:val>
                                        </p:tav>
                                        <p:tav tm="100000">
                                          <p:val>
                                            <p:strVal val="1+ppt_w/2"/>
                                          </p:val>
                                        </p:tav>
                                      </p:tavLst>
                                    </p:anim>
                                    <p:anim calcmode="lin" valueType="num">
                                      <p:cBhvr additive="base">
                                        <p:cTn id="249" dur="3000"/>
                                        <p:tgtEl>
                                          <p:spTgt spid="7"/>
                                        </p:tgtEl>
                                        <p:attrNameLst>
                                          <p:attrName>ppt_y</p:attrName>
                                        </p:attrNameLst>
                                      </p:cBhvr>
                                      <p:tavLst>
                                        <p:tav tm="0">
                                          <p:val>
                                            <p:strVal val="ppt_y"/>
                                          </p:val>
                                        </p:tav>
                                        <p:tav tm="100000">
                                          <p:val>
                                            <p:strVal val="ppt_y"/>
                                          </p:val>
                                        </p:tav>
                                      </p:tavLst>
                                    </p:anim>
                                    <p:set>
                                      <p:cBhvr>
                                        <p:cTn id="250" dur="1" fill="hold">
                                          <p:stCondLst>
                                            <p:cond delay="2999"/>
                                          </p:stCondLst>
                                        </p:cTn>
                                        <p:tgtEl>
                                          <p:spTgt spid="7"/>
                                        </p:tgtEl>
                                        <p:attrNameLst>
                                          <p:attrName>style.visibility</p:attrName>
                                        </p:attrNameLst>
                                      </p:cBhvr>
                                      <p:to>
                                        <p:strVal val="hidden"/>
                                      </p:to>
                                    </p:set>
                                  </p:childTnLst>
                                </p:cTn>
                              </p:par>
                              <p:par>
                                <p:cTn id="251" presetID="2" presetClass="exit" presetSubtype="2" fill="hold" grpId="2" nodeType="withEffect">
                                  <p:stCondLst>
                                    <p:cond delay="0"/>
                                  </p:stCondLst>
                                  <p:childTnLst>
                                    <p:anim calcmode="lin" valueType="num">
                                      <p:cBhvr additive="base">
                                        <p:cTn id="252" dur="3000"/>
                                        <p:tgtEl>
                                          <p:spTgt spid="8"/>
                                        </p:tgtEl>
                                        <p:attrNameLst>
                                          <p:attrName>ppt_x</p:attrName>
                                        </p:attrNameLst>
                                      </p:cBhvr>
                                      <p:tavLst>
                                        <p:tav tm="0">
                                          <p:val>
                                            <p:strVal val="ppt_x"/>
                                          </p:val>
                                        </p:tav>
                                        <p:tav tm="100000">
                                          <p:val>
                                            <p:strVal val="1+ppt_w/2"/>
                                          </p:val>
                                        </p:tav>
                                      </p:tavLst>
                                    </p:anim>
                                    <p:anim calcmode="lin" valueType="num">
                                      <p:cBhvr additive="base">
                                        <p:cTn id="253" dur="3000"/>
                                        <p:tgtEl>
                                          <p:spTgt spid="8"/>
                                        </p:tgtEl>
                                        <p:attrNameLst>
                                          <p:attrName>ppt_y</p:attrName>
                                        </p:attrNameLst>
                                      </p:cBhvr>
                                      <p:tavLst>
                                        <p:tav tm="0">
                                          <p:val>
                                            <p:strVal val="ppt_y"/>
                                          </p:val>
                                        </p:tav>
                                        <p:tav tm="100000">
                                          <p:val>
                                            <p:strVal val="ppt_y"/>
                                          </p:val>
                                        </p:tav>
                                      </p:tavLst>
                                    </p:anim>
                                    <p:set>
                                      <p:cBhvr>
                                        <p:cTn id="254" dur="1" fill="hold">
                                          <p:stCondLst>
                                            <p:cond delay="2999"/>
                                          </p:stCondLst>
                                        </p:cTn>
                                        <p:tgtEl>
                                          <p:spTgt spid="8"/>
                                        </p:tgtEl>
                                        <p:attrNameLst>
                                          <p:attrName>style.visibility</p:attrName>
                                        </p:attrNameLst>
                                      </p:cBhvr>
                                      <p:to>
                                        <p:strVal val="hidden"/>
                                      </p:to>
                                    </p:set>
                                  </p:childTnLst>
                                </p:cTn>
                              </p:par>
                              <p:par>
                                <p:cTn id="255" presetID="2" presetClass="exit" presetSubtype="2" fill="hold" grpId="2" nodeType="withEffect">
                                  <p:stCondLst>
                                    <p:cond delay="0"/>
                                  </p:stCondLst>
                                  <p:childTnLst>
                                    <p:anim calcmode="lin" valueType="num">
                                      <p:cBhvr additive="base">
                                        <p:cTn id="256" dur="3000"/>
                                        <p:tgtEl>
                                          <p:spTgt spid="9"/>
                                        </p:tgtEl>
                                        <p:attrNameLst>
                                          <p:attrName>ppt_x</p:attrName>
                                        </p:attrNameLst>
                                      </p:cBhvr>
                                      <p:tavLst>
                                        <p:tav tm="0">
                                          <p:val>
                                            <p:strVal val="ppt_x"/>
                                          </p:val>
                                        </p:tav>
                                        <p:tav tm="100000">
                                          <p:val>
                                            <p:strVal val="1+ppt_w/2"/>
                                          </p:val>
                                        </p:tav>
                                      </p:tavLst>
                                    </p:anim>
                                    <p:anim calcmode="lin" valueType="num">
                                      <p:cBhvr additive="base">
                                        <p:cTn id="257" dur="3000"/>
                                        <p:tgtEl>
                                          <p:spTgt spid="9"/>
                                        </p:tgtEl>
                                        <p:attrNameLst>
                                          <p:attrName>ppt_y</p:attrName>
                                        </p:attrNameLst>
                                      </p:cBhvr>
                                      <p:tavLst>
                                        <p:tav tm="0">
                                          <p:val>
                                            <p:strVal val="ppt_y"/>
                                          </p:val>
                                        </p:tav>
                                        <p:tav tm="100000">
                                          <p:val>
                                            <p:strVal val="ppt_y"/>
                                          </p:val>
                                        </p:tav>
                                      </p:tavLst>
                                    </p:anim>
                                    <p:set>
                                      <p:cBhvr>
                                        <p:cTn id="258" dur="1" fill="hold">
                                          <p:stCondLst>
                                            <p:cond delay="2999"/>
                                          </p:stCondLst>
                                        </p:cTn>
                                        <p:tgtEl>
                                          <p:spTgt spid="9"/>
                                        </p:tgtEl>
                                        <p:attrNameLst>
                                          <p:attrName>style.visibility</p:attrName>
                                        </p:attrNameLst>
                                      </p:cBhvr>
                                      <p:to>
                                        <p:strVal val="hidden"/>
                                      </p:to>
                                    </p:set>
                                  </p:childTnLst>
                                </p:cTn>
                              </p:par>
                              <p:par>
                                <p:cTn id="259" presetID="2" presetClass="exit" presetSubtype="2" fill="hold" grpId="2" nodeType="withEffect">
                                  <p:stCondLst>
                                    <p:cond delay="0"/>
                                  </p:stCondLst>
                                  <p:childTnLst>
                                    <p:anim calcmode="lin" valueType="num">
                                      <p:cBhvr additive="base">
                                        <p:cTn id="260" dur="3000"/>
                                        <p:tgtEl>
                                          <p:spTgt spid="10"/>
                                        </p:tgtEl>
                                        <p:attrNameLst>
                                          <p:attrName>ppt_x</p:attrName>
                                        </p:attrNameLst>
                                      </p:cBhvr>
                                      <p:tavLst>
                                        <p:tav tm="0">
                                          <p:val>
                                            <p:strVal val="ppt_x"/>
                                          </p:val>
                                        </p:tav>
                                        <p:tav tm="100000">
                                          <p:val>
                                            <p:strVal val="1+ppt_w/2"/>
                                          </p:val>
                                        </p:tav>
                                      </p:tavLst>
                                    </p:anim>
                                    <p:anim calcmode="lin" valueType="num">
                                      <p:cBhvr additive="base">
                                        <p:cTn id="261" dur="3000"/>
                                        <p:tgtEl>
                                          <p:spTgt spid="10"/>
                                        </p:tgtEl>
                                        <p:attrNameLst>
                                          <p:attrName>ppt_y</p:attrName>
                                        </p:attrNameLst>
                                      </p:cBhvr>
                                      <p:tavLst>
                                        <p:tav tm="0">
                                          <p:val>
                                            <p:strVal val="ppt_y"/>
                                          </p:val>
                                        </p:tav>
                                        <p:tav tm="100000">
                                          <p:val>
                                            <p:strVal val="ppt_y"/>
                                          </p:val>
                                        </p:tav>
                                      </p:tavLst>
                                    </p:anim>
                                    <p:set>
                                      <p:cBhvr>
                                        <p:cTn id="262" dur="1" fill="hold">
                                          <p:stCondLst>
                                            <p:cond delay="2999"/>
                                          </p:stCondLst>
                                        </p:cTn>
                                        <p:tgtEl>
                                          <p:spTgt spid="10"/>
                                        </p:tgtEl>
                                        <p:attrNameLst>
                                          <p:attrName>style.visibility</p:attrName>
                                        </p:attrNameLst>
                                      </p:cBhvr>
                                      <p:to>
                                        <p:strVal val="hidden"/>
                                      </p:to>
                                    </p:set>
                                  </p:childTnLst>
                                </p:cTn>
                              </p:par>
                              <p:par>
                                <p:cTn id="263" presetID="2" presetClass="exit" presetSubtype="2" fill="hold" grpId="2" nodeType="withEffect">
                                  <p:stCondLst>
                                    <p:cond delay="0"/>
                                  </p:stCondLst>
                                  <p:childTnLst>
                                    <p:anim calcmode="lin" valueType="num">
                                      <p:cBhvr additive="base">
                                        <p:cTn id="264" dur="3000"/>
                                        <p:tgtEl>
                                          <p:spTgt spid="11"/>
                                        </p:tgtEl>
                                        <p:attrNameLst>
                                          <p:attrName>ppt_x</p:attrName>
                                        </p:attrNameLst>
                                      </p:cBhvr>
                                      <p:tavLst>
                                        <p:tav tm="0">
                                          <p:val>
                                            <p:strVal val="ppt_x"/>
                                          </p:val>
                                        </p:tav>
                                        <p:tav tm="100000">
                                          <p:val>
                                            <p:strVal val="1+ppt_w/2"/>
                                          </p:val>
                                        </p:tav>
                                      </p:tavLst>
                                    </p:anim>
                                    <p:anim calcmode="lin" valueType="num">
                                      <p:cBhvr additive="base">
                                        <p:cTn id="265" dur="3000"/>
                                        <p:tgtEl>
                                          <p:spTgt spid="11"/>
                                        </p:tgtEl>
                                        <p:attrNameLst>
                                          <p:attrName>ppt_y</p:attrName>
                                        </p:attrNameLst>
                                      </p:cBhvr>
                                      <p:tavLst>
                                        <p:tav tm="0">
                                          <p:val>
                                            <p:strVal val="ppt_y"/>
                                          </p:val>
                                        </p:tav>
                                        <p:tav tm="100000">
                                          <p:val>
                                            <p:strVal val="ppt_y"/>
                                          </p:val>
                                        </p:tav>
                                      </p:tavLst>
                                    </p:anim>
                                    <p:set>
                                      <p:cBhvr>
                                        <p:cTn id="266" dur="1" fill="hold">
                                          <p:stCondLst>
                                            <p:cond delay="2999"/>
                                          </p:stCondLst>
                                        </p:cTn>
                                        <p:tgtEl>
                                          <p:spTgt spid="11"/>
                                        </p:tgtEl>
                                        <p:attrNameLst>
                                          <p:attrName>style.visibility</p:attrName>
                                        </p:attrNameLst>
                                      </p:cBhvr>
                                      <p:to>
                                        <p:strVal val="hidden"/>
                                      </p:to>
                                    </p:set>
                                  </p:childTnLst>
                                </p:cTn>
                              </p:par>
                              <p:par>
                                <p:cTn id="267" presetID="2" presetClass="exit" presetSubtype="2" fill="hold" grpId="2" nodeType="withEffect">
                                  <p:stCondLst>
                                    <p:cond delay="0"/>
                                  </p:stCondLst>
                                  <p:childTnLst>
                                    <p:anim calcmode="lin" valueType="num">
                                      <p:cBhvr additive="base">
                                        <p:cTn id="268" dur="3000"/>
                                        <p:tgtEl>
                                          <p:spTgt spid="12"/>
                                        </p:tgtEl>
                                        <p:attrNameLst>
                                          <p:attrName>ppt_x</p:attrName>
                                        </p:attrNameLst>
                                      </p:cBhvr>
                                      <p:tavLst>
                                        <p:tav tm="0">
                                          <p:val>
                                            <p:strVal val="ppt_x"/>
                                          </p:val>
                                        </p:tav>
                                        <p:tav tm="100000">
                                          <p:val>
                                            <p:strVal val="1+ppt_w/2"/>
                                          </p:val>
                                        </p:tav>
                                      </p:tavLst>
                                    </p:anim>
                                    <p:anim calcmode="lin" valueType="num">
                                      <p:cBhvr additive="base">
                                        <p:cTn id="269" dur="3000"/>
                                        <p:tgtEl>
                                          <p:spTgt spid="12"/>
                                        </p:tgtEl>
                                        <p:attrNameLst>
                                          <p:attrName>ppt_y</p:attrName>
                                        </p:attrNameLst>
                                      </p:cBhvr>
                                      <p:tavLst>
                                        <p:tav tm="0">
                                          <p:val>
                                            <p:strVal val="ppt_y"/>
                                          </p:val>
                                        </p:tav>
                                        <p:tav tm="100000">
                                          <p:val>
                                            <p:strVal val="ppt_y"/>
                                          </p:val>
                                        </p:tav>
                                      </p:tavLst>
                                    </p:anim>
                                    <p:set>
                                      <p:cBhvr>
                                        <p:cTn id="270" dur="1" fill="hold">
                                          <p:stCondLst>
                                            <p:cond delay="2999"/>
                                          </p:stCondLst>
                                        </p:cTn>
                                        <p:tgtEl>
                                          <p:spTgt spid="12"/>
                                        </p:tgtEl>
                                        <p:attrNameLst>
                                          <p:attrName>style.visibility</p:attrName>
                                        </p:attrNameLst>
                                      </p:cBhvr>
                                      <p:to>
                                        <p:strVal val="hidden"/>
                                      </p:to>
                                    </p:set>
                                  </p:childTnLst>
                                </p:cTn>
                              </p:par>
                              <p:par>
                                <p:cTn id="271" presetID="2" presetClass="exit" presetSubtype="2" fill="hold" grpId="2" nodeType="withEffect">
                                  <p:stCondLst>
                                    <p:cond delay="0"/>
                                  </p:stCondLst>
                                  <p:childTnLst>
                                    <p:anim calcmode="lin" valueType="num">
                                      <p:cBhvr additive="base">
                                        <p:cTn id="272" dur="3000"/>
                                        <p:tgtEl>
                                          <p:spTgt spid="13"/>
                                        </p:tgtEl>
                                        <p:attrNameLst>
                                          <p:attrName>ppt_x</p:attrName>
                                        </p:attrNameLst>
                                      </p:cBhvr>
                                      <p:tavLst>
                                        <p:tav tm="0">
                                          <p:val>
                                            <p:strVal val="ppt_x"/>
                                          </p:val>
                                        </p:tav>
                                        <p:tav tm="100000">
                                          <p:val>
                                            <p:strVal val="1+ppt_w/2"/>
                                          </p:val>
                                        </p:tav>
                                      </p:tavLst>
                                    </p:anim>
                                    <p:anim calcmode="lin" valueType="num">
                                      <p:cBhvr additive="base">
                                        <p:cTn id="273" dur="3000"/>
                                        <p:tgtEl>
                                          <p:spTgt spid="13"/>
                                        </p:tgtEl>
                                        <p:attrNameLst>
                                          <p:attrName>ppt_y</p:attrName>
                                        </p:attrNameLst>
                                      </p:cBhvr>
                                      <p:tavLst>
                                        <p:tav tm="0">
                                          <p:val>
                                            <p:strVal val="ppt_y"/>
                                          </p:val>
                                        </p:tav>
                                        <p:tav tm="100000">
                                          <p:val>
                                            <p:strVal val="ppt_y"/>
                                          </p:val>
                                        </p:tav>
                                      </p:tavLst>
                                    </p:anim>
                                    <p:set>
                                      <p:cBhvr>
                                        <p:cTn id="274" dur="1" fill="hold">
                                          <p:stCondLst>
                                            <p:cond delay="2999"/>
                                          </p:stCondLst>
                                        </p:cTn>
                                        <p:tgtEl>
                                          <p:spTgt spid="13"/>
                                        </p:tgtEl>
                                        <p:attrNameLst>
                                          <p:attrName>style.visibility</p:attrName>
                                        </p:attrNameLst>
                                      </p:cBhvr>
                                      <p:to>
                                        <p:strVal val="hidden"/>
                                      </p:to>
                                    </p:set>
                                  </p:childTnLst>
                                </p:cTn>
                              </p:par>
                              <p:par>
                                <p:cTn id="275" presetID="2" presetClass="exit" presetSubtype="2" fill="hold" grpId="2" nodeType="withEffect">
                                  <p:stCondLst>
                                    <p:cond delay="0"/>
                                  </p:stCondLst>
                                  <p:childTnLst>
                                    <p:anim calcmode="lin" valueType="num">
                                      <p:cBhvr additive="base">
                                        <p:cTn id="276" dur="3000"/>
                                        <p:tgtEl>
                                          <p:spTgt spid="14"/>
                                        </p:tgtEl>
                                        <p:attrNameLst>
                                          <p:attrName>ppt_x</p:attrName>
                                        </p:attrNameLst>
                                      </p:cBhvr>
                                      <p:tavLst>
                                        <p:tav tm="0">
                                          <p:val>
                                            <p:strVal val="ppt_x"/>
                                          </p:val>
                                        </p:tav>
                                        <p:tav tm="100000">
                                          <p:val>
                                            <p:strVal val="1+ppt_w/2"/>
                                          </p:val>
                                        </p:tav>
                                      </p:tavLst>
                                    </p:anim>
                                    <p:anim calcmode="lin" valueType="num">
                                      <p:cBhvr additive="base">
                                        <p:cTn id="277" dur="3000"/>
                                        <p:tgtEl>
                                          <p:spTgt spid="14"/>
                                        </p:tgtEl>
                                        <p:attrNameLst>
                                          <p:attrName>ppt_y</p:attrName>
                                        </p:attrNameLst>
                                      </p:cBhvr>
                                      <p:tavLst>
                                        <p:tav tm="0">
                                          <p:val>
                                            <p:strVal val="ppt_y"/>
                                          </p:val>
                                        </p:tav>
                                        <p:tav tm="100000">
                                          <p:val>
                                            <p:strVal val="ppt_y"/>
                                          </p:val>
                                        </p:tav>
                                      </p:tavLst>
                                    </p:anim>
                                    <p:set>
                                      <p:cBhvr>
                                        <p:cTn id="278" dur="1" fill="hold">
                                          <p:stCondLst>
                                            <p:cond delay="2999"/>
                                          </p:stCondLst>
                                        </p:cTn>
                                        <p:tgtEl>
                                          <p:spTgt spid="14"/>
                                        </p:tgtEl>
                                        <p:attrNameLst>
                                          <p:attrName>style.visibility</p:attrName>
                                        </p:attrNameLst>
                                      </p:cBhvr>
                                      <p:to>
                                        <p:strVal val="hidden"/>
                                      </p:to>
                                    </p:set>
                                  </p:childTnLst>
                                </p:cTn>
                              </p:par>
                              <p:par>
                                <p:cTn id="279" presetID="2" presetClass="exit" presetSubtype="2" fill="hold" grpId="2" nodeType="withEffect">
                                  <p:stCondLst>
                                    <p:cond delay="0"/>
                                  </p:stCondLst>
                                  <p:childTnLst>
                                    <p:anim calcmode="lin" valueType="num">
                                      <p:cBhvr additive="base">
                                        <p:cTn id="280" dur="3000"/>
                                        <p:tgtEl>
                                          <p:spTgt spid="15"/>
                                        </p:tgtEl>
                                        <p:attrNameLst>
                                          <p:attrName>ppt_x</p:attrName>
                                        </p:attrNameLst>
                                      </p:cBhvr>
                                      <p:tavLst>
                                        <p:tav tm="0">
                                          <p:val>
                                            <p:strVal val="ppt_x"/>
                                          </p:val>
                                        </p:tav>
                                        <p:tav tm="100000">
                                          <p:val>
                                            <p:strVal val="1+ppt_w/2"/>
                                          </p:val>
                                        </p:tav>
                                      </p:tavLst>
                                    </p:anim>
                                    <p:anim calcmode="lin" valueType="num">
                                      <p:cBhvr additive="base">
                                        <p:cTn id="281" dur="3000"/>
                                        <p:tgtEl>
                                          <p:spTgt spid="15"/>
                                        </p:tgtEl>
                                        <p:attrNameLst>
                                          <p:attrName>ppt_y</p:attrName>
                                        </p:attrNameLst>
                                      </p:cBhvr>
                                      <p:tavLst>
                                        <p:tav tm="0">
                                          <p:val>
                                            <p:strVal val="ppt_y"/>
                                          </p:val>
                                        </p:tav>
                                        <p:tav tm="100000">
                                          <p:val>
                                            <p:strVal val="ppt_y"/>
                                          </p:val>
                                        </p:tav>
                                      </p:tavLst>
                                    </p:anim>
                                    <p:set>
                                      <p:cBhvr>
                                        <p:cTn id="282" dur="1" fill="hold">
                                          <p:stCondLst>
                                            <p:cond delay="2999"/>
                                          </p:stCondLst>
                                        </p:cTn>
                                        <p:tgtEl>
                                          <p:spTgt spid="15"/>
                                        </p:tgtEl>
                                        <p:attrNameLst>
                                          <p:attrName>style.visibility</p:attrName>
                                        </p:attrNameLst>
                                      </p:cBhvr>
                                      <p:to>
                                        <p:strVal val="hidden"/>
                                      </p:to>
                                    </p:set>
                                  </p:childTnLst>
                                </p:cTn>
                              </p:par>
                              <p:par>
                                <p:cTn id="283" presetID="2" presetClass="exit" presetSubtype="2" fill="hold" grpId="2" nodeType="withEffect">
                                  <p:stCondLst>
                                    <p:cond delay="0"/>
                                  </p:stCondLst>
                                  <p:childTnLst>
                                    <p:anim calcmode="lin" valueType="num">
                                      <p:cBhvr additive="base">
                                        <p:cTn id="284" dur="3000"/>
                                        <p:tgtEl>
                                          <p:spTgt spid="16"/>
                                        </p:tgtEl>
                                        <p:attrNameLst>
                                          <p:attrName>ppt_x</p:attrName>
                                        </p:attrNameLst>
                                      </p:cBhvr>
                                      <p:tavLst>
                                        <p:tav tm="0">
                                          <p:val>
                                            <p:strVal val="ppt_x"/>
                                          </p:val>
                                        </p:tav>
                                        <p:tav tm="100000">
                                          <p:val>
                                            <p:strVal val="1+ppt_w/2"/>
                                          </p:val>
                                        </p:tav>
                                      </p:tavLst>
                                    </p:anim>
                                    <p:anim calcmode="lin" valueType="num">
                                      <p:cBhvr additive="base">
                                        <p:cTn id="285" dur="3000"/>
                                        <p:tgtEl>
                                          <p:spTgt spid="16"/>
                                        </p:tgtEl>
                                        <p:attrNameLst>
                                          <p:attrName>ppt_y</p:attrName>
                                        </p:attrNameLst>
                                      </p:cBhvr>
                                      <p:tavLst>
                                        <p:tav tm="0">
                                          <p:val>
                                            <p:strVal val="ppt_y"/>
                                          </p:val>
                                        </p:tav>
                                        <p:tav tm="100000">
                                          <p:val>
                                            <p:strVal val="ppt_y"/>
                                          </p:val>
                                        </p:tav>
                                      </p:tavLst>
                                    </p:anim>
                                    <p:set>
                                      <p:cBhvr>
                                        <p:cTn id="286" dur="1" fill="hold">
                                          <p:stCondLst>
                                            <p:cond delay="2999"/>
                                          </p:stCondLst>
                                        </p:cTn>
                                        <p:tgtEl>
                                          <p:spTgt spid="16"/>
                                        </p:tgtEl>
                                        <p:attrNameLst>
                                          <p:attrName>style.visibility</p:attrName>
                                        </p:attrNameLst>
                                      </p:cBhvr>
                                      <p:to>
                                        <p:strVal val="hidden"/>
                                      </p:to>
                                    </p:set>
                                  </p:childTnLst>
                                </p:cTn>
                              </p:par>
                              <p:par>
                                <p:cTn id="287" presetID="2" presetClass="exit" presetSubtype="2" fill="hold" grpId="2" nodeType="withEffect">
                                  <p:stCondLst>
                                    <p:cond delay="0"/>
                                  </p:stCondLst>
                                  <p:childTnLst>
                                    <p:anim calcmode="lin" valueType="num">
                                      <p:cBhvr additive="base">
                                        <p:cTn id="288" dur="3000"/>
                                        <p:tgtEl>
                                          <p:spTgt spid="17"/>
                                        </p:tgtEl>
                                        <p:attrNameLst>
                                          <p:attrName>ppt_x</p:attrName>
                                        </p:attrNameLst>
                                      </p:cBhvr>
                                      <p:tavLst>
                                        <p:tav tm="0">
                                          <p:val>
                                            <p:strVal val="ppt_x"/>
                                          </p:val>
                                        </p:tav>
                                        <p:tav tm="100000">
                                          <p:val>
                                            <p:strVal val="1+ppt_w/2"/>
                                          </p:val>
                                        </p:tav>
                                      </p:tavLst>
                                    </p:anim>
                                    <p:anim calcmode="lin" valueType="num">
                                      <p:cBhvr additive="base">
                                        <p:cTn id="289" dur="3000"/>
                                        <p:tgtEl>
                                          <p:spTgt spid="17"/>
                                        </p:tgtEl>
                                        <p:attrNameLst>
                                          <p:attrName>ppt_y</p:attrName>
                                        </p:attrNameLst>
                                      </p:cBhvr>
                                      <p:tavLst>
                                        <p:tav tm="0">
                                          <p:val>
                                            <p:strVal val="ppt_y"/>
                                          </p:val>
                                        </p:tav>
                                        <p:tav tm="100000">
                                          <p:val>
                                            <p:strVal val="ppt_y"/>
                                          </p:val>
                                        </p:tav>
                                      </p:tavLst>
                                    </p:anim>
                                    <p:set>
                                      <p:cBhvr>
                                        <p:cTn id="290" dur="1" fill="hold">
                                          <p:stCondLst>
                                            <p:cond delay="2999"/>
                                          </p:stCondLst>
                                        </p:cTn>
                                        <p:tgtEl>
                                          <p:spTgt spid="17"/>
                                        </p:tgtEl>
                                        <p:attrNameLst>
                                          <p:attrName>style.visibility</p:attrName>
                                        </p:attrNameLst>
                                      </p:cBhvr>
                                      <p:to>
                                        <p:strVal val="hidden"/>
                                      </p:to>
                                    </p:set>
                                  </p:childTnLst>
                                </p:cTn>
                              </p:par>
                              <p:par>
                                <p:cTn id="291" presetID="2" presetClass="exit" presetSubtype="2" fill="hold" grpId="2" nodeType="withEffect">
                                  <p:stCondLst>
                                    <p:cond delay="0"/>
                                  </p:stCondLst>
                                  <p:childTnLst>
                                    <p:anim calcmode="lin" valueType="num">
                                      <p:cBhvr additive="base">
                                        <p:cTn id="292" dur="3000"/>
                                        <p:tgtEl>
                                          <p:spTgt spid="18"/>
                                        </p:tgtEl>
                                        <p:attrNameLst>
                                          <p:attrName>ppt_x</p:attrName>
                                        </p:attrNameLst>
                                      </p:cBhvr>
                                      <p:tavLst>
                                        <p:tav tm="0">
                                          <p:val>
                                            <p:strVal val="ppt_x"/>
                                          </p:val>
                                        </p:tav>
                                        <p:tav tm="100000">
                                          <p:val>
                                            <p:strVal val="1+ppt_w/2"/>
                                          </p:val>
                                        </p:tav>
                                      </p:tavLst>
                                    </p:anim>
                                    <p:anim calcmode="lin" valueType="num">
                                      <p:cBhvr additive="base">
                                        <p:cTn id="293" dur="3000"/>
                                        <p:tgtEl>
                                          <p:spTgt spid="18"/>
                                        </p:tgtEl>
                                        <p:attrNameLst>
                                          <p:attrName>ppt_y</p:attrName>
                                        </p:attrNameLst>
                                      </p:cBhvr>
                                      <p:tavLst>
                                        <p:tav tm="0">
                                          <p:val>
                                            <p:strVal val="ppt_y"/>
                                          </p:val>
                                        </p:tav>
                                        <p:tav tm="100000">
                                          <p:val>
                                            <p:strVal val="ppt_y"/>
                                          </p:val>
                                        </p:tav>
                                      </p:tavLst>
                                    </p:anim>
                                    <p:set>
                                      <p:cBhvr>
                                        <p:cTn id="294" dur="1" fill="hold">
                                          <p:stCondLst>
                                            <p:cond delay="2999"/>
                                          </p:stCondLst>
                                        </p:cTn>
                                        <p:tgtEl>
                                          <p:spTgt spid="18"/>
                                        </p:tgtEl>
                                        <p:attrNameLst>
                                          <p:attrName>style.visibility</p:attrName>
                                        </p:attrNameLst>
                                      </p:cBhvr>
                                      <p:to>
                                        <p:strVal val="hidden"/>
                                      </p:to>
                                    </p:set>
                                  </p:childTnLst>
                                </p:cTn>
                              </p:par>
                              <p:par>
                                <p:cTn id="295" presetID="2" presetClass="exit" presetSubtype="2" fill="hold" grpId="2" nodeType="withEffect">
                                  <p:stCondLst>
                                    <p:cond delay="0"/>
                                  </p:stCondLst>
                                  <p:childTnLst>
                                    <p:anim calcmode="lin" valueType="num">
                                      <p:cBhvr additive="base">
                                        <p:cTn id="296" dur="3000"/>
                                        <p:tgtEl>
                                          <p:spTgt spid="19"/>
                                        </p:tgtEl>
                                        <p:attrNameLst>
                                          <p:attrName>ppt_x</p:attrName>
                                        </p:attrNameLst>
                                      </p:cBhvr>
                                      <p:tavLst>
                                        <p:tav tm="0">
                                          <p:val>
                                            <p:strVal val="ppt_x"/>
                                          </p:val>
                                        </p:tav>
                                        <p:tav tm="100000">
                                          <p:val>
                                            <p:strVal val="1+ppt_w/2"/>
                                          </p:val>
                                        </p:tav>
                                      </p:tavLst>
                                    </p:anim>
                                    <p:anim calcmode="lin" valueType="num">
                                      <p:cBhvr additive="base">
                                        <p:cTn id="297" dur="3000"/>
                                        <p:tgtEl>
                                          <p:spTgt spid="19"/>
                                        </p:tgtEl>
                                        <p:attrNameLst>
                                          <p:attrName>ppt_y</p:attrName>
                                        </p:attrNameLst>
                                      </p:cBhvr>
                                      <p:tavLst>
                                        <p:tav tm="0">
                                          <p:val>
                                            <p:strVal val="ppt_y"/>
                                          </p:val>
                                        </p:tav>
                                        <p:tav tm="100000">
                                          <p:val>
                                            <p:strVal val="ppt_y"/>
                                          </p:val>
                                        </p:tav>
                                      </p:tavLst>
                                    </p:anim>
                                    <p:set>
                                      <p:cBhvr>
                                        <p:cTn id="298" dur="1" fill="hold">
                                          <p:stCondLst>
                                            <p:cond delay="2999"/>
                                          </p:stCondLst>
                                        </p:cTn>
                                        <p:tgtEl>
                                          <p:spTgt spid="19"/>
                                        </p:tgtEl>
                                        <p:attrNameLst>
                                          <p:attrName>style.visibility</p:attrName>
                                        </p:attrNameLst>
                                      </p:cBhvr>
                                      <p:to>
                                        <p:strVal val="hidden"/>
                                      </p:to>
                                    </p:set>
                                  </p:childTnLst>
                                </p:cTn>
                              </p:par>
                              <p:par>
                                <p:cTn id="299" presetID="2" presetClass="exit" presetSubtype="2" fill="hold" grpId="2" nodeType="withEffect">
                                  <p:stCondLst>
                                    <p:cond delay="0"/>
                                  </p:stCondLst>
                                  <p:childTnLst>
                                    <p:anim calcmode="lin" valueType="num">
                                      <p:cBhvr additive="base">
                                        <p:cTn id="300" dur="3000"/>
                                        <p:tgtEl>
                                          <p:spTgt spid="20"/>
                                        </p:tgtEl>
                                        <p:attrNameLst>
                                          <p:attrName>ppt_x</p:attrName>
                                        </p:attrNameLst>
                                      </p:cBhvr>
                                      <p:tavLst>
                                        <p:tav tm="0">
                                          <p:val>
                                            <p:strVal val="ppt_x"/>
                                          </p:val>
                                        </p:tav>
                                        <p:tav tm="100000">
                                          <p:val>
                                            <p:strVal val="1+ppt_w/2"/>
                                          </p:val>
                                        </p:tav>
                                      </p:tavLst>
                                    </p:anim>
                                    <p:anim calcmode="lin" valueType="num">
                                      <p:cBhvr additive="base">
                                        <p:cTn id="301" dur="3000"/>
                                        <p:tgtEl>
                                          <p:spTgt spid="20"/>
                                        </p:tgtEl>
                                        <p:attrNameLst>
                                          <p:attrName>ppt_y</p:attrName>
                                        </p:attrNameLst>
                                      </p:cBhvr>
                                      <p:tavLst>
                                        <p:tav tm="0">
                                          <p:val>
                                            <p:strVal val="ppt_y"/>
                                          </p:val>
                                        </p:tav>
                                        <p:tav tm="100000">
                                          <p:val>
                                            <p:strVal val="ppt_y"/>
                                          </p:val>
                                        </p:tav>
                                      </p:tavLst>
                                    </p:anim>
                                    <p:set>
                                      <p:cBhvr>
                                        <p:cTn id="302" dur="1" fill="hold">
                                          <p:stCondLst>
                                            <p:cond delay="2999"/>
                                          </p:stCondLst>
                                        </p:cTn>
                                        <p:tgtEl>
                                          <p:spTgt spid="20"/>
                                        </p:tgtEl>
                                        <p:attrNameLst>
                                          <p:attrName>style.visibility</p:attrName>
                                        </p:attrNameLst>
                                      </p:cBhvr>
                                      <p:to>
                                        <p:strVal val="hidden"/>
                                      </p:to>
                                    </p:set>
                                  </p:childTnLst>
                                </p:cTn>
                              </p:par>
                              <p:par>
                                <p:cTn id="303" presetID="2" presetClass="exit" presetSubtype="2" fill="hold" grpId="2" nodeType="withEffect">
                                  <p:stCondLst>
                                    <p:cond delay="0"/>
                                  </p:stCondLst>
                                  <p:childTnLst>
                                    <p:anim calcmode="lin" valueType="num">
                                      <p:cBhvr additive="base">
                                        <p:cTn id="304" dur="3000"/>
                                        <p:tgtEl>
                                          <p:spTgt spid="21"/>
                                        </p:tgtEl>
                                        <p:attrNameLst>
                                          <p:attrName>ppt_x</p:attrName>
                                        </p:attrNameLst>
                                      </p:cBhvr>
                                      <p:tavLst>
                                        <p:tav tm="0">
                                          <p:val>
                                            <p:strVal val="ppt_x"/>
                                          </p:val>
                                        </p:tav>
                                        <p:tav tm="100000">
                                          <p:val>
                                            <p:strVal val="1+ppt_w/2"/>
                                          </p:val>
                                        </p:tav>
                                      </p:tavLst>
                                    </p:anim>
                                    <p:anim calcmode="lin" valueType="num">
                                      <p:cBhvr additive="base">
                                        <p:cTn id="305" dur="3000"/>
                                        <p:tgtEl>
                                          <p:spTgt spid="21"/>
                                        </p:tgtEl>
                                        <p:attrNameLst>
                                          <p:attrName>ppt_y</p:attrName>
                                        </p:attrNameLst>
                                      </p:cBhvr>
                                      <p:tavLst>
                                        <p:tav tm="0">
                                          <p:val>
                                            <p:strVal val="ppt_y"/>
                                          </p:val>
                                        </p:tav>
                                        <p:tav tm="100000">
                                          <p:val>
                                            <p:strVal val="ppt_y"/>
                                          </p:val>
                                        </p:tav>
                                      </p:tavLst>
                                    </p:anim>
                                    <p:set>
                                      <p:cBhvr>
                                        <p:cTn id="306" dur="1" fill="hold">
                                          <p:stCondLst>
                                            <p:cond delay="2999"/>
                                          </p:stCondLst>
                                        </p:cTn>
                                        <p:tgtEl>
                                          <p:spTgt spid="21"/>
                                        </p:tgtEl>
                                        <p:attrNameLst>
                                          <p:attrName>style.visibility</p:attrName>
                                        </p:attrNameLst>
                                      </p:cBhvr>
                                      <p:to>
                                        <p:strVal val="hidden"/>
                                      </p:to>
                                    </p:set>
                                  </p:childTnLst>
                                </p:cTn>
                              </p:par>
                              <p:par>
                                <p:cTn id="307" presetID="2" presetClass="exit" presetSubtype="2" fill="hold" grpId="2" nodeType="withEffect">
                                  <p:stCondLst>
                                    <p:cond delay="0"/>
                                  </p:stCondLst>
                                  <p:childTnLst>
                                    <p:anim calcmode="lin" valueType="num">
                                      <p:cBhvr additive="base">
                                        <p:cTn id="308" dur="3000"/>
                                        <p:tgtEl>
                                          <p:spTgt spid="22"/>
                                        </p:tgtEl>
                                        <p:attrNameLst>
                                          <p:attrName>ppt_x</p:attrName>
                                        </p:attrNameLst>
                                      </p:cBhvr>
                                      <p:tavLst>
                                        <p:tav tm="0">
                                          <p:val>
                                            <p:strVal val="ppt_x"/>
                                          </p:val>
                                        </p:tav>
                                        <p:tav tm="100000">
                                          <p:val>
                                            <p:strVal val="1+ppt_w/2"/>
                                          </p:val>
                                        </p:tav>
                                      </p:tavLst>
                                    </p:anim>
                                    <p:anim calcmode="lin" valueType="num">
                                      <p:cBhvr additive="base">
                                        <p:cTn id="309" dur="3000"/>
                                        <p:tgtEl>
                                          <p:spTgt spid="22"/>
                                        </p:tgtEl>
                                        <p:attrNameLst>
                                          <p:attrName>ppt_y</p:attrName>
                                        </p:attrNameLst>
                                      </p:cBhvr>
                                      <p:tavLst>
                                        <p:tav tm="0">
                                          <p:val>
                                            <p:strVal val="ppt_y"/>
                                          </p:val>
                                        </p:tav>
                                        <p:tav tm="100000">
                                          <p:val>
                                            <p:strVal val="ppt_y"/>
                                          </p:val>
                                        </p:tav>
                                      </p:tavLst>
                                    </p:anim>
                                    <p:set>
                                      <p:cBhvr>
                                        <p:cTn id="310" dur="1" fill="hold">
                                          <p:stCondLst>
                                            <p:cond delay="2999"/>
                                          </p:stCondLst>
                                        </p:cTn>
                                        <p:tgtEl>
                                          <p:spTgt spid="22"/>
                                        </p:tgtEl>
                                        <p:attrNameLst>
                                          <p:attrName>style.visibility</p:attrName>
                                        </p:attrNameLst>
                                      </p:cBhvr>
                                      <p:to>
                                        <p:strVal val="hidden"/>
                                      </p:to>
                                    </p:set>
                                  </p:childTnLst>
                                </p:cTn>
                              </p:par>
                              <p:par>
                                <p:cTn id="311" presetID="2" presetClass="exit" presetSubtype="2" fill="hold" grpId="2" nodeType="withEffect">
                                  <p:stCondLst>
                                    <p:cond delay="0"/>
                                  </p:stCondLst>
                                  <p:childTnLst>
                                    <p:anim calcmode="lin" valueType="num">
                                      <p:cBhvr additive="base">
                                        <p:cTn id="312" dur="3000"/>
                                        <p:tgtEl>
                                          <p:spTgt spid="23"/>
                                        </p:tgtEl>
                                        <p:attrNameLst>
                                          <p:attrName>ppt_x</p:attrName>
                                        </p:attrNameLst>
                                      </p:cBhvr>
                                      <p:tavLst>
                                        <p:tav tm="0">
                                          <p:val>
                                            <p:strVal val="ppt_x"/>
                                          </p:val>
                                        </p:tav>
                                        <p:tav tm="100000">
                                          <p:val>
                                            <p:strVal val="1+ppt_w/2"/>
                                          </p:val>
                                        </p:tav>
                                      </p:tavLst>
                                    </p:anim>
                                    <p:anim calcmode="lin" valueType="num">
                                      <p:cBhvr additive="base">
                                        <p:cTn id="313" dur="3000"/>
                                        <p:tgtEl>
                                          <p:spTgt spid="23"/>
                                        </p:tgtEl>
                                        <p:attrNameLst>
                                          <p:attrName>ppt_y</p:attrName>
                                        </p:attrNameLst>
                                      </p:cBhvr>
                                      <p:tavLst>
                                        <p:tav tm="0">
                                          <p:val>
                                            <p:strVal val="ppt_y"/>
                                          </p:val>
                                        </p:tav>
                                        <p:tav tm="100000">
                                          <p:val>
                                            <p:strVal val="ppt_y"/>
                                          </p:val>
                                        </p:tav>
                                      </p:tavLst>
                                    </p:anim>
                                    <p:set>
                                      <p:cBhvr>
                                        <p:cTn id="314" dur="1" fill="hold">
                                          <p:stCondLst>
                                            <p:cond delay="2999"/>
                                          </p:stCondLst>
                                        </p:cTn>
                                        <p:tgtEl>
                                          <p:spTgt spid="23"/>
                                        </p:tgtEl>
                                        <p:attrNameLst>
                                          <p:attrName>style.visibility</p:attrName>
                                        </p:attrNameLst>
                                      </p:cBhvr>
                                      <p:to>
                                        <p:strVal val="hidden"/>
                                      </p:to>
                                    </p:set>
                                  </p:childTnLst>
                                </p:cTn>
                              </p:par>
                              <p:par>
                                <p:cTn id="315" presetID="2" presetClass="exit" presetSubtype="2" fill="hold" grpId="2" nodeType="withEffect">
                                  <p:stCondLst>
                                    <p:cond delay="0"/>
                                  </p:stCondLst>
                                  <p:childTnLst>
                                    <p:anim calcmode="lin" valueType="num">
                                      <p:cBhvr additive="base">
                                        <p:cTn id="316" dur="3000"/>
                                        <p:tgtEl>
                                          <p:spTgt spid="24"/>
                                        </p:tgtEl>
                                        <p:attrNameLst>
                                          <p:attrName>ppt_x</p:attrName>
                                        </p:attrNameLst>
                                      </p:cBhvr>
                                      <p:tavLst>
                                        <p:tav tm="0">
                                          <p:val>
                                            <p:strVal val="ppt_x"/>
                                          </p:val>
                                        </p:tav>
                                        <p:tav tm="100000">
                                          <p:val>
                                            <p:strVal val="1+ppt_w/2"/>
                                          </p:val>
                                        </p:tav>
                                      </p:tavLst>
                                    </p:anim>
                                    <p:anim calcmode="lin" valueType="num">
                                      <p:cBhvr additive="base">
                                        <p:cTn id="317" dur="3000"/>
                                        <p:tgtEl>
                                          <p:spTgt spid="24"/>
                                        </p:tgtEl>
                                        <p:attrNameLst>
                                          <p:attrName>ppt_y</p:attrName>
                                        </p:attrNameLst>
                                      </p:cBhvr>
                                      <p:tavLst>
                                        <p:tav tm="0">
                                          <p:val>
                                            <p:strVal val="ppt_y"/>
                                          </p:val>
                                        </p:tav>
                                        <p:tav tm="100000">
                                          <p:val>
                                            <p:strVal val="ppt_y"/>
                                          </p:val>
                                        </p:tav>
                                      </p:tavLst>
                                    </p:anim>
                                    <p:set>
                                      <p:cBhvr>
                                        <p:cTn id="318" dur="1" fill="hold">
                                          <p:stCondLst>
                                            <p:cond delay="2999"/>
                                          </p:stCondLst>
                                        </p:cTn>
                                        <p:tgtEl>
                                          <p:spTgt spid="24"/>
                                        </p:tgtEl>
                                        <p:attrNameLst>
                                          <p:attrName>style.visibility</p:attrName>
                                        </p:attrNameLst>
                                      </p:cBhvr>
                                      <p:to>
                                        <p:strVal val="hidden"/>
                                      </p:to>
                                    </p:set>
                                  </p:childTnLst>
                                </p:cTn>
                              </p:par>
                              <p:par>
                                <p:cTn id="319" presetID="2" presetClass="exit" presetSubtype="2" fill="hold" grpId="2" nodeType="withEffect">
                                  <p:stCondLst>
                                    <p:cond delay="0"/>
                                  </p:stCondLst>
                                  <p:childTnLst>
                                    <p:anim calcmode="lin" valueType="num">
                                      <p:cBhvr additive="base">
                                        <p:cTn id="320" dur="3000"/>
                                        <p:tgtEl>
                                          <p:spTgt spid="25"/>
                                        </p:tgtEl>
                                        <p:attrNameLst>
                                          <p:attrName>ppt_x</p:attrName>
                                        </p:attrNameLst>
                                      </p:cBhvr>
                                      <p:tavLst>
                                        <p:tav tm="0">
                                          <p:val>
                                            <p:strVal val="ppt_x"/>
                                          </p:val>
                                        </p:tav>
                                        <p:tav tm="100000">
                                          <p:val>
                                            <p:strVal val="1+ppt_w/2"/>
                                          </p:val>
                                        </p:tav>
                                      </p:tavLst>
                                    </p:anim>
                                    <p:anim calcmode="lin" valueType="num">
                                      <p:cBhvr additive="base">
                                        <p:cTn id="321" dur="3000"/>
                                        <p:tgtEl>
                                          <p:spTgt spid="25"/>
                                        </p:tgtEl>
                                        <p:attrNameLst>
                                          <p:attrName>ppt_y</p:attrName>
                                        </p:attrNameLst>
                                      </p:cBhvr>
                                      <p:tavLst>
                                        <p:tav tm="0">
                                          <p:val>
                                            <p:strVal val="ppt_y"/>
                                          </p:val>
                                        </p:tav>
                                        <p:tav tm="100000">
                                          <p:val>
                                            <p:strVal val="ppt_y"/>
                                          </p:val>
                                        </p:tav>
                                      </p:tavLst>
                                    </p:anim>
                                    <p:set>
                                      <p:cBhvr>
                                        <p:cTn id="322" dur="1" fill="hold">
                                          <p:stCondLst>
                                            <p:cond delay="2999"/>
                                          </p:stCondLst>
                                        </p:cTn>
                                        <p:tgtEl>
                                          <p:spTgt spid="25"/>
                                        </p:tgtEl>
                                        <p:attrNameLst>
                                          <p:attrName>style.visibility</p:attrName>
                                        </p:attrNameLst>
                                      </p:cBhvr>
                                      <p:to>
                                        <p:strVal val="hidden"/>
                                      </p:to>
                                    </p:set>
                                  </p:childTnLst>
                                </p:cTn>
                              </p:par>
                              <p:par>
                                <p:cTn id="323" presetID="2" presetClass="exit" presetSubtype="2" fill="hold" grpId="2" nodeType="withEffect">
                                  <p:stCondLst>
                                    <p:cond delay="0"/>
                                  </p:stCondLst>
                                  <p:childTnLst>
                                    <p:anim calcmode="lin" valueType="num">
                                      <p:cBhvr additive="base">
                                        <p:cTn id="324" dur="3000"/>
                                        <p:tgtEl>
                                          <p:spTgt spid="26"/>
                                        </p:tgtEl>
                                        <p:attrNameLst>
                                          <p:attrName>ppt_x</p:attrName>
                                        </p:attrNameLst>
                                      </p:cBhvr>
                                      <p:tavLst>
                                        <p:tav tm="0">
                                          <p:val>
                                            <p:strVal val="ppt_x"/>
                                          </p:val>
                                        </p:tav>
                                        <p:tav tm="100000">
                                          <p:val>
                                            <p:strVal val="1+ppt_w/2"/>
                                          </p:val>
                                        </p:tav>
                                      </p:tavLst>
                                    </p:anim>
                                    <p:anim calcmode="lin" valueType="num">
                                      <p:cBhvr additive="base">
                                        <p:cTn id="325" dur="3000"/>
                                        <p:tgtEl>
                                          <p:spTgt spid="26"/>
                                        </p:tgtEl>
                                        <p:attrNameLst>
                                          <p:attrName>ppt_y</p:attrName>
                                        </p:attrNameLst>
                                      </p:cBhvr>
                                      <p:tavLst>
                                        <p:tav tm="0">
                                          <p:val>
                                            <p:strVal val="ppt_y"/>
                                          </p:val>
                                        </p:tav>
                                        <p:tav tm="100000">
                                          <p:val>
                                            <p:strVal val="ppt_y"/>
                                          </p:val>
                                        </p:tav>
                                      </p:tavLst>
                                    </p:anim>
                                    <p:set>
                                      <p:cBhvr>
                                        <p:cTn id="326" dur="1" fill="hold">
                                          <p:stCondLst>
                                            <p:cond delay="2999"/>
                                          </p:stCondLst>
                                        </p:cTn>
                                        <p:tgtEl>
                                          <p:spTgt spid="26"/>
                                        </p:tgtEl>
                                        <p:attrNameLst>
                                          <p:attrName>style.visibility</p:attrName>
                                        </p:attrNameLst>
                                      </p:cBhvr>
                                      <p:to>
                                        <p:strVal val="hidden"/>
                                      </p:to>
                                    </p:set>
                                  </p:childTnLst>
                                </p:cTn>
                              </p:par>
                              <p:par>
                                <p:cTn id="327" presetID="2" presetClass="exit" presetSubtype="2" fill="hold" grpId="2" nodeType="withEffect">
                                  <p:stCondLst>
                                    <p:cond delay="0"/>
                                  </p:stCondLst>
                                  <p:childTnLst>
                                    <p:anim calcmode="lin" valueType="num">
                                      <p:cBhvr additive="base">
                                        <p:cTn id="328" dur="3000"/>
                                        <p:tgtEl>
                                          <p:spTgt spid="27"/>
                                        </p:tgtEl>
                                        <p:attrNameLst>
                                          <p:attrName>ppt_x</p:attrName>
                                        </p:attrNameLst>
                                      </p:cBhvr>
                                      <p:tavLst>
                                        <p:tav tm="0">
                                          <p:val>
                                            <p:strVal val="ppt_x"/>
                                          </p:val>
                                        </p:tav>
                                        <p:tav tm="100000">
                                          <p:val>
                                            <p:strVal val="1+ppt_w/2"/>
                                          </p:val>
                                        </p:tav>
                                      </p:tavLst>
                                    </p:anim>
                                    <p:anim calcmode="lin" valueType="num">
                                      <p:cBhvr additive="base">
                                        <p:cTn id="329" dur="3000"/>
                                        <p:tgtEl>
                                          <p:spTgt spid="27"/>
                                        </p:tgtEl>
                                        <p:attrNameLst>
                                          <p:attrName>ppt_y</p:attrName>
                                        </p:attrNameLst>
                                      </p:cBhvr>
                                      <p:tavLst>
                                        <p:tav tm="0">
                                          <p:val>
                                            <p:strVal val="ppt_y"/>
                                          </p:val>
                                        </p:tav>
                                        <p:tav tm="100000">
                                          <p:val>
                                            <p:strVal val="ppt_y"/>
                                          </p:val>
                                        </p:tav>
                                      </p:tavLst>
                                    </p:anim>
                                    <p:set>
                                      <p:cBhvr>
                                        <p:cTn id="330" dur="1" fill="hold">
                                          <p:stCondLst>
                                            <p:cond delay="2999"/>
                                          </p:stCondLst>
                                        </p:cTn>
                                        <p:tgtEl>
                                          <p:spTgt spid="27"/>
                                        </p:tgtEl>
                                        <p:attrNameLst>
                                          <p:attrName>style.visibility</p:attrName>
                                        </p:attrNameLst>
                                      </p:cBhvr>
                                      <p:to>
                                        <p:strVal val="hidden"/>
                                      </p:to>
                                    </p:set>
                                  </p:childTnLst>
                                </p:cTn>
                              </p:par>
                              <p:par>
                                <p:cTn id="331" presetID="2" presetClass="exit" presetSubtype="2" fill="hold" grpId="2" nodeType="withEffect">
                                  <p:stCondLst>
                                    <p:cond delay="0"/>
                                  </p:stCondLst>
                                  <p:childTnLst>
                                    <p:anim calcmode="lin" valueType="num">
                                      <p:cBhvr additive="base">
                                        <p:cTn id="332" dur="3000"/>
                                        <p:tgtEl>
                                          <p:spTgt spid="28"/>
                                        </p:tgtEl>
                                        <p:attrNameLst>
                                          <p:attrName>ppt_x</p:attrName>
                                        </p:attrNameLst>
                                      </p:cBhvr>
                                      <p:tavLst>
                                        <p:tav tm="0">
                                          <p:val>
                                            <p:strVal val="ppt_x"/>
                                          </p:val>
                                        </p:tav>
                                        <p:tav tm="100000">
                                          <p:val>
                                            <p:strVal val="1+ppt_w/2"/>
                                          </p:val>
                                        </p:tav>
                                      </p:tavLst>
                                    </p:anim>
                                    <p:anim calcmode="lin" valueType="num">
                                      <p:cBhvr additive="base">
                                        <p:cTn id="333" dur="3000"/>
                                        <p:tgtEl>
                                          <p:spTgt spid="28"/>
                                        </p:tgtEl>
                                        <p:attrNameLst>
                                          <p:attrName>ppt_y</p:attrName>
                                        </p:attrNameLst>
                                      </p:cBhvr>
                                      <p:tavLst>
                                        <p:tav tm="0">
                                          <p:val>
                                            <p:strVal val="ppt_y"/>
                                          </p:val>
                                        </p:tav>
                                        <p:tav tm="100000">
                                          <p:val>
                                            <p:strVal val="ppt_y"/>
                                          </p:val>
                                        </p:tav>
                                      </p:tavLst>
                                    </p:anim>
                                    <p:set>
                                      <p:cBhvr>
                                        <p:cTn id="334" dur="1" fill="hold">
                                          <p:stCondLst>
                                            <p:cond delay="2999"/>
                                          </p:stCondLst>
                                        </p:cTn>
                                        <p:tgtEl>
                                          <p:spTgt spid="28"/>
                                        </p:tgtEl>
                                        <p:attrNameLst>
                                          <p:attrName>style.visibility</p:attrName>
                                        </p:attrNameLst>
                                      </p:cBhvr>
                                      <p:to>
                                        <p:strVal val="hidden"/>
                                      </p:to>
                                    </p:set>
                                  </p:childTnLst>
                                </p:cTn>
                              </p:par>
                              <p:par>
                                <p:cTn id="335" presetID="2" presetClass="exit" presetSubtype="2" fill="hold" grpId="2" nodeType="withEffect">
                                  <p:stCondLst>
                                    <p:cond delay="0"/>
                                  </p:stCondLst>
                                  <p:childTnLst>
                                    <p:anim calcmode="lin" valueType="num">
                                      <p:cBhvr additive="base">
                                        <p:cTn id="336" dur="3000"/>
                                        <p:tgtEl>
                                          <p:spTgt spid="29"/>
                                        </p:tgtEl>
                                        <p:attrNameLst>
                                          <p:attrName>ppt_x</p:attrName>
                                        </p:attrNameLst>
                                      </p:cBhvr>
                                      <p:tavLst>
                                        <p:tav tm="0">
                                          <p:val>
                                            <p:strVal val="ppt_x"/>
                                          </p:val>
                                        </p:tav>
                                        <p:tav tm="100000">
                                          <p:val>
                                            <p:strVal val="1+ppt_w/2"/>
                                          </p:val>
                                        </p:tav>
                                      </p:tavLst>
                                    </p:anim>
                                    <p:anim calcmode="lin" valueType="num">
                                      <p:cBhvr additive="base">
                                        <p:cTn id="337" dur="3000"/>
                                        <p:tgtEl>
                                          <p:spTgt spid="29"/>
                                        </p:tgtEl>
                                        <p:attrNameLst>
                                          <p:attrName>ppt_y</p:attrName>
                                        </p:attrNameLst>
                                      </p:cBhvr>
                                      <p:tavLst>
                                        <p:tav tm="0">
                                          <p:val>
                                            <p:strVal val="ppt_y"/>
                                          </p:val>
                                        </p:tav>
                                        <p:tav tm="100000">
                                          <p:val>
                                            <p:strVal val="ppt_y"/>
                                          </p:val>
                                        </p:tav>
                                      </p:tavLst>
                                    </p:anim>
                                    <p:set>
                                      <p:cBhvr>
                                        <p:cTn id="338" dur="1" fill="hold">
                                          <p:stCondLst>
                                            <p:cond delay="2999"/>
                                          </p:stCondLst>
                                        </p:cTn>
                                        <p:tgtEl>
                                          <p:spTgt spid="29"/>
                                        </p:tgtEl>
                                        <p:attrNameLst>
                                          <p:attrName>style.visibility</p:attrName>
                                        </p:attrNameLst>
                                      </p:cBhvr>
                                      <p:to>
                                        <p:strVal val="hidden"/>
                                      </p:to>
                                    </p:set>
                                  </p:childTnLst>
                                </p:cTn>
                              </p:par>
                              <p:par>
                                <p:cTn id="339" presetID="2" presetClass="exit" presetSubtype="2" fill="hold" grpId="2" nodeType="withEffect">
                                  <p:stCondLst>
                                    <p:cond delay="0"/>
                                  </p:stCondLst>
                                  <p:childTnLst>
                                    <p:anim calcmode="lin" valueType="num">
                                      <p:cBhvr additive="base">
                                        <p:cTn id="340" dur="3000"/>
                                        <p:tgtEl>
                                          <p:spTgt spid="30"/>
                                        </p:tgtEl>
                                        <p:attrNameLst>
                                          <p:attrName>ppt_x</p:attrName>
                                        </p:attrNameLst>
                                      </p:cBhvr>
                                      <p:tavLst>
                                        <p:tav tm="0">
                                          <p:val>
                                            <p:strVal val="ppt_x"/>
                                          </p:val>
                                        </p:tav>
                                        <p:tav tm="100000">
                                          <p:val>
                                            <p:strVal val="1+ppt_w/2"/>
                                          </p:val>
                                        </p:tav>
                                      </p:tavLst>
                                    </p:anim>
                                    <p:anim calcmode="lin" valueType="num">
                                      <p:cBhvr additive="base">
                                        <p:cTn id="341" dur="3000"/>
                                        <p:tgtEl>
                                          <p:spTgt spid="30"/>
                                        </p:tgtEl>
                                        <p:attrNameLst>
                                          <p:attrName>ppt_y</p:attrName>
                                        </p:attrNameLst>
                                      </p:cBhvr>
                                      <p:tavLst>
                                        <p:tav tm="0">
                                          <p:val>
                                            <p:strVal val="ppt_y"/>
                                          </p:val>
                                        </p:tav>
                                        <p:tav tm="100000">
                                          <p:val>
                                            <p:strVal val="ppt_y"/>
                                          </p:val>
                                        </p:tav>
                                      </p:tavLst>
                                    </p:anim>
                                    <p:set>
                                      <p:cBhvr>
                                        <p:cTn id="342" dur="1" fill="hold">
                                          <p:stCondLst>
                                            <p:cond delay="2999"/>
                                          </p:stCondLst>
                                        </p:cTn>
                                        <p:tgtEl>
                                          <p:spTgt spid="30"/>
                                        </p:tgtEl>
                                        <p:attrNameLst>
                                          <p:attrName>style.visibility</p:attrName>
                                        </p:attrNameLst>
                                      </p:cBhvr>
                                      <p:to>
                                        <p:strVal val="hidden"/>
                                      </p:to>
                                    </p:set>
                                  </p:childTnLst>
                                </p:cTn>
                              </p:par>
                              <p:par>
                                <p:cTn id="343" presetID="2" presetClass="exit" presetSubtype="2" fill="hold" grpId="2" nodeType="withEffect">
                                  <p:stCondLst>
                                    <p:cond delay="0"/>
                                  </p:stCondLst>
                                  <p:childTnLst>
                                    <p:anim calcmode="lin" valueType="num">
                                      <p:cBhvr additive="base">
                                        <p:cTn id="344" dur="3000"/>
                                        <p:tgtEl>
                                          <p:spTgt spid="31"/>
                                        </p:tgtEl>
                                        <p:attrNameLst>
                                          <p:attrName>ppt_x</p:attrName>
                                        </p:attrNameLst>
                                      </p:cBhvr>
                                      <p:tavLst>
                                        <p:tav tm="0">
                                          <p:val>
                                            <p:strVal val="ppt_x"/>
                                          </p:val>
                                        </p:tav>
                                        <p:tav tm="100000">
                                          <p:val>
                                            <p:strVal val="1+ppt_w/2"/>
                                          </p:val>
                                        </p:tav>
                                      </p:tavLst>
                                    </p:anim>
                                    <p:anim calcmode="lin" valueType="num">
                                      <p:cBhvr additive="base">
                                        <p:cTn id="345" dur="3000"/>
                                        <p:tgtEl>
                                          <p:spTgt spid="31"/>
                                        </p:tgtEl>
                                        <p:attrNameLst>
                                          <p:attrName>ppt_y</p:attrName>
                                        </p:attrNameLst>
                                      </p:cBhvr>
                                      <p:tavLst>
                                        <p:tav tm="0">
                                          <p:val>
                                            <p:strVal val="ppt_y"/>
                                          </p:val>
                                        </p:tav>
                                        <p:tav tm="100000">
                                          <p:val>
                                            <p:strVal val="ppt_y"/>
                                          </p:val>
                                        </p:tav>
                                      </p:tavLst>
                                    </p:anim>
                                    <p:set>
                                      <p:cBhvr>
                                        <p:cTn id="346" dur="1" fill="hold">
                                          <p:stCondLst>
                                            <p:cond delay="2999"/>
                                          </p:stCondLst>
                                        </p:cTn>
                                        <p:tgtEl>
                                          <p:spTgt spid="31"/>
                                        </p:tgtEl>
                                        <p:attrNameLst>
                                          <p:attrName>style.visibility</p:attrName>
                                        </p:attrNameLst>
                                      </p:cBhvr>
                                      <p:to>
                                        <p:strVal val="hidden"/>
                                      </p:to>
                                    </p:set>
                                  </p:childTnLst>
                                </p:cTn>
                              </p:par>
                              <p:par>
                                <p:cTn id="347" presetID="2" presetClass="exit" presetSubtype="2" fill="hold" grpId="2" nodeType="withEffect">
                                  <p:stCondLst>
                                    <p:cond delay="0"/>
                                  </p:stCondLst>
                                  <p:childTnLst>
                                    <p:anim calcmode="lin" valueType="num">
                                      <p:cBhvr additive="base">
                                        <p:cTn id="348" dur="3000"/>
                                        <p:tgtEl>
                                          <p:spTgt spid="32"/>
                                        </p:tgtEl>
                                        <p:attrNameLst>
                                          <p:attrName>ppt_x</p:attrName>
                                        </p:attrNameLst>
                                      </p:cBhvr>
                                      <p:tavLst>
                                        <p:tav tm="0">
                                          <p:val>
                                            <p:strVal val="ppt_x"/>
                                          </p:val>
                                        </p:tav>
                                        <p:tav tm="100000">
                                          <p:val>
                                            <p:strVal val="1+ppt_w/2"/>
                                          </p:val>
                                        </p:tav>
                                      </p:tavLst>
                                    </p:anim>
                                    <p:anim calcmode="lin" valueType="num">
                                      <p:cBhvr additive="base">
                                        <p:cTn id="349" dur="3000"/>
                                        <p:tgtEl>
                                          <p:spTgt spid="32"/>
                                        </p:tgtEl>
                                        <p:attrNameLst>
                                          <p:attrName>ppt_y</p:attrName>
                                        </p:attrNameLst>
                                      </p:cBhvr>
                                      <p:tavLst>
                                        <p:tav tm="0">
                                          <p:val>
                                            <p:strVal val="ppt_y"/>
                                          </p:val>
                                        </p:tav>
                                        <p:tav tm="100000">
                                          <p:val>
                                            <p:strVal val="ppt_y"/>
                                          </p:val>
                                        </p:tav>
                                      </p:tavLst>
                                    </p:anim>
                                    <p:set>
                                      <p:cBhvr>
                                        <p:cTn id="350" dur="1" fill="hold">
                                          <p:stCondLst>
                                            <p:cond delay="2999"/>
                                          </p:stCondLst>
                                        </p:cTn>
                                        <p:tgtEl>
                                          <p:spTgt spid="32"/>
                                        </p:tgtEl>
                                        <p:attrNameLst>
                                          <p:attrName>style.visibility</p:attrName>
                                        </p:attrNameLst>
                                      </p:cBhvr>
                                      <p:to>
                                        <p:strVal val="hidden"/>
                                      </p:to>
                                    </p:set>
                                  </p:childTnLst>
                                </p:cTn>
                              </p:par>
                              <p:par>
                                <p:cTn id="351" presetID="2" presetClass="exit" presetSubtype="2" fill="hold" grpId="2" nodeType="withEffect">
                                  <p:stCondLst>
                                    <p:cond delay="0"/>
                                  </p:stCondLst>
                                  <p:childTnLst>
                                    <p:anim calcmode="lin" valueType="num">
                                      <p:cBhvr additive="base">
                                        <p:cTn id="352" dur="3000"/>
                                        <p:tgtEl>
                                          <p:spTgt spid="33"/>
                                        </p:tgtEl>
                                        <p:attrNameLst>
                                          <p:attrName>ppt_x</p:attrName>
                                        </p:attrNameLst>
                                      </p:cBhvr>
                                      <p:tavLst>
                                        <p:tav tm="0">
                                          <p:val>
                                            <p:strVal val="ppt_x"/>
                                          </p:val>
                                        </p:tav>
                                        <p:tav tm="100000">
                                          <p:val>
                                            <p:strVal val="1+ppt_w/2"/>
                                          </p:val>
                                        </p:tav>
                                      </p:tavLst>
                                    </p:anim>
                                    <p:anim calcmode="lin" valueType="num">
                                      <p:cBhvr additive="base">
                                        <p:cTn id="353" dur="3000"/>
                                        <p:tgtEl>
                                          <p:spTgt spid="33"/>
                                        </p:tgtEl>
                                        <p:attrNameLst>
                                          <p:attrName>ppt_y</p:attrName>
                                        </p:attrNameLst>
                                      </p:cBhvr>
                                      <p:tavLst>
                                        <p:tav tm="0">
                                          <p:val>
                                            <p:strVal val="ppt_y"/>
                                          </p:val>
                                        </p:tav>
                                        <p:tav tm="100000">
                                          <p:val>
                                            <p:strVal val="ppt_y"/>
                                          </p:val>
                                        </p:tav>
                                      </p:tavLst>
                                    </p:anim>
                                    <p:set>
                                      <p:cBhvr>
                                        <p:cTn id="354" dur="1" fill="hold">
                                          <p:stCondLst>
                                            <p:cond delay="2999"/>
                                          </p:stCondLst>
                                        </p:cTn>
                                        <p:tgtEl>
                                          <p:spTgt spid="33"/>
                                        </p:tgtEl>
                                        <p:attrNameLst>
                                          <p:attrName>style.visibility</p:attrName>
                                        </p:attrNameLst>
                                      </p:cBhvr>
                                      <p:to>
                                        <p:strVal val="hidden"/>
                                      </p:to>
                                    </p:set>
                                  </p:childTnLst>
                                </p:cTn>
                              </p:par>
                              <p:par>
                                <p:cTn id="355" presetID="2" presetClass="exit" presetSubtype="2" fill="hold" grpId="2" nodeType="withEffect">
                                  <p:stCondLst>
                                    <p:cond delay="0"/>
                                  </p:stCondLst>
                                  <p:childTnLst>
                                    <p:anim calcmode="lin" valueType="num">
                                      <p:cBhvr additive="base">
                                        <p:cTn id="356" dur="3000"/>
                                        <p:tgtEl>
                                          <p:spTgt spid="34"/>
                                        </p:tgtEl>
                                        <p:attrNameLst>
                                          <p:attrName>ppt_x</p:attrName>
                                        </p:attrNameLst>
                                      </p:cBhvr>
                                      <p:tavLst>
                                        <p:tav tm="0">
                                          <p:val>
                                            <p:strVal val="ppt_x"/>
                                          </p:val>
                                        </p:tav>
                                        <p:tav tm="100000">
                                          <p:val>
                                            <p:strVal val="1+ppt_w/2"/>
                                          </p:val>
                                        </p:tav>
                                      </p:tavLst>
                                    </p:anim>
                                    <p:anim calcmode="lin" valueType="num">
                                      <p:cBhvr additive="base">
                                        <p:cTn id="357" dur="3000"/>
                                        <p:tgtEl>
                                          <p:spTgt spid="34"/>
                                        </p:tgtEl>
                                        <p:attrNameLst>
                                          <p:attrName>ppt_y</p:attrName>
                                        </p:attrNameLst>
                                      </p:cBhvr>
                                      <p:tavLst>
                                        <p:tav tm="0">
                                          <p:val>
                                            <p:strVal val="ppt_y"/>
                                          </p:val>
                                        </p:tav>
                                        <p:tav tm="100000">
                                          <p:val>
                                            <p:strVal val="ppt_y"/>
                                          </p:val>
                                        </p:tav>
                                      </p:tavLst>
                                    </p:anim>
                                    <p:set>
                                      <p:cBhvr>
                                        <p:cTn id="358" dur="1" fill="hold">
                                          <p:stCondLst>
                                            <p:cond delay="2999"/>
                                          </p:stCondLst>
                                        </p:cTn>
                                        <p:tgtEl>
                                          <p:spTgt spid="34"/>
                                        </p:tgtEl>
                                        <p:attrNameLst>
                                          <p:attrName>style.visibility</p:attrName>
                                        </p:attrNameLst>
                                      </p:cBhvr>
                                      <p:to>
                                        <p:strVal val="hidden"/>
                                      </p:to>
                                    </p:set>
                                  </p:childTnLst>
                                </p:cTn>
                              </p:par>
                              <p:par>
                                <p:cTn id="359" presetID="2" presetClass="exit" presetSubtype="2" fill="hold" grpId="2" nodeType="withEffect">
                                  <p:stCondLst>
                                    <p:cond delay="0"/>
                                  </p:stCondLst>
                                  <p:childTnLst>
                                    <p:anim calcmode="lin" valueType="num">
                                      <p:cBhvr additive="base">
                                        <p:cTn id="360" dur="3000"/>
                                        <p:tgtEl>
                                          <p:spTgt spid="35"/>
                                        </p:tgtEl>
                                        <p:attrNameLst>
                                          <p:attrName>ppt_x</p:attrName>
                                        </p:attrNameLst>
                                      </p:cBhvr>
                                      <p:tavLst>
                                        <p:tav tm="0">
                                          <p:val>
                                            <p:strVal val="ppt_x"/>
                                          </p:val>
                                        </p:tav>
                                        <p:tav tm="100000">
                                          <p:val>
                                            <p:strVal val="1+ppt_w/2"/>
                                          </p:val>
                                        </p:tav>
                                      </p:tavLst>
                                    </p:anim>
                                    <p:anim calcmode="lin" valueType="num">
                                      <p:cBhvr additive="base">
                                        <p:cTn id="361" dur="3000"/>
                                        <p:tgtEl>
                                          <p:spTgt spid="35"/>
                                        </p:tgtEl>
                                        <p:attrNameLst>
                                          <p:attrName>ppt_y</p:attrName>
                                        </p:attrNameLst>
                                      </p:cBhvr>
                                      <p:tavLst>
                                        <p:tav tm="0">
                                          <p:val>
                                            <p:strVal val="ppt_y"/>
                                          </p:val>
                                        </p:tav>
                                        <p:tav tm="100000">
                                          <p:val>
                                            <p:strVal val="ppt_y"/>
                                          </p:val>
                                        </p:tav>
                                      </p:tavLst>
                                    </p:anim>
                                    <p:set>
                                      <p:cBhvr>
                                        <p:cTn id="362" dur="1" fill="hold">
                                          <p:stCondLst>
                                            <p:cond delay="2999"/>
                                          </p:stCondLst>
                                        </p:cTn>
                                        <p:tgtEl>
                                          <p:spTgt spid="35"/>
                                        </p:tgtEl>
                                        <p:attrNameLst>
                                          <p:attrName>style.visibility</p:attrName>
                                        </p:attrNameLst>
                                      </p:cBhvr>
                                      <p:to>
                                        <p:strVal val="hidden"/>
                                      </p:to>
                                    </p:set>
                                  </p:childTnLst>
                                </p:cTn>
                              </p:par>
                              <p:par>
                                <p:cTn id="363" presetID="2" presetClass="exit" presetSubtype="2" fill="hold" grpId="2" nodeType="withEffect">
                                  <p:stCondLst>
                                    <p:cond delay="0"/>
                                  </p:stCondLst>
                                  <p:childTnLst>
                                    <p:anim calcmode="lin" valueType="num">
                                      <p:cBhvr additive="base">
                                        <p:cTn id="364" dur="3000"/>
                                        <p:tgtEl>
                                          <p:spTgt spid="36"/>
                                        </p:tgtEl>
                                        <p:attrNameLst>
                                          <p:attrName>ppt_x</p:attrName>
                                        </p:attrNameLst>
                                      </p:cBhvr>
                                      <p:tavLst>
                                        <p:tav tm="0">
                                          <p:val>
                                            <p:strVal val="ppt_x"/>
                                          </p:val>
                                        </p:tav>
                                        <p:tav tm="100000">
                                          <p:val>
                                            <p:strVal val="1+ppt_w/2"/>
                                          </p:val>
                                        </p:tav>
                                      </p:tavLst>
                                    </p:anim>
                                    <p:anim calcmode="lin" valueType="num">
                                      <p:cBhvr additive="base">
                                        <p:cTn id="365" dur="3000"/>
                                        <p:tgtEl>
                                          <p:spTgt spid="36"/>
                                        </p:tgtEl>
                                        <p:attrNameLst>
                                          <p:attrName>ppt_y</p:attrName>
                                        </p:attrNameLst>
                                      </p:cBhvr>
                                      <p:tavLst>
                                        <p:tav tm="0">
                                          <p:val>
                                            <p:strVal val="ppt_y"/>
                                          </p:val>
                                        </p:tav>
                                        <p:tav tm="100000">
                                          <p:val>
                                            <p:strVal val="ppt_y"/>
                                          </p:val>
                                        </p:tav>
                                      </p:tavLst>
                                    </p:anim>
                                    <p:set>
                                      <p:cBhvr>
                                        <p:cTn id="366" dur="1" fill="hold">
                                          <p:stCondLst>
                                            <p:cond delay="2999"/>
                                          </p:stCondLst>
                                        </p:cTn>
                                        <p:tgtEl>
                                          <p:spTgt spid="36"/>
                                        </p:tgtEl>
                                        <p:attrNameLst>
                                          <p:attrName>style.visibility</p:attrName>
                                        </p:attrNameLst>
                                      </p:cBhvr>
                                      <p:to>
                                        <p:strVal val="hidden"/>
                                      </p:to>
                                    </p:set>
                                  </p:childTnLst>
                                </p:cTn>
                              </p:par>
                              <p:par>
                                <p:cTn id="367" presetID="2" presetClass="exit" presetSubtype="2" fill="hold" grpId="2" nodeType="withEffect">
                                  <p:stCondLst>
                                    <p:cond delay="0"/>
                                  </p:stCondLst>
                                  <p:childTnLst>
                                    <p:anim calcmode="lin" valueType="num">
                                      <p:cBhvr additive="base">
                                        <p:cTn id="368" dur="3000"/>
                                        <p:tgtEl>
                                          <p:spTgt spid="37"/>
                                        </p:tgtEl>
                                        <p:attrNameLst>
                                          <p:attrName>ppt_x</p:attrName>
                                        </p:attrNameLst>
                                      </p:cBhvr>
                                      <p:tavLst>
                                        <p:tav tm="0">
                                          <p:val>
                                            <p:strVal val="ppt_x"/>
                                          </p:val>
                                        </p:tav>
                                        <p:tav tm="100000">
                                          <p:val>
                                            <p:strVal val="1+ppt_w/2"/>
                                          </p:val>
                                        </p:tav>
                                      </p:tavLst>
                                    </p:anim>
                                    <p:anim calcmode="lin" valueType="num">
                                      <p:cBhvr additive="base">
                                        <p:cTn id="369" dur="3000"/>
                                        <p:tgtEl>
                                          <p:spTgt spid="37"/>
                                        </p:tgtEl>
                                        <p:attrNameLst>
                                          <p:attrName>ppt_y</p:attrName>
                                        </p:attrNameLst>
                                      </p:cBhvr>
                                      <p:tavLst>
                                        <p:tav tm="0">
                                          <p:val>
                                            <p:strVal val="ppt_y"/>
                                          </p:val>
                                        </p:tav>
                                        <p:tav tm="100000">
                                          <p:val>
                                            <p:strVal val="ppt_y"/>
                                          </p:val>
                                        </p:tav>
                                      </p:tavLst>
                                    </p:anim>
                                    <p:set>
                                      <p:cBhvr>
                                        <p:cTn id="370" dur="1" fill="hold">
                                          <p:stCondLst>
                                            <p:cond delay="2999"/>
                                          </p:stCondLst>
                                        </p:cTn>
                                        <p:tgtEl>
                                          <p:spTgt spid="37"/>
                                        </p:tgtEl>
                                        <p:attrNameLst>
                                          <p:attrName>style.visibility</p:attrName>
                                        </p:attrNameLst>
                                      </p:cBhvr>
                                      <p:to>
                                        <p:strVal val="hidden"/>
                                      </p:to>
                                    </p:set>
                                  </p:childTnLst>
                                </p:cTn>
                              </p:par>
                              <p:par>
                                <p:cTn id="371" presetID="2" presetClass="exit" presetSubtype="2" fill="hold" grpId="2" nodeType="withEffect">
                                  <p:stCondLst>
                                    <p:cond delay="0"/>
                                  </p:stCondLst>
                                  <p:childTnLst>
                                    <p:anim calcmode="lin" valueType="num">
                                      <p:cBhvr additive="base">
                                        <p:cTn id="372" dur="3000"/>
                                        <p:tgtEl>
                                          <p:spTgt spid="38"/>
                                        </p:tgtEl>
                                        <p:attrNameLst>
                                          <p:attrName>ppt_x</p:attrName>
                                        </p:attrNameLst>
                                      </p:cBhvr>
                                      <p:tavLst>
                                        <p:tav tm="0">
                                          <p:val>
                                            <p:strVal val="ppt_x"/>
                                          </p:val>
                                        </p:tav>
                                        <p:tav tm="100000">
                                          <p:val>
                                            <p:strVal val="1+ppt_w/2"/>
                                          </p:val>
                                        </p:tav>
                                      </p:tavLst>
                                    </p:anim>
                                    <p:anim calcmode="lin" valueType="num">
                                      <p:cBhvr additive="base">
                                        <p:cTn id="373" dur="3000"/>
                                        <p:tgtEl>
                                          <p:spTgt spid="38"/>
                                        </p:tgtEl>
                                        <p:attrNameLst>
                                          <p:attrName>ppt_y</p:attrName>
                                        </p:attrNameLst>
                                      </p:cBhvr>
                                      <p:tavLst>
                                        <p:tav tm="0">
                                          <p:val>
                                            <p:strVal val="ppt_y"/>
                                          </p:val>
                                        </p:tav>
                                        <p:tav tm="100000">
                                          <p:val>
                                            <p:strVal val="ppt_y"/>
                                          </p:val>
                                        </p:tav>
                                      </p:tavLst>
                                    </p:anim>
                                    <p:set>
                                      <p:cBhvr>
                                        <p:cTn id="374" dur="1" fill="hold">
                                          <p:stCondLst>
                                            <p:cond delay="2999"/>
                                          </p:stCondLst>
                                        </p:cTn>
                                        <p:tgtEl>
                                          <p:spTgt spid="38"/>
                                        </p:tgtEl>
                                        <p:attrNameLst>
                                          <p:attrName>style.visibility</p:attrName>
                                        </p:attrNameLst>
                                      </p:cBhvr>
                                      <p:to>
                                        <p:strVal val="hidden"/>
                                      </p:to>
                                    </p:set>
                                  </p:childTnLst>
                                </p:cTn>
                              </p:par>
                              <p:par>
                                <p:cTn id="375" presetID="2" presetClass="exit" presetSubtype="2" fill="hold" grpId="2" nodeType="withEffect">
                                  <p:stCondLst>
                                    <p:cond delay="0"/>
                                  </p:stCondLst>
                                  <p:childTnLst>
                                    <p:anim calcmode="lin" valueType="num">
                                      <p:cBhvr additive="base">
                                        <p:cTn id="376" dur="3000"/>
                                        <p:tgtEl>
                                          <p:spTgt spid="39"/>
                                        </p:tgtEl>
                                        <p:attrNameLst>
                                          <p:attrName>ppt_x</p:attrName>
                                        </p:attrNameLst>
                                      </p:cBhvr>
                                      <p:tavLst>
                                        <p:tav tm="0">
                                          <p:val>
                                            <p:strVal val="ppt_x"/>
                                          </p:val>
                                        </p:tav>
                                        <p:tav tm="100000">
                                          <p:val>
                                            <p:strVal val="1+ppt_w/2"/>
                                          </p:val>
                                        </p:tav>
                                      </p:tavLst>
                                    </p:anim>
                                    <p:anim calcmode="lin" valueType="num">
                                      <p:cBhvr additive="base">
                                        <p:cTn id="377" dur="3000"/>
                                        <p:tgtEl>
                                          <p:spTgt spid="39"/>
                                        </p:tgtEl>
                                        <p:attrNameLst>
                                          <p:attrName>ppt_y</p:attrName>
                                        </p:attrNameLst>
                                      </p:cBhvr>
                                      <p:tavLst>
                                        <p:tav tm="0">
                                          <p:val>
                                            <p:strVal val="ppt_y"/>
                                          </p:val>
                                        </p:tav>
                                        <p:tav tm="100000">
                                          <p:val>
                                            <p:strVal val="ppt_y"/>
                                          </p:val>
                                        </p:tav>
                                      </p:tavLst>
                                    </p:anim>
                                    <p:set>
                                      <p:cBhvr>
                                        <p:cTn id="378" dur="1" fill="hold">
                                          <p:stCondLst>
                                            <p:cond delay="2999"/>
                                          </p:stCondLst>
                                        </p:cTn>
                                        <p:tgtEl>
                                          <p:spTgt spid="39"/>
                                        </p:tgtEl>
                                        <p:attrNameLst>
                                          <p:attrName>style.visibility</p:attrName>
                                        </p:attrNameLst>
                                      </p:cBhvr>
                                      <p:to>
                                        <p:strVal val="hidden"/>
                                      </p:to>
                                    </p:set>
                                  </p:childTnLst>
                                </p:cTn>
                              </p:par>
                              <p:par>
                                <p:cTn id="379" presetID="8" presetClass="emph" presetSubtype="0" fill="hold" grpId="3" nodeType="withEffect">
                                  <p:stCondLst>
                                    <p:cond delay="0"/>
                                  </p:stCondLst>
                                  <p:childTnLst>
                                    <p:animRot by="21600000">
                                      <p:cBhvr>
                                        <p:cTn id="380" dur="3000" fill="hold"/>
                                        <p:tgtEl>
                                          <p:spTgt spid="3"/>
                                        </p:tgtEl>
                                        <p:attrNameLst>
                                          <p:attrName>r</p:attrName>
                                        </p:attrNameLst>
                                      </p:cBhvr>
                                    </p:animRot>
                                  </p:childTnLst>
                                </p:cTn>
                              </p:par>
                              <p:par>
                                <p:cTn id="381" presetID="8" presetClass="emph" presetSubtype="0" fill="hold" grpId="3" nodeType="withEffect">
                                  <p:stCondLst>
                                    <p:cond delay="0"/>
                                  </p:stCondLst>
                                  <p:childTnLst>
                                    <p:animRot by="-21600000">
                                      <p:cBhvr>
                                        <p:cTn id="382" dur="3000" fill="hold"/>
                                        <p:tgtEl>
                                          <p:spTgt spid="4"/>
                                        </p:tgtEl>
                                        <p:attrNameLst>
                                          <p:attrName>r</p:attrName>
                                        </p:attrNameLst>
                                      </p:cBhvr>
                                    </p:animRot>
                                  </p:childTnLst>
                                </p:cTn>
                              </p:par>
                              <p:par>
                                <p:cTn id="383" presetID="8" presetClass="emph" presetSubtype="0" fill="hold" grpId="3" nodeType="withEffect">
                                  <p:stCondLst>
                                    <p:cond delay="0"/>
                                  </p:stCondLst>
                                  <p:childTnLst>
                                    <p:animRot by="21600000">
                                      <p:cBhvr>
                                        <p:cTn id="384" dur="3000" fill="hold"/>
                                        <p:tgtEl>
                                          <p:spTgt spid="5"/>
                                        </p:tgtEl>
                                        <p:attrNameLst>
                                          <p:attrName>r</p:attrName>
                                        </p:attrNameLst>
                                      </p:cBhvr>
                                    </p:animRot>
                                  </p:childTnLst>
                                </p:cTn>
                              </p:par>
                              <p:par>
                                <p:cTn id="385" presetID="8" presetClass="emph" presetSubtype="0" fill="hold" grpId="3" nodeType="withEffect">
                                  <p:stCondLst>
                                    <p:cond delay="0"/>
                                  </p:stCondLst>
                                  <p:childTnLst>
                                    <p:animRot by="-21600000">
                                      <p:cBhvr>
                                        <p:cTn id="386" dur="3000" fill="hold"/>
                                        <p:tgtEl>
                                          <p:spTgt spid="6"/>
                                        </p:tgtEl>
                                        <p:attrNameLst>
                                          <p:attrName>r</p:attrName>
                                        </p:attrNameLst>
                                      </p:cBhvr>
                                    </p:animRot>
                                  </p:childTnLst>
                                </p:cTn>
                              </p:par>
                              <p:par>
                                <p:cTn id="387" presetID="8" presetClass="emph" presetSubtype="0" fill="hold" grpId="3" nodeType="withEffect">
                                  <p:stCondLst>
                                    <p:cond delay="0"/>
                                  </p:stCondLst>
                                  <p:childTnLst>
                                    <p:animRot by="21600000">
                                      <p:cBhvr>
                                        <p:cTn id="388" dur="3000" fill="hold"/>
                                        <p:tgtEl>
                                          <p:spTgt spid="7"/>
                                        </p:tgtEl>
                                        <p:attrNameLst>
                                          <p:attrName>r</p:attrName>
                                        </p:attrNameLst>
                                      </p:cBhvr>
                                    </p:animRot>
                                  </p:childTnLst>
                                </p:cTn>
                              </p:par>
                              <p:par>
                                <p:cTn id="389" presetID="8" presetClass="emph" presetSubtype="0" fill="hold" grpId="3" nodeType="withEffect">
                                  <p:stCondLst>
                                    <p:cond delay="0"/>
                                  </p:stCondLst>
                                  <p:childTnLst>
                                    <p:animRot by="-21600000">
                                      <p:cBhvr>
                                        <p:cTn id="390" dur="3000" fill="hold"/>
                                        <p:tgtEl>
                                          <p:spTgt spid="8"/>
                                        </p:tgtEl>
                                        <p:attrNameLst>
                                          <p:attrName>r</p:attrName>
                                        </p:attrNameLst>
                                      </p:cBhvr>
                                    </p:animRot>
                                  </p:childTnLst>
                                </p:cTn>
                              </p:par>
                              <p:par>
                                <p:cTn id="391" presetID="8" presetClass="emph" presetSubtype="0" fill="hold" grpId="3" nodeType="withEffect">
                                  <p:stCondLst>
                                    <p:cond delay="0"/>
                                  </p:stCondLst>
                                  <p:childTnLst>
                                    <p:animRot by="21600000">
                                      <p:cBhvr>
                                        <p:cTn id="392" dur="3000" fill="hold"/>
                                        <p:tgtEl>
                                          <p:spTgt spid="9"/>
                                        </p:tgtEl>
                                        <p:attrNameLst>
                                          <p:attrName>r</p:attrName>
                                        </p:attrNameLst>
                                      </p:cBhvr>
                                    </p:animRot>
                                  </p:childTnLst>
                                </p:cTn>
                              </p:par>
                              <p:par>
                                <p:cTn id="393" presetID="8" presetClass="emph" presetSubtype="0" fill="hold" grpId="3" nodeType="withEffect">
                                  <p:stCondLst>
                                    <p:cond delay="0"/>
                                  </p:stCondLst>
                                  <p:childTnLst>
                                    <p:animRot by="-21600000">
                                      <p:cBhvr>
                                        <p:cTn id="394" dur="3000" fill="hold"/>
                                        <p:tgtEl>
                                          <p:spTgt spid="10"/>
                                        </p:tgtEl>
                                        <p:attrNameLst>
                                          <p:attrName>r</p:attrName>
                                        </p:attrNameLst>
                                      </p:cBhvr>
                                    </p:animRot>
                                  </p:childTnLst>
                                </p:cTn>
                              </p:par>
                              <p:par>
                                <p:cTn id="395" presetID="8" presetClass="emph" presetSubtype="0" fill="hold" grpId="3" nodeType="withEffect">
                                  <p:stCondLst>
                                    <p:cond delay="0"/>
                                  </p:stCondLst>
                                  <p:childTnLst>
                                    <p:animRot by="21600000">
                                      <p:cBhvr>
                                        <p:cTn id="396" dur="3000" fill="hold"/>
                                        <p:tgtEl>
                                          <p:spTgt spid="11"/>
                                        </p:tgtEl>
                                        <p:attrNameLst>
                                          <p:attrName>r</p:attrName>
                                        </p:attrNameLst>
                                      </p:cBhvr>
                                    </p:animRot>
                                  </p:childTnLst>
                                </p:cTn>
                              </p:par>
                              <p:par>
                                <p:cTn id="397" presetID="8" presetClass="emph" presetSubtype="0" fill="hold" grpId="3" nodeType="withEffect">
                                  <p:stCondLst>
                                    <p:cond delay="0"/>
                                  </p:stCondLst>
                                  <p:childTnLst>
                                    <p:animRot by="-21600000">
                                      <p:cBhvr>
                                        <p:cTn id="398" dur="3000" fill="hold"/>
                                        <p:tgtEl>
                                          <p:spTgt spid="12"/>
                                        </p:tgtEl>
                                        <p:attrNameLst>
                                          <p:attrName>r</p:attrName>
                                        </p:attrNameLst>
                                      </p:cBhvr>
                                    </p:animRot>
                                  </p:childTnLst>
                                </p:cTn>
                              </p:par>
                              <p:par>
                                <p:cTn id="399" presetID="8" presetClass="emph" presetSubtype="0" fill="hold" grpId="3" nodeType="withEffect">
                                  <p:stCondLst>
                                    <p:cond delay="0"/>
                                  </p:stCondLst>
                                  <p:childTnLst>
                                    <p:animRot by="21600000">
                                      <p:cBhvr>
                                        <p:cTn id="400" dur="3000" fill="hold"/>
                                        <p:tgtEl>
                                          <p:spTgt spid="13"/>
                                        </p:tgtEl>
                                        <p:attrNameLst>
                                          <p:attrName>r</p:attrName>
                                        </p:attrNameLst>
                                      </p:cBhvr>
                                    </p:animRot>
                                  </p:childTnLst>
                                </p:cTn>
                              </p:par>
                              <p:par>
                                <p:cTn id="401" presetID="8" presetClass="emph" presetSubtype="0" fill="hold" grpId="3" nodeType="withEffect">
                                  <p:stCondLst>
                                    <p:cond delay="0"/>
                                  </p:stCondLst>
                                  <p:childTnLst>
                                    <p:animRot by="-21600000">
                                      <p:cBhvr>
                                        <p:cTn id="402" dur="3000" fill="hold"/>
                                        <p:tgtEl>
                                          <p:spTgt spid="14"/>
                                        </p:tgtEl>
                                        <p:attrNameLst>
                                          <p:attrName>r</p:attrName>
                                        </p:attrNameLst>
                                      </p:cBhvr>
                                    </p:animRot>
                                  </p:childTnLst>
                                </p:cTn>
                              </p:par>
                              <p:par>
                                <p:cTn id="403" presetID="8" presetClass="emph" presetSubtype="0" fill="hold" grpId="3" nodeType="withEffect">
                                  <p:stCondLst>
                                    <p:cond delay="0"/>
                                  </p:stCondLst>
                                  <p:childTnLst>
                                    <p:animRot by="21600000">
                                      <p:cBhvr>
                                        <p:cTn id="404" dur="3000" fill="hold"/>
                                        <p:tgtEl>
                                          <p:spTgt spid="15"/>
                                        </p:tgtEl>
                                        <p:attrNameLst>
                                          <p:attrName>r</p:attrName>
                                        </p:attrNameLst>
                                      </p:cBhvr>
                                    </p:animRot>
                                  </p:childTnLst>
                                </p:cTn>
                              </p:par>
                              <p:par>
                                <p:cTn id="405" presetID="8" presetClass="emph" presetSubtype="0" fill="hold" grpId="3" nodeType="withEffect">
                                  <p:stCondLst>
                                    <p:cond delay="0"/>
                                  </p:stCondLst>
                                  <p:childTnLst>
                                    <p:animRot by="-21600000">
                                      <p:cBhvr>
                                        <p:cTn id="406" dur="3000" fill="hold"/>
                                        <p:tgtEl>
                                          <p:spTgt spid="16"/>
                                        </p:tgtEl>
                                        <p:attrNameLst>
                                          <p:attrName>r</p:attrName>
                                        </p:attrNameLst>
                                      </p:cBhvr>
                                    </p:animRot>
                                  </p:childTnLst>
                                </p:cTn>
                              </p:par>
                              <p:par>
                                <p:cTn id="407" presetID="8" presetClass="emph" presetSubtype="0" fill="hold" grpId="3" nodeType="withEffect">
                                  <p:stCondLst>
                                    <p:cond delay="0"/>
                                  </p:stCondLst>
                                  <p:childTnLst>
                                    <p:animRot by="21600000">
                                      <p:cBhvr>
                                        <p:cTn id="408" dur="3000" fill="hold"/>
                                        <p:tgtEl>
                                          <p:spTgt spid="17"/>
                                        </p:tgtEl>
                                        <p:attrNameLst>
                                          <p:attrName>r</p:attrName>
                                        </p:attrNameLst>
                                      </p:cBhvr>
                                    </p:animRot>
                                  </p:childTnLst>
                                </p:cTn>
                              </p:par>
                              <p:par>
                                <p:cTn id="409" presetID="8" presetClass="emph" presetSubtype="0" fill="hold" grpId="3" nodeType="withEffect">
                                  <p:stCondLst>
                                    <p:cond delay="0"/>
                                  </p:stCondLst>
                                  <p:childTnLst>
                                    <p:animRot by="-21600000">
                                      <p:cBhvr>
                                        <p:cTn id="410" dur="3000" fill="hold"/>
                                        <p:tgtEl>
                                          <p:spTgt spid="18"/>
                                        </p:tgtEl>
                                        <p:attrNameLst>
                                          <p:attrName>r</p:attrName>
                                        </p:attrNameLst>
                                      </p:cBhvr>
                                    </p:animRot>
                                  </p:childTnLst>
                                </p:cTn>
                              </p:par>
                              <p:par>
                                <p:cTn id="411" presetID="8" presetClass="emph" presetSubtype="0" fill="hold" grpId="3" nodeType="withEffect">
                                  <p:stCondLst>
                                    <p:cond delay="0"/>
                                  </p:stCondLst>
                                  <p:childTnLst>
                                    <p:animRot by="21600000">
                                      <p:cBhvr>
                                        <p:cTn id="412" dur="3000" fill="hold"/>
                                        <p:tgtEl>
                                          <p:spTgt spid="19"/>
                                        </p:tgtEl>
                                        <p:attrNameLst>
                                          <p:attrName>r</p:attrName>
                                        </p:attrNameLst>
                                      </p:cBhvr>
                                    </p:animRot>
                                  </p:childTnLst>
                                </p:cTn>
                              </p:par>
                              <p:par>
                                <p:cTn id="413" presetID="8" presetClass="emph" presetSubtype="0" fill="hold" grpId="3" nodeType="withEffect">
                                  <p:stCondLst>
                                    <p:cond delay="0"/>
                                  </p:stCondLst>
                                  <p:childTnLst>
                                    <p:animRot by="-21600000">
                                      <p:cBhvr>
                                        <p:cTn id="414" dur="3000" fill="hold"/>
                                        <p:tgtEl>
                                          <p:spTgt spid="20"/>
                                        </p:tgtEl>
                                        <p:attrNameLst>
                                          <p:attrName>r</p:attrName>
                                        </p:attrNameLst>
                                      </p:cBhvr>
                                    </p:animRot>
                                  </p:childTnLst>
                                </p:cTn>
                              </p:par>
                              <p:par>
                                <p:cTn id="415" presetID="8" presetClass="emph" presetSubtype="0" fill="hold" grpId="3" nodeType="withEffect">
                                  <p:stCondLst>
                                    <p:cond delay="0"/>
                                  </p:stCondLst>
                                  <p:childTnLst>
                                    <p:animRot by="21600000">
                                      <p:cBhvr>
                                        <p:cTn id="416" dur="3000" fill="hold"/>
                                        <p:tgtEl>
                                          <p:spTgt spid="21"/>
                                        </p:tgtEl>
                                        <p:attrNameLst>
                                          <p:attrName>r</p:attrName>
                                        </p:attrNameLst>
                                      </p:cBhvr>
                                    </p:animRot>
                                  </p:childTnLst>
                                </p:cTn>
                              </p:par>
                              <p:par>
                                <p:cTn id="417" presetID="8" presetClass="emph" presetSubtype="0" fill="hold" grpId="3" nodeType="withEffect">
                                  <p:stCondLst>
                                    <p:cond delay="0"/>
                                  </p:stCondLst>
                                  <p:childTnLst>
                                    <p:animRot by="-21600000">
                                      <p:cBhvr>
                                        <p:cTn id="418" dur="3000" fill="hold"/>
                                        <p:tgtEl>
                                          <p:spTgt spid="22"/>
                                        </p:tgtEl>
                                        <p:attrNameLst>
                                          <p:attrName>r</p:attrName>
                                        </p:attrNameLst>
                                      </p:cBhvr>
                                    </p:animRot>
                                  </p:childTnLst>
                                </p:cTn>
                              </p:par>
                              <p:par>
                                <p:cTn id="419" presetID="8" presetClass="emph" presetSubtype="0" fill="hold" grpId="3" nodeType="withEffect">
                                  <p:stCondLst>
                                    <p:cond delay="0"/>
                                  </p:stCondLst>
                                  <p:childTnLst>
                                    <p:animRot by="21600000">
                                      <p:cBhvr>
                                        <p:cTn id="420" dur="3000" fill="hold"/>
                                        <p:tgtEl>
                                          <p:spTgt spid="23"/>
                                        </p:tgtEl>
                                        <p:attrNameLst>
                                          <p:attrName>r</p:attrName>
                                        </p:attrNameLst>
                                      </p:cBhvr>
                                    </p:animRot>
                                  </p:childTnLst>
                                </p:cTn>
                              </p:par>
                              <p:par>
                                <p:cTn id="421" presetID="8" presetClass="emph" presetSubtype="0" fill="hold" grpId="3" nodeType="withEffect">
                                  <p:stCondLst>
                                    <p:cond delay="0"/>
                                  </p:stCondLst>
                                  <p:childTnLst>
                                    <p:animRot by="-21600000">
                                      <p:cBhvr>
                                        <p:cTn id="422" dur="3000" fill="hold"/>
                                        <p:tgtEl>
                                          <p:spTgt spid="24"/>
                                        </p:tgtEl>
                                        <p:attrNameLst>
                                          <p:attrName>r</p:attrName>
                                        </p:attrNameLst>
                                      </p:cBhvr>
                                    </p:animRot>
                                  </p:childTnLst>
                                </p:cTn>
                              </p:par>
                              <p:par>
                                <p:cTn id="423" presetID="8" presetClass="emph" presetSubtype="0" fill="hold" grpId="3" nodeType="withEffect">
                                  <p:stCondLst>
                                    <p:cond delay="0"/>
                                  </p:stCondLst>
                                  <p:childTnLst>
                                    <p:animRot by="21600000">
                                      <p:cBhvr>
                                        <p:cTn id="424" dur="3000" fill="hold"/>
                                        <p:tgtEl>
                                          <p:spTgt spid="25"/>
                                        </p:tgtEl>
                                        <p:attrNameLst>
                                          <p:attrName>r</p:attrName>
                                        </p:attrNameLst>
                                      </p:cBhvr>
                                    </p:animRot>
                                  </p:childTnLst>
                                </p:cTn>
                              </p:par>
                              <p:par>
                                <p:cTn id="425" presetID="8" presetClass="emph" presetSubtype="0" fill="hold" grpId="3" nodeType="withEffect">
                                  <p:stCondLst>
                                    <p:cond delay="0"/>
                                  </p:stCondLst>
                                  <p:childTnLst>
                                    <p:animRot by="-21600000">
                                      <p:cBhvr>
                                        <p:cTn id="426" dur="3000" fill="hold"/>
                                        <p:tgtEl>
                                          <p:spTgt spid="26"/>
                                        </p:tgtEl>
                                        <p:attrNameLst>
                                          <p:attrName>r</p:attrName>
                                        </p:attrNameLst>
                                      </p:cBhvr>
                                    </p:animRot>
                                  </p:childTnLst>
                                </p:cTn>
                              </p:par>
                              <p:par>
                                <p:cTn id="427" presetID="8" presetClass="emph" presetSubtype="0" fill="hold" grpId="3" nodeType="withEffect">
                                  <p:stCondLst>
                                    <p:cond delay="0"/>
                                  </p:stCondLst>
                                  <p:childTnLst>
                                    <p:animRot by="21600000">
                                      <p:cBhvr>
                                        <p:cTn id="428" dur="3000" fill="hold"/>
                                        <p:tgtEl>
                                          <p:spTgt spid="27"/>
                                        </p:tgtEl>
                                        <p:attrNameLst>
                                          <p:attrName>r</p:attrName>
                                        </p:attrNameLst>
                                      </p:cBhvr>
                                    </p:animRot>
                                  </p:childTnLst>
                                </p:cTn>
                              </p:par>
                              <p:par>
                                <p:cTn id="429" presetID="8" presetClass="emph" presetSubtype="0" fill="hold" grpId="3" nodeType="withEffect">
                                  <p:stCondLst>
                                    <p:cond delay="0"/>
                                  </p:stCondLst>
                                  <p:childTnLst>
                                    <p:animRot by="-21600000">
                                      <p:cBhvr>
                                        <p:cTn id="430" dur="3000" fill="hold"/>
                                        <p:tgtEl>
                                          <p:spTgt spid="28"/>
                                        </p:tgtEl>
                                        <p:attrNameLst>
                                          <p:attrName>r</p:attrName>
                                        </p:attrNameLst>
                                      </p:cBhvr>
                                    </p:animRot>
                                  </p:childTnLst>
                                </p:cTn>
                              </p:par>
                              <p:par>
                                <p:cTn id="431" presetID="8" presetClass="emph" presetSubtype="0" fill="hold" grpId="3" nodeType="withEffect">
                                  <p:stCondLst>
                                    <p:cond delay="0"/>
                                  </p:stCondLst>
                                  <p:childTnLst>
                                    <p:animRot by="21600000">
                                      <p:cBhvr>
                                        <p:cTn id="432" dur="3000" fill="hold"/>
                                        <p:tgtEl>
                                          <p:spTgt spid="29"/>
                                        </p:tgtEl>
                                        <p:attrNameLst>
                                          <p:attrName>r</p:attrName>
                                        </p:attrNameLst>
                                      </p:cBhvr>
                                    </p:animRot>
                                  </p:childTnLst>
                                </p:cTn>
                              </p:par>
                              <p:par>
                                <p:cTn id="433" presetID="8" presetClass="emph" presetSubtype="0" fill="hold" grpId="3" nodeType="withEffect">
                                  <p:stCondLst>
                                    <p:cond delay="0"/>
                                  </p:stCondLst>
                                  <p:childTnLst>
                                    <p:animRot by="-21600000">
                                      <p:cBhvr>
                                        <p:cTn id="434" dur="3000" fill="hold"/>
                                        <p:tgtEl>
                                          <p:spTgt spid="30"/>
                                        </p:tgtEl>
                                        <p:attrNameLst>
                                          <p:attrName>r</p:attrName>
                                        </p:attrNameLst>
                                      </p:cBhvr>
                                    </p:animRot>
                                  </p:childTnLst>
                                </p:cTn>
                              </p:par>
                              <p:par>
                                <p:cTn id="435" presetID="8" presetClass="emph" presetSubtype="0" fill="hold" grpId="3" nodeType="withEffect">
                                  <p:stCondLst>
                                    <p:cond delay="0"/>
                                  </p:stCondLst>
                                  <p:childTnLst>
                                    <p:animRot by="21600000">
                                      <p:cBhvr>
                                        <p:cTn id="436" dur="3000" fill="hold"/>
                                        <p:tgtEl>
                                          <p:spTgt spid="31"/>
                                        </p:tgtEl>
                                        <p:attrNameLst>
                                          <p:attrName>r</p:attrName>
                                        </p:attrNameLst>
                                      </p:cBhvr>
                                    </p:animRot>
                                  </p:childTnLst>
                                </p:cTn>
                              </p:par>
                              <p:par>
                                <p:cTn id="437" presetID="8" presetClass="emph" presetSubtype="0" fill="hold" grpId="3" nodeType="withEffect">
                                  <p:stCondLst>
                                    <p:cond delay="0"/>
                                  </p:stCondLst>
                                  <p:childTnLst>
                                    <p:animRot by="-21600000">
                                      <p:cBhvr>
                                        <p:cTn id="438" dur="3000" fill="hold"/>
                                        <p:tgtEl>
                                          <p:spTgt spid="32"/>
                                        </p:tgtEl>
                                        <p:attrNameLst>
                                          <p:attrName>r</p:attrName>
                                        </p:attrNameLst>
                                      </p:cBhvr>
                                    </p:animRot>
                                  </p:childTnLst>
                                </p:cTn>
                              </p:par>
                              <p:par>
                                <p:cTn id="439" presetID="8" presetClass="emph" presetSubtype="0" fill="hold" grpId="3" nodeType="withEffect">
                                  <p:stCondLst>
                                    <p:cond delay="0"/>
                                  </p:stCondLst>
                                  <p:childTnLst>
                                    <p:animRot by="21600000">
                                      <p:cBhvr>
                                        <p:cTn id="440" dur="3000" fill="hold"/>
                                        <p:tgtEl>
                                          <p:spTgt spid="33"/>
                                        </p:tgtEl>
                                        <p:attrNameLst>
                                          <p:attrName>r</p:attrName>
                                        </p:attrNameLst>
                                      </p:cBhvr>
                                    </p:animRot>
                                  </p:childTnLst>
                                </p:cTn>
                              </p:par>
                              <p:par>
                                <p:cTn id="441" presetID="8" presetClass="emph" presetSubtype="0" fill="hold" grpId="3" nodeType="withEffect">
                                  <p:stCondLst>
                                    <p:cond delay="0"/>
                                  </p:stCondLst>
                                  <p:childTnLst>
                                    <p:animRot by="-21600000">
                                      <p:cBhvr>
                                        <p:cTn id="442" dur="3000" fill="hold"/>
                                        <p:tgtEl>
                                          <p:spTgt spid="34"/>
                                        </p:tgtEl>
                                        <p:attrNameLst>
                                          <p:attrName>r</p:attrName>
                                        </p:attrNameLst>
                                      </p:cBhvr>
                                    </p:animRot>
                                  </p:childTnLst>
                                </p:cTn>
                              </p:par>
                              <p:par>
                                <p:cTn id="443" presetID="8" presetClass="emph" presetSubtype="0" fill="hold" grpId="3" nodeType="withEffect">
                                  <p:stCondLst>
                                    <p:cond delay="0"/>
                                  </p:stCondLst>
                                  <p:childTnLst>
                                    <p:animRot by="21600000">
                                      <p:cBhvr>
                                        <p:cTn id="444" dur="3000" fill="hold"/>
                                        <p:tgtEl>
                                          <p:spTgt spid="35"/>
                                        </p:tgtEl>
                                        <p:attrNameLst>
                                          <p:attrName>r</p:attrName>
                                        </p:attrNameLst>
                                      </p:cBhvr>
                                    </p:animRot>
                                  </p:childTnLst>
                                </p:cTn>
                              </p:par>
                              <p:par>
                                <p:cTn id="445" presetID="8" presetClass="emph" presetSubtype="0" fill="hold" grpId="3" nodeType="withEffect">
                                  <p:stCondLst>
                                    <p:cond delay="0"/>
                                  </p:stCondLst>
                                  <p:childTnLst>
                                    <p:animRot by="-21600000">
                                      <p:cBhvr>
                                        <p:cTn id="446" dur="3000" fill="hold"/>
                                        <p:tgtEl>
                                          <p:spTgt spid="36"/>
                                        </p:tgtEl>
                                        <p:attrNameLst>
                                          <p:attrName>r</p:attrName>
                                        </p:attrNameLst>
                                      </p:cBhvr>
                                    </p:animRot>
                                  </p:childTnLst>
                                </p:cTn>
                              </p:par>
                              <p:par>
                                <p:cTn id="447" presetID="8" presetClass="emph" presetSubtype="0" fill="hold" grpId="3" nodeType="withEffect">
                                  <p:stCondLst>
                                    <p:cond delay="0"/>
                                  </p:stCondLst>
                                  <p:childTnLst>
                                    <p:animRot by="21600000">
                                      <p:cBhvr>
                                        <p:cTn id="448" dur="3000" fill="hold"/>
                                        <p:tgtEl>
                                          <p:spTgt spid="37"/>
                                        </p:tgtEl>
                                        <p:attrNameLst>
                                          <p:attrName>r</p:attrName>
                                        </p:attrNameLst>
                                      </p:cBhvr>
                                    </p:animRot>
                                  </p:childTnLst>
                                </p:cTn>
                              </p:par>
                              <p:par>
                                <p:cTn id="449" presetID="8" presetClass="emph" presetSubtype="0" fill="hold" grpId="3" nodeType="withEffect">
                                  <p:stCondLst>
                                    <p:cond delay="0"/>
                                  </p:stCondLst>
                                  <p:childTnLst>
                                    <p:animRot by="-21600000">
                                      <p:cBhvr>
                                        <p:cTn id="450" dur="3000" fill="hold"/>
                                        <p:tgtEl>
                                          <p:spTgt spid="38"/>
                                        </p:tgtEl>
                                        <p:attrNameLst>
                                          <p:attrName>r</p:attrName>
                                        </p:attrNameLst>
                                      </p:cBhvr>
                                    </p:animRot>
                                  </p:childTnLst>
                                </p:cTn>
                              </p:par>
                              <p:par>
                                <p:cTn id="451" presetID="8" presetClass="emph" presetSubtype="0" fill="hold" grpId="3" nodeType="withEffect">
                                  <p:stCondLst>
                                    <p:cond delay="0"/>
                                  </p:stCondLst>
                                  <p:childTnLst>
                                    <p:animRot by="21600000">
                                      <p:cBhvr>
                                        <p:cTn id="452" dur="3000" fill="hold"/>
                                        <p:tgtEl>
                                          <p:spTgt spid="39"/>
                                        </p:tgtEl>
                                        <p:attrNameLst>
                                          <p:attrName>r</p:attrName>
                                        </p:attrNameLst>
                                      </p:cBhvr>
                                    </p:animRot>
                                  </p:childTnLst>
                                </p:cTn>
                              </p:par>
                              <p:par>
                                <p:cTn id="453" presetID="17" presetClass="entr" presetSubtype="8" fill="hold" nodeType="withEffect">
                                  <p:stCondLst>
                                    <p:cond delay="0"/>
                                  </p:stCondLst>
                                  <p:childTnLst>
                                    <p:set>
                                      <p:cBhvr>
                                        <p:cTn id="454" dur="1" fill="hold">
                                          <p:stCondLst>
                                            <p:cond delay="0"/>
                                          </p:stCondLst>
                                        </p:cTn>
                                        <p:tgtEl>
                                          <p:spTgt spid="2"/>
                                        </p:tgtEl>
                                        <p:attrNameLst>
                                          <p:attrName>style.visibility</p:attrName>
                                        </p:attrNameLst>
                                      </p:cBhvr>
                                      <p:to>
                                        <p:strVal val="visible"/>
                                      </p:to>
                                    </p:set>
                                    <p:anim calcmode="lin" valueType="num">
                                      <p:cBhvr>
                                        <p:cTn id="455" dur="3000" fill="hold"/>
                                        <p:tgtEl>
                                          <p:spTgt spid="2"/>
                                        </p:tgtEl>
                                        <p:attrNameLst>
                                          <p:attrName>ppt_x</p:attrName>
                                        </p:attrNameLst>
                                      </p:cBhvr>
                                      <p:tavLst>
                                        <p:tav tm="0">
                                          <p:val>
                                            <p:strVal val="#ppt_x-#ppt_w/2"/>
                                          </p:val>
                                        </p:tav>
                                        <p:tav tm="100000">
                                          <p:val>
                                            <p:strVal val="#ppt_x"/>
                                          </p:val>
                                        </p:tav>
                                      </p:tavLst>
                                    </p:anim>
                                    <p:anim calcmode="lin" valueType="num">
                                      <p:cBhvr>
                                        <p:cTn id="456" dur="3000" fill="hold"/>
                                        <p:tgtEl>
                                          <p:spTgt spid="2"/>
                                        </p:tgtEl>
                                        <p:attrNameLst>
                                          <p:attrName>ppt_y</p:attrName>
                                        </p:attrNameLst>
                                      </p:cBhvr>
                                      <p:tavLst>
                                        <p:tav tm="0">
                                          <p:val>
                                            <p:strVal val="#ppt_y"/>
                                          </p:val>
                                        </p:tav>
                                        <p:tav tm="100000">
                                          <p:val>
                                            <p:strVal val="#ppt_y"/>
                                          </p:val>
                                        </p:tav>
                                      </p:tavLst>
                                    </p:anim>
                                    <p:anim calcmode="lin" valueType="num">
                                      <p:cBhvr>
                                        <p:cTn id="457" dur="3000" fill="hold"/>
                                        <p:tgtEl>
                                          <p:spTgt spid="2"/>
                                        </p:tgtEl>
                                        <p:attrNameLst>
                                          <p:attrName>ppt_w</p:attrName>
                                        </p:attrNameLst>
                                      </p:cBhvr>
                                      <p:tavLst>
                                        <p:tav tm="0">
                                          <p:val>
                                            <p:fltVal val="0"/>
                                          </p:val>
                                        </p:tav>
                                        <p:tav tm="100000">
                                          <p:val>
                                            <p:strVal val="#ppt_w"/>
                                          </p:val>
                                        </p:tav>
                                      </p:tavLst>
                                    </p:anim>
                                    <p:anim calcmode="lin" valueType="num">
                                      <p:cBhvr>
                                        <p:cTn id="458" dur="3000" fill="hold"/>
                                        <p:tgtEl>
                                          <p:spTgt spid="2"/>
                                        </p:tgtEl>
                                        <p:attrNameLst>
                                          <p:attrName>ppt_h</p:attrName>
                                        </p:attrNameLst>
                                      </p:cBhvr>
                                      <p:tavLst>
                                        <p:tav tm="0">
                                          <p:val>
                                            <p:strVal val="#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P spid="3" grpId="2" animBg="1"/>
      <p:bldP spid="3" grpId="3" animBg="1"/>
      <p:bldP spid="4" grpId="0" animBg="1"/>
      <p:bldP spid="4" grpId="1" animBg="1"/>
      <p:bldP spid="4" grpId="2" animBg="1"/>
      <p:bldP spid="4" grpId="3" animBg="1"/>
      <p:bldP spid="5" grpId="0" animBg="1"/>
      <p:bldP spid="5" grpId="1" animBg="1"/>
      <p:bldP spid="5" grpId="2" animBg="1"/>
      <p:bldP spid="5" grpId="3" animBg="1"/>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9" grpId="0" animBg="1"/>
      <p:bldP spid="9" grpId="1" animBg="1"/>
      <p:bldP spid="9" grpId="2" animBg="1"/>
      <p:bldP spid="9" grpId="3" animBg="1"/>
      <p:bldP spid="10" grpId="0" animBg="1"/>
      <p:bldP spid="10" grpId="1" animBg="1"/>
      <p:bldP spid="10" grpId="2" animBg="1"/>
      <p:bldP spid="10" grpId="3" animBg="1"/>
      <p:bldP spid="11" grpId="0" animBg="1"/>
      <p:bldP spid="11" grpId="1" animBg="1"/>
      <p:bldP spid="11" grpId="2" animBg="1"/>
      <p:bldP spid="11" grpId="3" animBg="1"/>
      <p:bldP spid="12" grpId="0" animBg="1"/>
      <p:bldP spid="12" grpId="1" animBg="1"/>
      <p:bldP spid="12" grpId="2" animBg="1"/>
      <p:bldP spid="12" grpId="3" animBg="1"/>
      <p:bldP spid="13" grpId="0" animBg="1"/>
      <p:bldP spid="13" grpId="1" animBg="1"/>
      <p:bldP spid="13" grpId="2" animBg="1"/>
      <p:bldP spid="13" grpId="3" animBg="1"/>
      <p:bldP spid="14" grpId="0" animBg="1"/>
      <p:bldP spid="14" grpId="1" animBg="1"/>
      <p:bldP spid="14" grpId="2" animBg="1"/>
      <p:bldP spid="14" grpId="3" animBg="1"/>
      <p:bldP spid="15" grpId="0" animBg="1"/>
      <p:bldP spid="15" grpId="1" animBg="1"/>
      <p:bldP spid="15" grpId="2" animBg="1"/>
      <p:bldP spid="15" grpId="3" animBg="1"/>
      <p:bldP spid="16" grpId="0" animBg="1"/>
      <p:bldP spid="16" grpId="1" animBg="1"/>
      <p:bldP spid="16" grpId="2" animBg="1"/>
      <p:bldP spid="16" grpId="3"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20" grpId="0" animBg="1"/>
      <p:bldP spid="20" grpId="1" animBg="1"/>
      <p:bldP spid="20" grpId="2" animBg="1"/>
      <p:bldP spid="20" grpId="3" animBg="1"/>
      <p:bldP spid="21" grpId="0" animBg="1"/>
      <p:bldP spid="21" grpId="1" animBg="1"/>
      <p:bldP spid="21" grpId="2" animBg="1"/>
      <p:bldP spid="21" grpId="3" animBg="1"/>
      <p:bldP spid="22" grpId="0" animBg="1"/>
      <p:bldP spid="22" grpId="1" animBg="1"/>
      <p:bldP spid="22" grpId="2" animBg="1"/>
      <p:bldP spid="22" grpId="3" animBg="1"/>
      <p:bldP spid="23" grpId="0" animBg="1"/>
      <p:bldP spid="23" grpId="1" animBg="1"/>
      <p:bldP spid="23" grpId="2" animBg="1"/>
      <p:bldP spid="23" grpId="3" animBg="1"/>
      <p:bldP spid="24" grpId="0" animBg="1"/>
      <p:bldP spid="24" grpId="1" animBg="1"/>
      <p:bldP spid="24" grpId="2" animBg="1"/>
      <p:bldP spid="24" grpId="3" animBg="1"/>
      <p:bldP spid="25" grpId="0" animBg="1"/>
      <p:bldP spid="25" grpId="1" animBg="1"/>
      <p:bldP spid="25" grpId="2" animBg="1"/>
      <p:bldP spid="25" grpId="3" animBg="1"/>
      <p:bldP spid="26" grpId="0" animBg="1"/>
      <p:bldP spid="26" grpId="1" animBg="1"/>
      <p:bldP spid="26" grpId="2" animBg="1"/>
      <p:bldP spid="26" grpId="3" animBg="1"/>
      <p:bldP spid="27" grpId="0" animBg="1"/>
      <p:bldP spid="27" grpId="1" animBg="1"/>
      <p:bldP spid="27" grpId="2" animBg="1"/>
      <p:bldP spid="27" grpId="3" animBg="1"/>
      <p:bldP spid="28" grpId="0" animBg="1"/>
      <p:bldP spid="28" grpId="1" animBg="1"/>
      <p:bldP spid="28" grpId="2" animBg="1"/>
      <p:bldP spid="28" grpId="3" animBg="1"/>
      <p:bldP spid="29" grpId="0" animBg="1"/>
      <p:bldP spid="29" grpId="1" animBg="1"/>
      <p:bldP spid="29" grpId="2" animBg="1"/>
      <p:bldP spid="29" grpId="3" animBg="1"/>
      <p:bldP spid="30" grpId="0" animBg="1"/>
      <p:bldP spid="30" grpId="1" animBg="1"/>
      <p:bldP spid="30" grpId="2" animBg="1"/>
      <p:bldP spid="30" grpId="3" animBg="1"/>
      <p:bldP spid="31" grpId="0" animBg="1"/>
      <p:bldP spid="31" grpId="1" animBg="1"/>
      <p:bldP spid="31" grpId="2" animBg="1"/>
      <p:bldP spid="31" grpId="3" animBg="1"/>
      <p:bldP spid="32" grpId="0" animBg="1"/>
      <p:bldP spid="32" grpId="1" animBg="1"/>
      <p:bldP spid="32" grpId="2" animBg="1"/>
      <p:bldP spid="32" grpId="3" animBg="1"/>
      <p:bldP spid="33" grpId="0" animBg="1"/>
      <p:bldP spid="33" grpId="1" animBg="1"/>
      <p:bldP spid="33" grpId="2" animBg="1"/>
      <p:bldP spid="33" grpId="3" animBg="1"/>
      <p:bldP spid="34" grpId="0" animBg="1"/>
      <p:bldP spid="34" grpId="1" animBg="1"/>
      <p:bldP spid="34" grpId="2" animBg="1"/>
      <p:bldP spid="34" grpId="3" animBg="1"/>
      <p:bldP spid="35" grpId="0" animBg="1"/>
      <p:bldP spid="35" grpId="1" animBg="1"/>
      <p:bldP spid="35" grpId="2" animBg="1"/>
      <p:bldP spid="35" grpId="3" animBg="1"/>
      <p:bldP spid="36" grpId="0" animBg="1"/>
      <p:bldP spid="36" grpId="1" animBg="1"/>
      <p:bldP spid="36" grpId="2" animBg="1"/>
      <p:bldP spid="36" grpId="3" animBg="1"/>
      <p:bldP spid="37" grpId="0" animBg="1"/>
      <p:bldP spid="37" grpId="1" animBg="1"/>
      <p:bldP spid="37" grpId="2" animBg="1"/>
      <p:bldP spid="37" grpId="3" animBg="1"/>
      <p:bldP spid="38" grpId="0" animBg="1"/>
      <p:bldP spid="38" grpId="1" animBg="1"/>
      <p:bldP spid="38" grpId="2" animBg="1"/>
      <p:bldP spid="38" grpId="3" animBg="1"/>
      <p:bldP spid="39" grpId="0" animBg="1"/>
      <p:bldP spid="39" grpId="1" animBg="1"/>
      <p:bldP spid="39" grpId="2" animBg="1"/>
      <p:bldP spid="39" grpId="3" animBg="1"/>
      <p:bldP spid="40" grpId="0" animBg="1"/>
    </p:bld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2 Marco"/>
          <p:cNvSpPr/>
          <p:nvPr/>
        </p:nvSpPr>
        <p:spPr>
          <a:xfrm>
            <a:off x="357158" y="214296"/>
            <a:ext cx="8572560" cy="4714908"/>
          </a:xfrm>
          <a:prstGeom prst="frame">
            <a:avLst>
              <a:gd name="adj1" fmla="val 2134"/>
            </a:avLst>
          </a:prstGeom>
          <a:blipFill dpi="0" rotWithShape="1">
            <a:blip r:embed="rId2"/>
            <a:srcRect/>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 name="3 CuadroTexto"/>
          <p:cNvSpPr txBox="1"/>
          <p:nvPr/>
        </p:nvSpPr>
        <p:spPr>
          <a:xfrm>
            <a:off x="714348" y="1000114"/>
            <a:ext cx="7786742" cy="3600986"/>
          </a:xfrm>
          <a:prstGeom prst="rect">
            <a:avLst/>
          </a:prstGeom>
          <a:noFill/>
        </p:spPr>
        <p:txBody>
          <a:bodyPr wrap="square" rtlCol="0">
            <a:spAutoFit/>
          </a:bodyPr>
          <a:lstStyle/>
          <a:p>
            <a:r>
              <a:rPr lang="es-ES" sz="2400" dirty="0" smtClean="0">
                <a:effectLst>
                  <a:outerShdw blurRad="38100" dist="38100" dir="2700000" algn="tl">
                    <a:srgbClr val="000000">
                      <a:alpha val="43137"/>
                    </a:srgbClr>
                  </a:outerShdw>
                </a:effectLst>
                <a:latin typeface="Agency FB" pitchFamily="34" charset="0"/>
              </a:rPr>
              <a:t>El nado sincronizado existe desde fines del siglo XIX, al menos en registros oficiales. Los primeros lugares en los que se practicó son varios países de Europa, especialmente Alemania y Francia, para luego pasar a Estados Unidos y eventualmente convertirse en una disciplina realizada en todas partes del mundo. Como sucede con todos los deportes, y especialmente aquellos que entran dentro de la categoría de deportes olímpicos, el nado sincronizado posee una técnica y reglamento específicos que tienen por objetivo ordenar las pautas de trabajo. </a:t>
            </a:r>
            <a:br>
              <a:rPr lang="es-ES" sz="2400" dirty="0" smtClean="0">
                <a:effectLst>
                  <a:outerShdw blurRad="38100" dist="38100" dir="2700000" algn="tl">
                    <a:srgbClr val="000000">
                      <a:alpha val="43137"/>
                    </a:srgbClr>
                  </a:outerShdw>
                </a:effectLst>
                <a:latin typeface="Agency FB" pitchFamily="34" charset="0"/>
              </a:rPr>
            </a:br>
            <a:r>
              <a:rPr lang="es-ES" dirty="0" smtClean="0"/>
              <a:t/>
            </a:r>
            <a:br>
              <a:rPr lang="es-ES" dirty="0" smtClean="0"/>
            </a:br>
            <a:endParaRPr lang="es-ES" dirty="0"/>
          </a:p>
        </p:txBody>
      </p:sp>
      <p:sp>
        <p:nvSpPr>
          <p:cNvPr id="5" name="4 Rectángulo"/>
          <p:cNvSpPr/>
          <p:nvPr/>
        </p:nvSpPr>
        <p:spPr>
          <a:xfrm>
            <a:off x="-500098" y="-357208"/>
            <a:ext cx="10001320" cy="6072230"/>
          </a:xfrm>
          <a:prstGeom prst="rect">
            <a:avLst/>
          </a:prstGeom>
          <a:gradFill flip="none" rotWithShape="1">
            <a:gsLst>
              <a:gs pos="0">
                <a:srgbClr val="3399FF"/>
              </a:gs>
              <a:gs pos="16000">
                <a:srgbClr val="00CCCC"/>
              </a:gs>
              <a:gs pos="47000">
                <a:srgbClr val="9999FF"/>
              </a:gs>
              <a:gs pos="60001">
                <a:srgbClr val="2E6792"/>
              </a:gs>
              <a:gs pos="71001">
                <a:srgbClr val="3333CC"/>
              </a:gs>
              <a:gs pos="81000">
                <a:srgbClr val="1170FF"/>
              </a:gs>
              <a:gs pos="100000">
                <a:srgbClr val="006699"/>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advTm="29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5"/>
                                        </p:tgtEl>
                                        <p:attrNameLst>
                                          <p:attrName>style.opacity</p:attrName>
                                        </p:attrNameLst>
                                      </p:cBhvr>
                                      <p:to>
                                        <p:strVal val="0"/>
                                      </p:to>
                                    </p:set>
                                    <p:animEffect filter="image" prLst="opacity: 0">
                                      <p:cBhvr rctx="IE">
                                        <p:cTn id="7" dur="indefinite"/>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1 Imagen" descr="1(3).jpg"/>
          <p:cNvPicPr>
            <a:picLocks noGrp="1" noChangeAspect="1"/>
          </p:cNvPicPr>
          <p:nvPr isPhoto="1"/>
        </p:nvPicPr>
        <p:blipFill>
          <a:blip r:embed="rId2">
            <a:lum/>
          </a:blip>
          <a:stretch>
            <a:fillRect/>
          </a:stretch>
        </p:blipFill>
        <p:spPr>
          <a:xfrm>
            <a:off x="0" y="0"/>
            <a:ext cx="9144000" cy="5143500"/>
          </a:xfrm>
          <a:prstGeom prst="rect">
            <a:avLst/>
          </a:prstGeom>
          <a:noFill/>
          <a:ln>
            <a:noFill/>
          </a:ln>
        </p:spPr>
      </p:pic>
      <p:pic>
        <p:nvPicPr>
          <p:cNvPr id="3" name="2 Imagen" descr="circle-447982_640.png"/>
          <p:cNvPicPr>
            <a:picLocks noChangeAspect="1"/>
          </p:cNvPicPr>
          <p:nvPr/>
        </p:nvPicPr>
        <p:blipFill>
          <a:blip r:embed="rId3" cstate="print">
            <a:duotone>
              <a:schemeClr val="accent1">
                <a:shade val="45000"/>
                <a:satMod val="135000"/>
              </a:schemeClr>
              <a:prstClr val="white"/>
            </a:duotone>
            <a:lum contrast="40000"/>
          </a:blip>
          <a:srcRect r="4651"/>
          <a:stretch>
            <a:fillRect/>
          </a:stretch>
        </p:blipFill>
        <p:spPr>
          <a:xfrm>
            <a:off x="3286116" y="1"/>
            <a:ext cx="1285884" cy="1011458"/>
          </a:xfrm>
          <a:prstGeom prst="rect">
            <a:avLst/>
          </a:prstGeom>
          <a:effectLst>
            <a:reflection blurRad="6350" stA="50000" endA="300" endPos="90000" dir="5400000" sy="-100000" algn="bl" rotWithShape="0"/>
          </a:effectLst>
        </p:spPr>
      </p:pic>
      <p:pic>
        <p:nvPicPr>
          <p:cNvPr id="4" name="3 Imagen" descr="circle-447982_640.png"/>
          <p:cNvPicPr>
            <a:picLocks noChangeAspect="1"/>
          </p:cNvPicPr>
          <p:nvPr/>
        </p:nvPicPr>
        <p:blipFill>
          <a:blip r:embed="rId4" cstate="print">
            <a:duotone>
              <a:schemeClr val="accent1">
                <a:shade val="45000"/>
                <a:satMod val="135000"/>
              </a:schemeClr>
              <a:prstClr val="white"/>
            </a:duotone>
            <a:lum contrast="40000"/>
          </a:blip>
          <a:srcRect r="4651"/>
          <a:stretch>
            <a:fillRect/>
          </a:stretch>
        </p:blipFill>
        <p:spPr>
          <a:xfrm flipH="1">
            <a:off x="4572000" y="1"/>
            <a:ext cx="1276360" cy="1011458"/>
          </a:xfrm>
          <a:prstGeom prst="rect">
            <a:avLst/>
          </a:prstGeom>
          <a:effectLst>
            <a:reflection blurRad="6350" stA="50000" endA="300" endPos="90000" dir="5400000" sy="-100000" algn="bl" rotWithShape="0"/>
          </a:effectLst>
        </p:spPr>
      </p:pic>
      <p:pic>
        <p:nvPicPr>
          <p:cNvPr id="5" name="4 Imagen" descr="circle-447982_640.png"/>
          <p:cNvPicPr>
            <a:picLocks noChangeAspect="1"/>
          </p:cNvPicPr>
          <p:nvPr/>
        </p:nvPicPr>
        <p:blipFill>
          <a:blip r:embed="rId3" cstate="print">
            <a:duotone>
              <a:schemeClr val="accent1">
                <a:shade val="45000"/>
                <a:satMod val="135000"/>
              </a:schemeClr>
              <a:prstClr val="white"/>
            </a:duotone>
            <a:lum contrast="40000"/>
          </a:blip>
          <a:srcRect r="4651"/>
          <a:stretch>
            <a:fillRect/>
          </a:stretch>
        </p:blipFill>
        <p:spPr>
          <a:xfrm>
            <a:off x="3286116" y="964396"/>
            <a:ext cx="1285884" cy="1011458"/>
          </a:xfrm>
          <a:prstGeom prst="rect">
            <a:avLst/>
          </a:prstGeom>
          <a:effectLst>
            <a:reflection blurRad="6350" stA="50000" endA="300" endPos="90000" dir="5400000" sy="-100000" algn="bl" rotWithShape="0"/>
          </a:effectLst>
        </p:spPr>
      </p:pic>
      <p:pic>
        <p:nvPicPr>
          <p:cNvPr id="6" name="5 Imagen" descr="circle-447982_640.png"/>
          <p:cNvPicPr>
            <a:picLocks noChangeAspect="1"/>
          </p:cNvPicPr>
          <p:nvPr/>
        </p:nvPicPr>
        <p:blipFill>
          <a:blip r:embed="rId4" cstate="print">
            <a:duotone>
              <a:schemeClr val="accent1">
                <a:shade val="45000"/>
                <a:satMod val="135000"/>
              </a:schemeClr>
              <a:prstClr val="white"/>
            </a:duotone>
            <a:lum contrast="40000"/>
          </a:blip>
          <a:srcRect r="4651"/>
          <a:stretch>
            <a:fillRect/>
          </a:stretch>
        </p:blipFill>
        <p:spPr>
          <a:xfrm flipH="1">
            <a:off x="4572000" y="964396"/>
            <a:ext cx="1276360" cy="1011458"/>
          </a:xfrm>
          <a:prstGeom prst="rect">
            <a:avLst/>
          </a:prstGeom>
          <a:effectLst>
            <a:reflection blurRad="6350" stA="50000" endA="300" endPos="90000" dir="5400000" sy="-100000" algn="bl" rotWithShape="0"/>
          </a:effectLst>
        </p:spPr>
      </p:pic>
      <p:pic>
        <p:nvPicPr>
          <p:cNvPr id="7" name="6 Imagen" descr="circle-447982_640.png"/>
          <p:cNvPicPr>
            <a:picLocks noChangeAspect="1"/>
          </p:cNvPicPr>
          <p:nvPr/>
        </p:nvPicPr>
        <p:blipFill>
          <a:blip r:embed="rId3" cstate="print">
            <a:duotone>
              <a:schemeClr val="accent1">
                <a:shade val="45000"/>
                <a:satMod val="135000"/>
              </a:schemeClr>
              <a:prstClr val="white"/>
            </a:duotone>
            <a:lum contrast="40000"/>
          </a:blip>
          <a:srcRect r="4651"/>
          <a:stretch>
            <a:fillRect/>
          </a:stretch>
        </p:blipFill>
        <p:spPr>
          <a:xfrm>
            <a:off x="3214678" y="1875248"/>
            <a:ext cx="1285884" cy="1011458"/>
          </a:xfrm>
          <a:prstGeom prst="rect">
            <a:avLst/>
          </a:prstGeom>
          <a:effectLst>
            <a:reflection blurRad="6350" stA="50000" endA="300" endPos="90000" dir="5400000" sy="-100000" algn="bl" rotWithShape="0"/>
          </a:effectLst>
        </p:spPr>
      </p:pic>
      <p:pic>
        <p:nvPicPr>
          <p:cNvPr id="8" name="7 Imagen" descr="circle-447982_640.png"/>
          <p:cNvPicPr>
            <a:picLocks noChangeAspect="1"/>
          </p:cNvPicPr>
          <p:nvPr/>
        </p:nvPicPr>
        <p:blipFill>
          <a:blip r:embed="rId4" cstate="print">
            <a:duotone>
              <a:schemeClr val="accent1">
                <a:shade val="45000"/>
                <a:satMod val="135000"/>
              </a:schemeClr>
              <a:prstClr val="white"/>
            </a:duotone>
            <a:lum contrast="40000"/>
          </a:blip>
          <a:srcRect r="4651"/>
          <a:stretch>
            <a:fillRect/>
          </a:stretch>
        </p:blipFill>
        <p:spPr>
          <a:xfrm flipH="1">
            <a:off x="4500562" y="1875248"/>
            <a:ext cx="1276360" cy="1011458"/>
          </a:xfrm>
          <a:prstGeom prst="rect">
            <a:avLst/>
          </a:prstGeom>
          <a:effectLst>
            <a:reflection blurRad="6350" stA="50000" endA="300" endPos="90000" dir="5400000" sy="-100000" algn="bl" rotWithShape="0"/>
          </a:effectLst>
        </p:spPr>
      </p:pic>
      <p:pic>
        <p:nvPicPr>
          <p:cNvPr id="9" name="8 Imagen" descr="circle-447982_640.png"/>
          <p:cNvPicPr>
            <a:picLocks noChangeAspect="1"/>
          </p:cNvPicPr>
          <p:nvPr/>
        </p:nvPicPr>
        <p:blipFill>
          <a:blip r:embed="rId3" cstate="print">
            <a:duotone>
              <a:schemeClr val="accent1">
                <a:shade val="45000"/>
                <a:satMod val="135000"/>
              </a:schemeClr>
              <a:prstClr val="white"/>
            </a:duotone>
            <a:lum contrast="40000"/>
          </a:blip>
          <a:srcRect r="4651"/>
          <a:stretch>
            <a:fillRect/>
          </a:stretch>
        </p:blipFill>
        <p:spPr>
          <a:xfrm>
            <a:off x="3214678" y="2839643"/>
            <a:ext cx="1285884" cy="1011458"/>
          </a:xfrm>
          <a:prstGeom prst="rect">
            <a:avLst/>
          </a:prstGeom>
          <a:effectLst>
            <a:reflection blurRad="6350" stA="50000" endA="300" endPos="90000" dir="5400000" sy="-100000" algn="bl" rotWithShape="0"/>
          </a:effectLst>
        </p:spPr>
      </p:pic>
      <p:pic>
        <p:nvPicPr>
          <p:cNvPr id="10" name="9 Imagen" descr="circle-447982_640.png"/>
          <p:cNvPicPr>
            <a:picLocks noChangeAspect="1"/>
          </p:cNvPicPr>
          <p:nvPr/>
        </p:nvPicPr>
        <p:blipFill>
          <a:blip r:embed="rId4" cstate="print">
            <a:duotone>
              <a:schemeClr val="accent1">
                <a:shade val="45000"/>
                <a:satMod val="135000"/>
              </a:schemeClr>
              <a:prstClr val="white"/>
            </a:duotone>
            <a:lum contrast="40000"/>
          </a:blip>
          <a:srcRect r="4651"/>
          <a:stretch>
            <a:fillRect/>
          </a:stretch>
        </p:blipFill>
        <p:spPr>
          <a:xfrm flipH="1">
            <a:off x="4500562" y="2786065"/>
            <a:ext cx="1276360" cy="1011458"/>
          </a:xfrm>
          <a:prstGeom prst="rect">
            <a:avLst/>
          </a:prstGeom>
          <a:effectLst>
            <a:reflection blurRad="6350" stA="50000" endA="300" endPos="90000" dir="5400000" sy="-100000" algn="bl" rotWithShape="0"/>
          </a:effectLst>
        </p:spPr>
      </p:pic>
      <p:pic>
        <p:nvPicPr>
          <p:cNvPr id="11" name="10 Imagen" descr="circle-447982_640.png"/>
          <p:cNvPicPr>
            <a:picLocks noChangeAspect="1"/>
          </p:cNvPicPr>
          <p:nvPr/>
        </p:nvPicPr>
        <p:blipFill>
          <a:blip r:embed="rId3" cstate="print">
            <a:duotone>
              <a:schemeClr val="accent1">
                <a:shade val="45000"/>
                <a:satMod val="135000"/>
              </a:schemeClr>
              <a:prstClr val="white"/>
            </a:duotone>
            <a:lum contrast="40000"/>
          </a:blip>
          <a:srcRect r="4651"/>
          <a:stretch>
            <a:fillRect/>
          </a:stretch>
        </p:blipFill>
        <p:spPr>
          <a:xfrm>
            <a:off x="3214678" y="3750478"/>
            <a:ext cx="1285884" cy="1011458"/>
          </a:xfrm>
          <a:prstGeom prst="rect">
            <a:avLst/>
          </a:prstGeom>
          <a:effectLst>
            <a:reflection blurRad="6350" stA="50000" endA="300" endPos="90000" dir="5400000" sy="-100000" algn="bl" rotWithShape="0"/>
          </a:effectLst>
        </p:spPr>
      </p:pic>
      <p:pic>
        <p:nvPicPr>
          <p:cNvPr id="12" name="11 Imagen" descr="circle-447982_640.png"/>
          <p:cNvPicPr>
            <a:picLocks noChangeAspect="1"/>
          </p:cNvPicPr>
          <p:nvPr/>
        </p:nvPicPr>
        <p:blipFill>
          <a:blip r:embed="rId4" cstate="print">
            <a:duotone>
              <a:schemeClr val="accent1">
                <a:shade val="45000"/>
                <a:satMod val="135000"/>
              </a:schemeClr>
              <a:prstClr val="white"/>
            </a:duotone>
            <a:lum contrast="40000"/>
          </a:blip>
          <a:srcRect r="4651"/>
          <a:stretch>
            <a:fillRect/>
          </a:stretch>
        </p:blipFill>
        <p:spPr>
          <a:xfrm flipH="1">
            <a:off x="4500562" y="3750478"/>
            <a:ext cx="1276360" cy="1011458"/>
          </a:xfrm>
          <a:prstGeom prst="rect">
            <a:avLst/>
          </a:prstGeom>
          <a:effectLst>
            <a:reflection blurRad="6350" stA="50000" endA="300" endPos="90000" dir="5400000" sy="-100000" algn="bl" rotWithShape="0"/>
          </a:effectLst>
        </p:spPr>
      </p:pic>
      <p:sp>
        <p:nvSpPr>
          <p:cNvPr id="13" name="12 Rectángulo"/>
          <p:cNvSpPr/>
          <p:nvPr/>
        </p:nvSpPr>
        <p:spPr>
          <a:xfrm>
            <a:off x="-500098" y="-357208"/>
            <a:ext cx="10001320" cy="6072230"/>
          </a:xfrm>
          <a:prstGeom prst="rect">
            <a:avLst/>
          </a:prstGeom>
          <a:gradFill flip="none" rotWithShape="1">
            <a:gsLst>
              <a:gs pos="0">
                <a:srgbClr val="3399FF"/>
              </a:gs>
              <a:gs pos="16000">
                <a:srgbClr val="00CCCC"/>
              </a:gs>
              <a:gs pos="47000">
                <a:srgbClr val="9999FF"/>
              </a:gs>
              <a:gs pos="60001">
                <a:srgbClr val="2E6792"/>
              </a:gs>
              <a:gs pos="71001">
                <a:srgbClr val="3333CC"/>
              </a:gs>
              <a:gs pos="81000">
                <a:srgbClr val="1170FF"/>
              </a:gs>
              <a:gs pos="100000">
                <a:srgbClr val="006699"/>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advTm="17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13"/>
                                        </p:tgtEl>
                                        <p:attrNameLst>
                                          <p:attrName>style.opacity</p:attrName>
                                        </p:attrNameLst>
                                      </p:cBhvr>
                                      <p:to>
                                        <p:strVal val="0"/>
                                      </p:to>
                                    </p:set>
                                    <p:animEffect filter="image" prLst="opacity: 0">
                                      <p:cBhvr rctx="IE">
                                        <p:cTn id="7" dur="indefinite"/>
                                        <p:tgtEl>
                                          <p:spTgt spid="13"/>
                                        </p:tgtEl>
                                      </p:cBhvr>
                                    </p:animEffect>
                                  </p:childTnLst>
                                </p:cTn>
                              </p:par>
                              <p:par>
                                <p:cTn id="8" presetID="2" presetClass="entr" presetSubtype="12" fill="hold" nodeType="withEffect">
                                  <p:stCondLst>
                                    <p:cond delay="0"/>
                                  </p:stCondLst>
                                  <p:childTnLst>
                                    <p:set>
                                      <p:cBhvr>
                                        <p:cTn id="9" dur="1" fill="hold">
                                          <p:stCondLst>
                                            <p:cond delay="0"/>
                                          </p:stCondLst>
                                        </p:cTn>
                                        <p:tgtEl>
                                          <p:spTgt spid="3"/>
                                        </p:tgtEl>
                                        <p:attrNameLst>
                                          <p:attrName>style.visibility</p:attrName>
                                        </p:attrNameLst>
                                      </p:cBhvr>
                                      <p:to>
                                        <p:strVal val="visible"/>
                                      </p:to>
                                    </p:set>
                                    <p:anim calcmode="lin" valueType="num">
                                      <p:cBhvr additive="base">
                                        <p:cTn id="10" dur="3000" fill="hold"/>
                                        <p:tgtEl>
                                          <p:spTgt spid="3"/>
                                        </p:tgtEl>
                                        <p:attrNameLst>
                                          <p:attrName>ppt_x</p:attrName>
                                        </p:attrNameLst>
                                      </p:cBhvr>
                                      <p:tavLst>
                                        <p:tav tm="0">
                                          <p:val>
                                            <p:strVal val="0-#ppt_w/2"/>
                                          </p:val>
                                        </p:tav>
                                        <p:tav tm="100000">
                                          <p:val>
                                            <p:strVal val="#ppt_x"/>
                                          </p:val>
                                        </p:tav>
                                      </p:tavLst>
                                    </p:anim>
                                    <p:anim calcmode="lin" valueType="num">
                                      <p:cBhvr additive="base">
                                        <p:cTn id="11" dur="3000" fill="hold"/>
                                        <p:tgtEl>
                                          <p:spTgt spid="3"/>
                                        </p:tgtEl>
                                        <p:attrNameLst>
                                          <p:attrName>ppt_y</p:attrName>
                                        </p:attrNameLst>
                                      </p:cBhvr>
                                      <p:tavLst>
                                        <p:tav tm="0">
                                          <p:val>
                                            <p:strVal val="1+#ppt_h/2"/>
                                          </p:val>
                                        </p:tav>
                                        <p:tav tm="100000">
                                          <p:val>
                                            <p:strVal val="#ppt_y"/>
                                          </p:val>
                                        </p:tav>
                                      </p:tavLst>
                                    </p:anim>
                                  </p:childTnLst>
                                </p:cTn>
                              </p:par>
                              <p:par>
                                <p:cTn id="12" presetID="2" presetClass="entr" presetSubtype="12" fill="hold" nodeType="withEffect">
                                  <p:stCondLst>
                                    <p:cond delay="0"/>
                                  </p:stCondLst>
                                  <p:childTnLst>
                                    <p:set>
                                      <p:cBhvr>
                                        <p:cTn id="13" dur="1" fill="hold">
                                          <p:stCondLst>
                                            <p:cond delay="0"/>
                                          </p:stCondLst>
                                        </p:cTn>
                                        <p:tgtEl>
                                          <p:spTgt spid="5"/>
                                        </p:tgtEl>
                                        <p:attrNameLst>
                                          <p:attrName>style.visibility</p:attrName>
                                        </p:attrNameLst>
                                      </p:cBhvr>
                                      <p:to>
                                        <p:strVal val="visible"/>
                                      </p:to>
                                    </p:set>
                                    <p:anim calcmode="lin" valueType="num">
                                      <p:cBhvr additive="base">
                                        <p:cTn id="14" dur="3000" fill="hold"/>
                                        <p:tgtEl>
                                          <p:spTgt spid="5"/>
                                        </p:tgtEl>
                                        <p:attrNameLst>
                                          <p:attrName>ppt_x</p:attrName>
                                        </p:attrNameLst>
                                      </p:cBhvr>
                                      <p:tavLst>
                                        <p:tav tm="0">
                                          <p:val>
                                            <p:strVal val="0-#ppt_w/2"/>
                                          </p:val>
                                        </p:tav>
                                        <p:tav tm="100000">
                                          <p:val>
                                            <p:strVal val="#ppt_x"/>
                                          </p:val>
                                        </p:tav>
                                      </p:tavLst>
                                    </p:anim>
                                    <p:anim calcmode="lin" valueType="num">
                                      <p:cBhvr additive="base">
                                        <p:cTn id="15" dur="3000" fill="hold"/>
                                        <p:tgtEl>
                                          <p:spTgt spid="5"/>
                                        </p:tgtEl>
                                        <p:attrNameLst>
                                          <p:attrName>ppt_y</p:attrName>
                                        </p:attrNameLst>
                                      </p:cBhvr>
                                      <p:tavLst>
                                        <p:tav tm="0">
                                          <p:val>
                                            <p:strVal val="1+#ppt_h/2"/>
                                          </p:val>
                                        </p:tav>
                                        <p:tav tm="100000">
                                          <p:val>
                                            <p:strVal val="#ppt_y"/>
                                          </p:val>
                                        </p:tav>
                                      </p:tavLst>
                                    </p:anim>
                                  </p:childTnLst>
                                </p:cTn>
                              </p:par>
                              <p:par>
                                <p:cTn id="16" presetID="2" presetClass="entr" presetSubtype="12" fill="hold" nodeType="withEffect">
                                  <p:stCondLst>
                                    <p:cond delay="0"/>
                                  </p:stCondLst>
                                  <p:childTnLst>
                                    <p:set>
                                      <p:cBhvr>
                                        <p:cTn id="17" dur="1" fill="hold">
                                          <p:stCondLst>
                                            <p:cond delay="0"/>
                                          </p:stCondLst>
                                        </p:cTn>
                                        <p:tgtEl>
                                          <p:spTgt spid="7"/>
                                        </p:tgtEl>
                                        <p:attrNameLst>
                                          <p:attrName>style.visibility</p:attrName>
                                        </p:attrNameLst>
                                      </p:cBhvr>
                                      <p:to>
                                        <p:strVal val="visible"/>
                                      </p:to>
                                    </p:set>
                                    <p:anim calcmode="lin" valueType="num">
                                      <p:cBhvr additive="base">
                                        <p:cTn id="18" dur="3000" fill="hold"/>
                                        <p:tgtEl>
                                          <p:spTgt spid="7"/>
                                        </p:tgtEl>
                                        <p:attrNameLst>
                                          <p:attrName>ppt_x</p:attrName>
                                        </p:attrNameLst>
                                      </p:cBhvr>
                                      <p:tavLst>
                                        <p:tav tm="0">
                                          <p:val>
                                            <p:strVal val="0-#ppt_w/2"/>
                                          </p:val>
                                        </p:tav>
                                        <p:tav tm="100000">
                                          <p:val>
                                            <p:strVal val="#ppt_x"/>
                                          </p:val>
                                        </p:tav>
                                      </p:tavLst>
                                    </p:anim>
                                    <p:anim calcmode="lin" valueType="num">
                                      <p:cBhvr additive="base">
                                        <p:cTn id="19" dur="3000" fill="hold"/>
                                        <p:tgtEl>
                                          <p:spTgt spid="7"/>
                                        </p:tgtEl>
                                        <p:attrNameLst>
                                          <p:attrName>ppt_y</p:attrName>
                                        </p:attrNameLst>
                                      </p:cBhvr>
                                      <p:tavLst>
                                        <p:tav tm="0">
                                          <p:val>
                                            <p:strVal val="1+#ppt_h/2"/>
                                          </p:val>
                                        </p:tav>
                                        <p:tav tm="100000">
                                          <p:val>
                                            <p:strVal val="#ppt_y"/>
                                          </p:val>
                                        </p:tav>
                                      </p:tavLst>
                                    </p:anim>
                                  </p:childTnLst>
                                </p:cTn>
                              </p:par>
                              <p:par>
                                <p:cTn id="20" presetID="2" presetClass="entr" presetSubtype="12" fill="hold" nodeType="withEffect">
                                  <p:stCondLst>
                                    <p:cond delay="0"/>
                                  </p:stCondLst>
                                  <p:childTnLst>
                                    <p:set>
                                      <p:cBhvr>
                                        <p:cTn id="21" dur="1" fill="hold">
                                          <p:stCondLst>
                                            <p:cond delay="0"/>
                                          </p:stCondLst>
                                        </p:cTn>
                                        <p:tgtEl>
                                          <p:spTgt spid="9"/>
                                        </p:tgtEl>
                                        <p:attrNameLst>
                                          <p:attrName>style.visibility</p:attrName>
                                        </p:attrNameLst>
                                      </p:cBhvr>
                                      <p:to>
                                        <p:strVal val="visible"/>
                                      </p:to>
                                    </p:set>
                                    <p:anim calcmode="lin" valueType="num">
                                      <p:cBhvr additive="base">
                                        <p:cTn id="22" dur="3000" fill="hold"/>
                                        <p:tgtEl>
                                          <p:spTgt spid="9"/>
                                        </p:tgtEl>
                                        <p:attrNameLst>
                                          <p:attrName>ppt_x</p:attrName>
                                        </p:attrNameLst>
                                      </p:cBhvr>
                                      <p:tavLst>
                                        <p:tav tm="0">
                                          <p:val>
                                            <p:strVal val="0-#ppt_w/2"/>
                                          </p:val>
                                        </p:tav>
                                        <p:tav tm="100000">
                                          <p:val>
                                            <p:strVal val="#ppt_x"/>
                                          </p:val>
                                        </p:tav>
                                      </p:tavLst>
                                    </p:anim>
                                    <p:anim calcmode="lin" valueType="num">
                                      <p:cBhvr additive="base">
                                        <p:cTn id="23" dur="3000" fill="hold"/>
                                        <p:tgtEl>
                                          <p:spTgt spid="9"/>
                                        </p:tgtEl>
                                        <p:attrNameLst>
                                          <p:attrName>ppt_y</p:attrName>
                                        </p:attrNameLst>
                                      </p:cBhvr>
                                      <p:tavLst>
                                        <p:tav tm="0">
                                          <p:val>
                                            <p:strVal val="1+#ppt_h/2"/>
                                          </p:val>
                                        </p:tav>
                                        <p:tav tm="100000">
                                          <p:val>
                                            <p:strVal val="#ppt_y"/>
                                          </p:val>
                                        </p:tav>
                                      </p:tavLst>
                                    </p:anim>
                                  </p:childTnLst>
                                </p:cTn>
                              </p:par>
                              <p:par>
                                <p:cTn id="24" presetID="2" presetClass="entr" presetSubtype="12" fill="hold" nodeType="withEffect">
                                  <p:stCondLst>
                                    <p:cond delay="0"/>
                                  </p:stCondLst>
                                  <p:childTnLst>
                                    <p:set>
                                      <p:cBhvr>
                                        <p:cTn id="25" dur="1" fill="hold">
                                          <p:stCondLst>
                                            <p:cond delay="0"/>
                                          </p:stCondLst>
                                        </p:cTn>
                                        <p:tgtEl>
                                          <p:spTgt spid="11"/>
                                        </p:tgtEl>
                                        <p:attrNameLst>
                                          <p:attrName>style.visibility</p:attrName>
                                        </p:attrNameLst>
                                      </p:cBhvr>
                                      <p:to>
                                        <p:strVal val="visible"/>
                                      </p:to>
                                    </p:set>
                                    <p:anim calcmode="lin" valueType="num">
                                      <p:cBhvr additive="base">
                                        <p:cTn id="26" dur="3000" fill="hold"/>
                                        <p:tgtEl>
                                          <p:spTgt spid="11"/>
                                        </p:tgtEl>
                                        <p:attrNameLst>
                                          <p:attrName>ppt_x</p:attrName>
                                        </p:attrNameLst>
                                      </p:cBhvr>
                                      <p:tavLst>
                                        <p:tav tm="0">
                                          <p:val>
                                            <p:strVal val="0-#ppt_w/2"/>
                                          </p:val>
                                        </p:tav>
                                        <p:tav tm="100000">
                                          <p:val>
                                            <p:strVal val="#ppt_x"/>
                                          </p:val>
                                        </p:tav>
                                      </p:tavLst>
                                    </p:anim>
                                    <p:anim calcmode="lin" valueType="num">
                                      <p:cBhvr additive="base">
                                        <p:cTn id="27" dur="3000" fill="hold"/>
                                        <p:tgtEl>
                                          <p:spTgt spid="11"/>
                                        </p:tgtEl>
                                        <p:attrNameLst>
                                          <p:attrName>ppt_y</p:attrName>
                                        </p:attrNameLst>
                                      </p:cBhvr>
                                      <p:tavLst>
                                        <p:tav tm="0">
                                          <p:val>
                                            <p:strVal val="1+#ppt_h/2"/>
                                          </p:val>
                                        </p:tav>
                                        <p:tav tm="100000">
                                          <p:val>
                                            <p:strVal val="#ppt_y"/>
                                          </p:val>
                                        </p:tav>
                                      </p:tavLst>
                                    </p:anim>
                                  </p:childTnLst>
                                </p:cTn>
                              </p:par>
                              <p:par>
                                <p:cTn id="28" presetID="2" presetClass="entr" presetSubtype="6" fill="hold" nodeType="withEffect">
                                  <p:stCondLst>
                                    <p:cond delay="0"/>
                                  </p:stCondLst>
                                  <p:childTnLst>
                                    <p:set>
                                      <p:cBhvr>
                                        <p:cTn id="29" dur="1" fill="hold">
                                          <p:stCondLst>
                                            <p:cond delay="0"/>
                                          </p:stCondLst>
                                        </p:cTn>
                                        <p:tgtEl>
                                          <p:spTgt spid="4"/>
                                        </p:tgtEl>
                                        <p:attrNameLst>
                                          <p:attrName>style.visibility</p:attrName>
                                        </p:attrNameLst>
                                      </p:cBhvr>
                                      <p:to>
                                        <p:strVal val="visible"/>
                                      </p:to>
                                    </p:set>
                                    <p:anim calcmode="lin" valueType="num">
                                      <p:cBhvr additive="base">
                                        <p:cTn id="30" dur="3000" fill="hold"/>
                                        <p:tgtEl>
                                          <p:spTgt spid="4"/>
                                        </p:tgtEl>
                                        <p:attrNameLst>
                                          <p:attrName>ppt_x</p:attrName>
                                        </p:attrNameLst>
                                      </p:cBhvr>
                                      <p:tavLst>
                                        <p:tav tm="0">
                                          <p:val>
                                            <p:strVal val="1+#ppt_w/2"/>
                                          </p:val>
                                        </p:tav>
                                        <p:tav tm="100000">
                                          <p:val>
                                            <p:strVal val="#ppt_x"/>
                                          </p:val>
                                        </p:tav>
                                      </p:tavLst>
                                    </p:anim>
                                    <p:anim calcmode="lin" valueType="num">
                                      <p:cBhvr additive="base">
                                        <p:cTn id="31" dur="3000" fill="hold"/>
                                        <p:tgtEl>
                                          <p:spTgt spid="4"/>
                                        </p:tgtEl>
                                        <p:attrNameLst>
                                          <p:attrName>ppt_y</p:attrName>
                                        </p:attrNameLst>
                                      </p:cBhvr>
                                      <p:tavLst>
                                        <p:tav tm="0">
                                          <p:val>
                                            <p:strVal val="1+#ppt_h/2"/>
                                          </p:val>
                                        </p:tav>
                                        <p:tav tm="100000">
                                          <p:val>
                                            <p:strVal val="#ppt_y"/>
                                          </p:val>
                                        </p:tav>
                                      </p:tavLst>
                                    </p:anim>
                                  </p:childTnLst>
                                </p:cTn>
                              </p:par>
                              <p:par>
                                <p:cTn id="32" presetID="2" presetClass="entr" presetSubtype="6" fill="hold" nodeType="withEffect">
                                  <p:stCondLst>
                                    <p:cond delay="0"/>
                                  </p:stCondLst>
                                  <p:childTnLst>
                                    <p:set>
                                      <p:cBhvr>
                                        <p:cTn id="33" dur="1" fill="hold">
                                          <p:stCondLst>
                                            <p:cond delay="0"/>
                                          </p:stCondLst>
                                        </p:cTn>
                                        <p:tgtEl>
                                          <p:spTgt spid="6"/>
                                        </p:tgtEl>
                                        <p:attrNameLst>
                                          <p:attrName>style.visibility</p:attrName>
                                        </p:attrNameLst>
                                      </p:cBhvr>
                                      <p:to>
                                        <p:strVal val="visible"/>
                                      </p:to>
                                    </p:set>
                                    <p:anim calcmode="lin" valueType="num">
                                      <p:cBhvr additive="base">
                                        <p:cTn id="34" dur="3000" fill="hold"/>
                                        <p:tgtEl>
                                          <p:spTgt spid="6"/>
                                        </p:tgtEl>
                                        <p:attrNameLst>
                                          <p:attrName>ppt_x</p:attrName>
                                        </p:attrNameLst>
                                      </p:cBhvr>
                                      <p:tavLst>
                                        <p:tav tm="0">
                                          <p:val>
                                            <p:strVal val="1+#ppt_w/2"/>
                                          </p:val>
                                        </p:tav>
                                        <p:tav tm="100000">
                                          <p:val>
                                            <p:strVal val="#ppt_x"/>
                                          </p:val>
                                        </p:tav>
                                      </p:tavLst>
                                    </p:anim>
                                    <p:anim calcmode="lin" valueType="num">
                                      <p:cBhvr additive="base">
                                        <p:cTn id="35" dur="3000" fill="hold"/>
                                        <p:tgtEl>
                                          <p:spTgt spid="6"/>
                                        </p:tgtEl>
                                        <p:attrNameLst>
                                          <p:attrName>ppt_y</p:attrName>
                                        </p:attrNameLst>
                                      </p:cBhvr>
                                      <p:tavLst>
                                        <p:tav tm="0">
                                          <p:val>
                                            <p:strVal val="1+#ppt_h/2"/>
                                          </p:val>
                                        </p:tav>
                                        <p:tav tm="100000">
                                          <p:val>
                                            <p:strVal val="#ppt_y"/>
                                          </p:val>
                                        </p:tav>
                                      </p:tavLst>
                                    </p:anim>
                                  </p:childTnLst>
                                </p:cTn>
                              </p:par>
                              <p:par>
                                <p:cTn id="36" presetID="2" presetClass="entr" presetSubtype="6" fill="hold" nodeType="withEffect">
                                  <p:stCondLst>
                                    <p:cond delay="0"/>
                                  </p:stCondLst>
                                  <p:childTnLst>
                                    <p:set>
                                      <p:cBhvr>
                                        <p:cTn id="37" dur="1" fill="hold">
                                          <p:stCondLst>
                                            <p:cond delay="0"/>
                                          </p:stCondLst>
                                        </p:cTn>
                                        <p:tgtEl>
                                          <p:spTgt spid="8"/>
                                        </p:tgtEl>
                                        <p:attrNameLst>
                                          <p:attrName>style.visibility</p:attrName>
                                        </p:attrNameLst>
                                      </p:cBhvr>
                                      <p:to>
                                        <p:strVal val="visible"/>
                                      </p:to>
                                    </p:set>
                                    <p:anim calcmode="lin" valueType="num">
                                      <p:cBhvr additive="base">
                                        <p:cTn id="38" dur="3000" fill="hold"/>
                                        <p:tgtEl>
                                          <p:spTgt spid="8"/>
                                        </p:tgtEl>
                                        <p:attrNameLst>
                                          <p:attrName>ppt_x</p:attrName>
                                        </p:attrNameLst>
                                      </p:cBhvr>
                                      <p:tavLst>
                                        <p:tav tm="0">
                                          <p:val>
                                            <p:strVal val="1+#ppt_w/2"/>
                                          </p:val>
                                        </p:tav>
                                        <p:tav tm="100000">
                                          <p:val>
                                            <p:strVal val="#ppt_x"/>
                                          </p:val>
                                        </p:tav>
                                      </p:tavLst>
                                    </p:anim>
                                    <p:anim calcmode="lin" valueType="num">
                                      <p:cBhvr additive="base">
                                        <p:cTn id="39" dur="3000" fill="hold"/>
                                        <p:tgtEl>
                                          <p:spTgt spid="8"/>
                                        </p:tgtEl>
                                        <p:attrNameLst>
                                          <p:attrName>ppt_y</p:attrName>
                                        </p:attrNameLst>
                                      </p:cBhvr>
                                      <p:tavLst>
                                        <p:tav tm="0">
                                          <p:val>
                                            <p:strVal val="1+#ppt_h/2"/>
                                          </p:val>
                                        </p:tav>
                                        <p:tav tm="100000">
                                          <p:val>
                                            <p:strVal val="#ppt_y"/>
                                          </p:val>
                                        </p:tav>
                                      </p:tavLst>
                                    </p:anim>
                                  </p:childTnLst>
                                </p:cTn>
                              </p:par>
                              <p:par>
                                <p:cTn id="40" presetID="2" presetClass="entr" presetSubtype="6" fill="hold" nodeType="withEffect">
                                  <p:stCondLst>
                                    <p:cond delay="0"/>
                                  </p:stCondLst>
                                  <p:childTnLst>
                                    <p:set>
                                      <p:cBhvr>
                                        <p:cTn id="41" dur="1" fill="hold">
                                          <p:stCondLst>
                                            <p:cond delay="0"/>
                                          </p:stCondLst>
                                        </p:cTn>
                                        <p:tgtEl>
                                          <p:spTgt spid="10"/>
                                        </p:tgtEl>
                                        <p:attrNameLst>
                                          <p:attrName>style.visibility</p:attrName>
                                        </p:attrNameLst>
                                      </p:cBhvr>
                                      <p:to>
                                        <p:strVal val="visible"/>
                                      </p:to>
                                    </p:set>
                                    <p:anim calcmode="lin" valueType="num">
                                      <p:cBhvr additive="base">
                                        <p:cTn id="42" dur="3000" fill="hold"/>
                                        <p:tgtEl>
                                          <p:spTgt spid="10"/>
                                        </p:tgtEl>
                                        <p:attrNameLst>
                                          <p:attrName>ppt_x</p:attrName>
                                        </p:attrNameLst>
                                      </p:cBhvr>
                                      <p:tavLst>
                                        <p:tav tm="0">
                                          <p:val>
                                            <p:strVal val="1+#ppt_w/2"/>
                                          </p:val>
                                        </p:tav>
                                        <p:tav tm="100000">
                                          <p:val>
                                            <p:strVal val="#ppt_x"/>
                                          </p:val>
                                        </p:tav>
                                      </p:tavLst>
                                    </p:anim>
                                    <p:anim calcmode="lin" valueType="num">
                                      <p:cBhvr additive="base">
                                        <p:cTn id="43" dur="3000" fill="hold"/>
                                        <p:tgtEl>
                                          <p:spTgt spid="10"/>
                                        </p:tgtEl>
                                        <p:attrNameLst>
                                          <p:attrName>ppt_y</p:attrName>
                                        </p:attrNameLst>
                                      </p:cBhvr>
                                      <p:tavLst>
                                        <p:tav tm="0">
                                          <p:val>
                                            <p:strVal val="1+#ppt_h/2"/>
                                          </p:val>
                                        </p:tav>
                                        <p:tav tm="100000">
                                          <p:val>
                                            <p:strVal val="#ppt_y"/>
                                          </p:val>
                                        </p:tav>
                                      </p:tavLst>
                                    </p:anim>
                                  </p:childTnLst>
                                </p:cTn>
                              </p:par>
                              <p:par>
                                <p:cTn id="44" presetID="2" presetClass="entr" presetSubtype="6" fill="hold" nodeType="withEffect">
                                  <p:stCondLst>
                                    <p:cond delay="0"/>
                                  </p:stCondLst>
                                  <p:childTnLst>
                                    <p:set>
                                      <p:cBhvr>
                                        <p:cTn id="45" dur="1" fill="hold">
                                          <p:stCondLst>
                                            <p:cond delay="0"/>
                                          </p:stCondLst>
                                        </p:cTn>
                                        <p:tgtEl>
                                          <p:spTgt spid="12"/>
                                        </p:tgtEl>
                                        <p:attrNameLst>
                                          <p:attrName>style.visibility</p:attrName>
                                        </p:attrNameLst>
                                      </p:cBhvr>
                                      <p:to>
                                        <p:strVal val="visible"/>
                                      </p:to>
                                    </p:set>
                                    <p:anim calcmode="lin" valueType="num">
                                      <p:cBhvr additive="base">
                                        <p:cTn id="46" dur="3000" fill="hold"/>
                                        <p:tgtEl>
                                          <p:spTgt spid="12"/>
                                        </p:tgtEl>
                                        <p:attrNameLst>
                                          <p:attrName>ppt_x</p:attrName>
                                        </p:attrNameLst>
                                      </p:cBhvr>
                                      <p:tavLst>
                                        <p:tav tm="0">
                                          <p:val>
                                            <p:strVal val="1+#ppt_w/2"/>
                                          </p:val>
                                        </p:tav>
                                        <p:tav tm="100000">
                                          <p:val>
                                            <p:strVal val="#ppt_x"/>
                                          </p:val>
                                        </p:tav>
                                      </p:tavLst>
                                    </p:anim>
                                    <p:anim calcmode="lin" valueType="num">
                                      <p:cBhvr additive="base">
                                        <p:cTn id="47" dur="3000" fill="hold"/>
                                        <p:tgtEl>
                                          <p:spTgt spid="12"/>
                                        </p:tgtEl>
                                        <p:attrNameLst>
                                          <p:attrName>ppt_y</p:attrName>
                                        </p:attrNameLst>
                                      </p:cBhvr>
                                      <p:tavLst>
                                        <p:tav tm="0">
                                          <p:val>
                                            <p:strVal val="1+#ppt_h/2"/>
                                          </p:val>
                                        </p:tav>
                                        <p:tav tm="100000">
                                          <p:val>
                                            <p:strVal val="#ppt_y"/>
                                          </p:val>
                                        </p:tav>
                                      </p:tavLst>
                                    </p:anim>
                                  </p:childTnLst>
                                </p:cTn>
                              </p:par>
                              <p:par>
                                <p:cTn id="48" presetID="8" presetClass="emph" presetSubtype="0" fill="hold" nodeType="withEffect">
                                  <p:stCondLst>
                                    <p:cond delay="0"/>
                                  </p:stCondLst>
                                  <p:childTnLst>
                                    <p:animRot by="21600000">
                                      <p:cBhvr>
                                        <p:cTn id="49" dur="3000" fill="hold"/>
                                        <p:tgtEl>
                                          <p:spTgt spid="3"/>
                                        </p:tgtEl>
                                        <p:attrNameLst>
                                          <p:attrName>r</p:attrName>
                                        </p:attrNameLst>
                                      </p:cBhvr>
                                    </p:animRot>
                                  </p:childTnLst>
                                </p:cTn>
                              </p:par>
                              <p:par>
                                <p:cTn id="50" presetID="8" presetClass="emph" presetSubtype="0" fill="hold" nodeType="withEffect">
                                  <p:stCondLst>
                                    <p:cond delay="0"/>
                                  </p:stCondLst>
                                  <p:childTnLst>
                                    <p:animRot by="21600000">
                                      <p:cBhvr>
                                        <p:cTn id="51" dur="3000" fill="hold"/>
                                        <p:tgtEl>
                                          <p:spTgt spid="5"/>
                                        </p:tgtEl>
                                        <p:attrNameLst>
                                          <p:attrName>r</p:attrName>
                                        </p:attrNameLst>
                                      </p:cBhvr>
                                    </p:animRot>
                                  </p:childTnLst>
                                </p:cTn>
                              </p:par>
                              <p:par>
                                <p:cTn id="52" presetID="8" presetClass="emph" presetSubtype="0" fill="hold" nodeType="withEffect">
                                  <p:stCondLst>
                                    <p:cond delay="0"/>
                                  </p:stCondLst>
                                  <p:childTnLst>
                                    <p:animRot by="21600000">
                                      <p:cBhvr>
                                        <p:cTn id="53" dur="3000" fill="hold"/>
                                        <p:tgtEl>
                                          <p:spTgt spid="7"/>
                                        </p:tgtEl>
                                        <p:attrNameLst>
                                          <p:attrName>r</p:attrName>
                                        </p:attrNameLst>
                                      </p:cBhvr>
                                    </p:animRot>
                                  </p:childTnLst>
                                </p:cTn>
                              </p:par>
                              <p:par>
                                <p:cTn id="54" presetID="8" presetClass="emph" presetSubtype="0" fill="hold" nodeType="withEffect">
                                  <p:stCondLst>
                                    <p:cond delay="0"/>
                                  </p:stCondLst>
                                  <p:childTnLst>
                                    <p:animRot by="21600000">
                                      <p:cBhvr>
                                        <p:cTn id="55" dur="3000" fill="hold"/>
                                        <p:tgtEl>
                                          <p:spTgt spid="9"/>
                                        </p:tgtEl>
                                        <p:attrNameLst>
                                          <p:attrName>r</p:attrName>
                                        </p:attrNameLst>
                                      </p:cBhvr>
                                    </p:animRot>
                                  </p:childTnLst>
                                </p:cTn>
                              </p:par>
                              <p:par>
                                <p:cTn id="56" presetID="8" presetClass="emph" presetSubtype="0" fill="hold" nodeType="withEffect">
                                  <p:stCondLst>
                                    <p:cond delay="0"/>
                                  </p:stCondLst>
                                  <p:childTnLst>
                                    <p:animRot by="21600000">
                                      <p:cBhvr>
                                        <p:cTn id="57" dur="3000" fill="hold"/>
                                        <p:tgtEl>
                                          <p:spTgt spid="11"/>
                                        </p:tgtEl>
                                        <p:attrNameLst>
                                          <p:attrName>r</p:attrName>
                                        </p:attrNameLst>
                                      </p:cBhvr>
                                    </p:animRot>
                                  </p:childTnLst>
                                </p:cTn>
                              </p:par>
                              <p:par>
                                <p:cTn id="58" presetID="8" presetClass="emph" presetSubtype="0" fill="hold" nodeType="withEffect">
                                  <p:stCondLst>
                                    <p:cond delay="0"/>
                                  </p:stCondLst>
                                  <p:childTnLst>
                                    <p:animRot by="-21600000">
                                      <p:cBhvr>
                                        <p:cTn id="59" dur="3000" fill="hold"/>
                                        <p:tgtEl>
                                          <p:spTgt spid="4"/>
                                        </p:tgtEl>
                                        <p:attrNameLst>
                                          <p:attrName>r</p:attrName>
                                        </p:attrNameLst>
                                      </p:cBhvr>
                                    </p:animRot>
                                  </p:childTnLst>
                                </p:cTn>
                              </p:par>
                              <p:par>
                                <p:cTn id="60" presetID="8" presetClass="emph" presetSubtype="0" fill="hold" nodeType="withEffect">
                                  <p:stCondLst>
                                    <p:cond delay="0"/>
                                  </p:stCondLst>
                                  <p:childTnLst>
                                    <p:animRot by="-21600000">
                                      <p:cBhvr>
                                        <p:cTn id="61" dur="3000" fill="hold"/>
                                        <p:tgtEl>
                                          <p:spTgt spid="6"/>
                                        </p:tgtEl>
                                        <p:attrNameLst>
                                          <p:attrName>r</p:attrName>
                                        </p:attrNameLst>
                                      </p:cBhvr>
                                    </p:animRot>
                                  </p:childTnLst>
                                </p:cTn>
                              </p:par>
                              <p:par>
                                <p:cTn id="62" presetID="8" presetClass="emph" presetSubtype="0" fill="hold" nodeType="withEffect">
                                  <p:stCondLst>
                                    <p:cond delay="0"/>
                                  </p:stCondLst>
                                  <p:childTnLst>
                                    <p:animRot by="-21600000">
                                      <p:cBhvr>
                                        <p:cTn id="63" dur="3000" fill="hold"/>
                                        <p:tgtEl>
                                          <p:spTgt spid="8"/>
                                        </p:tgtEl>
                                        <p:attrNameLst>
                                          <p:attrName>r</p:attrName>
                                        </p:attrNameLst>
                                      </p:cBhvr>
                                    </p:animRot>
                                  </p:childTnLst>
                                </p:cTn>
                              </p:par>
                              <p:par>
                                <p:cTn id="64" presetID="8" presetClass="emph" presetSubtype="0" fill="hold" nodeType="withEffect">
                                  <p:stCondLst>
                                    <p:cond delay="0"/>
                                  </p:stCondLst>
                                  <p:childTnLst>
                                    <p:animRot by="-21600000">
                                      <p:cBhvr>
                                        <p:cTn id="65" dur="3000" fill="hold"/>
                                        <p:tgtEl>
                                          <p:spTgt spid="10"/>
                                        </p:tgtEl>
                                        <p:attrNameLst>
                                          <p:attrName>r</p:attrName>
                                        </p:attrNameLst>
                                      </p:cBhvr>
                                    </p:animRot>
                                  </p:childTnLst>
                                </p:cTn>
                              </p:par>
                              <p:par>
                                <p:cTn id="66" presetID="8" presetClass="emph" presetSubtype="0" fill="hold" nodeType="withEffect">
                                  <p:stCondLst>
                                    <p:cond delay="0"/>
                                  </p:stCondLst>
                                  <p:childTnLst>
                                    <p:animRot by="-21600000">
                                      <p:cBhvr>
                                        <p:cTn id="67" dur="3000" fill="hold"/>
                                        <p:tgtEl>
                                          <p:spTgt spid="12"/>
                                        </p:tgtEl>
                                        <p:attrNameLst>
                                          <p:attrName>r</p:attrName>
                                        </p:attrNameLst>
                                      </p:cBhvr>
                                    </p:animRot>
                                  </p:childTnLst>
                                </p:cTn>
                              </p:par>
                            </p:childTnLst>
                          </p:cTn>
                        </p:par>
                        <p:par>
                          <p:cTn id="68" fill="hold">
                            <p:stCondLst>
                              <p:cond delay="3000"/>
                            </p:stCondLst>
                            <p:childTnLst>
                              <p:par>
                                <p:cTn id="69" presetID="2" presetClass="exit" presetSubtype="6" fill="hold" nodeType="afterEffect">
                                  <p:stCondLst>
                                    <p:cond delay="0"/>
                                  </p:stCondLst>
                                  <p:childTnLst>
                                    <p:anim calcmode="lin" valueType="num">
                                      <p:cBhvr additive="base">
                                        <p:cTn id="70" dur="3000"/>
                                        <p:tgtEl>
                                          <p:spTgt spid="3"/>
                                        </p:tgtEl>
                                        <p:attrNameLst>
                                          <p:attrName>ppt_x</p:attrName>
                                        </p:attrNameLst>
                                      </p:cBhvr>
                                      <p:tavLst>
                                        <p:tav tm="0">
                                          <p:val>
                                            <p:strVal val="ppt_x"/>
                                          </p:val>
                                        </p:tav>
                                        <p:tav tm="100000">
                                          <p:val>
                                            <p:strVal val="1+ppt_w/2"/>
                                          </p:val>
                                        </p:tav>
                                      </p:tavLst>
                                    </p:anim>
                                    <p:anim calcmode="lin" valueType="num">
                                      <p:cBhvr additive="base">
                                        <p:cTn id="71" dur="3000"/>
                                        <p:tgtEl>
                                          <p:spTgt spid="3"/>
                                        </p:tgtEl>
                                        <p:attrNameLst>
                                          <p:attrName>ppt_y</p:attrName>
                                        </p:attrNameLst>
                                      </p:cBhvr>
                                      <p:tavLst>
                                        <p:tav tm="0">
                                          <p:val>
                                            <p:strVal val="ppt_y"/>
                                          </p:val>
                                        </p:tav>
                                        <p:tav tm="100000">
                                          <p:val>
                                            <p:strVal val="1+ppt_h/2"/>
                                          </p:val>
                                        </p:tav>
                                      </p:tavLst>
                                    </p:anim>
                                    <p:set>
                                      <p:cBhvr>
                                        <p:cTn id="72" dur="1" fill="hold">
                                          <p:stCondLst>
                                            <p:cond delay="2999"/>
                                          </p:stCondLst>
                                        </p:cTn>
                                        <p:tgtEl>
                                          <p:spTgt spid="3"/>
                                        </p:tgtEl>
                                        <p:attrNameLst>
                                          <p:attrName>style.visibility</p:attrName>
                                        </p:attrNameLst>
                                      </p:cBhvr>
                                      <p:to>
                                        <p:strVal val="hidden"/>
                                      </p:to>
                                    </p:set>
                                  </p:childTnLst>
                                </p:cTn>
                              </p:par>
                              <p:par>
                                <p:cTn id="73" presetID="2" presetClass="exit" presetSubtype="6" fill="hold" nodeType="withEffect">
                                  <p:stCondLst>
                                    <p:cond delay="0"/>
                                  </p:stCondLst>
                                  <p:childTnLst>
                                    <p:anim calcmode="lin" valueType="num">
                                      <p:cBhvr additive="base">
                                        <p:cTn id="74" dur="3000"/>
                                        <p:tgtEl>
                                          <p:spTgt spid="5"/>
                                        </p:tgtEl>
                                        <p:attrNameLst>
                                          <p:attrName>ppt_x</p:attrName>
                                        </p:attrNameLst>
                                      </p:cBhvr>
                                      <p:tavLst>
                                        <p:tav tm="0">
                                          <p:val>
                                            <p:strVal val="ppt_x"/>
                                          </p:val>
                                        </p:tav>
                                        <p:tav tm="100000">
                                          <p:val>
                                            <p:strVal val="1+ppt_w/2"/>
                                          </p:val>
                                        </p:tav>
                                      </p:tavLst>
                                    </p:anim>
                                    <p:anim calcmode="lin" valueType="num">
                                      <p:cBhvr additive="base">
                                        <p:cTn id="75" dur="3000"/>
                                        <p:tgtEl>
                                          <p:spTgt spid="5"/>
                                        </p:tgtEl>
                                        <p:attrNameLst>
                                          <p:attrName>ppt_y</p:attrName>
                                        </p:attrNameLst>
                                      </p:cBhvr>
                                      <p:tavLst>
                                        <p:tav tm="0">
                                          <p:val>
                                            <p:strVal val="ppt_y"/>
                                          </p:val>
                                        </p:tav>
                                        <p:tav tm="100000">
                                          <p:val>
                                            <p:strVal val="1+ppt_h/2"/>
                                          </p:val>
                                        </p:tav>
                                      </p:tavLst>
                                    </p:anim>
                                    <p:set>
                                      <p:cBhvr>
                                        <p:cTn id="76" dur="1" fill="hold">
                                          <p:stCondLst>
                                            <p:cond delay="2999"/>
                                          </p:stCondLst>
                                        </p:cTn>
                                        <p:tgtEl>
                                          <p:spTgt spid="5"/>
                                        </p:tgtEl>
                                        <p:attrNameLst>
                                          <p:attrName>style.visibility</p:attrName>
                                        </p:attrNameLst>
                                      </p:cBhvr>
                                      <p:to>
                                        <p:strVal val="hidden"/>
                                      </p:to>
                                    </p:set>
                                  </p:childTnLst>
                                </p:cTn>
                              </p:par>
                              <p:par>
                                <p:cTn id="77" presetID="2" presetClass="exit" presetSubtype="6" fill="hold" nodeType="withEffect">
                                  <p:stCondLst>
                                    <p:cond delay="0"/>
                                  </p:stCondLst>
                                  <p:childTnLst>
                                    <p:anim calcmode="lin" valueType="num">
                                      <p:cBhvr additive="base">
                                        <p:cTn id="78" dur="3000"/>
                                        <p:tgtEl>
                                          <p:spTgt spid="7"/>
                                        </p:tgtEl>
                                        <p:attrNameLst>
                                          <p:attrName>ppt_x</p:attrName>
                                        </p:attrNameLst>
                                      </p:cBhvr>
                                      <p:tavLst>
                                        <p:tav tm="0">
                                          <p:val>
                                            <p:strVal val="ppt_x"/>
                                          </p:val>
                                        </p:tav>
                                        <p:tav tm="100000">
                                          <p:val>
                                            <p:strVal val="1+ppt_w/2"/>
                                          </p:val>
                                        </p:tav>
                                      </p:tavLst>
                                    </p:anim>
                                    <p:anim calcmode="lin" valueType="num">
                                      <p:cBhvr additive="base">
                                        <p:cTn id="79" dur="3000"/>
                                        <p:tgtEl>
                                          <p:spTgt spid="7"/>
                                        </p:tgtEl>
                                        <p:attrNameLst>
                                          <p:attrName>ppt_y</p:attrName>
                                        </p:attrNameLst>
                                      </p:cBhvr>
                                      <p:tavLst>
                                        <p:tav tm="0">
                                          <p:val>
                                            <p:strVal val="ppt_y"/>
                                          </p:val>
                                        </p:tav>
                                        <p:tav tm="100000">
                                          <p:val>
                                            <p:strVal val="1+ppt_h/2"/>
                                          </p:val>
                                        </p:tav>
                                      </p:tavLst>
                                    </p:anim>
                                    <p:set>
                                      <p:cBhvr>
                                        <p:cTn id="80" dur="1" fill="hold">
                                          <p:stCondLst>
                                            <p:cond delay="2999"/>
                                          </p:stCondLst>
                                        </p:cTn>
                                        <p:tgtEl>
                                          <p:spTgt spid="7"/>
                                        </p:tgtEl>
                                        <p:attrNameLst>
                                          <p:attrName>style.visibility</p:attrName>
                                        </p:attrNameLst>
                                      </p:cBhvr>
                                      <p:to>
                                        <p:strVal val="hidden"/>
                                      </p:to>
                                    </p:set>
                                  </p:childTnLst>
                                </p:cTn>
                              </p:par>
                              <p:par>
                                <p:cTn id="81" presetID="2" presetClass="exit" presetSubtype="6" fill="hold" nodeType="withEffect">
                                  <p:stCondLst>
                                    <p:cond delay="0"/>
                                  </p:stCondLst>
                                  <p:childTnLst>
                                    <p:anim calcmode="lin" valueType="num">
                                      <p:cBhvr additive="base">
                                        <p:cTn id="82" dur="3000"/>
                                        <p:tgtEl>
                                          <p:spTgt spid="9"/>
                                        </p:tgtEl>
                                        <p:attrNameLst>
                                          <p:attrName>ppt_x</p:attrName>
                                        </p:attrNameLst>
                                      </p:cBhvr>
                                      <p:tavLst>
                                        <p:tav tm="0">
                                          <p:val>
                                            <p:strVal val="ppt_x"/>
                                          </p:val>
                                        </p:tav>
                                        <p:tav tm="100000">
                                          <p:val>
                                            <p:strVal val="1+ppt_w/2"/>
                                          </p:val>
                                        </p:tav>
                                      </p:tavLst>
                                    </p:anim>
                                    <p:anim calcmode="lin" valueType="num">
                                      <p:cBhvr additive="base">
                                        <p:cTn id="83" dur="3000"/>
                                        <p:tgtEl>
                                          <p:spTgt spid="9"/>
                                        </p:tgtEl>
                                        <p:attrNameLst>
                                          <p:attrName>ppt_y</p:attrName>
                                        </p:attrNameLst>
                                      </p:cBhvr>
                                      <p:tavLst>
                                        <p:tav tm="0">
                                          <p:val>
                                            <p:strVal val="ppt_y"/>
                                          </p:val>
                                        </p:tav>
                                        <p:tav tm="100000">
                                          <p:val>
                                            <p:strVal val="1+ppt_h/2"/>
                                          </p:val>
                                        </p:tav>
                                      </p:tavLst>
                                    </p:anim>
                                    <p:set>
                                      <p:cBhvr>
                                        <p:cTn id="84" dur="1" fill="hold">
                                          <p:stCondLst>
                                            <p:cond delay="2999"/>
                                          </p:stCondLst>
                                        </p:cTn>
                                        <p:tgtEl>
                                          <p:spTgt spid="9"/>
                                        </p:tgtEl>
                                        <p:attrNameLst>
                                          <p:attrName>style.visibility</p:attrName>
                                        </p:attrNameLst>
                                      </p:cBhvr>
                                      <p:to>
                                        <p:strVal val="hidden"/>
                                      </p:to>
                                    </p:set>
                                  </p:childTnLst>
                                </p:cTn>
                              </p:par>
                              <p:par>
                                <p:cTn id="85" presetID="2" presetClass="exit" presetSubtype="6" fill="hold" nodeType="withEffect">
                                  <p:stCondLst>
                                    <p:cond delay="0"/>
                                  </p:stCondLst>
                                  <p:childTnLst>
                                    <p:anim calcmode="lin" valueType="num">
                                      <p:cBhvr additive="base">
                                        <p:cTn id="86" dur="3000"/>
                                        <p:tgtEl>
                                          <p:spTgt spid="11"/>
                                        </p:tgtEl>
                                        <p:attrNameLst>
                                          <p:attrName>ppt_x</p:attrName>
                                        </p:attrNameLst>
                                      </p:cBhvr>
                                      <p:tavLst>
                                        <p:tav tm="0">
                                          <p:val>
                                            <p:strVal val="ppt_x"/>
                                          </p:val>
                                        </p:tav>
                                        <p:tav tm="100000">
                                          <p:val>
                                            <p:strVal val="1+ppt_w/2"/>
                                          </p:val>
                                        </p:tav>
                                      </p:tavLst>
                                    </p:anim>
                                    <p:anim calcmode="lin" valueType="num">
                                      <p:cBhvr additive="base">
                                        <p:cTn id="87" dur="3000"/>
                                        <p:tgtEl>
                                          <p:spTgt spid="11"/>
                                        </p:tgtEl>
                                        <p:attrNameLst>
                                          <p:attrName>ppt_y</p:attrName>
                                        </p:attrNameLst>
                                      </p:cBhvr>
                                      <p:tavLst>
                                        <p:tav tm="0">
                                          <p:val>
                                            <p:strVal val="ppt_y"/>
                                          </p:val>
                                        </p:tav>
                                        <p:tav tm="100000">
                                          <p:val>
                                            <p:strVal val="1+ppt_h/2"/>
                                          </p:val>
                                        </p:tav>
                                      </p:tavLst>
                                    </p:anim>
                                    <p:set>
                                      <p:cBhvr>
                                        <p:cTn id="88" dur="1" fill="hold">
                                          <p:stCondLst>
                                            <p:cond delay="2999"/>
                                          </p:stCondLst>
                                        </p:cTn>
                                        <p:tgtEl>
                                          <p:spTgt spid="11"/>
                                        </p:tgtEl>
                                        <p:attrNameLst>
                                          <p:attrName>style.visibility</p:attrName>
                                        </p:attrNameLst>
                                      </p:cBhvr>
                                      <p:to>
                                        <p:strVal val="hidden"/>
                                      </p:to>
                                    </p:set>
                                  </p:childTnLst>
                                </p:cTn>
                              </p:par>
                              <p:par>
                                <p:cTn id="89" presetID="2" presetClass="exit" presetSubtype="12" fill="hold" nodeType="withEffect">
                                  <p:stCondLst>
                                    <p:cond delay="0"/>
                                  </p:stCondLst>
                                  <p:childTnLst>
                                    <p:anim calcmode="lin" valueType="num">
                                      <p:cBhvr additive="base">
                                        <p:cTn id="90" dur="3000"/>
                                        <p:tgtEl>
                                          <p:spTgt spid="4"/>
                                        </p:tgtEl>
                                        <p:attrNameLst>
                                          <p:attrName>ppt_x</p:attrName>
                                        </p:attrNameLst>
                                      </p:cBhvr>
                                      <p:tavLst>
                                        <p:tav tm="0">
                                          <p:val>
                                            <p:strVal val="ppt_x"/>
                                          </p:val>
                                        </p:tav>
                                        <p:tav tm="100000">
                                          <p:val>
                                            <p:strVal val="0-ppt_w/2"/>
                                          </p:val>
                                        </p:tav>
                                      </p:tavLst>
                                    </p:anim>
                                    <p:anim calcmode="lin" valueType="num">
                                      <p:cBhvr additive="base">
                                        <p:cTn id="91" dur="3000"/>
                                        <p:tgtEl>
                                          <p:spTgt spid="4"/>
                                        </p:tgtEl>
                                        <p:attrNameLst>
                                          <p:attrName>ppt_y</p:attrName>
                                        </p:attrNameLst>
                                      </p:cBhvr>
                                      <p:tavLst>
                                        <p:tav tm="0">
                                          <p:val>
                                            <p:strVal val="ppt_y"/>
                                          </p:val>
                                        </p:tav>
                                        <p:tav tm="100000">
                                          <p:val>
                                            <p:strVal val="1+ppt_h/2"/>
                                          </p:val>
                                        </p:tav>
                                      </p:tavLst>
                                    </p:anim>
                                    <p:set>
                                      <p:cBhvr>
                                        <p:cTn id="92" dur="1" fill="hold">
                                          <p:stCondLst>
                                            <p:cond delay="2999"/>
                                          </p:stCondLst>
                                        </p:cTn>
                                        <p:tgtEl>
                                          <p:spTgt spid="4"/>
                                        </p:tgtEl>
                                        <p:attrNameLst>
                                          <p:attrName>style.visibility</p:attrName>
                                        </p:attrNameLst>
                                      </p:cBhvr>
                                      <p:to>
                                        <p:strVal val="hidden"/>
                                      </p:to>
                                    </p:set>
                                  </p:childTnLst>
                                </p:cTn>
                              </p:par>
                              <p:par>
                                <p:cTn id="93" presetID="2" presetClass="exit" presetSubtype="12" fill="hold" nodeType="withEffect">
                                  <p:stCondLst>
                                    <p:cond delay="0"/>
                                  </p:stCondLst>
                                  <p:childTnLst>
                                    <p:anim calcmode="lin" valueType="num">
                                      <p:cBhvr additive="base">
                                        <p:cTn id="94" dur="3000"/>
                                        <p:tgtEl>
                                          <p:spTgt spid="6"/>
                                        </p:tgtEl>
                                        <p:attrNameLst>
                                          <p:attrName>ppt_x</p:attrName>
                                        </p:attrNameLst>
                                      </p:cBhvr>
                                      <p:tavLst>
                                        <p:tav tm="0">
                                          <p:val>
                                            <p:strVal val="ppt_x"/>
                                          </p:val>
                                        </p:tav>
                                        <p:tav tm="100000">
                                          <p:val>
                                            <p:strVal val="0-ppt_w/2"/>
                                          </p:val>
                                        </p:tav>
                                      </p:tavLst>
                                    </p:anim>
                                    <p:anim calcmode="lin" valueType="num">
                                      <p:cBhvr additive="base">
                                        <p:cTn id="95" dur="3000"/>
                                        <p:tgtEl>
                                          <p:spTgt spid="6"/>
                                        </p:tgtEl>
                                        <p:attrNameLst>
                                          <p:attrName>ppt_y</p:attrName>
                                        </p:attrNameLst>
                                      </p:cBhvr>
                                      <p:tavLst>
                                        <p:tav tm="0">
                                          <p:val>
                                            <p:strVal val="ppt_y"/>
                                          </p:val>
                                        </p:tav>
                                        <p:tav tm="100000">
                                          <p:val>
                                            <p:strVal val="1+ppt_h/2"/>
                                          </p:val>
                                        </p:tav>
                                      </p:tavLst>
                                    </p:anim>
                                    <p:set>
                                      <p:cBhvr>
                                        <p:cTn id="96" dur="1" fill="hold">
                                          <p:stCondLst>
                                            <p:cond delay="2999"/>
                                          </p:stCondLst>
                                        </p:cTn>
                                        <p:tgtEl>
                                          <p:spTgt spid="6"/>
                                        </p:tgtEl>
                                        <p:attrNameLst>
                                          <p:attrName>style.visibility</p:attrName>
                                        </p:attrNameLst>
                                      </p:cBhvr>
                                      <p:to>
                                        <p:strVal val="hidden"/>
                                      </p:to>
                                    </p:set>
                                  </p:childTnLst>
                                </p:cTn>
                              </p:par>
                              <p:par>
                                <p:cTn id="97" presetID="2" presetClass="exit" presetSubtype="12" fill="hold" nodeType="withEffect">
                                  <p:stCondLst>
                                    <p:cond delay="0"/>
                                  </p:stCondLst>
                                  <p:childTnLst>
                                    <p:anim calcmode="lin" valueType="num">
                                      <p:cBhvr additive="base">
                                        <p:cTn id="98" dur="3000"/>
                                        <p:tgtEl>
                                          <p:spTgt spid="8"/>
                                        </p:tgtEl>
                                        <p:attrNameLst>
                                          <p:attrName>ppt_x</p:attrName>
                                        </p:attrNameLst>
                                      </p:cBhvr>
                                      <p:tavLst>
                                        <p:tav tm="0">
                                          <p:val>
                                            <p:strVal val="ppt_x"/>
                                          </p:val>
                                        </p:tav>
                                        <p:tav tm="100000">
                                          <p:val>
                                            <p:strVal val="0-ppt_w/2"/>
                                          </p:val>
                                        </p:tav>
                                      </p:tavLst>
                                    </p:anim>
                                    <p:anim calcmode="lin" valueType="num">
                                      <p:cBhvr additive="base">
                                        <p:cTn id="99" dur="3000"/>
                                        <p:tgtEl>
                                          <p:spTgt spid="8"/>
                                        </p:tgtEl>
                                        <p:attrNameLst>
                                          <p:attrName>ppt_y</p:attrName>
                                        </p:attrNameLst>
                                      </p:cBhvr>
                                      <p:tavLst>
                                        <p:tav tm="0">
                                          <p:val>
                                            <p:strVal val="ppt_y"/>
                                          </p:val>
                                        </p:tav>
                                        <p:tav tm="100000">
                                          <p:val>
                                            <p:strVal val="1+ppt_h/2"/>
                                          </p:val>
                                        </p:tav>
                                      </p:tavLst>
                                    </p:anim>
                                    <p:set>
                                      <p:cBhvr>
                                        <p:cTn id="100" dur="1" fill="hold">
                                          <p:stCondLst>
                                            <p:cond delay="2999"/>
                                          </p:stCondLst>
                                        </p:cTn>
                                        <p:tgtEl>
                                          <p:spTgt spid="8"/>
                                        </p:tgtEl>
                                        <p:attrNameLst>
                                          <p:attrName>style.visibility</p:attrName>
                                        </p:attrNameLst>
                                      </p:cBhvr>
                                      <p:to>
                                        <p:strVal val="hidden"/>
                                      </p:to>
                                    </p:set>
                                  </p:childTnLst>
                                </p:cTn>
                              </p:par>
                              <p:par>
                                <p:cTn id="101" presetID="2" presetClass="exit" presetSubtype="12" fill="hold" nodeType="withEffect">
                                  <p:stCondLst>
                                    <p:cond delay="0"/>
                                  </p:stCondLst>
                                  <p:childTnLst>
                                    <p:anim calcmode="lin" valueType="num">
                                      <p:cBhvr additive="base">
                                        <p:cTn id="102" dur="3000"/>
                                        <p:tgtEl>
                                          <p:spTgt spid="10"/>
                                        </p:tgtEl>
                                        <p:attrNameLst>
                                          <p:attrName>ppt_x</p:attrName>
                                        </p:attrNameLst>
                                      </p:cBhvr>
                                      <p:tavLst>
                                        <p:tav tm="0">
                                          <p:val>
                                            <p:strVal val="ppt_x"/>
                                          </p:val>
                                        </p:tav>
                                        <p:tav tm="100000">
                                          <p:val>
                                            <p:strVal val="0-ppt_w/2"/>
                                          </p:val>
                                        </p:tav>
                                      </p:tavLst>
                                    </p:anim>
                                    <p:anim calcmode="lin" valueType="num">
                                      <p:cBhvr additive="base">
                                        <p:cTn id="103" dur="3000"/>
                                        <p:tgtEl>
                                          <p:spTgt spid="10"/>
                                        </p:tgtEl>
                                        <p:attrNameLst>
                                          <p:attrName>ppt_y</p:attrName>
                                        </p:attrNameLst>
                                      </p:cBhvr>
                                      <p:tavLst>
                                        <p:tav tm="0">
                                          <p:val>
                                            <p:strVal val="ppt_y"/>
                                          </p:val>
                                        </p:tav>
                                        <p:tav tm="100000">
                                          <p:val>
                                            <p:strVal val="1+ppt_h/2"/>
                                          </p:val>
                                        </p:tav>
                                      </p:tavLst>
                                    </p:anim>
                                    <p:set>
                                      <p:cBhvr>
                                        <p:cTn id="104" dur="1" fill="hold">
                                          <p:stCondLst>
                                            <p:cond delay="2999"/>
                                          </p:stCondLst>
                                        </p:cTn>
                                        <p:tgtEl>
                                          <p:spTgt spid="10"/>
                                        </p:tgtEl>
                                        <p:attrNameLst>
                                          <p:attrName>style.visibility</p:attrName>
                                        </p:attrNameLst>
                                      </p:cBhvr>
                                      <p:to>
                                        <p:strVal val="hidden"/>
                                      </p:to>
                                    </p:set>
                                  </p:childTnLst>
                                </p:cTn>
                              </p:par>
                              <p:par>
                                <p:cTn id="105" presetID="2" presetClass="exit" presetSubtype="12" fill="hold" nodeType="withEffect">
                                  <p:stCondLst>
                                    <p:cond delay="0"/>
                                  </p:stCondLst>
                                  <p:childTnLst>
                                    <p:anim calcmode="lin" valueType="num">
                                      <p:cBhvr additive="base">
                                        <p:cTn id="106" dur="3000"/>
                                        <p:tgtEl>
                                          <p:spTgt spid="12"/>
                                        </p:tgtEl>
                                        <p:attrNameLst>
                                          <p:attrName>ppt_x</p:attrName>
                                        </p:attrNameLst>
                                      </p:cBhvr>
                                      <p:tavLst>
                                        <p:tav tm="0">
                                          <p:val>
                                            <p:strVal val="ppt_x"/>
                                          </p:val>
                                        </p:tav>
                                        <p:tav tm="100000">
                                          <p:val>
                                            <p:strVal val="0-ppt_w/2"/>
                                          </p:val>
                                        </p:tav>
                                      </p:tavLst>
                                    </p:anim>
                                    <p:anim calcmode="lin" valueType="num">
                                      <p:cBhvr additive="base">
                                        <p:cTn id="107" dur="3000"/>
                                        <p:tgtEl>
                                          <p:spTgt spid="12"/>
                                        </p:tgtEl>
                                        <p:attrNameLst>
                                          <p:attrName>ppt_y</p:attrName>
                                        </p:attrNameLst>
                                      </p:cBhvr>
                                      <p:tavLst>
                                        <p:tav tm="0">
                                          <p:val>
                                            <p:strVal val="ppt_y"/>
                                          </p:val>
                                        </p:tav>
                                        <p:tav tm="100000">
                                          <p:val>
                                            <p:strVal val="1+ppt_h/2"/>
                                          </p:val>
                                        </p:tav>
                                      </p:tavLst>
                                    </p:anim>
                                    <p:set>
                                      <p:cBhvr>
                                        <p:cTn id="108" dur="1" fill="hold">
                                          <p:stCondLst>
                                            <p:cond delay="2999"/>
                                          </p:stCondLst>
                                        </p:cTn>
                                        <p:tgtEl>
                                          <p:spTgt spid="12"/>
                                        </p:tgtEl>
                                        <p:attrNameLst>
                                          <p:attrName>style.visibility</p:attrName>
                                        </p:attrNameLst>
                                      </p:cBhvr>
                                      <p:to>
                                        <p:strVal val="hidden"/>
                                      </p:to>
                                    </p:set>
                                  </p:childTnLst>
                                </p:cTn>
                              </p:par>
                              <p:par>
                                <p:cTn id="109" presetID="8" presetClass="emph" presetSubtype="0" fill="hold" nodeType="withEffect">
                                  <p:stCondLst>
                                    <p:cond delay="0"/>
                                  </p:stCondLst>
                                  <p:childTnLst>
                                    <p:animRot by="-21600000">
                                      <p:cBhvr>
                                        <p:cTn id="110" dur="3000" fill="hold"/>
                                        <p:tgtEl>
                                          <p:spTgt spid="4"/>
                                        </p:tgtEl>
                                        <p:attrNameLst>
                                          <p:attrName>r</p:attrName>
                                        </p:attrNameLst>
                                      </p:cBhvr>
                                    </p:animRot>
                                  </p:childTnLst>
                                </p:cTn>
                              </p:par>
                              <p:par>
                                <p:cTn id="111" presetID="8" presetClass="emph" presetSubtype="0" fill="hold" nodeType="withEffect">
                                  <p:stCondLst>
                                    <p:cond delay="0"/>
                                  </p:stCondLst>
                                  <p:childTnLst>
                                    <p:animRot by="-21600000">
                                      <p:cBhvr>
                                        <p:cTn id="112" dur="3000" fill="hold"/>
                                        <p:tgtEl>
                                          <p:spTgt spid="6"/>
                                        </p:tgtEl>
                                        <p:attrNameLst>
                                          <p:attrName>r</p:attrName>
                                        </p:attrNameLst>
                                      </p:cBhvr>
                                    </p:animRot>
                                  </p:childTnLst>
                                </p:cTn>
                              </p:par>
                              <p:par>
                                <p:cTn id="113" presetID="8" presetClass="emph" presetSubtype="0" fill="hold" nodeType="withEffect">
                                  <p:stCondLst>
                                    <p:cond delay="0"/>
                                  </p:stCondLst>
                                  <p:childTnLst>
                                    <p:animRot by="-21600000">
                                      <p:cBhvr>
                                        <p:cTn id="114" dur="3000" fill="hold"/>
                                        <p:tgtEl>
                                          <p:spTgt spid="8"/>
                                        </p:tgtEl>
                                        <p:attrNameLst>
                                          <p:attrName>r</p:attrName>
                                        </p:attrNameLst>
                                      </p:cBhvr>
                                    </p:animRot>
                                  </p:childTnLst>
                                </p:cTn>
                              </p:par>
                              <p:par>
                                <p:cTn id="115" presetID="8" presetClass="emph" presetSubtype="0" fill="hold" nodeType="withEffect">
                                  <p:stCondLst>
                                    <p:cond delay="0"/>
                                  </p:stCondLst>
                                  <p:childTnLst>
                                    <p:animRot by="-21600000">
                                      <p:cBhvr>
                                        <p:cTn id="116" dur="3000" fill="hold"/>
                                        <p:tgtEl>
                                          <p:spTgt spid="10"/>
                                        </p:tgtEl>
                                        <p:attrNameLst>
                                          <p:attrName>r</p:attrName>
                                        </p:attrNameLst>
                                      </p:cBhvr>
                                    </p:animRot>
                                  </p:childTnLst>
                                </p:cTn>
                              </p:par>
                              <p:par>
                                <p:cTn id="117" presetID="8" presetClass="emph" presetSubtype="0" fill="hold" nodeType="withEffect">
                                  <p:stCondLst>
                                    <p:cond delay="0"/>
                                  </p:stCondLst>
                                  <p:childTnLst>
                                    <p:animRot by="-21600000">
                                      <p:cBhvr>
                                        <p:cTn id="118" dur="3000" fill="hold"/>
                                        <p:tgtEl>
                                          <p:spTgt spid="12"/>
                                        </p:tgtEl>
                                        <p:attrNameLst>
                                          <p:attrName>r</p:attrName>
                                        </p:attrNameLst>
                                      </p:cBhvr>
                                    </p:animRot>
                                  </p:childTnLst>
                                </p:cTn>
                              </p:par>
                              <p:par>
                                <p:cTn id="119" presetID="8" presetClass="emph" presetSubtype="0" fill="hold" nodeType="withEffect">
                                  <p:stCondLst>
                                    <p:cond delay="0"/>
                                  </p:stCondLst>
                                  <p:childTnLst>
                                    <p:animRot by="21600000">
                                      <p:cBhvr>
                                        <p:cTn id="120" dur="3000" fill="hold"/>
                                        <p:tgtEl>
                                          <p:spTgt spid="3"/>
                                        </p:tgtEl>
                                        <p:attrNameLst>
                                          <p:attrName>r</p:attrName>
                                        </p:attrNameLst>
                                      </p:cBhvr>
                                    </p:animRot>
                                  </p:childTnLst>
                                </p:cTn>
                              </p:par>
                              <p:par>
                                <p:cTn id="121" presetID="8" presetClass="emph" presetSubtype="0" fill="hold" nodeType="withEffect">
                                  <p:stCondLst>
                                    <p:cond delay="0"/>
                                  </p:stCondLst>
                                  <p:childTnLst>
                                    <p:animRot by="21600000">
                                      <p:cBhvr>
                                        <p:cTn id="122" dur="3000" fill="hold"/>
                                        <p:tgtEl>
                                          <p:spTgt spid="5"/>
                                        </p:tgtEl>
                                        <p:attrNameLst>
                                          <p:attrName>r</p:attrName>
                                        </p:attrNameLst>
                                      </p:cBhvr>
                                    </p:animRot>
                                  </p:childTnLst>
                                </p:cTn>
                              </p:par>
                              <p:par>
                                <p:cTn id="123" presetID="8" presetClass="emph" presetSubtype="0" fill="hold" nodeType="withEffect">
                                  <p:stCondLst>
                                    <p:cond delay="0"/>
                                  </p:stCondLst>
                                  <p:childTnLst>
                                    <p:animRot by="21600000">
                                      <p:cBhvr>
                                        <p:cTn id="124" dur="3000" fill="hold"/>
                                        <p:tgtEl>
                                          <p:spTgt spid="7"/>
                                        </p:tgtEl>
                                        <p:attrNameLst>
                                          <p:attrName>r</p:attrName>
                                        </p:attrNameLst>
                                      </p:cBhvr>
                                    </p:animRot>
                                  </p:childTnLst>
                                </p:cTn>
                              </p:par>
                              <p:par>
                                <p:cTn id="125" presetID="8" presetClass="emph" presetSubtype="0" fill="hold" nodeType="withEffect">
                                  <p:stCondLst>
                                    <p:cond delay="0"/>
                                  </p:stCondLst>
                                  <p:childTnLst>
                                    <p:animRot by="21600000">
                                      <p:cBhvr>
                                        <p:cTn id="126" dur="3000" fill="hold"/>
                                        <p:tgtEl>
                                          <p:spTgt spid="9"/>
                                        </p:tgtEl>
                                        <p:attrNameLst>
                                          <p:attrName>r</p:attrName>
                                        </p:attrNameLst>
                                      </p:cBhvr>
                                    </p:animRot>
                                  </p:childTnLst>
                                </p:cTn>
                              </p:par>
                              <p:par>
                                <p:cTn id="127" presetID="8" presetClass="emph" presetSubtype="0" fill="hold" nodeType="withEffect">
                                  <p:stCondLst>
                                    <p:cond delay="0"/>
                                  </p:stCondLst>
                                  <p:childTnLst>
                                    <p:animRot by="21600000">
                                      <p:cBhvr>
                                        <p:cTn id="128" dur="3000" fill="hold"/>
                                        <p:tgtEl>
                                          <p:spTgt spid="11"/>
                                        </p:tgtEl>
                                        <p:attrNameLst>
                                          <p:attrName>r</p:attrName>
                                        </p:attrNameLst>
                                      </p:cBhvr>
                                    </p:animRot>
                                  </p:childTnLst>
                                </p:cTn>
                              </p:par>
                              <p:par>
                                <p:cTn id="129" presetID="23" presetClass="entr" presetSubtype="288" fill="hold" nodeType="withEffect">
                                  <p:stCondLst>
                                    <p:cond delay="0"/>
                                  </p:stCondLst>
                                  <p:childTnLst>
                                    <p:set>
                                      <p:cBhvr>
                                        <p:cTn id="130" dur="1" fill="hold">
                                          <p:stCondLst>
                                            <p:cond delay="0"/>
                                          </p:stCondLst>
                                        </p:cTn>
                                        <p:tgtEl>
                                          <p:spTgt spid="2"/>
                                        </p:tgtEl>
                                        <p:attrNameLst>
                                          <p:attrName>style.visibility</p:attrName>
                                        </p:attrNameLst>
                                      </p:cBhvr>
                                      <p:to>
                                        <p:strVal val="visible"/>
                                      </p:to>
                                    </p:set>
                                    <p:anim calcmode="lin" valueType="num">
                                      <p:cBhvr>
                                        <p:cTn id="131" dur="3000" fill="hold"/>
                                        <p:tgtEl>
                                          <p:spTgt spid="2"/>
                                        </p:tgtEl>
                                        <p:attrNameLst>
                                          <p:attrName>ppt_w</p:attrName>
                                        </p:attrNameLst>
                                      </p:cBhvr>
                                      <p:tavLst>
                                        <p:tav tm="0">
                                          <p:val>
                                            <p:strVal val="4/3*#ppt_w"/>
                                          </p:val>
                                        </p:tav>
                                        <p:tav tm="100000">
                                          <p:val>
                                            <p:strVal val="#ppt_w"/>
                                          </p:val>
                                        </p:tav>
                                      </p:tavLst>
                                    </p:anim>
                                    <p:anim calcmode="lin" valueType="num">
                                      <p:cBhvr>
                                        <p:cTn id="132" dur="3000" fill="hold"/>
                                        <p:tgtEl>
                                          <p:spTgt spid="2"/>
                                        </p:tgtEl>
                                        <p:attrNameLst>
                                          <p:attrName>ppt_h</p:attrName>
                                        </p:attrNameLst>
                                      </p:cBhvr>
                                      <p:tavLst>
                                        <p:tav tm="0">
                                          <p:val>
                                            <p:strVal val="4/3*#ppt_h"/>
                                          </p:val>
                                        </p:tav>
                                        <p:tav tm="100000">
                                          <p:val>
                                            <p:strVal val="#ppt_h"/>
                                          </p:val>
                                        </p:tav>
                                      </p:tavLst>
                                    </p:anim>
                                  </p:childTnLst>
                                </p:cTn>
                              </p:par>
                              <p:par>
                                <p:cTn id="133" presetID="16" presetClass="entr" presetSubtype="37" fill="hold" nodeType="withEffect">
                                  <p:stCondLst>
                                    <p:cond delay="0"/>
                                  </p:stCondLst>
                                  <p:childTnLst>
                                    <p:set>
                                      <p:cBhvr>
                                        <p:cTn id="134" dur="1" fill="hold">
                                          <p:stCondLst>
                                            <p:cond delay="0"/>
                                          </p:stCondLst>
                                        </p:cTn>
                                        <p:tgtEl>
                                          <p:spTgt spid="2"/>
                                        </p:tgtEl>
                                        <p:attrNameLst>
                                          <p:attrName>style.visibility</p:attrName>
                                        </p:attrNameLst>
                                      </p:cBhvr>
                                      <p:to>
                                        <p:strVal val="visible"/>
                                      </p:to>
                                    </p:set>
                                    <p:animEffect transition="in" filter="barn(outVertical)">
                                      <p:cBhvr>
                                        <p:cTn id="135" dur="30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animBg="1"/>
    </p:bld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1 Imagen" descr="1(4).jpg"/>
          <p:cNvPicPr>
            <a:picLocks noGrp="1" noChangeAspect="1"/>
          </p:cNvPicPr>
          <p:nvPr isPhoto="1"/>
        </p:nvPicPr>
        <p:blipFill>
          <a:blip r:embed="rId2">
            <a:lum/>
          </a:blip>
          <a:stretch>
            <a:fillRect/>
          </a:stretch>
        </p:blipFill>
        <p:spPr>
          <a:xfrm>
            <a:off x="0" y="0"/>
            <a:ext cx="9144000" cy="5143500"/>
          </a:xfrm>
          <a:prstGeom prst="rect">
            <a:avLst/>
          </a:prstGeom>
          <a:noFill/>
          <a:ln>
            <a:noFill/>
          </a:ln>
        </p:spPr>
      </p:pic>
      <p:sp>
        <p:nvSpPr>
          <p:cNvPr id="3" name="2 Luna"/>
          <p:cNvSpPr/>
          <p:nvPr/>
        </p:nvSpPr>
        <p:spPr>
          <a:xfrm rot="12938070">
            <a:off x="540017" y="1328407"/>
            <a:ext cx="881572" cy="1602833"/>
          </a:xfrm>
          <a:prstGeom prst="moon">
            <a:avLst>
              <a:gd name="adj" fmla="val 32145"/>
            </a:avLst>
          </a:prstGeom>
          <a:blipFill>
            <a:blip r:embed="rId3">
              <a:duotone>
                <a:schemeClr val="accent1">
                  <a:shade val="45000"/>
                  <a:satMod val="135000"/>
                </a:schemeClr>
                <a:prstClr val="white"/>
              </a:duotone>
              <a:lum contrast="40000"/>
            </a:blip>
            <a:stretch>
              <a:fillRect/>
            </a:stretch>
          </a:blipFill>
          <a:ln w="3175">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Luna"/>
          <p:cNvSpPr/>
          <p:nvPr/>
        </p:nvSpPr>
        <p:spPr>
          <a:xfrm rot="9194214">
            <a:off x="433956" y="2420450"/>
            <a:ext cx="881572" cy="1602833"/>
          </a:xfrm>
          <a:prstGeom prst="moon">
            <a:avLst>
              <a:gd name="adj" fmla="val 32145"/>
            </a:avLst>
          </a:prstGeom>
          <a:blipFill>
            <a:blip r:embed="rId3">
              <a:duotone>
                <a:schemeClr val="accent1">
                  <a:shade val="45000"/>
                  <a:satMod val="135000"/>
                </a:schemeClr>
                <a:prstClr val="white"/>
              </a:duotone>
              <a:lum contrast="40000"/>
            </a:blip>
            <a:stretch>
              <a:fillRect/>
            </a:stretch>
          </a:blipFill>
          <a:ln w="3175">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Luna"/>
          <p:cNvSpPr/>
          <p:nvPr/>
        </p:nvSpPr>
        <p:spPr>
          <a:xfrm rot="1778328">
            <a:off x="7791668" y="2362487"/>
            <a:ext cx="881572" cy="1602833"/>
          </a:xfrm>
          <a:prstGeom prst="moon">
            <a:avLst>
              <a:gd name="adj" fmla="val 32145"/>
            </a:avLst>
          </a:prstGeom>
          <a:blipFill>
            <a:blip r:embed="rId3">
              <a:duotone>
                <a:schemeClr val="accent1">
                  <a:shade val="45000"/>
                  <a:satMod val="135000"/>
                </a:schemeClr>
                <a:prstClr val="white"/>
              </a:duotone>
              <a:lum contrast="40000"/>
            </a:blip>
            <a:stretch>
              <a:fillRect/>
            </a:stretch>
          </a:blipFill>
          <a:ln w="3175">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Luna"/>
          <p:cNvSpPr/>
          <p:nvPr/>
        </p:nvSpPr>
        <p:spPr>
          <a:xfrm rot="19595986">
            <a:off x="7747003" y="1281914"/>
            <a:ext cx="881572" cy="1602833"/>
          </a:xfrm>
          <a:prstGeom prst="moon">
            <a:avLst>
              <a:gd name="adj" fmla="val 32145"/>
            </a:avLst>
          </a:prstGeom>
          <a:blipFill>
            <a:blip r:embed="rId3">
              <a:duotone>
                <a:schemeClr val="accent1">
                  <a:shade val="45000"/>
                  <a:satMod val="135000"/>
                </a:schemeClr>
                <a:prstClr val="white"/>
              </a:duotone>
              <a:lum contrast="40000"/>
            </a:blip>
            <a:stretch>
              <a:fillRect/>
            </a:stretch>
          </a:blipFill>
          <a:ln w="3175">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Luna"/>
          <p:cNvSpPr/>
          <p:nvPr/>
        </p:nvSpPr>
        <p:spPr>
          <a:xfrm rot="1778328">
            <a:off x="7114462" y="2362486"/>
            <a:ext cx="881572" cy="1602833"/>
          </a:xfrm>
          <a:prstGeom prst="moon">
            <a:avLst>
              <a:gd name="adj" fmla="val 32145"/>
            </a:avLst>
          </a:prstGeom>
          <a:blipFill>
            <a:blip r:embed="rId3">
              <a:duotone>
                <a:schemeClr val="accent1">
                  <a:shade val="45000"/>
                  <a:satMod val="135000"/>
                </a:schemeClr>
                <a:prstClr val="white"/>
              </a:duotone>
              <a:lum contrast="40000"/>
            </a:blip>
            <a:stretch>
              <a:fillRect/>
            </a:stretch>
          </a:blipFill>
          <a:ln w="3175">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Luna"/>
          <p:cNvSpPr/>
          <p:nvPr/>
        </p:nvSpPr>
        <p:spPr>
          <a:xfrm rot="19595986">
            <a:off x="7069797" y="1281913"/>
            <a:ext cx="881572" cy="1602833"/>
          </a:xfrm>
          <a:prstGeom prst="moon">
            <a:avLst>
              <a:gd name="adj" fmla="val 32145"/>
            </a:avLst>
          </a:prstGeom>
          <a:blipFill>
            <a:blip r:embed="rId3">
              <a:duotone>
                <a:schemeClr val="accent1">
                  <a:shade val="45000"/>
                  <a:satMod val="135000"/>
                </a:schemeClr>
                <a:prstClr val="white"/>
              </a:duotone>
              <a:lum contrast="40000"/>
            </a:blip>
            <a:stretch>
              <a:fillRect/>
            </a:stretch>
          </a:blipFill>
          <a:ln w="3175">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Luna"/>
          <p:cNvSpPr/>
          <p:nvPr/>
        </p:nvSpPr>
        <p:spPr>
          <a:xfrm rot="12938070">
            <a:off x="1182925" y="1328407"/>
            <a:ext cx="881572" cy="1602833"/>
          </a:xfrm>
          <a:prstGeom prst="moon">
            <a:avLst>
              <a:gd name="adj" fmla="val 32145"/>
            </a:avLst>
          </a:prstGeom>
          <a:blipFill>
            <a:blip r:embed="rId3">
              <a:duotone>
                <a:schemeClr val="accent1">
                  <a:shade val="45000"/>
                  <a:satMod val="135000"/>
                </a:schemeClr>
                <a:prstClr val="white"/>
              </a:duotone>
              <a:lum contrast="40000"/>
            </a:blip>
            <a:stretch>
              <a:fillRect/>
            </a:stretch>
          </a:blipFill>
          <a:ln w="3175">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Luna"/>
          <p:cNvSpPr/>
          <p:nvPr/>
        </p:nvSpPr>
        <p:spPr>
          <a:xfrm rot="9194214">
            <a:off x="1076864" y="2420451"/>
            <a:ext cx="881572" cy="1602833"/>
          </a:xfrm>
          <a:prstGeom prst="moon">
            <a:avLst>
              <a:gd name="adj" fmla="val 32145"/>
            </a:avLst>
          </a:prstGeom>
          <a:blipFill>
            <a:blip r:embed="rId3">
              <a:duotone>
                <a:schemeClr val="accent1">
                  <a:shade val="45000"/>
                  <a:satMod val="135000"/>
                </a:schemeClr>
                <a:prstClr val="white"/>
              </a:duotone>
              <a:lum contrast="40000"/>
            </a:blip>
            <a:stretch>
              <a:fillRect/>
            </a:stretch>
          </a:blipFill>
          <a:ln w="3175">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Luna"/>
          <p:cNvSpPr/>
          <p:nvPr/>
        </p:nvSpPr>
        <p:spPr>
          <a:xfrm rot="12938070">
            <a:off x="1754429" y="1328407"/>
            <a:ext cx="881572" cy="1602833"/>
          </a:xfrm>
          <a:prstGeom prst="moon">
            <a:avLst>
              <a:gd name="adj" fmla="val 32145"/>
            </a:avLst>
          </a:prstGeom>
          <a:blipFill>
            <a:blip r:embed="rId3">
              <a:duotone>
                <a:schemeClr val="accent1">
                  <a:shade val="45000"/>
                  <a:satMod val="135000"/>
                </a:schemeClr>
                <a:prstClr val="white"/>
              </a:duotone>
              <a:lum contrast="40000"/>
            </a:blip>
            <a:stretch>
              <a:fillRect/>
            </a:stretch>
          </a:blipFill>
          <a:ln w="3175">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Luna"/>
          <p:cNvSpPr/>
          <p:nvPr/>
        </p:nvSpPr>
        <p:spPr>
          <a:xfrm rot="9194214">
            <a:off x="1648368" y="2420451"/>
            <a:ext cx="881572" cy="1602833"/>
          </a:xfrm>
          <a:prstGeom prst="moon">
            <a:avLst>
              <a:gd name="adj" fmla="val 32145"/>
            </a:avLst>
          </a:prstGeom>
          <a:blipFill>
            <a:blip r:embed="rId3">
              <a:duotone>
                <a:schemeClr val="accent1">
                  <a:shade val="45000"/>
                  <a:satMod val="135000"/>
                </a:schemeClr>
                <a:prstClr val="white"/>
              </a:duotone>
              <a:lum contrast="40000"/>
            </a:blip>
            <a:stretch>
              <a:fillRect/>
            </a:stretch>
          </a:blipFill>
          <a:ln w="3175">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Luna"/>
          <p:cNvSpPr/>
          <p:nvPr/>
        </p:nvSpPr>
        <p:spPr>
          <a:xfrm rot="1778328">
            <a:off x="6542958" y="2362487"/>
            <a:ext cx="881572" cy="1602833"/>
          </a:xfrm>
          <a:prstGeom prst="moon">
            <a:avLst>
              <a:gd name="adj" fmla="val 32145"/>
            </a:avLst>
          </a:prstGeom>
          <a:blipFill>
            <a:blip r:embed="rId3">
              <a:duotone>
                <a:schemeClr val="accent1">
                  <a:shade val="45000"/>
                  <a:satMod val="135000"/>
                </a:schemeClr>
                <a:prstClr val="white"/>
              </a:duotone>
              <a:lum contrast="40000"/>
            </a:blip>
            <a:stretch>
              <a:fillRect/>
            </a:stretch>
          </a:blipFill>
          <a:ln w="3175">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Luna"/>
          <p:cNvSpPr/>
          <p:nvPr/>
        </p:nvSpPr>
        <p:spPr>
          <a:xfrm rot="19595986">
            <a:off x="6498293" y="1281914"/>
            <a:ext cx="881572" cy="1602833"/>
          </a:xfrm>
          <a:prstGeom prst="moon">
            <a:avLst>
              <a:gd name="adj" fmla="val 32145"/>
            </a:avLst>
          </a:prstGeom>
          <a:blipFill>
            <a:blip r:embed="rId3">
              <a:duotone>
                <a:schemeClr val="accent1">
                  <a:shade val="45000"/>
                  <a:satMod val="135000"/>
                </a:schemeClr>
                <a:prstClr val="white"/>
              </a:duotone>
              <a:lum contrast="40000"/>
            </a:blip>
            <a:stretch>
              <a:fillRect/>
            </a:stretch>
          </a:blipFill>
          <a:ln w="3175">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Luna"/>
          <p:cNvSpPr/>
          <p:nvPr/>
        </p:nvSpPr>
        <p:spPr>
          <a:xfrm rot="12938070">
            <a:off x="2325967" y="1328405"/>
            <a:ext cx="881572" cy="1602833"/>
          </a:xfrm>
          <a:prstGeom prst="moon">
            <a:avLst>
              <a:gd name="adj" fmla="val 32145"/>
            </a:avLst>
          </a:prstGeom>
          <a:blipFill>
            <a:blip r:embed="rId3">
              <a:duotone>
                <a:schemeClr val="accent1">
                  <a:shade val="45000"/>
                  <a:satMod val="135000"/>
                </a:schemeClr>
                <a:prstClr val="white"/>
              </a:duotone>
              <a:lum contrast="40000"/>
            </a:blip>
            <a:stretch>
              <a:fillRect/>
            </a:stretch>
          </a:blipFill>
          <a:ln w="3175">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Luna"/>
          <p:cNvSpPr/>
          <p:nvPr/>
        </p:nvSpPr>
        <p:spPr>
          <a:xfrm rot="9194214">
            <a:off x="2219906" y="2420449"/>
            <a:ext cx="881572" cy="1602833"/>
          </a:xfrm>
          <a:prstGeom prst="moon">
            <a:avLst>
              <a:gd name="adj" fmla="val 32145"/>
            </a:avLst>
          </a:prstGeom>
          <a:blipFill>
            <a:blip r:embed="rId3">
              <a:duotone>
                <a:schemeClr val="accent1">
                  <a:shade val="45000"/>
                  <a:satMod val="135000"/>
                </a:schemeClr>
                <a:prstClr val="white"/>
              </a:duotone>
              <a:lum contrast="40000"/>
            </a:blip>
            <a:stretch>
              <a:fillRect/>
            </a:stretch>
          </a:blipFill>
          <a:ln w="3175">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Luna"/>
          <p:cNvSpPr/>
          <p:nvPr/>
        </p:nvSpPr>
        <p:spPr>
          <a:xfrm rot="12938070">
            <a:off x="2968875" y="1328406"/>
            <a:ext cx="881572" cy="1602833"/>
          </a:xfrm>
          <a:prstGeom prst="moon">
            <a:avLst>
              <a:gd name="adj" fmla="val 32145"/>
            </a:avLst>
          </a:prstGeom>
          <a:blipFill>
            <a:blip r:embed="rId3">
              <a:duotone>
                <a:schemeClr val="accent1">
                  <a:shade val="45000"/>
                  <a:satMod val="135000"/>
                </a:schemeClr>
                <a:prstClr val="white"/>
              </a:duotone>
              <a:lum contrast="40000"/>
            </a:blip>
            <a:stretch>
              <a:fillRect/>
            </a:stretch>
          </a:blipFill>
          <a:ln w="3175">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Luna"/>
          <p:cNvSpPr/>
          <p:nvPr/>
        </p:nvSpPr>
        <p:spPr>
          <a:xfrm rot="9194214">
            <a:off x="2862814" y="2420449"/>
            <a:ext cx="881572" cy="1602833"/>
          </a:xfrm>
          <a:prstGeom prst="moon">
            <a:avLst>
              <a:gd name="adj" fmla="val 32145"/>
            </a:avLst>
          </a:prstGeom>
          <a:blipFill>
            <a:blip r:embed="rId3">
              <a:duotone>
                <a:schemeClr val="accent1">
                  <a:shade val="45000"/>
                  <a:satMod val="135000"/>
                </a:schemeClr>
                <a:prstClr val="white"/>
              </a:duotone>
              <a:lum contrast="40000"/>
            </a:blip>
            <a:stretch>
              <a:fillRect/>
            </a:stretch>
          </a:blipFill>
          <a:ln w="3175">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Luna"/>
          <p:cNvSpPr/>
          <p:nvPr/>
        </p:nvSpPr>
        <p:spPr>
          <a:xfrm rot="12938070">
            <a:off x="3540379" y="1328406"/>
            <a:ext cx="881572" cy="1602833"/>
          </a:xfrm>
          <a:prstGeom prst="moon">
            <a:avLst>
              <a:gd name="adj" fmla="val 32145"/>
            </a:avLst>
          </a:prstGeom>
          <a:blipFill>
            <a:blip r:embed="rId3">
              <a:duotone>
                <a:schemeClr val="accent1">
                  <a:shade val="45000"/>
                  <a:satMod val="135000"/>
                </a:schemeClr>
                <a:prstClr val="white"/>
              </a:duotone>
              <a:lum contrast="40000"/>
            </a:blip>
            <a:stretch>
              <a:fillRect/>
            </a:stretch>
          </a:blipFill>
          <a:ln w="3175">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Luna"/>
          <p:cNvSpPr/>
          <p:nvPr/>
        </p:nvSpPr>
        <p:spPr>
          <a:xfrm rot="9194214">
            <a:off x="3434318" y="2420449"/>
            <a:ext cx="881572" cy="1602833"/>
          </a:xfrm>
          <a:prstGeom prst="moon">
            <a:avLst>
              <a:gd name="adj" fmla="val 32145"/>
            </a:avLst>
          </a:prstGeom>
          <a:blipFill>
            <a:blip r:embed="rId3">
              <a:duotone>
                <a:schemeClr val="accent1">
                  <a:shade val="45000"/>
                  <a:satMod val="135000"/>
                </a:schemeClr>
                <a:prstClr val="white"/>
              </a:duotone>
              <a:lum contrast="40000"/>
            </a:blip>
            <a:stretch>
              <a:fillRect/>
            </a:stretch>
          </a:blipFill>
          <a:ln w="3175">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Luna"/>
          <p:cNvSpPr/>
          <p:nvPr/>
        </p:nvSpPr>
        <p:spPr>
          <a:xfrm rot="1778328">
            <a:off x="6042893" y="2362488"/>
            <a:ext cx="881572" cy="1602833"/>
          </a:xfrm>
          <a:prstGeom prst="moon">
            <a:avLst>
              <a:gd name="adj" fmla="val 32145"/>
            </a:avLst>
          </a:prstGeom>
          <a:blipFill>
            <a:blip r:embed="rId3">
              <a:duotone>
                <a:schemeClr val="accent1">
                  <a:shade val="45000"/>
                  <a:satMod val="135000"/>
                </a:schemeClr>
                <a:prstClr val="white"/>
              </a:duotone>
              <a:lum contrast="40000"/>
            </a:blip>
            <a:stretch>
              <a:fillRect/>
            </a:stretch>
          </a:blipFill>
          <a:ln w="3175">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Luna"/>
          <p:cNvSpPr/>
          <p:nvPr/>
        </p:nvSpPr>
        <p:spPr>
          <a:xfrm rot="19595986">
            <a:off x="5998228" y="1281915"/>
            <a:ext cx="881572" cy="1602833"/>
          </a:xfrm>
          <a:prstGeom prst="moon">
            <a:avLst>
              <a:gd name="adj" fmla="val 32145"/>
            </a:avLst>
          </a:prstGeom>
          <a:blipFill>
            <a:blip r:embed="rId3">
              <a:duotone>
                <a:schemeClr val="accent1">
                  <a:shade val="45000"/>
                  <a:satMod val="135000"/>
                </a:schemeClr>
                <a:prstClr val="white"/>
              </a:duotone>
              <a:lum contrast="40000"/>
            </a:blip>
            <a:stretch>
              <a:fillRect/>
            </a:stretch>
          </a:blipFill>
          <a:ln w="3175">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Luna"/>
          <p:cNvSpPr/>
          <p:nvPr/>
        </p:nvSpPr>
        <p:spPr>
          <a:xfrm rot="1778328">
            <a:off x="5490671" y="2362486"/>
            <a:ext cx="881572" cy="1602833"/>
          </a:xfrm>
          <a:prstGeom prst="moon">
            <a:avLst>
              <a:gd name="adj" fmla="val 32145"/>
            </a:avLst>
          </a:prstGeom>
          <a:blipFill>
            <a:blip r:embed="rId3">
              <a:duotone>
                <a:schemeClr val="accent1">
                  <a:shade val="45000"/>
                  <a:satMod val="135000"/>
                </a:schemeClr>
                <a:prstClr val="white"/>
              </a:duotone>
              <a:lum contrast="40000"/>
            </a:blip>
            <a:stretch>
              <a:fillRect/>
            </a:stretch>
          </a:blipFill>
          <a:ln w="3175">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Luna"/>
          <p:cNvSpPr/>
          <p:nvPr/>
        </p:nvSpPr>
        <p:spPr>
          <a:xfrm rot="19595986">
            <a:off x="5463898" y="1281914"/>
            <a:ext cx="881572" cy="1602833"/>
          </a:xfrm>
          <a:prstGeom prst="moon">
            <a:avLst>
              <a:gd name="adj" fmla="val 32145"/>
            </a:avLst>
          </a:prstGeom>
          <a:blipFill>
            <a:blip r:embed="rId3">
              <a:duotone>
                <a:schemeClr val="accent1">
                  <a:shade val="45000"/>
                  <a:satMod val="135000"/>
                </a:schemeClr>
                <a:prstClr val="white"/>
              </a:duotone>
              <a:lum contrast="40000"/>
            </a:blip>
            <a:stretch>
              <a:fillRect/>
            </a:stretch>
          </a:blipFill>
          <a:ln w="3175">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Luna"/>
          <p:cNvSpPr/>
          <p:nvPr/>
        </p:nvSpPr>
        <p:spPr>
          <a:xfrm rot="1778328">
            <a:off x="4919168" y="2362486"/>
            <a:ext cx="881572" cy="1602833"/>
          </a:xfrm>
          <a:prstGeom prst="moon">
            <a:avLst>
              <a:gd name="adj" fmla="val 32145"/>
            </a:avLst>
          </a:prstGeom>
          <a:blipFill>
            <a:blip r:embed="rId3">
              <a:duotone>
                <a:schemeClr val="accent1">
                  <a:shade val="45000"/>
                  <a:satMod val="135000"/>
                </a:schemeClr>
                <a:prstClr val="white"/>
              </a:duotone>
              <a:lum contrast="40000"/>
            </a:blip>
            <a:stretch>
              <a:fillRect/>
            </a:stretch>
          </a:blipFill>
          <a:ln w="3175">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Luna"/>
          <p:cNvSpPr/>
          <p:nvPr/>
        </p:nvSpPr>
        <p:spPr>
          <a:xfrm rot="19595986">
            <a:off x="5035270" y="1281914"/>
            <a:ext cx="881572" cy="1602833"/>
          </a:xfrm>
          <a:prstGeom prst="moon">
            <a:avLst>
              <a:gd name="adj" fmla="val 32145"/>
            </a:avLst>
          </a:prstGeom>
          <a:blipFill>
            <a:blip r:embed="rId3">
              <a:duotone>
                <a:schemeClr val="accent1">
                  <a:shade val="45000"/>
                  <a:satMod val="135000"/>
                </a:schemeClr>
                <a:prstClr val="white"/>
              </a:duotone>
              <a:lum contrast="40000"/>
            </a:blip>
            <a:stretch>
              <a:fillRect/>
            </a:stretch>
          </a:blipFill>
          <a:ln w="3175">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Rectángulo"/>
          <p:cNvSpPr/>
          <p:nvPr/>
        </p:nvSpPr>
        <p:spPr>
          <a:xfrm>
            <a:off x="-500098" y="-357208"/>
            <a:ext cx="10001320" cy="6072230"/>
          </a:xfrm>
          <a:prstGeom prst="rect">
            <a:avLst/>
          </a:prstGeom>
          <a:gradFill flip="none" rotWithShape="1">
            <a:gsLst>
              <a:gs pos="0">
                <a:srgbClr val="3399FF"/>
              </a:gs>
              <a:gs pos="16000">
                <a:srgbClr val="00CCCC"/>
              </a:gs>
              <a:gs pos="47000">
                <a:srgbClr val="9999FF"/>
              </a:gs>
              <a:gs pos="60001">
                <a:srgbClr val="2E6792"/>
              </a:gs>
              <a:gs pos="71001">
                <a:srgbClr val="3333CC"/>
              </a:gs>
              <a:gs pos="81000">
                <a:srgbClr val="1170FF"/>
              </a:gs>
              <a:gs pos="100000">
                <a:srgbClr val="006699"/>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advTm="17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27"/>
                                        </p:tgtEl>
                                        <p:attrNameLst>
                                          <p:attrName>style.opacity</p:attrName>
                                        </p:attrNameLst>
                                      </p:cBhvr>
                                      <p:to>
                                        <p:strVal val="0"/>
                                      </p:to>
                                    </p:set>
                                    <p:animEffect filter="image" prLst="opacity: 0">
                                      <p:cBhvr rctx="IE">
                                        <p:cTn id="7" dur="indefinite"/>
                                        <p:tgtEl>
                                          <p:spTgt spid="27"/>
                                        </p:tgtEl>
                                      </p:cBhvr>
                                    </p:animEffect>
                                  </p:childTnLst>
                                </p:cTn>
                              </p:par>
                              <p:par>
                                <p:cTn id="8" presetID="2" presetClass="entr" presetSubtype="2" fill="hold" grpId="0" nodeType="withEffect">
                                  <p:stCondLst>
                                    <p:cond delay="0"/>
                                  </p:stCondLst>
                                  <p:childTnLst>
                                    <p:set>
                                      <p:cBhvr>
                                        <p:cTn id="9" dur="1" fill="hold">
                                          <p:stCondLst>
                                            <p:cond delay="0"/>
                                          </p:stCondLst>
                                        </p:cTn>
                                        <p:tgtEl>
                                          <p:spTgt spid="3"/>
                                        </p:tgtEl>
                                        <p:attrNameLst>
                                          <p:attrName>style.visibility</p:attrName>
                                        </p:attrNameLst>
                                      </p:cBhvr>
                                      <p:to>
                                        <p:strVal val="visible"/>
                                      </p:to>
                                    </p:set>
                                    <p:anim calcmode="lin" valueType="num">
                                      <p:cBhvr additive="base">
                                        <p:cTn id="10" dur="3000" fill="hold"/>
                                        <p:tgtEl>
                                          <p:spTgt spid="3"/>
                                        </p:tgtEl>
                                        <p:attrNameLst>
                                          <p:attrName>ppt_x</p:attrName>
                                        </p:attrNameLst>
                                      </p:cBhvr>
                                      <p:tavLst>
                                        <p:tav tm="0">
                                          <p:val>
                                            <p:strVal val="1+#ppt_w/2"/>
                                          </p:val>
                                        </p:tav>
                                        <p:tav tm="100000">
                                          <p:val>
                                            <p:strVal val="#ppt_x"/>
                                          </p:val>
                                        </p:tav>
                                      </p:tavLst>
                                    </p:anim>
                                    <p:anim calcmode="lin" valueType="num">
                                      <p:cBhvr additive="base">
                                        <p:cTn id="11" dur="3000" fill="hold"/>
                                        <p:tgtEl>
                                          <p:spTgt spid="3"/>
                                        </p:tgtEl>
                                        <p:attrNameLst>
                                          <p:attrName>ppt_y</p:attrName>
                                        </p:attrNameLst>
                                      </p:cBhvr>
                                      <p:tavLst>
                                        <p:tav tm="0">
                                          <p:val>
                                            <p:strVal val="#ppt_y"/>
                                          </p:val>
                                        </p:tav>
                                        <p:tav tm="100000">
                                          <p:val>
                                            <p:strVal val="#ppt_y"/>
                                          </p:val>
                                        </p:tav>
                                      </p:tavLst>
                                    </p:anim>
                                  </p:childTnLst>
                                </p:cTn>
                              </p:par>
                              <p:par>
                                <p:cTn id="12" presetID="2" presetClass="entr" presetSubtype="2" fill="hold" grpId="0" nodeType="withEffect">
                                  <p:stCondLst>
                                    <p:cond delay="0"/>
                                  </p:stCondLst>
                                  <p:childTnLst>
                                    <p:set>
                                      <p:cBhvr>
                                        <p:cTn id="13" dur="1" fill="hold">
                                          <p:stCondLst>
                                            <p:cond delay="0"/>
                                          </p:stCondLst>
                                        </p:cTn>
                                        <p:tgtEl>
                                          <p:spTgt spid="4"/>
                                        </p:tgtEl>
                                        <p:attrNameLst>
                                          <p:attrName>style.visibility</p:attrName>
                                        </p:attrNameLst>
                                      </p:cBhvr>
                                      <p:to>
                                        <p:strVal val="visible"/>
                                      </p:to>
                                    </p:set>
                                    <p:anim calcmode="lin" valueType="num">
                                      <p:cBhvr additive="base">
                                        <p:cTn id="14" dur="3000" fill="hold"/>
                                        <p:tgtEl>
                                          <p:spTgt spid="4"/>
                                        </p:tgtEl>
                                        <p:attrNameLst>
                                          <p:attrName>ppt_x</p:attrName>
                                        </p:attrNameLst>
                                      </p:cBhvr>
                                      <p:tavLst>
                                        <p:tav tm="0">
                                          <p:val>
                                            <p:strVal val="1+#ppt_w/2"/>
                                          </p:val>
                                        </p:tav>
                                        <p:tav tm="100000">
                                          <p:val>
                                            <p:strVal val="#ppt_x"/>
                                          </p:val>
                                        </p:tav>
                                      </p:tavLst>
                                    </p:anim>
                                    <p:anim calcmode="lin" valueType="num">
                                      <p:cBhvr additive="base">
                                        <p:cTn id="15" dur="3000" fill="hold"/>
                                        <p:tgtEl>
                                          <p:spTgt spid="4"/>
                                        </p:tgtEl>
                                        <p:attrNameLst>
                                          <p:attrName>ppt_y</p:attrName>
                                        </p:attrNameLst>
                                      </p:cBhvr>
                                      <p:tavLst>
                                        <p:tav tm="0">
                                          <p:val>
                                            <p:strVal val="#ppt_y"/>
                                          </p:val>
                                        </p:tav>
                                        <p:tav tm="100000">
                                          <p:val>
                                            <p:strVal val="#ppt_y"/>
                                          </p:val>
                                        </p:tav>
                                      </p:tavLst>
                                    </p:anim>
                                  </p:childTnLst>
                                </p:cTn>
                              </p:par>
                              <p:par>
                                <p:cTn id="16" presetID="2" presetClass="entr" presetSubtype="2" fill="hold" grpId="0" nodeType="withEffect">
                                  <p:stCondLst>
                                    <p:cond delay="0"/>
                                  </p:stCondLst>
                                  <p:childTnLst>
                                    <p:set>
                                      <p:cBhvr>
                                        <p:cTn id="17" dur="1" fill="hold">
                                          <p:stCondLst>
                                            <p:cond delay="0"/>
                                          </p:stCondLst>
                                        </p:cTn>
                                        <p:tgtEl>
                                          <p:spTgt spid="9"/>
                                        </p:tgtEl>
                                        <p:attrNameLst>
                                          <p:attrName>style.visibility</p:attrName>
                                        </p:attrNameLst>
                                      </p:cBhvr>
                                      <p:to>
                                        <p:strVal val="visible"/>
                                      </p:to>
                                    </p:set>
                                    <p:anim calcmode="lin" valueType="num">
                                      <p:cBhvr additive="base">
                                        <p:cTn id="18" dur="3000" fill="hold"/>
                                        <p:tgtEl>
                                          <p:spTgt spid="9"/>
                                        </p:tgtEl>
                                        <p:attrNameLst>
                                          <p:attrName>ppt_x</p:attrName>
                                        </p:attrNameLst>
                                      </p:cBhvr>
                                      <p:tavLst>
                                        <p:tav tm="0">
                                          <p:val>
                                            <p:strVal val="1+#ppt_w/2"/>
                                          </p:val>
                                        </p:tav>
                                        <p:tav tm="100000">
                                          <p:val>
                                            <p:strVal val="#ppt_x"/>
                                          </p:val>
                                        </p:tav>
                                      </p:tavLst>
                                    </p:anim>
                                    <p:anim calcmode="lin" valueType="num">
                                      <p:cBhvr additive="base">
                                        <p:cTn id="19" dur="3000" fill="hold"/>
                                        <p:tgtEl>
                                          <p:spTgt spid="9"/>
                                        </p:tgtEl>
                                        <p:attrNameLst>
                                          <p:attrName>ppt_y</p:attrName>
                                        </p:attrNameLst>
                                      </p:cBhvr>
                                      <p:tavLst>
                                        <p:tav tm="0">
                                          <p:val>
                                            <p:strVal val="#ppt_y"/>
                                          </p:val>
                                        </p:tav>
                                        <p:tav tm="100000">
                                          <p:val>
                                            <p:strVal val="#ppt_y"/>
                                          </p:val>
                                        </p:tav>
                                      </p:tavLst>
                                    </p:anim>
                                  </p:childTnLst>
                                </p:cTn>
                              </p:par>
                              <p:par>
                                <p:cTn id="20" presetID="2" presetClass="entr" presetSubtype="2" fill="hold" grpId="0" nodeType="withEffect">
                                  <p:stCondLst>
                                    <p:cond delay="0"/>
                                  </p:stCondLst>
                                  <p:childTnLst>
                                    <p:set>
                                      <p:cBhvr>
                                        <p:cTn id="21" dur="1" fill="hold">
                                          <p:stCondLst>
                                            <p:cond delay="0"/>
                                          </p:stCondLst>
                                        </p:cTn>
                                        <p:tgtEl>
                                          <p:spTgt spid="10"/>
                                        </p:tgtEl>
                                        <p:attrNameLst>
                                          <p:attrName>style.visibility</p:attrName>
                                        </p:attrNameLst>
                                      </p:cBhvr>
                                      <p:to>
                                        <p:strVal val="visible"/>
                                      </p:to>
                                    </p:set>
                                    <p:anim calcmode="lin" valueType="num">
                                      <p:cBhvr additive="base">
                                        <p:cTn id="22" dur="3000" fill="hold"/>
                                        <p:tgtEl>
                                          <p:spTgt spid="10"/>
                                        </p:tgtEl>
                                        <p:attrNameLst>
                                          <p:attrName>ppt_x</p:attrName>
                                        </p:attrNameLst>
                                      </p:cBhvr>
                                      <p:tavLst>
                                        <p:tav tm="0">
                                          <p:val>
                                            <p:strVal val="1+#ppt_w/2"/>
                                          </p:val>
                                        </p:tav>
                                        <p:tav tm="100000">
                                          <p:val>
                                            <p:strVal val="#ppt_x"/>
                                          </p:val>
                                        </p:tav>
                                      </p:tavLst>
                                    </p:anim>
                                    <p:anim calcmode="lin" valueType="num">
                                      <p:cBhvr additive="base">
                                        <p:cTn id="23" dur="3000" fill="hold"/>
                                        <p:tgtEl>
                                          <p:spTgt spid="10"/>
                                        </p:tgtEl>
                                        <p:attrNameLst>
                                          <p:attrName>ppt_y</p:attrName>
                                        </p:attrNameLst>
                                      </p:cBhvr>
                                      <p:tavLst>
                                        <p:tav tm="0">
                                          <p:val>
                                            <p:strVal val="#ppt_y"/>
                                          </p:val>
                                        </p:tav>
                                        <p:tav tm="100000">
                                          <p:val>
                                            <p:strVal val="#ppt_y"/>
                                          </p:val>
                                        </p:tav>
                                      </p:tavLst>
                                    </p:anim>
                                  </p:childTnLst>
                                </p:cTn>
                              </p:par>
                              <p:par>
                                <p:cTn id="24" presetID="2" presetClass="entr" presetSubtype="2" fill="hold" grpId="0" nodeType="withEffect">
                                  <p:stCondLst>
                                    <p:cond delay="0"/>
                                  </p:stCondLst>
                                  <p:childTnLst>
                                    <p:set>
                                      <p:cBhvr>
                                        <p:cTn id="25" dur="1" fill="hold">
                                          <p:stCondLst>
                                            <p:cond delay="0"/>
                                          </p:stCondLst>
                                        </p:cTn>
                                        <p:tgtEl>
                                          <p:spTgt spid="11"/>
                                        </p:tgtEl>
                                        <p:attrNameLst>
                                          <p:attrName>style.visibility</p:attrName>
                                        </p:attrNameLst>
                                      </p:cBhvr>
                                      <p:to>
                                        <p:strVal val="visible"/>
                                      </p:to>
                                    </p:set>
                                    <p:anim calcmode="lin" valueType="num">
                                      <p:cBhvr additive="base">
                                        <p:cTn id="26" dur="3000" fill="hold"/>
                                        <p:tgtEl>
                                          <p:spTgt spid="11"/>
                                        </p:tgtEl>
                                        <p:attrNameLst>
                                          <p:attrName>ppt_x</p:attrName>
                                        </p:attrNameLst>
                                      </p:cBhvr>
                                      <p:tavLst>
                                        <p:tav tm="0">
                                          <p:val>
                                            <p:strVal val="1+#ppt_w/2"/>
                                          </p:val>
                                        </p:tav>
                                        <p:tav tm="100000">
                                          <p:val>
                                            <p:strVal val="#ppt_x"/>
                                          </p:val>
                                        </p:tav>
                                      </p:tavLst>
                                    </p:anim>
                                    <p:anim calcmode="lin" valueType="num">
                                      <p:cBhvr additive="base">
                                        <p:cTn id="27" dur="3000" fill="hold"/>
                                        <p:tgtEl>
                                          <p:spTgt spid="11"/>
                                        </p:tgtEl>
                                        <p:attrNameLst>
                                          <p:attrName>ppt_y</p:attrName>
                                        </p:attrNameLst>
                                      </p:cBhvr>
                                      <p:tavLst>
                                        <p:tav tm="0">
                                          <p:val>
                                            <p:strVal val="#ppt_y"/>
                                          </p:val>
                                        </p:tav>
                                        <p:tav tm="100000">
                                          <p:val>
                                            <p:strVal val="#ppt_y"/>
                                          </p:val>
                                        </p:tav>
                                      </p:tavLst>
                                    </p:anim>
                                  </p:childTnLst>
                                </p:cTn>
                              </p:par>
                              <p:par>
                                <p:cTn id="28" presetID="2" presetClass="entr" presetSubtype="2" fill="hold" grpId="0" nodeType="withEffect">
                                  <p:stCondLst>
                                    <p:cond delay="0"/>
                                  </p:stCondLst>
                                  <p:childTnLst>
                                    <p:set>
                                      <p:cBhvr>
                                        <p:cTn id="29" dur="1" fill="hold">
                                          <p:stCondLst>
                                            <p:cond delay="0"/>
                                          </p:stCondLst>
                                        </p:cTn>
                                        <p:tgtEl>
                                          <p:spTgt spid="12"/>
                                        </p:tgtEl>
                                        <p:attrNameLst>
                                          <p:attrName>style.visibility</p:attrName>
                                        </p:attrNameLst>
                                      </p:cBhvr>
                                      <p:to>
                                        <p:strVal val="visible"/>
                                      </p:to>
                                    </p:set>
                                    <p:anim calcmode="lin" valueType="num">
                                      <p:cBhvr additive="base">
                                        <p:cTn id="30" dur="3000" fill="hold"/>
                                        <p:tgtEl>
                                          <p:spTgt spid="12"/>
                                        </p:tgtEl>
                                        <p:attrNameLst>
                                          <p:attrName>ppt_x</p:attrName>
                                        </p:attrNameLst>
                                      </p:cBhvr>
                                      <p:tavLst>
                                        <p:tav tm="0">
                                          <p:val>
                                            <p:strVal val="1+#ppt_w/2"/>
                                          </p:val>
                                        </p:tav>
                                        <p:tav tm="100000">
                                          <p:val>
                                            <p:strVal val="#ppt_x"/>
                                          </p:val>
                                        </p:tav>
                                      </p:tavLst>
                                    </p:anim>
                                    <p:anim calcmode="lin" valueType="num">
                                      <p:cBhvr additive="base">
                                        <p:cTn id="31" dur="3000" fill="hold"/>
                                        <p:tgtEl>
                                          <p:spTgt spid="12"/>
                                        </p:tgtEl>
                                        <p:attrNameLst>
                                          <p:attrName>ppt_y</p:attrName>
                                        </p:attrNameLst>
                                      </p:cBhvr>
                                      <p:tavLst>
                                        <p:tav tm="0">
                                          <p:val>
                                            <p:strVal val="#ppt_y"/>
                                          </p:val>
                                        </p:tav>
                                        <p:tav tm="100000">
                                          <p:val>
                                            <p:strVal val="#ppt_y"/>
                                          </p:val>
                                        </p:tav>
                                      </p:tavLst>
                                    </p:anim>
                                  </p:childTnLst>
                                </p:cTn>
                              </p:par>
                              <p:par>
                                <p:cTn id="32" presetID="2" presetClass="entr" presetSubtype="2" fill="hold" grpId="0" nodeType="withEffect">
                                  <p:stCondLst>
                                    <p:cond delay="0"/>
                                  </p:stCondLst>
                                  <p:childTnLst>
                                    <p:set>
                                      <p:cBhvr>
                                        <p:cTn id="33" dur="1" fill="hold">
                                          <p:stCondLst>
                                            <p:cond delay="0"/>
                                          </p:stCondLst>
                                        </p:cTn>
                                        <p:tgtEl>
                                          <p:spTgt spid="15"/>
                                        </p:tgtEl>
                                        <p:attrNameLst>
                                          <p:attrName>style.visibility</p:attrName>
                                        </p:attrNameLst>
                                      </p:cBhvr>
                                      <p:to>
                                        <p:strVal val="visible"/>
                                      </p:to>
                                    </p:set>
                                    <p:anim calcmode="lin" valueType="num">
                                      <p:cBhvr additive="base">
                                        <p:cTn id="34" dur="3000" fill="hold"/>
                                        <p:tgtEl>
                                          <p:spTgt spid="15"/>
                                        </p:tgtEl>
                                        <p:attrNameLst>
                                          <p:attrName>ppt_x</p:attrName>
                                        </p:attrNameLst>
                                      </p:cBhvr>
                                      <p:tavLst>
                                        <p:tav tm="0">
                                          <p:val>
                                            <p:strVal val="1+#ppt_w/2"/>
                                          </p:val>
                                        </p:tav>
                                        <p:tav tm="100000">
                                          <p:val>
                                            <p:strVal val="#ppt_x"/>
                                          </p:val>
                                        </p:tav>
                                      </p:tavLst>
                                    </p:anim>
                                    <p:anim calcmode="lin" valueType="num">
                                      <p:cBhvr additive="base">
                                        <p:cTn id="35" dur="3000" fill="hold"/>
                                        <p:tgtEl>
                                          <p:spTgt spid="15"/>
                                        </p:tgtEl>
                                        <p:attrNameLst>
                                          <p:attrName>ppt_y</p:attrName>
                                        </p:attrNameLst>
                                      </p:cBhvr>
                                      <p:tavLst>
                                        <p:tav tm="0">
                                          <p:val>
                                            <p:strVal val="#ppt_y"/>
                                          </p:val>
                                        </p:tav>
                                        <p:tav tm="100000">
                                          <p:val>
                                            <p:strVal val="#ppt_y"/>
                                          </p:val>
                                        </p:tav>
                                      </p:tavLst>
                                    </p:anim>
                                  </p:childTnLst>
                                </p:cTn>
                              </p:par>
                              <p:par>
                                <p:cTn id="36" presetID="2" presetClass="entr" presetSubtype="2" fill="hold" grpId="0" nodeType="withEffect">
                                  <p:stCondLst>
                                    <p:cond delay="0"/>
                                  </p:stCondLst>
                                  <p:childTnLst>
                                    <p:set>
                                      <p:cBhvr>
                                        <p:cTn id="37" dur="1" fill="hold">
                                          <p:stCondLst>
                                            <p:cond delay="0"/>
                                          </p:stCondLst>
                                        </p:cTn>
                                        <p:tgtEl>
                                          <p:spTgt spid="16"/>
                                        </p:tgtEl>
                                        <p:attrNameLst>
                                          <p:attrName>style.visibility</p:attrName>
                                        </p:attrNameLst>
                                      </p:cBhvr>
                                      <p:to>
                                        <p:strVal val="visible"/>
                                      </p:to>
                                    </p:set>
                                    <p:anim calcmode="lin" valueType="num">
                                      <p:cBhvr additive="base">
                                        <p:cTn id="38" dur="3000" fill="hold"/>
                                        <p:tgtEl>
                                          <p:spTgt spid="16"/>
                                        </p:tgtEl>
                                        <p:attrNameLst>
                                          <p:attrName>ppt_x</p:attrName>
                                        </p:attrNameLst>
                                      </p:cBhvr>
                                      <p:tavLst>
                                        <p:tav tm="0">
                                          <p:val>
                                            <p:strVal val="1+#ppt_w/2"/>
                                          </p:val>
                                        </p:tav>
                                        <p:tav tm="100000">
                                          <p:val>
                                            <p:strVal val="#ppt_x"/>
                                          </p:val>
                                        </p:tav>
                                      </p:tavLst>
                                    </p:anim>
                                    <p:anim calcmode="lin" valueType="num">
                                      <p:cBhvr additive="base">
                                        <p:cTn id="39" dur="3000" fill="hold"/>
                                        <p:tgtEl>
                                          <p:spTgt spid="16"/>
                                        </p:tgtEl>
                                        <p:attrNameLst>
                                          <p:attrName>ppt_y</p:attrName>
                                        </p:attrNameLst>
                                      </p:cBhvr>
                                      <p:tavLst>
                                        <p:tav tm="0">
                                          <p:val>
                                            <p:strVal val="#ppt_y"/>
                                          </p:val>
                                        </p:tav>
                                        <p:tav tm="100000">
                                          <p:val>
                                            <p:strVal val="#ppt_y"/>
                                          </p:val>
                                        </p:tav>
                                      </p:tavLst>
                                    </p:anim>
                                  </p:childTnLst>
                                </p:cTn>
                              </p:par>
                              <p:par>
                                <p:cTn id="40" presetID="2" presetClass="entr" presetSubtype="2" fill="hold" grpId="0" nodeType="withEffect">
                                  <p:stCondLst>
                                    <p:cond delay="0"/>
                                  </p:stCondLst>
                                  <p:childTnLst>
                                    <p:set>
                                      <p:cBhvr>
                                        <p:cTn id="41" dur="1" fill="hold">
                                          <p:stCondLst>
                                            <p:cond delay="0"/>
                                          </p:stCondLst>
                                        </p:cTn>
                                        <p:tgtEl>
                                          <p:spTgt spid="17"/>
                                        </p:tgtEl>
                                        <p:attrNameLst>
                                          <p:attrName>style.visibility</p:attrName>
                                        </p:attrNameLst>
                                      </p:cBhvr>
                                      <p:to>
                                        <p:strVal val="visible"/>
                                      </p:to>
                                    </p:set>
                                    <p:anim calcmode="lin" valueType="num">
                                      <p:cBhvr additive="base">
                                        <p:cTn id="42" dur="3000" fill="hold"/>
                                        <p:tgtEl>
                                          <p:spTgt spid="17"/>
                                        </p:tgtEl>
                                        <p:attrNameLst>
                                          <p:attrName>ppt_x</p:attrName>
                                        </p:attrNameLst>
                                      </p:cBhvr>
                                      <p:tavLst>
                                        <p:tav tm="0">
                                          <p:val>
                                            <p:strVal val="1+#ppt_w/2"/>
                                          </p:val>
                                        </p:tav>
                                        <p:tav tm="100000">
                                          <p:val>
                                            <p:strVal val="#ppt_x"/>
                                          </p:val>
                                        </p:tav>
                                      </p:tavLst>
                                    </p:anim>
                                    <p:anim calcmode="lin" valueType="num">
                                      <p:cBhvr additive="base">
                                        <p:cTn id="43" dur="3000" fill="hold"/>
                                        <p:tgtEl>
                                          <p:spTgt spid="17"/>
                                        </p:tgtEl>
                                        <p:attrNameLst>
                                          <p:attrName>ppt_y</p:attrName>
                                        </p:attrNameLst>
                                      </p:cBhvr>
                                      <p:tavLst>
                                        <p:tav tm="0">
                                          <p:val>
                                            <p:strVal val="#ppt_y"/>
                                          </p:val>
                                        </p:tav>
                                        <p:tav tm="100000">
                                          <p:val>
                                            <p:strVal val="#ppt_y"/>
                                          </p:val>
                                        </p:tav>
                                      </p:tavLst>
                                    </p:anim>
                                  </p:childTnLst>
                                </p:cTn>
                              </p:par>
                              <p:par>
                                <p:cTn id="44" presetID="2" presetClass="entr" presetSubtype="2" fill="hold" grpId="0" nodeType="withEffect">
                                  <p:stCondLst>
                                    <p:cond delay="0"/>
                                  </p:stCondLst>
                                  <p:childTnLst>
                                    <p:set>
                                      <p:cBhvr>
                                        <p:cTn id="45" dur="1" fill="hold">
                                          <p:stCondLst>
                                            <p:cond delay="0"/>
                                          </p:stCondLst>
                                        </p:cTn>
                                        <p:tgtEl>
                                          <p:spTgt spid="18"/>
                                        </p:tgtEl>
                                        <p:attrNameLst>
                                          <p:attrName>style.visibility</p:attrName>
                                        </p:attrNameLst>
                                      </p:cBhvr>
                                      <p:to>
                                        <p:strVal val="visible"/>
                                      </p:to>
                                    </p:set>
                                    <p:anim calcmode="lin" valueType="num">
                                      <p:cBhvr additive="base">
                                        <p:cTn id="46" dur="3000" fill="hold"/>
                                        <p:tgtEl>
                                          <p:spTgt spid="18"/>
                                        </p:tgtEl>
                                        <p:attrNameLst>
                                          <p:attrName>ppt_x</p:attrName>
                                        </p:attrNameLst>
                                      </p:cBhvr>
                                      <p:tavLst>
                                        <p:tav tm="0">
                                          <p:val>
                                            <p:strVal val="1+#ppt_w/2"/>
                                          </p:val>
                                        </p:tav>
                                        <p:tav tm="100000">
                                          <p:val>
                                            <p:strVal val="#ppt_x"/>
                                          </p:val>
                                        </p:tav>
                                      </p:tavLst>
                                    </p:anim>
                                    <p:anim calcmode="lin" valueType="num">
                                      <p:cBhvr additive="base">
                                        <p:cTn id="47" dur="3000" fill="hold"/>
                                        <p:tgtEl>
                                          <p:spTgt spid="18"/>
                                        </p:tgtEl>
                                        <p:attrNameLst>
                                          <p:attrName>ppt_y</p:attrName>
                                        </p:attrNameLst>
                                      </p:cBhvr>
                                      <p:tavLst>
                                        <p:tav tm="0">
                                          <p:val>
                                            <p:strVal val="#ppt_y"/>
                                          </p:val>
                                        </p:tav>
                                        <p:tav tm="100000">
                                          <p:val>
                                            <p:strVal val="#ppt_y"/>
                                          </p:val>
                                        </p:tav>
                                      </p:tavLst>
                                    </p:anim>
                                  </p:childTnLst>
                                </p:cTn>
                              </p:par>
                              <p:par>
                                <p:cTn id="48" presetID="2" presetClass="entr" presetSubtype="2" fill="hold" grpId="0" nodeType="withEffect">
                                  <p:stCondLst>
                                    <p:cond delay="0"/>
                                  </p:stCondLst>
                                  <p:childTnLst>
                                    <p:set>
                                      <p:cBhvr>
                                        <p:cTn id="49" dur="1" fill="hold">
                                          <p:stCondLst>
                                            <p:cond delay="0"/>
                                          </p:stCondLst>
                                        </p:cTn>
                                        <p:tgtEl>
                                          <p:spTgt spid="19"/>
                                        </p:tgtEl>
                                        <p:attrNameLst>
                                          <p:attrName>style.visibility</p:attrName>
                                        </p:attrNameLst>
                                      </p:cBhvr>
                                      <p:to>
                                        <p:strVal val="visible"/>
                                      </p:to>
                                    </p:set>
                                    <p:anim calcmode="lin" valueType="num">
                                      <p:cBhvr additive="base">
                                        <p:cTn id="50" dur="3000" fill="hold"/>
                                        <p:tgtEl>
                                          <p:spTgt spid="19"/>
                                        </p:tgtEl>
                                        <p:attrNameLst>
                                          <p:attrName>ppt_x</p:attrName>
                                        </p:attrNameLst>
                                      </p:cBhvr>
                                      <p:tavLst>
                                        <p:tav tm="0">
                                          <p:val>
                                            <p:strVal val="1+#ppt_w/2"/>
                                          </p:val>
                                        </p:tav>
                                        <p:tav tm="100000">
                                          <p:val>
                                            <p:strVal val="#ppt_x"/>
                                          </p:val>
                                        </p:tav>
                                      </p:tavLst>
                                    </p:anim>
                                    <p:anim calcmode="lin" valueType="num">
                                      <p:cBhvr additive="base">
                                        <p:cTn id="51" dur="3000" fill="hold"/>
                                        <p:tgtEl>
                                          <p:spTgt spid="19"/>
                                        </p:tgtEl>
                                        <p:attrNameLst>
                                          <p:attrName>ppt_y</p:attrName>
                                        </p:attrNameLst>
                                      </p:cBhvr>
                                      <p:tavLst>
                                        <p:tav tm="0">
                                          <p:val>
                                            <p:strVal val="#ppt_y"/>
                                          </p:val>
                                        </p:tav>
                                        <p:tav tm="100000">
                                          <p:val>
                                            <p:strVal val="#ppt_y"/>
                                          </p:val>
                                        </p:tav>
                                      </p:tavLst>
                                    </p:anim>
                                  </p:childTnLst>
                                </p:cTn>
                              </p:par>
                              <p:par>
                                <p:cTn id="52" presetID="2" presetClass="entr" presetSubtype="2" fill="hold" grpId="0" nodeType="withEffect">
                                  <p:stCondLst>
                                    <p:cond delay="0"/>
                                  </p:stCondLst>
                                  <p:childTnLst>
                                    <p:set>
                                      <p:cBhvr>
                                        <p:cTn id="53" dur="1" fill="hold">
                                          <p:stCondLst>
                                            <p:cond delay="0"/>
                                          </p:stCondLst>
                                        </p:cTn>
                                        <p:tgtEl>
                                          <p:spTgt spid="20"/>
                                        </p:tgtEl>
                                        <p:attrNameLst>
                                          <p:attrName>style.visibility</p:attrName>
                                        </p:attrNameLst>
                                      </p:cBhvr>
                                      <p:to>
                                        <p:strVal val="visible"/>
                                      </p:to>
                                    </p:set>
                                    <p:anim calcmode="lin" valueType="num">
                                      <p:cBhvr additive="base">
                                        <p:cTn id="54" dur="3000" fill="hold"/>
                                        <p:tgtEl>
                                          <p:spTgt spid="20"/>
                                        </p:tgtEl>
                                        <p:attrNameLst>
                                          <p:attrName>ppt_x</p:attrName>
                                        </p:attrNameLst>
                                      </p:cBhvr>
                                      <p:tavLst>
                                        <p:tav tm="0">
                                          <p:val>
                                            <p:strVal val="1+#ppt_w/2"/>
                                          </p:val>
                                        </p:tav>
                                        <p:tav tm="100000">
                                          <p:val>
                                            <p:strVal val="#ppt_x"/>
                                          </p:val>
                                        </p:tav>
                                      </p:tavLst>
                                    </p:anim>
                                    <p:anim calcmode="lin" valueType="num">
                                      <p:cBhvr additive="base">
                                        <p:cTn id="55" dur="3000" fill="hold"/>
                                        <p:tgtEl>
                                          <p:spTgt spid="20"/>
                                        </p:tgtEl>
                                        <p:attrNameLst>
                                          <p:attrName>ppt_y</p:attrName>
                                        </p:attrNameLst>
                                      </p:cBhvr>
                                      <p:tavLst>
                                        <p:tav tm="0">
                                          <p:val>
                                            <p:strVal val="#ppt_y"/>
                                          </p:val>
                                        </p:tav>
                                        <p:tav tm="100000">
                                          <p:val>
                                            <p:strVal val="#ppt_y"/>
                                          </p:val>
                                        </p:tav>
                                      </p:tavLst>
                                    </p:anim>
                                  </p:childTnLst>
                                </p:cTn>
                              </p:par>
                              <p:par>
                                <p:cTn id="56" presetID="2" presetClass="entr" presetSubtype="8" fill="hold" grpId="0" nodeType="withEffect">
                                  <p:stCondLst>
                                    <p:cond delay="0"/>
                                  </p:stCondLst>
                                  <p:childTnLst>
                                    <p:set>
                                      <p:cBhvr>
                                        <p:cTn id="57" dur="1" fill="hold">
                                          <p:stCondLst>
                                            <p:cond delay="0"/>
                                          </p:stCondLst>
                                        </p:cTn>
                                        <p:tgtEl>
                                          <p:spTgt spid="5"/>
                                        </p:tgtEl>
                                        <p:attrNameLst>
                                          <p:attrName>style.visibility</p:attrName>
                                        </p:attrNameLst>
                                      </p:cBhvr>
                                      <p:to>
                                        <p:strVal val="visible"/>
                                      </p:to>
                                    </p:set>
                                    <p:anim calcmode="lin" valueType="num">
                                      <p:cBhvr additive="base">
                                        <p:cTn id="58" dur="3000" fill="hold"/>
                                        <p:tgtEl>
                                          <p:spTgt spid="5"/>
                                        </p:tgtEl>
                                        <p:attrNameLst>
                                          <p:attrName>ppt_x</p:attrName>
                                        </p:attrNameLst>
                                      </p:cBhvr>
                                      <p:tavLst>
                                        <p:tav tm="0">
                                          <p:val>
                                            <p:strVal val="0-#ppt_w/2"/>
                                          </p:val>
                                        </p:tav>
                                        <p:tav tm="100000">
                                          <p:val>
                                            <p:strVal val="#ppt_x"/>
                                          </p:val>
                                        </p:tav>
                                      </p:tavLst>
                                    </p:anim>
                                    <p:anim calcmode="lin" valueType="num">
                                      <p:cBhvr additive="base">
                                        <p:cTn id="59" dur="3000" fill="hold"/>
                                        <p:tgtEl>
                                          <p:spTgt spid="5"/>
                                        </p:tgtEl>
                                        <p:attrNameLst>
                                          <p:attrName>ppt_y</p:attrName>
                                        </p:attrNameLst>
                                      </p:cBhvr>
                                      <p:tavLst>
                                        <p:tav tm="0">
                                          <p:val>
                                            <p:strVal val="#ppt_y"/>
                                          </p:val>
                                        </p:tav>
                                        <p:tav tm="100000">
                                          <p:val>
                                            <p:strVal val="#ppt_y"/>
                                          </p:val>
                                        </p:tav>
                                      </p:tavLst>
                                    </p:anim>
                                  </p:childTnLst>
                                </p:cTn>
                              </p:par>
                              <p:par>
                                <p:cTn id="60" presetID="2" presetClass="entr" presetSubtype="8" fill="hold" grpId="0" nodeType="withEffect">
                                  <p:stCondLst>
                                    <p:cond delay="0"/>
                                  </p:stCondLst>
                                  <p:childTnLst>
                                    <p:set>
                                      <p:cBhvr>
                                        <p:cTn id="61" dur="1" fill="hold">
                                          <p:stCondLst>
                                            <p:cond delay="0"/>
                                          </p:stCondLst>
                                        </p:cTn>
                                        <p:tgtEl>
                                          <p:spTgt spid="6"/>
                                        </p:tgtEl>
                                        <p:attrNameLst>
                                          <p:attrName>style.visibility</p:attrName>
                                        </p:attrNameLst>
                                      </p:cBhvr>
                                      <p:to>
                                        <p:strVal val="visible"/>
                                      </p:to>
                                    </p:set>
                                    <p:anim calcmode="lin" valueType="num">
                                      <p:cBhvr additive="base">
                                        <p:cTn id="62" dur="3000" fill="hold"/>
                                        <p:tgtEl>
                                          <p:spTgt spid="6"/>
                                        </p:tgtEl>
                                        <p:attrNameLst>
                                          <p:attrName>ppt_x</p:attrName>
                                        </p:attrNameLst>
                                      </p:cBhvr>
                                      <p:tavLst>
                                        <p:tav tm="0">
                                          <p:val>
                                            <p:strVal val="0-#ppt_w/2"/>
                                          </p:val>
                                        </p:tav>
                                        <p:tav tm="100000">
                                          <p:val>
                                            <p:strVal val="#ppt_x"/>
                                          </p:val>
                                        </p:tav>
                                      </p:tavLst>
                                    </p:anim>
                                    <p:anim calcmode="lin" valueType="num">
                                      <p:cBhvr additive="base">
                                        <p:cTn id="63" dur="3000" fill="hold"/>
                                        <p:tgtEl>
                                          <p:spTgt spid="6"/>
                                        </p:tgtEl>
                                        <p:attrNameLst>
                                          <p:attrName>ppt_y</p:attrName>
                                        </p:attrNameLst>
                                      </p:cBhvr>
                                      <p:tavLst>
                                        <p:tav tm="0">
                                          <p:val>
                                            <p:strVal val="#ppt_y"/>
                                          </p:val>
                                        </p:tav>
                                        <p:tav tm="100000">
                                          <p:val>
                                            <p:strVal val="#ppt_y"/>
                                          </p:val>
                                        </p:tav>
                                      </p:tavLst>
                                    </p:anim>
                                  </p:childTnLst>
                                </p:cTn>
                              </p:par>
                              <p:par>
                                <p:cTn id="64" presetID="2" presetClass="entr" presetSubtype="8" fill="hold" grpId="0" nodeType="withEffect">
                                  <p:stCondLst>
                                    <p:cond delay="0"/>
                                  </p:stCondLst>
                                  <p:childTnLst>
                                    <p:set>
                                      <p:cBhvr>
                                        <p:cTn id="65" dur="1" fill="hold">
                                          <p:stCondLst>
                                            <p:cond delay="0"/>
                                          </p:stCondLst>
                                        </p:cTn>
                                        <p:tgtEl>
                                          <p:spTgt spid="7"/>
                                        </p:tgtEl>
                                        <p:attrNameLst>
                                          <p:attrName>style.visibility</p:attrName>
                                        </p:attrNameLst>
                                      </p:cBhvr>
                                      <p:to>
                                        <p:strVal val="visible"/>
                                      </p:to>
                                    </p:set>
                                    <p:anim calcmode="lin" valueType="num">
                                      <p:cBhvr additive="base">
                                        <p:cTn id="66" dur="3000" fill="hold"/>
                                        <p:tgtEl>
                                          <p:spTgt spid="7"/>
                                        </p:tgtEl>
                                        <p:attrNameLst>
                                          <p:attrName>ppt_x</p:attrName>
                                        </p:attrNameLst>
                                      </p:cBhvr>
                                      <p:tavLst>
                                        <p:tav tm="0">
                                          <p:val>
                                            <p:strVal val="0-#ppt_w/2"/>
                                          </p:val>
                                        </p:tav>
                                        <p:tav tm="100000">
                                          <p:val>
                                            <p:strVal val="#ppt_x"/>
                                          </p:val>
                                        </p:tav>
                                      </p:tavLst>
                                    </p:anim>
                                    <p:anim calcmode="lin" valueType="num">
                                      <p:cBhvr additive="base">
                                        <p:cTn id="67" dur="3000" fill="hold"/>
                                        <p:tgtEl>
                                          <p:spTgt spid="7"/>
                                        </p:tgtEl>
                                        <p:attrNameLst>
                                          <p:attrName>ppt_y</p:attrName>
                                        </p:attrNameLst>
                                      </p:cBhvr>
                                      <p:tavLst>
                                        <p:tav tm="0">
                                          <p:val>
                                            <p:strVal val="#ppt_y"/>
                                          </p:val>
                                        </p:tav>
                                        <p:tav tm="100000">
                                          <p:val>
                                            <p:strVal val="#ppt_y"/>
                                          </p:val>
                                        </p:tav>
                                      </p:tavLst>
                                    </p:anim>
                                  </p:childTnLst>
                                </p:cTn>
                              </p:par>
                              <p:par>
                                <p:cTn id="68" presetID="2" presetClass="entr" presetSubtype="8" fill="hold" grpId="0" nodeType="withEffect">
                                  <p:stCondLst>
                                    <p:cond delay="0"/>
                                  </p:stCondLst>
                                  <p:childTnLst>
                                    <p:set>
                                      <p:cBhvr>
                                        <p:cTn id="69" dur="1" fill="hold">
                                          <p:stCondLst>
                                            <p:cond delay="0"/>
                                          </p:stCondLst>
                                        </p:cTn>
                                        <p:tgtEl>
                                          <p:spTgt spid="8"/>
                                        </p:tgtEl>
                                        <p:attrNameLst>
                                          <p:attrName>style.visibility</p:attrName>
                                        </p:attrNameLst>
                                      </p:cBhvr>
                                      <p:to>
                                        <p:strVal val="visible"/>
                                      </p:to>
                                    </p:set>
                                    <p:anim calcmode="lin" valueType="num">
                                      <p:cBhvr additive="base">
                                        <p:cTn id="70" dur="3000" fill="hold"/>
                                        <p:tgtEl>
                                          <p:spTgt spid="8"/>
                                        </p:tgtEl>
                                        <p:attrNameLst>
                                          <p:attrName>ppt_x</p:attrName>
                                        </p:attrNameLst>
                                      </p:cBhvr>
                                      <p:tavLst>
                                        <p:tav tm="0">
                                          <p:val>
                                            <p:strVal val="0-#ppt_w/2"/>
                                          </p:val>
                                        </p:tav>
                                        <p:tav tm="100000">
                                          <p:val>
                                            <p:strVal val="#ppt_x"/>
                                          </p:val>
                                        </p:tav>
                                      </p:tavLst>
                                    </p:anim>
                                    <p:anim calcmode="lin" valueType="num">
                                      <p:cBhvr additive="base">
                                        <p:cTn id="71" dur="3000" fill="hold"/>
                                        <p:tgtEl>
                                          <p:spTgt spid="8"/>
                                        </p:tgtEl>
                                        <p:attrNameLst>
                                          <p:attrName>ppt_y</p:attrName>
                                        </p:attrNameLst>
                                      </p:cBhvr>
                                      <p:tavLst>
                                        <p:tav tm="0">
                                          <p:val>
                                            <p:strVal val="#ppt_y"/>
                                          </p:val>
                                        </p:tav>
                                        <p:tav tm="100000">
                                          <p:val>
                                            <p:strVal val="#ppt_y"/>
                                          </p:val>
                                        </p:tav>
                                      </p:tavLst>
                                    </p:anim>
                                  </p:childTnLst>
                                </p:cTn>
                              </p:par>
                              <p:par>
                                <p:cTn id="72" presetID="2" presetClass="entr" presetSubtype="8" fill="hold" grpId="0" nodeType="withEffect">
                                  <p:stCondLst>
                                    <p:cond delay="0"/>
                                  </p:stCondLst>
                                  <p:childTnLst>
                                    <p:set>
                                      <p:cBhvr>
                                        <p:cTn id="73" dur="1" fill="hold">
                                          <p:stCondLst>
                                            <p:cond delay="0"/>
                                          </p:stCondLst>
                                        </p:cTn>
                                        <p:tgtEl>
                                          <p:spTgt spid="13"/>
                                        </p:tgtEl>
                                        <p:attrNameLst>
                                          <p:attrName>style.visibility</p:attrName>
                                        </p:attrNameLst>
                                      </p:cBhvr>
                                      <p:to>
                                        <p:strVal val="visible"/>
                                      </p:to>
                                    </p:set>
                                    <p:anim calcmode="lin" valueType="num">
                                      <p:cBhvr additive="base">
                                        <p:cTn id="74" dur="3000" fill="hold"/>
                                        <p:tgtEl>
                                          <p:spTgt spid="13"/>
                                        </p:tgtEl>
                                        <p:attrNameLst>
                                          <p:attrName>ppt_x</p:attrName>
                                        </p:attrNameLst>
                                      </p:cBhvr>
                                      <p:tavLst>
                                        <p:tav tm="0">
                                          <p:val>
                                            <p:strVal val="0-#ppt_w/2"/>
                                          </p:val>
                                        </p:tav>
                                        <p:tav tm="100000">
                                          <p:val>
                                            <p:strVal val="#ppt_x"/>
                                          </p:val>
                                        </p:tav>
                                      </p:tavLst>
                                    </p:anim>
                                    <p:anim calcmode="lin" valueType="num">
                                      <p:cBhvr additive="base">
                                        <p:cTn id="75" dur="3000" fill="hold"/>
                                        <p:tgtEl>
                                          <p:spTgt spid="13"/>
                                        </p:tgtEl>
                                        <p:attrNameLst>
                                          <p:attrName>ppt_y</p:attrName>
                                        </p:attrNameLst>
                                      </p:cBhvr>
                                      <p:tavLst>
                                        <p:tav tm="0">
                                          <p:val>
                                            <p:strVal val="#ppt_y"/>
                                          </p:val>
                                        </p:tav>
                                        <p:tav tm="100000">
                                          <p:val>
                                            <p:strVal val="#ppt_y"/>
                                          </p:val>
                                        </p:tav>
                                      </p:tavLst>
                                    </p:anim>
                                  </p:childTnLst>
                                </p:cTn>
                              </p:par>
                              <p:par>
                                <p:cTn id="76" presetID="2" presetClass="entr" presetSubtype="8" fill="hold" grpId="0" nodeType="withEffect">
                                  <p:stCondLst>
                                    <p:cond delay="0"/>
                                  </p:stCondLst>
                                  <p:childTnLst>
                                    <p:set>
                                      <p:cBhvr>
                                        <p:cTn id="77" dur="1" fill="hold">
                                          <p:stCondLst>
                                            <p:cond delay="0"/>
                                          </p:stCondLst>
                                        </p:cTn>
                                        <p:tgtEl>
                                          <p:spTgt spid="14"/>
                                        </p:tgtEl>
                                        <p:attrNameLst>
                                          <p:attrName>style.visibility</p:attrName>
                                        </p:attrNameLst>
                                      </p:cBhvr>
                                      <p:to>
                                        <p:strVal val="visible"/>
                                      </p:to>
                                    </p:set>
                                    <p:anim calcmode="lin" valueType="num">
                                      <p:cBhvr additive="base">
                                        <p:cTn id="78" dur="3000" fill="hold"/>
                                        <p:tgtEl>
                                          <p:spTgt spid="14"/>
                                        </p:tgtEl>
                                        <p:attrNameLst>
                                          <p:attrName>ppt_x</p:attrName>
                                        </p:attrNameLst>
                                      </p:cBhvr>
                                      <p:tavLst>
                                        <p:tav tm="0">
                                          <p:val>
                                            <p:strVal val="0-#ppt_w/2"/>
                                          </p:val>
                                        </p:tav>
                                        <p:tav tm="100000">
                                          <p:val>
                                            <p:strVal val="#ppt_x"/>
                                          </p:val>
                                        </p:tav>
                                      </p:tavLst>
                                    </p:anim>
                                    <p:anim calcmode="lin" valueType="num">
                                      <p:cBhvr additive="base">
                                        <p:cTn id="79" dur="3000" fill="hold"/>
                                        <p:tgtEl>
                                          <p:spTgt spid="14"/>
                                        </p:tgtEl>
                                        <p:attrNameLst>
                                          <p:attrName>ppt_y</p:attrName>
                                        </p:attrNameLst>
                                      </p:cBhvr>
                                      <p:tavLst>
                                        <p:tav tm="0">
                                          <p:val>
                                            <p:strVal val="#ppt_y"/>
                                          </p:val>
                                        </p:tav>
                                        <p:tav tm="100000">
                                          <p:val>
                                            <p:strVal val="#ppt_y"/>
                                          </p:val>
                                        </p:tav>
                                      </p:tavLst>
                                    </p:anim>
                                  </p:childTnLst>
                                </p:cTn>
                              </p:par>
                              <p:par>
                                <p:cTn id="80" presetID="2" presetClass="entr" presetSubtype="8" fill="hold" grpId="0" nodeType="withEffect">
                                  <p:stCondLst>
                                    <p:cond delay="0"/>
                                  </p:stCondLst>
                                  <p:childTnLst>
                                    <p:set>
                                      <p:cBhvr>
                                        <p:cTn id="81" dur="1" fill="hold">
                                          <p:stCondLst>
                                            <p:cond delay="0"/>
                                          </p:stCondLst>
                                        </p:cTn>
                                        <p:tgtEl>
                                          <p:spTgt spid="21"/>
                                        </p:tgtEl>
                                        <p:attrNameLst>
                                          <p:attrName>style.visibility</p:attrName>
                                        </p:attrNameLst>
                                      </p:cBhvr>
                                      <p:to>
                                        <p:strVal val="visible"/>
                                      </p:to>
                                    </p:set>
                                    <p:anim calcmode="lin" valueType="num">
                                      <p:cBhvr additive="base">
                                        <p:cTn id="82" dur="3000" fill="hold"/>
                                        <p:tgtEl>
                                          <p:spTgt spid="21"/>
                                        </p:tgtEl>
                                        <p:attrNameLst>
                                          <p:attrName>ppt_x</p:attrName>
                                        </p:attrNameLst>
                                      </p:cBhvr>
                                      <p:tavLst>
                                        <p:tav tm="0">
                                          <p:val>
                                            <p:strVal val="0-#ppt_w/2"/>
                                          </p:val>
                                        </p:tav>
                                        <p:tav tm="100000">
                                          <p:val>
                                            <p:strVal val="#ppt_x"/>
                                          </p:val>
                                        </p:tav>
                                      </p:tavLst>
                                    </p:anim>
                                    <p:anim calcmode="lin" valueType="num">
                                      <p:cBhvr additive="base">
                                        <p:cTn id="83" dur="3000" fill="hold"/>
                                        <p:tgtEl>
                                          <p:spTgt spid="21"/>
                                        </p:tgtEl>
                                        <p:attrNameLst>
                                          <p:attrName>ppt_y</p:attrName>
                                        </p:attrNameLst>
                                      </p:cBhvr>
                                      <p:tavLst>
                                        <p:tav tm="0">
                                          <p:val>
                                            <p:strVal val="#ppt_y"/>
                                          </p:val>
                                        </p:tav>
                                        <p:tav tm="100000">
                                          <p:val>
                                            <p:strVal val="#ppt_y"/>
                                          </p:val>
                                        </p:tav>
                                      </p:tavLst>
                                    </p:anim>
                                  </p:childTnLst>
                                </p:cTn>
                              </p:par>
                              <p:par>
                                <p:cTn id="84" presetID="2" presetClass="entr" presetSubtype="8" fill="hold" grpId="0" nodeType="withEffect">
                                  <p:stCondLst>
                                    <p:cond delay="0"/>
                                  </p:stCondLst>
                                  <p:childTnLst>
                                    <p:set>
                                      <p:cBhvr>
                                        <p:cTn id="85" dur="1" fill="hold">
                                          <p:stCondLst>
                                            <p:cond delay="0"/>
                                          </p:stCondLst>
                                        </p:cTn>
                                        <p:tgtEl>
                                          <p:spTgt spid="22"/>
                                        </p:tgtEl>
                                        <p:attrNameLst>
                                          <p:attrName>style.visibility</p:attrName>
                                        </p:attrNameLst>
                                      </p:cBhvr>
                                      <p:to>
                                        <p:strVal val="visible"/>
                                      </p:to>
                                    </p:set>
                                    <p:anim calcmode="lin" valueType="num">
                                      <p:cBhvr additive="base">
                                        <p:cTn id="86" dur="3000" fill="hold"/>
                                        <p:tgtEl>
                                          <p:spTgt spid="22"/>
                                        </p:tgtEl>
                                        <p:attrNameLst>
                                          <p:attrName>ppt_x</p:attrName>
                                        </p:attrNameLst>
                                      </p:cBhvr>
                                      <p:tavLst>
                                        <p:tav tm="0">
                                          <p:val>
                                            <p:strVal val="0-#ppt_w/2"/>
                                          </p:val>
                                        </p:tav>
                                        <p:tav tm="100000">
                                          <p:val>
                                            <p:strVal val="#ppt_x"/>
                                          </p:val>
                                        </p:tav>
                                      </p:tavLst>
                                    </p:anim>
                                    <p:anim calcmode="lin" valueType="num">
                                      <p:cBhvr additive="base">
                                        <p:cTn id="87" dur="3000" fill="hold"/>
                                        <p:tgtEl>
                                          <p:spTgt spid="22"/>
                                        </p:tgtEl>
                                        <p:attrNameLst>
                                          <p:attrName>ppt_y</p:attrName>
                                        </p:attrNameLst>
                                      </p:cBhvr>
                                      <p:tavLst>
                                        <p:tav tm="0">
                                          <p:val>
                                            <p:strVal val="#ppt_y"/>
                                          </p:val>
                                        </p:tav>
                                        <p:tav tm="100000">
                                          <p:val>
                                            <p:strVal val="#ppt_y"/>
                                          </p:val>
                                        </p:tav>
                                      </p:tavLst>
                                    </p:anim>
                                  </p:childTnLst>
                                </p:cTn>
                              </p:par>
                              <p:par>
                                <p:cTn id="88" presetID="2" presetClass="entr" presetSubtype="8" fill="hold" grpId="0" nodeType="withEffect">
                                  <p:stCondLst>
                                    <p:cond delay="0"/>
                                  </p:stCondLst>
                                  <p:childTnLst>
                                    <p:set>
                                      <p:cBhvr>
                                        <p:cTn id="89" dur="1" fill="hold">
                                          <p:stCondLst>
                                            <p:cond delay="0"/>
                                          </p:stCondLst>
                                        </p:cTn>
                                        <p:tgtEl>
                                          <p:spTgt spid="23"/>
                                        </p:tgtEl>
                                        <p:attrNameLst>
                                          <p:attrName>style.visibility</p:attrName>
                                        </p:attrNameLst>
                                      </p:cBhvr>
                                      <p:to>
                                        <p:strVal val="visible"/>
                                      </p:to>
                                    </p:set>
                                    <p:anim calcmode="lin" valueType="num">
                                      <p:cBhvr additive="base">
                                        <p:cTn id="90" dur="3000" fill="hold"/>
                                        <p:tgtEl>
                                          <p:spTgt spid="23"/>
                                        </p:tgtEl>
                                        <p:attrNameLst>
                                          <p:attrName>ppt_x</p:attrName>
                                        </p:attrNameLst>
                                      </p:cBhvr>
                                      <p:tavLst>
                                        <p:tav tm="0">
                                          <p:val>
                                            <p:strVal val="0-#ppt_w/2"/>
                                          </p:val>
                                        </p:tav>
                                        <p:tav tm="100000">
                                          <p:val>
                                            <p:strVal val="#ppt_x"/>
                                          </p:val>
                                        </p:tav>
                                      </p:tavLst>
                                    </p:anim>
                                    <p:anim calcmode="lin" valueType="num">
                                      <p:cBhvr additive="base">
                                        <p:cTn id="91" dur="3000" fill="hold"/>
                                        <p:tgtEl>
                                          <p:spTgt spid="23"/>
                                        </p:tgtEl>
                                        <p:attrNameLst>
                                          <p:attrName>ppt_y</p:attrName>
                                        </p:attrNameLst>
                                      </p:cBhvr>
                                      <p:tavLst>
                                        <p:tav tm="0">
                                          <p:val>
                                            <p:strVal val="#ppt_y"/>
                                          </p:val>
                                        </p:tav>
                                        <p:tav tm="100000">
                                          <p:val>
                                            <p:strVal val="#ppt_y"/>
                                          </p:val>
                                        </p:tav>
                                      </p:tavLst>
                                    </p:anim>
                                  </p:childTnLst>
                                </p:cTn>
                              </p:par>
                              <p:par>
                                <p:cTn id="92" presetID="2" presetClass="entr" presetSubtype="8" fill="hold" grpId="0" nodeType="withEffect">
                                  <p:stCondLst>
                                    <p:cond delay="0"/>
                                  </p:stCondLst>
                                  <p:childTnLst>
                                    <p:set>
                                      <p:cBhvr>
                                        <p:cTn id="93" dur="1" fill="hold">
                                          <p:stCondLst>
                                            <p:cond delay="0"/>
                                          </p:stCondLst>
                                        </p:cTn>
                                        <p:tgtEl>
                                          <p:spTgt spid="24"/>
                                        </p:tgtEl>
                                        <p:attrNameLst>
                                          <p:attrName>style.visibility</p:attrName>
                                        </p:attrNameLst>
                                      </p:cBhvr>
                                      <p:to>
                                        <p:strVal val="visible"/>
                                      </p:to>
                                    </p:set>
                                    <p:anim calcmode="lin" valueType="num">
                                      <p:cBhvr additive="base">
                                        <p:cTn id="94" dur="3000" fill="hold"/>
                                        <p:tgtEl>
                                          <p:spTgt spid="24"/>
                                        </p:tgtEl>
                                        <p:attrNameLst>
                                          <p:attrName>ppt_x</p:attrName>
                                        </p:attrNameLst>
                                      </p:cBhvr>
                                      <p:tavLst>
                                        <p:tav tm="0">
                                          <p:val>
                                            <p:strVal val="0-#ppt_w/2"/>
                                          </p:val>
                                        </p:tav>
                                        <p:tav tm="100000">
                                          <p:val>
                                            <p:strVal val="#ppt_x"/>
                                          </p:val>
                                        </p:tav>
                                      </p:tavLst>
                                    </p:anim>
                                    <p:anim calcmode="lin" valueType="num">
                                      <p:cBhvr additive="base">
                                        <p:cTn id="95" dur="3000" fill="hold"/>
                                        <p:tgtEl>
                                          <p:spTgt spid="24"/>
                                        </p:tgtEl>
                                        <p:attrNameLst>
                                          <p:attrName>ppt_y</p:attrName>
                                        </p:attrNameLst>
                                      </p:cBhvr>
                                      <p:tavLst>
                                        <p:tav tm="0">
                                          <p:val>
                                            <p:strVal val="#ppt_y"/>
                                          </p:val>
                                        </p:tav>
                                        <p:tav tm="100000">
                                          <p:val>
                                            <p:strVal val="#ppt_y"/>
                                          </p:val>
                                        </p:tav>
                                      </p:tavLst>
                                    </p:anim>
                                  </p:childTnLst>
                                </p:cTn>
                              </p:par>
                              <p:par>
                                <p:cTn id="96" presetID="2" presetClass="entr" presetSubtype="8" fill="hold" grpId="0" nodeType="withEffect">
                                  <p:stCondLst>
                                    <p:cond delay="0"/>
                                  </p:stCondLst>
                                  <p:childTnLst>
                                    <p:set>
                                      <p:cBhvr>
                                        <p:cTn id="97" dur="1" fill="hold">
                                          <p:stCondLst>
                                            <p:cond delay="0"/>
                                          </p:stCondLst>
                                        </p:cTn>
                                        <p:tgtEl>
                                          <p:spTgt spid="25"/>
                                        </p:tgtEl>
                                        <p:attrNameLst>
                                          <p:attrName>style.visibility</p:attrName>
                                        </p:attrNameLst>
                                      </p:cBhvr>
                                      <p:to>
                                        <p:strVal val="visible"/>
                                      </p:to>
                                    </p:set>
                                    <p:anim calcmode="lin" valueType="num">
                                      <p:cBhvr additive="base">
                                        <p:cTn id="98" dur="3000" fill="hold"/>
                                        <p:tgtEl>
                                          <p:spTgt spid="25"/>
                                        </p:tgtEl>
                                        <p:attrNameLst>
                                          <p:attrName>ppt_x</p:attrName>
                                        </p:attrNameLst>
                                      </p:cBhvr>
                                      <p:tavLst>
                                        <p:tav tm="0">
                                          <p:val>
                                            <p:strVal val="0-#ppt_w/2"/>
                                          </p:val>
                                        </p:tav>
                                        <p:tav tm="100000">
                                          <p:val>
                                            <p:strVal val="#ppt_x"/>
                                          </p:val>
                                        </p:tav>
                                      </p:tavLst>
                                    </p:anim>
                                    <p:anim calcmode="lin" valueType="num">
                                      <p:cBhvr additive="base">
                                        <p:cTn id="99" dur="3000" fill="hold"/>
                                        <p:tgtEl>
                                          <p:spTgt spid="25"/>
                                        </p:tgtEl>
                                        <p:attrNameLst>
                                          <p:attrName>ppt_y</p:attrName>
                                        </p:attrNameLst>
                                      </p:cBhvr>
                                      <p:tavLst>
                                        <p:tav tm="0">
                                          <p:val>
                                            <p:strVal val="#ppt_y"/>
                                          </p:val>
                                        </p:tav>
                                        <p:tav tm="100000">
                                          <p:val>
                                            <p:strVal val="#ppt_y"/>
                                          </p:val>
                                        </p:tav>
                                      </p:tavLst>
                                    </p:anim>
                                  </p:childTnLst>
                                </p:cTn>
                              </p:par>
                              <p:par>
                                <p:cTn id="100" presetID="2" presetClass="entr" presetSubtype="8" fill="hold" grpId="0" nodeType="withEffect">
                                  <p:stCondLst>
                                    <p:cond delay="0"/>
                                  </p:stCondLst>
                                  <p:childTnLst>
                                    <p:set>
                                      <p:cBhvr>
                                        <p:cTn id="101" dur="1" fill="hold">
                                          <p:stCondLst>
                                            <p:cond delay="0"/>
                                          </p:stCondLst>
                                        </p:cTn>
                                        <p:tgtEl>
                                          <p:spTgt spid="26"/>
                                        </p:tgtEl>
                                        <p:attrNameLst>
                                          <p:attrName>style.visibility</p:attrName>
                                        </p:attrNameLst>
                                      </p:cBhvr>
                                      <p:to>
                                        <p:strVal val="visible"/>
                                      </p:to>
                                    </p:set>
                                    <p:anim calcmode="lin" valueType="num">
                                      <p:cBhvr additive="base">
                                        <p:cTn id="102" dur="3000" fill="hold"/>
                                        <p:tgtEl>
                                          <p:spTgt spid="26"/>
                                        </p:tgtEl>
                                        <p:attrNameLst>
                                          <p:attrName>ppt_x</p:attrName>
                                        </p:attrNameLst>
                                      </p:cBhvr>
                                      <p:tavLst>
                                        <p:tav tm="0">
                                          <p:val>
                                            <p:strVal val="0-#ppt_w/2"/>
                                          </p:val>
                                        </p:tav>
                                        <p:tav tm="100000">
                                          <p:val>
                                            <p:strVal val="#ppt_x"/>
                                          </p:val>
                                        </p:tav>
                                      </p:tavLst>
                                    </p:anim>
                                    <p:anim calcmode="lin" valueType="num">
                                      <p:cBhvr additive="base">
                                        <p:cTn id="103" dur="3000" fill="hold"/>
                                        <p:tgtEl>
                                          <p:spTgt spid="26"/>
                                        </p:tgtEl>
                                        <p:attrNameLst>
                                          <p:attrName>ppt_y</p:attrName>
                                        </p:attrNameLst>
                                      </p:cBhvr>
                                      <p:tavLst>
                                        <p:tav tm="0">
                                          <p:val>
                                            <p:strVal val="#ppt_y"/>
                                          </p:val>
                                        </p:tav>
                                        <p:tav tm="100000">
                                          <p:val>
                                            <p:strVal val="#ppt_y"/>
                                          </p:val>
                                        </p:tav>
                                      </p:tavLst>
                                    </p:anim>
                                  </p:childTnLst>
                                </p:cTn>
                              </p:par>
                              <p:par>
                                <p:cTn id="104" presetID="8" presetClass="emph" presetSubtype="0" fill="hold" grpId="1" nodeType="withEffect">
                                  <p:stCondLst>
                                    <p:cond delay="0"/>
                                  </p:stCondLst>
                                  <p:childTnLst>
                                    <p:animRot by="-21600000">
                                      <p:cBhvr>
                                        <p:cTn id="105" dur="3000" fill="hold"/>
                                        <p:tgtEl>
                                          <p:spTgt spid="3"/>
                                        </p:tgtEl>
                                        <p:attrNameLst>
                                          <p:attrName>r</p:attrName>
                                        </p:attrNameLst>
                                      </p:cBhvr>
                                    </p:animRot>
                                  </p:childTnLst>
                                </p:cTn>
                              </p:par>
                              <p:par>
                                <p:cTn id="106" presetID="8" presetClass="emph" presetSubtype="0" fill="hold" grpId="1" nodeType="withEffect">
                                  <p:stCondLst>
                                    <p:cond delay="0"/>
                                  </p:stCondLst>
                                  <p:childTnLst>
                                    <p:animRot by="-21600000">
                                      <p:cBhvr>
                                        <p:cTn id="107" dur="3000" fill="hold"/>
                                        <p:tgtEl>
                                          <p:spTgt spid="9"/>
                                        </p:tgtEl>
                                        <p:attrNameLst>
                                          <p:attrName>r</p:attrName>
                                        </p:attrNameLst>
                                      </p:cBhvr>
                                    </p:animRot>
                                  </p:childTnLst>
                                </p:cTn>
                              </p:par>
                              <p:par>
                                <p:cTn id="108" presetID="8" presetClass="emph" presetSubtype="0" fill="hold" grpId="1" nodeType="withEffect">
                                  <p:stCondLst>
                                    <p:cond delay="0"/>
                                  </p:stCondLst>
                                  <p:childTnLst>
                                    <p:animRot by="-21600000">
                                      <p:cBhvr>
                                        <p:cTn id="109" dur="3000" fill="hold"/>
                                        <p:tgtEl>
                                          <p:spTgt spid="11"/>
                                        </p:tgtEl>
                                        <p:attrNameLst>
                                          <p:attrName>r</p:attrName>
                                        </p:attrNameLst>
                                      </p:cBhvr>
                                    </p:animRot>
                                  </p:childTnLst>
                                </p:cTn>
                              </p:par>
                              <p:par>
                                <p:cTn id="110" presetID="8" presetClass="emph" presetSubtype="0" fill="hold" grpId="1" nodeType="withEffect">
                                  <p:stCondLst>
                                    <p:cond delay="0"/>
                                  </p:stCondLst>
                                  <p:childTnLst>
                                    <p:animRot by="-21600000">
                                      <p:cBhvr>
                                        <p:cTn id="111" dur="3000" fill="hold"/>
                                        <p:tgtEl>
                                          <p:spTgt spid="15"/>
                                        </p:tgtEl>
                                        <p:attrNameLst>
                                          <p:attrName>r</p:attrName>
                                        </p:attrNameLst>
                                      </p:cBhvr>
                                    </p:animRot>
                                  </p:childTnLst>
                                </p:cTn>
                              </p:par>
                              <p:par>
                                <p:cTn id="112" presetID="8" presetClass="emph" presetSubtype="0" fill="hold" grpId="1" nodeType="withEffect">
                                  <p:stCondLst>
                                    <p:cond delay="0"/>
                                  </p:stCondLst>
                                  <p:childTnLst>
                                    <p:animRot by="-21600000">
                                      <p:cBhvr>
                                        <p:cTn id="113" dur="3000" fill="hold"/>
                                        <p:tgtEl>
                                          <p:spTgt spid="17"/>
                                        </p:tgtEl>
                                        <p:attrNameLst>
                                          <p:attrName>r</p:attrName>
                                        </p:attrNameLst>
                                      </p:cBhvr>
                                    </p:animRot>
                                  </p:childTnLst>
                                </p:cTn>
                              </p:par>
                              <p:par>
                                <p:cTn id="114" presetID="8" presetClass="emph" presetSubtype="0" fill="hold" grpId="1" nodeType="withEffect">
                                  <p:stCondLst>
                                    <p:cond delay="0"/>
                                  </p:stCondLst>
                                  <p:childTnLst>
                                    <p:animRot by="-21600000">
                                      <p:cBhvr>
                                        <p:cTn id="115" dur="3000" fill="hold"/>
                                        <p:tgtEl>
                                          <p:spTgt spid="19"/>
                                        </p:tgtEl>
                                        <p:attrNameLst>
                                          <p:attrName>r</p:attrName>
                                        </p:attrNameLst>
                                      </p:cBhvr>
                                    </p:animRot>
                                  </p:childTnLst>
                                </p:cTn>
                              </p:par>
                              <p:par>
                                <p:cTn id="116" presetID="8" presetClass="emph" presetSubtype="0" fill="hold" grpId="1" nodeType="withEffect">
                                  <p:stCondLst>
                                    <p:cond delay="0"/>
                                  </p:stCondLst>
                                  <p:childTnLst>
                                    <p:animRot by="21600000">
                                      <p:cBhvr>
                                        <p:cTn id="117" dur="3000" fill="hold"/>
                                        <p:tgtEl>
                                          <p:spTgt spid="4"/>
                                        </p:tgtEl>
                                        <p:attrNameLst>
                                          <p:attrName>r</p:attrName>
                                        </p:attrNameLst>
                                      </p:cBhvr>
                                    </p:animRot>
                                  </p:childTnLst>
                                </p:cTn>
                              </p:par>
                              <p:par>
                                <p:cTn id="118" presetID="8" presetClass="emph" presetSubtype="0" fill="hold" grpId="1" nodeType="withEffect">
                                  <p:stCondLst>
                                    <p:cond delay="0"/>
                                  </p:stCondLst>
                                  <p:childTnLst>
                                    <p:animRot by="21600000">
                                      <p:cBhvr>
                                        <p:cTn id="119" dur="3000" fill="hold"/>
                                        <p:tgtEl>
                                          <p:spTgt spid="10"/>
                                        </p:tgtEl>
                                        <p:attrNameLst>
                                          <p:attrName>r</p:attrName>
                                        </p:attrNameLst>
                                      </p:cBhvr>
                                    </p:animRot>
                                  </p:childTnLst>
                                </p:cTn>
                              </p:par>
                              <p:par>
                                <p:cTn id="120" presetID="8" presetClass="emph" presetSubtype="0" fill="hold" grpId="1" nodeType="withEffect">
                                  <p:stCondLst>
                                    <p:cond delay="0"/>
                                  </p:stCondLst>
                                  <p:childTnLst>
                                    <p:animRot by="21600000">
                                      <p:cBhvr>
                                        <p:cTn id="121" dur="3000" fill="hold"/>
                                        <p:tgtEl>
                                          <p:spTgt spid="12"/>
                                        </p:tgtEl>
                                        <p:attrNameLst>
                                          <p:attrName>r</p:attrName>
                                        </p:attrNameLst>
                                      </p:cBhvr>
                                    </p:animRot>
                                  </p:childTnLst>
                                </p:cTn>
                              </p:par>
                              <p:par>
                                <p:cTn id="122" presetID="8" presetClass="emph" presetSubtype="0" fill="hold" grpId="1" nodeType="withEffect">
                                  <p:stCondLst>
                                    <p:cond delay="0"/>
                                  </p:stCondLst>
                                  <p:childTnLst>
                                    <p:animRot by="21600000">
                                      <p:cBhvr>
                                        <p:cTn id="123" dur="3000" fill="hold"/>
                                        <p:tgtEl>
                                          <p:spTgt spid="16"/>
                                        </p:tgtEl>
                                        <p:attrNameLst>
                                          <p:attrName>r</p:attrName>
                                        </p:attrNameLst>
                                      </p:cBhvr>
                                    </p:animRot>
                                  </p:childTnLst>
                                </p:cTn>
                              </p:par>
                              <p:par>
                                <p:cTn id="124" presetID="8" presetClass="emph" presetSubtype="0" fill="hold" grpId="1" nodeType="withEffect">
                                  <p:stCondLst>
                                    <p:cond delay="0"/>
                                  </p:stCondLst>
                                  <p:childTnLst>
                                    <p:animRot by="21600000">
                                      <p:cBhvr>
                                        <p:cTn id="125" dur="3000" fill="hold"/>
                                        <p:tgtEl>
                                          <p:spTgt spid="18"/>
                                        </p:tgtEl>
                                        <p:attrNameLst>
                                          <p:attrName>r</p:attrName>
                                        </p:attrNameLst>
                                      </p:cBhvr>
                                    </p:animRot>
                                  </p:childTnLst>
                                </p:cTn>
                              </p:par>
                              <p:par>
                                <p:cTn id="126" presetID="8" presetClass="emph" presetSubtype="0" fill="hold" grpId="1" nodeType="withEffect">
                                  <p:stCondLst>
                                    <p:cond delay="0"/>
                                  </p:stCondLst>
                                  <p:childTnLst>
                                    <p:animRot by="21600000">
                                      <p:cBhvr>
                                        <p:cTn id="127" dur="3000" fill="hold"/>
                                        <p:tgtEl>
                                          <p:spTgt spid="20"/>
                                        </p:tgtEl>
                                        <p:attrNameLst>
                                          <p:attrName>r</p:attrName>
                                        </p:attrNameLst>
                                      </p:cBhvr>
                                    </p:animRot>
                                  </p:childTnLst>
                                </p:cTn>
                              </p:par>
                              <p:par>
                                <p:cTn id="128" presetID="8" presetClass="emph" presetSubtype="0" fill="hold" grpId="1" nodeType="withEffect">
                                  <p:stCondLst>
                                    <p:cond delay="0"/>
                                  </p:stCondLst>
                                  <p:childTnLst>
                                    <p:animRot by="-21600000">
                                      <p:cBhvr>
                                        <p:cTn id="129" dur="3000" fill="hold"/>
                                        <p:tgtEl>
                                          <p:spTgt spid="5"/>
                                        </p:tgtEl>
                                        <p:attrNameLst>
                                          <p:attrName>r</p:attrName>
                                        </p:attrNameLst>
                                      </p:cBhvr>
                                    </p:animRot>
                                  </p:childTnLst>
                                </p:cTn>
                              </p:par>
                              <p:par>
                                <p:cTn id="130" presetID="8" presetClass="emph" presetSubtype="0" fill="hold" grpId="1" nodeType="withEffect">
                                  <p:stCondLst>
                                    <p:cond delay="0"/>
                                  </p:stCondLst>
                                  <p:childTnLst>
                                    <p:animRot by="-21600000">
                                      <p:cBhvr>
                                        <p:cTn id="131" dur="3000" fill="hold"/>
                                        <p:tgtEl>
                                          <p:spTgt spid="7"/>
                                        </p:tgtEl>
                                        <p:attrNameLst>
                                          <p:attrName>r</p:attrName>
                                        </p:attrNameLst>
                                      </p:cBhvr>
                                    </p:animRot>
                                  </p:childTnLst>
                                </p:cTn>
                              </p:par>
                              <p:par>
                                <p:cTn id="132" presetID="8" presetClass="emph" presetSubtype="0" fill="hold" grpId="1" nodeType="withEffect">
                                  <p:stCondLst>
                                    <p:cond delay="0"/>
                                  </p:stCondLst>
                                  <p:childTnLst>
                                    <p:animRot by="-21600000">
                                      <p:cBhvr>
                                        <p:cTn id="133" dur="3000" fill="hold"/>
                                        <p:tgtEl>
                                          <p:spTgt spid="13"/>
                                        </p:tgtEl>
                                        <p:attrNameLst>
                                          <p:attrName>r</p:attrName>
                                        </p:attrNameLst>
                                      </p:cBhvr>
                                    </p:animRot>
                                  </p:childTnLst>
                                </p:cTn>
                              </p:par>
                              <p:par>
                                <p:cTn id="134" presetID="8" presetClass="emph" presetSubtype="0" fill="hold" grpId="1" nodeType="withEffect">
                                  <p:stCondLst>
                                    <p:cond delay="0"/>
                                  </p:stCondLst>
                                  <p:childTnLst>
                                    <p:animRot by="-21600000">
                                      <p:cBhvr>
                                        <p:cTn id="135" dur="3000" fill="hold"/>
                                        <p:tgtEl>
                                          <p:spTgt spid="21"/>
                                        </p:tgtEl>
                                        <p:attrNameLst>
                                          <p:attrName>r</p:attrName>
                                        </p:attrNameLst>
                                      </p:cBhvr>
                                    </p:animRot>
                                  </p:childTnLst>
                                </p:cTn>
                              </p:par>
                              <p:par>
                                <p:cTn id="136" presetID="8" presetClass="emph" presetSubtype="0" fill="hold" grpId="1" nodeType="withEffect">
                                  <p:stCondLst>
                                    <p:cond delay="0"/>
                                  </p:stCondLst>
                                  <p:childTnLst>
                                    <p:animRot by="-21600000">
                                      <p:cBhvr>
                                        <p:cTn id="137" dur="3000" fill="hold"/>
                                        <p:tgtEl>
                                          <p:spTgt spid="23"/>
                                        </p:tgtEl>
                                        <p:attrNameLst>
                                          <p:attrName>r</p:attrName>
                                        </p:attrNameLst>
                                      </p:cBhvr>
                                    </p:animRot>
                                  </p:childTnLst>
                                </p:cTn>
                              </p:par>
                              <p:par>
                                <p:cTn id="138" presetID="8" presetClass="emph" presetSubtype="0" fill="hold" grpId="1" nodeType="withEffect">
                                  <p:stCondLst>
                                    <p:cond delay="0"/>
                                  </p:stCondLst>
                                  <p:childTnLst>
                                    <p:animRot by="-21600000">
                                      <p:cBhvr>
                                        <p:cTn id="139" dur="3000" fill="hold"/>
                                        <p:tgtEl>
                                          <p:spTgt spid="25"/>
                                        </p:tgtEl>
                                        <p:attrNameLst>
                                          <p:attrName>r</p:attrName>
                                        </p:attrNameLst>
                                      </p:cBhvr>
                                    </p:animRot>
                                  </p:childTnLst>
                                </p:cTn>
                              </p:par>
                              <p:par>
                                <p:cTn id="140" presetID="8" presetClass="emph" presetSubtype="0" fill="hold" grpId="1" nodeType="withEffect">
                                  <p:stCondLst>
                                    <p:cond delay="0"/>
                                  </p:stCondLst>
                                  <p:childTnLst>
                                    <p:animRot by="21600000">
                                      <p:cBhvr>
                                        <p:cTn id="141" dur="3000" fill="hold"/>
                                        <p:tgtEl>
                                          <p:spTgt spid="6"/>
                                        </p:tgtEl>
                                        <p:attrNameLst>
                                          <p:attrName>r</p:attrName>
                                        </p:attrNameLst>
                                      </p:cBhvr>
                                    </p:animRot>
                                  </p:childTnLst>
                                </p:cTn>
                              </p:par>
                              <p:par>
                                <p:cTn id="142" presetID="8" presetClass="emph" presetSubtype="0" fill="hold" grpId="1" nodeType="withEffect">
                                  <p:stCondLst>
                                    <p:cond delay="0"/>
                                  </p:stCondLst>
                                  <p:childTnLst>
                                    <p:animRot by="21600000">
                                      <p:cBhvr>
                                        <p:cTn id="143" dur="3000" fill="hold"/>
                                        <p:tgtEl>
                                          <p:spTgt spid="8"/>
                                        </p:tgtEl>
                                        <p:attrNameLst>
                                          <p:attrName>r</p:attrName>
                                        </p:attrNameLst>
                                      </p:cBhvr>
                                    </p:animRot>
                                  </p:childTnLst>
                                </p:cTn>
                              </p:par>
                              <p:par>
                                <p:cTn id="144" presetID="8" presetClass="emph" presetSubtype="0" fill="hold" grpId="1" nodeType="withEffect">
                                  <p:stCondLst>
                                    <p:cond delay="0"/>
                                  </p:stCondLst>
                                  <p:childTnLst>
                                    <p:animRot by="21600000">
                                      <p:cBhvr>
                                        <p:cTn id="145" dur="3000" fill="hold"/>
                                        <p:tgtEl>
                                          <p:spTgt spid="14"/>
                                        </p:tgtEl>
                                        <p:attrNameLst>
                                          <p:attrName>r</p:attrName>
                                        </p:attrNameLst>
                                      </p:cBhvr>
                                    </p:animRot>
                                  </p:childTnLst>
                                </p:cTn>
                              </p:par>
                              <p:par>
                                <p:cTn id="146" presetID="8" presetClass="emph" presetSubtype="0" fill="hold" grpId="1" nodeType="withEffect">
                                  <p:stCondLst>
                                    <p:cond delay="0"/>
                                  </p:stCondLst>
                                  <p:childTnLst>
                                    <p:animRot by="21600000">
                                      <p:cBhvr>
                                        <p:cTn id="147" dur="3000" fill="hold"/>
                                        <p:tgtEl>
                                          <p:spTgt spid="22"/>
                                        </p:tgtEl>
                                        <p:attrNameLst>
                                          <p:attrName>r</p:attrName>
                                        </p:attrNameLst>
                                      </p:cBhvr>
                                    </p:animRot>
                                  </p:childTnLst>
                                </p:cTn>
                              </p:par>
                              <p:par>
                                <p:cTn id="148" presetID="8" presetClass="emph" presetSubtype="0" fill="hold" grpId="1" nodeType="withEffect">
                                  <p:stCondLst>
                                    <p:cond delay="0"/>
                                  </p:stCondLst>
                                  <p:childTnLst>
                                    <p:animRot by="21600000">
                                      <p:cBhvr>
                                        <p:cTn id="149" dur="3000" fill="hold"/>
                                        <p:tgtEl>
                                          <p:spTgt spid="24"/>
                                        </p:tgtEl>
                                        <p:attrNameLst>
                                          <p:attrName>r</p:attrName>
                                        </p:attrNameLst>
                                      </p:cBhvr>
                                    </p:animRot>
                                  </p:childTnLst>
                                </p:cTn>
                              </p:par>
                              <p:par>
                                <p:cTn id="150" presetID="8" presetClass="emph" presetSubtype="0" fill="hold" grpId="1" nodeType="withEffect">
                                  <p:stCondLst>
                                    <p:cond delay="0"/>
                                  </p:stCondLst>
                                  <p:childTnLst>
                                    <p:animRot by="21600000">
                                      <p:cBhvr>
                                        <p:cTn id="151" dur="3000" fill="hold"/>
                                        <p:tgtEl>
                                          <p:spTgt spid="26"/>
                                        </p:tgtEl>
                                        <p:attrNameLst>
                                          <p:attrName>r</p:attrName>
                                        </p:attrNameLst>
                                      </p:cBhvr>
                                    </p:animRot>
                                  </p:childTnLst>
                                </p:cTn>
                              </p:par>
                            </p:childTnLst>
                          </p:cTn>
                        </p:par>
                        <p:par>
                          <p:cTn id="152" fill="hold">
                            <p:stCondLst>
                              <p:cond delay="3000"/>
                            </p:stCondLst>
                            <p:childTnLst>
                              <p:par>
                                <p:cTn id="153" presetID="2" presetClass="exit" presetSubtype="2" fill="hold" grpId="2" nodeType="afterEffect">
                                  <p:stCondLst>
                                    <p:cond delay="0"/>
                                  </p:stCondLst>
                                  <p:childTnLst>
                                    <p:anim calcmode="lin" valueType="num">
                                      <p:cBhvr additive="base">
                                        <p:cTn id="154" dur="3000"/>
                                        <p:tgtEl>
                                          <p:spTgt spid="3"/>
                                        </p:tgtEl>
                                        <p:attrNameLst>
                                          <p:attrName>ppt_x</p:attrName>
                                        </p:attrNameLst>
                                      </p:cBhvr>
                                      <p:tavLst>
                                        <p:tav tm="0">
                                          <p:val>
                                            <p:strVal val="ppt_x"/>
                                          </p:val>
                                        </p:tav>
                                        <p:tav tm="100000">
                                          <p:val>
                                            <p:strVal val="1+ppt_w/2"/>
                                          </p:val>
                                        </p:tav>
                                      </p:tavLst>
                                    </p:anim>
                                    <p:anim calcmode="lin" valueType="num">
                                      <p:cBhvr additive="base">
                                        <p:cTn id="155" dur="3000"/>
                                        <p:tgtEl>
                                          <p:spTgt spid="3"/>
                                        </p:tgtEl>
                                        <p:attrNameLst>
                                          <p:attrName>ppt_y</p:attrName>
                                        </p:attrNameLst>
                                      </p:cBhvr>
                                      <p:tavLst>
                                        <p:tav tm="0">
                                          <p:val>
                                            <p:strVal val="ppt_y"/>
                                          </p:val>
                                        </p:tav>
                                        <p:tav tm="100000">
                                          <p:val>
                                            <p:strVal val="ppt_y"/>
                                          </p:val>
                                        </p:tav>
                                      </p:tavLst>
                                    </p:anim>
                                    <p:set>
                                      <p:cBhvr>
                                        <p:cTn id="156" dur="1" fill="hold">
                                          <p:stCondLst>
                                            <p:cond delay="2999"/>
                                          </p:stCondLst>
                                        </p:cTn>
                                        <p:tgtEl>
                                          <p:spTgt spid="3"/>
                                        </p:tgtEl>
                                        <p:attrNameLst>
                                          <p:attrName>style.visibility</p:attrName>
                                        </p:attrNameLst>
                                      </p:cBhvr>
                                      <p:to>
                                        <p:strVal val="hidden"/>
                                      </p:to>
                                    </p:set>
                                  </p:childTnLst>
                                </p:cTn>
                              </p:par>
                              <p:par>
                                <p:cTn id="157" presetID="2" presetClass="exit" presetSubtype="2" fill="hold" grpId="2" nodeType="withEffect">
                                  <p:stCondLst>
                                    <p:cond delay="0"/>
                                  </p:stCondLst>
                                  <p:childTnLst>
                                    <p:anim calcmode="lin" valueType="num">
                                      <p:cBhvr additive="base">
                                        <p:cTn id="158" dur="3000"/>
                                        <p:tgtEl>
                                          <p:spTgt spid="4"/>
                                        </p:tgtEl>
                                        <p:attrNameLst>
                                          <p:attrName>ppt_x</p:attrName>
                                        </p:attrNameLst>
                                      </p:cBhvr>
                                      <p:tavLst>
                                        <p:tav tm="0">
                                          <p:val>
                                            <p:strVal val="ppt_x"/>
                                          </p:val>
                                        </p:tav>
                                        <p:tav tm="100000">
                                          <p:val>
                                            <p:strVal val="1+ppt_w/2"/>
                                          </p:val>
                                        </p:tav>
                                      </p:tavLst>
                                    </p:anim>
                                    <p:anim calcmode="lin" valueType="num">
                                      <p:cBhvr additive="base">
                                        <p:cTn id="159" dur="3000"/>
                                        <p:tgtEl>
                                          <p:spTgt spid="4"/>
                                        </p:tgtEl>
                                        <p:attrNameLst>
                                          <p:attrName>ppt_y</p:attrName>
                                        </p:attrNameLst>
                                      </p:cBhvr>
                                      <p:tavLst>
                                        <p:tav tm="0">
                                          <p:val>
                                            <p:strVal val="ppt_y"/>
                                          </p:val>
                                        </p:tav>
                                        <p:tav tm="100000">
                                          <p:val>
                                            <p:strVal val="ppt_y"/>
                                          </p:val>
                                        </p:tav>
                                      </p:tavLst>
                                    </p:anim>
                                    <p:set>
                                      <p:cBhvr>
                                        <p:cTn id="160" dur="1" fill="hold">
                                          <p:stCondLst>
                                            <p:cond delay="2999"/>
                                          </p:stCondLst>
                                        </p:cTn>
                                        <p:tgtEl>
                                          <p:spTgt spid="4"/>
                                        </p:tgtEl>
                                        <p:attrNameLst>
                                          <p:attrName>style.visibility</p:attrName>
                                        </p:attrNameLst>
                                      </p:cBhvr>
                                      <p:to>
                                        <p:strVal val="hidden"/>
                                      </p:to>
                                    </p:set>
                                  </p:childTnLst>
                                </p:cTn>
                              </p:par>
                              <p:par>
                                <p:cTn id="161" presetID="2" presetClass="exit" presetSubtype="2" fill="hold" grpId="2" nodeType="withEffect">
                                  <p:stCondLst>
                                    <p:cond delay="0"/>
                                  </p:stCondLst>
                                  <p:childTnLst>
                                    <p:anim calcmode="lin" valueType="num">
                                      <p:cBhvr additive="base">
                                        <p:cTn id="162" dur="3000"/>
                                        <p:tgtEl>
                                          <p:spTgt spid="9"/>
                                        </p:tgtEl>
                                        <p:attrNameLst>
                                          <p:attrName>ppt_x</p:attrName>
                                        </p:attrNameLst>
                                      </p:cBhvr>
                                      <p:tavLst>
                                        <p:tav tm="0">
                                          <p:val>
                                            <p:strVal val="ppt_x"/>
                                          </p:val>
                                        </p:tav>
                                        <p:tav tm="100000">
                                          <p:val>
                                            <p:strVal val="1+ppt_w/2"/>
                                          </p:val>
                                        </p:tav>
                                      </p:tavLst>
                                    </p:anim>
                                    <p:anim calcmode="lin" valueType="num">
                                      <p:cBhvr additive="base">
                                        <p:cTn id="163" dur="3000"/>
                                        <p:tgtEl>
                                          <p:spTgt spid="9"/>
                                        </p:tgtEl>
                                        <p:attrNameLst>
                                          <p:attrName>ppt_y</p:attrName>
                                        </p:attrNameLst>
                                      </p:cBhvr>
                                      <p:tavLst>
                                        <p:tav tm="0">
                                          <p:val>
                                            <p:strVal val="ppt_y"/>
                                          </p:val>
                                        </p:tav>
                                        <p:tav tm="100000">
                                          <p:val>
                                            <p:strVal val="ppt_y"/>
                                          </p:val>
                                        </p:tav>
                                      </p:tavLst>
                                    </p:anim>
                                    <p:set>
                                      <p:cBhvr>
                                        <p:cTn id="164" dur="1" fill="hold">
                                          <p:stCondLst>
                                            <p:cond delay="2999"/>
                                          </p:stCondLst>
                                        </p:cTn>
                                        <p:tgtEl>
                                          <p:spTgt spid="9"/>
                                        </p:tgtEl>
                                        <p:attrNameLst>
                                          <p:attrName>style.visibility</p:attrName>
                                        </p:attrNameLst>
                                      </p:cBhvr>
                                      <p:to>
                                        <p:strVal val="hidden"/>
                                      </p:to>
                                    </p:set>
                                  </p:childTnLst>
                                </p:cTn>
                              </p:par>
                              <p:par>
                                <p:cTn id="165" presetID="2" presetClass="exit" presetSubtype="2" fill="hold" grpId="2" nodeType="withEffect">
                                  <p:stCondLst>
                                    <p:cond delay="0"/>
                                  </p:stCondLst>
                                  <p:childTnLst>
                                    <p:anim calcmode="lin" valueType="num">
                                      <p:cBhvr additive="base">
                                        <p:cTn id="166" dur="3000"/>
                                        <p:tgtEl>
                                          <p:spTgt spid="10"/>
                                        </p:tgtEl>
                                        <p:attrNameLst>
                                          <p:attrName>ppt_x</p:attrName>
                                        </p:attrNameLst>
                                      </p:cBhvr>
                                      <p:tavLst>
                                        <p:tav tm="0">
                                          <p:val>
                                            <p:strVal val="ppt_x"/>
                                          </p:val>
                                        </p:tav>
                                        <p:tav tm="100000">
                                          <p:val>
                                            <p:strVal val="1+ppt_w/2"/>
                                          </p:val>
                                        </p:tav>
                                      </p:tavLst>
                                    </p:anim>
                                    <p:anim calcmode="lin" valueType="num">
                                      <p:cBhvr additive="base">
                                        <p:cTn id="167" dur="3000"/>
                                        <p:tgtEl>
                                          <p:spTgt spid="10"/>
                                        </p:tgtEl>
                                        <p:attrNameLst>
                                          <p:attrName>ppt_y</p:attrName>
                                        </p:attrNameLst>
                                      </p:cBhvr>
                                      <p:tavLst>
                                        <p:tav tm="0">
                                          <p:val>
                                            <p:strVal val="ppt_y"/>
                                          </p:val>
                                        </p:tav>
                                        <p:tav tm="100000">
                                          <p:val>
                                            <p:strVal val="ppt_y"/>
                                          </p:val>
                                        </p:tav>
                                      </p:tavLst>
                                    </p:anim>
                                    <p:set>
                                      <p:cBhvr>
                                        <p:cTn id="168" dur="1" fill="hold">
                                          <p:stCondLst>
                                            <p:cond delay="2999"/>
                                          </p:stCondLst>
                                        </p:cTn>
                                        <p:tgtEl>
                                          <p:spTgt spid="10"/>
                                        </p:tgtEl>
                                        <p:attrNameLst>
                                          <p:attrName>style.visibility</p:attrName>
                                        </p:attrNameLst>
                                      </p:cBhvr>
                                      <p:to>
                                        <p:strVal val="hidden"/>
                                      </p:to>
                                    </p:set>
                                  </p:childTnLst>
                                </p:cTn>
                              </p:par>
                              <p:par>
                                <p:cTn id="169" presetID="2" presetClass="exit" presetSubtype="2" fill="hold" grpId="2" nodeType="withEffect">
                                  <p:stCondLst>
                                    <p:cond delay="0"/>
                                  </p:stCondLst>
                                  <p:childTnLst>
                                    <p:anim calcmode="lin" valueType="num">
                                      <p:cBhvr additive="base">
                                        <p:cTn id="170" dur="3000"/>
                                        <p:tgtEl>
                                          <p:spTgt spid="11"/>
                                        </p:tgtEl>
                                        <p:attrNameLst>
                                          <p:attrName>ppt_x</p:attrName>
                                        </p:attrNameLst>
                                      </p:cBhvr>
                                      <p:tavLst>
                                        <p:tav tm="0">
                                          <p:val>
                                            <p:strVal val="ppt_x"/>
                                          </p:val>
                                        </p:tav>
                                        <p:tav tm="100000">
                                          <p:val>
                                            <p:strVal val="1+ppt_w/2"/>
                                          </p:val>
                                        </p:tav>
                                      </p:tavLst>
                                    </p:anim>
                                    <p:anim calcmode="lin" valueType="num">
                                      <p:cBhvr additive="base">
                                        <p:cTn id="171" dur="3000"/>
                                        <p:tgtEl>
                                          <p:spTgt spid="11"/>
                                        </p:tgtEl>
                                        <p:attrNameLst>
                                          <p:attrName>ppt_y</p:attrName>
                                        </p:attrNameLst>
                                      </p:cBhvr>
                                      <p:tavLst>
                                        <p:tav tm="0">
                                          <p:val>
                                            <p:strVal val="ppt_y"/>
                                          </p:val>
                                        </p:tav>
                                        <p:tav tm="100000">
                                          <p:val>
                                            <p:strVal val="ppt_y"/>
                                          </p:val>
                                        </p:tav>
                                      </p:tavLst>
                                    </p:anim>
                                    <p:set>
                                      <p:cBhvr>
                                        <p:cTn id="172" dur="1" fill="hold">
                                          <p:stCondLst>
                                            <p:cond delay="2999"/>
                                          </p:stCondLst>
                                        </p:cTn>
                                        <p:tgtEl>
                                          <p:spTgt spid="11"/>
                                        </p:tgtEl>
                                        <p:attrNameLst>
                                          <p:attrName>style.visibility</p:attrName>
                                        </p:attrNameLst>
                                      </p:cBhvr>
                                      <p:to>
                                        <p:strVal val="hidden"/>
                                      </p:to>
                                    </p:set>
                                  </p:childTnLst>
                                </p:cTn>
                              </p:par>
                              <p:par>
                                <p:cTn id="173" presetID="2" presetClass="exit" presetSubtype="2" fill="hold" grpId="2" nodeType="withEffect">
                                  <p:stCondLst>
                                    <p:cond delay="0"/>
                                  </p:stCondLst>
                                  <p:childTnLst>
                                    <p:anim calcmode="lin" valueType="num">
                                      <p:cBhvr additive="base">
                                        <p:cTn id="174" dur="3000"/>
                                        <p:tgtEl>
                                          <p:spTgt spid="12"/>
                                        </p:tgtEl>
                                        <p:attrNameLst>
                                          <p:attrName>ppt_x</p:attrName>
                                        </p:attrNameLst>
                                      </p:cBhvr>
                                      <p:tavLst>
                                        <p:tav tm="0">
                                          <p:val>
                                            <p:strVal val="ppt_x"/>
                                          </p:val>
                                        </p:tav>
                                        <p:tav tm="100000">
                                          <p:val>
                                            <p:strVal val="1+ppt_w/2"/>
                                          </p:val>
                                        </p:tav>
                                      </p:tavLst>
                                    </p:anim>
                                    <p:anim calcmode="lin" valueType="num">
                                      <p:cBhvr additive="base">
                                        <p:cTn id="175" dur="3000"/>
                                        <p:tgtEl>
                                          <p:spTgt spid="12"/>
                                        </p:tgtEl>
                                        <p:attrNameLst>
                                          <p:attrName>ppt_y</p:attrName>
                                        </p:attrNameLst>
                                      </p:cBhvr>
                                      <p:tavLst>
                                        <p:tav tm="0">
                                          <p:val>
                                            <p:strVal val="ppt_y"/>
                                          </p:val>
                                        </p:tav>
                                        <p:tav tm="100000">
                                          <p:val>
                                            <p:strVal val="ppt_y"/>
                                          </p:val>
                                        </p:tav>
                                      </p:tavLst>
                                    </p:anim>
                                    <p:set>
                                      <p:cBhvr>
                                        <p:cTn id="176" dur="1" fill="hold">
                                          <p:stCondLst>
                                            <p:cond delay="2999"/>
                                          </p:stCondLst>
                                        </p:cTn>
                                        <p:tgtEl>
                                          <p:spTgt spid="12"/>
                                        </p:tgtEl>
                                        <p:attrNameLst>
                                          <p:attrName>style.visibility</p:attrName>
                                        </p:attrNameLst>
                                      </p:cBhvr>
                                      <p:to>
                                        <p:strVal val="hidden"/>
                                      </p:to>
                                    </p:set>
                                  </p:childTnLst>
                                </p:cTn>
                              </p:par>
                              <p:par>
                                <p:cTn id="177" presetID="2" presetClass="exit" presetSubtype="2" fill="hold" grpId="2" nodeType="withEffect">
                                  <p:stCondLst>
                                    <p:cond delay="0"/>
                                  </p:stCondLst>
                                  <p:childTnLst>
                                    <p:anim calcmode="lin" valueType="num">
                                      <p:cBhvr additive="base">
                                        <p:cTn id="178" dur="3000"/>
                                        <p:tgtEl>
                                          <p:spTgt spid="15"/>
                                        </p:tgtEl>
                                        <p:attrNameLst>
                                          <p:attrName>ppt_x</p:attrName>
                                        </p:attrNameLst>
                                      </p:cBhvr>
                                      <p:tavLst>
                                        <p:tav tm="0">
                                          <p:val>
                                            <p:strVal val="ppt_x"/>
                                          </p:val>
                                        </p:tav>
                                        <p:tav tm="100000">
                                          <p:val>
                                            <p:strVal val="1+ppt_w/2"/>
                                          </p:val>
                                        </p:tav>
                                      </p:tavLst>
                                    </p:anim>
                                    <p:anim calcmode="lin" valueType="num">
                                      <p:cBhvr additive="base">
                                        <p:cTn id="179" dur="3000"/>
                                        <p:tgtEl>
                                          <p:spTgt spid="15"/>
                                        </p:tgtEl>
                                        <p:attrNameLst>
                                          <p:attrName>ppt_y</p:attrName>
                                        </p:attrNameLst>
                                      </p:cBhvr>
                                      <p:tavLst>
                                        <p:tav tm="0">
                                          <p:val>
                                            <p:strVal val="ppt_y"/>
                                          </p:val>
                                        </p:tav>
                                        <p:tav tm="100000">
                                          <p:val>
                                            <p:strVal val="ppt_y"/>
                                          </p:val>
                                        </p:tav>
                                      </p:tavLst>
                                    </p:anim>
                                    <p:set>
                                      <p:cBhvr>
                                        <p:cTn id="180" dur="1" fill="hold">
                                          <p:stCondLst>
                                            <p:cond delay="2999"/>
                                          </p:stCondLst>
                                        </p:cTn>
                                        <p:tgtEl>
                                          <p:spTgt spid="15"/>
                                        </p:tgtEl>
                                        <p:attrNameLst>
                                          <p:attrName>style.visibility</p:attrName>
                                        </p:attrNameLst>
                                      </p:cBhvr>
                                      <p:to>
                                        <p:strVal val="hidden"/>
                                      </p:to>
                                    </p:set>
                                  </p:childTnLst>
                                </p:cTn>
                              </p:par>
                              <p:par>
                                <p:cTn id="181" presetID="2" presetClass="exit" presetSubtype="2" fill="hold" grpId="2" nodeType="withEffect">
                                  <p:stCondLst>
                                    <p:cond delay="0"/>
                                  </p:stCondLst>
                                  <p:childTnLst>
                                    <p:anim calcmode="lin" valueType="num">
                                      <p:cBhvr additive="base">
                                        <p:cTn id="182" dur="3000"/>
                                        <p:tgtEl>
                                          <p:spTgt spid="16"/>
                                        </p:tgtEl>
                                        <p:attrNameLst>
                                          <p:attrName>ppt_x</p:attrName>
                                        </p:attrNameLst>
                                      </p:cBhvr>
                                      <p:tavLst>
                                        <p:tav tm="0">
                                          <p:val>
                                            <p:strVal val="ppt_x"/>
                                          </p:val>
                                        </p:tav>
                                        <p:tav tm="100000">
                                          <p:val>
                                            <p:strVal val="1+ppt_w/2"/>
                                          </p:val>
                                        </p:tav>
                                      </p:tavLst>
                                    </p:anim>
                                    <p:anim calcmode="lin" valueType="num">
                                      <p:cBhvr additive="base">
                                        <p:cTn id="183" dur="3000"/>
                                        <p:tgtEl>
                                          <p:spTgt spid="16"/>
                                        </p:tgtEl>
                                        <p:attrNameLst>
                                          <p:attrName>ppt_y</p:attrName>
                                        </p:attrNameLst>
                                      </p:cBhvr>
                                      <p:tavLst>
                                        <p:tav tm="0">
                                          <p:val>
                                            <p:strVal val="ppt_y"/>
                                          </p:val>
                                        </p:tav>
                                        <p:tav tm="100000">
                                          <p:val>
                                            <p:strVal val="ppt_y"/>
                                          </p:val>
                                        </p:tav>
                                      </p:tavLst>
                                    </p:anim>
                                    <p:set>
                                      <p:cBhvr>
                                        <p:cTn id="184" dur="1" fill="hold">
                                          <p:stCondLst>
                                            <p:cond delay="2999"/>
                                          </p:stCondLst>
                                        </p:cTn>
                                        <p:tgtEl>
                                          <p:spTgt spid="16"/>
                                        </p:tgtEl>
                                        <p:attrNameLst>
                                          <p:attrName>style.visibility</p:attrName>
                                        </p:attrNameLst>
                                      </p:cBhvr>
                                      <p:to>
                                        <p:strVal val="hidden"/>
                                      </p:to>
                                    </p:set>
                                  </p:childTnLst>
                                </p:cTn>
                              </p:par>
                              <p:par>
                                <p:cTn id="185" presetID="2" presetClass="exit" presetSubtype="2" fill="hold" grpId="2" nodeType="withEffect">
                                  <p:stCondLst>
                                    <p:cond delay="0"/>
                                  </p:stCondLst>
                                  <p:childTnLst>
                                    <p:anim calcmode="lin" valueType="num">
                                      <p:cBhvr additive="base">
                                        <p:cTn id="186" dur="3000"/>
                                        <p:tgtEl>
                                          <p:spTgt spid="17"/>
                                        </p:tgtEl>
                                        <p:attrNameLst>
                                          <p:attrName>ppt_x</p:attrName>
                                        </p:attrNameLst>
                                      </p:cBhvr>
                                      <p:tavLst>
                                        <p:tav tm="0">
                                          <p:val>
                                            <p:strVal val="ppt_x"/>
                                          </p:val>
                                        </p:tav>
                                        <p:tav tm="100000">
                                          <p:val>
                                            <p:strVal val="1+ppt_w/2"/>
                                          </p:val>
                                        </p:tav>
                                      </p:tavLst>
                                    </p:anim>
                                    <p:anim calcmode="lin" valueType="num">
                                      <p:cBhvr additive="base">
                                        <p:cTn id="187" dur="3000"/>
                                        <p:tgtEl>
                                          <p:spTgt spid="17"/>
                                        </p:tgtEl>
                                        <p:attrNameLst>
                                          <p:attrName>ppt_y</p:attrName>
                                        </p:attrNameLst>
                                      </p:cBhvr>
                                      <p:tavLst>
                                        <p:tav tm="0">
                                          <p:val>
                                            <p:strVal val="ppt_y"/>
                                          </p:val>
                                        </p:tav>
                                        <p:tav tm="100000">
                                          <p:val>
                                            <p:strVal val="ppt_y"/>
                                          </p:val>
                                        </p:tav>
                                      </p:tavLst>
                                    </p:anim>
                                    <p:set>
                                      <p:cBhvr>
                                        <p:cTn id="188" dur="1" fill="hold">
                                          <p:stCondLst>
                                            <p:cond delay="2999"/>
                                          </p:stCondLst>
                                        </p:cTn>
                                        <p:tgtEl>
                                          <p:spTgt spid="17"/>
                                        </p:tgtEl>
                                        <p:attrNameLst>
                                          <p:attrName>style.visibility</p:attrName>
                                        </p:attrNameLst>
                                      </p:cBhvr>
                                      <p:to>
                                        <p:strVal val="hidden"/>
                                      </p:to>
                                    </p:set>
                                  </p:childTnLst>
                                </p:cTn>
                              </p:par>
                              <p:par>
                                <p:cTn id="189" presetID="2" presetClass="exit" presetSubtype="2" fill="hold" grpId="2" nodeType="withEffect">
                                  <p:stCondLst>
                                    <p:cond delay="0"/>
                                  </p:stCondLst>
                                  <p:childTnLst>
                                    <p:anim calcmode="lin" valueType="num">
                                      <p:cBhvr additive="base">
                                        <p:cTn id="190" dur="3000"/>
                                        <p:tgtEl>
                                          <p:spTgt spid="18"/>
                                        </p:tgtEl>
                                        <p:attrNameLst>
                                          <p:attrName>ppt_x</p:attrName>
                                        </p:attrNameLst>
                                      </p:cBhvr>
                                      <p:tavLst>
                                        <p:tav tm="0">
                                          <p:val>
                                            <p:strVal val="ppt_x"/>
                                          </p:val>
                                        </p:tav>
                                        <p:tav tm="100000">
                                          <p:val>
                                            <p:strVal val="1+ppt_w/2"/>
                                          </p:val>
                                        </p:tav>
                                      </p:tavLst>
                                    </p:anim>
                                    <p:anim calcmode="lin" valueType="num">
                                      <p:cBhvr additive="base">
                                        <p:cTn id="191" dur="3000"/>
                                        <p:tgtEl>
                                          <p:spTgt spid="18"/>
                                        </p:tgtEl>
                                        <p:attrNameLst>
                                          <p:attrName>ppt_y</p:attrName>
                                        </p:attrNameLst>
                                      </p:cBhvr>
                                      <p:tavLst>
                                        <p:tav tm="0">
                                          <p:val>
                                            <p:strVal val="ppt_y"/>
                                          </p:val>
                                        </p:tav>
                                        <p:tav tm="100000">
                                          <p:val>
                                            <p:strVal val="ppt_y"/>
                                          </p:val>
                                        </p:tav>
                                      </p:tavLst>
                                    </p:anim>
                                    <p:set>
                                      <p:cBhvr>
                                        <p:cTn id="192" dur="1" fill="hold">
                                          <p:stCondLst>
                                            <p:cond delay="2999"/>
                                          </p:stCondLst>
                                        </p:cTn>
                                        <p:tgtEl>
                                          <p:spTgt spid="18"/>
                                        </p:tgtEl>
                                        <p:attrNameLst>
                                          <p:attrName>style.visibility</p:attrName>
                                        </p:attrNameLst>
                                      </p:cBhvr>
                                      <p:to>
                                        <p:strVal val="hidden"/>
                                      </p:to>
                                    </p:set>
                                  </p:childTnLst>
                                </p:cTn>
                              </p:par>
                              <p:par>
                                <p:cTn id="193" presetID="2" presetClass="exit" presetSubtype="2" fill="hold" grpId="2" nodeType="withEffect">
                                  <p:stCondLst>
                                    <p:cond delay="0"/>
                                  </p:stCondLst>
                                  <p:childTnLst>
                                    <p:anim calcmode="lin" valueType="num">
                                      <p:cBhvr additive="base">
                                        <p:cTn id="194" dur="3000"/>
                                        <p:tgtEl>
                                          <p:spTgt spid="19"/>
                                        </p:tgtEl>
                                        <p:attrNameLst>
                                          <p:attrName>ppt_x</p:attrName>
                                        </p:attrNameLst>
                                      </p:cBhvr>
                                      <p:tavLst>
                                        <p:tav tm="0">
                                          <p:val>
                                            <p:strVal val="ppt_x"/>
                                          </p:val>
                                        </p:tav>
                                        <p:tav tm="100000">
                                          <p:val>
                                            <p:strVal val="1+ppt_w/2"/>
                                          </p:val>
                                        </p:tav>
                                      </p:tavLst>
                                    </p:anim>
                                    <p:anim calcmode="lin" valueType="num">
                                      <p:cBhvr additive="base">
                                        <p:cTn id="195" dur="3000"/>
                                        <p:tgtEl>
                                          <p:spTgt spid="19"/>
                                        </p:tgtEl>
                                        <p:attrNameLst>
                                          <p:attrName>ppt_y</p:attrName>
                                        </p:attrNameLst>
                                      </p:cBhvr>
                                      <p:tavLst>
                                        <p:tav tm="0">
                                          <p:val>
                                            <p:strVal val="ppt_y"/>
                                          </p:val>
                                        </p:tav>
                                        <p:tav tm="100000">
                                          <p:val>
                                            <p:strVal val="ppt_y"/>
                                          </p:val>
                                        </p:tav>
                                      </p:tavLst>
                                    </p:anim>
                                    <p:set>
                                      <p:cBhvr>
                                        <p:cTn id="196" dur="1" fill="hold">
                                          <p:stCondLst>
                                            <p:cond delay="2999"/>
                                          </p:stCondLst>
                                        </p:cTn>
                                        <p:tgtEl>
                                          <p:spTgt spid="19"/>
                                        </p:tgtEl>
                                        <p:attrNameLst>
                                          <p:attrName>style.visibility</p:attrName>
                                        </p:attrNameLst>
                                      </p:cBhvr>
                                      <p:to>
                                        <p:strVal val="hidden"/>
                                      </p:to>
                                    </p:set>
                                  </p:childTnLst>
                                </p:cTn>
                              </p:par>
                              <p:par>
                                <p:cTn id="197" presetID="2" presetClass="exit" presetSubtype="2" fill="hold" grpId="2" nodeType="withEffect">
                                  <p:stCondLst>
                                    <p:cond delay="0"/>
                                  </p:stCondLst>
                                  <p:childTnLst>
                                    <p:anim calcmode="lin" valueType="num">
                                      <p:cBhvr additive="base">
                                        <p:cTn id="198" dur="3000"/>
                                        <p:tgtEl>
                                          <p:spTgt spid="20"/>
                                        </p:tgtEl>
                                        <p:attrNameLst>
                                          <p:attrName>ppt_x</p:attrName>
                                        </p:attrNameLst>
                                      </p:cBhvr>
                                      <p:tavLst>
                                        <p:tav tm="0">
                                          <p:val>
                                            <p:strVal val="ppt_x"/>
                                          </p:val>
                                        </p:tav>
                                        <p:tav tm="100000">
                                          <p:val>
                                            <p:strVal val="1+ppt_w/2"/>
                                          </p:val>
                                        </p:tav>
                                      </p:tavLst>
                                    </p:anim>
                                    <p:anim calcmode="lin" valueType="num">
                                      <p:cBhvr additive="base">
                                        <p:cTn id="199" dur="3000"/>
                                        <p:tgtEl>
                                          <p:spTgt spid="20"/>
                                        </p:tgtEl>
                                        <p:attrNameLst>
                                          <p:attrName>ppt_y</p:attrName>
                                        </p:attrNameLst>
                                      </p:cBhvr>
                                      <p:tavLst>
                                        <p:tav tm="0">
                                          <p:val>
                                            <p:strVal val="ppt_y"/>
                                          </p:val>
                                        </p:tav>
                                        <p:tav tm="100000">
                                          <p:val>
                                            <p:strVal val="ppt_y"/>
                                          </p:val>
                                        </p:tav>
                                      </p:tavLst>
                                    </p:anim>
                                    <p:set>
                                      <p:cBhvr>
                                        <p:cTn id="200" dur="1" fill="hold">
                                          <p:stCondLst>
                                            <p:cond delay="2999"/>
                                          </p:stCondLst>
                                        </p:cTn>
                                        <p:tgtEl>
                                          <p:spTgt spid="20"/>
                                        </p:tgtEl>
                                        <p:attrNameLst>
                                          <p:attrName>style.visibility</p:attrName>
                                        </p:attrNameLst>
                                      </p:cBhvr>
                                      <p:to>
                                        <p:strVal val="hidden"/>
                                      </p:to>
                                    </p:set>
                                  </p:childTnLst>
                                </p:cTn>
                              </p:par>
                              <p:par>
                                <p:cTn id="201" presetID="2" presetClass="exit" presetSubtype="8" fill="hold" grpId="2" nodeType="withEffect">
                                  <p:stCondLst>
                                    <p:cond delay="0"/>
                                  </p:stCondLst>
                                  <p:childTnLst>
                                    <p:anim calcmode="lin" valueType="num">
                                      <p:cBhvr additive="base">
                                        <p:cTn id="202" dur="3000"/>
                                        <p:tgtEl>
                                          <p:spTgt spid="5"/>
                                        </p:tgtEl>
                                        <p:attrNameLst>
                                          <p:attrName>ppt_x</p:attrName>
                                        </p:attrNameLst>
                                      </p:cBhvr>
                                      <p:tavLst>
                                        <p:tav tm="0">
                                          <p:val>
                                            <p:strVal val="ppt_x"/>
                                          </p:val>
                                        </p:tav>
                                        <p:tav tm="100000">
                                          <p:val>
                                            <p:strVal val="0-ppt_w/2"/>
                                          </p:val>
                                        </p:tav>
                                      </p:tavLst>
                                    </p:anim>
                                    <p:anim calcmode="lin" valueType="num">
                                      <p:cBhvr additive="base">
                                        <p:cTn id="203" dur="3000"/>
                                        <p:tgtEl>
                                          <p:spTgt spid="5"/>
                                        </p:tgtEl>
                                        <p:attrNameLst>
                                          <p:attrName>ppt_y</p:attrName>
                                        </p:attrNameLst>
                                      </p:cBhvr>
                                      <p:tavLst>
                                        <p:tav tm="0">
                                          <p:val>
                                            <p:strVal val="ppt_y"/>
                                          </p:val>
                                        </p:tav>
                                        <p:tav tm="100000">
                                          <p:val>
                                            <p:strVal val="ppt_y"/>
                                          </p:val>
                                        </p:tav>
                                      </p:tavLst>
                                    </p:anim>
                                    <p:set>
                                      <p:cBhvr>
                                        <p:cTn id="204" dur="1" fill="hold">
                                          <p:stCondLst>
                                            <p:cond delay="2999"/>
                                          </p:stCondLst>
                                        </p:cTn>
                                        <p:tgtEl>
                                          <p:spTgt spid="5"/>
                                        </p:tgtEl>
                                        <p:attrNameLst>
                                          <p:attrName>style.visibility</p:attrName>
                                        </p:attrNameLst>
                                      </p:cBhvr>
                                      <p:to>
                                        <p:strVal val="hidden"/>
                                      </p:to>
                                    </p:set>
                                  </p:childTnLst>
                                </p:cTn>
                              </p:par>
                              <p:par>
                                <p:cTn id="205" presetID="2" presetClass="exit" presetSubtype="8" fill="hold" grpId="2" nodeType="withEffect">
                                  <p:stCondLst>
                                    <p:cond delay="0"/>
                                  </p:stCondLst>
                                  <p:childTnLst>
                                    <p:anim calcmode="lin" valueType="num">
                                      <p:cBhvr additive="base">
                                        <p:cTn id="206" dur="3000"/>
                                        <p:tgtEl>
                                          <p:spTgt spid="6"/>
                                        </p:tgtEl>
                                        <p:attrNameLst>
                                          <p:attrName>ppt_x</p:attrName>
                                        </p:attrNameLst>
                                      </p:cBhvr>
                                      <p:tavLst>
                                        <p:tav tm="0">
                                          <p:val>
                                            <p:strVal val="ppt_x"/>
                                          </p:val>
                                        </p:tav>
                                        <p:tav tm="100000">
                                          <p:val>
                                            <p:strVal val="0-ppt_w/2"/>
                                          </p:val>
                                        </p:tav>
                                      </p:tavLst>
                                    </p:anim>
                                    <p:anim calcmode="lin" valueType="num">
                                      <p:cBhvr additive="base">
                                        <p:cTn id="207" dur="3000"/>
                                        <p:tgtEl>
                                          <p:spTgt spid="6"/>
                                        </p:tgtEl>
                                        <p:attrNameLst>
                                          <p:attrName>ppt_y</p:attrName>
                                        </p:attrNameLst>
                                      </p:cBhvr>
                                      <p:tavLst>
                                        <p:tav tm="0">
                                          <p:val>
                                            <p:strVal val="ppt_y"/>
                                          </p:val>
                                        </p:tav>
                                        <p:tav tm="100000">
                                          <p:val>
                                            <p:strVal val="ppt_y"/>
                                          </p:val>
                                        </p:tav>
                                      </p:tavLst>
                                    </p:anim>
                                    <p:set>
                                      <p:cBhvr>
                                        <p:cTn id="208" dur="1" fill="hold">
                                          <p:stCondLst>
                                            <p:cond delay="2999"/>
                                          </p:stCondLst>
                                        </p:cTn>
                                        <p:tgtEl>
                                          <p:spTgt spid="6"/>
                                        </p:tgtEl>
                                        <p:attrNameLst>
                                          <p:attrName>style.visibility</p:attrName>
                                        </p:attrNameLst>
                                      </p:cBhvr>
                                      <p:to>
                                        <p:strVal val="hidden"/>
                                      </p:to>
                                    </p:set>
                                  </p:childTnLst>
                                </p:cTn>
                              </p:par>
                              <p:par>
                                <p:cTn id="209" presetID="2" presetClass="exit" presetSubtype="8" fill="hold" grpId="2" nodeType="withEffect">
                                  <p:stCondLst>
                                    <p:cond delay="0"/>
                                  </p:stCondLst>
                                  <p:childTnLst>
                                    <p:anim calcmode="lin" valueType="num">
                                      <p:cBhvr additive="base">
                                        <p:cTn id="210" dur="3000"/>
                                        <p:tgtEl>
                                          <p:spTgt spid="7"/>
                                        </p:tgtEl>
                                        <p:attrNameLst>
                                          <p:attrName>ppt_x</p:attrName>
                                        </p:attrNameLst>
                                      </p:cBhvr>
                                      <p:tavLst>
                                        <p:tav tm="0">
                                          <p:val>
                                            <p:strVal val="ppt_x"/>
                                          </p:val>
                                        </p:tav>
                                        <p:tav tm="100000">
                                          <p:val>
                                            <p:strVal val="0-ppt_w/2"/>
                                          </p:val>
                                        </p:tav>
                                      </p:tavLst>
                                    </p:anim>
                                    <p:anim calcmode="lin" valueType="num">
                                      <p:cBhvr additive="base">
                                        <p:cTn id="211" dur="3000"/>
                                        <p:tgtEl>
                                          <p:spTgt spid="7"/>
                                        </p:tgtEl>
                                        <p:attrNameLst>
                                          <p:attrName>ppt_y</p:attrName>
                                        </p:attrNameLst>
                                      </p:cBhvr>
                                      <p:tavLst>
                                        <p:tav tm="0">
                                          <p:val>
                                            <p:strVal val="ppt_y"/>
                                          </p:val>
                                        </p:tav>
                                        <p:tav tm="100000">
                                          <p:val>
                                            <p:strVal val="ppt_y"/>
                                          </p:val>
                                        </p:tav>
                                      </p:tavLst>
                                    </p:anim>
                                    <p:set>
                                      <p:cBhvr>
                                        <p:cTn id="212" dur="1" fill="hold">
                                          <p:stCondLst>
                                            <p:cond delay="2999"/>
                                          </p:stCondLst>
                                        </p:cTn>
                                        <p:tgtEl>
                                          <p:spTgt spid="7"/>
                                        </p:tgtEl>
                                        <p:attrNameLst>
                                          <p:attrName>style.visibility</p:attrName>
                                        </p:attrNameLst>
                                      </p:cBhvr>
                                      <p:to>
                                        <p:strVal val="hidden"/>
                                      </p:to>
                                    </p:set>
                                  </p:childTnLst>
                                </p:cTn>
                              </p:par>
                              <p:par>
                                <p:cTn id="213" presetID="2" presetClass="exit" presetSubtype="8" fill="hold" grpId="2" nodeType="withEffect">
                                  <p:stCondLst>
                                    <p:cond delay="0"/>
                                  </p:stCondLst>
                                  <p:childTnLst>
                                    <p:anim calcmode="lin" valueType="num">
                                      <p:cBhvr additive="base">
                                        <p:cTn id="214" dur="3000"/>
                                        <p:tgtEl>
                                          <p:spTgt spid="8"/>
                                        </p:tgtEl>
                                        <p:attrNameLst>
                                          <p:attrName>ppt_x</p:attrName>
                                        </p:attrNameLst>
                                      </p:cBhvr>
                                      <p:tavLst>
                                        <p:tav tm="0">
                                          <p:val>
                                            <p:strVal val="ppt_x"/>
                                          </p:val>
                                        </p:tav>
                                        <p:tav tm="100000">
                                          <p:val>
                                            <p:strVal val="0-ppt_w/2"/>
                                          </p:val>
                                        </p:tav>
                                      </p:tavLst>
                                    </p:anim>
                                    <p:anim calcmode="lin" valueType="num">
                                      <p:cBhvr additive="base">
                                        <p:cTn id="215" dur="3000"/>
                                        <p:tgtEl>
                                          <p:spTgt spid="8"/>
                                        </p:tgtEl>
                                        <p:attrNameLst>
                                          <p:attrName>ppt_y</p:attrName>
                                        </p:attrNameLst>
                                      </p:cBhvr>
                                      <p:tavLst>
                                        <p:tav tm="0">
                                          <p:val>
                                            <p:strVal val="ppt_y"/>
                                          </p:val>
                                        </p:tav>
                                        <p:tav tm="100000">
                                          <p:val>
                                            <p:strVal val="ppt_y"/>
                                          </p:val>
                                        </p:tav>
                                      </p:tavLst>
                                    </p:anim>
                                    <p:set>
                                      <p:cBhvr>
                                        <p:cTn id="216" dur="1" fill="hold">
                                          <p:stCondLst>
                                            <p:cond delay="2999"/>
                                          </p:stCondLst>
                                        </p:cTn>
                                        <p:tgtEl>
                                          <p:spTgt spid="8"/>
                                        </p:tgtEl>
                                        <p:attrNameLst>
                                          <p:attrName>style.visibility</p:attrName>
                                        </p:attrNameLst>
                                      </p:cBhvr>
                                      <p:to>
                                        <p:strVal val="hidden"/>
                                      </p:to>
                                    </p:set>
                                  </p:childTnLst>
                                </p:cTn>
                              </p:par>
                              <p:par>
                                <p:cTn id="217" presetID="2" presetClass="exit" presetSubtype="8" fill="hold" grpId="2" nodeType="withEffect">
                                  <p:stCondLst>
                                    <p:cond delay="0"/>
                                  </p:stCondLst>
                                  <p:childTnLst>
                                    <p:anim calcmode="lin" valueType="num">
                                      <p:cBhvr additive="base">
                                        <p:cTn id="218" dur="3000"/>
                                        <p:tgtEl>
                                          <p:spTgt spid="13"/>
                                        </p:tgtEl>
                                        <p:attrNameLst>
                                          <p:attrName>ppt_x</p:attrName>
                                        </p:attrNameLst>
                                      </p:cBhvr>
                                      <p:tavLst>
                                        <p:tav tm="0">
                                          <p:val>
                                            <p:strVal val="ppt_x"/>
                                          </p:val>
                                        </p:tav>
                                        <p:tav tm="100000">
                                          <p:val>
                                            <p:strVal val="0-ppt_w/2"/>
                                          </p:val>
                                        </p:tav>
                                      </p:tavLst>
                                    </p:anim>
                                    <p:anim calcmode="lin" valueType="num">
                                      <p:cBhvr additive="base">
                                        <p:cTn id="219" dur="3000"/>
                                        <p:tgtEl>
                                          <p:spTgt spid="13"/>
                                        </p:tgtEl>
                                        <p:attrNameLst>
                                          <p:attrName>ppt_y</p:attrName>
                                        </p:attrNameLst>
                                      </p:cBhvr>
                                      <p:tavLst>
                                        <p:tav tm="0">
                                          <p:val>
                                            <p:strVal val="ppt_y"/>
                                          </p:val>
                                        </p:tav>
                                        <p:tav tm="100000">
                                          <p:val>
                                            <p:strVal val="ppt_y"/>
                                          </p:val>
                                        </p:tav>
                                      </p:tavLst>
                                    </p:anim>
                                    <p:set>
                                      <p:cBhvr>
                                        <p:cTn id="220" dur="1" fill="hold">
                                          <p:stCondLst>
                                            <p:cond delay="2999"/>
                                          </p:stCondLst>
                                        </p:cTn>
                                        <p:tgtEl>
                                          <p:spTgt spid="13"/>
                                        </p:tgtEl>
                                        <p:attrNameLst>
                                          <p:attrName>style.visibility</p:attrName>
                                        </p:attrNameLst>
                                      </p:cBhvr>
                                      <p:to>
                                        <p:strVal val="hidden"/>
                                      </p:to>
                                    </p:set>
                                  </p:childTnLst>
                                </p:cTn>
                              </p:par>
                              <p:par>
                                <p:cTn id="221" presetID="2" presetClass="exit" presetSubtype="8" fill="hold" grpId="2" nodeType="withEffect">
                                  <p:stCondLst>
                                    <p:cond delay="0"/>
                                  </p:stCondLst>
                                  <p:childTnLst>
                                    <p:anim calcmode="lin" valueType="num">
                                      <p:cBhvr additive="base">
                                        <p:cTn id="222" dur="3000"/>
                                        <p:tgtEl>
                                          <p:spTgt spid="14"/>
                                        </p:tgtEl>
                                        <p:attrNameLst>
                                          <p:attrName>ppt_x</p:attrName>
                                        </p:attrNameLst>
                                      </p:cBhvr>
                                      <p:tavLst>
                                        <p:tav tm="0">
                                          <p:val>
                                            <p:strVal val="ppt_x"/>
                                          </p:val>
                                        </p:tav>
                                        <p:tav tm="100000">
                                          <p:val>
                                            <p:strVal val="0-ppt_w/2"/>
                                          </p:val>
                                        </p:tav>
                                      </p:tavLst>
                                    </p:anim>
                                    <p:anim calcmode="lin" valueType="num">
                                      <p:cBhvr additive="base">
                                        <p:cTn id="223" dur="3000"/>
                                        <p:tgtEl>
                                          <p:spTgt spid="14"/>
                                        </p:tgtEl>
                                        <p:attrNameLst>
                                          <p:attrName>ppt_y</p:attrName>
                                        </p:attrNameLst>
                                      </p:cBhvr>
                                      <p:tavLst>
                                        <p:tav tm="0">
                                          <p:val>
                                            <p:strVal val="ppt_y"/>
                                          </p:val>
                                        </p:tav>
                                        <p:tav tm="100000">
                                          <p:val>
                                            <p:strVal val="ppt_y"/>
                                          </p:val>
                                        </p:tav>
                                      </p:tavLst>
                                    </p:anim>
                                    <p:set>
                                      <p:cBhvr>
                                        <p:cTn id="224" dur="1" fill="hold">
                                          <p:stCondLst>
                                            <p:cond delay="2999"/>
                                          </p:stCondLst>
                                        </p:cTn>
                                        <p:tgtEl>
                                          <p:spTgt spid="14"/>
                                        </p:tgtEl>
                                        <p:attrNameLst>
                                          <p:attrName>style.visibility</p:attrName>
                                        </p:attrNameLst>
                                      </p:cBhvr>
                                      <p:to>
                                        <p:strVal val="hidden"/>
                                      </p:to>
                                    </p:set>
                                  </p:childTnLst>
                                </p:cTn>
                              </p:par>
                              <p:par>
                                <p:cTn id="225" presetID="2" presetClass="exit" presetSubtype="8" fill="hold" grpId="2" nodeType="withEffect">
                                  <p:stCondLst>
                                    <p:cond delay="0"/>
                                  </p:stCondLst>
                                  <p:childTnLst>
                                    <p:anim calcmode="lin" valueType="num">
                                      <p:cBhvr additive="base">
                                        <p:cTn id="226" dur="3000"/>
                                        <p:tgtEl>
                                          <p:spTgt spid="21"/>
                                        </p:tgtEl>
                                        <p:attrNameLst>
                                          <p:attrName>ppt_x</p:attrName>
                                        </p:attrNameLst>
                                      </p:cBhvr>
                                      <p:tavLst>
                                        <p:tav tm="0">
                                          <p:val>
                                            <p:strVal val="ppt_x"/>
                                          </p:val>
                                        </p:tav>
                                        <p:tav tm="100000">
                                          <p:val>
                                            <p:strVal val="0-ppt_w/2"/>
                                          </p:val>
                                        </p:tav>
                                      </p:tavLst>
                                    </p:anim>
                                    <p:anim calcmode="lin" valueType="num">
                                      <p:cBhvr additive="base">
                                        <p:cTn id="227" dur="3000"/>
                                        <p:tgtEl>
                                          <p:spTgt spid="21"/>
                                        </p:tgtEl>
                                        <p:attrNameLst>
                                          <p:attrName>ppt_y</p:attrName>
                                        </p:attrNameLst>
                                      </p:cBhvr>
                                      <p:tavLst>
                                        <p:tav tm="0">
                                          <p:val>
                                            <p:strVal val="ppt_y"/>
                                          </p:val>
                                        </p:tav>
                                        <p:tav tm="100000">
                                          <p:val>
                                            <p:strVal val="ppt_y"/>
                                          </p:val>
                                        </p:tav>
                                      </p:tavLst>
                                    </p:anim>
                                    <p:set>
                                      <p:cBhvr>
                                        <p:cTn id="228" dur="1" fill="hold">
                                          <p:stCondLst>
                                            <p:cond delay="2999"/>
                                          </p:stCondLst>
                                        </p:cTn>
                                        <p:tgtEl>
                                          <p:spTgt spid="21"/>
                                        </p:tgtEl>
                                        <p:attrNameLst>
                                          <p:attrName>style.visibility</p:attrName>
                                        </p:attrNameLst>
                                      </p:cBhvr>
                                      <p:to>
                                        <p:strVal val="hidden"/>
                                      </p:to>
                                    </p:set>
                                  </p:childTnLst>
                                </p:cTn>
                              </p:par>
                              <p:par>
                                <p:cTn id="229" presetID="2" presetClass="exit" presetSubtype="8" fill="hold" grpId="2" nodeType="withEffect">
                                  <p:stCondLst>
                                    <p:cond delay="0"/>
                                  </p:stCondLst>
                                  <p:childTnLst>
                                    <p:anim calcmode="lin" valueType="num">
                                      <p:cBhvr additive="base">
                                        <p:cTn id="230" dur="3000"/>
                                        <p:tgtEl>
                                          <p:spTgt spid="22"/>
                                        </p:tgtEl>
                                        <p:attrNameLst>
                                          <p:attrName>ppt_x</p:attrName>
                                        </p:attrNameLst>
                                      </p:cBhvr>
                                      <p:tavLst>
                                        <p:tav tm="0">
                                          <p:val>
                                            <p:strVal val="ppt_x"/>
                                          </p:val>
                                        </p:tav>
                                        <p:tav tm="100000">
                                          <p:val>
                                            <p:strVal val="0-ppt_w/2"/>
                                          </p:val>
                                        </p:tav>
                                      </p:tavLst>
                                    </p:anim>
                                    <p:anim calcmode="lin" valueType="num">
                                      <p:cBhvr additive="base">
                                        <p:cTn id="231" dur="3000"/>
                                        <p:tgtEl>
                                          <p:spTgt spid="22"/>
                                        </p:tgtEl>
                                        <p:attrNameLst>
                                          <p:attrName>ppt_y</p:attrName>
                                        </p:attrNameLst>
                                      </p:cBhvr>
                                      <p:tavLst>
                                        <p:tav tm="0">
                                          <p:val>
                                            <p:strVal val="ppt_y"/>
                                          </p:val>
                                        </p:tav>
                                        <p:tav tm="100000">
                                          <p:val>
                                            <p:strVal val="ppt_y"/>
                                          </p:val>
                                        </p:tav>
                                      </p:tavLst>
                                    </p:anim>
                                    <p:set>
                                      <p:cBhvr>
                                        <p:cTn id="232" dur="1" fill="hold">
                                          <p:stCondLst>
                                            <p:cond delay="2999"/>
                                          </p:stCondLst>
                                        </p:cTn>
                                        <p:tgtEl>
                                          <p:spTgt spid="22"/>
                                        </p:tgtEl>
                                        <p:attrNameLst>
                                          <p:attrName>style.visibility</p:attrName>
                                        </p:attrNameLst>
                                      </p:cBhvr>
                                      <p:to>
                                        <p:strVal val="hidden"/>
                                      </p:to>
                                    </p:set>
                                  </p:childTnLst>
                                </p:cTn>
                              </p:par>
                              <p:par>
                                <p:cTn id="233" presetID="2" presetClass="exit" presetSubtype="8" fill="hold" grpId="2" nodeType="withEffect">
                                  <p:stCondLst>
                                    <p:cond delay="0"/>
                                  </p:stCondLst>
                                  <p:childTnLst>
                                    <p:anim calcmode="lin" valueType="num">
                                      <p:cBhvr additive="base">
                                        <p:cTn id="234" dur="3000"/>
                                        <p:tgtEl>
                                          <p:spTgt spid="23"/>
                                        </p:tgtEl>
                                        <p:attrNameLst>
                                          <p:attrName>ppt_x</p:attrName>
                                        </p:attrNameLst>
                                      </p:cBhvr>
                                      <p:tavLst>
                                        <p:tav tm="0">
                                          <p:val>
                                            <p:strVal val="ppt_x"/>
                                          </p:val>
                                        </p:tav>
                                        <p:tav tm="100000">
                                          <p:val>
                                            <p:strVal val="0-ppt_w/2"/>
                                          </p:val>
                                        </p:tav>
                                      </p:tavLst>
                                    </p:anim>
                                    <p:anim calcmode="lin" valueType="num">
                                      <p:cBhvr additive="base">
                                        <p:cTn id="235" dur="3000"/>
                                        <p:tgtEl>
                                          <p:spTgt spid="23"/>
                                        </p:tgtEl>
                                        <p:attrNameLst>
                                          <p:attrName>ppt_y</p:attrName>
                                        </p:attrNameLst>
                                      </p:cBhvr>
                                      <p:tavLst>
                                        <p:tav tm="0">
                                          <p:val>
                                            <p:strVal val="ppt_y"/>
                                          </p:val>
                                        </p:tav>
                                        <p:tav tm="100000">
                                          <p:val>
                                            <p:strVal val="ppt_y"/>
                                          </p:val>
                                        </p:tav>
                                      </p:tavLst>
                                    </p:anim>
                                    <p:set>
                                      <p:cBhvr>
                                        <p:cTn id="236" dur="1" fill="hold">
                                          <p:stCondLst>
                                            <p:cond delay="2999"/>
                                          </p:stCondLst>
                                        </p:cTn>
                                        <p:tgtEl>
                                          <p:spTgt spid="23"/>
                                        </p:tgtEl>
                                        <p:attrNameLst>
                                          <p:attrName>style.visibility</p:attrName>
                                        </p:attrNameLst>
                                      </p:cBhvr>
                                      <p:to>
                                        <p:strVal val="hidden"/>
                                      </p:to>
                                    </p:set>
                                  </p:childTnLst>
                                </p:cTn>
                              </p:par>
                              <p:par>
                                <p:cTn id="237" presetID="2" presetClass="exit" presetSubtype="8" fill="hold" grpId="2" nodeType="withEffect">
                                  <p:stCondLst>
                                    <p:cond delay="0"/>
                                  </p:stCondLst>
                                  <p:childTnLst>
                                    <p:anim calcmode="lin" valueType="num">
                                      <p:cBhvr additive="base">
                                        <p:cTn id="238" dur="3000"/>
                                        <p:tgtEl>
                                          <p:spTgt spid="24"/>
                                        </p:tgtEl>
                                        <p:attrNameLst>
                                          <p:attrName>ppt_x</p:attrName>
                                        </p:attrNameLst>
                                      </p:cBhvr>
                                      <p:tavLst>
                                        <p:tav tm="0">
                                          <p:val>
                                            <p:strVal val="ppt_x"/>
                                          </p:val>
                                        </p:tav>
                                        <p:tav tm="100000">
                                          <p:val>
                                            <p:strVal val="0-ppt_w/2"/>
                                          </p:val>
                                        </p:tav>
                                      </p:tavLst>
                                    </p:anim>
                                    <p:anim calcmode="lin" valueType="num">
                                      <p:cBhvr additive="base">
                                        <p:cTn id="239" dur="3000"/>
                                        <p:tgtEl>
                                          <p:spTgt spid="24"/>
                                        </p:tgtEl>
                                        <p:attrNameLst>
                                          <p:attrName>ppt_y</p:attrName>
                                        </p:attrNameLst>
                                      </p:cBhvr>
                                      <p:tavLst>
                                        <p:tav tm="0">
                                          <p:val>
                                            <p:strVal val="ppt_y"/>
                                          </p:val>
                                        </p:tav>
                                        <p:tav tm="100000">
                                          <p:val>
                                            <p:strVal val="ppt_y"/>
                                          </p:val>
                                        </p:tav>
                                      </p:tavLst>
                                    </p:anim>
                                    <p:set>
                                      <p:cBhvr>
                                        <p:cTn id="240" dur="1" fill="hold">
                                          <p:stCondLst>
                                            <p:cond delay="2999"/>
                                          </p:stCondLst>
                                        </p:cTn>
                                        <p:tgtEl>
                                          <p:spTgt spid="24"/>
                                        </p:tgtEl>
                                        <p:attrNameLst>
                                          <p:attrName>style.visibility</p:attrName>
                                        </p:attrNameLst>
                                      </p:cBhvr>
                                      <p:to>
                                        <p:strVal val="hidden"/>
                                      </p:to>
                                    </p:set>
                                  </p:childTnLst>
                                </p:cTn>
                              </p:par>
                              <p:par>
                                <p:cTn id="241" presetID="2" presetClass="exit" presetSubtype="8" fill="hold" grpId="2" nodeType="withEffect">
                                  <p:stCondLst>
                                    <p:cond delay="0"/>
                                  </p:stCondLst>
                                  <p:childTnLst>
                                    <p:anim calcmode="lin" valueType="num">
                                      <p:cBhvr additive="base">
                                        <p:cTn id="242" dur="3000"/>
                                        <p:tgtEl>
                                          <p:spTgt spid="25"/>
                                        </p:tgtEl>
                                        <p:attrNameLst>
                                          <p:attrName>ppt_x</p:attrName>
                                        </p:attrNameLst>
                                      </p:cBhvr>
                                      <p:tavLst>
                                        <p:tav tm="0">
                                          <p:val>
                                            <p:strVal val="ppt_x"/>
                                          </p:val>
                                        </p:tav>
                                        <p:tav tm="100000">
                                          <p:val>
                                            <p:strVal val="0-ppt_w/2"/>
                                          </p:val>
                                        </p:tav>
                                      </p:tavLst>
                                    </p:anim>
                                    <p:anim calcmode="lin" valueType="num">
                                      <p:cBhvr additive="base">
                                        <p:cTn id="243" dur="3000"/>
                                        <p:tgtEl>
                                          <p:spTgt spid="25"/>
                                        </p:tgtEl>
                                        <p:attrNameLst>
                                          <p:attrName>ppt_y</p:attrName>
                                        </p:attrNameLst>
                                      </p:cBhvr>
                                      <p:tavLst>
                                        <p:tav tm="0">
                                          <p:val>
                                            <p:strVal val="ppt_y"/>
                                          </p:val>
                                        </p:tav>
                                        <p:tav tm="100000">
                                          <p:val>
                                            <p:strVal val="ppt_y"/>
                                          </p:val>
                                        </p:tav>
                                      </p:tavLst>
                                    </p:anim>
                                    <p:set>
                                      <p:cBhvr>
                                        <p:cTn id="244" dur="1" fill="hold">
                                          <p:stCondLst>
                                            <p:cond delay="2999"/>
                                          </p:stCondLst>
                                        </p:cTn>
                                        <p:tgtEl>
                                          <p:spTgt spid="25"/>
                                        </p:tgtEl>
                                        <p:attrNameLst>
                                          <p:attrName>style.visibility</p:attrName>
                                        </p:attrNameLst>
                                      </p:cBhvr>
                                      <p:to>
                                        <p:strVal val="hidden"/>
                                      </p:to>
                                    </p:set>
                                  </p:childTnLst>
                                </p:cTn>
                              </p:par>
                              <p:par>
                                <p:cTn id="245" presetID="2" presetClass="exit" presetSubtype="8" fill="hold" grpId="2" nodeType="withEffect">
                                  <p:stCondLst>
                                    <p:cond delay="0"/>
                                  </p:stCondLst>
                                  <p:childTnLst>
                                    <p:anim calcmode="lin" valueType="num">
                                      <p:cBhvr additive="base">
                                        <p:cTn id="246" dur="3000"/>
                                        <p:tgtEl>
                                          <p:spTgt spid="26"/>
                                        </p:tgtEl>
                                        <p:attrNameLst>
                                          <p:attrName>ppt_x</p:attrName>
                                        </p:attrNameLst>
                                      </p:cBhvr>
                                      <p:tavLst>
                                        <p:tav tm="0">
                                          <p:val>
                                            <p:strVal val="ppt_x"/>
                                          </p:val>
                                        </p:tav>
                                        <p:tav tm="100000">
                                          <p:val>
                                            <p:strVal val="0-ppt_w/2"/>
                                          </p:val>
                                        </p:tav>
                                      </p:tavLst>
                                    </p:anim>
                                    <p:anim calcmode="lin" valueType="num">
                                      <p:cBhvr additive="base">
                                        <p:cTn id="247" dur="3000"/>
                                        <p:tgtEl>
                                          <p:spTgt spid="26"/>
                                        </p:tgtEl>
                                        <p:attrNameLst>
                                          <p:attrName>ppt_y</p:attrName>
                                        </p:attrNameLst>
                                      </p:cBhvr>
                                      <p:tavLst>
                                        <p:tav tm="0">
                                          <p:val>
                                            <p:strVal val="ppt_y"/>
                                          </p:val>
                                        </p:tav>
                                        <p:tav tm="100000">
                                          <p:val>
                                            <p:strVal val="ppt_y"/>
                                          </p:val>
                                        </p:tav>
                                      </p:tavLst>
                                    </p:anim>
                                    <p:set>
                                      <p:cBhvr>
                                        <p:cTn id="248" dur="1" fill="hold">
                                          <p:stCondLst>
                                            <p:cond delay="2999"/>
                                          </p:stCondLst>
                                        </p:cTn>
                                        <p:tgtEl>
                                          <p:spTgt spid="26"/>
                                        </p:tgtEl>
                                        <p:attrNameLst>
                                          <p:attrName>style.visibility</p:attrName>
                                        </p:attrNameLst>
                                      </p:cBhvr>
                                      <p:to>
                                        <p:strVal val="hidden"/>
                                      </p:to>
                                    </p:set>
                                  </p:childTnLst>
                                </p:cTn>
                              </p:par>
                              <p:par>
                                <p:cTn id="249" presetID="23" presetClass="entr" presetSubtype="288" fill="hold" nodeType="withEffect">
                                  <p:stCondLst>
                                    <p:cond delay="0"/>
                                  </p:stCondLst>
                                  <p:childTnLst>
                                    <p:set>
                                      <p:cBhvr>
                                        <p:cTn id="250" dur="1" fill="hold">
                                          <p:stCondLst>
                                            <p:cond delay="0"/>
                                          </p:stCondLst>
                                        </p:cTn>
                                        <p:tgtEl>
                                          <p:spTgt spid="2"/>
                                        </p:tgtEl>
                                        <p:attrNameLst>
                                          <p:attrName>style.visibility</p:attrName>
                                        </p:attrNameLst>
                                      </p:cBhvr>
                                      <p:to>
                                        <p:strVal val="visible"/>
                                      </p:to>
                                    </p:set>
                                    <p:anim calcmode="lin" valueType="num">
                                      <p:cBhvr>
                                        <p:cTn id="251" dur="3000" fill="hold"/>
                                        <p:tgtEl>
                                          <p:spTgt spid="2"/>
                                        </p:tgtEl>
                                        <p:attrNameLst>
                                          <p:attrName>ppt_w</p:attrName>
                                        </p:attrNameLst>
                                      </p:cBhvr>
                                      <p:tavLst>
                                        <p:tav tm="0">
                                          <p:val>
                                            <p:strVal val="4/3*#ppt_w"/>
                                          </p:val>
                                        </p:tav>
                                        <p:tav tm="100000">
                                          <p:val>
                                            <p:strVal val="#ppt_w"/>
                                          </p:val>
                                        </p:tav>
                                      </p:tavLst>
                                    </p:anim>
                                    <p:anim calcmode="lin" valueType="num">
                                      <p:cBhvr>
                                        <p:cTn id="252" dur="3000" fill="hold"/>
                                        <p:tgtEl>
                                          <p:spTgt spid="2"/>
                                        </p:tgtEl>
                                        <p:attrNameLst>
                                          <p:attrName>ppt_h</p:attrName>
                                        </p:attrNameLst>
                                      </p:cBhvr>
                                      <p:tavLst>
                                        <p:tav tm="0">
                                          <p:val>
                                            <p:strVal val="4/3*#ppt_h"/>
                                          </p:val>
                                        </p:tav>
                                        <p:tav tm="100000">
                                          <p:val>
                                            <p:strVal val="#ppt_h"/>
                                          </p:val>
                                        </p:tav>
                                      </p:tavLst>
                                    </p:anim>
                                  </p:childTnLst>
                                </p:cTn>
                              </p:par>
                              <p:par>
                                <p:cTn id="253" presetID="16" presetClass="entr" presetSubtype="37" fill="hold" nodeType="withEffect">
                                  <p:stCondLst>
                                    <p:cond delay="0"/>
                                  </p:stCondLst>
                                  <p:childTnLst>
                                    <p:set>
                                      <p:cBhvr>
                                        <p:cTn id="254" dur="1" fill="hold">
                                          <p:stCondLst>
                                            <p:cond delay="0"/>
                                          </p:stCondLst>
                                        </p:cTn>
                                        <p:tgtEl>
                                          <p:spTgt spid="2"/>
                                        </p:tgtEl>
                                        <p:attrNameLst>
                                          <p:attrName>style.visibility</p:attrName>
                                        </p:attrNameLst>
                                      </p:cBhvr>
                                      <p:to>
                                        <p:strVal val="visible"/>
                                      </p:to>
                                    </p:set>
                                    <p:animEffect transition="in" filter="barn(outVertical)">
                                      <p:cBhvr>
                                        <p:cTn id="255" dur="30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P spid="3" grpId="2" animBg="1"/>
      <p:bldP spid="4" grpId="0" animBg="1"/>
      <p:bldP spid="4" grpId="1" animBg="1"/>
      <p:bldP spid="4" grpId="2" animBg="1"/>
      <p:bldP spid="5" grpId="0" animBg="1"/>
      <p:bldP spid="5" grpId="1" animBg="1"/>
      <p:bldP spid="5" grpId="2" animBg="1"/>
      <p:bldP spid="6" grpId="0" animBg="1"/>
      <p:bldP spid="6" grpId="1" animBg="1"/>
      <p:bldP spid="6" grpId="2" animBg="1"/>
      <p:bldP spid="7" grpId="0" animBg="1"/>
      <p:bldP spid="7" grpId="1" animBg="1"/>
      <p:bldP spid="7" grpId="2" animBg="1"/>
      <p:bldP spid="8" grpId="0" animBg="1"/>
      <p:bldP spid="8" grpId="1" animBg="1"/>
      <p:bldP spid="8" grpId="2" animBg="1"/>
      <p:bldP spid="9" grpId="0" animBg="1"/>
      <p:bldP spid="9" grpId="1" animBg="1"/>
      <p:bldP spid="9" grpId="2" animBg="1"/>
      <p:bldP spid="10" grpId="0" animBg="1"/>
      <p:bldP spid="10" grpId="1" animBg="1"/>
      <p:bldP spid="10" grpId="2" animBg="1"/>
      <p:bldP spid="11" grpId="0" animBg="1"/>
      <p:bldP spid="11" grpId="1" animBg="1"/>
      <p:bldP spid="11" grpId="2" animBg="1"/>
      <p:bldP spid="12" grpId="0" animBg="1"/>
      <p:bldP spid="12" grpId="1" animBg="1"/>
      <p:bldP spid="12" grpId="2" animBg="1"/>
      <p:bldP spid="13" grpId="0" animBg="1"/>
      <p:bldP spid="13" grpId="1" animBg="1"/>
      <p:bldP spid="13" grpId="2" animBg="1"/>
      <p:bldP spid="14" grpId="0" animBg="1"/>
      <p:bldP spid="14" grpId="1" animBg="1"/>
      <p:bldP spid="14" grpId="2" animBg="1"/>
      <p:bldP spid="15" grpId="0" animBg="1"/>
      <p:bldP spid="15" grpId="1" animBg="1"/>
      <p:bldP spid="15" grpId="2" animBg="1"/>
      <p:bldP spid="16" grpId="0" animBg="1"/>
      <p:bldP spid="16" grpId="1" animBg="1"/>
      <p:bldP spid="16" grpId="2" animBg="1"/>
      <p:bldP spid="17" grpId="0" animBg="1"/>
      <p:bldP spid="17" grpId="1" animBg="1"/>
      <p:bldP spid="17" grpId="2" animBg="1"/>
      <p:bldP spid="18" grpId="0" animBg="1"/>
      <p:bldP spid="18" grpId="1" animBg="1"/>
      <p:bldP spid="18" grpId="2" animBg="1"/>
      <p:bldP spid="19" grpId="0" animBg="1"/>
      <p:bldP spid="19" grpId="1" animBg="1"/>
      <p:bldP spid="19" grpId="2" animBg="1"/>
      <p:bldP spid="20" grpId="0" animBg="1"/>
      <p:bldP spid="20" grpId="1" animBg="1"/>
      <p:bldP spid="20" grpId="2" animBg="1"/>
      <p:bldP spid="21" grpId="0" animBg="1"/>
      <p:bldP spid="21" grpId="1" animBg="1"/>
      <p:bldP spid="21" grpId="2" animBg="1"/>
      <p:bldP spid="22" grpId="0" animBg="1"/>
      <p:bldP spid="22" grpId="1" animBg="1"/>
      <p:bldP spid="22" grpId="2" animBg="1"/>
      <p:bldP spid="23" grpId="0" animBg="1"/>
      <p:bldP spid="23" grpId="1" animBg="1"/>
      <p:bldP spid="23" grpId="2" animBg="1"/>
      <p:bldP spid="24" grpId="0" animBg="1"/>
      <p:bldP spid="24" grpId="1" animBg="1"/>
      <p:bldP spid="24" grpId="2" animBg="1"/>
      <p:bldP spid="25" grpId="0" animBg="1"/>
      <p:bldP spid="25" grpId="1" animBg="1"/>
      <p:bldP spid="25" grpId="2" animBg="1"/>
      <p:bldP spid="26" grpId="0" animBg="1"/>
      <p:bldP spid="26" grpId="1" animBg="1"/>
      <p:bldP spid="26" grpId="2" animBg="1"/>
      <p:bldP spid="27" grpId="0" animBg="1"/>
    </p:bld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2 Imagen" descr="lara-teixeira-e-nayara-figueira-competem-na-prova-tecnica-do-nado-sincronizado-do-mundial-de-xangai-07072011-1310907987059_1920x1080.jpg"/>
          <p:cNvPicPr>
            <a:picLocks noChangeAspect="1"/>
          </p:cNvPicPr>
          <p:nvPr/>
        </p:nvPicPr>
        <p:blipFill>
          <a:blip r:embed="rId2"/>
          <a:stretch>
            <a:fillRect/>
          </a:stretch>
        </p:blipFill>
        <p:spPr>
          <a:xfrm>
            <a:off x="0" y="1255"/>
            <a:ext cx="9144000" cy="5140990"/>
          </a:xfrm>
          <a:prstGeom prst="rect">
            <a:avLst/>
          </a:prstGeom>
        </p:spPr>
      </p:pic>
      <p:sp>
        <p:nvSpPr>
          <p:cNvPr id="4" name="3 Onda"/>
          <p:cNvSpPr/>
          <p:nvPr/>
        </p:nvSpPr>
        <p:spPr>
          <a:xfrm flipV="1">
            <a:off x="2285984" y="0"/>
            <a:ext cx="2286016" cy="535767"/>
          </a:xfrm>
          <a:prstGeom prst="wave">
            <a:avLst>
              <a:gd name="adj1" fmla="val 20000"/>
              <a:gd name="adj2" fmla="val -10000"/>
            </a:avLst>
          </a:prstGeom>
          <a:blipFill>
            <a:blip r:embed="rId3">
              <a:duotone>
                <a:schemeClr val="accent5">
                  <a:shade val="45000"/>
                  <a:satMod val="135000"/>
                </a:schemeClr>
                <a:prstClr val="white"/>
              </a:duotone>
              <a:lum contrast="40000"/>
            </a:blip>
            <a:stretch>
              <a:fillRect/>
            </a:stretch>
          </a:blipFill>
          <a:ln w="3175">
            <a:solidFill>
              <a:srgbClr val="00B0F0"/>
            </a:solidFill>
            <a:prstDash val="sysDot"/>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Onda"/>
          <p:cNvSpPr/>
          <p:nvPr/>
        </p:nvSpPr>
        <p:spPr>
          <a:xfrm flipH="1" flipV="1">
            <a:off x="4572000" y="0"/>
            <a:ext cx="2357454" cy="535767"/>
          </a:xfrm>
          <a:prstGeom prst="wave">
            <a:avLst>
              <a:gd name="adj1" fmla="val 20000"/>
              <a:gd name="adj2" fmla="val -10000"/>
            </a:avLst>
          </a:prstGeom>
          <a:blipFill>
            <a:blip r:embed="rId3">
              <a:duotone>
                <a:schemeClr val="accent5">
                  <a:shade val="45000"/>
                  <a:satMod val="135000"/>
                </a:schemeClr>
                <a:prstClr val="white"/>
              </a:duotone>
              <a:lum contrast="40000"/>
            </a:blip>
            <a:stretch>
              <a:fillRect/>
            </a:stretch>
          </a:blipFill>
          <a:ln w="3175">
            <a:solidFill>
              <a:srgbClr val="00B0F0"/>
            </a:solidFill>
            <a:prstDash val="sysDot"/>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Onda"/>
          <p:cNvSpPr/>
          <p:nvPr/>
        </p:nvSpPr>
        <p:spPr>
          <a:xfrm flipV="1">
            <a:off x="2285984" y="482189"/>
            <a:ext cx="2286016" cy="535767"/>
          </a:xfrm>
          <a:prstGeom prst="wave">
            <a:avLst>
              <a:gd name="adj1" fmla="val 20000"/>
              <a:gd name="adj2" fmla="val -10000"/>
            </a:avLst>
          </a:prstGeom>
          <a:blipFill>
            <a:blip r:embed="rId3">
              <a:duotone>
                <a:schemeClr val="accent5">
                  <a:shade val="45000"/>
                  <a:satMod val="135000"/>
                </a:schemeClr>
                <a:prstClr val="white"/>
              </a:duotone>
              <a:lum contrast="40000"/>
            </a:blip>
            <a:stretch>
              <a:fillRect/>
            </a:stretch>
          </a:blipFill>
          <a:ln w="3175">
            <a:solidFill>
              <a:srgbClr val="00B0F0"/>
            </a:solidFill>
            <a:prstDash val="sysDot"/>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Onda"/>
          <p:cNvSpPr/>
          <p:nvPr/>
        </p:nvSpPr>
        <p:spPr>
          <a:xfrm flipH="1" flipV="1">
            <a:off x="4572000" y="482189"/>
            <a:ext cx="2357454" cy="535767"/>
          </a:xfrm>
          <a:prstGeom prst="wave">
            <a:avLst>
              <a:gd name="adj1" fmla="val 20000"/>
              <a:gd name="adj2" fmla="val -10000"/>
            </a:avLst>
          </a:prstGeom>
          <a:blipFill>
            <a:blip r:embed="rId3">
              <a:duotone>
                <a:schemeClr val="accent5">
                  <a:shade val="45000"/>
                  <a:satMod val="135000"/>
                </a:schemeClr>
                <a:prstClr val="white"/>
              </a:duotone>
              <a:lum contrast="40000"/>
            </a:blip>
            <a:stretch>
              <a:fillRect/>
            </a:stretch>
          </a:blipFill>
          <a:ln w="3175">
            <a:solidFill>
              <a:srgbClr val="00B0F0"/>
            </a:solidFill>
            <a:prstDash val="sysDot"/>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Onda"/>
          <p:cNvSpPr/>
          <p:nvPr/>
        </p:nvSpPr>
        <p:spPr>
          <a:xfrm flipV="1">
            <a:off x="2285984" y="1017992"/>
            <a:ext cx="2286016" cy="535767"/>
          </a:xfrm>
          <a:prstGeom prst="wave">
            <a:avLst>
              <a:gd name="adj1" fmla="val 20000"/>
              <a:gd name="adj2" fmla="val -10000"/>
            </a:avLst>
          </a:prstGeom>
          <a:blipFill>
            <a:blip r:embed="rId3">
              <a:duotone>
                <a:schemeClr val="accent5">
                  <a:shade val="45000"/>
                  <a:satMod val="135000"/>
                </a:schemeClr>
                <a:prstClr val="white"/>
              </a:duotone>
              <a:lum contrast="40000"/>
            </a:blip>
            <a:stretch>
              <a:fillRect/>
            </a:stretch>
          </a:blipFill>
          <a:ln w="3175">
            <a:solidFill>
              <a:srgbClr val="00B0F0"/>
            </a:solidFill>
            <a:prstDash val="sysDot"/>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Onda"/>
          <p:cNvSpPr/>
          <p:nvPr/>
        </p:nvSpPr>
        <p:spPr>
          <a:xfrm flipH="1" flipV="1">
            <a:off x="4572000" y="1017992"/>
            <a:ext cx="2357454" cy="535767"/>
          </a:xfrm>
          <a:prstGeom prst="wave">
            <a:avLst>
              <a:gd name="adj1" fmla="val 20000"/>
              <a:gd name="adj2" fmla="val -10000"/>
            </a:avLst>
          </a:prstGeom>
          <a:blipFill>
            <a:blip r:embed="rId3">
              <a:duotone>
                <a:schemeClr val="accent5">
                  <a:shade val="45000"/>
                  <a:satMod val="135000"/>
                </a:schemeClr>
                <a:prstClr val="white"/>
              </a:duotone>
              <a:lum contrast="40000"/>
            </a:blip>
            <a:stretch>
              <a:fillRect/>
            </a:stretch>
          </a:blipFill>
          <a:ln w="3175">
            <a:solidFill>
              <a:srgbClr val="00B0F0"/>
            </a:solidFill>
            <a:prstDash val="sysDot"/>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Onda"/>
          <p:cNvSpPr/>
          <p:nvPr/>
        </p:nvSpPr>
        <p:spPr>
          <a:xfrm flipV="1">
            <a:off x="2285984" y="1500180"/>
            <a:ext cx="2286016" cy="535767"/>
          </a:xfrm>
          <a:prstGeom prst="wave">
            <a:avLst>
              <a:gd name="adj1" fmla="val 20000"/>
              <a:gd name="adj2" fmla="val -10000"/>
            </a:avLst>
          </a:prstGeom>
          <a:blipFill>
            <a:blip r:embed="rId3">
              <a:duotone>
                <a:schemeClr val="accent5">
                  <a:shade val="45000"/>
                  <a:satMod val="135000"/>
                </a:schemeClr>
                <a:prstClr val="white"/>
              </a:duotone>
              <a:lum contrast="40000"/>
            </a:blip>
            <a:stretch>
              <a:fillRect/>
            </a:stretch>
          </a:blipFill>
          <a:ln w="3175">
            <a:solidFill>
              <a:srgbClr val="00B0F0"/>
            </a:solidFill>
            <a:prstDash val="sysDot"/>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Onda"/>
          <p:cNvSpPr/>
          <p:nvPr/>
        </p:nvSpPr>
        <p:spPr>
          <a:xfrm flipH="1" flipV="1">
            <a:off x="4572000" y="1500180"/>
            <a:ext cx="2357454" cy="535767"/>
          </a:xfrm>
          <a:prstGeom prst="wave">
            <a:avLst>
              <a:gd name="adj1" fmla="val 20000"/>
              <a:gd name="adj2" fmla="val -10000"/>
            </a:avLst>
          </a:prstGeom>
          <a:blipFill>
            <a:blip r:embed="rId3">
              <a:duotone>
                <a:schemeClr val="accent5">
                  <a:shade val="45000"/>
                  <a:satMod val="135000"/>
                </a:schemeClr>
                <a:prstClr val="white"/>
              </a:duotone>
              <a:lum contrast="40000"/>
            </a:blip>
            <a:stretch>
              <a:fillRect/>
            </a:stretch>
          </a:blipFill>
          <a:ln w="3175">
            <a:solidFill>
              <a:srgbClr val="00B0F0"/>
            </a:solidFill>
            <a:prstDash val="sysDot"/>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Onda"/>
          <p:cNvSpPr/>
          <p:nvPr/>
        </p:nvSpPr>
        <p:spPr>
          <a:xfrm flipV="1">
            <a:off x="2357422" y="1982405"/>
            <a:ext cx="2286016" cy="535767"/>
          </a:xfrm>
          <a:prstGeom prst="wave">
            <a:avLst>
              <a:gd name="adj1" fmla="val 20000"/>
              <a:gd name="adj2" fmla="val -10000"/>
            </a:avLst>
          </a:prstGeom>
          <a:blipFill>
            <a:blip r:embed="rId3">
              <a:duotone>
                <a:schemeClr val="accent5">
                  <a:shade val="45000"/>
                  <a:satMod val="135000"/>
                </a:schemeClr>
                <a:prstClr val="white"/>
              </a:duotone>
              <a:lum contrast="40000"/>
            </a:blip>
            <a:stretch>
              <a:fillRect/>
            </a:stretch>
          </a:blipFill>
          <a:ln w="3175">
            <a:solidFill>
              <a:srgbClr val="00B0F0"/>
            </a:solidFill>
            <a:prstDash val="sysDot"/>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Onda"/>
          <p:cNvSpPr/>
          <p:nvPr/>
        </p:nvSpPr>
        <p:spPr>
          <a:xfrm flipH="1" flipV="1">
            <a:off x="4643438" y="1982405"/>
            <a:ext cx="2357454" cy="535767"/>
          </a:xfrm>
          <a:prstGeom prst="wave">
            <a:avLst>
              <a:gd name="adj1" fmla="val 20000"/>
              <a:gd name="adj2" fmla="val -10000"/>
            </a:avLst>
          </a:prstGeom>
          <a:blipFill>
            <a:blip r:embed="rId3">
              <a:duotone>
                <a:schemeClr val="accent5">
                  <a:shade val="45000"/>
                  <a:satMod val="135000"/>
                </a:schemeClr>
                <a:prstClr val="white"/>
              </a:duotone>
              <a:lum contrast="40000"/>
            </a:blip>
            <a:stretch>
              <a:fillRect/>
            </a:stretch>
          </a:blipFill>
          <a:ln w="3175">
            <a:solidFill>
              <a:srgbClr val="00B0F0"/>
            </a:solidFill>
            <a:prstDash val="sysDot"/>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Onda"/>
          <p:cNvSpPr/>
          <p:nvPr/>
        </p:nvSpPr>
        <p:spPr>
          <a:xfrm flipV="1">
            <a:off x="2357422" y="2464593"/>
            <a:ext cx="2286016" cy="535767"/>
          </a:xfrm>
          <a:prstGeom prst="wave">
            <a:avLst>
              <a:gd name="adj1" fmla="val 20000"/>
              <a:gd name="adj2" fmla="val -10000"/>
            </a:avLst>
          </a:prstGeom>
          <a:blipFill>
            <a:blip r:embed="rId3">
              <a:duotone>
                <a:schemeClr val="accent5">
                  <a:shade val="45000"/>
                  <a:satMod val="135000"/>
                </a:schemeClr>
                <a:prstClr val="white"/>
              </a:duotone>
              <a:lum contrast="40000"/>
            </a:blip>
            <a:stretch>
              <a:fillRect/>
            </a:stretch>
          </a:blipFill>
          <a:ln w="3175">
            <a:solidFill>
              <a:srgbClr val="00B0F0"/>
            </a:solidFill>
            <a:prstDash val="sysDot"/>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Onda"/>
          <p:cNvSpPr/>
          <p:nvPr/>
        </p:nvSpPr>
        <p:spPr>
          <a:xfrm flipH="1" flipV="1">
            <a:off x="4643438" y="2464593"/>
            <a:ext cx="2357454" cy="535767"/>
          </a:xfrm>
          <a:prstGeom prst="wave">
            <a:avLst>
              <a:gd name="adj1" fmla="val 20000"/>
              <a:gd name="adj2" fmla="val -10000"/>
            </a:avLst>
          </a:prstGeom>
          <a:blipFill>
            <a:blip r:embed="rId3">
              <a:duotone>
                <a:schemeClr val="accent5">
                  <a:shade val="45000"/>
                  <a:satMod val="135000"/>
                </a:schemeClr>
                <a:prstClr val="white"/>
              </a:duotone>
              <a:lum contrast="40000"/>
            </a:blip>
            <a:stretch>
              <a:fillRect/>
            </a:stretch>
          </a:blipFill>
          <a:ln w="3175">
            <a:solidFill>
              <a:srgbClr val="00B0F0"/>
            </a:solidFill>
            <a:prstDash val="sysDot"/>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Onda"/>
          <p:cNvSpPr/>
          <p:nvPr/>
        </p:nvSpPr>
        <p:spPr>
          <a:xfrm flipV="1">
            <a:off x="2357422" y="3000396"/>
            <a:ext cx="2286016" cy="535767"/>
          </a:xfrm>
          <a:prstGeom prst="wave">
            <a:avLst>
              <a:gd name="adj1" fmla="val 20000"/>
              <a:gd name="adj2" fmla="val -10000"/>
            </a:avLst>
          </a:prstGeom>
          <a:blipFill>
            <a:blip r:embed="rId3">
              <a:duotone>
                <a:schemeClr val="accent5">
                  <a:shade val="45000"/>
                  <a:satMod val="135000"/>
                </a:schemeClr>
                <a:prstClr val="white"/>
              </a:duotone>
              <a:lum contrast="40000"/>
            </a:blip>
            <a:stretch>
              <a:fillRect/>
            </a:stretch>
          </a:blipFill>
          <a:ln w="3175">
            <a:solidFill>
              <a:srgbClr val="00B0F0"/>
            </a:solidFill>
            <a:prstDash val="sysDot"/>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Onda"/>
          <p:cNvSpPr/>
          <p:nvPr/>
        </p:nvSpPr>
        <p:spPr>
          <a:xfrm flipH="1" flipV="1">
            <a:off x="4643438" y="3000396"/>
            <a:ext cx="2357454" cy="535767"/>
          </a:xfrm>
          <a:prstGeom prst="wave">
            <a:avLst>
              <a:gd name="adj1" fmla="val 20000"/>
              <a:gd name="adj2" fmla="val -10000"/>
            </a:avLst>
          </a:prstGeom>
          <a:blipFill>
            <a:blip r:embed="rId3">
              <a:duotone>
                <a:schemeClr val="accent5">
                  <a:shade val="45000"/>
                  <a:satMod val="135000"/>
                </a:schemeClr>
                <a:prstClr val="white"/>
              </a:duotone>
              <a:lum contrast="40000"/>
            </a:blip>
            <a:stretch>
              <a:fillRect/>
            </a:stretch>
          </a:blipFill>
          <a:ln w="3175">
            <a:solidFill>
              <a:srgbClr val="00B0F0"/>
            </a:solidFill>
            <a:prstDash val="sysDot"/>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Onda"/>
          <p:cNvSpPr/>
          <p:nvPr/>
        </p:nvSpPr>
        <p:spPr>
          <a:xfrm flipV="1">
            <a:off x="2357422" y="3482585"/>
            <a:ext cx="2286016" cy="535767"/>
          </a:xfrm>
          <a:prstGeom prst="wave">
            <a:avLst>
              <a:gd name="adj1" fmla="val 20000"/>
              <a:gd name="adj2" fmla="val -10000"/>
            </a:avLst>
          </a:prstGeom>
          <a:blipFill>
            <a:blip r:embed="rId3">
              <a:duotone>
                <a:schemeClr val="accent5">
                  <a:shade val="45000"/>
                  <a:satMod val="135000"/>
                </a:schemeClr>
                <a:prstClr val="white"/>
              </a:duotone>
              <a:lum contrast="40000"/>
            </a:blip>
            <a:stretch>
              <a:fillRect/>
            </a:stretch>
          </a:blipFill>
          <a:ln w="3175">
            <a:solidFill>
              <a:srgbClr val="00B0F0"/>
            </a:solidFill>
            <a:prstDash val="sysDot"/>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Onda"/>
          <p:cNvSpPr/>
          <p:nvPr/>
        </p:nvSpPr>
        <p:spPr>
          <a:xfrm flipH="1" flipV="1">
            <a:off x="4643438" y="3482585"/>
            <a:ext cx="2357454" cy="535767"/>
          </a:xfrm>
          <a:prstGeom prst="wave">
            <a:avLst>
              <a:gd name="adj1" fmla="val 20000"/>
              <a:gd name="adj2" fmla="val -10000"/>
            </a:avLst>
          </a:prstGeom>
          <a:blipFill>
            <a:blip r:embed="rId3">
              <a:duotone>
                <a:schemeClr val="accent5">
                  <a:shade val="45000"/>
                  <a:satMod val="135000"/>
                </a:schemeClr>
                <a:prstClr val="white"/>
              </a:duotone>
              <a:lum contrast="40000"/>
            </a:blip>
            <a:stretch>
              <a:fillRect/>
            </a:stretch>
          </a:blipFill>
          <a:ln w="3175">
            <a:solidFill>
              <a:srgbClr val="00B0F0"/>
            </a:solidFill>
            <a:prstDash val="sysDot"/>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Onda"/>
          <p:cNvSpPr/>
          <p:nvPr/>
        </p:nvSpPr>
        <p:spPr>
          <a:xfrm flipV="1">
            <a:off x="2357422" y="3964809"/>
            <a:ext cx="2286016" cy="535767"/>
          </a:xfrm>
          <a:prstGeom prst="wave">
            <a:avLst>
              <a:gd name="adj1" fmla="val 20000"/>
              <a:gd name="adj2" fmla="val -10000"/>
            </a:avLst>
          </a:prstGeom>
          <a:blipFill>
            <a:blip r:embed="rId3">
              <a:duotone>
                <a:schemeClr val="accent5">
                  <a:shade val="45000"/>
                  <a:satMod val="135000"/>
                </a:schemeClr>
                <a:prstClr val="white"/>
              </a:duotone>
              <a:lum contrast="40000"/>
            </a:blip>
            <a:stretch>
              <a:fillRect/>
            </a:stretch>
          </a:blipFill>
          <a:ln w="3175">
            <a:solidFill>
              <a:srgbClr val="00B0F0"/>
            </a:solidFill>
            <a:prstDash val="sysDot"/>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Onda"/>
          <p:cNvSpPr/>
          <p:nvPr/>
        </p:nvSpPr>
        <p:spPr>
          <a:xfrm flipH="1" flipV="1">
            <a:off x="4643438" y="3964809"/>
            <a:ext cx="2357454" cy="535767"/>
          </a:xfrm>
          <a:prstGeom prst="wave">
            <a:avLst>
              <a:gd name="adj1" fmla="val 20000"/>
              <a:gd name="adj2" fmla="val -10000"/>
            </a:avLst>
          </a:prstGeom>
          <a:blipFill>
            <a:blip r:embed="rId3">
              <a:duotone>
                <a:schemeClr val="accent5">
                  <a:shade val="45000"/>
                  <a:satMod val="135000"/>
                </a:schemeClr>
                <a:prstClr val="white"/>
              </a:duotone>
              <a:lum contrast="40000"/>
            </a:blip>
            <a:stretch>
              <a:fillRect/>
            </a:stretch>
          </a:blipFill>
          <a:ln w="3175">
            <a:solidFill>
              <a:srgbClr val="00B0F0"/>
            </a:solidFill>
            <a:prstDash val="sysDot"/>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Onda"/>
          <p:cNvSpPr/>
          <p:nvPr/>
        </p:nvSpPr>
        <p:spPr>
          <a:xfrm flipV="1">
            <a:off x="2357422" y="4446998"/>
            <a:ext cx="2286016" cy="535767"/>
          </a:xfrm>
          <a:prstGeom prst="wave">
            <a:avLst>
              <a:gd name="adj1" fmla="val 20000"/>
              <a:gd name="adj2" fmla="val -10000"/>
            </a:avLst>
          </a:prstGeom>
          <a:blipFill>
            <a:blip r:embed="rId3">
              <a:duotone>
                <a:schemeClr val="accent5">
                  <a:shade val="45000"/>
                  <a:satMod val="135000"/>
                </a:schemeClr>
                <a:prstClr val="white"/>
              </a:duotone>
              <a:lum contrast="40000"/>
            </a:blip>
            <a:stretch>
              <a:fillRect/>
            </a:stretch>
          </a:blipFill>
          <a:ln w="3175">
            <a:solidFill>
              <a:srgbClr val="00B0F0"/>
            </a:solidFill>
            <a:prstDash val="sysDot"/>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Onda"/>
          <p:cNvSpPr/>
          <p:nvPr/>
        </p:nvSpPr>
        <p:spPr>
          <a:xfrm flipH="1" flipV="1">
            <a:off x="4643438" y="4446998"/>
            <a:ext cx="2357454" cy="535767"/>
          </a:xfrm>
          <a:prstGeom prst="wave">
            <a:avLst>
              <a:gd name="adj1" fmla="val 20000"/>
              <a:gd name="adj2" fmla="val -10000"/>
            </a:avLst>
          </a:prstGeom>
          <a:blipFill>
            <a:blip r:embed="rId3">
              <a:duotone>
                <a:schemeClr val="accent5">
                  <a:shade val="45000"/>
                  <a:satMod val="135000"/>
                </a:schemeClr>
                <a:prstClr val="white"/>
              </a:duotone>
              <a:lum contrast="40000"/>
            </a:blip>
            <a:stretch>
              <a:fillRect/>
            </a:stretch>
          </a:blipFill>
          <a:ln w="3175">
            <a:solidFill>
              <a:srgbClr val="00B0F0"/>
            </a:solidFill>
            <a:prstDash val="sysDot"/>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Rectángulo"/>
          <p:cNvSpPr/>
          <p:nvPr/>
        </p:nvSpPr>
        <p:spPr>
          <a:xfrm>
            <a:off x="-500098" y="-357208"/>
            <a:ext cx="10001320" cy="6072230"/>
          </a:xfrm>
          <a:prstGeom prst="rect">
            <a:avLst/>
          </a:prstGeom>
          <a:gradFill flip="none" rotWithShape="1">
            <a:gsLst>
              <a:gs pos="0">
                <a:srgbClr val="3399FF"/>
              </a:gs>
              <a:gs pos="16000">
                <a:srgbClr val="00CCCC"/>
              </a:gs>
              <a:gs pos="47000">
                <a:srgbClr val="9999FF"/>
              </a:gs>
              <a:gs pos="60001">
                <a:srgbClr val="2E6792"/>
              </a:gs>
              <a:gs pos="71001">
                <a:srgbClr val="3333CC"/>
              </a:gs>
              <a:gs pos="81000">
                <a:srgbClr val="1170FF"/>
              </a:gs>
              <a:gs pos="100000">
                <a:srgbClr val="006699"/>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advTm="17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24"/>
                                        </p:tgtEl>
                                        <p:attrNameLst>
                                          <p:attrName>style.opacity</p:attrName>
                                        </p:attrNameLst>
                                      </p:cBhvr>
                                      <p:to>
                                        <p:strVal val="0"/>
                                      </p:to>
                                    </p:set>
                                    <p:animEffect filter="image" prLst="opacity: 0">
                                      <p:cBhvr rctx="IE">
                                        <p:cTn id="7" dur="indefinite"/>
                                        <p:tgtEl>
                                          <p:spTgt spid="24"/>
                                        </p:tgtEl>
                                      </p:cBhvr>
                                    </p:animEffect>
                                  </p:childTnLst>
                                </p:cTn>
                              </p:par>
                              <p:par>
                                <p:cTn id="8" presetID="2" presetClass="entr" presetSubtype="12" fill="hold" grpId="0" nodeType="withEffect">
                                  <p:stCondLst>
                                    <p:cond delay="0"/>
                                  </p:stCondLst>
                                  <p:childTnLst>
                                    <p:set>
                                      <p:cBhvr>
                                        <p:cTn id="9" dur="1" fill="hold">
                                          <p:stCondLst>
                                            <p:cond delay="0"/>
                                          </p:stCondLst>
                                        </p:cTn>
                                        <p:tgtEl>
                                          <p:spTgt spid="4"/>
                                        </p:tgtEl>
                                        <p:attrNameLst>
                                          <p:attrName>style.visibility</p:attrName>
                                        </p:attrNameLst>
                                      </p:cBhvr>
                                      <p:to>
                                        <p:strVal val="visible"/>
                                      </p:to>
                                    </p:set>
                                    <p:anim calcmode="lin" valueType="num">
                                      <p:cBhvr additive="base">
                                        <p:cTn id="10" dur="3000" fill="hold"/>
                                        <p:tgtEl>
                                          <p:spTgt spid="4"/>
                                        </p:tgtEl>
                                        <p:attrNameLst>
                                          <p:attrName>ppt_x</p:attrName>
                                        </p:attrNameLst>
                                      </p:cBhvr>
                                      <p:tavLst>
                                        <p:tav tm="0">
                                          <p:val>
                                            <p:strVal val="0-#ppt_w/2"/>
                                          </p:val>
                                        </p:tav>
                                        <p:tav tm="100000">
                                          <p:val>
                                            <p:strVal val="#ppt_x"/>
                                          </p:val>
                                        </p:tav>
                                      </p:tavLst>
                                    </p:anim>
                                    <p:anim calcmode="lin" valueType="num">
                                      <p:cBhvr additive="base">
                                        <p:cTn id="11" dur="3000" fill="hold"/>
                                        <p:tgtEl>
                                          <p:spTgt spid="4"/>
                                        </p:tgtEl>
                                        <p:attrNameLst>
                                          <p:attrName>ppt_y</p:attrName>
                                        </p:attrNameLst>
                                      </p:cBhvr>
                                      <p:tavLst>
                                        <p:tav tm="0">
                                          <p:val>
                                            <p:strVal val="1+#ppt_h/2"/>
                                          </p:val>
                                        </p:tav>
                                        <p:tav tm="100000">
                                          <p:val>
                                            <p:strVal val="#ppt_y"/>
                                          </p:val>
                                        </p:tav>
                                      </p:tavLst>
                                    </p:anim>
                                  </p:childTnLst>
                                </p:cTn>
                              </p:par>
                              <p:par>
                                <p:cTn id="12" presetID="2" presetClass="entr" presetSubtype="12" fill="hold" grpId="0" nodeType="withEffect">
                                  <p:stCondLst>
                                    <p:cond delay="0"/>
                                  </p:stCondLst>
                                  <p:childTnLst>
                                    <p:set>
                                      <p:cBhvr>
                                        <p:cTn id="13" dur="1" fill="hold">
                                          <p:stCondLst>
                                            <p:cond delay="0"/>
                                          </p:stCondLst>
                                        </p:cTn>
                                        <p:tgtEl>
                                          <p:spTgt spid="6"/>
                                        </p:tgtEl>
                                        <p:attrNameLst>
                                          <p:attrName>style.visibility</p:attrName>
                                        </p:attrNameLst>
                                      </p:cBhvr>
                                      <p:to>
                                        <p:strVal val="visible"/>
                                      </p:to>
                                    </p:set>
                                    <p:anim calcmode="lin" valueType="num">
                                      <p:cBhvr additive="base">
                                        <p:cTn id="14" dur="3000" fill="hold"/>
                                        <p:tgtEl>
                                          <p:spTgt spid="6"/>
                                        </p:tgtEl>
                                        <p:attrNameLst>
                                          <p:attrName>ppt_x</p:attrName>
                                        </p:attrNameLst>
                                      </p:cBhvr>
                                      <p:tavLst>
                                        <p:tav tm="0">
                                          <p:val>
                                            <p:strVal val="0-#ppt_w/2"/>
                                          </p:val>
                                        </p:tav>
                                        <p:tav tm="100000">
                                          <p:val>
                                            <p:strVal val="#ppt_x"/>
                                          </p:val>
                                        </p:tav>
                                      </p:tavLst>
                                    </p:anim>
                                    <p:anim calcmode="lin" valueType="num">
                                      <p:cBhvr additive="base">
                                        <p:cTn id="15" dur="3000" fill="hold"/>
                                        <p:tgtEl>
                                          <p:spTgt spid="6"/>
                                        </p:tgtEl>
                                        <p:attrNameLst>
                                          <p:attrName>ppt_y</p:attrName>
                                        </p:attrNameLst>
                                      </p:cBhvr>
                                      <p:tavLst>
                                        <p:tav tm="0">
                                          <p:val>
                                            <p:strVal val="1+#ppt_h/2"/>
                                          </p:val>
                                        </p:tav>
                                        <p:tav tm="100000">
                                          <p:val>
                                            <p:strVal val="#ppt_y"/>
                                          </p:val>
                                        </p:tav>
                                      </p:tavLst>
                                    </p:anim>
                                  </p:childTnLst>
                                </p:cTn>
                              </p:par>
                              <p:par>
                                <p:cTn id="16" presetID="2" presetClass="entr" presetSubtype="12" fill="hold" grpId="0" nodeType="withEffect">
                                  <p:stCondLst>
                                    <p:cond delay="0"/>
                                  </p:stCondLst>
                                  <p:childTnLst>
                                    <p:set>
                                      <p:cBhvr>
                                        <p:cTn id="17" dur="1" fill="hold">
                                          <p:stCondLst>
                                            <p:cond delay="0"/>
                                          </p:stCondLst>
                                        </p:cTn>
                                        <p:tgtEl>
                                          <p:spTgt spid="8"/>
                                        </p:tgtEl>
                                        <p:attrNameLst>
                                          <p:attrName>style.visibility</p:attrName>
                                        </p:attrNameLst>
                                      </p:cBhvr>
                                      <p:to>
                                        <p:strVal val="visible"/>
                                      </p:to>
                                    </p:set>
                                    <p:anim calcmode="lin" valueType="num">
                                      <p:cBhvr additive="base">
                                        <p:cTn id="18" dur="3000" fill="hold"/>
                                        <p:tgtEl>
                                          <p:spTgt spid="8"/>
                                        </p:tgtEl>
                                        <p:attrNameLst>
                                          <p:attrName>ppt_x</p:attrName>
                                        </p:attrNameLst>
                                      </p:cBhvr>
                                      <p:tavLst>
                                        <p:tav tm="0">
                                          <p:val>
                                            <p:strVal val="0-#ppt_w/2"/>
                                          </p:val>
                                        </p:tav>
                                        <p:tav tm="100000">
                                          <p:val>
                                            <p:strVal val="#ppt_x"/>
                                          </p:val>
                                        </p:tav>
                                      </p:tavLst>
                                    </p:anim>
                                    <p:anim calcmode="lin" valueType="num">
                                      <p:cBhvr additive="base">
                                        <p:cTn id="19" dur="3000" fill="hold"/>
                                        <p:tgtEl>
                                          <p:spTgt spid="8"/>
                                        </p:tgtEl>
                                        <p:attrNameLst>
                                          <p:attrName>ppt_y</p:attrName>
                                        </p:attrNameLst>
                                      </p:cBhvr>
                                      <p:tavLst>
                                        <p:tav tm="0">
                                          <p:val>
                                            <p:strVal val="1+#ppt_h/2"/>
                                          </p:val>
                                        </p:tav>
                                        <p:tav tm="100000">
                                          <p:val>
                                            <p:strVal val="#ppt_y"/>
                                          </p:val>
                                        </p:tav>
                                      </p:tavLst>
                                    </p:anim>
                                  </p:childTnLst>
                                </p:cTn>
                              </p:par>
                              <p:par>
                                <p:cTn id="20" presetID="2" presetClass="entr" presetSubtype="12" fill="hold" grpId="0" nodeType="withEffect">
                                  <p:stCondLst>
                                    <p:cond delay="0"/>
                                  </p:stCondLst>
                                  <p:childTnLst>
                                    <p:set>
                                      <p:cBhvr>
                                        <p:cTn id="21" dur="1" fill="hold">
                                          <p:stCondLst>
                                            <p:cond delay="0"/>
                                          </p:stCondLst>
                                        </p:cTn>
                                        <p:tgtEl>
                                          <p:spTgt spid="10"/>
                                        </p:tgtEl>
                                        <p:attrNameLst>
                                          <p:attrName>style.visibility</p:attrName>
                                        </p:attrNameLst>
                                      </p:cBhvr>
                                      <p:to>
                                        <p:strVal val="visible"/>
                                      </p:to>
                                    </p:set>
                                    <p:anim calcmode="lin" valueType="num">
                                      <p:cBhvr additive="base">
                                        <p:cTn id="22" dur="3000" fill="hold"/>
                                        <p:tgtEl>
                                          <p:spTgt spid="10"/>
                                        </p:tgtEl>
                                        <p:attrNameLst>
                                          <p:attrName>ppt_x</p:attrName>
                                        </p:attrNameLst>
                                      </p:cBhvr>
                                      <p:tavLst>
                                        <p:tav tm="0">
                                          <p:val>
                                            <p:strVal val="0-#ppt_w/2"/>
                                          </p:val>
                                        </p:tav>
                                        <p:tav tm="100000">
                                          <p:val>
                                            <p:strVal val="#ppt_x"/>
                                          </p:val>
                                        </p:tav>
                                      </p:tavLst>
                                    </p:anim>
                                    <p:anim calcmode="lin" valueType="num">
                                      <p:cBhvr additive="base">
                                        <p:cTn id="23" dur="3000" fill="hold"/>
                                        <p:tgtEl>
                                          <p:spTgt spid="10"/>
                                        </p:tgtEl>
                                        <p:attrNameLst>
                                          <p:attrName>ppt_y</p:attrName>
                                        </p:attrNameLst>
                                      </p:cBhvr>
                                      <p:tavLst>
                                        <p:tav tm="0">
                                          <p:val>
                                            <p:strVal val="1+#ppt_h/2"/>
                                          </p:val>
                                        </p:tav>
                                        <p:tav tm="100000">
                                          <p:val>
                                            <p:strVal val="#ppt_y"/>
                                          </p:val>
                                        </p:tav>
                                      </p:tavLst>
                                    </p:anim>
                                  </p:childTnLst>
                                </p:cTn>
                              </p:par>
                              <p:par>
                                <p:cTn id="24" presetID="2" presetClass="entr" presetSubtype="12" fill="hold" grpId="0" nodeType="withEffect">
                                  <p:stCondLst>
                                    <p:cond delay="0"/>
                                  </p:stCondLst>
                                  <p:childTnLst>
                                    <p:set>
                                      <p:cBhvr>
                                        <p:cTn id="25" dur="1" fill="hold">
                                          <p:stCondLst>
                                            <p:cond delay="0"/>
                                          </p:stCondLst>
                                        </p:cTn>
                                        <p:tgtEl>
                                          <p:spTgt spid="12"/>
                                        </p:tgtEl>
                                        <p:attrNameLst>
                                          <p:attrName>style.visibility</p:attrName>
                                        </p:attrNameLst>
                                      </p:cBhvr>
                                      <p:to>
                                        <p:strVal val="visible"/>
                                      </p:to>
                                    </p:set>
                                    <p:anim calcmode="lin" valueType="num">
                                      <p:cBhvr additive="base">
                                        <p:cTn id="26" dur="3000" fill="hold"/>
                                        <p:tgtEl>
                                          <p:spTgt spid="12"/>
                                        </p:tgtEl>
                                        <p:attrNameLst>
                                          <p:attrName>ppt_x</p:attrName>
                                        </p:attrNameLst>
                                      </p:cBhvr>
                                      <p:tavLst>
                                        <p:tav tm="0">
                                          <p:val>
                                            <p:strVal val="0-#ppt_w/2"/>
                                          </p:val>
                                        </p:tav>
                                        <p:tav tm="100000">
                                          <p:val>
                                            <p:strVal val="#ppt_x"/>
                                          </p:val>
                                        </p:tav>
                                      </p:tavLst>
                                    </p:anim>
                                    <p:anim calcmode="lin" valueType="num">
                                      <p:cBhvr additive="base">
                                        <p:cTn id="27" dur="3000" fill="hold"/>
                                        <p:tgtEl>
                                          <p:spTgt spid="12"/>
                                        </p:tgtEl>
                                        <p:attrNameLst>
                                          <p:attrName>ppt_y</p:attrName>
                                        </p:attrNameLst>
                                      </p:cBhvr>
                                      <p:tavLst>
                                        <p:tav tm="0">
                                          <p:val>
                                            <p:strVal val="1+#ppt_h/2"/>
                                          </p:val>
                                        </p:tav>
                                        <p:tav tm="100000">
                                          <p:val>
                                            <p:strVal val="#ppt_y"/>
                                          </p:val>
                                        </p:tav>
                                      </p:tavLst>
                                    </p:anim>
                                  </p:childTnLst>
                                </p:cTn>
                              </p:par>
                              <p:par>
                                <p:cTn id="28" presetID="2" presetClass="entr" presetSubtype="12" fill="hold" grpId="0" nodeType="withEffect">
                                  <p:stCondLst>
                                    <p:cond delay="0"/>
                                  </p:stCondLst>
                                  <p:childTnLst>
                                    <p:set>
                                      <p:cBhvr>
                                        <p:cTn id="29" dur="1" fill="hold">
                                          <p:stCondLst>
                                            <p:cond delay="0"/>
                                          </p:stCondLst>
                                        </p:cTn>
                                        <p:tgtEl>
                                          <p:spTgt spid="14"/>
                                        </p:tgtEl>
                                        <p:attrNameLst>
                                          <p:attrName>style.visibility</p:attrName>
                                        </p:attrNameLst>
                                      </p:cBhvr>
                                      <p:to>
                                        <p:strVal val="visible"/>
                                      </p:to>
                                    </p:set>
                                    <p:anim calcmode="lin" valueType="num">
                                      <p:cBhvr additive="base">
                                        <p:cTn id="30" dur="3000" fill="hold"/>
                                        <p:tgtEl>
                                          <p:spTgt spid="14"/>
                                        </p:tgtEl>
                                        <p:attrNameLst>
                                          <p:attrName>ppt_x</p:attrName>
                                        </p:attrNameLst>
                                      </p:cBhvr>
                                      <p:tavLst>
                                        <p:tav tm="0">
                                          <p:val>
                                            <p:strVal val="0-#ppt_w/2"/>
                                          </p:val>
                                        </p:tav>
                                        <p:tav tm="100000">
                                          <p:val>
                                            <p:strVal val="#ppt_x"/>
                                          </p:val>
                                        </p:tav>
                                      </p:tavLst>
                                    </p:anim>
                                    <p:anim calcmode="lin" valueType="num">
                                      <p:cBhvr additive="base">
                                        <p:cTn id="31" dur="3000" fill="hold"/>
                                        <p:tgtEl>
                                          <p:spTgt spid="14"/>
                                        </p:tgtEl>
                                        <p:attrNameLst>
                                          <p:attrName>ppt_y</p:attrName>
                                        </p:attrNameLst>
                                      </p:cBhvr>
                                      <p:tavLst>
                                        <p:tav tm="0">
                                          <p:val>
                                            <p:strVal val="1+#ppt_h/2"/>
                                          </p:val>
                                        </p:tav>
                                        <p:tav tm="100000">
                                          <p:val>
                                            <p:strVal val="#ppt_y"/>
                                          </p:val>
                                        </p:tav>
                                      </p:tavLst>
                                    </p:anim>
                                  </p:childTnLst>
                                </p:cTn>
                              </p:par>
                              <p:par>
                                <p:cTn id="32" presetID="2" presetClass="entr" presetSubtype="12" fill="hold" grpId="0" nodeType="withEffect">
                                  <p:stCondLst>
                                    <p:cond delay="0"/>
                                  </p:stCondLst>
                                  <p:childTnLst>
                                    <p:set>
                                      <p:cBhvr>
                                        <p:cTn id="33" dur="1" fill="hold">
                                          <p:stCondLst>
                                            <p:cond delay="0"/>
                                          </p:stCondLst>
                                        </p:cTn>
                                        <p:tgtEl>
                                          <p:spTgt spid="16"/>
                                        </p:tgtEl>
                                        <p:attrNameLst>
                                          <p:attrName>style.visibility</p:attrName>
                                        </p:attrNameLst>
                                      </p:cBhvr>
                                      <p:to>
                                        <p:strVal val="visible"/>
                                      </p:to>
                                    </p:set>
                                    <p:anim calcmode="lin" valueType="num">
                                      <p:cBhvr additive="base">
                                        <p:cTn id="34" dur="3000" fill="hold"/>
                                        <p:tgtEl>
                                          <p:spTgt spid="16"/>
                                        </p:tgtEl>
                                        <p:attrNameLst>
                                          <p:attrName>ppt_x</p:attrName>
                                        </p:attrNameLst>
                                      </p:cBhvr>
                                      <p:tavLst>
                                        <p:tav tm="0">
                                          <p:val>
                                            <p:strVal val="0-#ppt_w/2"/>
                                          </p:val>
                                        </p:tav>
                                        <p:tav tm="100000">
                                          <p:val>
                                            <p:strVal val="#ppt_x"/>
                                          </p:val>
                                        </p:tav>
                                      </p:tavLst>
                                    </p:anim>
                                    <p:anim calcmode="lin" valueType="num">
                                      <p:cBhvr additive="base">
                                        <p:cTn id="35" dur="3000" fill="hold"/>
                                        <p:tgtEl>
                                          <p:spTgt spid="16"/>
                                        </p:tgtEl>
                                        <p:attrNameLst>
                                          <p:attrName>ppt_y</p:attrName>
                                        </p:attrNameLst>
                                      </p:cBhvr>
                                      <p:tavLst>
                                        <p:tav tm="0">
                                          <p:val>
                                            <p:strVal val="1+#ppt_h/2"/>
                                          </p:val>
                                        </p:tav>
                                        <p:tav tm="100000">
                                          <p:val>
                                            <p:strVal val="#ppt_y"/>
                                          </p:val>
                                        </p:tav>
                                      </p:tavLst>
                                    </p:anim>
                                  </p:childTnLst>
                                </p:cTn>
                              </p:par>
                              <p:par>
                                <p:cTn id="36" presetID="2" presetClass="entr" presetSubtype="12" fill="hold" grpId="0" nodeType="withEffect">
                                  <p:stCondLst>
                                    <p:cond delay="0"/>
                                  </p:stCondLst>
                                  <p:childTnLst>
                                    <p:set>
                                      <p:cBhvr>
                                        <p:cTn id="37" dur="1" fill="hold">
                                          <p:stCondLst>
                                            <p:cond delay="0"/>
                                          </p:stCondLst>
                                        </p:cTn>
                                        <p:tgtEl>
                                          <p:spTgt spid="18"/>
                                        </p:tgtEl>
                                        <p:attrNameLst>
                                          <p:attrName>style.visibility</p:attrName>
                                        </p:attrNameLst>
                                      </p:cBhvr>
                                      <p:to>
                                        <p:strVal val="visible"/>
                                      </p:to>
                                    </p:set>
                                    <p:anim calcmode="lin" valueType="num">
                                      <p:cBhvr additive="base">
                                        <p:cTn id="38" dur="3000" fill="hold"/>
                                        <p:tgtEl>
                                          <p:spTgt spid="18"/>
                                        </p:tgtEl>
                                        <p:attrNameLst>
                                          <p:attrName>ppt_x</p:attrName>
                                        </p:attrNameLst>
                                      </p:cBhvr>
                                      <p:tavLst>
                                        <p:tav tm="0">
                                          <p:val>
                                            <p:strVal val="0-#ppt_w/2"/>
                                          </p:val>
                                        </p:tav>
                                        <p:tav tm="100000">
                                          <p:val>
                                            <p:strVal val="#ppt_x"/>
                                          </p:val>
                                        </p:tav>
                                      </p:tavLst>
                                    </p:anim>
                                    <p:anim calcmode="lin" valueType="num">
                                      <p:cBhvr additive="base">
                                        <p:cTn id="39" dur="3000" fill="hold"/>
                                        <p:tgtEl>
                                          <p:spTgt spid="18"/>
                                        </p:tgtEl>
                                        <p:attrNameLst>
                                          <p:attrName>ppt_y</p:attrName>
                                        </p:attrNameLst>
                                      </p:cBhvr>
                                      <p:tavLst>
                                        <p:tav tm="0">
                                          <p:val>
                                            <p:strVal val="1+#ppt_h/2"/>
                                          </p:val>
                                        </p:tav>
                                        <p:tav tm="100000">
                                          <p:val>
                                            <p:strVal val="#ppt_y"/>
                                          </p:val>
                                        </p:tav>
                                      </p:tavLst>
                                    </p:anim>
                                  </p:childTnLst>
                                </p:cTn>
                              </p:par>
                              <p:par>
                                <p:cTn id="40" presetID="2" presetClass="entr" presetSubtype="12" fill="hold" grpId="0" nodeType="withEffect">
                                  <p:stCondLst>
                                    <p:cond delay="0"/>
                                  </p:stCondLst>
                                  <p:childTnLst>
                                    <p:set>
                                      <p:cBhvr>
                                        <p:cTn id="41" dur="1" fill="hold">
                                          <p:stCondLst>
                                            <p:cond delay="0"/>
                                          </p:stCondLst>
                                        </p:cTn>
                                        <p:tgtEl>
                                          <p:spTgt spid="20"/>
                                        </p:tgtEl>
                                        <p:attrNameLst>
                                          <p:attrName>style.visibility</p:attrName>
                                        </p:attrNameLst>
                                      </p:cBhvr>
                                      <p:to>
                                        <p:strVal val="visible"/>
                                      </p:to>
                                    </p:set>
                                    <p:anim calcmode="lin" valueType="num">
                                      <p:cBhvr additive="base">
                                        <p:cTn id="42" dur="3000" fill="hold"/>
                                        <p:tgtEl>
                                          <p:spTgt spid="20"/>
                                        </p:tgtEl>
                                        <p:attrNameLst>
                                          <p:attrName>ppt_x</p:attrName>
                                        </p:attrNameLst>
                                      </p:cBhvr>
                                      <p:tavLst>
                                        <p:tav tm="0">
                                          <p:val>
                                            <p:strVal val="0-#ppt_w/2"/>
                                          </p:val>
                                        </p:tav>
                                        <p:tav tm="100000">
                                          <p:val>
                                            <p:strVal val="#ppt_x"/>
                                          </p:val>
                                        </p:tav>
                                      </p:tavLst>
                                    </p:anim>
                                    <p:anim calcmode="lin" valueType="num">
                                      <p:cBhvr additive="base">
                                        <p:cTn id="43" dur="3000" fill="hold"/>
                                        <p:tgtEl>
                                          <p:spTgt spid="20"/>
                                        </p:tgtEl>
                                        <p:attrNameLst>
                                          <p:attrName>ppt_y</p:attrName>
                                        </p:attrNameLst>
                                      </p:cBhvr>
                                      <p:tavLst>
                                        <p:tav tm="0">
                                          <p:val>
                                            <p:strVal val="1+#ppt_h/2"/>
                                          </p:val>
                                        </p:tav>
                                        <p:tav tm="100000">
                                          <p:val>
                                            <p:strVal val="#ppt_y"/>
                                          </p:val>
                                        </p:tav>
                                      </p:tavLst>
                                    </p:anim>
                                  </p:childTnLst>
                                </p:cTn>
                              </p:par>
                              <p:par>
                                <p:cTn id="44" presetID="2" presetClass="entr" presetSubtype="12" fill="hold" grpId="0" nodeType="withEffect">
                                  <p:stCondLst>
                                    <p:cond delay="0"/>
                                  </p:stCondLst>
                                  <p:childTnLst>
                                    <p:set>
                                      <p:cBhvr>
                                        <p:cTn id="45" dur="1" fill="hold">
                                          <p:stCondLst>
                                            <p:cond delay="0"/>
                                          </p:stCondLst>
                                        </p:cTn>
                                        <p:tgtEl>
                                          <p:spTgt spid="22"/>
                                        </p:tgtEl>
                                        <p:attrNameLst>
                                          <p:attrName>style.visibility</p:attrName>
                                        </p:attrNameLst>
                                      </p:cBhvr>
                                      <p:to>
                                        <p:strVal val="visible"/>
                                      </p:to>
                                    </p:set>
                                    <p:anim calcmode="lin" valueType="num">
                                      <p:cBhvr additive="base">
                                        <p:cTn id="46" dur="3000" fill="hold"/>
                                        <p:tgtEl>
                                          <p:spTgt spid="22"/>
                                        </p:tgtEl>
                                        <p:attrNameLst>
                                          <p:attrName>ppt_x</p:attrName>
                                        </p:attrNameLst>
                                      </p:cBhvr>
                                      <p:tavLst>
                                        <p:tav tm="0">
                                          <p:val>
                                            <p:strVal val="0-#ppt_w/2"/>
                                          </p:val>
                                        </p:tav>
                                        <p:tav tm="100000">
                                          <p:val>
                                            <p:strVal val="#ppt_x"/>
                                          </p:val>
                                        </p:tav>
                                      </p:tavLst>
                                    </p:anim>
                                    <p:anim calcmode="lin" valueType="num">
                                      <p:cBhvr additive="base">
                                        <p:cTn id="47" dur="3000" fill="hold"/>
                                        <p:tgtEl>
                                          <p:spTgt spid="22"/>
                                        </p:tgtEl>
                                        <p:attrNameLst>
                                          <p:attrName>ppt_y</p:attrName>
                                        </p:attrNameLst>
                                      </p:cBhvr>
                                      <p:tavLst>
                                        <p:tav tm="0">
                                          <p:val>
                                            <p:strVal val="1+#ppt_h/2"/>
                                          </p:val>
                                        </p:tav>
                                        <p:tav tm="100000">
                                          <p:val>
                                            <p:strVal val="#ppt_y"/>
                                          </p:val>
                                        </p:tav>
                                      </p:tavLst>
                                    </p:anim>
                                  </p:childTnLst>
                                </p:cTn>
                              </p:par>
                              <p:par>
                                <p:cTn id="48" presetID="2" presetClass="entr" presetSubtype="6" fill="hold" grpId="0" nodeType="withEffect">
                                  <p:stCondLst>
                                    <p:cond delay="0"/>
                                  </p:stCondLst>
                                  <p:childTnLst>
                                    <p:set>
                                      <p:cBhvr>
                                        <p:cTn id="49" dur="1" fill="hold">
                                          <p:stCondLst>
                                            <p:cond delay="0"/>
                                          </p:stCondLst>
                                        </p:cTn>
                                        <p:tgtEl>
                                          <p:spTgt spid="5"/>
                                        </p:tgtEl>
                                        <p:attrNameLst>
                                          <p:attrName>style.visibility</p:attrName>
                                        </p:attrNameLst>
                                      </p:cBhvr>
                                      <p:to>
                                        <p:strVal val="visible"/>
                                      </p:to>
                                    </p:set>
                                    <p:anim calcmode="lin" valueType="num">
                                      <p:cBhvr additive="base">
                                        <p:cTn id="50" dur="3000" fill="hold"/>
                                        <p:tgtEl>
                                          <p:spTgt spid="5"/>
                                        </p:tgtEl>
                                        <p:attrNameLst>
                                          <p:attrName>ppt_x</p:attrName>
                                        </p:attrNameLst>
                                      </p:cBhvr>
                                      <p:tavLst>
                                        <p:tav tm="0">
                                          <p:val>
                                            <p:strVal val="1+#ppt_w/2"/>
                                          </p:val>
                                        </p:tav>
                                        <p:tav tm="100000">
                                          <p:val>
                                            <p:strVal val="#ppt_x"/>
                                          </p:val>
                                        </p:tav>
                                      </p:tavLst>
                                    </p:anim>
                                    <p:anim calcmode="lin" valueType="num">
                                      <p:cBhvr additive="base">
                                        <p:cTn id="51" dur="3000" fill="hold"/>
                                        <p:tgtEl>
                                          <p:spTgt spid="5"/>
                                        </p:tgtEl>
                                        <p:attrNameLst>
                                          <p:attrName>ppt_y</p:attrName>
                                        </p:attrNameLst>
                                      </p:cBhvr>
                                      <p:tavLst>
                                        <p:tav tm="0">
                                          <p:val>
                                            <p:strVal val="1+#ppt_h/2"/>
                                          </p:val>
                                        </p:tav>
                                        <p:tav tm="100000">
                                          <p:val>
                                            <p:strVal val="#ppt_y"/>
                                          </p:val>
                                        </p:tav>
                                      </p:tavLst>
                                    </p:anim>
                                  </p:childTnLst>
                                </p:cTn>
                              </p:par>
                              <p:par>
                                <p:cTn id="52" presetID="2" presetClass="entr" presetSubtype="6" fill="hold" grpId="0" nodeType="withEffect">
                                  <p:stCondLst>
                                    <p:cond delay="0"/>
                                  </p:stCondLst>
                                  <p:childTnLst>
                                    <p:set>
                                      <p:cBhvr>
                                        <p:cTn id="53" dur="1" fill="hold">
                                          <p:stCondLst>
                                            <p:cond delay="0"/>
                                          </p:stCondLst>
                                        </p:cTn>
                                        <p:tgtEl>
                                          <p:spTgt spid="7"/>
                                        </p:tgtEl>
                                        <p:attrNameLst>
                                          <p:attrName>style.visibility</p:attrName>
                                        </p:attrNameLst>
                                      </p:cBhvr>
                                      <p:to>
                                        <p:strVal val="visible"/>
                                      </p:to>
                                    </p:set>
                                    <p:anim calcmode="lin" valueType="num">
                                      <p:cBhvr additive="base">
                                        <p:cTn id="54" dur="3000" fill="hold"/>
                                        <p:tgtEl>
                                          <p:spTgt spid="7"/>
                                        </p:tgtEl>
                                        <p:attrNameLst>
                                          <p:attrName>ppt_x</p:attrName>
                                        </p:attrNameLst>
                                      </p:cBhvr>
                                      <p:tavLst>
                                        <p:tav tm="0">
                                          <p:val>
                                            <p:strVal val="1+#ppt_w/2"/>
                                          </p:val>
                                        </p:tav>
                                        <p:tav tm="100000">
                                          <p:val>
                                            <p:strVal val="#ppt_x"/>
                                          </p:val>
                                        </p:tav>
                                      </p:tavLst>
                                    </p:anim>
                                    <p:anim calcmode="lin" valueType="num">
                                      <p:cBhvr additive="base">
                                        <p:cTn id="55" dur="3000" fill="hold"/>
                                        <p:tgtEl>
                                          <p:spTgt spid="7"/>
                                        </p:tgtEl>
                                        <p:attrNameLst>
                                          <p:attrName>ppt_y</p:attrName>
                                        </p:attrNameLst>
                                      </p:cBhvr>
                                      <p:tavLst>
                                        <p:tav tm="0">
                                          <p:val>
                                            <p:strVal val="1+#ppt_h/2"/>
                                          </p:val>
                                        </p:tav>
                                        <p:tav tm="100000">
                                          <p:val>
                                            <p:strVal val="#ppt_y"/>
                                          </p:val>
                                        </p:tav>
                                      </p:tavLst>
                                    </p:anim>
                                  </p:childTnLst>
                                </p:cTn>
                              </p:par>
                              <p:par>
                                <p:cTn id="56" presetID="2" presetClass="entr" presetSubtype="6" fill="hold" grpId="0" nodeType="withEffect">
                                  <p:stCondLst>
                                    <p:cond delay="0"/>
                                  </p:stCondLst>
                                  <p:childTnLst>
                                    <p:set>
                                      <p:cBhvr>
                                        <p:cTn id="57" dur="1" fill="hold">
                                          <p:stCondLst>
                                            <p:cond delay="0"/>
                                          </p:stCondLst>
                                        </p:cTn>
                                        <p:tgtEl>
                                          <p:spTgt spid="9"/>
                                        </p:tgtEl>
                                        <p:attrNameLst>
                                          <p:attrName>style.visibility</p:attrName>
                                        </p:attrNameLst>
                                      </p:cBhvr>
                                      <p:to>
                                        <p:strVal val="visible"/>
                                      </p:to>
                                    </p:set>
                                    <p:anim calcmode="lin" valueType="num">
                                      <p:cBhvr additive="base">
                                        <p:cTn id="58" dur="3000" fill="hold"/>
                                        <p:tgtEl>
                                          <p:spTgt spid="9"/>
                                        </p:tgtEl>
                                        <p:attrNameLst>
                                          <p:attrName>ppt_x</p:attrName>
                                        </p:attrNameLst>
                                      </p:cBhvr>
                                      <p:tavLst>
                                        <p:tav tm="0">
                                          <p:val>
                                            <p:strVal val="1+#ppt_w/2"/>
                                          </p:val>
                                        </p:tav>
                                        <p:tav tm="100000">
                                          <p:val>
                                            <p:strVal val="#ppt_x"/>
                                          </p:val>
                                        </p:tav>
                                      </p:tavLst>
                                    </p:anim>
                                    <p:anim calcmode="lin" valueType="num">
                                      <p:cBhvr additive="base">
                                        <p:cTn id="59" dur="3000" fill="hold"/>
                                        <p:tgtEl>
                                          <p:spTgt spid="9"/>
                                        </p:tgtEl>
                                        <p:attrNameLst>
                                          <p:attrName>ppt_y</p:attrName>
                                        </p:attrNameLst>
                                      </p:cBhvr>
                                      <p:tavLst>
                                        <p:tav tm="0">
                                          <p:val>
                                            <p:strVal val="1+#ppt_h/2"/>
                                          </p:val>
                                        </p:tav>
                                        <p:tav tm="100000">
                                          <p:val>
                                            <p:strVal val="#ppt_y"/>
                                          </p:val>
                                        </p:tav>
                                      </p:tavLst>
                                    </p:anim>
                                  </p:childTnLst>
                                </p:cTn>
                              </p:par>
                              <p:par>
                                <p:cTn id="60" presetID="2" presetClass="entr" presetSubtype="6" fill="hold" grpId="0" nodeType="withEffect">
                                  <p:stCondLst>
                                    <p:cond delay="0"/>
                                  </p:stCondLst>
                                  <p:childTnLst>
                                    <p:set>
                                      <p:cBhvr>
                                        <p:cTn id="61" dur="1" fill="hold">
                                          <p:stCondLst>
                                            <p:cond delay="0"/>
                                          </p:stCondLst>
                                        </p:cTn>
                                        <p:tgtEl>
                                          <p:spTgt spid="11"/>
                                        </p:tgtEl>
                                        <p:attrNameLst>
                                          <p:attrName>style.visibility</p:attrName>
                                        </p:attrNameLst>
                                      </p:cBhvr>
                                      <p:to>
                                        <p:strVal val="visible"/>
                                      </p:to>
                                    </p:set>
                                    <p:anim calcmode="lin" valueType="num">
                                      <p:cBhvr additive="base">
                                        <p:cTn id="62" dur="3000" fill="hold"/>
                                        <p:tgtEl>
                                          <p:spTgt spid="11"/>
                                        </p:tgtEl>
                                        <p:attrNameLst>
                                          <p:attrName>ppt_x</p:attrName>
                                        </p:attrNameLst>
                                      </p:cBhvr>
                                      <p:tavLst>
                                        <p:tav tm="0">
                                          <p:val>
                                            <p:strVal val="1+#ppt_w/2"/>
                                          </p:val>
                                        </p:tav>
                                        <p:tav tm="100000">
                                          <p:val>
                                            <p:strVal val="#ppt_x"/>
                                          </p:val>
                                        </p:tav>
                                      </p:tavLst>
                                    </p:anim>
                                    <p:anim calcmode="lin" valueType="num">
                                      <p:cBhvr additive="base">
                                        <p:cTn id="63" dur="3000" fill="hold"/>
                                        <p:tgtEl>
                                          <p:spTgt spid="11"/>
                                        </p:tgtEl>
                                        <p:attrNameLst>
                                          <p:attrName>ppt_y</p:attrName>
                                        </p:attrNameLst>
                                      </p:cBhvr>
                                      <p:tavLst>
                                        <p:tav tm="0">
                                          <p:val>
                                            <p:strVal val="1+#ppt_h/2"/>
                                          </p:val>
                                        </p:tav>
                                        <p:tav tm="100000">
                                          <p:val>
                                            <p:strVal val="#ppt_y"/>
                                          </p:val>
                                        </p:tav>
                                      </p:tavLst>
                                    </p:anim>
                                  </p:childTnLst>
                                </p:cTn>
                              </p:par>
                              <p:par>
                                <p:cTn id="64" presetID="2" presetClass="entr" presetSubtype="6" fill="hold" grpId="0" nodeType="withEffect">
                                  <p:stCondLst>
                                    <p:cond delay="0"/>
                                  </p:stCondLst>
                                  <p:childTnLst>
                                    <p:set>
                                      <p:cBhvr>
                                        <p:cTn id="65" dur="1" fill="hold">
                                          <p:stCondLst>
                                            <p:cond delay="0"/>
                                          </p:stCondLst>
                                        </p:cTn>
                                        <p:tgtEl>
                                          <p:spTgt spid="13"/>
                                        </p:tgtEl>
                                        <p:attrNameLst>
                                          <p:attrName>style.visibility</p:attrName>
                                        </p:attrNameLst>
                                      </p:cBhvr>
                                      <p:to>
                                        <p:strVal val="visible"/>
                                      </p:to>
                                    </p:set>
                                    <p:anim calcmode="lin" valueType="num">
                                      <p:cBhvr additive="base">
                                        <p:cTn id="66" dur="3000" fill="hold"/>
                                        <p:tgtEl>
                                          <p:spTgt spid="13"/>
                                        </p:tgtEl>
                                        <p:attrNameLst>
                                          <p:attrName>ppt_x</p:attrName>
                                        </p:attrNameLst>
                                      </p:cBhvr>
                                      <p:tavLst>
                                        <p:tav tm="0">
                                          <p:val>
                                            <p:strVal val="1+#ppt_w/2"/>
                                          </p:val>
                                        </p:tav>
                                        <p:tav tm="100000">
                                          <p:val>
                                            <p:strVal val="#ppt_x"/>
                                          </p:val>
                                        </p:tav>
                                      </p:tavLst>
                                    </p:anim>
                                    <p:anim calcmode="lin" valueType="num">
                                      <p:cBhvr additive="base">
                                        <p:cTn id="67" dur="3000" fill="hold"/>
                                        <p:tgtEl>
                                          <p:spTgt spid="13"/>
                                        </p:tgtEl>
                                        <p:attrNameLst>
                                          <p:attrName>ppt_y</p:attrName>
                                        </p:attrNameLst>
                                      </p:cBhvr>
                                      <p:tavLst>
                                        <p:tav tm="0">
                                          <p:val>
                                            <p:strVal val="1+#ppt_h/2"/>
                                          </p:val>
                                        </p:tav>
                                        <p:tav tm="100000">
                                          <p:val>
                                            <p:strVal val="#ppt_y"/>
                                          </p:val>
                                        </p:tav>
                                      </p:tavLst>
                                    </p:anim>
                                  </p:childTnLst>
                                </p:cTn>
                              </p:par>
                              <p:par>
                                <p:cTn id="68" presetID="2" presetClass="entr" presetSubtype="6" fill="hold" grpId="0" nodeType="withEffect">
                                  <p:stCondLst>
                                    <p:cond delay="0"/>
                                  </p:stCondLst>
                                  <p:childTnLst>
                                    <p:set>
                                      <p:cBhvr>
                                        <p:cTn id="69" dur="1" fill="hold">
                                          <p:stCondLst>
                                            <p:cond delay="0"/>
                                          </p:stCondLst>
                                        </p:cTn>
                                        <p:tgtEl>
                                          <p:spTgt spid="15"/>
                                        </p:tgtEl>
                                        <p:attrNameLst>
                                          <p:attrName>style.visibility</p:attrName>
                                        </p:attrNameLst>
                                      </p:cBhvr>
                                      <p:to>
                                        <p:strVal val="visible"/>
                                      </p:to>
                                    </p:set>
                                    <p:anim calcmode="lin" valueType="num">
                                      <p:cBhvr additive="base">
                                        <p:cTn id="70" dur="3000" fill="hold"/>
                                        <p:tgtEl>
                                          <p:spTgt spid="15"/>
                                        </p:tgtEl>
                                        <p:attrNameLst>
                                          <p:attrName>ppt_x</p:attrName>
                                        </p:attrNameLst>
                                      </p:cBhvr>
                                      <p:tavLst>
                                        <p:tav tm="0">
                                          <p:val>
                                            <p:strVal val="1+#ppt_w/2"/>
                                          </p:val>
                                        </p:tav>
                                        <p:tav tm="100000">
                                          <p:val>
                                            <p:strVal val="#ppt_x"/>
                                          </p:val>
                                        </p:tav>
                                      </p:tavLst>
                                    </p:anim>
                                    <p:anim calcmode="lin" valueType="num">
                                      <p:cBhvr additive="base">
                                        <p:cTn id="71" dur="3000" fill="hold"/>
                                        <p:tgtEl>
                                          <p:spTgt spid="15"/>
                                        </p:tgtEl>
                                        <p:attrNameLst>
                                          <p:attrName>ppt_y</p:attrName>
                                        </p:attrNameLst>
                                      </p:cBhvr>
                                      <p:tavLst>
                                        <p:tav tm="0">
                                          <p:val>
                                            <p:strVal val="1+#ppt_h/2"/>
                                          </p:val>
                                        </p:tav>
                                        <p:tav tm="100000">
                                          <p:val>
                                            <p:strVal val="#ppt_y"/>
                                          </p:val>
                                        </p:tav>
                                      </p:tavLst>
                                    </p:anim>
                                  </p:childTnLst>
                                </p:cTn>
                              </p:par>
                              <p:par>
                                <p:cTn id="72" presetID="2" presetClass="entr" presetSubtype="6" fill="hold" grpId="0" nodeType="withEffect">
                                  <p:stCondLst>
                                    <p:cond delay="0"/>
                                  </p:stCondLst>
                                  <p:childTnLst>
                                    <p:set>
                                      <p:cBhvr>
                                        <p:cTn id="73" dur="1" fill="hold">
                                          <p:stCondLst>
                                            <p:cond delay="0"/>
                                          </p:stCondLst>
                                        </p:cTn>
                                        <p:tgtEl>
                                          <p:spTgt spid="17"/>
                                        </p:tgtEl>
                                        <p:attrNameLst>
                                          <p:attrName>style.visibility</p:attrName>
                                        </p:attrNameLst>
                                      </p:cBhvr>
                                      <p:to>
                                        <p:strVal val="visible"/>
                                      </p:to>
                                    </p:set>
                                    <p:anim calcmode="lin" valueType="num">
                                      <p:cBhvr additive="base">
                                        <p:cTn id="74" dur="3000" fill="hold"/>
                                        <p:tgtEl>
                                          <p:spTgt spid="17"/>
                                        </p:tgtEl>
                                        <p:attrNameLst>
                                          <p:attrName>ppt_x</p:attrName>
                                        </p:attrNameLst>
                                      </p:cBhvr>
                                      <p:tavLst>
                                        <p:tav tm="0">
                                          <p:val>
                                            <p:strVal val="1+#ppt_w/2"/>
                                          </p:val>
                                        </p:tav>
                                        <p:tav tm="100000">
                                          <p:val>
                                            <p:strVal val="#ppt_x"/>
                                          </p:val>
                                        </p:tav>
                                      </p:tavLst>
                                    </p:anim>
                                    <p:anim calcmode="lin" valueType="num">
                                      <p:cBhvr additive="base">
                                        <p:cTn id="75" dur="3000" fill="hold"/>
                                        <p:tgtEl>
                                          <p:spTgt spid="17"/>
                                        </p:tgtEl>
                                        <p:attrNameLst>
                                          <p:attrName>ppt_y</p:attrName>
                                        </p:attrNameLst>
                                      </p:cBhvr>
                                      <p:tavLst>
                                        <p:tav tm="0">
                                          <p:val>
                                            <p:strVal val="1+#ppt_h/2"/>
                                          </p:val>
                                        </p:tav>
                                        <p:tav tm="100000">
                                          <p:val>
                                            <p:strVal val="#ppt_y"/>
                                          </p:val>
                                        </p:tav>
                                      </p:tavLst>
                                    </p:anim>
                                  </p:childTnLst>
                                </p:cTn>
                              </p:par>
                              <p:par>
                                <p:cTn id="76" presetID="2" presetClass="entr" presetSubtype="6" fill="hold" grpId="0" nodeType="withEffect">
                                  <p:stCondLst>
                                    <p:cond delay="0"/>
                                  </p:stCondLst>
                                  <p:childTnLst>
                                    <p:set>
                                      <p:cBhvr>
                                        <p:cTn id="77" dur="1" fill="hold">
                                          <p:stCondLst>
                                            <p:cond delay="0"/>
                                          </p:stCondLst>
                                        </p:cTn>
                                        <p:tgtEl>
                                          <p:spTgt spid="19"/>
                                        </p:tgtEl>
                                        <p:attrNameLst>
                                          <p:attrName>style.visibility</p:attrName>
                                        </p:attrNameLst>
                                      </p:cBhvr>
                                      <p:to>
                                        <p:strVal val="visible"/>
                                      </p:to>
                                    </p:set>
                                    <p:anim calcmode="lin" valueType="num">
                                      <p:cBhvr additive="base">
                                        <p:cTn id="78" dur="3000" fill="hold"/>
                                        <p:tgtEl>
                                          <p:spTgt spid="19"/>
                                        </p:tgtEl>
                                        <p:attrNameLst>
                                          <p:attrName>ppt_x</p:attrName>
                                        </p:attrNameLst>
                                      </p:cBhvr>
                                      <p:tavLst>
                                        <p:tav tm="0">
                                          <p:val>
                                            <p:strVal val="1+#ppt_w/2"/>
                                          </p:val>
                                        </p:tav>
                                        <p:tav tm="100000">
                                          <p:val>
                                            <p:strVal val="#ppt_x"/>
                                          </p:val>
                                        </p:tav>
                                      </p:tavLst>
                                    </p:anim>
                                    <p:anim calcmode="lin" valueType="num">
                                      <p:cBhvr additive="base">
                                        <p:cTn id="79" dur="3000" fill="hold"/>
                                        <p:tgtEl>
                                          <p:spTgt spid="19"/>
                                        </p:tgtEl>
                                        <p:attrNameLst>
                                          <p:attrName>ppt_y</p:attrName>
                                        </p:attrNameLst>
                                      </p:cBhvr>
                                      <p:tavLst>
                                        <p:tav tm="0">
                                          <p:val>
                                            <p:strVal val="1+#ppt_h/2"/>
                                          </p:val>
                                        </p:tav>
                                        <p:tav tm="100000">
                                          <p:val>
                                            <p:strVal val="#ppt_y"/>
                                          </p:val>
                                        </p:tav>
                                      </p:tavLst>
                                    </p:anim>
                                  </p:childTnLst>
                                </p:cTn>
                              </p:par>
                              <p:par>
                                <p:cTn id="80" presetID="2" presetClass="entr" presetSubtype="6" fill="hold" grpId="0" nodeType="withEffect">
                                  <p:stCondLst>
                                    <p:cond delay="0"/>
                                  </p:stCondLst>
                                  <p:childTnLst>
                                    <p:set>
                                      <p:cBhvr>
                                        <p:cTn id="81" dur="1" fill="hold">
                                          <p:stCondLst>
                                            <p:cond delay="0"/>
                                          </p:stCondLst>
                                        </p:cTn>
                                        <p:tgtEl>
                                          <p:spTgt spid="21"/>
                                        </p:tgtEl>
                                        <p:attrNameLst>
                                          <p:attrName>style.visibility</p:attrName>
                                        </p:attrNameLst>
                                      </p:cBhvr>
                                      <p:to>
                                        <p:strVal val="visible"/>
                                      </p:to>
                                    </p:set>
                                    <p:anim calcmode="lin" valueType="num">
                                      <p:cBhvr additive="base">
                                        <p:cTn id="82" dur="3000" fill="hold"/>
                                        <p:tgtEl>
                                          <p:spTgt spid="21"/>
                                        </p:tgtEl>
                                        <p:attrNameLst>
                                          <p:attrName>ppt_x</p:attrName>
                                        </p:attrNameLst>
                                      </p:cBhvr>
                                      <p:tavLst>
                                        <p:tav tm="0">
                                          <p:val>
                                            <p:strVal val="1+#ppt_w/2"/>
                                          </p:val>
                                        </p:tav>
                                        <p:tav tm="100000">
                                          <p:val>
                                            <p:strVal val="#ppt_x"/>
                                          </p:val>
                                        </p:tav>
                                      </p:tavLst>
                                    </p:anim>
                                    <p:anim calcmode="lin" valueType="num">
                                      <p:cBhvr additive="base">
                                        <p:cTn id="83" dur="3000" fill="hold"/>
                                        <p:tgtEl>
                                          <p:spTgt spid="21"/>
                                        </p:tgtEl>
                                        <p:attrNameLst>
                                          <p:attrName>ppt_y</p:attrName>
                                        </p:attrNameLst>
                                      </p:cBhvr>
                                      <p:tavLst>
                                        <p:tav tm="0">
                                          <p:val>
                                            <p:strVal val="1+#ppt_h/2"/>
                                          </p:val>
                                        </p:tav>
                                        <p:tav tm="100000">
                                          <p:val>
                                            <p:strVal val="#ppt_y"/>
                                          </p:val>
                                        </p:tav>
                                      </p:tavLst>
                                    </p:anim>
                                  </p:childTnLst>
                                </p:cTn>
                              </p:par>
                              <p:par>
                                <p:cTn id="84" presetID="2" presetClass="entr" presetSubtype="6" fill="hold" grpId="0" nodeType="withEffect">
                                  <p:stCondLst>
                                    <p:cond delay="0"/>
                                  </p:stCondLst>
                                  <p:childTnLst>
                                    <p:set>
                                      <p:cBhvr>
                                        <p:cTn id="85" dur="1" fill="hold">
                                          <p:stCondLst>
                                            <p:cond delay="0"/>
                                          </p:stCondLst>
                                        </p:cTn>
                                        <p:tgtEl>
                                          <p:spTgt spid="23"/>
                                        </p:tgtEl>
                                        <p:attrNameLst>
                                          <p:attrName>style.visibility</p:attrName>
                                        </p:attrNameLst>
                                      </p:cBhvr>
                                      <p:to>
                                        <p:strVal val="visible"/>
                                      </p:to>
                                    </p:set>
                                    <p:anim calcmode="lin" valueType="num">
                                      <p:cBhvr additive="base">
                                        <p:cTn id="86" dur="3000" fill="hold"/>
                                        <p:tgtEl>
                                          <p:spTgt spid="23"/>
                                        </p:tgtEl>
                                        <p:attrNameLst>
                                          <p:attrName>ppt_x</p:attrName>
                                        </p:attrNameLst>
                                      </p:cBhvr>
                                      <p:tavLst>
                                        <p:tav tm="0">
                                          <p:val>
                                            <p:strVal val="1+#ppt_w/2"/>
                                          </p:val>
                                        </p:tav>
                                        <p:tav tm="100000">
                                          <p:val>
                                            <p:strVal val="#ppt_x"/>
                                          </p:val>
                                        </p:tav>
                                      </p:tavLst>
                                    </p:anim>
                                    <p:anim calcmode="lin" valueType="num">
                                      <p:cBhvr additive="base">
                                        <p:cTn id="87" dur="3000" fill="hold"/>
                                        <p:tgtEl>
                                          <p:spTgt spid="23"/>
                                        </p:tgtEl>
                                        <p:attrNameLst>
                                          <p:attrName>ppt_y</p:attrName>
                                        </p:attrNameLst>
                                      </p:cBhvr>
                                      <p:tavLst>
                                        <p:tav tm="0">
                                          <p:val>
                                            <p:strVal val="1+#ppt_h/2"/>
                                          </p:val>
                                        </p:tav>
                                        <p:tav tm="100000">
                                          <p:val>
                                            <p:strVal val="#ppt_y"/>
                                          </p:val>
                                        </p:tav>
                                      </p:tavLst>
                                    </p:anim>
                                  </p:childTnLst>
                                </p:cTn>
                              </p:par>
                              <p:par>
                                <p:cTn id="88" presetID="8" presetClass="emph" presetSubtype="0" autoRev="1" fill="hold" grpId="1" nodeType="withEffect">
                                  <p:stCondLst>
                                    <p:cond delay="0"/>
                                  </p:stCondLst>
                                  <p:childTnLst>
                                    <p:animRot by="21600000">
                                      <p:cBhvr>
                                        <p:cTn id="89" dur="3000" fill="hold"/>
                                        <p:tgtEl>
                                          <p:spTgt spid="4"/>
                                        </p:tgtEl>
                                        <p:attrNameLst>
                                          <p:attrName>r</p:attrName>
                                        </p:attrNameLst>
                                      </p:cBhvr>
                                    </p:animRot>
                                  </p:childTnLst>
                                </p:cTn>
                              </p:par>
                              <p:par>
                                <p:cTn id="90" presetID="8" presetClass="emph" presetSubtype="0" autoRev="1" fill="hold" grpId="1" nodeType="withEffect">
                                  <p:stCondLst>
                                    <p:cond delay="0"/>
                                  </p:stCondLst>
                                  <p:childTnLst>
                                    <p:animRot by="21600000">
                                      <p:cBhvr>
                                        <p:cTn id="91" dur="3000" fill="hold"/>
                                        <p:tgtEl>
                                          <p:spTgt spid="6"/>
                                        </p:tgtEl>
                                        <p:attrNameLst>
                                          <p:attrName>r</p:attrName>
                                        </p:attrNameLst>
                                      </p:cBhvr>
                                    </p:animRot>
                                  </p:childTnLst>
                                </p:cTn>
                              </p:par>
                              <p:par>
                                <p:cTn id="92" presetID="8" presetClass="emph" presetSubtype="0" autoRev="1" fill="hold" grpId="1" nodeType="withEffect">
                                  <p:stCondLst>
                                    <p:cond delay="0"/>
                                  </p:stCondLst>
                                  <p:childTnLst>
                                    <p:animRot by="21600000">
                                      <p:cBhvr>
                                        <p:cTn id="93" dur="3000" fill="hold"/>
                                        <p:tgtEl>
                                          <p:spTgt spid="8"/>
                                        </p:tgtEl>
                                        <p:attrNameLst>
                                          <p:attrName>r</p:attrName>
                                        </p:attrNameLst>
                                      </p:cBhvr>
                                    </p:animRot>
                                  </p:childTnLst>
                                </p:cTn>
                              </p:par>
                              <p:par>
                                <p:cTn id="94" presetID="8" presetClass="emph" presetSubtype="0" autoRev="1" fill="hold" grpId="1" nodeType="withEffect">
                                  <p:stCondLst>
                                    <p:cond delay="0"/>
                                  </p:stCondLst>
                                  <p:childTnLst>
                                    <p:animRot by="21600000">
                                      <p:cBhvr>
                                        <p:cTn id="95" dur="3000" fill="hold"/>
                                        <p:tgtEl>
                                          <p:spTgt spid="10"/>
                                        </p:tgtEl>
                                        <p:attrNameLst>
                                          <p:attrName>r</p:attrName>
                                        </p:attrNameLst>
                                      </p:cBhvr>
                                    </p:animRot>
                                  </p:childTnLst>
                                </p:cTn>
                              </p:par>
                              <p:par>
                                <p:cTn id="96" presetID="8" presetClass="emph" presetSubtype="0" autoRev="1" fill="hold" grpId="1" nodeType="withEffect">
                                  <p:stCondLst>
                                    <p:cond delay="0"/>
                                  </p:stCondLst>
                                  <p:childTnLst>
                                    <p:animRot by="21600000">
                                      <p:cBhvr>
                                        <p:cTn id="97" dur="3000" fill="hold"/>
                                        <p:tgtEl>
                                          <p:spTgt spid="12"/>
                                        </p:tgtEl>
                                        <p:attrNameLst>
                                          <p:attrName>r</p:attrName>
                                        </p:attrNameLst>
                                      </p:cBhvr>
                                    </p:animRot>
                                  </p:childTnLst>
                                </p:cTn>
                              </p:par>
                              <p:par>
                                <p:cTn id="98" presetID="8" presetClass="emph" presetSubtype="0" autoRev="1" fill="hold" grpId="1" nodeType="withEffect">
                                  <p:stCondLst>
                                    <p:cond delay="0"/>
                                  </p:stCondLst>
                                  <p:childTnLst>
                                    <p:animRot by="21600000">
                                      <p:cBhvr>
                                        <p:cTn id="99" dur="3000" fill="hold"/>
                                        <p:tgtEl>
                                          <p:spTgt spid="14"/>
                                        </p:tgtEl>
                                        <p:attrNameLst>
                                          <p:attrName>r</p:attrName>
                                        </p:attrNameLst>
                                      </p:cBhvr>
                                    </p:animRot>
                                  </p:childTnLst>
                                </p:cTn>
                              </p:par>
                              <p:par>
                                <p:cTn id="100" presetID="8" presetClass="emph" presetSubtype="0" autoRev="1" fill="hold" grpId="1" nodeType="withEffect">
                                  <p:stCondLst>
                                    <p:cond delay="0"/>
                                  </p:stCondLst>
                                  <p:childTnLst>
                                    <p:animRot by="21600000">
                                      <p:cBhvr>
                                        <p:cTn id="101" dur="3000" fill="hold"/>
                                        <p:tgtEl>
                                          <p:spTgt spid="16"/>
                                        </p:tgtEl>
                                        <p:attrNameLst>
                                          <p:attrName>r</p:attrName>
                                        </p:attrNameLst>
                                      </p:cBhvr>
                                    </p:animRot>
                                  </p:childTnLst>
                                </p:cTn>
                              </p:par>
                              <p:par>
                                <p:cTn id="102" presetID="8" presetClass="emph" presetSubtype="0" autoRev="1" fill="hold" grpId="1" nodeType="withEffect">
                                  <p:stCondLst>
                                    <p:cond delay="0"/>
                                  </p:stCondLst>
                                  <p:childTnLst>
                                    <p:animRot by="21600000">
                                      <p:cBhvr>
                                        <p:cTn id="103" dur="3000" fill="hold"/>
                                        <p:tgtEl>
                                          <p:spTgt spid="18"/>
                                        </p:tgtEl>
                                        <p:attrNameLst>
                                          <p:attrName>r</p:attrName>
                                        </p:attrNameLst>
                                      </p:cBhvr>
                                    </p:animRot>
                                  </p:childTnLst>
                                </p:cTn>
                              </p:par>
                              <p:par>
                                <p:cTn id="104" presetID="8" presetClass="emph" presetSubtype="0" autoRev="1" fill="hold" grpId="1" nodeType="withEffect">
                                  <p:stCondLst>
                                    <p:cond delay="0"/>
                                  </p:stCondLst>
                                  <p:childTnLst>
                                    <p:animRot by="21600000">
                                      <p:cBhvr>
                                        <p:cTn id="105" dur="3000" fill="hold"/>
                                        <p:tgtEl>
                                          <p:spTgt spid="20"/>
                                        </p:tgtEl>
                                        <p:attrNameLst>
                                          <p:attrName>r</p:attrName>
                                        </p:attrNameLst>
                                      </p:cBhvr>
                                    </p:animRot>
                                  </p:childTnLst>
                                </p:cTn>
                              </p:par>
                              <p:par>
                                <p:cTn id="106" presetID="8" presetClass="emph" presetSubtype="0" autoRev="1" fill="hold" grpId="1" nodeType="withEffect">
                                  <p:stCondLst>
                                    <p:cond delay="0"/>
                                  </p:stCondLst>
                                  <p:childTnLst>
                                    <p:animRot by="21600000">
                                      <p:cBhvr>
                                        <p:cTn id="107" dur="3000" fill="hold"/>
                                        <p:tgtEl>
                                          <p:spTgt spid="22"/>
                                        </p:tgtEl>
                                        <p:attrNameLst>
                                          <p:attrName>r</p:attrName>
                                        </p:attrNameLst>
                                      </p:cBhvr>
                                    </p:animRot>
                                  </p:childTnLst>
                                </p:cTn>
                              </p:par>
                              <p:par>
                                <p:cTn id="108" presetID="8" presetClass="emph" presetSubtype="0" autoRev="1" fill="hold" grpId="1" nodeType="withEffect">
                                  <p:stCondLst>
                                    <p:cond delay="0"/>
                                  </p:stCondLst>
                                  <p:childTnLst>
                                    <p:animRot by="-21600000">
                                      <p:cBhvr>
                                        <p:cTn id="109" dur="3000" fill="hold"/>
                                        <p:tgtEl>
                                          <p:spTgt spid="5"/>
                                        </p:tgtEl>
                                        <p:attrNameLst>
                                          <p:attrName>r</p:attrName>
                                        </p:attrNameLst>
                                      </p:cBhvr>
                                    </p:animRot>
                                  </p:childTnLst>
                                </p:cTn>
                              </p:par>
                              <p:par>
                                <p:cTn id="110" presetID="8" presetClass="emph" presetSubtype="0" autoRev="1" fill="hold" grpId="1" nodeType="withEffect">
                                  <p:stCondLst>
                                    <p:cond delay="0"/>
                                  </p:stCondLst>
                                  <p:childTnLst>
                                    <p:animRot by="-21600000">
                                      <p:cBhvr>
                                        <p:cTn id="111" dur="3000" fill="hold"/>
                                        <p:tgtEl>
                                          <p:spTgt spid="7"/>
                                        </p:tgtEl>
                                        <p:attrNameLst>
                                          <p:attrName>r</p:attrName>
                                        </p:attrNameLst>
                                      </p:cBhvr>
                                    </p:animRot>
                                  </p:childTnLst>
                                </p:cTn>
                              </p:par>
                              <p:par>
                                <p:cTn id="112" presetID="8" presetClass="emph" presetSubtype="0" autoRev="1" fill="hold" grpId="1" nodeType="withEffect">
                                  <p:stCondLst>
                                    <p:cond delay="0"/>
                                  </p:stCondLst>
                                  <p:childTnLst>
                                    <p:animRot by="-21600000">
                                      <p:cBhvr>
                                        <p:cTn id="113" dur="3000" fill="hold"/>
                                        <p:tgtEl>
                                          <p:spTgt spid="9"/>
                                        </p:tgtEl>
                                        <p:attrNameLst>
                                          <p:attrName>r</p:attrName>
                                        </p:attrNameLst>
                                      </p:cBhvr>
                                    </p:animRot>
                                  </p:childTnLst>
                                </p:cTn>
                              </p:par>
                              <p:par>
                                <p:cTn id="114" presetID="8" presetClass="emph" presetSubtype="0" autoRev="1" fill="hold" grpId="1" nodeType="withEffect">
                                  <p:stCondLst>
                                    <p:cond delay="0"/>
                                  </p:stCondLst>
                                  <p:childTnLst>
                                    <p:animRot by="-21600000">
                                      <p:cBhvr>
                                        <p:cTn id="115" dur="3000" fill="hold"/>
                                        <p:tgtEl>
                                          <p:spTgt spid="11"/>
                                        </p:tgtEl>
                                        <p:attrNameLst>
                                          <p:attrName>r</p:attrName>
                                        </p:attrNameLst>
                                      </p:cBhvr>
                                    </p:animRot>
                                  </p:childTnLst>
                                </p:cTn>
                              </p:par>
                              <p:par>
                                <p:cTn id="116" presetID="8" presetClass="emph" presetSubtype="0" autoRev="1" fill="hold" grpId="1" nodeType="withEffect">
                                  <p:stCondLst>
                                    <p:cond delay="0"/>
                                  </p:stCondLst>
                                  <p:childTnLst>
                                    <p:animRot by="-21600000">
                                      <p:cBhvr>
                                        <p:cTn id="117" dur="3000" fill="hold"/>
                                        <p:tgtEl>
                                          <p:spTgt spid="13"/>
                                        </p:tgtEl>
                                        <p:attrNameLst>
                                          <p:attrName>r</p:attrName>
                                        </p:attrNameLst>
                                      </p:cBhvr>
                                    </p:animRot>
                                  </p:childTnLst>
                                </p:cTn>
                              </p:par>
                              <p:par>
                                <p:cTn id="118" presetID="8" presetClass="emph" presetSubtype="0" autoRev="1" fill="hold" grpId="1" nodeType="withEffect">
                                  <p:stCondLst>
                                    <p:cond delay="0"/>
                                  </p:stCondLst>
                                  <p:childTnLst>
                                    <p:animRot by="-21600000">
                                      <p:cBhvr>
                                        <p:cTn id="119" dur="3000" fill="hold"/>
                                        <p:tgtEl>
                                          <p:spTgt spid="15"/>
                                        </p:tgtEl>
                                        <p:attrNameLst>
                                          <p:attrName>r</p:attrName>
                                        </p:attrNameLst>
                                      </p:cBhvr>
                                    </p:animRot>
                                  </p:childTnLst>
                                </p:cTn>
                              </p:par>
                              <p:par>
                                <p:cTn id="120" presetID="8" presetClass="emph" presetSubtype="0" autoRev="1" fill="hold" grpId="1" nodeType="withEffect">
                                  <p:stCondLst>
                                    <p:cond delay="0"/>
                                  </p:stCondLst>
                                  <p:childTnLst>
                                    <p:animRot by="-21600000">
                                      <p:cBhvr>
                                        <p:cTn id="121" dur="3000" fill="hold"/>
                                        <p:tgtEl>
                                          <p:spTgt spid="17"/>
                                        </p:tgtEl>
                                        <p:attrNameLst>
                                          <p:attrName>r</p:attrName>
                                        </p:attrNameLst>
                                      </p:cBhvr>
                                    </p:animRot>
                                  </p:childTnLst>
                                </p:cTn>
                              </p:par>
                              <p:par>
                                <p:cTn id="122" presetID="8" presetClass="emph" presetSubtype="0" autoRev="1" fill="hold" grpId="1" nodeType="withEffect">
                                  <p:stCondLst>
                                    <p:cond delay="0"/>
                                  </p:stCondLst>
                                  <p:childTnLst>
                                    <p:animRot by="-21600000">
                                      <p:cBhvr>
                                        <p:cTn id="123" dur="3000" fill="hold"/>
                                        <p:tgtEl>
                                          <p:spTgt spid="19"/>
                                        </p:tgtEl>
                                        <p:attrNameLst>
                                          <p:attrName>r</p:attrName>
                                        </p:attrNameLst>
                                      </p:cBhvr>
                                    </p:animRot>
                                  </p:childTnLst>
                                </p:cTn>
                              </p:par>
                              <p:par>
                                <p:cTn id="124" presetID="8" presetClass="emph" presetSubtype="0" autoRev="1" fill="hold" grpId="1" nodeType="withEffect">
                                  <p:stCondLst>
                                    <p:cond delay="0"/>
                                  </p:stCondLst>
                                  <p:childTnLst>
                                    <p:animRot by="-21600000">
                                      <p:cBhvr>
                                        <p:cTn id="125" dur="3000" fill="hold"/>
                                        <p:tgtEl>
                                          <p:spTgt spid="21"/>
                                        </p:tgtEl>
                                        <p:attrNameLst>
                                          <p:attrName>r</p:attrName>
                                        </p:attrNameLst>
                                      </p:cBhvr>
                                    </p:animRot>
                                  </p:childTnLst>
                                </p:cTn>
                              </p:par>
                              <p:par>
                                <p:cTn id="126" presetID="8" presetClass="emph" presetSubtype="0" autoRev="1" fill="hold" grpId="1" nodeType="withEffect">
                                  <p:stCondLst>
                                    <p:cond delay="0"/>
                                  </p:stCondLst>
                                  <p:childTnLst>
                                    <p:animRot by="-21600000">
                                      <p:cBhvr>
                                        <p:cTn id="127" dur="3000" fill="hold"/>
                                        <p:tgtEl>
                                          <p:spTgt spid="23"/>
                                        </p:tgtEl>
                                        <p:attrNameLst>
                                          <p:attrName>r</p:attrName>
                                        </p:attrNameLst>
                                      </p:cBhvr>
                                    </p:animRot>
                                  </p:childTnLst>
                                </p:cTn>
                              </p:par>
                            </p:childTnLst>
                          </p:cTn>
                        </p:par>
                        <p:par>
                          <p:cTn id="128" fill="hold">
                            <p:stCondLst>
                              <p:cond delay="6000"/>
                            </p:stCondLst>
                            <p:childTnLst>
                              <p:par>
                                <p:cTn id="129" presetID="2" presetClass="exit" presetSubtype="6" fill="hold" grpId="2" nodeType="afterEffect">
                                  <p:stCondLst>
                                    <p:cond delay="0"/>
                                  </p:stCondLst>
                                  <p:childTnLst>
                                    <p:anim calcmode="lin" valueType="num">
                                      <p:cBhvr additive="base">
                                        <p:cTn id="130" dur="3000"/>
                                        <p:tgtEl>
                                          <p:spTgt spid="4"/>
                                        </p:tgtEl>
                                        <p:attrNameLst>
                                          <p:attrName>ppt_x</p:attrName>
                                        </p:attrNameLst>
                                      </p:cBhvr>
                                      <p:tavLst>
                                        <p:tav tm="0">
                                          <p:val>
                                            <p:strVal val="ppt_x"/>
                                          </p:val>
                                        </p:tav>
                                        <p:tav tm="100000">
                                          <p:val>
                                            <p:strVal val="1+ppt_w/2"/>
                                          </p:val>
                                        </p:tav>
                                      </p:tavLst>
                                    </p:anim>
                                    <p:anim calcmode="lin" valueType="num">
                                      <p:cBhvr additive="base">
                                        <p:cTn id="131" dur="3000"/>
                                        <p:tgtEl>
                                          <p:spTgt spid="4"/>
                                        </p:tgtEl>
                                        <p:attrNameLst>
                                          <p:attrName>ppt_y</p:attrName>
                                        </p:attrNameLst>
                                      </p:cBhvr>
                                      <p:tavLst>
                                        <p:tav tm="0">
                                          <p:val>
                                            <p:strVal val="ppt_y"/>
                                          </p:val>
                                        </p:tav>
                                        <p:tav tm="100000">
                                          <p:val>
                                            <p:strVal val="1+ppt_h/2"/>
                                          </p:val>
                                        </p:tav>
                                      </p:tavLst>
                                    </p:anim>
                                    <p:set>
                                      <p:cBhvr>
                                        <p:cTn id="132" dur="1" fill="hold">
                                          <p:stCondLst>
                                            <p:cond delay="2999"/>
                                          </p:stCondLst>
                                        </p:cTn>
                                        <p:tgtEl>
                                          <p:spTgt spid="4"/>
                                        </p:tgtEl>
                                        <p:attrNameLst>
                                          <p:attrName>style.visibility</p:attrName>
                                        </p:attrNameLst>
                                      </p:cBhvr>
                                      <p:to>
                                        <p:strVal val="hidden"/>
                                      </p:to>
                                    </p:set>
                                  </p:childTnLst>
                                </p:cTn>
                              </p:par>
                              <p:par>
                                <p:cTn id="133" presetID="2" presetClass="exit" presetSubtype="6" fill="hold" grpId="2" nodeType="withEffect">
                                  <p:stCondLst>
                                    <p:cond delay="0"/>
                                  </p:stCondLst>
                                  <p:childTnLst>
                                    <p:anim calcmode="lin" valueType="num">
                                      <p:cBhvr additive="base">
                                        <p:cTn id="134" dur="3000"/>
                                        <p:tgtEl>
                                          <p:spTgt spid="6"/>
                                        </p:tgtEl>
                                        <p:attrNameLst>
                                          <p:attrName>ppt_x</p:attrName>
                                        </p:attrNameLst>
                                      </p:cBhvr>
                                      <p:tavLst>
                                        <p:tav tm="0">
                                          <p:val>
                                            <p:strVal val="ppt_x"/>
                                          </p:val>
                                        </p:tav>
                                        <p:tav tm="100000">
                                          <p:val>
                                            <p:strVal val="1+ppt_w/2"/>
                                          </p:val>
                                        </p:tav>
                                      </p:tavLst>
                                    </p:anim>
                                    <p:anim calcmode="lin" valueType="num">
                                      <p:cBhvr additive="base">
                                        <p:cTn id="135" dur="3000"/>
                                        <p:tgtEl>
                                          <p:spTgt spid="6"/>
                                        </p:tgtEl>
                                        <p:attrNameLst>
                                          <p:attrName>ppt_y</p:attrName>
                                        </p:attrNameLst>
                                      </p:cBhvr>
                                      <p:tavLst>
                                        <p:tav tm="0">
                                          <p:val>
                                            <p:strVal val="ppt_y"/>
                                          </p:val>
                                        </p:tav>
                                        <p:tav tm="100000">
                                          <p:val>
                                            <p:strVal val="1+ppt_h/2"/>
                                          </p:val>
                                        </p:tav>
                                      </p:tavLst>
                                    </p:anim>
                                    <p:set>
                                      <p:cBhvr>
                                        <p:cTn id="136" dur="1" fill="hold">
                                          <p:stCondLst>
                                            <p:cond delay="2999"/>
                                          </p:stCondLst>
                                        </p:cTn>
                                        <p:tgtEl>
                                          <p:spTgt spid="6"/>
                                        </p:tgtEl>
                                        <p:attrNameLst>
                                          <p:attrName>style.visibility</p:attrName>
                                        </p:attrNameLst>
                                      </p:cBhvr>
                                      <p:to>
                                        <p:strVal val="hidden"/>
                                      </p:to>
                                    </p:set>
                                  </p:childTnLst>
                                </p:cTn>
                              </p:par>
                              <p:par>
                                <p:cTn id="137" presetID="2" presetClass="exit" presetSubtype="6" fill="hold" grpId="2" nodeType="withEffect">
                                  <p:stCondLst>
                                    <p:cond delay="0"/>
                                  </p:stCondLst>
                                  <p:childTnLst>
                                    <p:anim calcmode="lin" valueType="num">
                                      <p:cBhvr additive="base">
                                        <p:cTn id="138" dur="3000"/>
                                        <p:tgtEl>
                                          <p:spTgt spid="8"/>
                                        </p:tgtEl>
                                        <p:attrNameLst>
                                          <p:attrName>ppt_x</p:attrName>
                                        </p:attrNameLst>
                                      </p:cBhvr>
                                      <p:tavLst>
                                        <p:tav tm="0">
                                          <p:val>
                                            <p:strVal val="ppt_x"/>
                                          </p:val>
                                        </p:tav>
                                        <p:tav tm="100000">
                                          <p:val>
                                            <p:strVal val="1+ppt_w/2"/>
                                          </p:val>
                                        </p:tav>
                                      </p:tavLst>
                                    </p:anim>
                                    <p:anim calcmode="lin" valueType="num">
                                      <p:cBhvr additive="base">
                                        <p:cTn id="139" dur="3000"/>
                                        <p:tgtEl>
                                          <p:spTgt spid="8"/>
                                        </p:tgtEl>
                                        <p:attrNameLst>
                                          <p:attrName>ppt_y</p:attrName>
                                        </p:attrNameLst>
                                      </p:cBhvr>
                                      <p:tavLst>
                                        <p:tav tm="0">
                                          <p:val>
                                            <p:strVal val="ppt_y"/>
                                          </p:val>
                                        </p:tav>
                                        <p:tav tm="100000">
                                          <p:val>
                                            <p:strVal val="1+ppt_h/2"/>
                                          </p:val>
                                        </p:tav>
                                      </p:tavLst>
                                    </p:anim>
                                    <p:set>
                                      <p:cBhvr>
                                        <p:cTn id="140" dur="1" fill="hold">
                                          <p:stCondLst>
                                            <p:cond delay="2999"/>
                                          </p:stCondLst>
                                        </p:cTn>
                                        <p:tgtEl>
                                          <p:spTgt spid="8"/>
                                        </p:tgtEl>
                                        <p:attrNameLst>
                                          <p:attrName>style.visibility</p:attrName>
                                        </p:attrNameLst>
                                      </p:cBhvr>
                                      <p:to>
                                        <p:strVal val="hidden"/>
                                      </p:to>
                                    </p:set>
                                  </p:childTnLst>
                                </p:cTn>
                              </p:par>
                              <p:par>
                                <p:cTn id="141" presetID="2" presetClass="exit" presetSubtype="6" fill="hold" grpId="2" nodeType="withEffect">
                                  <p:stCondLst>
                                    <p:cond delay="0"/>
                                  </p:stCondLst>
                                  <p:childTnLst>
                                    <p:anim calcmode="lin" valueType="num">
                                      <p:cBhvr additive="base">
                                        <p:cTn id="142" dur="3000"/>
                                        <p:tgtEl>
                                          <p:spTgt spid="10"/>
                                        </p:tgtEl>
                                        <p:attrNameLst>
                                          <p:attrName>ppt_x</p:attrName>
                                        </p:attrNameLst>
                                      </p:cBhvr>
                                      <p:tavLst>
                                        <p:tav tm="0">
                                          <p:val>
                                            <p:strVal val="ppt_x"/>
                                          </p:val>
                                        </p:tav>
                                        <p:tav tm="100000">
                                          <p:val>
                                            <p:strVal val="1+ppt_w/2"/>
                                          </p:val>
                                        </p:tav>
                                      </p:tavLst>
                                    </p:anim>
                                    <p:anim calcmode="lin" valueType="num">
                                      <p:cBhvr additive="base">
                                        <p:cTn id="143" dur="3000"/>
                                        <p:tgtEl>
                                          <p:spTgt spid="10"/>
                                        </p:tgtEl>
                                        <p:attrNameLst>
                                          <p:attrName>ppt_y</p:attrName>
                                        </p:attrNameLst>
                                      </p:cBhvr>
                                      <p:tavLst>
                                        <p:tav tm="0">
                                          <p:val>
                                            <p:strVal val="ppt_y"/>
                                          </p:val>
                                        </p:tav>
                                        <p:tav tm="100000">
                                          <p:val>
                                            <p:strVal val="1+ppt_h/2"/>
                                          </p:val>
                                        </p:tav>
                                      </p:tavLst>
                                    </p:anim>
                                    <p:set>
                                      <p:cBhvr>
                                        <p:cTn id="144" dur="1" fill="hold">
                                          <p:stCondLst>
                                            <p:cond delay="2999"/>
                                          </p:stCondLst>
                                        </p:cTn>
                                        <p:tgtEl>
                                          <p:spTgt spid="10"/>
                                        </p:tgtEl>
                                        <p:attrNameLst>
                                          <p:attrName>style.visibility</p:attrName>
                                        </p:attrNameLst>
                                      </p:cBhvr>
                                      <p:to>
                                        <p:strVal val="hidden"/>
                                      </p:to>
                                    </p:set>
                                  </p:childTnLst>
                                </p:cTn>
                              </p:par>
                              <p:par>
                                <p:cTn id="145" presetID="2" presetClass="exit" presetSubtype="6" fill="hold" grpId="2" nodeType="withEffect">
                                  <p:stCondLst>
                                    <p:cond delay="0"/>
                                  </p:stCondLst>
                                  <p:childTnLst>
                                    <p:anim calcmode="lin" valueType="num">
                                      <p:cBhvr additive="base">
                                        <p:cTn id="146" dur="3000"/>
                                        <p:tgtEl>
                                          <p:spTgt spid="12"/>
                                        </p:tgtEl>
                                        <p:attrNameLst>
                                          <p:attrName>ppt_x</p:attrName>
                                        </p:attrNameLst>
                                      </p:cBhvr>
                                      <p:tavLst>
                                        <p:tav tm="0">
                                          <p:val>
                                            <p:strVal val="ppt_x"/>
                                          </p:val>
                                        </p:tav>
                                        <p:tav tm="100000">
                                          <p:val>
                                            <p:strVal val="1+ppt_w/2"/>
                                          </p:val>
                                        </p:tav>
                                      </p:tavLst>
                                    </p:anim>
                                    <p:anim calcmode="lin" valueType="num">
                                      <p:cBhvr additive="base">
                                        <p:cTn id="147" dur="3000"/>
                                        <p:tgtEl>
                                          <p:spTgt spid="12"/>
                                        </p:tgtEl>
                                        <p:attrNameLst>
                                          <p:attrName>ppt_y</p:attrName>
                                        </p:attrNameLst>
                                      </p:cBhvr>
                                      <p:tavLst>
                                        <p:tav tm="0">
                                          <p:val>
                                            <p:strVal val="ppt_y"/>
                                          </p:val>
                                        </p:tav>
                                        <p:tav tm="100000">
                                          <p:val>
                                            <p:strVal val="1+ppt_h/2"/>
                                          </p:val>
                                        </p:tav>
                                      </p:tavLst>
                                    </p:anim>
                                    <p:set>
                                      <p:cBhvr>
                                        <p:cTn id="148" dur="1" fill="hold">
                                          <p:stCondLst>
                                            <p:cond delay="2999"/>
                                          </p:stCondLst>
                                        </p:cTn>
                                        <p:tgtEl>
                                          <p:spTgt spid="12"/>
                                        </p:tgtEl>
                                        <p:attrNameLst>
                                          <p:attrName>style.visibility</p:attrName>
                                        </p:attrNameLst>
                                      </p:cBhvr>
                                      <p:to>
                                        <p:strVal val="hidden"/>
                                      </p:to>
                                    </p:set>
                                  </p:childTnLst>
                                </p:cTn>
                              </p:par>
                              <p:par>
                                <p:cTn id="149" presetID="2" presetClass="exit" presetSubtype="6" fill="hold" grpId="2" nodeType="withEffect">
                                  <p:stCondLst>
                                    <p:cond delay="0"/>
                                  </p:stCondLst>
                                  <p:childTnLst>
                                    <p:anim calcmode="lin" valueType="num">
                                      <p:cBhvr additive="base">
                                        <p:cTn id="150" dur="3000"/>
                                        <p:tgtEl>
                                          <p:spTgt spid="14"/>
                                        </p:tgtEl>
                                        <p:attrNameLst>
                                          <p:attrName>ppt_x</p:attrName>
                                        </p:attrNameLst>
                                      </p:cBhvr>
                                      <p:tavLst>
                                        <p:tav tm="0">
                                          <p:val>
                                            <p:strVal val="ppt_x"/>
                                          </p:val>
                                        </p:tav>
                                        <p:tav tm="100000">
                                          <p:val>
                                            <p:strVal val="1+ppt_w/2"/>
                                          </p:val>
                                        </p:tav>
                                      </p:tavLst>
                                    </p:anim>
                                    <p:anim calcmode="lin" valueType="num">
                                      <p:cBhvr additive="base">
                                        <p:cTn id="151" dur="3000"/>
                                        <p:tgtEl>
                                          <p:spTgt spid="14"/>
                                        </p:tgtEl>
                                        <p:attrNameLst>
                                          <p:attrName>ppt_y</p:attrName>
                                        </p:attrNameLst>
                                      </p:cBhvr>
                                      <p:tavLst>
                                        <p:tav tm="0">
                                          <p:val>
                                            <p:strVal val="ppt_y"/>
                                          </p:val>
                                        </p:tav>
                                        <p:tav tm="100000">
                                          <p:val>
                                            <p:strVal val="1+ppt_h/2"/>
                                          </p:val>
                                        </p:tav>
                                      </p:tavLst>
                                    </p:anim>
                                    <p:set>
                                      <p:cBhvr>
                                        <p:cTn id="152" dur="1" fill="hold">
                                          <p:stCondLst>
                                            <p:cond delay="2999"/>
                                          </p:stCondLst>
                                        </p:cTn>
                                        <p:tgtEl>
                                          <p:spTgt spid="14"/>
                                        </p:tgtEl>
                                        <p:attrNameLst>
                                          <p:attrName>style.visibility</p:attrName>
                                        </p:attrNameLst>
                                      </p:cBhvr>
                                      <p:to>
                                        <p:strVal val="hidden"/>
                                      </p:to>
                                    </p:set>
                                  </p:childTnLst>
                                </p:cTn>
                              </p:par>
                              <p:par>
                                <p:cTn id="153" presetID="2" presetClass="exit" presetSubtype="6" fill="hold" grpId="2" nodeType="withEffect">
                                  <p:stCondLst>
                                    <p:cond delay="0"/>
                                  </p:stCondLst>
                                  <p:childTnLst>
                                    <p:anim calcmode="lin" valueType="num">
                                      <p:cBhvr additive="base">
                                        <p:cTn id="154" dur="3000"/>
                                        <p:tgtEl>
                                          <p:spTgt spid="16"/>
                                        </p:tgtEl>
                                        <p:attrNameLst>
                                          <p:attrName>ppt_x</p:attrName>
                                        </p:attrNameLst>
                                      </p:cBhvr>
                                      <p:tavLst>
                                        <p:tav tm="0">
                                          <p:val>
                                            <p:strVal val="ppt_x"/>
                                          </p:val>
                                        </p:tav>
                                        <p:tav tm="100000">
                                          <p:val>
                                            <p:strVal val="1+ppt_w/2"/>
                                          </p:val>
                                        </p:tav>
                                      </p:tavLst>
                                    </p:anim>
                                    <p:anim calcmode="lin" valueType="num">
                                      <p:cBhvr additive="base">
                                        <p:cTn id="155" dur="3000"/>
                                        <p:tgtEl>
                                          <p:spTgt spid="16"/>
                                        </p:tgtEl>
                                        <p:attrNameLst>
                                          <p:attrName>ppt_y</p:attrName>
                                        </p:attrNameLst>
                                      </p:cBhvr>
                                      <p:tavLst>
                                        <p:tav tm="0">
                                          <p:val>
                                            <p:strVal val="ppt_y"/>
                                          </p:val>
                                        </p:tav>
                                        <p:tav tm="100000">
                                          <p:val>
                                            <p:strVal val="1+ppt_h/2"/>
                                          </p:val>
                                        </p:tav>
                                      </p:tavLst>
                                    </p:anim>
                                    <p:set>
                                      <p:cBhvr>
                                        <p:cTn id="156" dur="1" fill="hold">
                                          <p:stCondLst>
                                            <p:cond delay="2999"/>
                                          </p:stCondLst>
                                        </p:cTn>
                                        <p:tgtEl>
                                          <p:spTgt spid="16"/>
                                        </p:tgtEl>
                                        <p:attrNameLst>
                                          <p:attrName>style.visibility</p:attrName>
                                        </p:attrNameLst>
                                      </p:cBhvr>
                                      <p:to>
                                        <p:strVal val="hidden"/>
                                      </p:to>
                                    </p:set>
                                  </p:childTnLst>
                                </p:cTn>
                              </p:par>
                              <p:par>
                                <p:cTn id="157" presetID="2" presetClass="exit" presetSubtype="6" fill="hold" grpId="2" nodeType="withEffect">
                                  <p:stCondLst>
                                    <p:cond delay="0"/>
                                  </p:stCondLst>
                                  <p:childTnLst>
                                    <p:anim calcmode="lin" valueType="num">
                                      <p:cBhvr additive="base">
                                        <p:cTn id="158" dur="3000"/>
                                        <p:tgtEl>
                                          <p:spTgt spid="18"/>
                                        </p:tgtEl>
                                        <p:attrNameLst>
                                          <p:attrName>ppt_x</p:attrName>
                                        </p:attrNameLst>
                                      </p:cBhvr>
                                      <p:tavLst>
                                        <p:tav tm="0">
                                          <p:val>
                                            <p:strVal val="ppt_x"/>
                                          </p:val>
                                        </p:tav>
                                        <p:tav tm="100000">
                                          <p:val>
                                            <p:strVal val="1+ppt_w/2"/>
                                          </p:val>
                                        </p:tav>
                                      </p:tavLst>
                                    </p:anim>
                                    <p:anim calcmode="lin" valueType="num">
                                      <p:cBhvr additive="base">
                                        <p:cTn id="159" dur="3000"/>
                                        <p:tgtEl>
                                          <p:spTgt spid="18"/>
                                        </p:tgtEl>
                                        <p:attrNameLst>
                                          <p:attrName>ppt_y</p:attrName>
                                        </p:attrNameLst>
                                      </p:cBhvr>
                                      <p:tavLst>
                                        <p:tav tm="0">
                                          <p:val>
                                            <p:strVal val="ppt_y"/>
                                          </p:val>
                                        </p:tav>
                                        <p:tav tm="100000">
                                          <p:val>
                                            <p:strVal val="1+ppt_h/2"/>
                                          </p:val>
                                        </p:tav>
                                      </p:tavLst>
                                    </p:anim>
                                    <p:set>
                                      <p:cBhvr>
                                        <p:cTn id="160" dur="1" fill="hold">
                                          <p:stCondLst>
                                            <p:cond delay="2999"/>
                                          </p:stCondLst>
                                        </p:cTn>
                                        <p:tgtEl>
                                          <p:spTgt spid="18"/>
                                        </p:tgtEl>
                                        <p:attrNameLst>
                                          <p:attrName>style.visibility</p:attrName>
                                        </p:attrNameLst>
                                      </p:cBhvr>
                                      <p:to>
                                        <p:strVal val="hidden"/>
                                      </p:to>
                                    </p:set>
                                  </p:childTnLst>
                                </p:cTn>
                              </p:par>
                              <p:par>
                                <p:cTn id="161" presetID="2" presetClass="exit" presetSubtype="6" fill="hold" grpId="2" nodeType="withEffect">
                                  <p:stCondLst>
                                    <p:cond delay="0"/>
                                  </p:stCondLst>
                                  <p:childTnLst>
                                    <p:anim calcmode="lin" valueType="num">
                                      <p:cBhvr additive="base">
                                        <p:cTn id="162" dur="3000"/>
                                        <p:tgtEl>
                                          <p:spTgt spid="20"/>
                                        </p:tgtEl>
                                        <p:attrNameLst>
                                          <p:attrName>ppt_x</p:attrName>
                                        </p:attrNameLst>
                                      </p:cBhvr>
                                      <p:tavLst>
                                        <p:tav tm="0">
                                          <p:val>
                                            <p:strVal val="ppt_x"/>
                                          </p:val>
                                        </p:tav>
                                        <p:tav tm="100000">
                                          <p:val>
                                            <p:strVal val="1+ppt_w/2"/>
                                          </p:val>
                                        </p:tav>
                                      </p:tavLst>
                                    </p:anim>
                                    <p:anim calcmode="lin" valueType="num">
                                      <p:cBhvr additive="base">
                                        <p:cTn id="163" dur="3000"/>
                                        <p:tgtEl>
                                          <p:spTgt spid="20"/>
                                        </p:tgtEl>
                                        <p:attrNameLst>
                                          <p:attrName>ppt_y</p:attrName>
                                        </p:attrNameLst>
                                      </p:cBhvr>
                                      <p:tavLst>
                                        <p:tav tm="0">
                                          <p:val>
                                            <p:strVal val="ppt_y"/>
                                          </p:val>
                                        </p:tav>
                                        <p:tav tm="100000">
                                          <p:val>
                                            <p:strVal val="1+ppt_h/2"/>
                                          </p:val>
                                        </p:tav>
                                      </p:tavLst>
                                    </p:anim>
                                    <p:set>
                                      <p:cBhvr>
                                        <p:cTn id="164" dur="1" fill="hold">
                                          <p:stCondLst>
                                            <p:cond delay="2999"/>
                                          </p:stCondLst>
                                        </p:cTn>
                                        <p:tgtEl>
                                          <p:spTgt spid="20"/>
                                        </p:tgtEl>
                                        <p:attrNameLst>
                                          <p:attrName>style.visibility</p:attrName>
                                        </p:attrNameLst>
                                      </p:cBhvr>
                                      <p:to>
                                        <p:strVal val="hidden"/>
                                      </p:to>
                                    </p:set>
                                  </p:childTnLst>
                                </p:cTn>
                              </p:par>
                              <p:par>
                                <p:cTn id="165" presetID="2" presetClass="exit" presetSubtype="6" fill="hold" grpId="2" nodeType="withEffect">
                                  <p:stCondLst>
                                    <p:cond delay="0"/>
                                  </p:stCondLst>
                                  <p:childTnLst>
                                    <p:anim calcmode="lin" valueType="num">
                                      <p:cBhvr additive="base">
                                        <p:cTn id="166" dur="3000"/>
                                        <p:tgtEl>
                                          <p:spTgt spid="22"/>
                                        </p:tgtEl>
                                        <p:attrNameLst>
                                          <p:attrName>ppt_x</p:attrName>
                                        </p:attrNameLst>
                                      </p:cBhvr>
                                      <p:tavLst>
                                        <p:tav tm="0">
                                          <p:val>
                                            <p:strVal val="ppt_x"/>
                                          </p:val>
                                        </p:tav>
                                        <p:tav tm="100000">
                                          <p:val>
                                            <p:strVal val="1+ppt_w/2"/>
                                          </p:val>
                                        </p:tav>
                                      </p:tavLst>
                                    </p:anim>
                                    <p:anim calcmode="lin" valueType="num">
                                      <p:cBhvr additive="base">
                                        <p:cTn id="167" dur="3000"/>
                                        <p:tgtEl>
                                          <p:spTgt spid="22"/>
                                        </p:tgtEl>
                                        <p:attrNameLst>
                                          <p:attrName>ppt_y</p:attrName>
                                        </p:attrNameLst>
                                      </p:cBhvr>
                                      <p:tavLst>
                                        <p:tav tm="0">
                                          <p:val>
                                            <p:strVal val="ppt_y"/>
                                          </p:val>
                                        </p:tav>
                                        <p:tav tm="100000">
                                          <p:val>
                                            <p:strVal val="1+ppt_h/2"/>
                                          </p:val>
                                        </p:tav>
                                      </p:tavLst>
                                    </p:anim>
                                    <p:set>
                                      <p:cBhvr>
                                        <p:cTn id="168" dur="1" fill="hold">
                                          <p:stCondLst>
                                            <p:cond delay="2999"/>
                                          </p:stCondLst>
                                        </p:cTn>
                                        <p:tgtEl>
                                          <p:spTgt spid="22"/>
                                        </p:tgtEl>
                                        <p:attrNameLst>
                                          <p:attrName>style.visibility</p:attrName>
                                        </p:attrNameLst>
                                      </p:cBhvr>
                                      <p:to>
                                        <p:strVal val="hidden"/>
                                      </p:to>
                                    </p:set>
                                  </p:childTnLst>
                                </p:cTn>
                              </p:par>
                              <p:par>
                                <p:cTn id="169" presetID="2" presetClass="exit" presetSubtype="12" fill="hold" grpId="2" nodeType="withEffect">
                                  <p:stCondLst>
                                    <p:cond delay="0"/>
                                  </p:stCondLst>
                                  <p:childTnLst>
                                    <p:anim calcmode="lin" valueType="num">
                                      <p:cBhvr additive="base">
                                        <p:cTn id="170" dur="3000"/>
                                        <p:tgtEl>
                                          <p:spTgt spid="5"/>
                                        </p:tgtEl>
                                        <p:attrNameLst>
                                          <p:attrName>ppt_x</p:attrName>
                                        </p:attrNameLst>
                                      </p:cBhvr>
                                      <p:tavLst>
                                        <p:tav tm="0">
                                          <p:val>
                                            <p:strVal val="ppt_x"/>
                                          </p:val>
                                        </p:tav>
                                        <p:tav tm="100000">
                                          <p:val>
                                            <p:strVal val="0-ppt_w/2"/>
                                          </p:val>
                                        </p:tav>
                                      </p:tavLst>
                                    </p:anim>
                                    <p:anim calcmode="lin" valueType="num">
                                      <p:cBhvr additive="base">
                                        <p:cTn id="171" dur="3000"/>
                                        <p:tgtEl>
                                          <p:spTgt spid="5"/>
                                        </p:tgtEl>
                                        <p:attrNameLst>
                                          <p:attrName>ppt_y</p:attrName>
                                        </p:attrNameLst>
                                      </p:cBhvr>
                                      <p:tavLst>
                                        <p:tav tm="0">
                                          <p:val>
                                            <p:strVal val="ppt_y"/>
                                          </p:val>
                                        </p:tav>
                                        <p:tav tm="100000">
                                          <p:val>
                                            <p:strVal val="1+ppt_h/2"/>
                                          </p:val>
                                        </p:tav>
                                      </p:tavLst>
                                    </p:anim>
                                    <p:set>
                                      <p:cBhvr>
                                        <p:cTn id="172" dur="1" fill="hold">
                                          <p:stCondLst>
                                            <p:cond delay="2999"/>
                                          </p:stCondLst>
                                        </p:cTn>
                                        <p:tgtEl>
                                          <p:spTgt spid="5"/>
                                        </p:tgtEl>
                                        <p:attrNameLst>
                                          <p:attrName>style.visibility</p:attrName>
                                        </p:attrNameLst>
                                      </p:cBhvr>
                                      <p:to>
                                        <p:strVal val="hidden"/>
                                      </p:to>
                                    </p:set>
                                  </p:childTnLst>
                                </p:cTn>
                              </p:par>
                              <p:par>
                                <p:cTn id="173" presetID="2" presetClass="exit" presetSubtype="12" fill="hold" grpId="2" nodeType="withEffect">
                                  <p:stCondLst>
                                    <p:cond delay="0"/>
                                  </p:stCondLst>
                                  <p:childTnLst>
                                    <p:anim calcmode="lin" valueType="num">
                                      <p:cBhvr additive="base">
                                        <p:cTn id="174" dur="3000"/>
                                        <p:tgtEl>
                                          <p:spTgt spid="7"/>
                                        </p:tgtEl>
                                        <p:attrNameLst>
                                          <p:attrName>ppt_x</p:attrName>
                                        </p:attrNameLst>
                                      </p:cBhvr>
                                      <p:tavLst>
                                        <p:tav tm="0">
                                          <p:val>
                                            <p:strVal val="ppt_x"/>
                                          </p:val>
                                        </p:tav>
                                        <p:tav tm="100000">
                                          <p:val>
                                            <p:strVal val="0-ppt_w/2"/>
                                          </p:val>
                                        </p:tav>
                                      </p:tavLst>
                                    </p:anim>
                                    <p:anim calcmode="lin" valueType="num">
                                      <p:cBhvr additive="base">
                                        <p:cTn id="175" dur="3000"/>
                                        <p:tgtEl>
                                          <p:spTgt spid="7"/>
                                        </p:tgtEl>
                                        <p:attrNameLst>
                                          <p:attrName>ppt_y</p:attrName>
                                        </p:attrNameLst>
                                      </p:cBhvr>
                                      <p:tavLst>
                                        <p:tav tm="0">
                                          <p:val>
                                            <p:strVal val="ppt_y"/>
                                          </p:val>
                                        </p:tav>
                                        <p:tav tm="100000">
                                          <p:val>
                                            <p:strVal val="1+ppt_h/2"/>
                                          </p:val>
                                        </p:tav>
                                      </p:tavLst>
                                    </p:anim>
                                    <p:set>
                                      <p:cBhvr>
                                        <p:cTn id="176" dur="1" fill="hold">
                                          <p:stCondLst>
                                            <p:cond delay="2999"/>
                                          </p:stCondLst>
                                        </p:cTn>
                                        <p:tgtEl>
                                          <p:spTgt spid="7"/>
                                        </p:tgtEl>
                                        <p:attrNameLst>
                                          <p:attrName>style.visibility</p:attrName>
                                        </p:attrNameLst>
                                      </p:cBhvr>
                                      <p:to>
                                        <p:strVal val="hidden"/>
                                      </p:to>
                                    </p:set>
                                  </p:childTnLst>
                                </p:cTn>
                              </p:par>
                              <p:par>
                                <p:cTn id="177" presetID="2" presetClass="exit" presetSubtype="12" fill="hold" grpId="2" nodeType="withEffect">
                                  <p:stCondLst>
                                    <p:cond delay="0"/>
                                  </p:stCondLst>
                                  <p:childTnLst>
                                    <p:anim calcmode="lin" valueType="num">
                                      <p:cBhvr additive="base">
                                        <p:cTn id="178" dur="3000"/>
                                        <p:tgtEl>
                                          <p:spTgt spid="9"/>
                                        </p:tgtEl>
                                        <p:attrNameLst>
                                          <p:attrName>ppt_x</p:attrName>
                                        </p:attrNameLst>
                                      </p:cBhvr>
                                      <p:tavLst>
                                        <p:tav tm="0">
                                          <p:val>
                                            <p:strVal val="ppt_x"/>
                                          </p:val>
                                        </p:tav>
                                        <p:tav tm="100000">
                                          <p:val>
                                            <p:strVal val="0-ppt_w/2"/>
                                          </p:val>
                                        </p:tav>
                                      </p:tavLst>
                                    </p:anim>
                                    <p:anim calcmode="lin" valueType="num">
                                      <p:cBhvr additive="base">
                                        <p:cTn id="179" dur="3000"/>
                                        <p:tgtEl>
                                          <p:spTgt spid="9"/>
                                        </p:tgtEl>
                                        <p:attrNameLst>
                                          <p:attrName>ppt_y</p:attrName>
                                        </p:attrNameLst>
                                      </p:cBhvr>
                                      <p:tavLst>
                                        <p:tav tm="0">
                                          <p:val>
                                            <p:strVal val="ppt_y"/>
                                          </p:val>
                                        </p:tav>
                                        <p:tav tm="100000">
                                          <p:val>
                                            <p:strVal val="1+ppt_h/2"/>
                                          </p:val>
                                        </p:tav>
                                      </p:tavLst>
                                    </p:anim>
                                    <p:set>
                                      <p:cBhvr>
                                        <p:cTn id="180" dur="1" fill="hold">
                                          <p:stCondLst>
                                            <p:cond delay="2999"/>
                                          </p:stCondLst>
                                        </p:cTn>
                                        <p:tgtEl>
                                          <p:spTgt spid="9"/>
                                        </p:tgtEl>
                                        <p:attrNameLst>
                                          <p:attrName>style.visibility</p:attrName>
                                        </p:attrNameLst>
                                      </p:cBhvr>
                                      <p:to>
                                        <p:strVal val="hidden"/>
                                      </p:to>
                                    </p:set>
                                  </p:childTnLst>
                                </p:cTn>
                              </p:par>
                              <p:par>
                                <p:cTn id="181" presetID="2" presetClass="exit" presetSubtype="12" fill="hold" grpId="2" nodeType="withEffect">
                                  <p:stCondLst>
                                    <p:cond delay="0"/>
                                  </p:stCondLst>
                                  <p:childTnLst>
                                    <p:anim calcmode="lin" valueType="num">
                                      <p:cBhvr additive="base">
                                        <p:cTn id="182" dur="3000"/>
                                        <p:tgtEl>
                                          <p:spTgt spid="11"/>
                                        </p:tgtEl>
                                        <p:attrNameLst>
                                          <p:attrName>ppt_x</p:attrName>
                                        </p:attrNameLst>
                                      </p:cBhvr>
                                      <p:tavLst>
                                        <p:tav tm="0">
                                          <p:val>
                                            <p:strVal val="ppt_x"/>
                                          </p:val>
                                        </p:tav>
                                        <p:tav tm="100000">
                                          <p:val>
                                            <p:strVal val="0-ppt_w/2"/>
                                          </p:val>
                                        </p:tav>
                                      </p:tavLst>
                                    </p:anim>
                                    <p:anim calcmode="lin" valueType="num">
                                      <p:cBhvr additive="base">
                                        <p:cTn id="183" dur="3000"/>
                                        <p:tgtEl>
                                          <p:spTgt spid="11"/>
                                        </p:tgtEl>
                                        <p:attrNameLst>
                                          <p:attrName>ppt_y</p:attrName>
                                        </p:attrNameLst>
                                      </p:cBhvr>
                                      <p:tavLst>
                                        <p:tav tm="0">
                                          <p:val>
                                            <p:strVal val="ppt_y"/>
                                          </p:val>
                                        </p:tav>
                                        <p:tav tm="100000">
                                          <p:val>
                                            <p:strVal val="1+ppt_h/2"/>
                                          </p:val>
                                        </p:tav>
                                      </p:tavLst>
                                    </p:anim>
                                    <p:set>
                                      <p:cBhvr>
                                        <p:cTn id="184" dur="1" fill="hold">
                                          <p:stCondLst>
                                            <p:cond delay="2999"/>
                                          </p:stCondLst>
                                        </p:cTn>
                                        <p:tgtEl>
                                          <p:spTgt spid="11"/>
                                        </p:tgtEl>
                                        <p:attrNameLst>
                                          <p:attrName>style.visibility</p:attrName>
                                        </p:attrNameLst>
                                      </p:cBhvr>
                                      <p:to>
                                        <p:strVal val="hidden"/>
                                      </p:to>
                                    </p:set>
                                  </p:childTnLst>
                                </p:cTn>
                              </p:par>
                              <p:par>
                                <p:cTn id="185" presetID="2" presetClass="exit" presetSubtype="12" fill="hold" grpId="2" nodeType="withEffect">
                                  <p:stCondLst>
                                    <p:cond delay="0"/>
                                  </p:stCondLst>
                                  <p:childTnLst>
                                    <p:anim calcmode="lin" valueType="num">
                                      <p:cBhvr additive="base">
                                        <p:cTn id="186" dur="3000"/>
                                        <p:tgtEl>
                                          <p:spTgt spid="13"/>
                                        </p:tgtEl>
                                        <p:attrNameLst>
                                          <p:attrName>ppt_x</p:attrName>
                                        </p:attrNameLst>
                                      </p:cBhvr>
                                      <p:tavLst>
                                        <p:tav tm="0">
                                          <p:val>
                                            <p:strVal val="ppt_x"/>
                                          </p:val>
                                        </p:tav>
                                        <p:tav tm="100000">
                                          <p:val>
                                            <p:strVal val="0-ppt_w/2"/>
                                          </p:val>
                                        </p:tav>
                                      </p:tavLst>
                                    </p:anim>
                                    <p:anim calcmode="lin" valueType="num">
                                      <p:cBhvr additive="base">
                                        <p:cTn id="187" dur="3000"/>
                                        <p:tgtEl>
                                          <p:spTgt spid="13"/>
                                        </p:tgtEl>
                                        <p:attrNameLst>
                                          <p:attrName>ppt_y</p:attrName>
                                        </p:attrNameLst>
                                      </p:cBhvr>
                                      <p:tavLst>
                                        <p:tav tm="0">
                                          <p:val>
                                            <p:strVal val="ppt_y"/>
                                          </p:val>
                                        </p:tav>
                                        <p:tav tm="100000">
                                          <p:val>
                                            <p:strVal val="1+ppt_h/2"/>
                                          </p:val>
                                        </p:tav>
                                      </p:tavLst>
                                    </p:anim>
                                    <p:set>
                                      <p:cBhvr>
                                        <p:cTn id="188" dur="1" fill="hold">
                                          <p:stCondLst>
                                            <p:cond delay="2999"/>
                                          </p:stCondLst>
                                        </p:cTn>
                                        <p:tgtEl>
                                          <p:spTgt spid="13"/>
                                        </p:tgtEl>
                                        <p:attrNameLst>
                                          <p:attrName>style.visibility</p:attrName>
                                        </p:attrNameLst>
                                      </p:cBhvr>
                                      <p:to>
                                        <p:strVal val="hidden"/>
                                      </p:to>
                                    </p:set>
                                  </p:childTnLst>
                                </p:cTn>
                              </p:par>
                              <p:par>
                                <p:cTn id="189" presetID="2" presetClass="exit" presetSubtype="12" fill="hold" grpId="2" nodeType="withEffect">
                                  <p:stCondLst>
                                    <p:cond delay="0"/>
                                  </p:stCondLst>
                                  <p:childTnLst>
                                    <p:anim calcmode="lin" valueType="num">
                                      <p:cBhvr additive="base">
                                        <p:cTn id="190" dur="3000"/>
                                        <p:tgtEl>
                                          <p:spTgt spid="15"/>
                                        </p:tgtEl>
                                        <p:attrNameLst>
                                          <p:attrName>ppt_x</p:attrName>
                                        </p:attrNameLst>
                                      </p:cBhvr>
                                      <p:tavLst>
                                        <p:tav tm="0">
                                          <p:val>
                                            <p:strVal val="ppt_x"/>
                                          </p:val>
                                        </p:tav>
                                        <p:tav tm="100000">
                                          <p:val>
                                            <p:strVal val="0-ppt_w/2"/>
                                          </p:val>
                                        </p:tav>
                                      </p:tavLst>
                                    </p:anim>
                                    <p:anim calcmode="lin" valueType="num">
                                      <p:cBhvr additive="base">
                                        <p:cTn id="191" dur="3000"/>
                                        <p:tgtEl>
                                          <p:spTgt spid="15"/>
                                        </p:tgtEl>
                                        <p:attrNameLst>
                                          <p:attrName>ppt_y</p:attrName>
                                        </p:attrNameLst>
                                      </p:cBhvr>
                                      <p:tavLst>
                                        <p:tav tm="0">
                                          <p:val>
                                            <p:strVal val="ppt_y"/>
                                          </p:val>
                                        </p:tav>
                                        <p:tav tm="100000">
                                          <p:val>
                                            <p:strVal val="1+ppt_h/2"/>
                                          </p:val>
                                        </p:tav>
                                      </p:tavLst>
                                    </p:anim>
                                    <p:set>
                                      <p:cBhvr>
                                        <p:cTn id="192" dur="1" fill="hold">
                                          <p:stCondLst>
                                            <p:cond delay="2999"/>
                                          </p:stCondLst>
                                        </p:cTn>
                                        <p:tgtEl>
                                          <p:spTgt spid="15"/>
                                        </p:tgtEl>
                                        <p:attrNameLst>
                                          <p:attrName>style.visibility</p:attrName>
                                        </p:attrNameLst>
                                      </p:cBhvr>
                                      <p:to>
                                        <p:strVal val="hidden"/>
                                      </p:to>
                                    </p:set>
                                  </p:childTnLst>
                                </p:cTn>
                              </p:par>
                              <p:par>
                                <p:cTn id="193" presetID="2" presetClass="exit" presetSubtype="12" fill="hold" grpId="2" nodeType="withEffect">
                                  <p:stCondLst>
                                    <p:cond delay="0"/>
                                  </p:stCondLst>
                                  <p:childTnLst>
                                    <p:anim calcmode="lin" valueType="num">
                                      <p:cBhvr additive="base">
                                        <p:cTn id="194" dur="3000"/>
                                        <p:tgtEl>
                                          <p:spTgt spid="17"/>
                                        </p:tgtEl>
                                        <p:attrNameLst>
                                          <p:attrName>ppt_x</p:attrName>
                                        </p:attrNameLst>
                                      </p:cBhvr>
                                      <p:tavLst>
                                        <p:tav tm="0">
                                          <p:val>
                                            <p:strVal val="ppt_x"/>
                                          </p:val>
                                        </p:tav>
                                        <p:tav tm="100000">
                                          <p:val>
                                            <p:strVal val="0-ppt_w/2"/>
                                          </p:val>
                                        </p:tav>
                                      </p:tavLst>
                                    </p:anim>
                                    <p:anim calcmode="lin" valueType="num">
                                      <p:cBhvr additive="base">
                                        <p:cTn id="195" dur="3000"/>
                                        <p:tgtEl>
                                          <p:spTgt spid="17"/>
                                        </p:tgtEl>
                                        <p:attrNameLst>
                                          <p:attrName>ppt_y</p:attrName>
                                        </p:attrNameLst>
                                      </p:cBhvr>
                                      <p:tavLst>
                                        <p:tav tm="0">
                                          <p:val>
                                            <p:strVal val="ppt_y"/>
                                          </p:val>
                                        </p:tav>
                                        <p:tav tm="100000">
                                          <p:val>
                                            <p:strVal val="1+ppt_h/2"/>
                                          </p:val>
                                        </p:tav>
                                      </p:tavLst>
                                    </p:anim>
                                    <p:set>
                                      <p:cBhvr>
                                        <p:cTn id="196" dur="1" fill="hold">
                                          <p:stCondLst>
                                            <p:cond delay="2999"/>
                                          </p:stCondLst>
                                        </p:cTn>
                                        <p:tgtEl>
                                          <p:spTgt spid="17"/>
                                        </p:tgtEl>
                                        <p:attrNameLst>
                                          <p:attrName>style.visibility</p:attrName>
                                        </p:attrNameLst>
                                      </p:cBhvr>
                                      <p:to>
                                        <p:strVal val="hidden"/>
                                      </p:to>
                                    </p:set>
                                  </p:childTnLst>
                                </p:cTn>
                              </p:par>
                              <p:par>
                                <p:cTn id="197" presetID="2" presetClass="exit" presetSubtype="12" fill="hold" grpId="2" nodeType="withEffect">
                                  <p:stCondLst>
                                    <p:cond delay="0"/>
                                  </p:stCondLst>
                                  <p:childTnLst>
                                    <p:anim calcmode="lin" valueType="num">
                                      <p:cBhvr additive="base">
                                        <p:cTn id="198" dur="3000"/>
                                        <p:tgtEl>
                                          <p:spTgt spid="19"/>
                                        </p:tgtEl>
                                        <p:attrNameLst>
                                          <p:attrName>ppt_x</p:attrName>
                                        </p:attrNameLst>
                                      </p:cBhvr>
                                      <p:tavLst>
                                        <p:tav tm="0">
                                          <p:val>
                                            <p:strVal val="ppt_x"/>
                                          </p:val>
                                        </p:tav>
                                        <p:tav tm="100000">
                                          <p:val>
                                            <p:strVal val="0-ppt_w/2"/>
                                          </p:val>
                                        </p:tav>
                                      </p:tavLst>
                                    </p:anim>
                                    <p:anim calcmode="lin" valueType="num">
                                      <p:cBhvr additive="base">
                                        <p:cTn id="199" dur="3000"/>
                                        <p:tgtEl>
                                          <p:spTgt spid="19"/>
                                        </p:tgtEl>
                                        <p:attrNameLst>
                                          <p:attrName>ppt_y</p:attrName>
                                        </p:attrNameLst>
                                      </p:cBhvr>
                                      <p:tavLst>
                                        <p:tav tm="0">
                                          <p:val>
                                            <p:strVal val="ppt_y"/>
                                          </p:val>
                                        </p:tav>
                                        <p:tav tm="100000">
                                          <p:val>
                                            <p:strVal val="1+ppt_h/2"/>
                                          </p:val>
                                        </p:tav>
                                      </p:tavLst>
                                    </p:anim>
                                    <p:set>
                                      <p:cBhvr>
                                        <p:cTn id="200" dur="1" fill="hold">
                                          <p:stCondLst>
                                            <p:cond delay="2999"/>
                                          </p:stCondLst>
                                        </p:cTn>
                                        <p:tgtEl>
                                          <p:spTgt spid="19"/>
                                        </p:tgtEl>
                                        <p:attrNameLst>
                                          <p:attrName>style.visibility</p:attrName>
                                        </p:attrNameLst>
                                      </p:cBhvr>
                                      <p:to>
                                        <p:strVal val="hidden"/>
                                      </p:to>
                                    </p:set>
                                  </p:childTnLst>
                                </p:cTn>
                              </p:par>
                              <p:par>
                                <p:cTn id="201" presetID="2" presetClass="exit" presetSubtype="12" fill="hold" grpId="2" nodeType="withEffect">
                                  <p:stCondLst>
                                    <p:cond delay="0"/>
                                  </p:stCondLst>
                                  <p:childTnLst>
                                    <p:anim calcmode="lin" valueType="num">
                                      <p:cBhvr additive="base">
                                        <p:cTn id="202" dur="3000"/>
                                        <p:tgtEl>
                                          <p:spTgt spid="21"/>
                                        </p:tgtEl>
                                        <p:attrNameLst>
                                          <p:attrName>ppt_x</p:attrName>
                                        </p:attrNameLst>
                                      </p:cBhvr>
                                      <p:tavLst>
                                        <p:tav tm="0">
                                          <p:val>
                                            <p:strVal val="ppt_x"/>
                                          </p:val>
                                        </p:tav>
                                        <p:tav tm="100000">
                                          <p:val>
                                            <p:strVal val="0-ppt_w/2"/>
                                          </p:val>
                                        </p:tav>
                                      </p:tavLst>
                                    </p:anim>
                                    <p:anim calcmode="lin" valueType="num">
                                      <p:cBhvr additive="base">
                                        <p:cTn id="203" dur="3000"/>
                                        <p:tgtEl>
                                          <p:spTgt spid="21"/>
                                        </p:tgtEl>
                                        <p:attrNameLst>
                                          <p:attrName>ppt_y</p:attrName>
                                        </p:attrNameLst>
                                      </p:cBhvr>
                                      <p:tavLst>
                                        <p:tav tm="0">
                                          <p:val>
                                            <p:strVal val="ppt_y"/>
                                          </p:val>
                                        </p:tav>
                                        <p:tav tm="100000">
                                          <p:val>
                                            <p:strVal val="1+ppt_h/2"/>
                                          </p:val>
                                        </p:tav>
                                      </p:tavLst>
                                    </p:anim>
                                    <p:set>
                                      <p:cBhvr>
                                        <p:cTn id="204" dur="1" fill="hold">
                                          <p:stCondLst>
                                            <p:cond delay="2999"/>
                                          </p:stCondLst>
                                        </p:cTn>
                                        <p:tgtEl>
                                          <p:spTgt spid="21"/>
                                        </p:tgtEl>
                                        <p:attrNameLst>
                                          <p:attrName>style.visibility</p:attrName>
                                        </p:attrNameLst>
                                      </p:cBhvr>
                                      <p:to>
                                        <p:strVal val="hidden"/>
                                      </p:to>
                                    </p:set>
                                  </p:childTnLst>
                                </p:cTn>
                              </p:par>
                              <p:par>
                                <p:cTn id="205" presetID="2" presetClass="exit" presetSubtype="12" fill="hold" grpId="2" nodeType="withEffect">
                                  <p:stCondLst>
                                    <p:cond delay="0"/>
                                  </p:stCondLst>
                                  <p:childTnLst>
                                    <p:anim calcmode="lin" valueType="num">
                                      <p:cBhvr additive="base">
                                        <p:cTn id="206" dur="3000"/>
                                        <p:tgtEl>
                                          <p:spTgt spid="23"/>
                                        </p:tgtEl>
                                        <p:attrNameLst>
                                          <p:attrName>ppt_x</p:attrName>
                                        </p:attrNameLst>
                                      </p:cBhvr>
                                      <p:tavLst>
                                        <p:tav tm="0">
                                          <p:val>
                                            <p:strVal val="ppt_x"/>
                                          </p:val>
                                        </p:tav>
                                        <p:tav tm="100000">
                                          <p:val>
                                            <p:strVal val="0-ppt_w/2"/>
                                          </p:val>
                                        </p:tav>
                                      </p:tavLst>
                                    </p:anim>
                                    <p:anim calcmode="lin" valueType="num">
                                      <p:cBhvr additive="base">
                                        <p:cTn id="207" dur="3000"/>
                                        <p:tgtEl>
                                          <p:spTgt spid="23"/>
                                        </p:tgtEl>
                                        <p:attrNameLst>
                                          <p:attrName>ppt_y</p:attrName>
                                        </p:attrNameLst>
                                      </p:cBhvr>
                                      <p:tavLst>
                                        <p:tav tm="0">
                                          <p:val>
                                            <p:strVal val="ppt_y"/>
                                          </p:val>
                                        </p:tav>
                                        <p:tav tm="100000">
                                          <p:val>
                                            <p:strVal val="1+ppt_h/2"/>
                                          </p:val>
                                        </p:tav>
                                      </p:tavLst>
                                    </p:anim>
                                    <p:set>
                                      <p:cBhvr>
                                        <p:cTn id="208" dur="1" fill="hold">
                                          <p:stCondLst>
                                            <p:cond delay="2999"/>
                                          </p:stCondLst>
                                        </p:cTn>
                                        <p:tgtEl>
                                          <p:spTgt spid="23"/>
                                        </p:tgtEl>
                                        <p:attrNameLst>
                                          <p:attrName>style.visibility</p:attrName>
                                        </p:attrNameLst>
                                      </p:cBhvr>
                                      <p:to>
                                        <p:strVal val="hidden"/>
                                      </p:to>
                                    </p:set>
                                  </p:childTnLst>
                                </p:cTn>
                              </p:par>
                              <p:par>
                                <p:cTn id="209" presetID="8" presetClass="emph" presetSubtype="0" fill="hold" grpId="3" nodeType="withEffect">
                                  <p:stCondLst>
                                    <p:cond delay="0"/>
                                  </p:stCondLst>
                                  <p:childTnLst>
                                    <p:animRot by="-10800000">
                                      <p:cBhvr>
                                        <p:cTn id="210" dur="3000" fill="hold"/>
                                        <p:tgtEl>
                                          <p:spTgt spid="5"/>
                                        </p:tgtEl>
                                        <p:attrNameLst>
                                          <p:attrName>r</p:attrName>
                                        </p:attrNameLst>
                                      </p:cBhvr>
                                    </p:animRot>
                                  </p:childTnLst>
                                </p:cTn>
                              </p:par>
                              <p:par>
                                <p:cTn id="211" presetID="8" presetClass="emph" presetSubtype="0" fill="hold" grpId="3" nodeType="withEffect">
                                  <p:stCondLst>
                                    <p:cond delay="0"/>
                                  </p:stCondLst>
                                  <p:childTnLst>
                                    <p:animRot by="-10800000">
                                      <p:cBhvr>
                                        <p:cTn id="212" dur="3000" fill="hold"/>
                                        <p:tgtEl>
                                          <p:spTgt spid="7"/>
                                        </p:tgtEl>
                                        <p:attrNameLst>
                                          <p:attrName>r</p:attrName>
                                        </p:attrNameLst>
                                      </p:cBhvr>
                                    </p:animRot>
                                  </p:childTnLst>
                                </p:cTn>
                              </p:par>
                              <p:par>
                                <p:cTn id="213" presetID="8" presetClass="emph" presetSubtype="0" fill="hold" grpId="3" nodeType="withEffect">
                                  <p:stCondLst>
                                    <p:cond delay="0"/>
                                  </p:stCondLst>
                                  <p:childTnLst>
                                    <p:animRot by="-10800000">
                                      <p:cBhvr>
                                        <p:cTn id="214" dur="3000" fill="hold"/>
                                        <p:tgtEl>
                                          <p:spTgt spid="9"/>
                                        </p:tgtEl>
                                        <p:attrNameLst>
                                          <p:attrName>r</p:attrName>
                                        </p:attrNameLst>
                                      </p:cBhvr>
                                    </p:animRot>
                                  </p:childTnLst>
                                </p:cTn>
                              </p:par>
                              <p:par>
                                <p:cTn id="215" presetID="8" presetClass="emph" presetSubtype="0" fill="hold" grpId="3" nodeType="withEffect">
                                  <p:stCondLst>
                                    <p:cond delay="0"/>
                                  </p:stCondLst>
                                  <p:childTnLst>
                                    <p:animRot by="-10800000">
                                      <p:cBhvr>
                                        <p:cTn id="216" dur="3000" fill="hold"/>
                                        <p:tgtEl>
                                          <p:spTgt spid="11"/>
                                        </p:tgtEl>
                                        <p:attrNameLst>
                                          <p:attrName>r</p:attrName>
                                        </p:attrNameLst>
                                      </p:cBhvr>
                                    </p:animRot>
                                  </p:childTnLst>
                                </p:cTn>
                              </p:par>
                              <p:par>
                                <p:cTn id="217" presetID="8" presetClass="emph" presetSubtype="0" fill="hold" grpId="3" nodeType="withEffect">
                                  <p:stCondLst>
                                    <p:cond delay="0"/>
                                  </p:stCondLst>
                                  <p:childTnLst>
                                    <p:animRot by="-10800000">
                                      <p:cBhvr>
                                        <p:cTn id="218" dur="3000" fill="hold"/>
                                        <p:tgtEl>
                                          <p:spTgt spid="13"/>
                                        </p:tgtEl>
                                        <p:attrNameLst>
                                          <p:attrName>r</p:attrName>
                                        </p:attrNameLst>
                                      </p:cBhvr>
                                    </p:animRot>
                                  </p:childTnLst>
                                </p:cTn>
                              </p:par>
                              <p:par>
                                <p:cTn id="219" presetID="8" presetClass="emph" presetSubtype="0" fill="hold" grpId="3" nodeType="withEffect">
                                  <p:stCondLst>
                                    <p:cond delay="0"/>
                                  </p:stCondLst>
                                  <p:childTnLst>
                                    <p:animRot by="-10800000">
                                      <p:cBhvr>
                                        <p:cTn id="220" dur="3000" fill="hold"/>
                                        <p:tgtEl>
                                          <p:spTgt spid="15"/>
                                        </p:tgtEl>
                                        <p:attrNameLst>
                                          <p:attrName>r</p:attrName>
                                        </p:attrNameLst>
                                      </p:cBhvr>
                                    </p:animRot>
                                  </p:childTnLst>
                                </p:cTn>
                              </p:par>
                              <p:par>
                                <p:cTn id="221" presetID="8" presetClass="emph" presetSubtype="0" fill="hold" grpId="3" nodeType="withEffect">
                                  <p:stCondLst>
                                    <p:cond delay="0"/>
                                  </p:stCondLst>
                                  <p:childTnLst>
                                    <p:animRot by="-10800000">
                                      <p:cBhvr>
                                        <p:cTn id="222" dur="3000" fill="hold"/>
                                        <p:tgtEl>
                                          <p:spTgt spid="17"/>
                                        </p:tgtEl>
                                        <p:attrNameLst>
                                          <p:attrName>r</p:attrName>
                                        </p:attrNameLst>
                                      </p:cBhvr>
                                    </p:animRot>
                                  </p:childTnLst>
                                </p:cTn>
                              </p:par>
                              <p:par>
                                <p:cTn id="223" presetID="8" presetClass="emph" presetSubtype="0" fill="hold" grpId="3" nodeType="withEffect">
                                  <p:stCondLst>
                                    <p:cond delay="0"/>
                                  </p:stCondLst>
                                  <p:childTnLst>
                                    <p:animRot by="-10800000">
                                      <p:cBhvr>
                                        <p:cTn id="224" dur="3000" fill="hold"/>
                                        <p:tgtEl>
                                          <p:spTgt spid="19"/>
                                        </p:tgtEl>
                                        <p:attrNameLst>
                                          <p:attrName>r</p:attrName>
                                        </p:attrNameLst>
                                      </p:cBhvr>
                                    </p:animRot>
                                  </p:childTnLst>
                                </p:cTn>
                              </p:par>
                              <p:par>
                                <p:cTn id="225" presetID="8" presetClass="emph" presetSubtype="0" fill="hold" grpId="3" nodeType="withEffect">
                                  <p:stCondLst>
                                    <p:cond delay="0"/>
                                  </p:stCondLst>
                                  <p:childTnLst>
                                    <p:animRot by="-10800000">
                                      <p:cBhvr>
                                        <p:cTn id="226" dur="3000" fill="hold"/>
                                        <p:tgtEl>
                                          <p:spTgt spid="21"/>
                                        </p:tgtEl>
                                        <p:attrNameLst>
                                          <p:attrName>r</p:attrName>
                                        </p:attrNameLst>
                                      </p:cBhvr>
                                    </p:animRot>
                                  </p:childTnLst>
                                </p:cTn>
                              </p:par>
                              <p:par>
                                <p:cTn id="227" presetID="8" presetClass="emph" presetSubtype="0" fill="hold" grpId="3" nodeType="withEffect">
                                  <p:stCondLst>
                                    <p:cond delay="0"/>
                                  </p:stCondLst>
                                  <p:childTnLst>
                                    <p:animRot by="-10800000">
                                      <p:cBhvr>
                                        <p:cTn id="228" dur="3000" fill="hold"/>
                                        <p:tgtEl>
                                          <p:spTgt spid="23"/>
                                        </p:tgtEl>
                                        <p:attrNameLst>
                                          <p:attrName>r</p:attrName>
                                        </p:attrNameLst>
                                      </p:cBhvr>
                                    </p:animRot>
                                  </p:childTnLst>
                                </p:cTn>
                              </p:par>
                              <p:par>
                                <p:cTn id="229" presetID="8" presetClass="emph" presetSubtype="0" fill="hold" grpId="3" nodeType="withEffect">
                                  <p:stCondLst>
                                    <p:cond delay="0"/>
                                  </p:stCondLst>
                                  <p:childTnLst>
                                    <p:animRot by="10800000">
                                      <p:cBhvr>
                                        <p:cTn id="230" dur="3000" fill="hold"/>
                                        <p:tgtEl>
                                          <p:spTgt spid="4"/>
                                        </p:tgtEl>
                                        <p:attrNameLst>
                                          <p:attrName>r</p:attrName>
                                        </p:attrNameLst>
                                      </p:cBhvr>
                                    </p:animRot>
                                  </p:childTnLst>
                                </p:cTn>
                              </p:par>
                              <p:par>
                                <p:cTn id="231" presetID="8" presetClass="emph" presetSubtype="0" fill="hold" grpId="3" nodeType="withEffect">
                                  <p:stCondLst>
                                    <p:cond delay="0"/>
                                  </p:stCondLst>
                                  <p:childTnLst>
                                    <p:animRot by="10800000">
                                      <p:cBhvr>
                                        <p:cTn id="232" dur="3000" fill="hold"/>
                                        <p:tgtEl>
                                          <p:spTgt spid="6"/>
                                        </p:tgtEl>
                                        <p:attrNameLst>
                                          <p:attrName>r</p:attrName>
                                        </p:attrNameLst>
                                      </p:cBhvr>
                                    </p:animRot>
                                  </p:childTnLst>
                                </p:cTn>
                              </p:par>
                              <p:par>
                                <p:cTn id="233" presetID="8" presetClass="emph" presetSubtype="0" fill="hold" grpId="3" nodeType="withEffect">
                                  <p:stCondLst>
                                    <p:cond delay="0"/>
                                  </p:stCondLst>
                                  <p:childTnLst>
                                    <p:animRot by="10800000">
                                      <p:cBhvr>
                                        <p:cTn id="234" dur="3000" fill="hold"/>
                                        <p:tgtEl>
                                          <p:spTgt spid="8"/>
                                        </p:tgtEl>
                                        <p:attrNameLst>
                                          <p:attrName>r</p:attrName>
                                        </p:attrNameLst>
                                      </p:cBhvr>
                                    </p:animRot>
                                  </p:childTnLst>
                                </p:cTn>
                              </p:par>
                              <p:par>
                                <p:cTn id="235" presetID="8" presetClass="emph" presetSubtype="0" fill="hold" grpId="3" nodeType="withEffect">
                                  <p:stCondLst>
                                    <p:cond delay="0"/>
                                  </p:stCondLst>
                                  <p:childTnLst>
                                    <p:animRot by="10800000">
                                      <p:cBhvr>
                                        <p:cTn id="236" dur="3000" fill="hold"/>
                                        <p:tgtEl>
                                          <p:spTgt spid="10"/>
                                        </p:tgtEl>
                                        <p:attrNameLst>
                                          <p:attrName>r</p:attrName>
                                        </p:attrNameLst>
                                      </p:cBhvr>
                                    </p:animRot>
                                  </p:childTnLst>
                                </p:cTn>
                              </p:par>
                              <p:par>
                                <p:cTn id="237" presetID="8" presetClass="emph" presetSubtype="0" fill="hold" grpId="3" nodeType="withEffect">
                                  <p:stCondLst>
                                    <p:cond delay="0"/>
                                  </p:stCondLst>
                                  <p:childTnLst>
                                    <p:animRot by="10800000">
                                      <p:cBhvr>
                                        <p:cTn id="238" dur="3000" fill="hold"/>
                                        <p:tgtEl>
                                          <p:spTgt spid="12"/>
                                        </p:tgtEl>
                                        <p:attrNameLst>
                                          <p:attrName>r</p:attrName>
                                        </p:attrNameLst>
                                      </p:cBhvr>
                                    </p:animRot>
                                  </p:childTnLst>
                                </p:cTn>
                              </p:par>
                              <p:par>
                                <p:cTn id="239" presetID="8" presetClass="emph" presetSubtype="0" fill="hold" grpId="3" nodeType="withEffect">
                                  <p:stCondLst>
                                    <p:cond delay="0"/>
                                  </p:stCondLst>
                                  <p:childTnLst>
                                    <p:animRot by="10800000">
                                      <p:cBhvr>
                                        <p:cTn id="240" dur="3000" fill="hold"/>
                                        <p:tgtEl>
                                          <p:spTgt spid="14"/>
                                        </p:tgtEl>
                                        <p:attrNameLst>
                                          <p:attrName>r</p:attrName>
                                        </p:attrNameLst>
                                      </p:cBhvr>
                                    </p:animRot>
                                  </p:childTnLst>
                                </p:cTn>
                              </p:par>
                              <p:par>
                                <p:cTn id="241" presetID="8" presetClass="emph" presetSubtype="0" fill="hold" grpId="3" nodeType="withEffect">
                                  <p:stCondLst>
                                    <p:cond delay="0"/>
                                  </p:stCondLst>
                                  <p:childTnLst>
                                    <p:animRot by="10800000">
                                      <p:cBhvr>
                                        <p:cTn id="242" dur="3000" fill="hold"/>
                                        <p:tgtEl>
                                          <p:spTgt spid="16"/>
                                        </p:tgtEl>
                                        <p:attrNameLst>
                                          <p:attrName>r</p:attrName>
                                        </p:attrNameLst>
                                      </p:cBhvr>
                                    </p:animRot>
                                  </p:childTnLst>
                                </p:cTn>
                              </p:par>
                              <p:par>
                                <p:cTn id="243" presetID="8" presetClass="emph" presetSubtype="0" fill="hold" grpId="3" nodeType="withEffect">
                                  <p:stCondLst>
                                    <p:cond delay="0"/>
                                  </p:stCondLst>
                                  <p:childTnLst>
                                    <p:animRot by="10800000">
                                      <p:cBhvr>
                                        <p:cTn id="244" dur="3000" fill="hold"/>
                                        <p:tgtEl>
                                          <p:spTgt spid="18"/>
                                        </p:tgtEl>
                                        <p:attrNameLst>
                                          <p:attrName>r</p:attrName>
                                        </p:attrNameLst>
                                      </p:cBhvr>
                                    </p:animRot>
                                  </p:childTnLst>
                                </p:cTn>
                              </p:par>
                              <p:par>
                                <p:cTn id="245" presetID="8" presetClass="emph" presetSubtype="0" fill="hold" grpId="3" nodeType="withEffect">
                                  <p:stCondLst>
                                    <p:cond delay="0"/>
                                  </p:stCondLst>
                                  <p:childTnLst>
                                    <p:animRot by="10800000">
                                      <p:cBhvr>
                                        <p:cTn id="246" dur="3000" fill="hold"/>
                                        <p:tgtEl>
                                          <p:spTgt spid="20"/>
                                        </p:tgtEl>
                                        <p:attrNameLst>
                                          <p:attrName>r</p:attrName>
                                        </p:attrNameLst>
                                      </p:cBhvr>
                                    </p:animRot>
                                  </p:childTnLst>
                                </p:cTn>
                              </p:par>
                              <p:par>
                                <p:cTn id="247" presetID="8" presetClass="emph" presetSubtype="0" fill="hold" grpId="3" nodeType="withEffect">
                                  <p:stCondLst>
                                    <p:cond delay="0"/>
                                  </p:stCondLst>
                                  <p:childTnLst>
                                    <p:animRot by="10800000">
                                      <p:cBhvr>
                                        <p:cTn id="248" dur="3000" fill="hold"/>
                                        <p:tgtEl>
                                          <p:spTgt spid="22"/>
                                        </p:tgtEl>
                                        <p:attrNameLst>
                                          <p:attrName>r</p:attrName>
                                        </p:attrNameLst>
                                      </p:cBhvr>
                                    </p:animRot>
                                  </p:childTnLst>
                                </p:cTn>
                              </p:par>
                              <p:par>
                                <p:cTn id="249" presetID="23" presetClass="entr" presetSubtype="288" fill="hold" nodeType="withEffect">
                                  <p:stCondLst>
                                    <p:cond delay="0"/>
                                  </p:stCondLst>
                                  <p:childTnLst>
                                    <p:set>
                                      <p:cBhvr>
                                        <p:cTn id="250" dur="1" fill="hold">
                                          <p:stCondLst>
                                            <p:cond delay="0"/>
                                          </p:stCondLst>
                                        </p:cTn>
                                        <p:tgtEl>
                                          <p:spTgt spid="3"/>
                                        </p:tgtEl>
                                        <p:attrNameLst>
                                          <p:attrName>style.visibility</p:attrName>
                                        </p:attrNameLst>
                                      </p:cBhvr>
                                      <p:to>
                                        <p:strVal val="visible"/>
                                      </p:to>
                                    </p:set>
                                    <p:anim calcmode="lin" valueType="num">
                                      <p:cBhvr>
                                        <p:cTn id="251" dur="3000" fill="hold"/>
                                        <p:tgtEl>
                                          <p:spTgt spid="3"/>
                                        </p:tgtEl>
                                        <p:attrNameLst>
                                          <p:attrName>ppt_w</p:attrName>
                                        </p:attrNameLst>
                                      </p:cBhvr>
                                      <p:tavLst>
                                        <p:tav tm="0">
                                          <p:val>
                                            <p:strVal val="4/3*#ppt_w"/>
                                          </p:val>
                                        </p:tav>
                                        <p:tav tm="100000">
                                          <p:val>
                                            <p:strVal val="#ppt_w"/>
                                          </p:val>
                                        </p:tav>
                                      </p:tavLst>
                                    </p:anim>
                                    <p:anim calcmode="lin" valueType="num">
                                      <p:cBhvr>
                                        <p:cTn id="252" dur="3000" fill="hold"/>
                                        <p:tgtEl>
                                          <p:spTgt spid="3"/>
                                        </p:tgtEl>
                                        <p:attrNameLst>
                                          <p:attrName>ppt_h</p:attrName>
                                        </p:attrNameLst>
                                      </p:cBhvr>
                                      <p:tavLst>
                                        <p:tav tm="0">
                                          <p:val>
                                            <p:strVal val="4/3*#ppt_h"/>
                                          </p:val>
                                        </p:tav>
                                        <p:tav tm="100000">
                                          <p:val>
                                            <p:strVal val="#ppt_h"/>
                                          </p:val>
                                        </p:tav>
                                      </p:tavLst>
                                    </p:anim>
                                  </p:childTnLst>
                                </p:cTn>
                              </p:par>
                              <p:par>
                                <p:cTn id="253" presetID="16" presetClass="entr" presetSubtype="37" fill="hold" nodeType="withEffect">
                                  <p:stCondLst>
                                    <p:cond delay="0"/>
                                  </p:stCondLst>
                                  <p:childTnLst>
                                    <p:set>
                                      <p:cBhvr>
                                        <p:cTn id="254" dur="1" fill="hold">
                                          <p:stCondLst>
                                            <p:cond delay="0"/>
                                          </p:stCondLst>
                                        </p:cTn>
                                        <p:tgtEl>
                                          <p:spTgt spid="3"/>
                                        </p:tgtEl>
                                        <p:attrNameLst>
                                          <p:attrName>style.visibility</p:attrName>
                                        </p:attrNameLst>
                                      </p:cBhvr>
                                      <p:to>
                                        <p:strVal val="visible"/>
                                      </p:to>
                                    </p:set>
                                    <p:animEffect transition="in" filter="barn(outVertical)">
                                      <p:cBhvr>
                                        <p:cTn id="255" dur="30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4" grpId="1" animBg="1"/>
      <p:bldP spid="4" grpId="2" animBg="1"/>
      <p:bldP spid="4" grpId="3" animBg="1"/>
      <p:bldP spid="5" grpId="0" animBg="1"/>
      <p:bldP spid="5" grpId="1" animBg="1"/>
      <p:bldP spid="5" grpId="2" animBg="1"/>
      <p:bldP spid="5" grpId="3" animBg="1"/>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9" grpId="0" animBg="1"/>
      <p:bldP spid="9" grpId="1" animBg="1"/>
      <p:bldP spid="9" grpId="2" animBg="1"/>
      <p:bldP spid="9" grpId="3" animBg="1"/>
      <p:bldP spid="10" grpId="0" animBg="1"/>
      <p:bldP spid="10" grpId="1" animBg="1"/>
      <p:bldP spid="10" grpId="2" animBg="1"/>
      <p:bldP spid="10" grpId="3" animBg="1"/>
      <p:bldP spid="11" grpId="0" animBg="1"/>
      <p:bldP spid="11" grpId="1" animBg="1"/>
      <p:bldP spid="11" grpId="2" animBg="1"/>
      <p:bldP spid="11" grpId="3" animBg="1"/>
      <p:bldP spid="12" grpId="0" animBg="1"/>
      <p:bldP spid="12" grpId="1" animBg="1"/>
      <p:bldP spid="12" grpId="2" animBg="1"/>
      <p:bldP spid="12" grpId="3" animBg="1"/>
      <p:bldP spid="13" grpId="0" animBg="1"/>
      <p:bldP spid="13" grpId="1" animBg="1"/>
      <p:bldP spid="13" grpId="2" animBg="1"/>
      <p:bldP spid="13" grpId="3" animBg="1"/>
      <p:bldP spid="14" grpId="0" animBg="1"/>
      <p:bldP spid="14" grpId="1" animBg="1"/>
      <p:bldP spid="14" grpId="2" animBg="1"/>
      <p:bldP spid="14" grpId="3" animBg="1"/>
      <p:bldP spid="15" grpId="0" animBg="1"/>
      <p:bldP spid="15" grpId="1" animBg="1"/>
      <p:bldP spid="15" grpId="2" animBg="1"/>
      <p:bldP spid="15" grpId="3" animBg="1"/>
      <p:bldP spid="16" grpId="0" animBg="1"/>
      <p:bldP spid="16" grpId="1" animBg="1"/>
      <p:bldP spid="16" grpId="2" animBg="1"/>
      <p:bldP spid="16" grpId="3"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20" grpId="0" animBg="1"/>
      <p:bldP spid="20" grpId="1" animBg="1"/>
      <p:bldP spid="20" grpId="2" animBg="1"/>
      <p:bldP spid="20" grpId="3" animBg="1"/>
      <p:bldP spid="21" grpId="0" animBg="1"/>
      <p:bldP spid="21" grpId="1" animBg="1"/>
      <p:bldP spid="21" grpId="2" animBg="1"/>
      <p:bldP spid="21" grpId="3" animBg="1"/>
      <p:bldP spid="22" grpId="0" animBg="1"/>
      <p:bldP spid="22" grpId="1" animBg="1"/>
      <p:bldP spid="22" grpId="2" animBg="1"/>
      <p:bldP spid="22" grpId="3" animBg="1"/>
      <p:bldP spid="23" grpId="0" animBg="1"/>
      <p:bldP spid="23" grpId="1" animBg="1"/>
      <p:bldP spid="23" grpId="2" animBg="1"/>
      <p:bldP spid="23" grpId="3" animBg="1"/>
      <p:bldP spid="24" grpId="0" animBg="1"/>
    </p:bld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2 Marco"/>
          <p:cNvSpPr/>
          <p:nvPr/>
        </p:nvSpPr>
        <p:spPr>
          <a:xfrm>
            <a:off x="357158" y="214296"/>
            <a:ext cx="8572560" cy="4714908"/>
          </a:xfrm>
          <a:prstGeom prst="frame">
            <a:avLst>
              <a:gd name="adj1" fmla="val 2134"/>
            </a:avLst>
          </a:prstGeom>
          <a:blipFill dpi="0" rotWithShape="1">
            <a:blip r:embed="rId2"/>
            <a:srcRect/>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 name="3 CuadroTexto"/>
          <p:cNvSpPr txBox="1"/>
          <p:nvPr/>
        </p:nvSpPr>
        <p:spPr>
          <a:xfrm>
            <a:off x="428596" y="428610"/>
            <a:ext cx="8429684" cy="4770537"/>
          </a:xfrm>
          <a:prstGeom prst="rect">
            <a:avLst/>
          </a:prstGeom>
          <a:noFill/>
        </p:spPr>
        <p:txBody>
          <a:bodyPr wrap="square" rtlCol="0">
            <a:spAutoFit/>
          </a:bodyPr>
          <a:lstStyle/>
          <a:p>
            <a:r>
              <a:rPr lang="es-ES" sz="2400" dirty="0" smtClean="0">
                <a:latin typeface="Agency FB" pitchFamily="34" charset="0"/>
              </a:rPr>
              <a:t>Una de las principales características del nado sincronizado es que los participantes tienen un tiempo determinado para realizar formas acuáticas que, tal como sucede en el ballet, son estructuras básicas a las cuales se les pueden agregar toques creativos y originales. El nado sincronizado siempre se realiza con música y esa es la guía que los miembros del equipo toman para moverse en conjunto, aunque también lo hacen independientemente de ella como por ejemplo cuando se hallan sumergidos en el agua. Las posibilidades de movimientos y figuras que permite el nado sincronizado son muy amplias: los miembros del equipo pueden sumergirse boca abajo, mantenerse en el mismo lugar, hacer ruedas y círculos, torres y pirámides, saltos y volteretas, mover solo las piernas mientras el resto del cuerpo permanece fijo, etc. </a:t>
            </a:r>
            <a:br>
              <a:rPr lang="es-ES" sz="2400" dirty="0" smtClean="0">
                <a:latin typeface="Agency FB" pitchFamily="34" charset="0"/>
              </a:rPr>
            </a:br>
            <a:r>
              <a:rPr lang="es-ES" sz="2000" dirty="0" smtClean="0"/>
              <a:t/>
            </a:r>
            <a:br>
              <a:rPr lang="es-ES" sz="2000" dirty="0" smtClean="0"/>
            </a:br>
            <a:endParaRPr lang="es-ES" sz="2000" dirty="0"/>
          </a:p>
        </p:txBody>
      </p:sp>
      <p:sp>
        <p:nvSpPr>
          <p:cNvPr id="5" name="4 Rectángulo"/>
          <p:cNvSpPr/>
          <p:nvPr/>
        </p:nvSpPr>
        <p:spPr>
          <a:xfrm>
            <a:off x="-500098" y="-357208"/>
            <a:ext cx="10001320" cy="6072230"/>
          </a:xfrm>
          <a:prstGeom prst="rect">
            <a:avLst/>
          </a:prstGeom>
          <a:gradFill flip="none" rotWithShape="1">
            <a:gsLst>
              <a:gs pos="0">
                <a:srgbClr val="3399FF"/>
              </a:gs>
              <a:gs pos="16000">
                <a:srgbClr val="00CCCC"/>
              </a:gs>
              <a:gs pos="47000">
                <a:srgbClr val="9999FF"/>
              </a:gs>
              <a:gs pos="60001">
                <a:srgbClr val="2E6792"/>
              </a:gs>
              <a:gs pos="71001">
                <a:srgbClr val="3333CC"/>
              </a:gs>
              <a:gs pos="81000">
                <a:srgbClr val="1170FF"/>
              </a:gs>
              <a:gs pos="100000">
                <a:srgbClr val="006699"/>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advTm="44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5"/>
                                        </p:tgtEl>
                                        <p:attrNameLst>
                                          <p:attrName>style.opacity</p:attrName>
                                        </p:attrNameLst>
                                      </p:cBhvr>
                                      <p:to>
                                        <p:strVal val="0"/>
                                      </p:to>
                                    </p:set>
                                    <p:animEffect filter="image" prLst="opacity: 0">
                                      <p:cBhvr rctx="IE">
                                        <p:cTn id="7" dur="indefinite"/>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2 Imagen" descr="o-duelo-brasileiro-lara-teixeira-e-nayara-figueira-realizaram-apresentacao-no-nado-sincronizado-em-londres-1344181923908_1920x1080.jpg"/>
          <p:cNvPicPr>
            <a:picLocks noChangeAspect="1"/>
          </p:cNvPicPr>
          <p:nvPr/>
        </p:nvPicPr>
        <p:blipFill>
          <a:blip r:embed="rId2"/>
          <a:stretch>
            <a:fillRect/>
          </a:stretch>
        </p:blipFill>
        <p:spPr>
          <a:xfrm>
            <a:off x="0" y="1255"/>
            <a:ext cx="9144000" cy="5140990"/>
          </a:xfrm>
          <a:prstGeom prst="rect">
            <a:avLst/>
          </a:prstGeom>
        </p:spPr>
      </p:pic>
      <p:sp>
        <p:nvSpPr>
          <p:cNvPr id="4" name="3 Paralelogramo"/>
          <p:cNvSpPr/>
          <p:nvPr/>
        </p:nvSpPr>
        <p:spPr>
          <a:xfrm>
            <a:off x="3500430" y="0"/>
            <a:ext cx="1071570" cy="589364"/>
          </a:xfrm>
          <a:prstGeom prst="parallelogram">
            <a:avLst>
              <a:gd name="adj" fmla="val 73995"/>
            </a:avLst>
          </a:prstGeom>
          <a:gradFill flip="none" rotWithShape="1">
            <a:gsLst>
              <a:gs pos="0">
                <a:schemeClr val="tx1"/>
              </a:gs>
              <a:gs pos="50000">
                <a:srgbClr val="0070C0">
                  <a:shade val="67500"/>
                  <a:satMod val="115000"/>
                </a:srgbClr>
              </a:gs>
              <a:gs pos="100000">
                <a:srgbClr val="0070C0">
                  <a:shade val="100000"/>
                  <a:satMod val="115000"/>
                </a:srgbClr>
              </a:gs>
            </a:gsLst>
            <a:path path="shape">
              <a:fillToRect l="50000" t="50000" r="50000" b="50000"/>
            </a:path>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Paralelogramo"/>
          <p:cNvSpPr/>
          <p:nvPr/>
        </p:nvSpPr>
        <p:spPr>
          <a:xfrm flipH="1">
            <a:off x="4572000" y="0"/>
            <a:ext cx="1071570" cy="589364"/>
          </a:xfrm>
          <a:prstGeom prst="parallelogram">
            <a:avLst>
              <a:gd name="adj" fmla="val 73995"/>
            </a:avLst>
          </a:prstGeom>
          <a:gradFill flip="none" rotWithShape="1">
            <a:gsLst>
              <a:gs pos="0">
                <a:schemeClr val="tx1"/>
              </a:gs>
              <a:gs pos="50000">
                <a:srgbClr val="0070C0">
                  <a:shade val="67500"/>
                  <a:satMod val="115000"/>
                </a:srgbClr>
              </a:gs>
              <a:gs pos="100000">
                <a:srgbClr val="0070C0">
                  <a:shade val="100000"/>
                  <a:satMod val="115000"/>
                </a:srgbClr>
              </a:gs>
            </a:gsLst>
            <a:path path="shape">
              <a:fillToRect l="50000" t="50000" r="50000" b="50000"/>
            </a:path>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Paralelogramo"/>
          <p:cNvSpPr/>
          <p:nvPr/>
        </p:nvSpPr>
        <p:spPr>
          <a:xfrm flipH="1">
            <a:off x="2500298" y="0"/>
            <a:ext cx="1071570" cy="589364"/>
          </a:xfrm>
          <a:prstGeom prst="parallelogram">
            <a:avLst>
              <a:gd name="adj" fmla="val 73995"/>
            </a:avLst>
          </a:prstGeom>
          <a:gradFill flip="none" rotWithShape="1">
            <a:gsLst>
              <a:gs pos="0">
                <a:schemeClr val="tx1"/>
              </a:gs>
              <a:gs pos="50000">
                <a:srgbClr val="0070C0">
                  <a:shade val="67500"/>
                  <a:satMod val="115000"/>
                </a:srgbClr>
              </a:gs>
              <a:gs pos="100000">
                <a:srgbClr val="0070C0">
                  <a:shade val="100000"/>
                  <a:satMod val="115000"/>
                </a:srgbClr>
              </a:gs>
            </a:gsLst>
            <a:path path="shape">
              <a:fillToRect l="50000" t="50000" r="50000" b="50000"/>
            </a:path>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Paralelogramo"/>
          <p:cNvSpPr/>
          <p:nvPr/>
        </p:nvSpPr>
        <p:spPr>
          <a:xfrm>
            <a:off x="5643570" y="0"/>
            <a:ext cx="1071570" cy="589364"/>
          </a:xfrm>
          <a:prstGeom prst="parallelogram">
            <a:avLst>
              <a:gd name="adj" fmla="val 73995"/>
            </a:avLst>
          </a:prstGeom>
          <a:gradFill flip="none" rotWithShape="1">
            <a:gsLst>
              <a:gs pos="0">
                <a:schemeClr val="tx1"/>
              </a:gs>
              <a:gs pos="50000">
                <a:srgbClr val="0070C0">
                  <a:shade val="67500"/>
                  <a:satMod val="115000"/>
                </a:srgbClr>
              </a:gs>
              <a:gs pos="100000">
                <a:srgbClr val="0070C0">
                  <a:shade val="100000"/>
                  <a:satMod val="115000"/>
                </a:srgbClr>
              </a:gs>
            </a:gsLst>
            <a:path path="shape">
              <a:fillToRect l="50000" t="50000" r="50000" b="50000"/>
            </a:path>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Paralelogramo"/>
          <p:cNvSpPr/>
          <p:nvPr/>
        </p:nvSpPr>
        <p:spPr>
          <a:xfrm>
            <a:off x="1428728" y="0"/>
            <a:ext cx="1071570" cy="589364"/>
          </a:xfrm>
          <a:prstGeom prst="parallelogram">
            <a:avLst>
              <a:gd name="adj" fmla="val 73995"/>
            </a:avLst>
          </a:prstGeom>
          <a:gradFill flip="none" rotWithShape="1">
            <a:gsLst>
              <a:gs pos="0">
                <a:schemeClr val="tx1"/>
              </a:gs>
              <a:gs pos="50000">
                <a:srgbClr val="0070C0">
                  <a:shade val="67500"/>
                  <a:satMod val="115000"/>
                </a:srgbClr>
              </a:gs>
              <a:gs pos="100000">
                <a:srgbClr val="0070C0">
                  <a:shade val="100000"/>
                  <a:satMod val="115000"/>
                </a:srgbClr>
              </a:gs>
            </a:gsLst>
            <a:path path="shape">
              <a:fillToRect l="50000" t="50000" r="50000" b="50000"/>
            </a:path>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Paralelogramo"/>
          <p:cNvSpPr/>
          <p:nvPr/>
        </p:nvSpPr>
        <p:spPr>
          <a:xfrm flipH="1">
            <a:off x="428596" y="0"/>
            <a:ext cx="1071570" cy="589364"/>
          </a:xfrm>
          <a:prstGeom prst="parallelogram">
            <a:avLst>
              <a:gd name="adj" fmla="val 73995"/>
            </a:avLst>
          </a:prstGeom>
          <a:gradFill flip="none" rotWithShape="1">
            <a:gsLst>
              <a:gs pos="0">
                <a:schemeClr val="tx1"/>
              </a:gs>
              <a:gs pos="50000">
                <a:srgbClr val="0070C0">
                  <a:shade val="67500"/>
                  <a:satMod val="115000"/>
                </a:srgbClr>
              </a:gs>
              <a:gs pos="100000">
                <a:srgbClr val="0070C0">
                  <a:shade val="100000"/>
                  <a:satMod val="115000"/>
                </a:srgbClr>
              </a:gs>
            </a:gsLst>
            <a:path path="shape">
              <a:fillToRect l="50000" t="50000" r="50000" b="50000"/>
            </a:path>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Paralelogramo"/>
          <p:cNvSpPr/>
          <p:nvPr/>
        </p:nvSpPr>
        <p:spPr>
          <a:xfrm flipH="1">
            <a:off x="6643702" y="0"/>
            <a:ext cx="1071570" cy="589364"/>
          </a:xfrm>
          <a:prstGeom prst="parallelogram">
            <a:avLst>
              <a:gd name="adj" fmla="val 73995"/>
            </a:avLst>
          </a:prstGeom>
          <a:gradFill flip="none" rotWithShape="1">
            <a:gsLst>
              <a:gs pos="0">
                <a:schemeClr val="tx1"/>
              </a:gs>
              <a:gs pos="50000">
                <a:srgbClr val="0070C0">
                  <a:shade val="67500"/>
                  <a:satMod val="115000"/>
                </a:srgbClr>
              </a:gs>
              <a:gs pos="100000">
                <a:srgbClr val="0070C0">
                  <a:shade val="100000"/>
                  <a:satMod val="115000"/>
                </a:srgbClr>
              </a:gs>
            </a:gsLst>
            <a:path path="shape">
              <a:fillToRect l="50000" t="50000" r="50000" b="50000"/>
            </a:path>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Paralelogramo"/>
          <p:cNvSpPr/>
          <p:nvPr/>
        </p:nvSpPr>
        <p:spPr>
          <a:xfrm>
            <a:off x="7715272" y="0"/>
            <a:ext cx="1071570" cy="589364"/>
          </a:xfrm>
          <a:prstGeom prst="parallelogram">
            <a:avLst>
              <a:gd name="adj" fmla="val 73995"/>
            </a:avLst>
          </a:prstGeom>
          <a:gradFill flip="none" rotWithShape="1">
            <a:gsLst>
              <a:gs pos="0">
                <a:schemeClr val="tx1"/>
              </a:gs>
              <a:gs pos="50000">
                <a:srgbClr val="0070C0">
                  <a:shade val="67500"/>
                  <a:satMod val="115000"/>
                </a:srgbClr>
              </a:gs>
              <a:gs pos="100000">
                <a:srgbClr val="0070C0">
                  <a:shade val="100000"/>
                  <a:satMod val="115000"/>
                </a:srgbClr>
              </a:gs>
            </a:gsLst>
            <a:path path="shape">
              <a:fillToRect l="50000" t="50000" r="50000" b="50000"/>
            </a:path>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Paralelogramo"/>
          <p:cNvSpPr/>
          <p:nvPr/>
        </p:nvSpPr>
        <p:spPr>
          <a:xfrm>
            <a:off x="3500430" y="589345"/>
            <a:ext cx="1071570" cy="589364"/>
          </a:xfrm>
          <a:prstGeom prst="parallelogram">
            <a:avLst>
              <a:gd name="adj" fmla="val 73995"/>
            </a:avLst>
          </a:prstGeom>
          <a:gradFill flip="none" rotWithShape="1">
            <a:gsLst>
              <a:gs pos="0">
                <a:schemeClr val="tx1"/>
              </a:gs>
              <a:gs pos="50000">
                <a:srgbClr val="0070C0">
                  <a:shade val="67500"/>
                  <a:satMod val="115000"/>
                </a:srgbClr>
              </a:gs>
              <a:gs pos="100000">
                <a:srgbClr val="0070C0">
                  <a:shade val="100000"/>
                  <a:satMod val="115000"/>
                </a:srgbClr>
              </a:gs>
            </a:gsLst>
            <a:path path="shape">
              <a:fillToRect l="50000" t="50000" r="50000" b="50000"/>
            </a:path>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Paralelogramo"/>
          <p:cNvSpPr/>
          <p:nvPr/>
        </p:nvSpPr>
        <p:spPr>
          <a:xfrm flipH="1">
            <a:off x="4572000" y="589345"/>
            <a:ext cx="1071570" cy="589364"/>
          </a:xfrm>
          <a:prstGeom prst="parallelogram">
            <a:avLst>
              <a:gd name="adj" fmla="val 73995"/>
            </a:avLst>
          </a:prstGeom>
          <a:gradFill flip="none" rotWithShape="1">
            <a:gsLst>
              <a:gs pos="0">
                <a:schemeClr val="tx1"/>
              </a:gs>
              <a:gs pos="50000">
                <a:srgbClr val="0070C0">
                  <a:shade val="67500"/>
                  <a:satMod val="115000"/>
                </a:srgbClr>
              </a:gs>
              <a:gs pos="100000">
                <a:srgbClr val="0070C0">
                  <a:shade val="100000"/>
                  <a:satMod val="115000"/>
                </a:srgbClr>
              </a:gs>
            </a:gsLst>
            <a:path path="shape">
              <a:fillToRect l="50000" t="50000" r="50000" b="50000"/>
            </a:path>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Paralelogramo"/>
          <p:cNvSpPr/>
          <p:nvPr/>
        </p:nvSpPr>
        <p:spPr>
          <a:xfrm flipH="1">
            <a:off x="2500298" y="589345"/>
            <a:ext cx="1071570" cy="589364"/>
          </a:xfrm>
          <a:prstGeom prst="parallelogram">
            <a:avLst>
              <a:gd name="adj" fmla="val 73995"/>
            </a:avLst>
          </a:prstGeom>
          <a:gradFill flip="none" rotWithShape="1">
            <a:gsLst>
              <a:gs pos="0">
                <a:schemeClr val="tx1"/>
              </a:gs>
              <a:gs pos="50000">
                <a:srgbClr val="0070C0">
                  <a:shade val="67500"/>
                  <a:satMod val="115000"/>
                </a:srgbClr>
              </a:gs>
              <a:gs pos="100000">
                <a:srgbClr val="0070C0">
                  <a:shade val="100000"/>
                  <a:satMod val="115000"/>
                </a:srgbClr>
              </a:gs>
            </a:gsLst>
            <a:path path="shape">
              <a:fillToRect l="50000" t="50000" r="50000" b="50000"/>
            </a:path>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Paralelogramo"/>
          <p:cNvSpPr/>
          <p:nvPr/>
        </p:nvSpPr>
        <p:spPr>
          <a:xfrm>
            <a:off x="5643570" y="589345"/>
            <a:ext cx="1071570" cy="589364"/>
          </a:xfrm>
          <a:prstGeom prst="parallelogram">
            <a:avLst>
              <a:gd name="adj" fmla="val 73995"/>
            </a:avLst>
          </a:prstGeom>
          <a:gradFill flip="none" rotWithShape="1">
            <a:gsLst>
              <a:gs pos="0">
                <a:schemeClr val="tx1"/>
              </a:gs>
              <a:gs pos="50000">
                <a:srgbClr val="0070C0">
                  <a:shade val="67500"/>
                  <a:satMod val="115000"/>
                </a:srgbClr>
              </a:gs>
              <a:gs pos="100000">
                <a:srgbClr val="0070C0">
                  <a:shade val="100000"/>
                  <a:satMod val="115000"/>
                </a:srgbClr>
              </a:gs>
            </a:gsLst>
            <a:path path="shape">
              <a:fillToRect l="50000" t="50000" r="50000" b="50000"/>
            </a:path>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Paralelogramo"/>
          <p:cNvSpPr/>
          <p:nvPr/>
        </p:nvSpPr>
        <p:spPr>
          <a:xfrm>
            <a:off x="1428728" y="589345"/>
            <a:ext cx="1071570" cy="589364"/>
          </a:xfrm>
          <a:prstGeom prst="parallelogram">
            <a:avLst>
              <a:gd name="adj" fmla="val 73995"/>
            </a:avLst>
          </a:prstGeom>
          <a:gradFill flip="none" rotWithShape="1">
            <a:gsLst>
              <a:gs pos="0">
                <a:schemeClr val="tx1"/>
              </a:gs>
              <a:gs pos="50000">
                <a:srgbClr val="0070C0">
                  <a:shade val="67500"/>
                  <a:satMod val="115000"/>
                </a:srgbClr>
              </a:gs>
              <a:gs pos="100000">
                <a:srgbClr val="0070C0">
                  <a:shade val="100000"/>
                  <a:satMod val="115000"/>
                </a:srgbClr>
              </a:gs>
            </a:gsLst>
            <a:path path="shape">
              <a:fillToRect l="50000" t="50000" r="50000" b="50000"/>
            </a:path>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Paralelogramo"/>
          <p:cNvSpPr/>
          <p:nvPr/>
        </p:nvSpPr>
        <p:spPr>
          <a:xfrm flipH="1">
            <a:off x="428596" y="589345"/>
            <a:ext cx="1071570" cy="589364"/>
          </a:xfrm>
          <a:prstGeom prst="parallelogram">
            <a:avLst>
              <a:gd name="adj" fmla="val 73995"/>
            </a:avLst>
          </a:prstGeom>
          <a:gradFill flip="none" rotWithShape="1">
            <a:gsLst>
              <a:gs pos="0">
                <a:schemeClr val="tx1"/>
              </a:gs>
              <a:gs pos="50000">
                <a:srgbClr val="0070C0">
                  <a:shade val="67500"/>
                  <a:satMod val="115000"/>
                </a:srgbClr>
              </a:gs>
              <a:gs pos="100000">
                <a:srgbClr val="0070C0">
                  <a:shade val="100000"/>
                  <a:satMod val="115000"/>
                </a:srgbClr>
              </a:gs>
            </a:gsLst>
            <a:path path="shape">
              <a:fillToRect l="50000" t="50000" r="50000" b="50000"/>
            </a:path>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Paralelogramo"/>
          <p:cNvSpPr/>
          <p:nvPr/>
        </p:nvSpPr>
        <p:spPr>
          <a:xfrm flipH="1">
            <a:off x="6643702" y="589345"/>
            <a:ext cx="1071570" cy="589364"/>
          </a:xfrm>
          <a:prstGeom prst="parallelogram">
            <a:avLst>
              <a:gd name="adj" fmla="val 73995"/>
            </a:avLst>
          </a:prstGeom>
          <a:gradFill flip="none" rotWithShape="1">
            <a:gsLst>
              <a:gs pos="0">
                <a:schemeClr val="tx1"/>
              </a:gs>
              <a:gs pos="50000">
                <a:srgbClr val="0070C0">
                  <a:shade val="67500"/>
                  <a:satMod val="115000"/>
                </a:srgbClr>
              </a:gs>
              <a:gs pos="100000">
                <a:srgbClr val="0070C0">
                  <a:shade val="100000"/>
                  <a:satMod val="115000"/>
                </a:srgbClr>
              </a:gs>
            </a:gsLst>
            <a:path path="shape">
              <a:fillToRect l="50000" t="50000" r="50000" b="50000"/>
            </a:path>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Paralelogramo"/>
          <p:cNvSpPr/>
          <p:nvPr/>
        </p:nvSpPr>
        <p:spPr>
          <a:xfrm>
            <a:off x="7715272" y="589345"/>
            <a:ext cx="1071570" cy="589364"/>
          </a:xfrm>
          <a:prstGeom prst="parallelogram">
            <a:avLst>
              <a:gd name="adj" fmla="val 73995"/>
            </a:avLst>
          </a:prstGeom>
          <a:gradFill flip="none" rotWithShape="1">
            <a:gsLst>
              <a:gs pos="0">
                <a:schemeClr val="tx1"/>
              </a:gs>
              <a:gs pos="50000">
                <a:srgbClr val="0070C0">
                  <a:shade val="67500"/>
                  <a:satMod val="115000"/>
                </a:srgbClr>
              </a:gs>
              <a:gs pos="100000">
                <a:srgbClr val="0070C0">
                  <a:shade val="100000"/>
                  <a:satMod val="115000"/>
                </a:srgbClr>
              </a:gs>
            </a:gsLst>
            <a:path path="shape">
              <a:fillToRect l="50000" t="50000" r="50000" b="50000"/>
            </a:path>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Paralelogramo"/>
          <p:cNvSpPr/>
          <p:nvPr/>
        </p:nvSpPr>
        <p:spPr>
          <a:xfrm>
            <a:off x="3500430" y="1178727"/>
            <a:ext cx="1071570" cy="589364"/>
          </a:xfrm>
          <a:prstGeom prst="parallelogram">
            <a:avLst>
              <a:gd name="adj" fmla="val 73995"/>
            </a:avLst>
          </a:prstGeom>
          <a:gradFill flip="none" rotWithShape="1">
            <a:gsLst>
              <a:gs pos="0">
                <a:schemeClr val="tx1"/>
              </a:gs>
              <a:gs pos="50000">
                <a:srgbClr val="0070C0">
                  <a:shade val="67500"/>
                  <a:satMod val="115000"/>
                </a:srgbClr>
              </a:gs>
              <a:gs pos="100000">
                <a:srgbClr val="0070C0">
                  <a:shade val="100000"/>
                  <a:satMod val="115000"/>
                </a:srgbClr>
              </a:gs>
            </a:gsLst>
            <a:path path="shape">
              <a:fillToRect l="50000" t="50000" r="50000" b="50000"/>
            </a:path>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Paralelogramo"/>
          <p:cNvSpPr/>
          <p:nvPr/>
        </p:nvSpPr>
        <p:spPr>
          <a:xfrm flipH="1">
            <a:off x="4572000" y="1178727"/>
            <a:ext cx="1071570" cy="589364"/>
          </a:xfrm>
          <a:prstGeom prst="parallelogram">
            <a:avLst>
              <a:gd name="adj" fmla="val 73995"/>
            </a:avLst>
          </a:prstGeom>
          <a:gradFill flip="none" rotWithShape="1">
            <a:gsLst>
              <a:gs pos="0">
                <a:schemeClr val="tx1"/>
              </a:gs>
              <a:gs pos="50000">
                <a:srgbClr val="0070C0">
                  <a:shade val="67500"/>
                  <a:satMod val="115000"/>
                </a:srgbClr>
              </a:gs>
              <a:gs pos="100000">
                <a:srgbClr val="0070C0">
                  <a:shade val="100000"/>
                  <a:satMod val="115000"/>
                </a:srgbClr>
              </a:gs>
            </a:gsLst>
            <a:path path="shape">
              <a:fillToRect l="50000" t="50000" r="50000" b="50000"/>
            </a:path>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Paralelogramo"/>
          <p:cNvSpPr/>
          <p:nvPr/>
        </p:nvSpPr>
        <p:spPr>
          <a:xfrm flipH="1">
            <a:off x="2500298" y="1178727"/>
            <a:ext cx="1071570" cy="589364"/>
          </a:xfrm>
          <a:prstGeom prst="parallelogram">
            <a:avLst>
              <a:gd name="adj" fmla="val 73995"/>
            </a:avLst>
          </a:prstGeom>
          <a:gradFill flip="none" rotWithShape="1">
            <a:gsLst>
              <a:gs pos="0">
                <a:schemeClr val="tx1"/>
              </a:gs>
              <a:gs pos="50000">
                <a:srgbClr val="0070C0">
                  <a:shade val="67500"/>
                  <a:satMod val="115000"/>
                </a:srgbClr>
              </a:gs>
              <a:gs pos="100000">
                <a:srgbClr val="0070C0">
                  <a:shade val="100000"/>
                  <a:satMod val="115000"/>
                </a:srgbClr>
              </a:gs>
            </a:gsLst>
            <a:path path="shape">
              <a:fillToRect l="50000" t="50000" r="50000" b="50000"/>
            </a:path>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Paralelogramo"/>
          <p:cNvSpPr/>
          <p:nvPr/>
        </p:nvSpPr>
        <p:spPr>
          <a:xfrm>
            <a:off x="5643570" y="1178727"/>
            <a:ext cx="1071570" cy="589364"/>
          </a:xfrm>
          <a:prstGeom prst="parallelogram">
            <a:avLst>
              <a:gd name="adj" fmla="val 73995"/>
            </a:avLst>
          </a:prstGeom>
          <a:gradFill flip="none" rotWithShape="1">
            <a:gsLst>
              <a:gs pos="0">
                <a:schemeClr val="tx1"/>
              </a:gs>
              <a:gs pos="50000">
                <a:srgbClr val="0070C0">
                  <a:shade val="67500"/>
                  <a:satMod val="115000"/>
                </a:srgbClr>
              </a:gs>
              <a:gs pos="100000">
                <a:srgbClr val="0070C0">
                  <a:shade val="100000"/>
                  <a:satMod val="115000"/>
                </a:srgbClr>
              </a:gs>
            </a:gsLst>
            <a:path path="shape">
              <a:fillToRect l="50000" t="50000" r="50000" b="50000"/>
            </a:path>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Paralelogramo"/>
          <p:cNvSpPr/>
          <p:nvPr/>
        </p:nvSpPr>
        <p:spPr>
          <a:xfrm>
            <a:off x="1428728" y="1178727"/>
            <a:ext cx="1071570" cy="589364"/>
          </a:xfrm>
          <a:prstGeom prst="parallelogram">
            <a:avLst>
              <a:gd name="adj" fmla="val 73995"/>
            </a:avLst>
          </a:prstGeom>
          <a:gradFill flip="none" rotWithShape="1">
            <a:gsLst>
              <a:gs pos="0">
                <a:schemeClr val="tx1"/>
              </a:gs>
              <a:gs pos="50000">
                <a:srgbClr val="0070C0">
                  <a:shade val="67500"/>
                  <a:satMod val="115000"/>
                </a:srgbClr>
              </a:gs>
              <a:gs pos="100000">
                <a:srgbClr val="0070C0">
                  <a:shade val="100000"/>
                  <a:satMod val="115000"/>
                </a:srgbClr>
              </a:gs>
            </a:gsLst>
            <a:path path="shape">
              <a:fillToRect l="50000" t="50000" r="50000" b="50000"/>
            </a:path>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Paralelogramo"/>
          <p:cNvSpPr/>
          <p:nvPr/>
        </p:nvSpPr>
        <p:spPr>
          <a:xfrm flipH="1">
            <a:off x="428596" y="1178727"/>
            <a:ext cx="1071570" cy="589364"/>
          </a:xfrm>
          <a:prstGeom prst="parallelogram">
            <a:avLst>
              <a:gd name="adj" fmla="val 73995"/>
            </a:avLst>
          </a:prstGeom>
          <a:gradFill flip="none" rotWithShape="1">
            <a:gsLst>
              <a:gs pos="0">
                <a:schemeClr val="tx1"/>
              </a:gs>
              <a:gs pos="50000">
                <a:srgbClr val="0070C0">
                  <a:shade val="67500"/>
                  <a:satMod val="115000"/>
                </a:srgbClr>
              </a:gs>
              <a:gs pos="100000">
                <a:srgbClr val="0070C0">
                  <a:shade val="100000"/>
                  <a:satMod val="115000"/>
                </a:srgbClr>
              </a:gs>
            </a:gsLst>
            <a:path path="shape">
              <a:fillToRect l="50000" t="50000" r="50000" b="50000"/>
            </a:path>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Paralelogramo"/>
          <p:cNvSpPr/>
          <p:nvPr/>
        </p:nvSpPr>
        <p:spPr>
          <a:xfrm flipH="1">
            <a:off x="6643702" y="1178727"/>
            <a:ext cx="1071570" cy="589364"/>
          </a:xfrm>
          <a:prstGeom prst="parallelogram">
            <a:avLst>
              <a:gd name="adj" fmla="val 73995"/>
            </a:avLst>
          </a:prstGeom>
          <a:gradFill flip="none" rotWithShape="1">
            <a:gsLst>
              <a:gs pos="0">
                <a:schemeClr val="tx1"/>
              </a:gs>
              <a:gs pos="50000">
                <a:srgbClr val="0070C0">
                  <a:shade val="67500"/>
                  <a:satMod val="115000"/>
                </a:srgbClr>
              </a:gs>
              <a:gs pos="100000">
                <a:srgbClr val="0070C0">
                  <a:shade val="100000"/>
                  <a:satMod val="115000"/>
                </a:srgbClr>
              </a:gs>
            </a:gsLst>
            <a:path path="shape">
              <a:fillToRect l="50000" t="50000" r="50000" b="50000"/>
            </a:path>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Paralelogramo"/>
          <p:cNvSpPr/>
          <p:nvPr/>
        </p:nvSpPr>
        <p:spPr>
          <a:xfrm>
            <a:off x="7715272" y="1178727"/>
            <a:ext cx="1071570" cy="589364"/>
          </a:xfrm>
          <a:prstGeom prst="parallelogram">
            <a:avLst>
              <a:gd name="adj" fmla="val 73995"/>
            </a:avLst>
          </a:prstGeom>
          <a:gradFill flip="none" rotWithShape="1">
            <a:gsLst>
              <a:gs pos="0">
                <a:schemeClr val="tx1"/>
              </a:gs>
              <a:gs pos="50000">
                <a:srgbClr val="0070C0">
                  <a:shade val="67500"/>
                  <a:satMod val="115000"/>
                </a:srgbClr>
              </a:gs>
              <a:gs pos="100000">
                <a:srgbClr val="0070C0">
                  <a:shade val="100000"/>
                  <a:satMod val="115000"/>
                </a:srgbClr>
              </a:gs>
            </a:gsLst>
            <a:path path="shape">
              <a:fillToRect l="50000" t="50000" r="50000" b="50000"/>
            </a:path>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Paralelogramo"/>
          <p:cNvSpPr/>
          <p:nvPr/>
        </p:nvSpPr>
        <p:spPr>
          <a:xfrm>
            <a:off x="3500430" y="1768072"/>
            <a:ext cx="1071570" cy="589364"/>
          </a:xfrm>
          <a:prstGeom prst="parallelogram">
            <a:avLst>
              <a:gd name="adj" fmla="val 73995"/>
            </a:avLst>
          </a:prstGeom>
          <a:gradFill flip="none" rotWithShape="1">
            <a:gsLst>
              <a:gs pos="0">
                <a:schemeClr val="tx1"/>
              </a:gs>
              <a:gs pos="50000">
                <a:srgbClr val="0070C0">
                  <a:shade val="67500"/>
                  <a:satMod val="115000"/>
                </a:srgbClr>
              </a:gs>
              <a:gs pos="100000">
                <a:srgbClr val="0070C0">
                  <a:shade val="100000"/>
                  <a:satMod val="115000"/>
                </a:srgbClr>
              </a:gs>
            </a:gsLst>
            <a:path path="shape">
              <a:fillToRect l="50000" t="50000" r="50000" b="50000"/>
            </a:path>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Paralelogramo"/>
          <p:cNvSpPr/>
          <p:nvPr/>
        </p:nvSpPr>
        <p:spPr>
          <a:xfrm flipH="1">
            <a:off x="4572000" y="1768072"/>
            <a:ext cx="1071570" cy="589364"/>
          </a:xfrm>
          <a:prstGeom prst="parallelogram">
            <a:avLst>
              <a:gd name="adj" fmla="val 73995"/>
            </a:avLst>
          </a:prstGeom>
          <a:gradFill flip="none" rotWithShape="1">
            <a:gsLst>
              <a:gs pos="0">
                <a:schemeClr val="tx1"/>
              </a:gs>
              <a:gs pos="50000">
                <a:srgbClr val="0070C0">
                  <a:shade val="67500"/>
                  <a:satMod val="115000"/>
                </a:srgbClr>
              </a:gs>
              <a:gs pos="100000">
                <a:srgbClr val="0070C0">
                  <a:shade val="100000"/>
                  <a:satMod val="115000"/>
                </a:srgbClr>
              </a:gs>
            </a:gsLst>
            <a:path path="shape">
              <a:fillToRect l="50000" t="50000" r="50000" b="50000"/>
            </a:path>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Paralelogramo"/>
          <p:cNvSpPr/>
          <p:nvPr/>
        </p:nvSpPr>
        <p:spPr>
          <a:xfrm flipH="1">
            <a:off x="2500298" y="1768072"/>
            <a:ext cx="1071570" cy="589364"/>
          </a:xfrm>
          <a:prstGeom prst="parallelogram">
            <a:avLst>
              <a:gd name="adj" fmla="val 73995"/>
            </a:avLst>
          </a:prstGeom>
          <a:gradFill flip="none" rotWithShape="1">
            <a:gsLst>
              <a:gs pos="0">
                <a:schemeClr val="tx1"/>
              </a:gs>
              <a:gs pos="50000">
                <a:srgbClr val="0070C0">
                  <a:shade val="67500"/>
                  <a:satMod val="115000"/>
                </a:srgbClr>
              </a:gs>
              <a:gs pos="100000">
                <a:srgbClr val="0070C0">
                  <a:shade val="100000"/>
                  <a:satMod val="115000"/>
                </a:srgbClr>
              </a:gs>
            </a:gsLst>
            <a:path path="shape">
              <a:fillToRect l="50000" t="50000" r="50000" b="50000"/>
            </a:path>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Paralelogramo"/>
          <p:cNvSpPr/>
          <p:nvPr/>
        </p:nvSpPr>
        <p:spPr>
          <a:xfrm>
            <a:off x="5643570" y="1768072"/>
            <a:ext cx="1071570" cy="589364"/>
          </a:xfrm>
          <a:prstGeom prst="parallelogram">
            <a:avLst>
              <a:gd name="adj" fmla="val 73995"/>
            </a:avLst>
          </a:prstGeom>
          <a:gradFill flip="none" rotWithShape="1">
            <a:gsLst>
              <a:gs pos="0">
                <a:schemeClr val="tx1"/>
              </a:gs>
              <a:gs pos="50000">
                <a:srgbClr val="0070C0">
                  <a:shade val="67500"/>
                  <a:satMod val="115000"/>
                </a:srgbClr>
              </a:gs>
              <a:gs pos="100000">
                <a:srgbClr val="0070C0">
                  <a:shade val="100000"/>
                  <a:satMod val="115000"/>
                </a:srgbClr>
              </a:gs>
            </a:gsLst>
            <a:path path="shape">
              <a:fillToRect l="50000" t="50000" r="50000" b="50000"/>
            </a:path>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Paralelogramo"/>
          <p:cNvSpPr/>
          <p:nvPr/>
        </p:nvSpPr>
        <p:spPr>
          <a:xfrm>
            <a:off x="1428728" y="1768072"/>
            <a:ext cx="1071570" cy="589364"/>
          </a:xfrm>
          <a:prstGeom prst="parallelogram">
            <a:avLst>
              <a:gd name="adj" fmla="val 73995"/>
            </a:avLst>
          </a:prstGeom>
          <a:gradFill flip="none" rotWithShape="1">
            <a:gsLst>
              <a:gs pos="0">
                <a:schemeClr val="tx1"/>
              </a:gs>
              <a:gs pos="50000">
                <a:srgbClr val="0070C0">
                  <a:shade val="67500"/>
                  <a:satMod val="115000"/>
                </a:srgbClr>
              </a:gs>
              <a:gs pos="100000">
                <a:srgbClr val="0070C0">
                  <a:shade val="100000"/>
                  <a:satMod val="115000"/>
                </a:srgbClr>
              </a:gs>
            </a:gsLst>
            <a:path path="shape">
              <a:fillToRect l="50000" t="50000" r="50000" b="50000"/>
            </a:path>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Paralelogramo"/>
          <p:cNvSpPr/>
          <p:nvPr/>
        </p:nvSpPr>
        <p:spPr>
          <a:xfrm flipH="1">
            <a:off x="428596" y="1768072"/>
            <a:ext cx="1071570" cy="589364"/>
          </a:xfrm>
          <a:prstGeom prst="parallelogram">
            <a:avLst>
              <a:gd name="adj" fmla="val 73995"/>
            </a:avLst>
          </a:prstGeom>
          <a:gradFill flip="none" rotWithShape="1">
            <a:gsLst>
              <a:gs pos="0">
                <a:schemeClr val="tx1"/>
              </a:gs>
              <a:gs pos="50000">
                <a:srgbClr val="0070C0">
                  <a:shade val="67500"/>
                  <a:satMod val="115000"/>
                </a:srgbClr>
              </a:gs>
              <a:gs pos="100000">
                <a:srgbClr val="0070C0">
                  <a:shade val="100000"/>
                  <a:satMod val="115000"/>
                </a:srgbClr>
              </a:gs>
            </a:gsLst>
            <a:path path="shape">
              <a:fillToRect l="50000" t="50000" r="50000" b="50000"/>
            </a:path>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Paralelogramo"/>
          <p:cNvSpPr/>
          <p:nvPr/>
        </p:nvSpPr>
        <p:spPr>
          <a:xfrm flipH="1">
            <a:off x="6643702" y="1768072"/>
            <a:ext cx="1071570" cy="589364"/>
          </a:xfrm>
          <a:prstGeom prst="parallelogram">
            <a:avLst>
              <a:gd name="adj" fmla="val 73995"/>
            </a:avLst>
          </a:prstGeom>
          <a:gradFill flip="none" rotWithShape="1">
            <a:gsLst>
              <a:gs pos="0">
                <a:schemeClr val="tx1"/>
              </a:gs>
              <a:gs pos="50000">
                <a:srgbClr val="0070C0">
                  <a:shade val="67500"/>
                  <a:satMod val="115000"/>
                </a:srgbClr>
              </a:gs>
              <a:gs pos="100000">
                <a:srgbClr val="0070C0">
                  <a:shade val="100000"/>
                  <a:satMod val="115000"/>
                </a:srgbClr>
              </a:gs>
            </a:gsLst>
            <a:path path="shape">
              <a:fillToRect l="50000" t="50000" r="50000" b="50000"/>
            </a:path>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Paralelogramo"/>
          <p:cNvSpPr/>
          <p:nvPr/>
        </p:nvSpPr>
        <p:spPr>
          <a:xfrm>
            <a:off x="7715272" y="1768072"/>
            <a:ext cx="1071570" cy="589364"/>
          </a:xfrm>
          <a:prstGeom prst="parallelogram">
            <a:avLst>
              <a:gd name="adj" fmla="val 73995"/>
            </a:avLst>
          </a:prstGeom>
          <a:gradFill flip="none" rotWithShape="1">
            <a:gsLst>
              <a:gs pos="0">
                <a:schemeClr val="tx1"/>
              </a:gs>
              <a:gs pos="50000">
                <a:srgbClr val="0070C0">
                  <a:shade val="67500"/>
                  <a:satMod val="115000"/>
                </a:srgbClr>
              </a:gs>
              <a:gs pos="100000">
                <a:srgbClr val="0070C0">
                  <a:shade val="100000"/>
                  <a:satMod val="115000"/>
                </a:srgbClr>
              </a:gs>
            </a:gsLst>
            <a:path path="shape">
              <a:fillToRect l="50000" t="50000" r="50000" b="50000"/>
            </a:path>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Paralelogramo"/>
          <p:cNvSpPr/>
          <p:nvPr/>
        </p:nvSpPr>
        <p:spPr>
          <a:xfrm>
            <a:off x="3571868" y="2357454"/>
            <a:ext cx="1071570" cy="589364"/>
          </a:xfrm>
          <a:prstGeom prst="parallelogram">
            <a:avLst>
              <a:gd name="adj" fmla="val 73995"/>
            </a:avLst>
          </a:prstGeom>
          <a:gradFill flip="none" rotWithShape="1">
            <a:gsLst>
              <a:gs pos="0">
                <a:schemeClr val="tx1"/>
              </a:gs>
              <a:gs pos="50000">
                <a:srgbClr val="0070C0">
                  <a:shade val="67500"/>
                  <a:satMod val="115000"/>
                </a:srgbClr>
              </a:gs>
              <a:gs pos="100000">
                <a:srgbClr val="0070C0">
                  <a:shade val="100000"/>
                  <a:satMod val="115000"/>
                </a:srgbClr>
              </a:gs>
            </a:gsLst>
            <a:path path="shape">
              <a:fillToRect l="50000" t="50000" r="50000" b="50000"/>
            </a:path>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Paralelogramo"/>
          <p:cNvSpPr/>
          <p:nvPr/>
        </p:nvSpPr>
        <p:spPr>
          <a:xfrm flipH="1">
            <a:off x="4643438" y="2357454"/>
            <a:ext cx="1071570" cy="589364"/>
          </a:xfrm>
          <a:prstGeom prst="parallelogram">
            <a:avLst>
              <a:gd name="adj" fmla="val 73995"/>
            </a:avLst>
          </a:prstGeom>
          <a:gradFill flip="none" rotWithShape="1">
            <a:gsLst>
              <a:gs pos="0">
                <a:schemeClr val="tx1"/>
              </a:gs>
              <a:gs pos="50000">
                <a:srgbClr val="0070C0">
                  <a:shade val="67500"/>
                  <a:satMod val="115000"/>
                </a:srgbClr>
              </a:gs>
              <a:gs pos="100000">
                <a:srgbClr val="0070C0">
                  <a:shade val="100000"/>
                  <a:satMod val="115000"/>
                </a:srgbClr>
              </a:gs>
            </a:gsLst>
            <a:path path="shape">
              <a:fillToRect l="50000" t="50000" r="50000" b="50000"/>
            </a:path>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Paralelogramo"/>
          <p:cNvSpPr/>
          <p:nvPr/>
        </p:nvSpPr>
        <p:spPr>
          <a:xfrm flipH="1">
            <a:off x="2571736" y="2357454"/>
            <a:ext cx="1071570" cy="589364"/>
          </a:xfrm>
          <a:prstGeom prst="parallelogram">
            <a:avLst>
              <a:gd name="adj" fmla="val 73995"/>
            </a:avLst>
          </a:prstGeom>
          <a:gradFill flip="none" rotWithShape="1">
            <a:gsLst>
              <a:gs pos="0">
                <a:schemeClr val="tx1"/>
              </a:gs>
              <a:gs pos="50000">
                <a:srgbClr val="0070C0">
                  <a:shade val="67500"/>
                  <a:satMod val="115000"/>
                </a:srgbClr>
              </a:gs>
              <a:gs pos="100000">
                <a:srgbClr val="0070C0">
                  <a:shade val="100000"/>
                  <a:satMod val="115000"/>
                </a:srgbClr>
              </a:gs>
            </a:gsLst>
            <a:path path="shape">
              <a:fillToRect l="50000" t="50000" r="50000" b="50000"/>
            </a:path>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Paralelogramo"/>
          <p:cNvSpPr/>
          <p:nvPr/>
        </p:nvSpPr>
        <p:spPr>
          <a:xfrm>
            <a:off x="5715008" y="2357454"/>
            <a:ext cx="1071570" cy="589364"/>
          </a:xfrm>
          <a:prstGeom prst="parallelogram">
            <a:avLst>
              <a:gd name="adj" fmla="val 73995"/>
            </a:avLst>
          </a:prstGeom>
          <a:gradFill flip="none" rotWithShape="1">
            <a:gsLst>
              <a:gs pos="0">
                <a:schemeClr val="tx1"/>
              </a:gs>
              <a:gs pos="50000">
                <a:srgbClr val="0070C0">
                  <a:shade val="67500"/>
                  <a:satMod val="115000"/>
                </a:srgbClr>
              </a:gs>
              <a:gs pos="100000">
                <a:srgbClr val="0070C0">
                  <a:shade val="100000"/>
                  <a:satMod val="115000"/>
                </a:srgbClr>
              </a:gs>
            </a:gsLst>
            <a:path path="shape">
              <a:fillToRect l="50000" t="50000" r="50000" b="50000"/>
            </a:path>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Paralelogramo"/>
          <p:cNvSpPr/>
          <p:nvPr/>
        </p:nvSpPr>
        <p:spPr>
          <a:xfrm>
            <a:off x="1500166" y="2357454"/>
            <a:ext cx="1071570" cy="589364"/>
          </a:xfrm>
          <a:prstGeom prst="parallelogram">
            <a:avLst>
              <a:gd name="adj" fmla="val 73995"/>
            </a:avLst>
          </a:prstGeom>
          <a:gradFill flip="none" rotWithShape="1">
            <a:gsLst>
              <a:gs pos="0">
                <a:schemeClr val="tx1"/>
              </a:gs>
              <a:gs pos="50000">
                <a:srgbClr val="0070C0">
                  <a:shade val="67500"/>
                  <a:satMod val="115000"/>
                </a:srgbClr>
              </a:gs>
              <a:gs pos="100000">
                <a:srgbClr val="0070C0">
                  <a:shade val="100000"/>
                  <a:satMod val="115000"/>
                </a:srgbClr>
              </a:gs>
            </a:gsLst>
            <a:path path="shape">
              <a:fillToRect l="50000" t="50000" r="50000" b="50000"/>
            </a:path>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40 Paralelogramo"/>
          <p:cNvSpPr/>
          <p:nvPr/>
        </p:nvSpPr>
        <p:spPr>
          <a:xfrm flipH="1">
            <a:off x="500034" y="2357454"/>
            <a:ext cx="1071570" cy="589364"/>
          </a:xfrm>
          <a:prstGeom prst="parallelogram">
            <a:avLst>
              <a:gd name="adj" fmla="val 73995"/>
            </a:avLst>
          </a:prstGeom>
          <a:gradFill flip="none" rotWithShape="1">
            <a:gsLst>
              <a:gs pos="0">
                <a:schemeClr val="tx1"/>
              </a:gs>
              <a:gs pos="50000">
                <a:srgbClr val="0070C0">
                  <a:shade val="67500"/>
                  <a:satMod val="115000"/>
                </a:srgbClr>
              </a:gs>
              <a:gs pos="100000">
                <a:srgbClr val="0070C0">
                  <a:shade val="100000"/>
                  <a:satMod val="115000"/>
                </a:srgbClr>
              </a:gs>
            </a:gsLst>
            <a:path path="shape">
              <a:fillToRect l="50000" t="50000" r="50000" b="50000"/>
            </a:path>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Paralelogramo"/>
          <p:cNvSpPr/>
          <p:nvPr/>
        </p:nvSpPr>
        <p:spPr>
          <a:xfrm flipH="1">
            <a:off x="6715140" y="2357454"/>
            <a:ext cx="1071570" cy="589364"/>
          </a:xfrm>
          <a:prstGeom prst="parallelogram">
            <a:avLst>
              <a:gd name="adj" fmla="val 73995"/>
            </a:avLst>
          </a:prstGeom>
          <a:gradFill flip="none" rotWithShape="1">
            <a:gsLst>
              <a:gs pos="0">
                <a:schemeClr val="tx1"/>
              </a:gs>
              <a:gs pos="50000">
                <a:srgbClr val="0070C0">
                  <a:shade val="67500"/>
                  <a:satMod val="115000"/>
                </a:srgbClr>
              </a:gs>
              <a:gs pos="100000">
                <a:srgbClr val="0070C0">
                  <a:shade val="100000"/>
                  <a:satMod val="115000"/>
                </a:srgbClr>
              </a:gs>
            </a:gsLst>
            <a:path path="shape">
              <a:fillToRect l="50000" t="50000" r="50000" b="50000"/>
            </a:path>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Paralelogramo"/>
          <p:cNvSpPr/>
          <p:nvPr/>
        </p:nvSpPr>
        <p:spPr>
          <a:xfrm>
            <a:off x="7786710" y="2357454"/>
            <a:ext cx="1071570" cy="589364"/>
          </a:xfrm>
          <a:prstGeom prst="parallelogram">
            <a:avLst>
              <a:gd name="adj" fmla="val 73995"/>
            </a:avLst>
          </a:prstGeom>
          <a:gradFill flip="none" rotWithShape="1">
            <a:gsLst>
              <a:gs pos="0">
                <a:schemeClr val="tx1"/>
              </a:gs>
              <a:gs pos="50000">
                <a:srgbClr val="0070C0">
                  <a:shade val="67500"/>
                  <a:satMod val="115000"/>
                </a:srgbClr>
              </a:gs>
              <a:gs pos="100000">
                <a:srgbClr val="0070C0">
                  <a:shade val="100000"/>
                  <a:satMod val="115000"/>
                </a:srgbClr>
              </a:gs>
            </a:gsLst>
            <a:path path="shape">
              <a:fillToRect l="50000" t="50000" r="50000" b="50000"/>
            </a:path>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Paralelogramo"/>
          <p:cNvSpPr/>
          <p:nvPr/>
        </p:nvSpPr>
        <p:spPr>
          <a:xfrm>
            <a:off x="3571868" y="2946799"/>
            <a:ext cx="1071570" cy="589364"/>
          </a:xfrm>
          <a:prstGeom prst="parallelogram">
            <a:avLst>
              <a:gd name="adj" fmla="val 73995"/>
            </a:avLst>
          </a:prstGeom>
          <a:gradFill flip="none" rotWithShape="1">
            <a:gsLst>
              <a:gs pos="0">
                <a:schemeClr val="tx1"/>
              </a:gs>
              <a:gs pos="50000">
                <a:srgbClr val="0070C0">
                  <a:shade val="67500"/>
                  <a:satMod val="115000"/>
                </a:srgbClr>
              </a:gs>
              <a:gs pos="100000">
                <a:srgbClr val="0070C0">
                  <a:shade val="100000"/>
                  <a:satMod val="115000"/>
                </a:srgbClr>
              </a:gs>
            </a:gsLst>
            <a:path path="shape">
              <a:fillToRect l="50000" t="50000" r="50000" b="50000"/>
            </a:path>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Paralelogramo"/>
          <p:cNvSpPr/>
          <p:nvPr/>
        </p:nvSpPr>
        <p:spPr>
          <a:xfrm flipH="1">
            <a:off x="4643438" y="2946799"/>
            <a:ext cx="1071570" cy="589364"/>
          </a:xfrm>
          <a:prstGeom prst="parallelogram">
            <a:avLst>
              <a:gd name="adj" fmla="val 73995"/>
            </a:avLst>
          </a:prstGeom>
          <a:gradFill flip="none" rotWithShape="1">
            <a:gsLst>
              <a:gs pos="0">
                <a:schemeClr val="tx1"/>
              </a:gs>
              <a:gs pos="50000">
                <a:srgbClr val="0070C0">
                  <a:shade val="67500"/>
                  <a:satMod val="115000"/>
                </a:srgbClr>
              </a:gs>
              <a:gs pos="100000">
                <a:srgbClr val="0070C0">
                  <a:shade val="100000"/>
                  <a:satMod val="115000"/>
                </a:srgbClr>
              </a:gs>
            </a:gsLst>
            <a:path path="shape">
              <a:fillToRect l="50000" t="50000" r="50000" b="50000"/>
            </a:path>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Paralelogramo"/>
          <p:cNvSpPr/>
          <p:nvPr/>
        </p:nvSpPr>
        <p:spPr>
          <a:xfrm flipH="1">
            <a:off x="2571736" y="2946799"/>
            <a:ext cx="1071570" cy="589364"/>
          </a:xfrm>
          <a:prstGeom prst="parallelogram">
            <a:avLst>
              <a:gd name="adj" fmla="val 73995"/>
            </a:avLst>
          </a:prstGeom>
          <a:gradFill flip="none" rotWithShape="1">
            <a:gsLst>
              <a:gs pos="0">
                <a:schemeClr val="tx1"/>
              </a:gs>
              <a:gs pos="50000">
                <a:srgbClr val="0070C0">
                  <a:shade val="67500"/>
                  <a:satMod val="115000"/>
                </a:srgbClr>
              </a:gs>
              <a:gs pos="100000">
                <a:srgbClr val="0070C0">
                  <a:shade val="100000"/>
                  <a:satMod val="115000"/>
                </a:srgbClr>
              </a:gs>
            </a:gsLst>
            <a:path path="shape">
              <a:fillToRect l="50000" t="50000" r="50000" b="50000"/>
            </a:path>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46 Paralelogramo"/>
          <p:cNvSpPr/>
          <p:nvPr/>
        </p:nvSpPr>
        <p:spPr>
          <a:xfrm>
            <a:off x="5715008" y="2946799"/>
            <a:ext cx="1071570" cy="589364"/>
          </a:xfrm>
          <a:prstGeom prst="parallelogram">
            <a:avLst>
              <a:gd name="adj" fmla="val 73995"/>
            </a:avLst>
          </a:prstGeom>
          <a:gradFill flip="none" rotWithShape="1">
            <a:gsLst>
              <a:gs pos="0">
                <a:schemeClr val="tx1"/>
              </a:gs>
              <a:gs pos="50000">
                <a:srgbClr val="0070C0">
                  <a:shade val="67500"/>
                  <a:satMod val="115000"/>
                </a:srgbClr>
              </a:gs>
              <a:gs pos="100000">
                <a:srgbClr val="0070C0">
                  <a:shade val="100000"/>
                  <a:satMod val="115000"/>
                </a:srgbClr>
              </a:gs>
            </a:gsLst>
            <a:path path="shape">
              <a:fillToRect l="50000" t="50000" r="50000" b="50000"/>
            </a:path>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 name="47 Paralelogramo"/>
          <p:cNvSpPr/>
          <p:nvPr/>
        </p:nvSpPr>
        <p:spPr>
          <a:xfrm>
            <a:off x="1500166" y="2946799"/>
            <a:ext cx="1071570" cy="589364"/>
          </a:xfrm>
          <a:prstGeom prst="parallelogram">
            <a:avLst>
              <a:gd name="adj" fmla="val 73995"/>
            </a:avLst>
          </a:prstGeom>
          <a:gradFill flip="none" rotWithShape="1">
            <a:gsLst>
              <a:gs pos="0">
                <a:schemeClr val="tx1"/>
              </a:gs>
              <a:gs pos="50000">
                <a:srgbClr val="0070C0">
                  <a:shade val="67500"/>
                  <a:satMod val="115000"/>
                </a:srgbClr>
              </a:gs>
              <a:gs pos="100000">
                <a:srgbClr val="0070C0">
                  <a:shade val="100000"/>
                  <a:satMod val="115000"/>
                </a:srgbClr>
              </a:gs>
            </a:gsLst>
            <a:path path="shape">
              <a:fillToRect l="50000" t="50000" r="50000" b="50000"/>
            </a:path>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48 Paralelogramo"/>
          <p:cNvSpPr/>
          <p:nvPr/>
        </p:nvSpPr>
        <p:spPr>
          <a:xfrm flipH="1">
            <a:off x="500034" y="2946799"/>
            <a:ext cx="1071570" cy="589364"/>
          </a:xfrm>
          <a:prstGeom prst="parallelogram">
            <a:avLst>
              <a:gd name="adj" fmla="val 73995"/>
            </a:avLst>
          </a:prstGeom>
          <a:gradFill flip="none" rotWithShape="1">
            <a:gsLst>
              <a:gs pos="0">
                <a:schemeClr val="tx1"/>
              </a:gs>
              <a:gs pos="50000">
                <a:srgbClr val="0070C0">
                  <a:shade val="67500"/>
                  <a:satMod val="115000"/>
                </a:srgbClr>
              </a:gs>
              <a:gs pos="100000">
                <a:srgbClr val="0070C0">
                  <a:shade val="100000"/>
                  <a:satMod val="115000"/>
                </a:srgbClr>
              </a:gs>
            </a:gsLst>
            <a:path path="shape">
              <a:fillToRect l="50000" t="50000" r="50000" b="50000"/>
            </a:path>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49 Paralelogramo"/>
          <p:cNvSpPr/>
          <p:nvPr/>
        </p:nvSpPr>
        <p:spPr>
          <a:xfrm flipH="1">
            <a:off x="6715140" y="2946799"/>
            <a:ext cx="1071570" cy="589364"/>
          </a:xfrm>
          <a:prstGeom prst="parallelogram">
            <a:avLst>
              <a:gd name="adj" fmla="val 73995"/>
            </a:avLst>
          </a:prstGeom>
          <a:gradFill flip="none" rotWithShape="1">
            <a:gsLst>
              <a:gs pos="0">
                <a:schemeClr val="tx1"/>
              </a:gs>
              <a:gs pos="50000">
                <a:srgbClr val="0070C0">
                  <a:shade val="67500"/>
                  <a:satMod val="115000"/>
                </a:srgbClr>
              </a:gs>
              <a:gs pos="100000">
                <a:srgbClr val="0070C0">
                  <a:shade val="100000"/>
                  <a:satMod val="115000"/>
                </a:srgbClr>
              </a:gs>
            </a:gsLst>
            <a:path path="shape">
              <a:fillToRect l="50000" t="50000" r="50000" b="50000"/>
            </a:path>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 name="50 Paralelogramo"/>
          <p:cNvSpPr/>
          <p:nvPr/>
        </p:nvSpPr>
        <p:spPr>
          <a:xfrm>
            <a:off x="7786710" y="2946799"/>
            <a:ext cx="1071570" cy="589364"/>
          </a:xfrm>
          <a:prstGeom prst="parallelogram">
            <a:avLst>
              <a:gd name="adj" fmla="val 73995"/>
            </a:avLst>
          </a:prstGeom>
          <a:gradFill flip="none" rotWithShape="1">
            <a:gsLst>
              <a:gs pos="0">
                <a:schemeClr val="tx1"/>
              </a:gs>
              <a:gs pos="50000">
                <a:srgbClr val="0070C0">
                  <a:shade val="67500"/>
                  <a:satMod val="115000"/>
                </a:srgbClr>
              </a:gs>
              <a:gs pos="100000">
                <a:srgbClr val="0070C0">
                  <a:shade val="100000"/>
                  <a:satMod val="115000"/>
                </a:srgbClr>
              </a:gs>
            </a:gsLst>
            <a:path path="shape">
              <a:fillToRect l="50000" t="50000" r="50000" b="50000"/>
            </a:path>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 name="51 Paralelogramo"/>
          <p:cNvSpPr/>
          <p:nvPr/>
        </p:nvSpPr>
        <p:spPr>
          <a:xfrm>
            <a:off x="3571868" y="3536181"/>
            <a:ext cx="1071570" cy="589364"/>
          </a:xfrm>
          <a:prstGeom prst="parallelogram">
            <a:avLst>
              <a:gd name="adj" fmla="val 73995"/>
            </a:avLst>
          </a:prstGeom>
          <a:gradFill flip="none" rotWithShape="1">
            <a:gsLst>
              <a:gs pos="0">
                <a:schemeClr val="tx1"/>
              </a:gs>
              <a:gs pos="50000">
                <a:srgbClr val="0070C0">
                  <a:shade val="67500"/>
                  <a:satMod val="115000"/>
                </a:srgbClr>
              </a:gs>
              <a:gs pos="100000">
                <a:srgbClr val="0070C0">
                  <a:shade val="100000"/>
                  <a:satMod val="115000"/>
                </a:srgbClr>
              </a:gs>
            </a:gsLst>
            <a:path path="shape">
              <a:fillToRect l="50000" t="50000" r="50000" b="50000"/>
            </a:path>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52 Paralelogramo"/>
          <p:cNvSpPr/>
          <p:nvPr/>
        </p:nvSpPr>
        <p:spPr>
          <a:xfrm flipH="1">
            <a:off x="4643438" y="3536181"/>
            <a:ext cx="1071570" cy="589364"/>
          </a:xfrm>
          <a:prstGeom prst="parallelogram">
            <a:avLst>
              <a:gd name="adj" fmla="val 73995"/>
            </a:avLst>
          </a:prstGeom>
          <a:gradFill flip="none" rotWithShape="1">
            <a:gsLst>
              <a:gs pos="0">
                <a:schemeClr val="tx1"/>
              </a:gs>
              <a:gs pos="50000">
                <a:srgbClr val="0070C0">
                  <a:shade val="67500"/>
                  <a:satMod val="115000"/>
                </a:srgbClr>
              </a:gs>
              <a:gs pos="100000">
                <a:srgbClr val="0070C0">
                  <a:shade val="100000"/>
                  <a:satMod val="115000"/>
                </a:srgbClr>
              </a:gs>
            </a:gsLst>
            <a:path path="shape">
              <a:fillToRect l="50000" t="50000" r="50000" b="50000"/>
            </a:path>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53 Paralelogramo"/>
          <p:cNvSpPr/>
          <p:nvPr/>
        </p:nvSpPr>
        <p:spPr>
          <a:xfrm flipH="1">
            <a:off x="2571736" y="3536181"/>
            <a:ext cx="1071570" cy="589364"/>
          </a:xfrm>
          <a:prstGeom prst="parallelogram">
            <a:avLst>
              <a:gd name="adj" fmla="val 73995"/>
            </a:avLst>
          </a:prstGeom>
          <a:gradFill flip="none" rotWithShape="1">
            <a:gsLst>
              <a:gs pos="0">
                <a:schemeClr val="tx1"/>
              </a:gs>
              <a:gs pos="50000">
                <a:srgbClr val="0070C0">
                  <a:shade val="67500"/>
                  <a:satMod val="115000"/>
                </a:srgbClr>
              </a:gs>
              <a:gs pos="100000">
                <a:srgbClr val="0070C0">
                  <a:shade val="100000"/>
                  <a:satMod val="115000"/>
                </a:srgbClr>
              </a:gs>
            </a:gsLst>
            <a:path path="shape">
              <a:fillToRect l="50000" t="50000" r="50000" b="50000"/>
            </a:path>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 name="54 Paralelogramo"/>
          <p:cNvSpPr/>
          <p:nvPr/>
        </p:nvSpPr>
        <p:spPr>
          <a:xfrm>
            <a:off x="5715008" y="3536181"/>
            <a:ext cx="1071570" cy="589364"/>
          </a:xfrm>
          <a:prstGeom prst="parallelogram">
            <a:avLst>
              <a:gd name="adj" fmla="val 73995"/>
            </a:avLst>
          </a:prstGeom>
          <a:gradFill flip="none" rotWithShape="1">
            <a:gsLst>
              <a:gs pos="0">
                <a:schemeClr val="tx1"/>
              </a:gs>
              <a:gs pos="50000">
                <a:srgbClr val="0070C0">
                  <a:shade val="67500"/>
                  <a:satMod val="115000"/>
                </a:srgbClr>
              </a:gs>
              <a:gs pos="100000">
                <a:srgbClr val="0070C0">
                  <a:shade val="100000"/>
                  <a:satMod val="115000"/>
                </a:srgbClr>
              </a:gs>
            </a:gsLst>
            <a:path path="shape">
              <a:fillToRect l="50000" t="50000" r="50000" b="50000"/>
            </a:path>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 name="55 Paralelogramo"/>
          <p:cNvSpPr/>
          <p:nvPr/>
        </p:nvSpPr>
        <p:spPr>
          <a:xfrm>
            <a:off x="1500166" y="3536181"/>
            <a:ext cx="1071570" cy="589364"/>
          </a:xfrm>
          <a:prstGeom prst="parallelogram">
            <a:avLst>
              <a:gd name="adj" fmla="val 73995"/>
            </a:avLst>
          </a:prstGeom>
          <a:gradFill flip="none" rotWithShape="1">
            <a:gsLst>
              <a:gs pos="0">
                <a:schemeClr val="tx1"/>
              </a:gs>
              <a:gs pos="50000">
                <a:srgbClr val="0070C0">
                  <a:shade val="67500"/>
                  <a:satMod val="115000"/>
                </a:srgbClr>
              </a:gs>
              <a:gs pos="100000">
                <a:srgbClr val="0070C0">
                  <a:shade val="100000"/>
                  <a:satMod val="115000"/>
                </a:srgbClr>
              </a:gs>
            </a:gsLst>
            <a:path path="shape">
              <a:fillToRect l="50000" t="50000" r="50000" b="50000"/>
            </a:path>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7" name="56 Paralelogramo"/>
          <p:cNvSpPr/>
          <p:nvPr/>
        </p:nvSpPr>
        <p:spPr>
          <a:xfrm flipH="1">
            <a:off x="500034" y="3536181"/>
            <a:ext cx="1071570" cy="589364"/>
          </a:xfrm>
          <a:prstGeom prst="parallelogram">
            <a:avLst>
              <a:gd name="adj" fmla="val 73995"/>
            </a:avLst>
          </a:prstGeom>
          <a:gradFill flip="none" rotWithShape="1">
            <a:gsLst>
              <a:gs pos="0">
                <a:schemeClr val="tx1"/>
              </a:gs>
              <a:gs pos="50000">
                <a:srgbClr val="0070C0">
                  <a:shade val="67500"/>
                  <a:satMod val="115000"/>
                </a:srgbClr>
              </a:gs>
              <a:gs pos="100000">
                <a:srgbClr val="0070C0">
                  <a:shade val="100000"/>
                  <a:satMod val="115000"/>
                </a:srgbClr>
              </a:gs>
            </a:gsLst>
            <a:path path="shape">
              <a:fillToRect l="50000" t="50000" r="50000" b="50000"/>
            </a:path>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 name="57 Paralelogramo"/>
          <p:cNvSpPr/>
          <p:nvPr/>
        </p:nvSpPr>
        <p:spPr>
          <a:xfrm flipH="1">
            <a:off x="6715140" y="3536181"/>
            <a:ext cx="1071570" cy="589364"/>
          </a:xfrm>
          <a:prstGeom prst="parallelogram">
            <a:avLst>
              <a:gd name="adj" fmla="val 73995"/>
            </a:avLst>
          </a:prstGeom>
          <a:gradFill flip="none" rotWithShape="1">
            <a:gsLst>
              <a:gs pos="0">
                <a:schemeClr val="tx1"/>
              </a:gs>
              <a:gs pos="50000">
                <a:srgbClr val="0070C0">
                  <a:shade val="67500"/>
                  <a:satMod val="115000"/>
                </a:srgbClr>
              </a:gs>
              <a:gs pos="100000">
                <a:srgbClr val="0070C0">
                  <a:shade val="100000"/>
                  <a:satMod val="115000"/>
                </a:srgbClr>
              </a:gs>
            </a:gsLst>
            <a:path path="shape">
              <a:fillToRect l="50000" t="50000" r="50000" b="50000"/>
            </a:path>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58 Paralelogramo"/>
          <p:cNvSpPr/>
          <p:nvPr/>
        </p:nvSpPr>
        <p:spPr>
          <a:xfrm>
            <a:off x="7786710" y="3536181"/>
            <a:ext cx="1071570" cy="589364"/>
          </a:xfrm>
          <a:prstGeom prst="parallelogram">
            <a:avLst>
              <a:gd name="adj" fmla="val 73995"/>
            </a:avLst>
          </a:prstGeom>
          <a:gradFill flip="none" rotWithShape="1">
            <a:gsLst>
              <a:gs pos="0">
                <a:schemeClr val="tx1"/>
              </a:gs>
              <a:gs pos="50000">
                <a:srgbClr val="0070C0">
                  <a:shade val="67500"/>
                  <a:satMod val="115000"/>
                </a:srgbClr>
              </a:gs>
              <a:gs pos="100000">
                <a:srgbClr val="0070C0">
                  <a:shade val="100000"/>
                  <a:satMod val="115000"/>
                </a:srgbClr>
              </a:gs>
            </a:gsLst>
            <a:path path="shape">
              <a:fillToRect l="50000" t="50000" r="50000" b="50000"/>
            </a:path>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 name="59 Paralelogramo"/>
          <p:cNvSpPr/>
          <p:nvPr/>
        </p:nvSpPr>
        <p:spPr>
          <a:xfrm>
            <a:off x="3571868" y="4125526"/>
            <a:ext cx="1071570" cy="589364"/>
          </a:xfrm>
          <a:prstGeom prst="parallelogram">
            <a:avLst>
              <a:gd name="adj" fmla="val 73995"/>
            </a:avLst>
          </a:prstGeom>
          <a:gradFill flip="none" rotWithShape="1">
            <a:gsLst>
              <a:gs pos="0">
                <a:schemeClr val="tx1"/>
              </a:gs>
              <a:gs pos="50000">
                <a:srgbClr val="0070C0">
                  <a:shade val="67500"/>
                  <a:satMod val="115000"/>
                </a:srgbClr>
              </a:gs>
              <a:gs pos="100000">
                <a:srgbClr val="0070C0">
                  <a:shade val="100000"/>
                  <a:satMod val="115000"/>
                </a:srgbClr>
              </a:gs>
            </a:gsLst>
            <a:path path="shape">
              <a:fillToRect l="50000" t="50000" r="50000" b="50000"/>
            </a:path>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60 Paralelogramo"/>
          <p:cNvSpPr/>
          <p:nvPr/>
        </p:nvSpPr>
        <p:spPr>
          <a:xfrm flipH="1">
            <a:off x="4643438" y="4125526"/>
            <a:ext cx="1071570" cy="589364"/>
          </a:xfrm>
          <a:prstGeom prst="parallelogram">
            <a:avLst>
              <a:gd name="adj" fmla="val 73995"/>
            </a:avLst>
          </a:prstGeom>
          <a:gradFill flip="none" rotWithShape="1">
            <a:gsLst>
              <a:gs pos="0">
                <a:schemeClr val="tx1"/>
              </a:gs>
              <a:gs pos="50000">
                <a:srgbClr val="0070C0">
                  <a:shade val="67500"/>
                  <a:satMod val="115000"/>
                </a:srgbClr>
              </a:gs>
              <a:gs pos="100000">
                <a:srgbClr val="0070C0">
                  <a:shade val="100000"/>
                  <a:satMod val="115000"/>
                </a:srgbClr>
              </a:gs>
            </a:gsLst>
            <a:path path="shape">
              <a:fillToRect l="50000" t="50000" r="50000" b="50000"/>
            </a:path>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2" name="61 Paralelogramo"/>
          <p:cNvSpPr/>
          <p:nvPr/>
        </p:nvSpPr>
        <p:spPr>
          <a:xfrm flipH="1">
            <a:off x="2571736" y="4125526"/>
            <a:ext cx="1071570" cy="589364"/>
          </a:xfrm>
          <a:prstGeom prst="parallelogram">
            <a:avLst>
              <a:gd name="adj" fmla="val 73995"/>
            </a:avLst>
          </a:prstGeom>
          <a:gradFill flip="none" rotWithShape="1">
            <a:gsLst>
              <a:gs pos="0">
                <a:schemeClr val="tx1"/>
              </a:gs>
              <a:gs pos="50000">
                <a:srgbClr val="0070C0">
                  <a:shade val="67500"/>
                  <a:satMod val="115000"/>
                </a:srgbClr>
              </a:gs>
              <a:gs pos="100000">
                <a:srgbClr val="0070C0">
                  <a:shade val="100000"/>
                  <a:satMod val="115000"/>
                </a:srgbClr>
              </a:gs>
            </a:gsLst>
            <a:path path="shape">
              <a:fillToRect l="50000" t="50000" r="50000" b="50000"/>
            </a:path>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3" name="62 Paralelogramo"/>
          <p:cNvSpPr/>
          <p:nvPr/>
        </p:nvSpPr>
        <p:spPr>
          <a:xfrm>
            <a:off x="5715008" y="4125526"/>
            <a:ext cx="1071570" cy="589364"/>
          </a:xfrm>
          <a:prstGeom prst="parallelogram">
            <a:avLst>
              <a:gd name="adj" fmla="val 73995"/>
            </a:avLst>
          </a:prstGeom>
          <a:gradFill flip="none" rotWithShape="1">
            <a:gsLst>
              <a:gs pos="0">
                <a:schemeClr val="tx1"/>
              </a:gs>
              <a:gs pos="50000">
                <a:srgbClr val="0070C0">
                  <a:shade val="67500"/>
                  <a:satMod val="115000"/>
                </a:srgbClr>
              </a:gs>
              <a:gs pos="100000">
                <a:srgbClr val="0070C0">
                  <a:shade val="100000"/>
                  <a:satMod val="115000"/>
                </a:srgbClr>
              </a:gs>
            </a:gsLst>
            <a:path path="shape">
              <a:fillToRect l="50000" t="50000" r="50000" b="50000"/>
            </a:path>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4" name="63 Paralelogramo"/>
          <p:cNvSpPr/>
          <p:nvPr/>
        </p:nvSpPr>
        <p:spPr>
          <a:xfrm>
            <a:off x="1500166" y="4125526"/>
            <a:ext cx="1071570" cy="589364"/>
          </a:xfrm>
          <a:prstGeom prst="parallelogram">
            <a:avLst>
              <a:gd name="adj" fmla="val 73995"/>
            </a:avLst>
          </a:prstGeom>
          <a:gradFill flip="none" rotWithShape="1">
            <a:gsLst>
              <a:gs pos="0">
                <a:schemeClr val="tx1"/>
              </a:gs>
              <a:gs pos="50000">
                <a:srgbClr val="0070C0">
                  <a:shade val="67500"/>
                  <a:satMod val="115000"/>
                </a:srgbClr>
              </a:gs>
              <a:gs pos="100000">
                <a:srgbClr val="0070C0">
                  <a:shade val="100000"/>
                  <a:satMod val="115000"/>
                </a:srgbClr>
              </a:gs>
            </a:gsLst>
            <a:path path="shape">
              <a:fillToRect l="50000" t="50000" r="50000" b="50000"/>
            </a:path>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5" name="64 Paralelogramo"/>
          <p:cNvSpPr/>
          <p:nvPr/>
        </p:nvSpPr>
        <p:spPr>
          <a:xfrm flipH="1">
            <a:off x="500034" y="4125526"/>
            <a:ext cx="1071570" cy="589364"/>
          </a:xfrm>
          <a:prstGeom prst="parallelogram">
            <a:avLst>
              <a:gd name="adj" fmla="val 73995"/>
            </a:avLst>
          </a:prstGeom>
          <a:gradFill flip="none" rotWithShape="1">
            <a:gsLst>
              <a:gs pos="0">
                <a:schemeClr val="tx1"/>
              </a:gs>
              <a:gs pos="50000">
                <a:srgbClr val="0070C0">
                  <a:shade val="67500"/>
                  <a:satMod val="115000"/>
                </a:srgbClr>
              </a:gs>
              <a:gs pos="100000">
                <a:srgbClr val="0070C0">
                  <a:shade val="100000"/>
                  <a:satMod val="115000"/>
                </a:srgbClr>
              </a:gs>
            </a:gsLst>
            <a:path path="shape">
              <a:fillToRect l="50000" t="50000" r="50000" b="50000"/>
            </a:path>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6" name="65 Paralelogramo"/>
          <p:cNvSpPr/>
          <p:nvPr/>
        </p:nvSpPr>
        <p:spPr>
          <a:xfrm flipH="1">
            <a:off x="6715140" y="4125526"/>
            <a:ext cx="1071570" cy="589364"/>
          </a:xfrm>
          <a:prstGeom prst="parallelogram">
            <a:avLst>
              <a:gd name="adj" fmla="val 73995"/>
            </a:avLst>
          </a:prstGeom>
          <a:gradFill flip="none" rotWithShape="1">
            <a:gsLst>
              <a:gs pos="0">
                <a:schemeClr val="tx1"/>
              </a:gs>
              <a:gs pos="50000">
                <a:srgbClr val="0070C0">
                  <a:shade val="67500"/>
                  <a:satMod val="115000"/>
                </a:srgbClr>
              </a:gs>
              <a:gs pos="100000">
                <a:srgbClr val="0070C0">
                  <a:shade val="100000"/>
                  <a:satMod val="115000"/>
                </a:srgbClr>
              </a:gs>
            </a:gsLst>
            <a:path path="shape">
              <a:fillToRect l="50000" t="50000" r="50000" b="50000"/>
            </a:path>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7" name="66 Paralelogramo"/>
          <p:cNvSpPr/>
          <p:nvPr/>
        </p:nvSpPr>
        <p:spPr>
          <a:xfrm>
            <a:off x="7786710" y="4125526"/>
            <a:ext cx="1071570" cy="589364"/>
          </a:xfrm>
          <a:prstGeom prst="parallelogram">
            <a:avLst>
              <a:gd name="adj" fmla="val 73995"/>
            </a:avLst>
          </a:prstGeom>
          <a:gradFill flip="none" rotWithShape="1">
            <a:gsLst>
              <a:gs pos="0">
                <a:schemeClr val="tx1"/>
              </a:gs>
              <a:gs pos="50000">
                <a:srgbClr val="0070C0">
                  <a:shade val="67500"/>
                  <a:satMod val="115000"/>
                </a:srgbClr>
              </a:gs>
              <a:gs pos="100000">
                <a:srgbClr val="0070C0">
                  <a:shade val="100000"/>
                  <a:satMod val="115000"/>
                </a:srgbClr>
              </a:gs>
            </a:gsLst>
            <a:path path="shape">
              <a:fillToRect l="50000" t="50000" r="50000" b="50000"/>
            </a:path>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8" name="67 Rectángulo"/>
          <p:cNvSpPr/>
          <p:nvPr/>
        </p:nvSpPr>
        <p:spPr>
          <a:xfrm>
            <a:off x="-500098" y="-357208"/>
            <a:ext cx="10001320" cy="6072230"/>
          </a:xfrm>
          <a:prstGeom prst="rect">
            <a:avLst/>
          </a:prstGeom>
          <a:gradFill flip="none" rotWithShape="1">
            <a:gsLst>
              <a:gs pos="0">
                <a:srgbClr val="3399FF"/>
              </a:gs>
              <a:gs pos="16000">
                <a:srgbClr val="00CCCC"/>
              </a:gs>
              <a:gs pos="47000">
                <a:srgbClr val="9999FF"/>
              </a:gs>
              <a:gs pos="60001">
                <a:srgbClr val="2E6792"/>
              </a:gs>
              <a:gs pos="71001">
                <a:srgbClr val="3333CC"/>
              </a:gs>
              <a:gs pos="81000">
                <a:srgbClr val="1170FF"/>
              </a:gs>
              <a:gs pos="100000">
                <a:srgbClr val="006699"/>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advTm="17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68"/>
                                        </p:tgtEl>
                                        <p:attrNameLst>
                                          <p:attrName>style.opacity</p:attrName>
                                        </p:attrNameLst>
                                      </p:cBhvr>
                                      <p:to>
                                        <p:strVal val="0"/>
                                      </p:to>
                                    </p:set>
                                    <p:animEffect filter="image" prLst="opacity: 0">
                                      <p:cBhvr rctx="IE">
                                        <p:cTn id="7" dur="indefinite"/>
                                        <p:tgtEl>
                                          <p:spTgt spid="68"/>
                                        </p:tgtEl>
                                      </p:cBhvr>
                                    </p:animEffect>
                                  </p:childTnLst>
                                </p:cTn>
                              </p:par>
                              <p:par>
                                <p:cTn id="8" presetID="2" presetClass="entr" presetSubtype="4" fill="hold" grpId="0" nodeType="withEffect">
                                  <p:stCondLst>
                                    <p:cond delay="0"/>
                                  </p:stCondLst>
                                  <p:childTnLst>
                                    <p:set>
                                      <p:cBhvr>
                                        <p:cTn id="9" dur="1" fill="hold">
                                          <p:stCondLst>
                                            <p:cond delay="0"/>
                                          </p:stCondLst>
                                        </p:cTn>
                                        <p:tgtEl>
                                          <p:spTgt spid="4"/>
                                        </p:tgtEl>
                                        <p:attrNameLst>
                                          <p:attrName>style.visibility</p:attrName>
                                        </p:attrNameLst>
                                      </p:cBhvr>
                                      <p:to>
                                        <p:strVal val="visible"/>
                                      </p:to>
                                    </p:set>
                                    <p:anim calcmode="lin" valueType="num">
                                      <p:cBhvr additive="base">
                                        <p:cTn id="10" dur="3000" fill="hold"/>
                                        <p:tgtEl>
                                          <p:spTgt spid="4"/>
                                        </p:tgtEl>
                                        <p:attrNameLst>
                                          <p:attrName>ppt_x</p:attrName>
                                        </p:attrNameLst>
                                      </p:cBhvr>
                                      <p:tavLst>
                                        <p:tav tm="0">
                                          <p:val>
                                            <p:strVal val="#ppt_x"/>
                                          </p:val>
                                        </p:tav>
                                        <p:tav tm="100000">
                                          <p:val>
                                            <p:strVal val="#ppt_x"/>
                                          </p:val>
                                        </p:tav>
                                      </p:tavLst>
                                    </p:anim>
                                    <p:anim calcmode="lin" valueType="num">
                                      <p:cBhvr additive="base">
                                        <p:cTn id="11" dur="3000" fill="hold"/>
                                        <p:tgtEl>
                                          <p:spTgt spid="4"/>
                                        </p:tgtEl>
                                        <p:attrNameLst>
                                          <p:attrName>ppt_y</p:attrName>
                                        </p:attrNameLst>
                                      </p:cBhvr>
                                      <p:tavLst>
                                        <p:tav tm="0">
                                          <p:val>
                                            <p:strVal val="1+#ppt_h/2"/>
                                          </p:val>
                                        </p:tav>
                                        <p:tav tm="100000">
                                          <p:val>
                                            <p:strVal val="#ppt_y"/>
                                          </p:val>
                                        </p:tav>
                                      </p:tavLst>
                                    </p:anim>
                                  </p:childTnLst>
                                </p:cTn>
                              </p:par>
                              <p:par>
                                <p:cTn id="12" presetID="2" presetClass="entr" presetSubtype="4" fill="hold" grpId="0" nodeType="withEffect">
                                  <p:stCondLst>
                                    <p:cond delay="0"/>
                                  </p:stCondLst>
                                  <p:childTnLst>
                                    <p:set>
                                      <p:cBhvr>
                                        <p:cTn id="13" dur="1" fill="hold">
                                          <p:stCondLst>
                                            <p:cond delay="0"/>
                                          </p:stCondLst>
                                        </p:cTn>
                                        <p:tgtEl>
                                          <p:spTgt spid="5"/>
                                        </p:tgtEl>
                                        <p:attrNameLst>
                                          <p:attrName>style.visibility</p:attrName>
                                        </p:attrNameLst>
                                      </p:cBhvr>
                                      <p:to>
                                        <p:strVal val="visible"/>
                                      </p:to>
                                    </p:set>
                                    <p:anim calcmode="lin" valueType="num">
                                      <p:cBhvr additive="base">
                                        <p:cTn id="14" dur="3000" fill="hold"/>
                                        <p:tgtEl>
                                          <p:spTgt spid="5"/>
                                        </p:tgtEl>
                                        <p:attrNameLst>
                                          <p:attrName>ppt_x</p:attrName>
                                        </p:attrNameLst>
                                      </p:cBhvr>
                                      <p:tavLst>
                                        <p:tav tm="0">
                                          <p:val>
                                            <p:strVal val="#ppt_x"/>
                                          </p:val>
                                        </p:tav>
                                        <p:tav tm="100000">
                                          <p:val>
                                            <p:strVal val="#ppt_x"/>
                                          </p:val>
                                        </p:tav>
                                      </p:tavLst>
                                    </p:anim>
                                    <p:anim calcmode="lin" valueType="num">
                                      <p:cBhvr additive="base">
                                        <p:cTn id="15" dur="3000" fill="hold"/>
                                        <p:tgtEl>
                                          <p:spTgt spid="5"/>
                                        </p:tgtEl>
                                        <p:attrNameLst>
                                          <p:attrName>ppt_y</p:attrName>
                                        </p:attrNameLst>
                                      </p:cBhvr>
                                      <p:tavLst>
                                        <p:tav tm="0">
                                          <p:val>
                                            <p:strVal val="1+#ppt_h/2"/>
                                          </p:val>
                                        </p:tav>
                                        <p:tav tm="100000">
                                          <p:val>
                                            <p:strVal val="#ppt_y"/>
                                          </p:val>
                                        </p:tav>
                                      </p:tavLst>
                                    </p:anim>
                                  </p:childTnLst>
                                </p:cTn>
                              </p:par>
                              <p:par>
                                <p:cTn id="16" presetID="2" presetClass="entr" presetSubtype="4" fill="hold" grpId="0" nodeType="withEffect">
                                  <p:stCondLst>
                                    <p:cond delay="0"/>
                                  </p:stCondLst>
                                  <p:childTnLst>
                                    <p:set>
                                      <p:cBhvr>
                                        <p:cTn id="17" dur="1" fill="hold">
                                          <p:stCondLst>
                                            <p:cond delay="0"/>
                                          </p:stCondLst>
                                        </p:cTn>
                                        <p:tgtEl>
                                          <p:spTgt spid="6"/>
                                        </p:tgtEl>
                                        <p:attrNameLst>
                                          <p:attrName>style.visibility</p:attrName>
                                        </p:attrNameLst>
                                      </p:cBhvr>
                                      <p:to>
                                        <p:strVal val="visible"/>
                                      </p:to>
                                    </p:set>
                                    <p:anim calcmode="lin" valueType="num">
                                      <p:cBhvr additive="base">
                                        <p:cTn id="18" dur="3000" fill="hold"/>
                                        <p:tgtEl>
                                          <p:spTgt spid="6"/>
                                        </p:tgtEl>
                                        <p:attrNameLst>
                                          <p:attrName>ppt_x</p:attrName>
                                        </p:attrNameLst>
                                      </p:cBhvr>
                                      <p:tavLst>
                                        <p:tav tm="0">
                                          <p:val>
                                            <p:strVal val="#ppt_x"/>
                                          </p:val>
                                        </p:tav>
                                        <p:tav tm="100000">
                                          <p:val>
                                            <p:strVal val="#ppt_x"/>
                                          </p:val>
                                        </p:tav>
                                      </p:tavLst>
                                    </p:anim>
                                    <p:anim calcmode="lin" valueType="num">
                                      <p:cBhvr additive="base">
                                        <p:cTn id="19" dur="3000" fill="hold"/>
                                        <p:tgtEl>
                                          <p:spTgt spid="6"/>
                                        </p:tgtEl>
                                        <p:attrNameLst>
                                          <p:attrName>ppt_y</p:attrName>
                                        </p:attrNameLst>
                                      </p:cBhvr>
                                      <p:tavLst>
                                        <p:tav tm="0">
                                          <p:val>
                                            <p:strVal val="1+#ppt_h/2"/>
                                          </p:val>
                                        </p:tav>
                                        <p:tav tm="100000">
                                          <p:val>
                                            <p:strVal val="#ppt_y"/>
                                          </p:val>
                                        </p:tav>
                                      </p:tavLst>
                                    </p:anim>
                                  </p:childTnLst>
                                </p:cTn>
                              </p:par>
                              <p:par>
                                <p:cTn id="20" presetID="2" presetClass="entr" presetSubtype="4" fill="hold" grpId="0" nodeType="withEffect">
                                  <p:stCondLst>
                                    <p:cond delay="0"/>
                                  </p:stCondLst>
                                  <p:childTnLst>
                                    <p:set>
                                      <p:cBhvr>
                                        <p:cTn id="21" dur="1" fill="hold">
                                          <p:stCondLst>
                                            <p:cond delay="0"/>
                                          </p:stCondLst>
                                        </p:cTn>
                                        <p:tgtEl>
                                          <p:spTgt spid="7"/>
                                        </p:tgtEl>
                                        <p:attrNameLst>
                                          <p:attrName>style.visibility</p:attrName>
                                        </p:attrNameLst>
                                      </p:cBhvr>
                                      <p:to>
                                        <p:strVal val="visible"/>
                                      </p:to>
                                    </p:set>
                                    <p:anim calcmode="lin" valueType="num">
                                      <p:cBhvr additive="base">
                                        <p:cTn id="22" dur="3000" fill="hold"/>
                                        <p:tgtEl>
                                          <p:spTgt spid="7"/>
                                        </p:tgtEl>
                                        <p:attrNameLst>
                                          <p:attrName>ppt_x</p:attrName>
                                        </p:attrNameLst>
                                      </p:cBhvr>
                                      <p:tavLst>
                                        <p:tav tm="0">
                                          <p:val>
                                            <p:strVal val="#ppt_x"/>
                                          </p:val>
                                        </p:tav>
                                        <p:tav tm="100000">
                                          <p:val>
                                            <p:strVal val="#ppt_x"/>
                                          </p:val>
                                        </p:tav>
                                      </p:tavLst>
                                    </p:anim>
                                    <p:anim calcmode="lin" valueType="num">
                                      <p:cBhvr additive="base">
                                        <p:cTn id="23" dur="3000" fill="hold"/>
                                        <p:tgtEl>
                                          <p:spTgt spid="7"/>
                                        </p:tgtEl>
                                        <p:attrNameLst>
                                          <p:attrName>ppt_y</p:attrName>
                                        </p:attrNameLst>
                                      </p:cBhvr>
                                      <p:tavLst>
                                        <p:tav tm="0">
                                          <p:val>
                                            <p:strVal val="1+#ppt_h/2"/>
                                          </p:val>
                                        </p:tav>
                                        <p:tav tm="100000">
                                          <p:val>
                                            <p:strVal val="#ppt_y"/>
                                          </p:val>
                                        </p:tav>
                                      </p:tavLst>
                                    </p:anim>
                                  </p:childTnLst>
                                </p:cTn>
                              </p:par>
                              <p:par>
                                <p:cTn id="24" presetID="2" presetClass="entr" presetSubtype="4" fill="hold" grpId="0" nodeType="withEffect">
                                  <p:stCondLst>
                                    <p:cond delay="0"/>
                                  </p:stCondLst>
                                  <p:childTnLst>
                                    <p:set>
                                      <p:cBhvr>
                                        <p:cTn id="25" dur="1" fill="hold">
                                          <p:stCondLst>
                                            <p:cond delay="0"/>
                                          </p:stCondLst>
                                        </p:cTn>
                                        <p:tgtEl>
                                          <p:spTgt spid="8"/>
                                        </p:tgtEl>
                                        <p:attrNameLst>
                                          <p:attrName>style.visibility</p:attrName>
                                        </p:attrNameLst>
                                      </p:cBhvr>
                                      <p:to>
                                        <p:strVal val="visible"/>
                                      </p:to>
                                    </p:set>
                                    <p:anim calcmode="lin" valueType="num">
                                      <p:cBhvr additive="base">
                                        <p:cTn id="26" dur="3000" fill="hold"/>
                                        <p:tgtEl>
                                          <p:spTgt spid="8"/>
                                        </p:tgtEl>
                                        <p:attrNameLst>
                                          <p:attrName>ppt_x</p:attrName>
                                        </p:attrNameLst>
                                      </p:cBhvr>
                                      <p:tavLst>
                                        <p:tav tm="0">
                                          <p:val>
                                            <p:strVal val="#ppt_x"/>
                                          </p:val>
                                        </p:tav>
                                        <p:tav tm="100000">
                                          <p:val>
                                            <p:strVal val="#ppt_x"/>
                                          </p:val>
                                        </p:tav>
                                      </p:tavLst>
                                    </p:anim>
                                    <p:anim calcmode="lin" valueType="num">
                                      <p:cBhvr additive="base">
                                        <p:cTn id="27" dur="3000" fill="hold"/>
                                        <p:tgtEl>
                                          <p:spTgt spid="8"/>
                                        </p:tgtEl>
                                        <p:attrNameLst>
                                          <p:attrName>ppt_y</p:attrName>
                                        </p:attrNameLst>
                                      </p:cBhvr>
                                      <p:tavLst>
                                        <p:tav tm="0">
                                          <p:val>
                                            <p:strVal val="1+#ppt_h/2"/>
                                          </p:val>
                                        </p:tav>
                                        <p:tav tm="100000">
                                          <p:val>
                                            <p:strVal val="#ppt_y"/>
                                          </p:val>
                                        </p:tav>
                                      </p:tavLst>
                                    </p:anim>
                                  </p:childTnLst>
                                </p:cTn>
                              </p:par>
                              <p:par>
                                <p:cTn id="28" presetID="2" presetClass="entr" presetSubtype="4" fill="hold" grpId="0" nodeType="withEffect">
                                  <p:stCondLst>
                                    <p:cond delay="0"/>
                                  </p:stCondLst>
                                  <p:childTnLst>
                                    <p:set>
                                      <p:cBhvr>
                                        <p:cTn id="29" dur="1" fill="hold">
                                          <p:stCondLst>
                                            <p:cond delay="0"/>
                                          </p:stCondLst>
                                        </p:cTn>
                                        <p:tgtEl>
                                          <p:spTgt spid="9"/>
                                        </p:tgtEl>
                                        <p:attrNameLst>
                                          <p:attrName>style.visibility</p:attrName>
                                        </p:attrNameLst>
                                      </p:cBhvr>
                                      <p:to>
                                        <p:strVal val="visible"/>
                                      </p:to>
                                    </p:set>
                                    <p:anim calcmode="lin" valueType="num">
                                      <p:cBhvr additive="base">
                                        <p:cTn id="30" dur="3000" fill="hold"/>
                                        <p:tgtEl>
                                          <p:spTgt spid="9"/>
                                        </p:tgtEl>
                                        <p:attrNameLst>
                                          <p:attrName>ppt_x</p:attrName>
                                        </p:attrNameLst>
                                      </p:cBhvr>
                                      <p:tavLst>
                                        <p:tav tm="0">
                                          <p:val>
                                            <p:strVal val="#ppt_x"/>
                                          </p:val>
                                        </p:tav>
                                        <p:tav tm="100000">
                                          <p:val>
                                            <p:strVal val="#ppt_x"/>
                                          </p:val>
                                        </p:tav>
                                      </p:tavLst>
                                    </p:anim>
                                    <p:anim calcmode="lin" valueType="num">
                                      <p:cBhvr additive="base">
                                        <p:cTn id="31" dur="3000" fill="hold"/>
                                        <p:tgtEl>
                                          <p:spTgt spid="9"/>
                                        </p:tgtEl>
                                        <p:attrNameLst>
                                          <p:attrName>ppt_y</p:attrName>
                                        </p:attrNameLst>
                                      </p:cBhvr>
                                      <p:tavLst>
                                        <p:tav tm="0">
                                          <p:val>
                                            <p:strVal val="1+#ppt_h/2"/>
                                          </p:val>
                                        </p:tav>
                                        <p:tav tm="100000">
                                          <p:val>
                                            <p:strVal val="#ppt_y"/>
                                          </p:val>
                                        </p:tav>
                                      </p:tavLst>
                                    </p:anim>
                                  </p:childTnLst>
                                </p:cTn>
                              </p:par>
                              <p:par>
                                <p:cTn id="32" presetID="2" presetClass="entr" presetSubtype="4" fill="hold" grpId="0" nodeType="withEffect">
                                  <p:stCondLst>
                                    <p:cond delay="0"/>
                                  </p:stCondLst>
                                  <p:childTnLst>
                                    <p:set>
                                      <p:cBhvr>
                                        <p:cTn id="33" dur="1" fill="hold">
                                          <p:stCondLst>
                                            <p:cond delay="0"/>
                                          </p:stCondLst>
                                        </p:cTn>
                                        <p:tgtEl>
                                          <p:spTgt spid="10"/>
                                        </p:tgtEl>
                                        <p:attrNameLst>
                                          <p:attrName>style.visibility</p:attrName>
                                        </p:attrNameLst>
                                      </p:cBhvr>
                                      <p:to>
                                        <p:strVal val="visible"/>
                                      </p:to>
                                    </p:set>
                                    <p:anim calcmode="lin" valueType="num">
                                      <p:cBhvr additive="base">
                                        <p:cTn id="34" dur="3000" fill="hold"/>
                                        <p:tgtEl>
                                          <p:spTgt spid="10"/>
                                        </p:tgtEl>
                                        <p:attrNameLst>
                                          <p:attrName>ppt_x</p:attrName>
                                        </p:attrNameLst>
                                      </p:cBhvr>
                                      <p:tavLst>
                                        <p:tav tm="0">
                                          <p:val>
                                            <p:strVal val="#ppt_x"/>
                                          </p:val>
                                        </p:tav>
                                        <p:tav tm="100000">
                                          <p:val>
                                            <p:strVal val="#ppt_x"/>
                                          </p:val>
                                        </p:tav>
                                      </p:tavLst>
                                    </p:anim>
                                    <p:anim calcmode="lin" valueType="num">
                                      <p:cBhvr additive="base">
                                        <p:cTn id="35" dur="3000" fill="hold"/>
                                        <p:tgtEl>
                                          <p:spTgt spid="10"/>
                                        </p:tgtEl>
                                        <p:attrNameLst>
                                          <p:attrName>ppt_y</p:attrName>
                                        </p:attrNameLst>
                                      </p:cBhvr>
                                      <p:tavLst>
                                        <p:tav tm="0">
                                          <p:val>
                                            <p:strVal val="1+#ppt_h/2"/>
                                          </p:val>
                                        </p:tav>
                                        <p:tav tm="100000">
                                          <p:val>
                                            <p:strVal val="#ppt_y"/>
                                          </p:val>
                                        </p:tav>
                                      </p:tavLst>
                                    </p:anim>
                                  </p:childTnLst>
                                </p:cTn>
                              </p:par>
                              <p:par>
                                <p:cTn id="36" presetID="2" presetClass="entr" presetSubtype="4" fill="hold" grpId="0" nodeType="withEffect">
                                  <p:stCondLst>
                                    <p:cond delay="0"/>
                                  </p:stCondLst>
                                  <p:childTnLst>
                                    <p:set>
                                      <p:cBhvr>
                                        <p:cTn id="37" dur="1" fill="hold">
                                          <p:stCondLst>
                                            <p:cond delay="0"/>
                                          </p:stCondLst>
                                        </p:cTn>
                                        <p:tgtEl>
                                          <p:spTgt spid="11"/>
                                        </p:tgtEl>
                                        <p:attrNameLst>
                                          <p:attrName>style.visibility</p:attrName>
                                        </p:attrNameLst>
                                      </p:cBhvr>
                                      <p:to>
                                        <p:strVal val="visible"/>
                                      </p:to>
                                    </p:set>
                                    <p:anim calcmode="lin" valueType="num">
                                      <p:cBhvr additive="base">
                                        <p:cTn id="38" dur="3000" fill="hold"/>
                                        <p:tgtEl>
                                          <p:spTgt spid="11"/>
                                        </p:tgtEl>
                                        <p:attrNameLst>
                                          <p:attrName>ppt_x</p:attrName>
                                        </p:attrNameLst>
                                      </p:cBhvr>
                                      <p:tavLst>
                                        <p:tav tm="0">
                                          <p:val>
                                            <p:strVal val="#ppt_x"/>
                                          </p:val>
                                        </p:tav>
                                        <p:tav tm="100000">
                                          <p:val>
                                            <p:strVal val="#ppt_x"/>
                                          </p:val>
                                        </p:tav>
                                      </p:tavLst>
                                    </p:anim>
                                    <p:anim calcmode="lin" valueType="num">
                                      <p:cBhvr additive="base">
                                        <p:cTn id="39" dur="3000" fill="hold"/>
                                        <p:tgtEl>
                                          <p:spTgt spid="11"/>
                                        </p:tgtEl>
                                        <p:attrNameLst>
                                          <p:attrName>ppt_y</p:attrName>
                                        </p:attrNameLst>
                                      </p:cBhvr>
                                      <p:tavLst>
                                        <p:tav tm="0">
                                          <p:val>
                                            <p:strVal val="1+#ppt_h/2"/>
                                          </p:val>
                                        </p:tav>
                                        <p:tav tm="100000">
                                          <p:val>
                                            <p:strVal val="#ppt_y"/>
                                          </p:val>
                                        </p:tav>
                                      </p:tavLst>
                                    </p:anim>
                                  </p:childTnLst>
                                </p:cTn>
                              </p:par>
                              <p:par>
                                <p:cTn id="40" presetID="2" presetClass="entr" presetSubtype="4" fill="hold" grpId="0" nodeType="withEffect">
                                  <p:stCondLst>
                                    <p:cond delay="0"/>
                                  </p:stCondLst>
                                  <p:childTnLst>
                                    <p:set>
                                      <p:cBhvr>
                                        <p:cTn id="41" dur="1" fill="hold">
                                          <p:stCondLst>
                                            <p:cond delay="0"/>
                                          </p:stCondLst>
                                        </p:cTn>
                                        <p:tgtEl>
                                          <p:spTgt spid="12"/>
                                        </p:tgtEl>
                                        <p:attrNameLst>
                                          <p:attrName>style.visibility</p:attrName>
                                        </p:attrNameLst>
                                      </p:cBhvr>
                                      <p:to>
                                        <p:strVal val="visible"/>
                                      </p:to>
                                    </p:set>
                                    <p:anim calcmode="lin" valueType="num">
                                      <p:cBhvr additive="base">
                                        <p:cTn id="42" dur="3000" fill="hold"/>
                                        <p:tgtEl>
                                          <p:spTgt spid="12"/>
                                        </p:tgtEl>
                                        <p:attrNameLst>
                                          <p:attrName>ppt_x</p:attrName>
                                        </p:attrNameLst>
                                      </p:cBhvr>
                                      <p:tavLst>
                                        <p:tav tm="0">
                                          <p:val>
                                            <p:strVal val="#ppt_x"/>
                                          </p:val>
                                        </p:tav>
                                        <p:tav tm="100000">
                                          <p:val>
                                            <p:strVal val="#ppt_x"/>
                                          </p:val>
                                        </p:tav>
                                      </p:tavLst>
                                    </p:anim>
                                    <p:anim calcmode="lin" valueType="num">
                                      <p:cBhvr additive="base">
                                        <p:cTn id="43" dur="3000" fill="hold"/>
                                        <p:tgtEl>
                                          <p:spTgt spid="12"/>
                                        </p:tgtEl>
                                        <p:attrNameLst>
                                          <p:attrName>ppt_y</p:attrName>
                                        </p:attrNameLst>
                                      </p:cBhvr>
                                      <p:tavLst>
                                        <p:tav tm="0">
                                          <p:val>
                                            <p:strVal val="1+#ppt_h/2"/>
                                          </p:val>
                                        </p:tav>
                                        <p:tav tm="100000">
                                          <p:val>
                                            <p:strVal val="#ppt_y"/>
                                          </p:val>
                                        </p:tav>
                                      </p:tavLst>
                                    </p:anim>
                                  </p:childTnLst>
                                </p:cTn>
                              </p:par>
                              <p:par>
                                <p:cTn id="44" presetID="2" presetClass="entr" presetSubtype="4" fill="hold" grpId="0" nodeType="withEffect">
                                  <p:stCondLst>
                                    <p:cond delay="0"/>
                                  </p:stCondLst>
                                  <p:childTnLst>
                                    <p:set>
                                      <p:cBhvr>
                                        <p:cTn id="45" dur="1" fill="hold">
                                          <p:stCondLst>
                                            <p:cond delay="0"/>
                                          </p:stCondLst>
                                        </p:cTn>
                                        <p:tgtEl>
                                          <p:spTgt spid="13"/>
                                        </p:tgtEl>
                                        <p:attrNameLst>
                                          <p:attrName>style.visibility</p:attrName>
                                        </p:attrNameLst>
                                      </p:cBhvr>
                                      <p:to>
                                        <p:strVal val="visible"/>
                                      </p:to>
                                    </p:set>
                                    <p:anim calcmode="lin" valueType="num">
                                      <p:cBhvr additive="base">
                                        <p:cTn id="46" dur="3000" fill="hold"/>
                                        <p:tgtEl>
                                          <p:spTgt spid="13"/>
                                        </p:tgtEl>
                                        <p:attrNameLst>
                                          <p:attrName>ppt_x</p:attrName>
                                        </p:attrNameLst>
                                      </p:cBhvr>
                                      <p:tavLst>
                                        <p:tav tm="0">
                                          <p:val>
                                            <p:strVal val="#ppt_x"/>
                                          </p:val>
                                        </p:tav>
                                        <p:tav tm="100000">
                                          <p:val>
                                            <p:strVal val="#ppt_x"/>
                                          </p:val>
                                        </p:tav>
                                      </p:tavLst>
                                    </p:anim>
                                    <p:anim calcmode="lin" valueType="num">
                                      <p:cBhvr additive="base">
                                        <p:cTn id="47" dur="3000" fill="hold"/>
                                        <p:tgtEl>
                                          <p:spTgt spid="13"/>
                                        </p:tgtEl>
                                        <p:attrNameLst>
                                          <p:attrName>ppt_y</p:attrName>
                                        </p:attrNameLst>
                                      </p:cBhvr>
                                      <p:tavLst>
                                        <p:tav tm="0">
                                          <p:val>
                                            <p:strVal val="1+#ppt_h/2"/>
                                          </p:val>
                                        </p:tav>
                                        <p:tav tm="100000">
                                          <p:val>
                                            <p:strVal val="#ppt_y"/>
                                          </p:val>
                                        </p:tav>
                                      </p:tavLst>
                                    </p:anim>
                                  </p:childTnLst>
                                </p:cTn>
                              </p:par>
                              <p:par>
                                <p:cTn id="48" presetID="2" presetClass="entr" presetSubtype="4" fill="hold" grpId="0" nodeType="withEffect">
                                  <p:stCondLst>
                                    <p:cond delay="0"/>
                                  </p:stCondLst>
                                  <p:childTnLst>
                                    <p:set>
                                      <p:cBhvr>
                                        <p:cTn id="49" dur="1" fill="hold">
                                          <p:stCondLst>
                                            <p:cond delay="0"/>
                                          </p:stCondLst>
                                        </p:cTn>
                                        <p:tgtEl>
                                          <p:spTgt spid="14"/>
                                        </p:tgtEl>
                                        <p:attrNameLst>
                                          <p:attrName>style.visibility</p:attrName>
                                        </p:attrNameLst>
                                      </p:cBhvr>
                                      <p:to>
                                        <p:strVal val="visible"/>
                                      </p:to>
                                    </p:set>
                                    <p:anim calcmode="lin" valueType="num">
                                      <p:cBhvr additive="base">
                                        <p:cTn id="50" dur="3000" fill="hold"/>
                                        <p:tgtEl>
                                          <p:spTgt spid="14"/>
                                        </p:tgtEl>
                                        <p:attrNameLst>
                                          <p:attrName>ppt_x</p:attrName>
                                        </p:attrNameLst>
                                      </p:cBhvr>
                                      <p:tavLst>
                                        <p:tav tm="0">
                                          <p:val>
                                            <p:strVal val="#ppt_x"/>
                                          </p:val>
                                        </p:tav>
                                        <p:tav tm="100000">
                                          <p:val>
                                            <p:strVal val="#ppt_x"/>
                                          </p:val>
                                        </p:tav>
                                      </p:tavLst>
                                    </p:anim>
                                    <p:anim calcmode="lin" valueType="num">
                                      <p:cBhvr additive="base">
                                        <p:cTn id="51" dur="3000" fill="hold"/>
                                        <p:tgtEl>
                                          <p:spTgt spid="14"/>
                                        </p:tgtEl>
                                        <p:attrNameLst>
                                          <p:attrName>ppt_y</p:attrName>
                                        </p:attrNameLst>
                                      </p:cBhvr>
                                      <p:tavLst>
                                        <p:tav tm="0">
                                          <p:val>
                                            <p:strVal val="1+#ppt_h/2"/>
                                          </p:val>
                                        </p:tav>
                                        <p:tav tm="100000">
                                          <p:val>
                                            <p:strVal val="#ppt_y"/>
                                          </p:val>
                                        </p:tav>
                                      </p:tavLst>
                                    </p:anim>
                                  </p:childTnLst>
                                </p:cTn>
                              </p:par>
                              <p:par>
                                <p:cTn id="52" presetID="2" presetClass="entr" presetSubtype="4" fill="hold" grpId="0" nodeType="withEffect">
                                  <p:stCondLst>
                                    <p:cond delay="0"/>
                                  </p:stCondLst>
                                  <p:childTnLst>
                                    <p:set>
                                      <p:cBhvr>
                                        <p:cTn id="53" dur="1" fill="hold">
                                          <p:stCondLst>
                                            <p:cond delay="0"/>
                                          </p:stCondLst>
                                        </p:cTn>
                                        <p:tgtEl>
                                          <p:spTgt spid="15"/>
                                        </p:tgtEl>
                                        <p:attrNameLst>
                                          <p:attrName>style.visibility</p:attrName>
                                        </p:attrNameLst>
                                      </p:cBhvr>
                                      <p:to>
                                        <p:strVal val="visible"/>
                                      </p:to>
                                    </p:set>
                                    <p:anim calcmode="lin" valueType="num">
                                      <p:cBhvr additive="base">
                                        <p:cTn id="54" dur="3000" fill="hold"/>
                                        <p:tgtEl>
                                          <p:spTgt spid="15"/>
                                        </p:tgtEl>
                                        <p:attrNameLst>
                                          <p:attrName>ppt_x</p:attrName>
                                        </p:attrNameLst>
                                      </p:cBhvr>
                                      <p:tavLst>
                                        <p:tav tm="0">
                                          <p:val>
                                            <p:strVal val="#ppt_x"/>
                                          </p:val>
                                        </p:tav>
                                        <p:tav tm="100000">
                                          <p:val>
                                            <p:strVal val="#ppt_x"/>
                                          </p:val>
                                        </p:tav>
                                      </p:tavLst>
                                    </p:anim>
                                    <p:anim calcmode="lin" valueType="num">
                                      <p:cBhvr additive="base">
                                        <p:cTn id="55" dur="3000" fill="hold"/>
                                        <p:tgtEl>
                                          <p:spTgt spid="15"/>
                                        </p:tgtEl>
                                        <p:attrNameLst>
                                          <p:attrName>ppt_y</p:attrName>
                                        </p:attrNameLst>
                                      </p:cBhvr>
                                      <p:tavLst>
                                        <p:tav tm="0">
                                          <p:val>
                                            <p:strVal val="1+#ppt_h/2"/>
                                          </p:val>
                                        </p:tav>
                                        <p:tav tm="100000">
                                          <p:val>
                                            <p:strVal val="#ppt_y"/>
                                          </p:val>
                                        </p:tav>
                                      </p:tavLst>
                                    </p:anim>
                                  </p:childTnLst>
                                </p:cTn>
                              </p:par>
                              <p:par>
                                <p:cTn id="56" presetID="2" presetClass="entr" presetSubtype="4" fill="hold" grpId="0" nodeType="withEffect">
                                  <p:stCondLst>
                                    <p:cond delay="0"/>
                                  </p:stCondLst>
                                  <p:childTnLst>
                                    <p:set>
                                      <p:cBhvr>
                                        <p:cTn id="57" dur="1" fill="hold">
                                          <p:stCondLst>
                                            <p:cond delay="0"/>
                                          </p:stCondLst>
                                        </p:cTn>
                                        <p:tgtEl>
                                          <p:spTgt spid="16"/>
                                        </p:tgtEl>
                                        <p:attrNameLst>
                                          <p:attrName>style.visibility</p:attrName>
                                        </p:attrNameLst>
                                      </p:cBhvr>
                                      <p:to>
                                        <p:strVal val="visible"/>
                                      </p:to>
                                    </p:set>
                                    <p:anim calcmode="lin" valueType="num">
                                      <p:cBhvr additive="base">
                                        <p:cTn id="58" dur="3000" fill="hold"/>
                                        <p:tgtEl>
                                          <p:spTgt spid="16"/>
                                        </p:tgtEl>
                                        <p:attrNameLst>
                                          <p:attrName>ppt_x</p:attrName>
                                        </p:attrNameLst>
                                      </p:cBhvr>
                                      <p:tavLst>
                                        <p:tav tm="0">
                                          <p:val>
                                            <p:strVal val="#ppt_x"/>
                                          </p:val>
                                        </p:tav>
                                        <p:tav tm="100000">
                                          <p:val>
                                            <p:strVal val="#ppt_x"/>
                                          </p:val>
                                        </p:tav>
                                      </p:tavLst>
                                    </p:anim>
                                    <p:anim calcmode="lin" valueType="num">
                                      <p:cBhvr additive="base">
                                        <p:cTn id="59" dur="3000" fill="hold"/>
                                        <p:tgtEl>
                                          <p:spTgt spid="16"/>
                                        </p:tgtEl>
                                        <p:attrNameLst>
                                          <p:attrName>ppt_y</p:attrName>
                                        </p:attrNameLst>
                                      </p:cBhvr>
                                      <p:tavLst>
                                        <p:tav tm="0">
                                          <p:val>
                                            <p:strVal val="1+#ppt_h/2"/>
                                          </p:val>
                                        </p:tav>
                                        <p:tav tm="100000">
                                          <p:val>
                                            <p:strVal val="#ppt_y"/>
                                          </p:val>
                                        </p:tav>
                                      </p:tavLst>
                                    </p:anim>
                                  </p:childTnLst>
                                </p:cTn>
                              </p:par>
                              <p:par>
                                <p:cTn id="60" presetID="2" presetClass="entr" presetSubtype="4" fill="hold" grpId="0" nodeType="withEffect">
                                  <p:stCondLst>
                                    <p:cond delay="0"/>
                                  </p:stCondLst>
                                  <p:childTnLst>
                                    <p:set>
                                      <p:cBhvr>
                                        <p:cTn id="61" dur="1" fill="hold">
                                          <p:stCondLst>
                                            <p:cond delay="0"/>
                                          </p:stCondLst>
                                        </p:cTn>
                                        <p:tgtEl>
                                          <p:spTgt spid="17"/>
                                        </p:tgtEl>
                                        <p:attrNameLst>
                                          <p:attrName>style.visibility</p:attrName>
                                        </p:attrNameLst>
                                      </p:cBhvr>
                                      <p:to>
                                        <p:strVal val="visible"/>
                                      </p:to>
                                    </p:set>
                                    <p:anim calcmode="lin" valueType="num">
                                      <p:cBhvr additive="base">
                                        <p:cTn id="62" dur="3000" fill="hold"/>
                                        <p:tgtEl>
                                          <p:spTgt spid="17"/>
                                        </p:tgtEl>
                                        <p:attrNameLst>
                                          <p:attrName>ppt_x</p:attrName>
                                        </p:attrNameLst>
                                      </p:cBhvr>
                                      <p:tavLst>
                                        <p:tav tm="0">
                                          <p:val>
                                            <p:strVal val="#ppt_x"/>
                                          </p:val>
                                        </p:tav>
                                        <p:tav tm="100000">
                                          <p:val>
                                            <p:strVal val="#ppt_x"/>
                                          </p:val>
                                        </p:tav>
                                      </p:tavLst>
                                    </p:anim>
                                    <p:anim calcmode="lin" valueType="num">
                                      <p:cBhvr additive="base">
                                        <p:cTn id="63" dur="3000" fill="hold"/>
                                        <p:tgtEl>
                                          <p:spTgt spid="17"/>
                                        </p:tgtEl>
                                        <p:attrNameLst>
                                          <p:attrName>ppt_y</p:attrName>
                                        </p:attrNameLst>
                                      </p:cBhvr>
                                      <p:tavLst>
                                        <p:tav tm="0">
                                          <p:val>
                                            <p:strVal val="1+#ppt_h/2"/>
                                          </p:val>
                                        </p:tav>
                                        <p:tav tm="100000">
                                          <p:val>
                                            <p:strVal val="#ppt_y"/>
                                          </p:val>
                                        </p:tav>
                                      </p:tavLst>
                                    </p:anim>
                                  </p:childTnLst>
                                </p:cTn>
                              </p:par>
                              <p:par>
                                <p:cTn id="64" presetID="2" presetClass="entr" presetSubtype="4" fill="hold" grpId="0" nodeType="withEffect">
                                  <p:stCondLst>
                                    <p:cond delay="0"/>
                                  </p:stCondLst>
                                  <p:childTnLst>
                                    <p:set>
                                      <p:cBhvr>
                                        <p:cTn id="65" dur="1" fill="hold">
                                          <p:stCondLst>
                                            <p:cond delay="0"/>
                                          </p:stCondLst>
                                        </p:cTn>
                                        <p:tgtEl>
                                          <p:spTgt spid="18"/>
                                        </p:tgtEl>
                                        <p:attrNameLst>
                                          <p:attrName>style.visibility</p:attrName>
                                        </p:attrNameLst>
                                      </p:cBhvr>
                                      <p:to>
                                        <p:strVal val="visible"/>
                                      </p:to>
                                    </p:set>
                                    <p:anim calcmode="lin" valueType="num">
                                      <p:cBhvr additive="base">
                                        <p:cTn id="66" dur="3000" fill="hold"/>
                                        <p:tgtEl>
                                          <p:spTgt spid="18"/>
                                        </p:tgtEl>
                                        <p:attrNameLst>
                                          <p:attrName>ppt_x</p:attrName>
                                        </p:attrNameLst>
                                      </p:cBhvr>
                                      <p:tavLst>
                                        <p:tav tm="0">
                                          <p:val>
                                            <p:strVal val="#ppt_x"/>
                                          </p:val>
                                        </p:tav>
                                        <p:tav tm="100000">
                                          <p:val>
                                            <p:strVal val="#ppt_x"/>
                                          </p:val>
                                        </p:tav>
                                      </p:tavLst>
                                    </p:anim>
                                    <p:anim calcmode="lin" valueType="num">
                                      <p:cBhvr additive="base">
                                        <p:cTn id="67" dur="3000" fill="hold"/>
                                        <p:tgtEl>
                                          <p:spTgt spid="18"/>
                                        </p:tgtEl>
                                        <p:attrNameLst>
                                          <p:attrName>ppt_y</p:attrName>
                                        </p:attrNameLst>
                                      </p:cBhvr>
                                      <p:tavLst>
                                        <p:tav tm="0">
                                          <p:val>
                                            <p:strVal val="1+#ppt_h/2"/>
                                          </p:val>
                                        </p:tav>
                                        <p:tav tm="100000">
                                          <p:val>
                                            <p:strVal val="#ppt_y"/>
                                          </p:val>
                                        </p:tav>
                                      </p:tavLst>
                                    </p:anim>
                                  </p:childTnLst>
                                </p:cTn>
                              </p:par>
                              <p:par>
                                <p:cTn id="68" presetID="2" presetClass="entr" presetSubtype="4" fill="hold" grpId="0" nodeType="withEffect">
                                  <p:stCondLst>
                                    <p:cond delay="0"/>
                                  </p:stCondLst>
                                  <p:childTnLst>
                                    <p:set>
                                      <p:cBhvr>
                                        <p:cTn id="69" dur="1" fill="hold">
                                          <p:stCondLst>
                                            <p:cond delay="0"/>
                                          </p:stCondLst>
                                        </p:cTn>
                                        <p:tgtEl>
                                          <p:spTgt spid="19"/>
                                        </p:tgtEl>
                                        <p:attrNameLst>
                                          <p:attrName>style.visibility</p:attrName>
                                        </p:attrNameLst>
                                      </p:cBhvr>
                                      <p:to>
                                        <p:strVal val="visible"/>
                                      </p:to>
                                    </p:set>
                                    <p:anim calcmode="lin" valueType="num">
                                      <p:cBhvr additive="base">
                                        <p:cTn id="70" dur="3000" fill="hold"/>
                                        <p:tgtEl>
                                          <p:spTgt spid="19"/>
                                        </p:tgtEl>
                                        <p:attrNameLst>
                                          <p:attrName>ppt_x</p:attrName>
                                        </p:attrNameLst>
                                      </p:cBhvr>
                                      <p:tavLst>
                                        <p:tav tm="0">
                                          <p:val>
                                            <p:strVal val="#ppt_x"/>
                                          </p:val>
                                        </p:tav>
                                        <p:tav tm="100000">
                                          <p:val>
                                            <p:strVal val="#ppt_x"/>
                                          </p:val>
                                        </p:tav>
                                      </p:tavLst>
                                    </p:anim>
                                    <p:anim calcmode="lin" valueType="num">
                                      <p:cBhvr additive="base">
                                        <p:cTn id="71" dur="3000" fill="hold"/>
                                        <p:tgtEl>
                                          <p:spTgt spid="19"/>
                                        </p:tgtEl>
                                        <p:attrNameLst>
                                          <p:attrName>ppt_y</p:attrName>
                                        </p:attrNameLst>
                                      </p:cBhvr>
                                      <p:tavLst>
                                        <p:tav tm="0">
                                          <p:val>
                                            <p:strVal val="1+#ppt_h/2"/>
                                          </p:val>
                                        </p:tav>
                                        <p:tav tm="100000">
                                          <p:val>
                                            <p:strVal val="#ppt_y"/>
                                          </p:val>
                                        </p:tav>
                                      </p:tavLst>
                                    </p:anim>
                                  </p:childTnLst>
                                </p:cTn>
                              </p:par>
                              <p:par>
                                <p:cTn id="72" presetID="2" presetClass="entr" presetSubtype="4" fill="hold" grpId="0" nodeType="withEffect">
                                  <p:stCondLst>
                                    <p:cond delay="0"/>
                                  </p:stCondLst>
                                  <p:childTnLst>
                                    <p:set>
                                      <p:cBhvr>
                                        <p:cTn id="73" dur="1" fill="hold">
                                          <p:stCondLst>
                                            <p:cond delay="0"/>
                                          </p:stCondLst>
                                        </p:cTn>
                                        <p:tgtEl>
                                          <p:spTgt spid="20"/>
                                        </p:tgtEl>
                                        <p:attrNameLst>
                                          <p:attrName>style.visibility</p:attrName>
                                        </p:attrNameLst>
                                      </p:cBhvr>
                                      <p:to>
                                        <p:strVal val="visible"/>
                                      </p:to>
                                    </p:set>
                                    <p:anim calcmode="lin" valueType="num">
                                      <p:cBhvr additive="base">
                                        <p:cTn id="74" dur="3000" fill="hold"/>
                                        <p:tgtEl>
                                          <p:spTgt spid="20"/>
                                        </p:tgtEl>
                                        <p:attrNameLst>
                                          <p:attrName>ppt_x</p:attrName>
                                        </p:attrNameLst>
                                      </p:cBhvr>
                                      <p:tavLst>
                                        <p:tav tm="0">
                                          <p:val>
                                            <p:strVal val="#ppt_x"/>
                                          </p:val>
                                        </p:tav>
                                        <p:tav tm="100000">
                                          <p:val>
                                            <p:strVal val="#ppt_x"/>
                                          </p:val>
                                        </p:tav>
                                      </p:tavLst>
                                    </p:anim>
                                    <p:anim calcmode="lin" valueType="num">
                                      <p:cBhvr additive="base">
                                        <p:cTn id="75" dur="3000" fill="hold"/>
                                        <p:tgtEl>
                                          <p:spTgt spid="20"/>
                                        </p:tgtEl>
                                        <p:attrNameLst>
                                          <p:attrName>ppt_y</p:attrName>
                                        </p:attrNameLst>
                                      </p:cBhvr>
                                      <p:tavLst>
                                        <p:tav tm="0">
                                          <p:val>
                                            <p:strVal val="1+#ppt_h/2"/>
                                          </p:val>
                                        </p:tav>
                                        <p:tav tm="100000">
                                          <p:val>
                                            <p:strVal val="#ppt_y"/>
                                          </p:val>
                                        </p:tav>
                                      </p:tavLst>
                                    </p:anim>
                                  </p:childTnLst>
                                </p:cTn>
                              </p:par>
                              <p:par>
                                <p:cTn id="76" presetID="2" presetClass="entr" presetSubtype="4" fill="hold" grpId="0" nodeType="withEffect">
                                  <p:stCondLst>
                                    <p:cond delay="0"/>
                                  </p:stCondLst>
                                  <p:childTnLst>
                                    <p:set>
                                      <p:cBhvr>
                                        <p:cTn id="77" dur="1" fill="hold">
                                          <p:stCondLst>
                                            <p:cond delay="0"/>
                                          </p:stCondLst>
                                        </p:cTn>
                                        <p:tgtEl>
                                          <p:spTgt spid="21"/>
                                        </p:tgtEl>
                                        <p:attrNameLst>
                                          <p:attrName>style.visibility</p:attrName>
                                        </p:attrNameLst>
                                      </p:cBhvr>
                                      <p:to>
                                        <p:strVal val="visible"/>
                                      </p:to>
                                    </p:set>
                                    <p:anim calcmode="lin" valueType="num">
                                      <p:cBhvr additive="base">
                                        <p:cTn id="78" dur="3000" fill="hold"/>
                                        <p:tgtEl>
                                          <p:spTgt spid="21"/>
                                        </p:tgtEl>
                                        <p:attrNameLst>
                                          <p:attrName>ppt_x</p:attrName>
                                        </p:attrNameLst>
                                      </p:cBhvr>
                                      <p:tavLst>
                                        <p:tav tm="0">
                                          <p:val>
                                            <p:strVal val="#ppt_x"/>
                                          </p:val>
                                        </p:tav>
                                        <p:tav tm="100000">
                                          <p:val>
                                            <p:strVal val="#ppt_x"/>
                                          </p:val>
                                        </p:tav>
                                      </p:tavLst>
                                    </p:anim>
                                    <p:anim calcmode="lin" valueType="num">
                                      <p:cBhvr additive="base">
                                        <p:cTn id="79" dur="3000" fill="hold"/>
                                        <p:tgtEl>
                                          <p:spTgt spid="21"/>
                                        </p:tgtEl>
                                        <p:attrNameLst>
                                          <p:attrName>ppt_y</p:attrName>
                                        </p:attrNameLst>
                                      </p:cBhvr>
                                      <p:tavLst>
                                        <p:tav tm="0">
                                          <p:val>
                                            <p:strVal val="1+#ppt_h/2"/>
                                          </p:val>
                                        </p:tav>
                                        <p:tav tm="100000">
                                          <p:val>
                                            <p:strVal val="#ppt_y"/>
                                          </p:val>
                                        </p:tav>
                                      </p:tavLst>
                                    </p:anim>
                                  </p:childTnLst>
                                </p:cTn>
                              </p:par>
                              <p:par>
                                <p:cTn id="80" presetID="2" presetClass="entr" presetSubtype="4" fill="hold" grpId="0" nodeType="withEffect">
                                  <p:stCondLst>
                                    <p:cond delay="0"/>
                                  </p:stCondLst>
                                  <p:childTnLst>
                                    <p:set>
                                      <p:cBhvr>
                                        <p:cTn id="81" dur="1" fill="hold">
                                          <p:stCondLst>
                                            <p:cond delay="0"/>
                                          </p:stCondLst>
                                        </p:cTn>
                                        <p:tgtEl>
                                          <p:spTgt spid="22"/>
                                        </p:tgtEl>
                                        <p:attrNameLst>
                                          <p:attrName>style.visibility</p:attrName>
                                        </p:attrNameLst>
                                      </p:cBhvr>
                                      <p:to>
                                        <p:strVal val="visible"/>
                                      </p:to>
                                    </p:set>
                                    <p:anim calcmode="lin" valueType="num">
                                      <p:cBhvr additive="base">
                                        <p:cTn id="82" dur="3000" fill="hold"/>
                                        <p:tgtEl>
                                          <p:spTgt spid="22"/>
                                        </p:tgtEl>
                                        <p:attrNameLst>
                                          <p:attrName>ppt_x</p:attrName>
                                        </p:attrNameLst>
                                      </p:cBhvr>
                                      <p:tavLst>
                                        <p:tav tm="0">
                                          <p:val>
                                            <p:strVal val="#ppt_x"/>
                                          </p:val>
                                        </p:tav>
                                        <p:tav tm="100000">
                                          <p:val>
                                            <p:strVal val="#ppt_x"/>
                                          </p:val>
                                        </p:tav>
                                      </p:tavLst>
                                    </p:anim>
                                    <p:anim calcmode="lin" valueType="num">
                                      <p:cBhvr additive="base">
                                        <p:cTn id="83" dur="3000" fill="hold"/>
                                        <p:tgtEl>
                                          <p:spTgt spid="22"/>
                                        </p:tgtEl>
                                        <p:attrNameLst>
                                          <p:attrName>ppt_y</p:attrName>
                                        </p:attrNameLst>
                                      </p:cBhvr>
                                      <p:tavLst>
                                        <p:tav tm="0">
                                          <p:val>
                                            <p:strVal val="1+#ppt_h/2"/>
                                          </p:val>
                                        </p:tav>
                                        <p:tav tm="100000">
                                          <p:val>
                                            <p:strVal val="#ppt_y"/>
                                          </p:val>
                                        </p:tav>
                                      </p:tavLst>
                                    </p:anim>
                                  </p:childTnLst>
                                </p:cTn>
                              </p:par>
                              <p:par>
                                <p:cTn id="84" presetID="2" presetClass="entr" presetSubtype="4" fill="hold" grpId="0" nodeType="withEffect">
                                  <p:stCondLst>
                                    <p:cond delay="0"/>
                                  </p:stCondLst>
                                  <p:childTnLst>
                                    <p:set>
                                      <p:cBhvr>
                                        <p:cTn id="85" dur="1" fill="hold">
                                          <p:stCondLst>
                                            <p:cond delay="0"/>
                                          </p:stCondLst>
                                        </p:cTn>
                                        <p:tgtEl>
                                          <p:spTgt spid="23"/>
                                        </p:tgtEl>
                                        <p:attrNameLst>
                                          <p:attrName>style.visibility</p:attrName>
                                        </p:attrNameLst>
                                      </p:cBhvr>
                                      <p:to>
                                        <p:strVal val="visible"/>
                                      </p:to>
                                    </p:set>
                                    <p:anim calcmode="lin" valueType="num">
                                      <p:cBhvr additive="base">
                                        <p:cTn id="86" dur="3000" fill="hold"/>
                                        <p:tgtEl>
                                          <p:spTgt spid="23"/>
                                        </p:tgtEl>
                                        <p:attrNameLst>
                                          <p:attrName>ppt_x</p:attrName>
                                        </p:attrNameLst>
                                      </p:cBhvr>
                                      <p:tavLst>
                                        <p:tav tm="0">
                                          <p:val>
                                            <p:strVal val="#ppt_x"/>
                                          </p:val>
                                        </p:tav>
                                        <p:tav tm="100000">
                                          <p:val>
                                            <p:strVal val="#ppt_x"/>
                                          </p:val>
                                        </p:tav>
                                      </p:tavLst>
                                    </p:anim>
                                    <p:anim calcmode="lin" valueType="num">
                                      <p:cBhvr additive="base">
                                        <p:cTn id="87" dur="3000" fill="hold"/>
                                        <p:tgtEl>
                                          <p:spTgt spid="23"/>
                                        </p:tgtEl>
                                        <p:attrNameLst>
                                          <p:attrName>ppt_y</p:attrName>
                                        </p:attrNameLst>
                                      </p:cBhvr>
                                      <p:tavLst>
                                        <p:tav tm="0">
                                          <p:val>
                                            <p:strVal val="1+#ppt_h/2"/>
                                          </p:val>
                                        </p:tav>
                                        <p:tav tm="100000">
                                          <p:val>
                                            <p:strVal val="#ppt_y"/>
                                          </p:val>
                                        </p:tav>
                                      </p:tavLst>
                                    </p:anim>
                                  </p:childTnLst>
                                </p:cTn>
                              </p:par>
                              <p:par>
                                <p:cTn id="88" presetID="2" presetClass="entr" presetSubtype="4" fill="hold" grpId="0" nodeType="withEffect">
                                  <p:stCondLst>
                                    <p:cond delay="0"/>
                                  </p:stCondLst>
                                  <p:childTnLst>
                                    <p:set>
                                      <p:cBhvr>
                                        <p:cTn id="89" dur="1" fill="hold">
                                          <p:stCondLst>
                                            <p:cond delay="0"/>
                                          </p:stCondLst>
                                        </p:cTn>
                                        <p:tgtEl>
                                          <p:spTgt spid="24"/>
                                        </p:tgtEl>
                                        <p:attrNameLst>
                                          <p:attrName>style.visibility</p:attrName>
                                        </p:attrNameLst>
                                      </p:cBhvr>
                                      <p:to>
                                        <p:strVal val="visible"/>
                                      </p:to>
                                    </p:set>
                                    <p:anim calcmode="lin" valueType="num">
                                      <p:cBhvr additive="base">
                                        <p:cTn id="90" dur="3000" fill="hold"/>
                                        <p:tgtEl>
                                          <p:spTgt spid="24"/>
                                        </p:tgtEl>
                                        <p:attrNameLst>
                                          <p:attrName>ppt_x</p:attrName>
                                        </p:attrNameLst>
                                      </p:cBhvr>
                                      <p:tavLst>
                                        <p:tav tm="0">
                                          <p:val>
                                            <p:strVal val="#ppt_x"/>
                                          </p:val>
                                        </p:tav>
                                        <p:tav tm="100000">
                                          <p:val>
                                            <p:strVal val="#ppt_x"/>
                                          </p:val>
                                        </p:tav>
                                      </p:tavLst>
                                    </p:anim>
                                    <p:anim calcmode="lin" valueType="num">
                                      <p:cBhvr additive="base">
                                        <p:cTn id="91" dur="3000" fill="hold"/>
                                        <p:tgtEl>
                                          <p:spTgt spid="24"/>
                                        </p:tgtEl>
                                        <p:attrNameLst>
                                          <p:attrName>ppt_y</p:attrName>
                                        </p:attrNameLst>
                                      </p:cBhvr>
                                      <p:tavLst>
                                        <p:tav tm="0">
                                          <p:val>
                                            <p:strVal val="1+#ppt_h/2"/>
                                          </p:val>
                                        </p:tav>
                                        <p:tav tm="100000">
                                          <p:val>
                                            <p:strVal val="#ppt_y"/>
                                          </p:val>
                                        </p:tav>
                                      </p:tavLst>
                                    </p:anim>
                                  </p:childTnLst>
                                </p:cTn>
                              </p:par>
                              <p:par>
                                <p:cTn id="92" presetID="2" presetClass="entr" presetSubtype="4" fill="hold" grpId="0" nodeType="withEffect">
                                  <p:stCondLst>
                                    <p:cond delay="0"/>
                                  </p:stCondLst>
                                  <p:childTnLst>
                                    <p:set>
                                      <p:cBhvr>
                                        <p:cTn id="93" dur="1" fill="hold">
                                          <p:stCondLst>
                                            <p:cond delay="0"/>
                                          </p:stCondLst>
                                        </p:cTn>
                                        <p:tgtEl>
                                          <p:spTgt spid="25"/>
                                        </p:tgtEl>
                                        <p:attrNameLst>
                                          <p:attrName>style.visibility</p:attrName>
                                        </p:attrNameLst>
                                      </p:cBhvr>
                                      <p:to>
                                        <p:strVal val="visible"/>
                                      </p:to>
                                    </p:set>
                                    <p:anim calcmode="lin" valueType="num">
                                      <p:cBhvr additive="base">
                                        <p:cTn id="94" dur="3000" fill="hold"/>
                                        <p:tgtEl>
                                          <p:spTgt spid="25"/>
                                        </p:tgtEl>
                                        <p:attrNameLst>
                                          <p:attrName>ppt_x</p:attrName>
                                        </p:attrNameLst>
                                      </p:cBhvr>
                                      <p:tavLst>
                                        <p:tav tm="0">
                                          <p:val>
                                            <p:strVal val="#ppt_x"/>
                                          </p:val>
                                        </p:tav>
                                        <p:tav tm="100000">
                                          <p:val>
                                            <p:strVal val="#ppt_x"/>
                                          </p:val>
                                        </p:tav>
                                      </p:tavLst>
                                    </p:anim>
                                    <p:anim calcmode="lin" valueType="num">
                                      <p:cBhvr additive="base">
                                        <p:cTn id="95" dur="3000" fill="hold"/>
                                        <p:tgtEl>
                                          <p:spTgt spid="25"/>
                                        </p:tgtEl>
                                        <p:attrNameLst>
                                          <p:attrName>ppt_y</p:attrName>
                                        </p:attrNameLst>
                                      </p:cBhvr>
                                      <p:tavLst>
                                        <p:tav tm="0">
                                          <p:val>
                                            <p:strVal val="1+#ppt_h/2"/>
                                          </p:val>
                                        </p:tav>
                                        <p:tav tm="100000">
                                          <p:val>
                                            <p:strVal val="#ppt_y"/>
                                          </p:val>
                                        </p:tav>
                                      </p:tavLst>
                                    </p:anim>
                                  </p:childTnLst>
                                </p:cTn>
                              </p:par>
                              <p:par>
                                <p:cTn id="96" presetID="2" presetClass="entr" presetSubtype="4" fill="hold" grpId="0" nodeType="withEffect">
                                  <p:stCondLst>
                                    <p:cond delay="0"/>
                                  </p:stCondLst>
                                  <p:childTnLst>
                                    <p:set>
                                      <p:cBhvr>
                                        <p:cTn id="97" dur="1" fill="hold">
                                          <p:stCondLst>
                                            <p:cond delay="0"/>
                                          </p:stCondLst>
                                        </p:cTn>
                                        <p:tgtEl>
                                          <p:spTgt spid="26"/>
                                        </p:tgtEl>
                                        <p:attrNameLst>
                                          <p:attrName>style.visibility</p:attrName>
                                        </p:attrNameLst>
                                      </p:cBhvr>
                                      <p:to>
                                        <p:strVal val="visible"/>
                                      </p:to>
                                    </p:set>
                                    <p:anim calcmode="lin" valueType="num">
                                      <p:cBhvr additive="base">
                                        <p:cTn id="98" dur="3000" fill="hold"/>
                                        <p:tgtEl>
                                          <p:spTgt spid="26"/>
                                        </p:tgtEl>
                                        <p:attrNameLst>
                                          <p:attrName>ppt_x</p:attrName>
                                        </p:attrNameLst>
                                      </p:cBhvr>
                                      <p:tavLst>
                                        <p:tav tm="0">
                                          <p:val>
                                            <p:strVal val="#ppt_x"/>
                                          </p:val>
                                        </p:tav>
                                        <p:tav tm="100000">
                                          <p:val>
                                            <p:strVal val="#ppt_x"/>
                                          </p:val>
                                        </p:tav>
                                      </p:tavLst>
                                    </p:anim>
                                    <p:anim calcmode="lin" valueType="num">
                                      <p:cBhvr additive="base">
                                        <p:cTn id="99" dur="3000" fill="hold"/>
                                        <p:tgtEl>
                                          <p:spTgt spid="26"/>
                                        </p:tgtEl>
                                        <p:attrNameLst>
                                          <p:attrName>ppt_y</p:attrName>
                                        </p:attrNameLst>
                                      </p:cBhvr>
                                      <p:tavLst>
                                        <p:tav tm="0">
                                          <p:val>
                                            <p:strVal val="1+#ppt_h/2"/>
                                          </p:val>
                                        </p:tav>
                                        <p:tav tm="100000">
                                          <p:val>
                                            <p:strVal val="#ppt_y"/>
                                          </p:val>
                                        </p:tav>
                                      </p:tavLst>
                                    </p:anim>
                                  </p:childTnLst>
                                </p:cTn>
                              </p:par>
                              <p:par>
                                <p:cTn id="100" presetID="2" presetClass="entr" presetSubtype="4" fill="hold" grpId="0" nodeType="withEffect">
                                  <p:stCondLst>
                                    <p:cond delay="0"/>
                                  </p:stCondLst>
                                  <p:childTnLst>
                                    <p:set>
                                      <p:cBhvr>
                                        <p:cTn id="101" dur="1" fill="hold">
                                          <p:stCondLst>
                                            <p:cond delay="0"/>
                                          </p:stCondLst>
                                        </p:cTn>
                                        <p:tgtEl>
                                          <p:spTgt spid="27"/>
                                        </p:tgtEl>
                                        <p:attrNameLst>
                                          <p:attrName>style.visibility</p:attrName>
                                        </p:attrNameLst>
                                      </p:cBhvr>
                                      <p:to>
                                        <p:strVal val="visible"/>
                                      </p:to>
                                    </p:set>
                                    <p:anim calcmode="lin" valueType="num">
                                      <p:cBhvr additive="base">
                                        <p:cTn id="102" dur="3000" fill="hold"/>
                                        <p:tgtEl>
                                          <p:spTgt spid="27"/>
                                        </p:tgtEl>
                                        <p:attrNameLst>
                                          <p:attrName>ppt_x</p:attrName>
                                        </p:attrNameLst>
                                      </p:cBhvr>
                                      <p:tavLst>
                                        <p:tav tm="0">
                                          <p:val>
                                            <p:strVal val="#ppt_x"/>
                                          </p:val>
                                        </p:tav>
                                        <p:tav tm="100000">
                                          <p:val>
                                            <p:strVal val="#ppt_x"/>
                                          </p:val>
                                        </p:tav>
                                      </p:tavLst>
                                    </p:anim>
                                    <p:anim calcmode="lin" valueType="num">
                                      <p:cBhvr additive="base">
                                        <p:cTn id="103" dur="3000" fill="hold"/>
                                        <p:tgtEl>
                                          <p:spTgt spid="27"/>
                                        </p:tgtEl>
                                        <p:attrNameLst>
                                          <p:attrName>ppt_y</p:attrName>
                                        </p:attrNameLst>
                                      </p:cBhvr>
                                      <p:tavLst>
                                        <p:tav tm="0">
                                          <p:val>
                                            <p:strVal val="1+#ppt_h/2"/>
                                          </p:val>
                                        </p:tav>
                                        <p:tav tm="100000">
                                          <p:val>
                                            <p:strVal val="#ppt_y"/>
                                          </p:val>
                                        </p:tav>
                                      </p:tavLst>
                                    </p:anim>
                                  </p:childTnLst>
                                </p:cTn>
                              </p:par>
                              <p:par>
                                <p:cTn id="104" presetID="2" presetClass="entr" presetSubtype="4" fill="hold" grpId="0" nodeType="withEffect">
                                  <p:stCondLst>
                                    <p:cond delay="0"/>
                                  </p:stCondLst>
                                  <p:childTnLst>
                                    <p:set>
                                      <p:cBhvr>
                                        <p:cTn id="105" dur="1" fill="hold">
                                          <p:stCondLst>
                                            <p:cond delay="0"/>
                                          </p:stCondLst>
                                        </p:cTn>
                                        <p:tgtEl>
                                          <p:spTgt spid="28"/>
                                        </p:tgtEl>
                                        <p:attrNameLst>
                                          <p:attrName>style.visibility</p:attrName>
                                        </p:attrNameLst>
                                      </p:cBhvr>
                                      <p:to>
                                        <p:strVal val="visible"/>
                                      </p:to>
                                    </p:set>
                                    <p:anim calcmode="lin" valueType="num">
                                      <p:cBhvr additive="base">
                                        <p:cTn id="106" dur="3000" fill="hold"/>
                                        <p:tgtEl>
                                          <p:spTgt spid="28"/>
                                        </p:tgtEl>
                                        <p:attrNameLst>
                                          <p:attrName>ppt_x</p:attrName>
                                        </p:attrNameLst>
                                      </p:cBhvr>
                                      <p:tavLst>
                                        <p:tav tm="0">
                                          <p:val>
                                            <p:strVal val="#ppt_x"/>
                                          </p:val>
                                        </p:tav>
                                        <p:tav tm="100000">
                                          <p:val>
                                            <p:strVal val="#ppt_x"/>
                                          </p:val>
                                        </p:tav>
                                      </p:tavLst>
                                    </p:anim>
                                    <p:anim calcmode="lin" valueType="num">
                                      <p:cBhvr additive="base">
                                        <p:cTn id="107" dur="3000" fill="hold"/>
                                        <p:tgtEl>
                                          <p:spTgt spid="28"/>
                                        </p:tgtEl>
                                        <p:attrNameLst>
                                          <p:attrName>ppt_y</p:attrName>
                                        </p:attrNameLst>
                                      </p:cBhvr>
                                      <p:tavLst>
                                        <p:tav tm="0">
                                          <p:val>
                                            <p:strVal val="1+#ppt_h/2"/>
                                          </p:val>
                                        </p:tav>
                                        <p:tav tm="100000">
                                          <p:val>
                                            <p:strVal val="#ppt_y"/>
                                          </p:val>
                                        </p:tav>
                                      </p:tavLst>
                                    </p:anim>
                                  </p:childTnLst>
                                </p:cTn>
                              </p:par>
                              <p:par>
                                <p:cTn id="108" presetID="2" presetClass="entr" presetSubtype="4" fill="hold" grpId="0" nodeType="withEffect">
                                  <p:stCondLst>
                                    <p:cond delay="0"/>
                                  </p:stCondLst>
                                  <p:childTnLst>
                                    <p:set>
                                      <p:cBhvr>
                                        <p:cTn id="109" dur="1" fill="hold">
                                          <p:stCondLst>
                                            <p:cond delay="0"/>
                                          </p:stCondLst>
                                        </p:cTn>
                                        <p:tgtEl>
                                          <p:spTgt spid="29"/>
                                        </p:tgtEl>
                                        <p:attrNameLst>
                                          <p:attrName>style.visibility</p:attrName>
                                        </p:attrNameLst>
                                      </p:cBhvr>
                                      <p:to>
                                        <p:strVal val="visible"/>
                                      </p:to>
                                    </p:set>
                                    <p:anim calcmode="lin" valueType="num">
                                      <p:cBhvr additive="base">
                                        <p:cTn id="110" dur="3000" fill="hold"/>
                                        <p:tgtEl>
                                          <p:spTgt spid="29"/>
                                        </p:tgtEl>
                                        <p:attrNameLst>
                                          <p:attrName>ppt_x</p:attrName>
                                        </p:attrNameLst>
                                      </p:cBhvr>
                                      <p:tavLst>
                                        <p:tav tm="0">
                                          <p:val>
                                            <p:strVal val="#ppt_x"/>
                                          </p:val>
                                        </p:tav>
                                        <p:tav tm="100000">
                                          <p:val>
                                            <p:strVal val="#ppt_x"/>
                                          </p:val>
                                        </p:tav>
                                      </p:tavLst>
                                    </p:anim>
                                    <p:anim calcmode="lin" valueType="num">
                                      <p:cBhvr additive="base">
                                        <p:cTn id="111" dur="3000" fill="hold"/>
                                        <p:tgtEl>
                                          <p:spTgt spid="29"/>
                                        </p:tgtEl>
                                        <p:attrNameLst>
                                          <p:attrName>ppt_y</p:attrName>
                                        </p:attrNameLst>
                                      </p:cBhvr>
                                      <p:tavLst>
                                        <p:tav tm="0">
                                          <p:val>
                                            <p:strVal val="1+#ppt_h/2"/>
                                          </p:val>
                                        </p:tav>
                                        <p:tav tm="100000">
                                          <p:val>
                                            <p:strVal val="#ppt_y"/>
                                          </p:val>
                                        </p:tav>
                                      </p:tavLst>
                                    </p:anim>
                                  </p:childTnLst>
                                </p:cTn>
                              </p:par>
                              <p:par>
                                <p:cTn id="112" presetID="2" presetClass="entr" presetSubtype="4" fill="hold" grpId="0" nodeType="withEffect">
                                  <p:stCondLst>
                                    <p:cond delay="0"/>
                                  </p:stCondLst>
                                  <p:childTnLst>
                                    <p:set>
                                      <p:cBhvr>
                                        <p:cTn id="113" dur="1" fill="hold">
                                          <p:stCondLst>
                                            <p:cond delay="0"/>
                                          </p:stCondLst>
                                        </p:cTn>
                                        <p:tgtEl>
                                          <p:spTgt spid="30"/>
                                        </p:tgtEl>
                                        <p:attrNameLst>
                                          <p:attrName>style.visibility</p:attrName>
                                        </p:attrNameLst>
                                      </p:cBhvr>
                                      <p:to>
                                        <p:strVal val="visible"/>
                                      </p:to>
                                    </p:set>
                                    <p:anim calcmode="lin" valueType="num">
                                      <p:cBhvr additive="base">
                                        <p:cTn id="114" dur="3000" fill="hold"/>
                                        <p:tgtEl>
                                          <p:spTgt spid="30"/>
                                        </p:tgtEl>
                                        <p:attrNameLst>
                                          <p:attrName>ppt_x</p:attrName>
                                        </p:attrNameLst>
                                      </p:cBhvr>
                                      <p:tavLst>
                                        <p:tav tm="0">
                                          <p:val>
                                            <p:strVal val="#ppt_x"/>
                                          </p:val>
                                        </p:tav>
                                        <p:tav tm="100000">
                                          <p:val>
                                            <p:strVal val="#ppt_x"/>
                                          </p:val>
                                        </p:tav>
                                      </p:tavLst>
                                    </p:anim>
                                    <p:anim calcmode="lin" valueType="num">
                                      <p:cBhvr additive="base">
                                        <p:cTn id="115" dur="3000" fill="hold"/>
                                        <p:tgtEl>
                                          <p:spTgt spid="30"/>
                                        </p:tgtEl>
                                        <p:attrNameLst>
                                          <p:attrName>ppt_y</p:attrName>
                                        </p:attrNameLst>
                                      </p:cBhvr>
                                      <p:tavLst>
                                        <p:tav tm="0">
                                          <p:val>
                                            <p:strVal val="1+#ppt_h/2"/>
                                          </p:val>
                                        </p:tav>
                                        <p:tav tm="100000">
                                          <p:val>
                                            <p:strVal val="#ppt_y"/>
                                          </p:val>
                                        </p:tav>
                                      </p:tavLst>
                                    </p:anim>
                                  </p:childTnLst>
                                </p:cTn>
                              </p:par>
                              <p:par>
                                <p:cTn id="116" presetID="2" presetClass="entr" presetSubtype="4" fill="hold" grpId="0" nodeType="withEffect">
                                  <p:stCondLst>
                                    <p:cond delay="0"/>
                                  </p:stCondLst>
                                  <p:childTnLst>
                                    <p:set>
                                      <p:cBhvr>
                                        <p:cTn id="117" dur="1" fill="hold">
                                          <p:stCondLst>
                                            <p:cond delay="0"/>
                                          </p:stCondLst>
                                        </p:cTn>
                                        <p:tgtEl>
                                          <p:spTgt spid="31"/>
                                        </p:tgtEl>
                                        <p:attrNameLst>
                                          <p:attrName>style.visibility</p:attrName>
                                        </p:attrNameLst>
                                      </p:cBhvr>
                                      <p:to>
                                        <p:strVal val="visible"/>
                                      </p:to>
                                    </p:set>
                                    <p:anim calcmode="lin" valueType="num">
                                      <p:cBhvr additive="base">
                                        <p:cTn id="118" dur="3000" fill="hold"/>
                                        <p:tgtEl>
                                          <p:spTgt spid="31"/>
                                        </p:tgtEl>
                                        <p:attrNameLst>
                                          <p:attrName>ppt_x</p:attrName>
                                        </p:attrNameLst>
                                      </p:cBhvr>
                                      <p:tavLst>
                                        <p:tav tm="0">
                                          <p:val>
                                            <p:strVal val="#ppt_x"/>
                                          </p:val>
                                        </p:tav>
                                        <p:tav tm="100000">
                                          <p:val>
                                            <p:strVal val="#ppt_x"/>
                                          </p:val>
                                        </p:tav>
                                      </p:tavLst>
                                    </p:anim>
                                    <p:anim calcmode="lin" valueType="num">
                                      <p:cBhvr additive="base">
                                        <p:cTn id="119" dur="3000" fill="hold"/>
                                        <p:tgtEl>
                                          <p:spTgt spid="31"/>
                                        </p:tgtEl>
                                        <p:attrNameLst>
                                          <p:attrName>ppt_y</p:attrName>
                                        </p:attrNameLst>
                                      </p:cBhvr>
                                      <p:tavLst>
                                        <p:tav tm="0">
                                          <p:val>
                                            <p:strVal val="1+#ppt_h/2"/>
                                          </p:val>
                                        </p:tav>
                                        <p:tav tm="100000">
                                          <p:val>
                                            <p:strVal val="#ppt_y"/>
                                          </p:val>
                                        </p:tav>
                                      </p:tavLst>
                                    </p:anim>
                                  </p:childTnLst>
                                </p:cTn>
                              </p:par>
                              <p:par>
                                <p:cTn id="120" presetID="2" presetClass="entr" presetSubtype="4" fill="hold" grpId="0" nodeType="withEffect">
                                  <p:stCondLst>
                                    <p:cond delay="0"/>
                                  </p:stCondLst>
                                  <p:childTnLst>
                                    <p:set>
                                      <p:cBhvr>
                                        <p:cTn id="121" dur="1" fill="hold">
                                          <p:stCondLst>
                                            <p:cond delay="0"/>
                                          </p:stCondLst>
                                        </p:cTn>
                                        <p:tgtEl>
                                          <p:spTgt spid="32"/>
                                        </p:tgtEl>
                                        <p:attrNameLst>
                                          <p:attrName>style.visibility</p:attrName>
                                        </p:attrNameLst>
                                      </p:cBhvr>
                                      <p:to>
                                        <p:strVal val="visible"/>
                                      </p:to>
                                    </p:set>
                                    <p:anim calcmode="lin" valueType="num">
                                      <p:cBhvr additive="base">
                                        <p:cTn id="122" dur="3000" fill="hold"/>
                                        <p:tgtEl>
                                          <p:spTgt spid="32"/>
                                        </p:tgtEl>
                                        <p:attrNameLst>
                                          <p:attrName>ppt_x</p:attrName>
                                        </p:attrNameLst>
                                      </p:cBhvr>
                                      <p:tavLst>
                                        <p:tav tm="0">
                                          <p:val>
                                            <p:strVal val="#ppt_x"/>
                                          </p:val>
                                        </p:tav>
                                        <p:tav tm="100000">
                                          <p:val>
                                            <p:strVal val="#ppt_x"/>
                                          </p:val>
                                        </p:tav>
                                      </p:tavLst>
                                    </p:anim>
                                    <p:anim calcmode="lin" valueType="num">
                                      <p:cBhvr additive="base">
                                        <p:cTn id="123" dur="3000" fill="hold"/>
                                        <p:tgtEl>
                                          <p:spTgt spid="32"/>
                                        </p:tgtEl>
                                        <p:attrNameLst>
                                          <p:attrName>ppt_y</p:attrName>
                                        </p:attrNameLst>
                                      </p:cBhvr>
                                      <p:tavLst>
                                        <p:tav tm="0">
                                          <p:val>
                                            <p:strVal val="1+#ppt_h/2"/>
                                          </p:val>
                                        </p:tav>
                                        <p:tav tm="100000">
                                          <p:val>
                                            <p:strVal val="#ppt_y"/>
                                          </p:val>
                                        </p:tav>
                                      </p:tavLst>
                                    </p:anim>
                                  </p:childTnLst>
                                </p:cTn>
                              </p:par>
                              <p:par>
                                <p:cTn id="124" presetID="2" presetClass="entr" presetSubtype="4" fill="hold" grpId="0" nodeType="withEffect">
                                  <p:stCondLst>
                                    <p:cond delay="0"/>
                                  </p:stCondLst>
                                  <p:childTnLst>
                                    <p:set>
                                      <p:cBhvr>
                                        <p:cTn id="125" dur="1" fill="hold">
                                          <p:stCondLst>
                                            <p:cond delay="0"/>
                                          </p:stCondLst>
                                        </p:cTn>
                                        <p:tgtEl>
                                          <p:spTgt spid="33"/>
                                        </p:tgtEl>
                                        <p:attrNameLst>
                                          <p:attrName>style.visibility</p:attrName>
                                        </p:attrNameLst>
                                      </p:cBhvr>
                                      <p:to>
                                        <p:strVal val="visible"/>
                                      </p:to>
                                    </p:set>
                                    <p:anim calcmode="lin" valueType="num">
                                      <p:cBhvr additive="base">
                                        <p:cTn id="126" dur="3000" fill="hold"/>
                                        <p:tgtEl>
                                          <p:spTgt spid="33"/>
                                        </p:tgtEl>
                                        <p:attrNameLst>
                                          <p:attrName>ppt_x</p:attrName>
                                        </p:attrNameLst>
                                      </p:cBhvr>
                                      <p:tavLst>
                                        <p:tav tm="0">
                                          <p:val>
                                            <p:strVal val="#ppt_x"/>
                                          </p:val>
                                        </p:tav>
                                        <p:tav tm="100000">
                                          <p:val>
                                            <p:strVal val="#ppt_x"/>
                                          </p:val>
                                        </p:tav>
                                      </p:tavLst>
                                    </p:anim>
                                    <p:anim calcmode="lin" valueType="num">
                                      <p:cBhvr additive="base">
                                        <p:cTn id="127" dur="3000" fill="hold"/>
                                        <p:tgtEl>
                                          <p:spTgt spid="33"/>
                                        </p:tgtEl>
                                        <p:attrNameLst>
                                          <p:attrName>ppt_y</p:attrName>
                                        </p:attrNameLst>
                                      </p:cBhvr>
                                      <p:tavLst>
                                        <p:tav tm="0">
                                          <p:val>
                                            <p:strVal val="1+#ppt_h/2"/>
                                          </p:val>
                                        </p:tav>
                                        <p:tav tm="100000">
                                          <p:val>
                                            <p:strVal val="#ppt_y"/>
                                          </p:val>
                                        </p:tav>
                                      </p:tavLst>
                                    </p:anim>
                                  </p:childTnLst>
                                </p:cTn>
                              </p:par>
                              <p:par>
                                <p:cTn id="128" presetID="2" presetClass="entr" presetSubtype="4" fill="hold" grpId="0" nodeType="withEffect">
                                  <p:stCondLst>
                                    <p:cond delay="0"/>
                                  </p:stCondLst>
                                  <p:childTnLst>
                                    <p:set>
                                      <p:cBhvr>
                                        <p:cTn id="129" dur="1" fill="hold">
                                          <p:stCondLst>
                                            <p:cond delay="0"/>
                                          </p:stCondLst>
                                        </p:cTn>
                                        <p:tgtEl>
                                          <p:spTgt spid="34"/>
                                        </p:tgtEl>
                                        <p:attrNameLst>
                                          <p:attrName>style.visibility</p:attrName>
                                        </p:attrNameLst>
                                      </p:cBhvr>
                                      <p:to>
                                        <p:strVal val="visible"/>
                                      </p:to>
                                    </p:set>
                                    <p:anim calcmode="lin" valueType="num">
                                      <p:cBhvr additive="base">
                                        <p:cTn id="130" dur="3000" fill="hold"/>
                                        <p:tgtEl>
                                          <p:spTgt spid="34"/>
                                        </p:tgtEl>
                                        <p:attrNameLst>
                                          <p:attrName>ppt_x</p:attrName>
                                        </p:attrNameLst>
                                      </p:cBhvr>
                                      <p:tavLst>
                                        <p:tav tm="0">
                                          <p:val>
                                            <p:strVal val="#ppt_x"/>
                                          </p:val>
                                        </p:tav>
                                        <p:tav tm="100000">
                                          <p:val>
                                            <p:strVal val="#ppt_x"/>
                                          </p:val>
                                        </p:tav>
                                      </p:tavLst>
                                    </p:anim>
                                    <p:anim calcmode="lin" valueType="num">
                                      <p:cBhvr additive="base">
                                        <p:cTn id="131" dur="3000" fill="hold"/>
                                        <p:tgtEl>
                                          <p:spTgt spid="34"/>
                                        </p:tgtEl>
                                        <p:attrNameLst>
                                          <p:attrName>ppt_y</p:attrName>
                                        </p:attrNameLst>
                                      </p:cBhvr>
                                      <p:tavLst>
                                        <p:tav tm="0">
                                          <p:val>
                                            <p:strVal val="1+#ppt_h/2"/>
                                          </p:val>
                                        </p:tav>
                                        <p:tav tm="100000">
                                          <p:val>
                                            <p:strVal val="#ppt_y"/>
                                          </p:val>
                                        </p:tav>
                                      </p:tavLst>
                                    </p:anim>
                                  </p:childTnLst>
                                </p:cTn>
                              </p:par>
                              <p:par>
                                <p:cTn id="132" presetID="2" presetClass="entr" presetSubtype="4" fill="hold" grpId="0" nodeType="withEffect">
                                  <p:stCondLst>
                                    <p:cond delay="0"/>
                                  </p:stCondLst>
                                  <p:childTnLst>
                                    <p:set>
                                      <p:cBhvr>
                                        <p:cTn id="133" dur="1" fill="hold">
                                          <p:stCondLst>
                                            <p:cond delay="0"/>
                                          </p:stCondLst>
                                        </p:cTn>
                                        <p:tgtEl>
                                          <p:spTgt spid="35"/>
                                        </p:tgtEl>
                                        <p:attrNameLst>
                                          <p:attrName>style.visibility</p:attrName>
                                        </p:attrNameLst>
                                      </p:cBhvr>
                                      <p:to>
                                        <p:strVal val="visible"/>
                                      </p:to>
                                    </p:set>
                                    <p:anim calcmode="lin" valueType="num">
                                      <p:cBhvr additive="base">
                                        <p:cTn id="134" dur="3000" fill="hold"/>
                                        <p:tgtEl>
                                          <p:spTgt spid="35"/>
                                        </p:tgtEl>
                                        <p:attrNameLst>
                                          <p:attrName>ppt_x</p:attrName>
                                        </p:attrNameLst>
                                      </p:cBhvr>
                                      <p:tavLst>
                                        <p:tav tm="0">
                                          <p:val>
                                            <p:strVal val="#ppt_x"/>
                                          </p:val>
                                        </p:tav>
                                        <p:tav tm="100000">
                                          <p:val>
                                            <p:strVal val="#ppt_x"/>
                                          </p:val>
                                        </p:tav>
                                      </p:tavLst>
                                    </p:anim>
                                    <p:anim calcmode="lin" valueType="num">
                                      <p:cBhvr additive="base">
                                        <p:cTn id="135" dur="3000" fill="hold"/>
                                        <p:tgtEl>
                                          <p:spTgt spid="35"/>
                                        </p:tgtEl>
                                        <p:attrNameLst>
                                          <p:attrName>ppt_y</p:attrName>
                                        </p:attrNameLst>
                                      </p:cBhvr>
                                      <p:tavLst>
                                        <p:tav tm="0">
                                          <p:val>
                                            <p:strVal val="1+#ppt_h/2"/>
                                          </p:val>
                                        </p:tav>
                                        <p:tav tm="100000">
                                          <p:val>
                                            <p:strVal val="#ppt_y"/>
                                          </p:val>
                                        </p:tav>
                                      </p:tavLst>
                                    </p:anim>
                                  </p:childTnLst>
                                </p:cTn>
                              </p:par>
                              <p:par>
                                <p:cTn id="136" presetID="2" presetClass="entr" presetSubtype="4" fill="hold" grpId="0" nodeType="withEffect">
                                  <p:stCondLst>
                                    <p:cond delay="0"/>
                                  </p:stCondLst>
                                  <p:childTnLst>
                                    <p:set>
                                      <p:cBhvr>
                                        <p:cTn id="137" dur="1" fill="hold">
                                          <p:stCondLst>
                                            <p:cond delay="0"/>
                                          </p:stCondLst>
                                        </p:cTn>
                                        <p:tgtEl>
                                          <p:spTgt spid="36"/>
                                        </p:tgtEl>
                                        <p:attrNameLst>
                                          <p:attrName>style.visibility</p:attrName>
                                        </p:attrNameLst>
                                      </p:cBhvr>
                                      <p:to>
                                        <p:strVal val="visible"/>
                                      </p:to>
                                    </p:set>
                                    <p:anim calcmode="lin" valueType="num">
                                      <p:cBhvr additive="base">
                                        <p:cTn id="138" dur="3000" fill="hold"/>
                                        <p:tgtEl>
                                          <p:spTgt spid="36"/>
                                        </p:tgtEl>
                                        <p:attrNameLst>
                                          <p:attrName>ppt_x</p:attrName>
                                        </p:attrNameLst>
                                      </p:cBhvr>
                                      <p:tavLst>
                                        <p:tav tm="0">
                                          <p:val>
                                            <p:strVal val="#ppt_x"/>
                                          </p:val>
                                        </p:tav>
                                        <p:tav tm="100000">
                                          <p:val>
                                            <p:strVal val="#ppt_x"/>
                                          </p:val>
                                        </p:tav>
                                      </p:tavLst>
                                    </p:anim>
                                    <p:anim calcmode="lin" valueType="num">
                                      <p:cBhvr additive="base">
                                        <p:cTn id="139" dur="3000" fill="hold"/>
                                        <p:tgtEl>
                                          <p:spTgt spid="36"/>
                                        </p:tgtEl>
                                        <p:attrNameLst>
                                          <p:attrName>ppt_y</p:attrName>
                                        </p:attrNameLst>
                                      </p:cBhvr>
                                      <p:tavLst>
                                        <p:tav tm="0">
                                          <p:val>
                                            <p:strVal val="1+#ppt_h/2"/>
                                          </p:val>
                                        </p:tav>
                                        <p:tav tm="100000">
                                          <p:val>
                                            <p:strVal val="#ppt_y"/>
                                          </p:val>
                                        </p:tav>
                                      </p:tavLst>
                                    </p:anim>
                                  </p:childTnLst>
                                </p:cTn>
                              </p:par>
                              <p:par>
                                <p:cTn id="140" presetID="2" presetClass="entr" presetSubtype="4" fill="hold" grpId="0" nodeType="withEffect">
                                  <p:stCondLst>
                                    <p:cond delay="0"/>
                                  </p:stCondLst>
                                  <p:childTnLst>
                                    <p:set>
                                      <p:cBhvr>
                                        <p:cTn id="141" dur="1" fill="hold">
                                          <p:stCondLst>
                                            <p:cond delay="0"/>
                                          </p:stCondLst>
                                        </p:cTn>
                                        <p:tgtEl>
                                          <p:spTgt spid="37"/>
                                        </p:tgtEl>
                                        <p:attrNameLst>
                                          <p:attrName>style.visibility</p:attrName>
                                        </p:attrNameLst>
                                      </p:cBhvr>
                                      <p:to>
                                        <p:strVal val="visible"/>
                                      </p:to>
                                    </p:set>
                                    <p:anim calcmode="lin" valueType="num">
                                      <p:cBhvr additive="base">
                                        <p:cTn id="142" dur="3000" fill="hold"/>
                                        <p:tgtEl>
                                          <p:spTgt spid="37"/>
                                        </p:tgtEl>
                                        <p:attrNameLst>
                                          <p:attrName>ppt_x</p:attrName>
                                        </p:attrNameLst>
                                      </p:cBhvr>
                                      <p:tavLst>
                                        <p:tav tm="0">
                                          <p:val>
                                            <p:strVal val="#ppt_x"/>
                                          </p:val>
                                        </p:tav>
                                        <p:tav tm="100000">
                                          <p:val>
                                            <p:strVal val="#ppt_x"/>
                                          </p:val>
                                        </p:tav>
                                      </p:tavLst>
                                    </p:anim>
                                    <p:anim calcmode="lin" valueType="num">
                                      <p:cBhvr additive="base">
                                        <p:cTn id="143" dur="3000" fill="hold"/>
                                        <p:tgtEl>
                                          <p:spTgt spid="37"/>
                                        </p:tgtEl>
                                        <p:attrNameLst>
                                          <p:attrName>ppt_y</p:attrName>
                                        </p:attrNameLst>
                                      </p:cBhvr>
                                      <p:tavLst>
                                        <p:tav tm="0">
                                          <p:val>
                                            <p:strVal val="1+#ppt_h/2"/>
                                          </p:val>
                                        </p:tav>
                                        <p:tav tm="100000">
                                          <p:val>
                                            <p:strVal val="#ppt_y"/>
                                          </p:val>
                                        </p:tav>
                                      </p:tavLst>
                                    </p:anim>
                                  </p:childTnLst>
                                </p:cTn>
                              </p:par>
                              <p:par>
                                <p:cTn id="144" presetID="2" presetClass="entr" presetSubtype="4" fill="hold" grpId="0" nodeType="withEffect">
                                  <p:stCondLst>
                                    <p:cond delay="0"/>
                                  </p:stCondLst>
                                  <p:childTnLst>
                                    <p:set>
                                      <p:cBhvr>
                                        <p:cTn id="145" dur="1" fill="hold">
                                          <p:stCondLst>
                                            <p:cond delay="0"/>
                                          </p:stCondLst>
                                        </p:cTn>
                                        <p:tgtEl>
                                          <p:spTgt spid="38"/>
                                        </p:tgtEl>
                                        <p:attrNameLst>
                                          <p:attrName>style.visibility</p:attrName>
                                        </p:attrNameLst>
                                      </p:cBhvr>
                                      <p:to>
                                        <p:strVal val="visible"/>
                                      </p:to>
                                    </p:set>
                                    <p:anim calcmode="lin" valueType="num">
                                      <p:cBhvr additive="base">
                                        <p:cTn id="146" dur="3000" fill="hold"/>
                                        <p:tgtEl>
                                          <p:spTgt spid="38"/>
                                        </p:tgtEl>
                                        <p:attrNameLst>
                                          <p:attrName>ppt_x</p:attrName>
                                        </p:attrNameLst>
                                      </p:cBhvr>
                                      <p:tavLst>
                                        <p:tav tm="0">
                                          <p:val>
                                            <p:strVal val="#ppt_x"/>
                                          </p:val>
                                        </p:tav>
                                        <p:tav tm="100000">
                                          <p:val>
                                            <p:strVal val="#ppt_x"/>
                                          </p:val>
                                        </p:tav>
                                      </p:tavLst>
                                    </p:anim>
                                    <p:anim calcmode="lin" valueType="num">
                                      <p:cBhvr additive="base">
                                        <p:cTn id="147" dur="3000" fill="hold"/>
                                        <p:tgtEl>
                                          <p:spTgt spid="38"/>
                                        </p:tgtEl>
                                        <p:attrNameLst>
                                          <p:attrName>ppt_y</p:attrName>
                                        </p:attrNameLst>
                                      </p:cBhvr>
                                      <p:tavLst>
                                        <p:tav tm="0">
                                          <p:val>
                                            <p:strVal val="1+#ppt_h/2"/>
                                          </p:val>
                                        </p:tav>
                                        <p:tav tm="100000">
                                          <p:val>
                                            <p:strVal val="#ppt_y"/>
                                          </p:val>
                                        </p:tav>
                                      </p:tavLst>
                                    </p:anim>
                                  </p:childTnLst>
                                </p:cTn>
                              </p:par>
                              <p:par>
                                <p:cTn id="148" presetID="2" presetClass="entr" presetSubtype="4" fill="hold" grpId="0" nodeType="withEffect">
                                  <p:stCondLst>
                                    <p:cond delay="0"/>
                                  </p:stCondLst>
                                  <p:childTnLst>
                                    <p:set>
                                      <p:cBhvr>
                                        <p:cTn id="149" dur="1" fill="hold">
                                          <p:stCondLst>
                                            <p:cond delay="0"/>
                                          </p:stCondLst>
                                        </p:cTn>
                                        <p:tgtEl>
                                          <p:spTgt spid="39"/>
                                        </p:tgtEl>
                                        <p:attrNameLst>
                                          <p:attrName>style.visibility</p:attrName>
                                        </p:attrNameLst>
                                      </p:cBhvr>
                                      <p:to>
                                        <p:strVal val="visible"/>
                                      </p:to>
                                    </p:set>
                                    <p:anim calcmode="lin" valueType="num">
                                      <p:cBhvr additive="base">
                                        <p:cTn id="150" dur="3000" fill="hold"/>
                                        <p:tgtEl>
                                          <p:spTgt spid="39"/>
                                        </p:tgtEl>
                                        <p:attrNameLst>
                                          <p:attrName>ppt_x</p:attrName>
                                        </p:attrNameLst>
                                      </p:cBhvr>
                                      <p:tavLst>
                                        <p:tav tm="0">
                                          <p:val>
                                            <p:strVal val="#ppt_x"/>
                                          </p:val>
                                        </p:tav>
                                        <p:tav tm="100000">
                                          <p:val>
                                            <p:strVal val="#ppt_x"/>
                                          </p:val>
                                        </p:tav>
                                      </p:tavLst>
                                    </p:anim>
                                    <p:anim calcmode="lin" valueType="num">
                                      <p:cBhvr additive="base">
                                        <p:cTn id="151" dur="3000" fill="hold"/>
                                        <p:tgtEl>
                                          <p:spTgt spid="39"/>
                                        </p:tgtEl>
                                        <p:attrNameLst>
                                          <p:attrName>ppt_y</p:attrName>
                                        </p:attrNameLst>
                                      </p:cBhvr>
                                      <p:tavLst>
                                        <p:tav tm="0">
                                          <p:val>
                                            <p:strVal val="1+#ppt_h/2"/>
                                          </p:val>
                                        </p:tav>
                                        <p:tav tm="100000">
                                          <p:val>
                                            <p:strVal val="#ppt_y"/>
                                          </p:val>
                                        </p:tav>
                                      </p:tavLst>
                                    </p:anim>
                                  </p:childTnLst>
                                </p:cTn>
                              </p:par>
                              <p:par>
                                <p:cTn id="152" presetID="2" presetClass="entr" presetSubtype="4" fill="hold" grpId="0" nodeType="withEffect">
                                  <p:stCondLst>
                                    <p:cond delay="0"/>
                                  </p:stCondLst>
                                  <p:childTnLst>
                                    <p:set>
                                      <p:cBhvr>
                                        <p:cTn id="153" dur="1" fill="hold">
                                          <p:stCondLst>
                                            <p:cond delay="0"/>
                                          </p:stCondLst>
                                        </p:cTn>
                                        <p:tgtEl>
                                          <p:spTgt spid="40"/>
                                        </p:tgtEl>
                                        <p:attrNameLst>
                                          <p:attrName>style.visibility</p:attrName>
                                        </p:attrNameLst>
                                      </p:cBhvr>
                                      <p:to>
                                        <p:strVal val="visible"/>
                                      </p:to>
                                    </p:set>
                                    <p:anim calcmode="lin" valueType="num">
                                      <p:cBhvr additive="base">
                                        <p:cTn id="154" dur="3000" fill="hold"/>
                                        <p:tgtEl>
                                          <p:spTgt spid="40"/>
                                        </p:tgtEl>
                                        <p:attrNameLst>
                                          <p:attrName>ppt_x</p:attrName>
                                        </p:attrNameLst>
                                      </p:cBhvr>
                                      <p:tavLst>
                                        <p:tav tm="0">
                                          <p:val>
                                            <p:strVal val="#ppt_x"/>
                                          </p:val>
                                        </p:tav>
                                        <p:tav tm="100000">
                                          <p:val>
                                            <p:strVal val="#ppt_x"/>
                                          </p:val>
                                        </p:tav>
                                      </p:tavLst>
                                    </p:anim>
                                    <p:anim calcmode="lin" valueType="num">
                                      <p:cBhvr additive="base">
                                        <p:cTn id="155" dur="3000" fill="hold"/>
                                        <p:tgtEl>
                                          <p:spTgt spid="40"/>
                                        </p:tgtEl>
                                        <p:attrNameLst>
                                          <p:attrName>ppt_y</p:attrName>
                                        </p:attrNameLst>
                                      </p:cBhvr>
                                      <p:tavLst>
                                        <p:tav tm="0">
                                          <p:val>
                                            <p:strVal val="1+#ppt_h/2"/>
                                          </p:val>
                                        </p:tav>
                                        <p:tav tm="100000">
                                          <p:val>
                                            <p:strVal val="#ppt_y"/>
                                          </p:val>
                                        </p:tav>
                                      </p:tavLst>
                                    </p:anim>
                                  </p:childTnLst>
                                </p:cTn>
                              </p:par>
                              <p:par>
                                <p:cTn id="156" presetID="2" presetClass="entr" presetSubtype="4" fill="hold" grpId="0" nodeType="withEffect">
                                  <p:stCondLst>
                                    <p:cond delay="0"/>
                                  </p:stCondLst>
                                  <p:childTnLst>
                                    <p:set>
                                      <p:cBhvr>
                                        <p:cTn id="157" dur="1" fill="hold">
                                          <p:stCondLst>
                                            <p:cond delay="0"/>
                                          </p:stCondLst>
                                        </p:cTn>
                                        <p:tgtEl>
                                          <p:spTgt spid="41"/>
                                        </p:tgtEl>
                                        <p:attrNameLst>
                                          <p:attrName>style.visibility</p:attrName>
                                        </p:attrNameLst>
                                      </p:cBhvr>
                                      <p:to>
                                        <p:strVal val="visible"/>
                                      </p:to>
                                    </p:set>
                                    <p:anim calcmode="lin" valueType="num">
                                      <p:cBhvr additive="base">
                                        <p:cTn id="158" dur="3000" fill="hold"/>
                                        <p:tgtEl>
                                          <p:spTgt spid="41"/>
                                        </p:tgtEl>
                                        <p:attrNameLst>
                                          <p:attrName>ppt_x</p:attrName>
                                        </p:attrNameLst>
                                      </p:cBhvr>
                                      <p:tavLst>
                                        <p:tav tm="0">
                                          <p:val>
                                            <p:strVal val="#ppt_x"/>
                                          </p:val>
                                        </p:tav>
                                        <p:tav tm="100000">
                                          <p:val>
                                            <p:strVal val="#ppt_x"/>
                                          </p:val>
                                        </p:tav>
                                      </p:tavLst>
                                    </p:anim>
                                    <p:anim calcmode="lin" valueType="num">
                                      <p:cBhvr additive="base">
                                        <p:cTn id="159" dur="3000" fill="hold"/>
                                        <p:tgtEl>
                                          <p:spTgt spid="41"/>
                                        </p:tgtEl>
                                        <p:attrNameLst>
                                          <p:attrName>ppt_y</p:attrName>
                                        </p:attrNameLst>
                                      </p:cBhvr>
                                      <p:tavLst>
                                        <p:tav tm="0">
                                          <p:val>
                                            <p:strVal val="1+#ppt_h/2"/>
                                          </p:val>
                                        </p:tav>
                                        <p:tav tm="100000">
                                          <p:val>
                                            <p:strVal val="#ppt_y"/>
                                          </p:val>
                                        </p:tav>
                                      </p:tavLst>
                                    </p:anim>
                                  </p:childTnLst>
                                </p:cTn>
                              </p:par>
                              <p:par>
                                <p:cTn id="160" presetID="2" presetClass="entr" presetSubtype="4" fill="hold" grpId="0" nodeType="withEffect">
                                  <p:stCondLst>
                                    <p:cond delay="0"/>
                                  </p:stCondLst>
                                  <p:childTnLst>
                                    <p:set>
                                      <p:cBhvr>
                                        <p:cTn id="161" dur="1" fill="hold">
                                          <p:stCondLst>
                                            <p:cond delay="0"/>
                                          </p:stCondLst>
                                        </p:cTn>
                                        <p:tgtEl>
                                          <p:spTgt spid="42"/>
                                        </p:tgtEl>
                                        <p:attrNameLst>
                                          <p:attrName>style.visibility</p:attrName>
                                        </p:attrNameLst>
                                      </p:cBhvr>
                                      <p:to>
                                        <p:strVal val="visible"/>
                                      </p:to>
                                    </p:set>
                                    <p:anim calcmode="lin" valueType="num">
                                      <p:cBhvr additive="base">
                                        <p:cTn id="162" dur="3000" fill="hold"/>
                                        <p:tgtEl>
                                          <p:spTgt spid="42"/>
                                        </p:tgtEl>
                                        <p:attrNameLst>
                                          <p:attrName>ppt_x</p:attrName>
                                        </p:attrNameLst>
                                      </p:cBhvr>
                                      <p:tavLst>
                                        <p:tav tm="0">
                                          <p:val>
                                            <p:strVal val="#ppt_x"/>
                                          </p:val>
                                        </p:tav>
                                        <p:tav tm="100000">
                                          <p:val>
                                            <p:strVal val="#ppt_x"/>
                                          </p:val>
                                        </p:tav>
                                      </p:tavLst>
                                    </p:anim>
                                    <p:anim calcmode="lin" valueType="num">
                                      <p:cBhvr additive="base">
                                        <p:cTn id="163" dur="3000" fill="hold"/>
                                        <p:tgtEl>
                                          <p:spTgt spid="42"/>
                                        </p:tgtEl>
                                        <p:attrNameLst>
                                          <p:attrName>ppt_y</p:attrName>
                                        </p:attrNameLst>
                                      </p:cBhvr>
                                      <p:tavLst>
                                        <p:tav tm="0">
                                          <p:val>
                                            <p:strVal val="1+#ppt_h/2"/>
                                          </p:val>
                                        </p:tav>
                                        <p:tav tm="100000">
                                          <p:val>
                                            <p:strVal val="#ppt_y"/>
                                          </p:val>
                                        </p:tav>
                                      </p:tavLst>
                                    </p:anim>
                                  </p:childTnLst>
                                </p:cTn>
                              </p:par>
                              <p:par>
                                <p:cTn id="164" presetID="2" presetClass="entr" presetSubtype="4" fill="hold" grpId="0" nodeType="withEffect">
                                  <p:stCondLst>
                                    <p:cond delay="0"/>
                                  </p:stCondLst>
                                  <p:childTnLst>
                                    <p:set>
                                      <p:cBhvr>
                                        <p:cTn id="165" dur="1" fill="hold">
                                          <p:stCondLst>
                                            <p:cond delay="0"/>
                                          </p:stCondLst>
                                        </p:cTn>
                                        <p:tgtEl>
                                          <p:spTgt spid="43"/>
                                        </p:tgtEl>
                                        <p:attrNameLst>
                                          <p:attrName>style.visibility</p:attrName>
                                        </p:attrNameLst>
                                      </p:cBhvr>
                                      <p:to>
                                        <p:strVal val="visible"/>
                                      </p:to>
                                    </p:set>
                                    <p:anim calcmode="lin" valueType="num">
                                      <p:cBhvr additive="base">
                                        <p:cTn id="166" dur="3000" fill="hold"/>
                                        <p:tgtEl>
                                          <p:spTgt spid="43"/>
                                        </p:tgtEl>
                                        <p:attrNameLst>
                                          <p:attrName>ppt_x</p:attrName>
                                        </p:attrNameLst>
                                      </p:cBhvr>
                                      <p:tavLst>
                                        <p:tav tm="0">
                                          <p:val>
                                            <p:strVal val="#ppt_x"/>
                                          </p:val>
                                        </p:tav>
                                        <p:tav tm="100000">
                                          <p:val>
                                            <p:strVal val="#ppt_x"/>
                                          </p:val>
                                        </p:tav>
                                      </p:tavLst>
                                    </p:anim>
                                    <p:anim calcmode="lin" valueType="num">
                                      <p:cBhvr additive="base">
                                        <p:cTn id="167" dur="3000" fill="hold"/>
                                        <p:tgtEl>
                                          <p:spTgt spid="43"/>
                                        </p:tgtEl>
                                        <p:attrNameLst>
                                          <p:attrName>ppt_y</p:attrName>
                                        </p:attrNameLst>
                                      </p:cBhvr>
                                      <p:tavLst>
                                        <p:tav tm="0">
                                          <p:val>
                                            <p:strVal val="1+#ppt_h/2"/>
                                          </p:val>
                                        </p:tav>
                                        <p:tav tm="100000">
                                          <p:val>
                                            <p:strVal val="#ppt_y"/>
                                          </p:val>
                                        </p:tav>
                                      </p:tavLst>
                                    </p:anim>
                                  </p:childTnLst>
                                </p:cTn>
                              </p:par>
                              <p:par>
                                <p:cTn id="168" presetID="2" presetClass="entr" presetSubtype="4" fill="hold" grpId="0" nodeType="withEffect">
                                  <p:stCondLst>
                                    <p:cond delay="0"/>
                                  </p:stCondLst>
                                  <p:childTnLst>
                                    <p:set>
                                      <p:cBhvr>
                                        <p:cTn id="169" dur="1" fill="hold">
                                          <p:stCondLst>
                                            <p:cond delay="0"/>
                                          </p:stCondLst>
                                        </p:cTn>
                                        <p:tgtEl>
                                          <p:spTgt spid="44"/>
                                        </p:tgtEl>
                                        <p:attrNameLst>
                                          <p:attrName>style.visibility</p:attrName>
                                        </p:attrNameLst>
                                      </p:cBhvr>
                                      <p:to>
                                        <p:strVal val="visible"/>
                                      </p:to>
                                    </p:set>
                                    <p:anim calcmode="lin" valueType="num">
                                      <p:cBhvr additive="base">
                                        <p:cTn id="170" dur="3000" fill="hold"/>
                                        <p:tgtEl>
                                          <p:spTgt spid="44"/>
                                        </p:tgtEl>
                                        <p:attrNameLst>
                                          <p:attrName>ppt_x</p:attrName>
                                        </p:attrNameLst>
                                      </p:cBhvr>
                                      <p:tavLst>
                                        <p:tav tm="0">
                                          <p:val>
                                            <p:strVal val="#ppt_x"/>
                                          </p:val>
                                        </p:tav>
                                        <p:tav tm="100000">
                                          <p:val>
                                            <p:strVal val="#ppt_x"/>
                                          </p:val>
                                        </p:tav>
                                      </p:tavLst>
                                    </p:anim>
                                    <p:anim calcmode="lin" valueType="num">
                                      <p:cBhvr additive="base">
                                        <p:cTn id="171" dur="3000" fill="hold"/>
                                        <p:tgtEl>
                                          <p:spTgt spid="44"/>
                                        </p:tgtEl>
                                        <p:attrNameLst>
                                          <p:attrName>ppt_y</p:attrName>
                                        </p:attrNameLst>
                                      </p:cBhvr>
                                      <p:tavLst>
                                        <p:tav tm="0">
                                          <p:val>
                                            <p:strVal val="1+#ppt_h/2"/>
                                          </p:val>
                                        </p:tav>
                                        <p:tav tm="100000">
                                          <p:val>
                                            <p:strVal val="#ppt_y"/>
                                          </p:val>
                                        </p:tav>
                                      </p:tavLst>
                                    </p:anim>
                                  </p:childTnLst>
                                </p:cTn>
                              </p:par>
                              <p:par>
                                <p:cTn id="172" presetID="2" presetClass="entr" presetSubtype="4" fill="hold" grpId="0" nodeType="withEffect">
                                  <p:stCondLst>
                                    <p:cond delay="0"/>
                                  </p:stCondLst>
                                  <p:childTnLst>
                                    <p:set>
                                      <p:cBhvr>
                                        <p:cTn id="173" dur="1" fill="hold">
                                          <p:stCondLst>
                                            <p:cond delay="0"/>
                                          </p:stCondLst>
                                        </p:cTn>
                                        <p:tgtEl>
                                          <p:spTgt spid="45"/>
                                        </p:tgtEl>
                                        <p:attrNameLst>
                                          <p:attrName>style.visibility</p:attrName>
                                        </p:attrNameLst>
                                      </p:cBhvr>
                                      <p:to>
                                        <p:strVal val="visible"/>
                                      </p:to>
                                    </p:set>
                                    <p:anim calcmode="lin" valueType="num">
                                      <p:cBhvr additive="base">
                                        <p:cTn id="174" dur="3000" fill="hold"/>
                                        <p:tgtEl>
                                          <p:spTgt spid="45"/>
                                        </p:tgtEl>
                                        <p:attrNameLst>
                                          <p:attrName>ppt_x</p:attrName>
                                        </p:attrNameLst>
                                      </p:cBhvr>
                                      <p:tavLst>
                                        <p:tav tm="0">
                                          <p:val>
                                            <p:strVal val="#ppt_x"/>
                                          </p:val>
                                        </p:tav>
                                        <p:tav tm="100000">
                                          <p:val>
                                            <p:strVal val="#ppt_x"/>
                                          </p:val>
                                        </p:tav>
                                      </p:tavLst>
                                    </p:anim>
                                    <p:anim calcmode="lin" valueType="num">
                                      <p:cBhvr additive="base">
                                        <p:cTn id="175" dur="3000" fill="hold"/>
                                        <p:tgtEl>
                                          <p:spTgt spid="45"/>
                                        </p:tgtEl>
                                        <p:attrNameLst>
                                          <p:attrName>ppt_y</p:attrName>
                                        </p:attrNameLst>
                                      </p:cBhvr>
                                      <p:tavLst>
                                        <p:tav tm="0">
                                          <p:val>
                                            <p:strVal val="1+#ppt_h/2"/>
                                          </p:val>
                                        </p:tav>
                                        <p:tav tm="100000">
                                          <p:val>
                                            <p:strVal val="#ppt_y"/>
                                          </p:val>
                                        </p:tav>
                                      </p:tavLst>
                                    </p:anim>
                                  </p:childTnLst>
                                </p:cTn>
                              </p:par>
                              <p:par>
                                <p:cTn id="176" presetID="2" presetClass="entr" presetSubtype="4" fill="hold" grpId="0" nodeType="withEffect">
                                  <p:stCondLst>
                                    <p:cond delay="0"/>
                                  </p:stCondLst>
                                  <p:childTnLst>
                                    <p:set>
                                      <p:cBhvr>
                                        <p:cTn id="177" dur="1" fill="hold">
                                          <p:stCondLst>
                                            <p:cond delay="0"/>
                                          </p:stCondLst>
                                        </p:cTn>
                                        <p:tgtEl>
                                          <p:spTgt spid="46"/>
                                        </p:tgtEl>
                                        <p:attrNameLst>
                                          <p:attrName>style.visibility</p:attrName>
                                        </p:attrNameLst>
                                      </p:cBhvr>
                                      <p:to>
                                        <p:strVal val="visible"/>
                                      </p:to>
                                    </p:set>
                                    <p:anim calcmode="lin" valueType="num">
                                      <p:cBhvr additive="base">
                                        <p:cTn id="178" dur="3000" fill="hold"/>
                                        <p:tgtEl>
                                          <p:spTgt spid="46"/>
                                        </p:tgtEl>
                                        <p:attrNameLst>
                                          <p:attrName>ppt_x</p:attrName>
                                        </p:attrNameLst>
                                      </p:cBhvr>
                                      <p:tavLst>
                                        <p:tav tm="0">
                                          <p:val>
                                            <p:strVal val="#ppt_x"/>
                                          </p:val>
                                        </p:tav>
                                        <p:tav tm="100000">
                                          <p:val>
                                            <p:strVal val="#ppt_x"/>
                                          </p:val>
                                        </p:tav>
                                      </p:tavLst>
                                    </p:anim>
                                    <p:anim calcmode="lin" valueType="num">
                                      <p:cBhvr additive="base">
                                        <p:cTn id="179" dur="3000" fill="hold"/>
                                        <p:tgtEl>
                                          <p:spTgt spid="46"/>
                                        </p:tgtEl>
                                        <p:attrNameLst>
                                          <p:attrName>ppt_y</p:attrName>
                                        </p:attrNameLst>
                                      </p:cBhvr>
                                      <p:tavLst>
                                        <p:tav tm="0">
                                          <p:val>
                                            <p:strVal val="1+#ppt_h/2"/>
                                          </p:val>
                                        </p:tav>
                                        <p:tav tm="100000">
                                          <p:val>
                                            <p:strVal val="#ppt_y"/>
                                          </p:val>
                                        </p:tav>
                                      </p:tavLst>
                                    </p:anim>
                                  </p:childTnLst>
                                </p:cTn>
                              </p:par>
                              <p:par>
                                <p:cTn id="180" presetID="2" presetClass="entr" presetSubtype="4" fill="hold" grpId="0" nodeType="withEffect">
                                  <p:stCondLst>
                                    <p:cond delay="0"/>
                                  </p:stCondLst>
                                  <p:childTnLst>
                                    <p:set>
                                      <p:cBhvr>
                                        <p:cTn id="181" dur="1" fill="hold">
                                          <p:stCondLst>
                                            <p:cond delay="0"/>
                                          </p:stCondLst>
                                        </p:cTn>
                                        <p:tgtEl>
                                          <p:spTgt spid="47"/>
                                        </p:tgtEl>
                                        <p:attrNameLst>
                                          <p:attrName>style.visibility</p:attrName>
                                        </p:attrNameLst>
                                      </p:cBhvr>
                                      <p:to>
                                        <p:strVal val="visible"/>
                                      </p:to>
                                    </p:set>
                                    <p:anim calcmode="lin" valueType="num">
                                      <p:cBhvr additive="base">
                                        <p:cTn id="182" dur="3000" fill="hold"/>
                                        <p:tgtEl>
                                          <p:spTgt spid="47"/>
                                        </p:tgtEl>
                                        <p:attrNameLst>
                                          <p:attrName>ppt_x</p:attrName>
                                        </p:attrNameLst>
                                      </p:cBhvr>
                                      <p:tavLst>
                                        <p:tav tm="0">
                                          <p:val>
                                            <p:strVal val="#ppt_x"/>
                                          </p:val>
                                        </p:tav>
                                        <p:tav tm="100000">
                                          <p:val>
                                            <p:strVal val="#ppt_x"/>
                                          </p:val>
                                        </p:tav>
                                      </p:tavLst>
                                    </p:anim>
                                    <p:anim calcmode="lin" valueType="num">
                                      <p:cBhvr additive="base">
                                        <p:cTn id="183" dur="3000" fill="hold"/>
                                        <p:tgtEl>
                                          <p:spTgt spid="47"/>
                                        </p:tgtEl>
                                        <p:attrNameLst>
                                          <p:attrName>ppt_y</p:attrName>
                                        </p:attrNameLst>
                                      </p:cBhvr>
                                      <p:tavLst>
                                        <p:tav tm="0">
                                          <p:val>
                                            <p:strVal val="1+#ppt_h/2"/>
                                          </p:val>
                                        </p:tav>
                                        <p:tav tm="100000">
                                          <p:val>
                                            <p:strVal val="#ppt_y"/>
                                          </p:val>
                                        </p:tav>
                                      </p:tavLst>
                                    </p:anim>
                                  </p:childTnLst>
                                </p:cTn>
                              </p:par>
                              <p:par>
                                <p:cTn id="184" presetID="2" presetClass="entr" presetSubtype="4" fill="hold" grpId="0" nodeType="withEffect">
                                  <p:stCondLst>
                                    <p:cond delay="0"/>
                                  </p:stCondLst>
                                  <p:childTnLst>
                                    <p:set>
                                      <p:cBhvr>
                                        <p:cTn id="185" dur="1" fill="hold">
                                          <p:stCondLst>
                                            <p:cond delay="0"/>
                                          </p:stCondLst>
                                        </p:cTn>
                                        <p:tgtEl>
                                          <p:spTgt spid="48"/>
                                        </p:tgtEl>
                                        <p:attrNameLst>
                                          <p:attrName>style.visibility</p:attrName>
                                        </p:attrNameLst>
                                      </p:cBhvr>
                                      <p:to>
                                        <p:strVal val="visible"/>
                                      </p:to>
                                    </p:set>
                                    <p:anim calcmode="lin" valueType="num">
                                      <p:cBhvr additive="base">
                                        <p:cTn id="186" dur="3000" fill="hold"/>
                                        <p:tgtEl>
                                          <p:spTgt spid="48"/>
                                        </p:tgtEl>
                                        <p:attrNameLst>
                                          <p:attrName>ppt_x</p:attrName>
                                        </p:attrNameLst>
                                      </p:cBhvr>
                                      <p:tavLst>
                                        <p:tav tm="0">
                                          <p:val>
                                            <p:strVal val="#ppt_x"/>
                                          </p:val>
                                        </p:tav>
                                        <p:tav tm="100000">
                                          <p:val>
                                            <p:strVal val="#ppt_x"/>
                                          </p:val>
                                        </p:tav>
                                      </p:tavLst>
                                    </p:anim>
                                    <p:anim calcmode="lin" valueType="num">
                                      <p:cBhvr additive="base">
                                        <p:cTn id="187" dur="3000" fill="hold"/>
                                        <p:tgtEl>
                                          <p:spTgt spid="48"/>
                                        </p:tgtEl>
                                        <p:attrNameLst>
                                          <p:attrName>ppt_y</p:attrName>
                                        </p:attrNameLst>
                                      </p:cBhvr>
                                      <p:tavLst>
                                        <p:tav tm="0">
                                          <p:val>
                                            <p:strVal val="1+#ppt_h/2"/>
                                          </p:val>
                                        </p:tav>
                                        <p:tav tm="100000">
                                          <p:val>
                                            <p:strVal val="#ppt_y"/>
                                          </p:val>
                                        </p:tav>
                                      </p:tavLst>
                                    </p:anim>
                                  </p:childTnLst>
                                </p:cTn>
                              </p:par>
                              <p:par>
                                <p:cTn id="188" presetID="2" presetClass="entr" presetSubtype="4" fill="hold" grpId="0" nodeType="withEffect">
                                  <p:stCondLst>
                                    <p:cond delay="0"/>
                                  </p:stCondLst>
                                  <p:childTnLst>
                                    <p:set>
                                      <p:cBhvr>
                                        <p:cTn id="189" dur="1" fill="hold">
                                          <p:stCondLst>
                                            <p:cond delay="0"/>
                                          </p:stCondLst>
                                        </p:cTn>
                                        <p:tgtEl>
                                          <p:spTgt spid="49"/>
                                        </p:tgtEl>
                                        <p:attrNameLst>
                                          <p:attrName>style.visibility</p:attrName>
                                        </p:attrNameLst>
                                      </p:cBhvr>
                                      <p:to>
                                        <p:strVal val="visible"/>
                                      </p:to>
                                    </p:set>
                                    <p:anim calcmode="lin" valueType="num">
                                      <p:cBhvr additive="base">
                                        <p:cTn id="190" dur="3000" fill="hold"/>
                                        <p:tgtEl>
                                          <p:spTgt spid="49"/>
                                        </p:tgtEl>
                                        <p:attrNameLst>
                                          <p:attrName>ppt_x</p:attrName>
                                        </p:attrNameLst>
                                      </p:cBhvr>
                                      <p:tavLst>
                                        <p:tav tm="0">
                                          <p:val>
                                            <p:strVal val="#ppt_x"/>
                                          </p:val>
                                        </p:tav>
                                        <p:tav tm="100000">
                                          <p:val>
                                            <p:strVal val="#ppt_x"/>
                                          </p:val>
                                        </p:tav>
                                      </p:tavLst>
                                    </p:anim>
                                    <p:anim calcmode="lin" valueType="num">
                                      <p:cBhvr additive="base">
                                        <p:cTn id="191" dur="3000" fill="hold"/>
                                        <p:tgtEl>
                                          <p:spTgt spid="49"/>
                                        </p:tgtEl>
                                        <p:attrNameLst>
                                          <p:attrName>ppt_y</p:attrName>
                                        </p:attrNameLst>
                                      </p:cBhvr>
                                      <p:tavLst>
                                        <p:tav tm="0">
                                          <p:val>
                                            <p:strVal val="1+#ppt_h/2"/>
                                          </p:val>
                                        </p:tav>
                                        <p:tav tm="100000">
                                          <p:val>
                                            <p:strVal val="#ppt_y"/>
                                          </p:val>
                                        </p:tav>
                                      </p:tavLst>
                                    </p:anim>
                                  </p:childTnLst>
                                </p:cTn>
                              </p:par>
                              <p:par>
                                <p:cTn id="192" presetID="2" presetClass="entr" presetSubtype="4" fill="hold" grpId="0" nodeType="withEffect">
                                  <p:stCondLst>
                                    <p:cond delay="0"/>
                                  </p:stCondLst>
                                  <p:childTnLst>
                                    <p:set>
                                      <p:cBhvr>
                                        <p:cTn id="193" dur="1" fill="hold">
                                          <p:stCondLst>
                                            <p:cond delay="0"/>
                                          </p:stCondLst>
                                        </p:cTn>
                                        <p:tgtEl>
                                          <p:spTgt spid="50"/>
                                        </p:tgtEl>
                                        <p:attrNameLst>
                                          <p:attrName>style.visibility</p:attrName>
                                        </p:attrNameLst>
                                      </p:cBhvr>
                                      <p:to>
                                        <p:strVal val="visible"/>
                                      </p:to>
                                    </p:set>
                                    <p:anim calcmode="lin" valueType="num">
                                      <p:cBhvr additive="base">
                                        <p:cTn id="194" dur="3000" fill="hold"/>
                                        <p:tgtEl>
                                          <p:spTgt spid="50"/>
                                        </p:tgtEl>
                                        <p:attrNameLst>
                                          <p:attrName>ppt_x</p:attrName>
                                        </p:attrNameLst>
                                      </p:cBhvr>
                                      <p:tavLst>
                                        <p:tav tm="0">
                                          <p:val>
                                            <p:strVal val="#ppt_x"/>
                                          </p:val>
                                        </p:tav>
                                        <p:tav tm="100000">
                                          <p:val>
                                            <p:strVal val="#ppt_x"/>
                                          </p:val>
                                        </p:tav>
                                      </p:tavLst>
                                    </p:anim>
                                    <p:anim calcmode="lin" valueType="num">
                                      <p:cBhvr additive="base">
                                        <p:cTn id="195" dur="3000" fill="hold"/>
                                        <p:tgtEl>
                                          <p:spTgt spid="50"/>
                                        </p:tgtEl>
                                        <p:attrNameLst>
                                          <p:attrName>ppt_y</p:attrName>
                                        </p:attrNameLst>
                                      </p:cBhvr>
                                      <p:tavLst>
                                        <p:tav tm="0">
                                          <p:val>
                                            <p:strVal val="1+#ppt_h/2"/>
                                          </p:val>
                                        </p:tav>
                                        <p:tav tm="100000">
                                          <p:val>
                                            <p:strVal val="#ppt_y"/>
                                          </p:val>
                                        </p:tav>
                                      </p:tavLst>
                                    </p:anim>
                                  </p:childTnLst>
                                </p:cTn>
                              </p:par>
                              <p:par>
                                <p:cTn id="196" presetID="2" presetClass="entr" presetSubtype="4" fill="hold" grpId="0" nodeType="withEffect">
                                  <p:stCondLst>
                                    <p:cond delay="0"/>
                                  </p:stCondLst>
                                  <p:childTnLst>
                                    <p:set>
                                      <p:cBhvr>
                                        <p:cTn id="197" dur="1" fill="hold">
                                          <p:stCondLst>
                                            <p:cond delay="0"/>
                                          </p:stCondLst>
                                        </p:cTn>
                                        <p:tgtEl>
                                          <p:spTgt spid="51"/>
                                        </p:tgtEl>
                                        <p:attrNameLst>
                                          <p:attrName>style.visibility</p:attrName>
                                        </p:attrNameLst>
                                      </p:cBhvr>
                                      <p:to>
                                        <p:strVal val="visible"/>
                                      </p:to>
                                    </p:set>
                                    <p:anim calcmode="lin" valueType="num">
                                      <p:cBhvr additive="base">
                                        <p:cTn id="198" dur="3000" fill="hold"/>
                                        <p:tgtEl>
                                          <p:spTgt spid="51"/>
                                        </p:tgtEl>
                                        <p:attrNameLst>
                                          <p:attrName>ppt_x</p:attrName>
                                        </p:attrNameLst>
                                      </p:cBhvr>
                                      <p:tavLst>
                                        <p:tav tm="0">
                                          <p:val>
                                            <p:strVal val="#ppt_x"/>
                                          </p:val>
                                        </p:tav>
                                        <p:tav tm="100000">
                                          <p:val>
                                            <p:strVal val="#ppt_x"/>
                                          </p:val>
                                        </p:tav>
                                      </p:tavLst>
                                    </p:anim>
                                    <p:anim calcmode="lin" valueType="num">
                                      <p:cBhvr additive="base">
                                        <p:cTn id="199" dur="3000" fill="hold"/>
                                        <p:tgtEl>
                                          <p:spTgt spid="51"/>
                                        </p:tgtEl>
                                        <p:attrNameLst>
                                          <p:attrName>ppt_y</p:attrName>
                                        </p:attrNameLst>
                                      </p:cBhvr>
                                      <p:tavLst>
                                        <p:tav tm="0">
                                          <p:val>
                                            <p:strVal val="1+#ppt_h/2"/>
                                          </p:val>
                                        </p:tav>
                                        <p:tav tm="100000">
                                          <p:val>
                                            <p:strVal val="#ppt_y"/>
                                          </p:val>
                                        </p:tav>
                                      </p:tavLst>
                                    </p:anim>
                                  </p:childTnLst>
                                </p:cTn>
                              </p:par>
                              <p:par>
                                <p:cTn id="200" presetID="2" presetClass="entr" presetSubtype="4" fill="hold" grpId="0" nodeType="withEffect">
                                  <p:stCondLst>
                                    <p:cond delay="0"/>
                                  </p:stCondLst>
                                  <p:childTnLst>
                                    <p:set>
                                      <p:cBhvr>
                                        <p:cTn id="201" dur="1" fill="hold">
                                          <p:stCondLst>
                                            <p:cond delay="0"/>
                                          </p:stCondLst>
                                        </p:cTn>
                                        <p:tgtEl>
                                          <p:spTgt spid="52"/>
                                        </p:tgtEl>
                                        <p:attrNameLst>
                                          <p:attrName>style.visibility</p:attrName>
                                        </p:attrNameLst>
                                      </p:cBhvr>
                                      <p:to>
                                        <p:strVal val="visible"/>
                                      </p:to>
                                    </p:set>
                                    <p:anim calcmode="lin" valueType="num">
                                      <p:cBhvr additive="base">
                                        <p:cTn id="202" dur="3000" fill="hold"/>
                                        <p:tgtEl>
                                          <p:spTgt spid="52"/>
                                        </p:tgtEl>
                                        <p:attrNameLst>
                                          <p:attrName>ppt_x</p:attrName>
                                        </p:attrNameLst>
                                      </p:cBhvr>
                                      <p:tavLst>
                                        <p:tav tm="0">
                                          <p:val>
                                            <p:strVal val="#ppt_x"/>
                                          </p:val>
                                        </p:tav>
                                        <p:tav tm="100000">
                                          <p:val>
                                            <p:strVal val="#ppt_x"/>
                                          </p:val>
                                        </p:tav>
                                      </p:tavLst>
                                    </p:anim>
                                    <p:anim calcmode="lin" valueType="num">
                                      <p:cBhvr additive="base">
                                        <p:cTn id="203" dur="3000" fill="hold"/>
                                        <p:tgtEl>
                                          <p:spTgt spid="52"/>
                                        </p:tgtEl>
                                        <p:attrNameLst>
                                          <p:attrName>ppt_y</p:attrName>
                                        </p:attrNameLst>
                                      </p:cBhvr>
                                      <p:tavLst>
                                        <p:tav tm="0">
                                          <p:val>
                                            <p:strVal val="1+#ppt_h/2"/>
                                          </p:val>
                                        </p:tav>
                                        <p:tav tm="100000">
                                          <p:val>
                                            <p:strVal val="#ppt_y"/>
                                          </p:val>
                                        </p:tav>
                                      </p:tavLst>
                                    </p:anim>
                                  </p:childTnLst>
                                </p:cTn>
                              </p:par>
                              <p:par>
                                <p:cTn id="204" presetID="2" presetClass="entr" presetSubtype="4" fill="hold" grpId="0" nodeType="withEffect">
                                  <p:stCondLst>
                                    <p:cond delay="0"/>
                                  </p:stCondLst>
                                  <p:childTnLst>
                                    <p:set>
                                      <p:cBhvr>
                                        <p:cTn id="205" dur="1" fill="hold">
                                          <p:stCondLst>
                                            <p:cond delay="0"/>
                                          </p:stCondLst>
                                        </p:cTn>
                                        <p:tgtEl>
                                          <p:spTgt spid="53"/>
                                        </p:tgtEl>
                                        <p:attrNameLst>
                                          <p:attrName>style.visibility</p:attrName>
                                        </p:attrNameLst>
                                      </p:cBhvr>
                                      <p:to>
                                        <p:strVal val="visible"/>
                                      </p:to>
                                    </p:set>
                                    <p:anim calcmode="lin" valueType="num">
                                      <p:cBhvr additive="base">
                                        <p:cTn id="206" dur="3000" fill="hold"/>
                                        <p:tgtEl>
                                          <p:spTgt spid="53"/>
                                        </p:tgtEl>
                                        <p:attrNameLst>
                                          <p:attrName>ppt_x</p:attrName>
                                        </p:attrNameLst>
                                      </p:cBhvr>
                                      <p:tavLst>
                                        <p:tav tm="0">
                                          <p:val>
                                            <p:strVal val="#ppt_x"/>
                                          </p:val>
                                        </p:tav>
                                        <p:tav tm="100000">
                                          <p:val>
                                            <p:strVal val="#ppt_x"/>
                                          </p:val>
                                        </p:tav>
                                      </p:tavLst>
                                    </p:anim>
                                    <p:anim calcmode="lin" valueType="num">
                                      <p:cBhvr additive="base">
                                        <p:cTn id="207" dur="3000" fill="hold"/>
                                        <p:tgtEl>
                                          <p:spTgt spid="53"/>
                                        </p:tgtEl>
                                        <p:attrNameLst>
                                          <p:attrName>ppt_y</p:attrName>
                                        </p:attrNameLst>
                                      </p:cBhvr>
                                      <p:tavLst>
                                        <p:tav tm="0">
                                          <p:val>
                                            <p:strVal val="1+#ppt_h/2"/>
                                          </p:val>
                                        </p:tav>
                                        <p:tav tm="100000">
                                          <p:val>
                                            <p:strVal val="#ppt_y"/>
                                          </p:val>
                                        </p:tav>
                                      </p:tavLst>
                                    </p:anim>
                                  </p:childTnLst>
                                </p:cTn>
                              </p:par>
                              <p:par>
                                <p:cTn id="208" presetID="2" presetClass="entr" presetSubtype="4" fill="hold" grpId="0" nodeType="withEffect">
                                  <p:stCondLst>
                                    <p:cond delay="0"/>
                                  </p:stCondLst>
                                  <p:childTnLst>
                                    <p:set>
                                      <p:cBhvr>
                                        <p:cTn id="209" dur="1" fill="hold">
                                          <p:stCondLst>
                                            <p:cond delay="0"/>
                                          </p:stCondLst>
                                        </p:cTn>
                                        <p:tgtEl>
                                          <p:spTgt spid="54"/>
                                        </p:tgtEl>
                                        <p:attrNameLst>
                                          <p:attrName>style.visibility</p:attrName>
                                        </p:attrNameLst>
                                      </p:cBhvr>
                                      <p:to>
                                        <p:strVal val="visible"/>
                                      </p:to>
                                    </p:set>
                                    <p:anim calcmode="lin" valueType="num">
                                      <p:cBhvr additive="base">
                                        <p:cTn id="210" dur="3000" fill="hold"/>
                                        <p:tgtEl>
                                          <p:spTgt spid="54"/>
                                        </p:tgtEl>
                                        <p:attrNameLst>
                                          <p:attrName>ppt_x</p:attrName>
                                        </p:attrNameLst>
                                      </p:cBhvr>
                                      <p:tavLst>
                                        <p:tav tm="0">
                                          <p:val>
                                            <p:strVal val="#ppt_x"/>
                                          </p:val>
                                        </p:tav>
                                        <p:tav tm="100000">
                                          <p:val>
                                            <p:strVal val="#ppt_x"/>
                                          </p:val>
                                        </p:tav>
                                      </p:tavLst>
                                    </p:anim>
                                    <p:anim calcmode="lin" valueType="num">
                                      <p:cBhvr additive="base">
                                        <p:cTn id="211" dur="3000" fill="hold"/>
                                        <p:tgtEl>
                                          <p:spTgt spid="54"/>
                                        </p:tgtEl>
                                        <p:attrNameLst>
                                          <p:attrName>ppt_y</p:attrName>
                                        </p:attrNameLst>
                                      </p:cBhvr>
                                      <p:tavLst>
                                        <p:tav tm="0">
                                          <p:val>
                                            <p:strVal val="1+#ppt_h/2"/>
                                          </p:val>
                                        </p:tav>
                                        <p:tav tm="100000">
                                          <p:val>
                                            <p:strVal val="#ppt_y"/>
                                          </p:val>
                                        </p:tav>
                                      </p:tavLst>
                                    </p:anim>
                                  </p:childTnLst>
                                </p:cTn>
                              </p:par>
                              <p:par>
                                <p:cTn id="212" presetID="2" presetClass="entr" presetSubtype="4" fill="hold" grpId="0" nodeType="withEffect">
                                  <p:stCondLst>
                                    <p:cond delay="0"/>
                                  </p:stCondLst>
                                  <p:childTnLst>
                                    <p:set>
                                      <p:cBhvr>
                                        <p:cTn id="213" dur="1" fill="hold">
                                          <p:stCondLst>
                                            <p:cond delay="0"/>
                                          </p:stCondLst>
                                        </p:cTn>
                                        <p:tgtEl>
                                          <p:spTgt spid="55"/>
                                        </p:tgtEl>
                                        <p:attrNameLst>
                                          <p:attrName>style.visibility</p:attrName>
                                        </p:attrNameLst>
                                      </p:cBhvr>
                                      <p:to>
                                        <p:strVal val="visible"/>
                                      </p:to>
                                    </p:set>
                                    <p:anim calcmode="lin" valueType="num">
                                      <p:cBhvr additive="base">
                                        <p:cTn id="214" dur="3000" fill="hold"/>
                                        <p:tgtEl>
                                          <p:spTgt spid="55"/>
                                        </p:tgtEl>
                                        <p:attrNameLst>
                                          <p:attrName>ppt_x</p:attrName>
                                        </p:attrNameLst>
                                      </p:cBhvr>
                                      <p:tavLst>
                                        <p:tav tm="0">
                                          <p:val>
                                            <p:strVal val="#ppt_x"/>
                                          </p:val>
                                        </p:tav>
                                        <p:tav tm="100000">
                                          <p:val>
                                            <p:strVal val="#ppt_x"/>
                                          </p:val>
                                        </p:tav>
                                      </p:tavLst>
                                    </p:anim>
                                    <p:anim calcmode="lin" valueType="num">
                                      <p:cBhvr additive="base">
                                        <p:cTn id="215" dur="3000" fill="hold"/>
                                        <p:tgtEl>
                                          <p:spTgt spid="55"/>
                                        </p:tgtEl>
                                        <p:attrNameLst>
                                          <p:attrName>ppt_y</p:attrName>
                                        </p:attrNameLst>
                                      </p:cBhvr>
                                      <p:tavLst>
                                        <p:tav tm="0">
                                          <p:val>
                                            <p:strVal val="1+#ppt_h/2"/>
                                          </p:val>
                                        </p:tav>
                                        <p:tav tm="100000">
                                          <p:val>
                                            <p:strVal val="#ppt_y"/>
                                          </p:val>
                                        </p:tav>
                                      </p:tavLst>
                                    </p:anim>
                                  </p:childTnLst>
                                </p:cTn>
                              </p:par>
                              <p:par>
                                <p:cTn id="216" presetID="2" presetClass="entr" presetSubtype="4" fill="hold" grpId="0" nodeType="withEffect">
                                  <p:stCondLst>
                                    <p:cond delay="0"/>
                                  </p:stCondLst>
                                  <p:childTnLst>
                                    <p:set>
                                      <p:cBhvr>
                                        <p:cTn id="217" dur="1" fill="hold">
                                          <p:stCondLst>
                                            <p:cond delay="0"/>
                                          </p:stCondLst>
                                        </p:cTn>
                                        <p:tgtEl>
                                          <p:spTgt spid="56"/>
                                        </p:tgtEl>
                                        <p:attrNameLst>
                                          <p:attrName>style.visibility</p:attrName>
                                        </p:attrNameLst>
                                      </p:cBhvr>
                                      <p:to>
                                        <p:strVal val="visible"/>
                                      </p:to>
                                    </p:set>
                                    <p:anim calcmode="lin" valueType="num">
                                      <p:cBhvr additive="base">
                                        <p:cTn id="218" dur="3000" fill="hold"/>
                                        <p:tgtEl>
                                          <p:spTgt spid="56"/>
                                        </p:tgtEl>
                                        <p:attrNameLst>
                                          <p:attrName>ppt_x</p:attrName>
                                        </p:attrNameLst>
                                      </p:cBhvr>
                                      <p:tavLst>
                                        <p:tav tm="0">
                                          <p:val>
                                            <p:strVal val="#ppt_x"/>
                                          </p:val>
                                        </p:tav>
                                        <p:tav tm="100000">
                                          <p:val>
                                            <p:strVal val="#ppt_x"/>
                                          </p:val>
                                        </p:tav>
                                      </p:tavLst>
                                    </p:anim>
                                    <p:anim calcmode="lin" valueType="num">
                                      <p:cBhvr additive="base">
                                        <p:cTn id="219" dur="3000" fill="hold"/>
                                        <p:tgtEl>
                                          <p:spTgt spid="56"/>
                                        </p:tgtEl>
                                        <p:attrNameLst>
                                          <p:attrName>ppt_y</p:attrName>
                                        </p:attrNameLst>
                                      </p:cBhvr>
                                      <p:tavLst>
                                        <p:tav tm="0">
                                          <p:val>
                                            <p:strVal val="1+#ppt_h/2"/>
                                          </p:val>
                                        </p:tav>
                                        <p:tav tm="100000">
                                          <p:val>
                                            <p:strVal val="#ppt_y"/>
                                          </p:val>
                                        </p:tav>
                                      </p:tavLst>
                                    </p:anim>
                                  </p:childTnLst>
                                </p:cTn>
                              </p:par>
                              <p:par>
                                <p:cTn id="220" presetID="2" presetClass="entr" presetSubtype="4" fill="hold" grpId="0" nodeType="withEffect">
                                  <p:stCondLst>
                                    <p:cond delay="0"/>
                                  </p:stCondLst>
                                  <p:childTnLst>
                                    <p:set>
                                      <p:cBhvr>
                                        <p:cTn id="221" dur="1" fill="hold">
                                          <p:stCondLst>
                                            <p:cond delay="0"/>
                                          </p:stCondLst>
                                        </p:cTn>
                                        <p:tgtEl>
                                          <p:spTgt spid="57"/>
                                        </p:tgtEl>
                                        <p:attrNameLst>
                                          <p:attrName>style.visibility</p:attrName>
                                        </p:attrNameLst>
                                      </p:cBhvr>
                                      <p:to>
                                        <p:strVal val="visible"/>
                                      </p:to>
                                    </p:set>
                                    <p:anim calcmode="lin" valueType="num">
                                      <p:cBhvr additive="base">
                                        <p:cTn id="222" dur="3000" fill="hold"/>
                                        <p:tgtEl>
                                          <p:spTgt spid="57"/>
                                        </p:tgtEl>
                                        <p:attrNameLst>
                                          <p:attrName>ppt_x</p:attrName>
                                        </p:attrNameLst>
                                      </p:cBhvr>
                                      <p:tavLst>
                                        <p:tav tm="0">
                                          <p:val>
                                            <p:strVal val="#ppt_x"/>
                                          </p:val>
                                        </p:tav>
                                        <p:tav tm="100000">
                                          <p:val>
                                            <p:strVal val="#ppt_x"/>
                                          </p:val>
                                        </p:tav>
                                      </p:tavLst>
                                    </p:anim>
                                    <p:anim calcmode="lin" valueType="num">
                                      <p:cBhvr additive="base">
                                        <p:cTn id="223" dur="3000" fill="hold"/>
                                        <p:tgtEl>
                                          <p:spTgt spid="57"/>
                                        </p:tgtEl>
                                        <p:attrNameLst>
                                          <p:attrName>ppt_y</p:attrName>
                                        </p:attrNameLst>
                                      </p:cBhvr>
                                      <p:tavLst>
                                        <p:tav tm="0">
                                          <p:val>
                                            <p:strVal val="1+#ppt_h/2"/>
                                          </p:val>
                                        </p:tav>
                                        <p:tav tm="100000">
                                          <p:val>
                                            <p:strVal val="#ppt_y"/>
                                          </p:val>
                                        </p:tav>
                                      </p:tavLst>
                                    </p:anim>
                                  </p:childTnLst>
                                </p:cTn>
                              </p:par>
                              <p:par>
                                <p:cTn id="224" presetID="2" presetClass="entr" presetSubtype="4" fill="hold" grpId="0" nodeType="withEffect">
                                  <p:stCondLst>
                                    <p:cond delay="0"/>
                                  </p:stCondLst>
                                  <p:childTnLst>
                                    <p:set>
                                      <p:cBhvr>
                                        <p:cTn id="225" dur="1" fill="hold">
                                          <p:stCondLst>
                                            <p:cond delay="0"/>
                                          </p:stCondLst>
                                        </p:cTn>
                                        <p:tgtEl>
                                          <p:spTgt spid="58"/>
                                        </p:tgtEl>
                                        <p:attrNameLst>
                                          <p:attrName>style.visibility</p:attrName>
                                        </p:attrNameLst>
                                      </p:cBhvr>
                                      <p:to>
                                        <p:strVal val="visible"/>
                                      </p:to>
                                    </p:set>
                                    <p:anim calcmode="lin" valueType="num">
                                      <p:cBhvr additive="base">
                                        <p:cTn id="226" dur="3000" fill="hold"/>
                                        <p:tgtEl>
                                          <p:spTgt spid="58"/>
                                        </p:tgtEl>
                                        <p:attrNameLst>
                                          <p:attrName>ppt_x</p:attrName>
                                        </p:attrNameLst>
                                      </p:cBhvr>
                                      <p:tavLst>
                                        <p:tav tm="0">
                                          <p:val>
                                            <p:strVal val="#ppt_x"/>
                                          </p:val>
                                        </p:tav>
                                        <p:tav tm="100000">
                                          <p:val>
                                            <p:strVal val="#ppt_x"/>
                                          </p:val>
                                        </p:tav>
                                      </p:tavLst>
                                    </p:anim>
                                    <p:anim calcmode="lin" valueType="num">
                                      <p:cBhvr additive="base">
                                        <p:cTn id="227" dur="3000" fill="hold"/>
                                        <p:tgtEl>
                                          <p:spTgt spid="58"/>
                                        </p:tgtEl>
                                        <p:attrNameLst>
                                          <p:attrName>ppt_y</p:attrName>
                                        </p:attrNameLst>
                                      </p:cBhvr>
                                      <p:tavLst>
                                        <p:tav tm="0">
                                          <p:val>
                                            <p:strVal val="1+#ppt_h/2"/>
                                          </p:val>
                                        </p:tav>
                                        <p:tav tm="100000">
                                          <p:val>
                                            <p:strVal val="#ppt_y"/>
                                          </p:val>
                                        </p:tav>
                                      </p:tavLst>
                                    </p:anim>
                                  </p:childTnLst>
                                </p:cTn>
                              </p:par>
                              <p:par>
                                <p:cTn id="228" presetID="2" presetClass="entr" presetSubtype="4" fill="hold" grpId="0" nodeType="withEffect">
                                  <p:stCondLst>
                                    <p:cond delay="0"/>
                                  </p:stCondLst>
                                  <p:childTnLst>
                                    <p:set>
                                      <p:cBhvr>
                                        <p:cTn id="229" dur="1" fill="hold">
                                          <p:stCondLst>
                                            <p:cond delay="0"/>
                                          </p:stCondLst>
                                        </p:cTn>
                                        <p:tgtEl>
                                          <p:spTgt spid="59"/>
                                        </p:tgtEl>
                                        <p:attrNameLst>
                                          <p:attrName>style.visibility</p:attrName>
                                        </p:attrNameLst>
                                      </p:cBhvr>
                                      <p:to>
                                        <p:strVal val="visible"/>
                                      </p:to>
                                    </p:set>
                                    <p:anim calcmode="lin" valueType="num">
                                      <p:cBhvr additive="base">
                                        <p:cTn id="230" dur="3000" fill="hold"/>
                                        <p:tgtEl>
                                          <p:spTgt spid="59"/>
                                        </p:tgtEl>
                                        <p:attrNameLst>
                                          <p:attrName>ppt_x</p:attrName>
                                        </p:attrNameLst>
                                      </p:cBhvr>
                                      <p:tavLst>
                                        <p:tav tm="0">
                                          <p:val>
                                            <p:strVal val="#ppt_x"/>
                                          </p:val>
                                        </p:tav>
                                        <p:tav tm="100000">
                                          <p:val>
                                            <p:strVal val="#ppt_x"/>
                                          </p:val>
                                        </p:tav>
                                      </p:tavLst>
                                    </p:anim>
                                    <p:anim calcmode="lin" valueType="num">
                                      <p:cBhvr additive="base">
                                        <p:cTn id="231" dur="3000" fill="hold"/>
                                        <p:tgtEl>
                                          <p:spTgt spid="59"/>
                                        </p:tgtEl>
                                        <p:attrNameLst>
                                          <p:attrName>ppt_y</p:attrName>
                                        </p:attrNameLst>
                                      </p:cBhvr>
                                      <p:tavLst>
                                        <p:tav tm="0">
                                          <p:val>
                                            <p:strVal val="1+#ppt_h/2"/>
                                          </p:val>
                                        </p:tav>
                                        <p:tav tm="100000">
                                          <p:val>
                                            <p:strVal val="#ppt_y"/>
                                          </p:val>
                                        </p:tav>
                                      </p:tavLst>
                                    </p:anim>
                                  </p:childTnLst>
                                </p:cTn>
                              </p:par>
                              <p:par>
                                <p:cTn id="232" presetID="2" presetClass="entr" presetSubtype="4" fill="hold" grpId="0" nodeType="withEffect">
                                  <p:stCondLst>
                                    <p:cond delay="0"/>
                                  </p:stCondLst>
                                  <p:childTnLst>
                                    <p:set>
                                      <p:cBhvr>
                                        <p:cTn id="233" dur="1" fill="hold">
                                          <p:stCondLst>
                                            <p:cond delay="0"/>
                                          </p:stCondLst>
                                        </p:cTn>
                                        <p:tgtEl>
                                          <p:spTgt spid="60"/>
                                        </p:tgtEl>
                                        <p:attrNameLst>
                                          <p:attrName>style.visibility</p:attrName>
                                        </p:attrNameLst>
                                      </p:cBhvr>
                                      <p:to>
                                        <p:strVal val="visible"/>
                                      </p:to>
                                    </p:set>
                                    <p:anim calcmode="lin" valueType="num">
                                      <p:cBhvr additive="base">
                                        <p:cTn id="234" dur="3000" fill="hold"/>
                                        <p:tgtEl>
                                          <p:spTgt spid="60"/>
                                        </p:tgtEl>
                                        <p:attrNameLst>
                                          <p:attrName>ppt_x</p:attrName>
                                        </p:attrNameLst>
                                      </p:cBhvr>
                                      <p:tavLst>
                                        <p:tav tm="0">
                                          <p:val>
                                            <p:strVal val="#ppt_x"/>
                                          </p:val>
                                        </p:tav>
                                        <p:tav tm="100000">
                                          <p:val>
                                            <p:strVal val="#ppt_x"/>
                                          </p:val>
                                        </p:tav>
                                      </p:tavLst>
                                    </p:anim>
                                    <p:anim calcmode="lin" valueType="num">
                                      <p:cBhvr additive="base">
                                        <p:cTn id="235" dur="3000" fill="hold"/>
                                        <p:tgtEl>
                                          <p:spTgt spid="60"/>
                                        </p:tgtEl>
                                        <p:attrNameLst>
                                          <p:attrName>ppt_y</p:attrName>
                                        </p:attrNameLst>
                                      </p:cBhvr>
                                      <p:tavLst>
                                        <p:tav tm="0">
                                          <p:val>
                                            <p:strVal val="1+#ppt_h/2"/>
                                          </p:val>
                                        </p:tav>
                                        <p:tav tm="100000">
                                          <p:val>
                                            <p:strVal val="#ppt_y"/>
                                          </p:val>
                                        </p:tav>
                                      </p:tavLst>
                                    </p:anim>
                                  </p:childTnLst>
                                </p:cTn>
                              </p:par>
                              <p:par>
                                <p:cTn id="236" presetID="2" presetClass="entr" presetSubtype="4" fill="hold" grpId="0" nodeType="withEffect">
                                  <p:stCondLst>
                                    <p:cond delay="0"/>
                                  </p:stCondLst>
                                  <p:childTnLst>
                                    <p:set>
                                      <p:cBhvr>
                                        <p:cTn id="237" dur="1" fill="hold">
                                          <p:stCondLst>
                                            <p:cond delay="0"/>
                                          </p:stCondLst>
                                        </p:cTn>
                                        <p:tgtEl>
                                          <p:spTgt spid="61"/>
                                        </p:tgtEl>
                                        <p:attrNameLst>
                                          <p:attrName>style.visibility</p:attrName>
                                        </p:attrNameLst>
                                      </p:cBhvr>
                                      <p:to>
                                        <p:strVal val="visible"/>
                                      </p:to>
                                    </p:set>
                                    <p:anim calcmode="lin" valueType="num">
                                      <p:cBhvr additive="base">
                                        <p:cTn id="238" dur="3000" fill="hold"/>
                                        <p:tgtEl>
                                          <p:spTgt spid="61"/>
                                        </p:tgtEl>
                                        <p:attrNameLst>
                                          <p:attrName>ppt_x</p:attrName>
                                        </p:attrNameLst>
                                      </p:cBhvr>
                                      <p:tavLst>
                                        <p:tav tm="0">
                                          <p:val>
                                            <p:strVal val="#ppt_x"/>
                                          </p:val>
                                        </p:tav>
                                        <p:tav tm="100000">
                                          <p:val>
                                            <p:strVal val="#ppt_x"/>
                                          </p:val>
                                        </p:tav>
                                      </p:tavLst>
                                    </p:anim>
                                    <p:anim calcmode="lin" valueType="num">
                                      <p:cBhvr additive="base">
                                        <p:cTn id="239" dur="3000" fill="hold"/>
                                        <p:tgtEl>
                                          <p:spTgt spid="61"/>
                                        </p:tgtEl>
                                        <p:attrNameLst>
                                          <p:attrName>ppt_y</p:attrName>
                                        </p:attrNameLst>
                                      </p:cBhvr>
                                      <p:tavLst>
                                        <p:tav tm="0">
                                          <p:val>
                                            <p:strVal val="1+#ppt_h/2"/>
                                          </p:val>
                                        </p:tav>
                                        <p:tav tm="100000">
                                          <p:val>
                                            <p:strVal val="#ppt_y"/>
                                          </p:val>
                                        </p:tav>
                                      </p:tavLst>
                                    </p:anim>
                                  </p:childTnLst>
                                </p:cTn>
                              </p:par>
                              <p:par>
                                <p:cTn id="240" presetID="2" presetClass="entr" presetSubtype="4" fill="hold" grpId="0" nodeType="withEffect">
                                  <p:stCondLst>
                                    <p:cond delay="0"/>
                                  </p:stCondLst>
                                  <p:childTnLst>
                                    <p:set>
                                      <p:cBhvr>
                                        <p:cTn id="241" dur="1" fill="hold">
                                          <p:stCondLst>
                                            <p:cond delay="0"/>
                                          </p:stCondLst>
                                        </p:cTn>
                                        <p:tgtEl>
                                          <p:spTgt spid="62"/>
                                        </p:tgtEl>
                                        <p:attrNameLst>
                                          <p:attrName>style.visibility</p:attrName>
                                        </p:attrNameLst>
                                      </p:cBhvr>
                                      <p:to>
                                        <p:strVal val="visible"/>
                                      </p:to>
                                    </p:set>
                                    <p:anim calcmode="lin" valueType="num">
                                      <p:cBhvr additive="base">
                                        <p:cTn id="242" dur="3000" fill="hold"/>
                                        <p:tgtEl>
                                          <p:spTgt spid="62"/>
                                        </p:tgtEl>
                                        <p:attrNameLst>
                                          <p:attrName>ppt_x</p:attrName>
                                        </p:attrNameLst>
                                      </p:cBhvr>
                                      <p:tavLst>
                                        <p:tav tm="0">
                                          <p:val>
                                            <p:strVal val="#ppt_x"/>
                                          </p:val>
                                        </p:tav>
                                        <p:tav tm="100000">
                                          <p:val>
                                            <p:strVal val="#ppt_x"/>
                                          </p:val>
                                        </p:tav>
                                      </p:tavLst>
                                    </p:anim>
                                    <p:anim calcmode="lin" valueType="num">
                                      <p:cBhvr additive="base">
                                        <p:cTn id="243" dur="3000" fill="hold"/>
                                        <p:tgtEl>
                                          <p:spTgt spid="62"/>
                                        </p:tgtEl>
                                        <p:attrNameLst>
                                          <p:attrName>ppt_y</p:attrName>
                                        </p:attrNameLst>
                                      </p:cBhvr>
                                      <p:tavLst>
                                        <p:tav tm="0">
                                          <p:val>
                                            <p:strVal val="1+#ppt_h/2"/>
                                          </p:val>
                                        </p:tav>
                                        <p:tav tm="100000">
                                          <p:val>
                                            <p:strVal val="#ppt_y"/>
                                          </p:val>
                                        </p:tav>
                                      </p:tavLst>
                                    </p:anim>
                                  </p:childTnLst>
                                </p:cTn>
                              </p:par>
                              <p:par>
                                <p:cTn id="244" presetID="2" presetClass="entr" presetSubtype="4" fill="hold" grpId="0" nodeType="withEffect">
                                  <p:stCondLst>
                                    <p:cond delay="0"/>
                                  </p:stCondLst>
                                  <p:childTnLst>
                                    <p:set>
                                      <p:cBhvr>
                                        <p:cTn id="245" dur="1" fill="hold">
                                          <p:stCondLst>
                                            <p:cond delay="0"/>
                                          </p:stCondLst>
                                        </p:cTn>
                                        <p:tgtEl>
                                          <p:spTgt spid="63"/>
                                        </p:tgtEl>
                                        <p:attrNameLst>
                                          <p:attrName>style.visibility</p:attrName>
                                        </p:attrNameLst>
                                      </p:cBhvr>
                                      <p:to>
                                        <p:strVal val="visible"/>
                                      </p:to>
                                    </p:set>
                                    <p:anim calcmode="lin" valueType="num">
                                      <p:cBhvr additive="base">
                                        <p:cTn id="246" dur="3000" fill="hold"/>
                                        <p:tgtEl>
                                          <p:spTgt spid="63"/>
                                        </p:tgtEl>
                                        <p:attrNameLst>
                                          <p:attrName>ppt_x</p:attrName>
                                        </p:attrNameLst>
                                      </p:cBhvr>
                                      <p:tavLst>
                                        <p:tav tm="0">
                                          <p:val>
                                            <p:strVal val="#ppt_x"/>
                                          </p:val>
                                        </p:tav>
                                        <p:tav tm="100000">
                                          <p:val>
                                            <p:strVal val="#ppt_x"/>
                                          </p:val>
                                        </p:tav>
                                      </p:tavLst>
                                    </p:anim>
                                    <p:anim calcmode="lin" valueType="num">
                                      <p:cBhvr additive="base">
                                        <p:cTn id="247" dur="3000" fill="hold"/>
                                        <p:tgtEl>
                                          <p:spTgt spid="63"/>
                                        </p:tgtEl>
                                        <p:attrNameLst>
                                          <p:attrName>ppt_y</p:attrName>
                                        </p:attrNameLst>
                                      </p:cBhvr>
                                      <p:tavLst>
                                        <p:tav tm="0">
                                          <p:val>
                                            <p:strVal val="1+#ppt_h/2"/>
                                          </p:val>
                                        </p:tav>
                                        <p:tav tm="100000">
                                          <p:val>
                                            <p:strVal val="#ppt_y"/>
                                          </p:val>
                                        </p:tav>
                                      </p:tavLst>
                                    </p:anim>
                                  </p:childTnLst>
                                </p:cTn>
                              </p:par>
                              <p:par>
                                <p:cTn id="248" presetID="2" presetClass="entr" presetSubtype="4" fill="hold" grpId="0" nodeType="withEffect">
                                  <p:stCondLst>
                                    <p:cond delay="0"/>
                                  </p:stCondLst>
                                  <p:childTnLst>
                                    <p:set>
                                      <p:cBhvr>
                                        <p:cTn id="249" dur="1" fill="hold">
                                          <p:stCondLst>
                                            <p:cond delay="0"/>
                                          </p:stCondLst>
                                        </p:cTn>
                                        <p:tgtEl>
                                          <p:spTgt spid="64"/>
                                        </p:tgtEl>
                                        <p:attrNameLst>
                                          <p:attrName>style.visibility</p:attrName>
                                        </p:attrNameLst>
                                      </p:cBhvr>
                                      <p:to>
                                        <p:strVal val="visible"/>
                                      </p:to>
                                    </p:set>
                                    <p:anim calcmode="lin" valueType="num">
                                      <p:cBhvr additive="base">
                                        <p:cTn id="250" dur="3000" fill="hold"/>
                                        <p:tgtEl>
                                          <p:spTgt spid="64"/>
                                        </p:tgtEl>
                                        <p:attrNameLst>
                                          <p:attrName>ppt_x</p:attrName>
                                        </p:attrNameLst>
                                      </p:cBhvr>
                                      <p:tavLst>
                                        <p:tav tm="0">
                                          <p:val>
                                            <p:strVal val="#ppt_x"/>
                                          </p:val>
                                        </p:tav>
                                        <p:tav tm="100000">
                                          <p:val>
                                            <p:strVal val="#ppt_x"/>
                                          </p:val>
                                        </p:tav>
                                      </p:tavLst>
                                    </p:anim>
                                    <p:anim calcmode="lin" valueType="num">
                                      <p:cBhvr additive="base">
                                        <p:cTn id="251" dur="3000" fill="hold"/>
                                        <p:tgtEl>
                                          <p:spTgt spid="64"/>
                                        </p:tgtEl>
                                        <p:attrNameLst>
                                          <p:attrName>ppt_y</p:attrName>
                                        </p:attrNameLst>
                                      </p:cBhvr>
                                      <p:tavLst>
                                        <p:tav tm="0">
                                          <p:val>
                                            <p:strVal val="1+#ppt_h/2"/>
                                          </p:val>
                                        </p:tav>
                                        <p:tav tm="100000">
                                          <p:val>
                                            <p:strVal val="#ppt_y"/>
                                          </p:val>
                                        </p:tav>
                                      </p:tavLst>
                                    </p:anim>
                                  </p:childTnLst>
                                </p:cTn>
                              </p:par>
                              <p:par>
                                <p:cTn id="252" presetID="2" presetClass="entr" presetSubtype="4" fill="hold" grpId="0" nodeType="withEffect">
                                  <p:stCondLst>
                                    <p:cond delay="0"/>
                                  </p:stCondLst>
                                  <p:childTnLst>
                                    <p:set>
                                      <p:cBhvr>
                                        <p:cTn id="253" dur="1" fill="hold">
                                          <p:stCondLst>
                                            <p:cond delay="0"/>
                                          </p:stCondLst>
                                        </p:cTn>
                                        <p:tgtEl>
                                          <p:spTgt spid="65"/>
                                        </p:tgtEl>
                                        <p:attrNameLst>
                                          <p:attrName>style.visibility</p:attrName>
                                        </p:attrNameLst>
                                      </p:cBhvr>
                                      <p:to>
                                        <p:strVal val="visible"/>
                                      </p:to>
                                    </p:set>
                                    <p:anim calcmode="lin" valueType="num">
                                      <p:cBhvr additive="base">
                                        <p:cTn id="254" dur="3000" fill="hold"/>
                                        <p:tgtEl>
                                          <p:spTgt spid="65"/>
                                        </p:tgtEl>
                                        <p:attrNameLst>
                                          <p:attrName>ppt_x</p:attrName>
                                        </p:attrNameLst>
                                      </p:cBhvr>
                                      <p:tavLst>
                                        <p:tav tm="0">
                                          <p:val>
                                            <p:strVal val="#ppt_x"/>
                                          </p:val>
                                        </p:tav>
                                        <p:tav tm="100000">
                                          <p:val>
                                            <p:strVal val="#ppt_x"/>
                                          </p:val>
                                        </p:tav>
                                      </p:tavLst>
                                    </p:anim>
                                    <p:anim calcmode="lin" valueType="num">
                                      <p:cBhvr additive="base">
                                        <p:cTn id="255" dur="3000" fill="hold"/>
                                        <p:tgtEl>
                                          <p:spTgt spid="65"/>
                                        </p:tgtEl>
                                        <p:attrNameLst>
                                          <p:attrName>ppt_y</p:attrName>
                                        </p:attrNameLst>
                                      </p:cBhvr>
                                      <p:tavLst>
                                        <p:tav tm="0">
                                          <p:val>
                                            <p:strVal val="1+#ppt_h/2"/>
                                          </p:val>
                                        </p:tav>
                                        <p:tav tm="100000">
                                          <p:val>
                                            <p:strVal val="#ppt_y"/>
                                          </p:val>
                                        </p:tav>
                                      </p:tavLst>
                                    </p:anim>
                                  </p:childTnLst>
                                </p:cTn>
                              </p:par>
                              <p:par>
                                <p:cTn id="256" presetID="2" presetClass="entr" presetSubtype="4" fill="hold" grpId="0" nodeType="withEffect">
                                  <p:stCondLst>
                                    <p:cond delay="0"/>
                                  </p:stCondLst>
                                  <p:childTnLst>
                                    <p:set>
                                      <p:cBhvr>
                                        <p:cTn id="257" dur="1" fill="hold">
                                          <p:stCondLst>
                                            <p:cond delay="0"/>
                                          </p:stCondLst>
                                        </p:cTn>
                                        <p:tgtEl>
                                          <p:spTgt spid="66"/>
                                        </p:tgtEl>
                                        <p:attrNameLst>
                                          <p:attrName>style.visibility</p:attrName>
                                        </p:attrNameLst>
                                      </p:cBhvr>
                                      <p:to>
                                        <p:strVal val="visible"/>
                                      </p:to>
                                    </p:set>
                                    <p:anim calcmode="lin" valueType="num">
                                      <p:cBhvr additive="base">
                                        <p:cTn id="258" dur="3000" fill="hold"/>
                                        <p:tgtEl>
                                          <p:spTgt spid="66"/>
                                        </p:tgtEl>
                                        <p:attrNameLst>
                                          <p:attrName>ppt_x</p:attrName>
                                        </p:attrNameLst>
                                      </p:cBhvr>
                                      <p:tavLst>
                                        <p:tav tm="0">
                                          <p:val>
                                            <p:strVal val="#ppt_x"/>
                                          </p:val>
                                        </p:tav>
                                        <p:tav tm="100000">
                                          <p:val>
                                            <p:strVal val="#ppt_x"/>
                                          </p:val>
                                        </p:tav>
                                      </p:tavLst>
                                    </p:anim>
                                    <p:anim calcmode="lin" valueType="num">
                                      <p:cBhvr additive="base">
                                        <p:cTn id="259" dur="3000" fill="hold"/>
                                        <p:tgtEl>
                                          <p:spTgt spid="66"/>
                                        </p:tgtEl>
                                        <p:attrNameLst>
                                          <p:attrName>ppt_y</p:attrName>
                                        </p:attrNameLst>
                                      </p:cBhvr>
                                      <p:tavLst>
                                        <p:tav tm="0">
                                          <p:val>
                                            <p:strVal val="1+#ppt_h/2"/>
                                          </p:val>
                                        </p:tav>
                                        <p:tav tm="100000">
                                          <p:val>
                                            <p:strVal val="#ppt_y"/>
                                          </p:val>
                                        </p:tav>
                                      </p:tavLst>
                                    </p:anim>
                                  </p:childTnLst>
                                </p:cTn>
                              </p:par>
                              <p:par>
                                <p:cTn id="260" presetID="2" presetClass="entr" presetSubtype="4" fill="hold" grpId="0" nodeType="withEffect">
                                  <p:stCondLst>
                                    <p:cond delay="0"/>
                                  </p:stCondLst>
                                  <p:childTnLst>
                                    <p:set>
                                      <p:cBhvr>
                                        <p:cTn id="261" dur="1" fill="hold">
                                          <p:stCondLst>
                                            <p:cond delay="0"/>
                                          </p:stCondLst>
                                        </p:cTn>
                                        <p:tgtEl>
                                          <p:spTgt spid="67"/>
                                        </p:tgtEl>
                                        <p:attrNameLst>
                                          <p:attrName>style.visibility</p:attrName>
                                        </p:attrNameLst>
                                      </p:cBhvr>
                                      <p:to>
                                        <p:strVal val="visible"/>
                                      </p:to>
                                    </p:set>
                                    <p:anim calcmode="lin" valueType="num">
                                      <p:cBhvr additive="base">
                                        <p:cTn id="262" dur="3000" fill="hold"/>
                                        <p:tgtEl>
                                          <p:spTgt spid="67"/>
                                        </p:tgtEl>
                                        <p:attrNameLst>
                                          <p:attrName>ppt_x</p:attrName>
                                        </p:attrNameLst>
                                      </p:cBhvr>
                                      <p:tavLst>
                                        <p:tav tm="0">
                                          <p:val>
                                            <p:strVal val="#ppt_x"/>
                                          </p:val>
                                        </p:tav>
                                        <p:tav tm="100000">
                                          <p:val>
                                            <p:strVal val="#ppt_x"/>
                                          </p:val>
                                        </p:tav>
                                      </p:tavLst>
                                    </p:anim>
                                    <p:anim calcmode="lin" valueType="num">
                                      <p:cBhvr additive="base">
                                        <p:cTn id="263" dur="3000" fill="hold"/>
                                        <p:tgtEl>
                                          <p:spTgt spid="67"/>
                                        </p:tgtEl>
                                        <p:attrNameLst>
                                          <p:attrName>ppt_y</p:attrName>
                                        </p:attrNameLst>
                                      </p:cBhvr>
                                      <p:tavLst>
                                        <p:tav tm="0">
                                          <p:val>
                                            <p:strVal val="1+#ppt_h/2"/>
                                          </p:val>
                                        </p:tav>
                                        <p:tav tm="100000">
                                          <p:val>
                                            <p:strVal val="#ppt_y"/>
                                          </p:val>
                                        </p:tav>
                                      </p:tavLst>
                                    </p:anim>
                                  </p:childTnLst>
                                </p:cTn>
                              </p:par>
                              <p:par>
                                <p:cTn id="264" presetID="8" presetClass="emph" presetSubtype="0" fill="hold" grpId="1" nodeType="withEffect">
                                  <p:stCondLst>
                                    <p:cond delay="0"/>
                                  </p:stCondLst>
                                  <p:childTnLst>
                                    <p:animRot by="21600000">
                                      <p:cBhvr>
                                        <p:cTn id="265" dur="3000" fill="hold"/>
                                        <p:tgtEl>
                                          <p:spTgt spid="9"/>
                                        </p:tgtEl>
                                        <p:attrNameLst>
                                          <p:attrName>r</p:attrName>
                                        </p:attrNameLst>
                                      </p:cBhvr>
                                    </p:animRot>
                                  </p:childTnLst>
                                </p:cTn>
                              </p:par>
                              <p:par>
                                <p:cTn id="266" presetID="8" presetClass="emph" presetSubtype="0" fill="hold" grpId="1" nodeType="withEffect">
                                  <p:stCondLst>
                                    <p:cond delay="0"/>
                                  </p:stCondLst>
                                  <p:childTnLst>
                                    <p:animRot by="21600000">
                                      <p:cBhvr>
                                        <p:cTn id="267" dur="3000" fill="hold"/>
                                        <p:tgtEl>
                                          <p:spTgt spid="17"/>
                                        </p:tgtEl>
                                        <p:attrNameLst>
                                          <p:attrName>r</p:attrName>
                                        </p:attrNameLst>
                                      </p:cBhvr>
                                    </p:animRot>
                                  </p:childTnLst>
                                </p:cTn>
                              </p:par>
                              <p:par>
                                <p:cTn id="268" presetID="8" presetClass="emph" presetSubtype="0" fill="hold" grpId="1" nodeType="withEffect">
                                  <p:stCondLst>
                                    <p:cond delay="0"/>
                                  </p:stCondLst>
                                  <p:childTnLst>
                                    <p:animRot by="21600000">
                                      <p:cBhvr>
                                        <p:cTn id="269" dur="3000" fill="hold"/>
                                        <p:tgtEl>
                                          <p:spTgt spid="25"/>
                                        </p:tgtEl>
                                        <p:attrNameLst>
                                          <p:attrName>r</p:attrName>
                                        </p:attrNameLst>
                                      </p:cBhvr>
                                    </p:animRot>
                                  </p:childTnLst>
                                </p:cTn>
                              </p:par>
                              <p:par>
                                <p:cTn id="270" presetID="8" presetClass="emph" presetSubtype="0" fill="hold" grpId="1" nodeType="withEffect">
                                  <p:stCondLst>
                                    <p:cond delay="0"/>
                                  </p:stCondLst>
                                  <p:childTnLst>
                                    <p:animRot by="21600000">
                                      <p:cBhvr>
                                        <p:cTn id="271" dur="3000" fill="hold"/>
                                        <p:tgtEl>
                                          <p:spTgt spid="33"/>
                                        </p:tgtEl>
                                        <p:attrNameLst>
                                          <p:attrName>r</p:attrName>
                                        </p:attrNameLst>
                                      </p:cBhvr>
                                    </p:animRot>
                                  </p:childTnLst>
                                </p:cTn>
                              </p:par>
                              <p:par>
                                <p:cTn id="272" presetID="8" presetClass="emph" presetSubtype="0" fill="hold" grpId="1" nodeType="withEffect">
                                  <p:stCondLst>
                                    <p:cond delay="0"/>
                                  </p:stCondLst>
                                  <p:childTnLst>
                                    <p:animRot by="21600000">
                                      <p:cBhvr>
                                        <p:cTn id="273" dur="3000" fill="hold"/>
                                        <p:tgtEl>
                                          <p:spTgt spid="41"/>
                                        </p:tgtEl>
                                        <p:attrNameLst>
                                          <p:attrName>r</p:attrName>
                                        </p:attrNameLst>
                                      </p:cBhvr>
                                    </p:animRot>
                                  </p:childTnLst>
                                </p:cTn>
                              </p:par>
                              <p:par>
                                <p:cTn id="274" presetID="8" presetClass="emph" presetSubtype="0" fill="hold" grpId="1" nodeType="withEffect">
                                  <p:stCondLst>
                                    <p:cond delay="0"/>
                                  </p:stCondLst>
                                  <p:childTnLst>
                                    <p:animRot by="21600000">
                                      <p:cBhvr>
                                        <p:cTn id="275" dur="3000" fill="hold"/>
                                        <p:tgtEl>
                                          <p:spTgt spid="49"/>
                                        </p:tgtEl>
                                        <p:attrNameLst>
                                          <p:attrName>r</p:attrName>
                                        </p:attrNameLst>
                                      </p:cBhvr>
                                    </p:animRot>
                                  </p:childTnLst>
                                </p:cTn>
                              </p:par>
                              <p:par>
                                <p:cTn id="276" presetID="8" presetClass="emph" presetSubtype="0" fill="hold" grpId="1" nodeType="withEffect">
                                  <p:stCondLst>
                                    <p:cond delay="0"/>
                                  </p:stCondLst>
                                  <p:childTnLst>
                                    <p:animRot by="21600000">
                                      <p:cBhvr>
                                        <p:cTn id="277" dur="3000" fill="hold"/>
                                        <p:tgtEl>
                                          <p:spTgt spid="57"/>
                                        </p:tgtEl>
                                        <p:attrNameLst>
                                          <p:attrName>r</p:attrName>
                                        </p:attrNameLst>
                                      </p:cBhvr>
                                    </p:animRot>
                                  </p:childTnLst>
                                </p:cTn>
                              </p:par>
                              <p:par>
                                <p:cTn id="278" presetID="8" presetClass="emph" presetSubtype="0" fill="hold" grpId="1" nodeType="withEffect">
                                  <p:stCondLst>
                                    <p:cond delay="0"/>
                                  </p:stCondLst>
                                  <p:childTnLst>
                                    <p:animRot by="21600000">
                                      <p:cBhvr>
                                        <p:cTn id="279" dur="3000" fill="hold"/>
                                        <p:tgtEl>
                                          <p:spTgt spid="65"/>
                                        </p:tgtEl>
                                        <p:attrNameLst>
                                          <p:attrName>r</p:attrName>
                                        </p:attrNameLst>
                                      </p:cBhvr>
                                    </p:animRot>
                                  </p:childTnLst>
                                </p:cTn>
                              </p:par>
                              <p:par>
                                <p:cTn id="280" presetID="8" presetClass="emph" presetSubtype="0" fill="hold" grpId="1" nodeType="withEffect">
                                  <p:stCondLst>
                                    <p:cond delay="0"/>
                                  </p:stCondLst>
                                  <p:childTnLst>
                                    <p:animRot by="21600000">
                                      <p:cBhvr>
                                        <p:cTn id="281" dur="3000" fill="hold"/>
                                        <p:tgtEl>
                                          <p:spTgt spid="6"/>
                                        </p:tgtEl>
                                        <p:attrNameLst>
                                          <p:attrName>r</p:attrName>
                                        </p:attrNameLst>
                                      </p:cBhvr>
                                    </p:animRot>
                                  </p:childTnLst>
                                </p:cTn>
                              </p:par>
                              <p:par>
                                <p:cTn id="282" presetID="8" presetClass="emph" presetSubtype="0" fill="hold" grpId="1" nodeType="withEffect">
                                  <p:stCondLst>
                                    <p:cond delay="0"/>
                                  </p:stCondLst>
                                  <p:childTnLst>
                                    <p:animRot by="21600000">
                                      <p:cBhvr>
                                        <p:cTn id="283" dur="3000" fill="hold"/>
                                        <p:tgtEl>
                                          <p:spTgt spid="14"/>
                                        </p:tgtEl>
                                        <p:attrNameLst>
                                          <p:attrName>r</p:attrName>
                                        </p:attrNameLst>
                                      </p:cBhvr>
                                    </p:animRot>
                                  </p:childTnLst>
                                </p:cTn>
                              </p:par>
                              <p:par>
                                <p:cTn id="284" presetID="8" presetClass="emph" presetSubtype="0" fill="hold" grpId="1" nodeType="withEffect">
                                  <p:stCondLst>
                                    <p:cond delay="0"/>
                                  </p:stCondLst>
                                  <p:childTnLst>
                                    <p:animRot by="21600000">
                                      <p:cBhvr>
                                        <p:cTn id="285" dur="3000" fill="hold"/>
                                        <p:tgtEl>
                                          <p:spTgt spid="22"/>
                                        </p:tgtEl>
                                        <p:attrNameLst>
                                          <p:attrName>r</p:attrName>
                                        </p:attrNameLst>
                                      </p:cBhvr>
                                    </p:animRot>
                                  </p:childTnLst>
                                </p:cTn>
                              </p:par>
                              <p:par>
                                <p:cTn id="286" presetID="8" presetClass="emph" presetSubtype="0" fill="hold" grpId="1" nodeType="withEffect">
                                  <p:stCondLst>
                                    <p:cond delay="0"/>
                                  </p:stCondLst>
                                  <p:childTnLst>
                                    <p:animRot by="21600000">
                                      <p:cBhvr>
                                        <p:cTn id="287" dur="3000" fill="hold"/>
                                        <p:tgtEl>
                                          <p:spTgt spid="30"/>
                                        </p:tgtEl>
                                        <p:attrNameLst>
                                          <p:attrName>r</p:attrName>
                                        </p:attrNameLst>
                                      </p:cBhvr>
                                    </p:animRot>
                                  </p:childTnLst>
                                </p:cTn>
                              </p:par>
                              <p:par>
                                <p:cTn id="288" presetID="8" presetClass="emph" presetSubtype="0" fill="hold" grpId="1" nodeType="withEffect">
                                  <p:stCondLst>
                                    <p:cond delay="0"/>
                                  </p:stCondLst>
                                  <p:childTnLst>
                                    <p:animRot by="21600000">
                                      <p:cBhvr>
                                        <p:cTn id="289" dur="3000" fill="hold"/>
                                        <p:tgtEl>
                                          <p:spTgt spid="38"/>
                                        </p:tgtEl>
                                        <p:attrNameLst>
                                          <p:attrName>r</p:attrName>
                                        </p:attrNameLst>
                                      </p:cBhvr>
                                    </p:animRot>
                                  </p:childTnLst>
                                </p:cTn>
                              </p:par>
                              <p:par>
                                <p:cTn id="290" presetID="8" presetClass="emph" presetSubtype="0" fill="hold" grpId="1" nodeType="withEffect">
                                  <p:stCondLst>
                                    <p:cond delay="0"/>
                                  </p:stCondLst>
                                  <p:childTnLst>
                                    <p:animRot by="21600000">
                                      <p:cBhvr>
                                        <p:cTn id="291" dur="3000" fill="hold"/>
                                        <p:tgtEl>
                                          <p:spTgt spid="46"/>
                                        </p:tgtEl>
                                        <p:attrNameLst>
                                          <p:attrName>r</p:attrName>
                                        </p:attrNameLst>
                                      </p:cBhvr>
                                    </p:animRot>
                                  </p:childTnLst>
                                </p:cTn>
                              </p:par>
                              <p:par>
                                <p:cTn id="292" presetID="8" presetClass="emph" presetSubtype="0" fill="hold" grpId="1" nodeType="withEffect">
                                  <p:stCondLst>
                                    <p:cond delay="0"/>
                                  </p:stCondLst>
                                  <p:childTnLst>
                                    <p:animRot by="21600000">
                                      <p:cBhvr>
                                        <p:cTn id="293" dur="3000" fill="hold"/>
                                        <p:tgtEl>
                                          <p:spTgt spid="54"/>
                                        </p:tgtEl>
                                        <p:attrNameLst>
                                          <p:attrName>r</p:attrName>
                                        </p:attrNameLst>
                                      </p:cBhvr>
                                    </p:animRot>
                                  </p:childTnLst>
                                </p:cTn>
                              </p:par>
                              <p:par>
                                <p:cTn id="294" presetID="8" presetClass="emph" presetSubtype="0" fill="hold" grpId="1" nodeType="withEffect">
                                  <p:stCondLst>
                                    <p:cond delay="0"/>
                                  </p:stCondLst>
                                  <p:childTnLst>
                                    <p:animRot by="21600000">
                                      <p:cBhvr>
                                        <p:cTn id="295" dur="3000" fill="hold"/>
                                        <p:tgtEl>
                                          <p:spTgt spid="62"/>
                                        </p:tgtEl>
                                        <p:attrNameLst>
                                          <p:attrName>r</p:attrName>
                                        </p:attrNameLst>
                                      </p:cBhvr>
                                    </p:animRot>
                                  </p:childTnLst>
                                </p:cTn>
                              </p:par>
                              <p:par>
                                <p:cTn id="296" presetID="8" presetClass="emph" presetSubtype="0" fill="hold" grpId="1" nodeType="withEffect">
                                  <p:stCondLst>
                                    <p:cond delay="0"/>
                                  </p:stCondLst>
                                  <p:childTnLst>
                                    <p:animRot by="21600000">
                                      <p:cBhvr>
                                        <p:cTn id="297" dur="3000" fill="hold"/>
                                        <p:tgtEl>
                                          <p:spTgt spid="5"/>
                                        </p:tgtEl>
                                        <p:attrNameLst>
                                          <p:attrName>r</p:attrName>
                                        </p:attrNameLst>
                                      </p:cBhvr>
                                    </p:animRot>
                                  </p:childTnLst>
                                </p:cTn>
                              </p:par>
                              <p:par>
                                <p:cTn id="298" presetID="8" presetClass="emph" presetSubtype="0" fill="hold" grpId="1" nodeType="withEffect">
                                  <p:stCondLst>
                                    <p:cond delay="0"/>
                                  </p:stCondLst>
                                  <p:childTnLst>
                                    <p:animRot by="21600000">
                                      <p:cBhvr>
                                        <p:cTn id="299" dur="3000" fill="hold"/>
                                        <p:tgtEl>
                                          <p:spTgt spid="13"/>
                                        </p:tgtEl>
                                        <p:attrNameLst>
                                          <p:attrName>r</p:attrName>
                                        </p:attrNameLst>
                                      </p:cBhvr>
                                    </p:animRot>
                                  </p:childTnLst>
                                </p:cTn>
                              </p:par>
                              <p:par>
                                <p:cTn id="300" presetID="8" presetClass="emph" presetSubtype="0" fill="hold" grpId="1" nodeType="withEffect">
                                  <p:stCondLst>
                                    <p:cond delay="0"/>
                                  </p:stCondLst>
                                  <p:childTnLst>
                                    <p:animRot by="21600000">
                                      <p:cBhvr>
                                        <p:cTn id="301" dur="3000" fill="hold"/>
                                        <p:tgtEl>
                                          <p:spTgt spid="21"/>
                                        </p:tgtEl>
                                        <p:attrNameLst>
                                          <p:attrName>r</p:attrName>
                                        </p:attrNameLst>
                                      </p:cBhvr>
                                    </p:animRot>
                                  </p:childTnLst>
                                </p:cTn>
                              </p:par>
                              <p:par>
                                <p:cTn id="302" presetID="8" presetClass="emph" presetSubtype="0" fill="hold" grpId="1" nodeType="withEffect">
                                  <p:stCondLst>
                                    <p:cond delay="0"/>
                                  </p:stCondLst>
                                  <p:childTnLst>
                                    <p:animRot by="21600000">
                                      <p:cBhvr>
                                        <p:cTn id="303" dur="3000" fill="hold"/>
                                        <p:tgtEl>
                                          <p:spTgt spid="29"/>
                                        </p:tgtEl>
                                        <p:attrNameLst>
                                          <p:attrName>r</p:attrName>
                                        </p:attrNameLst>
                                      </p:cBhvr>
                                    </p:animRot>
                                  </p:childTnLst>
                                </p:cTn>
                              </p:par>
                              <p:par>
                                <p:cTn id="304" presetID="8" presetClass="emph" presetSubtype="0" fill="hold" grpId="1" nodeType="withEffect">
                                  <p:stCondLst>
                                    <p:cond delay="0"/>
                                  </p:stCondLst>
                                  <p:childTnLst>
                                    <p:animRot by="21600000">
                                      <p:cBhvr>
                                        <p:cTn id="305" dur="3000" fill="hold"/>
                                        <p:tgtEl>
                                          <p:spTgt spid="37"/>
                                        </p:tgtEl>
                                        <p:attrNameLst>
                                          <p:attrName>r</p:attrName>
                                        </p:attrNameLst>
                                      </p:cBhvr>
                                    </p:animRot>
                                  </p:childTnLst>
                                </p:cTn>
                              </p:par>
                              <p:par>
                                <p:cTn id="306" presetID="8" presetClass="emph" presetSubtype="0" fill="hold" grpId="1" nodeType="withEffect">
                                  <p:stCondLst>
                                    <p:cond delay="0"/>
                                  </p:stCondLst>
                                  <p:childTnLst>
                                    <p:animRot by="21600000">
                                      <p:cBhvr>
                                        <p:cTn id="307" dur="3000" fill="hold"/>
                                        <p:tgtEl>
                                          <p:spTgt spid="45"/>
                                        </p:tgtEl>
                                        <p:attrNameLst>
                                          <p:attrName>r</p:attrName>
                                        </p:attrNameLst>
                                      </p:cBhvr>
                                    </p:animRot>
                                  </p:childTnLst>
                                </p:cTn>
                              </p:par>
                              <p:par>
                                <p:cTn id="308" presetID="8" presetClass="emph" presetSubtype="0" fill="hold" grpId="1" nodeType="withEffect">
                                  <p:stCondLst>
                                    <p:cond delay="0"/>
                                  </p:stCondLst>
                                  <p:childTnLst>
                                    <p:animRot by="21600000">
                                      <p:cBhvr>
                                        <p:cTn id="309" dur="3000" fill="hold"/>
                                        <p:tgtEl>
                                          <p:spTgt spid="53"/>
                                        </p:tgtEl>
                                        <p:attrNameLst>
                                          <p:attrName>r</p:attrName>
                                        </p:attrNameLst>
                                      </p:cBhvr>
                                    </p:animRot>
                                  </p:childTnLst>
                                </p:cTn>
                              </p:par>
                              <p:par>
                                <p:cTn id="310" presetID="8" presetClass="emph" presetSubtype="0" fill="hold" grpId="1" nodeType="withEffect">
                                  <p:stCondLst>
                                    <p:cond delay="0"/>
                                  </p:stCondLst>
                                  <p:childTnLst>
                                    <p:animRot by="21600000">
                                      <p:cBhvr>
                                        <p:cTn id="311" dur="3000" fill="hold"/>
                                        <p:tgtEl>
                                          <p:spTgt spid="61"/>
                                        </p:tgtEl>
                                        <p:attrNameLst>
                                          <p:attrName>r</p:attrName>
                                        </p:attrNameLst>
                                      </p:cBhvr>
                                    </p:animRot>
                                  </p:childTnLst>
                                </p:cTn>
                              </p:par>
                              <p:par>
                                <p:cTn id="312" presetID="8" presetClass="emph" presetSubtype="0" fill="hold" grpId="1" nodeType="withEffect">
                                  <p:stCondLst>
                                    <p:cond delay="0"/>
                                  </p:stCondLst>
                                  <p:childTnLst>
                                    <p:animRot by="21600000">
                                      <p:cBhvr>
                                        <p:cTn id="313" dur="3000" fill="hold"/>
                                        <p:tgtEl>
                                          <p:spTgt spid="10"/>
                                        </p:tgtEl>
                                        <p:attrNameLst>
                                          <p:attrName>r</p:attrName>
                                        </p:attrNameLst>
                                      </p:cBhvr>
                                    </p:animRot>
                                  </p:childTnLst>
                                </p:cTn>
                              </p:par>
                              <p:par>
                                <p:cTn id="314" presetID="8" presetClass="emph" presetSubtype="0" fill="hold" grpId="1" nodeType="withEffect">
                                  <p:stCondLst>
                                    <p:cond delay="0"/>
                                  </p:stCondLst>
                                  <p:childTnLst>
                                    <p:animRot by="21600000">
                                      <p:cBhvr>
                                        <p:cTn id="315" dur="3000" fill="hold"/>
                                        <p:tgtEl>
                                          <p:spTgt spid="18"/>
                                        </p:tgtEl>
                                        <p:attrNameLst>
                                          <p:attrName>r</p:attrName>
                                        </p:attrNameLst>
                                      </p:cBhvr>
                                    </p:animRot>
                                  </p:childTnLst>
                                </p:cTn>
                              </p:par>
                              <p:par>
                                <p:cTn id="316" presetID="8" presetClass="emph" presetSubtype="0" fill="hold" grpId="1" nodeType="withEffect">
                                  <p:stCondLst>
                                    <p:cond delay="0"/>
                                  </p:stCondLst>
                                  <p:childTnLst>
                                    <p:animRot by="21600000">
                                      <p:cBhvr>
                                        <p:cTn id="317" dur="3000" fill="hold"/>
                                        <p:tgtEl>
                                          <p:spTgt spid="26"/>
                                        </p:tgtEl>
                                        <p:attrNameLst>
                                          <p:attrName>r</p:attrName>
                                        </p:attrNameLst>
                                      </p:cBhvr>
                                    </p:animRot>
                                  </p:childTnLst>
                                </p:cTn>
                              </p:par>
                              <p:par>
                                <p:cTn id="318" presetID="8" presetClass="emph" presetSubtype="0" fill="hold" grpId="1" nodeType="withEffect">
                                  <p:stCondLst>
                                    <p:cond delay="0"/>
                                  </p:stCondLst>
                                  <p:childTnLst>
                                    <p:animRot by="21600000">
                                      <p:cBhvr>
                                        <p:cTn id="319" dur="3000" fill="hold"/>
                                        <p:tgtEl>
                                          <p:spTgt spid="34"/>
                                        </p:tgtEl>
                                        <p:attrNameLst>
                                          <p:attrName>r</p:attrName>
                                        </p:attrNameLst>
                                      </p:cBhvr>
                                    </p:animRot>
                                  </p:childTnLst>
                                </p:cTn>
                              </p:par>
                              <p:par>
                                <p:cTn id="320" presetID="8" presetClass="emph" presetSubtype="0" fill="hold" grpId="1" nodeType="withEffect">
                                  <p:stCondLst>
                                    <p:cond delay="0"/>
                                  </p:stCondLst>
                                  <p:childTnLst>
                                    <p:animRot by="21600000">
                                      <p:cBhvr>
                                        <p:cTn id="321" dur="3000" fill="hold"/>
                                        <p:tgtEl>
                                          <p:spTgt spid="42"/>
                                        </p:tgtEl>
                                        <p:attrNameLst>
                                          <p:attrName>r</p:attrName>
                                        </p:attrNameLst>
                                      </p:cBhvr>
                                    </p:animRot>
                                  </p:childTnLst>
                                </p:cTn>
                              </p:par>
                              <p:par>
                                <p:cTn id="322" presetID="8" presetClass="emph" presetSubtype="0" fill="hold" grpId="1" nodeType="withEffect">
                                  <p:stCondLst>
                                    <p:cond delay="0"/>
                                  </p:stCondLst>
                                  <p:childTnLst>
                                    <p:animRot by="21600000">
                                      <p:cBhvr>
                                        <p:cTn id="323" dur="3000" fill="hold"/>
                                        <p:tgtEl>
                                          <p:spTgt spid="50"/>
                                        </p:tgtEl>
                                        <p:attrNameLst>
                                          <p:attrName>r</p:attrName>
                                        </p:attrNameLst>
                                      </p:cBhvr>
                                    </p:animRot>
                                  </p:childTnLst>
                                </p:cTn>
                              </p:par>
                              <p:par>
                                <p:cTn id="324" presetID="8" presetClass="emph" presetSubtype="0" fill="hold" grpId="1" nodeType="withEffect">
                                  <p:stCondLst>
                                    <p:cond delay="0"/>
                                  </p:stCondLst>
                                  <p:childTnLst>
                                    <p:animRot by="21600000">
                                      <p:cBhvr>
                                        <p:cTn id="325" dur="3000" fill="hold"/>
                                        <p:tgtEl>
                                          <p:spTgt spid="58"/>
                                        </p:tgtEl>
                                        <p:attrNameLst>
                                          <p:attrName>r</p:attrName>
                                        </p:attrNameLst>
                                      </p:cBhvr>
                                    </p:animRot>
                                  </p:childTnLst>
                                </p:cTn>
                              </p:par>
                              <p:par>
                                <p:cTn id="326" presetID="8" presetClass="emph" presetSubtype="0" fill="hold" grpId="1" nodeType="withEffect">
                                  <p:stCondLst>
                                    <p:cond delay="0"/>
                                  </p:stCondLst>
                                  <p:childTnLst>
                                    <p:animRot by="21600000">
                                      <p:cBhvr>
                                        <p:cTn id="327" dur="3000" fill="hold"/>
                                        <p:tgtEl>
                                          <p:spTgt spid="66"/>
                                        </p:tgtEl>
                                        <p:attrNameLst>
                                          <p:attrName>r</p:attrName>
                                        </p:attrNameLst>
                                      </p:cBhvr>
                                    </p:animRot>
                                  </p:childTnLst>
                                </p:cTn>
                              </p:par>
                              <p:par>
                                <p:cTn id="328" presetID="8" presetClass="emph" presetSubtype="0" fill="hold" grpId="1" nodeType="withEffect">
                                  <p:stCondLst>
                                    <p:cond delay="0"/>
                                  </p:stCondLst>
                                  <p:childTnLst>
                                    <p:animRot by="-21600000">
                                      <p:cBhvr>
                                        <p:cTn id="329" dur="3000" fill="hold"/>
                                        <p:tgtEl>
                                          <p:spTgt spid="11"/>
                                        </p:tgtEl>
                                        <p:attrNameLst>
                                          <p:attrName>r</p:attrName>
                                        </p:attrNameLst>
                                      </p:cBhvr>
                                    </p:animRot>
                                  </p:childTnLst>
                                </p:cTn>
                              </p:par>
                              <p:par>
                                <p:cTn id="330" presetID="8" presetClass="emph" presetSubtype="0" fill="hold" grpId="1" nodeType="withEffect">
                                  <p:stCondLst>
                                    <p:cond delay="0"/>
                                  </p:stCondLst>
                                  <p:childTnLst>
                                    <p:animRot by="-21600000">
                                      <p:cBhvr>
                                        <p:cTn id="331" dur="3000" fill="hold"/>
                                        <p:tgtEl>
                                          <p:spTgt spid="19"/>
                                        </p:tgtEl>
                                        <p:attrNameLst>
                                          <p:attrName>r</p:attrName>
                                        </p:attrNameLst>
                                      </p:cBhvr>
                                    </p:animRot>
                                  </p:childTnLst>
                                </p:cTn>
                              </p:par>
                              <p:par>
                                <p:cTn id="332" presetID="8" presetClass="emph" presetSubtype="0" fill="hold" grpId="1" nodeType="withEffect">
                                  <p:stCondLst>
                                    <p:cond delay="0"/>
                                  </p:stCondLst>
                                  <p:childTnLst>
                                    <p:animRot by="-21600000">
                                      <p:cBhvr>
                                        <p:cTn id="333" dur="3000" fill="hold"/>
                                        <p:tgtEl>
                                          <p:spTgt spid="27"/>
                                        </p:tgtEl>
                                        <p:attrNameLst>
                                          <p:attrName>r</p:attrName>
                                        </p:attrNameLst>
                                      </p:cBhvr>
                                    </p:animRot>
                                  </p:childTnLst>
                                </p:cTn>
                              </p:par>
                              <p:par>
                                <p:cTn id="334" presetID="8" presetClass="emph" presetSubtype="0" fill="hold" grpId="1" nodeType="withEffect">
                                  <p:stCondLst>
                                    <p:cond delay="0"/>
                                  </p:stCondLst>
                                  <p:childTnLst>
                                    <p:animRot by="-21600000">
                                      <p:cBhvr>
                                        <p:cTn id="335" dur="3000" fill="hold"/>
                                        <p:tgtEl>
                                          <p:spTgt spid="35"/>
                                        </p:tgtEl>
                                        <p:attrNameLst>
                                          <p:attrName>r</p:attrName>
                                        </p:attrNameLst>
                                      </p:cBhvr>
                                    </p:animRot>
                                  </p:childTnLst>
                                </p:cTn>
                              </p:par>
                              <p:par>
                                <p:cTn id="336" presetID="8" presetClass="emph" presetSubtype="0" fill="hold" grpId="1" nodeType="withEffect">
                                  <p:stCondLst>
                                    <p:cond delay="0"/>
                                  </p:stCondLst>
                                  <p:childTnLst>
                                    <p:animRot by="-21600000">
                                      <p:cBhvr>
                                        <p:cTn id="337" dur="3000" fill="hold"/>
                                        <p:tgtEl>
                                          <p:spTgt spid="43"/>
                                        </p:tgtEl>
                                        <p:attrNameLst>
                                          <p:attrName>r</p:attrName>
                                        </p:attrNameLst>
                                      </p:cBhvr>
                                    </p:animRot>
                                  </p:childTnLst>
                                </p:cTn>
                              </p:par>
                              <p:par>
                                <p:cTn id="338" presetID="8" presetClass="emph" presetSubtype="0" fill="hold" grpId="1" nodeType="withEffect">
                                  <p:stCondLst>
                                    <p:cond delay="0"/>
                                  </p:stCondLst>
                                  <p:childTnLst>
                                    <p:animRot by="-21600000">
                                      <p:cBhvr>
                                        <p:cTn id="339" dur="3000" fill="hold"/>
                                        <p:tgtEl>
                                          <p:spTgt spid="51"/>
                                        </p:tgtEl>
                                        <p:attrNameLst>
                                          <p:attrName>r</p:attrName>
                                        </p:attrNameLst>
                                      </p:cBhvr>
                                    </p:animRot>
                                  </p:childTnLst>
                                </p:cTn>
                              </p:par>
                              <p:par>
                                <p:cTn id="340" presetID="8" presetClass="emph" presetSubtype="0" fill="hold" grpId="1" nodeType="withEffect">
                                  <p:stCondLst>
                                    <p:cond delay="0"/>
                                  </p:stCondLst>
                                  <p:childTnLst>
                                    <p:animRot by="-21600000">
                                      <p:cBhvr>
                                        <p:cTn id="341" dur="3000" fill="hold"/>
                                        <p:tgtEl>
                                          <p:spTgt spid="59"/>
                                        </p:tgtEl>
                                        <p:attrNameLst>
                                          <p:attrName>r</p:attrName>
                                        </p:attrNameLst>
                                      </p:cBhvr>
                                    </p:animRot>
                                  </p:childTnLst>
                                </p:cTn>
                              </p:par>
                              <p:par>
                                <p:cTn id="342" presetID="8" presetClass="emph" presetSubtype="0" fill="hold" grpId="1" nodeType="withEffect">
                                  <p:stCondLst>
                                    <p:cond delay="0"/>
                                  </p:stCondLst>
                                  <p:childTnLst>
                                    <p:animRot by="-21600000">
                                      <p:cBhvr>
                                        <p:cTn id="343" dur="3000" fill="hold"/>
                                        <p:tgtEl>
                                          <p:spTgt spid="67"/>
                                        </p:tgtEl>
                                        <p:attrNameLst>
                                          <p:attrName>r</p:attrName>
                                        </p:attrNameLst>
                                      </p:cBhvr>
                                    </p:animRot>
                                  </p:childTnLst>
                                </p:cTn>
                              </p:par>
                              <p:par>
                                <p:cTn id="344" presetID="8" presetClass="emph" presetSubtype="0" fill="hold" grpId="1" nodeType="withEffect">
                                  <p:stCondLst>
                                    <p:cond delay="0"/>
                                  </p:stCondLst>
                                  <p:childTnLst>
                                    <p:animRot by="-21600000">
                                      <p:cBhvr>
                                        <p:cTn id="345" dur="3000" fill="hold"/>
                                        <p:tgtEl>
                                          <p:spTgt spid="7"/>
                                        </p:tgtEl>
                                        <p:attrNameLst>
                                          <p:attrName>r</p:attrName>
                                        </p:attrNameLst>
                                      </p:cBhvr>
                                    </p:animRot>
                                  </p:childTnLst>
                                </p:cTn>
                              </p:par>
                              <p:par>
                                <p:cTn id="346" presetID="8" presetClass="emph" presetSubtype="0" fill="hold" grpId="1" nodeType="withEffect">
                                  <p:stCondLst>
                                    <p:cond delay="0"/>
                                  </p:stCondLst>
                                  <p:childTnLst>
                                    <p:animRot by="-21600000">
                                      <p:cBhvr>
                                        <p:cTn id="347" dur="3000" fill="hold"/>
                                        <p:tgtEl>
                                          <p:spTgt spid="15"/>
                                        </p:tgtEl>
                                        <p:attrNameLst>
                                          <p:attrName>r</p:attrName>
                                        </p:attrNameLst>
                                      </p:cBhvr>
                                    </p:animRot>
                                  </p:childTnLst>
                                </p:cTn>
                              </p:par>
                              <p:par>
                                <p:cTn id="348" presetID="8" presetClass="emph" presetSubtype="0" fill="hold" grpId="1" nodeType="withEffect">
                                  <p:stCondLst>
                                    <p:cond delay="0"/>
                                  </p:stCondLst>
                                  <p:childTnLst>
                                    <p:animRot by="-21600000">
                                      <p:cBhvr>
                                        <p:cTn id="349" dur="3000" fill="hold"/>
                                        <p:tgtEl>
                                          <p:spTgt spid="23"/>
                                        </p:tgtEl>
                                        <p:attrNameLst>
                                          <p:attrName>r</p:attrName>
                                        </p:attrNameLst>
                                      </p:cBhvr>
                                    </p:animRot>
                                  </p:childTnLst>
                                </p:cTn>
                              </p:par>
                              <p:par>
                                <p:cTn id="350" presetID="8" presetClass="emph" presetSubtype="0" fill="hold" grpId="1" nodeType="withEffect">
                                  <p:stCondLst>
                                    <p:cond delay="0"/>
                                  </p:stCondLst>
                                  <p:childTnLst>
                                    <p:animRot by="-21600000">
                                      <p:cBhvr>
                                        <p:cTn id="351" dur="3000" fill="hold"/>
                                        <p:tgtEl>
                                          <p:spTgt spid="31"/>
                                        </p:tgtEl>
                                        <p:attrNameLst>
                                          <p:attrName>r</p:attrName>
                                        </p:attrNameLst>
                                      </p:cBhvr>
                                    </p:animRot>
                                  </p:childTnLst>
                                </p:cTn>
                              </p:par>
                              <p:par>
                                <p:cTn id="352" presetID="8" presetClass="emph" presetSubtype="0" fill="hold" grpId="1" nodeType="withEffect">
                                  <p:stCondLst>
                                    <p:cond delay="0"/>
                                  </p:stCondLst>
                                  <p:childTnLst>
                                    <p:animRot by="-21600000">
                                      <p:cBhvr>
                                        <p:cTn id="353" dur="3000" fill="hold"/>
                                        <p:tgtEl>
                                          <p:spTgt spid="39"/>
                                        </p:tgtEl>
                                        <p:attrNameLst>
                                          <p:attrName>r</p:attrName>
                                        </p:attrNameLst>
                                      </p:cBhvr>
                                    </p:animRot>
                                  </p:childTnLst>
                                </p:cTn>
                              </p:par>
                              <p:par>
                                <p:cTn id="354" presetID="8" presetClass="emph" presetSubtype="0" fill="hold" grpId="1" nodeType="withEffect">
                                  <p:stCondLst>
                                    <p:cond delay="0"/>
                                  </p:stCondLst>
                                  <p:childTnLst>
                                    <p:animRot by="-21600000">
                                      <p:cBhvr>
                                        <p:cTn id="355" dur="3000" fill="hold"/>
                                        <p:tgtEl>
                                          <p:spTgt spid="47"/>
                                        </p:tgtEl>
                                        <p:attrNameLst>
                                          <p:attrName>r</p:attrName>
                                        </p:attrNameLst>
                                      </p:cBhvr>
                                    </p:animRot>
                                  </p:childTnLst>
                                </p:cTn>
                              </p:par>
                              <p:par>
                                <p:cTn id="356" presetID="8" presetClass="emph" presetSubtype="0" fill="hold" grpId="1" nodeType="withEffect">
                                  <p:stCondLst>
                                    <p:cond delay="0"/>
                                  </p:stCondLst>
                                  <p:childTnLst>
                                    <p:animRot by="-21600000">
                                      <p:cBhvr>
                                        <p:cTn id="357" dur="3000" fill="hold"/>
                                        <p:tgtEl>
                                          <p:spTgt spid="55"/>
                                        </p:tgtEl>
                                        <p:attrNameLst>
                                          <p:attrName>r</p:attrName>
                                        </p:attrNameLst>
                                      </p:cBhvr>
                                    </p:animRot>
                                  </p:childTnLst>
                                </p:cTn>
                              </p:par>
                              <p:par>
                                <p:cTn id="358" presetID="8" presetClass="emph" presetSubtype="0" fill="hold" grpId="1" nodeType="withEffect">
                                  <p:stCondLst>
                                    <p:cond delay="0"/>
                                  </p:stCondLst>
                                  <p:childTnLst>
                                    <p:animRot by="-21600000">
                                      <p:cBhvr>
                                        <p:cTn id="359" dur="3000" fill="hold"/>
                                        <p:tgtEl>
                                          <p:spTgt spid="63"/>
                                        </p:tgtEl>
                                        <p:attrNameLst>
                                          <p:attrName>r</p:attrName>
                                        </p:attrNameLst>
                                      </p:cBhvr>
                                    </p:animRot>
                                  </p:childTnLst>
                                </p:cTn>
                              </p:par>
                              <p:par>
                                <p:cTn id="360" presetID="8" presetClass="emph" presetSubtype="0" fill="hold" grpId="1" nodeType="withEffect">
                                  <p:stCondLst>
                                    <p:cond delay="0"/>
                                  </p:stCondLst>
                                  <p:childTnLst>
                                    <p:animRot by="-21600000">
                                      <p:cBhvr>
                                        <p:cTn id="361" dur="3000" fill="hold"/>
                                        <p:tgtEl>
                                          <p:spTgt spid="4"/>
                                        </p:tgtEl>
                                        <p:attrNameLst>
                                          <p:attrName>r</p:attrName>
                                        </p:attrNameLst>
                                      </p:cBhvr>
                                    </p:animRot>
                                  </p:childTnLst>
                                </p:cTn>
                              </p:par>
                              <p:par>
                                <p:cTn id="362" presetID="8" presetClass="emph" presetSubtype="0" fill="hold" grpId="1" nodeType="withEffect">
                                  <p:stCondLst>
                                    <p:cond delay="0"/>
                                  </p:stCondLst>
                                  <p:childTnLst>
                                    <p:animRot by="-21600000">
                                      <p:cBhvr>
                                        <p:cTn id="363" dur="3000" fill="hold"/>
                                        <p:tgtEl>
                                          <p:spTgt spid="12"/>
                                        </p:tgtEl>
                                        <p:attrNameLst>
                                          <p:attrName>r</p:attrName>
                                        </p:attrNameLst>
                                      </p:cBhvr>
                                    </p:animRot>
                                  </p:childTnLst>
                                </p:cTn>
                              </p:par>
                              <p:par>
                                <p:cTn id="364" presetID="8" presetClass="emph" presetSubtype="0" fill="hold" grpId="1" nodeType="withEffect">
                                  <p:stCondLst>
                                    <p:cond delay="0"/>
                                  </p:stCondLst>
                                  <p:childTnLst>
                                    <p:animRot by="-21600000">
                                      <p:cBhvr>
                                        <p:cTn id="365" dur="3000" fill="hold"/>
                                        <p:tgtEl>
                                          <p:spTgt spid="20"/>
                                        </p:tgtEl>
                                        <p:attrNameLst>
                                          <p:attrName>r</p:attrName>
                                        </p:attrNameLst>
                                      </p:cBhvr>
                                    </p:animRot>
                                  </p:childTnLst>
                                </p:cTn>
                              </p:par>
                              <p:par>
                                <p:cTn id="366" presetID="8" presetClass="emph" presetSubtype="0" fill="hold" grpId="1" nodeType="withEffect">
                                  <p:stCondLst>
                                    <p:cond delay="0"/>
                                  </p:stCondLst>
                                  <p:childTnLst>
                                    <p:animRot by="-21600000">
                                      <p:cBhvr>
                                        <p:cTn id="367" dur="3000" fill="hold"/>
                                        <p:tgtEl>
                                          <p:spTgt spid="28"/>
                                        </p:tgtEl>
                                        <p:attrNameLst>
                                          <p:attrName>r</p:attrName>
                                        </p:attrNameLst>
                                      </p:cBhvr>
                                    </p:animRot>
                                  </p:childTnLst>
                                </p:cTn>
                              </p:par>
                              <p:par>
                                <p:cTn id="368" presetID="8" presetClass="emph" presetSubtype="0" fill="hold" grpId="1" nodeType="withEffect">
                                  <p:stCondLst>
                                    <p:cond delay="0"/>
                                  </p:stCondLst>
                                  <p:childTnLst>
                                    <p:animRot by="-21600000">
                                      <p:cBhvr>
                                        <p:cTn id="369" dur="3000" fill="hold"/>
                                        <p:tgtEl>
                                          <p:spTgt spid="36"/>
                                        </p:tgtEl>
                                        <p:attrNameLst>
                                          <p:attrName>r</p:attrName>
                                        </p:attrNameLst>
                                      </p:cBhvr>
                                    </p:animRot>
                                  </p:childTnLst>
                                </p:cTn>
                              </p:par>
                              <p:par>
                                <p:cTn id="370" presetID="8" presetClass="emph" presetSubtype="0" fill="hold" grpId="1" nodeType="withEffect">
                                  <p:stCondLst>
                                    <p:cond delay="0"/>
                                  </p:stCondLst>
                                  <p:childTnLst>
                                    <p:animRot by="-21600000">
                                      <p:cBhvr>
                                        <p:cTn id="371" dur="3000" fill="hold"/>
                                        <p:tgtEl>
                                          <p:spTgt spid="44"/>
                                        </p:tgtEl>
                                        <p:attrNameLst>
                                          <p:attrName>r</p:attrName>
                                        </p:attrNameLst>
                                      </p:cBhvr>
                                    </p:animRot>
                                  </p:childTnLst>
                                </p:cTn>
                              </p:par>
                              <p:par>
                                <p:cTn id="372" presetID="8" presetClass="emph" presetSubtype="0" fill="hold" grpId="1" nodeType="withEffect">
                                  <p:stCondLst>
                                    <p:cond delay="0"/>
                                  </p:stCondLst>
                                  <p:childTnLst>
                                    <p:animRot by="-21600000">
                                      <p:cBhvr>
                                        <p:cTn id="373" dur="3000" fill="hold"/>
                                        <p:tgtEl>
                                          <p:spTgt spid="52"/>
                                        </p:tgtEl>
                                        <p:attrNameLst>
                                          <p:attrName>r</p:attrName>
                                        </p:attrNameLst>
                                      </p:cBhvr>
                                    </p:animRot>
                                  </p:childTnLst>
                                </p:cTn>
                              </p:par>
                              <p:par>
                                <p:cTn id="374" presetID="8" presetClass="emph" presetSubtype="0" fill="hold" grpId="1" nodeType="withEffect">
                                  <p:stCondLst>
                                    <p:cond delay="0"/>
                                  </p:stCondLst>
                                  <p:childTnLst>
                                    <p:animRot by="-21600000">
                                      <p:cBhvr>
                                        <p:cTn id="375" dur="3000" fill="hold"/>
                                        <p:tgtEl>
                                          <p:spTgt spid="60"/>
                                        </p:tgtEl>
                                        <p:attrNameLst>
                                          <p:attrName>r</p:attrName>
                                        </p:attrNameLst>
                                      </p:cBhvr>
                                    </p:animRot>
                                  </p:childTnLst>
                                </p:cTn>
                              </p:par>
                              <p:par>
                                <p:cTn id="376" presetID="8" presetClass="emph" presetSubtype="0" fill="hold" grpId="1" nodeType="withEffect">
                                  <p:stCondLst>
                                    <p:cond delay="0"/>
                                  </p:stCondLst>
                                  <p:childTnLst>
                                    <p:animRot by="-21600000">
                                      <p:cBhvr>
                                        <p:cTn id="377" dur="3000" fill="hold"/>
                                        <p:tgtEl>
                                          <p:spTgt spid="8"/>
                                        </p:tgtEl>
                                        <p:attrNameLst>
                                          <p:attrName>r</p:attrName>
                                        </p:attrNameLst>
                                      </p:cBhvr>
                                    </p:animRot>
                                  </p:childTnLst>
                                </p:cTn>
                              </p:par>
                              <p:par>
                                <p:cTn id="378" presetID="8" presetClass="emph" presetSubtype="0" fill="hold" grpId="1" nodeType="withEffect">
                                  <p:stCondLst>
                                    <p:cond delay="0"/>
                                  </p:stCondLst>
                                  <p:childTnLst>
                                    <p:animRot by="-21600000">
                                      <p:cBhvr>
                                        <p:cTn id="379" dur="3000" fill="hold"/>
                                        <p:tgtEl>
                                          <p:spTgt spid="16"/>
                                        </p:tgtEl>
                                        <p:attrNameLst>
                                          <p:attrName>r</p:attrName>
                                        </p:attrNameLst>
                                      </p:cBhvr>
                                    </p:animRot>
                                  </p:childTnLst>
                                </p:cTn>
                              </p:par>
                              <p:par>
                                <p:cTn id="380" presetID="8" presetClass="emph" presetSubtype="0" fill="hold" grpId="1" nodeType="withEffect">
                                  <p:stCondLst>
                                    <p:cond delay="0"/>
                                  </p:stCondLst>
                                  <p:childTnLst>
                                    <p:animRot by="-21600000">
                                      <p:cBhvr>
                                        <p:cTn id="381" dur="3000" fill="hold"/>
                                        <p:tgtEl>
                                          <p:spTgt spid="24"/>
                                        </p:tgtEl>
                                        <p:attrNameLst>
                                          <p:attrName>r</p:attrName>
                                        </p:attrNameLst>
                                      </p:cBhvr>
                                    </p:animRot>
                                  </p:childTnLst>
                                </p:cTn>
                              </p:par>
                              <p:par>
                                <p:cTn id="382" presetID="8" presetClass="emph" presetSubtype="0" fill="hold" grpId="1" nodeType="withEffect">
                                  <p:stCondLst>
                                    <p:cond delay="0"/>
                                  </p:stCondLst>
                                  <p:childTnLst>
                                    <p:animRot by="-21600000">
                                      <p:cBhvr>
                                        <p:cTn id="383" dur="3000" fill="hold"/>
                                        <p:tgtEl>
                                          <p:spTgt spid="32"/>
                                        </p:tgtEl>
                                        <p:attrNameLst>
                                          <p:attrName>r</p:attrName>
                                        </p:attrNameLst>
                                      </p:cBhvr>
                                    </p:animRot>
                                  </p:childTnLst>
                                </p:cTn>
                              </p:par>
                              <p:par>
                                <p:cTn id="384" presetID="8" presetClass="emph" presetSubtype="0" fill="hold" grpId="1" nodeType="withEffect">
                                  <p:stCondLst>
                                    <p:cond delay="0"/>
                                  </p:stCondLst>
                                  <p:childTnLst>
                                    <p:animRot by="-21600000">
                                      <p:cBhvr>
                                        <p:cTn id="385" dur="3000" fill="hold"/>
                                        <p:tgtEl>
                                          <p:spTgt spid="40"/>
                                        </p:tgtEl>
                                        <p:attrNameLst>
                                          <p:attrName>r</p:attrName>
                                        </p:attrNameLst>
                                      </p:cBhvr>
                                    </p:animRot>
                                  </p:childTnLst>
                                </p:cTn>
                              </p:par>
                              <p:par>
                                <p:cTn id="386" presetID="8" presetClass="emph" presetSubtype="0" fill="hold" grpId="1" nodeType="withEffect">
                                  <p:stCondLst>
                                    <p:cond delay="0"/>
                                  </p:stCondLst>
                                  <p:childTnLst>
                                    <p:animRot by="-21600000">
                                      <p:cBhvr>
                                        <p:cTn id="387" dur="3000" fill="hold"/>
                                        <p:tgtEl>
                                          <p:spTgt spid="48"/>
                                        </p:tgtEl>
                                        <p:attrNameLst>
                                          <p:attrName>r</p:attrName>
                                        </p:attrNameLst>
                                      </p:cBhvr>
                                    </p:animRot>
                                  </p:childTnLst>
                                </p:cTn>
                              </p:par>
                              <p:par>
                                <p:cTn id="388" presetID="8" presetClass="emph" presetSubtype="0" fill="hold" grpId="1" nodeType="withEffect">
                                  <p:stCondLst>
                                    <p:cond delay="0"/>
                                  </p:stCondLst>
                                  <p:childTnLst>
                                    <p:animRot by="-21600000">
                                      <p:cBhvr>
                                        <p:cTn id="389" dur="3000" fill="hold"/>
                                        <p:tgtEl>
                                          <p:spTgt spid="56"/>
                                        </p:tgtEl>
                                        <p:attrNameLst>
                                          <p:attrName>r</p:attrName>
                                        </p:attrNameLst>
                                      </p:cBhvr>
                                    </p:animRot>
                                  </p:childTnLst>
                                </p:cTn>
                              </p:par>
                              <p:par>
                                <p:cTn id="390" presetID="8" presetClass="emph" presetSubtype="0" fill="hold" grpId="1" nodeType="withEffect">
                                  <p:stCondLst>
                                    <p:cond delay="0"/>
                                  </p:stCondLst>
                                  <p:childTnLst>
                                    <p:animRot by="-21600000">
                                      <p:cBhvr>
                                        <p:cTn id="391" dur="3000" fill="hold"/>
                                        <p:tgtEl>
                                          <p:spTgt spid="64"/>
                                        </p:tgtEl>
                                        <p:attrNameLst>
                                          <p:attrName>r</p:attrName>
                                        </p:attrNameLst>
                                      </p:cBhvr>
                                    </p:animRot>
                                  </p:childTnLst>
                                </p:cTn>
                              </p:par>
                            </p:childTnLst>
                          </p:cTn>
                        </p:par>
                        <p:par>
                          <p:cTn id="392" fill="hold">
                            <p:stCondLst>
                              <p:cond delay="3000"/>
                            </p:stCondLst>
                            <p:childTnLst>
                              <p:par>
                                <p:cTn id="393" presetID="2" presetClass="exit" presetSubtype="4" fill="hold" grpId="2" nodeType="afterEffect">
                                  <p:stCondLst>
                                    <p:cond delay="0"/>
                                  </p:stCondLst>
                                  <p:childTnLst>
                                    <p:anim calcmode="lin" valueType="num">
                                      <p:cBhvr additive="base">
                                        <p:cTn id="394" dur="3000"/>
                                        <p:tgtEl>
                                          <p:spTgt spid="4"/>
                                        </p:tgtEl>
                                        <p:attrNameLst>
                                          <p:attrName>ppt_x</p:attrName>
                                        </p:attrNameLst>
                                      </p:cBhvr>
                                      <p:tavLst>
                                        <p:tav tm="0">
                                          <p:val>
                                            <p:strVal val="ppt_x"/>
                                          </p:val>
                                        </p:tav>
                                        <p:tav tm="100000">
                                          <p:val>
                                            <p:strVal val="ppt_x"/>
                                          </p:val>
                                        </p:tav>
                                      </p:tavLst>
                                    </p:anim>
                                    <p:anim calcmode="lin" valueType="num">
                                      <p:cBhvr additive="base">
                                        <p:cTn id="395" dur="3000"/>
                                        <p:tgtEl>
                                          <p:spTgt spid="4"/>
                                        </p:tgtEl>
                                        <p:attrNameLst>
                                          <p:attrName>ppt_y</p:attrName>
                                        </p:attrNameLst>
                                      </p:cBhvr>
                                      <p:tavLst>
                                        <p:tav tm="0">
                                          <p:val>
                                            <p:strVal val="ppt_y"/>
                                          </p:val>
                                        </p:tav>
                                        <p:tav tm="100000">
                                          <p:val>
                                            <p:strVal val="1+ppt_h/2"/>
                                          </p:val>
                                        </p:tav>
                                      </p:tavLst>
                                    </p:anim>
                                    <p:set>
                                      <p:cBhvr>
                                        <p:cTn id="396" dur="1" fill="hold">
                                          <p:stCondLst>
                                            <p:cond delay="2999"/>
                                          </p:stCondLst>
                                        </p:cTn>
                                        <p:tgtEl>
                                          <p:spTgt spid="4"/>
                                        </p:tgtEl>
                                        <p:attrNameLst>
                                          <p:attrName>style.visibility</p:attrName>
                                        </p:attrNameLst>
                                      </p:cBhvr>
                                      <p:to>
                                        <p:strVal val="hidden"/>
                                      </p:to>
                                    </p:set>
                                  </p:childTnLst>
                                </p:cTn>
                              </p:par>
                              <p:par>
                                <p:cTn id="397" presetID="2" presetClass="exit" presetSubtype="4" fill="hold" grpId="2" nodeType="withEffect">
                                  <p:stCondLst>
                                    <p:cond delay="0"/>
                                  </p:stCondLst>
                                  <p:childTnLst>
                                    <p:anim calcmode="lin" valueType="num">
                                      <p:cBhvr additive="base">
                                        <p:cTn id="398" dur="3000"/>
                                        <p:tgtEl>
                                          <p:spTgt spid="5"/>
                                        </p:tgtEl>
                                        <p:attrNameLst>
                                          <p:attrName>ppt_x</p:attrName>
                                        </p:attrNameLst>
                                      </p:cBhvr>
                                      <p:tavLst>
                                        <p:tav tm="0">
                                          <p:val>
                                            <p:strVal val="ppt_x"/>
                                          </p:val>
                                        </p:tav>
                                        <p:tav tm="100000">
                                          <p:val>
                                            <p:strVal val="ppt_x"/>
                                          </p:val>
                                        </p:tav>
                                      </p:tavLst>
                                    </p:anim>
                                    <p:anim calcmode="lin" valueType="num">
                                      <p:cBhvr additive="base">
                                        <p:cTn id="399" dur="3000"/>
                                        <p:tgtEl>
                                          <p:spTgt spid="5"/>
                                        </p:tgtEl>
                                        <p:attrNameLst>
                                          <p:attrName>ppt_y</p:attrName>
                                        </p:attrNameLst>
                                      </p:cBhvr>
                                      <p:tavLst>
                                        <p:tav tm="0">
                                          <p:val>
                                            <p:strVal val="ppt_y"/>
                                          </p:val>
                                        </p:tav>
                                        <p:tav tm="100000">
                                          <p:val>
                                            <p:strVal val="1+ppt_h/2"/>
                                          </p:val>
                                        </p:tav>
                                      </p:tavLst>
                                    </p:anim>
                                    <p:set>
                                      <p:cBhvr>
                                        <p:cTn id="400" dur="1" fill="hold">
                                          <p:stCondLst>
                                            <p:cond delay="2999"/>
                                          </p:stCondLst>
                                        </p:cTn>
                                        <p:tgtEl>
                                          <p:spTgt spid="5"/>
                                        </p:tgtEl>
                                        <p:attrNameLst>
                                          <p:attrName>style.visibility</p:attrName>
                                        </p:attrNameLst>
                                      </p:cBhvr>
                                      <p:to>
                                        <p:strVal val="hidden"/>
                                      </p:to>
                                    </p:set>
                                  </p:childTnLst>
                                </p:cTn>
                              </p:par>
                              <p:par>
                                <p:cTn id="401" presetID="2" presetClass="exit" presetSubtype="4" fill="hold" grpId="2" nodeType="withEffect">
                                  <p:stCondLst>
                                    <p:cond delay="0"/>
                                  </p:stCondLst>
                                  <p:childTnLst>
                                    <p:anim calcmode="lin" valueType="num">
                                      <p:cBhvr additive="base">
                                        <p:cTn id="402" dur="3000"/>
                                        <p:tgtEl>
                                          <p:spTgt spid="6"/>
                                        </p:tgtEl>
                                        <p:attrNameLst>
                                          <p:attrName>ppt_x</p:attrName>
                                        </p:attrNameLst>
                                      </p:cBhvr>
                                      <p:tavLst>
                                        <p:tav tm="0">
                                          <p:val>
                                            <p:strVal val="ppt_x"/>
                                          </p:val>
                                        </p:tav>
                                        <p:tav tm="100000">
                                          <p:val>
                                            <p:strVal val="ppt_x"/>
                                          </p:val>
                                        </p:tav>
                                      </p:tavLst>
                                    </p:anim>
                                    <p:anim calcmode="lin" valueType="num">
                                      <p:cBhvr additive="base">
                                        <p:cTn id="403" dur="3000"/>
                                        <p:tgtEl>
                                          <p:spTgt spid="6"/>
                                        </p:tgtEl>
                                        <p:attrNameLst>
                                          <p:attrName>ppt_y</p:attrName>
                                        </p:attrNameLst>
                                      </p:cBhvr>
                                      <p:tavLst>
                                        <p:tav tm="0">
                                          <p:val>
                                            <p:strVal val="ppt_y"/>
                                          </p:val>
                                        </p:tav>
                                        <p:tav tm="100000">
                                          <p:val>
                                            <p:strVal val="1+ppt_h/2"/>
                                          </p:val>
                                        </p:tav>
                                      </p:tavLst>
                                    </p:anim>
                                    <p:set>
                                      <p:cBhvr>
                                        <p:cTn id="404" dur="1" fill="hold">
                                          <p:stCondLst>
                                            <p:cond delay="2999"/>
                                          </p:stCondLst>
                                        </p:cTn>
                                        <p:tgtEl>
                                          <p:spTgt spid="6"/>
                                        </p:tgtEl>
                                        <p:attrNameLst>
                                          <p:attrName>style.visibility</p:attrName>
                                        </p:attrNameLst>
                                      </p:cBhvr>
                                      <p:to>
                                        <p:strVal val="hidden"/>
                                      </p:to>
                                    </p:set>
                                  </p:childTnLst>
                                </p:cTn>
                              </p:par>
                              <p:par>
                                <p:cTn id="405" presetID="2" presetClass="exit" presetSubtype="4" fill="hold" grpId="2" nodeType="withEffect">
                                  <p:stCondLst>
                                    <p:cond delay="0"/>
                                  </p:stCondLst>
                                  <p:childTnLst>
                                    <p:anim calcmode="lin" valueType="num">
                                      <p:cBhvr additive="base">
                                        <p:cTn id="406" dur="3000"/>
                                        <p:tgtEl>
                                          <p:spTgt spid="7"/>
                                        </p:tgtEl>
                                        <p:attrNameLst>
                                          <p:attrName>ppt_x</p:attrName>
                                        </p:attrNameLst>
                                      </p:cBhvr>
                                      <p:tavLst>
                                        <p:tav tm="0">
                                          <p:val>
                                            <p:strVal val="ppt_x"/>
                                          </p:val>
                                        </p:tav>
                                        <p:tav tm="100000">
                                          <p:val>
                                            <p:strVal val="ppt_x"/>
                                          </p:val>
                                        </p:tav>
                                      </p:tavLst>
                                    </p:anim>
                                    <p:anim calcmode="lin" valueType="num">
                                      <p:cBhvr additive="base">
                                        <p:cTn id="407" dur="3000"/>
                                        <p:tgtEl>
                                          <p:spTgt spid="7"/>
                                        </p:tgtEl>
                                        <p:attrNameLst>
                                          <p:attrName>ppt_y</p:attrName>
                                        </p:attrNameLst>
                                      </p:cBhvr>
                                      <p:tavLst>
                                        <p:tav tm="0">
                                          <p:val>
                                            <p:strVal val="ppt_y"/>
                                          </p:val>
                                        </p:tav>
                                        <p:tav tm="100000">
                                          <p:val>
                                            <p:strVal val="1+ppt_h/2"/>
                                          </p:val>
                                        </p:tav>
                                      </p:tavLst>
                                    </p:anim>
                                    <p:set>
                                      <p:cBhvr>
                                        <p:cTn id="408" dur="1" fill="hold">
                                          <p:stCondLst>
                                            <p:cond delay="2999"/>
                                          </p:stCondLst>
                                        </p:cTn>
                                        <p:tgtEl>
                                          <p:spTgt spid="7"/>
                                        </p:tgtEl>
                                        <p:attrNameLst>
                                          <p:attrName>style.visibility</p:attrName>
                                        </p:attrNameLst>
                                      </p:cBhvr>
                                      <p:to>
                                        <p:strVal val="hidden"/>
                                      </p:to>
                                    </p:set>
                                  </p:childTnLst>
                                </p:cTn>
                              </p:par>
                              <p:par>
                                <p:cTn id="409" presetID="2" presetClass="exit" presetSubtype="4" fill="hold" grpId="2" nodeType="withEffect">
                                  <p:stCondLst>
                                    <p:cond delay="0"/>
                                  </p:stCondLst>
                                  <p:childTnLst>
                                    <p:anim calcmode="lin" valueType="num">
                                      <p:cBhvr additive="base">
                                        <p:cTn id="410" dur="3000"/>
                                        <p:tgtEl>
                                          <p:spTgt spid="8"/>
                                        </p:tgtEl>
                                        <p:attrNameLst>
                                          <p:attrName>ppt_x</p:attrName>
                                        </p:attrNameLst>
                                      </p:cBhvr>
                                      <p:tavLst>
                                        <p:tav tm="0">
                                          <p:val>
                                            <p:strVal val="ppt_x"/>
                                          </p:val>
                                        </p:tav>
                                        <p:tav tm="100000">
                                          <p:val>
                                            <p:strVal val="ppt_x"/>
                                          </p:val>
                                        </p:tav>
                                      </p:tavLst>
                                    </p:anim>
                                    <p:anim calcmode="lin" valueType="num">
                                      <p:cBhvr additive="base">
                                        <p:cTn id="411" dur="3000"/>
                                        <p:tgtEl>
                                          <p:spTgt spid="8"/>
                                        </p:tgtEl>
                                        <p:attrNameLst>
                                          <p:attrName>ppt_y</p:attrName>
                                        </p:attrNameLst>
                                      </p:cBhvr>
                                      <p:tavLst>
                                        <p:tav tm="0">
                                          <p:val>
                                            <p:strVal val="ppt_y"/>
                                          </p:val>
                                        </p:tav>
                                        <p:tav tm="100000">
                                          <p:val>
                                            <p:strVal val="1+ppt_h/2"/>
                                          </p:val>
                                        </p:tav>
                                      </p:tavLst>
                                    </p:anim>
                                    <p:set>
                                      <p:cBhvr>
                                        <p:cTn id="412" dur="1" fill="hold">
                                          <p:stCondLst>
                                            <p:cond delay="2999"/>
                                          </p:stCondLst>
                                        </p:cTn>
                                        <p:tgtEl>
                                          <p:spTgt spid="8"/>
                                        </p:tgtEl>
                                        <p:attrNameLst>
                                          <p:attrName>style.visibility</p:attrName>
                                        </p:attrNameLst>
                                      </p:cBhvr>
                                      <p:to>
                                        <p:strVal val="hidden"/>
                                      </p:to>
                                    </p:set>
                                  </p:childTnLst>
                                </p:cTn>
                              </p:par>
                              <p:par>
                                <p:cTn id="413" presetID="2" presetClass="exit" presetSubtype="4" fill="hold" grpId="2" nodeType="withEffect">
                                  <p:stCondLst>
                                    <p:cond delay="0"/>
                                  </p:stCondLst>
                                  <p:childTnLst>
                                    <p:anim calcmode="lin" valueType="num">
                                      <p:cBhvr additive="base">
                                        <p:cTn id="414" dur="3000"/>
                                        <p:tgtEl>
                                          <p:spTgt spid="9"/>
                                        </p:tgtEl>
                                        <p:attrNameLst>
                                          <p:attrName>ppt_x</p:attrName>
                                        </p:attrNameLst>
                                      </p:cBhvr>
                                      <p:tavLst>
                                        <p:tav tm="0">
                                          <p:val>
                                            <p:strVal val="ppt_x"/>
                                          </p:val>
                                        </p:tav>
                                        <p:tav tm="100000">
                                          <p:val>
                                            <p:strVal val="ppt_x"/>
                                          </p:val>
                                        </p:tav>
                                      </p:tavLst>
                                    </p:anim>
                                    <p:anim calcmode="lin" valueType="num">
                                      <p:cBhvr additive="base">
                                        <p:cTn id="415" dur="3000"/>
                                        <p:tgtEl>
                                          <p:spTgt spid="9"/>
                                        </p:tgtEl>
                                        <p:attrNameLst>
                                          <p:attrName>ppt_y</p:attrName>
                                        </p:attrNameLst>
                                      </p:cBhvr>
                                      <p:tavLst>
                                        <p:tav tm="0">
                                          <p:val>
                                            <p:strVal val="ppt_y"/>
                                          </p:val>
                                        </p:tav>
                                        <p:tav tm="100000">
                                          <p:val>
                                            <p:strVal val="1+ppt_h/2"/>
                                          </p:val>
                                        </p:tav>
                                      </p:tavLst>
                                    </p:anim>
                                    <p:set>
                                      <p:cBhvr>
                                        <p:cTn id="416" dur="1" fill="hold">
                                          <p:stCondLst>
                                            <p:cond delay="2999"/>
                                          </p:stCondLst>
                                        </p:cTn>
                                        <p:tgtEl>
                                          <p:spTgt spid="9"/>
                                        </p:tgtEl>
                                        <p:attrNameLst>
                                          <p:attrName>style.visibility</p:attrName>
                                        </p:attrNameLst>
                                      </p:cBhvr>
                                      <p:to>
                                        <p:strVal val="hidden"/>
                                      </p:to>
                                    </p:set>
                                  </p:childTnLst>
                                </p:cTn>
                              </p:par>
                              <p:par>
                                <p:cTn id="417" presetID="2" presetClass="exit" presetSubtype="4" fill="hold" grpId="2" nodeType="withEffect">
                                  <p:stCondLst>
                                    <p:cond delay="0"/>
                                  </p:stCondLst>
                                  <p:childTnLst>
                                    <p:anim calcmode="lin" valueType="num">
                                      <p:cBhvr additive="base">
                                        <p:cTn id="418" dur="3000"/>
                                        <p:tgtEl>
                                          <p:spTgt spid="10"/>
                                        </p:tgtEl>
                                        <p:attrNameLst>
                                          <p:attrName>ppt_x</p:attrName>
                                        </p:attrNameLst>
                                      </p:cBhvr>
                                      <p:tavLst>
                                        <p:tav tm="0">
                                          <p:val>
                                            <p:strVal val="ppt_x"/>
                                          </p:val>
                                        </p:tav>
                                        <p:tav tm="100000">
                                          <p:val>
                                            <p:strVal val="ppt_x"/>
                                          </p:val>
                                        </p:tav>
                                      </p:tavLst>
                                    </p:anim>
                                    <p:anim calcmode="lin" valueType="num">
                                      <p:cBhvr additive="base">
                                        <p:cTn id="419" dur="3000"/>
                                        <p:tgtEl>
                                          <p:spTgt spid="10"/>
                                        </p:tgtEl>
                                        <p:attrNameLst>
                                          <p:attrName>ppt_y</p:attrName>
                                        </p:attrNameLst>
                                      </p:cBhvr>
                                      <p:tavLst>
                                        <p:tav tm="0">
                                          <p:val>
                                            <p:strVal val="ppt_y"/>
                                          </p:val>
                                        </p:tav>
                                        <p:tav tm="100000">
                                          <p:val>
                                            <p:strVal val="1+ppt_h/2"/>
                                          </p:val>
                                        </p:tav>
                                      </p:tavLst>
                                    </p:anim>
                                    <p:set>
                                      <p:cBhvr>
                                        <p:cTn id="420" dur="1" fill="hold">
                                          <p:stCondLst>
                                            <p:cond delay="2999"/>
                                          </p:stCondLst>
                                        </p:cTn>
                                        <p:tgtEl>
                                          <p:spTgt spid="10"/>
                                        </p:tgtEl>
                                        <p:attrNameLst>
                                          <p:attrName>style.visibility</p:attrName>
                                        </p:attrNameLst>
                                      </p:cBhvr>
                                      <p:to>
                                        <p:strVal val="hidden"/>
                                      </p:to>
                                    </p:set>
                                  </p:childTnLst>
                                </p:cTn>
                              </p:par>
                              <p:par>
                                <p:cTn id="421" presetID="2" presetClass="exit" presetSubtype="4" fill="hold" grpId="2" nodeType="withEffect">
                                  <p:stCondLst>
                                    <p:cond delay="0"/>
                                  </p:stCondLst>
                                  <p:childTnLst>
                                    <p:anim calcmode="lin" valueType="num">
                                      <p:cBhvr additive="base">
                                        <p:cTn id="422" dur="3000"/>
                                        <p:tgtEl>
                                          <p:spTgt spid="11"/>
                                        </p:tgtEl>
                                        <p:attrNameLst>
                                          <p:attrName>ppt_x</p:attrName>
                                        </p:attrNameLst>
                                      </p:cBhvr>
                                      <p:tavLst>
                                        <p:tav tm="0">
                                          <p:val>
                                            <p:strVal val="ppt_x"/>
                                          </p:val>
                                        </p:tav>
                                        <p:tav tm="100000">
                                          <p:val>
                                            <p:strVal val="ppt_x"/>
                                          </p:val>
                                        </p:tav>
                                      </p:tavLst>
                                    </p:anim>
                                    <p:anim calcmode="lin" valueType="num">
                                      <p:cBhvr additive="base">
                                        <p:cTn id="423" dur="3000"/>
                                        <p:tgtEl>
                                          <p:spTgt spid="11"/>
                                        </p:tgtEl>
                                        <p:attrNameLst>
                                          <p:attrName>ppt_y</p:attrName>
                                        </p:attrNameLst>
                                      </p:cBhvr>
                                      <p:tavLst>
                                        <p:tav tm="0">
                                          <p:val>
                                            <p:strVal val="ppt_y"/>
                                          </p:val>
                                        </p:tav>
                                        <p:tav tm="100000">
                                          <p:val>
                                            <p:strVal val="1+ppt_h/2"/>
                                          </p:val>
                                        </p:tav>
                                      </p:tavLst>
                                    </p:anim>
                                    <p:set>
                                      <p:cBhvr>
                                        <p:cTn id="424" dur="1" fill="hold">
                                          <p:stCondLst>
                                            <p:cond delay="2999"/>
                                          </p:stCondLst>
                                        </p:cTn>
                                        <p:tgtEl>
                                          <p:spTgt spid="11"/>
                                        </p:tgtEl>
                                        <p:attrNameLst>
                                          <p:attrName>style.visibility</p:attrName>
                                        </p:attrNameLst>
                                      </p:cBhvr>
                                      <p:to>
                                        <p:strVal val="hidden"/>
                                      </p:to>
                                    </p:set>
                                  </p:childTnLst>
                                </p:cTn>
                              </p:par>
                              <p:par>
                                <p:cTn id="425" presetID="2" presetClass="exit" presetSubtype="4" fill="hold" grpId="2" nodeType="withEffect">
                                  <p:stCondLst>
                                    <p:cond delay="0"/>
                                  </p:stCondLst>
                                  <p:childTnLst>
                                    <p:anim calcmode="lin" valueType="num">
                                      <p:cBhvr additive="base">
                                        <p:cTn id="426" dur="3000"/>
                                        <p:tgtEl>
                                          <p:spTgt spid="12"/>
                                        </p:tgtEl>
                                        <p:attrNameLst>
                                          <p:attrName>ppt_x</p:attrName>
                                        </p:attrNameLst>
                                      </p:cBhvr>
                                      <p:tavLst>
                                        <p:tav tm="0">
                                          <p:val>
                                            <p:strVal val="ppt_x"/>
                                          </p:val>
                                        </p:tav>
                                        <p:tav tm="100000">
                                          <p:val>
                                            <p:strVal val="ppt_x"/>
                                          </p:val>
                                        </p:tav>
                                      </p:tavLst>
                                    </p:anim>
                                    <p:anim calcmode="lin" valueType="num">
                                      <p:cBhvr additive="base">
                                        <p:cTn id="427" dur="3000"/>
                                        <p:tgtEl>
                                          <p:spTgt spid="12"/>
                                        </p:tgtEl>
                                        <p:attrNameLst>
                                          <p:attrName>ppt_y</p:attrName>
                                        </p:attrNameLst>
                                      </p:cBhvr>
                                      <p:tavLst>
                                        <p:tav tm="0">
                                          <p:val>
                                            <p:strVal val="ppt_y"/>
                                          </p:val>
                                        </p:tav>
                                        <p:tav tm="100000">
                                          <p:val>
                                            <p:strVal val="1+ppt_h/2"/>
                                          </p:val>
                                        </p:tav>
                                      </p:tavLst>
                                    </p:anim>
                                    <p:set>
                                      <p:cBhvr>
                                        <p:cTn id="428" dur="1" fill="hold">
                                          <p:stCondLst>
                                            <p:cond delay="2999"/>
                                          </p:stCondLst>
                                        </p:cTn>
                                        <p:tgtEl>
                                          <p:spTgt spid="12"/>
                                        </p:tgtEl>
                                        <p:attrNameLst>
                                          <p:attrName>style.visibility</p:attrName>
                                        </p:attrNameLst>
                                      </p:cBhvr>
                                      <p:to>
                                        <p:strVal val="hidden"/>
                                      </p:to>
                                    </p:set>
                                  </p:childTnLst>
                                </p:cTn>
                              </p:par>
                              <p:par>
                                <p:cTn id="429" presetID="2" presetClass="exit" presetSubtype="4" fill="hold" grpId="2" nodeType="withEffect">
                                  <p:stCondLst>
                                    <p:cond delay="0"/>
                                  </p:stCondLst>
                                  <p:childTnLst>
                                    <p:anim calcmode="lin" valueType="num">
                                      <p:cBhvr additive="base">
                                        <p:cTn id="430" dur="3000"/>
                                        <p:tgtEl>
                                          <p:spTgt spid="13"/>
                                        </p:tgtEl>
                                        <p:attrNameLst>
                                          <p:attrName>ppt_x</p:attrName>
                                        </p:attrNameLst>
                                      </p:cBhvr>
                                      <p:tavLst>
                                        <p:tav tm="0">
                                          <p:val>
                                            <p:strVal val="ppt_x"/>
                                          </p:val>
                                        </p:tav>
                                        <p:tav tm="100000">
                                          <p:val>
                                            <p:strVal val="ppt_x"/>
                                          </p:val>
                                        </p:tav>
                                      </p:tavLst>
                                    </p:anim>
                                    <p:anim calcmode="lin" valueType="num">
                                      <p:cBhvr additive="base">
                                        <p:cTn id="431" dur="3000"/>
                                        <p:tgtEl>
                                          <p:spTgt spid="13"/>
                                        </p:tgtEl>
                                        <p:attrNameLst>
                                          <p:attrName>ppt_y</p:attrName>
                                        </p:attrNameLst>
                                      </p:cBhvr>
                                      <p:tavLst>
                                        <p:tav tm="0">
                                          <p:val>
                                            <p:strVal val="ppt_y"/>
                                          </p:val>
                                        </p:tav>
                                        <p:tav tm="100000">
                                          <p:val>
                                            <p:strVal val="1+ppt_h/2"/>
                                          </p:val>
                                        </p:tav>
                                      </p:tavLst>
                                    </p:anim>
                                    <p:set>
                                      <p:cBhvr>
                                        <p:cTn id="432" dur="1" fill="hold">
                                          <p:stCondLst>
                                            <p:cond delay="2999"/>
                                          </p:stCondLst>
                                        </p:cTn>
                                        <p:tgtEl>
                                          <p:spTgt spid="13"/>
                                        </p:tgtEl>
                                        <p:attrNameLst>
                                          <p:attrName>style.visibility</p:attrName>
                                        </p:attrNameLst>
                                      </p:cBhvr>
                                      <p:to>
                                        <p:strVal val="hidden"/>
                                      </p:to>
                                    </p:set>
                                  </p:childTnLst>
                                </p:cTn>
                              </p:par>
                              <p:par>
                                <p:cTn id="433" presetID="2" presetClass="exit" presetSubtype="4" fill="hold" grpId="2" nodeType="withEffect">
                                  <p:stCondLst>
                                    <p:cond delay="0"/>
                                  </p:stCondLst>
                                  <p:childTnLst>
                                    <p:anim calcmode="lin" valueType="num">
                                      <p:cBhvr additive="base">
                                        <p:cTn id="434" dur="3000"/>
                                        <p:tgtEl>
                                          <p:spTgt spid="14"/>
                                        </p:tgtEl>
                                        <p:attrNameLst>
                                          <p:attrName>ppt_x</p:attrName>
                                        </p:attrNameLst>
                                      </p:cBhvr>
                                      <p:tavLst>
                                        <p:tav tm="0">
                                          <p:val>
                                            <p:strVal val="ppt_x"/>
                                          </p:val>
                                        </p:tav>
                                        <p:tav tm="100000">
                                          <p:val>
                                            <p:strVal val="ppt_x"/>
                                          </p:val>
                                        </p:tav>
                                      </p:tavLst>
                                    </p:anim>
                                    <p:anim calcmode="lin" valueType="num">
                                      <p:cBhvr additive="base">
                                        <p:cTn id="435" dur="3000"/>
                                        <p:tgtEl>
                                          <p:spTgt spid="14"/>
                                        </p:tgtEl>
                                        <p:attrNameLst>
                                          <p:attrName>ppt_y</p:attrName>
                                        </p:attrNameLst>
                                      </p:cBhvr>
                                      <p:tavLst>
                                        <p:tav tm="0">
                                          <p:val>
                                            <p:strVal val="ppt_y"/>
                                          </p:val>
                                        </p:tav>
                                        <p:tav tm="100000">
                                          <p:val>
                                            <p:strVal val="1+ppt_h/2"/>
                                          </p:val>
                                        </p:tav>
                                      </p:tavLst>
                                    </p:anim>
                                    <p:set>
                                      <p:cBhvr>
                                        <p:cTn id="436" dur="1" fill="hold">
                                          <p:stCondLst>
                                            <p:cond delay="2999"/>
                                          </p:stCondLst>
                                        </p:cTn>
                                        <p:tgtEl>
                                          <p:spTgt spid="14"/>
                                        </p:tgtEl>
                                        <p:attrNameLst>
                                          <p:attrName>style.visibility</p:attrName>
                                        </p:attrNameLst>
                                      </p:cBhvr>
                                      <p:to>
                                        <p:strVal val="hidden"/>
                                      </p:to>
                                    </p:set>
                                  </p:childTnLst>
                                </p:cTn>
                              </p:par>
                              <p:par>
                                <p:cTn id="437" presetID="2" presetClass="exit" presetSubtype="4" fill="hold" grpId="2" nodeType="withEffect">
                                  <p:stCondLst>
                                    <p:cond delay="0"/>
                                  </p:stCondLst>
                                  <p:childTnLst>
                                    <p:anim calcmode="lin" valueType="num">
                                      <p:cBhvr additive="base">
                                        <p:cTn id="438" dur="3000"/>
                                        <p:tgtEl>
                                          <p:spTgt spid="15"/>
                                        </p:tgtEl>
                                        <p:attrNameLst>
                                          <p:attrName>ppt_x</p:attrName>
                                        </p:attrNameLst>
                                      </p:cBhvr>
                                      <p:tavLst>
                                        <p:tav tm="0">
                                          <p:val>
                                            <p:strVal val="ppt_x"/>
                                          </p:val>
                                        </p:tav>
                                        <p:tav tm="100000">
                                          <p:val>
                                            <p:strVal val="ppt_x"/>
                                          </p:val>
                                        </p:tav>
                                      </p:tavLst>
                                    </p:anim>
                                    <p:anim calcmode="lin" valueType="num">
                                      <p:cBhvr additive="base">
                                        <p:cTn id="439" dur="3000"/>
                                        <p:tgtEl>
                                          <p:spTgt spid="15"/>
                                        </p:tgtEl>
                                        <p:attrNameLst>
                                          <p:attrName>ppt_y</p:attrName>
                                        </p:attrNameLst>
                                      </p:cBhvr>
                                      <p:tavLst>
                                        <p:tav tm="0">
                                          <p:val>
                                            <p:strVal val="ppt_y"/>
                                          </p:val>
                                        </p:tav>
                                        <p:tav tm="100000">
                                          <p:val>
                                            <p:strVal val="1+ppt_h/2"/>
                                          </p:val>
                                        </p:tav>
                                      </p:tavLst>
                                    </p:anim>
                                    <p:set>
                                      <p:cBhvr>
                                        <p:cTn id="440" dur="1" fill="hold">
                                          <p:stCondLst>
                                            <p:cond delay="2999"/>
                                          </p:stCondLst>
                                        </p:cTn>
                                        <p:tgtEl>
                                          <p:spTgt spid="15"/>
                                        </p:tgtEl>
                                        <p:attrNameLst>
                                          <p:attrName>style.visibility</p:attrName>
                                        </p:attrNameLst>
                                      </p:cBhvr>
                                      <p:to>
                                        <p:strVal val="hidden"/>
                                      </p:to>
                                    </p:set>
                                  </p:childTnLst>
                                </p:cTn>
                              </p:par>
                              <p:par>
                                <p:cTn id="441" presetID="2" presetClass="exit" presetSubtype="4" fill="hold" grpId="2" nodeType="withEffect">
                                  <p:stCondLst>
                                    <p:cond delay="0"/>
                                  </p:stCondLst>
                                  <p:childTnLst>
                                    <p:anim calcmode="lin" valueType="num">
                                      <p:cBhvr additive="base">
                                        <p:cTn id="442" dur="3000"/>
                                        <p:tgtEl>
                                          <p:spTgt spid="16"/>
                                        </p:tgtEl>
                                        <p:attrNameLst>
                                          <p:attrName>ppt_x</p:attrName>
                                        </p:attrNameLst>
                                      </p:cBhvr>
                                      <p:tavLst>
                                        <p:tav tm="0">
                                          <p:val>
                                            <p:strVal val="ppt_x"/>
                                          </p:val>
                                        </p:tav>
                                        <p:tav tm="100000">
                                          <p:val>
                                            <p:strVal val="ppt_x"/>
                                          </p:val>
                                        </p:tav>
                                      </p:tavLst>
                                    </p:anim>
                                    <p:anim calcmode="lin" valueType="num">
                                      <p:cBhvr additive="base">
                                        <p:cTn id="443" dur="3000"/>
                                        <p:tgtEl>
                                          <p:spTgt spid="16"/>
                                        </p:tgtEl>
                                        <p:attrNameLst>
                                          <p:attrName>ppt_y</p:attrName>
                                        </p:attrNameLst>
                                      </p:cBhvr>
                                      <p:tavLst>
                                        <p:tav tm="0">
                                          <p:val>
                                            <p:strVal val="ppt_y"/>
                                          </p:val>
                                        </p:tav>
                                        <p:tav tm="100000">
                                          <p:val>
                                            <p:strVal val="1+ppt_h/2"/>
                                          </p:val>
                                        </p:tav>
                                      </p:tavLst>
                                    </p:anim>
                                    <p:set>
                                      <p:cBhvr>
                                        <p:cTn id="444" dur="1" fill="hold">
                                          <p:stCondLst>
                                            <p:cond delay="2999"/>
                                          </p:stCondLst>
                                        </p:cTn>
                                        <p:tgtEl>
                                          <p:spTgt spid="16"/>
                                        </p:tgtEl>
                                        <p:attrNameLst>
                                          <p:attrName>style.visibility</p:attrName>
                                        </p:attrNameLst>
                                      </p:cBhvr>
                                      <p:to>
                                        <p:strVal val="hidden"/>
                                      </p:to>
                                    </p:set>
                                  </p:childTnLst>
                                </p:cTn>
                              </p:par>
                              <p:par>
                                <p:cTn id="445" presetID="2" presetClass="exit" presetSubtype="4" fill="hold" grpId="2" nodeType="withEffect">
                                  <p:stCondLst>
                                    <p:cond delay="0"/>
                                  </p:stCondLst>
                                  <p:childTnLst>
                                    <p:anim calcmode="lin" valueType="num">
                                      <p:cBhvr additive="base">
                                        <p:cTn id="446" dur="3000"/>
                                        <p:tgtEl>
                                          <p:spTgt spid="17"/>
                                        </p:tgtEl>
                                        <p:attrNameLst>
                                          <p:attrName>ppt_x</p:attrName>
                                        </p:attrNameLst>
                                      </p:cBhvr>
                                      <p:tavLst>
                                        <p:tav tm="0">
                                          <p:val>
                                            <p:strVal val="ppt_x"/>
                                          </p:val>
                                        </p:tav>
                                        <p:tav tm="100000">
                                          <p:val>
                                            <p:strVal val="ppt_x"/>
                                          </p:val>
                                        </p:tav>
                                      </p:tavLst>
                                    </p:anim>
                                    <p:anim calcmode="lin" valueType="num">
                                      <p:cBhvr additive="base">
                                        <p:cTn id="447" dur="3000"/>
                                        <p:tgtEl>
                                          <p:spTgt spid="17"/>
                                        </p:tgtEl>
                                        <p:attrNameLst>
                                          <p:attrName>ppt_y</p:attrName>
                                        </p:attrNameLst>
                                      </p:cBhvr>
                                      <p:tavLst>
                                        <p:tav tm="0">
                                          <p:val>
                                            <p:strVal val="ppt_y"/>
                                          </p:val>
                                        </p:tav>
                                        <p:tav tm="100000">
                                          <p:val>
                                            <p:strVal val="1+ppt_h/2"/>
                                          </p:val>
                                        </p:tav>
                                      </p:tavLst>
                                    </p:anim>
                                    <p:set>
                                      <p:cBhvr>
                                        <p:cTn id="448" dur="1" fill="hold">
                                          <p:stCondLst>
                                            <p:cond delay="2999"/>
                                          </p:stCondLst>
                                        </p:cTn>
                                        <p:tgtEl>
                                          <p:spTgt spid="17"/>
                                        </p:tgtEl>
                                        <p:attrNameLst>
                                          <p:attrName>style.visibility</p:attrName>
                                        </p:attrNameLst>
                                      </p:cBhvr>
                                      <p:to>
                                        <p:strVal val="hidden"/>
                                      </p:to>
                                    </p:set>
                                  </p:childTnLst>
                                </p:cTn>
                              </p:par>
                              <p:par>
                                <p:cTn id="449" presetID="2" presetClass="exit" presetSubtype="4" fill="hold" grpId="2" nodeType="withEffect">
                                  <p:stCondLst>
                                    <p:cond delay="0"/>
                                  </p:stCondLst>
                                  <p:childTnLst>
                                    <p:anim calcmode="lin" valueType="num">
                                      <p:cBhvr additive="base">
                                        <p:cTn id="450" dur="3000"/>
                                        <p:tgtEl>
                                          <p:spTgt spid="18"/>
                                        </p:tgtEl>
                                        <p:attrNameLst>
                                          <p:attrName>ppt_x</p:attrName>
                                        </p:attrNameLst>
                                      </p:cBhvr>
                                      <p:tavLst>
                                        <p:tav tm="0">
                                          <p:val>
                                            <p:strVal val="ppt_x"/>
                                          </p:val>
                                        </p:tav>
                                        <p:tav tm="100000">
                                          <p:val>
                                            <p:strVal val="ppt_x"/>
                                          </p:val>
                                        </p:tav>
                                      </p:tavLst>
                                    </p:anim>
                                    <p:anim calcmode="lin" valueType="num">
                                      <p:cBhvr additive="base">
                                        <p:cTn id="451" dur="3000"/>
                                        <p:tgtEl>
                                          <p:spTgt spid="18"/>
                                        </p:tgtEl>
                                        <p:attrNameLst>
                                          <p:attrName>ppt_y</p:attrName>
                                        </p:attrNameLst>
                                      </p:cBhvr>
                                      <p:tavLst>
                                        <p:tav tm="0">
                                          <p:val>
                                            <p:strVal val="ppt_y"/>
                                          </p:val>
                                        </p:tav>
                                        <p:tav tm="100000">
                                          <p:val>
                                            <p:strVal val="1+ppt_h/2"/>
                                          </p:val>
                                        </p:tav>
                                      </p:tavLst>
                                    </p:anim>
                                    <p:set>
                                      <p:cBhvr>
                                        <p:cTn id="452" dur="1" fill="hold">
                                          <p:stCondLst>
                                            <p:cond delay="2999"/>
                                          </p:stCondLst>
                                        </p:cTn>
                                        <p:tgtEl>
                                          <p:spTgt spid="18"/>
                                        </p:tgtEl>
                                        <p:attrNameLst>
                                          <p:attrName>style.visibility</p:attrName>
                                        </p:attrNameLst>
                                      </p:cBhvr>
                                      <p:to>
                                        <p:strVal val="hidden"/>
                                      </p:to>
                                    </p:set>
                                  </p:childTnLst>
                                </p:cTn>
                              </p:par>
                              <p:par>
                                <p:cTn id="453" presetID="2" presetClass="exit" presetSubtype="4" fill="hold" grpId="2" nodeType="withEffect">
                                  <p:stCondLst>
                                    <p:cond delay="0"/>
                                  </p:stCondLst>
                                  <p:childTnLst>
                                    <p:anim calcmode="lin" valueType="num">
                                      <p:cBhvr additive="base">
                                        <p:cTn id="454" dur="3000"/>
                                        <p:tgtEl>
                                          <p:spTgt spid="19"/>
                                        </p:tgtEl>
                                        <p:attrNameLst>
                                          <p:attrName>ppt_x</p:attrName>
                                        </p:attrNameLst>
                                      </p:cBhvr>
                                      <p:tavLst>
                                        <p:tav tm="0">
                                          <p:val>
                                            <p:strVal val="ppt_x"/>
                                          </p:val>
                                        </p:tav>
                                        <p:tav tm="100000">
                                          <p:val>
                                            <p:strVal val="ppt_x"/>
                                          </p:val>
                                        </p:tav>
                                      </p:tavLst>
                                    </p:anim>
                                    <p:anim calcmode="lin" valueType="num">
                                      <p:cBhvr additive="base">
                                        <p:cTn id="455" dur="3000"/>
                                        <p:tgtEl>
                                          <p:spTgt spid="19"/>
                                        </p:tgtEl>
                                        <p:attrNameLst>
                                          <p:attrName>ppt_y</p:attrName>
                                        </p:attrNameLst>
                                      </p:cBhvr>
                                      <p:tavLst>
                                        <p:tav tm="0">
                                          <p:val>
                                            <p:strVal val="ppt_y"/>
                                          </p:val>
                                        </p:tav>
                                        <p:tav tm="100000">
                                          <p:val>
                                            <p:strVal val="1+ppt_h/2"/>
                                          </p:val>
                                        </p:tav>
                                      </p:tavLst>
                                    </p:anim>
                                    <p:set>
                                      <p:cBhvr>
                                        <p:cTn id="456" dur="1" fill="hold">
                                          <p:stCondLst>
                                            <p:cond delay="2999"/>
                                          </p:stCondLst>
                                        </p:cTn>
                                        <p:tgtEl>
                                          <p:spTgt spid="19"/>
                                        </p:tgtEl>
                                        <p:attrNameLst>
                                          <p:attrName>style.visibility</p:attrName>
                                        </p:attrNameLst>
                                      </p:cBhvr>
                                      <p:to>
                                        <p:strVal val="hidden"/>
                                      </p:to>
                                    </p:set>
                                  </p:childTnLst>
                                </p:cTn>
                              </p:par>
                              <p:par>
                                <p:cTn id="457" presetID="2" presetClass="exit" presetSubtype="4" fill="hold" grpId="2" nodeType="withEffect">
                                  <p:stCondLst>
                                    <p:cond delay="0"/>
                                  </p:stCondLst>
                                  <p:childTnLst>
                                    <p:anim calcmode="lin" valueType="num">
                                      <p:cBhvr additive="base">
                                        <p:cTn id="458" dur="3000"/>
                                        <p:tgtEl>
                                          <p:spTgt spid="20"/>
                                        </p:tgtEl>
                                        <p:attrNameLst>
                                          <p:attrName>ppt_x</p:attrName>
                                        </p:attrNameLst>
                                      </p:cBhvr>
                                      <p:tavLst>
                                        <p:tav tm="0">
                                          <p:val>
                                            <p:strVal val="ppt_x"/>
                                          </p:val>
                                        </p:tav>
                                        <p:tav tm="100000">
                                          <p:val>
                                            <p:strVal val="ppt_x"/>
                                          </p:val>
                                        </p:tav>
                                      </p:tavLst>
                                    </p:anim>
                                    <p:anim calcmode="lin" valueType="num">
                                      <p:cBhvr additive="base">
                                        <p:cTn id="459" dur="3000"/>
                                        <p:tgtEl>
                                          <p:spTgt spid="20"/>
                                        </p:tgtEl>
                                        <p:attrNameLst>
                                          <p:attrName>ppt_y</p:attrName>
                                        </p:attrNameLst>
                                      </p:cBhvr>
                                      <p:tavLst>
                                        <p:tav tm="0">
                                          <p:val>
                                            <p:strVal val="ppt_y"/>
                                          </p:val>
                                        </p:tav>
                                        <p:tav tm="100000">
                                          <p:val>
                                            <p:strVal val="1+ppt_h/2"/>
                                          </p:val>
                                        </p:tav>
                                      </p:tavLst>
                                    </p:anim>
                                    <p:set>
                                      <p:cBhvr>
                                        <p:cTn id="460" dur="1" fill="hold">
                                          <p:stCondLst>
                                            <p:cond delay="2999"/>
                                          </p:stCondLst>
                                        </p:cTn>
                                        <p:tgtEl>
                                          <p:spTgt spid="20"/>
                                        </p:tgtEl>
                                        <p:attrNameLst>
                                          <p:attrName>style.visibility</p:attrName>
                                        </p:attrNameLst>
                                      </p:cBhvr>
                                      <p:to>
                                        <p:strVal val="hidden"/>
                                      </p:to>
                                    </p:set>
                                  </p:childTnLst>
                                </p:cTn>
                              </p:par>
                              <p:par>
                                <p:cTn id="461" presetID="2" presetClass="exit" presetSubtype="4" fill="hold" grpId="2" nodeType="withEffect">
                                  <p:stCondLst>
                                    <p:cond delay="0"/>
                                  </p:stCondLst>
                                  <p:childTnLst>
                                    <p:anim calcmode="lin" valueType="num">
                                      <p:cBhvr additive="base">
                                        <p:cTn id="462" dur="3000"/>
                                        <p:tgtEl>
                                          <p:spTgt spid="21"/>
                                        </p:tgtEl>
                                        <p:attrNameLst>
                                          <p:attrName>ppt_x</p:attrName>
                                        </p:attrNameLst>
                                      </p:cBhvr>
                                      <p:tavLst>
                                        <p:tav tm="0">
                                          <p:val>
                                            <p:strVal val="ppt_x"/>
                                          </p:val>
                                        </p:tav>
                                        <p:tav tm="100000">
                                          <p:val>
                                            <p:strVal val="ppt_x"/>
                                          </p:val>
                                        </p:tav>
                                      </p:tavLst>
                                    </p:anim>
                                    <p:anim calcmode="lin" valueType="num">
                                      <p:cBhvr additive="base">
                                        <p:cTn id="463" dur="3000"/>
                                        <p:tgtEl>
                                          <p:spTgt spid="21"/>
                                        </p:tgtEl>
                                        <p:attrNameLst>
                                          <p:attrName>ppt_y</p:attrName>
                                        </p:attrNameLst>
                                      </p:cBhvr>
                                      <p:tavLst>
                                        <p:tav tm="0">
                                          <p:val>
                                            <p:strVal val="ppt_y"/>
                                          </p:val>
                                        </p:tav>
                                        <p:tav tm="100000">
                                          <p:val>
                                            <p:strVal val="1+ppt_h/2"/>
                                          </p:val>
                                        </p:tav>
                                      </p:tavLst>
                                    </p:anim>
                                    <p:set>
                                      <p:cBhvr>
                                        <p:cTn id="464" dur="1" fill="hold">
                                          <p:stCondLst>
                                            <p:cond delay="2999"/>
                                          </p:stCondLst>
                                        </p:cTn>
                                        <p:tgtEl>
                                          <p:spTgt spid="21"/>
                                        </p:tgtEl>
                                        <p:attrNameLst>
                                          <p:attrName>style.visibility</p:attrName>
                                        </p:attrNameLst>
                                      </p:cBhvr>
                                      <p:to>
                                        <p:strVal val="hidden"/>
                                      </p:to>
                                    </p:set>
                                  </p:childTnLst>
                                </p:cTn>
                              </p:par>
                              <p:par>
                                <p:cTn id="465" presetID="2" presetClass="exit" presetSubtype="4" fill="hold" grpId="2" nodeType="withEffect">
                                  <p:stCondLst>
                                    <p:cond delay="0"/>
                                  </p:stCondLst>
                                  <p:childTnLst>
                                    <p:anim calcmode="lin" valueType="num">
                                      <p:cBhvr additive="base">
                                        <p:cTn id="466" dur="3000"/>
                                        <p:tgtEl>
                                          <p:spTgt spid="22"/>
                                        </p:tgtEl>
                                        <p:attrNameLst>
                                          <p:attrName>ppt_x</p:attrName>
                                        </p:attrNameLst>
                                      </p:cBhvr>
                                      <p:tavLst>
                                        <p:tav tm="0">
                                          <p:val>
                                            <p:strVal val="ppt_x"/>
                                          </p:val>
                                        </p:tav>
                                        <p:tav tm="100000">
                                          <p:val>
                                            <p:strVal val="ppt_x"/>
                                          </p:val>
                                        </p:tav>
                                      </p:tavLst>
                                    </p:anim>
                                    <p:anim calcmode="lin" valueType="num">
                                      <p:cBhvr additive="base">
                                        <p:cTn id="467" dur="3000"/>
                                        <p:tgtEl>
                                          <p:spTgt spid="22"/>
                                        </p:tgtEl>
                                        <p:attrNameLst>
                                          <p:attrName>ppt_y</p:attrName>
                                        </p:attrNameLst>
                                      </p:cBhvr>
                                      <p:tavLst>
                                        <p:tav tm="0">
                                          <p:val>
                                            <p:strVal val="ppt_y"/>
                                          </p:val>
                                        </p:tav>
                                        <p:tav tm="100000">
                                          <p:val>
                                            <p:strVal val="1+ppt_h/2"/>
                                          </p:val>
                                        </p:tav>
                                      </p:tavLst>
                                    </p:anim>
                                    <p:set>
                                      <p:cBhvr>
                                        <p:cTn id="468" dur="1" fill="hold">
                                          <p:stCondLst>
                                            <p:cond delay="2999"/>
                                          </p:stCondLst>
                                        </p:cTn>
                                        <p:tgtEl>
                                          <p:spTgt spid="22"/>
                                        </p:tgtEl>
                                        <p:attrNameLst>
                                          <p:attrName>style.visibility</p:attrName>
                                        </p:attrNameLst>
                                      </p:cBhvr>
                                      <p:to>
                                        <p:strVal val="hidden"/>
                                      </p:to>
                                    </p:set>
                                  </p:childTnLst>
                                </p:cTn>
                              </p:par>
                              <p:par>
                                <p:cTn id="469" presetID="2" presetClass="exit" presetSubtype="4" fill="hold" grpId="2" nodeType="withEffect">
                                  <p:stCondLst>
                                    <p:cond delay="0"/>
                                  </p:stCondLst>
                                  <p:childTnLst>
                                    <p:anim calcmode="lin" valueType="num">
                                      <p:cBhvr additive="base">
                                        <p:cTn id="470" dur="3000"/>
                                        <p:tgtEl>
                                          <p:spTgt spid="23"/>
                                        </p:tgtEl>
                                        <p:attrNameLst>
                                          <p:attrName>ppt_x</p:attrName>
                                        </p:attrNameLst>
                                      </p:cBhvr>
                                      <p:tavLst>
                                        <p:tav tm="0">
                                          <p:val>
                                            <p:strVal val="ppt_x"/>
                                          </p:val>
                                        </p:tav>
                                        <p:tav tm="100000">
                                          <p:val>
                                            <p:strVal val="ppt_x"/>
                                          </p:val>
                                        </p:tav>
                                      </p:tavLst>
                                    </p:anim>
                                    <p:anim calcmode="lin" valueType="num">
                                      <p:cBhvr additive="base">
                                        <p:cTn id="471" dur="3000"/>
                                        <p:tgtEl>
                                          <p:spTgt spid="23"/>
                                        </p:tgtEl>
                                        <p:attrNameLst>
                                          <p:attrName>ppt_y</p:attrName>
                                        </p:attrNameLst>
                                      </p:cBhvr>
                                      <p:tavLst>
                                        <p:tav tm="0">
                                          <p:val>
                                            <p:strVal val="ppt_y"/>
                                          </p:val>
                                        </p:tav>
                                        <p:tav tm="100000">
                                          <p:val>
                                            <p:strVal val="1+ppt_h/2"/>
                                          </p:val>
                                        </p:tav>
                                      </p:tavLst>
                                    </p:anim>
                                    <p:set>
                                      <p:cBhvr>
                                        <p:cTn id="472" dur="1" fill="hold">
                                          <p:stCondLst>
                                            <p:cond delay="2999"/>
                                          </p:stCondLst>
                                        </p:cTn>
                                        <p:tgtEl>
                                          <p:spTgt spid="23"/>
                                        </p:tgtEl>
                                        <p:attrNameLst>
                                          <p:attrName>style.visibility</p:attrName>
                                        </p:attrNameLst>
                                      </p:cBhvr>
                                      <p:to>
                                        <p:strVal val="hidden"/>
                                      </p:to>
                                    </p:set>
                                  </p:childTnLst>
                                </p:cTn>
                              </p:par>
                              <p:par>
                                <p:cTn id="473" presetID="2" presetClass="exit" presetSubtype="4" fill="hold" grpId="2" nodeType="withEffect">
                                  <p:stCondLst>
                                    <p:cond delay="0"/>
                                  </p:stCondLst>
                                  <p:childTnLst>
                                    <p:anim calcmode="lin" valueType="num">
                                      <p:cBhvr additive="base">
                                        <p:cTn id="474" dur="3000"/>
                                        <p:tgtEl>
                                          <p:spTgt spid="24"/>
                                        </p:tgtEl>
                                        <p:attrNameLst>
                                          <p:attrName>ppt_x</p:attrName>
                                        </p:attrNameLst>
                                      </p:cBhvr>
                                      <p:tavLst>
                                        <p:tav tm="0">
                                          <p:val>
                                            <p:strVal val="ppt_x"/>
                                          </p:val>
                                        </p:tav>
                                        <p:tav tm="100000">
                                          <p:val>
                                            <p:strVal val="ppt_x"/>
                                          </p:val>
                                        </p:tav>
                                      </p:tavLst>
                                    </p:anim>
                                    <p:anim calcmode="lin" valueType="num">
                                      <p:cBhvr additive="base">
                                        <p:cTn id="475" dur="3000"/>
                                        <p:tgtEl>
                                          <p:spTgt spid="24"/>
                                        </p:tgtEl>
                                        <p:attrNameLst>
                                          <p:attrName>ppt_y</p:attrName>
                                        </p:attrNameLst>
                                      </p:cBhvr>
                                      <p:tavLst>
                                        <p:tav tm="0">
                                          <p:val>
                                            <p:strVal val="ppt_y"/>
                                          </p:val>
                                        </p:tav>
                                        <p:tav tm="100000">
                                          <p:val>
                                            <p:strVal val="1+ppt_h/2"/>
                                          </p:val>
                                        </p:tav>
                                      </p:tavLst>
                                    </p:anim>
                                    <p:set>
                                      <p:cBhvr>
                                        <p:cTn id="476" dur="1" fill="hold">
                                          <p:stCondLst>
                                            <p:cond delay="2999"/>
                                          </p:stCondLst>
                                        </p:cTn>
                                        <p:tgtEl>
                                          <p:spTgt spid="24"/>
                                        </p:tgtEl>
                                        <p:attrNameLst>
                                          <p:attrName>style.visibility</p:attrName>
                                        </p:attrNameLst>
                                      </p:cBhvr>
                                      <p:to>
                                        <p:strVal val="hidden"/>
                                      </p:to>
                                    </p:set>
                                  </p:childTnLst>
                                </p:cTn>
                              </p:par>
                              <p:par>
                                <p:cTn id="477" presetID="2" presetClass="exit" presetSubtype="4" fill="hold" grpId="2" nodeType="withEffect">
                                  <p:stCondLst>
                                    <p:cond delay="0"/>
                                  </p:stCondLst>
                                  <p:childTnLst>
                                    <p:anim calcmode="lin" valueType="num">
                                      <p:cBhvr additive="base">
                                        <p:cTn id="478" dur="3000"/>
                                        <p:tgtEl>
                                          <p:spTgt spid="25"/>
                                        </p:tgtEl>
                                        <p:attrNameLst>
                                          <p:attrName>ppt_x</p:attrName>
                                        </p:attrNameLst>
                                      </p:cBhvr>
                                      <p:tavLst>
                                        <p:tav tm="0">
                                          <p:val>
                                            <p:strVal val="ppt_x"/>
                                          </p:val>
                                        </p:tav>
                                        <p:tav tm="100000">
                                          <p:val>
                                            <p:strVal val="ppt_x"/>
                                          </p:val>
                                        </p:tav>
                                      </p:tavLst>
                                    </p:anim>
                                    <p:anim calcmode="lin" valueType="num">
                                      <p:cBhvr additive="base">
                                        <p:cTn id="479" dur="3000"/>
                                        <p:tgtEl>
                                          <p:spTgt spid="25"/>
                                        </p:tgtEl>
                                        <p:attrNameLst>
                                          <p:attrName>ppt_y</p:attrName>
                                        </p:attrNameLst>
                                      </p:cBhvr>
                                      <p:tavLst>
                                        <p:tav tm="0">
                                          <p:val>
                                            <p:strVal val="ppt_y"/>
                                          </p:val>
                                        </p:tav>
                                        <p:tav tm="100000">
                                          <p:val>
                                            <p:strVal val="1+ppt_h/2"/>
                                          </p:val>
                                        </p:tav>
                                      </p:tavLst>
                                    </p:anim>
                                    <p:set>
                                      <p:cBhvr>
                                        <p:cTn id="480" dur="1" fill="hold">
                                          <p:stCondLst>
                                            <p:cond delay="2999"/>
                                          </p:stCondLst>
                                        </p:cTn>
                                        <p:tgtEl>
                                          <p:spTgt spid="25"/>
                                        </p:tgtEl>
                                        <p:attrNameLst>
                                          <p:attrName>style.visibility</p:attrName>
                                        </p:attrNameLst>
                                      </p:cBhvr>
                                      <p:to>
                                        <p:strVal val="hidden"/>
                                      </p:to>
                                    </p:set>
                                  </p:childTnLst>
                                </p:cTn>
                              </p:par>
                              <p:par>
                                <p:cTn id="481" presetID="2" presetClass="exit" presetSubtype="4" fill="hold" grpId="2" nodeType="withEffect">
                                  <p:stCondLst>
                                    <p:cond delay="0"/>
                                  </p:stCondLst>
                                  <p:childTnLst>
                                    <p:anim calcmode="lin" valueType="num">
                                      <p:cBhvr additive="base">
                                        <p:cTn id="482" dur="3000"/>
                                        <p:tgtEl>
                                          <p:spTgt spid="26"/>
                                        </p:tgtEl>
                                        <p:attrNameLst>
                                          <p:attrName>ppt_x</p:attrName>
                                        </p:attrNameLst>
                                      </p:cBhvr>
                                      <p:tavLst>
                                        <p:tav tm="0">
                                          <p:val>
                                            <p:strVal val="ppt_x"/>
                                          </p:val>
                                        </p:tav>
                                        <p:tav tm="100000">
                                          <p:val>
                                            <p:strVal val="ppt_x"/>
                                          </p:val>
                                        </p:tav>
                                      </p:tavLst>
                                    </p:anim>
                                    <p:anim calcmode="lin" valueType="num">
                                      <p:cBhvr additive="base">
                                        <p:cTn id="483" dur="3000"/>
                                        <p:tgtEl>
                                          <p:spTgt spid="26"/>
                                        </p:tgtEl>
                                        <p:attrNameLst>
                                          <p:attrName>ppt_y</p:attrName>
                                        </p:attrNameLst>
                                      </p:cBhvr>
                                      <p:tavLst>
                                        <p:tav tm="0">
                                          <p:val>
                                            <p:strVal val="ppt_y"/>
                                          </p:val>
                                        </p:tav>
                                        <p:tav tm="100000">
                                          <p:val>
                                            <p:strVal val="1+ppt_h/2"/>
                                          </p:val>
                                        </p:tav>
                                      </p:tavLst>
                                    </p:anim>
                                    <p:set>
                                      <p:cBhvr>
                                        <p:cTn id="484" dur="1" fill="hold">
                                          <p:stCondLst>
                                            <p:cond delay="2999"/>
                                          </p:stCondLst>
                                        </p:cTn>
                                        <p:tgtEl>
                                          <p:spTgt spid="26"/>
                                        </p:tgtEl>
                                        <p:attrNameLst>
                                          <p:attrName>style.visibility</p:attrName>
                                        </p:attrNameLst>
                                      </p:cBhvr>
                                      <p:to>
                                        <p:strVal val="hidden"/>
                                      </p:to>
                                    </p:set>
                                  </p:childTnLst>
                                </p:cTn>
                              </p:par>
                              <p:par>
                                <p:cTn id="485" presetID="2" presetClass="exit" presetSubtype="4" fill="hold" grpId="2" nodeType="withEffect">
                                  <p:stCondLst>
                                    <p:cond delay="0"/>
                                  </p:stCondLst>
                                  <p:childTnLst>
                                    <p:anim calcmode="lin" valueType="num">
                                      <p:cBhvr additive="base">
                                        <p:cTn id="486" dur="3000"/>
                                        <p:tgtEl>
                                          <p:spTgt spid="27"/>
                                        </p:tgtEl>
                                        <p:attrNameLst>
                                          <p:attrName>ppt_x</p:attrName>
                                        </p:attrNameLst>
                                      </p:cBhvr>
                                      <p:tavLst>
                                        <p:tav tm="0">
                                          <p:val>
                                            <p:strVal val="ppt_x"/>
                                          </p:val>
                                        </p:tav>
                                        <p:tav tm="100000">
                                          <p:val>
                                            <p:strVal val="ppt_x"/>
                                          </p:val>
                                        </p:tav>
                                      </p:tavLst>
                                    </p:anim>
                                    <p:anim calcmode="lin" valueType="num">
                                      <p:cBhvr additive="base">
                                        <p:cTn id="487" dur="3000"/>
                                        <p:tgtEl>
                                          <p:spTgt spid="27"/>
                                        </p:tgtEl>
                                        <p:attrNameLst>
                                          <p:attrName>ppt_y</p:attrName>
                                        </p:attrNameLst>
                                      </p:cBhvr>
                                      <p:tavLst>
                                        <p:tav tm="0">
                                          <p:val>
                                            <p:strVal val="ppt_y"/>
                                          </p:val>
                                        </p:tav>
                                        <p:tav tm="100000">
                                          <p:val>
                                            <p:strVal val="1+ppt_h/2"/>
                                          </p:val>
                                        </p:tav>
                                      </p:tavLst>
                                    </p:anim>
                                    <p:set>
                                      <p:cBhvr>
                                        <p:cTn id="488" dur="1" fill="hold">
                                          <p:stCondLst>
                                            <p:cond delay="2999"/>
                                          </p:stCondLst>
                                        </p:cTn>
                                        <p:tgtEl>
                                          <p:spTgt spid="27"/>
                                        </p:tgtEl>
                                        <p:attrNameLst>
                                          <p:attrName>style.visibility</p:attrName>
                                        </p:attrNameLst>
                                      </p:cBhvr>
                                      <p:to>
                                        <p:strVal val="hidden"/>
                                      </p:to>
                                    </p:set>
                                  </p:childTnLst>
                                </p:cTn>
                              </p:par>
                              <p:par>
                                <p:cTn id="489" presetID="2" presetClass="exit" presetSubtype="4" fill="hold" grpId="2" nodeType="withEffect">
                                  <p:stCondLst>
                                    <p:cond delay="0"/>
                                  </p:stCondLst>
                                  <p:childTnLst>
                                    <p:anim calcmode="lin" valueType="num">
                                      <p:cBhvr additive="base">
                                        <p:cTn id="490" dur="3000"/>
                                        <p:tgtEl>
                                          <p:spTgt spid="28"/>
                                        </p:tgtEl>
                                        <p:attrNameLst>
                                          <p:attrName>ppt_x</p:attrName>
                                        </p:attrNameLst>
                                      </p:cBhvr>
                                      <p:tavLst>
                                        <p:tav tm="0">
                                          <p:val>
                                            <p:strVal val="ppt_x"/>
                                          </p:val>
                                        </p:tav>
                                        <p:tav tm="100000">
                                          <p:val>
                                            <p:strVal val="ppt_x"/>
                                          </p:val>
                                        </p:tav>
                                      </p:tavLst>
                                    </p:anim>
                                    <p:anim calcmode="lin" valueType="num">
                                      <p:cBhvr additive="base">
                                        <p:cTn id="491" dur="3000"/>
                                        <p:tgtEl>
                                          <p:spTgt spid="28"/>
                                        </p:tgtEl>
                                        <p:attrNameLst>
                                          <p:attrName>ppt_y</p:attrName>
                                        </p:attrNameLst>
                                      </p:cBhvr>
                                      <p:tavLst>
                                        <p:tav tm="0">
                                          <p:val>
                                            <p:strVal val="ppt_y"/>
                                          </p:val>
                                        </p:tav>
                                        <p:tav tm="100000">
                                          <p:val>
                                            <p:strVal val="1+ppt_h/2"/>
                                          </p:val>
                                        </p:tav>
                                      </p:tavLst>
                                    </p:anim>
                                    <p:set>
                                      <p:cBhvr>
                                        <p:cTn id="492" dur="1" fill="hold">
                                          <p:stCondLst>
                                            <p:cond delay="2999"/>
                                          </p:stCondLst>
                                        </p:cTn>
                                        <p:tgtEl>
                                          <p:spTgt spid="28"/>
                                        </p:tgtEl>
                                        <p:attrNameLst>
                                          <p:attrName>style.visibility</p:attrName>
                                        </p:attrNameLst>
                                      </p:cBhvr>
                                      <p:to>
                                        <p:strVal val="hidden"/>
                                      </p:to>
                                    </p:set>
                                  </p:childTnLst>
                                </p:cTn>
                              </p:par>
                              <p:par>
                                <p:cTn id="493" presetID="2" presetClass="exit" presetSubtype="4" fill="hold" grpId="2" nodeType="withEffect">
                                  <p:stCondLst>
                                    <p:cond delay="0"/>
                                  </p:stCondLst>
                                  <p:childTnLst>
                                    <p:anim calcmode="lin" valueType="num">
                                      <p:cBhvr additive="base">
                                        <p:cTn id="494" dur="3000"/>
                                        <p:tgtEl>
                                          <p:spTgt spid="29"/>
                                        </p:tgtEl>
                                        <p:attrNameLst>
                                          <p:attrName>ppt_x</p:attrName>
                                        </p:attrNameLst>
                                      </p:cBhvr>
                                      <p:tavLst>
                                        <p:tav tm="0">
                                          <p:val>
                                            <p:strVal val="ppt_x"/>
                                          </p:val>
                                        </p:tav>
                                        <p:tav tm="100000">
                                          <p:val>
                                            <p:strVal val="ppt_x"/>
                                          </p:val>
                                        </p:tav>
                                      </p:tavLst>
                                    </p:anim>
                                    <p:anim calcmode="lin" valueType="num">
                                      <p:cBhvr additive="base">
                                        <p:cTn id="495" dur="3000"/>
                                        <p:tgtEl>
                                          <p:spTgt spid="29"/>
                                        </p:tgtEl>
                                        <p:attrNameLst>
                                          <p:attrName>ppt_y</p:attrName>
                                        </p:attrNameLst>
                                      </p:cBhvr>
                                      <p:tavLst>
                                        <p:tav tm="0">
                                          <p:val>
                                            <p:strVal val="ppt_y"/>
                                          </p:val>
                                        </p:tav>
                                        <p:tav tm="100000">
                                          <p:val>
                                            <p:strVal val="1+ppt_h/2"/>
                                          </p:val>
                                        </p:tav>
                                      </p:tavLst>
                                    </p:anim>
                                    <p:set>
                                      <p:cBhvr>
                                        <p:cTn id="496" dur="1" fill="hold">
                                          <p:stCondLst>
                                            <p:cond delay="2999"/>
                                          </p:stCondLst>
                                        </p:cTn>
                                        <p:tgtEl>
                                          <p:spTgt spid="29"/>
                                        </p:tgtEl>
                                        <p:attrNameLst>
                                          <p:attrName>style.visibility</p:attrName>
                                        </p:attrNameLst>
                                      </p:cBhvr>
                                      <p:to>
                                        <p:strVal val="hidden"/>
                                      </p:to>
                                    </p:set>
                                  </p:childTnLst>
                                </p:cTn>
                              </p:par>
                              <p:par>
                                <p:cTn id="497" presetID="2" presetClass="exit" presetSubtype="4" fill="hold" grpId="2" nodeType="withEffect">
                                  <p:stCondLst>
                                    <p:cond delay="0"/>
                                  </p:stCondLst>
                                  <p:childTnLst>
                                    <p:anim calcmode="lin" valueType="num">
                                      <p:cBhvr additive="base">
                                        <p:cTn id="498" dur="3000"/>
                                        <p:tgtEl>
                                          <p:spTgt spid="30"/>
                                        </p:tgtEl>
                                        <p:attrNameLst>
                                          <p:attrName>ppt_x</p:attrName>
                                        </p:attrNameLst>
                                      </p:cBhvr>
                                      <p:tavLst>
                                        <p:tav tm="0">
                                          <p:val>
                                            <p:strVal val="ppt_x"/>
                                          </p:val>
                                        </p:tav>
                                        <p:tav tm="100000">
                                          <p:val>
                                            <p:strVal val="ppt_x"/>
                                          </p:val>
                                        </p:tav>
                                      </p:tavLst>
                                    </p:anim>
                                    <p:anim calcmode="lin" valueType="num">
                                      <p:cBhvr additive="base">
                                        <p:cTn id="499" dur="3000"/>
                                        <p:tgtEl>
                                          <p:spTgt spid="30"/>
                                        </p:tgtEl>
                                        <p:attrNameLst>
                                          <p:attrName>ppt_y</p:attrName>
                                        </p:attrNameLst>
                                      </p:cBhvr>
                                      <p:tavLst>
                                        <p:tav tm="0">
                                          <p:val>
                                            <p:strVal val="ppt_y"/>
                                          </p:val>
                                        </p:tav>
                                        <p:tav tm="100000">
                                          <p:val>
                                            <p:strVal val="1+ppt_h/2"/>
                                          </p:val>
                                        </p:tav>
                                      </p:tavLst>
                                    </p:anim>
                                    <p:set>
                                      <p:cBhvr>
                                        <p:cTn id="500" dur="1" fill="hold">
                                          <p:stCondLst>
                                            <p:cond delay="2999"/>
                                          </p:stCondLst>
                                        </p:cTn>
                                        <p:tgtEl>
                                          <p:spTgt spid="30"/>
                                        </p:tgtEl>
                                        <p:attrNameLst>
                                          <p:attrName>style.visibility</p:attrName>
                                        </p:attrNameLst>
                                      </p:cBhvr>
                                      <p:to>
                                        <p:strVal val="hidden"/>
                                      </p:to>
                                    </p:set>
                                  </p:childTnLst>
                                </p:cTn>
                              </p:par>
                              <p:par>
                                <p:cTn id="501" presetID="2" presetClass="exit" presetSubtype="4" fill="hold" grpId="2" nodeType="withEffect">
                                  <p:stCondLst>
                                    <p:cond delay="0"/>
                                  </p:stCondLst>
                                  <p:childTnLst>
                                    <p:anim calcmode="lin" valueType="num">
                                      <p:cBhvr additive="base">
                                        <p:cTn id="502" dur="3000"/>
                                        <p:tgtEl>
                                          <p:spTgt spid="31"/>
                                        </p:tgtEl>
                                        <p:attrNameLst>
                                          <p:attrName>ppt_x</p:attrName>
                                        </p:attrNameLst>
                                      </p:cBhvr>
                                      <p:tavLst>
                                        <p:tav tm="0">
                                          <p:val>
                                            <p:strVal val="ppt_x"/>
                                          </p:val>
                                        </p:tav>
                                        <p:tav tm="100000">
                                          <p:val>
                                            <p:strVal val="ppt_x"/>
                                          </p:val>
                                        </p:tav>
                                      </p:tavLst>
                                    </p:anim>
                                    <p:anim calcmode="lin" valueType="num">
                                      <p:cBhvr additive="base">
                                        <p:cTn id="503" dur="3000"/>
                                        <p:tgtEl>
                                          <p:spTgt spid="31"/>
                                        </p:tgtEl>
                                        <p:attrNameLst>
                                          <p:attrName>ppt_y</p:attrName>
                                        </p:attrNameLst>
                                      </p:cBhvr>
                                      <p:tavLst>
                                        <p:tav tm="0">
                                          <p:val>
                                            <p:strVal val="ppt_y"/>
                                          </p:val>
                                        </p:tav>
                                        <p:tav tm="100000">
                                          <p:val>
                                            <p:strVal val="1+ppt_h/2"/>
                                          </p:val>
                                        </p:tav>
                                      </p:tavLst>
                                    </p:anim>
                                    <p:set>
                                      <p:cBhvr>
                                        <p:cTn id="504" dur="1" fill="hold">
                                          <p:stCondLst>
                                            <p:cond delay="2999"/>
                                          </p:stCondLst>
                                        </p:cTn>
                                        <p:tgtEl>
                                          <p:spTgt spid="31"/>
                                        </p:tgtEl>
                                        <p:attrNameLst>
                                          <p:attrName>style.visibility</p:attrName>
                                        </p:attrNameLst>
                                      </p:cBhvr>
                                      <p:to>
                                        <p:strVal val="hidden"/>
                                      </p:to>
                                    </p:set>
                                  </p:childTnLst>
                                </p:cTn>
                              </p:par>
                              <p:par>
                                <p:cTn id="505" presetID="2" presetClass="exit" presetSubtype="4" fill="hold" grpId="2" nodeType="withEffect">
                                  <p:stCondLst>
                                    <p:cond delay="0"/>
                                  </p:stCondLst>
                                  <p:childTnLst>
                                    <p:anim calcmode="lin" valueType="num">
                                      <p:cBhvr additive="base">
                                        <p:cTn id="506" dur="3000"/>
                                        <p:tgtEl>
                                          <p:spTgt spid="32"/>
                                        </p:tgtEl>
                                        <p:attrNameLst>
                                          <p:attrName>ppt_x</p:attrName>
                                        </p:attrNameLst>
                                      </p:cBhvr>
                                      <p:tavLst>
                                        <p:tav tm="0">
                                          <p:val>
                                            <p:strVal val="ppt_x"/>
                                          </p:val>
                                        </p:tav>
                                        <p:tav tm="100000">
                                          <p:val>
                                            <p:strVal val="ppt_x"/>
                                          </p:val>
                                        </p:tav>
                                      </p:tavLst>
                                    </p:anim>
                                    <p:anim calcmode="lin" valueType="num">
                                      <p:cBhvr additive="base">
                                        <p:cTn id="507" dur="3000"/>
                                        <p:tgtEl>
                                          <p:spTgt spid="32"/>
                                        </p:tgtEl>
                                        <p:attrNameLst>
                                          <p:attrName>ppt_y</p:attrName>
                                        </p:attrNameLst>
                                      </p:cBhvr>
                                      <p:tavLst>
                                        <p:tav tm="0">
                                          <p:val>
                                            <p:strVal val="ppt_y"/>
                                          </p:val>
                                        </p:tav>
                                        <p:tav tm="100000">
                                          <p:val>
                                            <p:strVal val="1+ppt_h/2"/>
                                          </p:val>
                                        </p:tav>
                                      </p:tavLst>
                                    </p:anim>
                                    <p:set>
                                      <p:cBhvr>
                                        <p:cTn id="508" dur="1" fill="hold">
                                          <p:stCondLst>
                                            <p:cond delay="2999"/>
                                          </p:stCondLst>
                                        </p:cTn>
                                        <p:tgtEl>
                                          <p:spTgt spid="32"/>
                                        </p:tgtEl>
                                        <p:attrNameLst>
                                          <p:attrName>style.visibility</p:attrName>
                                        </p:attrNameLst>
                                      </p:cBhvr>
                                      <p:to>
                                        <p:strVal val="hidden"/>
                                      </p:to>
                                    </p:set>
                                  </p:childTnLst>
                                </p:cTn>
                              </p:par>
                              <p:par>
                                <p:cTn id="509" presetID="2" presetClass="exit" presetSubtype="4" fill="hold" grpId="2" nodeType="withEffect">
                                  <p:stCondLst>
                                    <p:cond delay="0"/>
                                  </p:stCondLst>
                                  <p:childTnLst>
                                    <p:anim calcmode="lin" valueType="num">
                                      <p:cBhvr additive="base">
                                        <p:cTn id="510" dur="3000"/>
                                        <p:tgtEl>
                                          <p:spTgt spid="33"/>
                                        </p:tgtEl>
                                        <p:attrNameLst>
                                          <p:attrName>ppt_x</p:attrName>
                                        </p:attrNameLst>
                                      </p:cBhvr>
                                      <p:tavLst>
                                        <p:tav tm="0">
                                          <p:val>
                                            <p:strVal val="ppt_x"/>
                                          </p:val>
                                        </p:tav>
                                        <p:tav tm="100000">
                                          <p:val>
                                            <p:strVal val="ppt_x"/>
                                          </p:val>
                                        </p:tav>
                                      </p:tavLst>
                                    </p:anim>
                                    <p:anim calcmode="lin" valueType="num">
                                      <p:cBhvr additive="base">
                                        <p:cTn id="511" dur="3000"/>
                                        <p:tgtEl>
                                          <p:spTgt spid="33"/>
                                        </p:tgtEl>
                                        <p:attrNameLst>
                                          <p:attrName>ppt_y</p:attrName>
                                        </p:attrNameLst>
                                      </p:cBhvr>
                                      <p:tavLst>
                                        <p:tav tm="0">
                                          <p:val>
                                            <p:strVal val="ppt_y"/>
                                          </p:val>
                                        </p:tav>
                                        <p:tav tm="100000">
                                          <p:val>
                                            <p:strVal val="1+ppt_h/2"/>
                                          </p:val>
                                        </p:tav>
                                      </p:tavLst>
                                    </p:anim>
                                    <p:set>
                                      <p:cBhvr>
                                        <p:cTn id="512" dur="1" fill="hold">
                                          <p:stCondLst>
                                            <p:cond delay="2999"/>
                                          </p:stCondLst>
                                        </p:cTn>
                                        <p:tgtEl>
                                          <p:spTgt spid="33"/>
                                        </p:tgtEl>
                                        <p:attrNameLst>
                                          <p:attrName>style.visibility</p:attrName>
                                        </p:attrNameLst>
                                      </p:cBhvr>
                                      <p:to>
                                        <p:strVal val="hidden"/>
                                      </p:to>
                                    </p:set>
                                  </p:childTnLst>
                                </p:cTn>
                              </p:par>
                              <p:par>
                                <p:cTn id="513" presetID="2" presetClass="exit" presetSubtype="4" fill="hold" grpId="2" nodeType="withEffect">
                                  <p:stCondLst>
                                    <p:cond delay="0"/>
                                  </p:stCondLst>
                                  <p:childTnLst>
                                    <p:anim calcmode="lin" valueType="num">
                                      <p:cBhvr additive="base">
                                        <p:cTn id="514" dur="3000"/>
                                        <p:tgtEl>
                                          <p:spTgt spid="34"/>
                                        </p:tgtEl>
                                        <p:attrNameLst>
                                          <p:attrName>ppt_x</p:attrName>
                                        </p:attrNameLst>
                                      </p:cBhvr>
                                      <p:tavLst>
                                        <p:tav tm="0">
                                          <p:val>
                                            <p:strVal val="ppt_x"/>
                                          </p:val>
                                        </p:tav>
                                        <p:tav tm="100000">
                                          <p:val>
                                            <p:strVal val="ppt_x"/>
                                          </p:val>
                                        </p:tav>
                                      </p:tavLst>
                                    </p:anim>
                                    <p:anim calcmode="lin" valueType="num">
                                      <p:cBhvr additive="base">
                                        <p:cTn id="515" dur="3000"/>
                                        <p:tgtEl>
                                          <p:spTgt spid="34"/>
                                        </p:tgtEl>
                                        <p:attrNameLst>
                                          <p:attrName>ppt_y</p:attrName>
                                        </p:attrNameLst>
                                      </p:cBhvr>
                                      <p:tavLst>
                                        <p:tav tm="0">
                                          <p:val>
                                            <p:strVal val="ppt_y"/>
                                          </p:val>
                                        </p:tav>
                                        <p:tav tm="100000">
                                          <p:val>
                                            <p:strVal val="1+ppt_h/2"/>
                                          </p:val>
                                        </p:tav>
                                      </p:tavLst>
                                    </p:anim>
                                    <p:set>
                                      <p:cBhvr>
                                        <p:cTn id="516" dur="1" fill="hold">
                                          <p:stCondLst>
                                            <p:cond delay="2999"/>
                                          </p:stCondLst>
                                        </p:cTn>
                                        <p:tgtEl>
                                          <p:spTgt spid="34"/>
                                        </p:tgtEl>
                                        <p:attrNameLst>
                                          <p:attrName>style.visibility</p:attrName>
                                        </p:attrNameLst>
                                      </p:cBhvr>
                                      <p:to>
                                        <p:strVal val="hidden"/>
                                      </p:to>
                                    </p:set>
                                  </p:childTnLst>
                                </p:cTn>
                              </p:par>
                              <p:par>
                                <p:cTn id="517" presetID="2" presetClass="exit" presetSubtype="4" fill="hold" grpId="2" nodeType="withEffect">
                                  <p:stCondLst>
                                    <p:cond delay="0"/>
                                  </p:stCondLst>
                                  <p:childTnLst>
                                    <p:anim calcmode="lin" valueType="num">
                                      <p:cBhvr additive="base">
                                        <p:cTn id="518" dur="3000"/>
                                        <p:tgtEl>
                                          <p:spTgt spid="35"/>
                                        </p:tgtEl>
                                        <p:attrNameLst>
                                          <p:attrName>ppt_x</p:attrName>
                                        </p:attrNameLst>
                                      </p:cBhvr>
                                      <p:tavLst>
                                        <p:tav tm="0">
                                          <p:val>
                                            <p:strVal val="ppt_x"/>
                                          </p:val>
                                        </p:tav>
                                        <p:tav tm="100000">
                                          <p:val>
                                            <p:strVal val="ppt_x"/>
                                          </p:val>
                                        </p:tav>
                                      </p:tavLst>
                                    </p:anim>
                                    <p:anim calcmode="lin" valueType="num">
                                      <p:cBhvr additive="base">
                                        <p:cTn id="519" dur="3000"/>
                                        <p:tgtEl>
                                          <p:spTgt spid="35"/>
                                        </p:tgtEl>
                                        <p:attrNameLst>
                                          <p:attrName>ppt_y</p:attrName>
                                        </p:attrNameLst>
                                      </p:cBhvr>
                                      <p:tavLst>
                                        <p:tav tm="0">
                                          <p:val>
                                            <p:strVal val="ppt_y"/>
                                          </p:val>
                                        </p:tav>
                                        <p:tav tm="100000">
                                          <p:val>
                                            <p:strVal val="1+ppt_h/2"/>
                                          </p:val>
                                        </p:tav>
                                      </p:tavLst>
                                    </p:anim>
                                    <p:set>
                                      <p:cBhvr>
                                        <p:cTn id="520" dur="1" fill="hold">
                                          <p:stCondLst>
                                            <p:cond delay="2999"/>
                                          </p:stCondLst>
                                        </p:cTn>
                                        <p:tgtEl>
                                          <p:spTgt spid="35"/>
                                        </p:tgtEl>
                                        <p:attrNameLst>
                                          <p:attrName>style.visibility</p:attrName>
                                        </p:attrNameLst>
                                      </p:cBhvr>
                                      <p:to>
                                        <p:strVal val="hidden"/>
                                      </p:to>
                                    </p:set>
                                  </p:childTnLst>
                                </p:cTn>
                              </p:par>
                              <p:par>
                                <p:cTn id="521" presetID="2" presetClass="exit" presetSubtype="4" fill="hold" grpId="2" nodeType="withEffect">
                                  <p:stCondLst>
                                    <p:cond delay="0"/>
                                  </p:stCondLst>
                                  <p:childTnLst>
                                    <p:anim calcmode="lin" valueType="num">
                                      <p:cBhvr additive="base">
                                        <p:cTn id="522" dur="3000"/>
                                        <p:tgtEl>
                                          <p:spTgt spid="36"/>
                                        </p:tgtEl>
                                        <p:attrNameLst>
                                          <p:attrName>ppt_x</p:attrName>
                                        </p:attrNameLst>
                                      </p:cBhvr>
                                      <p:tavLst>
                                        <p:tav tm="0">
                                          <p:val>
                                            <p:strVal val="ppt_x"/>
                                          </p:val>
                                        </p:tav>
                                        <p:tav tm="100000">
                                          <p:val>
                                            <p:strVal val="ppt_x"/>
                                          </p:val>
                                        </p:tav>
                                      </p:tavLst>
                                    </p:anim>
                                    <p:anim calcmode="lin" valueType="num">
                                      <p:cBhvr additive="base">
                                        <p:cTn id="523" dur="3000"/>
                                        <p:tgtEl>
                                          <p:spTgt spid="36"/>
                                        </p:tgtEl>
                                        <p:attrNameLst>
                                          <p:attrName>ppt_y</p:attrName>
                                        </p:attrNameLst>
                                      </p:cBhvr>
                                      <p:tavLst>
                                        <p:tav tm="0">
                                          <p:val>
                                            <p:strVal val="ppt_y"/>
                                          </p:val>
                                        </p:tav>
                                        <p:tav tm="100000">
                                          <p:val>
                                            <p:strVal val="1+ppt_h/2"/>
                                          </p:val>
                                        </p:tav>
                                      </p:tavLst>
                                    </p:anim>
                                    <p:set>
                                      <p:cBhvr>
                                        <p:cTn id="524" dur="1" fill="hold">
                                          <p:stCondLst>
                                            <p:cond delay="2999"/>
                                          </p:stCondLst>
                                        </p:cTn>
                                        <p:tgtEl>
                                          <p:spTgt spid="36"/>
                                        </p:tgtEl>
                                        <p:attrNameLst>
                                          <p:attrName>style.visibility</p:attrName>
                                        </p:attrNameLst>
                                      </p:cBhvr>
                                      <p:to>
                                        <p:strVal val="hidden"/>
                                      </p:to>
                                    </p:set>
                                  </p:childTnLst>
                                </p:cTn>
                              </p:par>
                              <p:par>
                                <p:cTn id="525" presetID="2" presetClass="exit" presetSubtype="4" fill="hold" grpId="2" nodeType="withEffect">
                                  <p:stCondLst>
                                    <p:cond delay="0"/>
                                  </p:stCondLst>
                                  <p:childTnLst>
                                    <p:anim calcmode="lin" valueType="num">
                                      <p:cBhvr additive="base">
                                        <p:cTn id="526" dur="3000"/>
                                        <p:tgtEl>
                                          <p:spTgt spid="37"/>
                                        </p:tgtEl>
                                        <p:attrNameLst>
                                          <p:attrName>ppt_x</p:attrName>
                                        </p:attrNameLst>
                                      </p:cBhvr>
                                      <p:tavLst>
                                        <p:tav tm="0">
                                          <p:val>
                                            <p:strVal val="ppt_x"/>
                                          </p:val>
                                        </p:tav>
                                        <p:tav tm="100000">
                                          <p:val>
                                            <p:strVal val="ppt_x"/>
                                          </p:val>
                                        </p:tav>
                                      </p:tavLst>
                                    </p:anim>
                                    <p:anim calcmode="lin" valueType="num">
                                      <p:cBhvr additive="base">
                                        <p:cTn id="527" dur="3000"/>
                                        <p:tgtEl>
                                          <p:spTgt spid="37"/>
                                        </p:tgtEl>
                                        <p:attrNameLst>
                                          <p:attrName>ppt_y</p:attrName>
                                        </p:attrNameLst>
                                      </p:cBhvr>
                                      <p:tavLst>
                                        <p:tav tm="0">
                                          <p:val>
                                            <p:strVal val="ppt_y"/>
                                          </p:val>
                                        </p:tav>
                                        <p:tav tm="100000">
                                          <p:val>
                                            <p:strVal val="1+ppt_h/2"/>
                                          </p:val>
                                        </p:tav>
                                      </p:tavLst>
                                    </p:anim>
                                    <p:set>
                                      <p:cBhvr>
                                        <p:cTn id="528" dur="1" fill="hold">
                                          <p:stCondLst>
                                            <p:cond delay="2999"/>
                                          </p:stCondLst>
                                        </p:cTn>
                                        <p:tgtEl>
                                          <p:spTgt spid="37"/>
                                        </p:tgtEl>
                                        <p:attrNameLst>
                                          <p:attrName>style.visibility</p:attrName>
                                        </p:attrNameLst>
                                      </p:cBhvr>
                                      <p:to>
                                        <p:strVal val="hidden"/>
                                      </p:to>
                                    </p:set>
                                  </p:childTnLst>
                                </p:cTn>
                              </p:par>
                              <p:par>
                                <p:cTn id="529" presetID="2" presetClass="exit" presetSubtype="4" fill="hold" grpId="2" nodeType="withEffect">
                                  <p:stCondLst>
                                    <p:cond delay="0"/>
                                  </p:stCondLst>
                                  <p:childTnLst>
                                    <p:anim calcmode="lin" valueType="num">
                                      <p:cBhvr additive="base">
                                        <p:cTn id="530" dur="3000"/>
                                        <p:tgtEl>
                                          <p:spTgt spid="38"/>
                                        </p:tgtEl>
                                        <p:attrNameLst>
                                          <p:attrName>ppt_x</p:attrName>
                                        </p:attrNameLst>
                                      </p:cBhvr>
                                      <p:tavLst>
                                        <p:tav tm="0">
                                          <p:val>
                                            <p:strVal val="ppt_x"/>
                                          </p:val>
                                        </p:tav>
                                        <p:tav tm="100000">
                                          <p:val>
                                            <p:strVal val="ppt_x"/>
                                          </p:val>
                                        </p:tav>
                                      </p:tavLst>
                                    </p:anim>
                                    <p:anim calcmode="lin" valueType="num">
                                      <p:cBhvr additive="base">
                                        <p:cTn id="531" dur="3000"/>
                                        <p:tgtEl>
                                          <p:spTgt spid="38"/>
                                        </p:tgtEl>
                                        <p:attrNameLst>
                                          <p:attrName>ppt_y</p:attrName>
                                        </p:attrNameLst>
                                      </p:cBhvr>
                                      <p:tavLst>
                                        <p:tav tm="0">
                                          <p:val>
                                            <p:strVal val="ppt_y"/>
                                          </p:val>
                                        </p:tav>
                                        <p:tav tm="100000">
                                          <p:val>
                                            <p:strVal val="1+ppt_h/2"/>
                                          </p:val>
                                        </p:tav>
                                      </p:tavLst>
                                    </p:anim>
                                    <p:set>
                                      <p:cBhvr>
                                        <p:cTn id="532" dur="1" fill="hold">
                                          <p:stCondLst>
                                            <p:cond delay="2999"/>
                                          </p:stCondLst>
                                        </p:cTn>
                                        <p:tgtEl>
                                          <p:spTgt spid="38"/>
                                        </p:tgtEl>
                                        <p:attrNameLst>
                                          <p:attrName>style.visibility</p:attrName>
                                        </p:attrNameLst>
                                      </p:cBhvr>
                                      <p:to>
                                        <p:strVal val="hidden"/>
                                      </p:to>
                                    </p:set>
                                  </p:childTnLst>
                                </p:cTn>
                              </p:par>
                              <p:par>
                                <p:cTn id="533" presetID="2" presetClass="exit" presetSubtype="4" fill="hold" grpId="2" nodeType="withEffect">
                                  <p:stCondLst>
                                    <p:cond delay="0"/>
                                  </p:stCondLst>
                                  <p:childTnLst>
                                    <p:anim calcmode="lin" valueType="num">
                                      <p:cBhvr additive="base">
                                        <p:cTn id="534" dur="3000"/>
                                        <p:tgtEl>
                                          <p:spTgt spid="39"/>
                                        </p:tgtEl>
                                        <p:attrNameLst>
                                          <p:attrName>ppt_x</p:attrName>
                                        </p:attrNameLst>
                                      </p:cBhvr>
                                      <p:tavLst>
                                        <p:tav tm="0">
                                          <p:val>
                                            <p:strVal val="ppt_x"/>
                                          </p:val>
                                        </p:tav>
                                        <p:tav tm="100000">
                                          <p:val>
                                            <p:strVal val="ppt_x"/>
                                          </p:val>
                                        </p:tav>
                                      </p:tavLst>
                                    </p:anim>
                                    <p:anim calcmode="lin" valueType="num">
                                      <p:cBhvr additive="base">
                                        <p:cTn id="535" dur="3000"/>
                                        <p:tgtEl>
                                          <p:spTgt spid="39"/>
                                        </p:tgtEl>
                                        <p:attrNameLst>
                                          <p:attrName>ppt_y</p:attrName>
                                        </p:attrNameLst>
                                      </p:cBhvr>
                                      <p:tavLst>
                                        <p:tav tm="0">
                                          <p:val>
                                            <p:strVal val="ppt_y"/>
                                          </p:val>
                                        </p:tav>
                                        <p:tav tm="100000">
                                          <p:val>
                                            <p:strVal val="1+ppt_h/2"/>
                                          </p:val>
                                        </p:tav>
                                      </p:tavLst>
                                    </p:anim>
                                    <p:set>
                                      <p:cBhvr>
                                        <p:cTn id="536" dur="1" fill="hold">
                                          <p:stCondLst>
                                            <p:cond delay="2999"/>
                                          </p:stCondLst>
                                        </p:cTn>
                                        <p:tgtEl>
                                          <p:spTgt spid="39"/>
                                        </p:tgtEl>
                                        <p:attrNameLst>
                                          <p:attrName>style.visibility</p:attrName>
                                        </p:attrNameLst>
                                      </p:cBhvr>
                                      <p:to>
                                        <p:strVal val="hidden"/>
                                      </p:to>
                                    </p:set>
                                  </p:childTnLst>
                                </p:cTn>
                              </p:par>
                              <p:par>
                                <p:cTn id="537" presetID="2" presetClass="exit" presetSubtype="4" fill="hold" grpId="2" nodeType="withEffect">
                                  <p:stCondLst>
                                    <p:cond delay="0"/>
                                  </p:stCondLst>
                                  <p:childTnLst>
                                    <p:anim calcmode="lin" valueType="num">
                                      <p:cBhvr additive="base">
                                        <p:cTn id="538" dur="3000"/>
                                        <p:tgtEl>
                                          <p:spTgt spid="40"/>
                                        </p:tgtEl>
                                        <p:attrNameLst>
                                          <p:attrName>ppt_x</p:attrName>
                                        </p:attrNameLst>
                                      </p:cBhvr>
                                      <p:tavLst>
                                        <p:tav tm="0">
                                          <p:val>
                                            <p:strVal val="ppt_x"/>
                                          </p:val>
                                        </p:tav>
                                        <p:tav tm="100000">
                                          <p:val>
                                            <p:strVal val="ppt_x"/>
                                          </p:val>
                                        </p:tav>
                                      </p:tavLst>
                                    </p:anim>
                                    <p:anim calcmode="lin" valueType="num">
                                      <p:cBhvr additive="base">
                                        <p:cTn id="539" dur="3000"/>
                                        <p:tgtEl>
                                          <p:spTgt spid="40"/>
                                        </p:tgtEl>
                                        <p:attrNameLst>
                                          <p:attrName>ppt_y</p:attrName>
                                        </p:attrNameLst>
                                      </p:cBhvr>
                                      <p:tavLst>
                                        <p:tav tm="0">
                                          <p:val>
                                            <p:strVal val="ppt_y"/>
                                          </p:val>
                                        </p:tav>
                                        <p:tav tm="100000">
                                          <p:val>
                                            <p:strVal val="1+ppt_h/2"/>
                                          </p:val>
                                        </p:tav>
                                      </p:tavLst>
                                    </p:anim>
                                    <p:set>
                                      <p:cBhvr>
                                        <p:cTn id="540" dur="1" fill="hold">
                                          <p:stCondLst>
                                            <p:cond delay="2999"/>
                                          </p:stCondLst>
                                        </p:cTn>
                                        <p:tgtEl>
                                          <p:spTgt spid="40"/>
                                        </p:tgtEl>
                                        <p:attrNameLst>
                                          <p:attrName>style.visibility</p:attrName>
                                        </p:attrNameLst>
                                      </p:cBhvr>
                                      <p:to>
                                        <p:strVal val="hidden"/>
                                      </p:to>
                                    </p:set>
                                  </p:childTnLst>
                                </p:cTn>
                              </p:par>
                              <p:par>
                                <p:cTn id="541" presetID="2" presetClass="exit" presetSubtype="4" fill="hold" grpId="2" nodeType="withEffect">
                                  <p:stCondLst>
                                    <p:cond delay="0"/>
                                  </p:stCondLst>
                                  <p:childTnLst>
                                    <p:anim calcmode="lin" valueType="num">
                                      <p:cBhvr additive="base">
                                        <p:cTn id="542" dur="3000"/>
                                        <p:tgtEl>
                                          <p:spTgt spid="41"/>
                                        </p:tgtEl>
                                        <p:attrNameLst>
                                          <p:attrName>ppt_x</p:attrName>
                                        </p:attrNameLst>
                                      </p:cBhvr>
                                      <p:tavLst>
                                        <p:tav tm="0">
                                          <p:val>
                                            <p:strVal val="ppt_x"/>
                                          </p:val>
                                        </p:tav>
                                        <p:tav tm="100000">
                                          <p:val>
                                            <p:strVal val="ppt_x"/>
                                          </p:val>
                                        </p:tav>
                                      </p:tavLst>
                                    </p:anim>
                                    <p:anim calcmode="lin" valueType="num">
                                      <p:cBhvr additive="base">
                                        <p:cTn id="543" dur="3000"/>
                                        <p:tgtEl>
                                          <p:spTgt spid="41"/>
                                        </p:tgtEl>
                                        <p:attrNameLst>
                                          <p:attrName>ppt_y</p:attrName>
                                        </p:attrNameLst>
                                      </p:cBhvr>
                                      <p:tavLst>
                                        <p:tav tm="0">
                                          <p:val>
                                            <p:strVal val="ppt_y"/>
                                          </p:val>
                                        </p:tav>
                                        <p:tav tm="100000">
                                          <p:val>
                                            <p:strVal val="1+ppt_h/2"/>
                                          </p:val>
                                        </p:tav>
                                      </p:tavLst>
                                    </p:anim>
                                    <p:set>
                                      <p:cBhvr>
                                        <p:cTn id="544" dur="1" fill="hold">
                                          <p:stCondLst>
                                            <p:cond delay="2999"/>
                                          </p:stCondLst>
                                        </p:cTn>
                                        <p:tgtEl>
                                          <p:spTgt spid="41"/>
                                        </p:tgtEl>
                                        <p:attrNameLst>
                                          <p:attrName>style.visibility</p:attrName>
                                        </p:attrNameLst>
                                      </p:cBhvr>
                                      <p:to>
                                        <p:strVal val="hidden"/>
                                      </p:to>
                                    </p:set>
                                  </p:childTnLst>
                                </p:cTn>
                              </p:par>
                              <p:par>
                                <p:cTn id="545" presetID="2" presetClass="exit" presetSubtype="4" fill="hold" grpId="2" nodeType="withEffect">
                                  <p:stCondLst>
                                    <p:cond delay="0"/>
                                  </p:stCondLst>
                                  <p:childTnLst>
                                    <p:anim calcmode="lin" valueType="num">
                                      <p:cBhvr additive="base">
                                        <p:cTn id="546" dur="3000"/>
                                        <p:tgtEl>
                                          <p:spTgt spid="42"/>
                                        </p:tgtEl>
                                        <p:attrNameLst>
                                          <p:attrName>ppt_x</p:attrName>
                                        </p:attrNameLst>
                                      </p:cBhvr>
                                      <p:tavLst>
                                        <p:tav tm="0">
                                          <p:val>
                                            <p:strVal val="ppt_x"/>
                                          </p:val>
                                        </p:tav>
                                        <p:tav tm="100000">
                                          <p:val>
                                            <p:strVal val="ppt_x"/>
                                          </p:val>
                                        </p:tav>
                                      </p:tavLst>
                                    </p:anim>
                                    <p:anim calcmode="lin" valueType="num">
                                      <p:cBhvr additive="base">
                                        <p:cTn id="547" dur="3000"/>
                                        <p:tgtEl>
                                          <p:spTgt spid="42"/>
                                        </p:tgtEl>
                                        <p:attrNameLst>
                                          <p:attrName>ppt_y</p:attrName>
                                        </p:attrNameLst>
                                      </p:cBhvr>
                                      <p:tavLst>
                                        <p:tav tm="0">
                                          <p:val>
                                            <p:strVal val="ppt_y"/>
                                          </p:val>
                                        </p:tav>
                                        <p:tav tm="100000">
                                          <p:val>
                                            <p:strVal val="1+ppt_h/2"/>
                                          </p:val>
                                        </p:tav>
                                      </p:tavLst>
                                    </p:anim>
                                    <p:set>
                                      <p:cBhvr>
                                        <p:cTn id="548" dur="1" fill="hold">
                                          <p:stCondLst>
                                            <p:cond delay="2999"/>
                                          </p:stCondLst>
                                        </p:cTn>
                                        <p:tgtEl>
                                          <p:spTgt spid="42"/>
                                        </p:tgtEl>
                                        <p:attrNameLst>
                                          <p:attrName>style.visibility</p:attrName>
                                        </p:attrNameLst>
                                      </p:cBhvr>
                                      <p:to>
                                        <p:strVal val="hidden"/>
                                      </p:to>
                                    </p:set>
                                  </p:childTnLst>
                                </p:cTn>
                              </p:par>
                              <p:par>
                                <p:cTn id="549" presetID="2" presetClass="exit" presetSubtype="4" fill="hold" grpId="2" nodeType="withEffect">
                                  <p:stCondLst>
                                    <p:cond delay="0"/>
                                  </p:stCondLst>
                                  <p:childTnLst>
                                    <p:anim calcmode="lin" valueType="num">
                                      <p:cBhvr additive="base">
                                        <p:cTn id="550" dur="3000"/>
                                        <p:tgtEl>
                                          <p:spTgt spid="43"/>
                                        </p:tgtEl>
                                        <p:attrNameLst>
                                          <p:attrName>ppt_x</p:attrName>
                                        </p:attrNameLst>
                                      </p:cBhvr>
                                      <p:tavLst>
                                        <p:tav tm="0">
                                          <p:val>
                                            <p:strVal val="ppt_x"/>
                                          </p:val>
                                        </p:tav>
                                        <p:tav tm="100000">
                                          <p:val>
                                            <p:strVal val="ppt_x"/>
                                          </p:val>
                                        </p:tav>
                                      </p:tavLst>
                                    </p:anim>
                                    <p:anim calcmode="lin" valueType="num">
                                      <p:cBhvr additive="base">
                                        <p:cTn id="551" dur="3000"/>
                                        <p:tgtEl>
                                          <p:spTgt spid="43"/>
                                        </p:tgtEl>
                                        <p:attrNameLst>
                                          <p:attrName>ppt_y</p:attrName>
                                        </p:attrNameLst>
                                      </p:cBhvr>
                                      <p:tavLst>
                                        <p:tav tm="0">
                                          <p:val>
                                            <p:strVal val="ppt_y"/>
                                          </p:val>
                                        </p:tav>
                                        <p:tav tm="100000">
                                          <p:val>
                                            <p:strVal val="1+ppt_h/2"/>
                                          </p:val>
                                        </p:tav>
                                      </p:tavLst>
                                    </p:anim>
                                    <p:set>
                                      <p:cBhvr>
                                        <p:cTn id="552" dur="1" fill="hold">
                                          <p:stCondLst>
                                            <p:cond delay="2999"/>
                                          </p:stCondLst>
                                        </p:cTn>
                                        <p:tgtEl>
                                          <p:spTgt spid="43"/>
                                        </p:tgtEl>
                                        <p:attrNameLst>
                                          <p:attrName>style.visibility</p:attrName>
                                        </p:attrNameLst>
                                      </p:cBhvr>
                                      <p:to>
                                        <p:strVal val="hidden"/>
                                      </p:to>
                                    </p:set>
                                  </p:childTnLst>
                                </p:cTn>
                              </p:par>
                              <p:par>
                                <p:cTn id="553" presetID="2" presetClass="exit" presetSubtype="4" fill="hold" grpId="2" nodeType="withEffect">
                                  <p:stCondLst>
                                    <p:cond delay="0"/>
                                  </p:stCondLst>
                                  <p:childTnLst>
                                    <p:anim calcmode="lin" valueType="num">
                                      <p:cBhvr additive="base">
                                        <p:cTn id="554" dur="3000"/>
                                        <p:tgtEl>
                                          <p:spTgt spid="44"/>
                                        </p:tgtEl>
                                        <p:attrNameLst>
                                          <p:attrName>ppt_x</p:attrName>
                                        </p:attrNameLst>
                                      </p:cBhvr>
                                      <p:tavLst>
                                        <p:tav tm="0">
                                          <p:val>
                                            <p:strVal val="ppt_x"/>
                                          </p:val>
                                        </p:tav>
                                        <p:tav tm="100000">
                                          <p:val>
                                            <p:strVal val="ppt_x"/>
                                          </p:val>
                                        </p:tav>
                                      </p:tavLst>
                                    </p:anim>
                                    <p:anim calcmode="lin" valueType="num">
                                      <p:cBhvr additive="base">
                                        <p:cTn id="555" dur="3000"/>
                                        <p:tgtEl>
                                          <p:spTgt spid="44"/>
                                        </p:tgtEl>
                                        <p:attrNameLst>
                                          <p:attrName>ppt_y</p:attrName>
                                        </p:attrNameLst>
                                      </p:cBhvr>
                                      <p:tavLst>
                                        <p:tav tm="0">
                                          <p:val>
                                            <p:strVal val="ppt_y"/>
                                          </p:val>
                                        </p:tav>
                                        <p:tav tm="100000">
                                          <p:val>
                                            <p:strVal val="1+ppt_h/2"/>
                                          </p:val>
                                        </p:tav>
                                      </p:tavLst>
                                    </p:anim>
                                    <p:set>
                                      <p:cBhvr>
                                        <p:cTn id="556" dur="1" fill="hold">
                                          <p:stCondLst>
                                            <p:cond delay="2999"/>
                                          </p:stCondLst>
                                        </p:cTn>
                                        <p:tgtEl>
                                          <p:spTgt spid="44"/>
                                        </p:tgtEl>
                                        <p:attrNameLst>
                                          <p:attrName>style.visibility</p:attrName>
                                        </p:attrNameLst>
                                      </p:cBhvr>
                                      <p:to>
                                        <p:strVal val="hidden"/>
                                      </p:to>
                                    </p:set>
                                  </p:childTnLst>
                                </p:cTn>
                              </p:par>
                              <p:par>
                                <p:cTn id="557" presetID="2" presetClass="exit" presetSubtype="4" fill="hold" grpId="2" nodeType="withEffect">
                                  <p:stCondLst>
                                    <p:cond delay="0"/>
                                  </p:stCondLst>
                                  <p:childTnLst>
                                    <p:anim calcmode="lin" valueType="num">
                                      <p:cBhvr additive="base">
                                        <p:cTn id="558" dur="3000"/>
                                        <p:tgtEl>
                                          <p:spTgt spid="45"/>
                                        </p:tgtEl>
                                        <p:attrNameLst>
                                          <p:attrName>ppt_x</p:attrName>
                                        </p:attrNameLst>
                                      </p:cBhvr>
                                      <p:tavLst>
                                        <p:tav tm="0">
                                          <p:val>
                                            <p:strVal val="ppt_x"/>
                                          </p:val>
                                        </p:tav>
                                        <p:tav tm="100000">
                                          <p:val>
                                            <p:strVal val="ppt_x"/>
                                          </p:val>
                                        </p:tav>
                                      </p:tavLst>
                                    </p:anim>
                                    <p:anim calcmode="lin" valueType="num">
                                      <p:cBhvr additive="base">
                                        <p:cTn id="559" dur="3000"/>
                                        <p:tgtEl>
                                          <p:spTgt spid="45"/>
                                        </p:tgtEl>
                                        <p:attrNameLst>
                                          <p:attrName>ppt_y</p:attrName>
                                        </p:attrNameLst>
                                      </p:cBhvr>
                                      <p:tavLst>
                                        <p:tav tm="0">
                                          <p:val>
                                            <p:strVal val="ppt_y"/>
                                          </p:val>
                                        </p:tav>
                                        <p:tav tm="100000">
                                          <p:val>
                                            <p:strVal val="1+ppt_h/2"/>
                                          </p:val>
                                        </p:tav>
                                      </p:tavLst>
                                    </p:anim>
                                    <p:set>
                                      <p:cBhvr>
                                        <p:cTn id="560" dur="1" fill="hold">
                                          <p:stCondLst>
                                            <p:cond delay="2999"/>
                                          </p:stCondLst>
                                        </p:cTn>
                                        <p:tgtEl>
                                          <p:spTgt spid="45"/>
                                        </p:tgtEl>
                                        <p:attrNameLst>
                                          <p:attrName>style.visibility</p:attrName>
                                        </p:attrNameLst>
                                      </p:cBhvr>
                                      <p:to>
                                        <p:strVal val="hidden"/>
                                      </p:to>
                                    </p:set>
                                  </p:childTnLst>
                                </p:cTn>
                              </p:par>
                              <p:par>
                                <p:cTn id="561" presetID="2" presetClass="exit" presetSubtype="4" fill="hold" grpId="2" nodeType="withEffect">
                                  <p:stCondLst>
                                    <p:cond delay="0"/>
                                  </p:stCondLst>
                                  <p:childTnLst>
                                    <p:anim calcmode="lin" valueType="num">
                                      <p:cBhvr additive="base">
                                        <p:cTn id="562" dur="3000"/>
                                        <p:tgtEl>
                                          <p:spTgt spid="46"/>
                                        </p:tgtEl>
                                        <p:attrNameLst>
                                          <p:attrName>ppt_x</p:attrName>
                                        </p:attrNameLst>
                                      </p:cBhvr>
                                      <p:tavLst>
                                        <p:tav tm="0">
                                          <p:val>
                                            <p:strVal val="ppt_x"/>
                                          </p:val>
                                        </p:tav>
                                        <p:tav tm="100000">
                                          <p:val>
                                            <p:strVal val="ppt_x"/>
                                          </p:val>
                                        </p:tav>
                                      </p:tavLst>
                                    </p:anim>
                                    <p:anim calcmode="lin" valueType="num">
                                      <p:cBhvr additive="base">
                                        <p:cTn id="563" dur="3000"/>
                                        <p:tgtEl>
                                          <p:spTgt spid="46"/>
                                        </p:tgtEl>
                                        <p:attrNameLst>
                                          <p:attrName>ppt_y</p:attrName>
                                        </p:attrNameLst>
                                      </p:cBhvr>
                                      <p:tavLst>
                                        <p:tav tm="0">
                                          <p:val>
                                            <p:strVal val="ppt_y"/>
                                          </p:val>
                                        </p:tav>
                                        <p:tav tm="100000">
                                          <p:val>
                                            <p:strVal val="1+ppt_h/2"/>
                                          </p:val>
                                        </p:tav>
                                      </p:tavLst>
                                    </p:anim>
                                    <p:set>
                                      <p:cBhvr>
                                        <p:cTn id="564" dur="1" fill="hold">
                                          <p:stCondLst>
                                            <p:cond delay="2999"/>
                                          </p:stCondLst>
                                        </p:cTn>
                                        <p:tgtEl>
                                          <p:spTgt spid="46"/>
                                        </p:tgtEl>
                                        <p:attrNameLst>
                                          <p:attrName>style.visibility</p:attrName>
                                        </p:attrNameLst>
                                      </p:cBhvr>
                                      <p:to>
                                        <p:strVal val="hidden"/>
                                      </p:to>
                                    </p:set>
                                  </p:childTnLst>
                                </p:cTn>
                              </p:par>
                              <p:par>
                                <p:cTn id="565" presetID="2" presetClass="exit" presetSubtype="4" fill="hold" grpId="2" nodeType="withEffect">
                                  <p:stCondLst>
                                    <p:cond delay="0"/>
                                  </p:stCondLst>
                                  <p:childTnLst>
                                    <p:anim calcmode="lin" valueType="num">
                                      <p:cBhvr additive="base">
                                        <p:cTn id="566" dur="3000"/>
                                        <p:tgtEl>
                                          <p:spTgt spid="47"/>
                                        </p:tgtEl>
                                        <p:attrNameLst>
                                          <p:attrName>ppt_x</p:attrName>
                                        </p:attrNameLst>
                                      </p:cBhvr>
                                      <p:tavLst>
                                        <p:tav tm="0">
                                          <p:val>
                                            <p:strVal val="ppt_x"/>
                                          </p:val>
                                        </p:tav>
                                        <p:tav tm="100000">
                                          <p:val>
                                            <p:strVal val="ppt_x"/>
                                          </p:val>
                                        </p:tav>
                                      </p:tavLst>
                                    </p:anim>
                                    <p:anim calcmode="lin" valueType="num">
                                      <p:cBhvr additive="base">
                                        <p:cTn id="567" dur="3000"/>
                                        <p:tgtEl>
                                          <p:spTgt spid="47"/>
                                        </p:tgtEl>
                                        <p:attrNameLst>
                                          <p:attrName>ppt_y</p:attrName>
                                        </p:attrNameLst>
                                      </p:cBhvr>
                                      <p:tavLst>
                                        <p:tav tm="0">
                                          <p:val>
                                            <p:strVal val="ppt_y"/>
                                          </p:val>
                                        </p:tav>
                                        <p:tav tm="100000">
                                          <p:val>
                                            <p:strVal val="1+ppt_h/2"/>
                                          </p:val>
                                        </p:tav>
                                      </p:tavLst>
                                    </p:anim>
                                    <p:set>
                                      <p:cBhvr>
                                        <p:cTn id="568" dur="1" fill="hold">
                                          <p:stCondLst>
                                            <p:cond delay="2999"/>
                                          </p:stCondLst>
                                        </p:cTn>
                                        <p:tgtEl>
                                          <p:spTgt spid="47"/>
                                        </p:tgtEl>
                                        <p:attrNameLst>
                                          <p:attrName>style.visibility</p:attrName>
                                        </p:attrNameLst>
                                      </p:cBhvr>
                                      <p:to>
                                        <p:strVal val="hidden"/>
                                      </p:to>
                                    </p:set>
                                  </p:childTnLst>
                                </p:cTn>
                              </p:par>
                              <p:par>
                                <p:cTn id="569" presetID="2" presetClass="exit" presetSubtype="4" fill="hold" grpId="2" nodeType="withEffect">
                                  <p:stCondLst>
                                    <p:cond delay="0"/>
                                  </p:stCondLst>
                                  <p:childTnLst>
                                    <p:anim calcmode="lin" valueType="num">
                                      <p:cBhvr additive="base">
                                        <p:cTn id="570" dur="3000"/>
                                        <p:tgtEl>
                                          <p:spTgt spid="48"/>
                                        </p:tgtEl>
                                        <p:attrNameLst>
                                          <p:attrName>ppt_x</p:attrName>
                                        </p:attrNameLst>
                                      </p:cBhvr>
                                      <p:tavLst>
                                        <p:tav tm="0">
                                          <p:val>
                                            <p:strVal val="ppt_x"/>
                                          </p:val>
                                        </p:tav>
                                        <p:tav tm="100000">
                                          <p:val>
                                            <p:strVal val="ppt_x"/>
                                          </p:val>
                                        </p:tav>
                                      </p:tavLst>
                                    </p:anim>
                                    <p:anim calcmode="lin" valueType="num">
                                      <p:cBhvr additive="base">
                                        <p:cTn id="571" dur="3000"/>
                                        <p:tgtEl>
                                          <p:spTgt spid="48"/>
                                        </p:tgtEl>
                                        <p:attrNameLst>
                                          <p:attrName>ppt_y</p:attrName>
                                        </p:attrNameLst>
                                      </p:cBhvr>
                                      <p:tavLst>
                                        <p:tav tm="0">
                                          <p:val>
                                            <p:strVal val="ppt_y"/>
                                          </p:val>
                                        </p:tav>
                                        <p:tav tm="100000">
                                          <p:val>
                                            <p:strVal val="1+ppt_h/2"/>
                                          </p:val>
                                        </p:tav>
                                      </p:tavLst>
                                    </p:anim>
                                    <p:set>
                                      <p:cBhvr>
                                        <p:cTn id="572" dur="1" fill="hold">
                                          <p:stCondLst>
                                            <p:cond delay="2999"/>
                                          </p:stCondLst>
                                        </p:cTn>
                                        <p:tgtEl>
                                          <p:spTgt spid="48"/>
                                        </p:tgtEl>
                                        <p:attrNameLst>
                                          <p:attrName>style.visibility</p:attrName>
                                        </p:attrNameLst>
                                      </p:cBhvr>
                                      <p:to>
                                        <p:strVal val="hidden"/>
                                      </p:to>
                                    </p:set>
                                  </p:childTnLst>
                                </p:cTn>
                              </p:par>
                              <p:par>
                                <p:cTn id="573" presetID="2" presetClass="exit" presetSubtype="4" fill="hold" grpId="2" nodeType="withEffect">
                                  <p:stCondLst>
                                    <p:cond delay="0"/>
                                  </p:stCondLst>
                                  <p:childTnLst>
                                    <p:anim calcmode="lin" valueType="num">
                                      <p:cBhvr additive="base">
                                        <p:cTn id="574" dur="3000"/>
                                        <p:tgtEl>
                                          <p:spTgt spid="49"/>
                                        </p:tgtEl>
                                        <p:attrNameLst>
                                          <p:attrName>ppt_x</p:attrName>
                                        </p:attrNameLst>
                                      </p:cBhvr>
                                      <p:tavLst>
                                        <p:tav tm="0">
                                          <p:val>
                                            <p:strVal val="ppt_x"/>
                                          </p:val>
                                        </p:tav>
                                        <p:tav tm="100000">
                                          <p:val>
                                            <p:strVal val="ppt_x"/>
                                          </p:val>
                                        </p:tav>
                                      </p:tavLst>
                                    </p:anim>
                                    <p:anim calcmode="lin" valueType="num">
                                      <p:cBhvr additive="base">
                                        <p:cTn id="575" dur="3000"/>
                                        <p:tgtEl>
                                          <p:spTgt spid="49"/>
                                        </p:tgtEl>
                                        <p:attrNameLst>
                                          <p:attrName>ppt_y</p:attrName>
                                        </p:attrNameLst>
                                      </p:cBhvr>
                                      <p:tavLst>
                                        <p:tav tm="0">
                                          <p:val>
                                            <p:strVal val="ppt_y"/>
                                          </p:val>
                                        </p:tav>
                                        <p:tav tm="100000">
                                          <p:val>
                                            <p:strVal val="1+ppt_h/2"/>
                                          </p:val>
                                        </p:tav>
                                      </p:tavLst>
                                    </p:anim>
                                    <p:set>
                                      <p:cBhvr>
                                        <p:cTn id="576" dur="1" fill="hold">
                                          <p:stCondLst>
                                            <p:cond delay="2999"/>
                                          </p:stCondLst>
                                        </p:cTn>
                                        <p:tgtEl>
                                          <p:spTgt spid="49"/>
                                        </p:tgtEl>
                                        <p:attrNameLst>
                                          <p:attrName>style.visibility</p:attrName>
                                        </p:attrNameLst>
                                      </p:cBhvr>
                                      <p:to>
                                        <p:strVal val="hidden"/>
                                      </p:to>
                                    </p:set>
                                  </p:childTnLst>
                                </p:cTn>
                              </p:par>
                              <p:par>
                                <p:cTn id="577" presetID="2" presetClass="exit" presetSubtype="4" fill="hold" grpId="2" nodeType="withEffect">
                                  <p:stCondLst>
                                    <p:cond delay="0"/>
                                  </p:stCondLst>
                                  <p:childTnLst>
                                    <p:anim calcmode="lin" valueType="num">
                                      <p:cBhvr additive="base">
                                        <p:cTn id="578" dur="3000"/>
                                        <p:tgtEl>
                                          <p:spTgt spid="50"/>
                                        </p:tgtEl>
                                        <p:attrNameLst>
                                          <p:attrName>ppt_x</p:attrName>
                                        </p:attrNameLst>
                                      </p:cBhvr>
                                      <p:tavLst>
                                        <p:tav tm="0">
                                          <p:val>
                                            <p:strVal val="ppt_x"/>
                                          </p:val>
                                        </p:tav>
                                        <p:tav tm="100000">
                                          <p:val>
                                            <p:strVal val="ppt_x"/>
                                          </p:val>
                                        </p:tav>
                                      </p:tavLst>
                                    </p:anim>
                                    <p:anim calcmode="lin" valueType="num">
                                      <p:cBhvr additive="base">
                                        <p:cTn id="579" dur="3000"/>
                                        <p:tgtEl>
                                          <p:spTgt spid="50"/>
                                        </p:tgtEl>
                                        <p:attrNameLst>
                                          <p:attrName>ppt_y</p:attrName>
                                        </p:attrNameLst>
                                      </p:cBhvr>
                                      <p:tavLst>
                                        <p:tav tm="0">
                                          <p:val>
                                            <p:strVal val="ppt_y"/>
                                          </p:val>
                                        </p:tav>
                                        <p:tav tm="100000">
                                          <p:val>
                                            <p:strVal val="1+ppt_h/2"/>
                                          </p:val>
                                        </p:tav>
                                      </p:tavLst>
                                    </p:anim>
                                    <p:set>
                                      <p:cBhvr>
                                        <p:cTn id="580" dur="1" fill="hold">
                                          <p:stCondLst>
                                            <p:cond delay="2999"/>
                                          </p:stCondLst>
                                        </p:cTn>
                                        <p:tgtEl>
                                          <p:spTgt spid="50"/>
                                        </p:tgtEl>
                                        <p:attrNameLst>
                                          <p:attrName>style.visibility</p:attrName>
                                        </p:attrNameLst>
                                      </p:cBhvr>
                                      <p:to>
                                        <p:strVal val="hidden"/>
                                      </p:to>
                                    </p:set>
                                  </p:childTnLst>
                                </p:cTn>
                              </p:par>
                              <p:par>
                                <p:cTn id="581" presetID="2" presetClass="exit" presetSubtype="4" fill="hold" grpId="2" nodeType="withEffect">
                                  <p:stCondLst>
                                    <p:cond delay="0"/>
                                  </p:stCondLst>
                                  <p:childTnLst>
                                    <p:anim calcmode="lin" valueType="num">
                                      <p:cBhvr additive="base">
                                        <p:cTn id="582" dur="3000"/>
                                        <p:tgtEl>
                                          <p:spTgt spid="51"/>
                                        </p:tgtEl>
                                        <p:attrNameLst>
                                          <p:attrName>ppt_x</p:attrName>
                                        </p:attrNameLst>
                                      </p:cBhvr>
                                      <p:tavLst>
                                        <p:tav tm="0">
                                          <p:val>
                                            <p:strVal val="ppt_x"/>
                                          </p:val>
                                        </p:tav>
                                        <p:tav tm="100000">
                                          <p:val>
                                            <p:strVal val="ppt_x"/>
                                          </p:val>
                                        </p:tav>
                                      </p:tavLst>
                                    </p:anim>
                                    <p:anim calcmode="lin" valueType="num">
                                      <p:cBhvr additive="base">
                                        <p:cTn id="583" dur="3000"/>
                                        <p:tgtEl>
                                          <p:spTgt spid="51"/>
                                        </p:tgtEl>
                                        <p:attrNameLst>
                                          <p:attrName>ppt_y</p:attrName>
                                        </p:attrNameLst>
                                      </p:cBhvr>
                                      <p:tavLst>
                                        <p:tav tm="0">
                                          <p:val>
                                            <p:strVal val="ppt_y"/>
                                          </p:val>
                                        </p:tav>
                                        <p:tav tm="100000">
                                          <p:val>
                                            <p:strVal val="1+ppt_h/2"/>
                                          </p:val>
                                        </p:tav>
                                      </p:tavLst>
                                    </p:anim>
                                    <p:set>
                                      <p:cBhvr>
                                        <p:cTn id="584" dur="1" fill="hold">
                                          <p:stCondLst>
                                            <p:cond delay="2999"/>
                                          </p:stCondLst>
                                        </p:cTn>
                                        <p:tgtEl>
                                          <p:spTgt spid="51"/>
                                        </p:tgtEl>
                                        <p:attrNameLst>
                                          <p:attrName>style.visibility</p:attrName>
                                        </p:attrNameLst>
                                      </p:cBhvr>
                                      <p:to>
                                        <p:strVal val="hidden"/>
                                      </p:to>
                                    </p:set>
                                  </p:childTnLst>
                                </p:cTn>
                              </p:par>
                              <p:par>
                                <p:cTn id="585" presetID="2" presetClass="exit" presetSubtype="4" fill="hold" grpId="2" nodeType="withEffect">
                                  <p:stCondLst>
                                    <p:cond delay="0"/>
                                  </p:stCondLst>
                                  <p:childTnLst>
                                    <p:anim calcmode="lin" valueType="num">
                                      <p:cBhvr additive="base">
                                        <p:cTn id="586" dur="3000"/>
                                        <p:tgtEl>
                                          <p:spTgt spid="52"/>
                                        </p:tgtEl>
                                        <p:attrNameLst>
                                          <p:attrName>ppt_x</p:attrName>
                                        </p:attrNameLst>
                                      </p:cBhvr>
                                      <p:tavLst>
                                        <p:tav tm="0">
                                          <p:val>
                                            <p:strVal val="ppt_x"/>
                                          </p:val>
                                        </p:tav>
                                        <p:tav tm="100000">
                                          <p:val>
                                            <p:strVal val="ppt_x"/>
                                          </p:val>
                                        </p:tav>
                                      </p:tavLst>
                                    </p:anim>
                                    <p:anim calcmode="lin" valueType="num">
                                      <p:cBhvr additive="base">
                                        <p:cTn id="587" dur="3000"/>
                                        <p:tgtEl>
                                          <p:spTgt spid="52"/>
                                        </p:tgtEl>
                                        <p:attrNameLst>
                                          <p:attrName>ppt_y</p:attrName>
                                        </p:attrNameLst>
                                      </p:cBhvr>
                                      <p:tavLst>
                                        <p:tav tm="0">
                                          <p:val>
                                            <p:strVal val="ppt_y"/>
                                          </p:val>
                                        </p:tav>
                                        <p:tav tm="100000">
                                          <p:val>
                                            <p:strVal val="1+ppt_h/2"/>
                                          </p:val>
                                        </p:tav>
                                      </p:tavLst>
                                    </p:anim>
                                    <p:set>
                                      <p:cBhvr>
                                        <p:cTn id="588" dur="1" fill="hold">
                                          <p:stCondLst>
                                            <p:cond delay="2999"/>
                                          </p:stCondLst>
                                        </p:cTn>
                                        <p:tgtEl>
                                          <p:spTgt spid="52"/>
                                        </p:tgtEl>
                                        <p:attrNameLst>
                                          <p:attrName>style.visibility</p:attrName>
                                        </p:attrNameLst>
                                      </p:cBhvr>
                                      <p:to>
                                        <p:strVal val="hidden"/>
                                      </p:to>
                                    </p:set>
                                  </p:childTnLst>
                                </p:cTn>
                              </p:par>
                              <p:par>
                                <p:cTn id="589" presetID="2" presetClass="exit" presetSubtype="4" fill="hold" grpId="2" nodeType="withEffect">
                                  <p:stCondLst>
                                    <p:cond delay="0"/>
                                  </p:stCondLst>
                                  <p:childTnLst>
                                    <p:anim calcmode="lin" valueType="num">
                                      <p:cBhvr additive="base">
                                        <p:cTn id="590" dur="3000"/>
                                        <p:tgtEl>
                                          <p:spTgt spid="53"/>
                                        </p:tgtEl>
                                        <p:attrNameLst>
                                          <p:attrName>ppt_x</p:attrName>
                                        </p:attrNameLst>
                                      </p:cBhvr>
                                      <p:tavLst>
                                        <p:tav tm="0">
                                          <p:val>
                                            <p:strVal val="ppt_x"/>
                                          </p:val>
                                        </p:tav>
                                        <p:tav tm="100000">
                                          <p:val>
                                            <p:strVal val="ppt_x"/>
                                          </p:val>
                                        </p:tav>
                                      </p:tavLst>
                                    </p:anim>
                                    <p:anim calcmode="lin" valueType="num">
                                      <p:cBhvr additive="base">
                                        <p:cTn id="591" dur="3000"/>
                                        <p:tgtEl>
                                          <p:spTgt spid="53"/>
                                        </p:tgtEl>
                                        <p:attrNameLst>
                                          <p:attrName>ppt_y</p:attrName>
                                        </p:attrNameLst>
                                      </p:cBhvr>
                                      <p:tavLst>
                                        <p:tav tm="0">
                                          <p:val>
                                            <p:strVal val="ppt_y"/>
                                          </p:val>
                                        </p:tav>
                                        <p:tav tm="100000">
                                          <p:val>
                                            <p:strVal val="1+ppt_h/2"/>
                                          </p:val>
                                        </p:tav>
                                      </p:tavLst>
                                    </p:anim>
                                    <p:set>
                                      <p:cBhvr>
                                        <p:cTn id="592" dur="1" fill="hold">
                                          <p:stCondLst>
                                            <p:cond delay="2999"/>
                                          </p:stCondLst>
                                        </p:cTn>
                                        <p:tgtEl>
                                          <p:spTgt spid="53"/>
                                        </p:tgtEl>
                                        <p:attrNameLst>
                                          <p:attrName>style.visibility</p:attrName>
                                        </p:attrNameLst>
                                      </p:cBhvr>
                                      <p:to>
                                        <p:strVal val="hidden"/>
                                      </p:to>
                                    </p:set>
                                  </p:childTnLst>
                                </p:cTn>
                              </p:par>
                              <p:par>
                                <p:cTn id="593" presetID="2" presetClass="exit" presetSubtype="4" fill="hold" grpId="2" nodeType="withEffect">
                                  <p:stCondLst>
                                    <p:cond delay="0"/>
                                  </p:stCondLst>
                                  <p:childTnLst>
                                    <p:anim calcmode="lin" valueType="num">
                                      <p:cBhvr additive="base">
                                        <p:cTn id="594" dur="3000"/>
                                        <p:tgtEl>
                                          <p:spTgt spid="54"/>
                                        </p:tgtEl>
                                        <p:attrNameLst>
                                          <p:attrName>ppt_x</p:attrName>
                                        </p:attrNameLst>
                                      </p:cBhvr>
                                      <p:tavLst>
                                        <p:tav tm="0">
                                          <p:val>
                                            <p:strVal val="ppt_x"/>
                                          </p:val>
                                        </p:tav>
                                        <p:tav tm="100000">
                                          <p:val>
                                            <p:strVal val="ppt_x"/>
                                          </p:val>
                                        </p:tav>
                                      </p:tavLst>
                                    </p:anim>
                                    <p:anim calcmode="lin" valueType="num">
                                      <p:cBhvr additive="base">
                                        <p:cTn id="595" dur="3000"/>
                                        <p:tgtEl>
                                          <p:spTgt spid="54"/>
                                        </p:tgtEl>
                                        <p:attrNameLst>
                                          <p:attrName>ppt_y</p:attrName>
                                        </p:attrNameLst>
                                      </p:cBhvr>
                                      <p:tavLst>
                                        <p:tav tm="0">
                                          <p:val>
                                            <p:strVal val="ppt_y"/>
                                          </p:val>
                                        </p:tav>
                                        <p:tav tm="100000">
                                          <p:val>
                                            <p:strVal val="1+ppt_h/2"/>
                                          </p:val>
                                        </p:tav>
                                      </p:tavLst>
                                    </p:anim>
                                    <p:set>
                                      <p:cBhvr>
                                        <p:cTn id="596" dur="1" fill="hold">
                                          <p:stCondLst>
                                            <p:cond delay="2999"/>
                                          </p:stCondLst>
                                        </p:cTn>
                                        <p:tgtEl>
                                          <p:spTgt spid="54"/>
                                        </p:tgtEl>
                                        <p:attrNameLst>
                                          <p:attrName>style.visibility</p:attrName>
                                        </p:attrNameLst>
                                      </p:cBhvr>
                                      <p:to>
                                        <p:strVal val="hidden"/>
                                      </p:to>
                                    </p:set>
                                  </p:childTnLst>
                                </p:cTn>
                              </p:par>
                              <p:par>
                                <p:cTn id="597" presetID="2" presetClass="exit" presetSubtype="4" fill="hold" grpId="2" nodeType="withEffect">
                                  <p:stCondLst>
                                    <p:cond delay="0"/>
                                  </p:stCondLst>
                                  <p:childTnLst>
                                    <p:anim calcmode="lin" valueType="num">
                                      <p:cBhvr additive="base">
                                        <p:cTn id="598" dur="3000"/>
                                        <p:tgtEl>
                                          <p:spTgt spid="55"/>
                                        </p:tgtEl>
                                        <p:attrNameLst>
                                          <p:attrName>ppt_x</p:attrName>
                                        </p:attrNameLst>
                                      </p:cBhvr>
                                      <p:tavLst>
                                        <p:tav tm="0">
                                          <p:val>
                                            <p:strVal val="ppt_x"/>
                                          </p:val>
                                        </p:tav>
                                        <p:tav tm="100000">
                                          <p:val>
                                            <p:strVal val="ppt_x"/>
                                          </p:val>
                                        </p:tav>
                                      </p:tavLst>
                                    </p:anim>
                                    <p:anim calcmode="lin" valueType="num">
                                      <p:cBhvr additive="base">
                                        <p:cTn id="599" dur="3000"/>
                                        <p:tgtEl>
                                          <p:spTgt spid="55"/>
                                        </p:tgtEl>
                                        <p:attrNameLst>
                                          <p:attrName>ppt_y</p:attrName>
                                        </p:attrNameLst>
                                      </p:cBhvr>
                                      <p:tavLst>
                                        <p:tav tm="0">
                                          <p:val>
                                            <p:strVal val="ppt_y"/>
                                          </p:val>
                                        </p:tav>
                                        <p:tav tm="100000">
                                          <p:val>
                                            <p:strVal val="1+ppt_h/2"/>
                                          </p:val>
                                        </p:tav>
                                      </p:tavLst>
                                    </p:anim>
                                    <p:set>
                                      <p:cBhvr>
                                        <p:cTn id="600" dur="1" fill="hold">
                                          <p:stCondLst>
                                            <p:cond delay="2999"/>
                                          </p:stCondLst>
                                        </p:cTn>
                                        <p:tgtEl>
                                          <p:spTgt spid="55"/>
                                        </p:tgtEl>
                                        <p:attrNameLst>
                                          <p:attrName>style.visibility</p:attrName>
                                        </p:attrNameLst>
                                      </p:cBhvr>
                                      <p:to>
                                        <p:strVal val="hidden"/>
                                      </p:to>
                                    </p:set>
                                  </p:childTnLst>
                                </p:cTn>
                              </p:par>
                              <p:par>
                                <p:cTn id="601" presetID="2" presetClass="exit" presetSubtype="4" fill="hold" grpId="2" nodeType="withEffect">
                                  <p:stCondLst>
                                    <p:cond delay="0"/>
                                  </p:stCondLst>
                                  <p:childTnLst>
                                    <p:anim calcmode="lin" valueType="num">
                                      <p:cBhvr additive="base">
                                        <p:cTn id="602" dur="3000"/>
                                        <p:tgtEl>
                                          <p:spTgt spid="56"/>
                                        </p:tgtEl>
                                        <p:attrNameLst>
                                          <p:attrName>ppt_x</p:attrName>
                                        </p:attrNameLst>
                                      </p:cBhvr>
                                      <p:tavLst>
                                        <p:tav tm="0">
                                          <p:val>
                                            <p:strVal val="ppt_x"/>
                                          </p:val>
                                        </p:tav>
                                        <p:tav tm="100000">
                                          <p:val>
                                            <p:strVal val="ppt_x"/>
                                          </p:val>
                                        </p:tav>
                                      </p:tavLst>
                                    </p:anim>
                                    <p:anim calcmode="lin" valueType="num">
                                      <p:cBhvr additive="base">
                                        <p:cTn id="603" dur="3000"/>
                                        <p:tgtEl>
                                          <p:spTgt spid="56"/>
                                        </p:tgtEl>
                                        <p:attrNameLst>
                                          <p:attrName>ppt_y</p:attrName>
                                        </p:attrNameLst>
                                      </p:cBhvr>
                                      <p:tavLst>
                                        <p:tav tm="0">
                                          <p:val>
                                            <p:strVal val="ppt_y"/>
                                          </p:val>
                                        </p:tav>
                                        <p:tav tm="100000">
                                          <p:val>
                                            <p:strVal val="1+ppt_h/2"/>
                                          </p:val>
                                        </p:tav>
                                      </p:tavLst>
                                    </p:anim>
                                    <p:set>
                                      <p:cBhvr>
                                        <p:cTn id="604" dur="1" fill="hold">
                                          <p:stCondLst>
                                            <p:cond delay="2999"/>
                                          </p:stCondLst>
                                        </p:cTn>
                                        <p:tgtEl>
                                          <p:spTgt spid="56"/>
                                        </p:tgtEl>
                                        <p:attrNameLst>
                                          <p:attrName>style.visibility</p:attrName>
                                        </p:attrNameLst>
                                      </p:cBhvr>
                                      <p:to>
                                        <p:strVal val="hidden"/>
                                      </p:to>
                                    </p:set>
                                  </p:childTnLst>
                                </p:cTn>
                              </p:par>
                              <p:par>
                                <p:cTn id="605" presetID="2" presetClass="exit" presetSubtype="4" fill="hold" grpId="2" nodeType="withEffect">
                                  <p:stCondLst>
                                    <p:cond delay="0"/>
                                  </p:stCondLst>
                                  <p:childTnLst>
                                    <p:anim calcmode="lin" valueType="num">
                                      <p:cBhvr additive="base">
                                        <p:cTn id="606" dur="3000"/>
                                        <p:tgtEl>
                                          <p:spTgt spid="57"/>
                                        </p:tgtEl>
                                        <p:attrNameLst>
                                          <p:attrName>ppt_x</p:attrName>
                                        </p:attrNameLst>
                                      </p:cBhvr>
                                      <p:tavLst>
                                        <p:tav tm="0">
                                          <p:val>
                                            <p:strVal val="ppt_x"/>
                                          </p:val>
                                        </p:tav>
                                        <p:tav tm="100000">
                                          <p:val>
                                            <p:strVal val="ppt_x"/>
                                          </p:val>
                                        </p:tav>
                                      </p:tavLst>
                                    </p:anim>
                                    <p:anim calcmode="lin" valueType="num">
                                      <p:cBhvr additive="base">
                                        <p:cTn id="607" dur="3000"/>
                                        <p:tgtEl>
                                          <p:spTgt spid="57"/>
                                        </p:tgtEl>
                                        <p:attrNameLst>
                                          <p:attrName>ppt_y</p:attrName>
                                        </p:attrNameLst>
                                      </p:cBhvr>
                                      <p:tavLst>
                                        <p:tav tm="0">
                                          <p:val>
                                            <p:strVal val="ppt_y"/>
                                          </p:val>
                                        </p:tav>
                                        <p:tav tm="100000">
                                          <p:val>
                                            <p:strVal val="1+ppt_h/2"/>
                                          </p:val>
                                        </p:tav>
                                      </p:tavLst>
                                    </p:anim>
                                    <p:set>
                                      <p:cBhvr>
                                        <p:cTn id="608" dur="1" fill="hold">
                                          <p:stCondLst>
                                            <p:cond delay="2999"/>
                                          </p:stCondLst>
                                        </p:cTn>
                                        <p:tgtEl>
                                          <p:spTgt spid="57"/>
                                        </p:tgtEl>
                                        <p:attrNameLst>
                                          <p:attrName>style.visibility</p:attrName>
                                        </p:attrNameLst>
                                      </p:cBhvr>
                                      <p:to>
                                        <p:strVal val="hidden"/>
                                      </p:to>
                                    </p:set>
                                  </p:childTnLst>
                                </p:cTn>
                              </p:par>
                              <p:par>
                                <p:cTn id="609" presetID="2" presetClass="exit" presetSubtype="4" fill="hold" grpId="2" nodeType="withEffect">
                                  <p:stCondLst>
                                    <p:cond delay="0"/>
                                  </p:stCondLst>
                                  <p:childTnLst>
                                    <p:anim calcmode="lin" valueType="num">
                                      <p:cBhvr additive="base">
                                        <p:cTn id="610" dur="3000"/>
                                        <p:tgtEl>
                                          <p:spTgt spid="58"/>
                                        </p:tgtEl>
                                        <p:attrNameLst>
                                          <p:attrName>ppt_x</p:attrName>
                                        </p:attrNameLst>
                                      </p:cBhvr>
                                      <p:tavLst>
                                        <p:tav tm="0">
                                          <p:val>
                                            <p:strVal val="ppt_x"/>
                                          </p:val>
                                        </p:tav>
                                        <p:tav tm="100000">
                                          <p:val>
                                            <p:strVal val="ppt_x"/>
                                          </p:val>
                                        </p:tav>
                                      </p:tavLst>
                                    </p:anim>
                                    <p:anim calcmode="lin" valueType="num">
                                      <p:cBhvr additive="base">
                                        <p:cTn id="611" dur="3000"/>
                                        <p:tgtEl>
                                          <p:spTgt spid="58"/>
                                        </p:tgtEl>
                                        <p:attrNameLst>
                                          <p:attrName>ppt_y</p:attrName>
                                        </p:attrNameLst>
                                      </p:cBhvr>
                                      <p:tavLst>
                                        <p:tav tm="0">
                                          <p:val>
                                            <p:strVal val="ppt_y"/>
                                          </p:val>
                                        </p:tav>
                                        <p:tav tm="100000">
                                          <p:val>
                                            <p:strVal val="1+ppt_h/2"/>
                                          </p:val>
                                        </p:tav>
                                      </p:tavLst>
                                    </p:anim>
                                    <p:set>
                                      <p:cBhvr>
                                        <p:cTn id="612" dur="1" fill="hold">
                                          <p:stCondLst>
                                            <p:cond delay="2999"/>
                                          </p:stCondLst>
                                        </p:cTn>
                                        <p:tgtEl>
                                          <p:spTgt spid="58"/>
                                        </p:tgtEl>
                                        <p:attrNameLst>
                                          <p:attrName>style.visibility</p:attrName>
                                        </p:attrNameLst>
                                      </p:cBhvr>
                                      <p:to>
                                        <p:strVal val="hidden"/>
                                      </p:to>
                                    </p:set>
                                  </p:childTnLst>
                                </p:cTn>
                              </p:par>
                              <p:par>
                                <p:cTn id="613" presetID="2" presetClass="exit" presetSubtype="4" fill="hold" grpId="2" nodeType="withEffect">
                                  <p:stCondLst>
                                    <p:cond delay="0"/>
                                  </p:stCondLst>
                                  <p:childTnLst>
                                    <p:anim calcmode="lin" valueType="num">
                                      <p:cBhvr additive="base">
                                        <p:cTn id="614" dur="3000"/>
                                        <p:tgtEl>
                                          <p:spTgt spid="59"/>
                                        </p:tgtEl>
                                        <p:attrNameLst>
                                          <p:attrName>ppt_x</p:attrName>
                                        </p:attrNameLst>
                                      </p:cBhvr>
                                      <p:tavLst>
                                        <p:tav tm="0">
                                          <p:val>
                                            <p:strVal val="ppt_x"/>
                                          </p:val>
                                        </p:tav>
                                        <p:tav tm="100000">
                                          <p:val>
                                            <p:strVal val="ppt_x"/>
                                          </p:val>
                                        </p:tav>
                                      </p:tavLst>
                                    </p:anim>
                                    <p:anim calcmode="lin" valueType="num">
                                      <p:cBhvr additive="base">
                                        <p:cTn id="615" dur="3000"/>
                                        <p:tgtEl>
                                          <p:spTgt spid="59"/>
                                        </p:tgtEl>
                                        <p:attrNameLst>
                                          <p:attrName>ppt_y</p:attrName>
                                        </p:attrNameLst>
                                      </p:cBhvr>
                                      <p:tavLst>
                                        <p:tav tm="0">
                                          <p:val>
                                            <p:strVal val="ppt_y"/>
                                          </p:val>
                                        </p:tav>
                                        <p:tav tm="100000">
                                          <p:val>
                                            <p:strVal val="1+ppt_h/2"/>
                                          </p:val>
                                        </p:tav>
                                      </p:tavLst>
                                    </p:anim>
                                    <p:set>
                                      <p:cBhvr>
                                        <p:cTn id="616" dur="1" fill="hold">
                                          <p:stCondLst>
                                            <p:cond delay="2999"/>
                                          </p:stCondLst>
                                        </p:cTn>
                                        <p:tgtEl>
                                          <p:spTgt spid="59"/>
                                        </p:tgtEl>
                                        <p:attrNameLst>
                                          <p:attrName>style.visibility</p:attrName>
                                        </p:attrNameLst>
                                      </p:cBhvr>
                                      <p:to>
                                        <p:strVal val="hidden"/>
                                      </p:to>
                                    </p:set>
                                  </p:childTnLst>
                                </p:cTn>
                              </p:par>
                              <p:par>
                                <p:cTn id="617" presetID="2" presetClass="exit" presetSubtype="4" fill="hold" grpId="2" nodeType="withEffect">
                                  <p:stCondLst>
                                    <p:cond delay="0"/>
                                  </p:stCondLst>
                                  <p:childTnLst>
                                    <p:anim calcmode="lin" valueType="num">
                                      <p:cBhvr additive="base">
                                        <p:cTn id="618" dur="3000"/>
                                        <p:tgtEl>
                                          <p:spTgt spid="60"/>
                                        </p:tgtEl>
                                        <p:attrNameLst>
                                          <p:attrName>ppt_x</p:attrName>
                                        </p:attrNameLst>
                                      </p:cBhvr>
                                      <p:tavLst>
                                        <p:tav tm="0">
                                          <p:val>
                                            <p:strVal val="ppt_x"/>
                                          </p:val>
                                        </p:tav>
                                        <p:tav tm="100000">
                                          <p:val>
                                            <p:strVal val="ppt_x"/>
                                          </p:val>
                                        </p:tav>
                                      </p:tavLst>
                                    </p:anim>
                                    <p:anim calcmode="lin" valueType="num">
                                      <p:cBhvr additive="base">
                                        <p:cTn id="619" dur="3000"/>
                                        <p:tgtEl>
                                          <p:spTgt spid="60"/>
                                        </p:tgtEl>
                                        <p:attrNameLst>
                                          <p:attrName>ppt_y</p:attrName>
                                        </p:attrNameLst>
                                      </p:cBhvr>
                                      <p:tavLst>
                                        <p:tav tm="0">
                                          <p:val>
                                            <p:strVal val="ppt_y"/>
                                          </p:val>
                                        </p:tav>
                                        <p:tav tm="100000">
                                          <p:val>
                                            <p:strVal val="1+ppt_h/2"/>
                                          </p:val>
                                        </p:tav>
                                      </p:tavLst>
                                    </p:anim>
                                    <p:set>
                                      <p:cBhvr>
                                        <p:cTn id="620" dur="1" fill="hold">
                                          <p:stCondLst>
                                            <p:cond delay="2999"/>
                                          </p:stCondLst>
                                        </p:cTn>
                                        <p:tgtEl>
                                          <p:spTgt spid="60"/>
                                        </p:tgtEl>
                                        <p:attrNameLst>
                                          <p:attrName>style.visibility</p:attrName>
                                        </p:attrNameLst>
                                      </p:cBhvr>
                                      <p:to>
                                        <p:strVal val="hidden"/>
                                      </p:to>
                                    </p:set>
                                  </p:childTnLst>
                                </p:cTn>
                              </p:par>
                              <p:par>
                                <p:cTn id="621" presetID="2" presetClass="exit" presetSubtype="4" fill="hold" grpId="2" nodeType="withEffect">
                                  <p:stCondLst>
                                    <p:cond delay="0"/>
                                  </p:stCondLst>
                                  <p:childTnLst>
                                    <p:anim calcmode="lin" valueType="num">
                                      <p:cBhvr additive="base">
                                        <p:cTn id="622" dur="3000"/>
                                        <p:tgtEl>
                                          <p:spTgt spid="61"/>
                                        </p:tgtEl>
                                        <p:attrNameLst>
                                          <p:attrName>ppt_x</p:attrName>
                                        </p:attrNameLst>
                                      </p:cBhvr>
                                      <p:tavLst>
                                        <p:tav tm="0">
                                          <p:val>
                                            <p:strVal val="ppt_x"/>
                                          </p:val>
                                        </p:tav>
                                        <p:tav tm="100000">
                                          <p:val>
                                            <p:strVal val="ppt_x"/>
                                          </p:val>
                                        </p:tav>
                                      </p:tavLst>
                                    </p:anim>
                                    <p:anim calcmode="lin" valueType="num">
                                      <p:cBhvr additive="base">
                                        <p:cTn id="623" dur="3000"/>
                                        <p:tgtEl>
                                          <p:spTgt spid="61"/>
                                        </p:tgtEl>
                                        <p:attrNameLst>
                                          <p:attrName>ppt_y</p:attrName>
                                        </p:attrNameLst>
                                      </p:cBhvr>
                                      <p:tavLst>
                                        <p:tav tm="0">
                                          <p:val>
                                            <p:strVal val="ppt_y"/>
                                          </p:val>
                                        </p:tav>
                                        <p:tav tm="100000">
                                          <p:val>
                                            <p:strVal val="1+ppt_h/2"/>
                                          </p:val>
                                        </p:tav>
                                      </p:tavLst>
                                    </p:anim>
                                    <p:set>
                                      <p:cBhvr>
                                        <p:cTn id="624" dur="1" fill="hold">
                                          <p:stCondLst>
                                            <p:cond delay="2999"/>
                                          </p:stCondLst>
                                        </p:cTn>
                                        <p:tgtEl>
                                          <p:spTgt spid="61"/>
                                        </p:tgtEl>
                                        <p:attrNameLst>
                                          <p:attrName>style.visibility</p:attrName>
                                        </p:attrNameLst>
                                      </p:cBhvr>
                                      <p:to>
                                        <p:strVal val="hidden"/>
                                      </p:to>
                                    </p:set>
                                  </p:childTnLst>
                                </p:cTn>
                              </p:par>
                              <p:par>
                                <p:cTn id="625" presetID="2" presetClass="exit" presetSubtype="4" fill="hold" grpId="2" nodeType="withEffect">
                                  <p:stCondLst>
                                    <p:cond delay="0"/>
                                  </p:stCondLst>
                                  <p:childTnLst>
                                    <p:anim calcmode="lin" valueType="num">
                                      <p:cBhvr additive="base">
                                        <p:cTn id="626" dur="3000"/>
                                        <p:tgtEl>
                                          <p:spTgt spid="62"/>
                                        </p:tgtEl>
                                        <p:attrNameLst>
                                          <p:attrName>ppt_x</p:attrName>
                                        </p:attrNameLst>
                                      </p:cBhvr>
                                      <p:tavLst>
                                        <p:tav tm="0">
                                          <p:val>
                                            <p:strVal val="ppt_x"/>
                                          </p:val>
                                        </p:tav>
                                        <p:tav tm="100000">
                                          <p:val>
                                            <p:strVal val="ppt_x"/>
                                          </p:val>
                                        </p:tav>
                                      </p:tavLst>
                                    </p:anim>
                                    <p:anim calcmode="lin" valueType="num">
                                      <p:cBhvr additive="base">
                                        <p:cTn id="627" dur="3000"/>
                                        <p:tgtEl>
                                          <p:spTgt spid="62"/>
                                        </p:tgtEl>
                                        <p:attrNameLst>
                                          <p:attrName>ppt_y</p:attrName>
                                        </p:attrNameLst>
                                      </p:cBhvr>
                                      <p:tavLst>
                                        <p:tav tm="0">
                                          <p:val>
                                            <p:strVal val="ppt_y"/>
                                          </p:val>
                                        </p:tav>
                                        <p:tav tm="100000">
                                          <p:val>
                                            <p:strVal val="1+ppt_h/2"/>
                                          </p:val>
                                        </p:tav>
                                      </p:tavLst>
                                    </p:anim>
                                    <p:set>
                                      <p:cBhvr>
                                        <p:cTn id="628" dur="1" fill="hold">
                                          <p:stCondLst>
                                            <p:cond delay="2999"/>
                                          </p:stCondLst>
                                        </p:cTn>
                                        <p:tgtEl>
                                          <p:spTgt spid="62"/>
                                        </p:tgtEl>
                                        <p:attrNameLst>
                                          <p:attrName>style.visibility</p:attrName>
                                        </p:attrNameLst>
                                      </p:cBhvr>
                                      <p:to>
                                        <p:strVal val="hidden"/>
                                      </p:to>
                                    </p:set>
                                  </p:childTnLst>
                                </p:cTn>
                              </p:par>
                              <p:par>
                                <p:cTn id="629" presetID="2" presetClass="exit" presetSubtype="4" fill="hold" grpId="2" nodeType="withEffect">
                                  <p:stCondLst>
                                    <p:cond delay="0"/>
                                  </p:stCondLst>
                                  <p:childTnLst>
                                    <p:anim calcmode="lin" valueType="num">
                                      <p:cBhvr additive="base">
                                        <p:cTn id="630" dur="3000"/>
                                        <p:tgtEl>
                                          <p:spTgt spid="63"/>
                                        </p:tgtEl>
                                        <p:attrNameLst>
                                          <p:attrName>ppt_x</p:attrName>
                                        </p:attrNameLst>
                                      </p:cBhvr>
                                      <p:tavLst>
                                        <p:tav tm="0">
                                          <p:val>
                                            <p:strVal val="ppt_x"/>
                                          </p:val>
                                        </p:tav>
                                        <p:tav tm="100000">
                                          <p:val>
                                            <p:strVal val="ppt_x"/>
                                          </p:val>
                                        </p:tav>
                                      </p:tavLst>
                                    </p:anim>
                                    <p:anim calcmode="lin" valueType="num">
                                      <p:cBhvr additive="base">
                                        <p:cTn id="631" dur="3000"/>
                                        <p:tgtEl>
                                          <p:spTgt spid="63"/>
                                        </p:tgtEl>
                                        <p:attrNameLst>
                                          <p:attrName>ppt_y</p:attrName>
                                        </p:attrNameLst>
                                      </p:cBhvr>
                                      <p:tavLst>
                                        <p:tav tm="0">
                                          <p:val>
                                            <p:strVal val="ppt_y"/>
                                          </p:val>
                                        </p:tav>
                                        <p:tav tm="100000">
                                          <p:val>
                                            <p:strVal val="1+ppt_h/2"/>
                                          </p:val>
                                        </p:tav>
                                      </p:tavLst>
                                    </p:anim>
                                    <p:set>
                                      <p:cBhvr>
                                        <p:cTn id="632" dur="1" fill="hold">
                                          <p:stCondLst>
                                            <p:cond delay="2999"/>
                                          </p:stCondLst>
                                        </p:cTn>
                                        <p:tgtEl>
                                          <p:spTgt spid="63"/>
                                        </p:tgtEl>
                                        <p:attrNameLst>
                                          <p:attrName>style.visibility</p:attrName>
                                        </p:attrNameLst>
                                      </p:cBhvr>
                                      <p:to>
                                        <p:strVal val="hidden"/>
                                      </p:to>
                                    </p:set>
                                  </p:childTnLst>
                                </p:cTn>
                              </p:par>
                              <p:par>
                                <p:cTn id="633" presetID="2" presetClass="exit" presetSubtype="4" fill="hold" grpId="2" nodeType="withEffect">
                                  <p:stCondLst>
                                    <p:cond delay="0"/>
                                  </p:stCondLst>
                                  <p:childTnLst>
                                    <p:anim calcmode="lin" valueType="num">
                                      <p:cBhvr additive="base">
                                        <p:cTn id="634" dur="3000"/>
                                        <p:tgtEl>
                                          <p:spTgt spid="64"/>
                                        </p:tgtEl>
                                        <p:attrNameLst>
                                          <p:attrName>ppt_x</p:attrName>
                                        </p:attrNameLst>
                                      </p:cBhvr>
                                      <p:tavLst>
                                        <p:tav tm="0">
                                          <p:val>
                                            <p:strVal val="ppt_x"/>
                                          </p:val>
                                        </p:tav>
                                        <p:tav tm="100000">
                                          <p:val>
                                            <p:strVal val="ppt_x"/>
                                          </p:val>
                                        </p:tav>
                                      </p:tavLst>
                                    </p:anim>
                                    <p:anim calcmode="lin" valueType="num">
                                      <p:cBhvr additive="base">
                                        <p:cTn id="635" dur="3000"/>
                                        <p:tgtEl>
                                          <p:spTgt spid="64"/>
                                        </p:tgtEl>
                                        <p:attrNameLst>
                                          <p:attrName>ppt_y</p:attrName>
                                        </p:attrNameLst>
                                      </p:cBhvr>
                                      <p:tavLst>
                                        <p:tav tm="0">
                                          <p:val>
                                            <p:strVal val="ppt_y"/>
                                          </p:val>
                                        </p:tav>
                                        <p:tav tm="100000">
                                          <p:val>
                                            <p:strVal val="1+ppt_h/2"/>
                                          </p:val>
                                        </p:tav>
                                      </p:tavLst>
                                    </p:anim>
                                    <p:set>
                                      <p:cBhvr>
                                        <p:cTn id="636" dur="1" fill="hold">
                                          <p:stCondLst>
                                            <p:cond delay="2999"/>
                                          </p:stCondLst>
                                        </p:cTn>
                                        <p:tgtEl>
                                          <p:spTgt spid="64"/>
                                        </p:tgtEl>
                                        <p:attrNameLst>
                                          <p:attrName>style.visibility</p:attrName>
                                        </p:attrNameLst>
                                      </p:cBhvr>
                                      <p:to>
                                        <p:strVal val="hidden"/>
                                      </p:to>
                                    </p:set>
                                  </p:childTnLst>
                                </p:cTn>
                              </p:par>
                              <p:par>
                                <p:cTn id="637" presetID="2" presetClass="exit" presetSubtype="4" fill="hold" grpId="2" nodeType="withEffect">
                                  <p:stCondLst>
                                    <p:cond delay="0"/>
                                  </p:stCondLst>
                                  <p:childTnLst>
                                    <p:anim calcmode="lin" valueType="num">
                                      <p:cBhvr additive="base">
                                        <p:cTn id="638" dur="3000"/>
                                        <p:tgtEl>
                                          <p:spTgt spid="65"/>
                                        </p:tgtEl>
                                        <p:attrNameLst>
                                          <p:attrName>ppt_x</p:attrName>
                                        </p:attrNameLst>
                                      </p:cBhvr>
                                      <p:tavLst>
                                        <p:tav tm="0">
                                          <p:val>
                                            <p:strVal val="ppt_x"/>
                                          </p:val>
                                        </p:tav>
                                        <p:tav tm="100000">
                                          <p:val>
                                            <p:strVal val="ppt_x"/>
                                          </p:val>
                                        </p:tav>
                                      </p:tavLst>
                                    </p:anim>
                                    <p:anim calcmode="lin" valueType="num">
                                      <p:cBhvr additive="base">
                                        <p:cTn id="639" dur="3000"/>
                                        <p:tgtEl>
                                          <p:spTgt spid="65"/>
                                        </p:tgtEl>
                                        <p:attrNameLst>
                                          <p:attrName>ppt_y</p:attrName>
                                        </p:attrNameLst>
                                      </p:cBhvr>
                                      <p:tavLst>
                                        <p:tav tm="0">
                                          <p:val>
                                            <p:strVal val="ppt_y"/>
                                          </p:val>
                                        </p:tav>
                                        <p:tav tm="100000">
                                          <p:val>
                                            <p:strVal val="1+ppt_h/2"/>
                                          </p:val>
                                        </p:tav>
                                      </p:tavLst>
                                    </p:anim>
                                    <p:set>
                                      <p:cBhvr>
                                        <p:cTn id="640" dur="1" fill="hold">
                                          <p:stCondLst>
                                            <p:cond delay="2999"/>
                                          </p:stCondLst>
                                        </p:cTn>
                                        <p:tgtEl>
                                          <p:spTgt spid="65"/>
                                        </p:tgtEl>
                                        <p:attrNameLst>
                                          <p:attrName>style.visibility</p:attrName>
                                        </p:attrNameLst>
                                      </p:cBhvr>
                                      <p:to>
                                        <p:strVal val="hidden"/>
                                      </p:to>
                                    </p:set>
                                  </p:childTnLst>
                                </p:cTn>
                              </p:par>
                              <p:par>
                                <p:cTn id="641" presetID="2" presetClass="exit" presetSubtype="4" fill="hold" grpId="2" nodeType="withEffect">
                                  <p:stCondLst>
                                    <p:cond delay="0"/>
                                  </p:stCondLst>
                                  <p:childTnLst>
                                    <p:anim calcmode="lin" valueType="num">
                                      <p:cBhvr additive="base">
                                        <p:cTn id="642" dur="3000"/>
                                        <p:tgtEl>
                                          <p:spTgt spid="66"/>
                                        </p:tgtEl>
                                        <p:attrNameLst>
                                          <p:attrName>ppt_x</p:attrName>
                                        </p:attrNameLst>
                                      </p:cBhvr>
                                      <p:tavLst>
                                        <p:tav tm="0">
                                          <p:val>
                                            <p:strVal val="ppt_x"/>
                                          </p:val>
                                        </p:tav>
                                        <p:tav tm="100000">
                                          <p:val>
                                            <p:strVal val="ppt_x"/>
                                          </p:val>
                                        </p:tav>
                                      </p:tavLst>
                                    </p:anim>
                                    <p:anim calcmode="lin" valueType="num">
                                      <p:cBhvr additive="base">
                                        <p:cTn id="643" dur="3000"/>
                                        <p:tgtEl>
                                          <p:spTgt spid="66"/>
                                        </p:tgtEl>
                                        <p:attrNameLst>
                                          <p:attrName>ppt_y</p:attrName>
                                        </p:attrNameLst>
                                      </p:cBhvr>
                                      <p:tavLst>
                                        <p:tav tm="0">
                                          <p:val>
                                            <p:strVal val="ppt_y"/>
                                          </p:val>
                                        </p:tav>
                                        <p:tav tm="100000">
                                          <p:val>
                                            <p:strVal val="1+ppt_h/2"/>
                                          </p:val>
                                        </p:tav>
                                      </p:tavLst>
                                    </p:anim>
                                    <p:set>
                                      <p:cBhvr>
                                        <p:cTn id="644" dur="1" fill="hold">
                                          <p:stCondLst>
                                            <p:cond delay="2999"/>
                                          </p:stCondLst>
                                        </p:cTn>
                                        <p:tgtEl>
                                          <p:spTgt spid="66"/>
                                        </p:tgtEl>
                                        <p:attrNameLst>
                                          <p:attrName>style.visibility</p:attrName>
                                        </p:attrNameLst>
                                      </p:cBhvr>
                                      <p:to>
                                        <p:strVal val="hidden"/>
                                      </p:to>
                                    </p:set>
                                  </p:childTnLst>
                                </p:cTn>
                              </p:par>
                              <p:par>
                                <p:cTn id="645" presetID="2" presetClass="exit" presetSubtype="4" fill="hold" grpId="2" nodeType="withEffect">
                                  <p:stCondLst>
                                    <p:cond delay="0"/>
                                  </p:stCondLst>
                                  <p:childTnLst>
                                    <p:anim calcmode="lin" valueType="num">
                                      <p:cBhvr additive="base">
                                        <p:cTn id="646" dur="3000"/>
                                        <p:tgtEl>
                                          <p:spTgt spid="67"/>
                                        </p:tgtEl>
                                        <p:attrNameLst>
                                          <p:attrName>ppt_x</p:attrName>
                                        </p:attrNameLst>
                                      </p:cBhvr>
                                      <p:tavLst>
                                        <p:tav tm="0">
                                          <p:val>
                                            <p:strVal val="ppt_x"/>
                                          </p:val>
                                        </p:tav>
                                        <p:tav tm="100000">
                                          <p:val>
                                            <p:strVal val="ppt_x"/>
                                          </p:val>
                                        </p:tav>
                                      </p:tavLst>
                                    </p:anim>
                                    <p:anim calcmode="lin" valueType="num">
                                      <p:cBhvr additive="base">
                                        <p:cTn id="647" dur="3000"/>
                                        <p:tgtEl>
                                          <p:spTgt spid="67"/>
                                        </p:tgtEl>
                                        <p:attrNameLst>
                                          <p:attrName>ppt_y</p:attrName>
                                        </p:attrNameLst>
                                      </p:cBhvr>
                                      <p:tavLst>
                                        <p:tav tm="0">
                                          <p:val>
                                            <p:strVal val="ppt_y"/>
                                          </p:val>
                                        </p:tav>
                                        <p:tav tm="100000">
                                          <p:val>
                                            <p:strVal val="1+ppt_h/2"/>
                                          </p:val>
                                        </p:tav>
                                      </p:tavLst>
                                    </p:anim>
                                    <p:set>
                                      <p:cBhvr>
                                        <p:cTn id="648" dur="1" fill="hold">
                                          <p:stCondLst>
                                            <p:cond delay="2999"/>
                                          </p:stCondLst>
                                        </p:cTn>
                                        <p:tgtEl>
                                          <p:spTgt spid="67"/>
                                        </p:tgtEl>
                                        <p:attrNameLst>
                                          <p:attrName>style.visibility</p:attrName>
                                        </p:attrNameLst>
                                      </p:cBhvr>
                                      <p:to>
                                        <p:strVal val="hidden"/>
                                      </p:to>
                                    </p:set>
                                  </p:childTnLst>
                                </p:cTn>
                              </p:par>
                              <p:par>
                                <p:cTn id="649" presetID="2" presetClass="exit" presetSubtype="6" fill="hold" grpId="3" nodeType="withEffect">
                                  <p:stCondLst>
                                    <p:cond delay="0"/>
                                  </p:stCondLst>
                                  <p:childTnLst>
                                    <p:anim calcmode="lin" valueType="num">
                                      <p:cBhvr additive="base">
                                        <p:cTn id="650" dur="3000"/>
                                        <p:tgtEl>
                                          <p:spTgt spid="9"/>
                                        </p:tgtEl>
                                        <p:attrNameLst>
                                          <p:attrName>ppt_x</p:attrName>
                                        </p:attrNameLst>
                                      </p:cBhvr>
                                      <p:tavLst>
                                        <p:tav tm="0">
                                          <p:val>
                                            <p:strVal val="ppt_x"/>
                                          </p:val>
                                        </p:tav>
                                        <p:tav tm="100000">
                                          <p:val>
                                            <p:strVal val="1+ppt_w/2"/>
                                          </p:val>
                                        </p:tav>
                                      </p:tavLst>
                                    </p:anim>
                                    <p:anim calcmode="lin" valueType="num">
                                      <p:cBhvr additive="base">
                                        <p:cTn id="651" dur="3000"/>
                                        <p:tgtEl>
                                          <p:spTgt spid="9"/>
                                        </p:tgtEl>
                                        <p:attrNameLst>
                                          <p:attrName>ppt_y</p:attrName>
                                        </p:attrNameLst>
                                      </p:cBhvr>
                                      <p:tavLst>
                                        <p:tav tm="0">
                                          <p:val>
                                            <p:strVal val="ppt_y"/>
                                          </p:val>
                                        </p:tav>
                                        <p:tav tm="100000">
                                          <p:val>
                                            <p:strVal val="1+ppt_h/2"/>
                                          </p:val>
                                        </p:tav>
                                      </p:tavLst>
                                    </p:anim>
                                    <p:set>
                                      <p:cBhvr>
                                        <p:cTn id="652" dur="1" fill="hold">
                                          <p:stCondLst>
                                            <p:cond delay="2999"/>
                                          </p:stCondLst>
                                        </p:cTn>
                                        <p:tgtEl>
                                          <p:spTgt spid="9"/>
                                        </p:tgtEl>
                                        <p:attrNameLst>
                                          <p:attrName>style.visibility</p:attrName>
                                        </p:attrNameLst>
                                      </p:cBhvr>
                                      <p:to>
                                        <p:strVal val="hidden"/>
                                      </p:to>
                                    </p:set>
                                  </p:childTnLst>
                                </p:cTn>
                              </p:par>
                              <p:par>
                                <p:cTn id="653" presetID="2" presetClass="exit" presetSubtype="6" fill="hold" grpId="3" nodeType="withEffect">
                                  <p:stCondLst>
                                    <p:cond delay="0"/>
                                  </p:stCondLst>
                                  <p:childTnLst>
                                    <p:anim calcmode="lin" valueType="num">
                                      <p:cBhvr additive="base">
                                        <p:cTn id="654" dur="3000"/>
                                        <p:tgtEl>
                                          <p:spTgt spid="17"/>
                                        </p:tgtEl>
                                        <p:attrNameLst>
                                          <p:attrName>ppt_x</p:attrName>
                                        </p:attrNameLst>
                                      </p:cBhvr>
                                      <p:tavLst>
                                        <p:tav tm="0">
                                          <p:val>
                                            <p:strVal val="ppt_x"/>
                                          </p:val>
                                        </p:tav>
                                        <p:tav tm="100000">
                                          <p:val>
                                            <p:strVal val="1+ppt_w/2"/>
                                          </p:val>
                                        </p:tav>
                                      </p:tavLst>
                                    </p:anim>
                                    <p:anim calcmode="lin" valueType="num">
                                      <p:cBhvr additive="base">
                                        <p:cTn id="655" dur="3000"/>
                                        <p:tgtEl>
                                          <p:spTgt spid="17"/>
                                        </p:tgtEl>
                                        <p:attrNameLst>
                                          <p:attrName>ppt_y</p:attrName>
                                        </p:attrNameLst>
                                      </p:cBhvr>
                                      <p:tavLst>
                                        <p:tav tm="0">
                                          <p:val>
                                            <p:strVal val="ppt_y"/>
                                          </p:val>
                                        </p:tav>
                                        <p:tav tm="100000">
                                          <p:val>
                                            <p:strVal val="1+ppt_h/2"/>
                                          </p:val>
                                        </p:tav>
                                      </p:tavLst>
                                    </p:anim>
                                    <p:set>
                                      <p:cBhvr>
                                        <p:cTn id="656" dur="1" fill="hold">
                                          <p:stCondLst>
                                            <p:cond delay="2999"/>
                                          </p:stCondLst>
                                        </p:cTn>
                                        <p:tgtEl>
                                          <p:spTgt spid="17"/>
                                        </p:tgtEl>
                                        <p:attrNameLst>
                                          <p:attrName>style.visibility</p:attrName>
                                        </p:attrNameLst>
                                      </p:cBhvr>
                                      <p:to>
                                        <p:strVal val="hidden"/>
                                      </p:to>
                                    </p:set>
                                  </p:childTnLst>
                                </p:cTn>
                              </p:par>
                              <p:par>
                                <p:cTn id="657" presetID="2" presetClass="exit" presetSubtype="6" fill="hold" grpId="3" nodeType="withEffect">
                                  <p:stCondLst>
                                    <p:cond delay="0"/>
                                  </p:stCondLst>
                                  <p:childTnLst>
                                    <p:anim calcmode="lin" valueType="num">
                                      <p:cBhvr additive="base">
                                        <p:cTn id="658" dur="3000"/>
                                        <p:tgtEl>
                                          <p:spTgt spid="25"/>
                                        </p:tgtEl>
                                        <p:attrNameLst>
                                          <p:attrName>ppt_x</p:attrName>
                                        </p:attrNameLst>
                                      </p:cBhvr>
                                      <p:tavLst>
                                        <p:tav tm="0">
                                          <p:val>
                                            <p:strVal val="ppt_x"/>
                                          </p:val>
                                        </p:tav>
                                        <p:tav tm="100000">
                                          <p:val>
                                            <p:strVal val="1+ppt_w/2"/>
                                          </p:val>
                                        </p:tav>
                                      </p:tavLst>
                                    </p:anim>
                                    <p:anim calcmode="lin" valueType="num">
                                      <p:cBhvr additive="base">
                                        <p:cTn id="659" dur="3000"/>
                                        <p:tgtEl>
                                          <p:spTgt spid="25"/>
                                        </p:tgtEl>
                                        <p:attrNameLst>
                                          <p:attrName>ppt_y</p:attrName>
                                        </p:attrNameLst>
                                      </p:cBhvr>
                                      <p:tavLst>
                                        <p:tav tm="0">
                                          <p:val>
                                            <p:strVal val="ppt_y"/>
                                          </p:val>
                                        </p:tav>
                                        <p:tav tm="100000">
                                          <p:val>
                                            <p:strVal val="1+ppt_h/2"/>
                                          </p:val>
                                        </p:tav>
                                      </p:tavLst>
                                    </p:anim>
                                    <p:set>
                                      <p:cBhvr>
                                        <p:cTn id="660" dur="1" fill="hold">
                                          <p:stCondLst>
                                            <p:cond delay="2999"/>
                                          </p:stCondLst>
                                        </p:cTn>
                                        <p:tgtEl>
                                          <p:spTgt spid="25"/>
                                        </p:tgtEl>
                                        <p:attrNameLst>
                                          <p:attrName>style.visibility</p:attrName>
                                        </p:attrNameLst>
                                      </p:cBhvr>
                                      <p:to>
                                        <p:strVal val="hidden"/>
                                      </p:to>
                                    </p:set>
                                  </p:childTnLst>
                                </p:cTn>
                              </p:par>
                              <p:par>
                                <p:cTn id="661" presetID="2" presetClass="exit" presetSubtype="6" fill="hold" grpId="3" nodeType="withEffect">
                                  <p:stCondLst>
                                    <p:cond delay="0"/>
                                  </p:stCondLst>
                                  <p:childTnLst>
                                    <p:anim calcmode="lin" valueType="num">
                                      <p:cBhvr additive="base">
                                        <p:cTn id="662" dur="3000"/>
                                        <p:tgtEl>
                                          <p:spTgt spid="33"/>
                                        </p:tgtEl>
                                        <p:attrNameLst>
                                          <p:attrName>ppt_x</p:attrName>
                                        </p:attrNameLst>
                                      </p:cBhvr>
                                      <p:tavLst>
                                        <p:tav tm="0">
                                          <p:val>
                                            <p:strVal val="ppt_x"/>
                                          </p:val>
                                        </p:tav>
                                        <p:tav tm="100000">
                                          <p:val>
                                            <p:strVal val="1+ppt_w/2"/>
                                          </p:val>
                                        </p:tav>
                                      </p:tavLst>
                                    </p:anim>
                                    <p:anim calcmode="lin" valueType="num">
                                      <p:cBhvr additive="base">
                                        <p:cTn id="663" dur="3000"/>
                                        <p:tgtEl>
                                          <p:spTgt spid="33"/>
                                        </p:tgtEl>
                                        <p:attrNameLst>
                                          <p:attrName>ppt_y</p:attrName>
                                        </p:attrNameLst>
                                      </p:cBhvr>
                                      <p:tavLst>
                                        <p:tav tm="0">
                                          <p:val>
                                            <p:strVal val="ppt_y"/>
                                          </p:val>
                                        </p:tav>
                                        <p:tav tm="100000">
                                          <p:val>
                                            <p:strVal val="1+ppt_h/2"/>
                                          </p:val>
                                        </p:tav>
                                      </p:tavLst>
                                    </p:anim>
                                    <p:set>
                                      <p:cBhvr>
                                        <p:cTn id="664" dur="1" fill="hold">
                                          <p:stCondLst>
                                            <p:cond delay="2999"/>
                                          </p:stCondLst>
                                        </p:cTn>
                                        <p:tgtEl>
                                          <p:spTgt spid="33"/>
                                        </p:tgtEl>
                                        <p:attrNameLst>
                                          <p:attrName>style.visibility</p:attrName>
                                        </p:attrNameLst>
                                      </p:cBhvr>
                                      <p:to>
                                        <p:strVal val="hidden"/>
                                      </p:to>
                                    </p:set>
                                  </p:childTnLst>
                                </p:cTn>
                              </p:par>
                              <p:par>
                                <p:cTn id="665" presetID="2" presetClass="exit" presetSubtype="6" fill="hold" grpId="3" nodeType="withEffect">
                                  <p:stCondLst>
                                    <p:cond delay="0"/>
                                  </p:stCondLst>
                                  <p:childTnLst>
                                    <p:anim calcmode="lin" valueType="num">
                                      <p:cBhvr additive="base">
                                        <p:cTn id="666" dur="3000"/>
                                        <p:tgtEl>
                                          <p:spTgt spid="41"/>
                                        </p:tgtEl>
                                        <p:attrNameLst>
                                          <p:attrName>ppt_x</p:attrName>
                                        </p:attrNameLst>
                                      </p:cBhvr>
                                      <p:tavLst>
                                        <p:tav tm="0">
                                          <p:val>
                                            <p:strVal val="ppt_x"/>
                                          </p:val>
                                        </p:tav>
                                        <p:tav tm="100000">
                                          <p:val>
                                            <p:strVal val="1+ppt_w/2"/>
                                          </p:val>
                                        </p:tav>
                                      </p:tavLst>
                                    </p:anim>
                                    <p:anim calcmode="lin" valueType="num">
                                      <p:cBhvr additive="base">
                                        <p:cTn id="667" dur="3000"/>
                                        <p:tgtEl>
                                          <p:spTgt spid="41"/>
                                        </p:tgtEl>
                                        <p:attrNameLst>
                                          <p:attrName>ppt_y</p:attrName>
                                        </p:attrNameLst>
                                      </p:cBhvr>
                                      <p:tavLst>
                                        <p:tav tm="0">
                                          <p:val>
                                            <p:strVal val="ppt_y"/>
                                          </p:val>
                                        </p:tav>
                                        <p:tav tm="100000">
                                          <p:val>
                                            <p:strVal val="1+ppt_h/2"/>
                                          </p:val>
                                        </p:tav>
                                      </p:tavLst>
                                    </p:anim>
                                    <p:set>
                                      <p:cBhvr>
                                        <p:cTn id="668" dur="1" fill="hold">
                                          <p:stCondLst>
                                            <p:cond delay="2999"/>
                                          </p:stCondLst>
                                        </p:cTn>
                                        <p:tgtEl>
                                          <p:spTgt spid="41"/>
                                        </p:tgtEl>
                                        <p:attrNameLst>
                                          <p:attrName>style.visibility</p:attrName>
                                        </p:attrNameLst>
                                      </p:cBhvr>
                                      <p:to>
                                        <p:strVal val="hidden"/>
                                      </p:to>
                                    </p:set>
                                  </p:childTnLst>
                                </p:cTn>
                              </p:par>
                              <p:par>
                                <p:cTn id="669" presetID="2" presetClass="exit" presetSubtype="6" fill="hold" grpId="3" nodeType="withEffect">
                                  <p:stCondLst>
                                    <p:cond delay="0"/>
                                  </p:stCondLst>
                                  <p:childTnLst>
                                    <p:anim calcmode="lin" valueType="num">
                                      <p:cBhvr additive="base">
                                        <p:cTn id="670" dur="3000"/>
                                        <p:tgtEl>
                                          <p:spTgt spid="49"/>
                                        </p:tgtEl>
                                        <p:attrNameLst>
                                          <p:attrName>ppt_x</p:attrName>
                                        </p:attrNameLst>
                                      </p:cBhvr>
                                      <p:tavLst>
                                        <p:tav tm="0">
                                          <p:val>
                                            <p:strVal val="ppt_x"/>
                                          </p:val>
                                        </p:tav>
                                        <p:tav tm="100000">
                                          <p:val>
                                            <p:strVal val="1+ppt_w/2"/>
                                          </p:val>
                                        </p:tav>
                                      </p:tavLst>
                                    </p:anim>
                                    <p:anim calcmode="lin" valueType="num">
                                      <p:cBhvr additive="base">
                                        <p:cTn id="671" dur="3000"/>
                                        <p:tgtEl>
                                          <p:spTgt spid="49"/>
                                        </p:tgtEl>
                                        <p:attrNameLst>
                                          <p:attrName>ppt_y</p:attrName>
                                        </p:attrNameLst>
                                      </p:cBhvr>
                                      <p:tavLst>
                                        <p:tav tm="0">
                                          <p:val>
                                            <p:strVal val="ppt_y"/>
                                          </p:val>
                                        </p:tav>
                                        <p:tav tm="100000">
                                          <p:val>
                                            <p:strVal val="1+ppt_h/2"/>
                                          </p:val>
                                        </p:tav>
                                      </p:tavLst>
                                    </p:anim>
                                    <p:set>
                                      <p:cBhvr>
                                        <p:cTn id="672" dur="1" fill="hold">
                                          <p:stCondLst>
                                            <p:cond delay="2999"/>
                                          </p:stCondLst>
                                        </p:cTn>
                                        <p:tgtEl>
                                          <p:spTgt spid="49"/>
                                        </p:tgtEl>
                                        <p:attrNameLst>
                                          <p:attrName>style.visibility</p:attrName>
                                        </p:attrNameLst>
                                      </p:cBhvr>
                                      <p:to>
                                        <p:strVal val="hidden"/>
                                      </p:to>
                                    </p:set>
                                  </p:childTnLst>
                                </p:cTn>
                              </p:par>
                              <p:par>
                                <p:cTn id="673" presetID="2" presetClass="exit" presetSubtype="6" fill="hold" grpId="3" nodeType="withEffect">
                                  <p:stCondLst>
                                    <p:cond delay="0"/>
                                  </p:stCondLst>
                                  <p:childTnLst>
                                    <p:anim calcmode="lin" valueType="num">
                                      <p:cBhvr additive="base">
                                        <p:cTn id="674" dur="3000"/>
                                        <p:tgtEl>
                                          <p:spTgt spid="57"/>
                                        </p:tgtEl>
                                        <p:attrNameLst>
                                          <p:attrName>ppt_x</p:attrName>
                                        </p:attrNameLst>
                                      </p:cBhvr>
                                      <p:tavLst>
                                        <p:tav tm="0">
                                          <p:val>
                                            <p:strVal val="ppt_x"/>
                                          </p:val>
                                        </p:tav>
                                        <p:tav tm="100000">
                                          <p:val>
                                            <p:strVal val="1+ppt_w/2"/>
                                          </p:val>
                                        </p:tav>
                                      </p:tavLst>
                                    </p:anim>
                                    <p:anim calcmode="lin" valueType="num">
                                      <p:cBhvr additive="base">
                                        <p:cTn id="675" dur="3000"/>
                                        <p:tgtEl>
                                          <p:spTgt spid="57"/>
                                        </p:tgtEl>
                                        <p:attrNameLst>
                                          <p:attrName>ppt_y</p:attrName>
                                        </p:attrNameLst>
                                      </p:cBhvr>
                                      <p:tavLst>
                                        <p:tav tm="0">
                                          <p:val>
                                            <p:strVal val="ppt_y"/>
                                          </p:val>
                                        </p:tav>
                                        <p:tav tm="100000">
                                          <p:val>
                                            <p:strVal val="1+ppt_h/2"/>
                                          </p:val>
                                        </p:tav>
                                      </p:tavLst>
                                    </p:anim>
                                    <p:set>
                                      <p:cBhvr>
                                        <p:cTn id="676" dur="1" fill="hold">
                                          <p:stCondLst>
                                            <p:cond delay="2999"/>
                                          </p:stCondLst>
                                        </p:cTn>
                                        <p:tgtEl>
                                          <p:spTgt spid="57"/>
                                        </p:tgtEl>
                                        <p:attrNameLst>
                                          <p:attrName>style.visibility</p:attrName>
                                        </p:attrNameLst>
                                      </p:cBhvr>
                                      <p:to>
                                        <p:strVal val="hidden"/>
                                      </p:to>
                                    </p:set>
                                  </p:childTnLst>
                                </p:cTn>
                              </p:par>
                              <p:par>
                                <p:cTn id="677" presetID="2" presetClass="exit" presetSubtype="6" fill="hold" grpId="3" nodeType="withEffect">
                                  <p:stCondLst>
                                    <p:cond delay="0"/>
                                  </p:stCondLst>
                                  <p:childTnLst>
                                    <p:anim calcmode="lin" valueType="num">
                                      <p:cBhvr additive="base">
                                        <p:cTn id="678" dur="3000"/>
                                        <p:tgtEl>
                                          <p:spTgt spid="65"/>
                                        </p:tgtEl>
                                        <p:attrNameLst>
                                          <p:attrName>ppt_x</p:attrName>
                                        </p:attrNameLst>
                                      </p:cBhvr>
                                      <p:tavLst>
                                        <p:tav tm="0">
                                          <p:val>
                                            <p:strVal val="ppt_x"/>
                                          </p:val>
                                        </p:tav>
                                        <p:tav tm="100000">
                                          <p:val>
                                            <p:strVal val="1+ppt_w/2"/>
                                          </p:val>
                                        </p:tav>
                                      </p:tavLst>
                                    </p:anim>
                                    <p:anim calcmode="lin" valueType="num">
                                      <p:cBhvr additive="base">
                                        <p:cTn id="679" dur="3000"/>
                                        <p:tgtEl>
                                          <p:spTgt spid="65"/>
                                        </p:tgtEl>
                                        <p:attrNameLst>
                                          <p:attrName>ppt_y</p:attrName>
                                        </p:attrNameLst>
                                      </p:cBhvr>
                                      <p:tavLst>
                                        <p:tav tm="0">
                                          <p:val>
                                            <p:strVal val="ppt_y"/>
                                          </p:val>
                                        </p:tav>
                                        <p:tav tm="100000">
                                          <p:val>
                                            <p:strVal val="1+ppt_h/2"/>
                                          </p:val>
                                        </p:tav>
                                      </p:tavLst>
                                    </p:anim>
                                    <p:set>
                                      <p:cBhvr>
                                        <p:cTn id="680" dur="1" fill="hold">
                                          <p:stCondLst>
                                            <p:cond delay="2999"/>
                                          </p:stCondLst>
                                        </p:cTn>
                                        <p:tgtEl>
                                          <p:spTgt spid="65"/>
                                        </p:tgtEl>
                                        <p:attrNameLst>
                                          <p:attrName>style.visibility</p:attrName>
                                        </p:attrNameLst>
                                      </p:cBhvr>
                                      <p:to>
                                        <p:strVal val="hidden"/>
                                      </p:to>
                                    </p:set>
                                  </p:childTnLst>
                                </p:cTn>
                              </p:par>
                              <p:par>
                                <p:cTn id="681" presetID="2" presetClass="exit" presetSubtype="6" fill="hold" grpId="3" nodeType="withEffect">
                                  <p:stCondLst>
                                    <p:cond delay="0"/>
                                  </p:stCondLst>
                                  <p:childTnLst>
                                    <p:anim calcmode="lin" valueType="num">
                                      <p:cBhvr additive="base">
                                        <p:cTn id="682" dur="3000"/>
                                        <p:tgtEl>
                                          <p:spTgt spid="6"/>
                                        </p:tgtEl>
                                        <p:attrNameLst>
                                          <p:attrName>ppt_x</p:attrName>
                                        </p:attrNameLst>
                                      </p:cBhvr>
                                      <p:tavLst>
                                        <p:tav tm="0">
                                          <p:val>
                                            <p:strVal val="ppt_x"/>
                                          </p:val>
                                        </p:tav>
                                        <p:tav tm="100000">
                                          <p:val>
                                            <p:strVal val="1+ppt_w/2"/>
                                          </p:val>
                                        </p:tav>
                                      </p:tavLst>
                                    </p:anim>
                                    <p:anim calcmode="lin" valueType="num">
                                      <p:cBhvr additive="base">
                                        <p:cTn id="683" dur="3000"/>
                                        <p:tgtEl>
                                          <p:spTgt spid="6"/>
                                        </p:tgtEl>
                                        <p:attrNameLst>
                                          <p:attrName>ppt_y</p:attrName>
                                        </p:attrNameLst>
                                      </p:cBhvr>
                                      <p:tavLst>
                                        <p:tav tm="0">
                                          <p:val>
                                            <p:strVal val="ppt_y"/>
                                          </p:val>
                                        </p:tav>
                                        <p:tav tm="100000">
                                          <p:val>
                                            <p:strVal val="1+ppt_h/2"/>
                                          </p:val>
                                        </p:tav>
                                      </p:tavLst>
                                    </p:anim>
                                    <p:set>
                                      <p:cBhvr>
                                        <p:cTn id="684" dur="1" fill="hold">
                                          <p:stCondLst>
                                            <p:cond delay="2999"/>
                                          </p:stCondLst>
                                        </p:cTn>
                                        <p:tgtEl>
                                          <p:spTgt spid="6"/>
                                        </p:tgtEl>
                                        <p:attrNameLst>
                                          <p:attrName>style.visibility</p:attrName>
                                        </p:attrNameLst>
                                      </p:cBhvr>
                                      <p:to>
                                        <p:strVal val="hidden"/>
                                      </p:to>
                                    </p:set>
                                  </p:childTnLst>
                                </p:cTn>
                              </p:par>
                              <p:par>
                                <p:cTn id="685" presetID="2" presetClass="exit" presetSubtype="6" fill="hold" grpId="3" nodeType="withEffect">
                                  <p:stCondLst>
                                    <p:cond delay="0"/>
                                  </p:stCondLst>
                                  <p:childTnLst>
                                    <p:anim calcmode="lin" valueType="num">
                                      <p:cBhvr additive="base">
                                        <p:cTn id="686" dur="3000"/>
                                        <p:tgtEl>
                                          <p:spTgt spid="14"/>
                                        </p:tgtEl>
                                        <p:attrNameLst>
                                          <p:attrName>ppt_x</p:attrName>
                                        </p:attrNameLst>
                                      </p:cBhvr>
                                      <p:tavLst>
                                        <p:tav tm="0">
                                          <p:val>
                                            <p:strVal val="ppt_x"/>
                                          </p:val>
                                        </p:tav>
                                        <p:tav tm="100000">
                                          <p:val>
                                            <p:strVal val="1+ppt_w/2"/>
                                          </p:val>
                                        </p:tav>
                                      </p:tavLst>
                                    </p:anim>
                                    <p:anim calcmode="lin" valueType="num">
                                      <p:cBhvr additive="base">
                                        <p:cTn id="687" dur="3000"/>
                                        <p:tgtEl>
                                          <p:spTgt spid="14"/>
                                        </p:tgtEl>
                                        <p:attrNameLst>
                                          <p:attrName>ppt_y</p:attrName>
                                        </p:attrNameLst>
                                      </p:cBhvr>
                                      <p:tavLst>
                                        <p:tav tm="0">
                                          <p:val>
                                            <p:strVal val="ppt_y"/>
                                          </p:val>
                                        </p:tav>
                                        <p:tav tm="100000">
                                          <p:val>
                                            <p:strVal val="1+ppt_h/2"/>
                                          </p:val>
                                        </p:tav>
                                      </p:tavLst>
                                    </p:anim>
                                    <p:set>
                                      <p:cBhvr>
                                        <p:cTn id="688" dur="1" fill="hold">
                                          <p:stCondLst>
                                            <p:cond delay="2999"/>
                                          </p:stCondLst>
                                        </p:cTn>
                                        <p:tgtEl>
                                          <p:spTgt spid="14"/>
                                        </p:tgtEl>
                                        <p:attrNameLst>
                                          <p:attrName>style.visibility</p:attrName>
                                        </p:attrNameLst>
                                      </p:cBhvr>
                                      <p:to>
                                        <p:strVal val="hidden"/>
                                      </p:to>
                                    </p:set>
                                  </p:childTnLst>
                                </p:cTn>
                              </p:par>
                              <p:par>
                                <p:cTn id="689" presetID="2" presetClass="exit" presetSubtype="6" fill="hold" grpId="3" nodeType="withEffect">
                                  <p:stCondLst>
                                    <p:cond delay="0"/>
                                  </p:stCondLst>
                                  <p:childTnLst>
                                    <p:anim calcmode="lin" valueType="num">
                                      <p:cBhvr additive="base">
                                        <p:cTn id="690" dur="3000"/>
                                        <p:tgtEl>
                                          <p:spTgt spid="22"/>
                                        </p:tgtEl>
                                        <p:attrNameLst>
                                          <p:attrName>ppt_x</p:attrName>
                                        </p:attrNameLst>
                                      </p:cBhvr>
                                      <p:tavLst>
                                        <p:tav tm="0">
                                          <p:val>
                                            <p:strVal val="ppt_x"/>
                                          </p:val>
                                        </p:tav>
                                        <p:tav tm="100000">
                                          <p:val>
                                            <p:strVal val="1+ppt_w/2"/>
                                          </p:val>
                                        </p:tav>
                                      </p:tavLst>
                                    </p:anim>
                                    <p:anim calcmode="lin" valueType="num">
                                      <p:cBhvr additive="base">
                                        <p:cTn id="691" dur="3000"/>
                                        <p:tgtEl>
                                          <p:spTgt spid="22"/>
                                        </p:tgtEl>
                                        <p:attrNameLst>
                                          <p:attrName>ppt_y</p:attrName>
                                        </p:attrNameLst>
                                      </p:cBhvr>
                                      <p:tavLst>
                                        <p:tav tm="0">
                                          <p:val>
                                            <p:strVal val="ppt_y"/>
                                          </p:val>
                                        </p:tav>
                                        <p:tav tm="100000">
                                          <p:val>
                                            <p:strVal val="1+ppt_h/2"/>
                                          </p:val>
                                        </p:tav>
                                      </p:tavLst>
                                    </p:anim>
                                    <p:set>
                                      <p:cBhvr>
                                        <p:cTn id="692" dur="1" fill="hold">
                                          <p:stCondLst>
                                            <p:cond delay="2999"/>
                                          </p:stCondLst>
                                        </p:cTn>
                                        <p:tgtEl>
                                          <p:spTgt spid="22"/>
                                        </p:tgtEl>
                                        <p:attrNameLst>
                                          <p:attrName>style.visibility</p:attrName>
                                        </p:attrNameLst>
                                      </p:cBhvr>
                                      <p:to>
                                        <p:strVal val="hidden"/>
                                      </p:to>
                                    </p:set>
                                  </p:childTnLst>
                                </p:cTn>
                              </p:par>
                              <p:par>
                                <p:cTn id="693" presetID="2" presetClass="exit" presetSubtype="6" fill="hold" grpId="3" nodeType="withEffect">
                                  <p:stCondLst>
                                    <p:cond delay="0"/>
                                  </p:stCondLst>
                                  <p:childTnLst>
                                    <p:anim calcmode="lin" valueType="num">
                                      <p:cBhvr additive="base">
                                        <p:cTn id="694" dur="3000"/>
                                        <p:tgtEl>
                                          <p:spTgt spid="30"/>
                                        </p:tgtEl>
                                        <p:attrNameLst>
                                          <p:attrName>ppt_x</p:attrName>
                                        </p:attrNameLst>
                                      </p:cBhvr>
                                      <p:tavLst>
                                        <p:tav tm="0">
                                          <p:val>
                                            <p:strVal val="ppt_x"/>
                                          </p:val>
                                        </p:tav>
                                        <p:tav tm="100000">
                                          <p:val>
                                            <p:strVal val="1+ppt_w/2"/>
                                          </p:val>
                                        </p:tav>
                                      </p:tavLst>
                                    </p:anim>
                                    <p:anim calcmode="lin" valueType="num">
                                      <p:cBhvr additive="base">
                                        <p:cTn id="695" dur="3000"/>
                                        <p:tgtEl>
                                          <p:spTgt spid="30"/>
                                        </p:tgtEl>
                                        <p:attrNameLst>
                                          <p:attrName>ppt_y</p:attrName>
                                        </p:attrNameLst>
                                      </p:cBhvr>
                                      <p:tavLst>
                                        <p:tav tm="0">
                                          <p:val>
                                            <p:strVal val="ppt_y"/>
                                          </p:val>
                                        </p:tav>
                                        <p:tav tm="100000">
                                          <p:val>
                                            <p:strVal val="1+ppt_h/2"/>
                                          </p:val>
                                        </p:tav>
                                      </p:tavLst>
                                    </p:anim>
                                    <p:set>
                                      <p:cBhvr>
                                        <p:cTn id="696" dur="1" fill="hold">
                                          <p:stCondLst>
                                            <p:cond delay="2999"/>
                                          </p:stCondLst>
                                        </p:cTn>
                                        <p:tgtEl>
                                          <p:spTgt spid="30"/>
                                        </p:tgtEl>
                                        <p:attrNameLst>
                                          <p:attrName>style.visibility</p:attrName>
                                        </p:attrNameLst>
                                      </p:cBhvr>
                                      <p:to>
                                        <p:strVal val="hidden"/>
                                      </p:to>
                                    </p:set>
                                  </p:childTnLst>
                                </p:cTn>
                              </p:par>
                              <p:par>
                                <p:cTn id="697" presetID="2" presetClass="exit" presetSubtype="6" fill="hold" grpId="3" nodeType="withEffect">
                                  <p:stCondLst>
                                    <p:cond delay="0"/>
                                  </p:stCondLst>
                                  <p:childTnLst>
                                    <p:anim calcmode="lin" valueType="num">
                                      <p:cBhvr additive="base">
                                        <p:cTn id="698" dur="3000"/>
                                        <p:tgtEl>
                                          <p:spTgt spid="38"/>
                                        </p:tgtEl>
                                        <p:attrNameLst>
                                          <p:attrName>ppt_x</p:attrName>
                                        </p:attrNameLst>
                                      </p:cBhvr>
                                      <p:tavLst>
                                        <p:tav tm="0">
                                          <p:val>
                                            <p:strVal val="ppt_x"/>
                                          </p:val>
                                        </p:tav>
                                        <p:tav tm="100000">
                                          <p:val>
                                            <p:strVal val="1+ppt_w/2"/>
                                          </p:val>
                                        </p:tav>
                                      </p:tavLst>
                                    </p:anim>
                                    <p:anim calcmode="lin" valueType="num">
                                      <p:cBhvr additive="base">
                                        <p:cTn id="699" dur="3000"/>
                                        <p:tgtEl>
                                          <p:spTgt spid="38"/>
                                        </p:tgtEl>
                                        <p:attrNameLst>
                                          <p:attrName>ppt_y</p:attrName>
                                        </p:attrNameLst>
                                      </p:cBhvr>
                                      <p:tavLst>
                                        <p:tav tm="0">
                                          <p:val>
                                            <p:strVal val="ppt_y"/>
                                          </p:val>
                                        </p:tav>
                                        <p:tav tm="100000">
                                          <p:val>
                                            <p:strVal val="1+ppt_h/2"/>
                                          </p:val>
                                        </p:tav>
                                      </p:tavLst>
                                    </p:anim>
                                    <p:set>
                                      <p:cBhvr>
                                        <p:cTn id="700" dur="1" fill="hold">
                                          <p:stCondLst>
                                            <p:cond delay="2999"/>
                                          </p:stCondLst>
                                        </p:cTn>
                                        <p:tgtEl>
                                          <p:spTgt spid="38"/>
                                        </p:tgtEl>
                                        <p:attrNameLst>
                                          <p:attrName>style.visibility</p:attrName>
                                        </p:attrNameLst>
                                      </p:cBhvr>
                                      <p:to>
                                        <p:strVal val="hidden"/>
                                      </p:to>
                                    </p:set>
                                  </p:childTnLst>
                                </p:cTn>
                              </p:par>
                              <p:par>
                                <p:cTn id="701" presetID="2" presetClass="exit" presetSubtype="6" fill="hold" grpId="3" nodeType="withEffect">
                                  <p:stCondLst>
                                    <p:cond delay="0"/>
                                  </p:stCondLst>
                                  <p:childTnLst>
                                    <p:anim calcmode="lin" valueType="num">
                                      <p:cBhvr additive="base">
                                        <p:cTn id="702" dur="3000"/>
                                        <p:tgtEl>
                                          <p:spTgt spid="46"/>
                                        </p:tgtEl>
                                        <p:attrNameLst>
                                          <p:attrName>ppt_x</p:attrName>
                                        </p:attrNameLst>
                                      </p:cBhvr>
                                      <p:tavLst>
                                        <p:tav tm="0">
                                          <p:val>
                                            <p:strVal val="ppt_x"/>
                                          </p:val>
                                        </p:tav>
                                        <p:tav tm="100000">
                                          <p:val>
                                            <p:strVal val="1+ppt_w/2"/>
                                          </p:val>
                                        </p:tav>
                                      </p:tavLst>
                                    </p:anim>
                                    <p:anim calcmode="lin" valueType="num">
                                      <p:cBhvr additive="base">
                                        <p:cTn id="703" dur="3000"/>
                                        <p:tgtEl>
                                          <p:spTgt spid="46"/>
                                        </p:tgtEl>
                                        <p:attrNameLst>
                                          <p:attrName>ppt_y</p:attrName>
                                        </p:attrNameLst>
                                      </p:cBhvr>
                                      <p:tavLst>
                                        <p:tav tm="0">
                                          <p:val>
                                            <p:strVal val="ppt_y"/>
                                          </p:val>
                                        </p:tav>
                                        <p:tav tm="100000">
                                          <p:val>
                                            <p:strVal val="1+ppt_h/2"/>
                                          </p:val>
                                        </p:tav>
                                      </p:tavLst>
                                    </p:anim>
                                    <p:set>
                                      <p:cBhvr>
                                        <p:cTn id="704" dur="1" fill="hold">
                                          <p:stCondLst>
                                            <p:cond delay="2999"/>
                                          </p:stCondLst>
                                        </p:cTn>
                                        <p:tgtEl>
                                          <p:spTgt spid="46"/>
                                        </p:tgtEl>
                                        <p:attrNameLst>
                                          <p:attrName>style.visibility</p:attrName>
                                        </p:attrNameLst>
                                      </p:cBhvr>
                                      <p:to>
                                        <p:strVal val="hidden"/>
                                      </p:to>
                                    </p:set>
                                  </p:childTnLst>
                                </p:cTn>
                              </p:par>
                              <p:par>
                                <p:cTn id="705" presetID="2" presetClass="exit" presetSubtype="6" fill="hold" grpId="3" nodeType="withEffect">
                                  <p:stCondLst>
                                    <p:cond delay="0"/>
                                  </p:stCondLst>
                                  <p:childTnLst>
                                    <p:anim calcmode="lin" valueType="num">
                                      <p:cBhvr additive="base">
                                        <p:cTn id="706" dur="3000"/>
                                        <p:tgtEl>
                                          <p:spTgt spid="54"/>
                                        </p:tgtEl>
                                        <p:attrNameLst>
                                          <p:attrName>ppt_x</p:attrName>
                                        </p:attrNameLst>
                                      </p:cBhvr>
                                      <p:tavLst>
                                        <p:tav tm="0">
                                          <p:val>
                                            <p:strVal val="ppt_x"/>
                                          </p:val>
                                        </p:tav>
                                        <p:tav tm="100000">
                                          <p:val>
                                            <p:strVal val="1+ppt_w/2"/>
                                          </p:val>
                                        </p:tav>
                                      </p:tavLst>
                                    </p:anim>
                                    <p:anim calcmode="lin" valueType="num">
                                      <p:cBhvr additive="base">
                                        <p:cTn id="707" dur="3000"/>
                                        <p:tgtEl>
                                          <p:spTgt spid="54"/>
                                        </p:tgtEl>
                                        <p:attrNameLst>
                                          <p:attrName>ppt_y</p:attrName>
                                        </p:attrNameLst>
                                      </p:cBhvr>
                                      <p:tavLst>
                                        <p:tav tm="0">
                                          <p:val>
                                            <p:strVal val="ppt_y"/>
                                          </p:val>
                                        </p:tav>
                                        <p:tav tm="100000">
                                          <p:val>
                                            <p:strVal val="1+ppt_h/2"/>
                                          </p:val>
                                        </p:tav>
                                      </p:tavLst>
                                    </p:anim>
                                    <p:set>
                                      <p:cBhvr>
                                        <p:cTn id="708" dur="1" fill="hold">
                                          <p:stCondLst>
                                            <p:cond delay="2999"/>
                                          </p:stCondLst>
                                        </p:cTn>
                                        <p:tgtEl>
                                          <p:spTgt spid="54"/>
                                        </p:tgtEl>
                                        <p:attrNameLst>
                                          <p:attrName>style.visibility</p:attrName>
                                        </p:attrNameLst>
                                      </p:cBhvr>
                                      <p:to>
                                        <p:strVal val="hidden"/>
                                      </p:to>
                                    </p:set>
                                  </p:childTnLst>
                                </p:cTn>
                              </p:par>
                              <p:par>
                                <p:cTn id="709" presetID="2" presetClass="exit" presetSubtype="6" fill="hold" grpId="3" nodeType="withEffect">
                                  <p:stCondLst>
                                    <p:cond delay="0"/>
                                  </p:stCondLst>
                                  <p:childTnLst>
                                    <p:anim calcmode="lin" valueType="num">
                                      <p:cBhvr additive="base">
                                        <p:cTn id="710" dur="3000"/>
                                        <p:tgtEl>
                                          <p:spTgt spid="62"/>
                                        </p:tgtEl>
                                        <p:attrNameLst>
                                          <p:attrName>ppt_x</p:attrName>
                                        </p:attrNameLst>
                                      </p:cBhvr>
                                      <p:tavLst>
                                        <p:tav tm="0">
                                          <p:val>
                                            <p:strVal val="ppt_x"/>
                                          </p:val>
                                        </p:tav>
                                        <p:tav tm="100000">
                                          <p:val>
                                            <p:strVal val="1+ppt_w/2"/>
                                          </p:val>
                                        </p:tav>
                                      </p:tavLst>
                                    </p:anim>
                                    <p:anim calcmode="lin" valueType="num">
                                      <p:cBhvr additive="base">
                                        <p:cTn id="711" dur="3000"/>
                                        <p:tgtEl>
                                          <p:spTgt spid="62"/>
                                        </p:tgtEl>
                                        <p:attrNameLst>
                                          <p:attrName>ppt_y</p:attrName>
                                        </p:attrNameLst>
                                      </p:cBhvr>
                                      <p:tavLst>
                                        <p:tav tm="0">
                                          <p:val>
                                            <p:strVal val="ppt_y"/>
                                          </p:val>
                                        </p:tav>
                                        <p:tav tm="100000">
                                          <p:val>
                                            <p:strVal val="1+ppt_h/2"/>
                                          </p:val>
                                        </p:tav>
                                      </p:tavLst>
                                    </p:anim>
                                    <p:set>
                                      <p:cBhvr>
                                        <p:cTn id="712" dur="1" fill="hold">
                                          <p:stCondLst>
                                            <p:cond delay="2999"/>
                                          </p:stCondLst>
                                        </p:cTn>
                                        <p:tgtEl>
                                          <p:spTgt spid="62"/>
                                        </p:tgtEl>
                                        <p:attrNameLst>
                                          <p:attrName>style.visibility</p:attrName>
                                        </p:attrNameLst>
                                      </p:cBhvr>
                                      <p:to>
                                        <p:strVal val="hidden"/>
                                      </p:to>
                                    </p:set>
                                  </p:childTnLst>
                                </p:cTn>
                              </p:par>
                              <p:par>
                                <p:cTn id="713" presetID="2" presetClass="exit" presetSubtype="6" fill="hold" grpId="3" nodeType="withEffect">
                                  <p:stCondLst>
                                    <p:cond delay="0"/>
                                  </p:stCondLst>
                                  <p:childTnLst>
                                    <p:anim calcmode="lin" valueType="num">
                                      <p:cBhvr additive="base">
                                        <p:cTn id="714" dur="3000"/>
                                        <p:tgtEl>
                                          <p:spTgt spid="5"/>
                                        </p:tgtEl>
                                        <p:attrNameLst>
                                          <p:attrName>ppt_x</p:attrName>
                                        </p:attrNameLst>
                                      </p:cBhvr>
                                      <p:tavLst>
                                        <p:tav tm="0">
                                          <p:val>
                                            <p:strVal val="ppt_x"/>
                                          </p:val>
                                        </p:tav>
                                        <p:tav tm="100000">
                                          <p:val>
                                            <p:strVal val="1+ppt_w/2"/>
                                          </p:val>
                                        </p:tav>
                                      </p:tavLst>
                                    </p:anim>
                                    <p:anim calcmode="lin" valueType="num">
                                      <p:cBhvr additive="base">
                                        <p:cTn id="715" dur="3000"/>
                                        <p:tgtEl>
                                          <p:spTgt spid="5"/>
                                        </p:tgtEl>
                                        <p:attrNameLst>
                                          <p:attrName>ppt_y</p:attrName>
                                        </p:attrNameLst>
                                      </p:cBhvr>
                                      <p:tavLst>
                                        <p:tav tm="0">
                                          <p:val>
                                            <p:strVal val="ppt_y"/>
                                          </p:val>
                                        </p:tav>
                                        <p:tav tm="100000">
                                          <p:val>
                                            <p:strVal val="1+ppt_h/2"/>
                                          </p:val>
                                        </p:tav>
                                      </p:tavLst>
                                    </p:anim>
                                    <p:set>
                                      <p:cBhvr>
                                        <p:cTn id="716" dur="1" fill="hold">
                                          <p:stCondLst>
                                            <p:cond delay="2999"/>
                                          </p:stCondLst>
                                        </p:cTn>
                                        <p:tgtEl>
                                          <p:spTgt spid="5"/>
                                        </p:tgtEl>
                                        <p:attrNameLst>
                                          <p:attrName>style.visibility</p:attrName>
                                        </p:attrNameLst>
                                      </p:cBhvr>
                                      <p:to>
                                        <p:strVal val="hidden"/>
                                      </p:to>
                                    </p:set>
                                  </p:childTnLst>
                                </p:cTn>
                              </p:par>
                              <p:par>
                                <p:cTn id="717" presetID="2" presetClass="exit" presetSubtype="6" fill="hold" grpId="3" nodeType="withEffect">
                                  <p:stCondLst>
                                    <p:cond delay="0"/>
                                  </p:stCondLst>
                                  <p:childTnLst>
                                    <p:anim calcmode="lin" valueType="num">
                                      <p:cBhvr additive="base">
                                        <p:cTn id="718" dur="3000"/>
                                        <p:tgtEl>
                                          <p:spTgt spid="13"/>
                                        </p:tgtEl>
                                        <p:attrNameLst>
                                          <p:attrName>ppt_x</p:attrName>
                                        </p:attrNameLst>
                                      </p:cBhvr>
                                      <p:tavLst>
                                        <p:tav tm="0">
                                          <p:val>
                                            <p:strVal val="ppt_x"/>
                                          </p:val>
                                        </p:tav>
                                        <p:tav tm="100000">
                                          <p:val>
                                            <p:strVal val="1+ppt_w/2"/>
                                          </p:val>
                                        </p:tav>
                                      </p:tavLst>
                                    </p:anim>
                                    <p:anim calcmode="lin" valueType="num">
                                      <p:cBhvr additive="base">
                                        <p:cTn id="719" dur="3000"/>
                                        <p:tgtEl>
                                          <p:spTgt spid="13"/>
                                        </p:tgtEl>
                                        <p:attrNameLst>
                                          <p:attrName>ppt_y</p:attrName>
                                        </p:attrNameLst>
                                      </p:cBhvr>
                                      <p:tavLst>
                                        <p:tav tm="0">
                                          <p:val>
                                            <p:strVal val="ppt_y"/>
                                          </p:val>
                                        </p:tav>
                                        <p:tav tm="100000">
                                          <p:val>
                                            <p:strVal val="1+ppt_h/2"/>
                                          </p:val>
                                        </p:tav>
                                      </p:tavLst>
                                    </p:anim>
                                    <p:set>
                                      <p:cBhvr>
                                        <p:cTn id="720" dur="1" fill="hold">
                                          <p:stCondLst>
                                            <p:cond delay="2999"/>
                                          </p:stCondLst>
                                        </p:cTn>
                                        <p:tgtEl>
                                          <p:spTgt spid="13"/>
                                        </p:tgtEl>
                                        <p:attrNameLst>
                                          <p:attrName>style.visibility</p:attrName>
                                        </p:attrNameLst>
                                      </p:cBhvr>
                                      <p:to>
                                        <p:strVal val="hidden"/>
                                      </p:to>
                                    </p:set>
                                  </p:childTnLst>
                                </p:cTn>
                              </p:par>
                              <p:par>
                                <p:cTn id="721" presetID="2" presetClass="exit" presetSubtype="6" fill="hold" grpId="3" nodeType="withEffect">
                                  <p:stCondLst>
                                    <p:cond delay="0"/>
                                  </p:stCondLst>
                                  <p:childTnLst>
                                    <p:anim calcmode="lin" valueType="num">
                                      <p:cBhvr additive="base">
                                        <p:cTn id="722" dur="3000"/>
                                        <p:tgtEl>
                                          <p:spTgt spid="21"/>
                                        </p:tgtEl>
                                        <p:attrNameLst>
                                          <p:attrName>ppt_x</p:attrName>
                                        </p:attrNameLst>
                                      </p:cBhvr>
                                      <p:tavLst>
                                        <p:tav tm="0">
                                          <p:val>
                                            <p:strVal val="ppt_x"/>
                                          </p:val>
                                        </p:tav>
                                        <p:tav tm="100000">
                                          <p:val>
                                            <p:strVal val="1+ppt_w/2"/>
                                          </p:val>
                                        </p:tav>
                                      </p:tavLst>
                                    </p:anim>
                                    <p:anim calcmode="lin" valueType="num">
                                      <p:cBhvr additive="base">
                                        <p:cTn id="723" dur="3000"/>
                                        <p:tgtEl>
                                          <p:spTgt spid="21"/>
                                        </p:tgtEl>
                                        <p:attrNameLst>
                                          <p:attrName>ppt_y</p:attrName>
                                        </p:attrNameLst>
                                      </p:cBhvr>
                                      <p:tavLst>
                                        <p:tav tm="0">
                                          <p:val>
                                            <p:strVal val="ppt_y"/>
                                          </p:val>
                                        </p:tav>
                                        <p:tav tm="100000">
                                          <p:val>
                                            <p:strVal val="1+ppt_h/2"/>
                                          </p:val>
                                        </p:tav>
                                      </p:tavLst>
                                    </p:anim>
                                    <p:set>
                                      <p:cBhvr>
                                        <p:cTn id="724" dur="1" fill="hold">
                                          <p:stCondLst>
                                            <p:cond delay="2999"/>
                                          </p:stCondLst>
                                        </p:cTn>
                                        <p:tgtEl>
                                          <p:spTgt spid="21"/>
                                        </p:tgtEl>
                                        <p:attrNameLst>
                                          <p:attrName>style.visibility</p:attrName>
                                        </p:attrNameLst>
                                      </p:cBhvr>
                                      <p:to>
                                        <p:strVal val="hidden"/>
                                      </p:to>
                                    </p:set>
                                  </p:childTnLst>
                                </p:cTn>
                              </p:par>
                              <p:par>
                                <p:cTn id="725" presetID="2" presetClass="exit" presetSubtype="6" fill="hold" grpId="3" nodeType="withEffect">
                                  <p:stCondLst>
                                    <p:cond delay="0"/>
                                  </p:stCondLst>
                                  <p:childTnLst>
                                    <p:anim calcmode="lin" valueType="num">
                                      <p:cBhvr additive="base">
                                        <p:cTn id="726" dur="3000"/>
                                        <p:tgtEl>
                                          <p:spTgt spid="29"/>
                                        </p:tgtEl>
                                        <p:attrNameLst>
                                          <p:attrName>ppt_x</p:attrName>
                                        </p:attrNameLst>
                                      </p:cBhvr>
                                      <p:tavLst>
                                        <p:tav tm="0">
                                          <p:val>
                                            <p:strVal val="ppt_x"/>
                                          </p:val>
                                        </p:tav>
                                        <p:tav tm="100000">
                                          <p:val>
                                            <p:strVal val="1+ppt_w/2"/>
                                          </p:val>
                                        </p:tav>
                                      </p:tavLst>
                                    </p:anim>
                                    <p:anim calcmode="lin" valueType="num">
                                      <p:cBhvr additive="base">
                                        <p:cTn id="727" dur="3000"/>
                                        <p:tgtEl>
                                          <p:spTgt spid="29"/>
                                        </p:tgtEl>
                                        <p:attrNameLst>
                                          <p:attrName>ppt_y</p:attrName>
                                        </p:attrNameLst>
                                      </p:cBhvr>
                                      <p:tavLst>
                                        <p:tav tm="0">
                                          <p:val>
                                            <p:strVal val="ppt_y"/>
                                          </p:val>
                                        </p:tav>
                                        <p:tav tm="100000">
                                          <p:val>
                                            <p:strVal val="1+ppt_h/2"/>
                                          </p:val>
                                        </p:tav>
                                      </p:tavLst>
                                    </p:anim>
                                    <p:set>
                                      <p:cBhvr>
                                        <p:cTn id="728" dur="1" fill="hold">
                                          <p:stCondLst>
                                            <p:cond delay="2999"/>
                                          </p:stCondLst>
                                        </p:cTn>
                                        <p:tgtEl>
                                          <p:spTgt spid="29"/>
                                        </p:tgtEl>
                                        <p:attrNameLst>
                                          <p:attrName>style.visibility</p:attrName>
                                        </p:attrNameLst>
                                      </p:cBhvr>
                                      <p:to>
                                        <p:strVal val="hidden"/>
                                      </p:to>
                                    </p:set>
                                  </p:childTnLst>
                                </p:cTn>
                              </p:par>
                              <p:par>
                                <p:cTn id="729" presetID="2" presetClass="exit" presetSubtype="6" fill="hold" grpId="3" nodeType="withEffect">
                                  <p:stCondLst>
                                    <p:cond delay="0"/>
                                  </p:stCondLst>
                                  <p:childTnLst>
                                    <p:anim calcmode="lin" valueType="num">
                                      <p:cBhvr additive="base">
                                        <p:cTn id="730" dur="3000"/>
                                        <p:tgtEl>
                                          <p:spTgt spid="37"/>
                                        </p:tgtEl>
                                        <p:attrNameLst>
                                          <p:attrName>ppt_x</p:attrName>
                                        </p:attrNameLst>
                                      </p:cBhvr>
                                      <p:tavLst>
                                        <p:tav tm="0">
                                          <p:val>
                                            <p:strVal val="ppt_x"/>
                                          </p:val>
                                        </p:tav>
                                        <p:tav tm="100000">
                                          <p:val>
                                            <p:strVal val="1+ppt_w/2"/>
                                          </p:val>
                                        </p:tav>
                                      </p:tavLst>
                                    </p:anim>
                                    <p:anim calcmode="lin" valueType="num">
                                      <p:cBhvr additive="base">
                                        <p:cTn id="731" dur="3000"/>
                                        <p:tgtEl>
                                          <p:spTgt spid="37"/>
                                        </p:tgtEl>
                                        <p:attrNameLst>
                                          <p:attrName>ppt_y</p:attrName>
                                        </p:attrNameLst>
                                      </p:cBhvr>
                                      <p:tavLst>
                                        <p:tav tm="0">
                                          <p:val>
                                            <p:strVal val="ppt_y"/>
                                          </p:val>
                                        </p:tav>
                                        <p:tav tm="100000">
                                          <p:val>
                                            <p:strVal val="1+ppt_h/2"/>
                                          </p:val>
                                        </p:tav>
                                      </p:tavLst>
                                    </p:anim>
                                    <p:set>
                                      <p:cBhvr>
                                        <p:cTn id="732" dur="1" fill="hold">
                                          <p:stCondLst>
                                            <p:cond delay="2999"/>
                                          </p:stCondLst>
                                        </p:cTn>
                                        <p:tgtEl>
                                          <p:spTgt spid="37"/>
                                        </p:tgtEl>
                                        <p:attrNameLst>
                                          <p:attrName>style.visibility</p:attrName>
                                        </p:attrNameLst>
                                      </p:cBhvr>
                                      <p:to>
                                        <p:strVal val="hidden"/>
                                      </p:to>
                                    </p:set>
                                  </p:childTnLst>
                                </p:cTn>
                              </p:par>
                              <p:par>
                                <p:cTn id="733" presetID="2" presetClass="exit" presetSubtype="6" fill="hold" grpId="3" nodeType="withEffect">
                                  <p:stCondLst>
                                    <p:cond delay="0"/>
                                  </p:stCondLst>
                                  <p:childTnLst>
                                    <p:anim calcmode="lin" valueType="num">
                                      <p:cBhvr additive="base">
                                        <p:cTn id="734" dur="3000"/>
                                        <p:tgtEl>
                                          <p:spTgt spid="45"/>
                                        </p:tgtEl>
                                        <p:attrNameLst>
                                          <p:attrName>ppt_x</p:attrName>
                                        </p:attrNameLst>
                                      </p:cBhvr>
                                      <p:tavLst>
                                        <p:tav tm="0">
                                          <p:val>
                                            <p:strVal val="ppt_x"/>
                                          </p:val>
                                        </p:tav>
                                        <p:tav tm="100000">
                                          <p:val>
                                            <p:strVal val="1+ppt_w/2"/>
                                          </p:val>
                                        </p:tav>
                                      </p:tavLst>
                                    </p:anim>
                                    <p:anim calcmode="lin" valueType="num">
                                      <p:cBhvr additive="base">
                                        <p:cTn id="735" dur="3000"/>
                                        <p:tgtEl>
                                          <p:spTgt spid="45"/>
                                        </p:tgtEl>
                                        <p:attrNameLst>
                                          <p:attrName>ppt_y</p:attrName>
                                        </p:attrNameLst>
                                      </p:cBhvr>
                                      <p:tavLst>
                                        <p:tav tm="0">
                                          <p:val>
                                            <p:strVal val="ppt_y"/>
                                          </p:val>
                                        </p:tav>
                                        <p:tav tm="100000">
                                          <p:val>
                                            <p:strVal val="1+ppt_h/2"/>
                                          </p:val>
                                        </p:tav>
                                      </p:tavLst>
                                    </p:anim>
                                    <p:set>
                                      <p:cBhvr>
                                        <p:cTn id="736" dur="1" fill="hold">
                                          <p:stCondLst>
                                            <p:cond delay="2999"/>
                                          </p:stCondLst>
                                        </p:cTn>
                                        <p:tgtEl>
                                          <p:spTgt spid="45"/>
                                        </p:tgtEl>
                                        <p:attrNameLst>
                                          <p:attrName>style.visibility</p:attrName>
                                        </p:attrNameLst>
                                      </p:cBhvr>
                                      <p:to>
                                        <p:strVal val="hidden"/>
                                      </p:to>
                                    </p:set>
                                  </p:childTnLst>
                                </p:cTn>
                              </p:par>
                              <p:par>
                                <p:cTn id="737" presetID="2" presetClass="exit" presetSubtype="6" fill="hold" grpId="3" nodeType="withEffect">
                                  <p:stCondLst>
                                    <p:cond delay="0"/>
                                  </p:stCondLst>
                                  <p:childTnLst>
                                    <p:anim calcmode="lin" valueType="num">
                                      <p:cBhvr additive="base">
                                        <p:cTn id="738" dur="3000"/>
                                        <p:tgtEl>
                                          <p:spTgt spid="53"/>
                                        </p:tgtEl>
                                        <p:attrNameLst>
                                          <p:attrName>ppt_x</p:attrName>
                                        </p:attrNameLst>
                                      </p:cBhvr>
                                      <p:tavLst>
                                        <p:tav tm="0">
                                          <p:val>
                                            <p:strVal val="ppt_x"/>
                                          </p:val>
                                        </p:tav>
                                        <p:tav tm="100000">
                                          <p:val>
                                            <p:strVal val="1+ppt_w/2"/>
                                          </p:val>
                                        </p:tav>
                                      </p:tavLst>
                                    </p:anim>
                                    <p:anim calcmode="lin" valueType="num">
                                      <p:cBhvr additive="base">
                                        <p:cTn id="739" dur="3000"/>
                                        <p:tgtEl>
                                          <p:spTgt spid="53"/>
                                        </p:tgtEl>
                                        <p:attrNameLst>
                                          <p:attrName>ppt_y</p:attrName>
                                        </p:attrNameLst>
                                      </p:cBhvr>
                                      <p:tavLst>
                                        <p:tav tm="0">
                                          <p:val>
                                            <p:strVal val="ppt_y"/>
                                          </p:val>
                                        </p:tav>
                                        <p:tav tm="100000">
                                          <p:val>
                                            <p:strVal val="1+ppt_h/2"/>
                                          </p:val>
                                        </p:tav>
                                      </p:tavLst>
                                    </p:anim>
                                    <p:set>
                                      <p:cBhvr>
                                        <p:cTn id="740" dur="1" fill="hold">
                                          <p:stCondLst>
                                            <p:cond delay="2999"/>
                                          </p:stCondLst>
                                        </p:cTn>
                                        <p:tgtEl>
                                          <p:spTgt spid="53"/>
                                        </p:tgtEl>
                                        <p:attrNameLst>
                                          <p:attrName>style.visibility</p:attrName>
                                        </p:attrNameLst>
                                      </p:cBhvr>
                                      <p:to>
                                        <p:strVal val="hidden"/>
                                      </p:to>
                                    </p:set>
                                  </p:childTnLst>
                                </p:cTn>
                              </p:par>
                              <p:par>
                                <p:cTn id="741" presetID="2" presetClass="exit" presetSubtype="6" fill="hold" grpId="3" nodeType="withEffect">
                                  <p:stCondLst>
                                    <p:cond delay="0"/>
                                  </p:stCondLst>
                                  <p:childTnLst>
                                    <p:anim calcmode="lin" valueType="num">
                                      <p:cBhvr additive="base">
                                        <p:cTn id="742" dur="3000"/>
                                        <p:tgtEl>
                                          <p:spTgt spid="61"/>
                                        </p:tgtEl>
                                        <p:attrNameLst>
                                          <p:attrName>ppt_x</p:attrName>
                                        </p:attrNameLst>
                                      </p:cBhvr>
                                      <p:tavLst>
                                        <p:tav tm="0">
                                          <p:val>
                                            <p:strVal val="ppt_x"/>
                                          </p:val>
                                        </p:tav>
                                        <p:tav tm="100000">
                                          <p:val>
                                            <p:strVal val="1+ppt_w/2"/>
                                          </p:val>
                                        </p:tav>
                                      </p:tavLst>
                                    </p:anim>
                                    <p:anim calcmode="lin" valueType="num">
                                      <p:cBhvr additive="base">
                                        <p:cTn id="743" dur="3000"/>
                                        <p:tgtEl>
                                          <p:spTgt spid="61"/>
                                        </p:tgtEl>
                                        <p:attrNameLst>
                                          <p:attrName>ppt_y</p:attrName>
                                        </p:attrNameLst>
                                      </p:cBhvr>
                                      <p:tavLst>
                                        <p:tav tm="0">
                                          <p:val>
                                            <p:strVal val="ppt_y"/>
                                          </p:val>
                                        </p:tav>
                                        <p:tav tm="100000">
                                          <p:val>
                                            <p:strVal val="1+ppt_h/2"/>
                                          </p:val>
                                        </p:tav>
                                      </p:tavLst>
                                    </p:anim>
                                    <p:set>
                                      <p:cBhvr>
                                        <p:cTn id="744" dur="1" fill="hold">
                                          <p:stCondLst>
                                            <p:cond delay="2999"/>
                                          </p:stCondLst>
                                        </p:cTn>
                                        <p:tgtEl>
                                          <p:spTgt spid="61"/>
                                        </p:tgtEl>
                                        <p:attrNameLst>
                                          <p:attrName>style.visibility</p:attrName>
                                        </p:attrNameLst>
                                      </p:cBhvr>
                                      <p:to>
                                        <p:strVal val="hidden"/>
                                      </p:to>
                                    </p:set>
                                  </p:childTnLst>
                                </p:cTn>
                              </p:par>
                              <p:par>
                                <p:cTn id="745" presetID="2" presetClass="exit" presetSubtype="6" fill="hold" grpId="3" nodeType="withEffect">
                                  <p:stCondLst>
                                    <p:cond delay="0"/>
                                  </p:stCondLst>
                                  <p:childTnLst>
                                    <p:anim calcmode="lin" valueType="num">
                                      <p:cBhvr additive="base">
                                        <p:cTn id="746" dur="3000"/>
                                        <p:tgtEl>
                                          <p:spTgt spid="10"/>
                                        </p:tgtEl>
                                        <p:attrNameLst>
                                          <p:attrName>ppt_x</p:attrName>
                                        </p:attrNameLst>
                                      </p:cBhvr>
                                      <p:tavLst>
                                        <p:tav tm="0">
                                          <p:val>
                                            <p:strVal val="ppt_x"/>
                                          </p:val>
                                        </p:tav>
                                        <p:tav tm="100000">
                                          <p:val>
                                            <p:strVal val="1+ppt_w/2"/>
                                          </p:val>
                                        </p:tav>
                                      </p:tavLst>
                                    </p:anim>
                                    <p:anim calcmode="lin" valueType="num">
                                      <p:cBhvr additive="base">
                                        <p:cTn id="747" dur="3000"/>
                                        <p:tgtEl>
                                          <p:spTgt spid="10"/>
                                        </p:tgtEl>
                                        <p:attrNameLst>
                                          <p:attrName>ppt_y</p:attrName>
                                        </p:attrNameLst>
                                      </p:cBhvr>
                                      <p:tavLst>
                                        <p:tav tm="0">
                                          <p:val>
                                            <p:strVal val="ppt_y"/>
                                          </p:val>
                                        </p:tav>
                                        <p:tav tm="100000">
                                          <p:val>
                                            <p:strVal val="1+ppt_h/2"/>
                                          </p:val>
                                        </p:tav>
                                      </p:tavLst>
                                    </p:anim>
                                    <p:set>
                                      <p:cBhvr>
                                        <p:cTn id="748" dur="1" fill="hold">
                                          <p:stCondLst>
                                            <p:cond delay="2999"/>
                                          </p:stCondLst>
                                        </p:cTn>
                                        <p:tgtEl>
                                          <p:spTgt spid="10"/>
                                        </p:tgtEl>
                                        <p:attrNameLst>
                                          <p:attrName>style.visibility</p:attrName>
                                        </p:attrNameLst>
                                      </p:cBhvr>
                                      <p:to>
                                        <p:strVal val="hidden"/>
                                      </p:to>
                                    </p:set>
                                  </p:childTnLst>
                                </p:cTn>
                              </p:par>
                              <p:par>
                                <p:cTn id="749" presetID="2" presetClass="exit" presetSubtype="6" fill="hold" grpId="3" nodeType="withEffect">
                                  <p:stCondLst>
                                    <p:cond delay="0"/>
                                  </p:stCondLst>
                                  <p:childTnLst>
                                    <p:anim calcmode="lin" valueType="num">
                                      <p:cBhvr additive="base">
                                        <p:cTn id="750" dur="3000"/>
                                        <p:tgtEl>
                                          <p:spTgt spid="18"/>
                                        </p:tgtEl>
                                        <p:attrNameLst>
                                          <p:attrName>ppt_x</p:attrName>
                                        </p:attrNameLst>
                                      </p:cBhvr>
                                      <p:tavLst>
                                        <p:tav tm="0">
                                          <p:val>
                                            <p:strVal val="ppt_x"/>
                                          </p:val>
                                        </p:tav>
                                        <p:tav tm="100000">
                                          <p:val>
                                            <p:strVal val="1+ppt_w/2"/>
                                          </p:val>
                                        </p:tav>
                                      </p:tavLst>
                                    </p:anim>
                                    <p:anim calcmode="lin" valueType="num">
                                      <p:cBhvr additive="base">
                                        <p:cTn id="751" dur="3000"/>
                                        <p:tgtEl>
                                          <p:spTgt spid="18"/>
                                        </p:tgtEl>
                                        <p:attrNameLst>
                                          <p:attrName>ppt_y</p:attrName>
                                        </p:attrNameLst>
                                      </p:cBhvr>
                                      <p:tavLst>
                                        <p:tav tm="0">
                                          <p:val>
                                            <p:strVal val="ppt_y"/>
                                          </p:val>
                                        </p:tav>
                                        <p:tav tm="100000">
                                          <p:val>
                                            <p:strVal val="1+ppt_h/2"/>
                                          </p:val>
                                        </p:tav>
                                      </p:tavLst>
                                    </p:anim>
                                    <p:set>
                                      <p:cBhvr>
                                        <p:cTn id="752" dur="1" fill="hold">
                                          <p:stCondLst>
                                            <p:cond delay="2999"/>
                                          </p:stCondLst>
                                        </p:cTn>
                                        <p:tgtEl>
                                          <p:spTgt spid="18"/>
                                        </p:tgtEl>
                                        <p:attrNameLst>
                                          <p:attrName>style.visibility</p:attrName>
                                        </p:attrNameLst>
                                      </p:cBhvr>
                                      <p:to>
                                        <p:strVal val="hidden"/>
                                      </p:to>
                                    </p:set>
                                  </p:childTnLst>
                                </p:cTn>
                              </p:par>
                              <p:par>
                                <p:cTn id="753" presetID="2" presetClass="exit" presetSubtype="6" fill="hold" grpId="3" nodeType="withEffect">
                                  <p:stCondLst>
                                    <p:cond delay="0"/>
                                  </p:stCondLst>
                                  <p:childTnLst>
                                    <p:anim calcmode="lin" valueType="num">
                                      <p:cBhvr additive="base">
                                        <p:cTn id="754" dur="3000"/>
                                        <p:tgtEl>
                                          <p:spTgt spid="26"/>
                                        </p:tgtEl>
                                        <p:attrNameLst>
                                          <p:attrName>ppt_x</p:attrName>
                                        </p:attrNameLst>
                                      </p:cBhvr>
                                      <p:tavLst>
                                        <p:tav tm="0">
                                          <p:val>
                                            <p:strVal val="ppt_x"/>
                                          </p:val>
                                        </p:tav>
                                        <p:tav tm="100000">
                                          <p:val>
                                            <p:strVal val="1+ppt_w/2"/>
                                          </p:val>
                                        </p:tav>
                                      </p:tavLst>
                                    </p:anim>
                                    <p:anim calcmode="lin" valueType="num">
                                      <p:cBhvr additive="base">
                                        <p:cTn id="755" dur="3000"/>
                                        <p:tgtEl>
                                          <p:spTgt spid="26"/>
                                        </p:tgtEl>
                                        <p:attrNameLst>
                                          <p:attrName>ppt_y</p:attrName>
                                        </p:attrNameLst>
                                      </p:cBhvr>
                                      <p:tavLst>
                                        <p:tav tm="0">
                                          <p:val>
                                            <p:strVal val="ppt_y"/>
                                          </p:val>
                                        </p:tav>
                                        <p:tav tm="100000">
                                          <p:val>
                                            <p:strVal val="1+ppt_h/2"/>
                                          </p:val>
                                        </p:tav>
                                      </p:tavLst>
                                    </p:anim>
                                    <p:set>
                                      <p:cBhvr>
                                        <p:cTn id="756" dur="1" fill="hold">
                                          <p:stCondLst>
                                            <p:cond delay="2999"/>
                                          </p:stCondLst>
                                        </p:cTn>
                                        <p:tgtEl>
                                          <p:spTgt spid="26"/>
                                        </p:tgtEl>
                                        <p:attrNameLst>
                                          <p:attrName>style.visibility</p:attrName>
                                        </p:attrNameLst>
                                      </p:cBhvr>
                                      <p:to>
                                        <p:strVal val="hidden"/>
                                      </p:to>
                                    </p:set>
                                  </p:childTnLst>
                                </p:cTn>
                              </p:par>
                              <p:par>
                                <p:cTn id="757" presetID="2" presetClass="exit" presetSubtype="6" fill="hold" grpId="3" nodeType="withEffect">
                                  <p:stCondLst>
                                    <p:cond delay="0"/>
                                  </p:stCondLst>
                                  <p:childTnLst>
                                    <p:anim calcmode="lin" valueType="num">
                                      <p:cBhvr additive="base">
                                        <p:cTn id="758" dur="3000"/>
                                        <p:tgtEl>
                                          <p:spTgt spid="34"/>
                                        </p:tgtEl>
                                        <p:attrNameLst>
                                          <p:attrName>ppt_x</p:attrName>
                                        </p:attrNameLst>
                                      </p:cBhvr>
                                      <p:tavLst>
                                        <p:tav tm="0">
                                          <p:val>
                                            <p:strVal val="ppt_x"/>
                                          </p:val>
                                        </p:tav>
                                        <p:tav tm="100000">
                                          <p:val>
                                            <p:strVal val="1+ppt_w/2"/>
                                          </p:val>
                                        </p:tav>
                                      </p:tavLst>
                                    </p:anim>
                                    <p:anim calcmode="lin" valueType="num">
                                      <p:cBhvr additive="base">
                                        <p:cTn id="759" dur="3000"/>
                                        <p:tgtEl>
                                          <p:spTgt spid="34"/>
                                        </p:tgtEl>
                                        <p:attrNameLst>
                                          <p:attrName>ppt_y</p:attrName>
                                        </p:attrNameLst>
                                      </p:cBhvr>
                                      <p:tavLst>
                                        <p:tav tm="0">
                                          <p:val>
                                            <p:strVal val="ppt_y"/>
                                          </p:val>
                                        </p:tav>
                                        <p:tav tm="100000">
                                          <p:val>
                                            <p:strVal val="1+ppt_h/2"/>
                                          </p:val>
                                        </p:tav>
                                      </p:tavLst>
                                    </p:anim>
                                    <p:set>
                                      <p:cBhvr>
                                        <p:cTn id="760" dur="1" fill="hold">
                                          <p:stCondLst>
                                            <p:cond delay="2999"/>
                                          </p:stCondLst>
                                        </p:cTn>
                                        <p:tgtEl>
                                          <p:spTgt spid="34"/>
                                        </p:tgtEl>
                                        <p:attrNameLst>
                                          <p:attrName>style.visibility</p:attrName>
                                        </p:attrNameLst>
                                      </p:cBhvr>
                                      <p:to>
                                        <p:strVal val="hidden"/>
                                      </p:to>
                                    </p:set>
                                  </p:childTnLst>
                                </p:cTn>
                              </p:par>
                              <p:par>
                                <p:cTn id="761" presetID="2" presetClass="exit" presetSubtype="6" fill="hold" grpId="3" nodeType="withEffect">
                                  <p:stCondLst>
                                    <p:cond delay="0"/>
                                  </p:stCondLst>
                                  <p:childTnLst>
                                    <p:anim calcmode="lin" valueType="num">
                                      <p:cBhvr additive="base">
                                        <p:cTn id="762" dur="3000"/>
                                        <p:tgtEl>
                                          <p:spTgt spid="42"/>
                                        </p:tgtEl>
                                        <p:attrNameLst>
                                          <p:attrName>ppt_x</p:attrName>
                                        </p:attrNameLst>
                                      </p:cBhvr>
                                      <p:tavLst>
                                        <p:tav tm="0">
                                          <p:val>
                                            <p:strVal val="ppt_x"/>
                                          </p:val>
                                        </p:tav>
                                        <p:tav tm="100000">
                                          <p:val>
                                            <p:strVal val="1+ppt_w/2"/>
                                          </p:val>
                                        </p:tav>
                                      </p:tavLst>
                                    </p:anim>
                                    <p:anim calcmode="lin" valueType="num">
                                      <p:cBhvr additive="base">
                                        <p:cTn id="763" dur="3000"/>
                                        <p:tgtEl>
                                          <p:spTgt spid="42"/>
                                        </p:tgtEl>
                                        <p:attrNameLst>
                                          <p:attrName>ppt_y</p:attrName>
                                        </p:attrNameLst>
                                      </p:cBhvr>
                                      <p:tavLst>
                                        <p:tav tm="0">
                                          <p:val>
                                            <p:strVal val="ppt_y"/>
                                          </p:val>
                                        </p:tav>
                                        <p:tav tm="100000">
                                          <p:val>
                                            <p:strVal val="1+ppt_h/2"/>
                                          </p:val>
                                        </p:tav>
                                      </p:tavLst>
                                    </p:anim>
                                    <p:set>
                                      <p:cBhvr>
                                        <p:cTn id="764" dur="1" fill="hold">
                                          <p:stCondLst>
                                            <p:cond delay="2999"/>
                                          </p:stCondLst>
                                        </p:cTn>
                                        <p:tgtEl>
                                          <p:spTgt spid="42"/>
                                        </p:tgtEl>
                                        <p:attrNameLst>
                                          <p:attrName>style.visibility</p:attrName>
                                        </p:attrNameLst>
                                      </p:cBhvr>
                                      <p:to>
                                        <p:strVal val="hidden"/>
                                      </p:to>
                                    </p:set>
                                  </p:childTnLst>
                                </p:cTn>
                              </p:par>
                              <p:par>
                                <p:cTn id="765" presetID="2" presetClass="exit" presetSubtype="6" fill="hold" grpId="3" nodeType="withEffect">
                                  <p:stCondLst>
                                    <p:cond delay="0"/>
                                  </p:stCondLst>
                                  <p:childTnLst>
                                    <p:anim calcmode="lin" valueType="num">
                                      <p:cBhvr additive="base">
                                        <p:cTn id="766" dur="3000"/>
                                        <p:tgtEl>
                                          <p:spTgt spid="50"/>
                                        </p:tgtEl>
                                        <p:attrNameLst>
                                          <p:attrName>ppt_x</p:attrName>
                                        </p:attrNameLst>
                                      </p:cBhvr>
                                      <p:tavLst>
                                        <p:tav tm="0">
                                          <p:val>
                                            <p:strVal val="ppt_x"/>
                                          </p:val>
                                        </p:tav>
                                        <p:tav tm="100000">
                                          <p:val>
                                            <p:strVal val="1+ppt_w/2"/>
                                          </p:val>
                                        </p:tav>
                                      </p:tavLst>
                                    </p:anim>
                                    <p:anim calcmode="lin" valueType="num">
                                      <p:cBhvr additive="base">
                                        <p:cTn id="767" dur="3000"/>
                                        <p:tgtEl>
                                          <p:spTgt spid="50"/>
                                        </p:tgtEl>
                                        <p:attrNameLst>
                                          <p:attrName>ppt_y</p:attrName>
                                        </p:attrNameLst>
                                      </p:cBhvr>
                                      <p:tavLst>
                                        <p:tav tm="0">
                                          <p:val>
                                            <p:strVal val="ppt_y"/>
                                          </p:val>
                                        </p:tav>
                                        <p:tav tm="100000">
                                          <p:val>
                                            <p:strVal val="1+ppt_h/2"/>
                                          </p:val>
                                        </p:tav>
                                      </p:tavLst>
                                    </p:anim>
                                    <p:set>
                                      <p:cBhvr>
                                        <p:cTn id="768" dur="1" fill="hold">
                                          <p:stCondLst>
                                            <p:cond delay="2999"/>
                                          </p:stCondLst>
                                        </p:cTn>
                                        <p:tgtEl>
                                          <p:spTgt spid="50"/>
                                        </p:tgtEl>
                                        <p:attrNameLst>
                                          <p:attrName>style.visibility</p:attrName>
                                        </p:attrNameLst>
                                      </p:cBhvr>
                                      <p:to>
                                        <p:strVal val="hidden"/>
                                      </p:to>
                                    </p:set>
                                  </p:childTnLst>
                                </p:cTn>
                              </p:par>
                              <p:par>
                                <p:cTn id="769" presetID="2" presetClass="exit" presetSubtype="6" fill="hold" grpId="3" nodeType="withEffect">
                                  <p:stCondLst>
                                    <p:cond delay="0"/>
                                  </p:stCondLst>
                                  <p:childTnLst>
                                    <p:anim calcmode="lin" valueType="num">
                                      <p:cBhvr additive="base">
                                        <p:cTn id="770" dur="3000"/>
                                        <p:tgtEl>
                                          <p:spTgt spid="58"/>
                                        </p:tgtEl>
                                        <p:attrNameLst>
                                          <p:attrName>ppt_x</p:attrName>
                                        </p:attrNameLst>
                                      </p:cBhvr>
                                      <p:tavLst>
                                        <p:tav tm="0">
                                          <p:val>
                                            <p:strVal val="ppt_x"/>
                                          </p:val>
                                        </p:tav>
                                        <p:tav tm="100000">
                                          <p:val>
                                            <p:strVal val="1+ppt_w/2"/>
                                          </p:val>
                                        </p:tav>
                                      </p:tavLst>
                                    </p:anim>
                                    <p:anim calcmode="lin" valueType="num">
                                      <p:cBhvr additive="base">
                                        <p:cTn id="771" dur="3000"/>
                                        <p:tgtEl>
                                          <p:spTgt spid="58"/>
                                        </p:tgtEl>
                                        <p:attrNameLst>
                                          <p:attrName>ppt_y</p:attrName>
                                        </p:attrNameLst>
                                      </p:cBhvr>
                                      <p:tavLst>
                                        <p:tav tm="0">
                                          <p:val>
                                            <p:strVal val="ppt_y"/>
                                          </p:val>
                                        </p:tav>
                                        <p:tav tm="100000">
                                          <p:val>
                                            <p:strVal val="1+ppt_h/2"/>
                                          </p:val>
                                        </p:tav>
                                      </p:tavLst>
                                    </p:anim>
                                    <p:set>
                                      <p:cBhvr>
                                        <p:cTn id="772" dur="1" fill="hold">
                                          <p:stCondLst>
                                            <p:cond delay="2999"/>
                                          </p:stCondLst>
                                        </p:cTn>
                                        <p:tgtEl>
                                          <p:spTgt spid="58"/>
                                        </p:tgtEl>
                                        <p:attrNameLst>
                                          <p:attrName>style.visibility</p:attrName>
                                        </p:attrNameLst>
                                      </p:cBhvr>
                                      <p:to>
                                        <p:strVal val="hidden"/>
                                      </p:to>
                                    </p:set>
                                  </p:childTnLst>
                                </p:cTn>
                              </p:par>
                              <p:par>
                                <p:cTn id="773" presetID="2" presetClass="exit" presetSubtype="6" fill="hold" grpId="3" nodeType="withEffect">
                                  <p:stCondLst>
                                    <p:cond delay="0"/>
                                  </p:stCondLst>
                                  <p:childTnLst>
                                    <p:anim calcmode="lin" valueType="num">
                                      <p:cBhvr additive="base">
                                        <p:cTn id="774" dur="3000"/>
                                        <p:tgtEl>
                                          <p:spTgt spid="66"/>
                                        </p:tgtEl>
                                        <p:attrNameLst>
                                          <p:attrName>ppt_x</p:attrName>
                                        </p:attrNameLst>
                                      </p:cBhvr>
                                      <p:tavLst>
                                        <p:tav tm="0">
                                          <p:val>
                                            <p:strVal val="ppt_x"/>
                                          </p:val>
                                        </p:tav>
                                        <p:tav tm="100000">
                                          <p:val>
                                            <p:strVal val="1+ppt_w/2"/>
                                          </p:val>
                                        </p:tav>
                                      </p:tavLst>
                                    </p:anim>
                                    <p:anim calcmode="lin" valueType="num">
                                      <p:cBhvr additive="base">
                                        <p:cTn id="775" dur="3000"/>
                                        <p:tgtEl>
                                          <p:spTgt spid="66"/>
                                        </p:tgtEl>
                                        <p:attrNameLst>
                                          <p:attrName>ppt_y</p:attrName>
                                        </p:attrNameLst>
                                      </p:cBhvr>
                                      <p:tavLst>
                                        <p:tav tm="0">
                                          <p:val>
                                            <p:strVal val="ppt_y"/>
                                          </p:val>
                                        </p:tav>
                                        <p:tav tm="100000">
                                          <p:val>
                                            <p:strVal val="1+ppt_h/2"/>
                                          </p:val>
                                        </p:tav>
                                      </p:tavLst>
                                    </p:anim>
                                    <p:set>
                                      <p:cBhvr>
                                        <p:cTn id="776" dur="1" fill="hold">
                                          <p:stCondLst>
                                            <p:cond delay="2999"/>
                                          </p:stCondLst>
                                        </p:cTn>
                                        <p:tgtEl>
                                          <p:spTgt spid="66"/>
                                        </p:tgtEl>
                                        <p:attrNameLst>
                                          <p:attrName>style.visibility</p:attrName>
                                        </p:attrNameLst>
                                      </p:cBhvr>
                                      <p:to>
                                        <p:strVal val="hidden"/>
                                      </p:to>
                                    </p:set>
                                  </p:childTnLst>
                                </p:cTn>
                              </p:par>
                              <p:par>
                                <p:cTn id="777" presetID="2" presetClass="exit" presetSubtype="12" fill="hold" grpId="3" nodeType="withEffect">
                                  <p:stCondLst>
                                    <p:cond delay="0"/>
                                  </p:stCondLst>
                                  <p:childTnLst>
                                    <p:anim calcmode="lin" valueType="num">
                                      <p:cBhvr additive="base">
                                        <p:cTn id="778" dur="3000"/>
                                        <p:tgtEl>
                                          <p:spTgt spid="11"/>
                                        </p:tgtEl>
                                        <p:attrNameLst>
                                          <p:attrName>ppt_x</p:attrName>
                                        </p:attrNameLst>
                                      </p:cBhvr>
                                      <p:tavLst>
                                        <p:tav tm="0">
                                          <p:val>
                                            <p:strVal val="ppt_x"/>
                                          </p:val>
                                        </p:tav>
                                        <p:tav tm="100000">
                                          <p:val>
                                            <p:strVal val="0-ppt_w/2"/>
                                          </p:val>
                                        </p:tav>
                                      </p:tavLst>
                                    </p:anim>
                                    <p:anim calcmode="lin" valueType="num">
                                      <p:cBhvr additive="base">
                                        <p:cTn id="779" dur="3000"/>
                                        <p:tgtEl>
                                          <p:spTgt spid="11"/>
                                        </p:tgtEl>
                                        <p:attrNameLst>
                                          <p:attrName>ppt_y</p:attrName>
                                        </p:attrNameLst>
                                      </p:cBhvr>
                                      <p:tavLst>
                                        <p:tav tm="0">
                                          <p:val>
                                            <p:strVal val="ppt_y"/>
                                          </p:val>
                                        </p:tav>
                                        <p:tav tm="100000">
                                          <p:val>
                                            <p:strVal val="1+ppt_h/2"/>
                                          </p:val>
                                        </p:tav>
                                      </p:tavLst>
                                    </p:anim>
                                    <p:set>
                                      <p:cBhvr>
                                        <p:cTn id="780" dur="1" fill="hold">
                                          <p:stCondLst>
                                            <p:cond delay="2999"/>
                                          </p:stCondLst>
                                        </p:cTn>
                                        <p:tgtEl>
                                          <p:spTgt spid="11"/>
                                        </p:tgtEl>
                                        <p:attrNameLst>
                                          <p:attrName>style.visibility</p:attrName>
                                        </p:attrNameLst>
                                      </p:cBhvr>
                                      <p:to>
                                        <p:strVal val="hidden"/>
                                      </p:to>
                                    </p:set>
                                  </p:childTnLst>
                                </p:cTn>
                              </p:par>
                              <p:par>
                                <p:cTn id="781" presetID="2" presetClass="exit" presetSubtype="12" fill="hold" grpId="3" nodeType="withEffect">
                                  <p:stCondLst>
                                    <p:cond delay="0"/>
                                  </p:stCondLst>
                                  <p:childTnLst>
                                    <p:anim calcmode="lin" valueType="num">
                                      <p:cBhvr additive="base">
                                        <p:cTn id="782" dur="3000"/>
                                        <p:tgtEl>
                                          <p:spTgt spid="19"/>
                                        </p:tgtEl>
                                        <p:attrNameLst>
                                          <p:attrName>ppt_x</p:attrName>
                                        </p:attrNameLst>
                                      </p:cBhvr>
                                      <p:tavLst>
                                        <p:tav tm="0">
                                          <p:val>
                                            <p:strVal val="ppt_x"/>
                                          </p:val>
                                        </p:tav>
                                        <p:tav tm="100000">
                                          <p:val>
                                            <p:strVal val="0-ppt_w/2"/>
                                          </p:val>
                                        </p:tav>
                                      </p:tavLst>
                                    </p:anim>
                                    <p:anim calcmode="lin" valueType="num">
                                      <p:cBhvr additive="base">
                                        <p:cTn id="783" dur="3000"/>
                                        <p:tgtEl>
                                          <p:spTgt spid="19"/>
                                        </p:tgtEl>
                                        <p:attrNameLst>
                                          <p:attrName>ppt_y</p:attrName>
                                        </p:attrNameLst>
                                      </p:cBhvr>
                                      <p:tavLst>
                                        <p:tav tm="0">
                                          <p:val>
                                            <p:strVal val="ppt_y"/>
                                          </p:val>
                                        </p:tav>
                                        <p:tav tm="100000">
                                          <p:val>
                                            <p:strVal val="1+ppt_h/2"/>
                                          </p:val>
                                        </p:tav>
                                      </p:tavLst>
                                    </p:anim>
                                    <p:set>
                                      <p:cBhvr>
                                        <p:cTn id="784" dur="1" fill="hold">
                                          <p:stCondLst>
                                            <p:cond delay="2999"/>
                                          </p:stCondLst>
                                        </p:cTn>
                                        <p:tgtEl>
                                          <p:spTgt spid="19"/>
                                        </p:tgtEl>
                                        <p:attrNameLst>
                                          <p:attrName>style.visibility</p:attrName>
                                        </p:attrNameLst>
                                      </p:cBhvr>
                                      <p:to>
                                        <p:strVal val="hidden"/>
                                      </p:to>
                                    </p:set>
                                  </p:childTnLst>
                                </p:cTn>
                              </p:par>
                              <p:par>
                                <p:cTn id="785" presetID="2" presetClass="exit" presetSubtype="12" fill="hold" grpId="3" nodeType="withEffect">
                                  <p:stCondLst>
                                    <p:cond delay="0"/>
                                  </p:stCondLst>
                                  <p:childTnLst>
                                    <p:anim calcmode="lin" valueType="num">
                                      <p:cBhvr additive="base">
                                        <p:cTn id="786" dur="3000"/>
                                        <p:tgtEl>
                                          <p:spTgt spid="27"/>
                                        </p:tgtEl>
                                        <p:attrNameLst>
                                          <p:attrName>ppt_x</p:attrName>
                                        </p:attrNameLst>
                                      </p:cBhvr>
                                      <p:tavLst>
                                        <p:tav tm="0">
                                          <p:val>
                                            <p:strVal val="ppt_x"/>
                                          </p:val>
                                        </p:tav>
                                        <p:tav tm="100000">
                                          <p:val>
                                            <p:strVal val="0-ppt_w/2"/>
                                          </p:val>
                                        </p:tav>
                                      </p:tavLst>
                                    </p:anim>
                                    <p:anim calcmode="lin" valueType="num">
                                      <p:cBhvr additive="base">
                                        <p:cTn id="787" dur="3000"/>
                                        <p:tgtEl>
                                          <p:spTgt spid="27"/>
                                        </p:tgtEl>
                                        <p:attrNameLst>
                                          <p:attrName>ppt_y</p:attrName>
                                        </p:attrNameLst>
                                      </p:cBhvr>
                                      <p:tavLst>
                                        <p:tav tm="0">
                                          <p:val>
                                            <p:strVal val="ppt_y"/>
                                          </p:val>
                                        </p:tav>
                                        <p:tav tm="100000">
                                          <p:val>
                                            <p:strVal val="1+ppt_h/2"/>
                                          </p:val>
                                        </p:tav>
                                      </p:tavLst>
                                    </p:anim>
                                    <p:set>
                                      <p:cBhvr>
                                        <p:cTn id="788" dur="1" fill="hold">
                                          <p:stCondLst>
                                            <p:cond delay="2999"/>
                                          </p:stCondLst>
                                        </p:cTn>
                                        <p:tgtEl>
                                          <p:spTgt spid="27"/>
                                        </p:tgtEl>
                                        <p:attrNameLst>
                                          <p:attrName>style.visibility</p:attrName>
                                        </p:attrNameLst>
                                      </p:cBhvr>
                                      <p:to>
                                        <p:strVal val="hidden"/>
                                      </p:to>
                                    </p:set>
                                  </p:childTnLst>
                                </p:cTn>
                              </p:par>
                              <p:par>
                                <p:cTn id="789" presetID="2" presetClass="exit" presetSubtype="12" fill="hold" grpId="3" nodeType="withEffect">
                                  <p:stCondLst>
                                    <p:cond delay="0"/>
                                  </p:stCondLst>
                                  <p:childTnLst>
                                    <p:anim calcmode="lin" valueType="num">
                                      <p:cBhvr additive="base">
                                        <p:cTn id="790" dur="3000"/>
                                        <p:tgtEl>
                                          <p:spTgt spid="35"/>
                                        </p:tgtEl>
                                        <p:attrNameLst>
                                          <p:attrName>ppt_x</p:attrName>
                                        </p:attrNameLst>
                                      </p:cBhvr>
                                      <p:tavLst>
                                        <p:tav tm="0">
                                          <p:val>
                                            <p:strVal val="ppt_x"/>
                                          </p:val>
                                        </p:tav>
                                        <p:tav tm="100000">
                                          <p:val>
                                            <p:strVal val="0-ppt_w/2"/>
                                          </p:val>
                                        </p:tav>
                                      </p:tavLst>
                                    </p:anim>
                                    <p:anim calcmode="lin" valueType="num">
                                      <p:cBhvr additive="base">
                                        <p:cTn id="791" dur="3000"/>
                                        <p:tgtEl>
                                          <p:spTgt spid="35"/>
                                        </p:tgtEl>
                                        <p:attrNameLst>
                                          <p:attrName>ppt_y</p:attrName>
                                        </p:attrNameLst>
                                      </p:cBhvr>
                                      <p:tavLst>
                                        <p:tav tm="0">
                                          <p:val>
                                            <p:strVal val="ppt_y"/>
                                          </p:val>
                                        </p:tav>
                                        <p:tav tm="100000">
                                          <p:val>
                                            <p:strVal val="1+ppt_h/2"/>
                                          </p:val>
                                        </p:tav>
                                      </p:tavLst>
                                    </p:anim>
                                    <p:set>
                                      <p:cBhvr>
                                        <p:cTn id="792" dur="1" fill="hold">
                                          <p:stCondLst>
                                            <p:cond delay="2999"/>
                                          </p:stCondLst>
                                        </p:cTn>
                                        <p:tgtEl>
                                          <p:spTgt spid="35"/>
                                        </p:tgtEl>
                                        <p:attrNameLst>
                                          <p:attrName>style.visibility</p:attrName>
                                        </p:attrNameLst>
                                      </p:cBhvr>
                                      <p:to>
                                        <p:strVal val="hidden"/>
                                      </p:to>
                                    </p:set>
                                  </p:childTnLst>
                                </p:cTn>
                              </p:par>
                              <p:par>
                                <p:cTn id="793" presetID="2" presetClass="exit" presetSubtype="12" fill="hold" grpId="3" nodeType="withEffect">
                                  <p:stCondLst>
                                    <p:cond delay="0"/>
                                  </p:stCondLst>
                                  <p:childTnLst>
                                    <p:anim calcmode="lin" valueType="num">
                                      <p:cBhvr additive="base">
                                        <p:cTn id="794" dur="3000"/>
                                        <p:tgtEl>
                                          <p:spTgt spid="43"/>
                                        </p:tgtEl>
                                        <p:attrNameLst>
                                          <p:attrName>ppt_x</p:attrName>
                                        </p:attrNameLst>
                                      </p:cBhvr>
                                      <p:tavLst>
                                        <p:tav tm="0">
                                          <p:val>
                                            <p:strVal val="ppt_x"/>
                                          </p:val>
                                        </p:tav>
                                        <p:tav tm="100000">
                                          <p:val>
                                            <p:strVal val="0-ppt_w/2"/>
                                          </p:val>
                                        </p:tav>
                                      </p:tavLst>
                                    </p:anim>
                                    <p:anim calcmode="lin" valueType="num">
                                      <p:cBhvr additive="base">
                                        <p:cTn id="795" dur="3000"/>
                                        <p:tgtEl>
                                          <p:spTgt spid="43"/>
                                        </p:tgtEl>
                                        <p:attrNameLst>
                                          <p:attrName>ppt_y</p:attrName>
                                        </p:attrNameLst>
                                      </p:cBhvr>
                                      <p:tavLst>
                                        <p:tav tm="0">
                                          <p:val>
                                            <p:strVal val="ppt_y"/>
                                          </p:val>
                                        </p:tav>
                                        <p:tav tm="100000">
                                          <p:val>
                                            <p:strVal val="1+ppt_h/2"/>
                                          </p:val>
                                        </p:tav>
                                      </p:tavLst>
                                    </p:anim>
                                    <p:set>
                                      <p:cBhvr>
                                        <p:cTn id="796" dur="1" fill="hold">
                                          <p:stCondLst>
                                            <p:cond delay="2999"/>
                                          </p:stCondLst>
                                        </p:cTn>
                                        <p:tgtEl>
                                          <p:spTgt spid="43"/>
                                        </p:tgtEl>
                                        <p:attrNameLst>
                                          <p:attrName>style.visibility</p:attrName>
                                        </p:attrNameLst>
                                      </p:cBhvr>
                                      <p:to>
                                        <p:strVal val="hidden"/>
                                      </p:to>
                                    </p:set>
                                  </p:childTnLst>
                                </p:cTn>
                              </p:par>
                              <p:par>
                                <p:cTn id="797" presetID="2" presetClass="exit" presetSubtype="12" fill="hold" grpId="3" nodeType="withEffect">
                                  <p:stCondLst>
                                    <p:cond delay="0"/>
                                  </p:stCondLst>
                                  <p:childTnLst>
                                    <p:anim calcmode="lin" valueType="num">
                                      <p:cBhvr additive="base">
                                        <p:cTn id="798" dur="3000"/>
                                        <p:tgtEl>
                                          <p:spTgt spid="51"/>
                                        </p:tgtEl>
                                        <p:attrNameLst>
                                          <p:attrName>ppt_x</p:attrName>
                                        </p:attrNameLst>
                                      </p:cBhvr>
                                      <p:tavLst>
                                        <p:tav tm="0">
                                          <p:val>
                                            <p:strVal val="ppt_x"/>
                                          </p:val>
                                        </p:tav>
                                        <p:tav tm="100000">
                                          <p:val>
                                            <p:strVal val="0-ppt_w/2"/>
                                          </p:val>
                                        </p:tav>
                                      </p:tavLst>
                                    </p:anim>
                                    <p:anim calcmode="lin" valueType="num">
                                      <p:cBhvr additive="base">
                                        <p:cTn id="799" dur="3000"/>
                                        <p:tgtEl>
                                          <p:spTgt spid="51"/>
                                        </p:tgtEl>
                                        <p:attrNameLst>
                                          <p:attrName>ppt_y</p:attrName>
                                        </p:attrNameLst>
                                      </p:cBhvr>
                                      <p:tavLst>
                                        <p:tav tm="0">
                                          <p:val>
                                            <p:strVal val="ppt_y"/>
                                          </p:val>
                                        </p:tav>
                                        <p:tav tm="100000">
                                          <p:val>
                                            <p:strVal val="1+ppt_h/2"/>
                                          </p:val>
                                        </p:tav>
                                      </p:tavLst>
                                    </p:anim>
                                    <p:set>
                                      <p:cBhvr>
                                        <p:cTn id="800" dur="1" fill="hold">
                                          <p:stCondLst>
                                            <p:cond delay="2999"/>
                                          </p:stCondLst>
                                        </p:cTn>
                                        <p:tgtEl>
                                          <p:spTgt spid="51"/>
                                        </p:tgtEl>
                                        <p:attrNameLst>
                                          <p:attrName>style.visibility</p:attrName>
                                        </p:attrNameLst>
                                      </p:cBhvr>
                                      <p:to>
                                        <p:strVal val="hidden"/>
                                      </p:to>
                                    </p:set>
                                  </p:childTnLst>
                                </p:cTn>
                              </p:par>
                              <p:par>
                                <p:cTn id="801" presetID="2" presetClass="exit" presetSubtype="12" fill="hold" grpId="3" nodeType="withEffect">
                                  <p:stCondLst>
                                    <p:cond delay="0"/>
                                  </p:stCondLst>
                                  <p:childTnLst>
                                    <p:anim calcmode="lin" valueType="num">
                                      <p:cBhvr additive="base">
                                        <p:cTn id="802" dur="3000"/>
                                        <p:tgtEl>
                                          <p:spTgt spid="59"/>
                                        </p:tgtEl>
                                        <p:attrNameLst>
                                          <p:attrName>ppt_x</p:attrName>
                                        </p:attrNameLst>
                                      </p:cBhvr>
                                      <p:tavLst>
                                        <p:tav tm="0">
                                          <p:val>
                                            <p:strVal val="ppt_x"/>
                                          </p:val>
                                        </p:tav>
                                        <p:tav tm="100000">
                                          <p:val>
                                            <p:strVal val="0-ppt_w/2"/>
                                          </p:val>
                                        </p:tav>
                                      </p:tavLst>
                                    </p:anim>
                                    <p:anim calcmode="lin" valueType="num">
                                      <p:cBhvr additive="base">
                                        <p:cTn id="803" dur="3000"/>
                                        <p:tgtEl>
                                          <p:spTgt spid="59"/>
                                        </p:tgtEl>
                                        <p:attrNameLst>
                                          <p:attrName>ppt_y</p:attrName>
                                        </p:attrNameLst>
                                      </p:cBhvr>
                                      <p:tavLst>
                                        <p:tav tm="0">
                                          <p:val>
                                            <p:strVal val="ppt_y"/>
                                          </p:val>
                                        </p:tav>
                                        <p:tav tm="100000">
                                          <p:val>
                                            <p:strVal val="1+ppt_h/2"/>
                                          </p:val>
                                        </p:tav>
                                      </p:tavLst>
                                    </p:anim>
                                    <p:set>
                                      <p:cBhvr>
                                        <p:cTn id="804" dur="1" fill="hold">
                                          <p:stCondLst>
                                            <p:cond delay="2999"/>
                                          </p:stCondLst>
                                        </p:cTn>
                                        <p:tgtEl>
                                          <p:spTgt spid="59"/>
                                        </p:tgtEl>
                                        <p:attrNameLst>
                                          <p:attrName>style.visibility</p:attrName>
                                        </p:attrNameLst>
                                      </p:cBhvr>
                                      <p:to>
                                        <p:strVal val="hidden"/>
                                      </p:to>
                                    </p:set>
                                  </p:childTnLst>
                                </p:cTn>
                              </p:par>
                              <p:par>
                                <p:cTn id="805" presetID="2" presetClass="exit" presetSubtype="12" fill="hold" grpId="3" nodeType="withEffect">
                                  <p:stCondLst>
                                    <p:cond delay="0"/>
                                  </p:stCondLst>
                                  <p:childTnLst>
                                    <p:anim calcmode="lin" valueType="num">
                                      <p:cBhvr additive="base">
                                        <p:cTn id="806" dur="3000"/>
                                        <p:tgtEl>
                                          <p:spTgt spid="67"/>
                                        </p:tgtEl>
                                        <p:attrNameLst>
                                          <p:attrName>ppt_x</p:attrName>
                                        </p:attrNameLst>
                                      </p:cBhvr>
                                      <p:tavLst>
                                        <p:tav tm="0">
                                          <p:val>
                                            <p:strVal val="ppt_x"/>
                                          </p:val>
                                        </p:tav>
                                        <p:tav tm="100000">
                                          <p:val>
                                            <p:strVal val="0-ppt_w/2"/>
                                          </p:val>
                                        </p:tav>
                                      </p:tavLst>
                                    </p:anim>
                                    <p:anim calcmode="lin" valueType="num">
                                      <p:cBhvr additive="base">
                                        <p:cTn id="807" dur="3000"/>
                                        <p:tgtEl>
                                          <p:spTgt spid="67"/>
                                        </p:tgtEl>
                                        <p:attrNameLst>
                                          <p:attrName>ppt_y</p:attrName>
                                        </p:attrNameLst>
                                      </p:cBhvr>
                                      <p:tavLst>
                                        <p:tav tm="0">
                                          <p:val>
                                            <p:strVal val="ppt_y"/>
                                          </p:val>
                                        </p:tav>
                                        <p:tav tm="100000">
                                          <p:val>
                                            <p:strVal val="1+ppt_h/2"/>
                                          </p:val>
                                        </p:tav>
                                      </p:tavLst>
                                    </p:anim>
                                    <p:set>
                                      <p:cBhvr>
                                        <p:cTn id="808" dur="1" fill="hold">
                                          <p:stCondLst>
                                            <p:cond delay="2999"/>
                                          </p:stCondLst>
                                        </p:cTn>
                                        <p:tgtEl>
                                          <p:spTgt spid="67"/>
                                        </p:tgtEl>
                                        <p:attrNameLst>
                                          <p:attrName>style.visibility</p:attrName>
                                        </p:attrNameLst>
                                      </p:cBhvr>
                                      <p:to>
                                        <p:strVal val="hidden"/>
                                      </p:to>
                                    </p:set>
                                  </p:childTnLst>
                                </p:cTn>
                              </p:par>
                              <p:par>
                                <p:cTn id="809" presetID="2" presetClass="exit" presetSubtype="12" fill="hold" grpId="3" nodeType="withEffect">
                                  <p:stCondLst>
                                    <p:cond delay="0"/>
                                  </p:stCondLst>
                                  <p:childTnLst>
                                    <p:anim calcmode="lin" valueType="num">
                                      <p:cBhvr additive="base">
                                        <p:cTn id="810" dur="3000"/>
                                        <p:tgtEl>
                                          <p:spTgt spid="7"/>
                                        </p:tgtEl>
                                        <p:attrNameLst>
                                          <p:attrName>ppt_x</p:attrName>
                                        </p:attrNameLst>
                                      </p:cBhvr>
                                      <p:tavLst>
                                        <p:tav tm="0">
                                          <p:val>
                                            <p:strVal val="ppt_x"/>
                                          </p:val>
                                        </p:tav>
                                        <p:tav tm="100000">
                                          <p:val>
                                            <p:strVal val="0-ppt_w/2"/>
                                          </p:val>
                                        </p:tav>
                                      </p:tavLst>
                                    </p:anim>
                                    <p:anim calcmode="lin" valueType="num">
                                      <p:cBhvr additive="base">
                                        <p:cTn id="811" dur="3000"/>
                                        <p:tgtEl>
                                          <p:spTgt spid="7"/>
                                        </p:tgtEl>
                                        <p:attrNameLst>
                                          <p:attrName>ppt_y</p:attrName>
                                        </p:attrNameLst>
                                      </p:cBhvr>
                                      <p:tavLst>
                                        <p:tav tm="0">
                                          <p:val>
                                            <p:strVal val="ppt_y"/>
                                          </p:val>
                                        </p:tav>
                                        <p:tav tm="100000">
                                          <p:val>
                                            <p:strVal val="1+ppt_h/2"/>
                                          </p:val>
                                        </p:tav>
                                      </p:tavLst>
                                    </p:anim>
                                    <p:set>
                                      <p:cBhvr>
                                        <p:cTn id="812" dur="1" fill="hold">
                                          <p:stCondLst>
                                            <p:cond delay="2999"/>
                                          </p:stCondLst>
                                        </p:cTn>
                                        <p:tgtEl>
                                          <p:spTgt spid="7"/>
                                        </p:tgtEl>
                                        <p:attrNameLst>
                                          <p:attrName>style.visibility</p:attrName>
                                        </p:attrNameLst>
                                      </p:cBhvr>
                                      <p:to>
                                        <p:strVal val="hidden"/>
                                      </p:to>
                                    </p:set>
                                  </p:childTnLst>
                                </p:cTn>
                              </p:par>
                              <p:par>
                                <p:cTn id="813" presetID="2" presetClass="exit" presetSubtype="12" fill="hold" grpId="3" nodeType="withEffect">
                                  <p:stCondLst>
                                    <p:cond delay="0"/>
                                  </p:stCondLst>
                                  <p:childTnLst>
                                    <p:anim calcmode="lin" valueType="num">
                                      <p:cBhvr additive="base">
                                        <p:cTn id="814" dur="3000"/>
                                        <p:tgtEl>
                                          <p:spTgt spid="15"/>
                                        </p:tgtEl>
                                        <p:attrNameLst>
                                          <p:attrName>ppt_x</p:attrName>
                                        </p:attrNameLst>
                                      </p:cBhvr>
                                      <p:tavLst>
                                        <p:tav tm="0">
                                          <p:val>
                                            <p:strVal val="ppt_x"/>
                                          </p:val>
                                        </p:tav>
                                        <p:tav tm="100000">
                                          <p:val>
                                            <p:strVal val="0-ppt_w/2"/>
                                          </p:val>
                                        </p:tav>
                                      </p:tavLst>
                                    </p:anim>
                                    <p:anim calcmode="lin" valueType="num">
                                      <p:cBhvr additive="base">
                                        <p:cTn id="815" dur="3000"/>
                                        <p:tgtEl>
                                          <p:spTgt spid="15"/>
                                        </p:tgtEl>
                                        <p:attrNameLst>
                                          <p:attrName>ppt_y</p:attrName>
                                        </p:attrNameLst>
                                      </p:cBhvr>
                                      <p:tavLst>
                                        <p:tav tm="0">
                                          <p:val>
                                            <p:strVal val="ppt_y"/>
                                          </p:val>
                                        </p:tav>
                                        <p:tav tm="100000">
                                          <p:val>
                                            <p:strVal val="1+ppt_h/2"/>
                                          </p:val>
                                        </p:tav>
                                      </p:tavLst>
                                    </p:anim>
                                    <p:set>
                                      <p:cBhvr>
                                        <p:cTn id="816" dur="1" fill="hold">
                                          <p:stCondLst>
                                            <p:cond delay="2999"/>
                                          </p:stCondLst>
                                        </p:cTn>
                                        <p:tgtEl>
                                          <p:spTgt spid="15"/>
                                        </p:tgtEl>
                                        <p:attrNameLst>
                                          <p:attrName>style.visibility</p:attrName>
                                        </p:attrNameLst>
                                      </p:cBhvr>
                                      <p:to>
                                        <p:strVal val="hidden"/>
                                      </p:to>
                                    </p:set>
                                  </p:childTnLst>
                                </p:cTn>
                              </p:par>
                              <p:par>
                                <p:cTn id="817" presetID="2" presetClass="exit" presetSubtype="12" fill="hold" grpId="3" nodeType="withEffect">
                                  <p:stCondLst>
                                    <p:cond delay="0"/>
                                  </p:stCondLst>
                                  <p:childTnLst>
                                    <p:anim calcmode="lin" valueType="num">
                                      <p:cBhvr additive="base">
                                        <p:cTn id="818" dur="3000"/>
                                        <p:tgtEl>
                                          <p:spTgt spid="23"/>
                                        </p:tgtEl>
                                        <p:attrNameLst>
                                          <p:attrName>ppt_x</p:attrName>
                                        </p:attrNameLst>
                                      </p:cBhvr>
                                      <p:tavLst>
                                        <p:tav tm="0">
                                          <p:val>
                                            <p:strVal val="ppt_x"/>
                                          </p:val>
                                        </p:tav>
                                        <p:tav tm="100000">
                                          <p:val>
                                            <p:strVal val="0-ppt_w/2"/>
                                          </p:val>
                                        </p:tav>
                                      </p:tavLst>
                                    </p:anim>
                                    <p:anim calcmode="lin" valueType="num">
                                      <p:cBhvr additive="base">
                                        <p:cTn id="819" dur="3000"/>
                                        <p:tgtEl>
                                          <p:spTgt spid="23"/>
                                        </p:tgtEl>
                                        <p:attrNameLst>
                                          <p:attrName>ppt_y</p:attrName>
                                        </p:attrNameLst>
                                      </p:cBhvr>
                                      <p:tavLst>
                                        <p:tav tm="0">
                                          <p:val>
                                            <p:strVal val="ppt_y"/>
                                          </p:val>
                                        </p:tav>
                                        <p:tav tm="100000">
                                          <p:val>
                                            <p:strVal val="1+ppt_h/2"/>
                                          </p:val>
                                        </p:tav>
                                      </p:tavLst>
                                    </p:anim>
                                    <p:set>
                                      <p:cBhvr>
                                        <p:cTn id="820" dur="1" fill="hold">
                                          <p:stCondLst>
                                            <p:cond delay="2999"/>
                                          </p:stCondLst>
                                        </p:cTn>
                                        <p:tgtEl>
                                          <p:spTgt spid="23"/>
                                        </p:tgtEl>
                                        <p:attrNameLst>
                                          <p:attrName>style.visibility</p:attrName>
                                        </p:attrNameLst>
                                      </p:cBhvr>
                                      <p:to>
                                        <p:strVal val="hidden"/>
                                      </p:to>
                                    </p:set>
                                  </p:childTnLst>
                                </p:cTn>
                              </p:par>
                              <p:par>
                                <p:cTn id="821" presetID="2" presetClass="exit" presetSubtype="12" fill="hold" grpId="3" nodeType="withEffect">
                                  <p:stCondLst>
                                    <p:cond delay="0"/>
                                  </p:stCondLst>
                                  <p:childTnLst>
                                    <p:anim calcmode="lin" valueType="num">
                                      <p:cBhvr additive="base">
                                        <p:cTn id="822" dur="3000"/>
                                        <p:tgtEl>
                                          <p:spTgt spid="31"/>
                                        </p:tgtEl>
                                        <p:attrNameLst>
                                          <p:attrName>ppt_x</p:attrName>
                                        </p:attrNameLst>
                                      </p:cBhvr>
                                      <p:tavLst>
                                        <p:tav tm="0">
                                          <p:val>
                                            <p:strVal val="ppt_x"/>
                                          </p:val>
                                        </p:tav>
                                        <p:tav tm="100000">
                                          <p:val>
                                            <p:strVal val="0-ppt_w/2"/>
                                          </p:val>
                                        </p:tav>
                                      </p:tavLst>
                                    </p:anim>
                                    <p:anim calcmode="lin" valueType="num">
                                      <p:cBhvr additive="base">
                                        <p:cTn id="823" dur="3000"/>
                                        <p:tgtEl>
                                          <p:spTgt spid="31"/>
                                        </p:tgtEl>
                                        <p:attrNameLst>
                                          <p:attrName>ppt_y</p:attrName>
                                        </p:attrNameLst>
                                      </p:cBhvr>
                                      <p:tavLst>
                                        <p:tav tm="0">
                                          <p:val>
                                            <p:strVal val="ppt_y"/>
                                          </p:val>
                                        </p:tav>
                                        <p:tav tm="100000">
                                          <p:val>
                                            <p:strVal val="1+ppt_h/2"/>
                                          </p:val>
                                        </p:tav>
                                      </p:tavLst>
                                    </p:anim>
                                    <p:set>
                                      <p:cBhvr>
                                        <p:cTn id="824" dur="1" fill="hold">
                                          <p:stCondLst>
                                            <p:cond delay="2999"/>
                                          </p:stCondLst>
                                        </p:cTn>
                                        <p:tgtEl>
                                          <p:spTgt spid="31"/>
                                        </p:tgtEl>
                                        <p:attrNameLst>
                                          <p:attrName>style.visibility</p:attrName>
                                        </p:attrNameLst>
                                      </p:cBhvr>
                                      <p:to>
                                        <p:strVal val="hidden"/>
                                      </p:to>
                                    </p:set>
                                  </p:childTnLst>
                                </p:cTn>
                              </p:par>
                              <p:par>
                                <p:cTn id="825" presetID="2" presetClass="exit" presetSubtype="12" fill="hold" grpId="3" nodeType="withEffect">
                                  <p:stCondLst>
                                    <p:cond delay="0"/>
                                  </p:stCondLst>
                                  <p:childTnLst>
                                    <p:anim calcmode="lin" valueType="num">
                                      <p:cBhvr additive="base">
                                        <p:cTn id="826" dur="3000"/>
                                        <p:tgtEl>
                                          <p:spTgt spid="39"/>
                                        </p:tgtEl>
                                        <p:attrNameLst>
                                          <p:attrName>ppt_x</p:attrName>
                                        </p:attrNameLst>
                                      </p:cBhvr>
                                      <p:tavLst>
                                        <p:tav tm="0">
                                          <p:val>
                                            <p:strVal val="ppt_x"/>
                                          </p:val>
                                        </p:tav>
                                        <p:tav tm="100000">
                                          <p:val>
                                            <p:strVal val="0-ppt_w/2"/>
                                          </p:val>
                                        </p:tav>
                                      </p:tavLst>
                                    </p:anim>
                                    <p:anim calcmode="lin" valueType="num">
                                      <p:cBhvr additive="base">
                                        <p:cTn id="827" dur="3000"/>
                                        <p:tgtEl>
                                          <p:spTgt spid="39"/>
                                        </p:tgtEl>
                                        <p:attrNameLst>
                                          <p:attrName>ppt_y</p:attrName>
                                        </p:attrNameLst>
                                      </p:cBhvr>
                                      <p:tavLst>
                                        <p:tav tm="0">
                                          <p:val>
                                            <p:strVal val="ppt_y"/>
                                          </p:val>
                                        </p:tav>
                                        <p:tav tm="100000">
                                          <p:val>
                                            <p:strVal val="1+ppt_h/2"/>
                                          </p:val>
                                        </p:tav>
                                      </p:tavLst>
                                    </p:anim>
                                    <p:set>
                                      <p:cBhvr>
                                        <p:cTn id="828" dur="1" fill="hold">
                                          <p:stCondLst>
                                            <p:cond delay="2999"/>
                                          </p:stCondLst>
                                        </p:cTn>
                                        <p:tgtEl>
                                          <p:spTgt spid="39"/>
                                        </p:tgtEl>
                                        <p:attrNameLst>
                                          <p:attrName>style.visibility</p:attrName>
                                        </p:attrNameLst>
                                      </p:cBhvr>
                                      <p:to>
                                        <p:strVal val="hidden"/>
                                      </p:to>
                                    </p:set>
                                  </p:childTnLst>
                                </p:cTn>
                              </p:par>
                              <p:par>
                                <p:cTn id="829" presetID="2" presetClass="exit" presetSubtype="12" fill="hold" grpId="3" nodeType="withEffect">
                                  <p:stCondLst>
                                    <p:cond delay="0"/>
                                  </p:stCondLst>
                                  <p:childTnLst>
                                    <p:anim calcmode="lin" valueType="num">
                                      <p:cBhvr additive="base">
                                        <p:cTn id="830" dur="3000"/>
                                        <p:tgtEl>
                                          <p:spTgt spid="47"/>
                                        </p:tgtEl>
                                        <p:attrNameLst>
                                          <p:attrName>ppt_x</p:attrName>
                                        </p:attrNameLst>
                                      </p:cBhvr>
                                      <p:tavLst>
                                        <p:tav tm="0">
                                          <p:val>
                                            <p:strVal val="ppt_x"/>
                                          </p:val>
                                        </p:tav>
                                        <p:tav tm="100000">
                                          <p:val>
                                            <p:strVal val="0-ppt_w/2"/>
                                          </p:val>
                                        </p:tav>
                                      </p:tavLst>
                                    </p:anim>
                                    <p:anim calcmode="lin" valueType="num">
                                      <p:cBhvr additive="base">
                                        <p:cTn id="831" dur="3000"/>
                                        <p:tgtEl>
                                          <p:spTgt spid="47"/>
                                        </p:tgtEl>
                                        <p:attrNameLst>
                                          <p:attrName>ppt_y</p:attrName>
                                        </p:attrNameLst>
                                      </p:cBhvr>
                                      <p:tavLst>
                                        <p:tav tm="0">
                                          <p:val>
                                            <p:strVal val="ppt_y"/>
                                          </p:val>
                                        </p:tav>
                                        <p:tav tm="100000">
                                          <p:val>
                                            <p:strVal val="1+ppt_h/2"/>
                                          </p:val>
                                        </p:tav>
                                      </p:tavLst>
                                    </p:anim>
                                    <p:set>
                                      <p:cBhvr>
                                        <p:cTn id="832" dur="1" fill="hold">
                                          <p:stCondLst>
                                            <p:cond delay="2999"/>
                                          </p:stCondLst>
                                        </p:cTn>
                                        <p:tgtEl>
                                          <p:spTgt spid="47"/>
                                        </p:tgtEl>
                                        <p:attrNameLst>
                                          <p:attrName>style.visibility</p:attrName>
                                        </p:attrNameLst>
                                      </p:cBhvr>
                                      <p:to>
                                        <p:strVal val="hidden"/>
                                      </p:to>
                                    </p:set>
                                  </p:childTnLst>
                                </p:cTn>
                              </p:par>
                              <p:par>
                                <p:cTn id="833" presetID="2" presetClass="exit" presetSubtype="12" fill="hold" grpId="3" nodeType="withEffect">
                                  <p:stCondLst>
                                    <p:cond delay="0"/>
                                  </p:stCondLst>
                                  <p:childTnLst>
                                    <p:anim calcmode="lin" valueType="num">
                                      <p:cBhvr additive="base">
                                        <p:cTn id="834" dur="3000"/>
                                        <p:tgtEl>
                                          <p:spTgt spid="55"/>
                                        </p:tgtEl>
                                        <p:attrNameLst>
                                          <p:attrName>ppt_x</p:attrName>
                                        </p:attrNameLst>
                                      </p:cBhvr>
                                      <p:tavLst>
                                        <p:tav tm="0">
                                          <p:val>
                                            <p:strVal val="ppt_x"/>
                                          </p:val>
                                        </p:tav>
                                        <p:tav tm="100000">
                                          <p:val>
                                            <p:strVal val="0-ppt_w/2"/>
                                          </p:val>
                                        </p:tav>
                                      </p:tavLst>
                                    </p:anim>
                                    <p:anim calcmode="lin" valueType="num">
                                      <p:cBhvr additive="base">
                                        <p:cTn id="835" dur="3000"/>
                                        <p:tgtEl>
                                          <p:spTgt spid="55"/>
                                        </p:tgtEl>
                                        <p:attrNameLst>
                                          <p:attrName>ppt_y</p:attrName>
                                        </p:attrNameLst>
                                      </p:cBhvr>
                                      <p:tavLst>
                                        <p:tav tm="0">
                                          <p:val>
                                            <p:strVal val="ppt_y"/>
                                          </p:val>
                                        </p:tav>
                                        <p:tav tm="100000">
                                          <p:val>
                                            <p:strVal val="1+ppt_h/2"/>
                                          </p:val>
                                        </p:tav>
                                      </p:tavLst>
                                    </p:anim>
                                    <p:set>
                                      <p:cBhvr>
                                        <p:cTn id="836" dur="1" fill="hold">
                                          <p:stCondLst>
                                            <p:cond delay="2999"/>
                                          </p:stCondLst>
                                        </p:cTn>
                                        <p:tgtEl>
                                          <p:spTgt spid="55"/>
                                        </p:tgtEl>
                                        <p:attrNameLst>
                                          <p:attrName>style.visibility</p:attrName>
                                        </p:attrNameLst>
                                      </p:cBhvr>
                                      <p:to>
                                        <p:strVal val="hidden"/>
                                      </p:to>
                                    </p:set>
                                  </p:childTnLst>
                                </p:cTn>
                              </p:par>
                              <p:par>
                                <p:cTn id="837" presetID="2" presetClass="exit" presetSubtype="12" fill="hold" grpId="3" nodeType="withEffect">
                                  <p:stCondLst>
                                    <p:cond delay="0"/>
                                  </p:stCondLst>
                                  <p:childTnLst>
                                    <p:anim calcmode="lin" valueType="num">
                                      <p:cBhvr additive="base">
                                        <p:cTn id="838" dur="3000"/>
                                        <p:tgtEl>
                                          <p:spTgt spid="63"/>
                                        </p:tgtEl>
                                        <p:attrNameLst>
                                          <p:attrName>ppt_x</p:attrName>
                                        </p:attrNameLst>
                                      </p:cBhvr>
                                      <p:tavLst>
                                        <p:tav tm="0">
                                          <p:val>
                                            <p:strVal val="ppt_x"/>
                                          </p:val>
                                        </p:tav>
                                        <p:tav tm="100000">
                                          <p:val>
                                            <p:strVal val="0-ppt_w/2"/>
                                          </p:val>
                                        </p:tav>
                                      </p:tavLst>
                                    </p:anim>
                                    <p:anim calcmode="lin" valueType="num">
                                      <p:cBhvr additive="base">
                                        <p:cTn id="839" dur="3000"/>
                                        <p:tgtEl>
                                          <p:spTgt spid="63"/>
                                        </p:tgtEl>
                                        <p:attrNameLst>
                                          <p:attrName>ppt_y</p:attrName>
                                        </p:attrNameLst>
                                      </p:cBhvr>
                                      <p:tavLst>
                                        <p:tav tm="0">
                                          <p:val>
                                            <p:strVal val="ppt_y"/>
                                          </p:val>
                                        </p:tav>
                                        <p:tav tm="100000">
                                          <p:val>
                                            <p:strVal val="1+ppt_h/2"/>
                                          </p:val>
                                        </p:tav>
                                      </p:tavLst>
                                    </p:anim>
                                    <p:set>
                                      <p:cBhvr>
                                        <p:cTn id="840" dur="1" fill="hold">
                                          <p:stCondLst>
                                            <p:cond delay="2999"/>
                                          </p:stCondLst>
                                        </p:cTn>
                                        <p:tgtEl>
                                          <p:spTgt spid="63"/>
                                        </p:tgtEl>
                                        <p:attrNameLst>
                                          <p:attrName>style.visibility</p:attrName>
                                        </p:attrNameLst>
                                      </p:cBhvr>
                                      <p:to>
                                        <p:strVal val="hidden"/>
                                      </p:to>
                                    </p:set>
                                  </p:childTnLst>
                                </p:cTn>
                              </p:par>
                              <p:par>
                                <p:cTn id="841" presetID="2" presetClass="exit" presetSubtype="12" fill="hold" grpId="3" nodeType="withEffect">
                                  <p:stCondLst>
                                    <p:cond delay="0"/>
                                  </p:stCondLst>
                                  <p:childTnLst>
                                    <p:anim calcmode="lin" valueType="num">
                                      <p:cBhvr additive="base">
                                        <p:cTn id="842" dur="3000"/>
                                        <p:tgtEl>
                                          <p:spTgt spid="4"/>
                                        </p:tgtEl>
                                        <p:attrNameLst>
                                          <p:attrName>ppt_x</p:attrName>
                                        </p:attrNameLst>
                                      </p:cBhvr>
                                      <p:tavLst>
                                        <p:tav tm="0">
                                          <p:val>
                                            <p:strVal val="ppt_x"/>
                                          </p:val>
                                        </p:tav>
                                        <p:tav tm="100000">
                                          <p:val>
                                            <p:strVal val="0-ppt_w/2"/>
                                          </p:val>
                                        </p:tav>
                                      </p:tavLst>
                                    </p:anim>
                                    <p:anim calcmode="lin" valueType="num">
                                      <p:cBhvr additive="base">
                                        <p:cTn id="843" dur="3000"/>
                                        <p:tgtEl>
                                          <p:spTgt spid="4"/>
                                        </p:tgtEl>
                                        <p:attrNameLst>
                                          <p:attrName>ppt_y</p:attrName>
                                        </p:attrNameLst>
                                      </p:cBhvr>
                                      <p:tavLst>
                                        <p:tav tm="0">
                                          <p:val>
                                            <p:strVal val="ppt_y"/>
                                          </p:val>
                                        </p:tav>
                                        <p:tav tm="100000">
                                          <p:val>
                                            <p:strVal val="1+ppt_h/2"/>
                                          </p:val>
                                        </p:tav>
                                      </p:tavLst>
                                    </p:anim>
                                    <p:set>
                                      <p:cBhvr>
                                        <p:cTn id="844" dur="1" fill="hold">
                                          <p:stCondLst>
                                            <p:cond delay="2999"/>
                                          </p:stCondLst>
                                        </p:cTn>
                                        <p:tgtEl>
                                          <p:spTgt spid="4"/>
                                        </p:tgtEl>
                                        <p:attrNameLst>
                                          <p:attrName>style.visibility</p:attrName>
                                        </p:attrNameLst>
                                      </p:cBhvr>
                                      <p:to>
                                        <p:strVal val="hidden"/>
                                      </p:to>
                                    </p:set>
                                  </p:childTnLst>
                                </p:cTn>
                              </p:par>
                              <p:par>
                                <p:cTn id="845" presetID="2" presetClass="exit" presetSubtype="12" fill="hold" grpId="3" nodeType="withEffect">
                                  <p:stCondLst>
                                    <p:cond delay="0"/>
                                  </p:stCondLst>
                                  <p:childTnLst>
                                    <p:anim calcmode="lin" valueType="num">
                                      <p:cBhvr additive="base">
                                        <p:cTn id="846" dur="3000"/>
                                        <p:tgtEl>
                                          <p:spTgt spid="12"/>
                                        </p:tgtEl>
                                        <p:attrNameLst>
                                          <p:attrName>ppt_x</p:attrName>
                                        </p:attrNameLst>
                                      </p:cBhvr>
                                      <p:tavLst>
                                        <p:tav tm="0">
                                          <p:val>
                                            <p:strVal val="ppt_x"/>
                                          </p:val>
                                        </p:tav>
                                        <p:tav tm="100000">
                                          <p:val>
                                            <p:strVal val="0-ppt_w/2"/>
                                          </p:val>
                                        </p:tav>
                                      </p:tavLst>
                                    </p:anim>
                                    <p:anim calcmode="lin" valueType="num">
                                      <p:cBhvr additive="base">
                                        <p:cTn id="847" dur="3000"/>
                                        <p:tgtEl>
                                          <p:spTgt spid="12"/>
                                        </p:tgtEl>
                                        <p:attrNameLst>
                                          <p:attrName>ppt_y</p:attrName>
                                        </p:attrNameLst>
                                      </p:cBhvr>
                                      <p:tavLst>
                                        <p:tav tm="0">
                                          <p:val>
                                            <p:strVal val="ppt_y"/>
                                          </p:val>
                                        </p:tav>
                                        <p:tav tm="100000">
                                          <p:val>
                                            <p:strVal val="1+ppt_h/2"/>
                                          </p:val>
                                        </p:tav>
                                      </p:tavLst>
                                    </p:anim>
                                    <p:set>
                                      <p:cBhvr>
                                        <p:cTn id="848" dur="1" fill="hold">
                                          <p:stCondLst>
                                            <p:cond delay="2999"/>
                                          </p:stCondLst>
                                        </p:cTn>
                                        <p:tgtEl>
                                          <p:spTgt spid="12"/>
                                        </p:tgtEl>
                                        <p:attrNameLst>
                                          <p:attrName>style.visibility</p:attrName>
                                        </p:attrNameLst>
                                      </p:cBhvr>
                                      <p:to>
                                        <p:strVal val="hidden"/>
                                      </p:to>
                                    </p:set>
                                  </p:childTnLst>
                                </p:cTn>
                              </p:par>
                              <p:par>
                                <p:cTn id="849" presetID="2" presetClass="exit" presetSubtype="12" fill="hold" grpId="3" nodeType="withEffect">
                                  <p:stCondLst>
                                    <p:cond delay="0"/>
                                  </p:stCondLst>
                                  <p:childTnLst>
                                    <p:anim calcmode="lin" valueType="num">
                                      <p:cBhvr additive="base">
                                        <p:cTn id="850" dur="3000"/>
                                        <p:tgtEl>
                                          <p:spTgt spid="20"/>
                                        </p:tgtEl>
                                        <p:attrNameLst>
                                          <p:attrName>ppt_x</p:attrName>
                                        </p:attrNameLst>
                                      </p:cBhvr>
                                      <p:tavLst>
                                        <p:tav tm="0">
                                          <p:val>
                                            <p:strVal val="ppt_x"/>
                                          </p:val>
                                        </p:tav>
                                        <p:tav tm="100000">
                                          <p:val>
                                            <p:strVal val="0-ppt_w/2"/>
                                          </p:val>
                                        </p:tav>
                                      </p:tavLst>
                                    </p:anim>
                                    <p:anim calcmode="lin" valueType="num">
                                      <p:cBhvr additive="base">
                                        <p:cTn id="851" dur="3000"/>
                                        <p:tgtEl>
                                          <p:spTgt spid="20"/>
                                        </p:tgtEl>
                                        <p:attrNameLst>
                                          <p:attrName>ppt_y</p:attrName>
                                        </p:attrNameLst>
                                      </p:cBhvr>
                                      <p:tavLst>
                                        <p:tav tm="0">
                                          <p:val>
                                            <p:strVal val="ppt_y"/>
                                          </p:val>
                                        </p:tav>
                                        <p:tav tm="100000">
                                          <p:val>
                                            <p:strVal val="1+ppt_h/2"/>
                                          </p:val>
                                        </p:tav>
                                      </p:tavLst>
                                    </p:anim>
                                    <p:set>
                                      <p:cBhvr>
                                        <p:cTn id="852" dur="1" fill="hold">
                                          <p:stCondLst>
                                            <p:cond delay="2999"/>
                                          </p:stCondLst>
                                        </p:cTn>
                                        <p:tgtEl>
                                          <p:spTgt spid="20"/>
                                        </p:tgtEl>
                                        <p:attrNameLst>
                                          <p:attrName>style.visibility</p:attrName>
                                        </p:attrNameLst>
                                      </p:cBhvr>
                                      <p:to>
                                        <p:strVal val="hidden"/>
                                      </p:to>
                                    </p:set>
                                  </p:childTnLst>
                                </p:cTn>
                              </p:par>
                              <p:par>
                                <p:cTn id="853" presetID="2" presetClass="exit" presetSubtype="12" fill="hold" grpId="3" nodeType="withEffect">
                                  <p:stCondLst>
                                    <p:cond delay="0"/>
                                  </p:stCondLst>
                                  <p:childTnLst>
                                    <p:anim calcmode="lin" valueType="num">
                                      <p:cBhvr additive="base">
                                        <p:cTn id="854" dur="3000"/>
                                        <p:tgtEl>
                                          <p:spTgt spid="28"/>
                                        </p:tgtEl>
                                        <p:attrNameLst>
                                          <p:attrName>ppt_x</p:attrName>
                                        </p:attrNameLst>
                                      </p:cBhvr>
                                      <p:tavLst>
                                        <p:tav tm="0">
                                          <p:val>
                                            <p:strVal val="ppt_x"/>
                                          </p:val>
                                        </p:tav>
                                        <p:tav tm="100000">
                                          <p:val>
                                            <p:strVal val="0-ppt_w/2"/>
                                          </p:val>
                                        </p:tav>
                                      </p:tavLst>
                                    </p:anim>
                                    <p:anim calcmode="lin" valueType="num">
                                      <p:cBhvr additive="base">
                                        <p:cTn id="855" dur="3000"/>
                                        <p:tgtEl>
                                          <p:spTgt spid="28"/>
                                        </p:tgtEl>
                                        <p:attrNameLst>
                                          <p:attrName>ppt_y</p:attrName>
                                        </p:attrNameLst>
                                      </p:cBhvr>
                                      <p:tavLst>
                                        <p:tav tm="0">
                                          <p:val>
                                            <p:strVal val="ppt_y"/>
                                          </p:val>
                                        </p:tav>
                                        <p:tav tm="100000">
                                          <p:val>
                                            <p:strVal val="1+ppt_h/2"/>
                                          </p:val>
                                        </p:tav>
                                      </p:tavLst>
                                    </p:anim>
                                    <p:set>
                                      <p:cBhvr>
                                        <p:cTn id="856" dur="1" fill="hold">
                                          <p:stCondLst>
                                            <p:cond delay="2999"/>
                                          </p:stCondLst>
                                        </p:cTn>
                                        <p:tgtEl>
                                          <p:spTgt spid="28"/>
                                        </p:tgtEl>
                                        <p:attrNameLst>
                                          <p:attrName>style.visibility</p:attrName>
                                        </p:attrNameLst>
                                      </p:cBhvr>
                                      <p:to>
                                        <p:strVal val="hidden"/>
                                      </p:to>
                                    </p:set>
                                  </p:childTnLst>
                                </p:cTn>
                              </p:par>
                              <p:par>
                                <p:cTn id="857" presetID="2" presetClass="exit" presetSubtype="12" fill="hold" grpId="3" nodeType="withEffect">
                                  <p:stCondLst>
                                    <p:cond delay="0"/>
                                  </p:stCondLst>
                                  <p:childTnLst>
                                    <p:anim calcmode="lin" valueType="num">
                                      <p:cBhvr additive="base">
                                        <p:cTn id="858" dur="3000"/>
                                        <p:tgtEl>
                                          <p:spTgt spid="36"/>
                                        </p:tgtEl>
                                        <p:attrNameLst>
                                          <p:attrName>ppt_x</p:attrName>
                                        </p:attrNameLst>
                                      </p:cBhvr>
                                      <p:tavLst>
                                        <p:tav tm="0">
                                          <p:val>
                                            <p:strVal val="ppt_x"/>
                                          </p:val>
                                        </p:tav>
                                        <p:tav tm="100000">
                                          <p:val>
                                            <p:strVal val="0-ppt_w/2"/>
                                          </p:val>
                                        </p:tav>
                                      </p:tavLst>
                                    </p:anim>
                                    <p:anim calcmode="lin" valueType="num">
                                      <p:cBhvr additive="base">
                                        <p:cTn id="859" dur="3000"/>
                                        <p:tgtEl>
                                          <p:spTgt spid="36"/>
                                        </p:tgtEl>
                                        <p:attrNameLst>
                                          <p:attrName>ppt_y</p:attrName>
                                        </p:attrNameLst>
                                      </p:cBhvr>
                                      <p:tavLst>
                                        <p:tav tm="0">
                                          <p:val>
                                            <p:strVal val="ppt_y"/>
                                          </p:val>
                                        </p:tav>
                                        <p:tav tm="100000">
                                          <p:val>
                                            <p:strVal val="1+ppt_h/2"/>
                                          </p:val>
                                        </p:tav>
                                      </p:tavLst>
                                    </p:anim>
                                    <p:set>
                                      <p:cBhvr>
                                        <p:cTn id="860" dur="1" fill="hold">
                                          <p:stCondLst>
                                            <p:cond delay="2999"/>
                                          </p:stCondLst>
                                        </p:cTn>
                                        <p:tgtEl>
                                          <p:spTgt spid="36"/>
                                        </p:tgtEl>
                                        <p:attrNameLst>
                                          <p:attrName>style.visibility</p:attrName>
                                        </p:attrNameLst>
                                      </p:cBhvr>
                                      <p:to>
                                        <p:strVal val="hidden"/>
                                      </p:to>
                                    </p:set>
                                  </p:childTnLst>
                                </p:cTn>
                              </p:par>
                              <p:par>
                                <p:cTn id="861" presetID="2" presetClass="exit" presetSubtype="12" fill="hold" grpId="3" nodeType="withEffect">
                                  <p:stCondLst>
                                    <p:cond delay="0"/>
                                  </p:stCondLst>
                                  <p:childTnLst>
                                    <p:anim calcmode="lin" valueType="num">
                                      <p:cBhvr additive="base">
                                        <p:cTn id="862" dur="3000"/>
                                        <p:tgtEl>
                                          <p:spTgt spid="44"/>
                                        </p:tgtEl>
                                        <p:attrNameLst>
                                          <p:attrName>ppt_x</p:attrName>
                                        </p:attrNameLst>
                                      </p:cBhvr>
                                      <p:tavLst>
                                        <p:tav tm="0">
                                          <p:val>
                                            <p:strVal val="ppt_x"/>
                                          </p:val>
                                        </p:tav>
                                        <p:tav tm="100000">
                                          <p:val>
                                            <p:strVal val="0-ppt_w/2"/>
                                          </p:val>
                                        </p:tav>
                                      </p:tavLst>
                                    </p:anim>
                                    <p:anim calcmode="lin" valueType="num">
                                      <p:cBhvr additive="base">
                                        <p:cTn id="863" dur="3000"/>
                                        <p:tgtEl>
                                          <p:spTgt spid="44"/>
                                        </p:tgtEl>
                                        <p:attrNameLst>
                                          <p:attrName>ppt_y</p:attrName>
                                        </p:attrNameLst>
                                      </p:cBhvr>
                                      <p:tavLst>
                                        <p:tav tm="0">
                                          <p:val>
                                            <p:strVal val="ppt_y"/>
                                          </p:val>
                                        </p:tav>
                                        <p:tav tm="100000">
                                          <p:val>
                                            <p:strVal val="1+ppt_h/2"/>
                                          </p:val>
                                        </p:tav>
                                      </p:tavLst>
                                    </p:anim>
                                    <p:set>
                                      <p:cBhvr>
                                        <p:cTn id="864" dur="1" fill="hold">
                                          <p:stCondLst>
                                            <p:cond delay="2999"/>
                                          </p:stCondLst>
                                        </p:cTn>
                                        <p:tgtEl>
                                          <p:spTgt spid="44"/>
                                        </p:tgtEl>
                                        <p:attrNameLst>
                                          <p:attrName>style.visibility</p:attrName>
                                        </p:attrNameLst>
                                      </p:cBhvr>
                                      <p:to>
                                        <p:strVal val="hidden"/>
                                      </p:to>
                                    </p:set>
                                  </p:childTnLst>
                                </p:cTn>
                              </p:par>
                              <p:par>
                                <p:cTn id="865" presetID="2" presetClass="exit" presetSubtype="12" fill="hold" grpId="3" nodeType="withEffect">
                                  <p:stCondLst>
                                    <p:cond delay="0"/>
                                  </p:stCondLst>
                                  <p:childTnLst>
                                    <p:anim calcmode="lin" valueType="num">
                                      <p:cBhvr additive="base">
                                        <p:cTn id="866" dur="3000"/>
                                        <p:tgtEl>
                                          <p:spTgt spid="52"/>
                                        </p:tgtEl>
                                        <p:attrNameLst>
                                          <p:attrName>ppt_x</p:attrName>
                                        </p:attrNameLst>
                                      </p:cBhvr>
                                      <p:tavLst>
                                        <p:tav tm="0">
                                          <p:val>
                                            <p:strVal val="ppt_x"/>
                                          </p:val>
                                        </p:tav>
                                        <p:tav tm="100000">
                                          <p:val>
                                            <p:strVal val="0-ppt_w/2"/>
                                          </p:val>
                                        </p:tav>
                                      </p:tavLst>
                                    </p:anim>
                                    <p:anim calcmode="lin" valueType="num">
                                      <p:cBhvr additive="base">
                                        <p:cTn id="867" dur="3000"/>
                                        <p:tgtEl>
                                          <p:spTgt spid="52"/>
                                        </p:tgtEl>
                                        <p:attrNameLst>
                                          <p:attrName>ppt_y</p:attrName>
                                        </p:attrNameLst>
                                      </p:cBhvr>
                                      <p:tavLst>
                                        <p:tav tm="0">
                                          <p:val>
                                            <p:strVal val="ppt_y"/>
                                          </p:val>
                                        </p:tav>
                                        <p:tav tm="100000">
                                          <p:val>
                                            <p:strVal val="1+ppt_h/2"/>
                                          </p:val>
                                        </p:tav>
                                      </p:tavLst>
                                    </p:anim>
                                    <p:set>
                                      <p:cBhvr>
                                        <p:cTn id="868" dur="1" fill="hold">
                                          <p:stCondLst>
                                            <p:cond delay="2999"/>
                                          </p:stCondLst>
                                        </p:cTn>
                                        <p:tgtEl>
                                          <p:spTgt spid="52"/>
                                        </p:tgtEl>
                                        <p:attrNameLst>
                                          <p:attrName>style.visibility</p:attrName>
                                        </p:attrNameLst>
                                      </p:cBhvr>
                                      <p:to>
                                        <p:strVal val="hidden"/>
                                      </p:to>
                                    </p:set>
                                  </p:childTnLst>
                                </p:cTn>
                              </p:par>
                              <p:par>
                                <p:cTn id="869" presetID="2" presetClass="exit" presetSubtype="12" fill="hold" grpId="3" nodeType="withEffect">
                                  <p:stCondLst>
                                    <p:cond delay="0"/>
                                  </p:stCondLst>
                                  <p:childTnLst>
                                    <p:anim calcmode="lin" valueType="num">
                                      <p:cBhvr additive="base">
                                        <p:cTn id="870" dur="3000"/>
                                        <p:tgtEl>
                                          <p:spTgt spid="60"/>
                                        </p:tgtEl>
                                        <p:attrNameLst>
                                          <p:attrName>ppt_x</p:attrName>
                                        </p:attrNameLst>
                                      </p:cBhvr>
                                      <p:tavLst>
                                        <p:tav tm="0">
                                          <p:val>
                                            <p:strVal val="ppt_x"/>
                                          </p:val>
                                        </p:tav>
                                        <p:tav tm="100000">
                                          <p:val>
                                            <p:strVal val="0-ppt_w/2"/>
                                          </p:val>
                                        </p:tav>
                                      </p:tavLst>
                                    </p:anim>
                                    <p:anim calcmode="lin" valueType="num">
                                      <p:cBhvr additive="base">
                                        <p:cTn id="871" dur="3000"/>
                                        <p:tgtEl>
                                          <p:spTgt spid="60"/>
                                        </p:tgtEl>
                                        <p:attrNameLst>
                                          <p:attrName>ppt_y</p:attrName>
                                        </p:attrNameLst>
                                      </p:cBhvr>
                                      <p:tavLst>
                                        <p:tav tm="0">
                                          <p:val>
                                            <p:strVal val="ppt_y"/>
                                          </p:val>
                                        </p:tav>
                                        <p:tav tm="100000">
                                          <p:val>
                                            <p:strVal val="1+ppt_h/2"/>
                                          </p:val>
                                        </p:tav>
                                      </p:tavLst>
                                    </p:anim>
                                    <p:set>
                                      <p:cBhvr>
                                        <p:cTn id="872" dur="1" fill="hold">
                                          <p:stCondLst>
                                            <p:cond delay="2999"/>
                                          </p:stCondLst>
                                        </p:cTn>
                                        <p:tgtEl>
                                          <p:spTgt spid="60"/>
                                        </p:tgtEl>
                                        <p:attrNameLst>
                                          <p:attrName>style.visibility</p:attrName>
                                        </p:attrNameLst>
                                      </p:cBhvr>
                                      <p:to>
                                        <p:strVal val="hidden"/>
                                      </p:to>
                                    </p:set>
                                  </p:childTnLst>
                                </p:cTn>
                              </p:par>
                              <p:par>
                                <p:cTn id="873" presetID="2" presetClass="exit" presetSubtype="12" fill="hold" grpId="3" nodeType="withEffect">
                                  <p:stCondLst>
                                    <p:cond delay="0"/>
                                  </p:stCondLst>
                                  <p:childTnLst>
                                    <p:anim calcmode="lin" valueType="num">
                                      <p:cBhvr additive="base">
                                        <p:cTn id="874" dur="3000"/>
                                        <p:tgtEl>
                                          <p:spTgt spid="8"/>
                                        </p:tgtEl>
                                        <p:attrNameLst>
                                          <p:attrName>ppt_x</p:attrName>
                                        </p:attrNameLst>
                                      </p:cBhvr>
                                      <p:tavLst>
                                        <p:tav tm="0">
                                          <p:val>
                                            <p:strVal val="ppt_x"/>
                                          </p:val>
                                        </p:tav>
                                        <p:tav tm="100000">
                                          <p:val>
                                            <p:strVal val="0-ppt_w/2"/>
                                          </p:val>
                                        </p:tav>
                                      </p:tavLst>
                                    </p:anim>
                                    <p:anim calcmode="lin" valueType="num">
                                      <p:cBhvr additive="base">
                                        <p:cTn id="875" dur="3000"/>
                                        <p:tgtEl>
                                          <p:spTgt spid="8"/>
                                        </p:tgtEl>
                                        <p:attrNameLst>
                                          <p:attrName>ppt_y</p:attrName>
                                        </p:attrNameLst>
                                      </p:cBhvr>
                                      <p:tavLst>
                                        <p:tav tm="0">
                                          <p:val>
                                            <p:strVal val="ppt_y"/>
                                          </p:val>
                                        </p:tav>
                                        <p:tav tm="100000">
                                          <p:val>
                                            <p:strVal val="1+ppt_h/2"/>
                                          </p:val>
                                        </p:tav>
                                      </p:tavLst>
                                    </p:anim>
                                    <p:set>
                                      <p:cBhvr>
                                        <p:cTn id="876" dur="1" fill="hold">
                                          <p:stCondLst>
                                            <p:cond delay="2999"/>
                                          </p:stCondLst>
                                        </p:cTn>
                                        <p:tgtEl>
                                          <p:spTgt spid="8"/>
                                        </p:tgtEl>
                                        <p:attrNameLst>
                                          <p:attrName>style.visibility</p:attrName>
                                        </p:attrNameLst>
                                      </p:cBhvr>
                                      <p:to>
                                        <p:strVal val="hidden"/>
                                      </p:to>
                                    </p:set>
                                  </p:childTnLst>
                                </p:cTn>
                              </p:par>
                              <p:par>
                                <p:cTn id="877" presetID="2" presetClass="exit" presetSubtype="12" fill="hold" grpId="3" nodeType="withEffect">
                                  <p:stCondLst>
                                    <p:cond delay="0"/>
                                  </p:stCondLst>
                                  <p:childTnLst>
                                    <p:anim calcmode="lin" valueType="num">
                                      <p:cBhvr additive="base">
                                        <p:cTn id="878" dur="3000"/>
                                        <p:tgtEl>
                                          <p:spTgt spid="16"/>
                                        </p:tgtEl>
                                        <p:attrNameLst>
                                          <p:attrName>ppt_x</p:attrName>
                                        </p:attrNameLst>
                                      </p:cBhvr>
                                      <p:tavLst>
                                        <p:tav tm="0">
                                          <p:val>
                                            <p:strVal val="ppt_x"/>
                                          </p:val>
                                        </p:tav>
                                        <p:tav tm="100000">
                                          <p:val>
                                            <p:strVal val="0-ppt_w/2"/>
                                          </p:val>
                                        </p:tav>
                                      </p:tavLst>
                                    </p:anim>
                                    <p:anim calcmode="lin" valueType="num">
                                      <p:cBhvr additive="base">
                                        <p:cTn id="879" dur="3000"/>
                                        <p:tgtEl>
                                          <p:spTgt spid="16"/>
                                        </p:tgtEl>
                                        <p:attrNameLst>
                                          <p:attrName>ppt_y</p:attrName>
                                        </p:attrNameLst>
                                      </p:cBhvr>
                                      <p:tavLst>
                                        <p:tav tm="0">
                                          <p:val>
                                            <p:strVal val="ppt_y"/>
                                          </p:val>
                                        </p:tav>
                                        <p:tav tm="100000">
                                          <p:val>
                                            <p:strVal val="1+ppt_h/2"/>
                                          </p:val>
                                        </p:tav>
                                      </p:tavLst>
                                    </p:anim>
                                    <p:set>
                                      <p:cBhvr>
                                        <p:cTn id="880" dur="1" fill="hold">
                                          <p:stCondLst>
                                            <p:cond delay="2999"/>
                                          </p:stCondLst>
                                        </p:cTn>
                                        <p:tgtEl>
                                          <p:spTgt spid="16"/>
                                        </p:tgtEl>
                                        <p:attrNameLst>
                                          <p:attrName>style.visibility</p:attrName>
                                        </p:attrNameLst>
                                      </p:cBhvr>
                                      <p:to>
                                        <p:strVal val="hidden"/>
                                      </p:to>
                                    </p:set>
                                  </p:childTnLst>
                                </p:cTn>
                              </p:par>
                              <p:par>
                                <p:cTn id="881" presetID="2" presetClass="exit" presetSubtype="12" fill="hold" grpId="3" nodeType="withEffect">
                                  <p:stCondLst>
                                    <p:cond delay="0"/>
                                  </p:stCondLst>
                                  <p:childTnLst>
                                    <p:anim calcmode="lin" valueType="num">
                                      <p:cBhvr additive="base">
                                        <p:cTn id="882" dur="3000"/>
                                        <p:tgtEl>
                                          <p:spTgt spid="24"/>
                                        </p:tgtEl>
                                        <p:attrNameLst>
                                          <p:attrName>ppt_x</p:attrName>
                                        </p:attrNameLst>
                                      </p:cBhvr>
                                      <p:tavLst>
                                        <p:tav tm="0">
                                          <p:val>
                                            <p:strVal val="ppt_x"/>
                                          </p:val>
                                        </p:tav>
                                        <p:tav tm="100000">
                                          <p:val>
                                            <p:strVal val="0-ppt_w/2"/>
                                          </p:val>
                                        </p:tav>
                                      </p:tavLst>
                                    </p:anim>
                                    <p:anim calcmode="lin" valueType="num">
                                      <p:cBhvr additive="base">
                                        <p:cTn id="883" dur="3000"/>
                                        <p:tgtEl>
                                          <p:spTgt spid="24"/>
                                        </p:tgtEl>
                                        <p:attrNameLst>
                                          <p:attrName>ppt_y</p:attrName>
                                        </p:attrNameLst>
                                      </p:cBhvr>
                                      <p:tavLst>
                                        <p:tav tm="0">
                                          <p:val>
                                            <p:strVal val="ppt_y"/>
                                          </p:val>
                                        </p:tav>
                                        <p:tav tm="100000">
                                          <p:val>
                                            <p:strVal val="1+ppt_h/2"/>
                                          </p:val>
                                        </p:tav>
                                      </p:tavLst>
                                    </p:anim>
                                    <p:set>
                                      <p:cBhvr>
                                        <p:cTn id="884" dur="1" fill="hold">
                                          <p:stCondLst>
                                            <p:cond delay="2999"/>
                                          </p:stCondLst>
                                        </p:cTn>
                                        <p:tgtEl>
                                          <p:spTgt spid="24"/>
                                        </p:tgtEl>
                                        <p:attrNameLst>
                                          <p:attrName>style.visibility</p:attrName>
                                        </p:attrNameLst>
                                      </p:cBhvr>
                                      <p:to>
                                        <p:strVal val="hidden"/>
                                      </p:to>
                                    </p:set>
                                  </p:childTnLst>
                                </p:cTn>
                              </p:par>
                              <p:par>
                                <p:cTn id="885" presetID="2" presetClass="exit" presetSubtype="12" fill="hold" grpId="3" nodeType="withEffect">
                                  <p:stCondLst>
                                    <p:cond delay="0"/>
                                  </p:stCondLst>
                                  <p:childTnLst>
                                    <p:anim calcmode="lin" valueType="num">
                                      <p:cBhvr additive="base">
                                        <p:cTn id="886" dur="3000"/>
                                        <p:tgtEl>
                                          <p:spTgt spid="32"/>
                                        </p:tgtEl>
                                        <p:attrNameLst>
                                          <p:attrName>ppt_x</p:attrName>
                                        </p:attrNameLst>
                                      </p:cBhvr>
                                      <p:tavLst>
                                        <p:tav tm="0">
                                          <p:val>
                                            <p:strVal val="ppt_x"/>
                                          </p:val>
                                        </p:tav>
                                        <p:tav tm="100000">
                                          <p:val>
                                            <p:strVal val="0-ppt_w/2"/>
                                          </p:val>
                                        </p:tav>
                                      </p:tavLst>
                                    </p:anim>
                                    <p:anim calcmode="lin" valueType="num">
                                      <p:cBhvr additive="base">
                                        <p:cTn id="887" dur="3000"/>
                                        <p:tgtEl>
                                          <p:spTgt spid="32"/>
                                        </p:tgtEl>
                                        <p:attrNameLst>
                                          <p:attrName>ppt_y</p:attrName>
                                        </p:attrNameLst>
                                      </p:cBhvr>
                                      <p:tavLst>
                                        <p:tav tm="0">
                                          <p:val>
                                            <p:strVal val="ppt_y"/>
                                          </p:val>
                                        </p:tav>
                                        <p:tav tm="100000">
                                          <p:val>
                                            <p:strVal val="1+ppt_h/2"/>
                                          </p:val>
                                        </p:tav>
                                      </p:tavLst>
                                    </p:anim>
                                    <p:set>
                                      <p:cBhvr>
                                        <p:cTn id="888" dur="1" fill="hold">
                                          <p:stCondLst>
                                            <p:cond delay="2999"/>
                                          </p:stCondLst>
                                        </p:cTn>
                                        <p:tgtEl>
                                          <p:spTgt spid="32"/>
                                        </p:tgtEl>
                                        <p:attrNameLst>
                                          <p:attrName>style.visibility</p:attrName>
                                        </p:attrNameLst>
                                      </p:cBhvr>
                                      <p:to>
                                        <p:strVal val="hidden"/>
                                      </p:to>
                                    </p:set>
                                  </p:childTnLst>
                                </p:cTn>
                              </p:par>
                              <p:par>
                                <p:cTn id="889" presetID="2" presetClass="exit" presetSubtype="12" fill="hold" grpId="3" nodeType="withEffect">
                                  <p:stCondLst>
                                    <p:cond delay="0"/>
                                  </p:stCondLst>
                                  <p:childTnLst>
                                    <p:anim calcmode="lin" valueType="num">
                                      <p:cBhvr additive="base">
                                        <p:cTn id="890" dur="3000"/>
                                        <p:tgtEl>
                                          <p:spTgt spid="40"/>
                                        </p:tgtEl>
                                        <p:attrNameLst>
                                          <p:attrName>ppt_x</p:attrName>
                                        </p:attrNameLst>
                                      </p:cBhvr>
                                      <p:tavLst>
                                        <p:tav tm="0">
                                          <p:val>
                                            <p:strVal val="ppt_x"/>
                                          </p:val>
                                        </p:tav>
                                        <p:tav tm="100000">
                                          <p:val>
                                            <p:strVal val="0-ppt_w/2"/>
                                          </p:val>
                                        </p:tav>
                                      </p:tavLst>
                                    </p:anim>
                                    <p:anim calcmode="lin" valueType="num">
                                      <p:cBhvr additive="base">
                                        <p:cTn id="891" dur="3000"/>
                                        <p:tgtEl>
                                          <p:spTgt spid="40"/>
                                        </p:tgtEl>
                                        <p:attrNameLst>
                                          <p:attrName>ppt_y</p:attrName>
                                        </p:attrNameLst>
                                      </p:cBhvr>
                                      <p:tavLst>
                                        <p:tav tm="0">
                                          <p:val>
                                            <p:strVal val="ppt_y"/>
                                          </p:val>
                                        </p:tav>
                                        <p:tav tm="100000">
                                          <p:val>
                                            <p:strVal val="1+ppt_h/2"/>
                                          </p:val>
                                        </p:tav>
                                      </p:tavLst>
                                    </p:anim>
                                    <p:set>
                                      <p:cBhvr>
                                        <p:cTn id="892" dur="1" fill="hold">
                                          <p:stCondLst>
                                            <p:cond delay="2999"/>
                                          </p:stCondLst>
                                        </p:cTn>
                                        <p:tgtEl>
                                          <p:spTgt spid="40"/>
                                        </p:tgtEl>
                                        <p:attrNameLst>
                                          <p:attrName>style.visibility</p:attrName>
                                        </p:attrNameLst>
                                      </p:cBhvr>
                                      <p:to>
                                        <p:strVal val="hidden"/>
                                      </p:to>
                                    </p:set>
                                  </p:childTnLst>
                                </p:cTn>
                              </p:par>
                              <p:par>
                                <p:cTn id="893" presetID="2" presetClass="exit" presetSubtype="12" fill="hold" grpId="3" nodeType="withEffect">
                                  <p:stCondLst>
                                    <p:cond delay="0"/>
                                  </p:stCondLst>
                                  <p:childTnLst>
                                    <p:anim calcmode="lin" valueType="num">
                                      <p:cBhvr additive="base">
                                        <p:cTn id="894" dur="3000"/>
                                        <p:tgtEl>
                                          <p:spTgt spid="48"/>
                                        </p:tgtEl>
                                        <p:attrNameLst>
                                          <p:attrName>ppt_x</p:attrName>
                                        </p:attrNameLst>
                                      </p:cBhvr>
                                      <p:tavLst>
                                        <p:tav tm="0">
                                          <p:val>
                                            <p:strVal val="ppt_x"/>
                                          </p:val>
                                        </p:tav>
                                        <p:tav tm="100000">
                                          <p:val>
                                            <p:strVal val="0-ppt_w/2"/>
                                          </p:val>
                                        </p:tav>
                                      </p:tavLst>
                                    </p:anim>
                                    <p:anim calcmode="lin" valueType="num">
                                      <p:cBhvr additive="base">
                                        <p:cTn id="895" dur="3000"/>
                                        <p:tgtEl>
                                          <p:spTgt spid="48"/>
                                        </p:tgtEl>
                                        <p:attrNameLst>
                                          <p:attrName>ppt_y</p:attrName>
                                        </p:attrNameLst>
                                      </p:cBhvr>
                                      <p:tavLst>
                                        <p:tav tm="0">
                                          <p:val>
                                            <p:strVal val="ppt_y"/>
                                          </p:val>
                                        </p:tav>
                                        <p:tav tm="100000">
                                          <p:val>
                                            <p:strVal val="1+ppt_h/2"/>
                                          </p:val>
                                        </p:tav>
                                      </p:tavLst>
                                    </p:anim>
                                    <p:set>
                                      <p:cBhvr>
                                        <p:cTn id="896" dur="1" fill="hold">
                                          <p:stCondLst>
                                            <p:cond delay="2999"/>
                                          </p:stCondLst>
                                        </p:cTn>
                                        <p:tgtEl>
                                          <p:spTgt spid="48"/>
                                        </p:tgtEl>
                                        <p:attrNameLst>
                                          <p:attrName>style.visibility</p:attrName>
                                        </p:attrNameLst>
                                      </p:cBhvr>
                                      <p:to>
                                        <p:strVal val="hidden"/>
                                      </p:to>
                                    </p:set>
                                  </p:childTnLst>
                                </p:cTn>
                              </p:par>
                              <p:par>
                                <p:cTn id="897" presetID="2" presetClass="exit" presetSubtype="12" fill="hold" grpId="3" nodeType="withEffect">
                                  <p:stCondLst>
                                    <p:cond delay="0"/>
                                  </p:stCondLst>
                                  <p:childTnLst>
                                    <p:anim calcmode="lin" valueType="num">
                                      <p:cBhvr additive="base">
                                        <p:cTn id="898" dur="3000"/>
                                        <p:tgtEl>
                                          <p:spTgt spid="56"/>
                                        </p:tgtEl>
                                        <p:attrNameLst>
                                          <p:attrName>ppt_x</p:attrName>
                                        </p:attrNameLst>
                                      </p:cBhvr>
                                      <p:tavLst>
                                        <p:tav tm="0">
                                          <p:val>
                                            <p:strVal val="ppt_x"/>
                                          </p:val>
                                        </p:tav>
                                        <p:tav tm="100000">
                                          <p:val>
                                            <p:strVal val="0-ppt_w/2"/>
                                          </p:val>
                                        </p:tav>
                                      </p:tavLst>
                                    </p:anim>
                                    <p:anim calcmode="lin" valueType="num">
                                      <p:cBhvr additive="base">
                                        <p:cTn id="899" dur="3000"/>
                                        <p:tgtEl>
                                          <p:spTgt spid="56"/>
                                        </p:tgtEl>
                                        <p:attrNameLst>
                                          <p:attrName>ppt_y</p:attrName>
                                        </p:attrNameLst>
                                      </p:cBhvr>
                                      <p:tavLst>
                                        <p:tav tm="0">
                                          <p:val>
                                            <p:strVal val="ppt_y"/>
                                          </p:val>
                                        </p:tav>
                                        <p:tav tm="100000">
                                          <p:val>
                                            <p:strVal val="1+ppt_h/2"/>
                                          </p:val>
                                        </p:tav>
                                      </p:tavLst>
                                    </p:anim>
                                    <p:set>
                                      <p:cBhvr>
                                        <p:cTn id="900" dur="1" fill="hold">
                                          <p:stCondLst>
                                            <p:cond delay="2999"/>
                                          </p:stCondLst>
                                        </p:cTn>
                                        <p:tgtEl>
                                          <p:spTgt spid="56"/>
                                        </p:tgtEl>
                                        <p:attrNameLst>
                                          <p:attrName>style.visibility</p:attrName>
                                        </p:attrNameLst>
                                      </p:cBhvr>
                                      <p:to>
                                        <p:strVal val="hidden"/>
                                      </p:to>
                                    </p:set>
                                  </p:childTnLst>
                                </p:cTn>
                              </p:par>
                              <p:par>
                                <p:cTn id="901" presetID="2" presetClass="exit" presetSubtype="12" fill="hold" grpId="3" nodeType="withEffect">
                                  <p:stCondLst>
                                    <p:cond delay="0"/>
                                  </p:stCondLst>
                                  <p:childTnLst>
                                    <p:anim calcmode="lin" valueType="num">
                                      <p:cBhvr additive="base">
                                        <p:cTn id="902" dur="3000"/>
                                        <p:tgtEl>
                                          <p:spTgt spid="64"/>
                                        </p:tgtEl>
                                        <p:attrNameLst>
                                          <p:attrName>ppt_x</p:attrName>
                                        </p:attrNameLst>
                                      </p:cBhvr>
                                      <p:tavLst>
                                        <p:tav tm="0">
                                          <p:val>
                                            <p:strVal val="ppt_x"/>
                                          </p:val>
                                        </p:tav>
                                        <p:tav tm="100000">
                                          <p:val>
                                            <p:strVal val="0-ppt_w/2"/>
                                          </p:val>
                                        </p:tav>
                                      </p:tavLst>
                                    </p:anim>
                                    <p:anim calcmode="lin" valueType="num">
                                      <p:cBhvr additive="base">
                                        <p:cTn id="903" dur="3000"/>
                                        <p:tgtEl>
                                          <p:spTgt spid="64"/>
                                        </p:tgtEl>
                                        <p:attrNameLst>
                                          <p:attrName>ppt_y</p:attrName>
                                        </p:attrNameLst>
                                      </p:cBhvr>
                                      <p:tavLst>
                                        <p:tav tm="0">
                                          <p:val>
                                            <p:strVal val="ppt_y"/>
                                          </p:val>
                                        </p:tav>
                                        <p:tav tm="100000">
                                          <p:val>
                                            <p:strVal val="1+ppt_h/2"/>
                                          </p:val>
                                        </p:tav>
                                      </p:tavLst>
                                    </p:anim>
                                    <p:set>
                                      <p:cBhvr>
                                        <p:cTn id="904" dur="1" fill="hold">
                                          <p:stCondLst>
                                            <p:cond delay="2999"/>
                                          </p:stCondLst>
                                        </p:cTn>
                                        <p:tgtEl>
                                          <p:spTgt spid="64"/>
                                        </p:tgtEl>
                                        <p:attrNameLst>
                                          <p:attrName>style.visibility</p:attrName>
                                        </p:attrNameLst>
                                      </p:cBhvr>
                                      <p:to>
                                        <p:strVal val="hidden"/>
                                      </p:to>
                                    </p:set>
                                  </p:childTnLst>
                                </p:cTn>
                              </p:par>
                              <p:par>
                                <p:cTn id="905" presetID="16" presetClass="entr" presetSubtype="37" fill="hold" nodeType="withEffect">
                                  <p:stCondLst>
                                    <p:cond delay="0"/>
                                  </p:stCondLst>
                                  <p:childTnLst>
                                    <p:set>
                                      <p:cBhvr>
                                        <p:cTn id="906" dur="1" fill="hold">
                                          <p:stCondLst>
                                            <p:cond delay="0"/>
                                          </p:stCondLst>
                                        </p:cTn>
                                        <p:tgtEl>
                                          <p:spTgt spid="3"/>
                                        </p:tgtEl>
                                        <p:attrNameLst>
                                          <p:attrName>style.visibility</p:attrName>
                                        </p:attrNameLst>
                                      </p:cBhvr>
                                      <p:to>
                                        <p:strVal val="visible"/>
                                      </p:to>
                                    </p:set>
                                    <p:animEffect transition="in" filter="barn(outVertical)">
                                      <p:cBhvr>
                                        <p:cTn id="907" dur="3000"/>
                                        <p:tgtEl>
                                          <p:spTgt spid="3"/>
                                        </p:tgtEl>
                                      </p:cBhvr>
                                    </p:animEffect>
                                  </p:childTnLst>
                                </p:cTn>
                              </p:par>
                              <p:par>
                                <p:cTn id="908" presetID="17" presetClass="entr" presetSubtype="1" fill="hold" nodeType="withEffect">
                                  <p:stCondLst>
                                    <p:cond delay="0"/>
                                  </p:stCondLst>
                                  <p:childTnLst>
                                    <p:set>
                                      <p:cBhvr>
                                        <p:cTn id="909" dur="1" fill="hold">
                                          <p:stCondLst>
                                            <p:cond delay="0"/>
                                          </p:stCondLst>
                                        </p:cTn>
                                        <p:tgtEl>
                                          <p:spTgt spid="3"/>
                                        </p:tgtEl>
                                        <p:attrNameLst>
                                          <p:attrName>style.visibility</p:attrName>
                                        </p:attrNameLst>
                                      </p:cBhvr>
                                      <p:to>
                                        <p:strVal val="visible"/>
                                      </p:to>
                                    </p:set>
                                    <p:anim calcmode="lin" valueType="num">
                                      <p:cBhvr>
                                        <p:cTn id="910" dur="3000" fill="hold"/>
                                        <p:tgtEl>
                                          <p:spTgt spid="3"/>
                                        </p:tgtEl>
                                        <p:attrNameLst>
                                          <p:attrName>ppt_x</p:attrName>
                                        </p:attrNameLst>
                                      </p:cBhvr>
                                      <p:tavLst>
                                        <p:tav tm="0">
                                          <p:val>
                                            <p:strVal val="#ppt_x"/>
                                          </p:val>
                                        </p:tav>
                                        <p:tav tm="100000">
                                          <p:val>
                                            <p:strVal val="#ppt_x"/>
                                          </p:val>
                                        </p:tav>
                                      </p:tavLst>
                                    </p:anim>
                                    <p:anim calcmode="lin" valueType="num">
                                      <p:cBhvr>
                                        <p:cTn id="911" dur="3000" fill="hold"/>
                                        <p:tgtEl>
                                          <p:spTgt spid="3"/>
                                        </p:tgtEl>
                                        <p:attrNameLst>
                                          <p:attrName>ppt_y</p:attrName>
                                        </p:attrNameLst>
                                      </p:cBhvr>
                                      <p:tavLst>
                                        <p:tav tm="0">
                                          <p:val>
                                            <p:strVal val="#ppt_y-#ppt_h/2"/>
                                          </p:val>
                                        </p:tav>
                                        <p:tav tm="100000">
                                          <p:val>
                                            <p:strVal val="#ppt_y"/>
                                          </p:val>
                                        </p:tav>
                                      </p:tavLst>
                                    </p:anim>
                                    <p:anim calcmode="lin" valueType="num">
                                      <p:cBhvr>
                                        <p:cTn id="912" dur="3000" fill="hold"/>
                                        <p:tgtEl>
                                          <p:spTgt spid="3"/>
                                        </p:tgtEl>
                                        <p:attrNameLst>
                                          <p:attrName>ppt_w</p:attrName>
                                        </p:attrNameLst>
                                      </p:cBhvr>
                                      <p:tavLst>
                                        <p:tav tm="0">
                                          <p:val>
                                            <p:strVal val="#ppt_w"/>
                                          </p:val>
                                        </p:tav>
                                        <p:tav tm="100000">
                                          <p:val>
                                            <p:strVal val="#ppt_w"/>
                                          </p:val>
                                        </p:tav>
                                      </p:tavLst>
                                    </p:anim>
                                    <p:anim calcmode="lin" valueType="num">
                                      <p:cBhvr>
                                        <p:cTn id="913" dur="3000" fill="hold"/>
                                        <p:tgtEl>
                                          <p:spTgt spid="3"/>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4" grpId="1" animBg="1"/>
      <p:bldP spid="4" grpId="2" animBg="1"/>
      <p:bldP spid="4" grpId="3" animBg="1"/>
      <p:bldP spid="5" grpId="0" animBg="1"/>
      <p:bldP spid="5" grpId="1" animBg="1"/>
      <p:bldP spid="5" grpId="2" animBg="1"/>
      <p:bldP spid="5" grpId="3" animBg="1"/>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9" grpId="0" animBg="1"/>
      <p:bldP spid="9" grpId="1" animBg="1"/>
      <p:bldP spid="9" grpId="2" animBg="1"/>
      <p:bldP spid="9" grpId="3" animBg="1"/>
      <p:bldP spid="10" grpId="0" animBg="1"/>
      <p:bldP spid="10" grpId="1" animBg="1"/>
      <p:bldP spid="10" grpId="2" animBg="1"/>
      <p:bldP spid="10" grpId="3" animBg="1"/>
      <p:bldP spid="11" grpId="0" animBg="1"/>
      <p:bldP spid="11" grpId="1" animBg="1"/>
      <p:bldP spid="11" grpId="2" animBg="1"/>
      <p:bldP spid="11" grpId="3" animBg="1"/>
      <p:bldP spid="12" grpId="0" animBg="1"/>
      <p:bldP spid="12" grpId="1" animBg="1"/>
      <p:bldP spid="12" grpId="2" animBg="1"/>
      <p:bldP spid="12" grpId="3" animBg="1"/>
      <p:bldP spid="13" grpId="0" animBg="1"/>
      <p:bldP spid="13" grpId="1" animBg="1"/>
      <p:bldP spid="13" grpId="2" animBg="1"/>
      <p:bldP spid="13" grpId="3" animBg="1"/>
      <p:bldP spid="14" grpId="0" animBg="1"/>
      <p:bldP spid="14" grpId="1" animBg="1"/>
      <p:bldP spid="14" grpId="2" animBg="1"/>
      <p:bldP spid="14" grpId="3" animBg="1"/>
      <p:bldP spid="15" grpId="0" animBg="1"/>
      <p:bldP spid="15" grpId="1" animBg="1"/>
      <p:bldP spid="15" grpId="2" animBg="1"/>
      <p:bldP spid="15" grpId="3" animBg="1"/>
      <p:bldP spid="16" grpId="0" animBg="1"/>
      <p:bldP spid="16" grpId="1" animBg="1"/>
      <p:bldP spid="16" grpId="2" animBg="1"/>
      <p:bldP spid="16" grpId="3"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20" grpId="0" animBg="1"/>
      <p:bldP spid="20" grpId="1" animBg="1"/>
      <p:bldP spid="20" grpId="2" animBg="1"/>
      <p:bldP spid="20" grpId="3" animBg="1"/>
      <p:bldP spid="21" grpId="0" animBg="1"/>
      <p:bldP spid="21" grpId="1" animBg="1"/>
      <p:bldP spid="21" grpId="2" animBg="1"/>
      <p:bldP spid="21" grpId="3" animBg="1"/>
      <p:bldP spid="22" grpId="0" animBg="1"/>
      <p:bldP spid="22" grpId="1" animBg="1"/>
      <p:bldP spid="22" grpId="2" animBg="1"/>
      <p:bldP spid="22" grpId="3" animBg="1"/>
      <p:bldP spid="23" grpId="0" animBg="1"/>
      <p:bldP spid="23" grpId="1" animBg="1"/>
      <p:bldP spid="23" grpId="2" animBg="1"/>
      <p:bldP spid="23" grpId="3" animBg="1"/>
      <p:bldP spid="24" grpId="0" animBg="1"/>
      <p:bldP spid="24" grpId="1" animBg="1"/>
      <p:bldP spid="24" grpId="2" animBg="1"/>
      <p:bldP spid="24" grpId="3" animBg="1"/>
      <p:bldP spid="25" grpId="0" animBg="1"/>
      <p:bldP spid="25" grpId="1" animBg="1"/>
      <p:bldP spid="25" grpId="2" animBg="1"/>
      <p:bldP spid="25" grpId="3" animBg="1"/>
      <p:bldP spid="26" grpId="0" animBg="1"/>
      <p:bldP spid="26" grpId="1" animBg="1"/>
      <p:bldP spid="26" grpId="2" animBg="1"/>
      <p:bldP spid="26" grpId="3" animBg="1"/>
      <p:bldP spid="27" grpId="0" animBg="1"/>
      <p:bldP spid="27" grpId="1" animBg="1"/>
      <p:bldP spid="27" grpId="2" animBg="1"/>
      <p:bldP spid="27" grpId="3" animBg="1"/>
      <p:bldP spid="28" grpId="0" animBg="1"/>
      <p:bldP spid="28" grpId="1" animBg="1"/>
      <p:bldP spid="28" grpId="2" animBg="1"/>
      <p:bldP spid="28" grpId="3" animBg="1"/>
      <p:bldP spid="29" grpId="0" animBg="1"/>
      <p:bldP spid="29" grpId="1" animBg="1"/>
      <p:bldP spid="29" grpId="2" animBg="1"/>
      <p:bldP spid="29" grpId="3" animBg="1"/>
      <p:bldP spid="30" grpId="0" animBg="1"/>
      <p:bldP spid="30" grpId="1" animBg="1"/>
      <p:bldP spid="30" grpId="2" animBg="1"/>
      <p:bldP spid="30" grpId="3" animBg="1"/>
      <p:bldP spid="31" grpId="0" animBg="1"/>
      <p:bldP spid="31" grpId="1" animBg="1"/>
      <p:bldP spid="31" grpId="2" animBg="1"/>
      <p:bldP spid="31" grpId="3" animBg="1"/>
      <p:bldP spid="32" grpId="0" animBg="1"/>
      <p:bldP spid="32" grpId="1" animBg="1"/>
      <p:bldP spid="32" grpId="2" animBg="1"/>
      <p:bldP spid="32" grpId="3" animBg="1"/>
      <p:bldP spid="33" grpId="0" animBg="1"/>
      <p:bldP spid="33" grpId="1" animBg="1"/>
      <p:bldP spid="33" grpId="2" animBg="1"/>
      <p:bldP spid="33" grpId="3" animBg="1"/>
      <p:bldP spid="34" grpId="0" animBg="1"/>
      <p:bldP spid="34" grpId="1" animBg="1"/>
      <p:bldP spid="34" grpId="2" animBg="1"/>
      <p:bldP spid="34" grpId="3" animBg="1"/>
      <p:bldP spid="35" grpId="0" animBg="1"/>
      <p:bldP spid="35" grpId="1" animBg="1"/>
      <p:bldP spid="35" grpId="2" animBg="1"/>
      <p:bldP spid="35" grpId="3" animBg="1"/>
      <p:bldP spid="36" grpId="0" animBg="1"/>
      <p:bldP spid="36" grpId="1" animBg="1"/>
      <p:bldP spid="36" grpId="2" animBg="1"/>
      <p:bldP spid="36" grpId="3" animBg="1"/>
      <p:bldP spid="37" grpId="0" animBg="1"/>
      <p:bldP spid="37" grpId="1" animBg="1"/>
      <p:bldP spid="37" grpId="2" animBg="1"/>
      <p:bldP spid="37" grpId="3" animBg="1"/>
      <p:bldP spid="38" grpId="0" animBg="1"/>
      <p:bldP spid="38" grpId="1" animBg="1"/>
      <p:bldP spid="38" grpId="2" animBg="1"/>
      <p:bldP spid="38" grpId="3" animBg="1"/>
      <p:bldP spid="39" grpId="0" animBg="1"/>
      <p:bldP spid="39" grpId="1" animBg="1"/>
      <p:bldP spid="39" grpId="2" animBg="1"/>
      <p:bldP spid="39" grpId="3" animBg="1"/>
      <p:bldP spid="40" grpId="0" animBg="1"/>
      <p:bldP spid="40" grpId="1" animBg="1"/>
      <p:bldP spid="40" grpId="2" animBg="1"/>
      <p:bldP spid="40" grpId="3" animBg="1"/>
      <p:bldP spid="41" grpId="0" animBg="1"/>
      <p:bldP spid="41" grpId="1" animBg="1"/>
      <p:bldP spid="41" grpId="2" animBg="1"/>
      <p:bldP spid="41" grpId="3" animBg="1"/>
      <p:bldP spid="42" grpId="0" animBg="1"/>
      <p:bldP spid="42" grpId="1" animBg="1"/>
      <p:bldP spid="42" grpId="2" animBg="1"/>
      <p:bldP spid="42" grpId="3" animBg="1"/>
      <p:bldP spid="43" grpId="0" animBg="1"/>
      <p:bldP spid="43" grpId="1" animBg="1"/>
      <p:bldP spid="43" grpId="2" animBg="1"/>
      <p:bldP spid="43" grpId="3" animBg="1"/>
      <p:bldP spid="44" grpId="0" animBg="1"/>
      <p:bldP spid="44" grpId="1" animBg="1"/>
      <p:bldP spid="44" grpId="2" animBg="1"/>
      <p:bldP spid="44" grpId="3" animBg="1"/>
      <p:bldP spid="45" grpId="0" animBg="1"/>
      <p:bldP spid="45" grpId="1" animBg="1"/>
      <p:bldP spid="45" grpId="2" animBg="1"/>
      <p:bldP spid="45" grpId="3" animBg="1"/>
      <p:bldP spid="46" grpId="0" animBg="1"/>
      <p:bldP spid="46" grpId="1" animBg="1"/>
      <p:bldP spid="46" grpId="2" animBg="1"/>
      <p:bldP spid="46" grpId="3" animBg="1"/>
      <p:bldP spid="47" grpId="0" animBg="1"/>
      <p:bldP spid="47" grpId="1" animBg="1"/>
      <p:bldP spid="47" grpId="2" animBg="1"/>
      <p:bldP spid="47" grpId="3" animBg="1"/>
      <p:bldP spid="48" grpId="0" animBg="1"/>
      <p:bldP spid="48" grpId="1" animBg="1"/>
      <p:bldP spid="48" grpId="2" animBg="1"/>
      <p:bldP spid="48" grpId="3" animBg="1"/>
      <p:bldP spid="49" grpId="0" animBg="1"/>
      <p:bldP spid="49" grpId="1" animBg="1"/>
      <p:bldP spid="49" grpId="2" animBg="1"/>
      <p:bldP spid="49" grpId="3" animBg="1"/>
      <p:bldP spid="50" grpId="0" animBg="1"/>
      <p:bldP spid="50" grpId="1" animBg="1"/>
      <p:bldP spid="50" grpId="2" animBg="1"/>
      <p:bldP spid="50" grpId="3" animBg="1"/>
      <p:bldP spid="51" grpId="0" animBg="1"/>
      <p:bldP spid="51" grpId="1" animBg="1"/>
      <p:bldP spid="51" grpId="2" animBg="1"/>
      <p:bldP spid="51" grpId="3" animBg="1"/>
      <p:bldP spid="52" grpId="0" animBg="1"/>
      <p:bldP spid="52" grpId="1" animBg="1"/>
      <p:bldP spid="52" grpId="2" animBg="1"/>
      <p:bldP spid="52" grpId="3" animBg="1"/>
      <p:bldP spid="53" grpId="0" animBg="1"/>
      <p:bldP spid="53" grpId="1" animBg="1"/>
      <p:bldP spid="53" grpId="2" animBg="1"/>
      <p:bldP spid="53" grpId="3" animBg="1"/>
      <p:bldP spid="54" grpId="0" animBg="1"/>
      <p:bldP spid="54" grpId="1" animBg="1"/>
      <p:bldP spid="54" grpId="2" animBg="1"/>
      <p:bldP spid="54" grpId="3" animBg="1"/>
      <p:bldP spid="55" grpId="0" animBg="1"/>
      <p:bldP spid="55" grpId="1" animBg="1"/>
      <p:bldP spid="55" grpId="2" animBg="1"/>
      <p:bldP spid="55" grpId="3" animBg="1"/>
      <p:bldP spid="56" grpId="0" animBg="1"/>
      <p:bldP spid="56" grpId="1" animBg="1"/>
      <p:bldP spid="56" grpId="2" animBg="1"/>
      <p:bldP spid="56" grpId="3" animBg="1"/>
      <p:bldP spid="57" grpId="0" animBg="1"/>
      <p:bldP spid="57" grpId="1" animBg="1"/>
      <p:bldP spid="57" grpId="2" animBg="1"/>
      <p:bldP spid="57" grpId="3" animBg="1"/>
      <p:bldP spid="58" grpId="0" animBg="1"/>
      <p:bldP spid="58" grpId="1" animBg="1"/>
      <p:bldP spid="58" grpId="2" animBg="1"/>
      <p:bldP spid="58" grpId="3" animBg="1"/>
      <p:bldP spid="59" grpId="0" animBg="1"/>
      <p:bldP spid="59" grpId="1" animBg="1"/>
      <p:bldP spid="59" grpId="2" animBg="1"/>
      <p:bldP spid="59" grpId="3" animBg="1"/>
      <p:bldP spid="60" grpId="0" animBg="1"/>
      <p:bldP spid="60" grpId="1" animBg="1"/>
      <p:bldP spid="60" grpId="2" animBg="1"/>
      <p:bldP spid="60" grpId="3" animBg="1"/>
      <p:bldP spid="61" grpId="0" animBg="1"/>
      <p:bldP spid="61" grpId="1" animBg="1"/>
      <p:bldP spid="61" grpId="2" animBg="1"/>
      <p:bldP spid="61" grpId="3" animBg="1"/>
      <p:bldP spid="62" grpId="0" animBg="1"/>
      <p:bldP spid="62" grpId="1" animBg="1"/>
      <p:bldP spid="62" grpId="2" animBg="1"/>
      <p:bldP spid="62" grpId="3" animBg="1"/>
      <p:bldP spid="63" grpId="0" animBg="1"/>
      <p:bldP spid="63" grpId="1" animBg="1"/>
      <p:bldP spid="63" grpId="2" animBg="1"/>
      <p:bldP spid="63" grpId="3" animBg="1"/>
      <p:bldP spid="64" grpId="0" animBg="1"/>
      <p:bldP spid="64" grpId="1" animBg="1"/>
      <p:bldP spid="64" grpId="2" animBg="1"/>
      <p:bldP spid="64" grpId="3" animBg="1"/>
      <p:bldP spid="65" grpId="0" animBg="1"/>
      <p:bldP spid="65" grpId="1" animBg="1"/>
      <p:bldP spid="65" grpId="2" animBg="1"/>
      <p:bldP spid="65" grpId="3" animBg="1"/>
      <p:bldP spid="66" grpId="0" animBg="1"/>
      <p:bldP spid="66" grpId="1" animBg="1"/>
      <p:bldP spid="66" grpId="2" animBg="1"/>
      <p:bldP spid="66" grpId="3" animBg="1"/>
      <p:bldP spid="67" grpId="0" animBg="1"/>
      <p:bldP spid="67" grpId="1" animBg="1"/>
      <p:bldP spid="67" grpId="2" animBg="1"/>
      <p:bldP spid="67" grpId="3" animBg="1"/>
      <p:bldP spid="68" grpId="0" animBg="1"/>
    </p:bld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1 Imagen" descr="1(7).jpg"/>
          <p:cNvPicPr>
            <a:picLocks noGrp="1" noChangeAspect="1"/>
          </p:cNvPicPr>
          <p:nvPr isPhoto="1"/>
        </p:nvPicPr>
        <p:blipFill>
          <a:blip r:embed="rId2">
            <a:lum/>
          </a:blip>
          <a:stretch>
            <a:fillRect/>
          </a:stretch>
        </p:blipFill>
        <p:spPr>
          <a:xfrm>
            <a:off x="0" y="0"/>
            <a:ext cx="9144000" cy="5143500"/>
          </a:xfrm>
          <a:prstGeom prst="rect">
            <a:avLst/>
          </a:prstGeom>
          <a:noFill/>
          <a:ln>
            <a:noFill/>
          </a:ln>
        </p:spPr>
      </p:pic>
      <p:sp>
        <p:nvSpPr>
          <p:cNvPr id="3" name="2 Anillo"/>
          <p:cNvSpPr/>
          <p:nvPr/>
        </p:nvSpPr>
        <p:spPr>
          <a:xfrm>
            <a:off x="2571736" y="0"/>
            <a:ext cx="4071966" cy="535767"/>
          </a:xfrm>
          <a:prstGeom prst="donut">
            <a:avLst>
              <a:gd name="adj" fmla="val 15447"/>
            </a:avLst>
          </a:prstGeom>
          <a:gradFill flip="none" rotWithShape="1">
            <a:gsLst>
              <a:gs pos="0">
                <a:schemeClr val="accent5">
                  <a:lumMod val="20000"/>
                  <a:lumOff val="80000"/>
                </a:schemeClr>
              </a:gs>
              <a:gs pos="50000">
                <a:srgbClr val="0070C0">
                  <a:shade val="67500"/>
                  <a:satMod val="115000"/>
                </a:srgbClr>
              </a:gs>
              <a:gs pos="100000">
                <a:srgbClr val="0070C0">
                  <a:shade val="100000"/>
                  <a:satMod val="115000"/>
                </a:srgbClr>
              </a:gs>
            </a:gsLst>
            <a:path path="circle">
              <a:fillToRect l="50000" t="50000" r="50000" b="50000"/>
            </a:path>
            <a:tileRect/>
          </a:gradFill>
          <a:ln w="3175">
            <a:solidFill>
              <a:schemeClr val="accent5">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 name="3 Anillo"/>
          <p:cNvSpPr/>
          <p:nvPr/>
        </p:nvSpPr>
        <p:spPr>
          <a:xfrm>
            <a:off x="2571736" y="160718"/>
            <a:ext cx="4071966" cy="535767"/>
          </a:xfrm>
          <a:prstGeom prst="donut">
            <a:avLst>
              <a:gd name="adj" fmla="val 15447"/>
            </a:avLst>
          </a:prstGeom>
          <a:gradFill flip="none" rotWithShape="1">
            <a:gsLst>
              <a:gs pos="0">
                <a:schemeClr val="accent5">
                  <a:lumMod val="20000"/>
                  <a:lumOff val="80000"/>
                </a:schemeClr>
              </a:gs>
              <a:gs pos="50000">
                <a:srgbClr val="0070C0">
                  <a:shade val="67500"/>
                  <a:satMod val="115000"/>
                </a:srgbClr>
              </a:gs>
              <a:gs pos="100000">
                <a:srgbClr val="0070C0">
                  <a:shade val="100000"/>
                  <a:satMod val="115000"/>
                </a:srgbClr>
              </a:gs>
            </a:gsLst>
            <a:path path="circle">
              <a:fillToRect l="50000" t="50000" r="50000" b="50000"/>
            </a:path>
            <a:tileRect/>
          </a:gradFill>
          <a:ln w="3175">
            <a:solidFill>
              <a:schemeClr val="accent5">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 name="4 Anillo"/>
          <p:cNvSpPr/>
          <p:nvPr/>
        </p:nvSpPr>
        <p:spPr>
          <a:xfrm>
            <a:off x="2571736" y="375032"/>
            <a:ext cx="4071966" cy="535767"/>
          </a:xfrm>
          <a:prstGeom prst="donut">
            <a:avLst>
              <a:gd name="adj" fmla="val 15447"/>
            </a:avLst>
          </a:prstGeom>
          <a:gradFill flip="none" rotWithShape="1">
            <a:gsLst>
              <a:gs pos="0">
                <a:schemeClr val="accent5">
                  <a:lumMod val="20000"/>
                  <a:lumOff val="80000"/>
                </a:schemeClr>
              </a:gs>
              <a:gs pos="50000">
                <a:srgbClr val="0070C0">
                  <a:shade val="67500"/>
                  <a:satMod val="115000"/>
                </a:srgbClr>
              </a:gs>
              <a:gs pos="100000">
                <a:srgbClr val="0070C0">
                  <a:shade val="100000"/>
                  <a:satMod val="115000"/>
                </a:srgbClr>
              </a:gs>
            </a:gsLst>
            <a:path path="circle">
              <a:fillToRect l="50000" t="50000" r="50000" b="50000"/>
            </a:path>
            <a:tileRect/>
          </a:gradFill>
          <a:ln w="3175">
            <a:solidFill>
              <a:schemeClr val="accent5">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 name="5 Anillo"/>
          <p:cNvSpPr/>
          <p:nvPr/>
        </p:nvSpPr>
        <p:spPr>
          <a:xfrm>
            <a:off x="2571736" y="535767"/>
            <a:ext cx="4071966" cy="535767"/>
          </a:xfrm>
          <a:prstGeom prst="donut">
            <a:avLst>
              <a:gd name="adj" fmla="val 15447"/>
            </a:avLst>
          </a:prstGeom>
          <a:gradFill flip="none" rotWithShape="1">
            <a:gsLst>
              <a:gs pos="0">
                <a:schemeClr val="accent5">
                  <a:lumMod val="20000"/>
                  <a:lumOff val="80000"/>
                </a:schemeClr>
              </a:gs>
              <a:gs pos="50000">
                <a:srgbClr val="0070C0">
                  <a:shade val="67500"/>
                  <a:satMod val="115000"/>
                </a:srgbClr>
              </a:gs>
              <a:gs pos="100000">
                <a:srgbClr val="0070C0">
                  <a:shade val="100000"/>
                  <a:satMod val="115000"/>
                </a:srgbClr>
              </a:gs>
            </a:gsLst>
            <a:path path="circle">
              <a:fillToRect l="50000" t="50000" r="50000" b="50000"/>
            </a:path>
            <a:tileRect/>
          </a:gradFill>
          <a:ln w="3175">
            <a:solidFill>
              <a:schemeClr val="accent5">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 name="6 Anillo"/>
          <p:cNvSpPr/>
          <p:nvPr/>
        </p:nvSpPr>
        <p:spPr>
          <a:xfrm>
            <a:off x="2571736" y="696503"/>
            <a:ext cx="4071966" cy="535767"/>
          </a:xfrm>
          <a:prstGeom prst="donut">
            <a:avLst>
              <a:gd name="adj" fmla="val 15447"/>
            </a:avLst>
          </a:prstGeom>
          <a:gradFill flip="none" rotWithShape="1">
            <a:gsLst>
              <a:gs pos="0">
                <a:schemeClr val="accent5">
                  <a:lumMod val="20000"/>
                  <a:lumOff val="80000"/>
                </a:schemeClr>
              </a:gs>
              <a:gs pos="50000">
                <a:srgbClr val="0070C0">
                  <a:shade val="67500"/>
                  <a:satMod val="115000"/>
                </a:srgbClr>
              </a:gs>
              <a:gs pos="100000">
                <a:srgbClr val="0070C0">
                  <a:shade val="100000"/>
                  <a:satMod val="115000"/>
                </a:srgbClr>
              </a:gs>
            </a:gsLst>
            <a:path path="circle">
              <a:fillToRect l="50000" t="50000" r="50000" b="50000"/>
            </a:path>
            <a:tileRect/>
          </a:gradFill>
          <a:ln w="3175">
            <a:solidFill>
              <a:schemeClr val="accent5">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8" name="7 Anillo"/>
          <p:cNvSpPr/>
          <p:nvPr/>
        </p:nvSpPr>
        <p:spPr>
          <a:xfrm>
            <a:off x="2571736" y="910817"/>
            <a:ext cx="4071966" cy="535767"/>
          </a:xfrm>
          <a:prstGeom prst="donut">
            <a:avLst>
              <a:gd name="adj" fmla="val 15447"/>
            </a:avLst>
          </a:prstGeom>
          <a:gradFill flip="none" rotWithShape="1">
            <a:gsLst>
              <a:gs pos="0">
                <a:schemeClr val="accent5">
                  <a:lumMod val="20000"/>
                  <a:lumOff val="80000"/>
                </a:schemeClr>
              </a:gs>
              <a:gs pos="50000">
                <a:srgbClr val="0070C0">
                  <a:shade val="67500"/>
                  <a:satMod val="115000"/>
                </a:srgbClr>
              </a:gs>
              <a:gs pos="100000">
                <a:srgbClr val="0070C0">
                  <a:shade val="100000"/>
                  <a:satMod val="115000"/>
                </a:srgbClr>
              </a:gs>
            </a:gsLst>
            <a:path path="circle">
              <a:fillToRect l="50000" t="50000" r="50000" b="50000"/>
            </a:path>
            <a:tileRect/>
          </a:gradFill>
          <a:ln w="3175">
            <a:solidFill>
              <a:schemeClr val="accent5">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9" name="8 Anillo"/>
          <p:cNvSpPr/>
          <p:nvPr/>
        </p:nvSpPr>
        <p:spPr>
          <a:xfrm>
            <a:off x="2571736" y="1071552"/>
            <a:ext cx="4071966" cy="535767"/>
          </a:xfrm>
          <a:prstGeom prst="donut">
            <a:avLst>
              <a:gd name="adj" fmla="val 15447"/>
            </a:avLst>
          </a:prstGeom>
          <a:gradFill flip="none" rotWithShape="1">
            <a:gsLst>
              <a:gs pos="0">
                <a:schemeClr val="accent5">
                  <a:lumMod val="20000"/>
                  <a:lumOff val="80000"/>
                </a:schemeClr>
              </a:gs>
              <a:gs pos="50000">
                <a:srgbClr val="0070C0">
                  <a:shade val="67500"/>
                  <a:satMod val="115000"/>
                </a:srgbClr>
              </a:gs>
              <a:gs pos="100000">
                <a:srgbClr val="0070C0">
                  <a:shade val="100000"/>
                  <a:satMod val="115000"/>
                </a:srgbClr>
              </a:gs>
            </a:gsLst>
            <a:path path="circle">
              <a:fillToRect l="50000" t="50000" r="50000" b="50000"/>
            </a:path>
            <a:tileRect/>
          </a:gradFill>
          <a:ln w="3175">
            <a:solidFill>
              <a:schemeClr val="accent5">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0" name="9 Anillo"/>
          <p:cNvSpPr/>
          <p:nvPr/>
        </p:nvSpPr>
        <p:spPr>
          <a:xfrm>
            <a:off x="2571736" y="1285866"/>
            <a:ext cx="4071966" cy="535767"/>
          </a:xfrm>
          <a:prstGeom prst="donut">
            <a:avLst>
              <a:gd name="adj" fmla="val 15447"/>
            </a:avLst>
          </a:prstGeom>
          <a:gradFill flip="none" rotWithShape="1">
            <a:gsLst>
              <a:gs pos="0">
                <a:schemeClr val="accent5">
                  <a:lumMod val="20000"/>
                  <a:lumOff val="80000"/>
                </a:schemeClr>
              </a:gs>
              <a:gs pos="50000">
                <a:srgbClr val="0070C0">
                  <a:shade val="67500"/>
                  <a:satMod val="115000"/>
                </a:srgbClr>
              </a:gs>
              <a:gs pos="100000">
                <a:srgbClr val="0070C0">
                  <a:shade val="100000"/>
                  <a:satMod val="115000"/>
                </a:srgbClr>
              </a:gs>
            </a:gsLst>
            <a:path path="circle">
              <a:fillToRect l="50000" t="50000" r="50000" b="50000"/>
            </a:path>
            <a:tileRect/>
          </a:gradFill>
          <a:ln w="3175">
            <a:solidFill>
              <a:schemeClr val="accent5">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1" name="10 Anillo"/>
          <p:cNvSpPr/>
          <p:nvPr/>
        </p:nvSpPr>
        <p:spPr>
          <a:xfrm>
            <a:off x="2571736" y="1500180"/>
            <a:ext cx="4071966" cy="535767"/>
          </a:xfrm>
          <a:prstGeom prst="donut">
            <a:avLst>
              <a:gd name="adj" fmla="val 15447"/>
            </a:avLst>
          </a:prstGeom>
          <a:gradFill flip="none" rotWithShape="1">
            <a:gsLst>
              <a:gs pos="0">
                <a:schemeClr val="accent5">
                  <a:lumMod val="20000"/>
                  <a:lumOff val="80000"/>
                </a:schemeClr>
              </a:gs>
              <a:gs pos="50000">
                <a:srgbClr val="0070C0">
                  <a:shade val="67500"/>
                  <a:satMod val="115000"/>
                </a:srgbClr>
              </a:gs>
              <a:gs pos="100000">
                <a:srgbClr val="0070C0">
                  <a:shade val="100000"/>
                  <a:satMod val="115000"/>
                </a:srgbClr>
              </a:gs>
            </a:gsLst>
            <a:path path="circle">
              <a:fillToRect l="50000" t="50000" r="50000" b="50000"/>
            </a:path>
            <a:tileRect/>
          </a:gradFill>
          <a:ln w="3175">
            <a:solidFill>
              <a:schemeClr val="accent5">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2" name="11 Anillo"/>
          <p:cNvSpPr/>
          <p:nvPr/>
        </p:nvSpPr>
        <p:spPr>
          <a:xfrm>
            <a:off x="2571736" y="1714494"/>
            <a:ext cx="4071966" cy="535767"/>
          </a:xfrm>
          <a:prstGeom prst="donut">
            <a:avLst>
              <a:gd name="adj" fmla="val 15447"/>
            </a:avLst>
          </a:prstGeom>
          <a:gradFill flip="none" rotWithShape="1">
            <a:gsLst>
              <a:gs pos="0">
                <a:schemeClr val="accent5">
                  <a:lumMod val="20000"/>
                  <a:lumOff val="80000"/>
                </a:schemeClr>
              </a:gs>
              <a:gs pos="50000">
                <a:srgbClr val="0070C0">
                  <a:shade val="67500"/>
                  <a:satMod val="115000"/>
                </a:srgbClr>
              </a:gs>
              <a:gs pos="100000">
                <a:srgbClr val="0070C0">
                  <a:shade val="100000"/>
                  <a:satMod val="115000"/>
                </a:srgbClr>
              </a:gs>
            </a:gsLst>
            <a:path path="circle">
              <a:fillToRect l="50000" t="50000" r="50000" b="50000"/>
            </a:path>
            <a:tileRect/>
          </a:gradFill>
          <a:ln w="3175">
            <a:solidFill>
              <a:schemeClr val="accent5">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3" name="12 Anillo"/>
          <p:cNvSpPr/>
          <p:nvPr/>
        </p:nvSpPr>
        <p:spPr>
          <a:xfrm>
            <a:off x="2571736" y="1928808"/>
            <a:ext cx="4071966" cy="535767"/>
          </a:xfrm>
          <a:prstGeom prst="donut">
            <a:avLst>
              <a:gd name="adj" fmla="val 15447"/>
            </a:avLst>
          </a:prstGeom>
          <a:gradFill flip="none" rotWithShape="1">
            <a:gsLst>
              <a:gs pos="0">
                <a:schemeClr val="accent5">
                  <a:lumMod val="20000"/>
                  <a:lumOff val="80000"/>
                </a:schemeClr>
              </a:gs>
              <a:gs pos="50000">
                <a:srgbClr val="0070C0">
                  <a:shade val="67500"/>
                  <a:satMod val="115000"/>
                </a:srgbClr>
              </a:gs>
              <a:gs pos="100000">
                <a:srgbClr val="0070C0">
                  <a:shade val="100000"/>
                  <a:satMod val="115000"/>
                </a:srgbClr>
              </a:gs>
            </a:gsLst>
            <a:path path="circle">
              <a:fillToRect l="50000" t="50000" r="50000" b="50000"/>
            </a:path>
            <a:tileRect/>
          </a:gradFill>
          <a:ln w="3175">
            <a:solidFill>
              <a:schemeClr val="accent5">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4" name="13 Anillo"/>
          <p:cNvSpPr/>
          <p:nvPr/>
        </p:nvSpPr>
        <p:spPr>
          <a:xfrm>
            <a:off x="2571736" y="2089544"/>
            <a:ext cx="4071966" cy="535767"/>
          </a:xfrm>
          <a:prstGeom prst="donut">
            <a:avLst>
              <a:gd name="adj" fmla="val 15447"/>
            </a:avLst>
          </a:prstGeom>
          <a:gradFill flip="none" rotWithShape="1">
            <a:gsLst>
              <a:gs pos="0">
                <a:schemeClr val="accent5">
                  <a:lumMod val="20000"/>
                  <a:lumOff val="80000"/>
                </a:schemeClr>
              </a:gs>
              <a:gs pos="50000">
                <a:srgbClr val="0070C0">
                  <a:shade val="67500"/>
                  <a:satMod val="115000"/>
                </a:srgbClr>
              </a:gs>
              <a:gs pos="100000">
                <a:srgbClr val="0070C0">
                  <a:shade val="100000"/>
                  <a:satMod val="115000"/>
                </a:srgbClr>
              </a:gs>
            </a:gsLst>
            <a:path path="circle">
              <a:fillToRect l="50000" t="50000" r="50000" b="50000"/>
            </a:path>
            <a:tileRect/>
          </a:gradFill>
          <a:ln w="3175">
            <a:solidFill>
              <a:schemeClr val="accent5">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5" name="14 Anillo"/>
          <p:cNvSpPr/>
          <p:nvPr/>
        </p:nvSpPr>
        <p:spPr>
          <a:xfrm>
            <a:off x="2571736" y="2250279"/>
            <a:ext cx="4071966" cy="535767"/>
          </a:xfrm>
          <a:prstGeom prst="donut">
            <a:avLst>
              <a:gd name="adj" fmla="val 15447"/>
            </a:avLst>
          </a:prstGeom>
          <a:gradFill flip="none" rotWithShape="1">
            <a:gsLst>
              <a:gs pos="0">
                <a:schemeClr val="accent5">
                  <a:lumMod val="20000"/>
                  <a:lumOff val="80000"/>
                </a:schemeClr>
              </a:gs>
              <a:gs pos="50000">
                <a:srgbClr val="0070C0">
                  <a:shade val="67500"/>
                  <a:satMod val="115000"/>
                </a:srgbClr>
              </a:gs>
              <a:gs pos="100000">
                <a:srgbClr val="0070C0">
                  <a:shade val="100000"/>
                  <a:satMod val="115000"/>
                </a:srgbClr>
              </a:gs>
            </a:gsLst>
            <a:path path="circle">
              <a:fillToRect l="50000" t="50000" r="50000" b="50000"/>
            </a:path>
            <a:tileRect/>
          </a:gradFill>
          <a:ln w="3175">
            <a:solidFill>
              <a:schemeClr val="accent5">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6" name="15 Anillo"/>
          <p:cNvSpPr/>
          <p:nvPr/>
        </p:nvSpPr>
        <p:spPr>
          <a:xfrm>
            <a:off x="2571736" y="2357454"/>
            <a:ext cx="4071966" cy="535767"/>
          </a:xfrm>
          <a:prstGeom prst="donut">
            <a:avLst>
              <a:gd name="adj" fmla="val 15447"/>
            </a:avLst>
          </a:prstGeom>
          <a:gradFill flip="none" rotWithShape="1">
            <a:gsLst>
              <a:gs pos="0">
                <a:schemeClr val="accent5">
                  <a:lumMod val="20000"/>
                  <a:lumOff val="80000"/>
                </a:schemeClr>
              </a:gs>
              <a:gs pos="50000">
                <a:srgbClr val="0070C0">
                  <a:shade val="67500"/>
                  <a:satMod val="115000"/>
                </a:srgbClr>
              </a:gs>
              <a:gs pos="100000">
                <a:srgbClr val="0070C0">
                  <a:shade val="100000"/>
                  <a:satMod val="115000"/>
                </a:srgbClr>
              </a:gs>
            </a:gsLst>
            <a:path path="circle">
              <a:fillToRect l="50000" t="50000" r="50000" b="50000"/>
            </a:path>
            <a:tileRect/>
          </a:gradFill>
          <a:ln w="3175">
            <a:solidFill>
              <a:schemeClr val="accent5">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7" name="16 Anillo"/>
          <p:cNvSpPr/>
          <p:nvPr/>
        </p:nvSpPr>
        <p:spPr>
          <a:xfrm>
            <a:off x="2571736" y="2518172"/>
            <a:ext cx="4071966" cy="535767"/>
          </a:xfrm>
          <a:prstGeom prst="donut">
            <a:avLst>
              <a:gd name="adj" fmla="val 15447"/>
            </a:avLst>
          </a:prstGeom>
          <a:gradFill flip="none" rotWithShape="1">
            <a:gsLst>
              <a:gs pos="0">
                <a:schemeClr val="accent5">
                  <a:lumMod val="20000"/>
                  <a:lumOff val="80000"/>
                </a:schemeClr>
              </a:gs>
              <a:gs pos="50000">
                <a:srgbClr val="0070C0">
                  <a:shade val="67500"/>
                  <a:satMod val="115000"/>
                </a:srgbClr>
              </a:gs>
              <a:gs pos="100000">
                <a:srgbClr val="0070C0">
                  <a:shade val="100000"/>
                  <a:satMod val="115000"/>
                </a:srgbClr>
              </a:gs>
            </a:gsLst>
            <a:path path="circle">
              <a:fillToRect l="50000" t="50000" r="50000" b="50000"/>
            </a:path>
            <a:tileRect/>
          </a:gradFill>
          <a:ln w="3175">
            <a:solidFill>
              <a:schemeClr val="accent5">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8" name="17 Anillo"/>
          <p:cNvSpPr/>
          <p:nvPr/>
        </p:nvSpPr>
        <p:spPr>
          <a:xfrm>
            <a:off x="2571736" y="2732486"/>
            <a:ext cx="4071966" cy="535767"/>
          </a:xfrm>
          <a:prstGeom prst="donut">
            <a:avLst>
              <a:gd name="adj" fmla="val 15447"/>
            </a:avLst>
          </a:prstGeom>
          <a:gradFill flip="none" rotWithShape="1">
            <a:gsLst>
              <a:gs pos="0">
                <a:schemeClr val="accent5">
                  <a:lumMod val="20000"/>
                  <a:lumOff val="80000"/>
                </a:schemeClr>
              </a:gs>
              <a:gs pos="50000">
                <a:srgbClr val="0070C0">
                  <a:shade val="67500"/>
                  <a:satMod val="115000"/>
                </a:srgbClr>
              </a:gs>
              <a:gs pos="100000">
                <a:srgbClr val="0070C0">
                  <a:shade val="100000"/>
                  <a:satMod val="115000"/>
                </a:srgbClr>
              </a:gs>
            </a:gsLst>
            <a:path path="circle">
              <a:fillToRect l="50000" t="50000" r="50000" b="50000"/>
            </a:path>
            <a:tileRect/>
          </a:gradFill>
          <a:ln w="3175">
            <a:solidFill>
              <a:schemeClr val="accent5">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9" name="18 Anillo"/>
          <p:cNvSpPr/>
          <p:nvPr/>
        </p:nvSpPr>
        <p:spPr>
          <a:xfrm>
            <a:off x="2571736" y="2893221"/>
            <a:ext cx="4071966" cy="535767"/>
          </a:xfrm>
          <a:prstGeom prst="donut">
            <a:avLst>
              <a:gd name="adj" fmla="val 15447"/>
            </a:avLst>
          </a:prstGeom>
          <a:gradFill flip="none" rotWithShape="1">
            <a:gsLst>
              <a:gs pos="0">
                <a:schemeClr val="accent5">
                  <a:lumMod val="20000"/>
                  <a:lumOff val="80000"/>
                </a:schemeClr>
              </a:gs>
              <a:gs pos="50000">
                <a:srgbClr val="0070C0">
                  <a:shade val="67500"/>
                  <a:satMod val="115000"/>
                </a:srgbClr>
              </a:gs>
              <a:gs pos="100000">
                <a:srgbClr val="0070C0">
                  <a:shade val="100000"/>
                  <a:satMod val="115000"/>
                </a:srgbClr>
              </a:gs>
            </a:gsLst>
            <a:path path="circle">
              <a:fillToRect l="50000" t="50000" r="50000" b="50000"/>
            </a:path>
            <a:tileRect/>
          </a:gradFill>
          <a:ln w="3175">
            <a:solidFill>
              <a:schemeClr val="accent5">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0" name="19 Anillo"/>
          <p:cNvSpPr/>
          <p:nvPr/>
        </p:nvSpPr>
        <p:spPr>
          <a:xfrm>
            <a:off x="2571736" y="3053957"/>
            <a:ext cx="4071966" cy="535767"/>
          </a:xfrm>
          <a:prstGeom prst="donut">
            <a:avLst>
              <a:gd name="adj" fmla="val 15447"/>
            </a:avLst>
          </a:prstGeom>
          <a:gradFill flip="none" rotWithShape="1">
            <a:gsLst>
              <a:gs pos="0">
                <a:schemeClr val="accent5">
                  <a:lumMod val="20000"/>
                  <a:lumOff val="80000"/>
                </a:schemeClr>
              </a:gs>
              <a:gs pos="50000">
                <a:srgbClr val="0070C0">
                  <a:shade val="67500"/>
                  <a:satMod val="115000"/>
                </a:srgbClr>
              </a:gs>
              <a:gs pos="100000">
                <a:srgbClr val="0070C0">
                  <a:shade val="100000"/>
                  <a:satMod val="115000"/>
                </a:srgbClr>
              </a:gs>
            </a:gsLst>
            <a:path path="circle">
              <a:fillToRect l="50000" t="50000" r="50000" b="50000"/>
            </a:path>
            <a:tileRect/>
          </a:gradFill>
          <a:ln w="3175">
            <a:solidFill>
              <a:schemeClr val="accent5">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1" name="20 Anillo"/>
          <p:cNvSpPr/>
          <p:nvPr/>
        </p:nvSpPr>
        <p:spPr>
          <a:xfrm>
            <a:off x="2571736" y="3268271"/>
            <a:ext cx="4071966" cy="535767"/>
          </a:xfrm>
          <a:prstGeom prst="donut">
            <a:avLst>
              <a:gd name="adj" fmla="val 15447"/>
            </a:avLst>
          </a:prstGeom>
          <a:gradFill flip="none" rotWithShape="1">
            <a:gsLst>
              <a:gs pos="0">
                <a:schemeClr val="accent5">
                  <a:lumMod val="20000"/>
                  <a:lumOff val="80000"/>
                </a:schemeClr>
              </a:gs>
              <a:gs pos="50000">
                <a:srgbClr val="0070C0">
                  <a:shade val="67500"/>
                  <a:satMod val="115000"/>
                </a:srgbClr>
              </a:gs>
              <a:gs pos="100000">
                <a:srgbClr val="0070C0">
                  <a:shade val="100000"/>
                  <a:satMod val="115000"/>
                </a:srgbClr>
              </a:gs>
            </a:gsLst>
            <a:path path="circle">
              <a:fillToRect l="50000" t="50000" r="50000" b="50000"/>
            </a:path>
            <a:tileRect/>
          </a:gradFill>
          <a:ln w="3175">
            <a:solidFill>
              <a:schemeClr val="accent5">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2" name="21 Anillo"/>
          <p:cNvSpPr/>
          <p:nvPr/>
        </p:nvSpPr>
        <p:spPr>
          <a:xfrm>
            <a:off x="2571736" y="3429006"/>
            <a:ext cx="4071966" cy="535767"/>
          </a:xfrm>
          <a:prstGeom prst="donut">
            <a:avLst>
              <a:gd name="adj" fmla="val 15447"/>
            </a:avLst>
          </a:prstGeom>
          <a:gradFill flip="none" rotWithShape="1">
            <a:gsLst>
              <a:gs pos="0">
                <a:schemeClr val="accent5">
                  <a:lumMod val="20000"/>
                  <a:lumOff val="80000"/>
                </a:schemeClr>
              </a:gs>
              <a:gs pos="50000">
                <a:srgbClr val="0070C0">
                  <a:shade val="67500"/>
                  <a:satMod val="115000"/>
                </a:srgbClr>
              </a:gs>
              <a:gs pos="100000">
                <a:srgbClr val="0070C0">
                  <a:shade val="100000"/>
                  <a:satMod val="115000"/>
                </a:srgbClr>
              </a:gs>
            </a:gsLst>
            <a:path path="circle">
              <a:fillToRect l="50000" t="50000" r="50000" b="50000"/>
            </a:path>
            <a:tileRect/>
          </a:gradFill>
          <a:ln w="3175">
            <a:solidFill>
              <a:schemeClr val="accent5">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3" name="22 Anillo"/>
          <p:cNvSpPr/>
          <p:nvPr/>
        </p:nvSpPr>
        <p:spPr>
          <a:xfrm>
            <a:off x="2571736" y="3643320"/>
            <a:ext cx="4071966" cy="535767"/>
          </a:xfrm>
          <a:prstGeom prst="donut">
            <a:avLst>
              <a:gd name="adj" fmla="val 15447"/>
            </a:avLst>
          </a:prstGeom>
          <a:gradFill flip="none" rotWithShape="1">
            <a:gsLst>
              <a:gs pos="0">
                <a:schemeClr val="accent5">
                  <a:lumMod val="20000"/>
                  <a:lumOff val="80000"/>
                </a:schemeClr>
              </a:gs>
              <a:gs pos="50000">
                <a:srgbClr val="0070C0">
                  <a:shade val="67500"/>
                  <a:satMod val="115000"/>
                </a:srgbClr>
              </a:gs>
              <a:gs pos="100000">
                <a:srgbClr val="0070C0">
                  <a:shade val="100000"/>
                  <a:satMod val="115000"/>
                </a:srgbClr>
              </a:gs>
            </a:gsLst>
            <a:path path="circle">
              <a:fillToRect l="50000" t="50000" r="50000" b="50000"/>
            </a:path>
            <a:tileRect/>
          </a:gradFill>
          <a:ln w="3175">
            <a:solidFill>
              <a:schemeClr val="accent5">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4" name="23 Anillo"/>
          <p:cNvSpPr/>
          <p:nvPr/>
        </p:nvSpPr>
        <p:spPr>
          <a:xfrm>
            <a:off x="2571736" y="3857634"/>
            <a:ext cx="4071966" cy="535767"/>
          </a:xfrm>
          <a:prstGeom prst="donut">
            <a:avLst>
              <a:gd name="adj" fmla="val 15447"/>
            </a:avLst>
          </a:prstGeom>
          <a:gradFill flip="none" rotWithShape="1">
            <a:gsLst>
              <a:gs pos="0">
                <a:schemeClr val="accent5">
                  <a:lumMod val="20000"/>
                  <a:lumOff val="80000"/>
                </a:schemeClr>
              </a:gs>
              <a:gs pos="50000">
                <a:srgbClr val="0070C0">
                  <a:shade val="67500"/>
                  <a:satMod val="115000"/>
                </a:srgbClr>
              </a:gs>
              <a:gs pos="100000">
                <a:srgbClr val="0070C0">
                  <a:shade val="100000"/>
                  <a:satMod val="115000"/>
                </a:srgbClr>
              </a:gs>
            </a:gsLst>
            <a:path path="circle">
              <a:fillToRect l="50000" t="50000" r="50000" b="50000"/>
            </a:path>
            <a:tileRect/>
          </a:gradFill>
          <a:ln w="3175">
            <a:solidFill>
              <a:schemeClr val="accent5">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5" name="24 Anillo"/>
          <p:cNvSpPr/>
          <p:nvPr/>
        </p:nvSpPr>
        <p:spPr>
          <a:xfrm>
            <a:off x="2571736" y="4071948"/>
            <a:ext cx="4071966" cy="535767"/>
          </a:xfrm>
          <a:prstGeom prst="donut">
            <a:avLst>
              <a:gd name="adj" fmla="val 15447"/>
            </a:avLst>
          </a:prstGeom>
          <a:gradFill flip="none" rotWithShape="1">
            <a:gsLst>
              <a:gs pos="0">
                <a:schemeClr val="accent5">
                  <a:lumMod val="20000"/>
                  <a:lumOff val="80000"/>
                </a:schemeClr>
              </a:gs>
              <a:gs pos="50000">
                <a:srgbClr val="0070C0">
                  <a:shade val="67500"/>
                  <a:satMod val="115000"/>
                </a:srgbClr>
              </a:gs>
              <a:gs pos="100000">
                <a:srgbClr val="0070C0">
                  <a:shade val="100000"/>
                  <a:satMod val="115000"/>
                </a:srgbClr>
              </a:gs>
            </a:gsLst>
            <a:path path="circle">
              <a:fillToRect l="50000" t="50000" r="50000" b="50000"/>
            </a:path>
            <a:tileRect/>
          </a:gradFill>
          <a:ln w="3175">
            <a:solidFill>
              <a:schemeClr val="accent5">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6" name="25 Anillo"/>
          <p:cNvSpPr/>
          <p:nvPr/>
        </p:nvSpPr>
        <p:spPr>
          <a:xfrm>
            <a:off x="2571736" y="4286262"/>
            <a:ext cx="4071966" cy="535767"/>
          </a:xfrm>
          <a:prstGeom prst="donut">
            <a:avLst>
              <a:gd name="adj" fmla="val 15447"/>
            </a:avLst>
          </a:prstGeom>
          <a:gradFill flip="none" rotWithShape="1">
            <a:gsLst>
              <a:gs pos="0">
                <a:schemeClr val="accent5">
                  <a:lumMod val="20000"/>
                  <a:lumOff val="80000"/>
                </a:schemeClr>
              </a:gs>
              <a:gs pos="50000">
                <a:srgbClr val="0070C0">
                  <a:shade val="67500"/>
                  <a:satMod val="115000"/>
                </a:srgbClr>
              </a:gs>
              <a:gs pos="100000">
                <a:srgbClr val="0070C0">
                  <a:shade val="100000"/>
                  <a:satMod val="115000"/>
                </a:srgbClr>
              </a:gs>
            </a:gsLst>
            <a:path path="circle">
              <a:fillToRect l="50000" t="50000" r="50000" b="50000"/>
            </a:path>
            <a:tileRect/>
          </a:gradFill>
          <a:ln w="3175">
            <a:solidFill>
              <a:schemeClr val="accent5">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7" name="26 Anillo"/>
          <p:cNvSpPr/>
          <p:nvPr/>
        </p:nvSpPr>
        <p:spPr>
          <a:xfrm>
            <a:off x="2571736" y="4446998"/>
            <a:ext cx="4071966" cy="535767"/>
          </a:xfrm>
          <a:prstGeom prst="donut">
            <a:avLst>
              <a:gd name="adj" fmla="val 15447"/>
            </a:avLst>
          </a:prstGeom>
          <a:gradFill flip="none" rotWithShape="1">
            <a:gsLst>
              <a:gs pos="0">
                <a:schemeClr val="accent5">
                  <a:lumMod val="20000"/>
                  <a:lumOff val="80000"/>
                </a:schemeClr>
              </a:gs>
              <a:gs pos="50000">
                <a:srgbClr val="0070C0">
                  <a:shade val="67500"/>
                  <a:satMod val="115000"/>
                </a:srgbClr>
              </a:gs>
              <a:gs pos="100000">
                <a:srgbClr val="0070C0">
                  <a:shade val="100000"/>
                  <a:satMod val="115000"/>
                </a:srgbClr>
              </a:gs>
            </a:gsLst>
            <a:path path="circle">
              <a:fillToRect l="50000" t="50000" r="50000" b="50000"/>
            </a:path>
            <a:tileRect/>
          </a:gradFill>
          <a:ln w="3175">
            <a:solidFill>
              <a:schemeClr val="accent5">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8" name="27 Anillo"/>
          <p:cNvSpPr/>
          <p:nvPr/>
        </p:nvSpPr>
        <p:spPr>
          <a:xfrm>
            <a:off x="2571736" y="4607733"/>
            <a:ext cx="4071966" cy="535767"/>
          </a:xfrm>
          <a:prstGeom prst="donut">
            <a:avLst>
              <a:gd name="adj" fmla="val 15447"/>
            </a:avLst>
          </a:prstGeom>
          <a:gradFill flip="none" rotWithShape="1">
            <a:gsLst>
              <a:gs pos="0">
                <a:schemeClr val="accent5">
                  <a:lumMod val="20000"/>
                  <a:lumOff val="80000"/>
                </a:schemeClr>
              </a:gs>
              <a:gs pos="50000">
                <a:srgbClr val="0070C0">
                  <a:shade val="67500"/>
                  <a:satMod val="115000"/>
                </a:srgbClr>
              </a:gs>
              <a:gs pos="100000">
                <a:srgbClr val="0070C0">
                  <a:shade val="100000"/>
                  <a:satMod val="115000"/>
                </a:srgbClr>
              </a:gs>
            </a:gsLst>
            <a:path path="circle">
              <a:fillToRect l="50000" t="50000" r="50000" b="50000"/>
            </a:path>
            <a:tileRect/>
          </a:gradFill>
          <a:ln w="3175">
            <a:solidFill>
              <a:schemeClr val="accent5">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9" name="28 Rectángulo"/>
          <p:cNvSpPr/>
          <p:nvPr/>
        </p:nvSpPr>
        <p:spPr>
          <a:xfrm>
            <a:off x="-500098" y="-357208"/>
            <a:ext cx="10001320" cy="6072230"/>
          </a:xfrm>
          <a:prstGeom prst="rect">
            <a:avLst/>
          </a:prstGeom>
          <a:gradFill flip="none" rotWithShape="1">
            <a:gsLst>
              <a:gs pos="0">
                <a:srgbClr val="3399FF"/>
              </a:gs>
              <a:gs pos="16000">
                <a:srgbClr val="00CCCC"/>
              </a:gs>
              <a:gs pos="47000">
                <a:srgbClr val="9999FF"/>
              </a:gs>
              <a:gs pos="60001">
                <a:srgbClr val="2E6792"/>
              </a:gs>
              <a:gs pos="71001">
                <a:srgbClr val="3333CC"/>
              </a:gs>
              <a:gs pos="81000">
                <a:srgbClr val="1170FF"/>
              </a:gs>
              <a:gs pos="100000">
                <a:srgbClr val="006699"/>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advTm="17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29"/>
                                        </p:tgtEl>
                                        <p:attrNameLst>
                                          <p:attrName>style.opacity</p:attrName>
                                        </p:attrNameLst>
                                      </p:cBhvr>
                                      <p:to>
                                        <p:strVal val="0"/>
                                      </p:to>
                                    </p:set>
                                    <p:animEffect filter="image" prLst="opacity: 0">
                                      <p:cBhvr rctx="IE">
                                        <p:cTn id="7" dur="indefinite"/>
                                        <p:tgtEl>
                                          <p:spTgt spid="29"/>
                                        </p:tgtEl>
                                      </p:cBhvr>
                                    </p:animEffect>
                                  </p:childTnLst>
                                </p:cTn>
                              </p:par>
                              <p:par>
                                <p:cTn id="8" presetID="2" presetClass="entr" presetSubtype="4" fill="hold" grpId="0" nodeType="withEffect">
                                  <p:stCondLst>
                                    <p:cond delay="0"/>
                                  </p:stCondLst>
                                  <p:childTnLst>
                                    <p:set>
                                      <p:cBhvr>
                                        <p:cTn id="9" dur="1" fill="hold">
                                          <p:stCondLst>
                                            <p:cond delay="0"/>
                                          </p:stCondLst>
                                        </p:cTn>
                                        <p:tgtEl>
                                          <p:spTgt spid="3"/>
                                        </p:tgtEl>
                                        <p:attrNameLst>
                                          <p:attrName>style.visibility</p:attrName>
                                        </p:attrNameLst>
                                      </p:cBhvr>
                                      <p:to>
                                        <p:strVal val="visible"/>
                                      </p:to>
                                    </p:set>
                                    <p:anim calcmode="lin" valueType="num">
                                      <p:cBhvr additive="base">
                                        <p:cTn id="10" dur="5000" fill="hold"/>
                                        <p:tgtEl>
                                          <p:spTgt spid="3"/>
                                        </p:tgtEl>
                                        <p:attrNameLst>
                                          <p:attrName>ppt_x</p:attrName>
                                        </p:attrNameLst>
                                      </p:cBhvr>
                                      <p:tavLst>
                                        <p:tav tm="0">
                                          <p:val>
                                            <p:strVal val="#ppt_x"/>
                                          </p:val>
                                        </p:tav>
                                        <p:tav tm="100000">
                                          <p:val>
                                            <p:strVal val="#ppt_x"/>
                                          </p:val>
                                        </p:tav>
                                      </p:tavLst>
                                    </p:anim>
                                    <p:anim calcmode="lin" valueType="num">
                                      <p:cBhvr additive="base">
                                        <p:cTn id="11" dur="5000" fill="hold"/>
                                        <p:tgtEl>
                                          <p:spTgt spid="3"/>
                                        </p:tgtEl>
                                        <p:attrNameLst>
                                          <p:attrName>ppt_y</p:attrName>
                                        </p:attrNameLst>
                                      </p:cBhvr>
                                      <p:tavLst>
                                        <p:tav tm="0">
                                          <p:val>
                                            <p:strVal val="1+#ppt_h/2"/>
                                          </p:val>
                                        </p:tav>
                                        <p:tav tm="100000">
                                          <p:val>
                                            <p:strVal val="#ppt_y"/>
                                          </p:val>
                                        </p:tav>
                                      </p:tavLst>
                                    </p:anim>
                                  </p:childTnLst>
                                </p:cTn>
                              </p:par>
                              <p:par>
                                <p:cTn id="12" presetID="2" presetClass="entr" presetSubtype="4" fill="hold" grpId="0" nodeType="withEffect">
                                  <p:stCondLst>
                                    <p:cond delay="0"/>
                                  </p:stCondLst>
                                  <p:childTnLst>
                                    <p:set>
                                      <p:cBhvr>
                                        <p:cTn id="13" dur="1" fill="hold">
                                          <p:stCondLst>
                                            <p:cond delay="0"/>
                                          </p:stCondLst>
                                        </p:cTn>
                                        <p:tgtEl>
                                          <p:spTgt spid="4"/>
                                        </p:tgtEl>
                                        <p:attrNameLst>
                                          <p:attrName>style.visibility</p:attrName>
                                        </p:attrNameLst>
                                      </p:cBhvr>
                                      <p:to>
                                        <p:strVal val="visible"/>
                                      </p:to>
                                    </p:set>
                                    <p:anim calcmode="lin" valueType="num">
                                      <p:cBhvr additive="base">
                                        <p:cTn id="14" dur="5000" fill="hold"/>
                                        <p:tgtEl>
                                          <p:spTgt spid="4"/>
                                        </p:tgtEl>
                                        <p:attrNameLst>
                                          <p:attrName>ppt_x</p:attrName>
                                        </p:attrNameLst>
                                      </p:cBhvr>
                                      <p:tavLst>
                                        <p:tav tm="0">
                                          <p:val>
                                            <p:strVal val="#ppt_x"/>
                                          </p:val>
                                        </p:tav>
                                        <p:tav tm="100000">
                                          <p:val>
                                            <p:strVal val="#ppt_x"/>
                                          </p:val>
                                        </p:tav>
                                      </p:tavLst>
                                    </p:anim>
                                    <p:anim calcmode="lin" valueType="num">
                                      <p:cBhvr additive="base">
                                        <p:cTn id="15" dur="5000" fill="hold"/>
                                        <p:tgtEl>
                                          <p:spTgt spid="4"/>
                                        </p:tgtEl>
                                        <p:attrNameLst>
                                          <p:attrName>ppt_y</p:attrName>
                                        </p:attrNameLst>
                                      </p:cBhvr>
                                      <p:tavLst>
                                        <p:tav tm="0">
                                          <p:val>
                                            <p:strVal val="1+#ppt_h/2"/>
                                          </p:val>
                                        </p:tav>
                                        <p:tav tm="100000">
                                          <p:val>
                                            <p:strVal val="#ppt_y"/>
                                          </p:val>
                                        </p:tav>
                                      </p:tavLst>
                                    </p:anim>
                                  </p:childTnLst>
                                </p:cTn>
                              </p:par>
                              <p:par>
                                <p:cTn id="16" presetID="2" presetClass="entr" presetSubtype="4" fill="hold" grpId="0" nodeType="withEffect">
                                  <p:stCondLst>
                                    <p:cond delay="0"/>
                                  </p:stCondLst>
                                  <p:childTnLst>
                                    <p:set>
                                      <p:cBhvr>
                                        <p:cTn id="17" dur="1" fill="hold">
                                          <p:stCondLst>
                                            <p:cond delay="0"/>
                                          </p:stCondLst>
                                        </p:cTn>
                                        <p:tgtEl>
                                          <p:spTgt spid="5"/>
                                        </p:tgtEl>
                                        <p:attrNameLst>
                                          <p:attrName>style.visibility</p:attrName>
                                        </p:attrNameLst>
                                      </p:cBhvr>
                                      <p:to>
                                        <p:strVal val="visible"/>
                                      </p:to>
                                    </p:set>
                                    <p:anim calcmode="lin" valueType="num">
                                      <p:cBhvr additive="base">
                                        <p:cTn id="18" dur="5000" fill="hold"/>
                                        <p:tgtEl>
                                          <p:spTgt spid="5"/>
                                        </p:tgtEl>
                                        <p:attrNameLst>
                                          <p:attrName>ppt_x</p:attrName>
                                        </p:attrNameLst>
                                      </p:cBhvr>
                                      <p:tavLst>
                                        <p:tav tm="0">
                                          <p:val>
                                            <p:strVal val="#ppt_x"/>
                                          </p:val>
                                        </p:tav>
                                        <p:tav tm="100000">
                                          <p:val>
                                            <p:strVal val="#ppt_x"/>
                                          </p:val>
                                        </p:tav>
                                      </p:tavLst>
                                    </p:anim>
                                    <p:anim calcmode="lin" valueType="num">
                                      <p:cBhvr additive="base">
                                        <p:cTn id="19" dur="5000" fill="hold"/>
                                        <p:tgtEl>
                                          <p:spTgt spid="5"/>
                                        </p:tgtEl>
                                        <p:attrNameLst>
                                          <p:attrName>ppt_y</p:attrName>
                                        </p:attrNameLst>
                                      </p:cBhvr>
                                      <p:tavLst>
                                        <p:tav tm="0">
                                          <p:val>
                                            <p:strVal val="1+#ppt_h/2"/>
                                          </p:val>
                                        </p:tav>
                                        <p:tav tm="100000">
                                          <p:val>
                                            <p:strVal val="#ppt_y"/>
                                          </p:val>
                                        </p:tav>
                                      </p:tavLst>
                                    </p:anim>
                                  </p:childTnLst>
                                </p:cTn>
                              </p:par>
                              <p:par>
                                <p:cTn id="20" presetID="2" presetClass="entr" presetSubtype="4" fill="hold" grpId="0" nodeType="withEffect">
                                  <p:stCondLst>
                                    <p:cond delay="0"/>
                                  </p:stCondLst>
                                  <p:childTnLst>
                                    <p:set>
                                      <p:cBhvr>
                                        <p:cTn id="21" dur="1" fill="hold">
                                          <p:stCondLst>
                                            <p:cond delay="0"/>
                                          </p:stCondLst>
                                        </p:cTn>
                                        <p:tgtEl>
                                          <p:spTgt spid="6"/>
                                        </p:tgtEl>
                                        <p:attrNameLst>
                                          <p:attrName>style.visibility</p:attrName>
                                        </p:attrNameLst>
                                      </p:cBhvr>
                                      <p:to>
                                        <p:strVal val="visible"/>
                                      </p:to>
                                    </p:set>
                                    <p:anim calcmode="lin" valueType="num">
                                      <p:cBhvr additive="base">
                                        <p:cTn id="22" dur="5000" fill="hold"/>
                                        <p:tgtEl>
                                          <p:spTgt spid="6"/>
                                        </p:tgtEl>
                                        <p:attrNameLst>
                                          <p:attrName>ppt_x</p:attrName>
                                        </p:attrNameLst>
                                      </p:cBhvr>
                                      <p:tavLst>
                                        <p:tav tm="0">
                                          <p:val>
                                            <p:strVal val="#ppt_x"/>
                                          </p:val>
                                        </p:tav>
                                        <p:tav tm="100000">
                                          <p:val>
                                            <p:strVal val="#ppt_x"/>
                                          </p:val>
                                        </p:tav>
                                      </p:tavLst>
                                    </p:anim>
                                    <p:anim calcmode="lin" valueType="num">
                                      <p:cBhvr additive="base">
                                        <p:cTn id="23" dur="5000" fill="hold"/>
                                        <p:tgtEl>
                                          <p:spTgt spid="6"/>
                                        </p:tgtEl>
                                        <p:attrNameLst>
                                          <p:attrName>ppt_y</p:attrName>
                                        </p:attrNameLst>
                                      </p:cBhvr>
                                      <p:tavLst>
                                        <p:tav tm="0">
                                          <p:val>
                                            <p:strVal val="1+#ppt_h/2"/>
                                          </p:val>
                                        </p:tav>
                                        <p:tav tm="100000">
                                          <p:val>
                                            <p:strVal val="#ppt_y"/>
                                          </p:val>
                                        </p:tav>
                                      </p:tavLst>
                                    </p:anim>
                                  </p:childTnLst>
                                </p:cTn>
                              </p:par>
                              <p:par>
                                <p:cTn id="24" presetID="2" presetClass="entr" presetSubtype="4" fill="hold" grpId="0" nodeType="withEffect">
                                  <p:stCondLst>
                                    <p:cond delay="0"/>
                                  </p:stCondLst>
                                  <p:childTnLst>
                                    <p:set>
                                      <p:cBhvr>
                                        <p:cTn id="25" dur="1" fill="hold">
                                          <p:stCondLst>
                                            <p:cond delay="0"/>
                                          </p:stCondLst>
                                        </p:cTn>
                                        <p:tgtEl>
                                          <p:spTgt spid="7"/>
                                        </p:tgtEl>
                                        <p:attrNameLst>
                                          <p:attrName>style.visibility</p:attrName>
                                        </p:attrNameLst>
                                      </p:cBhvr>
                                      <p:to>
                                        <p:strVal val="visible"/>
                                      </p:to>
                                    </p:set>
                                    <p:anim calcmode="lin" valueType="num">
                                      <p:cBhvr additive="base">
                                        <p:cTn id="26" dur="5000" fill="hold"/>
                                        <p:tgtEl>
                                          <p:spTgt spid="7"/>
                                        </p:tgtEl>
                                        <p:attrNameLst>
                                          <p:attrName>ppt_x</p:attrName>
                                        </p:attrNameLst>
                                      </p:cBhvr>
                                      <p:tavLst>
                                        <p:tav tm="0">
                                          <p:val>
                                            <p:strVal val="#ppt_x"/>
                                          </p:val>
                                        </p:tav>
                                        <p:tav tm="100000">
                                          <p:val>
                                            <p:strVal val="#ppt_x"/>
                                          </p:val>
                                        </p:tav>
                                      </p:tavLst>
                                    </p:anim>
                                    <p:anim calcmode="lin" valueType="num">
                                      <p:cBhvr additive="base">
                                        <p:cTn id="27" dur="5000" fill="hold"/>
                                        <p:tgtEl>
                                          <p:spTgt spid="7"/>
                                        </p:tgtEl>
                                        <p:attrNameLst>
                                          <p:attrName>ppt_y</p:attrName>
                                        </p:attrNameLst>
                                      </p:cBhvr>
                                      <p:tavLst>
                                        <p:tav tm="0">
                                          <p:val>
                                            <p:strVal val="1+#ppt_h/2"/>
                                          </p:val>
                                        </p:tav>
                                        <p:tav tm="100000">
                                          <p:val>
                                            <p:strVal val="#ppt_y"/>
                                          </p:val>
                                        </p:tav>
                                      </p:tavLst>
                                    </p:anim>
                                  </p:childTnLst>
                                </p:cTn>
                              </p:par>
                              <p:par>
                                <p:cTn id="28" presetID="2" presetClass="entr" presetSubtype="4" fill="hold" grpId="0" nodeType="withEffect">
                                  <p:stCondLst>
                                    <p:cond delay="0"/>
                                  </p:stCondLst>
                                  <p:childTnLst>
                                    <p:set>
                                      <p:cBhvr>
                                        <p:cTn id="29" dur="1" fill="hold">
                                          <p:stCondLst>
                                            <p:cond delay="0"/>
                                          </p:stCondLst>
                                        </p:cTn>
                                        <p:tgtEl>
                                          <p:spTgt spid="8"/>
                                        </p:tgtEl>
                                        <p:attrNameLst>
                                          <p:attrName>style.visibility</p:attrName>
                                        </p:attrNameLst>
                                      </p:cBhvr>
                                      <p:to>
                                        <p:strVal val="visible"/>
                                      </p:to>
                                    </p:set>
                                    <p:anim calcmode="lin" valueType="num">
                                      <p:cBhvr additive="base">
                                        <p:cTn id="30" dur="5000" fill="hold"/>
                                        <p:tgtEl>
                                          <p:spTgt spid="8"/>
                                        </p:tgtEl>
                                        <p:attrNameLst>
                                          <p:attrName>ppt_x</p:attrName>
                                        </p:attrNameLst>
                                      </p:cBhvr>
                                      <p:tavLst>
                                        <p:tav tm="0">
                                          <p:val>
                                            <p:strVal val="#ppt_x"/>
                                          </p:val>
                                        </p:tav>
                                        <p:tav tm="100000">
                                          <p:val>
                                            <p:strVal val="#ppt_x"/>
                                          </p:val>
                                        </p:tav>
                                      </p:tavLst>
                                    </p:anim>
                                    <p:anim calcmode="lin" valueType="num">
                                      <p:cBhvr additive="base">
                                        <p:cTn id="31" dur="5000" fill="hold"/>
                                        <p:tgtEl>
                                          <p:spTgt spid="8"/>
                                        </p:tgtEl>
                                        <p:attrNameLst>
                                          <p:attrName>ppt_y</p:attrName>
                                        </p:attrNameLst>
                                      </p:cBhvr>
                                      <p:tavLst>
                                        <p:tav tm="0">
                                          <p:val>
                                            <p:strVal val="1+#ppt_h/2"/>
                                          </p:val>
                                        </p:tav>
                                        <p:tav tm="100000">
                                          <p:val>
                                            <p:strVal val="#ppt_y"/>
                                          </p:val>
                                        </p:tav>
                                      </p:tavLst>
                                    </p:anim>
                                  </p:childTnLst>
                                </p:cTn>
                              </p:par>
                              <p:par>
                                <p:cTn id="32" presetID="2" presetClass="entr" presetSubtype="4" fill="hold" grpId="0" nodeType="withEffect">
                                  <p:stCondLst>
                                    <p:cond delay="0"/>
                                  </p:stCondLst>
                                  <p:childTnLst>
                                    <p:set>
                                      <p:cBhvr>
                                        <p:cTn id="33" dur="1" fill="hold">
                                          <p:stCondLst>
                                            <p:cond delay="0"/>
                                          </p:stCondLst>
                                        </p:cTn>
                                        <p:tgtEl>
                                          <p:spTgt spid="9"/>
                                        </p:tgtEl>
                                        <p:attrNameLst>
                                          <p:attrName>style.visibility</p:attrName>
                                        </p:attrNameLst>
                                      </p:cBhvr>
                                      <p:to>
                                        <p:strVal val="visible"/>
                                      </p:to>
                                    </p:set>
                                    <p:anim calcmode="lin" valueType="num">
                                      <p:cBhvr additive="base">
                                        <p:cTn id="34" dur="5000" fill="hold"/>
                                        <p:tgtEl>
                                          <p:spTgt spid="9"/>
                                        </p:tgtEl>
                                        <p:attrNameLst>
                                          <p:attrName>ppt_x</p:attrName>
                                        </p:attrNameLst>
                                      </p:cBhvr>
                                      <p:tavLst>
                                        <p:tav tm="0">
                                          <p:val>
                                            <p:strVal val="#ppt_x"/>
                                          </p:val>
                                        </p:tav>
                                        <p:tav tm="100000">
                                          <p:val>
                                            <p:strVal val="#ppt_x"/>
                                          </p:val>
                                        </p:tav>
                                      </p:tavLst>
                                    </p:anim>
                                    <p:anim calcmode="lin" valueType="num">
                                      <p:cBhvr additive="base">
                                        <p:cTn id="35" dur="5000" fill="hold"/>
                                        <p:tgtEl>
                                          <p:spTgt spid="9"/>
                                        </p:tgtEl>
                                        <p:attrNameLst>
                                          <p:attrName>ppt_y</p:attrName>
                                        </p:attrNameLst>
                                      </p:cBhvr>
                                      <p:tavLst>
                                        <p:tav tm="0">
                                          <p:val>
                                            <p:strVal val="1+#ppt_h/2"/>
                                          </p:val>
                                        </p:tav>
                                        <p:tav tm="100000">
                                          <p:val>
                                            <p:strVal val="#ppt_y"/>
                                          </p:val>
                                        </p:tav>
                                      </p:tavLst>
                                    </p:anim>
                                  </p:childTnLst>
                                </p:cTn>
                              </p:par>
                              <p:par>
                                <p:cTn id="36" presetID="2" presetClass="entr" presetSubtype="4" fill="hold" grpId="0" nodeType="withEffect">
                                  <p:stCondLst>
                                    <p:cond delay="0"/>
                                  </p:stCondLst>
                                  <p:childTnLst>
                                    <p:set>
                                      <p:cBhvr>
                                        <p:cTn id="37" dur="1" fill="hold">
                                          <p:stCondLst>
                                            <p:cond delay="0"/>
                                          </p:stCondLst>
                                        </p:cTn>
                                        <p:tgtEl>
                                          <p:spTgt spid="10"/>
                                        </p:tgtEl>
                                        <p:attrNameLst>
                                          <p:attrName>style.visibility</p:attrName>
                                        </p:attrNameLst>
                                      </p:cBhvr>
                                      <p:to>
                                        <p:strVal val="visible"/>
                                      </p:to>
                                    </p:set>
                                    <p:anim calcmode="lin" valueType="num">
                                      <p:cBhvr additive="base">
                                        <p:cTn id="38" dur="5000" fill="hold"/>
                                        <p:tgtEl>
                                          <p:spTgt spid="10"/>
                                        </p:tgtEl>
                                        <p:attrNameLst>
                                          <p:attrName>ppt_x</p:attrName>
                                        </p:attrNameLst>
                                      </p:cBhvr>
                                      <p:tavLst>
                                        <p:tav tm="0">
                                          <p:val>
                                            <p:strVal val="#ppt_x"/>
                                          </p:val>
                                        </p:tav>
                                        <p:tav tm="100000">
                                          <p:val>
                                            <p:strVal val="#ppt_x"/>
                                          </p:val>
                                        </p:tav>
                                      </p:tavLst>
                                    </p:anim>
                                    <p:anim calcmode="lin" valueType="num">
                                      <p:cBhvr additive="base">
                                        <p:cTn id="39" dur="5000" fill="hold"/>
                                        <p:tgtEl>
                                          <p:spTgt spid="10"/>
                                        </p:tgtEl>
                                        <p:attrNameLst>
                                          <p:attrName>ppt_y</p:attrName>
                                        </p:attrNameLst>
                                      </p:cBhvr>
                                      <p:tavLst>
                                        <p:tav tm="0">
                                          <p:val>
                                            <p:strVal val="1+#ppt_h/2"/>
                                          </p:val>
                                        </p:tav>
                                        <p:tav tm="100000">
                                          <p:val>
                                            <p:strVal val="#ppt_y"/>
                                          </p:val>
                                        </p:tav>
                                      </p:tavLst>
                                    </p:anim>
                                  </p:childTnLst>
                                </p:cTn>
                              </p:par>
                              <p:par>
                                <p:cTn id="40" presetID="2" presetClass="entr" presetSubtype="4" fill="hold" grpId="0" nodeType="withEffect">
                                  <p:stCondLst>
                                    <p:cond delay="0"/>
                                  </p:stCondLst>
                                  <p:childTnLst>
                                    <p:set>
                                      <p:cBhvr>
                                        <p:cTn id="41" dur="1" fill="hold">
                                          <p:stCondLst>
                                            <p:cond delay="0"/>
                                          </p:stCondLst>
                                        </p:cTn>
                                        <p:tgtEl>
                                          <p:spTgt spid="11"/>
                                        </p:tgtEl>
                                        <p:attrNameLst>
                                          <p:attrName>style.visibility</p:attrName>
                                        </p:attrNameLst>
                                      </p:cBhvr>
                                      <p:to>
                                        <p:strVal val="visible"/>
                                      </p:to>
                                    </p:set>
                                    <p:anim calcmode="lin" valueType="num">
                                      <p:cBhvr additive="base">
                                        <p:cTn id="42" dur="5000" fill="hold"/>
                                        <p:tgtEl>
                                          <p:spTgt spid="11"/>
                                        </p:tgtEl>
                                        <p:attrNameLst>
                                          <p:attrName>ppt_x</p:attrName>
                                        </p:attrNameLst>
                                      </p:cBhvr>
                                      <p:tavLst>
                                        <p:tav tm="0">
                                          <p:val>
                                            <p:strVal val="#ppt_x"/>
                                          </p:val>
                                        </p:tav>
                                        <p:tav tm="100000">
                                          <p:val>
                                            <p:strVal val="#ppt_x"/>
                                          </p:val>
                                        </p:tav>
                                      </p:tavLst>
                                    </p:anim>
                                    <p:anim calcmode="lin" valueType="num">
                                      <p:cBhvr additive="base">
                                        <p:cTn id="43" dur="5000" fill="hold"/>
                                        <p:tgtEl>
                                          <p:spTgt spid="11"/>
                                        </p:tgtEl>
                                        <p:attrNameLst>
                                          <p:attrName>ppt_y</p:attrName>
                                        </p:attrNameLst>
                                      </p:cBhvr>
                                      <p:tavLst>
                                        <p:tav tm="0">
                                          <p:val>
                                            <p:strVal val="1+#ppt_h/2"/>
                                          </p:val>
                                        </p:tav>
                                        <p:tav tm="100000">
                                          <p:val>
                                            <p:strVal val="#ppt_y"/>
                                          </p:val>
                                        </p:tav>
                                      </p:tavLst>
                                    </p:anim>
                                  </p:childTnLst>
                                </p:cTn>
                              </p:par>
                              <p:par>
                                <p:cTn id="44" presetID="2" presetClass="entr" presetSubtype="4" fill="hold" grpId="0" nodeType="withEffect">
                                  <p:stCondLst>
                                    <p:cond delay="0"/>
                                  </p:stCondLst>
                                  <p:childTnLst>
                                    <p:set>
                                      <p:cBhvr>
                                        <p:cTn id="45" dur="1" fill="hold">
                                          <p:stCondLst>
                                            <p:cond delay="0"/>
                                          </p:stCondLst>
                                        </p:cTn>
                                        <p:tgtEl>
                                          <p:spTgt spid="12"/>
                                        </p:tgtEl>
                                        <p:attrNameLst>
                                          <p:attrName>style.visibility</p:attrName>
                                        </p:attrNameLst>
                                      </p:cBhvr>
                                      <p:to>
                                        <p:strVal val="visible"/>
                                      </p:to>
                                    </p:set>
                                    <p:anim calcmode="lin" valueType="num">
                                      <p:cBhvr additive="base">
                                        <p:cTn id="46" dur="5000" fill="hold"/>
                                        <p:tgtEl>
                                          <p:spTgt spid="12"/>
                                        </p:tgtEl>
                                        <p:attrNameLst>
                                          <p:attrName>ppt_x</p:attrName>
                                        </p:attrNameLst>
                                      </p:cBhvr>
                                      <p:tavLst>
                                        <p:tav tm="0">
                                          <p:val>
                                            <p:strVal val="#ppt_x"/>
                                          </p:val>
                                        </p:tav>
                                        <p:tav tm="100000">
                                          <p:val>
                                            <p:strVal val="#ppt_x"/>
                                          </p:val>
                                        </p:tav>
                                      </p:tavLst>
                                    </p:anim>
                                    <p:anim calcmode="lin" valueType="num">
                                      <p:cBhvr additive="base">
                                        <p:cTn id="47" dur="5000" fill="hold"/>
                                        <p:tgtEl>
                                          <p:spTgt spid="12"/>
                                        </p:tgtEl>
                                        <p:attrNameLst>
                                          <p:attrName>ppt_y</p:attrName>
                                        </p:attrNameLst>
                                      </p:cBhvr>
                                      <p:tavLst>
                                        <p:tav tm="0">
                                          <p:val>
                                            <p:strVal val="1+#ppt_h/2"/>
                                          </p:val>
                                        </p:tav>
                                        <p:tav tm="100000">
                                          <p:val>
                                            <p:strVal val="#ppt_y"/>
                                          </p:val>
                                        </p:tav>
                                      </p:tavLst>
                                    </p:anim>
                                  </p:childTnLst>
                                </p:cTn>
                              </p:par>
                              <p:par>
                                <p:cTn id="48" presetID="2" presetClass="entr" presetSubtype="4" fill="hold" grpId="0" nodeType="withEffect">
                                  <p:stCondLst>
                                    <p:cond delay="0"/>
                                  </p:stCondLst>
                                  <p:childTnLst>
                                    <p:set>
                                      <p:cBhvr>
                                        <p:cTn id="49" dur="1" fill="hold">
                                          <p:stCondLst>
                                            <p:cond delay="0"/>
                                          </p:stCondLst>
                                        </p:cTn>
                                        <p:tgtEl>
                                          <p:spTgt spid="13"/>
                                        </p:tgtEl>
                                        <p:attrNameLst>
                                          <p:attrName>style.visibility</p:attrName>
                                        </p:attrNameLst>
                                      </p:cBhvr>
                                      <p:to>
                                        <p:strVal val="visible"/>
                                      </p:to>
                                    </p:set>
                                    <p:anim calcmode="lin" valueType="num">
                                      <p:cBhvr additive="base">
                                        <p:cTn id="50" dur="5000" fill="hold"/>
                                        <p:tgtEl>
                                          <p:spTgt spid="13"/>
                                        </p:tgtEl>
                                        <p:attrNameLst>
                                          <p:attrName>ppt_x</p:attrName>
                                        </p:attrNameLst>
                                      </p:cBhvr>
                                      <p:tavLst>
                                        <p:tav tm="0">
                                          <p:val>
                                            <p:strVal val="#ppt_x"/>
                                          </p:val>
                                        </p:tav>
                                        <p:tav tm="100000">
                                          <p:val>
                                            <p:strVal val="#ppt_x"/>
                                          </p:val>
                                        </p:tav>
                                      </p:tavLst>
                                    </p:anim>
                                    <p:anim calcmode="lin" valueType="num">
                                      <p:cBhvr additive="base">
                                        <p:cTn id="51" dur="5000" fill="hold"/>
                                        <p:tgtEl>
                                          <p:spTgt spid="13"/>
                                        </p:tgtEl>
                                        <p:attrNameLst>
                                          <p:attrName>ppt_y</p:attrName>
                                        </p:attrNameLst>
                                      </p:cBhvr>
                                      <p:tavLst>
                                        <p:tav tm="0">
                                          <p:val>
                                            <p:strVal val="1+#ppt_h/2"/>
                                          </p:val>
                                        </p:tav>
                                        <p:tav tm="100000">
                                          <p:val>
                                            <p:strVal val="#ppt_y"/>
                                          </p:val>
                                        </p:tav>
                                      </p:tavLst>
                                    </p:anim>
                                  </p:childTnLst>
                                </p:cTn>
                              </p:par>
                              <p:par>
                                <p:cTn id="52" presetID="2" presetClass="entr" presetSubtype="4" fill="hold" grpId="0" nodeType="withEffect">
                                  <p:stCondLst>
                                    <p:cond delay="0"/>
                                  </p:stCondLst>
                                  <p:childTnLst>
                                    <p:set>
                                      <p:cBhvr>
                                        <p:cTn id="53" dur="1" fill="hold">
                                          <p:stCondLst>
                                            <p:cond delay="0"/>
                                          </p:stCondLst>
                                        </p:cTn>
                                        <p:tgtEl>
                                          <p:spTgt spid="14"/>
                                        </p:tgtEl>
                                        <p:attrNameLst>
                                          <p:attrName>style.visibility</p:attrName>
                                        </p:attrNameLst>
                                      </p:cBhvr>
                                      <p:to>
                                        <p:strVal val="visible"/>
                                      </p:to>
                                    </p:set>
                                    <p:anim calcmode="lin" valueType="num">
                                      <p:cBhvr additive="base">
                                        <p:cTn id="54" dur="5000" fill="hold"/>
                                        <p:tgtEl>
                                          <p:spTgt spid="14"/>
                                        </p:tgtEl>
                                        <p:attrNameLst>
                                          <p:attrName>ppt_x</p:attrName>
                                        </p:attrNameLst>
                                      </p:cBhvr>
                                      <p:tavLst>
                                        <p:tav tm="0">
                                          <p:val>
                                            <p:strVal val="#ppt_x"/>
                                          </p:val>
                                        </p:tav>
                                        <p:tav tm="100000">
                                          <p:val>
                                            <p:strVal val="#ppt_x"/>
                                          </p:val>
                                        </p:tav>
                                      </p:tavLst>
                                    </p:anim>
                                    <p:anim calcmode="lin" valueType="num">
                                      <p:cBhvr additive="base">
                                        <p:cTn id="55" dur="5000" fill="hold"/>
                                        <p:tgtEl>
                                          <p:spTgt spid="14"/>
                                        </p:tgtEl>
                                        <p:attrNameLst>
                                          <p:attrName>ppt_y</p:attrName>
                                        </p:attrNameLst>
                                      </p:cBhvr>
                                      <p:tavLst>
                                        <p:tav tm="0">
                                          <p:val>
                                            <p:strVal val="1+#ppt_h/2"/>
                                          </p:val>
                                        </p:tav>
                                        <p:tav tm="100000">
                                          <p:val>
                                            <p:strVal val="#ppt_y"/>
                                          </p:val>
                                        </p:tav>
                                      </p:tavLst>
                                    </p:anim>
                                  </p:childTnLst>
                                </p:cTn>
                              </p:par>
                              <p:par>
                                <p:cTn id="56" presetID="2" presetClass="entr" presetSubtype="4" fill="hold" grpId="0" nodeType="withEffect">
                                  <p:stCondLst>
                                    <p:cond delay="0"/>
                                  </p:stCondLst>
                                  <p:childTnLst>
                                    <p:set>
                                      <p:cBhvr>
                                        <p:cTn id="57" dur="1" fill="hold">
                                          <p:stCondLst>
                                            <p:cond delay="0"/>
                                          </p:stCondLst>
                                        </p:cTn>
                                        <p:tgtEl>
                                          <p:spTgt spid="15"/>
                                        </p:tgtEl>
                                        <p:attrNameLst>
                                          <p:attrName>style.visibility</p:attrName>
                                        </p:attrNameLst>
                                      </p:cBhvr>
                                      <p:to>
                                        <p:strVal val="visible"/>
                                      </p:to>
                                    </p:set>
                                    <p:anim calcmode="lin" valueType="num">
                                      <p:cBhvr additive="base">
                                        <p:cTn id="58" dur="5000" fill="hold"/>
                                        <p:tgtEl>
                                          <p:spTgt spid="15"/>
                                        </p:tgtEl>
                                        <p:attrNameLst>
                                          <p:attrName>ppt_x</p:attrName>
                                        </p:attrNameLst>
                                      </p:cBhvr>
                                      <p:tavLst>
                                        <p:tav tm="0">
                                          <p:val>
                                            <p:strVal val="#ppt_x"/>
                                          </p:val>
                                        </p:tav>
                                        <p:tav tm="100000">
                                          <p:val>
                                            <p:strVal val="#ppt_x"/>
                                          </p:val>
                                        </p:tav>
                                      </p:tavLst>
                                    </p:anim>
                                    <p:anim calcmode="lin" valueType="num">
                                      <p:cBhvr additive="base">
                                        <p:cTn id="59" dur="5000" fill="hold"/>
                                        <p:tgtEl>
                                          <p:spTgt spid="15"/>
                                        </p:tgtEl>
                                        <p:attrNameLst>
                                          <p:attrName>ppt_y</p:attrName>
                                        </p:attrNameLst>
                                      </p:cBhvr>
                                      <p:tavLst>
                                        <p:tav tm="0">
                                          <p:val>
                                            <p:strVal val="1+#ppt_h/2"/>
                                          </p:val>
                                        </p:tav>
                                        <p:tav tm="100000">
                                          <p:val>
                                            <p:strVal val="#ppt_y"/>
                                          </p:val>
                                        </p:tav>
                                      </p:tavLst>
                                    </p:anim>
                                  </p:childTnLst>
                                </p:cTn>
                              </p:par>
                              <p:par>
                                <p:cTn id="60" presetID="2" presetClass="entr" presetSubtype="4" fill="hold" grpId="0" nodeType="withEffect">
                                  <p:stCondLst>
                                    <p:cond delay="0"/>
                                  </p:stCondLst>
                                  <p:childTnLst>
                                    <p:set>
                                      <p:cBhvr>
                                        <p:cTn id="61" dur="1" fill="hold">
                                          <p:stCondLst>
                                            <p:cond delay="0"/>
                                          </p:stCondLst>
                                        </p:cTn>
                                        <p:tgtEl>
                                          <p:spTgt spid="16"/>
                                        </p:tgtEl>
                                        <p:attrNameLst>
                                          <p:attrName>style.visibility</p:attrName>
                                        </p:attrNameLst>
                                      </p:cBhvr>
                                      <p:to>
                                        <p:strVal val="visible"/>
                                      </p:to>
                                    </p:set>
                                    <p:anim calcmode="lin" valueType="num">
                                      <p:cBhvr additive="base">
                                        <p:cTn id="62" dur="5000" fill="hold"/>
                                        <p:tgtEl>
                                          <p:spTgt spid="16"/>
                                        </p:tgtEl>
                                        <p:attrNameLst>
                                          <p:attrName>ppt_x</p:attrName>
                                        </p:attrNameLst>
                                      </p:cBhvr>
                                      <p:tavLst>
                                        <p:tav tm="0">
                                          <p:val>
                                            <p:strVal val="#ppt_x"/>
                                          </p:val>
                                        </p:tav>
                                        <p:tav tm="100000">
                                          <p:val>
                                            <p:strVal val="#ppt_x"/>
                                          </p:val>
                                        </p:tav>
                                      </p:tavLst>
                                    </p:anim>
                                    <p:anim calcmode="lin" valueType="num">
                                      <p:cBhvr additive="base">
                                        <p:cTn id="63" dur="5000" fill="hold"/>
                                        <p:tgtEl>
                                          <p:spTgt spid="16"/>
                                        </p:tgtEl>
                                        <p:attrNameLst>
                                          <p:attrName>ppt_y</p:attrName>
                                        </p:attrNameLst>
                                      </p:cBhvr>
                                      <p:tavLst>
                                        <p:tav tm="0">
                                          <p:val>
                                            <p:strVal val="1+#ppt_h/2"/>
                                          </p:val>
                                        </p:tav>
                                        <p:tav tm="100000">
                                          <p:val>
                                            <p:strVal val="#ppt_y"/>
                                          </p:val>
                                        </p:tav>
                                      </p:tavLst>
                                    </p:anim>
                                  </p:childTnLst>
                                </p:cTn>
                              </p:par>
                              <p:par>
                                <p:cTn id="64" presetID="2" presetClass="entr" presetSubtype="4" fill="hold" grpId="0" nodeType="withEffect">
                                  <p:stCondLst>
                                    <p:cond delay="0"/>
                                  </p:stCondLst>
                                  <p:childTnLst>
                                    <p:set>
                                      <p:cBhvr>
                                        <p:cTn id="65" dur="1" fill="hold">
                                          <p:stCondLst>
                                            <p:cond delay="0"/>
                                          </p:stCondLst>
                                        </p:cTn>
                                        <p:tgtEl>
                                          <p:spTgt spid="17"/>
                                        </p:tgtEl>
                                        <p:attrNameLst>
                                          <p:attrName>style.visibility</p:attrName>
                                        </p:attrNameLst>
                                      </p:cBhvr>
                                      <p:to>
                                        <p:strVal val="visible"/>
                                      </p:to>
                                    </p:set>
                                    <p:anim calcmode="lin" valueType="num">
                                      <p:cBhvr additive="base">
                                        <p:cTn id="66" dur="5000" fill="hold"/>
                                        <p:tgtEl>
                                          <p:spTgt spid="17"/>
                                        </p:tgtEl>
                                        <p:attrNameLst>
                                          <p:attrName>ppt_x</p:attrName>
                                        </p:attrNameLst>
                                      </p:cBhvr>
                                      <p:tavLst>
                                        <p:tav tm="0">
                                          <p:val>
                                            <p:strVal val="#ppt_x"/>
                                          </p:val>
                                        </p:tav>
                                        <p:tav tm="100000">
                                          <p:val>
                                            <p:strVal val="#ppt_x"/>
                                          </p:val>
                                        </p:tav>
                                      </p:tavLst>
                                    </p:anim>
                                    <p:anim calcmode="lin" valueType="num">
                                      <p:cBhvr additive="base">
                                        <p:cTn id="67" dur="5000" fill="hold"/>
                                        <p:tgtEl>
                                          <p:spTgt spid="17"/>
                                        </p:tgtEl>
                                        <p:attrNameLst>
                                          <p:attrName>ppt_y</p:attrName>
                                        </p:attrNameLst>
                                      </p:cBhvr>
                                      <p:tavLst>
                                        <p:tav tm="0">
                                          <p:val>
                                            <p:strVal val="1+#ppt_h/2"/>
                                          </p:val>
                                        </p:tav>
                                        <p:tav tm="100000">
                                          <p:val>
                                            <p:strVal val="#ppt_y"/>
                                          </p:val>
                                        </p:tav>
                                      </p:tavLst>
                                    </p:anim>
                                  </p:childTnLst>
                                </p:cTn>
                              </p:par>
                              <p:par>
                                <p:cTn id="68" presetID="2" presetClass="entr" presetSubtype="4" fill="hold" grpId="0" nodeType="withEffect">
                                  <p:stCondLst>
                                    <p:cond delay="0"/>
                                  </p:stCondLst>
                                  <p:childTnLst>
                                    <p:set>
                                      <p:cBhvr>
                                        <p:cTn id="69" dur="1" fill="hold">
                                          <p:stCondLst>
                                            <p:cond delay="0"/>
                                          </p:stCondLst>
                                        </p:cTn>
                                        <p:tgtEl>
                                          <p:spTgt spid="18"/>
                                        </p:tgtEl>
                                        <p:attrNameLst>
                                          <p:attrName>style.visibility</p:attrName>
                                        </p:attrNameLst>
                                      </p:cBhvr>
                                      <p:to>
                                        <p:strVal val="visible"/>
                                      </p:to>
                                    </p:set>
                                    <p:anim calcmode="lin" valueType="num">
                                      <p:cBhvr additive="base">
                                        <p:cTn id="70" dur="5000" fill="hold"/>
                                        <p:tgtEl>
                                          <p:spTgt spid="18"/>
                                        </p:tgtEl>
                                        <p:attrNameLst>
                                          <p:attrName>ppt_x</p:attrName>
                                        </p:attrNameLst>
                                      </p:cBhvr>
                                      <p:tavLst>
                                        <p:tav tm="0">
                                          <p:val>
                                            <p:strVal val="#ppt_x"/>
                                          </p:val>
                                        </p:tav>
                                        <p:tav tm="100000">
                                          <p:val>
                                            <p:strVal val="#ppt_x"/>
                                          </p:val>
                                        </p:tav>
                                      </p:tavLst>
                                    </p:anim>
                                    <p:anim calcmode="lin" valueType="num">
                                      <p:cBhvr additive="base">
                                        <p:cTn id="71" dur="5000" fill="hold"/>
                                        <p:tgtEl>
                                          <p:spTgt spid="18"/>
                                        </p:tgtEl>
                                        <p:attrNameLst>
                                          <p:attrName>ppt_y</p:attrName>
                                        </p:attrNameLst>
                                      </p:cBhvr>
                                      <p:tavLst>
                                        <p:tav tm="0">
                                          <p:val>
                                            <p:strVal val="1+#ppt_h/2"/>
                                          </p:val>
                                        </p:tav>
                                        <p:tav tm="100000">
                                          <p:val>
                                            <p:strVal val="#ppt_y"/>
                                          </p:val>
                                        </p:tav>
                                      </p:tavLst>
                                    </p:anim>
                                  </p:childTnLst>
                                </p:cTn>
                              </p:par>
                              <p:par>
                                <p:cTn id="72" presetID="2" presetClass="entr" presetSubtype="4" fill="hold" grpId="0" nodeType="withEffect">
                                  <p:stCondLst>
                                    <p:cond delay="0"/>
                                  </p:stCondLst>
                                  <p:childTnLst>
                                    <p:set>
                                      <p:cBhvr>
                                        <p:cTn id="73" dur="1" fill="hold">
                                          <p:stCondLst>
                                            <p:cond delay="0"/>
                                          </p:stCondLst>
                                        </p:cTn>
                                        <p:tgtEl>
                                          <p:spTgt spid="19"/>
                                        </p:tgtEl>
                                        <p:attrNameLst>
                                          <p:attrName>style.visibility</p:attrName>
                                        </p:attrNameLst>
                                      </p:cBhvr>
                                      <p:to>
                                        <p:strVal val="visible"/>
                                      </p:to>
                                    </p:set>
                                    <p:anim calcmode="lin" valueType="num">
                                      <p:cBhvr additive="base">
                                        <p:cTn id="74" dur="5000" fill="hold"/>
                                        <p:tgtEl>
                                          <p:spTgt spid="19"/>
                                        </p:tgtEl>
                                        <p:attrNameLst>
                                          <p:attrName>ppt_x</p:attrName>
                                        </p:attrNameLst>
                                      </p:cBhvr>
                                      <p:tavLst>
                                        <p:tav tm="0">
                                          <p:val>
                                            <p:strVal val="#ppt_x"/>
                                          </p:val>
                                        </p:tav>
                                        <p:tav tm="100000">
                                          <p:val>
                                            <p:strVal val="#ppt_x"/>
                                          </p:val>
                                        </p:tav>
                                      </p:tavLst>
                                    </p:anim>
                                    <p:anim calcmode="lin" valueType="num">
                                      <p:cBhvr additive="base">
                                        <p:cTn id="75" dur="5000" fill="hold"/>
                                        <p:tgtEl>
                                          <p:spTgt spid="19"/>
                                        </p:tgtEl>
                                        <p:attrNameLst>
                                          <p:attrName>ppt_y</p:attrName>
                                        </p:attrNameLst>
                                      </p:cBhvr>
                                      <p:tavLst>
                                        <p:tav tm="0">
                                          <p:val>
                                            <p:strVal val="1+#ppt_h/2"/>
                                          </p:val>
                                        </p:tav>
                                        <p:tav tm="100000">
                                          <p:val>
                                            <p:strVal val="#ppt_y"/>
                                          </p:val>
                                        </p:tav>
                                      </p:tavLst>
                                    </p:anim>
                                  </p:childTnLst>
                                </p:cTn>
                              </p:par>
                              <p:par>
                                <p:cTn id="76" presetID="2" presetClass="entr" presetSubtype="4" fill="hold" grpId="0" nodeType="withEffect">
                                  <p:stCondLst>
                                    <p:cond delay="0"/>
                                  </p:stCondLst>
                                  <p:childTnLst>
                                    <p:set>
                                      <p:cBhvr>
                                        <p:cTn id="77" dur="1" fill="hold">
                                          <p:stCondLst>
                                            <p:cond delay="0"/>
                                          </p:stCondLst>
                                        </p:cTn>
                                        <p:tgtEl>
                                          <p:spTgt spid="20"/>
                                        </p:tgtEl>
                                        <p:attrNameLst>
                                          <p:attrName>style.visibility</p:attrName>
                                        </p:attrNameLst>
                                      </p:cBhvr>
                                      <p:to>
                                        <p:strVal val="visible"/>
                                      </p:to>
                                    </p:set>
                                    <p:anim calcmode="lin" valueType="num">
                                      <p:cBhvr additive="base">
                                        <p:cTn id="78" dur="5000" fill="hold"/>
                                        <p:tgtEl>
                                          <p:spTgt spid="20"/>
                                        </p:tgtEl>
                                        <p:attrNameLst>
                                          <p:attrName>ppt_x</p:attrName>
                                        </p:attrNameLst>
                                      </p:cBhvr>
                                      <p:tavLst>
                                        <p:tav tm="0">
                                          <p:val>
                                            <p:strVal val="#ppt_x"/>
                                          </p:val>
                                        </p:tav>
                                        <p:tav tm="100000">
                                          <p:val>
                                            <p:strVal val="#ppt_x"/>
                                          </p:val>
                                        </p:tav>
                                      </p:tavLst>
                                    </p:anim>
                                    <p:anim calcmode="lin" valueType="num">
                                      <p:cBhvr additive="base">
                                        <p:cTn id="79" dur="5000" fill="hold"/>
                                        <p:tgtEl>
                                          <p:spTgt spid="20"/>
                                        </p:tgtEl>
                                        <p:attrNameLst>
                                          <p:attrName>ppt_y</p:attrName>
                                        </p:attrNameLst>
                                      </p:cBhvr>
                                      <p:tavLst>
                                        <p:tav tm="0">
                                          <p:val>
                                            <p:strVal val="1+#ppt_h/2"/>
                                          </p:val>
                                        </p:tav>
                                        <p:tav tm="100000">
                                          <p:val>
                                            <p:strVal val="#ppt_y"/>
                                          </p:val>
                                        </p:tav>
                                      </p:tavLst>
                                    </p:anim>
                                  </p:childTnLst>
                                </p:cTn>
                              </p:par>
                              <p:par>
                                <p:cTn id="80" presetID="2" presetClass="entr" presetSubtype="4" fill="hold" grpId="0" nodeType="withEffect">
                                  <p:stCondLst>
                                    <p:cond delay="0"/>
                                  </p:stCondLst>
                                  <p:childTnLst>
                                    <p:set>
                                      <p:cBhvr>
                                        <p:cTn id="81" dur="1" fill="hold">
                                          <p:stCondLst>
                                            <p:cond delay="0"/>
                                          </p:stCondLst>
                                        </p:cTn>
                                        <p:tgtEl>
                                          <p:spTgt spid="21"/>
                                        </p:tgtEl>
                                        <p:attrNameLst>
                                          <p:attrName>style.visibility</p:attrName>
                                        </p:attrNameLst>
                                      </p:cBhvr>
                                      <p:to>
                                        <p:strVal val="visible"/>
                                      </p:to>
                                    </p:set>
                                    <p:anim calcmode="lin" valueType="num">
                                      <p:cBhvr additive="base">
                                        <p:cTn id="82" dur="5000" fill="hold"/>
                                        <p:tgtEl>
                                          <p:spTgt spid="21"/>
                                        </p:tgtEl>
                                        <p:attrNameLst>
                                          <p:attrName>ppt_x</p:attrName>
                                        </p:attrNameLst>
                                      </p:cBhvr>
                                      <p:tavLst>
                                        <p:tav tm="0">
                                          <p:val>
                                            <p:strVal val="#ppt_x"/>
                                          </p:val>
                                        </p:tav>
                                        <p:tav tm="100000">
                                          <p:val>
                                            <p:strVal val="#ppt_x"/>
                                          </p:val>
                                        </p:tav>
                                      </p:tavLst>
                                    </p:anim>
                                    <p:anim calcmode="lin" valueType="num">
                                      <p:cBhvr additive="base">
                                        <p:cTn id="83" dur="5000" fill="hold"/>
                                        <p:tgtEl>
                                          <p:spTgt spid="21"/>
                                        </p:tgtEl>
                                        <p:attrNameLst>
                                          <p:attrName>ppt_y</p:attrName>
                                        </p:attrNameLst>
                                      </p:cBhvr>
                                      <p:tavLst>
                                        <p:tav tm="0">
                                          <p:val>
                                            <p:strVal val="1+#ppt_h/2"/>
                                          </p:val>
                                        </p:tav>
                                        <p:tav tm="100000">
                                          <p:val>
                                            <p:strVal val="#ppt_y"/>
                                          </p:val>
                                        </p:tav>
                                      </p:tavLst>
                                    </p:anim>
                                  </p:childTnLst>
                                </p:cTn>
                              </p:par>
                              <p:par>
                                <p:cTn id="84" presetID="2" presetClass="entr" presetSubtype="4" fill="hold" grpId="0" nodeType="withEffect">
                                  <p:stCondLst>
                                    <p:cond delay="0"/>
                                  </p:stCondLst>
                                  <p:childTnLst>
                                    <p:set>
                                      <p:cBhvr>
                                        <p:cTn id="85" dur="1" fill="hold">
                                          <p:stCondLst>
                                            <p:cond delay="0"/>
                                          </p:stCondLst>
                                        </p:cTn>
                                        <p:tgtEl>
                                          <p:spTgt spid="22"/>
                                        </p:tgtEl>
                                        <p:attrNameLst>
                                          <p:attrName>style.visibility</p:attrName>
                                        </p:attrNameLst>
                                      </p:cBhvr>
                                      <p:to>
                                        <p:strVal val="visible"/>
                                      </p:to>
                                    </p:set>
                                    <p:anim calcmode="lin" valueType="num">
                                      <p:cBhvr additive="base">
                                        <p:cTn id="86" dur="5000" fill="hold"/>
                                        <p:tgtEl>
                                          <p:spTgt spid="22"/>
                                        </p:tgtEl>
                                        <p:attrNameLst>
                                          <p:attrName>ppt_x</p:attrName>
                                        </p:attrNameLst>
                                      </p:cBhvr>
                                      <p:tavLst>
                                        <p:tav tm="0">
                                          <p:val>
                                            <p:strVal val="#ppt_x"/>
                                          </p:val>
                                        </p:tav>
                                        <p:tav tm="100000">
                                          <p:val>
                                            <p:strVal val="#ppt_x"/>
                                          </p:val>
                                        </p:tav>
                                      </p:tavLst>
                                    </p:anim>
                                    <p:anim calcmode="lin" valueType="num">
                                      <p:cBhvr additive="base">
                                        <p:cTn id="87" dur="5000" fill="hold"/>
                                        <p:tgtEl>
                                          <p:spTgt spid="22"/>
                                        </p:tgtEl>
                                        <p:attrNameLst>
                                          <p:attrName>ppt_y</p:attrName>
                                        </p:attrNameLst>
                                      </p:cBhvr>
                                      <p:tavLst>
                                        <p:tav tm="0">
                                          <p:val>
                                            <p:strVal val="1+#ppt_h/2"/>
                                          </p:val>
                                        </p:tav>
                                        <p:tav tm="100000">
                                          <p:val>
                                            <p:strVal val="#ppt_y"/>
                                          </p:val>
                                        </p:tav>
                                      </p:tavLst>
                                    </p:anim>
                                  </p:childTnLst>
                                </p:cTn>
                              </p:par>
                              <p:par>
                                <p:cTn id="88" presetID="2" presetClass="entr" presetSubtype="4" fill="hold" grpId="0" nodeType="withEffect">
                                  <p:stCondLst>
                                    <p:cond delay="0"/>
                                  </p:stCondLst>
                                  <p:childTnLst>
                                    <p:set>
                                      <p:cBhvr>
                                        <p:cTn id="89" dur="1" fill="hold">
                                          <p:stCondLst>
                                            <p:cond delay="0"/>
                                          </p:stCondLst>
                                        </p:cTn>
                                        <p:tgtEl>
                                          <p:spTgt spid="23"/>
                                        </p:tgtEl>
                                        <p:attrNameLst>
                                          <p:attrName>style.visibility</p:attrName>
                                        </p:attrNameLst>
                                      </p:cBhvr>
                                      <p:to>
                                        <p:strVal val="visible"/>
                                      </p:to>
                                    </p:set>
                                    <p:anim calcmode="lin" valueType="num">
                                      <p:cBhvr additive="base">
                                        <p:cTn id="90" dur="5000" fill="hold"/>
                                        <p:tgtEl>
                                          <p:spTgt spid="23"/>
                                        </p:tgtEl>
                                        <p:attrNameLst>
                                          <p:attrName>ppt_x</p:attrName>
                                        </p:attrNameLst>
                                      </p:cBhvr>
                                      <p:tavLst>
                                        <p:tav tm="0">
                                          <p:val>
                                            <p:strVal val="#ppt_x"/>
                                          </p:val>
                                        </p:tav>
                                        <p:tav tm="100000">
                                          <p:val>
                                            <p:strVal val="#ppt_x"/>
                                          </p:val>
                                        </p:tav>
                                      </p:tavLst>
                                    </p:anim>
                                    <p:anim calcmode="lin" valueType="num">
                                      <p:cBhvr additive="base">
                                        <p:cTn id="91" dur="5000" fill="hold"/>
                                        <p:tgtEl>
                                          <p:spTgt spid="23"/>
                                        </p:tgtEl>
                                        <p:attrNameLst>
                                          <p:attrName>ppt_y</p:attrName>
                                        </p:attrNameLst>
                                      </p:cBhvr>
                                      <p:tavLst>
                                        <p:tav tm="0">
                                          <p:val>
                                            <p:strVal val="1+#ppt_h/2"/>
                                          </p:val>
                                        </p:tav>
                                        <p:tav tm="100000">
                                          <p:val>
                                            <p:strVal val="#ppt_y"/>
                                          </p:val>
                                        </p:tav>
                                      </p:tavLst>
                                    </p:anim>
                                  </p:childTnLst>
                                </p:cTn>
                              </p:par>
                              <p:par>
                                <p:cTn id="92" presetID="2" presetClass="entr" presetSubtype="4" fill="hold" grpId="0" nodeType="withEffect">
                                  <p:stCondLst>
                                    <p:cond delay="0"/>
                                  </p:stCondLst>
                                  <p:childTnLst>
                                    <p:set>
                                      <p:cBhvr>
                                        <p:cTn id="93" dur="1" fill="hold">
                                          <p:stCondLst>
                                            <p:cond delay="0"/>
                                          </p:stCondLst>
                                        </p:cTn>
                                        <p:tgtEl>
                                          <p:spTgt spid="24"/>
                                        </p:tgtEl>
                                        <p:attrNameLst>
                                          <p:attrName>style.visibility</p:attrName>
                                        </p:attrNameLst>
                                      </p:cBhvr>
                                      <p:to>
                                        <p:strVal val="visible"/>
                                      </p:to>
                                    </p:set>
                                    <p:anim calcmode="lin" valueType="num">
                                      <p:cBhvr additive="base">
                                        <p:cTn id="94" dur="5000" fill="hold"/>
                                        <p:tgtEl>
                                          <p:spTgt spid="24"/>
                                        </p:tgtEl>
                                        <p:attrNameLst>
                                          <p:attrName>ppt_x</p:attrName>
                                        </p:attrNameLst>
                                      </p:cBhvr>
                                      <p:tavLst>
                                        <p:tav tm="0">
                                          <p:val>
                                            <p:strVal val="#ppt_x"/>
                                          </p:val>
                                        </p:tav>
                                        <p:tav tm="100000">
                                          <p:val>
                                            <p:strVal val="#ppt_x"/>
                                          </p:val>
                                        </p:tav>
                                      </p:tavLst>
                                    </p:anim>
                                    <p:anim calcmode="lin" valueType="num">
                                      <p:cBhvr additive="base">
                                        <p:cTn id="95" dur="5000" fill="hold"/>
                                        <p:tgtEl>
                                          <p:spTgt spid="24"/>
                                        </p:tgtEl>
                                        <p:attrNameLst>
                                          <p:attrName>ppt_y</p:attrName>
                                        </p:attrNameLst>
                                      </p:cBhvr>
                                      <p:tavLst>
                                        <p:tav tm="0">
                                          <p:val>
                                            <p:strVal val="1+#ppt_h/2"/>
                                          </p:val>
                                        </p:tav>
                                        <p:tav tm="100000">
                                          <p:val>
                                            <p:strVal val="#ppt_y"/>
                                          </p:val>
                                        </p:tav>
                                      </p:tavLst>
                                    </p:anim>
                                  </p:childTnLst>
                                </p:cTn>
                              </p:par>
                              <p:par>
                                <p:cTn id="96" presetID="2" presetClass="entr" presetSubtype="4" fill="hold" grpId="0" nodeType="withEffect">
                                  <p:stCondLst>
                                    <p:cond delay="0"/>
                                  </p:stCondLst>
                                  <p:childTnLst>
                                    <p:set>
                                      <p:cBhvr>
                                        <p:cTn id="97" dur="1" fill="hold">
                                          <p:stCondLst>
                                            <p:cond delay="0"/>
                                          </p:stCondLst>
                                        </p:cTn>
                                        <p:tgtEl>
                                          <p:spTgt spid="25"/>
                                        </p:tgtEl>
                                        <p:attrNameLst>
                                          <p:attrName>style.visibility</p:attrName>
                                        </p:attrNameLst>
                                      </p:cBhvr>
                                      <p:to>
                                        <p:strVal val="visible"/>
                                      </p:to>
                                    </p:set>
                                    <p:anim calcmode="lin" valueType="num">
                                      <p:cBhvr additive="base">
                                        <p:cTn id="98" dur="5000" fill="hold"/>
                                        <p:tgtEl>
                                          <p:spTgt spid="25"/>
                                        </p:tgtEl>
                                        <p:attrNameLst>
                                          <p:attrName>ppt_x</p:attrName>
                                        </p:attrNameLst>
                                      </p:cBhvr>
                                      <p:tavLst>
                                        <p:tav tm="0">
                                          <p:val>
                                            <p:strVal val="#ppt_x"/>
                                          </p:val>
                                        </p:tav>
                                        <p:tav tm="100000">
                                          <p:val>
                                            <p:strVal val="#ppt_x"/>
                                          </p:val>
                                        </p:tav>
                                      </p:tavLst>
                                    </p:anim>
                                    <p:anim calcmode="lin" valueType="num">
                                      <p:cBhvr additive="base">
                                        <p:cTn id="99" dur="5000" fill="hold"/>
                                        <p:tgtEl>
                                          <p:spTgt spid="25"/>
                                        </p:tgtEl>
                                        <p:attrNameLst>
                                          <p:attrName>ppt_y</p:attrName>
                                        </p:attrNameLst>
                                      </p:cBhvr>
                                      <p:tavLst>
                                        <p:tav tm="0">
                                          <p:val>
                                            <p:strVal val="1+#ppt_h/2"/>
                                          </p:val>
                                        </p:tav>
                                        <p:tav tm="100000">
                                          <p:val>
                                            <p:strVal val="#ppt_y"/>
                                          </p:val>
                                        </p:tav>
                                      </p:tavLst>
                                    </p:anim>
                                  </p:childTnLst>
                                </p:cTn>
                              </p:par>
                              <p:par>
                                <p:cTn id="100" presetID="2" presetClass="entr" presetSubtype="4" fill="hold" grpId="0" nodeType="withEffect">
                                  <p:stCondLst>
                                    <p:cond delay="0"/>
                                  </p:stCondLst>
                                  <p:childTnLst>
                                    <p:set>
                                      <p:cBhvr>
                                        <p:cTn id="101" dur="1" fill="hold">
                                          <p:stCondLst>
                                            <p:cond delay="0"/>
                                          </p:stCondLst>
                                        </p:cTn>
                                        <p:tgtEl>
                                          <p:spTgt spid="26"/>
                                        </p:tgtEl>
                                        <p:attrNameLst>
                                          <p:attrName>style.visibility</p:attrName>
                                        </p:attrNameLst>
                                      </p:cBhvr>
                                      <p:to>
                                        <p:strVal val="visible"/>
                                      </p:to>
                                    </p:set>
                                    <p:anim calcmode="lin" valueType="num">
                                      <p:cBhvr additive="base">
                                        <p:cTn id="102" dur="5000" fill="hold"/>
                                        <p:tgtEl>
                                          <p:spTgt spid="26"/>
                                        </p:tgtEl>
                                        <p:attrNameLst>
                                          <p:attrName>ppt_x</p:attrName>
                                        </p:attrNameLst>
                                      </p:cBhvr>
                                      <p:tavLst>
                                        <p:tav tm="0">
                                          <p:val>
                                            <p:strVal val="#ppt_x"/>
                                          </p:val>
                                        </p:tav>
                                        <p:tav tm="100000">
                                          <p:val>
                                            <p:strVal val="#ppt_x"/>
                                          </p:val>
                                        </p:tav>
                                      </p:tavLst>
                                    </p:anim>
                                    <p:anim calcmode="lin" valueType="num">
                                      <p:cBhvr additive="base">
                                        <p:cTn id="103" dur="5000" fill="hold"/>
                                        <p:tgtEl>
                                          <p:spTgt spid="26"/>
                                        </p:tgtEl>
                                        <p:attrNameLst>
                                          <p:attrName>ppt_y</p:attrName>
                                        </p:attrNameLst>
                                      </p:cBhvr>
                                      <p:tavLst>
                                        <p:tav tm="0">
                                          <p:val>
                                            <p:strVal val="1+#ppt_h/2"/>
                                          </p:val>
                                        </p:tav>
                                        <p:tav tm="100000">
                                          <p:val>
                                            <p:strVal val="#ppt_y"/>
                                          </p:val>
                                        </p:tav>
                                      </p:tavLst>
                                    </p:anim>
                                  </p:childTnLst>
                                </p:cTn>
                              </p:par>
                              <p:par>
                                <p:cTn id="104" presetID="2" presetClass="entr" presetSubtype="4" fill="hold" grpId="0" nodeType="withEffect">
                                  <p:stCondLst>
                                    <p:cond delay="0"/>
                                  </p:stCondLst>
                                  <p:childTnLst>
                                    <p:set>
                                      <p:cBhvr>
                                        <p:cTn id="105" dur="1" fill="hold">
                                          <p:stCondLst>
                                            <p:cond delay="0"/>
                                          </p:stCondLst>
                                        </p:cTn>
                                        <p:tgtEl>
                                          <p:spTgt spid="27"/>
                                        </p:tgtEl>
                                        <p:attrNameLst>
                                          <p:attrName>style.visibility</p:attrName>
                                        </p:attrNameLst>
                                      </p:cBhvr>
                                      <p:to>
                                        <p:strVal val="visible"/>
                                      </p:to>
                                    </p:set>
                                    <p:anim calcmode="lin" valueType="num">
                                      <p:cBhvr additive="base">
                                        <p:cTn id="106" dur="5000" fill="hold"/>
                                        <p:tgtEl>
                                          <p:spTgt spid="27"/>
                                        </p:tgtEl>
                                        <p:attrNameLst>
                                          <p:attrName>ppt_x</p:attrName>
                                        </p:attrNameLst>
                                      </p:cBhvr>
                                      <p:tavLst>
                                        <p:tav tm="0">
                                          <p:val>
                                            <p:strVal val="#ppt_x"/>
                                          </p:val>
                                        </p:tav>
                                        <p:tav tm="100000">
                                          <p:val>
                                            <p:strVal val="#ppt_x"/>
                                          </p:val>
                                        </p:tav>
                                      </p:tavLst>
                                    </p:anim>
                                    <p:anim calcmode="lin" valueType="num">
                                      <p:cBhvr additive="base">
                                        <p:cTn id="107" dur="5000" fill="hold"/>
                                        <p:tgtEl>
                                          <p:spTgt spid="27"/>
                                        </p:tgtEl>
                                        <p:attrNameLst>
                                          <p:attrName>ppt_y</p:attrName>
                                        </p:attrNameLst>
                                      </p:cBhvr>
                                      <p:tavLst>
                                        <p:tav tm="0">
                                          <p:val>
                                            <p:strVal val="1+#ppt_h/2"/>
                                          </p:val>
                                        </p:tav>
                                        <p:tav tm="100000">
                                          <p:val>
                                            <p:strVal val="#ppt_y"/>
                                          </p:val>
                                        </p:tav>
                                      </p:tavLst>
                                    </p:anim>
                                  </p:childTnLst>
                                </p:cTn>
                              </p:par>
                              <p:par>
                                <p:cTn id="108" presetID="2" presetClass="entr" presetSubtype="4" fill="hold" grpId="0" nodeType="withEffect">
                                  <p:stCondLst>
                                    <p:cond delay="0"/>
                                  </p:stCondLst>
                                  <p:childTnLst>
                                    <p:set>
                                      <p:cBhvr>
                                        <p:cTn id="109" dur="1" fill="hold">
                                          <p:stCondLst>
                                            <p:cond delay="0"/>
                                          </p:stCondLst>
                                        </p:cTn>
                                        <p:tgtEl>
                                          <p:spTgt spid="28"/>
                                        </p:tgtEl>
                                        <p:attrNameLst>
                                          <p:attrName>style.visibility</p:attrName>
                                        </p:attrNameLst>
                                      </p:cBhvr>
                                      <p:to>
                                        <p:strVal val="visible"/>
                                      </p:to>
                                    </p:set>
                                    <p:anim calcmode="lin" valueType="num">
                                      <p:cBhvr additive="base">
                                        <p:cTn id="110" dur="5000" fill="hold"/>
                                        <p:tgtEl>
                                          <p:spTgt spid="28"/>
                                        </p:tgtEl>
                                        <p:attrNameLst>
                                          <p:attrName>ppt_x</p:attrName>
                                        </p:attrNameLst>
                                      </p:cBhvr>
                                      <p:tavLst>
                                        <p:tav tm="0">
                                          <p:val>
                                            <p:strVal val="#ppt_x"/>
                                          </p:val>
                                        </p:tav>
                                        <p:tav tm="100000">
                                          <p:val>
                                            <p:strVal val="#ppt_x"/>
                                          </p:val>
                                        </p:tav>
                                      </p:tavLst>
                                    </p:anim>
                                    <p:anim calcmode="lin" valueType="num">
                                      <p:cBhvr additive="base">
                                        <p:cTn id="111" dur="5000" fill="hold"/>
                                        <p:tgtEl>
                                          <p:spTgt spid="28"/>
                                        </p:tgtEl>
                                        <p:attrNameLst>
                                          <p:attrName>ppt_y</p:attrName>
                                        </p:attrNameLst>
                                      </p:cBhvr>
                                      <p:tavLst>
                                        <p:tav tm="0">
                                          <p:val>
                                            <p:strVal val="1+#ppt_h/2"/>
                                          </p:val>
                                        </p:tav>
                                        <p:tav tm="100000">
                                          <p:val>
                                            <p:strVal val="#ppt_y"/>
                                          </p:val>
                                        </p:tav>
                                      </p:tavLst>
                                    </p:anim>
                                  </p:childTnLst>
                                </p:cTn>
                              </p:par>
                              <p:par>
                                <p:cTn id="112" presetID="8" presetClass="emph" presetSubtype="0" fill="hold" grpId="1" nodeType="withEffect">
                                  <p:stCondLst>
                                    <p:cond delay="0"/>
                                  </p:stCondLst>
                                  <p:childTnLst>
                                    <p:animRot by="21600000">
                                      <p:cBhvr>
                                        <p:cTn id="113" dur="5000" fill="hold"/>
                                        <p:tgtEl>
                                          <p:spTgt spid="3"/>
                                        </p:tgtEl>
                                        <p:attrNameLst>
                                          <p:attrName>r</p:attrName>
                                        </p:attrNameLst>
                                      </p:cBhvr>
                                    </p:animRot>
                                  </p:childTnLst>
                                </p:cTn>
                              </p:par>
                              <p:par>
                                <p:cTn id="114" presetID="8" presetClass="emph" presetSubtype="0" fill="hold" grpId="1" nodeType="withEffect">
                                  <p:stCondLst>
                                    <p:cond delay="0"/>
                                  </p:stCondLst>
                                  <p:childTnLst>
                                    <p:animRot by="-21600000">
                                      <p:cBhvr>
                                        <p:cTn id="115" dur="5000" fill="hold"/>
                                        <p:tgtEl>
                                          <p:spTgt spid="4"/>
                                        </p:tgtEl>
                                        <p:attrNameLst>
                                          <p:attrName>r</p:attrName>
                                        </p:attrNameLst>
                                      </p:cBhvr>
                                    </p:animRot>
                                  </p:childTnLst>
                                </p:cTn>
                              </p:par>
                              <p:par>
                                <p:cTn id="116" presetID="8" presetClass="emph" presetSubtype="0" fill="hold" grpId="1" nodeType="withEffect">
                                  <p:stCondLst>
                                    <p:cond delay="0"/>
                                  </p:stCondLst>
                                  <p:childTnLst>
                                    <p:animRot by="21600000">
                                      <p:cBhvr>
                                        <p:cTn id="117" dur="5000" fill="hold"/>
                                        <p:tgtEl>
                                          <p:spTgt spid="5"/>
                                        </p:tgtEl>
                                        <p:attrNameLst>
                                          <p:attrName>r</p:attrName>
                                        </p:attrNameLst>
                                      </p:cBhvr>
                                    </p:animRot>
                                  </p:childTnLst>
                                </p:cTn>
                              </p:par>
                              <p:par>
                                <p:cTn id="118" presetID="8" presetClass="emph" presetSubtype="0" fill="hold" grpId="1" nodeType="withEffect">
                                  <p:stCondLst>
                                    <p:cond delay="0"/>
                                  </p:stCondLst>
                                  <p:childTnLst>
                                    <p:animRot by="-21600000">
                                      <p:cBhvr>
                                        <p:cTn id="119" dur="5000" fill="hold"/>
                                        <p:tgtEl>
                                          <p:spTgt spid="6"/>
                                        </p:tgtEl>
                                        <p:attrNameLst>
                                          <p:attrName>r</p:attrName>
                                        </p:attrNameLst>
                                      </p:cBhvr>
                                    </p:animRot>
                                  </p:childTnLst>
                                </p:cTn>
                              </p:par>
                              <p:par>
                                <p:cTn id="120" presetID="8" presetClass="emph" presetSubtype="0" fill="hold" grpId="1" nodeType="withEffect">
                                  <p:stCondLst>
                                    <p:cond delay="0"/>
                                  </p:stCondLst>
                                  <p:childTnLst>
                                    <p:animRot by="21600000">
                                      <p:cBhvr>
                                        <p:cTn id="121" dur="5000" fill="hold"/>
                                        <p:tgtEl>
                                          <p:spTgt spid="7"/>
                                        </p:tgtEl>
                                        <p:attrNameLst>
                                          <p:attrName>r</p:attrName>
                                        </p:attrNameLst>
                                      </p:cBhvr>
                                    </p:animRot>
                                  </p:childTnLst>
                                </p:cTn>
                              </p:par>
                              <p:par>
                                <p:cTn id="122" presetID="8" presetClass="emph" presetSubtype="0" fill="hold" grpId="1" nodeType="withEffect">
                                  <p:stCondLst>
                                    <p:cond delay="0"/>
                                  </p:stCondLst>
                                  <p:childTnLst>
                                    <p:animRot by="-21600000">
                                      <p:cBhvr>
                                        <p:cTn id="123" dur="5000" fill="hold"/>
                                        <p:tgtEl>
                                          <p:spTgt spid="8"/>
                                        </p:tgtEl>
                                        <p:attrNameLst>
                                          <p:attrName>r</p:attrName>
                                        </p:attrNameLst>
                                      </p:cBhvr>
                                    </p:animRot>
                                  </p:childTnLst>
                                </p:cTn>
                              </p:par>
                              <p:par>
                                <p:cTn id="124" presetID="8" presetClass="emph" presetSubtype="0" fill="hold" grpId="1" nodeType="withEffect">
                                  <p:stCondLst>
                                    <p:cond delay="0"/>
                                  </p:stCondLst>
                                  <p:childTnLst>
                                    <p:animRot by="21600000">
                                      <p:cBhvr>
                                        <p:cTn id="125" dur="5000" fill="hold"/>
                                        <p:tgtEl>
                                          <p:spTgt spid="9"/>
                                        </p:tgtEl>
                                        <p:attrNameLst>
                                          <p:attrName>r</p:attrName>
                                        </p:attrNameLst>
                                      </p:cBhvr>
                                    </p:animRot>
                                  </p:childTnLst>
                                </p:cTn>
                              </p:par>
                              <p:par>
                                <p:cTn id="126" presetID="8" presetClass="emph" presetSubtype="0" fill="hold" grpId="1" nodeType="withEffect">
                                  <p:stCondLst>
                                    <p:cond delay="0"/>
                                  </p:stCondLst>
                                  <p:childTnLst>
                                    <p:animRot by="-21600000">
                                      <p:cBhvr>
                                        <p:cTn id="127" dur="5000" fill="hold"/>
                                        <p:tgtEl>
                                          <p:spTgt spid="10"/>
                                        </p:tgtEl>
                                        <p:attrNameLst>
                                          <p:attrName>r</p:attrName>
                                        </p:attrNameLst>
                                      </p:cBhvr>
                                    </p:animRot>
                                  </p:childTnLst>
                                </p:cTn>
                              </p:par>
                              <p:par>
                                <p:cTn id="128" presetID="8" presetClass="emph" presetSubtype="0" fill="hold" grpId="1" nodeType="withEffect">
                                  <p:stCondLst>
                                    <p:cond delay="0"/>
                                  </p:stCondLst>
                                  <p:childTnLst>
                                    <p:animRot by="21600000">
                                      <p:cBhvr>
                                        <p:cTn id="129" dur="5000" fill="hold"/>
                                        <p:tgtEl>
                                          <p:spTgt spid="11"/>
                                        </p:tgtEl>
                                        <p:attrNameLst>
                                          <p:attrName>r</p:attrName>
                                        </p:attrNameLst>
                                      </p:cBhvr>
                                    </p:animRot>
                                  </p:childTnLst>
                                </p:cTn>
                              </p:par>
                              <p:par>
                                <p:cTn id="130" presetID="8" presetClass="emph" presetSubtype="0" fill="hold" grpId="1" nodeType="withEffect">
                                  <p:stCondLst>
                                    <p:cond delay="0"/>
                                  </p:stCondLst>
                                  <p:childTnLst>
                                    <p:animRot by="-21600000">
                                      <p:cBhvr>
                                        <p:cTn id="131" dur="5000" fill="hold"/>
                                        <p:tgtEl>
                                          <p:spTgt spid="12"/>
                                        </p:tgtEl>
                                        <p:attrNameLst>
                                          <p:attrName>r</p:attrName>
                                        </p:attrNameLst>
                                      </p:cBhvr>
                                    </p:animRot>
                                  </p:childTnLst>
                                </p:cTn>
                              </p:par>
                              <p:par>
                                <p:cTn id="132" presetID="8" presetClass="emph" presetSubtype="0" fill="hold" grpId="1" nodeType="withEffect">
                                  <p:stCondLst>
                                    <p:cond delay="0"/>
                                  </p:stCondLst>
                                  <p:childTnLst>
                                    <p:animRot by="21600000">
                                      <p:cBhvr>
                                        <p:cTn id="133" dur="5000" fill="hold"/>
                                        <p:tgtEl>
                                          <p:spTgt spid="13"/>
                                        </p:tgtEl>
                                        <p:attrNameLst>
                                          <p:attrName>r</p:attrName>
                                        </p:attrNameLst>
                                      </p:cBhvr>
                                    </p:animRot>
                                  </p:childTnLst>
                                </p:cTn>
                              </p:par>
                              <p:par>
                                <p:cTn id="134" presetID="8" presetClass="emph" presetSubtype="0" fill="hold" grpId="1" nodeType="withEffect">
                                  <p:stCondLst>
                                    <p:cond delay="0"/>
                                  </p:stCondLst>
                                  <p:childTnLst>
                                    <p:animRot by="-21600000">
                                      <p:cBhvr>
                                        <p:cTn id="135" dur="5000" fill="hold"/>
                                        <p:tgtEl>
                                          <p:spTgt spid="14"/>
                                        </p:tgtEl>
                                        <p:attrNameLst>
                                          <p:attrName>r</p:attrName>
                                        </p:attrNameLst>
                                      </p:cBhvr>
                                    </p:animRot>
                                  </p:childTnLst>
                                </p:cTn>
                              </p:par>
                              <p:par>
                                <p:cTn id="136" presetID="8" presetClass="emph" presetSubtype="0" fill="hold" grpId="1" nodeType="withEffect">
                                  <p:stCondLst>
                                    <p:cond delay="0"/>
                                  </p:stCondLst>
                                  <p:childTnLst>
                                    <p:animRot by="21600000">
                                      <p:cBhvr>
                                        <p:cTn id="137" dur="5000" fill="hold"/>
                                        <p:tgtEl>
                                          <p:spTgt spid="15"/>
                                        </p:tgtEl>
                                        <p:attrNameLst>
                                          <p:attrName>r</p:attrName>
                                        </p:attrNameLst>
                                      </p:cBhvr>
                                    </p:animRot>
                                  </p:childTnLst>
                                </p:cTn>
                              </p:par>
                              <p:par>
                                <p:cTn id="138" presetID="8" presetClass="emph" presetSubtype="0" fill="hold" grpId="1" nodeType="withEffect">
                                  <p:stCondLst>
                                    <p:cond delay="0"/>
                                  </p:stCondLst>
                                  <p:childTnLst>
                                    <p:animRot by="-21600000">
                                      <p:cBhvr>
                                        <p:cTn id="139" dur="5000" fill="hold"/>
                                        <p:tgtEl>
                                          <p:spTgt spid="16"/>
                                        </p:tgtEl>
                                        <p:attrNameLst>
                                          <p:attrName>r</p:attrName>
                                        </p:attrNameLst>
                                      </p:cBhvr>
                                    </p:animRot>
                                  </p:childTnLst>
                                </p:cTn>
                              </p:par>
                              <p:par>
                                <p:cTn id="140" presetID="8" presetClass="emph" presetSubtype="0" fill="hold" grpId="1" nodeType="withEffect">
                                  <p:stCondLst>
                                    <p:cond delay="0"/>
                                  </p:stCondLst>
                                  <p:childTnLst>
                                    <p:animRot by="21600000">
                                      <p:cBhvr>
                                        <p:cTn id="141" dur="5000" fill="hold"/>
                                        <p:tgtEl>
                                          <p:spTgt spid="17"/>
                                        </p:tgtEl>
                                        <p:attrNameLst>
                                          <p:attrName>r</p:attrName>
                                        </p:attrNameLst>
                                      </p:cBhvr>
                                    </p:animRot>
                                  </p:childTnLst>
                                </p:cTn>
                              </p:par>
                              <p:par>
                                <p:cTn id="142" presetID="8" presetClass="emph" presetSubtype="0" fill="hold" grpId="1" nodeType="withEffect">
                                  <p:stCondLst>
                                    <p:cond delay="0"/>
                                  </p:stCondLst>
                                  <p:childTnLst>
                                    <p:animRot by="-21600000">
                                      <p:cBhvr>
                                        <p:cTn id="143" dur="5000" fill="hold"/>
                                        <p:tgtEl>
                                          <p:spTgt spid="18"/>
                                        </p:tgtEl>
                                        <p:attrNameLst>
                                          <p:attrName>r</p:attrName>
                                        </p:attrNameLst>
                                      </p:cBhvr>
                                    </p:animRot>
                                  </p:childTnLst>
                                </p:cTn>
                              </p:par>
                              <p:par>
                                <p:cTn id="144" presetID="8" presetClass="emph" presetSubtype="0" fill="hold" grpId="1" nodeType="withEffect">
                                  <p:stCondLst>
                                    <p:cond delay="0"/>
                                  </p:stCondLst>
                                  <p:childTnLst>
                                    <p:animRot by="21600000">
                                      <p:cBhvr>
                                        <p:cTn id="145" dur="5000" fill="hold"/>
                                        <p:tgtEl>
                                          <p:spTgt spid="19"/>
                                        </p:tgtEl>
                                        <p:attrNameLst>
                                          <p:attrName>r</p:attrName>
                                        </p:attrNameLst>
                                      </p:cBhvr>
                                    </p:animRot>
                                  </p:childTnLst>
                                </p:cTn>
                              </p:par>
                              <p:par>
                                <p:cTn id="146" presetID="8" presetClass="emph" presetSubtype="0" fill="hold" grpId="1" nodeType="withEffect">
                                  <p:stCondLst>
                                    <p:cond delay="0"/>
                                  </p:stCondLst>
                                  <p:childTnLst>
                                    <p:animRot by="-21600000">
                                      <p:cBhvr>
                                        <p:cTn id="147" dur="5000" fill="hold"/>
                                        <p:tgtEl>
                                          <p:spTgt spid="20"/>
                                        </p:tgtEl>
                                        <p:attrNameLst>
                                          <p:attrName>r</p:attrName>
                                        </p:attrNameLst>
                                      </p:cBhvr>
                                    </p:animRot>
                                  </p:childTnLst>
                                </p:cTn>
                              </p:par>
                              <p:par>
                                <p:cTn id="148" presetID="8" presetClass="emph" presetSubtype="0" fill="hold" grpId="1" nodeType="withEffect">
                                  <p:stCondLst>
                                    <p:cond delay="0"/>
                                  </p:stCondLst>
                                  <p:childTnLst>
                                    <p:animRot by="21600000">
                                      <p:cBhvr>
                                        <p:cTn id="149" dur="5000" fill="hold"/>
                                        <p:tgtEl>
                                          <p:spTgt spid="21"/>
                                        </p:tgtEl>
                                        <p:attrNameLst>
                                          <p:attrName>r</p:attrName>
                                        </p:attrNameLst>
                                      </p:cBhvr>
                                    </p:animRot>
                                  </p:childTnLst>
                                </p:cTn>
                              </p:par>
                              <p:par>
                                <p:cTn id="150" presetID="8" presetClass="emph" presetSubtype="0" fill="hold" grpId="1" nodeType="withEffect">
                                  <p:stCondLst>
                                    <p:cond delay="0"/>
                                  </p:stCondLst>
                                  <p:childTnLst>
                                    <p:animRot by="-21600000">
                                      <p:cBhvr>
                                        <p:cTn id="151" dur="5000" fill="hold"/>
                                        <p:tgtEl>
                                          <p:spTgt spid="22"/>
                                        </p:tgtEl>
                                        <p:attrNameLst>
                                          <p:attrName>r</p:attrName>
                                        </p:attrNameLst>
                                      </p:cBhvr>
                                    </p:animRot>
                                  </p:childTnLst>
                                </p:cTn>
                              </p:par>
                              <p:par>
                                <p:cTn id="152" presetID="8" presetClass="emph" presetSubtype="0" fill="hold" grpId="1" nodeType="withEffect">
                                  <p:stCondLst>
                                    <p:cond delay="0"/>
                                  </p:stCondLst>
                                  <p:childTnLst>
                                    <p:animRot by="21600000">
                                      <p:cBhvr>
                                        <p:cTn id="153" dur="5000" fill="hold"/>
                                        <p:tgtEl>
                                          <p:spTgt spid="23"/>
                                        </p:tgtEl>
                                        <p:attrNameLst>
                                          <p:attrName>r</p:attrName>
                                        </p:attrNameLst>
                                      </p:cBhvr>
                                    </p:animRot>
                                  </p:childTnLst>
                                </p:cTn>
                              </p:par>
                              <p:par>
                                <p:cTn id="154" presetID="8" presetClass="emph" presetSubtype="0" fill="hold" grpId="1" nodeType="withEffect">
                                  <p:stCondLst>
                                    <p:cond delay="0"/>
                                  </p:stCondLst>
                                  <p:childTnLst>
                                    <p:animRot by="-21600000">
                                      <p:cBhvr>
                                        <p:cTn id="155" dur="5000" fill="hold"/>
                                        <p:tgtEl>
                                          <p:spTgt spid="24"/>
                                        </p:tgtEl>
                                        <p:attrNameLst>
                                          <p:attrName>r</p:attrName>
                                        </p:attrNameLst>
                                      </p:cBhvr>
                                    </p:animRot>
                                  </p:childTnLst>
                                </p:cTn>
                              </p:par>
                              <p:par>
                                <p:cTn id="156" presetID="8" presetClass="emph" presetSubtype="0" fill="hold" grpId="1" nodeType="withEffect">
                                  <p:stCondLst>
                                    <p:cond delay="0"/>
                                  </p:stCondLst>
                                  <p:childTnLst>
                                    <p:animRot by="21600000">
                                      <p:cBhvr>
                                        <p:cTn id="157" dur="5000" fill="hold"/>
                                        <p:tgtEl>
                                          <p:spTgt spid="25"/>
                                        </p:tgtEl>
                                        <p:attrNameLst>
                                          <p:attrName>r</p:attrName>
                                        </p:attrNameLst>
                                      </p:cBhvr>
                                    </p:animRot>
                                  </p:childTnLst>
                                </p:cTn>
                              </p:par>
                              <p:par>
                                <p:cTn id="158" presetID="8" presetClass="emph" presetSubtype="0" fill="hold" grpId="1" nodeType="withEffect">
                                  <p:stCondLst>
                                    <p:cond delay="0"/>
                                  </p:stCondLst>
                                  <p:childTnLst>
                                    <p:animRot by="-21600000">
                                      <p:cBhvr>
                                        <p:cTn id="159" dur="5000" fill="hold"/>
                                        <p:tgtEl>
                                          <p:spTgt spid="26"/>
                                        </p:tgtEl>
                                        <p:attrNameLst>
                                          <p:attrName>r</p:attrName>
                                        </p:attrNameLst>
                                      </p:cBhvr>
                                    </p:animRot>
                                  </p:childTnLst>
                                </p:cTn>
                              </p:par>
                              <p:par>
                                <p:cTn id="160" presetID="8" presetClass="emph" presetSubtype="0" fill="hold" grpId="1" nodeType="withEffect">
                                  <p:stCondLst>
                                    <p:cond delay="0"/>
                                  </p:stCondLst>
                                  <p:childTnLst>
                                    <p:animRot by="21600000">
                                      <p:cBhvr>
                                        <p:cTn id="161" dur="5000" fill="hold"/>
                                        <p:tgtEl>
                                          <p:spTgt spid="27"/>
                                        </p:tgtEl>
                                        <p:attrNameLst>
                                          <p:attrName>r</p:attrName>
                                        </p:attrNameLst>
                                      </p:cBhvr>
                                    </p:animRot>
                                  </p:childTnLst>
                                </p:cTn>
                              </p:par>
                              <p:par>
                                <p:cTn id="162" presetID="8" presetClass="emph" presetSubtype="0" fill="hold" grpId="1" nodeType="withEffect">
                                  <p:stCondLst>
                                    <p:cond delay="0"/>
                                  </p:stCondLst>
                                  <p:childTnLst>
                                    <p:animRot by="-21600000">
                                      <p:cBhvr>
                                        <p:cTn id="163" dur="5000" fill="hold"/>
                                        <p:tgtEl>
                                          <p:spTgt spid="28"/>
                                        </p:tgtEl>
                                        <p:attrNameLst>
                                          <p:attrName>r</p:attrName>
                                        </p:attrNameLst>
                                      </p:cBhvr>
                                    </p:animRot>
                                  </p:childTnLst>
                                </p:cTn>
                              </p:par>
                              <p:par>
                                <p:cTn id="164" presetID="2" presetClass="exit" presetSubtype="4" fill="hold" grpId="2" nodeType="withEffect">
                                  <p:stCondLst>
                                    <p:cond delay="0"/>
                                  </p:stCondLst>
                                  <p:childTnLst>
                                    <p:anim calcmode="lin" valueType="num">
                                      <p:cBhvr additive="base">
                                        <p:cTn id="165" dur="5000"/>
                                        <p:tgtEl>
                                          <p:spTgt spid="3"/>
                                        </p:tgtEl>
                                        <p:attrNameLst>
                                          <p:attrName>ppt_x</p:attrName>
                                        </p:attrNameLst>
                                      </p:cBhvr>
                                      <p:tavLst>
                                        <p:tav tm="0">
                                          <p:val>
                                            <p:strVal val="ppt_x"/>
                                          </p:val>
                                        </p:tav>
                                        <p:tav tm="100000">
                                          <p:val>
                                            <p:strVal val="ppt_x"/>
                                          </p:val>
                                        </p:tav>
                                      </p:tavLst>
                                    </p:anim>
                                    <p:anim calcmode="lin" valueType="num">
                                      <p:cBhvr additive="base">
                                        <p:cTn id="166" dur="5000"/>
                                        <p:tgtEl>
                                          <p:spTgt spid="3"/>
                                        </p:tgtEl>
                                        <p:attrNameLst>
                                          <p:attrName>ppt_y</p:attrName>
                                        </p:attrNameLst>
                                      </p:cBhvr>
                                      <p:tavLst>
                                        <p:tav tm="0">
                                          <p:val>
                                            <p:strVal val="ppt_y"/>
                                          </p:val>
                                        </p:tav>
                                        <p:tav tm="100000">
                                          <p:val>
                                            <p:strVal val="1+ppt_h/2"/>
                                          </p:val>
                                        </p:tav>
                                      </p:tavLst>
                                    </p:anim>
                                    <p:set>
                                      <p:cBhvr>
                                        <p:cTn id="167" dur="1" fill="hold">
                                          <p:stCondLst>
                                            <p:cond delay="4999"/>
                                          </p:stCondLst>
                                        </p:cTn>
                                        <p:tgtEl>
                                          <p:spTgt spid="3"/>
                                        </p:tgtEl>
                                        <p:attrNameLst>
                                          <p:attrName>style.visibility</p:attrName>
                                        </p:attrNameLst>
                                      </p:cBhvr>
                                      <p:to>
                                        <p:strVal val="hidden"/>
                                      </p:to>
                                    </p:set>
                                  </p:childTnLst>
                                </p:cTn>
                              </p:par>
                              <p:par>
                                <p:cTn id="168" presetID="2" presetClass="exit" presetSubtype="4" fill="hold" grpId="2" nodeType="withEffect">
                                  <p:stCondLst>
                                    <p:cond delay="0"/>
                                  </p:stCondLst>
                                  <p:childTnLst>
                                    <p:anim calcmode="lin" valueType="num">
                                      <p:cBhvr additive="base">
                                        <p:cTn id="169" dur="5000"/>
                                        <p:tgtEl>
                                          <p:spTgt spid="4"/>
                                        </p:tgtEl>
                                        <p:attrNameLst>
                                          <p:attrName>ppt_x</p:attrName>
                                        </p:attrNameLst>
                                      </p:cBhvr>
                                      <p:tavLst>
                                        <p:tav tm="0">
                                          <p:val>
                                            <p:strVal val="ppt_x"/>
                                          </p:val>
                                        </p:tav>
                                        <p:tav tm="100000">
                                          <p:val>
                                            <p:strVal val="ppt_x"/>
                                          </p:val>
                                        </p:tav>
                                      </p:tavLst>
                                    </p:anim>
                                    <p:anim calcmode="lin" valueType="num">
                                      <p:cBhvr additive="base">
                                        <p:cTn id="170" dur="5000"/>
                                        <p:tgtEl>
                                          <p:spTgt spid="4"/>
                                        </p:tgtEl>
                                        <p:attrNameLst>
                                          <p:attrName>ppt_y</p:attrName>
                                        </p:attrNameLst>
                                      </p:cBhvr>
                                      <p:tavLst>
                                        <p:tav tm="0">
                                          <p:val>
                                            <p:strVal val="ppt_y"/>
                                          </p:val>
                                        </p:tav>
                                        <p:tav tm="100000">
                                          <p:val>
                                            <p:strVal val="1+ppt_h/2"/>
                                          </p:val>
                                        </p:tav>
                                      </p:tavLst>
                                    </p:anim>
                                    <p:set>
                                      <p:cBhvr>
                                        <p:cTn id="171" dur="1" fill="hold">
                                          <p:stCondLst>
                                            <p:cond delay="4999"/>
                                          </p:stCondLst>
                                        </p:cTn>
                                        <p:tgtEl>
                                          <p:spTgt spid="4"/>
                                        </p:tgtEl>
                                        <p:attrNameLst>
                                          <p:attrName>style.visibility</p:attrName>
                                        </p:attrNameLst>
                                      </p:cBhvr>
                                      <p:to>
                                        <p:strVal val="hidden"/>
                                      </p:to>
                                    </p:set>
                                  </p:childTnLst>
                                </p:cTn>
                              </p:par>
                              <p:par>
                                <p:cTn id="172" presetID="2" presetClass="exit" presetSubtype="4" fill="hold" grpId="2" nodeType="withEffect">
                                  <p:stCondLst>
                                    <p:cond delay="0"/>
                                  </p:stCondLst>
                                  <p:childTnLst>
                                    <p:anim calcmode="lin" valueType="num">
                                      <p:cBhvr additive="base">
                                        <p:cTn id="173" dur="5000"/>
                                        <p:tgtEl>
                                          <p:spTgt spid="5"/>
                                        </p:tgtEl>
                                        <p:attrNameLst>
                                          <p:attrName>ppt_x</p:attrName>
                                        </p:attrNameLst>
                                      </p:cBhvr>
                                      <p:tavLst>
                                        <p:tav tm="0">
                                          <p:val>
                                            <p:strVal val="ppt_x"/>
                                          </p:val>
                                        </p:tav>
                                        <p:tav tm="100000">
                                          <p:val>
                                            <p:strVal val="ppt_x"/>
                                          </p:val>
                                        </p:tav>
                                      </p:tavLst>
                                    </p:anim>
                                    <p:anim calcmode="lin" valueType="num">
                                      <p:cBhvr additive="base">
                                        <p:cTn id="174" dur="5000"/>
                                        <p:tgtEl>
                                          <p:spTgt spid="5"/>
                                        </p:tgtEl>
                                        <p:attrNameLst>
                                          <p:attrName>ppt_y</p:attrName>
                                        </p:attrNameLst>
                                      </p:cBhvr>
                                      <p:tavLst>
                                        <p:tav tm="0">
                                          <p:val>
                                            <p:strVal val="ppt_y"/>
                                          </p:val>
                                        </p:tav>
                                        <p:tav tm="100000">
                                          <p:val>
                                            <p:strVal val="1+ppt_h/2"/>
                                          </p:val>
                                        </p:tav>
                                      </p:tavLst>
                                    </p:anim>
                                    <p:set>
                                      <p:cBhvr>
                                        <p:cTn id="175" dur="1" fill="hold">
                                          <p:stCondLst>
                                            <p:cond delay="4999"/>
                                          </p:stCondLst>
                                        </p:cTn>
                                        <p:tgtEl>
                                          <p:spTgt spid="5"/>
                                        </p:tgtEl>
                                        <p:attrNameLst>
                                          <p:attrName>style.visibility</p:attrName>
                                        </p:attrNameLst>
                                      </p:cBhvr>
                                      <p:to>
                                        <p:strVal val="hidden"/>
                                      </p:to>
                                    </p:set>
                                  </p:childTnLst>
                                </p:cTn>
                              </p:par>
                              <p:par>
                                <p:cTn id="176" presetID="2" presetClass="exit" presetSubtype="4" fill="hold" grpId="2" nodeType="withEffect">
                                  <p:stCondLst>
                                    <p:cond delay="0"/>
                                  </p:stCondLst>
                                  <p:childTnLst>
                                    <p:anim calcmode="lin" valueType="num">
                                      <p:cBhvr additive="base">
                                        <p:cTn id="177" dur="5000"/>
                                        <p:tgtEl>
                                          <p:spTgt spid="6"/>
                                        </p:tgtEl>
                                        <p:attrNameLst>
                                          <p:attrName>ppt_x</p:attrName>
                                        </p:attrNameLst>
                                      </p:cBhvr>
                                      <p:tavLst>
                                        <p:tav tm="0">
                                          <p:val>
                                            <p:strVal val="ppt_x"/>
                                          </p:val>
                                        </p:tav>
                                        <p:tav tm="100000">
                                          <p:val>
                                            <p:strVal val="ppt_x"/>
                                          </p:val>
                                        </p:tav>
                                      </p:tavLst>
                                    </p:anim>
                                    <p:anim calcmode="lin" valueType="num">
                                      <p:cBhvr additive="base">
                                        <p:cTn id="178" dur="5000"/>
                                        <p:tgtEl>
                                          <p:spTgt spid="6"/>
                                        </p:tgtEl>
                                        <p:attrNameLst>
                                          <p:attrName>ppt_y</p:attrName>
                                        </p:attrNameLst>
                                      </p:cBhvr>
                                      <p:tavLst>
                                        <p:tav tm="0">
                                          <p:val>
                                            <p:strVal val="ppt_y"/>
                                          </p:val>
                                        </p:tav>
                                        <p:tav tm="100000">
                                          <p:val>
                                            <p:strVal val="1+ppt_h/2"/>
                                          </p:val>
                                        </p:tav>
                                      </p:tavLst>
                                    </p:anim>
                                    <p:set>
                                      <p:cBhvr>
                                        <p:cTn id="179" dur="1" fill="hold">
                                          <p:stCondLst>
                                            <p:cond delay="4999"/>
                                          </p:stCondLst>
                                        </p:cTn>
                                        <p:tgtEl>
                                          <p:spTgt spid="6"/>
                                        </p:tgtEl>
                                        <p:attrNameLst>
                                          <p:attrName>style.visibility</p:attrName>
                                        </p:attrNameLst>
                                      </p:cBhvr>
                                      <p:to>
                                        <p:strVal val="hidden"/>
                                      </p:to>
                                    </p:set>
                                  </p:childTnLst>
                                </p:cTn>
                              </p:par>
                              <p:par>
                                <p:cTn id="180" presetID="2" presetClass="exit" presetSubtype="4" fill="hold" grpId="2" nodeType="withEffect">
                                  <p:stCondLst>
                                    <p:cond delay="0"/>
                                  </p:stCondLst>
                                  <p:childTnLst>
                                    <p:anim calcmode="lin" valueType="num">
                                      <p:cBhvr additive="base">
                                        <p:cTn id="181" dur="5000"/>
                                        <p:tgtEl>
                                          <p:spTgt spid="7"/>
                                        </p:tgtEl>
                                        <p:attrNameLst>
                                          <p:attrName>ppt_x</p:attrName>
                                        </p:attrNameLst>
                                      </p:cBhvr>
                                      <p:tavLst>
                                        <p:tav tm="0">
                                          <p:val>
                                            <p:strVal val="ppt_x"/>
                                          </p:val>
                                        </p:tav>
                                        <p:tav tm="100000">
                                          <p:val>
                                            <p:strVal val="ppt_x"/>
                                          </p:val>
                                        </p:tav>
                                      </p:tavLst>
                                    </p:anim>
                                    <p:anim calcmode="lin" valueType="num">
                                      <p:cBhvr additive="base">
                                        <p:cTn id="182" dur="5000"/>
                                        <p:tgtEl>
                                          <p:spTgt spid="7"/>
                                        </p:tgtEl>
                                        <p:attrNameLst>
                                          <p:attrName>ppt_y</p:attrName>
                                        </p:attrNameLst>
                                      </p:cBhvr>
                                      <p:tavLst>
                                        <p:tav tm="0">
                                          <p:val>
                                            <p:strVal val="ppt_y"/>
                                          </p:val>
                                        </p:tav>
                                        <p:tav tm="100000">
                                          <p:val>
                                            <p:strVal val="1+ppt_h/2"/>
                                          </p:val>
                                        </p:tav>
                                      </p:tavLst>
                                    </p:anim>
                                    <p:set>
                                      <p:cBhvr>
                                        <p:cTn id="183" dur="1" fill="hold">
                                          <p:stCondLst>
                                            <p:cond delay="4999"/>
                                          </p:stCondLst>
                                        </p:cTn>
                                        <p:tgtEl>
                                          <p:spTgt spid="7"/>
                                        </p:tgtEl>
                                        <p:attrNameLst>
                                          <p:attrName>style.visibility</p:attrName>
                                        </p:attrNameLst>
                                      </p:cBhvr>
                                      <p:to>
                                        <p:strVal val="hidden"/>
                                      </p:to>
                                    </p:set>
                                  </p:childTnLst>
                                </p:cTn>
                              </p:par>
                              <p:par>
                                <p:cTn id="184" presetID="2" presetClass="exit" presetSubtype="4" fill="hold" grpId="2" nodeType="withEffect">
                                  <p:stCondLst>
                                    <p:cond delay="0"/>
                                  </p:stCondLst>
                                  <p:childTnLst>
                                    <p:anim calcmode="lin" valueType="num">
                                      <p:cBhvr additive="base">
                                        <p:cTn id="185" dur="5000"/>
                                        <p:tgtEl>
                                          <p:spTgt spid="8"/>
                                        </p:tgtEl>
                                        <p:attrNameLst>
                                          <p:attrName>ppt_x</p:attrName>
                                        </p:attrNameLst>
                                      </p:cBhvr>
                                      <p:tavLst>
                                        <p:tav tm="0">
                                          <p:val>
                                            <p:strVal val="ppt_x"/>
                                          </p:val>
                                        </p:tav>
                                        <p:tav tm="100000">
                                          <p:val>
                                            <p:strVal val="ppt_x"/>
                                          </p:val>
                                        </p:tav>
                                      </p:tavLst>
                                    </p:anim>
                                    <p:anim calcmode="lin" valueType="num">
                                      <p:cBhvr additive="base">
                                        <p:cTn id="186" dur="5000"/>
                                        <p:tgtEl>
                                          <p:spTgt spid="8"/>
                                        </p:tgtEl>
                                        <p:attrNameLst>
                                          <p:attrName>ppt_y</p:attrName>
                                        </p:attrNameLst>
                                      </p:cBhvr>
                                      <p:tavLst>
                                        <p:tav tm="0">
                                          <p:val>
                                            <p:strVal val="ppt_y"/>
                                          </p:val>
                                        </p:tav>
                                        <p:tav tm="100000">
                                          <p:val>
                                            <p:strVal val="1+ppt_h/2"/>
                                          </p:val>
                                        </p:tav>
                                      </p:tavLst>
                                    </p:anim>
                                    <p:set>
                                      <p:cBhvr>
                                        <p:cTn id="187" dur="1" fill="hold">
                                          <p:stCondLst>
                                            <p:cond delay="4999"/>
                                          </p:stCondLst>
                                        </p:cTn>
                                        <p:tgtEl>
                                          <p:spTgt spid="8"/>
                                        </p:tgtEl>
                                        <p:attrNameLst>
                                          <p:attrName>style.visibility</p:attrName>
                                        </p:attrNameLst>
                                      </p:cBhvr>
                                      <p:to>
                                        <p:strVal val="hidden"/>
                                      </p:to>
                                    </p:set>
                                  </p:childTnLst>
                                </p:cTn>
                              </p:par>
                              <p:par>
                                <p:cTn id="188" presetID="2" presetClass="exit" presetSubtype="4" fill="hold" grpId="2" nodeType="withEffect">
                                  <p:stCondLst>
                                    <p:cond delay="0"/>
                                  </p:stCondLst>
                                  <p:childTnLst>
                                    <p:anim calcmode="lin" valueType="num">
                                      <p:cBhvr additive="base">
                                        <p:cTn id="189" dur="5000"/>
                                        <p:tgtEl>
                                          <p:spTgt spid="9"/>
                                        </p:tgtEl>
                                        <p:attrNameLst>
                                          <p:attrName>ppt_x</p:attrName>
                                        </p:attrNameLst>
                                      </p:cBhvr>
                                      <p:tavLst>
                                        <p:tav tm="0">
                                          <p:val>
                                            <p:strVal val="ppt_x"/>
                                          </p:val>
                                        </p:tav>
                                        <p:tav tm="100000">
                                          <p:val>
                                            <p:strVal val="ppt_x"/>
                                          </p:val>
                                        </p:tav>
                                      </p:tavLst>
                                    </p:anim>
                                    <p:anim calcmode="lin" valueType="num">
                                      <p:cBhvr additive="base">
                                        <p:cTn id="190" dur="5000"/>
                                        <p:tgtEl>
                                          <p:spTgt spid="9"/>
                                        </p:tgtEl>
                                        <p:attrNameLst>
                                          <p:attrName>ppt_y</p:attrName>
                                        </p:attrNameLst>
                                      </p:cBhvr>
                                      <p:tavLst>
                                        <p:tav tm="0">
                                          <p:val>
                                            <p:strVal val="ppt_y"/>
                                          </p:val>
                                        </p:tav>
                                        <p:tav tm="100000">
                                          <p:val>
                                            <p:strVal val="1+ppt_h/2"/>
                                          </p:val>
                                        </p:tav>
                                      </p:tavLst>
                                    </p:anim>
                                    <p:set>
                                      <p:cBhvr>
                                        <p:cTn id="191" dur="1" fill="hold">
                                          <p:stCondLst>
                                            <p:cond delay="4999"/>
                                          </p:stCondLst>
                                        </p:cTn>
                                        <p:tgtEl>
                                          <p:spTgt spid="9"/>
                                        </p:tgtEl>
                                        <p:attrNameLst>
                                          <p:attrName>style.visibility</p:attrName>
                                        </p:attrNameLst>
                                      </p:cBhvr>
                                      <p:to>
                                        <p:strVal val="hidden"/>
                                      </p:to>
                                    </p:set>
                                  </p:childTnLst>
                                </p:cTn>
                              </p:par>
                              <p:par>
                                <p:cTn id="192" presetID="2" presetClass="exit" presetSubtype="4" fill="hold" grpId="2" nodeType="withEffect">
                                  <p:stCondLst>
                                    <p:cond delay="0"/>
                                  </p:stCondLst>
                                  <p:childTnLst>
                                    <p:anim calcmode="lin" valueType="num">
                                      <p:cBhvr additive="base">
                                        <p:cTn id="193" dur="5000"/>
                                        <p:tgtEl>
                                          <p:spTgt spid="10"/>
                                        </p:tgtEl>
                                        <p:attrNameLst>
                                          <p:attrName>ppt_x</p:attrName>
                                        </p:attrNameLst>
                                      </p:cBhvr>
                                      <p:tavLst>
                                        <p:tav tm="0">
                                          <p:val>
                                            <p:strVal val="ppt_x"/>
                                          </p:val>
                                        </p:tav>
                                        <p:tav tm="100000">
                                          <p:val>
                                            <p:strVal val="ppt_x"/>
                                          </p:val>
                                        </p:tav>
                                      </p:tavLst>
                                    </p:anim>
                                    <p:anim calcmode="lin" valueType="num">
                                      <p:cBhvr additive="base">
                                        <p:cTn id="194" dur="5000"/>
                                        <p:tgtEl>
                                          <p:spTgt spid="10"/>
                                        </p:tgtEl>
                                        <p:attrNameLst>
                                          <p:attrName>ppt_y</p:attrName>
                                        </p:attrNameLst>
                                      </p:cBhvr>
                                      <p:tavLst>
                                        <p:tav tm="0">
                                          <p:val>
                                            <p:strVal val="ppt_y"/>
                                          </p:val>
                                        </p:tav>
                                        <p:tav tm="100000">
                                          <p:val>
                                            <p:strVal val="1+ppt_h/2"/>
                                          </p:val>
                                        </p:tav>
                                      </p:tavLst>
                                    </p:anim>
                                    <p:set>
                                      <p:cBhvr>
                                        <p:cTn id="195" dur="1" fill="hold">
                                          <p:stCondLst>
                                            <p:cond delay="4999"/>
                                          </p:stCondLst>
                                        </p:cTn>
                                        <p:tgtEl>
                                          <p:spTgt spid="10"/>
                                        </p:tgtEl>
                                        <p:attrNameLst>
                                          <p:attrName>style.visibility</p:attrName>
                                        </p:attrNameLst>
                                      </p:cBhvr>
                                      <p:to>
                                        <p:strVal val="hidden"/>
                                      </p:to>
                                    </p:set>
                                  </p:childTnLst>
                                </p:cTn>
                              </p:par>
                              <p:par>
                                <p:cTn id="196" presetID="2" presetClass="exit" presetSubtype="4" fill="hold" grpId="2" nodeType="withEffect">
                                  <p:stCondLst>
                                    <p:cond delay="0"/>
                                  </p:stCondLst>
                                  <p:childTnLst>
                                    <p:anim calcmode="lin" valueType="num">
                                      <p:cBhvr additive="base">
                                        <p:cTn id="197" dur="5000"/>
                                        <p:tgtEl>
                                          <p:spTgt spid="11"/>
                                        </p:tgtEl>
                                        <p:attrNameLst>
                                          <p:attrName>ppt_x</p:attrName>
                                        </p:attrNameLst>
                                      </p:cBhvr>
                                      <p:tavLst>
                                        <p:tav tm="0">
                                          <p:val>
                                            <p:strVal val="ppt_x"/>
                                          </p:val>
                                        </p:tav>
                                        <p:tav tm="100000">
                                          <p:val>
                                            <p:strVal val="ppt_x"/>
                                          </p:val>
                                        </p:tav>
                                      </p:tavLst>
                                    </p:anim>
                                    <p:anim calcmode="lin" valueType="num">
                                      <p:cBhvr additive="base">
                                        <p:cTn id="198" dur="5000"/>
                                        <p:tgtEl>
                                          <p:spTgt spid="11"/>
                                        </p:tgtEl>
                                        <p:attrNameLst>
                                          <p:attrName>ppt_y</p:attrName>
                                        </p:attrNameLst>
                                      </p:cBhvr>
                                      <p:tavLst>
                                        <p:tav tm="0">
                                          <p:val>
                                            <p:strVal val="ppt_y"/>
                                          </p:val>
                                        </p:tav>
                                        <p:tav tm="100000">
                                          <p:val>
                                            <p:strVal val="1+ppt_h/2"/>
                                          </p:val>
                                        </p:tav>
                                      </p:tavLst>
                                    </p:anim>
                                    <p:set>
                                      <p:cBhvr>
                                        <p:cTn id="199" dur="1" fill="hold">
                                          <p:stCondLst>
                                            <p:cond delay="4999"/>
                                          </p:stCondLst>
                                        </p:cTn>
                                        <p:tgtEl>
                                          <p:spTgt spid="11"/>
                                        </p:tgtEl>
                                        <p:attrNameLst>
                                          <p:attrName>style.visibility</p:attrName>
                                        </p:attrNameLst>
                                      </p:cBhvr>
                                      <p:to>
                                        <p:strVal val="hidden"/>
                                      </p:to>
                                    </p:set>
                                  </p:childTnLst>
                                </p:cTn>
                              </p:par>
                              <p:par>
                                <p:cTn id="200" presetID="2" presetClass="exit" presetSubtype="4" fill="hold" grpId="2" nodeType="withEffect">
                                  <p:stCondLst>
                                    <p:cond delay="0"/>
                                  </p:stCondLst>
                                  <p:childTnLst>
                                    <p:anim calcmode="lin" valueType="num">
                                      <p:cBhvr additive="base">
                                        <p:cTn id="201" dur="5000"/>
                                        <p:tgtEl>
                                          <p:spTgt spid="12"/>
                                        </p:tgtEl>
                                        <p:attrNameLst>
                                          <p:attrName>ppt_x</p:attrName>
                                        </p:attrNameLst>
                                      </p:cBhvr>
                                      <p:tavLst>
                                        <p:tav tm="0">
                                          <p:val>
                                            <p:strVal val="ppt_x"/>
                                          </p:val>
                                        </p:tav>
                                        <p:tav tm="100000">
                                          <p:val>
                                            <p:strVal val="ppt_x"/>
                                          </p:val>
                                        </p:tav>
                                      </p:tavLst>
                                    </p:anim>
                                    <p:anim calcmode="lin" valueType="num">
                                      <p:cBhvr additive="base">
                                        <p:cTn id="202" dur="5000"/>
                                        <p:tgtEl>
                                          <p:spTgt spid="12"/>
                                        </p:tgtEl>
                                        <p:attrNameLst>
                                          <p:attrName>ppt_y</p:attrName>
                                        </p:attrNameLst>
                                      </p:cBhvr>
                                      <p:tavLst>
                                        <p:tav tm="0">
                                          <p:val>
                                            <p:strVal val="ppt_y"/>
                                          </p:val>
                                        </p:tav>
                                        <p:tav tm="100000">
                                          <p:val>
                                            <p:strVal val="1+ppt_h/2"/>
                                          </p:val>
                                        </p:tav>
                                      </p:tavLst>
                                    </p:anim>
                                    <p:set>
                                      <p:cBhvr>
                                        <p:cTn id="203" dur="1" fill="hold">
                                          <p:stCondLst>
                                            <p:cond delay="4999"/>
                                          </p:stCondLst>
                                        </p:cTn>
                                        <p:tgtEl>
                                          <p:spTgt spid="12"/>
                                        </p:tgtEl>
                                        <p:attrNameLst>
                                          <p:attrName>style.visibility</p:attrName>
                                        </p:attrNameLst>
                                      </p:cBhvr>
                                      <p:to>
                                        <p:strVal val="hidden"/>
                                      </p:to>
                                    </p:set>
                                  </p:childTnLst>
                                </p:cTn>
                              </p:par>
                              <p:par>
                                <p:cTn id="204" presetID="2" presetClass="exit" presetSubtype="4" fill="hold" grpId="2" nodeType="withEffect">
                                  <p:stCondLst>
                                    <p:cond delay="0"/>
                                  </p:stCondLst>
                                  <p:childTnLst>
                                    <p:anim calcmode="lin" valueType="num">
                                      <p:cBhvr additive="base">
                                        <p:cTn id="205" dur="5000"/>
                                        <p:tgtEl>
                                          <p:spTgt spid="13"/>
                                        </p:tgtEl>
                                        <p:attrNameLst>
                                          <p:attrName>ppt_x</p:attrName>
                                        </p:attrNameLst>
                                      </p:cBhvr>
                                      <p:tavLst>
                                        <p:tav tm="0">
                                          <p:val>
                                            <p:strVal val="ppt_x"/>
                                          </p:val>
                                        </p:tav>
                                        <p:tav tm="100000">
                                          <p:val>
                                            <p:strVal val="ppt_x"/>
                                          </p:val>
                                        </p:tav>
                                      </p:tavLst>
                                    </p:anim>
                                    <p:anim calcmode="lin" valueType="num">
                                      <p:cBhvr additive="base">
                                        <p:cTn id="206" dur="5000"/>
                                        <p:tgtEl>
                                          <p:spTgt spid="13"/>
                                        </p:tgtEl>
                                        <p:attrNameLst>
                                          <p:attrName>ppt_y</p:attrName>
                                        </p:attrNameLst>
                                      </p:cBhvr>
                                      <p:tavLst>
                                        <p:tav tm="0">
                                          <p:val>
                                            <p:strVal val="ppt_y"/>
                                          </p:val>
                                        </p:tav>
                                        <p:tav tm="100000">
                                          <p:val>
                                            <p:strVal val="1+ppt_h/2"/>
                                          </p:val>
                                        </p:tav>
                                      </p:tavLst>
                                    </p:anim>
                                    <p:set>
                                      <p:cBhvr>
                                        <p:cTn id="207" dur="1" fill="hold">
                                          <p:stCondLst>
                                            <p:cond delay="4999"/>
                                          </p:stCondLst>
                                        </p:cTn>
                                        <p:tgtEl>
                                          <p:spTgt spid="13"/>
                                        </p:tgtEl>
                                        <p:attrNameLst>
                                          <p:attrName>style.visibility</p:attrName>
                                        </p:attrNameLst>
                                      </p:cBhvr>
                                      <p:to>
                                        <p:strVal val="hidden"/>
                                      </p:to>
                                    </p:set>
                                  </p:childTnLst>
                                </p:cTn>
                              </p:par>
                              <p:par>
                                <p:cTn id="208" presetID="2" presetClass="exit" presetSubtype="4" fill="hold" grpId="2" nodeType="withEffect">
                                  <p:stCondLst>
                                    <p:cond delay="0"/>
                                  </p:stCondLst>
                                  <p:childTnLst>
                                    <p:anim calcmode="lin" valueType="num">
                                      <p:cBhvr additive="base">
                                        <p:cTn id="209" dur="5000"/>
                                        <p:tgtEl>
                                          <p:spTgt spid="14"/>
                                        </p:tgtEl>
                                        <p:attrNameLst>
                                          <p:attrName>ppt_x</p:attrName>
                                        </p:attrNameLst>
                                      </p:cBhvr>
                                      <p:tavLst>
                                        <p:tav tm="0">
                                          <p:val>
                                            <p:strVal val="ppt_x"/>
                                          </p:val>
                                        </p:tav>
                                        <p:tav tm="100000">
                                          <p:val>
                                            <p:strVal val="ppt_x"/>
                                          </p:val>
                                        </p:tav>
                                      </p:tavLst>
                                    </p:anim>
                                    <p:anim calcmode="lin" valueType="num">
                                      <p:cBhvr additive="base">
                                        <p:cTn id="210" dur="5000"/>
                                        <p:tgtEl>
                                          <p:spTgt spid="14"/>
                                        </p:tgtEl>
                                        <p:attrNameLst>
                                          <p:attrName>ppt_y</p:attrName>
                                        </p:attrNameLst>
                                      </p:cBhvr>
                                      <p:tavLst>
                                        <p:tav tm="0">
                                          <p:val>
                                            <p:strVal val="ppt_y"/>
                                          </p:val>
                                        </p:tav>
                                        <p:tav tm="100000">
                                          <p:val>
                                            <p:strVal val="1+ppt_h/2"/>
                                          </p:val>
                                        </p:tav>
                                      </p:tavLst>
                                    </p:anim>
                                    <p:set>
                                      <p:cBhvr>
                                        <p:cTn id="211" dur="1" fill="hold">
                                          <p:stCondLst>
                                            <p:cond delay="4999"/>
                                          </p:stCondLst>
                                        </p:cTn>
                                        <p:tgtEl>
                                          <p:spTgt spid="14"/>
                                        </p:tgtEl>
                                        <p:attrNameLst>
                                          <p:attrName>style.visibility</p:attrName>
                                        </p:attrNameLst>
                                      </p:cBhvr>
                                      <p:to>
                                        <p:strVal val="hidden"/>
                                      </p:to>
                                    </p:set>
                                  </p:childTnLst>
                                </p:cTn>
                              </p:par>
                              <p:par>
                                <p:cTn id="212" presetID="2" presetClass="exit" presetSubtype="4" fill="hold" grpId="2" nodeType="withEffect">
                                  <p:stCondLst>
                                    <p:cond delay="0"/>
                                  </p:stCondLst>
                                  <p:childTnLst>
                                    <p:anim calcmode="lin" valueType="num">
                                      <p:cBhvr additive="base">
                                        <p:cTn id="213" dur="5000"/>
                                        <p:tgtEl>
                                          <p:spTgt spid="15"/>
                                        </p:tgtEl>
                                        <p:attrNameLst>
                                          <p:attrName>ppt_x</p:attrName>
                                        </p:attrNameLst>
                                      </p:cBhvr>
                                      <p:tavLst>
                                        <p:tav tm="0">
                                          <p:val>
                                            <p:strVal val="ppt_x"/>
                                          </p:val>
                                        </p:tav>
                                        <p:tav tm="100000">
                                          <p:val>
                                            <p:strVal val="ppt_x"/>
                                          </p:val>
                                        </p:tav>
                                      </p:tavLst>
                                    </p:anim>
                                    <p:anim calcmode="lin" valueType="num">
                                      <p:cBhvr additive="base">
                                        <p:cTn id="214" dur="5000"/>
                                        <p:tgtEl>
                                          <p:spTgt spid="15"/>
                                        </p:tgtEl>
                                        <p:attrNameLst>
                                          <p:attrName>ppt_y</p:attrName>
                                        </p:attrNameLst>
                                      </p:cBhvr>
                                      <p:tavLst>
                                        <p:tav tm="0">
                                          <p:val>
                                            <p:strVal val="ppt_y"/>
                                          </p:val>
                                        </p:tav>
                                        <p:tav tm="100000">
                                          <p:val>
                                            <p:strVal val="1+ppt_h/2"/>
                                          </p:val>
                                        </p:tav>
                                      </p:tavLst>
                                    </p:anim>
                                    <p:set>
                                      <p:cBhvr>
                                        <p:cTn id="215" dur="1" fill="hold">
                                          <p:stCondLst>
                                            <p:cond delay="4999"/>
                                          </p:stCondLst>
                                        </p:cTn>
                                        <p:tgtEl>
                                          <p:spTgt spid="15"/>
                                        </p:tgtEl>
                                        <p:attrNameLst>
                                          <p:attrName>style.visibility</p:attrName>
                                        </p:attrNameLst>
                                      </p:cBhvr>
                                      <p:to>
                                        <p:strVal val="hidden"/>
                                      </p:to>
                                    </p:set>
                                  </p:childTnLst>
                                </p:cTn>
                              </p:par>
                              <p:par>
                                <p:cTn id="216" presetID="2" presetClass="exit" presetSubtype="4" fill="hold" grpId="2" nodeType="withEffect">
                                  <p:stCondLst>
                                    <p:cond delay="0"/>
                                  </p:stCondLst>
                                  <p:childTnLst>
                                    <p:anim calcmode="lin" valueType="num">
                                      <p:cBhvr additive="base">
                                        <p:cTn id="217" dur="5000"/>
                                        <p:tgtEl>
                                          <p:spTgt spid="16"/>
                                        </p:tgtEl>
                                        <p:attrNameLst>
                                          <p:attrName>ppt_x</p:attrName>
                                        </p:attrNameLst>
                                      </p:cBhvr>
                                      <p:tavLst>
                                        <p:tav tm="0">
                                          <p:val>
                                            <p:strVal val="ppt_x"/>
                                          </p:val>
                                        </p:tav>
                                        <p:tav tm="100000">
                                          <p:val>
                                            <p:strVal val="ppt_x"/>
                                          </p:val>
                                        </p:tav>
                                      </p:tavLst>
                                    </p:anim>
                                    <p:anim calcmode="lin" valueType="num">
                                      <p:cBhvr additive="base">
                                        <p:cTn id="218" dur="5000"/>
                                        <p:tgtEl>
                                          <p:spTgt spid="16"/>
                                        </p:tgtEl>
                                        <p:attrNameLst>
                                          <p:attrName>ppt_y</p:attrName>
                                        </p:attrNameLst>
                                      </p:cBhvr>
                                      <p:tavLst>
                                        <p:tav tm="0">
                                          <p:val>
                                            <p:strVal val="ppt_y"/>
                                          </p:val>
                                        </p:tav>
                                        <p:tav tm="100000">
                                          <p:val>
                                            <p:strVal val="1+ppt_h/2"/>
                                          </p:val>
                                        </p:tav>
                                      </p:tavLst>
                                    </p:anim>
                                    <p:set>
                                      <p:cBhvr>
                                        <p:cTn id="219" dur="1" fill="hold">
                                          <p:stCondLst>
                                            <p:cond delay="4999"/>
                                          </p:stCondLst>
                                        </p:cTn>
                                        <p:tgtEl>
                                          <p:spTgt spid="16"/>
                                        </p:tgtEl>
                                        <p:attrNameLst>
                                          <p:attrName>style.visibility</p:attrName>
                                        </p:attrNameLst>
                                      </p:cBhvr>
                                      <p:to>
                                        <p:strVal val="hidden"/>
                                      </p:to>
                                    </p:set>
                                  </p:childTnLst>
                                </p:cTn>
                              </p:par>
                              <p:par>
                                <p:cTn id="220" presetID="2" presetClass="exit" presetSubtype="4" fill="hold" grpId="2" nodeType="withEffect">
                                  <p:stCondLst>
                                    <p:cond delay="0"/>
                                  </p:stCondLst>
                                  <p:childTnLst>
                                    <p:anim calcmode="lin" valueType="num">
                                      <p:cBhvr additive="base">
                                        <p:cTn id="221" dur="5000"/>
                                        <p:tgtEl>
                                          <p:spTgt spid="17"/>
                                        </p:tgtEl>
                                        <p:attrNameLst>
                                          <p:attrName>ppt_x</p:attrName>
                                        </p:attrNameLst>
                                      </p:cBhvr>
                                      <p:tavLst>
                                        <p:tav tm="0">
                                          <p:val>
                                            <p:strVal val="ppt_x"/>
                                          </p:val>
                                        </p:tav>
                                        <p:tav tm="100000">
                                          <p:val>
                                            <p:strVal val="ppt_x"/>
                                          </p:val>
                                        </p:tav>
                                      </p:tavLst>
                                    </p:anim>
                                    <p:anim calcmode="lin" valueType="num">
                                      <p:cBhvr additive="base">
                                        <p:cTn id="222" dur="5000"/>
                                        <p:tgtEl>
                                          <p:spTgt spid="17"/>
                                        </p:tgtEl>
                                        <p:attrNameLst>
                                          <p:attrName>ppt_y</p:attrName>
                                        </p:attrNameLst>
                                      </p:cBhvr>
                                      <p:tavLst>
                                        <p:tav tm="0">
                                          <p:val>
                                            <p:strVal val="ppt_y"/>
                                          </p:val>
                                        </p:tav>
                                        <p:tav tm="100000">
                                          <p:val>
                                            <p:strVal val="1+ppt_h/2"/>
                                          </p:val>
                                        </p:tav>
                                      </p:tavLst>
                                    </p:anim>
                                    <p:set>
                                      <p:cBhvr>
                                        <p:cTn id="223" dur="1" fill="hold">
                                          <p:stCondLst>
                                            <p:cond delay="4999"/>
                                          </p:stCondLst>
                                        </p:cTn>
                                        <p:tgtEl>
                                          <p:spTgt spid="17"/>
                                        </p:tgtEl>
                                        <p:attrNameLst>
                                          <p:attrName>style.visibility</p:attrName>
                                        </p:attrNameLst>
                                      </p:cBhvr>
                                      <p:to>
                                        <p:strVal val="hidden"/>
                                      </p:to>
                                    </p:set>
                                  </p:childTnLst>
                                </p:cTn>
                              </p:par>
                              <p:par>
                                <p:cTn id="224" presetID="2" presetClass="exit" presetSubtype="4" fill="hold" grpId="2" nodeType="withEffect">
                                  <p:stCondLst>
                                    <p:cond delay="0"/>
                                  </p:stCondLst>
                                  <p:childTnLst>
                                    <p:anim calcmode="lin" valueType="num">
                                      <p:cBhvr additive="base">
                                        <p:cTn id="225" dur="5000"/>
                                        <p:tgtEl>
                                          <p:spTgt spid="18"/>
                                        </p:tgtEl>
                                        <p:attrNameLst>
                                          <p:attrName>ppt_x</p:attrName>
                                        </p:attrNameLst>
                                      </p:cBhvr>
                                      <p:tavLst>
                                        <p:tav tm="0">
                                          <p:val>
                                            <p:strVal val="ppt_x"/>
                                          </p:val>
                                        </p:tav>
                                        <p:tav tm="100000">
                                          <p:val>
                                            <p:strVal val="ppt_x"/>
                                          </p:val>
                                        </p:tav>
                                      </p:tavLst>
                                    </p:anim>
                                    <p:anim calcmode="lin" valueType="num">
                                      <p:cBhvr additive="base">
                                        <p:cTn id="226" dur="5000"/>
                                        <p:tgtEl>
                                          <p:spTgt spid="18"/>
                                        </p:tgtEl>
                                        <p:attrNameLst>
                                          <p:attrName>ppt_y</p:attrName>
                                        </p:attrNameLst>
                                      </p:cBhvr>
                                      <p:tavLst>
                                        <p:tav tm="0">
                                          <p:val>
                                            <p:strVal val="ppt_y"/>
                                          </p:val>
                                        </p:tav>
                                        <p:tav tm="100000">
                                          <p:val>
                                            <p:strVal val="1+ppt_h/2"/>
                                          </p:val>
                                        </p:tav>
                                      </p:tavLst>
                                    </p:anim>
                                    <p:set>
                                      <p:cBhvr>
                                        <p:cTn id="227" dur="1" fill="hold">
                                          <p:stCondLst>
                                            <p:cond delay="4999"/>
                                          </p:stCondLst>
                                        </p:cTn>
                                        <p:tgtEl>
                                          <p:spTgt spid="18"/>
                                        </p:tgtEl>
                                        <p:attrNameLst>
                                          <p:attrName>style.visibility</p:attrName>
                                        </p:attrNameLst>
                                      </p:cBhvr>
                                      <p:to>
                                        <p:strVal val="hidden"/>
                                      </p:to>
                                    </p:set>
                                  </p:childTnLst>
                                </p:cTn>
                              </p:par>
                              <p:par>
                                <p:cTn id="228" presetID="2" presetClass="exit" presetSubtype="4" fill="hold" grpId="2" nodeType="withEffect">
                                  <p:stCondLst>
                                    <p:cond delay="0"/>
                                  </p:stCondLst>
                                  <p:childTnLst>
                                    <p:anim calcmode="lin" valueType="num">
                                      <p:cBhvr additive="base">
                                        <p:cTn id="229" dur="5000"/>
                                        <p:tgtEl>
                                          <p:spTgt spid="19"/>
                                        </p:tgtEl>
                                        <p:attrNameLst>
                                          <p:attrName>ppt_x</p:attrName>
                                        </p:attrNameLst>
                                      </p:cBhvr>
                                      <p:tavLst>
                                        <p:tav tm="0">
                                          <p:val>
                                            <p:strVal val="ppt_x"/>
                                          </p:val>
                                        </p:tav>
                                        <p:tav tm="100000">
                                          <p:val>
                                            <p:strVal val="ppt_x"/>
                                          </p:val>
                                        </p:tav>
                                      </p:tavLst>
                                    </p:anim>
                                    <p:anim calcmode="lin" valueType="num">
                                      <p:cBhvr additive="base">
                                        <p:cTn id="230" dur="5000"/>
                                        <p:tgtEl>
                                          <p:spTgt spid="19"/>
                                        </p:tgtEl>
                                        <p:attrNameLst>
                                          <p:attrName>ppt_y</p:attrName>
                                        </p:attrNameLst>
                                      </p:cBhvr>
                                      <p:tavLst>
                                        <p:tav tm="0">
                                          <p:val>
                                            <p:strVal val="ppt_y"/>
                                          </p:val>
                                        </p:tav>
                                        <p:tav tm="100000">
                                          <p:val>
                                            <p:strVal val="1+ppt_h/2"/>
                                          </p:val>
                                        </p:tav>
                                      </p:tavLst>
                                    </p:anim>
                                    <p:set>
                                      <p:cBhvr>
                                        <p:cTn id="231" dur="1" fill="hold">
                                          <p:stCondLst>
                                            <p:cond delay="4999"/>
                                          </p:stCondLst>
                                        </p:cTn>
                                        <p:tgtEl>
                                          <p:spTgt spid="19"/>
                                        </p:tgtEl>
                                        <p:attrNameLst>
                                          <p:attrName>style.visibility</p:attrName>
                                        </p:attrNameLst>
                                      </p:cBhvr>
                                      <p:to>
                                        <p:strVal val="hidden"/>
                                      </p:to>
                                    </p:set>
                                  </p:childTnLst>
                                </p:cTn>
                              </p:par>
                              <p:par>
                                <p:cTn id="232" presetID="2" presetClass="exit" presetSubtype="4" fill="hold" grpId="2" nodeType="withEffect">
                                  <p:stCondLst>
                                    <p:cond delay="0"/>
                                  </p:stCondLst>
                                  <p:childTnLst>
                                    <p:anim calcmode="lin" valueType="num">
                                      <p:cBhvr additive="base">
                                        <p:cTn id="233" dur="5000"/>
                                        <p:tgtEl>
                                          <p:spTgt spid="20"/>
                                        </p:tgtEl>
                                        <p:attrNameLst>
                                          <p:attrName>ppt_x</p:attrName>
                                        </p:attrNameLst>
                                      </p:cBhvr>
                                      <p:tavLst>
                                        <p:tav tm="0">
                                          <p:val>
                                            <p:strVal val="ppt_x"/>
                                          </p:val>
                                        </p:tav>
                                        <p:tav tm="100000">
                                          <p:val>
                                            <p:strVal val="ppt_x"/>
                                          </p:val>
                                        </p:tav>
                                      </p:tavLst>
                                    </p:anim>
                                    <p:anim calcmode="lin" valueType="num">
                                      <p:cBhvr additive="base">
                                        <p:cTn id="234" dur="5000"/>
                                        <p:tgtEl>
                                          <p:spTgt spid="20"/>
                                        </p:tgtEl>
                                        <p:attrNameLst>
                                          <p:attrName>ppt_y</p:attrName>
                                        </p:attrNameLst>
                                      </p:cBhvr>
                                      <p:tavLst>
                                        <p:tav tm="0">
                                          <p:val>
                                            <p:strVal val="ppt_y"/>
                                          </p:val>
                                        </p:tav>
                                        <p:tav tm="100000">
                                          <p:val>
                                            <p:strVal val="1+ppt_h/2"/>
                                          </p:val>
                                        </p:tav>
                                      </p:tavLst>
                                    </p:anim>
                                    <p:set>
                                      <p:cBhvr>
                                        <p:cTn id="235" dur="1" fill="hold">
                                          <p:stCondLst>
                                            <p:cond delay="4999"/>
                                          </p:stCondLst>
                                        </p:cTn>
                                        <p:tgtEl>
                                          <p:spTgt spid="20"/>
                                        </p:tgtEl>
                                        <p:attrNameLst>
                                          <p:attrName>style.visibility</p:attrName>
                                        </p:attrNameLst>
                                      </p:cBhvr>
                                      <p:to>
                                        <p:strVal val="hidden"/>
                                      </p:to>
                                    </p:set>
                                  </p:childTnLst>
                                </p:cTn>
                              </p:par>
                              <p:par>
                                <p:cTn id="236" presetID="2" presetClass="exit" presetSubtype="4" fill="hold" grpId="2" nodeType="withEffect">
                                  <p:stCondLst>
                                    <p:cond delay="0"/>
                                  </p:stCondLst>
                                  <p:childTnLst>
                                    <p:anim calcmode="lin" valueType="num">
                                      <p:cBhvr additive="base">
                                        <p:cTn id="237" dur="5000"/>
                                        <p:tgtEl>
                                          <p:spTgt spid="21"/>
                                        </p:tgtEl>
                                        <p:attrNameLst>
                                          <p:attrName>ppt_x</p:attrName>
                                        </p:attrNameLst>
                                      </p:cBhvr>
                                      <p:tavLst>
                                        <p:tav tm="0">
                                          <p:val>
                                            <p:strVal val="ppt_x"/>
                                          </p:val>
                                        </p:tav>
                                        <p:tav tm="100000">
                                          <p:val>
                                            <p:strVal val="ppt_x"/>
                                          </p:val>
                                        </p:tav>
                                      </p:tavLst>
                                    </p:anim>
                                    <p:anim calcmode="lin" valueType="num">
                                      <p:cBhvr additive="base">
                                        <p:cTn id="238" dur="5000"/>
                                        <p:tgtEl>
                                          <p:spTgt spid="21"/>
                                        </p:tgtEl>
                                        <p:attrNameLst>
                                          <p:attrName>ppt_y</p:attrName>
                                        </p:attrNameLst>
                                      </p:cBhvr>
                                      <p:tavLst>
                                        <p:tav tm="0">
                                          <p:val>
                                            <p:strVal val="ppt_y"/>
                                          </p:val>
                                        </p:tav>
                                        <p:tav tm="100000">
                                          <p:val>
                                            <p:strVal val="1+ppt_h/2"/>
                                          </p:val>
                                        </p:tav>
                                      </p:tavLst>
                                    </p:anim>
                                    <p:set>
                                      <p:cBhvr>
                                        <p:cTn id="239" dur="1" fill="hold">
                                          <p:stCondLst>
                                            <p:cond delay="4999"/>
                                          </p:stCondLst>
                                        </p:cTn>
                                        <p:tgtEl>
                                          <p:spTgt spid="21"/>
                                        </p:tgtEl>
                                        <p:attrNameLst>
                                          <p:attrName>style.visibility</p:attrName>
                                        </p:attrNameLst>
                                      </p:cBhvr>
                                      <p:to>
                                        <p:strVal val="hidden"/>
                                      </p:to>
                                    </p:set>
                                  </p:childTnLst>
                                </p:cTn>
                              </p:par>
                              <p:par>
                                <p:cTn id="240" presetID="2" presetClass="exit" presetSubtype="4" fill="hold" grpId="2" nodeType="withEffect">
                                  <p:stCondLst>
                                    <p:cond delay="0"/>
                                  </p:stCondLst>
                                  <p:childTnLst>
                                    <p:anim calcmode="lin" valueType="num">
                                      <p:cBhvr additive="base">
                                        <p:cTn id="241" dur="5000"/>
                                        <p:tgtEl>
                                          <p:spTgt spid="22"/>
                                        </p:tgtEl>
                                        <p:attrNameLst>
                                          <p:attrName>ppt_x</p:attrName>
                                        </p:attrNameLst>
                                      </p:cBhvr>
                                      <p:tavLst>
                                        <p:tav tm="0">
                                          <p:val>
                                            <p:strVal val="ppt_x"/>
                                          </p:val>
                                        </p:tav>
                                        <p:tav tm="100000">
                                          <p:val>
                                            <p:strVal val="ppt_x"/>
                                          </p:val>
                                        </p:tav>
                                      </p:tavLst>
                                    </p:anim>
                                    <p:anim calcmode="lin" valueType="num">
                                      <p:cBhvr additive="base">
                                        <p:cTn id="242" dur="5000"/>
                                        <p:tgtEl>
                                          <p:spTgt spid="22"/>
                                        </p:tgtEl>
                                        <p:attrNameLst>
                                          <p:attrName>ppt_y</p:attrName>
                                        </p:attrNameLst>
                                      </p:cBhvr>
                                      <p:tavLst>
                                        <p:tav tm="0">
                                          <p:val>
                                            <p:strVal val="ppt_y"/>
                                          </p:val>
                                        </p:tav>
                                        <p:tav tm="100000">
                                          <p:val>
                                            <p:strVal val="1+ppt_h/2"/>
                                          </p:val>
                                        </p:tav>
                                      </p:tavLst>
                                    </p:anim>
                                    <p:set>
                                      <p:cBhvr>
                                        <p:cTn id="243" dur="1" fill="hold">
                                          <p:stCondLst>
                                            <p:cond delay="4999"/>
                                          </p:stCondLst>
                                        </p:cTn>
                                        <p:tgtEl>
                                          <p:spTgt spid="22"/>
                                        </p:tgtEl>
                                        <p:attrNameLst>
                                          <p:attrName>style.visibility</p:attrName>
                                        </p:attrNameLst>
                                      </p:cBhvr>
                                      <p:to>
                                        <p:strVal val="hidden"/>
                                      </p:to>
                                    </p:set>
                                  </p:childTnLst>
                                </p:cTn>
                              </p:par>
                              <p:par>
                                <p:cTn id="244" presetID="2" presetClass="exit" presetSubtype="4" fill="hold" grpId="2" nodeType="withEffect">
                                  <p:stCondLst>
                                    <p:cond delay="0"/>
                                  </p:stCondLst>
                                  <p:childTnLst>
                                    <p:anim calcmode="lin" valueType="num">
                                      <p:cBhvr additive="base">
                                        <p:cTn id="245" dur="5000"/>
                                        <p:tgtEl>
                                          <p:spTgt spid="23"/>
                                        </p:tgtEl>
                                        <p:attrNameLst>
                                          <p:attrName>ppt_x</p:attrName>
                                        </p:attrNameLst>
                                      </p:cBhvr>
                                      <p:tavLst>
                                        <p:tav tm="0">
                                          <p:val>
                                            <p:strVal val="ppt_x"/>
                                          </p:val>
                                        </p:tav>
                                        <p:tav tm="100000">
                                          <p:val>
                                            <p:strVal val="ppt_x"/>
                                          </p:val>
                                        </p:tav>
                                      </p:tavLst>
                                    </p:anim>
                                    <p:anim calcmode="lin" valueType="num">
                                      <p:cBhvr additive="base">
                                        <p:cTn id="246" dur="5000"/>
                                        <p:tgtEl>
                                          <p:spTgt spid="23"/>
                                        </p:tgtEl>
                                        <p:attrNameLst>
                                          <p:attrName>ppt_y</p:attrName>
                                        </p:attrNameLst>
                                      </p:cBhvr>
                                      <p:tavLst>
                                        <p:tav tm="0">
                                          <p:val>
                                            <p:strVal val="ppt_y"/>
                                          </p:val>
                                        </p:tav>
                                        <p:tav tm="100000">
                                          <p:val>
                                            <p:strVal val="1+ppt_h/2"/>
                                          </p:val>
                                        </p:tav>
                                      </p:tavLst>
                                    </p:anim>
                                    <p:set>
                                      <p:cBhvr>
                                        <p:cTn id="247" dur="1" fill="hold">
                                          <p:stCondLst>
                                            <p:cond delay="4999"/>
                                          </p:stCondLst>
                                        </p:cTn>
                                        <p:tgtEl>
                                          <p:spTgt spid="23"/>
                                        </p:tgtEl>
                                        <p:attrNameLst>
                                          <p:attrName>style.visibility</p:attrName>
                                        </p:attrNameLst>
                                      </p:cBhvr>
                                      <p:to>
                                        <p:strVal val="hidden"/>
                                      </p:to>
                                    </p:set>
                                  </p:childTnLst>
                                </p:cTn>
                              </p:par>
                              <p:par>
                                <p:cTn id="248" presetID="2" presetClass="exit" presetSubtype="4" fill="hold" grpId="2" nodeType="withEffect">
                                  <p:stCondLst>
                                    <p:cond delay="0"/>
                                  </p:stCondLst>
                                  <p:childTnLst>
                                    <p:anim calcmode="lin" valueType="num">
                                      <p:cBhvr additive="base">
                                        <p:cTn id="249" dur="5000"/>
                                        <p:tgtEl>
                                          <p:spTgt spid="24"/>
                                        </p:tgtEl>
                                        <p:attrNameLst>
                                          <p:attrName>ppt_x</p:attrName>
                                        </p:attrNameLst>
                                      </p:cBhvr>
                                      <p:tavLst>
                                        <p:tav tm="0">
                                          <p:val>
                                            <p:strVal val="ppt_x"/>
                                          </p:val>
                                        </p:tav>
                                        <p:tav tm="100000">
                                          <p:val>
                                            <p:strVal val="ppt_x"/>
                                          </p:val>
                                        </p:tav>
                                      </p:tavLst>
                                    </p:anim>
                                    <p:anim calcmode="lin" valueType="num">
                                      <p:cBhvr additive="base">
                                        <p:cTn id="250" dur="5000"/>
                                        <p:tgtEl>
                                          <p:spTgt spid="24"/>
                                        </p:tgtEl>
                                        <p:attrNameLst>
                                          <p:attrName>ppt_y</p:attrName>
                                        </p:attrNameLst>
                                      </p:cBhvr>
                                      <p:tavLst>
                                        <p:tav tm="0">
                                          <p:val>
                                            <p:strVal val="ppt_y"/>
                                          </p:val>
                                        </p:tav>
                                        <p:tav tm="100000">
                                          <p:val>
                                            <p:strVal val="1+ppt_h/2"/>
                                          </p:val>
                                        </p:tav>
                                      </p:tavLst>
                                    </p:anim>
                                    <p:set>
                                      <p:cBhvr>
                                        <p:cTn id="251" dur="1" fill="hold">
                                          <p:stCondLst>
                                            <p:cond delay="4999"/>
                                          </p:stCondLst>
                                        </p:cTn>
                                        <p:tgtEl>
                                          <p:spTgt spid="24"/>
                                        </p:tgtEl>
                                        <p:attrNameLst>
                                          <p:attrName>style.visibility</p:attrName>
                                        </p:attrNameLst>
                                      </p:cBhvr>
                                      <p:to>
                                        <p:strVal val="hidden"/>
                                      </p:to>
                                    </p:set>
                                  </p:childTnLst>
                                </p:cTn>
                              </p:par>
                              <p:par>
                                <p:cTn id="252" presetID="2" presetClass="exit" presetSubtype="4" fill="hold" grpId="2" nodeType="withEffect">
                                  <p:stCondLst>
                                    <p:cond delay="0"/>
                                  </p:stCondLst>
                                  <p:childTnLst>
                                    <p:anim calcmode="lin" valueType="num">
                                      <p:cBhvr additive="base">
                                        <p:cTn id="253" dur="5000"/>
                                        <p:tgtEl>
                                          <p:spTgt spid="25"/>
                                        </p:tgtEl>
                                        <p:attrNameLst>
                                          <p:attrName>ppt_x</p:attrName>
                                        </p:attrNameLst>
                                      </p:cBhvr>
                                      <p:tavLst>
                                        <p:tav tm="0">
                                          <p:val>
                                            <p:strVal val="ppt_x"/>
                                          </p:val>
                                        </p:tav>
                                        <p:tav tm="100000">
                                          <p:val>
                                            <p:strVal val="ppt_x"/>
                                          </p:val>
                                        </p:tav>
                                      </p:tavLst>
                                    </p:anim>
                                    <p:anim calcmode="lin" valueType="num">
                                      <p:cBhvr additive="base">
                                        <p:cTn id="254" dur="5000"/>
                                        <p:tgtEl>
                                          <p:spTgt spid="25"/>
                                        </p:tgtEl>
                                        <p:attrNameLst>
                                          <p:attrName>ppt_y</p:attrName>
                                        </p:attrNameLst>
                                      </p:cBhvr>
                                      <p:tavLst>
                                        <p:tav tm="0">
                                          <p:val>
                                            <p:strVal val="ppt_y"/>
                                          </p:val>
                                        </p:tav>
                                        <p:tav tm="100000">
                                          <p:val>
                                            <p:strVal val="1+ppt_h/2"/>
                                          </p:val>
                                        </p:tav>
                                      </p:tavLst>
                                    </p:anim>
                                    <p:set>
                                      <p:cBhvr>
                                        <p:cTn id="255" dur="1" fill="hold">
                                          <p:stCondLst>
                                            <p:cond delay="4999"/>
                                          </p:stCondLst>
                                        </p:cTn>
                                        <p:tgtEl>
                                          <p:spTgt spid="25"/>
                                        </p:tgtEl>
                                        <p:attrNameLst>
                                          <p:attrName>style.visibility</p:attrName>
                                        </p:attrNameLst>
                                      </p:cBhvr>
                                      <p:to>
                                        <p:strVal val="hidden"/>
                                      </p:to>
                                    </p:set>
                                  </p:childTnLst>
                                </p:cTn>
                              </p:par>
                              <p:par>
                                <p:cTn id="256" presetID="2" presetClass="exit" presetSubtype="4" fill="hold" grpId="2" nodeType="withEffect">
                                  <p:stCondLst>
                                    <p:cond delay="0"/>
                                  </p:stCondLst>
                                  <p:childTnLst>
                                    <p:anim calcmode="lin" valueType="num">
                                      <p:cBhvr additive="base">
                                        <p:cTn id="257" dur="5000"/>
                                        <p:tgtEl>
                                          <p:spTgt spid="26"/>
                                        </p:tgtEl>
                                        <p:attrNameLst>
                                          <p:attrName>ppt_x</p:attrName>
                                        </p:attrNameLst>
                                      </p:cBhvr>
                                      <p:tavLst>
                                        <p:tav tm="0">
                                          <p:val>
                                            <p:strVal val="ppt_x"/>
                                          </p:val>
                                        </p:tav>
                                        <p:tav tm="100000">
                                          <p:val>
                                            <p:strVal val="ppt_x"/>
                                          </p:val>
                                        </p:tav>
                                      </p:tavLst>
                                    </p:anim>
                                    <p:anim calcmode="lin" valueType="num">
                                      <p:cBhvr additive="base">
                                        <p:cTn id="258" dur="5000"/>
                                        <p:tgtEl>
                                          <p:spTgt spid="26"/>
                                        </p:tgtEl>
                                        <p:attrNameLst>
                                          <p:attrName>ppt_y</p:attrName>
                                        </p:attrNameLst>
                                      </p:cBhvr>
                                      <p:tavLst>
                                        <p:tav tm="0">
                                          <p:val>
                                            <p:strVal val="ppt_y"/>
                                          </p:val>
                                        </p:tav>
                                        <p:tav tm="100000">
                                          <p:val>
                                            <p:strVal val="1+ppt_h/2"/>
                                          </p:val>
                                        </p:tav>
                                      </p:tavLst>
                                    </p:anim>
                                    <p:set>
                                      <p:cBhvr>
                                        <p:cTn id="259" dur="1" fill="hold">
                                          <p:stCondLst>
                                            <p:cond delay="4999"/>
                                          </p:stCondLst>
                                        </p:cTn>
                                        <p:tgtEl>
                                          <p:spTgt spid="26"/>
                                        </p:tgtEl>
                                        <p:attrNameLst>
                                          <p:attrName>style.visibility</p:attrName>
                                        </p:attrNameLst>
                                      </p:cBhvr>
                                      <p:to>
                                        <p:strVal val="hidden"/>
                                      </p:to>
                                    </p:set>
                                  </p:childTnLst>
                                </p:cTn>
                              </p:par>
                              <p:par>
                                <p:cTn id="260" presetID="2" presetClass="exit" presetSubtype="4" fill="hold" grpId="2" nodeType="withEffect">
                                  <p:stCondLst>
                                    <p:cond delay="0"/>
                                  </p:stCondLst>
                                  <p:childTnLst>
                                    <p:anim calcmode="lin" valueType="num">
                                      <p:cBhvr additive="base">
                                        <p:cTn id="261" dur="5000"/>
                                        <p:tgtEl>
                                          <p:spTgt spid="27"/>
                                        </p:tgtEl>
                                        <p:attrNameLst>
                                          <p:attrName>ppt_x</p:attrName>
                                        </p:attrNameLst>
                                      </p:cBhvr>
                                      <p:tavLst>
                                        <p:tav tm="0">
                                          <p:val>
                                            <p:strVal val="ppt_x"/>
                                          </p:val>
                                        </p:tav>
                                        <p:tav tm="100000">
                                          <p:val>
                                            <p:strVal val="ppt_x"/>
                                          </p:val>
                                        </p:tav>
                                      </p:tavLst>
                                    </p:anim>
                                    <p:anim calcmode="lin" valueType="num">
                                      <p:cBhvr additive="base">
                                        <p:cTn id="262" dur="5000"/>
                                        <p:tgtEl>
                                          <p:spTgt spid="27"/>
                                        </p:tgtEl>
                                        <p:attrNameLst>
                                          <p:attrName>ppt_y</p:attrName>
                                        </p:attrNameLst>
                                      </p:cBhvr>
                                      <p:tavLst>
                                        <p:tav tm="0">
                                          <p:val>
                                            <p:strVal val="ppt_y"/>
                                          </p:val>
                                        </p:tav>
                                        <p:tav tm="100000">
                                          <p:val>
                                            <p:strVal val="1+ppt_h/2"/>
                                          </p:val>
                                        </p:tav>
                                      </p:tavLst>
                                    </p:anim>
                                    <p:set>
                                      <p:cBhvr>
                                        <p:cTn id="263" dur="1" fill="hold">
                                          <p:stCondLst>
                                            <p:cond delay="4999"/>
                                          </p:stCondLst>
                                        </p:cTn>
                                        <p:tgtEl>
                                          <p:spTgt spid="27"/>
                                        </p:tgtEl>
                                        <p:attrNameLst>
                                          <p:attrName>style.visibility</p:attrName>
                                        </p:attrNameLst>
                                      </p:cBhvr>
                                      <p:to>
                                        <p:strVal val="hidden"/>
                                      </p:to>
                                    </p:set>
                                  </p:childTnLst>
                                </p:cTn>
                              </p:par>
                              <p:par>
                                <p:cTn id="264" presetID="2" presetClass="exit" presetSubtype="4" fill="hold" grpId="2" nodeType="withEffect">
                                  <p:stCondLst>
                                    <p:cond delay="0"/>
                                  </p:stCondLst>
                                  <p:childTnLst>
                                    <p:anim calcmode="lin" valueType="num">
                                      <p:cBhvr additive="base">
                                        <p:cTn id="265" dur="5000"/>
                                        <p:tgtEl>
                                          <p:spTgt spid="28"/>
                                        </p:tgtEl>
                                        <p:attrNameLst>
                                          <p:attrName>ppt_x</p:attrName>
                                        </p:attrNameLst>
                                      </p:cBhvr>
                                      <p:tavLst>
                                        <p:tav tm="0">
                                          <p:val>
                                            <p:strVal val="ppt_x"/>
                                          </p:val>
                                        </p:tav>
                                        <p:tav tm="100000">
                                          <p:val>
                                            <p:strVal val="ppt_x"/>
                                          </p:val>
                                        </p:tav>
                                      </p:tavLst>
                                    </p:anim>
                                    <p:anim calcmode="lin" valueType="num">
                                      <p:cBhvr additive="base">
                                        <p:cTn id="266" dur="5000"/>
                                        <p:tgtEl>
                                          <p:spTgt spid="28"/>
                                        </p:tgtEl>
                                        <p:attrNameLst>
                                          <p:attrName>ppt_y</p:attrName>
                                        </p:attrNameLst>
                                      </p:cBhvr>
                                      <p:tavLst>
                                        <p:tav tm="0">
                                          <p:val>
                                            <p:strVal val="ppt_y"/>
                                          </p:val>
                                        </p:tav>
                                        <p:tav tm="100000">
                                          <p:val>
                                            <p:strVal val="1+ppt_h/2"/>
                                          </p:val>
                                        </p:tav>
                                      </p:tavLst>
                                    </p:anim>
                                    <p:set>
                                      <p:cBhvr>
                                        <p:cTn id="267" dur="1" fill="hold">
                                          <p:stCondLst>
                                            <p:cond delay="4999"/>
                                          </p:stCondLst>
                                        </p:cTn>
                                        <p:tgtEl>
                                          <p:spTgt spid="28"/>
                                        </p:tgtEl>
                                        <p:attrNameLst>
                                          <p:attrName>style.visibility</p:attrName>
                                        </p:attrNameLst>
                                      </p:cBhvr>
                                      <p:to>
                                        <p:strVal val="hidden"/>
                                      </p:to>
                                    </p:set>
                                  </p:childTnLst>
                                </p:cTn>
                              </p:par>
                              <p:par>
                                <p:cTn id="268" presetID="8" presetClass="emph" presetSubtype="0" fill="hold" grpId="3" nodeType="withEffect">
                                  <p:stCondLst>
                                    <p:cond delay="0"/>
                                  </p:stCondLst>
                                  <p:childTnLst>
                                    <p:animRot by="21600000">
                                      <p:cBhvr>
                                        <p:cTn id="269" dur="5000" fill="hold"/>
                                        <p:tgtEl>
                                          <p:spTgt spid="3"/>
                                        </p:tgtEl>
                                        <p:attrNameLst>
                                          <p:attrName>r</p:attrName>
                                        </p:attrNameLst>
                                      </p:cBhvr>
                                    </p:animRot>
                                  </p:childTnLst>
                                </p:cTn>
                              </p:par>
                              <p:par>
                                <p:cTn id="270" presetID="8" presetClass="emph" presetSubtype="0" fill="hold" grpId="3" nodeType="withEffect">
                                  <p:stCondLst>
                                    <p:cond delay="0"/>
                                  </p:stCondLst>
                                  <p:childTnLst>
                                    <p:animRot by="-21600000">
                                      <p:cBhvr>
                                        <p:cTn id="271" dur="5000" fill="hold"/>
                                        <p:tgtEl>
                                          <p:spTgt spid="4"/>
                                        </p:tgtEl>
                                        <p:attrNameLst>
                                          <p:attrName>r</p:attrName>
                                        </p:attrNameLst>
                                      </p:cBhvr>
                                    </p:animRot>
                                  </p:childTnLst>
                                </p:cTn>
                              </p:par>
                              <p:par>
                                <p:cTn id="272" presetID="8" presetClass="emph" presetSubtype="0" fill="hold" grpId="3" nodeType="withEffect">
                                  <p:stCondLst>
                                    <p:cond delay="0"/>
                                  </p:stCondLst>
                                  <p:childTnLst>
                                    <p:animRot by="21600000">
                                      <p:cBhvr>
                                        <p:cTn id="273" dur="5000" fill="hold"/>
                                        <p:tgtEl>
                                          <p:spTgt spid="5"/>
                                        </p:tgtEl>
                                        <p:attrNameLst>
                                          <p:attrName>r</p:attrName>
                                        </p:attrNameLst>
                                      </p:cBhvr>
                                    </p:animRot>
                                  </p:childTnLst>
                                </p:cTn>
                              </p:par>
                              <p:par>
                                <p:cTn id="274" presetID="8" presetClass="emph" presetSubtype="0" fill="hold" grpId="3" nodeType="withEffect">
                                  <p:stCondLst>
                                    <p:cond delay="0"/>
                                  </p:stCondLst>
                                  <p:childTnLst>
                                    <p:animRot by="-21600000">
                                      <p:cBhvr>
                                        <p:cTn id="275" dur="5000" fill="hold"/>
                                        <p:tgtEl>
                                          <p:spTgt spid="6"/>
                                        </p:tgtEl>
                                        <p:attrNameLst>
                                          <p:attrName>r</p:attrName>
                                        </p:attrNameLst>
                                      </p:cBhvr>
                                    </p:animRot>
                                  </p:childTnLst>
                                </p:cTn>
                              </p:par>
                              <p:par>
                                <p:cTn id="276" presetID="8" presetClass="emph" presetSubtype="0" fill="hold" grpId="3" nodeType="withEffect">
                                  <p:stCondLst>
                                    <p:cond delay="0"/>
                                  </p:stCondLst>
                                  <p:childTnLst>
                                    <p:animRot by="21600000">
                                      <p:cBhvr>
                                        <p:cTn id="277" dur="5000" fill="hold"/>
                                        <p:tgtEl>
                                          <p:spTgt spid="7"/>
                                        </p:tgtEl>
                                        <p:attrNameLst>
                                          <p:attrName>r</p:attrName>
                                        </p:attrNameLst>
                                      </p:cBhvr>
                                    </p:animRot>
                                  </p:childTnLst>
                                </p:cTn>
                              </p:par>
                              <p:par>
                                <p:cTn id="278" presetID="8" presetClass="emph" presetSubtype="0" fill="hold" grpId="3" nodeType="withEffect">
                                  <p:stCondLst>
                                    <p:cond delay="0"/>
                                  </p:stCondLst>
                                  <p:childTnLst>
                                    <p:animRot by="-21600000">
                                      <p:cBhvr>
                                        <p:cTn id="279" dur="5000" fill="hold"/>
                                        <p:tgtEl>
                                          <p:spTgt spid="8"/>
                                        </p:tgtEl>
                                        <p:attrNameLst>
                                          <p:attrName>r</p:attrName>
                                        </p:attrNameLst>
                                      </p:cBhvr>
                                    </p:animRot>
                                  </p:childTnLst>
                                </p:cTn>
                              </p:par>
                              <p:par>
                                <p:cTn id="280" presetID="8" presetClass="emph" presetSubtype="0" fill="hold" grpId="3" nodeType="withEffect">
                                  <p:stCondLst>
                                    <p:cond delay="0"/>
                                  </p:stCondLst>
                                  <p:childTnLst>
                                    <p:animRot by="21600000">
                                      <p:cBhvr>
                                        <p:cTn id="281" dur="5000" fill="hold"/>
                                        <p:tgtEl>
                                          <p:spTgt spid="9"/>
                                        </p:tgtEl>
                                        <p:attrNameLst>
                                          <p:attrName>r</p:attrName>
                                        </p:attrNameLst>
                                      </p:cBhvr>
                                    </p:animRot>
                                  </p:childTnLst>
                                </p:cTn>
                              </p:par>
                              <p:par>
                                <p:cTn id="282" presetID="8" presetClass="emph" presetSubtype="0" fill="hold" grpId="3" nodeType="withEffect">
                                  <p:stCondLst>
                                    <p:cond delay="0"/>
                                  </p:stCondLst>
                                  <p:childTnLst>
                                    <p:animRot by="-21600000">
                                      <p:cBhvr>
                                        <p:cTn id="283" dur="5000" fill="hold"/>
                                        <p:tgtEl>
                                          <p:spTgt spid="10"/>
                                        </p:tgtEl>
                                        <p:attrNameLst>
                                          <p:attrName>r</p:attrName>
                                        </p:attrNameLst>
                                      </p:cBhvr>
                                    </p:animRot>
                                  </p:childTnLst>
                                </p:cTn>
                              </p:par>
                              <p:par>
                                <p:cTn id="284" presetID="8" presetClass="emph" presetSubtype="0" fill="hold" grpId="3" nodeType="withEffect">
                                  <p:stCondLst>
                                    <p:cond delay="0"/>
                                  </p:stCondLst>
                                  <p:childTnLst>
                                    <p:animRot by="21600000">
                                      <p:cBhvr>
                                        <p:cTn id="285" dur="5000" fill="hold"/>
                                        <p:tgtEl>
                                          <p:spTgt spid="11"/>
                                        </p:tgtEl>
                                        <p:attrNameLst>
                                          <p:attrName>r</p:attrName>
                                        </p:attrNameLst>
                                      </p:cBhvr>
                                    </p:animRot>
                                  </p:childTnLst>
                                </p:cTn>
                              </p:par>
                              <p:par>
                                <p:cTn id="286" presetID="8" presetClass="emph" presetSubtype="0" fill="hold" grpId="3" nodeType="withEffect">
                                  <p:stCondLst>
                                    <p:cond delay="0"/>
                                  </p:stCondLst>
                                  <p:childTnLst>
                                    <p:animRot by="-21600000">
                                      <p:cBhvr>
                                        <p:cTn id="287" dur="5000" fill="hold"/>
                                        <p:tgtEl>
                                          <p:spTgt spid="12"/>
                                        </p:tgtEl>
                                        <p:attrNameLst>
                                          <p:attrName>r</p:attrName>
                                        </p:attrNameLst>
                                      </p:cBhvr>
                                    </p:animRot>
                                  </p:childTnLst>
                                </p:cTn>
                              </p:par>
                              <p:par>
                                <p:cTn id="288" presetID="8" presetClass="emph" presetSubtype="0" fill="hold" grpId="3" nodeType="withEffect">
                                  <p:stCondLst>
                                    <p:cond delay="0"/>
                                  </p:stCondLst>
                                  <p:childTnLst>
                                    <p:animRot by="21600000">
                                      <p:cBhvr>
                                        <p:cTn id="289" dur="5000" fill="hold"/>
                                        <p:tgtEl>
                                          <p:spTgt spid="13"/>
                                        </p:tgtEl>
                                        <p:attrNameLst>
                                          <p:attrName>r</p:attrName>
                                        </p:attrNameLst>
                                      </p:cBhvr>
                                    </p:animRot>
                                  </p:childTnLst>
                                </p:cTn>
                              </p:par>
                              <p:par>
                                <p:cTn id="290" presetID="8" presetClass="emph" presetSubtype="0" fill="hold" grpId="3" nodeType="withEffect">
                                  <p:stCondLst>
                                    <p:cond delay="0"/>
                                  </p:stCondLst>
                                  <p:childTnLst>
                                    <p:animRot by="-21600000">
                                      <p:cBhvr>
                                        <p:cTn id="291" dur="5000" fill="hold"/>
                                        <p:tgtEl>
                                          <p:spTgt spid="14"/>
                                        </p:tgtEl>
                                        <p:attrNameLst>
                                          <p:attrName>r</p:attrName>
                                        </p:attrNameLst>
                                      </p:cBhvr>
                                    </p:animRot>
                                  </p:childTnLst>
                                </p:cTn>
                              </p:par>
                              <p:par>
                                <p:cTn id="292" presetID="8" presetClass="emph" presetSubtype="0" fill="hold" grpId="3" nodeType="withEffect">
                                  <p:stCondLst>
                                    <p:cond delay="0"/>
                                  </p:stCondLst>
                                  <p:childTnLst>
                                    <p:animRot by="21600000">
                                      <p:cBhvr>
                                        <p:cTn id="293" dur="5000" fill="hold"/>
                                        <p:tgtEl>
                                          <p:spTgt spid="15"/>
                                        </p:tgtEl>
                                        <p:attrNameLst>
                                          <p:attrName>r</p:attrName>
                                        </p:attrNameLst>
                                      </p:cBhvr>
                                    </p:animRot>
                                  </p:childTnLst>
                                </p:cTn>
                              </p:par>
                              <p:par>
                                <p:cTn id="294" presetID="8" presetClass="emph" presetSubtype="0" fill="hold" grpId="3" nodeType="withEffect">
                                  <p:stCondLst>
                                    <p:cond delay="0"/>
                                  </p:stCondLst>
                                  <p:childTnLst>
                                    <p:animRot by="-21600000">
                                      <p:cBhvr>
                                        <p:cTn id="295" dur="5000" fill="hold"/>
                                        <p:tgtEl>
                                          <p:spTgt spid="16"/>
                                        </p:tgtEl>
                                        <p:attrNameLst>
                                          <p:attrName>r</p:attrName>
                                        </p:attrNameLst>
                                      </p:cBhvr>
                                    </p:animRot>
                                  </p:childTnLst>
                                </p:cTn>
                              </p:par>
                              <p:par>
                                <p:cTn id="296" presetID="8" presetClass="emph" presetSubtype="0" fill="hold" grpId="3" nodeType="withEffect">
                                  <p:stCondLst>
                                    <p:cond delay="0"/>
                                  </p:stCondLst>
                                  <p:childTnLst>
                                    <p:animRot by="21600000">
                                      <p:cBhvr>
                                        <p:cTn id="297" dur="5000" fill="hold"/>
                                        <p:tgtEl>
                                          <p:spTgt spid="17"/>
                                        </p:tgtEl>
                                        <p:attrNameLst>
                                          <p:attrName>r</p:attrName>
                                        </p:attrNameLst>
                                      </p:cBhvr>
                                    </p:animRot>
                                  </p:childTnLst>
                                </p:cTn>
                              </p:par>
                              <p:par>
                                <p:cTn id="298" presetID="8" presetClass="emph" presetSubtype="0" fill="hold" grpId="3" nodeType="withEffect">
                                  <p:stCondLst>
                                    <p:cond delay="0"/>
                                  </p:stCondLst>
                                  <p:childTnLst>
                                    <p:animRot by="-21600000">
                                      <p:cBhvr>
                                        <p:cTn id="299" dur="5000" fill="hold"/>
                                        <p:tgtEl>
                                          <p:spTgt spid="18"/>
                                        </p:tgtEl>
                                        <p:attrNameLst>
                                          <p:attrName>r</p:attrName>
                                        </p:attrNameLst>
                                      </p:cBhvr>
                                    </p:animRot>
                                  </p:childTnLst>
                                </p:cTn>
                              </p:par>
                              <p:par>
                                <p:cTn id="300" presetID="8" presetClass="emph" presetSubtype="0" fill="hold" grpId="3" nodeType="withEffect">
                                  <p:stCondLst>
                                    <p:cond delay="0"/>
                                  </p:stCondLst>
                                  <p:childTnLst>
                                    <p:animRot by="21600000">
                                      <p:cBhvr>
                                        <p:cTn id="301" dur="5000" fill="hold"/>
                                        <p:tgtEl>
                                          <p:spTgt spid="19"/>
                                        </p:tgtEl>
                                        <p:attrNameLst>
                                          <p:attrName>r</p:attrName>
                                        </p:attrNameLst>
                                      </p:cBhvr>
                                    </p:animRot>
                                  </p:childTnLst>
                                </p:cTn>
                              </p:par>
                              <p:par>
                                <p:cTn id="302" presetID="8" presetClass="emph" presetSubtype="0" fill="hold" grpId="3" nodeType="withEffect">
                                  <p:stCondLst>
                                    <p:cond delay="0"/>
                                  </p:stCondLst>
                                  <p:childTnLst>
                                    <p:animRot by="-21600000">
                                      <p:cBhvr>
                                        <p:cTn id="303" dur="5000" fill="hold"/>
                                        <p:tgtEl>
                                          <p:spTgt spid="20"/>
                                        </p:tgtEl>
                                        <p:attrNameLst>
                                          <p:attrName>r</p:attrName>
                                        </p:attrNameLst>
                                      </p:cBhvr>
                                    </p:animRot>
                                  </p:childTnLst>
                                </p:cTn>
                              </p:par>
                              <p:par>
                                <p:cTn id="304" presetID="8" presetClass="emph" presetSubtype="0" fill="hold" grpId="3" nodeType="withEffect">
                                  <p:stCondLst>
                                    <p:cond delay="0"/>
                                  </p:stCondLst>
                                  <p:childTnLst>
                                    <p:animRot by="21600000">
                                      <p:cBhvr>
                                        <p:cTn id="305" dur="5000" fill="hold"/>
                                        <p:tgtEl>
                                          <p:spTgt spid="21"/>
                                        </p:tgtEl>
                                        <p:attrNameLst>
                                          <p:attrName>r</p:attrName>
                                        </p:attrNameLst>
                                      </p:cBhvr>
                                    </p:animRot>
                                  </p:childTnLst>
                                </p:cTn>
                              </p:par>
                              <p:par>
                                <p:cTn id="306" presetID="8" presetClass="emph" presetSubtype="0" fill="hold" grpId="3" nodeType="withEffect">
                                  <p:stCondLst>
                                    <p:cond delay="0"/>
                                  </p:stCondLst>
                                  <p:childTnLst>
                                    <p:animRot by="-21600000">
                                      <p:cBhvr>
                                        <p:cTn id="307" dur="5000" fill="hold"/>
                                        <p:tgtEl>
                                          <p:spTgt spid="22"/>
                                        </p:tgtEl>
                                        <p:attrNameLst>
                                          <p:attrName>r</p:attrName>
                                        </p:attrNameLst>
                                      </p:cBhvr>
                                    </p:animRot>
                                  </p:childTnLst>
                                </p:cTn>
                              </p:par>
                              <p:par>
                                <p:cTn id="308" presetID="8" presetClass="emph" presetSubtype="0" fill="hold" grpId="3" nodeType="withEffect">
                                  <p:stCondLst>
                                    <p:cond delay="0"/>
                                  </p:stCondLst>
                                  <p:childTnLst>
                                    <p:animRot by="21600000">
                                      <p:cBhvr>
                                        <p:cTn id="309" dur="5000" fill="hold"/>
                                        <p:tgtEl>
                                          <p:spTgt spid="23"/>
                                        </p:tgtEl>
                                        <p:attrNameLst>
                                          <p:attrName>r</p:attrName>
                                        </p:attrNameLst>
                                      </p:cBhvr>
                                    </p:animRot>
                                  </p:childTnLst>
                                </p:cTn>
                              </p:par>
                              <p:par>
                                <p:cTn id="310" presetID="8" presetClass="emph" presetSubtype="0" fill="hold" grpId="3" nodeType="withEffect">
                                  <p:stCondLst>
                                    <p:cond delay="0"/>
                                  </p:stCondLst>
                                  <p:childTnLst>
                                    <p:animRot by="-21600000">
                                      <p:cBhvr>
                                        <p:cTn id="311" dur="5000" fill="hold"/>
                                        <p:tgtEl>
                                          <p:spTgt spid="24"/>
                                        </p:tgtEl>
                                        <p:attrNameLst>
                                          <p:attrName>r</p:attrName>
                                        </p:attrNameLst>
                                      </p:cBhvr>
                                    </p:animRot>
                                  </p:childTnLst>
                                </p:cTn>
                              </p:par>
                              <p:par>
                                <p:cTn id="312" presetID="8" presetClass="emph" presetSubtype="0" fill="hold" grpId="3" nodeType="withEffect">
                                  <p:stCondLst>
                                    <p:cond delay="0"/>
                                  </p:stCondLst>
                                  <p:childTnLst>
                                    <p:animRot by="21600000">
                                      <p:cBhvr>
                                        <p:cTn id="313" dur="5000" fill="hold"/>
                                        <p:tgtEl>
                                          <p:spTgt spid="25"/>
                                        </p:tgtEl>
                                        <p:attrNameLst>
                                          <p:attrName>r</p:attrName>
                                        </p:attrNameLst>
                                      </p:cBhvr>
                                    </p:animRot>
                                  </p:childTnLst>
                                </p:cTn>
                              </p:par>
                              <p:par>
                                <p:cTn id="314" presetID="8" presetClass="emph" presetSubtype="0" fill="hold" grpId="3" nodeType="withEffect">
                                  <p:stCondLst>
                                    <p:cond delay="0"/>
                                  </p:stCondLst>
                                  <p:childTnLst>
                                    <p:animRot by="-21600000">
                                      <p:cBhvr>
                                        <p:cTn id="315" dur="5000" fill="hold"/>
                                        <p:tgtEl>
                                          <p:spTgt spid="26"/>
                                        </p:tgtEl>
                                        <p:attrNameLst>
                                          <p:attrName>r</p:attrName>
                                        </p:attrNameLst>
                                      </p:cBhvr>
                                    </p:animRot>
                                  </p:childTnLst>
                                </p:cTn>
                              </p:par>
                              <p:par>
                                <p:cTn id="316" presetID="8" presetClass="emph" presetSubtype="0" fill="hold" grpId="3" nodeType="withEffect">
                                  <p:stCondLst>
                                    <p:cond delay="0"/>
                                  </p:stCondLst>
                                  <p:childTnLst>
                                    <p:animRot by="21600000">
                                      <p:cBhvr>
                                        <p:cTn id="317" dur="5000" fill="hold"/>
                                        <p:tgtEl>
                                          <p:spTgt spid="27"/>
                                        </p:tgtEl>
                                        <p:attrNameLst>
                                          <p:attrName>r</p:attrName>
                                        </p:attrNameLst>
                                      </p:cBhvr>
                                    </p:animRot>
                                  </p:childTnLst>
                                </p:cTn>
                              </p:par>
                              <p:par>
                                <p:cTn id="318" presetID="8" presetClass="emph" presetSubtype="0" fill="hold" grpId="3" nodeType="withEffect">
                                  <p:stCondLst>
                                    <p:cond delay="0"/>
                                  </p:stCondLst>
                                  <p:childTnLst>
                                    <p:animRot by="-21600000">
                                      <p:cBhvr>
                                        <p:cTn id="319" dur="5000" fill="hold"/>
                                        <p:tgtEl>
                                          <p:spTgt spid="28"/>
                                        </p:tgtEl>
                                        <p:attrNameLst>
                                          <p:attrName>r</p:attrName>
                                        </p:attrNameLst>
                                      </p:cBhvr>
                                    </p:animRot>
                                  </p:childTnLst>
                                </p:cTn>
                              </p:par>
                              <p:par>
                                <p:cTn id="320" presetID="17" presetClass="entr" presetSubtype="1" fill="hold" nodeType="withEffect">
                                  <p:stCondLst>
                                    <p:cond delay="0"/>
                                  </p:stCondLst>
                                  <p:childTnLst>
                                    <p:set>
                                      <p:cBhvr>
                                        <p:cTn id="321" dur="1" fill="hold">
                                          <p:stCondLst>
                                            <p:cond delay="0"/>
                                          </p:stCondLst>
                                        </p:cTn>
                                        <p:tgtEl>
                                          <p:spTgt spid="2"/>
                                        </p:tgtEl>
                                        <p:attrNameLst>
                                          <p:attrName>style.visibility</p:attrName>
                                        </p:attrNameLst>
                                      </p:cBhvr>
                                      <p:to>
                                        <p:strVal val="visible"/>
                                      </p:to>
                                    </p:set>
                                    <p:anim calcmode="lin" valueType="num">
                                      <p:cBhvr>
                                        <p:cTn id="322" dur="5000" fill="hold"/>
                                        <p:tgtEl>
                                          <p:spTgt spid="2"/>
                                        </p:tgtEl>
                                        <p:attrNameLst>
                                          <p:attrName>ppt_x</p:attrName>
                                        </p:attrNameLst>
                                      </p:cBhvr>
                                      <p:tavLst>
                                        <p:tav tm="0">
                                          <p:val>
                                            <p:strVal val="#ppt_x"/>
                                          </p:val>
                                        </p:tav>
                                        <p:tav tm="100000">
                                          <p:val>
                                            <p:strVal val="#ppt_x"/>
                                          </p:val>
                                        </p:tav>
                                      </p:tavLst>
                                    </p:anim>
                                    <p:anim calcmode="lin" valueType="num">
                                      <p:cBhvr>
                                        <p:cTn id="323" dur="5000" fill="hold"/>
                                        <p:tgtEl>
                                          <p:spTgt spid="2"/>
                                        </p:tgtEl>
                                        <p:attrNameLst>
                                          <p:attrName>ppt_y</p:attrName>
                                        </p:attrNameLst>
                                      </p:cBhvr>
                                      <p:tavLst>
                                        <p:tav tm="0">
                                          <p:val>
                                            <p:strVal val="#ppt_y-#ppt_h/2"/>
                                          </p:val>
                                        </p:tav>
                                        <p:tav tm="100000">
                                          <p:val>
                                            <p:strVal val="#ppt_y"/>
                                          </p:val>
                                        </p:tav>
                                      </p:tavLst>
                                    </p:anim>
                                    <p:anim calcmode="lin" valueType="num">
                                      <p:cBhvr>
                                        <p:cTn id="324" dur="5000" fill="hold"/>
                                        <p:tgtEl>
                                          <p:spTgt spid="2"/>
                                        </p:tgtEl>
                                        <p:attrNameLst>
                                          <p:attrName>ppt_w</p:attrName>
                                        </p:attrNameLst>
                                      </p:cBhvr>
                                      <p:tavLst>
                                        <p:tav tm="0">
                                          <p:val>
                                            <p:strVal val="#ppt_w"/>
                                          </p:val>
                                        </p:tav>
                                        <p:tav tm="100000">
                                          <p:val>
                                            <p:strVal val="#ppt_w"/>
                                          </p:val>
                                        </p:tav>
                                      </p:tavLst>
                                    </p:anim>
                                    <p:anim calcmode="lin" valueType="num">
                                      <p:cBhvr>
                                        <p:cTn id="325" dur="5000" fill="hold"/>
                                        <p:tgtEl>
                                          <p:spTgt spid="2"/>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P spid="3" grpId="2" animBg="1"/>
      <p:bldP spid="3" grpId="3" animBg="1"/>
      <p:bldP spid="4" grpId="0" animBg="1"/>
      <p:bldP spid="4" grpId="1" animBg="1"/>
      <p:bldP spid="4" grpId="2" animBg="1"/>
      <p:bldP spid="4" grpId="3" animBg="1"/>
      <p:bldP spid="5" grpId="0" animBg="1"/>
      <p:bldP spid="5" grpId="1" animBg="1"/>
      <p:bldP spid="5" grpId="2" animBg="1"/>
      <p:bldP spid="5" grpId="3" animBg="1"/>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9" grpId="0" animBg="1"/>
      <p:bldP spid="9" grpId="1" animBg="1"/>
      <p:bldP spid="9" grpId="2" animBg="1"/>
      <p:bldP spid="9" grpId="3" animBg="1"/>
      <p:bldP spid="10" grpId="0" animBg="1"/>
      <p:bldP spid="10" grpId="1" animBg="1"/>
      <p:bldP spid="10" grpId="2" animBg="1"/>
      <p:bldP spid="10" grpId="3" animBg="1"/>
      <p:bldP spid="11" grpId="0" animBg="1"/>
      <p:bldP spid="11" grpId="1" animBg="1"/>
      <p:bldP spid="11" grpId="2" animBg="1"/>
      <p:bldP spid="11" grpId="3" animBg="1"/>
      <p:bldP spid="12" grpId="0" animBg="1"/>
      <p:bldP spid="12" grpId="1" animBg="1"/>
      <p:bldP spid="12" grpId="2" animBg="1"/>
      <p:bldP spid="12" grpId="3" animBg="1"/>
      <p:bldP spid="13" grpId="0" animBg="1"/>
      <p:bldP spid="13" grpId="1" animBg="1"/>
      <p:bldP spid="13" grpId="2" animBg="1"/>
      <p:bldP spid="13" grpId="3" animBg="1"/>
      <p:bldP spid="14" grpId="0" animBg="1"/>
      <p:bldP spid="14" grpId="1" animBg="1"/>
      <p:bldP spid="14" grpId="2" animBg="1"/>
      <p:bldP spid="14" grpId="3" animBg="1"/>
      <p:bldP spid="15" grpId="0" animBg="1"/>
      <p:bldP spid="15" grpId="1" animBg="1"/>
      <p:bldP spid="15" grpId="2" animBg="1"/>
      <p:bldP spid="15" grpId="3" animBg="1"/>
      <p:bldP spid="16" grpId="0" animBg="1"/>
      <p:bldP spid="16" grpId="1" animBg="1"/>
      <p:bldP spid="16" grpId="2" animBg="1"/>
      <p:bldP spid="16" grpId="3"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20" grpId="0" animBg="1"/>
      <p:bldP spid="20" grpId="1" animBg="1"/>
      <p:bldP spid="20" grpId="2" animBg="1"/>
      <p:bldP spid="20" grpId="3" animBg="1"/>
      <p:bldP spid="21" grpId="0" animBg="1"/>
      <p:bldP spid="21" grpId="1" animBg="1"/>
      <p:bldP spid="21" grpId="2" animBg="1"/>
      <p:bldP spid="21" grpId="3" animBg="1"/>
      <p:bldP spid="22" grpId="0" animBg="1"/>
      <p:bldP spid="22" grpId="1" animBg="1"/>
      <p:bldP spid="22" grpId="2" animBg="1"/>
      <p:bldP spid="22" grpId="3" animBg="1"/>
      <p:bldP spid="23" grpId="0" animBg="1"/>
      <p:bldP spid="23" grpId="1" animBg="1"/>
      <p:bldP spid="23" grpId="2" animBg="1"/>
      <p:bldP spid="23" grpId="3" animBg="1"/>
      <p:bldP spid="24" grpId="0" animBg="1"/>
      <p:bldP spid="24" grpId="1" animBg="1"/>
      <p:bldP spid="24" grpId="2" animBg="1"/>
      <p:bldP spid="24" grpId="3" animBg="1"/>
      <p:bldP spid="25" grpId="0" animBg="1"/>
      <p:bldP spid="25" grpId="1" animBg="1"/>
      <p:bldP spid="25" grpId="2" animBg="1"/>
      <p:bldP spid="25" grpId="3" animBg="1"/>
      <p:bldP spid="26" grpId="0" animBg="1"/>
      <p:bldP spid="26" grpId="1" animBg="1"/>
      <p:bldP spid="26" grpId="2" animBg="1"/>
      <p:bldP spid="26" grpId="3" animBg="1"/>
      <p:bldP spid="27" grpId="0" animBg="1"/>
      <p:bldP spid="27" grpId="1" animBg="1"/>
      <p:bldP spid="27" grpId="2" animBg="1"/>
      <p:bldP spid="27" grpId="3" animBg="1"/>
      <p:bldP spid="28" grpId="0" animBg="1"/>
      <p:bldP spid="28" grpId="1" animBg="1"/>
      <p:bldP spid="28" grpId="2" animBg="1"/>
      <p:bldP spid="28" grpId="3" animBg="1"/>
      <p:bldP spid="29" grpId="0" animBg="1"/>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1 Imagen" descr="1(9).jpg"/>
          <p:cNvPicPr>
            <a:picLocks noGrp="1" noChangeAspect="1"/>
          </p:cNvPicPr>
          <p:nvPr isPhoto="1"/>
        </p:nvPicPr>
        <p:blipFill>
          <a:blip r:embed="rId2">
            <a:lum/>
          </a:blip>
          <a:stretch>
            <a:fillRect/>
          </a:stretch>
        </p:blipFill>
        <p:spPr>
          <a:xfrm>
            <a:off x="0" y="0"/>
            <a:ext cx="9144000" cy="5143500"/>
          </a:xfrm>
          <a:prstGeom prst="rect">
            <a:avLst/>
          </a:prstGeom>
          <a:noFill/>
          <a:ln>
            <a:noFill/>
          </a:ln>
        </p:spPr>
      </p:pic>
      <p:sp>
        <p:nvSpPr>
          <p:cNvPr id="4" name="3 Rectángulo"/>
          <p:cNvSpPr/>
          <p:nvPr/>
        </p:nvSpPr>
        <p:spPr>
          <a:xfrm rot="2096237">
            <a:off x="-118782" y="429844"/>
            <a:ext cx="1536524" cy="112349"/>
          </a:xfrm>
          <a:prstGeom prst="rect">
            <a:avLst/>
          </a:prstGeom>
          <a:blipFill dpi="0" rotWithShape="1">
            <a:blip r:embed="rId3">
              <a:duotone>
                <a:schemeClr val="accent1">
                  <a:shade val="45000"/>
                  <a:satMod val="135000"/>
                </a:schemeClr>
                <a:prstClr val="white"/>
              </a:duotone>
              <a:lum contrast="40000"/>
            </a:blip>
            <a:srcRect/>
            <a:tile tx="0" ty="0" sx="100000" sy="100000" flip="none" algn="tl"/>
          </a:blip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Rectángulo"/>
          <p:cNvSpPr/>
          <p:nvPr/>
        </p:nvSpPr>
        <p:spPr>
          <a:xfrm rot="19845283">
            <a:off x="-74613" y="1226489"/>
            <a:ext cx="1536524" cy="95435"/>
          </a:xfrm>
          <a:prstGeom prst="rect">
            <a:avLst/>
          </a:prstGeom>
          <a:blipFill dpi="0" rotWithShape="1">
            <a:blip r:embed="rId3">
              <a:duotone>
                <a:schemeClr val="accent1">
                  <a:shade val="45000"/>
                  <a:satMod val="135000"/>
                </a:schemeClr>
                <a:prstClr val="white"/>
              </a:duotone>
              <a:lum contrast="40000"/>
            </a:blip>
            <a:srcRect/>
            <a:tile tx="0" ty="0" sx="100000" sy="100000" flip="none" algn="tl"/>
          </a:blip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Rectángulo"/>
          <p:cNvSpPr/>
          <p:nvPr/>
        </p:nvSpPr>
        <p:spPr>
          <a:xfrm rot="2096237">
            <a:off x="-118783" y="2144357"/>
            <a:ext cx="1536524" cy="112349"/>
          </a:xfrm>
          <a:prstGeom prst="rect">
            <a:avLst/>
          </a:prstGeom>
          <a:blipFill dpi="0" rotWithShape="1">
            <a:blip r:embed="rId3">
              <a:duotone>
                <a:schemeClr val="accent1">
                  <a:shade val="45000"/>
                  <a:satMod val="135000"/>
                </a:schemeClr>
                <a:prstClr val="white"/>
              </a:duotone>
              <a:lum contrast="40000"/>
            </a:blip>
            <a:srcRect/>
            <a:tile tx="0" ty="0" sx="100000" sy="100000" flip="none" algn="tl"/>
          </a:blip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Rectángulo"/>
          <p:cNvSpPr/>
          <p:nvPr/>
        </p:nvSpPr>
        <p:spPr>
          <a:xfrm rot="19845283">
            <a:off x="-74614" y="2941002"/>
            <a:ext cx="1536524" cy="95435"/>
          </a:xfrm>
          <a:prstGeom prst="rect">
            <a:avLst/>
          </a:prstGeom>
          <a:blipFill dpi="0" rotWithShape="1">
            <a:blip r:embed="rId3">
              <a:duotone>
                <a:schemeClr val="accent1">
                  <a:shade val="45000"/>
                  <a:satMod val="135000"/>
                </a:schemeClr>
                <a:prstClr val="white"/>
              </a:duotone>
              <a:lum contrast="40000"/>
            </a:blip>
            <a:srcRect/>
            <a:tile tx="0" ty="0" sx="100000" sy="100000" flip="none" algn="tl"/>
          </a:blip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Rectángulo"/>
          <p:cNvSpPr/>
          <p:nvPr/>
        </p:nvSpPr>
        <p:spPr>
          <a:xfrm rot="2096237">
            <a:off x="-106286" y="3882168"/>
            <a:ext cx="1536524" cy="112349"/>
          </a:xfrm>
          <a:prstGeom prst="rect">
            <a:avLst/>
          </a:prstGeom>
          <a:blipFill dpi="0" rotWithShape="1">
            <a:blip r:embed="rId3">
              <a:duotone>
                <a:schemeClr val="accent1">
                  <a:shade val="45000"/>
                  <a:satMod val="135000"/>
                </a:schemeClr>
                <a:prstClr val="white"/>
              </a:duotone>
              <a:lum contrast="40000"/>
            </a:blip>
            <a:srcRect/>
            <a:tile tx="0" ty="0" sx="100000" sy="100000" flip="none" algn="tl"/>
          </a:blip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Rectángulo"/>
          <p:cNvSpPr/>
          <p:nvPr/>
        </p:nvSpPr>
        <p:spPr>
          <a:xfrm rot="19845283">
            <a:off x="-62117" y="4678813"/>
            <a:ext cx="1536524" cy="95435"/>
          </a:xfrm>
          <a:prstGeom prst="rect">
            <a:avLst/>
          </a:prstGeom>
          <a:blipFill dpi="0" rotWithShape="1">
            <a:blip r:embed="rId3">
              <a:duotone>
                <a:schemeClr val="accent1">
                  <a:shade val="45000"/>
                  <a:satMod val="135000"/>
                </a:schemeClr>
                <a:prstClr val="white"/>
              </a:duotone>
              <a:lum contrast="40000"/>
            </a:blip>
            <a:srcRect/>
            <a:tile tx="0" ty="0" sx="100000" sy="100000" flip="none" algn="tl"/>
          </a:blip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Rectángulo"/>
          <p:cNvSpPr/>
          <p:nvPr/>
        </p:nvSpPr>
        <p:spPr>
          <a:xfrm rot="2096237">
            <a:off x="7713762" y="4601308"/>
            <a:ext cx="1536524" cy="112349"/>
          </a:xfrm>
          <a:prstGeom prst="rect">
            <a:avLst/>
          </a:prstGeom>
          <a:blipFill dpi="0" rotWithShape="1">
            <a:blip r:embed="rId3">
              <a:duotone>
                <a:schemeClr val="accent1">
                  <a:shade val="45000"/>
                  <a:satMod val="135000"/>
                </a:schemeClr>
                <a:prstClr val="white"/>
              </a:duotone>
              <a:lum contrast="40000"/>
            </a:blip>
            <a:srcRect/>
            <a:tile tx="0" ty="0" sx="100000" sy="100000" flip="none" algn="tl"/>
          </a:blip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Rectángulo"/>
          <p:cNvSpPr/>
          <p:nvPr/>
        </p:nvSpPr>
        <p:spPr>
          <a:xfrm rot="19845283">
            <a:off x="7682090" y="3798257"/>
            <a:ext cx="1536524" cy="95435"/>
          </a:xfrm>
          <a:prstGeom prst="rect">
            <a:avLst/>
          </a:prstGeom>
          <a:blipFill dpi="0" rotWithShape="1">
            <a:blip r:embed="rId3">
              <a:duotone>
                <a:schemeClr val="accent1">
                  <a:shade val="45000"/>
                  <a:satMod val="135000"/>
                </a:schemeClr>
                <a:prstClr val="white"/>
              </a:duotone>
              <a:lum contrast="40000"/>
            </a:blip>
            <a:srcRect/>
            <a:tile tx="0" ty="0" sx="100000" sy="100000" flip="none" algn="tl"/>
          </a:blip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Rectángulo"/>
          <p:cNvSpPr/>
          <p:nvPr/>
        </p:nvSpPr>
        <p:spPr>
          <a:xfrm rot="2096237">
            <a:off x="7713761" y="1172303"/>
            <a:ext cx="1536524" cy="112349"/>
          </a:xfrm>
          <a:prstGeom prst="rect">
            <a:avLst/>
          </a:prstGeom>
          <a:blipFill dpi="0" rotWithShape="1">
            <a:blip r:embed="rId3">
              <a:duotone>
                <a:schemeClr val="accent1">
                  <a:shade val="45000"/>
                  <a:satMod val="135000"/>
                </a:schemeClr>
                <a:prstClr val="white"/>
              </a:duotone>
              <a:lum contrast="40000"/>
            </a:blip>
            <a:srcRect/>
            <a:tile tx="0" ty="0" sx="100000" sy="100000" flip="none" algn="tl"/>
          </a:blip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Rectángulo"/>
          <p:cNvSpPr/>
          <p:nvPr/>
        </p:nvSpPr>
        <p:spPr>
          <a:xfrm rot="19845283">
            <a:off x="7682089" y="369252"/>
            <a:ext cx="1536524" cy="95435"/>
          </a:xfrm>
          <a:prstGeom prst="rect">
            <a:avLst/>
          </a:prstGeom>
          <a:blipFill dpi="0" rotWithShape="1">
            <a:blip r:embed="rId3">
              <a:duotone>
                <a:schemeClr val="accent1">
                  <a:shade val="45000"/>
                  <a:satMod val="135000"/>
                </a:schemeClr>
                <a:prstClr val="white"/>
              </a:duotone>
              <a:lum contrast="40000"/>
            </a:blip>
            <a:srcRect/>
            <a:tile tx="0" ty="0" sx="100000" sy="100000" flip="none" algn="tl"/>
          </a:blip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Rectángulo"/>
          <p:cNvSpPr/>
          <p:nvPr/>
        </p:nvSpPr>
        <p:spPr>
          <a:xfrm rot="2096237">
            <a:off x="7713762" y="2886796"/>
            <a:ext cx="1536524" cy="112349"/>
          </a:xfrm>
          <a:prstGeom prst="rect">
            <a:avLst/>
          </a:prstGeom>
          <a:blipFill dpi="0" rotWithShape="1">
            <a:blip r:embed="rId3">
              <a:duotone>
                <a:schemeClr val="accent1">
                  <a:shade val="45000"/>
                  <a:satMod val="135000"/>
                </a:schemeClr>
                <a:prstClr val="white"/>
              </a:duotone>
              <a:lum contrast="40000"/>
            </a:blip>
            <a:srcRect/>
            <a:tile tx="0" ty="0" sx="100000" sy="100000" flip="none" algn="tl"/>
          </a:blip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Rectángulo"/>
          <p:cNvSpPr/>
          <p:nvPr/>
        </p:nvSpPr>
        <p:spPr>
          <a:xfrm rot="19845283">
            <a:off x="7682090" y="2083745"/>
            <a:ext cx="1536524" cy="95435"/>
          </a:xfrm>
          <a:prstGeom prst="rect">
            <a:avLst/>
          </a:prstGeom>
          <a:blipFill dpi="0" rotWithShape="1">
            <a:blip r:embed="rId3">
              <a:duotone>
                <a:schemeClr val="accent1">
                  <a:shade val="45000"/>
                  <a:satMod val="135000"/>
                </a:schemeClr>
                <a:prstClr val="white"/>
              </a:duotone>
              <a:lum contrast="40000"/>
            </a:blip>
            <a:srcRect/>
            <a:tile tx="0" ty="0" sx="100000" sy="100000" flip="none" algn="tl"/>
          </a:blip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Rectángulo"/>
          <p:cNvSpPr/>
          <p:nvPr/>
        </p:nvSpPr>
        <p:spPr>
          <a:xfrm rot="2096237">
            <a:off x="952756" y="429844"/>
            <a:ext cx="1536524" cy="112349"/>
          </a:xfrm>
          <a:prstGeom prst="rect">
            <a:avLst/>
          </a:prstGeom>
          <a:blipFill dpi="0" rotWithShape="1">
            <a:blip r:embed="rId3">
              <a:duotone>
                <a:schemeClr val="accent1">
                  <a:shade val="45000"/>
                  <a:satMod val="135000"/>
                </a:schemeClr>
                <a:prstClr val="white"/>
              </a:duotone>
              <a:lum contrast="40000"/>
            </a:blip>
            <a:srcRect/>
            <a:tile tx="0" ty="0" sx="100000" sy="100000" flip="none" algn="tl"/>
          </a:blip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Rectángulo"/>
          <p:cNvSpPr/>
          <p:nvPr/>
        </p:nvSpPr>
        <p:spPr>
          <a:xfrm rot="19845283">
            <a:off x="996925" y="1226489"/>
            <a:ext cx="1536524" cy="95435"/>
          </a:xfrm>
          <a:prstGeom prst="rect">
            <a:avLst/>
          </a:prstGeom>
          <a:blipFill dpi="0" rotWithShape="1">
            <a:blip r:embed="rId3">
              <a:duotone>
                <a:schemeClr val="accent1">
                  <a:shade val="45000"/>
                  <a:satMod val="135000"/>
                </a:schemeClr>
                <a:prstClr val="white"/>
              </a:duotone>
              <a:lum contrast="40000"/>
            </a:blip>
            <a:srcRect/>
            <a:tile tx="0" ty="0" sx="100000" sy="100000" flip="none" algn="tl"/>
          </a:blip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Rectángulo"/>
          <p:cNvSpPr/>
          <p:nvPr/>
        </p:nvSpPr>
        <p:spPr>
          <a:xfrm rot="2096237">
            <a:off x="952755" y="2144357"/>
            <a:ext cx="1536524" cy="112349"/>
          </a:xfrm>
          <a:prstGeom prst="rect">
            <a:avLst/>
          </a:prstGeom>
          <a:blipFill dpi="0" rotWithShape="1">
            <a:blip r:embed="rId3">
              <a:duotone>
                <a:schemeClr val="accent1">
                  <a:shade val="45000"/>
                  <a:satMod val="135000"/>
                </a:schemeClr>
                <a:prstClr val="white"/>
              </a:duotone>
              <a:lum contrast="40000"/>
            </a:blip>
            <a:srcRect/>
            <a:tile tx="0" ty="0" sx="100000" sy="100000" flip="none" algn="tl"/>
          </a:blip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Rectángulo"/>
          <p:cNvSpPr/>
          <p:nvPr/>
        </p:nvSpPr>
        <p:spPr>
          <a:xfrm rot="19845283">
            <a:off x="996924" y="2941002"/>
            <a:ext cx="1536524" cy="95435"/>
          </a:xfrm>
          <a:prstGeom prst="rect">
            <a:avLst/>
          </a:prstGeom>
          <a:blipFill dpi="0" rotWithShape="1">
            <a:blip r:embed="rId3">
              <a:duotone>
                <a:schemeClr val="accent1">
                  <a:shade val="45000"/>
                  <a:satMod val="135000"/>
                </a:schemeClr>
                <a:prstClr val="white"/>
              </a:duotone>
              <a:lum contrast="40000"/>
            </a:blip>
            <a:srcRect/>
            <a:tile tx="0" ty="0" sx="100000" sy="100000" flip="none" algn="tl"/>
          </a:blip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Rectángulo"/>
          <p:cNvSpPr/>
          <p:nvPr/>
        </p:nvSpPr>
        <p:spPr>
          <a:xfrm rot="2096237">
            <a:off x="965252" y="3882168"/>
            <a:ext cx="1536524" cy="112349"/>
          </a:xfrm>
          <a:prstGeom prst="rect">
            <a:avLst/>
          </a:prstGeom>
          <a:blipFill dpi="0" rotWithShape="1">
            <a:blip r:embed="rId3">
              <a:duotone>
                <a:schemeClr val="accent1">
                  <a:shade val="45000"/>
                  <a:satMod val="135000"/>
                </a:schemeClr>
                <a:prstClr val="white"/>
              </a:duotone>
              <a:lum contrast="40000"/>
            </a:blip>
            <a:srcRect/>
            <a:tile tx="0" ty="0" sx="100000" sy="100000" flip="none" algn="tl"/>
          </a:blip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Rectángulo"/>
          <p:cNvSpPr/>
          <p:nvPr/>
        </p:nvSpPr>
        <p:spPr>
          <a:xfrm rot="19845283">
            <a:off x="1009421" y="4678813"/>
            <a:ext cx="1536524" cy="95435"/>
          </a:xfrm>
          <a:prstGeom prst="rect">
            <a:avLst/>
          </a:prstGeom>
          <a:blipFill dpi="0" rotWithShape="1">
            <a:blip r:embed="rId3">
              <a:duotone>
                <a:schemeClr val="accent1">
                  <a:shade val="45000"/>
                  <a:satMod val="135000"/>
                </a:schemeClr>
                <a:prstClr val="white"/>
              </a:duotone>
              <a:lum contrast="40000"/>
            </a:blip>
            <a:srcRect/>
            <a:tile tx="0" ty="0" sx="100000" sy="100000" flip="none" algn="tl"/>
          </a:blip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Rectángulo"/>
          <p:cNvSpPr/>
          <p:nvPr/>
        </p:nvSpPr>
        <p:spPr>
          <a:xfrm rot="2096237">
            <a:off x="6537415" y="4601307"/>
            <a:ext cx="1536524" cy="112349"/>
          </a:xfrm>
          <a:prstGeom prst="rect">
            <a:avLst/>
          </a:prstGeom>
          <a:blipFill dpi="0" rotWithShape="1">
            <a:blip r:embed="rId3">
              <a:duotone>
                <a:schemeClr val="accent1">
                  <a:shade val="45000"/>
                  <a:satMod val="135000"/>
                </a:schemeClr>
                <a:prstClr val="white"/>
              </a:duotone>
              <a:lum contrast="40000"/>
            </a:blip>
            <a:srcRect/>
            <a:tile tx="0" ty="0" sx="100000" sy="100000" flip="none" algn="tl"/>
          </a:blip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Rectángulo"/>
          <p:cNvSpPr/>
          <p:nvPr/>
        </p:nvSpPr>
        <p:spPr>
          <a:xfrm rot="19845283">
            <a:off x="6505743" y="3798256"/>
            <a:ext cx="1536524" cy="95435"/>
          </a:xfrm>
          <a:prstGeom prst="rect">
            <a:avLst/>
          </a:prstGeom>
          <a:blipFill dpi="0" rotWithShape="1">
            <a:blip r:embed="rId3">
              <a:duotone>
                <a:schemeClr val="accent1">
                  <a:shade val="45000"/>
                  <a:satMod val="135000"/>
                </a:schemeClr>
                <a:prstClr val="white"/>
              </a:duotone>
              <a:lum contrast="40000"/>
            </a:blip>
            <a:srcRect/>
            <a:tile tx="0" ty="0" sx="100000" sy="100000" flip="none" algn="tl"/>
          </a:blip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Rectángulo"/>
          <p:cNvSpPr/>
          <p:nvPr/>
        </p:nvSpPr>
        <p:spPr>
          <a:xfrm rot="2096237">
            <a:off x="6537414" y="1172302"/>
            <a:ext cx="1536524" cy="112349"/>
          </a:xfrm>
          <a:prstGeom prst="rect">
            <a:avLst/>
          </a:prstGeom>
          <a:blipFill dpi="0" rotWithShape="1">
            <a:blip r:embed="rId3">
              <a:duotone>
                <a:schemeClr val="accent1">
                  <a:shade val="45000"/>
                  <a:satMod val="135000"/>
                </a:schemeClr>
                <a:prstClr val="white"/>
              </a:duotone>
              <a:lum contrast="40000"/>
            </a:blip>
            <a:srcRect/>
            <a:tile tx="0" ty="0" sx="100000" sy="100000" flip="none" algn="tl"/>
          </a:blip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Rectángulo"/>
          <p:cNvSpPr/>
          <p:nvPr/>
        </p:nvSpPr>
        <p:spPr>
          <a:xfrm rot="19845283">
            <a:off x="6505742" y="369251"/>
            <a:ext cx="1536524" cy="95435"/>
          </a:xfrm>
          <a:prstGeom prst="rect">
            <a:avLst/>
          </a:prstGeom>
          <a:blipFill dpi="0" rotWithShape="1">
            <a:blip r:embed="rId3">
              <a:duotone>
                <a:schemeClr val="accent1">
                  <a:shade val="45000"/>
                  <a:satMod val="135000"/>
                </a:schemeClr>
                <a:prstClr val="white"/>
              </a:duotone>
              <a:lum contrast="40000"/>
            </a:blip>
            <a:srcRect/>
            <a:tile tx="0" ty="0" sx="100000" sy="100000" flip="none" algn="tl"/>
          </a:blip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Rectángulo"/>
          <p:cNvSpPr/>
          <p:nvPr/>
        </p:nvSpPr>
        <p:spPr>
          <a:xfrm rot="2096237">
            <a:off x="6537415" y="2886795"/>
            <a:ext cx="1536524" cy="112349"/>
          </a:xfrm>
          <a:prstGeom prst="rect">
            <a:avLst/>
          </a:prstGeom>
          <a:blipFill dpi="0" rotWithShape="1">
            <a:blip r:embed="rId3">
              <a:duotone>
                <a:schemeClr val="accent1">
                  <a:shade val="45000"/>
                  <a:satMod val="135000"/>
                </a:schemeClr>
                <a:prstClr val="white"/>
              </a:duotone>
              <a:lum contrast="40000"/>
            </a:blip>
            <a:srcRect/>
            <a:tile tx="0" ty="0" sx="100000" sy="100000" flip="none" algn="tl"/>
          </a:blip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Rectángulo"/>
          <p:cNvSpPr/>
          <p:nvPr/>
        </p:nvSpPr>
        <p:spPr>
          <a:xfrm rot="19845283">
            <a:off x="6505743" y="2083744"/>
            <a:ext cx="1536524" cy="95435"/>
          </a:xfrm>
          <a:prstGeom prst="rect">
            <a:avLst/>
          </a:prstGeom>
          <a:blipFill dpi="0" rotWithShape="1">
            <a:blip r:embed="rId3">
              <a:duotone>
                <a:schemeClr val="accent1">
                  <a:shade val="45000"/>
                  <a:satMod val="135000"/>
                </a:schemeClr>
                <a:prstClr val="white"/>
              </a:duotone>
              <a:lum contrast="40000"/>
            </a:blip>
            <a:srcRect/>
            <a:tile tx="0" ty="0" sx="100000" sy="100000" flip="none" algn="tl"/>
          </a:blip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Rectángulo"/>
          <p:cNvSpPr/>
          <p:nvPr/>
        </p:nvSpPr>
        <p:spPr>
          <a:xfrm rot="2096237">
            <a:off x="5251531" y="4601307"/>
            <a:ext cx="1536524" cy="112349"/>
          </a:xfrm>
          <a:prstGeom prst="rect">
            <a:avLst/>
          </a:prstGeom>
          <a:blipFill dpi="0" rotWithShape="1">
            <a:blip r:embed="rId3">
              <a:duotone>
                <a:schemeClr val="accent1">
                  <a:shade val="45000"/>
                  <a:satMod val="135000"/>
                </a:schemeClr>
                <a:prstClr val="white"/>
              </a:duotone>
              <a:lum contrast="40000"/>
            </a:blip>
            <a:srcRect/>
            <a:tile tx="0" ty="0" sx="100000" sy="100000" flip="none" algn="tl"/>
          </a:blip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Rectángulo"/>
          <p:cNvSpPr/>
          <p:nvPr/>
        </p:nvSpPr>
        <p:spPr>
          <a:xfrm rot="19845283">
            <a:off x="5219859" y="3798256"/>
            <a:ext cx="1536524" cy="95435"/>
          </a:xfrm>
          <a:prstGeom prst="rect">
            <a:avLst/>
          </a:prstGeom>
          <a:blipFill dpi="0" rotWithShape="1">
            <a:blip r:embed="rId3">
              <a:duotone>
                <a:schemeClr val="accent1">
                  <a:shade val="45000"/>
                  <a:satMod val="135000"/>
                </a:schemeClr>
                <a:prstClr val="white"/>
              </a:duotone>
              <a:lum contrast="40000"/>
            </a:blip>
            <a:srcRect/>
            <a:tile tx="0" ty="0" sx="100000" sy="100000" flip="none" algn="tl"/>
          </a:blip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Rectángulo"/>
          <p:cNvSpPr/>
          <p:nvPr/>
        </p:nvSpPr>
        <p:spPr>
          <a:xfrm rot="2096237">
            <a:off x="5251530" y="1172302"/>
            <a:ext cx="1536524" cy="112349"/>
          </a:xfrm>
          <a:prstGeom prst="rect">
            <a:avLst/>
          </a:prstGeom>
          <a:blipFill dpi="0" rotWithShape="1">
            <a:blip r:embed="rId3">
              <a:duotone>
                <a:schemeClr val="accent1">
                  <a:shade val="45000"/>
                  <a:satMod val="135000"/>
                </a:schemeClr>
                <a:prstClr val="white"/>
              </a:duotone>
              <a:lum contrast="40000"/>
            </a:blip>
            <a:srcRect/>
            <a:tile tx="0" ty="0" sx="100000" sy="100000" flip="none" algn="tl"/>
          </a:blip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Rectángulo"/>
          <p:cNvSpPr/>
          <p:nvPr/>
        </p:nvSpPr>
        <p:spPr>
          <a:xfrm rot="19845283">
            <a:off x="5219858" y="369251"/>
            <a:ext cx="1536524" cy="95435"/>
          </a:xfrm>
          <a:prstGeom prst="rect">
            <a:avLst/>
          </a:prstGeom>
          <a:blipFill dpi="0" rotWithShape="1">
            <a:blip r:embed="rId3">
              <a:duotone>
                <a:schemeClr val="accent1">
                  <a:shade val="45000"/>
                  <a:satMod val="135000"/>
                </a:schemeClr>
                <a:prstClr val="white"/>
              </a:duotone>
              <a:lum contrast="40000"/>
            </a:blip>
            <a:srcRect/>
            <a:tile tx="0" ty="0" sx="100000" sy="100000" flip="none" algn="tl"/>
          </a:blip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Rectángulo"/>
          <p:cNvSpPr/>
          <p:nvPr/>
        </p:nvSpPr>
        <p:spPr>
          <a:xfrm rot="2096237">
            <a:off x="5251531" y="2886795"/>
            <a:ext cx="1536524" cy="112349"/>
          </a:xfrm>
          <a:prstGeom prst="rect">
            <a:avLst/>
          </a:prstGeom>
          <a:blipFill dpi="0" rotWithShape="1">
            <a:blip r:embed="rId3">
              <a:duotone>
                <a:schemeClr val="accent1">
                  <a:shade val="45000"/>
                  <a:satMod val="135000"/>
                </a:schemeClr>
                <a:prstClr val="white"/>
              </a:duotone>
              <a:lum contrast="40000"/>
            </a:blip>
            <a:srcRect/>
            <a:tile tx="0" ty="0" sx="100000" sy="100000" flip="none" algn="tl"/>
          </a:blip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Rectángulo"/>
          <p:cNvSpPr/>
          <p:nvPr/>
        </p:nvSpPr>
        <p:spPr>
          <a:xfrm rot="19845283">
            <a:off x="5219859" y="2083744"/>
            <a:ext cx="1536524" cy="95435"/>
          </a:xfrm>
          <a:prstGeom prst="rect">
            <a:avLst/>
          </a:prstGeom>
          <a:blipFill dpi="0" rotWithShape="1">
            <a:blip r:embed="rId3">
              <a:duotone>
                <a:schemeClr val="accent1">
                  <a:shade val="45000"/>
                  <a:satMod val="135000"/>
                </a:schemeClr>
                <a:prstClr val="white"/>
              </a:duotone>
              <a:lum contrast="40000"/>
            </a:blip>
            <a:srcRect/>
            <a:tile tx="0" ty="0" sx="100000" sy="100000" flip="none" algn="tl"/>
          </a:blip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Rectángulo"/>
          <p:cNvSpPr/>
          <p:nvPr/>
        </p:nvSpPr>
        <p:spPr>
          <a:xfrm rot="2096237">
            <a:off x="2452953" y="429844"/>
            <a:ext cx="1536524" cy="112349"/>
          </a:xfrm>
          <a:prstGeom prst="rect">
            <a:avLst/>
          </a:prstGeom>
          <a:blipFill dpi="0" rotWithShape="1">
            <a:blip r:embed="rId3">
              <a:duotone>
                <a:schemeClr val="accent1">
                  <a:shade val="45000"/>
                  <a:satMod val="135000"/>
                </a:schemeClr>
                <a:prstClr val="white"/>
              </a:duotone>
              <a:lum contrast="40000"/>
            </a:blip>
            <a:srcRect/>
            <a:tile tx="0" ty="0" sx="100000" sy="100000" flip="none" algn="tl"/>
          </a:blip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Rectángulo"/>
          <p:cNvSpPr/>
          <p:nvPr/>
        </p:nvSpPr>
        <p:spPr>
          <a:xfrm rot="19845283">
            <a:off x="2425685" y="1226490"/>
            <a:ext cx="1536524" cy="95435"/>
          </a:xfrm>
          <a:prstGeom prst="rect">
            <a:avLst/>
          </a:prstGeom>
          <a:blipFill dpi="0" rotWithShape="1">
            <a:blip r:embed="rId3">
              <a:duotone>
                <a:schemeClr val="accent1">
                  <a:shade val="45000"/>
                  <a:satMod val="135000"/>
                </a:schemeClr>
                <a:prstClr val="white"/>
              </a:duotone>
              <a:lum contrast="40000"/>
            </a:blip>
            <a:srcRect/>
            <a:tile tx="0" ty="0" sx="100000" sy="100000" flip="none" algn="tl"/>
          </a:blip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Rectángulo"/>
          <p:cNvSpPr/>
          <p:nvPr/>
        </p:nvSpPr>
        <p:spPr>
          <a:xfrm rot="2096237">
            <a:off x="2452952" y="2144357"/>
            <a:ext cx="1536524" cy="112349"/>
          </a:xfrm>
          <a:prstGeom prst="rect">
            <a:avLst/>
          </a:prstGeom>
          <a:blipFill dpi="0" rotWithShape="1">
            <a:blip r:embed="rId3">
              <a:duotone>
                <a:schemeClr val="accent1">
                  <a:shade val="45000"/>
                  <a:satMod val="135000"/>
                </a:schemeClr>
                <a:prstClr val="white"/>
              </a:duotone>
              <a:lum contrast="40000"/>
            </a:blip>
            <a:srcRect/>
            <a:tile tx="0" ty="0" sx="100000" sy="100000" flip="none" algn="tl"/>
          </a:blip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Rectángulo"/>
          <p:cNvSpPr/>
          <p:nvPr/>
        </p:nvSpPr>
        <p:spPr>
          <a:xfrm rot="19845283">
            <a:off x="2497121" y="2941002"/>
            <a:ext cx="1536524" cy="95435"/>
          </a:xfrm>
          <a:prstGeom prst="rect">
            <a:avLst/>
          </a:prstGeom>
          <a:blipFill dpi="0" rotWithShape="1">
            <a:blip r:embed="rId3">
              <a:duotone>
                <a:schemeClr val="accent1">
                  <a:shade val="45000"/>
                  <a:satMod val="135000"/>
                </a:schemeClr>
                <a:prstClr val="white"/>
              </a:duotone>
              <a:lum contrast="40000"/>
            </a:blip>
            <a:srcRect/>
            <a:tile tx="0" ty="0" sx="100000" sy="100000" flip="none" algn="tl"/>
          </a:blip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Rectángulo"/>
          <p:cNvSpPr/>
          <p:nvPr/>
        </p:nvSpPr>
        <p:spPr>
          <a:xfrm rot="2096237">
            <a:off x="2465449" y="3882168"/>
            <a:ext cx="1536524" cy="112349"/>
          </a:xfrm>
          <a:prstGeom prst="rect">
            <a:avLst/>
          </a:prstGeom>
          <a:blipFill dpi="0" rotWithShape="1">
            <a:blip r:embed="rId3">
              <a:duotone>
                <a:schemeClr val="accent1">
                  <a:shade val="45000"/>
                  <a:satMod val="135000"/>
                </a:schemeClr>
                <a:prstClr val="white"/>
              </a:duotone>
              <a:lum contrast="40000"/>
            </a:blip>
            <a:srcRect/>
            <a:tile tx="0" ty="0" sx="100000" sy="100000" flip="none" algn="tl"/>
          </a:blip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Rectángulo"/>
          <p:cNvSpPr/>
          <p:nvPr/>
        </p:nvSpPr>
        <p:spPr>
          <a:xfrm rot="19845283">
            <a:off x="2509618" y="4678813"/>
            <a:ext cx="1536524" cy="95435"/>
          </a:xfrm>
          <a:prstGeom prst="rect">
            <a:avLst/>
          </a:prstGeom>
          <a:blipFill dpi="0" rotWithShape="1">
            <a:blip r:embed="rId3">
              <a:duotone>
                <a:schemeClr val="accent1">
                  <a:shade val="45000"/>
                  <a:satMod val="135000"/>
                </a:schemeClr>
                <a:prstClr val="white"/>
              </a:duotone>
              <a:lum contrast="40000"/>
            </a:blip>
            <a:srcRect/>
            <a:tile tx="0" ty="0" sx="100000" sy="100000" flip="none" algn="tl"/>
          </a:blip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Rectángulo"/>
          <p:cNvSpPr/>
          <p:nvPr/>
        </p:nvSpPr>
        <p:spPr>
          <a:xfrm>
            <a:off x="-500098" y="-357208"/>
            <a:ext cx="10001320" cy="6072230"/>
          </a:xfrm>
          <a:prstGeom prst="rect">
            <a:avLst/>
          </a:prstGeom>
          <a:gradFill flip="none" rotWithShape="1">
            <a:gsLst>
              <a:gs pos="0">
                <a:srgbClr val="3399FF"/>
              </a:gs>
              <a:gs pos="16000">
                <a:srgbClr val="00CCCC"/>
              </a:gs>
              <a:gs pos="47000">
                <a:srgbClr val="9999FF"/>
              </a:gs>
              <a:gs pos="60001">
                <a:srgbClr val="2E6792"/>
              </a:gs>
              <a:gs pos="71001">
                <a:srgbClr val="3333CC"/>
              </a:gs>
              <a:gs pos="81000">
                <a:srgbClr val="1170FF"/>
              </a:gs>
              <a:gs pos="100000">
                <a:srgbClr val="006699"/>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advTm="17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40"/>
                                        </p:tgtEl>
                                        <p:attrNameLst>
                                          <p:attrName>style.opacity</p:attrName>
                                        </p:attrNameLst>
                                      </p:cBhvr>
                                      <p:to>
                                        <p:strVal val="0"/>
                                      </p:to>
                                    </p:set>
                                    <p:animEffect filter="image" prLst="opacity: 0">
                                      <p:cBhvr rctx="IE">
                                        <p:cTn id="7" dur="indefinite"/>
                                        <p:tgtEl>
                                          <p:spTgt spid="40"/>
                                        </p:tgtEl>
                                      </p:cBhvr>
                                    </p:animEffect>
                                  </p:childTnLst>
                                </p:cTn>
                              </p:par>
                              <p:par>
                                <p:cTn id="8" presetID="2" presetClass="entr" presetSubtype="6" fill="hold" grpId="0" nodeType="withEffect">
                                  <p:stCondLst>
                                    <p:cond delay="0"/>
                                  </p:stCondLst>
                                  <p:childTnLst>
                                    <p:set>
                                      <p:cBhvr>
                                        <p:cTn id="9" dur="1" fill="hold">
                                          <p:stCondLst>
                                            <p:cond delay="0"/>
                                          </p:stCondLst>
                                        </p:cTn>
                                        <p:tgtEl>
                                          <p:spTgt spid="4"/>
                                        </p:tgtEl>
                                        <p:attrNameLst>
                                          <p:attrName>style.visibility</p:attrName>
                                        </p:attrNameLst>
                                      </p:cBhvr>
                                      <p:to>
                                        <p:strVal val="visible"/>
                                      </p:to>
                                    </p:set>
                                    <p:anim calcmode="lin" valueType="num">
                                      <p:cBhvr additive="base">
                                        <p:cTn id="10" dur="3000" fill="hold"/>
                                        <p:tgtEl>
                                          <p:spTgt spid="4"/>
                                        </p:tgtEl>
                                        <p:attrNameLst>
                                          <p:attrName>ppt_x</p:attrName>
                                        </p:attrNameLst>
                                      </p:cBhvr>
                                      <p:tavLst>
                                        <p:tav tm="0">
                                          <p:val>
                                            <p:strVal val="1+#ppt_w/2"/>
                                          </p:val>
                                        </p:tav>
                                        <p:tav tm="100000">
                                          <p:val>
                                            <p:strVal val="#ppt_x"/>
                                          </p:val>
                                        </p:tav>
                                      </p:tavLst>
                                    </p:anim>
                                    <p:anim calcmode="lin" valueType="num">
                                      <p:cBhvr additive="base">
                                        <p:cTn id="11" dur="3000" fill="hold"/>
                                        <p:tgtEl>
                                          <p:spTgt spid="4"/>
                                        </p:tgtEl>
                                        <p:attrNameLst>
                                          <p:attrName>ppt_y</p:attrName>
                                        </p:attrNameLst>
                                      </p:cBhvr>
                                      <p:tavLst>
                                        <p:tav tm="0">
                                          <p:val>
                                            <p:strVal val="1+#ppt_h/2"/>
                                          </p:val>
                                        </p:tav>
                                        <p:tav tm="100000">
                                          <p:val>
                                            <p:strVal val="#ppt_y"/>
                                          </p:val>
                                        </p:tav>
                                      </p:tavLst>
                                    </p:anim>
                                  </p:childTnLst>
                                </p:cTn>
                              </p:par>
                              <p:par>
                                <p:cTn id="12" presetID="2" presetClass="entr" presetSubtype="6" fill="hold" grpId="0" nodeType="withEffect">
                                  <p:stCondLst>
                                    <p:cond delay="0"/>
                                  </p:stCondLst>
                                  <p:childTnLst>
                                    <p:set>
                                      <p:cBhvr>
                                        <p:cTn id="13" dur="1" fill="hold">
                                          <p:stCondLst>
                                            <p:cond delay="0"/>
                                          </p:stCondLst>
                                        </p:cTn>
                                        <p:tgtEl>
                                          <p:spTgt spid="16"/>
                                        </p:tgtEl>
                                        <p:attrNameLst>
                                          <p:attrName>style.visibility</p:attrName>
                                        </p:attrNameLst>
                                      </p:cBhvr>
                                      <p:to>
                                        <p:strVal val="visible"/>
                                      </p:to>
                                    </p:set>
                                    <p:anim calcmode="lin" valueType="num">
                                      <p:cBhvr additive="base">
                                        <p:cTn id="14" dur="3000" fill="hold"/>
                                        <p:tgtEl>
                                          <p:spTgt spid="16"/>
                                        </p:tgtEl>
                                        <p:attrNameLst>
                                          <p:attrName>ppt_x</p:attrName>
                                        </p:attrNameLst>
                                      </p:cBhvr>
                                      <p:tavLst>
                                        <p:tav tm="0">
                                          <p:val>
                                            <p:strVal val="1+#ppt_w/2"/>
                                          </p:val>
                                        </p:tav>
                                        <p:tav tm="100000">
                                          <p:val>
                                            <p:strVal val="#ppt_x"/>
                                          </p:val>
                                        </p:tav>
                                      </p:tavLst>
                                    </p:anim>
                                    <p:anim calcmode="lin" valueType="num">
                                      <p:cBhvr additive="base">
                                        <p:cTn id="15" dur="3000" fill="hold"/>
                                        <p:tgtEl>
                                          <p:spTgt spid="16"/>
                                        </p:tgtEl>
                                        <p:attrNameLst>
                                          <p:attrName>ppt_y</p:attrName>
                                        </p:attrNameLst>
                                      </p:cBhvr>
                                      <p:tavLst>
                                        <p:tav tm="0">
                                          <p:val>
                                            <p:strVal val="1+#ppt_h/2"/>
                                          </p:val>
                                        </p:tav>
                                        <p:tav tm="100000">
                                          <p:val>
                                            <p:strVal val="#ppt_y"/>
                                          </p:val>
                                        </p:tav>
                                      </p:tavLst>
                                    </p:anim>
                                  </p:childTnLst>
                                </p:cTn>
                              </p:par>
                              <p:par>
                                <p:cTn id="16" presetID="2" presetClass="entr" presetSubtype="6" fill="hold" grpId="0" nodeType="withEffect">
                                  <p:stCondLst>
                                    <p:cond delay="0"/>
                                  </p:stCondLst>
                                  <p:childTnLst>
                                    <p:set>
                                      <p:cBhvr>
                                        <p:cTn id="17" dur="1" fill="hold">
                                          <p:stCondLst>
                                            <p:cond delay="0"/>
                                          </p:stCondLst>
                                        </p:cTn>
                                        <p:tgtEl>
                                          <p:spTgt spid="34"/>
                                        </p:tgtEl>
                                        <p:attrNameLst>
                                          <p:attrName>style.visibility</p:attrName>
                                        </p:attrNameLst>
                                      </p:cBhvr>
                                      <p:to>
                                        <p:strVal val="visible"/>
                                      </p:to>
                                    </p:set>
                                    <p:anim calcmode="lin" valueType="num">
                                      <p:cBhvr additive="base">
                                        <p:cTn id="18" dur="3000" fill="hold"/>
                                        <p:tgtEl>
                                          <p:spTgt spid="34"/>
                                        </p:tgtEl>
                                        <p:attrNameLst>
                                          <p:attrName>ppt_x</p:attrName>
                                        </p:attrNameLst>
                                      </p:cBhvr>
                                      <p:tavLst>
                                        <p:tav tm="0">
                                          <p:val>
                                            <p:strVal val="1+#ppt_w/2"/>
                                          </p:val>
                                        </p:tav>
                                        <p:tav tm="100000">
                                          <p:val>
                                            <p:strVal val="#ppt_x"/>
                                          </p:val>
                                        </p:tav>
                                      </p:tavLst>
                                    </p:anim>
                                    <p:anim calcmode="lin" valueType="num">
                                      <p:cBhvr additive="base">
                                        <p:cTn id="19" dur="3000" fill="hold"/>
                                        <p:tgtEl>
                                          <p:spTgt spid="34"/>
                                        </p:tgtEl>
                                        <p:attrNameLst>
                                          <p:attrName>ppt_y</p:attrName>
                                        </p:attrNameLst>
                                      </p:cBhvr>
                                      <p:tavLst>
                                        <p:tav tm="0">
                                          <p:val>
                                            <p:strVal val="1+#ppt_h/2"/>
                                          </p:val>
                                        </p:tav>
                                        <p:tav tm="100000">
                                          <p:val>
                                            <p:strVal val="#ppt_y"/>
                                          </p:val>
                                        </p:tav>
                                      </p:tavLst>
                                    </p:anim>
                                  </p:childTnLst>
                                </p:cTn>
                              </p:par>
                              <p:par>
                                <p:cTn id="20" presetID="2" presetClass="entr" presetSubtype="6" fill="hold" grpId="0" nodeType="withEffect">
                                  <p:stCondLst>
                                    <p:cond delay="0"/>
                                  </p:stCondLst>
                                  <p:childTnLst>
                                    <p:set>
                                      <p:cBhvr>
                                        <p:cTn id="21" dur="1" fill="hold">
                                          <p:stCondLst>
                                            <p:cond delay="0"/>
                                          </p:stCondLst>
                                        </p:cTn>
                                        <p:tgtEl>
                                          <p:spTgt spid="6"/>
                                        </p:tgtEl>
                                        <p:attrNameLst>
                                          <p:attrName>style.visibility</p:attrName>
                                        </p:attrNameLst>
                                      </p:cBhvr>
                                      <p:to>
                                        <p:strVal val="visible"/>
                                      </p:to>
                                    </p:set>
                                    <p:anim calcmode="lin" valueType="num">
                                      <p:cBhvr additive="base">
                                        <p:cTn id="22" dur="3000" fill="hold"/>
                                        <p:tgtEl>
                                          <p:spTgt spid="6"/>
                                        </p:tgtEl>
                                        <p:attrNameLst>
                                          <p:attrName>ppt_x</p:attrName>
                                        </p:attrNameLst>
                                      </p:cBhvr>
                                      <p:tavLst>
                                        <p:tav tm="0">
                                          <p:val>
                                            <p:strVal val="1+#ppt_w/2"/>
                                          </p:val>
                                        </p:tav>
                                        <p:tav tm="100000">
                                          <p:val>
                                            <p:strVal val="#ppt_x"/>
                                          </p:val>
                                        </p:tav>
                                      </p:tavLst>
                                    </p:anim>
                                    <p:anim calcmode="lin" valueType="num">
                                      <p:cBhvr additive="base">
                                        <p:cTn id="23" dur="3000" fill="hold"/>
                                        <p:tgtEl>
                                          <p:spTgt spid="6"/>
                                        </p:tgtEl>
                                        <p:attrNameLst>
                                          <p:attrName>ppt_y</p:attrName>
                                        </p:attrNameLst>
                                      </p:cBhvr>
                                      <p:tavLst>
                                        <p:tav tm="0">
                                          <p:val>
                                            <p:strVal val="1+#ppt_h/2"/>
                                          </p:val>
                                        </p:tav>
                                        <p:tav tm="100000">
                                          <p:val>
                                            <p:strVal val="#ppt_y"/>
                                          </p:val>
                                        </p:tav>
                                      </p:tavLst>
                                    </p:anim>
                                  </p:childTnLst>
                                </p:cTn>
                              </p:par>
                              <p:par>
                                <p:cTn id="24" presetID="2" presetClass="entr" presetSubtype="6" fill="hold" grpId="0" nodeType="withEffect">
                                  <p:stCondLst>
                                    <p:cond delay="0"/>
                                  </p:stCondLst>
                                  <p:childTnLst>
                                    <p:set>
                                      <p:cBhvr>
                                        <p:cTn id="25" dur="1" fill="hold">
                                          <p:stCondLst>
                                            <p:cond delay="0"/>
                                          </p:stCondLst>
                                        </p:cTn>
                                        <p:tgtEl>
                                          <p:spTgt spid="18"/>
                                        </p:tgtEl>
                                        <p:attrNameLst>
                                          <p:attrName>style.visibility</p:attrName>
                                        </p:attrNameLst>
                                      </p:cBhvr>
                                      <p:to>
                                        <p:strVal val="visible"/>
                                      </p:to>
                                    </p:set>
                                    <p:anim calcmode="lin" valueType="num">
                                      <p:cBhvr additive="base">
                                        <p:cTn id="26" dur="3000" fill="hold"/>
                                        <p:tgtEl>
                                          <p:spTgt spid="18"/>
                                        </p:tgtEl>
                                        <p:attrNameLst>
                                          <p:attrName>ppt_x</p:attrName>
                                        </p:attrNameLst>
                                      </p:cBhvr>
                                      <p:tavLst>
                                        <p:tav tm="0">
                                          <p:val>
                                            <p:strVal val="1+#ppt_w/2"/>
                                          </p:val>
                                        </p:tav>
                                        <p:tav tm="100000">
                                          <p:val>
                                            <p:strVal val="#ppt_x"/>
                                          </p:val>
                                        </p:tav>
                                      </p:tavLst>
                                    </p:anim>
                                    <p:anim calcmode="lin" valueType="num">
                                      <p:cBhvr additive="base">
                                        <p:cTn id="27" dur="3000" fill="hold"/>
                                        <p:tgtEl>
                                          <p:spTgt spid="18"/>
                                        </p:tgtEl>
                                        <p:attrNameLst>
                                          <p:attrName>ppt_y</p:attrName>
                                        </p:attrNameLst>
                                      </p:cBhvr>
                                      <p:tavLst>
                                        <p:tav tm="0">
                                          <p:val>
                                            <p:strVal val="1+#ppt_h/2"/>
                                          </p:val>
                                        </p:tav>
                                        <p:tav tm="100000">
                                          <p:val>
                                            <p:strVal val="#ppt_y"/>
                                          </p:val>
                                        </p:tav>
                                      </p:tavLst>
                                    </p:anim>
                                  </p:childTnLst>
                                </p:cTn>
                              </p:par>
                              <p:par>
                                <p:cTn id="28" presetID="2" presetClass="entr" presetSubtype="6" fill="hold" grpId="0" nodeType="withEffect">
                                  <p:stCondLst>
                                    <p:cond delay="0"/>
                                  </p:stCondLst>
                                  <p:childTnLst>
                                    <p:set>
                                      <p:cBhvr>
                                        <p:cTn id="29" dur="1" fill="hold">
                                          <p:stCondLst>
                                            <p:cond delay="0"/>
                                          </p:stCondLst>
                                        </p:cTn>
                                        <p:tgtEl>
                                          <p:spTgt spid="36"/>
                                        </p:tgtEl>
                                        <p:attrNameLst>
                                          <p:attrName>style.visibility</p:attrName>
                                        </p:attrNameLst>
                                      </p:cBhvr>
                                      <p:to>
                                        <p:strVal val="visible"/>
                                      </p:to>
                                    </p:set>
                                    <p:anim calcmode="lin" valueType="num">
                                      <p:cBhvr additive="base">
                                        <p:cTn id="30" dur="3000" fill="hold"/>
                                        <p:tgtEl>
                                          <p:spTgt spid="36"/>
                                        </p:tgtEl>
                                        <p:attrNameLst>
                                          <p:attrName>ppt_x</p:attrName>
                                        </p:attrNameLst>
                                      </p:cBhvr>
                                      <p:tavLst>
                                        <p:tav tm="0">
                                          <p:val>
                                            <p:strVal val="1+#ppt_w/2"/>
                                          </p:val>
                                        </p:tav>
                                        <p:tav tm="100000">
                                          <p:val>
                                            <p:strVal val="#ppt_x"/>
                                          </p:val>
                                        </p:tav>
                                      </p:tavLst>
                                    </p:anim>
                                    <p:anim calcmode="lin" valueType="num">
                                      <p:cBhvr additive="base">
                                        <p:cTn id="31" dur="3000" fill="hold"/>
                                        <p:tgtEl>
                                          <p:spTgt spid="36"/>
                                        </p:tgtEl>
                                        <p:attrNameLst>
                                          <p:attrName>ppt_y</p:attrName>
                                        </p:attrNameLst>
                                      </p:cBhvr>
                                      <p:tavLst>
                                        <p:tav tm="0">
                                          <p:val>
                                            <p:strVal val="1+#ppt_h/2"/>
                                          </p:val>
                                        </p:tav>
                                        <p:tav tm="100000">
                                          <p:val>
                                            <p:strVal val="#ppt_y"/>
                                          </p:val>
                                        </p:tav>
                                      </p:tavLst>
                                    </p:anim>
                                  </p:childTnLst>
                                </p:cTn>
                              </p:par>
                              <p:par>
                                <p:cTn id="32" presetID="2" presetClass="entr" presetSubtype="6" fill="hold" grpId="0" nodeType="withEffect">
                                  <p:stCondLst>
                                    <p:cond delay="0"/>
                                  </p:stCondLst>
                                  <p:childTnLst>
                                    <p:set>
                                      <p:cBhvr>
                                        <p:cTn id="33" dur="1" fill="hold">
                                          <p:stCondLst>
                                            <p:cond delay="0"/>
                                          </p:stCondLst>
                                        </p:cTn>
                                        <p:tgtEl>
                                          <p:spTgt spid="8"/>
                                        </p:tgtEl>
                                        <p:attrNameLst>
                                          <p:attrName>style.visibility</p:attrName>
                                        </p:attrNameLst>
                                      </p:cBhvr>
                                      <p:to>
                                        <p:strVal val="visible"/>
                                      </p:to>
                                    </p:set>
                                    <p:anim calcmode="lin" valueType="num">
                                      <p:cBhvr additive="base">
                                        <p:cTn id="34" dur="3000" fill="hold"/>
                                        <p:tgtEl>
                                          <p:spTgt spid="8"/>
                                        </p:tgtEl>
                                        <p:attrNameLst>
                                          <p:attrName>ppt_x</p:attrName>
                                        </p:attrNameLst>
                                      </p:cBhvr>
                                      <p:tavLst>
                                        <p:tav tm="0">
                                          <p:val>
                                            <p:strVal val="1+#ppt_w/2"/>
                                          </p:val>
                                        </p:tav>
                                        <p:tav tm="100000">
                                          <p:val>
                                            <p:strVal val="#ppt_x"/>
                                          </p:val>
                                        </p:tav>
                                      </p:tavLst>
                                    </p:anim>
                                    <p:anim calcmode="lin" valueType="num">
                                      <p:cBhvr additive="base">
                                        <p:cTn id="35" dur="3000" fill="hold"/>
                                        <p:tgtEl>
                                          <p:spTgt spid="8"/>
                                        </p:tgtEl>
                                        <p:attrNameLst>
                                          <p:attrName>ppt_y</p:attrName>
                                        </p:attrNameLst>
                                      </p:cBhvr>
                                      <p:tavLst>
                                        <p:tav tm="0">
                                          <p:val>
                                            <p:strVal val="1+#ppt_h/2"/>
                                          </p:val>
                                        </p:tav>
                                        <p:tav tm="100000">
                                          <p:val>
                                            <p:strVal val="#ppt_y"/>
                                          </p:val>
                                        </p:tav>
                                      </p:tavLst>
                                    </p:anim>
                                  </p:childTnLst>
                                </p:cTn>
                              </p:par>
                              <p:par>
                                <p:cTn id="36" presetID="2" presetClass="entr" presetSubtype="6" fill="hold" grpId="0" nodeType="withEffect">
                                  <p:stCondLst>
                                    <p:cond delay="0"/>
                                  </p:stCondLst>
                                  <p:childTnLst>
                                    <p:set>
                                      <p:cBhvr>
                                        <p:cTn id="37" dur="1" fill="hold">
                                          <p:stCondLst>
                                            <p:cond delay="0"/>
                                          </p:stCondLst>
                                        </p:cTn>
                                        <p:tgtEl>
                                          <p:spTgt spid="20"/>
                                        </p:tgtEl>
                                        <p:attrNameLst>
                                          <p:attrName>style.visibility</p:attrName>
                                        </p:attrNameLst>
                                      </p:cBhvr>
                                      <p:to>
                                        <p:strVal val="visible"/>
                                      </p:to>
                                    </p:set>
                                    <p:anim calcmode="lin" valueType="num">
                                      <p:cBhvr additive="base">
                                        <p:cTn id="38" dur="3000" fill="hold"/>
                                        <p:tgtEl>
                                          <p:spTgt spid="20"/>
                                        </p:tgtEl>
                                        <p:attrNameLst>
                                          <p:attrName>ppt_x</p:attrName>
                                        </p:attrNameLst>
                                      </p:cBhvr>
                                      <p:tavLst>
                                        <p:tav tm="0">
                                          <p:val>
                                            <p:strVal val="1+#ppt_w/2"/>
                                          </p:val>
                                        </p:tav>
                                        <p:tav tm="100000">
                                          <p:val>
                                            <p:strVal val="#ppt_x"/>
                                          </p:val>
                                        </p:tav>
                                      </p:tavLst>
                                    </p:anim>
                                    <p:anim calcmode="lin" valueType="num">
                                      <p:cBhvr additive="base">
                                        <p:cTn id="39" dur="3000" fill="hold"/>
                                        <p:tgtEl>
                                          <p:spTgt spid="20"/>
                                        </p:tgtEl>
                                        <p:attrNameLst>
                                          <p:attrName>ppt_y</p:attrName>
                                        </p:attrNameLst>
                                      </p:cBhvr>
                                      <p:tavLst>
                                        <p:tav tm="0">
                                          <p:val>
                                            <p:strVal val="1+#ppt_h/2"/>
                                          </p:val>
                                        </p:tav>
                                        <p:tav tm="100000">
                                          <p:val>
                                            <p:strVal val="#ppt_y"/>
                                          </p:val>
                                        </p:tav>
                                      </p:tavLst>
                                    </p:anim>
                                  </p:childTnLst>
                                </p:cTn>
                              </p:par>
                              <p:par>
                                <p:cTn id="40" presetID="2" presetClass="entr" presetSubtype="6" fill="hold" grpId="0" nodeType="withEffect">
                                  <p:stCondLst>
                                    <p:cond delay="0"/>
                                  </p:stCondLst>
                                  <p:childTnLst>
                                    <p:set>
                                      <p:cBhvr>
                                        <p:cTn id="41" dur="1" fill="hold">
                                          <p:stCondLst>
                                            <p:cond delay="0"/>
                                          </p:stCondLst>
                                        </p:cTn>
                                        <p:tgtEl>
                                          <p:spTgt spid="38"/>
                                        </p:tgtEl>
                                        <p:attrNameLst>
                                          <p:attrName>style.visibility</p:attrName>
                                        </p:attrNameLst>
                                      </p:cBhvr>
                                      <p:to>
                                        <p:strVal val="visible"/>
                                      </p:to>
                                    </p:set>
                                    <p:anim calcmode="lin" valueType="num">
                                      <p:cBhvr additive="base">
                                        <p:cTn id="42" dur="3000" fill="hold"/>
                                        <p:tgtEl>
                                          <p:spTgt spid="38"/>
                                        </p:tgtEl>
                                        <p:attrNameLst>
                                          <p:attrName>ppt_x</p:attrName>
                                        </p:attrNameLst>
                                      </p:cBhvr>
                                      <p:tavLst>
                                        <p:tav tm="0">
                                          <p:val>
                                            <p:strVal val="1+#ppt_w/2"/>
                                          </p:val>
                                        </p:tav>
                                        <p:tav tm="100000">
                                          <p:val>
                                            <p:strVal val="#ppt_x"/>
                                          </p:val>
                                        </p:tav>
                                      </p:tavLst>
                                    </p:anim>
                                    <p:anim calcmode="lin" valueType="num">
                                      <p:cBhvr additive="base">
                                        <p:cTn id="43" dur="3000" fill="hold"/>
                                        <p:tgtEl>
                                          <p:spTgt spid="38"/>
                                        </p:tgtEl>
                                        <p:attrNameLst>
                                          <p:attrName>ppt_y</p:attrName>
                                        </p:attrNameLst>
                                      </p:cBhvr>
                                      <p:tavLst>
                                        <p:tav tm="0">
                                          <p:val>
                                            <p:strVal val="1+#ppt_h/2"/>
                                          </p:val>
                                        </p:tav>
                                        <p:tav tm="100000">
                                          <p:val>
                                            <p:strVal val="#ppt_y"/>
                                          </p:val>
                                        </p:tav>
                                      </p:tavLst>
                                    </p:anim>
                                  </p:childTnLst>
                                </p:cTn>
                              </p:par>
                              <p:par>
                                <p:cTn id="44" presetID="2" presetClass="entr" presetSubtype="12" fill="hold" grpId="0" nodeType="withEffect">
                                  <p:stCondLst>
                                    <p:cond delay="0"/>
                                  </p:stCondLst>
                                  <p:childTnLst>
                                    <p:set>
                                      <p:cBhvr>
                                        <p:cTn id="45" dur="1" fill="hold">
                                          <p:stCondLst>
                                            <p:cond delay="0"/>
                                          </p:stCondLst>
                                        </p:cTn>
                                        <p:tgtEl>
                                          <p:spTgt spid="13"/>
                                        </p:tgtEl>
                                        <p:attrNameLst>
                                          <p:attrName>style.visibility</p:attrName>
                                        </p:attrNameLst>
                                      </p:cBhvr>
                                      <p:to>
                                        <p:strVal val="visible"/>
                                      </p:to>
                                    </p:set>
                                    <p:anim calcmode="lin" valueType="num">
                                      <p:cBhvr additive="base">
                                        <p:cTn id="46" dur="3000" fill="hold"/>
                                        <p:tgtEl>
                                          <p:spTgt spid="13"/>
                                        </p:tgtEl>
                                        <p:attrNameLst>
                                          <p:attrName>ppt_x</p:attrName>
                                        </p:attrNameLst>
                                      </p:cBhvr>
                                      <p:tavLst>
                                        <p:tav tm="0">
                                          <p:val>
                                            <p:strVal val="0-#ppt_w/2"/>
                                          </p:val>
                                        </p:tav>
                                        <p:tav tm="100000">
                                          <p:val>
                                            <p:strVal val="#ppt_x"/>
                                          </p:val>
                                        </p:tav>
                                      </p:tavLst>
                                    </p:anim>
                                    <p:anim calcmode="lin" valueType="num">
                                      <p:cBhvr additive="base">
                                        <p:cTn id="47" dur="3000" fill="hold"/>
                                        <p:tgtEl>
                                          <p:spTgt spid="13"/>
                                        </p:tgtEl>
                                        <p:attrNameLst>
                                          <p:attrName>ppt_y</p:attrName>
                                        </p:attrNameLst>
                                      </p:cBhvr>
                                      <p:tavLst>
                                        <p:tav tm="0">
                                          <p:val>
                                            <p:strVal val="1+#ppt_h/2"/>
                                          </p:val>
                                        </p:tav>
                                        <p:tav tm="100000">
                                          <p:val>
                                            <p:strVal val="#ppt_y"/>
                                          </p:val>
                                        </p:tav>
                                      </p:tavLst>
                                    </p:anim>
                                  </p:childTnLst>
                                </p:cTn>
                              </p:par>
                              <p:par>
                                <p:cTn id="48" presetID="2" presetClass="entr" presetSubtype="12" fill="hold" grpId="0" nodeType="withEffect">
                                  <p:stCondLst>
                                    <p:cond delay="0"/>
                                  </p:stCondLst>
                                  <p:childTnLst>
                                    <p:set>
                                      <p:cBhvr>
                                        <p:cTn id="49" dur="1" fill="hold">
                                          <p:stCondLst>
                                            <p:cond delay="0"/>
                                          </p:stCondLst>
                                        </p:cTn>
                                        <p:tgtEl>
                                          <p:spTgt spid="25"/>
                                        </p:tgtEl>
                                        <p:attrNameLst>
                                          <p:attrName>style.visibility</p:attrName>
                                        </p:attrNameLst>
                                      </p:cBhvr>
                                      <p:to>
                                        <p:strVal val="visible"/>
                                      </p:to>
                                    </p:set>
                                    <p:anim calcmode="lin" valueType="num">
                                      <p:cBhvr additive="base">
                                        <p:cTn id="50" dur="3000" fill="hold"/>
                                        <p:tgtEl>
                                          <p:spTgt spid="25"/>
                                        </p:tgtEl>
                                        <p:attrNameLst>
                                          <p:attrName>ppt_x</p:attrName>
                                        </p:attrNameLst>
                                      </p:cBhvr>
                                      <p:tavLst>
                                        <p:tav tm="0">
                                          <p:val>
                                            <p:strVal val="0-#ppt_w/2"/>
                                          </p:val>
                                        </p:tav>
                                        <p:tav tm="100000">
                                          <p:val>
                                            <p:strVal val="#ppt_x"/>
                                          </p:val>
                                        </p:tav>
                                      </p:tavLst>
                                    </p:anim>
                                    <p:anim calcmode="lin" valueType="num">
                                      <p:cBhvr additive="base">
                                        <p:cTn id="51" dur="3000" fill="hold"/>
                                        <p:tgtEl>
                                          <p:spTgt spid="25"/>
                                        </p:tgtEl>
                                        <p:attrNameLst>
                                          <p:attrName>ppt_y</p:attrName>
                                        </p:attrNameLst>
                                      </p:cBhvr>
                                      <p:tavLst>
                                        <p:tav tm="0">
                                          <p:val>
                                            <p:strVal val="1+#ppt_h/2"/>
                                          </p:val>
                                        </p:tav>
                                        <p:tav tm="100000">
                                          <p:val>
                                            <p:strVal val="#ppt_y"/>
                                          </p:val>
                                        </p:tav>
                                      </p:tavLst>
                                    </p:anim>
                                  </p:childTnLst>
                                </p:cTn>
                              </p:par>
                              <p:par>
                                <p:cTn id="52" presetID="2" presetClass="entr" presetSubtype="12" fill="hold" grpId="0" nodeType="withEffect">
                                  <p:stCondLst>
                                    <p:cond delay="0"/>
                                  </p:stCondLst>
                                  <p:childTnLst>
                                    <p:set>
                                      <p:cBhvr>
                                        <p:cTn id="53" dur="1" fill="hold">
                                          <p:stCondLst>
                                            <p:cond delay="0"/>
                                          </p:stCondLst>
                                        </p:cTn>
                                        <p:tgtEl>
                                          <p:spTgt spid="31"/>
                                        </p:tgtEl>
                                        <p:attrNameLst>
                                          <p:attrName>style.visibility</p:attrName>
                                        </p:attrNameLst>
                                      </p:cBhvr>
                                      <p:to>
                                        <p:strVal val="visible"/>
                                      </p:to>
                                    </p:set>
                                    <p:anim calcmode="lin" valueType="num">
                                      <p:cBhvr additive="base">
                                        <p:cTn id="54" dur="3000" fill="hold"/>
                                        <p:tgtEl>
                                          <p:spTgt spid="31"/>
                                        </p:tgtEl>
                                        <p:attrNameLst>
                                          <p:attrName>ppt_x</p:attrName>
                                        </p:attrNameLst>
                                      </p:cBhvr>
                                      <p:tavLst>
                                        <p:tav tm="0">
                                          <p:val>
                                            <p:strVal val="0-#ppt_w/2"/>
                                          </p:val>
                                        </p:tav>
                                        <p:tav tm="100000">
                                          <p:val>
                                            <p:strVal val="#ppt_x"/>
                                          </p:val>
                                        </p:tav>
                                      </p:tavLst>
                                    </p:anim>
                                    <p:anim calcmode="lin" valueType="num">
                                      <p:cBhvr additive="base">
                                        <p:cTn id="55" dur="3000" fill="hold"/>
                                        <p:tgtEl>
                                          <p:spTgt spid="31"/>
                                        </p:tgtEl>
                                        <p:attrNameLst>
                                          <p:attrName>ppt_y</p:attrName>
                                        </p:attrNameLst>
                                      </p:cBhvr>
                                      <p:tavLst>
                                        <p:tav tm="0">
                                          <p:val>
                                            <p:strVal val="1+#ppt_h/2"/>
                                          </p:val>
                                        </p:tav>
                                        <p:tav tm="100000">
                                          <p:val>
                                            <p:strVal val="#ppt_y"/>
                                          </p:val>
                                        </p:tav>
                                      </p:tavLst>
                                    </p:anim>
                                  </p:childTnLst>
                                </p:cTn>
                              </p:par>
                              <p:par>
                                <p:cTn id="56" presetID="2" presetClass="entr" presetSubtype="12" fill="hold" grpId="0" nodeType="withEffect">
                                  <p:stCondLst>
                                    <p:cond delay="0"/>
                                  </p:stCondLst>
                                  <p:childTnLst>
                                    <p:set>
                                      <p:cBhvr>
                                        <p:cTn id="57" dur="1" fill="hold">
                                          <p:stCondLst>
                                            <p:cond delay="0"/>
                                          </p:stCondLst>
                                        </p:cTn>
                                        <p:tgtEl>
                                          <p:spTgt spid="15"/>
                                        </p:tgtEl>
                                        <p:attrNameLst>
                                          <p:attrName>style.visibility</p:attrName>
                                        </p:attrNameLst>
                                      </p:cBhvr>
                                      <p:to>
                                        <p:strVal val="visible"/>
                                      </p:to>
                                    </p:set>
                                    <p:anim calcmode="lin" valueType="num">
                                      <p:cBhvr additive="base">
                                        <p:cTn id="58" dur="3000" fill="hold"/>
                                        <p:tgtEl>
                                          <p:spTgt spid="15"/>
                                        </p:tgtEl>
                                        <p:attrNameLst>
                                          <p:attrName>ppt_x</p:attrName>
                                        </p:attrNameLst>
                                      </p:cBhvr>
                                      <p:tavLst>
                                        <p:tav tm="0">
                                          <p:val>
                                            <p:strVal val="0-#ppt_w/2"/>
                                          </p:val>
                                        </p:tav>
                                        <p:tav tm="100000">
                                          <p:val>
                                            <p:strVal val="#ppt_x"/>
                                          </p:val>
                                        </p:tav>
                                      </p:tavLst>
                                    </p:anim>
                                    <p:anim calcmode="lin" valueType="num">
                                      <p:cBhvr additive="base">
                                        <p:cTn id="59" dur="3000" fill="hold"/>
                                        <p:tgtEl>
                                          <p:spTgt spid="15"/>
                                        </p:tgtEl>
                                        <p:attrNameLst>
                                          <p:attrName>ppt_y</p:attrName>
                                        </p:attrNameLst>
                                      </p:cBhvr>
                                      <p:tavLst>
                                        <p:tav tm="0">
                                          <p:val>
                                            <p:strVal val="1+#ppt_h/2"/>
                                          </p:val>
                                        </p:tav>
                                        <p:tav tm="100000">
                                          <p:val>
                                            <p:strVal val="#ppt_y"/>
                                          </p:val>
                                        </p:tav>
                                      </p:tavLst>
                                    </p:anim>
                                  </p:childTnLst>
                                </p:cTn>
                              </p:par>
                              <p:par>
                                <p:cTn id="60" presetID="2" presetClass="entr" presetSubtype="12" fill="hold" grpId="0" nodeType="withEffect">
                                  <p:stCondLst>
                                    <p:cond delay="0"/>
                                  </p:stCondLst>
                                  <p:childTnLst>
                                    <p:set>
                                      <p:cBhvr>
                                        <p:cTn id="61" dur="1" fill="hold">
                                          <p:stCondLst>
                                            <p:cond delay="0"/>
                                          </p:stCondLst>
                                        </p:cTn>
                                        <p:tgtEl>
                                          <p:spTgt spid="27"/>
                                        </p:tgtEl>
                                        <p:attrNameLst>
                                          <p:attrName>style.visibility</p:attrName>
                                        </p:attrNameLst>
                                      </p:cBhvr>
                                      <p:to>
                                        <p:strVal val="visible"/>
                                      </p:to>
                                    </p:set>
                                    <p:anim calcmode="lin" valueType="num">
                                      <p:cBhvr additive="base">
                                        <p:cTn id="62" dur="3000" fill="hold"/>
                                        <p:tgtEl>
                                          <p:spTgt spid="27"/>
                                        </p:tgtEl>
                                        <p:attrNameLst>
                                          <p:attrName>ppt_x</p:attrName>
                                        </p:attrNameLst>
                                      </p:cBhvr>
                                      <p:tavLst>
                                        <p:tav tm="0">
                                          <p:val>
                                            <p:strVal val="0-#ppt_w/2"/>
                                          </p:val>
                                        </p:tav>
                                        <p:tav tm="100000">
                                          <p:val>
                                            <p:strVal val="#ppt_x"/>
                                          </p:val>
                                        </p:tav>
                                      </p:tavLst>
                                    </p:anim>
                                    <p:anim calcmode="lin" valueType="num">
                                      <p:cBhvr additive="base">
                                        <p:cTn id="63" dur="3000" fill="hold"/>
                                        <p:tgtEl>
                                          <p:spTgt spid="27"/>
                                        </p:tgtEl>
                                        <p:attrNameLst>
                                          <p:attrName>ppt_y</p:attrName>
                                        </p:attrNameLst>
                                      </p:cBhvr>
                                      <p:tavLst>
                                        <p:tav tm="0">
                                          <p:val>
                                            <p:strVal val="1+#ppt_h/2"/>
                                          </p:val>
                                        </p:tav>
                                        <p:tav tm="100000">
                                          <p:val>
                                            <p:strVal val="#ppt_y"/>
                                          </p:val>
                                        </p:tav>
                                      </p:tavLst>
                                    </p:anim>
                                  </p:childTnLst>
                                </p:cTn>
                              </p:par>
                              <p:par>
                                <p:cTn id="64" presetID="2" presetClass="entr" presetSubtype="12" fill="hold" grpId="0" nodeType="withEffect">
                                  <p:stCondLst>
                                    <p:cond delay="0"/>
                                  </p:stCondLst>
                                  <p:childTnLst>
                                    <p:set>
                                      <p:cBhvr>
                                        <p:cTn id="65" dur="1" fill="hold">
                                          <p:stCondLst>
                                            <p:cond delay="0"/>
                                          </p:stCondLst>
                                        </p:cTn>
                                        <p:tgtEl>
                                          <p:spTgt spid="33"/>
                                        </p:tgtEl>
                                        <p:attrNameLst>
                                          <p:attrName>style.visibility</p:attrName>
                                        </p:attrNameLst>
                                      </p:cBhvr>
                                      <p:to>
                                        <p:strVal val="visible"/>
                                      </p:to>
                                    </p:set>
                                    <p:anim calcmode="lin" valueType="num">
                                      <p:cBhvr additive="base">
                                        <p:cTn id="66" dur="3000" fill="hold"/>
                                        <p:tgtEl>
                                          <p:spTgt spid="33"/>
                                        </p:tgtEl>
                                        <p:attrNameLst>
                                          <p:attrName>ppt_x</p:attrName>
                                        </p:attrNameLst>
                                      </p:cBhvr>
                                      <p:tavLst>
                                        <p:tav tm="0">
                                          <p:val>
                                            <p:strVal val="0-#ppt_w/2"/>
                                          </p:val>
                                        </p:tav>
                                        <p:tav tm="100000">
                                          <p:val>
                                            <p:strVal val="#ppt_x"/>
                                          </p:val>
                                        </p:tav>
                                      </p:tavLst>
                                    </p:anim>
                                    <p:anim calcmode="lin" valueType="num">
                                      <p:cBhvr additive="base">
                                        <p:cTn id="67" dur="3000" fill="hold"/>
                                        <p:tgtEl>
                                          <p:spTgt spid="33"/>
                                        </p:tgtEl>
                                        <p:attrNameLst>
                                          <p:attrName>ppt_y</p:attrName>
                                        </p:attrNameLst>
                                      </p:cBhvr>
                                      <p:tavLst>
                                        <p:tav tm="0">
                                          <p:val>
                                            <p:strVal val="1+#ppt_h/2"/>
                                          </p:val>
                                        </p:tav>
                                        <p:tav tm="100000">
                                          <p:val>
                                            <p:strVal val="#ppt_y"/>
                                          </p:val>
                                        </p:tav>
                                      </p:tavLst>
                                    </p:anim>
                                  </p:childTnLst>
                                </p:cTn>
                              </p:par>
                              <p:par>
                                <p:cTn id="68" presetID="2" presetClass="entr" presetSubtype="12" fill="hold" grpId="0" nodeType="withEffect">
                                  <p:stCondLst>
                                    <p:cond delay="0"/>
                                  </p:stCondLst>
                                  <p:childTnLst>
                                    <p:set>
                                      <p:cBhvr>
                                        <p:cTn id="69" dur="1" fill="hold">
                                          <p:stCondLst>
                                            <p:cond delay="0"/>
                                          </p:stCondLst>
                                        </p:cTn>
                                        <p:tgtEl>
                                          <p:spTgt spid="11"/>
                                        </p:tgtEl>
                                        <p:attrNameLst>
                                          <p:attrName>style.visibility</p:attrName>
                                        </p:attrNameLst>
                                      </p:cBhvr>
                                      <p:to>
                                        <p:strVal val="visible"/>
                                      </p:to>
                                    </p:set>
                                    <p:anim calcmode="lin" valueType="num">
                                      <p:cBhvr additive="base">
                                        <p:cTn id="70" dur="3000" fill="hold"/>
                                        <p:tgtEl>
                                          <p:spTgt spid="11"/>
                                        </p:tgtEl>
                                        <p:attrNameLst>
                                          <p:attrName>ppt_x</p:attrName>
                                        </p:attrNameLst>
                                      </p:cBhvr>
                                      <p:tavLst>
                                        <p:tav tm="0">
                                          <p:val>
                                            <p:strVal val="0-#ppt_w/2"/>
                                          </p:val>
                                        </p:tav>
                                        <p:tav tm="100000">
                                          <p:val>
                                            <p:strVal val="#ppt_x"/>
                                          </p:val>
                                        </p:tav>
                                      </p:tavLst>
                                    </p:anim>
                                    <p:anim calcmode="lin" valueType="num">
                                      <p:cBhvr additive="base">
                                        <p:cTn id="71" dur="3000" fill="hold"/>
                                        <p:tgtEl>
                                          <p:spTgt spid="11"/>
                                        </p:tgtEl>
                                        <p:attrNameLst>
                                          <p:attrName>ppt_y</p:attrName>
                                        </p:attrNameLst>
                                      </p:cBhvr>
                                      <p:tavLst>
                                        <p:tav tm="0">
                                          <p:val>
                                            <p:strVal val="1+#ppt_h/2"/>
                                          </p:val>
                                        </p:tav>
                                        <p:tav tm="100000">
                                          <p:val>
                                            <p:strVal val="#ppt_y"/>
                                          </p:val>
                                        </p:tav>
                                      </p:tavLst>
                                    </p:anim>
                                  </p:childTnLst>
                                </p:cTn>
                              </p:par>
                              <p:par>
                                <p:cTn id="72" presetID="2" presetClass="entr" presetSubtype="12" fill="hold" grpId="0" nodeType="withEffect">
                                  <p:stCondLst>
                                    <p:cond delay="0"/>
                                  </p:stCondLst>
                                  <p:childTnLst>
                                    <p:set>
                                      <p:cBhvr>
                                        <p:cTn id="73" dur="1" fill="hold">
                                          <p:stCondLst>
                                            <p:cond delay="0"/>
                                          </p:stCondLst>
                                        </p:cTn>
                                        <p:tgtEl>
                                          <p:spTgt spid="23"/>
                                        </p:tgtEl>
                                        <p:attrNameLst>
                                          <p:attrName>style.visibility</p:attrName>
                                        </p:attrNameLst>
                                      </p:cBhvr>
                                      <p:to>
                                        <p:strVal val="visible"/>
                                      </p:to>
                                    </p:set>
                                    <p:anim calcmode="lin" valueType="num">
                                      <p:cBhvr additive="base">
                                        <p:cTn id="74" dur="3000" fill="hold"/>
                                        <p:tgtEl>
                                          <p:spTgt spid="23"/>
                                        </p:tgtEl>
                                        <p:attrNameLst>
                                          <p:attrName>ppt_x</p:attrName>
                                        </p:attrNameLst>
                                      </p:cBhvr>
                                      <p:tavLst>
                                        <p:tav tm="0">
                                          <p:val>
                                            <p:strVal val="0-#ppt_w/2"/>
                                          </p:val>
                                        </p:tav>
                                        <p:tav tm="100000">
                                          <p:val>
                                            <p:strVal val="#ppt_x"/>
                                          </p:val>
                                        </p:tav>
                                      </p:tavLst>
                                    </p:anim>
                                    <p:anim calcmode="lin" valueType="num">
                                      <p:cBhvr additive="base">
                                        <p:cTn id="75" dur="3000" fill="hold"/>
                                        <p:tgtEl>
                                          <p:spTgt spid="23"/>
                                        </p:tgtEl>
                                        <p:attrNameLst>
                                          <p:attrName>ppt_y</p:attrName>
                                        </p:attrNameLst>
                                      </p:cBhvr>
                                      <p:tavLst>
                                        <p:tav tm="0">
                                          <p:val>
                                            <p:strVal val="1+#ppt_h/2"/>
                                          </p:val>
                                        </p:tav>
                                        <p:tav tm="100000">
                                          <p:val>
                                            <p:strVal val="#ppt_y"/>
                                          </p:val>
                                        </p:tav>
                                      </p:tavLst>
                                    </p:anim>
                                  </p:childTnLst>
                                </p:cTn>
                              </p:par>
                              <p:par>
                                <p:cTn id="76" presetID="2" presetClass="entr" presetSubtype="12" fill="hold" grpId="0" nodeType="withEffect">
                                  <p:stCondLst>
                                    <p:cond delay="0"/>
                                  </p:stCondLst>
                                  <p:childTnLst>
                                    <p:set>
                                      <p:cBhvr>
                                        <p:cTn id="77" dur="1" fill="hold">
                                          <p:stCondLst>
                                            <p:cond delay="0"/>
                                          </p:stCondLst>
                                        </p:cTn>
                                        <p:tgtEl>
                                          <p:spTgt spid="29"/>
                                        </p:tgtEl>
                                        <p:attrNameLst>
                                          <p:attrName>style.visibility</p:attrName>
                                        </p:attrNameLst>
                                      </p:cBhvr>
                                      <p:to>
                                        <p:strVal val="visible"/>
                                      </p:to>
                                    </p:set>
                                    <p:anim calcmode="lin" valueType="num">
                                      <p:cBhvr additive="base">
                                        <p:cTn id="78" dur="3000" fill="hold"/>
                                        <p:tgtEl>
                                          <p:spTgt spid="29"/>
                                        </p:tgtEl>
                                        <p:attrNameLst>
                                          <p:attrName>ppt_x</p:attrName>
                                        </p:attrNameLst>
                                      </p:cBhvr>
                                      <p:tavLst>
                                        <p:tav tm="0">
                                          <p:val>
                                            <p:strVal val="0-#ppt_w/2"/>
                                          </p:val>
                                        </p:tav>
                                        <p:tav tm="100000">
                                          <p:val>
                                            <p:strVal val="#ppt_x"/>
                                          </p:val>
                                        </p:tav>
                                      </p:tavLst>
                                    </p:anim>
                                    <p:anim calcmode="lin" valueType="num">
                                      <p:cBhvr additive="base">
                                        <p:cTn id="79" dur="3000" fill="hold"/>
                                        <p:tgtEl>
                                          <p:spTgt spid="29"/>
                                        </p:tgtEl>
                                        <p:attrNameLst>
                                          <p:attrName>ppt_y</p:attrName>
                                        </p:attrNameLst>
                                      </p:cBhvr>
                                      <p:tavLst>
                                        <p:tav tm="0">
                                          <p:val>
                                            <p:strVal val="1+#ppt_h/2"/>
                                          </p:val>
                                        </p:tav>
                                        <p:tav tm="100000">
                                          <p:val>
                                            <p:strVal val="#ppt_y"/>
                                          </p:val>
                                        </p:tav>
                                      </p:tavLst>
                                    </p:anim>
                                  </p:childTnLst>
                                </p:cTn>
                              </p:par>
                              <p:par>
                                <p:cTn id="80" presetID="2" presetClass="entr" presetSubtype="12" fill="hold" grpId="0" nodeType="withEffect">
                                  <p:stCondLst>
                                    <p:cond delay="0"/>
                                  </p:stCondLst>
                                  <p:childTnLst>
                                    <p:set>
                                      <p:cBhvr>
                                        <p:cTn id="81" dur="1" fill="hold">
                                          <p:stCondLst>
                                            <p:cond delay="0"/>
                                          </p:stCondLst>
                                        </p:cTn>
                                        <p:tgtEl>
                                          <p:spTgt spid="5"/>
                                        </p:tgtEl>
                                        <p:attrNameLst>
                                          <p:attrName>style.visibility</p:attrName>
                                        </p:attrNameLst>
                                      </p:cBhvr>
                                      <p:to>
                                        <p:strVal val="visible"/>
                                      </p:to>
                                    </p:set>
                                    <p:anim calcmode="lin" valueType="num">
                                      <p:cBhvr additive="base">
                                        <p:cTn id="82" dur="3000" fill="hold"/>
                                        <p:tgtEl>
                                          <p:spTgt spid="5"/>
                                        </p:tgtEl>
                                        <p:attrNameLst>
                                          <p:attrName>ppt_x</p:attrName>
                                        </p:attrNameLst>
                                      </p:cBhvr>
                                      <p:tavLst>
                                        <p:tav tm="0">
                                          <p:val>
                                            <p:strVal val="0-#ppt_w/2"/>
                                          </p:val>
                                        </p:tav>
                                        <p:tav tm="100000">
                                          <p:val>
                                            <p:strVal val="#ppt_x"/>
                                          </p:val>
                                        </p:tav>
                                      </p:tavLst>
                                    </p:anim>
                                    <p:anim calcmode="lin" valueType="num">
                                      <p:cBhvr additive="base">
                                        <p:cTn id="83" dur="3000" fill="hold"/>
                                        <p:tgtEl>
                                          <p:spTgt spid="5"/>
                                        </p:tgtEl>
                                        <p:attrNameLst>
                                          <p:attrName>ppt_y</p:attrName>
                                        </p:attrNameLst>
                                      </p:cBhvr>
                                      <p:tavLst>
                                        <p:tav tm="0">
                                          <p:val>
                                            <p:strVal val="1+#ppt_h/2"/>
                                          </p:val>
                                        </p:tav>
                                        <p:tav tm="100000">
                                          <p:val>
                                            <p:strVal val="#ppt_y"/>
                                          </p:val>
                                        </p:tav>
                                      </p:tavLst>
                                    </p:anim>
                                  </p:childTnLst>
                                </p:cTn>
                              </p:par>
                              <p:par>
                                <p:cTn id="84" presetID="2" presetClass="entr" presetSubtype="12" fill="hold" grpId="0" nodeType="withEffect">
                                  <p:stCondLst>
                                    <p:cond delay="0"/>
                                  </p:stCondLst>
                                  <p:childTnLst>
                                    <p:set>
                                      <p:cBhvr>
                                        <p:cTn id="85" dur="1" fill="hold">
                                          <p:stCondLst>
                                            <p:cond delay="0"/>
                                          </p:stCondLst>
                                        </p:cTn>
                                        <p:tgtEl>
                                          <p:spTgt spid="17"/>
                                        </p:tgtEl>
                                        <p:attrNameLst>
                                          <p:attrName>style.visibility</p:attrName>
                                        </p:attrNameLst>
                                      </p:cBhvr>
                                      <p:to>
                                        <p:strVal val="visible"/>
                                      </p:to>
                                    </p:set>
                                    <p:anim calcmode="lin" valueType="num">
                                      <p:cBhvr additive="base">
                                        <p:cTn id="86" dur="3000" fill="hold"/>
                                        <p:tgtEl>
                                          <p:spTgt spid="17"/>
                                        </p:tgtEl>
                                        <p:attrNameLst>
                                          <p:attrName>ppt_x</p:attrName>
                                        </p:attrNameLst>
                                      </p:cBhvr>
                                      <p:tavLst>
                                        <p:tav tm="0">
                                          <p:val>
                                            <p:strVal val="0-#ppt_w/2"/>
                                          </p:val>
                                        </p:tav>
                                        <p:tav tm="100000">
                                          <p:val>
                                            <p:strVal val="#ppt_x"/>
                                          </p:val>
                                        </p:tav>
                                      </p:tavLst>
                                    </p:anim>
                                    <p:anim calcmode="lin" valueType="num">
                                      <p:cBhvr additive="base">
                                        <p:cTn id="87" dur="3000" fill="hold"/>
                                        <p:tgtEl>
                                          <p:spTgt spid="17"/>
                                        </p:tgtEl>
                                        <p:attrNameLst>
                                          <p:attrName>ppt_y</p:attrName>
                                        </p:attrNameLst>
                                      </p:cBhvr>
                                      <p:tavLst>
                                        <p:tav tm="0">
                                          <p:val>
                                            <p:strVal val="1+#ppt_h/2"/>
                                          </p:val>
                                        </p:tav>
                                        <p:tav tm="100000">
                                          <p:val>
                                            <p:strVal val="#ppt_y"/>
                                          </p:val>
                                        </p:tav>
                                      </p:tavLst>
                                    </p:anim>
                                  </p:childTnLst>
                                </p:cTn>
                              </p:par>
                              <p:par>
                                <p:cTn id="88" presetID="2" presetClass="entr" presetSubtype="12" fill="hold" grpId="0" nodeType="withEffect">
                                  <p:stCondLst>
                                    <p:cond delay="0"/>
                                  </p:stCondLst>
                                  <p:childTnLst>
                                    <p:set>
                                      <p:cBhvr>
                                        <p:cTn id="89" dur="1" fill="hold">
                                          <p:stCondLst>
                                            <p:cond delay="0"/>
                                          </p:stCondLst>
                                        </p:cTn>
                                        <p:tgtEl>
                                          <p:spTgt spid="35"/>
                                        </p:tgtEl>
                                        <p:attrNameLst>
                                          <p:attrName>style.visibility</p:attrName>
                                        </p:attrNameLst>
                                      </p:cBhvr>
                                      <p:to>
                                        <p:strVal val="visible"/>
                                      </p:to>
                                    </p:set>
                                    <p:anim calcmode="lin" valueType="num">
                                      <p:cBhvr additive="base">
                                        <p:cTn id="90" dur="3000" fill="hold"/>
                                        <p:tgtEl>
                                          <p:spTgt spid="35"/>
                                        </p:tgtEl>
                                        <p:attrNameLst>
                                          <p:attrName>ppt_x</p:attrName>
                                        </p:attrNameLst>
                                      </p:cBhvr>
                                      <p:tavLst>
                                        <p:tav tm="0">
                                          <p:val>
                                            <p:strVal val="0-#ppt_w/2"/>
                                          </p:val>
                                        </p:tav>
                                        <p:tav tm="100000">
                                          <p:val>
                                            <p:strVal val="#ppt_x"/>
                                          </p:val>
                                        </p:tav>
                                      </p:tavLst>
                                    </p:anim>
                                    <p:anim calcmode="lin" valueType="num">
                                      <p:cBhvr additive="base">
                                        <p:cTn id="91" dur="3000" fill="hold"/>
                                        <p:tgtEl>
                                          <p:spTgt spid="35"/>
                                        </p:tgtEl>
                                        <p:attrNameLst>
                                          <p:attrName>ppt_y</p:attrName>
                                        </p:attrNameLst>
                                      </p:cBhvr>
                                      <p:tavLst>
                                        <p:tav tm="0">
                                          <p:val>
                                            <p:strVal val="1+#ppt_h/2"/>
                                          </p:val>
                                        </p:tav>
                                        <p:tav tm="100000">
                                          <p:val>
                                            <p:strVal val="#ppt_y"/>
                                          </p:val>
                                        </p:tav>
                                      </p:tavLst>
                                    </p:anim>
                                  </p:childTnLst>
                                </p:cTn>
                              </p:par>
                              <p:par>
                                <p:cTn id="92" presetID="2" presetClass="entr" presetSubtype="12" fill="hold" grpId="0" nodeType="withEffect">
                                  <p:stCondLst>
                                    <p:cond delay="0"/>
                                  </p:stCondLst>
                                  <p:childTnLst>
                                    <p:set>
                                      <p:cBhvr>
                                        <p:cTn id="93" dur="1" fill="hold">
                                          <p:stCondLst>
                                            <p:cond delay="0"/>
                                          </p:stCondLst>
                                        </p:cTn>
                                        <p:tgtEl>
                                          <p:spTgt spid="7"/>
                                        </p:tgtEl>
                                        <p:attrNameLst>
                                          <p:attrName>style.visibility</p:attrName>
                                        </p:attrNameLst>
                                      </p:cBhvr>
                                      <p:to>
                                        <p:strVal val="visible"/>
                                      </p:to>
                                    </p:set>
                                    <p:anim calcmode="lin" valueType="num">
                                      <p:cBhvr additive="base">
                                        <p:cTn id="94" dur="3000" fill="hold"/>
                                        <p:tgtEl>
                                          <p:spTgt spid="7"/>
                                        </p:tgtEl>
                                        <p:attrNameLst>
                                          <p:attrName>ppt_x</p:attrName>
                                        </p:attrNameLst>
                                      </p:cBhvr>
                                      <p:tavLst>
                                        <p:tav tm="0">
                                          <p:val>
                                            <p:strVal val="0-#ppt_w/2"/>
                                          </p:val>
                                        </p:tav>
                                        <p:tav tm="100000">
                                          <p:val>
                                            <p:strVal val="#ppt_x"/>
                                          </p:val>
                                        </p:tav>
                                      </p:tavLst>
                                    </p:anim>
                                    <p:anim calcmode="lin" valueType="num">
                                      <p:cBhvr additive="base">
                                        <p:cTn id="95" dur="3000" fill="hold"/>
                                        <p:tgtEl>
                                          <p:spTgt spid="7"/>
                                        </p:tgtEl>
                                        <p:attrNameLst>
                                          <p:attrName>ppt_y</p:attrName>
                                        </p:attrNameLst>
                                      </p:cBhvr>
                                      <p:tavLst>
                                        <p:tav tm="0">
                                          <p:val>
                                            <p:strVal val="1+#ppt_h/2"/>
                                          </p:val>
                                        </p:tav>
                                        <p:tav tm="100000">
                                          <p:val>
                                            <p:strVal val="#ppt_y"/>
                                          </p:val>
                                        </p:tav>
                                      </p:tavLst>
                                    </p:anim>
                                  </p:childTnLst>
                                </p:cTn>
                              </p:par>
                              <p:par>
                                <p:cTn id="96" presetID="2" presetClass="entr" presetSubtype="12" fill="hold" grpId="0" nodeType="withEffect">
                                  <p:stCondLst>
                                    <p:cond delay="0"/>
                                  </p:stCondLst>
                                  <p:childTnLst>
                                    <p:set>
                                      <p:cBhvr>
                                        <p:cTn id="97" dur="1" fill="hold">
                                          <p:stCondLst>
                                            <p:cond delay="0"/>
                                          </p:stCondLst>
                                        </p:cTn>
                                        <p:tgtEl>
                                          <p:spTgt spid="19"/>
                                        </p:tgtEl>
                                        <p:attrNameLst>
                                          <p:attrName>style.visibility</p:attrName>
                                        </p:attrNameLst>
                                      </p:cBhvr>
                                      <p:to>
                                        <p:strVal val="visible"/>
                                      </p:to>
                                    </p:set>
                                    <p:anim calcmode="lin" valueType="num">
                                      <p:cBhvr additive="base">
                                        <p:cTn id="98" dur="3000" fill="hold"/>
                                        <p:tgtEl>
                                          <p:spTgt spid="19"/>
                                        </p:tgtEl>
                                        <p:attrNameLst>
                                          <p:attrName>ppt_x</p:attrName>
                                        </p:attrNameLst>
                                      </p:cBhvr>
                                      <p:tavLst>
                                        <p:tav tm="0">
                                          <p:val>
                                            <p:strVal val="0-#ppt_w/2"/>
                                          </p:val>
                                        </p:tav>
                                        <p:tav tm="100000">
                                          <p:val>
                                            <p:strVal val="#ppt_x"/>
                                          </p:val>
                                        </p:tav>
                                      </p:tavLst>
                                    </p:anim>
                                    <p:anim calcmode="lin" valueType="num">
                                      <p:cBhvr additive="base">
                                        <p:cTn id="99" dur="3000" fill="hold"/>
                                        <p:tgtEl>
                                          <p:spTgt spid="19"/>
                                        </p:tgtEl>
                                        <p:attrNameLst>
                                          <p:attrName>ppt_y</p:attrName>
                                        </p:attrNameLst>
                                      </p:cBhvr>
                                      <p:tavLst>
                                        <p:tav tm="0">
                                          <p:val>
                                            <p:strVal val="1+#ppt_h/2"/>
                                          </p:val>
                                        </p:tav>
                                        <p:tav tm="100000">
                                          <p:val>
                                            <p:strVal val="#ppt_y"/>
                                          </p:val>
                                        </p:tav>
                                      </p:tavLst>
                                    </p:anim>
                                  </p:childTnLst>
                                </p:cTn>
                              </p:par>
                              <p:par>
                                <p:cTn id="100" presetID="2" presetClass="entr" presetSubtype="12" fill="hold" grpId="0" nodeType="withEffect">
                                  <p:stCondLst>
                                    <p:cond delay="0"/>
                                  </p:stCondLst>
                                  <p:childTnLst>
                                    <p:set>
                                      <p:cBhvr>
                                        <p:cTn id="101" dur="1" fill="hold">
                                          <p:stCondLst>
                                            <p:cond delay="0"/>
                                          </p:stCondLst>
                                        </p:cTn>
                                        <p:tgtEl>
                                          <p:spTgt spid="37"/>
                                        </p:tgtEl>
                                        <p:attrNameLst>
                                          <p:attrName>style.visibility</p:attrName>
                                        </p:attrNameLst>
                                      </p:cBhvr>
                                      <p:to>
                                        <p:strVal val="visible"/>
                                      </p:to>
                                    </p:set>
                                    <p:anim calcmode="lin" valueType="num">
                                      <p:cBhvr additive="base">
                                        <p:cTn id="102" dur="3000" fill="hold"/>
                                        <p:tgtEl>
                                          <p:spTgt spid="37"/>
                                        </p:tgtEl>
                                        <p:attrNameLst>
                                          <p:attrName>ppt_x</p:attrName>
                                        </p:attrNameLst>
                                      </p:cBhvr>
                                      <p:tavLst>
                                        <p:tav tm="0">
                                          <p:val>
                                            <p:strVal val="0-#ppt_w/2"/>
                                          </p:val>
                                        </p:tav>
                                        <p:tav tm="100000">
                                          <p:val>
                                            <p:strVal val="#ppt_x"/>
                                          </p:val>
                                        </p:tav>
                                      </p:tavLst>
                                    </p:anim>
                                    <p:anim calcmode="lin" valueType="num">
                                      <p:cBhvr additive="base">
                                        <p:cTn id="103" dur="3000" fill="hold"/>
                                        <p:tgtEl>
                                          <p:spTgt spid="37"/>
                                        </p:tgtEl>
                                        <p:attrNameLst>
                                          <p:attrName>ppt_y</p:attrName>
                                        </p:attrNameLst>
                                      </p:cBhvr>
                                      <p:tavLst>
                                        <p:tav tm="0">
                                          <p:val>
                                            <p:strVal val="1+#ppt_h/2"/>
                                          </p:val>
                                        </p:tav>
                                        <p:tav tm="100000">
                                          <p:val>
                                            <p:strVal val="#ppt_y"/>
                                          </p:val>
                                        </p:tav>
                                      </p:tavLst>
                                    </p:anim>
                                  </p:childTnLst>
                                </p:cTn>
                              </p:par>
                              <p:par>
                                <p:cTn id="104" presetID="2" presetClass="entr" presetSubtype="12" fill="hold" grpId="0" nodeType="withEffect">
                                  <p:stCondLst>
                                    <p:cond delay="0"/>
                                  </p:stCondLst>
                                  <p:childTnLst>
                                    <p:set>
                                      <p:cBhvr>
                                        <p:cTn id="105" dur="1" fill="hold">
                                          <p:stCondLst>
                                            <p:cond delay="0"/>
                                          </p:stCondLst>
                                        </p:cTn>
                                        <p:tgtEl>
                                          <p:spTgt spid="9"/>
                                        </p:tgtEl>
                                        <p:attrNameLst>
                                          <p:attrName>style.visibility</p:attrName>
                                        </p:attrNameLst>
                                      </p:cBhvr>
                                      <p:to>
                                        <p:strVal val="visible"/>
                                      </p:to>
                                    </p:set>
                                    <p:anim calcmode="lin" valueType="num">
                                      <p:cBhvr additive="base">
                                        <p:cTn id="106" dur="3000" fill="hold"/>
                                        <p:tgtEl>
                                          <p:spTgt spid="9"/>
                                        </p:tgtEl>
                                        <p:attrNameLst>
                                          <p:attrName>ppt_x</p:attrName>
                                        </p:attrNameLst>
                                      </p:cBhvr>
                                      <p:tavLst>
                                        <p:tav tm="0">
                                          <p:val>
                                            <p:strVal val="0-#ppt_w/2"/>
                                          </p:val>
                                        </p:tav>
                                        <p:tav tm="100000">
                                          <p:val>
                                            <p:strVal val="#ppt_x"/>
                                          </p:val>
                                        </p:tav>
                                      </p:tavLst>
                                    </p:anim>
                                    <p:anim calcmode="lin" valueType="num">
                                      <p:cBhvr additive="base">
                                        <p:cTn id="107" dur="3000" fill="hold"/>
                                        <p:tgtEl>
                                          <p:spTgt spid="9"/>
                                        </p:tgtEl>
                                        <p:attrNameLst>
                                          <p:attrName>ppt_y</p:attrName>
                                        </p:attrNameLst>
                                      </p:cBhvr>
                                      <p:tavLst>
                                        <p:tav tm="0">
                                          <p:val>
                                            <p:strVal val="1+#ppt_h/2"/>
                                          </p:val>
                                        </p:tav>
                                        <p:tav tm="100000">
                                          <p:val>
                                            <p:strVal val="#ppt_y"/>
                                          </p:val>
                                        </p:tav>
                                      </p:tavLst>
                                    </p:anim>
                                  </p:childTnLst>
                                </p:cTn>
                              </p:par>
                              <p:par>
                                <p:cTn id="108" presetID="2" presetClass="entr" presetSubtype="12" fill="hold" grpId="0" nodeType="withEffect">
                                  <p:stCondLst>
                                    <p:cond delay="0"/>
                                  </p:stCondLst>
                                  <p:childTnLst>
                                    <p:set>
                                      <p:cBhvr>
                                        <p:cTn id="109" dur="1" fill="hold">
                                          <p:stCondLst>
                                            <p:cond delay="0"/>
                                          </p:stCondLst>
                                        </p:cTn>
                                        <p:tgtEl>
                                          <p:spTgt spid="21"/>
                                        </p:tgtEl>
                                        <p:attrNameLst>
                                          <p:attrName>style.visibility</p:attrName>
                                        </p:attrNameLst>
                                      </p:cBhvr>
                                      <p:to>
                                        <p:strVal val="visible"/>
                                      </p:to>
                                    </p:set>
                                    <p:anim calcmode="lin" valueType="num">
                                      <p:cBhvr additive="base">
                                        <p:cTn id="110" dur="3000" fill="hold"/>
                                        <p:tgtEl>
                                          <p:spTgt spid="21"/>
                                        </p:tgtEl>
                                        <p:attrNameLst>
                                          <p:attrName>ppt_x</p:attrName>
                                        </p:attrNameLst>
                                      </p:cBhvr>
                                      <p:tavLst>
                                        <p:tav tm="0">
                                          <p:val>
                                            <p:strVal val="0-#ppt_w/2"/>
                                          </p:val>
                                        </p:tav>
                                        <p:tav tm="100000">
                                          <p:val>
                                            <p:strVal val="#ppt_x"/>
                                          </p:val>
                                        </p:tav>
                                      </p:tavLst>
                                    </p:anim>
                                    <p:anim calcmode="lin" valueType="num">
                                      <p:cBhvr additive="base">
                                        <p:cTn id="111" dur="3000" fill="hold"/>
                                        <p:tgtEl>
                                          <p:spTgt spid="21"/>
                                        </p:tgtEl>
                                        <p:attrNameLst>
                                          <p:attrName>ppt_y</p:attrName>
                                        </p:attrNameLst>
                                      </p:cBhvr>
                                      <p:tavLst>
                                        <p:tav tm="0">
                                          <p:val>
                                            <p:strVal val="1+#ppt_h/2"/>
                                          </p:val>
                                        </p:tav>
                                        <p:tav tm="100000">
                                          <p:val>
                                            <p:strVal val="#ppt_y"/>
                                          </p:val>
                                        </p:tav>
                                      </p:tavLst>
                                    </p:anim>
                                  </p:childTnLst>
                                </p:cTn>
                              </p:par>
                              <p:par>
                                <p:cTn id="112" presetID="2" presetClass="entr" presetSubtype="12" fill="hold" grpId="0" nodeType="withEffect">
                                  <p:stCondLst>
                                    <p:cond delay="0"/>
                                  </p:stCondLst>
                                  <p:childTnLst>
                                    <p:set>
                                      <p:cBhvr>
                                        <p:cTn id="113" dur="1" fill="hold">
                                          <p:stCondLst>
                                            <p:cond delay="0"/>
                                          </p:stCondLst>
                                        </p:cTn>
                                        <p:tgtEl>
                                          <p:spTgt spid="39"/>
                                        </p:tgtEl>
                                        <p:attrNameLst>
                                          <p:attrName>style.visibility</p:attrName>
                                        </p:attrNameLst>
                                      </p:cBhvr>
                                      <p:to>
                                        <p:strVal val="visible"/>
                                      </p:to>
                                    </p:set>
                                    <p:anim calcmode="lin" valueType="num">
                                      <p:cBhvr additive="base">
                                        <p:cTn id="114" dur="3000" fill="hold"/>
                                        <p:tgtEl>
                                          <p:spTgt spid="39"/>
                                        </p:tgtEl>
                                        <p:attrNameLst>
                                          <p:attrName>ppt_x</p:attrName>
                                        </p:attrNameLst>
                                      </p:cBhvr>
                                      <p:tavLst>
                                        <p:tav tm="0">
                                          <p:val>
                                            <p:strVal val="0-#ppt_w/2"/>
                                          </p:val>
                                        </p:tav>
                                        <p:tav tm="100000">
                                          <p:val>
                                            <p:strVal val="#ppt_x"/>
                                          </p:val>
                                        </p:tav>
                                      </p:tavLst>
                                    </p:anim>
                                    <p:anim calcmode="lin" valueType="num">
                                      <p:cBhvr additive="base">
                                        <p:cTn id="115" dur="3000" fill="hold"/>
                                        <p:tgtEl>
                                          <p:spTgt spid="39"/>
                                        </p:tgtEl>
                                        <p:attrNameLst>
                                          <p:attrName>ppt_y</p:attrName>
                                        </p:attrNameLst>
                                      </p:cBhvr>
                                      <p:tavLst>
                                        <p:tav tm="0">
                                          <p:val>
                                            <p:strVal val="1+#ppt_h/2"/>
                                          </p:val>
                                        </p:tav>
                                        <p:tav tm="100000">
                                          <p:val>
                                            <p:strVal val="#ppt_y"/>
                                          </p:val>
                                        </p:tav>
                                      </p:tavLst>
                                    </p:anim>
                                  </p:childTnLst>
                                </p:cTn>
                              </p:par>
                              <p:par>
                                <p:cTn id="116" presetID="2" presetClass="entr" presetSubtype="6" fill="hold" grpId="0" nodeType="withEffect">
                                  <p:stCondLst>
                                    <p:cond delay="0"/>
                                  </p:stCondLst>
                                  <p:childTnLst>
                                    <p:set>
                                      <p:cBhvr>
                                        <p:cTn id="117" dur="1" fill="hold">
                                          <p:stCondLst>
                                            <p:cond delay="0"/>
                                          </p:stCondLst>
                                        </p:cTn>
                                        <p:tgtEl>
                                          <p:spTgt spid="12"/>
                                        </p:tgtEl>
                                        <p:attrNameLst>
                                          <p:attrName>style.visibility</p:attrName>
                                        </p:attrNameLst>
                                      </p:cBhvr>
                                      <p:to>
                                        <p:strVal val="visible"/>
                                      </p:to>
                                    </p:set>
                                    <p:anim calcmode="lin" valueType="num">
                                      <p:cBhvr additive="base">
                                        <p:cTn id="118" dur="3000" fill="hold"/>
                                        <p:tgtEl>
                                          <p:spTgt spid="12"/>
                                        </p:tgtEl>
                                        <p:attrNameLst>
                                          <p:attrName>ppt_x</p:attrName>
                                        </p:attrNameLst>
                                      </p:cBhvr>
                                      <p:tavLst>
                                        <p:tav tm="0">
                                          <p:val>
                                            <p:strVal val="1+#ppt_w/2"/>
                                          </p:val>
                                        </p:tav>
                                        <p:tav tm="100000">
                                          <p:val>
                                            <p:strVal val="#ppt_x"/>
                                          </p:val>
                                        </p:tav>
                                      </p:tavLst>
                                    </p:anim>
                                    <p:anim calcmode="lin" valueType="num">
                                      <p:cBhvr additive="base">
                                        <p:cTn id="119" dur="3000" fill="hold"/>
                                        <p:tgtEl>
                                          <p:spTgt spid="12"/>
                                        </p:tgtEl>
                                        <p:attrNameLst>
                                          <p:attrName>ppt_y</p:attrName>
                                        </p:attrNameLst>
                                      </p:cBhvr>
                                      <p:tavLst>
                                        <p:tav tm="0">
                                          <p:val>
                                            <p:strVal val="1+#ppt_h/2"/>
                                          </p:val>
                                        </p:tav>
                                        <p:tav tm="100000">
                                          <p:val>
                                            <p:strVal val="#ppt_y"/>
                                          </p:val>
                                        </p:tav>
                                      </p:tavLst>
                                    </p:anim>
                                  </p:childTnLst>
                                </p:cTn>
                              </p:par>
                              <p:par>
                                <p:cTn id="120" presetID="2" presetClass="entr" presetSubtype="6" fill="hold" grpId="0" nodeType="withEffect">
                                  <p:stCondLst>
                                    <p:cond delay="0"/>
                                  </p:stCondLst>
                                  <p:childTnLst>
                                    <p:set>
                                      <p:cBhvr>
                                        <p:cTn id="121" dur="1" fill="hold">
                                          <p:stCondLst>
                                            <p:cond delay="0"/>
                                          </p:stCondLst>
                                        </p:cTn>
                                        <p:tgtEl>
                                          <p:spTgt spid="24"/>
                                        </p:tgtEl>
                                        <p:attrNameLst>
                                          <p:attrName>style.visibility</p:attrName>
                                        </p:attrNameLst>
                                      </p:cBhvr>
                                      <p:to>
                                        <p:strVal val="visible"/>
                                      </p:to>
                                    </p:set>
                                    <p:anim calcmode="lin" valueType="num">
                                      <p:cBhvr additive="base">
                                        <p:cTn id="122" dur="3000" fill="hold"/>
                                        <p:tgtEl>
                                          <p:spTgt spid="24"/>
                                        </p:tgtEl>
                                        <p:attrNameLst>
                                          <p:attrName>ppt_x</p:attrName>
                                        </p:attrNameLst>
                                      </p:cBhvr>
                                      <p:tavLst>
                                        <p:tav tm="0">
                                          <p:val>
                                            <p:strVal val="1+#ppt_w/2"/>
                                          </p:val>
                                        </p:tav>
                                        <p:tav tm="100000">
                                          <p:val>
                                            <p:strVal val="#ppt_x"/>
                                          </p:val>
                                        </p:tav>
                                      </p:tavLst>
                                    </p:anim>
                                    <p:anim calcmode="lin" valueType="num">
                                      <p:cBhvr additive="base">
                                        <p:cTn id="123" dur="3000" fill="hold"/>
                                        <p:tgtEl>
                                          <p:spTgt spid="24"/>
                                        </p:tgtEl>
                                        <p:attrNameLst>
                                          <p:attrName>ppt_y</p:attrName>
                                        </p:attrNameLst>
                                      </p:cBhvr>
                                      <p:tavLst>
                                        <p:tav tm="0">
                                          <p:val>
                                            <p:strVal val="1+#ppt_h/2"/>
                                          </p:val>
                                        </p:tav>
                                        <p:tav tm="100000">
                                          <p:val>
                                            <p:strVal val="#ppt_y"/>
                                          </p:val>
                                        </p:tav>
                                      </p:tavLst>
                                    </p:anim>
                                  </p:childTnLst>
                                </p:cTn>
                              </p:par>
                              <p:par>
                                <p:cTn id="124" presetID="2" presetClass="entr" presetSubtype="6" fill="hold" grpId="0" nodeType="withEffect">
                                  <p:stCondLst>
                                    <p:cond delay="0"/>
                                  </p:stCondLst>
                                  <p:childTnLst>
                                    <p:set>
                                      <p:cBhvr>
                                        <p:cTn id="125" dur="1" fill="hold">
                                          <p:stCondLst>
                                            <p:cond delay="0"/>
                                          </p:stCondLst>
                                        </p:cTn>
                                        <p:tgtEl>
                                          <p:spTgt spid="30"/>
                                        </p:tgtEl>
                                        <p:attrNameLst>
                                          <p:attrName>style.visibility</p:attrName>
                                        </p:attrNameLst>
                                      </p:cBhvr>
                                      <p:to>
                                        <p:strVal val="visible"/>
                                      </p:to>
                                    </p:set>
                                    <p:anim calcmode="lin" valueType="num">
                                      <p:cBhvr additive="base">
                                        <p:cTn id="126" dur="3000" fill="hold"/>
                                        <p:tgtEl>
                                          <p:spTgt spid="30"/>
                                        </p:tgtEl>
                                        <p:attrNameLst>
                                          <p:attrName>ppt_x</p:attrName>
                                        </p:attrNameLst>
                                      </p:cBhvr>
                                      <p:tavLst>
                                        <p:tav tm="0">
                                          <p:val>
                                            <p:strVal val="1+#ppt_w/2"/>
                                          </p:val>
                                        </p:tav>
                                        <p:tav tm="100000">
                                          <p:val>
                                            <p:strVal val="#ppt_x"/>
                                          </p:val>
                                        </p:tav>
                                      </p:tavLst>
                                    </p:anim>
                                    <p:anim calcmode="lin" valueType="num">
                                      <p:cBhvr additive="base">
                                        <p:cTn id="127" dur="3000" fill="hold"/>
                                        <p:tgtEl>
                                          <p:spTgt spid="30"/>
                                        </p:tgtEl>
                                        <p:attrNameLst>
                                          <p:attrName>ppt_y</p:attrName>
                                        </p:attrNameLst>
                                      </p:cBhvr>
                                      <p:tavLst>
                                        <p:tav tm="0">
                                          <p:val>
                                            <p:strVal val="1+#ppt_h/2"/>
                                          </p:val>
                                        </p:tav>
                                        <p:tav tm="100000">
                                          <p:val>
                                            <p:strVal val="#ppt_y"/>
                                          </p:val>
                                        </p:tav>
                                      </p:tavLst>
                                    </p:anim>
                                  </p:childTnLst>
                                </p:cTn>
                              </p:par>
                              <p:par>
                                <p:cTn id="128" presetID="2" presetClass="entr" presetSubtype="6" fill="hold" grpId="0" nodeType="withEffect">
                                  <p:stCondLst>
                                    <p:cond delay="0"/>
                                  </p:stCondLst>
                                  <p:childTnLst>
                                    <p:set>
                                      <p:cBhvr>
                                        <p:cTn id="129" dur="1" fill="hold">
                                          <p:stCondLst>
                                            <p:cond delay="0"/>
                                          </p:stCondLst>
                                        </p:cTn>
                                        <p:tgtEl>
                                          <p:spTgt spid="14"/>
                                        </p:tgtEl>
                                        <p:attrNameLst>
                                          <p:attrName>style.visibility</p:attrName>
                                        </p:attrNameLst>
                                      </p:cBhvr>
                                      <p:to>
                                        <p:strVal val="visible"/>
                                      </p:to>
                                    </p:set>
                                    <p:anim calcmode="lin" valueType="num">
                                      <p:cBhvr additive="base">
                                        <p:cTn id="130" dur="3000" fill="hold"/>
                                        <p:tgtEl>
                                          <p:spTgt spid="14"/>
                                        </p:tgtEl>
                                        <p:attrNameLst>
                                          <p:attrName>ppt_x</p:attrName>
                                        </p:attrNameLst>
                                      </p:cBhvr>
                                      <p:tavLst>
                                        <p:tav tm="0">
                                          <p:val>
                                            <p:strVal val="1+#ppt_w/2"/>
                                          </p:val>
                                        </p:tav>
                                        <p:tav tm="100000">
                                          <p:val>
                                            <p:strVal val="#ppt_x"/>
                                          </p:val>
                                        </p:tav>
                                      </p:tavLst>
                                    </p:anim>
                                    <p:anim calcmode="lin" valueType="num">
                                      <p:cBhvr additive="base">
                                        <p:cTn id="131" dur="3000" fill="hold"/>
                                        <p:tgtEl>
                                          <p:spTgt spid="14"/>
                                        </p:tgtEl>
                                        <p:attrNameLst>
                                          <p:attrName>ppt_y</p:attrName>
                                        </p:attrNameLst>
                                      </p:cBhvr>
                                      <p:tavLst>
                                        <p:tav tm="0">
                                          <p:val>
                                            <p:strVal val="1+#ppt_h/2"/>
                                          </p:val>
                                        </p:tav>
                                        <p:tav tm="100000">
                                          <p:val>
                                            <p:strVal val="#ppt_y"/>
                                          </p:val>
                                        </p:tav>
                                      </p:tavLst>
                                    </p:anim>
                                  </p:childTnLst>
                                </p:cTn>
                              </p:par>
                              <p:par>
                                <p:cTn id="132" presetID="2" presetClass="entr" presetSubtype="6" fill="hold" grpId="0" nodeType="withEffect">
                                  <p:stCondLst>
                                    <p:cond delay="0"/>
                                  </p:stCondLst>
                                  <p:childTnLst>
                                    <p:set>
                                      <p:cBhvr>
                                        <p:cTn id="133" dur="1" fill="hold">
                                          <p:stCondLst>
                                            <p:cond delay="0"/>
                                          </p:stCondLst>
                                        </p:cTn>
                                        <p:tgtEl>
                                          <p:spTgt spid="26"/>
                                        </p:tgtEl>
                                        <p:attrNameLst>
                                          <p:attrName>style.visibility</p:attrName>
                                        </p:attrNameLst>
                                      </p:cBhvr>
                                      <p:to>
                                        <p:strVal val="visible"/>
                                      </p:to>
                                    </p:set>
                                    <p:anim calcmode="lin" valueType="num">
                                      <p:cBhvr additive="base">
                                        <p:cTn id="134" dur="3000" fill="hold"/>
                                        <p:tgtEl>
                                          <p:spTgt spid="26"/>
                                        </p:tgtEl>
                                        <p:attrNameLst>
                                          <p:attrName>ppt_x</p:attrName>
                                        </p:attrNameLst>
                                      </p:cBhvr>
                                      <p:tavLst>
                                        <p:tav tm="0">
                                          <p:val>
                                            <p:strVal val="1+#ppt_w/2"/>
                                          </p:val>
                                        </p:tav>
                                        <p:tav tm="100000">
                                          <p:val>
                                            <p:strVal val="#ppt_x"/>
                                          </p:val>
                                        </p:tav>
                                      </p:tavLst>
                                    </p:anim>
                                    <p:anim calcmode="lin" valueType="num">
                                      <p:cBhvr additive="base">
                                        <p:cTn id="135" dur="3000" fill="hold"/>
                                        <p:tgtEl>
                                          <p:spTgt spid="26"/>
                                        </p:tgtEl>
                                        <p:attrNameLst>
                                          <p:attrName>ppt_y</p:attrName>
                                        </p:attrNameLst>
                                      </p:cBhvr>
                                      <p:tavLst>
                                        <p:tav tm="0">
                                          <p:val>
                                            <p:strVal val="1+#ppt_h/2"/>
                                          </p:val>
                                        </p:tav>
                                        <p:tav tm="100000">
                                          <p:val>
                                            <p:strVal val="#ppt_y"/>
                                          </p:val>
                                        </p:tav>
                                      </p:tavLst>
                                    </p:anim>
                                  </p:childTnLst>
                                </p:cTn>
                              </p:par>
                              <p:par>
                                <p:cTn id="136" presetID="2" presetClass="entr" presetSubtype="6" fill="hold" grpId="0" nodeType="withEffect">
                                  <p:stCondLst>
                                    <p:cond delay="0"/>
                                  </p:stCondLst>
                                  <p:childTnLst>
                                    <p:set>
                                      <p:cBhvr>
                                        <p:cTn id="137" dur="1" fill="hold">
                                          <p:stCondLst>
                                            <p:cond delay="0"/>
                                          </p:stCondLst>
                                        </p:cTn>
                                        <p:tgtEl>
                                          <p:spTgt spid="32"/>
                                        </p:tgtEl>
                                        <p:attrNameLst>
                                          <p:attrName>style.visibility</p:attrName>
                                        </p:attrNameLst>
                                      </p:cBhvr>
                                      <p:to>
                                        <p:strVal val="visible"/>
                                      </p:to>
                                    </p:set>
                                    <p:anim calcmode="lin" valueType="num">
                                      <p:cBhvr additive="base">
                                        <p:cTn id="138" dur="3000" fill="hold"/>
                                        <p:tgtEl>
                                          <p:spTgt spid="32"/>
                                        </p:tgtEl>
                                        <p:attrNameLst>
                                          <p:attrName>ppt_x</p:attrName>
                                        </p:attrNameLst>
                                      </p:cBhvr>
                                      <p:tavLst>
                                        <p:tav tm="0">
                                          <p:val>
                                            <p:strVal val="1+#ppt_w/2"/>
                                          </p:val>
                                        </p:tav>
                                        <p:tav tm="100000">
                                          <p:val>
                                            <p:strVal val="#ppt_x"/>
                                          </p:val>
                                        </p:tav>
                                      </p:tavLst>
                                    </p:anim>
                                    <p:anim calcmode="lin" valueType="num">
                                      <p:cBhvr additive="base">
                                        <p:cTn id="139" dur="3000" fill="hold"/>
                                        <p:tgtEl>
                                          <p:spTgt spid="32"/>
                                        </p:tgtEl>
                                        <p:attrNameLst>
                                          <p:attrName>ppt_y</p:attrName>
                                        </p:attrNameLst>
                                      </p:cBhvr>
                                      <p:tavLst>
                                        <p:tav tm="0">
                                          <p:val>
                                            <p:strVal val="1+#ppt_h/2"/>
                                          </p:val>
                                        </p:tav>
                                        <p:tav tm="100000">
                                          <p:val>
                                            <p:strVal val="#ppt_y"/>
                                          </p:val>
                                        </p:tav>
                                      </p:tavLst>
                                    </p:anim>
                                  </p:childTnLst>
                                </p:cTn>
                              </p:par>
                              <p:par>
                                <p:cTn id="140" presetID="2" presetClass="entr" presetSubtype="6" fill="hold" grpId="0" nodeType="withEffect">
                                  <p:stCondLst>
                                    <p:cond delay="0"/>
                                  </p:stCondLst>
                                  <p:childTnLst>
                                    <p:set>
                                      <p:cBhvr>
                                        <p:cTn id="141" dur="1" fill="hold">
                                          <p:stCondLst>
                                            <p:cond delay="0"/>
                                          </p:stCondLst>
                                        </p:cTn>
                                        <p:tgtEl>
                                          <p:spTgt spid="10"/>
                                        </p:tgtEl>
                                        <p:attrNameLst>
                                          <p:attrName>style.visibility</p:attrName>
                                        </p:attrNameLst>
                                      </p:cBhvr>
                                      <p:to>
                                        <p:strVal val="visible"/>
                                      </p:to>
                                    </p:set>
                                    <p:anim calcmode="lin" valueType="num">
                                      <p:cBhvr additive="base">
                                        <p:cTn id="142" dur="3000" fill="hold"/>
                                        <p:tgtEl>
                                          <p:spTgt spid="10"/>
                                        </p:tgtEl>
                                        <p:attrNameLst>
                                          <p:attrName>ppt_x</p:attrName>
                                        </p:attrNameLst>
                                      </p:cBhvr>
                                      <p:tavLst>
                                        <p:tav tm="0">
                                          <p:val>
                                            <p:strVal val="1+#ppt_w/2"/>
                                          </p:val>
                                        </p:tav>
                                        <p:tav tm="100000">
                                          <p:val>
                                            <p:strVal val="#ppt_x"/>
                                          </p:val>
                                        </p:tav>
                                      </p:tavLst>
                                    </p:anim>
                                    <p:anim calcmode="lin" valueType="num">
                                      <p:cBhvr additive="base">
                                        <p:cTn id="143" dur="3000" fill="hold"/>
                                        <p:tgtEl>
                                          <p:spTgt spid="10"/>
                                        </p:tgtEl>
                                        <p:attrNameLst>
                                          <p:attrName>ppt_y</p:attrName>
                                        </p:attrNameLst>
                                      </p:cBhvr>
                                      <p:tavLst>
                                        <p:tav tm="0">
                                          <p:val>
                                            <p:strVal val="1+#ppt_h/2"/>
                                          </p:val>
                                        </p:tav>
                                        <p:tav tm="100000">
                                          <p:val>
                                            <p:strVal val="#ppt_y"/>
                                          </p:val>
                                        </p:tav>
                                      </p:tavLst>
                                    </p:anim>
                                  </p:childTnLst>
                                </p:cTn>
                              </p:par>
                              <p:par>
                                <p:cTn id="144" presetID="2" presetClass="entr" presetSubtype="6" fill="hold" grpId="0" nodeType="withEffect">
                                  <p:stCondLst>
                                    <p:cond delay="0"/>
                                  </p:stCondLst>
                                  <p:childTnLst>
                                    <p:set>
                                      <p:cBhvr>
                                        <p:cTn id="145" dur="1" fill="hold">
                                          <p:stCondLst>
                                            <p:cond delay="0"/>
                                          </p:stCondLst>
                                        </p:cTn>
                                        <p:tgtEl>
                                          <p:spTgt spid="22"/>
                                        </p:tgtEl>
                                        <p:attrNameLst>
                                          <p:attrName>style.visibility</p:attrName>
                                        </p:attrNameLst>
                                      </p:cBhvr>
                                      <p:to>
                                        <p:strVal val="visible"/>
                                      </p:to>
                                    </p:set>
                                    <p:anim calcmode="lin" valueType="num">
                                      <p:cBhvr additive="base">
                                        <p:cTn id="146" dur="3000" fill="hold"/>
                                        <p:tgtEl>
                                          <p:spTgt spid="22"/>
                                        </p:tgtEl>
                                        <p:attrNameLst>
                                          <p:attrName>ppt_x</p:attrName>
                                        </p:attrNameLst>
                                      </p:cBhvr>
                                      <p:tavLst>
                                        <p:tav tm="0">
                                          <p:val>
                                            <p:strVal val="1+#ppt_w/2"/>
                                          </p:val>
                                        </p:tav>
                                        <p:tav tm="100000">
                                          <p:val>
                                            <p:strVal val="#ppt_x"/>
                                          </p:val>
                                        </p:tav>
                                      </p:tavLst>
                                    </p:anim>
                                    <p:anim calcmode="lin" valueType="num">
                                      <p:cBhvr additive="base">
                                        <p:cTn id="147" dur="3000" fill="hold"/>
                                        <p:tgtEl>
                                          <p:spTgt spid="22"/>
                                        </p:tgtEl>
                                        <p:attrNameLst>
                                          <p:attrName>ppt_y</p:attrName>
                                        </p:attrNameLst>
                                      </p:cBhvr>
                                      <p:tavLst>
                                        <p:tav tm="0">
                                          <p:val>
                                            <p:strVal val="1+#ppt_h/2"/>
                                          </p:val>
                                        </p:tav>
                                        <p:tav tm="100000">
                                          <p:val>
                                            <p:strVal val="#ppt_y"/>
                                          </p:val>
                                        </p:tav>
                                      </p:tavLst>
                                    </p:anim>
                                  </p:childTnLst>
                                </p:cTn>
                              </p:par>
                              <p:par>
                                <p:cTn id="148" presetID="2" presetClass="entr" presetSubtype="6" fill="hold" grpId="0" nodeType="withEffect">
                                  <p:stCondLst>
                                    <p:cond delay="0"/>
                                  </p:stCondLst>
                                  <p:childTnLst>
                                    <p:set>
                                      <p:cBhvr>
                                        <p:cTn id="149" dur="1" fill="hold">
                                          <p:stCondLst>
                                            <p:cond delay="0"/>
                                          </p:stCondLst>
                                        </p:cTn>
                                        <p:tgtEl>
                                          <p:spTgt spid="28"/>
                                        </p:tgtEl>
                                        <p:attrNameLst>
                                          <p:attrName>style.visibility</p:attrName>
                                        </p:attrNameLst>
                                      </p:cBhvr>
                                      <p:to>
                                        <p:strVal val="visible"/>
                                      </p:to>
                                    </p:set>
                                    <p:anim calcmode="lin" valueType="num">
                                      <p:cBhvr additive="base">
                                        <p:cTn id="150" dur="3000" fill="hold"/>
                                        <p:tgtEl>
                                          <p:spTgt spid="28"/>
                                        </p:tgtEl>
                                        <p:attrNameLst>
                                          <p:attrName>ppt_x</p:attrName>
                                        </p:attrNameLst>
                                      </p:cBhvr>
                                      <p:tavLst>
                                        <p:tav tm="0">
                                          <p:val>
                                            <p:strVal val="1+#ppt_w/2"/>
                                          </p:val>
                                        </p:tav>
                                        <p:tav tm="100000">
                                          <p:val>
                                            <p:strVal val="#ppt_x"/>
                                          </p:val>
                                        </p:tav>
                                      </p:tavLst>
                                    </p:anim>
                                    <p:anim calcmode="lin" valueType="num">
                                      <p:cBhvr additive="base">
                                        <p:cTn id="151" dur="3000" fill="hold"/>
                                        <p:tgtEl>
                                          <p:spTgt spid="28"/>
                                        </p:tgtEl>
                                        <p:attrNameLst>
                                          <p:attrName>ppt_y</p:attrName>
                                        </p:attrNameLst>
                                      </p:cBhvr>
                                      <p:tavLst>
                                        <p:tav tm="0">
                                          <p:val>
                                            <p:strVal val="1+#ppt_h/2"/>
                                          </p:val>
                                        </p:tav>
                                        <p:tav tm="100000">
                                          <p:val>
                                            <p:strVal val="#ppt_y"/>
                                          </p:val>
                                        </p:tav>
                                      </p:tavLst>
                                    </p:anim>
                                  </p:childTnLst>
                                </p:cTn>
                              </p:par>
                            </p:childTnLst>
                          </p:cTn>
                        </p:par>
                        <p:par>
                          <p:cTn id="152" fill="hold">
                            <p:stCondLst>
                              <p:cond delay="3000"/>
                            </p:stCondLst>
                            <p:childTnLst>
                              <p:par>
                                <p:cTn id="153" presetID="2" presetClass="exit" presetSubtype="2" fill="hold" grpId="1" nodeType="afterEffect">
                                  <p:stCondLst>
                                    <p:cond delay="0"/>
                                  </p:stCondLst>
                                  <p:childTnLst>
                                    <p:anim calcmode="lin" valueType="num">
                                      <p:cBhvr additive="base">
                                        <p:cTn id="154" dur="3000"/>
                                        <p:tgtEl>
                                          <p:spTgt spid="4"/>
                                        </p:tgtEl>
                                        <p:attrNameLst>
                                          <p:attrName>ppt_x</p:attrName>
                                        </p:attrNameLst>
                                      </p:cBhvr>
                                      <p:tavLst>
                                        <p:tav tm="0">
                                          <p:val>
                                            <p:strVal val="ppt_x"/>
                                          </p:val>
                                        </p:tav>
                                        <p:tav tm="100000">
                                          <p:val>
                                            <p:strVal val="1+ppt_w/2"/>
                                          </p:val>
                                        </p:tav>
                                      </p:tavLst>
                                    </p:anim>
                                    <p:anim calcmode="lin" valueType="num">
                                      <p:cBhvr additive="base">
                                        <p:cTn id="155" dur="3000"/>
                                        <p:tgtEl>
                                          <p:spTgt spid="4"/>
                                        </p:tgtEl>
                                        <p:attrNameLst>
                                          <p:attrName>ppt_y</p:attrName>
                                        </p:attrNameLst>
                                      </p:cBhvr>
                                      <p:tavLst>
                                        <p:tav tm="0">
                                          <p:val>
                                            <p:strVal val="ppt_y"/>
                                          </p:val>
                                        </p:tav>
                                        <p:tav tm="100000">
                                          <p:val>
                                            <p:strVal val="ppt_y"/>
                                          </p:val>
                                        </p:tav>
                                      </p:tavLst>
                                    </p:anim>
                                    <p:set>
                                      <p:cBhvr>
                                        <p:cTn id="156" dur="1" fill="hold">
                                          <p:stCondLst>
                                            <p:cond delay="2999"/>
                                          </p:stCondLst>
                                        </p:cTn>
                                        <p:tgtEl>
                                          <p:spTgt spid="4"/>
                                        </p:tgtEl>
                                        <p:attrNameLst>
                                          <p:attrName>style.visibility</p:attrName>
                                        </p:attrNameLst>
                                      </p:cBhvr>
                                      <p:to>
                                        <p:strVal val="hidden"/>
                                      </p:to>
                                    </p:set>
                                  </p:childTnLst>
                                </p:cTn>
                              </p:par>
                              <p:par>
                                <p:cTn id="157" presetID="2" presetClass="exit" presetSubtype="2" fill="hold" grpId="1" nodeType="withEffect">
                                  <p:stCondLst>
                                    <p:cond delay="0"/>
                                  </p:stCondLst>
                                  <p:childTnLst>
                                    <p:anim calcmode="lin" valueType="num">
                                      <p:cBhvr additive="base">
                                        <p:cTn id="158" dur="3000"/>
                                        <p:tgtEl>
                                          <p:spTgt spid="5"/>
                                        </p:tgtEl>
                                        <p:attrNameLst>
                                          <p:attrName>ppt_x</p:attrName>
                                        </p:attrNameLst>
                                      </p:cBhvr>
                                      <p:tavLst>
                                        <p:tav tm="0">
                                          <p:val>
                                            <p:strVal val="ppt_x"/>
                                          </p:val>
                                        </p:tav>
                                        <p:tav tm="100000">
                                          <p:val>
                                            <p:strVal val="1+ppt_w/2"/>
                                          </p:val>
                                        </p:tav>
                                      </p:tavLst>
                                    </p:anim>
                                    <p:anim calcmode="lin" valueType="num">
                                      <p:cBhvr additive="base">
                                        <p:cTn id="159" dur="3000"/>
                                        <p:tgtEl>
                                          <p:spTgt spid="5"/>
                                        </p:tgtEl>
                                        <p:attrNameLst>
                                          <p:attrName>ppt_y</p:attrName>
                                        </p:attrNameLst>
                                      </p:cBhvr>
                                      <p:tavLst>
                                        <p:tav tm="0">
                                          <p:val>
                                            <p:strVal val="ppt_y"/>
                                          </p:val>
                                        </p:tav>
                                        <p:tav tm="100000">
                                          <p:val>
                                            <p:strVal val="ppt_y"/>
                                          </p:val>
                                        </p:tav>
                                      </p:tavLst>
                                    </p:anim>
                                    <p:set>
                                      <p:cBhvr>
                                        <p:cTn id="160" dur="1" fill="hold">
                                          <p:stCondLst>
                                            <p:cond delay="2999"/>
                                          </p:stCondLst>
                                        </p:cTn>
                                        <p:tgtEl>
                                          <p:spTgt spid="5"/>
                                        </p:tgtEl>
                                        <p:attrNameLst>
                                          <p:attrName>style.visibility</p:attrName>
                                        </p:attrNameLst>
                                      </p:cBhvr>
                                      <p:to>
                                        <p:strVal val="hidden"/>
                                      </p:to>
                                    </p:set>
                                  </p:childTnLst>
                                </p:cTn>
                              </p:par>
                              <p:par>
                                <p:cTn id="161" presetID="2" presetClass="exit" presetSubtype="2" fill="hold" grpId="1" nodeType="withEffect">
                                  <p:stCondLst>
                                    <p:cond delay="0"/>
                                  </p:stCondLst>
                                  <p:childTnLst>
                                    <p:anim calcmode="lin" valueType="num">
                                      <p:cBhvr additive="base">
                                        <p:cTn id="162" dur="3000"/>
                                        <p:tgtEl>
                                          <p:spTgt spid="6"/>
                                        </p:tgtEl>
                                        <p:attrNameLst>
                                          <p:attrName>ppt_x</p:attrName>
                                        </p:attrNameLst>
                                      </p:cBhvr>
                                      <p:tavLst>
                                        <p:tav tm="0">
                                          <p:val>
                                            <p:strVal val="ppt_x"/>
                                          </p:val>
                                        </p:tav>
                                        <p:tav tm="100000">
                                          <p:val>
                                            <p:strVal val="1+ppt_w/2"/>
                                          </p:val>
                                        </p:tav>
                                      </p:tavLst>
                                    </p:anim>
                                    <p:anim calcmode="lin" valueType="num">
                                      <p:cBhvr additive="base">
                                        <p:cTn id="163" dur="3000"/>
                                        <p:tgtEl>
                                          <p:spTgt spid="6"/>
                                        </p:tgtEl>
                                        <p:attrNameLst>
                                          <p:attrName>ppt_y</p:attrName>
                                        </p:attrNameLst>
                                      </p:cBhvr>
                                      <p:tavLst>
                                        <p:tav tm="0">
                                          <p:val>
                                            <p:strVal val="ppt_y"/>
                                          </p:val>
                                        </p:tav>
                                        <p:tav tm="100000">
                                          <p:val>
                                            <p:strVal val="ppt_y"/>
                                          </p:val>
                                        </p:tav>
                                      </p:tavLst>
                                    </p:anim>
                                    <p:set>
                                      <p:cBhvr>
                                        <p:cTn id="164" dur="1" fill="hold">
                                          <p:stCondLst>
                                            <p:cond delay="2999"/>
                                          </p:stCondLst>
                                        </p:cTn>
                                        <p:tgtEl>
                                          <p:spTgt spid="6"/>
                                        </p:tgtEl>
                                        <p:attrNameLst>
                                          <p:attrName>style.visibility</p:attrName>
                                        </p:attrNameLst>
                                      </p:cBhvr>
                                      <p:to>
                                        <p:strVal val="hidden"/>
                                      </p:to>
                                    </p:set>
                                  </p:childTnLst>
                                </p:cTn>
                              </p:par>
                              <p:par>
                                <p:cTn id="165" presetID="2" presetClass="exit" presetSubtype="2" fill="hold" grpId="1" nodeType="withEffect">
                                  <p:stCondLst>
                                    <p:cond delay="0"/>
                                  </p:stCondLst>
                                  <p:childTnLst>
                                    <p:anim calcmode="lin" valueType="num">
                                      <p:cBhvr additive="base">
                                        <p:cTn id="166" dur="3000"/>
                                        <p:tgtEl>
                                          <p:spTgt spid="7"/>
                                        </p:tgtEl>
                                        <p:attrNameLst>
                                          <p:attrName>ppt_x</p:attrName>
                                        </p:attrNameLst>
                                      </p:cBhvr>
                                      <p:tavLst>
                                        <p:tav tm="0">
                                          <p:val>
                                            <p:strVal val="ppt_x"/>
                                          </p:val>
                                        </p:tav>
                                        <p:tav tm="100000">
                                          <p:val>
                                            <p:strVal val="1+ppt_w/2"/>
                                          </p:val>
                                        </p:tav>
                                      </p:tavLst>
                                    </p:anim>
                                    <p:anim calcmode="lin" valueType="num">
                                      <p:cBhvr additive="base">
                                        <p:cTn id="167" dur="3000"/>
                                        <p:tgtEl>
                                          <p:spTgt spid="7"/>
                                        </p:tgtEl>
                                        <p:attrNameLst>
                                          <p:attrName>ppt_y</p:attrName>
                                        </p:attrNameLst>
                                      </p:cBhvr>
                                      <p:tavLst>
                                        <p:tav tm="0">
                                          <p:val>
                                            <p:strVal val="ppt_y"/>
                                          </p:val>
                                        </p:tav>
                                        <p:tav tm="100000">
                                          <p:val>
                                            <p:strVal val="ppt_y"/>
                                          </p:val>
                                        </p:tav>
                                      </p:tavLst>
                                    </p:anim>
                                    <p:set>
                                      <p:cBhvr>
                                        <p:cTn id="168" dur="1" fill="hold">
                                          <p:stCondLst>
                                            <p:cond delay="2999"/>
                                          </p:stCondLst>
                                        </p:cTn>
                                        <p:tgtEl>
                                          <p:spTgt spid="7"/>
                                        </p:tgtEl>
                                        <p:attrNameLst>
                                          <p:attrName>style.visibility</p:attrName>
                                        </p:attrNameLst>
                                      </p:cBhvr>
                                      <p:to>
                                        <p:strVal val="hidden"/>
                                      </p:to>
                                    </p:set>
                                  </p:childTnLst>
                                </p:cTn>
                              </p:par>
                              <p:par>
                                <p:cTn id="169" presetID="2" presetClass="exit" presetSubtype="2" fill="hold" grpId="1" nodeType="withEffect">
                                  <p:stCondLst>
                                    <p:cond delay="0"/>
                                  </p:stCondLst>
                                  <p:childTnLst>
                                    <p:anim calcmode="lin" valueType="num">
                                      <p:cBhvr additive="base">
                                        <p:cTn id="170" dur="3000"/>
                                        <p:tgtEl>
                                          <p:spTgt spid="8"/>
                                        </p:tgtEl>
                                        <p:attrNameLst>
                                          <p:attrName>ppt_x</p:attrName>
                                        </p:attrNameLst>
                                      </p:cBhvr>
                                      <p:tavLst>
                                        <p:tav tm="0">
                                          <p:val>
                                            <p:strVal val="ppt_x"/>
                                          </p:val>
                                        </p:tav>
                                        <p:tav tm="100000">
                                          <p:val>
                                            <p:strVal val="1+ppt_w/2"/>
                                          </p:val>
                                        </p:tav>
                                      </p:tavLst>
                                    </p:anim>
                                    <p:anim calcmode="lin" valueType="num">
                                      <p:cBhvr additive="base">
                                        <p:cTn id="171" dur="3000"/>
                                        <p:tgtEl>
                                          <p:spTgt spid="8"/>
                                        </p:tgtEl>
                                        <p:attrNameLst>
                                          <p:attrName>ppt_y</p:attrName>
                                        </p:attrNameLst>
                                      </p:cBhvr>
                                      <p:tavLst>
                                        <p:tav tm="0">
                                          <p:val>
                                            <p:strVal val="ppt_y"/>
                                          </p:val>
                                        </p:tav>
                                        <p:tav tm="100000">
                                          <p:val>
                                            <p:strVal val="ppt_y"/>
                                          </p:val>
                                        </p:tav>
                                      </p:tavLst>
                                    </p:anim>
                                    <p:set>
                                      <p:cBhvr>
                                        <p:cTn id="172" dur="1" fill="hold">
                                          <p:stCondLst>
                                            <p:cond delay="2999"/>
                                          </p:stCondLst>
                                        </p:cTn>
                                        <p:tgtEl>
                                          <p:spTgt spid="8"/>
                                        </p:tgtEl>
                                        <p:attrNameLst>
                                          <p:attrName>style.visibility</p:attrName>
                                        </p:attrNameLst>
                                      </p:cBhvr>
                                      <p:to>
                                        <p:strVal val="hidden"/>
                                      </p:to>
                                    </p:set>
                                  </p:childTnLst>
                                </p:cTn>
                              </p:par>
                              <p:par>
                                <p:cTn id="173" presetID="2" presetClass="exit" presetSubtype="2" fill="hold" grpId="1" nodeType="withEffect">
                                  <p:stCondLst>
                                    <p:cond delay="0"/>
                                  </p:stCondLst>
                                  <p:childTnLst>
                                    <p:anim calcmode="lin" valueType="num">
                                      <p:cBhvr additive="base">
                                        <p:cTn id="174" dur="3000"/>
                                        <p:tgtEl>
                                          <p:spTgt spid="9"/>
                                        </p:tgtEl>
                                        <p:attrNameLst>
                                          <p:attrName>ppt_x</p:attrName>
                                        </p:attrNameLst>
                                      </p:cBhvr>
                                      <p:tavLst>
                                        <p:tav tm="0">
                                          <p:val>
                                            <p:strVal val="ppt_x"/>
                                          </p:val>
                                        </p:tav>
                                        <p:tav tm="100000">
                                          <p:val>
                                            <p:strVal val="1+ppt_w/2"/>
                                          </p:val>
                                        </p:tav>
                                      </p:tavLst>
                                    </p:anim>
                                    <p:anim calcmode="lin" valueType="num">
                                      <p:cBhvr additive="base">
                                        <p:cTn id="175" dur="3000"/>
                                        <p:tgtEl>
                                          <p:spTgt spid="9"/>
                                        </p:tgtEl>
                                        <p:attrNameLst>
                                          <p:attrName>ppt_y</p:attrName>
                                        </p:attrNameLst>
                                      </p:cBhvr>
                                      <p:tavLst>
                                        <p:tav tm="0">
                                          <p:val>
                                            <p:strVal val="ppt_y"/>
                                          </p:val>
                                        </p:tav>
                                        <p:tav tm="100000">
                                          <p:val>
                                            <p:strVal val="ppt_y"/>
                                          </p:val>
                                        </p:tav>
                                      </p:tavLst>
                                    </p:anim>
                                    <p:set>
                                      <p:cBhvr>
                                        <p:cTn id="176" dur="1" fill="hold">
                                          <p:stCondLst>
                                            <p:cond delay="2999"/>
                                          </p:stCondLst>
                                        </p:cTn>
                                        <p:tgtEl>
                                          <p:spTgt spid="9"/>
                                        </p:tgtEl>
                                        <p:attrNameLst>
                                          <p:attrName>style.visibility</p:attrName>
                                        </p:attrNameLst>
                                      </p:cBhvr>
                                      <p:to>
                                        <p:strVal val="hidden"/>
                                      </p:to>
                                    </p:set>
                                  </p:childTnLst>
                                </p:cTn>
                              </p:par>
                              <p:par>
                                <p:cTn id="177" presetID="2" presetClass="exit" presetSubtype="2" fill="hold" grpId="1" nodeType="withEffect">
                                  <p:stCondLst>
                                    <p:cond delay="0"/>
                                  </p:stCondLst>
                                  <p:childTnLst>
                                    <p:anim calcmode="lin" valueType="num">
                                      <p:cBhvr additive="base">
                                        <p:cTn id="178" dur="3000"/>
                                        <p:tgtEl>
                                          <p:spTgt spid="16"/>
                                        </p:tgtEl>
                                        <p:attrNameLst>
                                          <p:attrName>ppt_x</p:attrName>
                                        </p:attrNameLst>
                                      </p:cBhvr>
                                      <p:tavLst>
                                        <p:tav tm="0">
                                          <p:val>
                                            <p:strVal val="ppt_x"/>
                                          </p:val>
                                        </p:tav>
                                        <p:tav tm="100000">
                                          <p:val>
                                            <p:strVal val="1+ppt_w/2"/>
                                          </p:val>
                                        </p:tav>
                                      </p:tavLst>
                                    </p:anim>
                                    <p:anim calcmode="lin" valueType="num">
                                      <p:cBhvr additive="base">
                                        <p:cTn id="179" dur="3000"/>
                                        <p:tgtEl>
                                          <p:spTgt spid="16"/>
                                        </p:tgtEl>
                                        <p:attrNameLst>
                                          <p:attrName>ppt_y</p:attrName>
                                        </p:attrNameLst>
                                      </p:cBhvr>
                                      <p:tavLst>
                                        <p:tav tm="0">
                                          <p:val>
                                            <p:strVal val="ppt_y"/>
                                          </p:val>
                                        </p:tav>
                                        <p:tav tm="100000">
                                          <p:val>
                                            <p:strVal val="ppt_y"/>
                                          </p:val>
                                        </p:tav>
                                      </p:tavLst>
                                    </p:anim>
                                    <p:set>
                                      <p:cBhvr>
                                        <p:cTn id="180" dur="1" fill="hold">
                                          <p:stCondLst>
                                            <p:cond delay="2999"/>
                                          </p:stCondLst>
                                        </p:cTn>
                                        <p:tgtEl>
                                          <p:spTgt spid="16"/>
                                        </p:tgtEl>
                                        <p:attrNameLst>
                                          <p:attrName>style.visibility</p:attrName>
                                        </p:attrNameLst>
                                      </p:cBhvr>
                                      <p:to>
                                        <p:strVal val="hidden"/>
                                      </p:to>
                                    </p:set>
                                  </p:childTnLst>
                                </p:cTn>
                              </p:par>
                              <p:par>
                                <p:cTn id="181" presetID="2" presetClass="exit" presetSubtype="2" fill="hold" grpId="1" nodeType="withEffect">
                                  <p:stCondLst>
                                    <p:cond delay="0"/>
                                  </p:stCondLst>
                                  <p:childTnLst>
                                    <p:anim calcmode="lin" valueType="num">
                                      <p:cBhvr additive="base">
                                        <p:cTn id="182" dur="3000"/>
                                        <p:tgtEl>
                                          <p:spTgt spid="17"/>
                                        </p:tgtEl>
                                        <p:attrNameLst>
                                          <p:attrName>ppt_x</p:attrName>
                                        </p:attrNameLst>
                                      </p:cBhvr>
                                      <p:tavLst>
                                        <p:tav tm="0">
                                          <p:val>
                                            <p:strVal val="ppt_x"/>
                                          </p:val>
                                        </p:tav>
                                        <p:tav tm="100000">
                                          <p:val>
                                            <p:strVal val="1+ppt_w/2"/>
                                          </p:val>
                                        </p:tav>
                                      </p:tavLst>
                                    </p:anim>
                                    <p:anim calcmode="lin" valueType="num">
                                      <p:cBhvr additive="base">
                                        <p:cTn id="183" dur="3000"/>
                                        <p:tgtEl>
                                          <p:spTgt spid="17"/>
                                        </p:tgtEl>
                                        <p:attrNameLst>
                                          <p:attrName>ppt_y</p:attrName>
                                        </p:attrNameLst>
                                      </p:cBhvr>
                                      <p:tavLst>
                                        <p:tav tm="0">
                                          <p:val>
                                            <p:strVal val="ppt_y"/>
                                          </p:val>
                                        </p:tav>
                                        <p:tav tm="100000">
                                          <p:val>
                                            <p:strVal val="ppt_y"/>
                                          </p:val>
                                        </p:tav>
                                      </p:tavLst>
                                    </p:anim>
                                    <p:set>
                                      <p:cBhvr>
                                        <p:cTn id="184" dur="1" fill="hold">
                                          <p:stCondLst>
                                            <p:cond delay="2999"/>
                                          </p:stCondLst>
                                        </p:cTn>
                                        <p:tgtEl>
                                          <p:spTgt spid="17"/>
                                        </p:tgtEl>
                                        <p:attrNameLst>
                                          <p:attrName>style.visibility</p:attrName>
                                        </p:attrNameLst>
                                      </p:cBhvr>
                                      <p:to>
                                        <p:strVal val="hidden"/>
                                      </p:to>
                                    </p:set>
                                  </p:childTnLst>
                                </p:cTn>
                              </p:par>
                              <p:par>
                                <p:cTn id="185" presetID="2" presetClass="exit" presetSubtype="2" fill="hold" grpId="1" nodeType="withEffect">
                                  <p:stCondLst>
                                    <p:cond delay="0"/>
                                  </p:stCondLst>
                                  <p:childTnLst>
                                    <p:anim calcmode="lin" valueType="num">
                                      <p:cBhvr additive="base">
                                        <p:cTn id="186" dur="3000"/>
                                        <p:tgtEl>
                                          <p:spTgt spid="18"/>
                                        </p:tgtEl>
                                        <p:attrNameLst>
                                          <p:attrName>ppt_x</p:attrName>
                                        </p:attrNameLst>
                                      </p:cBhvr>
                                      <p:tavLst>
                                        <p:tav tm="0">
                                          <p:val>
                                            <p:strVal val="ppt_x"/>
                                          </p:val>
                                        </p:tav>
                                        <p:tav tm="100000">
                                          <p:val>
                                            <p:strVal val="1+ppt_w/2"/>
                                          </p:val>
                                        </p:tav>
                                      </p:tavLst>
                                    </p:anim>
                                    <p:anim calcmode="lin" valueType="num">
                                      <p:cBhvr additive="base">
                                        <p:cTn id="187" dur="3000"/>
                                        <p:tgtEl>
                                          <p:spTgt spid="18"/>
                                        </p:tgtEl>
                                        <p:attrNameLst>
                                          <p:attrName>ppt_y</p:attrName>
                                        </p:attrNameLst>
                                      </p:cBhvr>
                                      <p:tavLst>
                                        <p:tav tm="0">
                                          <p:val>
                                            <p:strVal val="ppt_y"/>
                                          </p:val>
                                        </p:tav>
                                        <p:tav tm="100000">
                                          <p:val>
                                            <p:strVal val="ppt_y"/>
                                          </p:val>
                                        </p:tav>
                                      </p:tavLst>
                                    </p:anim>
                                    <p:set>
                                      <p:cBhvr>
                                        <p:cTn id="188" dur="1" fill="hold">
                                          <p:stCondLst>
                                            <p:cond delay="2999"/>
                                          </p:stCondLst>
                                        </p:cTn>
                                        <p:tgtEl>
                                          <p:spTgt spid="18"/>
                                        </p:tgtEl>
                                        <p:attrNameLst>
                                          <p:attrName>style.visibility</p:attrName>
                                        </p:attrNameLst>
                                      </p:cBhvr>
                                      <p:to>
                                        <p:strVal val="hidden"/>
                                      </p:to>
                                    </p:set>
                                  </p:childTnLst>
                                </p:cTn>
                              </p:par>
                              <p:par>
                                <p:cTn id="189" presetID="2" presetClass="exit" presetSubtype="2" fill="hold" grpId="1" nodeType="withEffect">
                                  <p:stCondLst>
                                    <p:cond delay="0"/>
                                  </p:stCondLst>
                                  <p:childTnLst>
                                    <p:anim calcmode="lin" valueType="num">
                                      <p:cBhvr additive="base">
                                        <p:cTn id="190" dur="3000"/>
                                        <p:tgtEl>
                                          <p:spTgt spid="19"/>
                                        </p:tgtEl>
                                        <p:attrNameLst>
                                          <p:attrName>ppt_x</p:attrName>
                                        </p:attrNameLst>
                                      </p:cBhvr>
                                      <p:tavLst>
                                        <p:tav tm="0">
                                          <p:val>
                                            <p:strVal val="ppt_x"/>
                                          </p:val>
                                        </p:tav>
                                        <p:tav tm="100000">
                                          <p:val>
                                            <p:strVal val="1+ppt_w/2"/>
                                          </p:val>
                                        </p:tav>
                                      </p:tavLst>
                                    </p:anim>
                                    <p:anim calcmode="lin" valueType="num">
                                      <p:cBhvr additive="base">
                                        <p:cTn id="191" dur="3000"/>
                                        <p:tgtEl>
                                          <p:spTgt spid="19"/>
                                        </p:tgtEl>
                                        <p:attrNameLst>
                                          <p:attrName>ppt_y</p:attrName>
                                        </p:attrNameLst>
                                      </p:cBhvr>
                                      <p:tavLst>
                                        <p:tav tm="0">
                                          <p:val>
                                            <p:strVal val="ppt_y"/>
                                          </p:val>
                                        </p:tav>
                                        <p:tav tm="100000">
                                          <p:val>
                                            <p:strVal val="ppt_y"/>
                                          </p:val>
                                        </p:tav>
                                      </p:tavLst>
                                    </p:anim>
                                    <p:set>
                                      <p:cBhvr>
                                        <p:cTn id="192" dur="1" fill="hold">
                                          <p:stCondLst>
                                            <p:cond delay="2999"/>
                                          </p:stCondLst>
                                        </p:cTn>
                                        <p:tgtEl>
                                          <p:spTgt spid="19"/>
                                        </p:tgtEl>
                                        <p:attrNameLst>
                                          <p:attrName>style.visibility</p:attrName>
                                        </p:attrNameLst>
                                      </p:cBhvr>
                                      <p:to>
                                        <p:strVal val="hidden"/>
                                      </p:to>
                                    </p:set>
                                  </p:childTnLst>
                                </p:cTn>
                              </p:par>
                              <p:par>
                                <p:cTn id="193" presetID="2" presetClass="exit" presetSubtype="2" fill="hold" grpId="1" nodeType="withEffect">
                                  <p:stCondLst>
                                    <p:cond delay="0"/>
                                  </p:stCondLst>
                                  <p:childTnLst>
                                    <p:anim calcmode="lin" valueType="num">
                                      <p:cBhvr additive="base">
                                        <p:cTn id="194" dur="3000"/>
                                        <p:tgtEl>
                                          <p:spTgt spid="20"/>
                                        </p:tgtEl>
                                        <p:attrNameLst>
                                          <p:attrName>ppt_x</p:attrName>
                                        </p:attrNameLst>
                                      </p:cBhvr>
                                      <p:tavLst>
                                        <p:tav tm="0">
                                          <p:val>
                                            <p:strVal val="ppt_x"/>
                                          </p:val>
                                        </p:tav>
                                        <p:tav tm="100000">
                                          <p:val>
                                            <p:strVal val="1+ppt_w/2"/>
                                          </p:val>
                                        </p:tav>
                                      </p:tavLst>
                                    </p:anim>
                                    <p:anim calcmode="lin" valueType="num">
                                      <p:cBhvr additive="base">
                                        <p:cTn id="195" dur="3000"/>
                                        <p:tgtEl>
                                          <p:spTgt spid="20"/>
                                        </p:tgtEl>
                                        <p:attrNameLst>
                                          <p:attrName>ppt_y</p:attrName>
                                        </p:attrNameLst>
                                      </p:cBhvr>
                                      <p:tavLst>
                                        <p:tav tm="0">
                                          <p:val>
                                            <p:strVal val="ppt_y"/>
                                          </p:val>
                                        </p:tav>
                                        <p:tav tm="100000">
                                          <p:val>
                                            <p:strVal val="ppt_y"/>
                                          </p:val>
                                        </p:tav>
                                      </p:tavLst>
                                    </p:anim>
                                    <p:set>
                                      <p:cBhvr>
                                        <p:cTn id="196" dur="1" fill="hold">
                                          <p:stCondLst>
                                            <p:cond delay="2999"/>
                                          </p:stCondLst>
                                        </p:cTn>
                                        <p:tgtEl>
                                          <p:spTgt spid="20"/>
                                        </p:tgtEl>
                                        <p:attrNameLst>
                                          <p:attrName>style.visibility</p:attrName>
                                        </p:attrNameLst>
                                      </p:cBhvr>
                                      <p:to>
                                        <p:strVal val="hidden"/>
                                      </p:to>
                                    </p:set>
                                  </p:childTnLst>
                                </p:cTn>
                              </p:par>
                              <p:par>
                                <p:cTn id="197" presetID="2" presetClass="exit" presetSubtype="2" fill="hold" grpId="1" nodeType="withEffect">
                                  <p:stCondLst>
                                    <p:cond delay="0"/>
                                  </p:stCondLst>
                                  <p:childTnLst>
                                    <p:anim calcmode="lin" valueType="num">
                                      <p:cBhvr additive="base">
                                        <p:cTn id="198" dur="3000"/>
                                        <p:tgtEl>
                                          <p:spTgt spid="21"/>
                                        </p:tgtEl>
                                        <p:attrNameLst>
                                          <p:attrName>ppt_x</p:attrName>
                                        </p:attrNameLst>
                                      </p:cBhvr>
                                      <p:tavLst>
                                        <p:tav tm="0">
                                          <p:val>
                                            <p:strVal val="ppt_x"/>
                                          </p:val>
                                        </p:tav>
                                        <p:tav tm="100000">
                                          <p:val>
                                            <p:strVal val="1+ppt_w/2"/>
                                          </p:val>
                                        </p:tav>
                                      </p:tavLst>
                                    </p:anim>
                                    <p:anim calcmode="lin" valueType="num">
                                      <p:cBhvr additive="base">
                                        <p:cTn id="199" dur="3000"/>
                                        <p:tgtEl>
                                          <p:spTgt spid="21"/>
                                        </p:tgtEl>
                                        <p:attrNameLst>
                                          <p:attrName>ppt_y</p:attrName>
                                        </p:attrNameLst>
                                      </p:cBhvr>
                                      <p:tavLst>
                                        <p:tav tm="0">
                                          <p:val>
                                            <p:strVal val="ppt_y"/>
                                          </p:val>
                                        </p:tav>
                                        <p:tav tm="100000">
                                          <p:val>
                                            <p:strVal val="ppt_y"/>
                                          </p:val>
                                        </p:tav>
                                      </p:tavLst>
                                    </p:anim>
                                    <p:set>
                                      <p:cBhvr>
                                        <p:cTn id="200" dur="1" fill="hold">
                                          <p:stCondLst>
                                            <p:cond delay="2999"/>
                                          </p:stCondLst>
                                        </p:cTn>
                                        <p:tgtEl>
                                          <p:spTgt spid="21"/>
                                        </p:tgtEl>
                                        <p:attrNameLst>
                                          <p:attrName>style.visibility</p:attrName>
                                        </p:attrNameLst>
                                      </p:cBhvr>
                                      <p:to>
                                        <p:strVal val="hidden"/>
                                      </p:to>
                                    </p:set>
                                  </p:childTnLst>
                                </p:cTn>
                              </p:par>
                              <p:par>
                                <p:cTn id="201" presetID="2" presetClass="exit" presetSubtype="2" fill="hold" grpId="1" nodeType="withEffect">
                                  <p:stCondLst>
                                    <p:cond delay="0"/>
                                  </p:stCondLst>
                                  <p:childTnLst>
                                    <p:anim calcmode="lin" valueType="num">
                                      <p:cBhvr additive="base">
                                        <p:cTn id="202" dur="3000"/>
                                        <p:tgtEl>
                                          <p:spTgt spid="34"/>
                                        </p:tgtEl>
                                        <p:attrNameLst>
                                          <p:attrName>ppt_x</p:attrName>
                                        </p:attrNameLst>
                                      </p:cBhvr>
                                      <p:tavLst>
                                        <p:tav tm="0">
                                          <p:val>
                                            <p:strVal val="ppt_x"/>
                                          </p:val>
                                        </p:tav>
                                        <p:tav tm="100000">
                                          <p:val>
                                            <p:strVal val="1+ppt_w/2"/>
                                          </p:val>
                                        </p:tav>
                                      </p:tavLst>
                                    </p:anim>
                                    <p:anim calcmode="lin" valueType="num">
                                      <p:cBhvr additive="base">
                                        <p:cTn id="203" dur="3000"/>
                                        <p:tgtEl>
                                          <p:spTgt spid="34"/>
                                        </p:tgtEl>
                                        <p:attrNameLst>
                                          <p:attrName>ppt_y</p:attrName>
                                        </p:attrNameLst>
                                      </p:cBhvr>
                                      <p:tavLst>
                                        <p:tav tm="0">
                                          <p:val>
                                            <p:strVal val="ppt_y"/>
                                          </p:val>
                                        </p:tav>
                                        <p:tav tm="100000">
                                          <p:val>
                                            <p:strVal val="ppt_y"/>
                                          </p:val>
                                        </p:tav>
                                      </p:tavLst>
                                    </p:anim>
                                    <p:set>
                                      <p:cBhvr>
                                        <p:cTn id="204" dur="1" fill="hold">
                                          <p:stCondLst>
                                            <p:cond delay="2999"/>
                                          </p:stCondLst>
                                        </p:cTn>
                                        <p:tgtEl>
                                          <p:spTgt spid="34"/>
                                        </p:tgtEl>
                                        <p:attrNameLst>
                                          <p:attrName>style.visibility</p:attrName>
                                        </p:attrNameLst>
                                      </p:cBhvr>
                                      <p:to>
                                        <p:strVal val="hidden"/>
                                      </p:to>
                                    </p:set>
                                  </p:childTnLst>
                                </p:cTn>
                              </p:par>
                              <p:par>
                                <p:cTn id="205" presetID="2" presetClass="exit" presetSubtype="2" fill="hold" grpId="1" nodeType="withEffect">
                                  <p:stCondLst>
                                    <p:cond delay="0"/>
                                  </p:stCondLst>
                                  <p:childTnLst>
                                    <p:anim calcmode="lin" valueType="num">
                                      <p:cBhvr additive="base">
                                        <p:cTn id="206" dur="3000"/>
                                        <p:tgtEl>
                                          <p:spTgt spid="35"/>
                                        </p:tgtEl>
                                        <p:attrNameLst>
                                          <p:attrName>ppt_x</p:attrName>
                                        </p:attrNameLst>
                                      </p:cBhvr>
                                      <p:tavLst>
                                        <p:tav tm="0">
                                          <p:val>
                                            <p:strVal val="ppt_x"/>
                                          </p:val>
                                        </p:tav>
                                        <p:tav tm="100000">
                                          <p:val>
                                            <p:strVal val="1+ppt_w/2"/>
                                          </p:val>
                                        </p:tav>
                                      </p:tavLst>
                                    </p:anim>
                                    <p:anim calcmode="lin" valueType="num">
                                      <p:cBhvr additive="base">
                                        <p:cTn id="207" dur="3000"/>
                                        <p:tgtEl>
                                          <p:spTgt spid="35"/>
                                        </p:tgtEl>
                                        <p:attrNameLst>
                                          <p:attrName>ppt_y</p:attrName>
                                        </p:attrNameLst>
                                      </p:cBhvr>
                                      <p:tavLst>
                                        <p:tav tm="0">
                                          <p:val>
                                            <p:strVal val="ppt_y"/>
                                          </p:val>
                                        </p:tav>
                                        <p:tav tm="100000">
                                          <p:val>
                                            <p:strVal val="ppt_y"/>
                                          </p:val>
                                        </p:tav>
                                      </p:tavLst>
                                    </p:anim>
                                    <p:set>
                                      <p:cBhvr>
                                        <p:cTn id="208" dur="1" fill="hold">
                                          <p:stCondLst>
                                            <p:cond delay="2999"/>
                                          </p:stCondLst>
                                        </p:cTn>
                                        <p:tgtEl>
                                          <p:spTgt spid="35"/>
                                        </p:tgtEl>
                                        <p:attrNameLst>
                                          <p:attrName>style.visibility</p:attrName>
                                        </p:attrNameLst>
                                      </p:cBhvr>
                                      <p:to>
                                        <p:strVal val="hidden"/>
                                      </p:to>
                                    </p:set>
                                  </p:childTnLst>
                                </p:cTn>
                              </p:par>
                              <p:par>
                                <p:cTn id="209" presetID="2" presetClass="exit" presetSubtype="2" fill="hold" grpId="1" nodeType="withEffect">
                                  <p:stCondLst>
                                    <p:cond delay="0"/>
                                  </p:stCondLst>
                                  <p:childTnLst>
                                    <p:anim calcmode="lin" valueType="num">
                                      <p:cBhvr additive="base">
                                        <p:cTn id="210" dur="3000"/>
                                        <p:tgtEl>
                                          <p:spTgt spid="36"/>
                                        </p:tgtEl>
                                        <p:attrNameLst>
                                          <p:attrName>ppt_x</p:attrName>
                                        </p:attrNameLst>
                                      </p:cBhvr>
                                      <p:tavLst>
                                        <p:tav tm="0">
                                          <p:val>
                                            <p:strVal val="ppt_x"/>
                                          </p:val>
                                        </p:tav>
                                        <p:tav tm="100000">
                                          <p:val>
                                            <p:strVal val="1+ppt_w/2"/>
                                          </p:val>
                                        </p:tav>
                                      </p:tavLst>
                                    </p:anim>
                                    <p:anim calcmode="lin" valueType="num">
                                      <p:cBhvr additive="base">
                                        <p:cTn id="211" dur="3000"/>
                                        <p:tgtEl>
                                          <p:spTgt spid="36"/>
                                        </p:tgtEl>
                                        <p:attrNameLst>
                                          <p:attrName>ppt_y</p:attrName>
                                        </p:attrNameLst>
                                      </p:cBhvr>
                                      <p:tavLst>
                                        <p:tav tm="0">
                                          <p:val>
                                            <p:strVal val="ppt_y"/>
                                          </p:val>
                                        </p:tav>
                                        <p:tav tm="100000">
                                          <p:val>
                                            <p:strVal val="ppt_y"/>
                                          </p:val>
                                        </p:tav>
                                      </p:tavLst>
                                    </p:anim>
                                    <p:set>
                                      <p:cBhvr>
                                        <p:cTn id="212" dur="1" fill="hold">
                                          <p:stCondLst>
                                            <p:cond delay="2999"/>
                                          </p:stCondLst>
                                        </p:cTn>
                                        <p:tgtEl>
                                          <p:spTgt spid="36"/>
                                        </p:tgtEl>
                                        <p:attrNameLst>
                                          <p:attrName>style.visibility</p:attrName>
                                        </p:attrNameLst>
                                      </p:cBhvr>
                                      <p:to>
                                        <p:strVal val="hidden"/>
                                      </p:to>
                                    </p:set>
                                  </p:childTnLst>
                                </p:cTn>
                              </p:par>
                              <p:par>
                                <p:cTn id="213" presetID="2" presetClass="exit" presetSubtype="2" fill="hold" grpId="1" nodeType="withEffect">
                                  <p:stCondLst>
                                    <p:cond delay="0"/>
                                  </p:stCondLst>
                                  <p:childTnLst>
                                    <p:anim calcmode="lin" valueType="num">
                                      <p:cBhvr additive="base">
                                        <p:cTn id="214" dur="3000"/>
                                        <p:tgtEl>
                                          <p:spTgt spid="37"/>
                                        </p:tgtEl>
                                        <p:attrNameLst>
                                          <p:attrName>ppt_x</p:attrName>
                                        </p:attrNameLst>
                                      </p:cBhvr>
                                      <p:tavLst>
                                        <p:tav tm="0">
                                          <p:val>
                                            <p:strVal val="ppt_x"/>
                                          </p:val>
                                        </p:tav>
                                        <p:tav tm="100000">
                                          <p:val>
                                            <p:strVal val="1+ppt_w/2"/>
                                          </p:val>
                                        </p:tav>
                                      </p:tavLst>
                                    </p:anim>
                                    <p:anim calcmode="lin" valueType="num">
                                      <p:cBhvr additive="base">
                                        <p:cTn id="215" dur="3000"/>
                                        <p:tgtEl>
                                          <p:spTgt spid="37"/>
                                        </p:tgtEl>
                                        <p:attrNameLst>
                                          <p:attrName>ppt_y</p:attrName>
                                        </p:attrNameLst>
                                      </p:cBhvr>
                                      <p:tavLst>
                                        <p:tav tm="0">
                                          <p:val>
                                            <p:strVal val="ppt_y"/>
                                          </p:val>
                                        </p:tav>
                                        <p:tav tm="100000">
                                          <p:val>
                                            <p:strVal val="ppt_y"/>
                                          </p:val>
                                        </p:tav>
                                      </p:tavLst>
                                    </p:anim>
                                    <p:set>
                                      <p:cBhvr>
                                        <p:cTn id="216" dur="1" fill="hold">
                                          <p:stCondLst>
                                            <p:cond delay="2999"/>
                                          </p:stCondLst>
                                        </p:cTn>
                                        <p:tgtEl>
                                          <p:spTgt spid="37"/>
                                        </p:tgtEl>
                                        <p:attrNameLst>
                                          <p:attrName>style.visibility</p:attrName>
                                        </p:attrNameLst>
                                      </p:cBhvr>
                                      <p:to>
                                        <p:strVal val="hidden"/>
                                      </p:to>
                                    </p:set>
                                  </p:childTnLst>
                                </p:cTn>
                              </p:par>
                              <p:par>
                                <p:cTn id="217" presetID="2" presetClass="exit" presetSubtype="2" fill="hold" grpId="1" nodeType="withEffect">
                                  <p:stCondLst>
                                    <p:cond delay="0"/>
                                  </p:stCondLst>
                                  <p:childTnLst>
                                    <p:anim calcmode="lin" valueType="num">
                                      <p:cBhvr additive="base">
                                        <p:cTn id="218" dur="3000"/>
                                        <p:tgtEl>
                                          <p:spTgt spid="38"/>
                                        </p:tgtEl>
                                        <p:attrNameLst>
                                          <p:attrName>ppt_x</p:attrName>
                                        </p:attrNameLst>
                                      </p:cBhvr>
                                      <p:tavLst>
                                        <p:tav tm="0">
                                          <p:val>
                                            <p:strVal val="ppt_x"/>
                                          </p:val>
                                        </p:tav>
                                        <p:tav tm="100000">
                                          <p:val>
                                            <p:strVal val="1+ppt_w/2"/>
                                          </p:val>
                                        </p:tav>
                                      </p:tavLst>
                                    </p:anim>
                                    <p:anim calcmode="lin" valueType="num">
                                      <p:cBhvr additive="base">
                                        <p:cTn id="219" dur="3000"/>
                                        <p:tgtEl>
                                          <p:spTgt spid="38"/>
                                        </p:tgtEl>
                                        <p:attrNameLst>
                                          <p:attrName>ppt_y</p:attrName>
                                        </p:attrNameLst>
                                      </p:cBhvr>
                                      <p:tavLst>
                                        <p:tav tm="0">
                                          <p:val>
                                            <p:strVal val="ppt_y"/>
                                          </p:val>
                                        </p:tav>
                                        <p:tav tm="100000">
                                          <p:val>
                                            <p:strVal val="ppt_y"/>
                                          </p:val>
                                        </p:tav>
                                      </p:tavLst>
                                    </p:anim>
                                    <p:set>
                                      <p:cBhvr>
                                        <p:cTn id="220" dur="1" fill="hold">
                                          <p:stCondLst>
                                            <p:cond delay="2999"/>
                                          </p:stCondLst>
                                        </p:cTn>
                                        <p:tgtEl>
                                          <p:spTgt spid="38"/>
                                        </p:tgtEl>
                                        <p:attrNameLst>
                                          <p:attrName>style.visibility</p:attrName>
                                        </p:attrNameLst>
                                      </p:cBhvr>
                                      <p:to>
                                        <p:strVal val="hidden"/>
                                      </p:to>
                                    </p:set>
                                  </p:childTnLst>
                                </p:cTn>
                              </p:par>
                              <p:par>
                                <p:cTn id="221" presetID="2" presetClass="exit" presetSubtype="2" fill="hold" grpId="1" nodeType="withEffect">
                                  <p:stCondLst>
                                    <p:cond delay="0"/>
                                  </p:stCondLst>
                                  <p:childTnLst>
                                    <p:anim calcmode="lin" valueType="num">
                                      <p:cBhvr additive="base">
                                        <p:cTn id="222" dur="3000"/>
                                        <p:tgtEl>
                                          <p:spTgt spid="39"/>
                                        </p:tgtEl>
                                        <p:attrNameLst>
                                          <p:attrName>ppt_x</p:attrName>
                                        </p:attrNameLst>
                                      </p:cBhvr>
                                      <p:tavLst>
                                        <p:tav tm="0">
                                          <p:val>
                                            <p:strVal val="ppt_x"/>
                                          </p:val>
                                        </p:tav>
                                        <p:tav tm="100000">
                                          <p:val>
                                            <p:strVal val="1+ppt_w/2"/>
                                          </p:val>
                                        </p:tav>
                                      </p:tavLst>
                                    </p:anim>
                                    <p:anim calcmode="lin" valueType="num">
                                      <p:cBhvr additive="base">
                                        <p:cTn id="223" dur="3000"/>
                                        <p:tgtEl>
                                          <p:spTgt spid="39"/>
                                        </p:tgtEl>
                                        <p:attrNameLst>
                                          <p:attrName>ppt_y</p:attrName>
                                        </p:attrNameLst>
                                      </p:cBhvr>
                                      <p:tavLst>
                                        <p:tav tm="0">
                                          <p:val>
                                            <p:strVal val="ppt_y"/>
                                          </p:val>
                                        </p:tav>
                                        <p:tav tm="100000">
                                          <p:val>
                                            <p:strVal val="ppt_y"/>
                                          </p:val>
                                        </p:tav>
                                      </p:tavLst>
                                    </p:anim>
                                    <p:set>
                                      <p:cBhvr>
                                        <p:cTn id="224" dur="1" fill="hold">
                                          <p:stCondLst>
                                            <p:cond delay="2999"/>
                                          </p:stCondLst>
                                        </p:cTn>
                                        <p:tgtEl>
                                          <p:spTgt spid="39"/>
                                        </p:tgtEl>
                                        <p:attrNameLst>
                                          <p:attrName>style.visibility</p:attrName>
                                        </p:attrNameLst>
                                      </p:cBhvr>
                                      <p:to>
                                        <p:strVal val="hidden"/>
                                      </p:to>
                                    </p:set>
                                  </p:childTnLst>
                                </p:cTn>
                              </p:par>
                              <p:par>
                                <p:cTn id="225" presetID="2" presetClass="exit" presetSubtype="8" fill="hold" grpId="1" nodeType="withEffect">
                                  <p:stCondLst>
                                    <p:cond delay="0"/>
                                  </p:stCondLst>
                                  <p:childTnLst>
                                    <p:anim calcmode="lin" valueType="num">
                                      <p:cBhvr additive="base">
                                        <p:cTn id="226" dur="3000"/>
                                        <p:tgtEl>
                                          <p:spTgt spid="10"/>
                                        </p:tgtEl>
                                        <p:attrNameLst>
                                          <p:attrName>ppt_x</p:attrName>
                                        </p:attrNameLst>
                                      </p:cBhvr>
                                      <p:tavLst>
                                        <p:tav tm="0">
                                          <p:val>
                                            <p:strVal val="ppt_x"/>
                                          </p:val>
                                        </p:tav>
                                        <p:tav tm="100000">
                                          <p:val>
                                            <p:strVal val="0-ppt_w/2"/>
                                          </p:val>
                                        </p:tav>
                                      </p:tavLst>
                                    </p:anim>
                                    <p:anim calcmode="lin" valueType="num">
                                      <p:cBhvr additive="base">
                                        <p:cTn id="227" dur="3000"/>
                                        <p:tgtEl>
                                          <p:spTgt spid="10"/>
                                        </p:tgtEl>
                                        <p:attrNameLst>
                                          <p:attrName>ppt_y</p:attrName>
                                        </p:attrNameLst>
                                      </p:cBhvr>
                                      <p:tavLst>
                                        <p:tav tm="0">
                                          <p:val>
                                            <p:strVal val="ppt_y"/>
                                          </p:val>
                                        </p:tav>
                                        <p:tav tm="100000">
                                          <p:val>
                                            <p:strVal val="ppt_y"/>
                                          </p:val>
                                        </p:tav>
                                      </p:tavLst>
                                    </p:anim>
                                    <p:set>
                                      <p:cBhvr>
                                        <p:cTn id="228" dur="1" fill="hold">
                                          <p:stCondLst>
                                            <p:cond delay="2999"/>
                                          </p:stCondLst>
                                        </p:cTn>
                                        <p:tgtEl>
                                          <p:spTgt spid="10"/>
                                        </p:tgtEl>
                                        <p:attrNameLst>
                                          <p:attrName>style.visibility</p:attrName>
                                        </p:attrNameLst>
                                      </p:cBhvr>
                                      <p:to>
                                        <p:strVal val="hidden"/>
                                      </p:to>
                                    </p:set>
                                  </p:childTnLst>
                                </p:cTn>
                              </p:par>
                              <p:par>
                                <p:cTn id="229" presetID="2" presetClass="exit" presetSubtype="8" fill="hold" grpId="1" nodeType="withEffect">
                                  <p:stCondLst>
                                    <p:cond delay="0"/>
                                  </p:stCondLst>
                                  <p:childTnLst>
                                    <p:anim calcmode="lin" valueType="num">
                                      <p:cBhvr additive="base">
                                        <p:cTn id="230" dur="3000"/>
                                        <p:tgtEl>
                                          <p:spTgt spid="11"/>
                                        </p:tgtEl>
                                        <p:attrNameLst>
                                          <p:attrName>ppt_x</p:attrName>
                                        </p:attrNameLst>
                                      </p:cBhvr>
                                      <p:tavLst>
                                        <p:tav tm="0">
                                          <p:val>
                                            <p:strVal val="ppt_x"/>
                                          </p:val>
                                        </p:tav>
                                        <p:tav tm="100000">
                                          <p:val>
                                            <p:strVal val="0-ppt_w/2"/>
                                          </p:val>
                                        </p:tav>
                                      </p:tavLst>
                                    </p:anim>
                                    <p:anim calcmode="lin" valueType="num">
                                      <p:cBhvr additive="base">
                                        <p:cTn id="231" dur="3000"/>
                                        <p:tgtEl>
                                          <p:spTgt spid="11"/>
                                        </p:tgtEl>
                                        <p:attrNameLst>
                                          <p:attrName>ppt_y</p:attrName>
                                        </p:attrNameLst>
                                      </p:cBhvr>
                                      <p:tavLst>
                                        <p:tav tm="0">
                                          <p:val>
                                            <p:strVal val="ppt_y"/>
                                          </p:val>
                                        </p:tav>
                                        <p:tav tm="100000">
                                          <p:val>
                                            <p:strVal val="ppt_y"/>
                                          </p:val>
                                        </p:tav>
                                      </p:tavLst>
                                    </p:anim>
                                    <p:set>
                                      <p:cBhvr>
                                        <p:cTn id="232" dur="1" fill="hold">
                                          <p:stCondLst>
                                            <p:cond delay="2999"/>
                                          </p:stCondLst>
                                        </p:cTn>
                                        <p:tgtEl>
                                          <p:spTgt spid="11"/>
                                        </p:tgtEl>
                                        <p:attrNameLst>
                                          <p:attrName>style.visibility</p:attrName>
                                        </p:attrNameLst>
                                      </p:cBhvr>
                                      <p:to>
                                        <p:strVal val="hidden"/>
                                      </p:to>
                                    </p:set>
                                  </p:childTnLst>
                                </p:cTn>
                              </p:par>
                              <p:par>
                                <p:cTn id="233" presetID="2" presetClass="exit" presetSubtype="8" fill="hold" grpId="1" nodeType="withEffect">
                                  <p:stCondLst>
                                    <p:cond delay="0"/>
                                  </p:stCondLst>
                                  <p:childTnLst>
                                    <p:anim calcmode="lin" valueType="num">
                                      <p:cBhvr additive="base">
                                        <p:cTn id="234" dur="3000"/>
                                        <p:tgtEl>
                                          <p:spTgt spid="12"/>
                                        </p:tgtEl>
                                        <p:attrNameLst>
                                          <p:attrName>ppt_x</p:attrName>
                                        </p:attrNameLst>
                                      </p:cBhvr>
                                      <p:tavLst>
                                        <p:tav tm="0">
                                          <p:val>
                                            <p:strVal val="ppt_x"/>
                                          </p:val>
                                        </p:tav>
                                        <p:tav tm="100000">
                                          <p:val>
                                            <p:strVal val="0-ppt_w/2"/>
                                          </p:val>
                                        </p:tav>
                                      </p:tavLst>
                                    </p:anim>
                                    <p:anim calcmode="lin" valueType="num">
                                      <p:cBhvr additive="base">
                                        <p:cTn id="235" dur="3000"/>
                                        <p:tgtEl>
                                          <p:spTgt spid="12"/>
                                        </p:tgtEl>
                                        <p:attrNameLst>
                                          <p:attrName>ppt_y</p:attrName>
                                        </p:attrNameLst>
                                      </p:cBhvr>
                                      <p:tavLst>
                                        <p:tav tm="0">
                                          <p:val>
                                            <p:strVal val="ppt_y"/>
                                          </p:val>
                                        </p:tav>
                                        <p:tav tm="100000">
                                          <p:val>
                                            <p:strVal val="ppt_y"/>
                                          </p:val>
                                        </p:tav>
                                      </p:tavLst>
                                    </p:anim>
                                    <p:set>
                                      <p:cBhvr>
                                        <p:cTn id="236" dur="1" fill="hold">
                                          <p:stCondLst>
                                            <p:cond delay="2999"/>
                                          </p:stCondLst>
                                        </p:cTn>
                                        <p:tgtEl>
                                          <p:spTgt spid="12"/>
                                        </p:tgtEl>
                                        <p:attrNameLst>
                                          <p:attrName>style.visibility</p:attrName>
                                        </p:attrNameLst>
                                      </p:cBhvr>
                                      <p:to>
                                        <p:strVal val="hidden"/>
                                      </p:to>
                                    </p:set>
                                  </p:childTnLst>
                                </p:cTn>
                              </p:par>
                              <p:par>
                                <p:cTn id="237" presetID="2" presetClass="exit" presetSubtype="8" fill="hold" grpId="1" nodeType="withEffect">
                                  <p:stCondLst>
                                    <p:cond delay="0"/>
                                  </p:stCondLst>
                                  <p:childTnLst>
                                    <p:anim calcmode="lin" valueType="num">
                                      <p:cBhvr additive="base">
                                        <p:cTn id="238" dur="3000"/>
                                        <p:tgtEl>
                                          <p:spTgt spid="13"/>
                                        </p:tgtEl>
                                        <p:attrNameLst>
                                          <p:attrName>ppt_x</p:attrName>
                                        </p:attrNameLst>
                                      </p:cBhvr>
                                      <p:tavLst>
                                        <p:tav tm="0">
                                          <p:val>
                                            <p:strVal val="ppt_x"/>
                                          </p:val>
                                        </p:tav>
                                        <p:tav tm="100000">
                                          <p:val>
                                            <p:strVal val="0-ppt_w/2"/>
                                          </p:val>
                                        </p:tav>
                                      </p:tavLst>
                                    </p:anim>
                                    <p:anim calcmode="lin" valueType="num">
                                      <p:cBhvr additive="base">
                                        <p:cTn id="239" dur="3000"/>
                                        <p:tgtEl>
                                          <p:spTgt spid="13"/>
                                        </p:tgtEl>
                                        <p:attrNameLst>
                                          <p:attrName>ppt_y</p:attrName>
                                        </p:attrNameLst>
                                      </p:cBhvr>
                                      <p:tavLst>
                                        <p:tav tm="0">
                                          <p:val>
                                            <p:strVal val="ppt_y"/>
                                          </p:val>
                                        </p:tav>
                                        <p:tav tm="100000">
                                          <p:val>
                                            <p:strVal val="ppt_y"/>
                                          </p:val>
                                        </p:tav>
                                      </p:tavLst>
                                    </p:anim>
                                    <p:set>
                                      <p:cBhvr>
                                        <p:cTn id="240" dur="1" fill="hold">
                                          <p:stCondLst>
                                            <p:cond delay="2999"/>
                                          </p:stCondLst>
                                        </p:cTn>
                                        <p:tgtEl>
                                          <p:spTgt spid="13"/>
                                        </p:tgtEl>
                                        <p:attrNameLst>
                                          <p:attrName>style.visibility</p:attrName>
                                        </p:attrNameLst>
                                      </p:cBhvr>
                                      <p:to>
                                        <p:strVal val="hidden"/>
                                      </p:to>
                                    </p:set>
                                  </p:childTnLst>
                                </p:cTn>
                              </p:par>
                              <p:par>
                                <p:cTn id="241" presetID="2" presetClass="exit" presetSubtype="8" fill="hold" grpId="1" nodeType="withEffect">
                                  <p:stCondLst>
                                    <p:cond delay="0"/>
                                  </p:stCondLst>
                                  <p:childTnLst>
                                    <p:anim calcmode="lin" valueType="num">
                                      <p:cBhvr additive="base">
                                        <p:cTn id="242" dur="3000"/>
                                        <p:tgtEl>
                                          <p:spTgt spid="14"/>
                                        </p:tgtEl>
                                        <p:attrNameLst>
                                          <p:attrName>ppt_x</p:attrName>
                                        </p:attrNameLst>
                                      </p:cBhvr>
                                      <p:tavLst>
                                        <p:tav tm="0">
                                          <p:val>
                                            <p:strVal val="ppt_x"/>
                                          </p:val>
                                        </p:tav>
                                        <p:tav tm="100000">
                                          <p:val>
                                            <p:strVal val="0-ppt_w/2"/>
                                          </p:val>
                                        </p:tav>
                                      </p:tavLst>
                                    </p:anim>
                                    <p:anim calcmode="lin" valueType="num">
                                      <p:cBhvr additive="base">
                                        <p:cTn id="243" dur="3000"/>
                                        <p:tgtEl>
                                          <p:spTgt spid="14"/>
                                        </p:tgtEl>
                                        <p:attrNameLst>
                                          <p:attrName>ppt_y</p:attrName>
                                        </p:attrNameLst>
                                      </p:cBhvr>
                                      <p:tavLst>
                                        <p:tav tm="0">
                                          <p:val>
                                            <p:strVal val="ppt_y"/>
                                          </p:val>
                                        </p:tav>
                                        <p:tav tm="100000">
                                          <p:val>
                                            <p:strVal val="ppt_y"/>
                                          </p:val>
                                        </p:tav>
                                      </p:tavLst>
                                    </p:anim>
                                    <p:set>
                                      <p:cBhvr>
                                        <p:cTn id="244" dur="1" fill="hold">
                                          <p:stCondLst>
                                            <p:cond delay="2999"/>
                                          </p:stCondLst>
                                        </p:cTn>
                                        <p:tgtEl>
                                          <p:spTgt spid="14"/>
                                        </p:tgtEl>
                                        <p:attrNameLst>
                                          <p:attrName>style.visibility</p:attrName>
                                        </p:attrNameLst>
                                      </p:cBhvr>
                                      <p:to>
                                        <p:strVal val="hidden"/>
                                      </p:to>
                                    </p:set>
                                  </p:childTnLst>
                                </p:cTn>
                              </p:par>
                              <p:par>
                                <p:cTn id="245" presetID="2" presetClass="exit" presetSubtype="8" fill="hold" grpId="1" nodeType="withEffect">
                                  <p:stCondLst>
                                    <p:cond delay="0"/>
                                  </p:stCondLst>
                                  <p:childTnLst>
                                    <p:anim calcmode="lin" valueType="num">
                                      <p:cBhvr additive="base">
                                        <p:cTn id="246" dur="3000"/>
                                        <p:tgtEl>
                                          <p:spTgt spid="15"/>
                                        </p:tgtEl>
                                        <p:attrNameLst>
                                          <p:attrName>ppt_x</p:attrName>
                                        </p:attrNameLst>
                                      </p:cBhvr>
                                      <p:tavLst>
                                        <p:tav tm="0">
                                          <p:val>
                                            <p:strVal val="ppt_x"/>
                                          </p:val>
                                        </p:tav>
                                        <p:tav tm="100000">
                                          <p:val>
                                            <p:strVal val="0-ppt_w/2"/>
                                          </p:val>
                                        </p:tav>
                                      </p:tavLst>
                                    </p:anim>
                                    <p:anim calcmode="lin" valueType="num">
                                      <p:cBhvr additive="base">
                                        <p:cTn id="247" dur="3000"/>
                                        <p:tgtEl>
                                          <p:spTgt spid="15"/>
                                        </p:tgtEl>
                                        <p:attrNameLst>
                                          <p:attrName>ppt_y</p:attrName>
                                        </p:attrNameLst>
                                      </p:cBhvr>
                                      <p:tavLst>
                                        <p:tav tm="0">
                                          <p:val>
                                            <p:strVal val="ppt_y"/>
                                          </p:val>
                                        </p:tav>
                                        <p:tav tm="100000">
                                          <p:val>
                                            <p:strVal val="ppt_y"/>
                                          </p:val>
                                        </p:tav>
                                      </p:tavLst>
                                    </p:anim>
                                    <p:set>
                                      <p:cBhvr>
                                        <p:cTn id="248" dur="1" fill="hold">
                                          <p:stCondLst>
                                            <p:cond delay="2999"/>
                                          </p:stCondLst>
                                        </p:cTn>
                                        <p:tgtEl>
                                          <p:spTgt spid="15"/>
                                        </p:tgtEl>
                                        <p:attrNameLst>
                                          <p:attrName>style.visibility</p:attrName>
                                        </p:attrNameLst>
                                      </p:cBhvr>
                                      <p:to>
                                        <p:strVal val="hidden"/>
                                      </p:to>
                                    </p:set>
                                  </p:childTnLst>
                                </p:cTn>
                              </p:par>
                              <p:par>
                                <p:cTn id="249" presetID="2" presetClass="exit" presetSubtype="8" fill="hold" grpId="1" nodeType="withEffect">
                                  <p:stCondLst>
                                    <p:cond delay="0"/>
                                  </p:stCondLst>
                                  <p:childTnLst>
                                    <p:anim calcmode="lin" valueType="num">
                                      <p:cBhvr additive="base">
                                        <p:cTn id="250" dur="3000"/>
                                        <p:tgtEl>
                                          <p:spTgt spid="22"/>
                                        </p:tgtEl>
                                        <p:attrNameLst>
                                          <p:attrName>ppt_x</p:attrName>
                                        </p:attrNameLst>
                                      </p:cBhvr>
                                      <p:tavLst>
                                        <p:tav tm="0">
                                          <p:val>
                                            <p:strVal val="ppt_x"/>
                                          </p:val>
                                        </p:tav>
                                        <p:tav tm="100000">
                                          <p:val>
                                            <p:strVal val="0-ppt_w/2"/>
                                          </p:val>
                                        </p:tav>
                                      </p:tavLst>
                                    </p:anim>
                                    <p:anim calcmode="lin" valueType="num">
                                      <p:cBhvr additive="base">
                                        <p:cTn id="251" dur="3000"/>
                                        <p:tgtEl>
                                          <p:spTgt spid="22"/>
                                        </p:tgtEl>
                                        <p:attrNameLst>
                                          <p:attrName>ppt_y</p:attrName>
                                        </p:attrNameLst>
                                      </p:cBhvr>
                                      <p:tavLst>
                                        <p:tav tm="0">
                                          <p:val>
                                            <p:strVal val="ppt_y"/>
                                          </p:val>
                                        </p:tav>
                                        <p:tav tm="100000">
                                          <p:val>
                                            <p:strVal val="ppt_y"/>
                                          </p:val>
                                        </p:tav>
                                      </p:tavLst>
                                    </p:anim>
                                    <p:set>
                                      <p:cBhvr>
                                        <p:cTn id="252" dur="1" fill="hold">
                                          <p:stCondLst>
                                            <p:cond delay="2999"/>
                                          </p:stCondLst>
                                        </p:cTn>
                                        <p:tgtEl>
                                          <p:spTgt spid="22"/>
                                        </p:tgtEl>
                                        <p:attrNameLst>
                                          <p:attrName>style.visibility</p:attrName>
                                        </p:attrNameLst>
                                      </p:cBhvr>
                                      <p:to>
                                        <p:strVal val="hidden"/>
                                      </p:to>
                                    </p:set>
                                  </p:childTnLst>
                                </p:cTn>
                              </p:par>
                              <p:par>
                                <p:cTn id="253" presetID="2" presetClass="exit" presetSubtype="8" fill="hold" grpId="1" nodeType="withEffect">
                                  <p:stCondLst>
                                    <p:cond delay="0"/>
                                  </p:stCondLst>
                                  <p:childTnLst>
                                    <p:anim calcmode="lin" valueType="num">
                                      <p:cBhvr additive="base">
                                        <p:cTn id="254" dur="3000"/>
                                        <p:tgtEl>
                                          <p:spTgt spid="23"/>
                                        </p:tgtEl>
                                        <p:attrNameLst>
                                          <p:attrName>ppt_x</p:attrName>
                                        </p:attrNameLst>
                                      </p:cBhvr>
                                      <p:tavLst>
                                        <p:tav tm="0">
                                          <p:val>
                                            <p:strVal val="ppt_x"/>
                                          </p:val>
                                        </p:tav>
                                        <p:tav tm="100000">
                                          <p:val>
                                            <p:strVal val="0-ppt_w/2"/>
                                          </p:val>
                                        </p:tav>
                                      </p:tavLst>
                                    </p:anim>
                                    <p:anim calcmode="lin" valueType="num">
                                      <p:cBhvr additive="base">
                                        <p:cTn id="255" dur="3000"/>
                                        <p:tgtEl>
                                          <p:spTgt spid="23"/>
                                        </p:tgtEl>
                                        <p:attrNameLst>
                                          <p:attrName>ppt_y</p:attrName>
                                        </p:attrNameLst>
                                      </p:cBhvr>
                                      <p:tavLst>
                                        <p:tav tm="0">
                                          <p:val>
                                            <p:strVal val="ppt_y"/>
                                          </p:val>
                                        </p:tav>
                                        <p:tav tm="100000">
                                          <p:val>
                                            <p:strVal val="ppt_y"/>
                                          </p:val>
                                        </p:tav>
                                      </p:tavLst>
                                    </p:anim>
                                    <p:set>
                                      <p:cBhvr>
                                        <p:cTn id="256" dur="1" fill="hold">
                                          <p:stCondLst>
                                            <p:cond delay="2999"/>
                                          </p:stCondLst>
                                        </p:cTn>
                                        <p:tgtEl>
                                          <p:spTgt spid="23"/>
                                        </p:tgtEl>
                                        <p:attrNameLst>
                                          <p:attrName>style.visibility</p:attrName>
                                        </p:attrNameLst>
                                      </p:cBhvr>
                                      <p:to>
                                        <p:strVal val="hidden"/>
                                      </p:to>
                                    </p:set>
                                  </p:childTnLst>
                                </p:cTn>
                              </p:par>
                              <p:par>
                                <p:cTn id="257" presetID="2" presetClass="exit" presetSubtype="8" fill="hold" grpId="1" nodeType="withEffect">
                                  <p:stCondLst>
                                    <p:cond delay="0"/>
                                  </p:stCondLst>
                                  <p:childTnLst>
                                    <p:anim calcmode="lin" valueType="num">
                                      <p:cBhvr additive="base">
                                        <p:cTn id="258" dur="3000"/>
                                        <p:tgtEl>
                                          <p:spTgt spid="24"/>
                                        </p:tgtEl>
                                        <p:attrNameLst>
                                          <p:attrName>ppt_x</p:attrName>
                                        </p:attrNameLst>
                                      </p:cBhvr>
                                      <p:tavLst>
                                        <p:tav tm="0">
                                          <p:val>
                                            <p:strVal val="ppt_x"/>
                                          </p:val>
                                        </p:tav>
                                        <p:tav tm="100000">
                                          <p:val>
                                            <p:strVal val="0-ppt_w/2"/>
                                          </p:val>
                                        </p:tav>
                                      </p:tavLst>
                                    </p:anim>
                                    <p:anim calcmode="lin" valueType="num">
                                      <p:cBhvr additive="base">
                                        <p:cTn id="259" dur="3000"/>
                                        <p:tgtEl>
                                          <p:spTgt spid="24"/>
                                        </p:tgtEl>
                                        <p:attrNameLst>
                                          <p:attrName>ppt_y</p:attrName>
                                        </p:attrNameLst>
                                      </p:cBhvr>
                                      <p:tavLst>
                                        <p:tav tm="0">
                                          <p:val>
                                            <p:strVal val="ppt_y"/>
                                          </p:val>
                                        </p:tav>
                                        <p:tav tm="100000">
                                          <p:val>
                                            <p:strVal val="ppt_y"/>
                                          </p:val>
                                        </p:tav>
                                      </p:tavLst>
                                    </p:anim>
                                    <p:set>
                                      <p:cBhvr>
                                        <p:cTn id="260" dur="1" fill="hold">
                                          <p:stCondLst>
                                            <p:cond delay="2999"/>
                                          </p:stCondLst>
                                        </p:cTn>
                                        <p:tgtEl>
                                          <p:spTgt spid="24"/>
                                        </p:tgtEl>
                                        <p:attrNameLst>
                                          <p:attrName>style.visibility</p:attrName>
                                        </p:attrNameLst>
                                      </p:cBhvr>
                                      <p:to>
                                        <p:strVal val="hidden"/>
                                      </p:to>
                                    </p:set>
                                  </p:childTnLst>
                                </p:cTn>
                              </p:par>
                              <p:par>
                                <p:cTn id="261" presetID="2" presetClass="exit" presetSubtype="8" fill="hold" grpId="1" nodeType="withEffect">
                                  <p:stCondLst>
                                    <p:cond delay="0"/>
                                  </p:stCondLst>
                                  <p:childTnLst>
                                    <p:anim calcmode="lin" valueType="num">
                                      <p:cBhvr additive="base">
                                        <p:cTn id="262" dur="3000"/>
                                        <p:tgtEl>
                                          <p:spTgt spid="25"/>
                                        </p:tgtEl>
                                        <p:attrNameLst>
                                          <p:attrName>ppt_x</p:attrName>
                                        </p:attrNameLst>
                                      </p:cBhvr>
                                      <p:tavLst>
                                        <p:tav tm="0">
                                          <p:val>
                                            <p:strVal val="ppt_x"/>
                                          </p:val>
                                        </p:tav>
                                        <p:tav tm="100000">
                                          <p:val>
                                            <p:strVal val="0-ppt_w/2"/>
                                          </p:val>
                                        </p:tav>
                                      </p:tavLst>
                                    </p:anim>
                                    <p:anim calcmode="lin" valueType="num">
                                      <p:cBhvr additive="base">
                                        <p:cTn id="263" dur="3000"/>
                                        <p:tgtEl>
                                          <p:spTgt spid="25"/>
                                        </p:tgtEl>
                                        <p:attrNameLst>
                                          <p:attrName>ppt_y</p:attrName>
                                        </p:attrNameLst>
                                      </p:cBhvr>
                                      <p:tavLst>
                                        <p:tav tm="0">
                                          <p:val>
                                            <p:strVal val="ppt_y"/>
                                          </p:val>
                                        </p:tav>
                                        <p:tav tm="100000">
                                          <p:val>
                                            <p:strVal val="ppt_y"/>
                                          </p:val>
                                        </p:tav>
                                      </p:tavLst>
                                    </p:anim>
                                    <p:set>
                                      <p:cBhvr>
                                        <p:cTn id="264" dur="1" fill="hold">
                                          <p:stCondLst>
                                            <p:cond delay="2999"/>
                                          </p:stCondLst>
                                        </p:cTn>
                                        <p:tgtEl>
                                          <p:spTgt spid="25"/>
                                        </p:tgtEl>
                                        <p:attrNameLst>
                                          <p:attrName>style.visibility</p:attrName>
                                        </p:attrNameLst>
                                      </p:cBhvr>
                                      <p:to>
                                        <p:strVal val="hidden"/>
                                      </p:to>
                                    </p:set>
                                  </p:childTnLst>
                                </p:cTn>
                              </p:par>
                              <p:par>
                                <p:cTn id="265" presetID="2" presetClass="exit" presetSubtype="8" fill="hold" grpId="1" nodeType="withEffect">
                                  <p:stCondLst>
                                    <p:cond delay="0"/>
                                  </p:stCondLst>
                                  <p:childTnLst>
                                    <p:anim calcmode="lin" valueType="num">
                                      <p:cBhvr additive="base">
                                        <p:cTn id="266" dur="3000"/>
                                        <p:tgtEl>
                                          <p:spTgt spid="26"/>
                                        </p:tgtEl>
                                        <p:attrNameLst>
                                          <p:attrName>ppt_x</p:attrName>
                                        </p:attrNameLst>
                                      </p:cBhvr>
                                      <p:tavLst>
                                        <p:tav tm="0">
                                          <p:val>
                                            <p:strVal val="ppt_x"/>
                                          </p:val>
                                        </p:tav>
                                        <p:tav tm="100000">
                                          <p:val>
                                            <p:strVal val="0-ppt_w/2"/>
                                          </p:val>
                                        </p:tav>
                                      </p:tavLst>
                                    </p:anim>
                                    <p:anim calcmode="lin" valueType="num">
                                      <p:cBhvr additive="base">
                                        <p:cTn id="267" dur="3000"/>
                                        <p:tgtEl>
                                          <p:spTgt spid="26"/>
                                        </p:tgtEl>
                                        <p:attrNameLst>
                                          <p:attrName>ppt_y</p:attrName>
                                        </p:attrNameLst>
                                      </p:cBhvr>
                                      <p:tavLst>
                                        <p:tav tm="0">
                                          <p:val>
                                            <p:strVal val="ppt_y"/>
                                          </p:val>
                                        </p:tav>
                                        <p:tav tm="100000">
                                          <p:val>
                                            <p:strVal val="ppt_y"/>
                                          </p:val>
                                        </p:tav>
                                      </p:tavLst>
                                    </p:anim>
                                    <p:set>
                                      <p:cBhvr>
                                        <p:cTn id="268" dur="1" fill="hold">
                                          <p:stCondLst>
                                            <p:cond delay="2999"/>
                                          </p:stCondLst>
                                        </p:cTn>
                                        <p:tgtEl>
                                          <p:spTgt spid="26"/>
                                        </p:tgtEl>
                                        <p:attrNameLst>
                                          <p:attrName>style.visibility</p:attrName>
                                        </p:attrNameLst>
                                      </p:cBhvr>
                                      <p:to>
                                        <p:strVal val="hidden"/>
                                      </p:to>
                                    </p:set>
                                  </p:childTnLst>
                                </p:cTn>
                              </p:par>
                              <p:par>
                                <p:cTn id="269" presetID="2" presetClass="exit" presetSubtype="8" fill="hold" grpId="1" nodeType="withEffect">
                                  <p:stCondLst>
                                    <p:cond delay="0"/>
                                  </p:stCondLst>
                                  <p:childTnLst>
                                    <p:anim calcmode="lin" valueType="num">
                                      <p:cBhvr additive="base">
                                        <p:cTn id="270" dur="3000"/>
                                        <p:tgtEl>
                                          <p:spTgt spid="27"/>
                                        </p:tgtEl>
                                        <p:attrNameLst>
                                          <p:attrName>ppt_x</p:attrName>
                                        </p:attrNameLst>
                                      </p:cBhvr>
                                      <p:tavLst>
                                        <p:tav tm="0">
                                          <p:val>
                                            <p:strVal val="ppt_x"/>
                                          </p:val>
                                        </p:tav>
                                        <p:tav tm="100000">
                                          <p:val>
                                            <p:strVal val="0-ppt_w/2"/>
                                          </p:val>
                                        </p:tav>
                                      </p:tavLst>
                                    </p:anim>
                                    <p:anim calcmode="lin" valueType="num">
                                      <p:cBhvr additive="base">
                                        <p:cTn id="271" dur="3000"/>
                                        <p:tgtEl>
                                          <p:spTgt spid="27"/>
                                        </p:tgtEl>
                                        <p:attrNameLst>
                                          <p:attrName>ppt_y</p:attrName>
                                        </p:attrNameLst>
                                      </p:cBhvr>
                                      <p:tavLst>
                                        <p:tav tm="0">
                                          <p:val>
                                            <p:strVal val="ppt_y"/>
                                          </p:val>
                                        </p:tav>
                                        <p:tav tm="100000">
                                          <p:val>
                                            <p:strVal val="ppt_y"/>
                                          </p:val>
                                        </p:tav>
                                      </p:tavLst>
                                    </p:anim>
                                    <p:set>
                                      <p:cBhvr>
                                        <p:cTn id="272" dur="1" fill="hold">
                                          <p:stCondLst>
                                            <p:cond delay="2999"/>
                                          </p:stCondLst>
                                        </p:cTn>
                                        <p:tgtEl>
                                          <p:spTgt spid="27"/>
                                        </p:tgtEl>
                                        <p:attrNameLst>
                                          <p:attrName>style.visibility</p:attrName>
                                        </p:attrNameLst>
                                      </p:cBhvr>
                                      <p:to>
                                        <p:strVal val="hidden"/>
                                      </p:to>
                                    </p:set>
                                  </p:childTnLst>
                                </p:cTn>
                              </p:par>
                              <p:par>
                                <p:cTn id="273" presetID="2" presetClass="exit" presetSubtype="8" fill="hold" grpId="1" nodeType="withEffect">
                                  <p:stCondLst>
                                    <p:cond delay="0"/>
                                  </p:stCondLst>
                                  <p:childTnLst>
                                    <p:anim calcmode="lin" valueType="num">
                                      <p:cBhvr additive="base">
                                        <p:cTn id="274" dur="3000"/>
                                        <p:tgtEl>
                                          <p:spTgt spid="28"/>
                                        </p:tgtEl>
                                        <p:attrNameLst>
                                          <p:attrName>ppt_x</p:attrName>
                                        </p:attrNameLst>
                                      </p:cBhvr>
                                      <p:tavLst>
                                        <p:tav tm="0">
                                          <p:val>
                                            <p:strVal val="ppt_x"/>
                                          </p:val>
                                        </p:tav>
                                        <p:tav tm="100000">
                                          <p:val>
                                            <p:strVal val="0-ppt_w/2"/>
                                          </p:val>
                                        </p:tav>
                                      </p:tavLst>
                                    </p:anim>
                                    <p:anim calcmode="lin" valueType="num">
                                      <p:cBhvr additive="base">
                                        <p:cTn id="275" dur="3000"/>
                                        <p:tgtEl>
                                          <p:spTgt spid="28"/>
                                        </p:tgtEl>
                                        <p:attrNameLst>
                                          <p:attrName>ppt_y</p:attrName>
                                        </p:attrNameLst>
                                      </p:cBhvr>
                                      <p:tavLst>
                                        <p:tav tm="0">
                                          <p:val>
                                            <p:strVal val="ppt_y"/>
                                          </p:val>
                                        </p:tav>
                                        <p:tav tm="100000">
                                          <p:val>
                                            <p:strVal val="ppt_y"/>
                                          </p:val>
                                        </p:tav>
                                      </p:tavLst>
                                    </p:anim>
                                    <p:set>
                                      <p:cBhvr>
                                        <p:cTn id="276" dur="1" fill="hold">
                                          <p:stCondLst>
                                            <p:cond delay="2999"/>
                                          </p:stCondLst>
                                        </p:cTn>
                                        <p:tgtEl>
                                          <p:spTgt spid="28"/>
                                        </p:tgtEl>
                                        <p:attrNameLst>
                                          <p:attrName>style.visibility</p:attrName>
                                        </p:attrNameLst>
                                      </p:cBhvr>
                                      <p:to>
                                        <p:strVal val="hidden"/>
                                      </p:to>
                                    </p:set>
                                  </p:childTnLst>
                                </p:cTn>
                              </p:par>
                              <p:par>
                                <p:cTn id="277" presetID="2" presetClass="exit" presetSubtype="8" fill="hold" grpId="1" nodeType="withEffect">
                                  <p:stCondLst>
                                    <p:cond delay="0"/>
                                  </p:stCondLst>
                                  <p:childTnLst>
                                    <p:anim calcmode="lin" valueType="num">
                                      <p:cBhvr additive="base">
                                        <p:cTn id="278" dur="3000"/>
                                        <p:tgtEl>
                                          <p:spTgt spid="29"/>
                                        </p:tgtEl>
                                        <p:attrNameLst>
                                          <p:attrName>ppt_x</p:attrName>
                                        </p:attrNameLst>
                                      </p:cBhvr>
                                      <p:tavLst>
                                        <p:tav tm="0">
                                          <p:val>
                                            <p:strVal val="ppt_x"/>
                                          </p:val>
                                        </p:tav>
                                        <p:tav tm="100000">
                                          <p:val>
                                            <p:strVal val="0-ppt_w/2"/>
                                          </p:val>
                                        </p:tav>
                                      </p:tavLst>
                                    </p:anim>
                                    <p:anim calcmode="lin" valueType="num">
                                      <p:cBhvr additive="base">
                                        <p:cTn id="279" dur="3000"/>
                                        <p:tgtEl>
                                          <p:spTgt spid="29"/>
                                        </p:tgtEl>
                                        <p:attrNameLst>
                                          <p:attrName>ppt_y</p:attrName>
                                        </p:attrNameLst>
                                      </p:cBhvr>
                                      <p:tavLst>
                                        <p:tav tm="0">
                                          <p:val>
                                            <p:strVal val="ppt_y"/>
                                          </p:val>
                                        </p:tav>
                                        <p:tav tm="100000">
                                          <p:val>
                                            <p:strVal val="ppt_y"/>
                                          </p:val>
                                        </p:tav>
                                      </p:tavLst>
                                    </p:anim>
                                    <p:set>
                                      <p:cBhvr>
                                        <p:cTn id="280" dur="1" fill="hold">
                                          <p:stCondLst>
                                            <p:cond delay="2999"/>
                                          </p:stCondLst>
                                        </p:cTn>
                                        <p:tgtEl>
                                          <p:spTgt spid="29"/>
                                        </p:tgtEl>
                                        <p:attrNameLst>
                                          <p:attrName>style.visibility</p:attrName>
                                        </p:attrNameLst>
                                      </p:cBhvr>
                                      <p:to>
                                        <p:strVal val="hidden"/>
                                      </p:to>
                                    </p:set>
                                  </p:childTnLst>
                                </p:cTn>
                              </p:par>
                              <p:par>
                                <p:cTn id="281" presetID="2" presetClass="exit" presetSubtype="8" fill="hold" grpId="1" nodeType="withEffect">
                                  <p:stCondLst>
                                    <p:cond delay="0"/>
                                  </p:stCondLst>
                                  <p:childTnLst>
                                    <p:anim calcmode="lin" valueType="num">
                                      <p:cBhvr additive="base">
                                        <p:cTn id="282" dur="3000"/>
                                        <p:tgtEl>
                                          <p:spTgt spid="30"/>
                                        </p:tgtEl>
                                        <p:attrNameLst>
                                          <p:attrName>ppt_x</p:attrName>
                                        </p:attrNameLst>
                                      </p:cBhvr>
                                      <p:tavLst>
                                        <p:tav tm="0">
                                          <p:val>
                                            <p:strVal val="ppt_x"/>
                                          </p:val>
                                        </p:tav>
                                        <p:tav tm="100000">
                                          <p:val>
                                            <p:strVal val="0-ppt_w/2"/>
                                          </p:val>
                                        </p:tav>
                                      </p:tavLst>
                                    </p:anim>
                                    <p:anim calcmode="lin" valueType="num">
                                      <p:cBhvr additive="base">
                                        <p:cTn id="283" dur="3000"/>
                                        <p:tgtEl>
                                          <p:spTgt spid="30"/>
                                        </p:tgtEl>
                                        <p:attrNameLst>
                                          <p:attrName>ppt_y</p:attrName>
                                        </p:attrNameLst>
                                      </p:cBhvr>
                                      <p:tavLst>
                                        <p:tav tm="0">
                                          <p:val>
                                            <p:strVal val="ppt_y"/>
                                          </p:val>
                                        </p:tav>
                                        <p:tav tm="100000">
                                          <p:val>
                                            <p:strVal val="ppt_y"/>
                                          </p:val>
                                        </p:tav>
                                      </p:tavLst>
                                    </p:anim>
                                    <p:set>
                                      <p:cBhvr>
                                        <p:cTn id="284" dur="1" fill="hold">
                                          <p:stCondLst>
                                            <p:cond delay="2999"/>
                                          </p:stCondLst>
                                        </p:cTn>
                                        <p:tgtEl>
                                          <p:spTgt spid="30"/>
                                        </p:tgtEl>
                                        <p:attrNameLst>
                                          <p:attrName>style.visibility</p:attrName>
                                        </p:attrNameLst>
                                      </p:cBhvr>
                                      <p:to>
                                        <p:strVal val="hidden"/>
                                      </p:to>
                                    </p:set>
                                  </p:childTnLst>
                                </p:cTn>
                              </p:par>
                              <p:par>
                                <p:cTn id="285" presetID="2" presetClass="exit" presetSubtype="8" fill="hold" grpId="1" nodeType="withEffect">
                                  <p:stCondLst>
                                    <p:cond delay="0"/>
                                  </p:stCondLst>
                                  <p:childTnLst>
                                    <p:anim calcmode="lin" valueType="num">
                                      <p:cBhvr additive="base">
                                        <p:cTn id="286" dur="3000"/>
                                        <p:tgtEl>
                                          <p:spTgt spid="31"/>
                                        </p:tgtEl>
                                        <p:attrNameLst>
                                          <p:attrName>ppt_x</p:attrName>
                                        </p:attrNameLst>
                                      </p:cBhvr>
                                      <p:tavLst>
                                        <p:tav tm="0">
                                          <p:val>
                                            <p:strVal val="ppt_x"/>
                                          </p:val>
                                        </p:tav>
                                        <p:tav tm="100000">
                                          <p:val>
                                            <p:strVal val="0-ppt_w/2"/>
                                          </p:val>
                                        </p:tav>
                                      </p:tavLst>
                                    </p:anim>
                                    <p:anim calcmode="lin" valueType="num">
                                      <p:cBhvr additive="base">
                                        <p:cTn id="287" dur="3000"/>
                                        <p:tgtEl>
                                          <p:spTgt spid="31"/>
                                        </p:tgtEl>
                                        <p:attrNameLst>
                                          <p:attrName>ppt_y</p:attrName>
                                        </p:attrNameLst>
                                      </p:cBhvr>
                                      <p:tavLst>
                                        <p:tav tm="0">
                                          <p:val>
                                            <p:strVal val="ppt_y"/>
                                          </p:val>
                                        </p:tav>
                                        <p:tav tm="100000">
                                          <p:val>
                                            <p:strVal val="ppt_y"/>
                                          </p:val>
                                        </p:tav>
                                      </p:tavLst>
                                    </p:anim>
                                    <p:set>
                                      <p:cBhvr>
                                        <p:cTn id="288" dur="1" fill="hold">
                                          <p:stCondLst>
                                            <p:cond delay="2999"/>
                                          </p:stCondLst>
                                        </p:cTn>
                                        <p:tgtEl>
                                          <p:spTgt spid="31"/>
                                        </p:tgtEl>
                                        <p:attrNameLst>
                                          <p:attrName>style.visibility</p:attrName>
                                        </p:attrNameLst>
                                      </p:cBhvr>
                                      <p:to>
                                        <p:strVal val="hidden"/>
                                      </p:to>
                                    </p:set>
                                  </p:childTnLst>
                                </p:cTn>
                              </p:par>
                              <p:par>
                                <p:cTn id="289" presetID="2" presetClass="exit" presetSubtype="8" fill="hold" grpId="1" nodeType="withEffect">
                                  <p:stCondLst>
                                    <p:cond delay="0"/>
                                  </p:stCondLst>
                                  <p:childTnLst>
                                    <p:anim calcmode="lin" valueType="num">
                                      <p:cBhvr additive="base">
                                        <p:cTn id="290" dur="3000"/>
                                        <p:tgtEl>
                                          <p:spTgt spid="32"/>
                                        </p:tgtEl>
                                        <p:attrNameLst>
                                          <p:attrName>ppt_x</p:attrName>
                                        </p:attrNameLst>
                                      </p:cBhvr>
                                      <p:tavLst>
                                        <p:tav tm="0">
                                          <p:val>
                                            <p:strVal val="ppt_x"/>
                                          </p:val>
                                        </p:tav>
                                        <p:tav tm="100000">
                                          <p:val>
                                            <p:strVal val="0-ppt_w/2"/>
                                          </p:val>
                                        </p:tav>
                                      </p:tavLst>
                                    </p:anim>
                                    <p:anim calcmode="lin" valueType="num">
                                      <p:cBhvr additive="base">
                                        <p:cTn id="291" dur="3000"/>
                                        <p:tgtEl>
                                          <p:spTgt spid="32"/>
                                        </p:tgtEl>
                                        <p:attrNameLst>
                                          <p:attrName>ppt_y</p:attrName>
                                        </p:attrNameLst>
                                      </p:cBhvr>
                                      <p:tavLst>
                                        <p:tav tm="0">
                                          <p:val>
                                            <p:strVal val="ppt_y"/>
                                          </p:val>
                                        </p:tav>
                                        <p:tav tm="100000">
                                          <p:val>
                                            <p:strVal val="ppt_y"/>
                                          </p:val>
                                        </p:tav>
                                      </p:tavLst>
                                    </p:anim>
                                    <p:set>
                                      <p:cBhvr>
                                        <p:cTn id="292" dur="1" fill="hold">
                                          <p:stCondLst>
                                            <p:cond delay="2999"/>
                                          </p:stCondLst>
                                        </p:cTn>
                                        <p:tgtEl>
                                          <p:spTgt spid="32"/>
                                        </p:tgtEl>
                                        <p:attrNameLst>
                                          <p:attrName>style.visibility</p:attrName>
                                        </p:attrNameLst>
                                      </p:cBhvr>
                                      <p:to>
                                        <p:strVal val="hidden"/>
                                      </p:to>
                                    </p:set>
                                  </p:childTnLst>
                                </p:cTn>
                              </p:par>
                              <p:par>
                                <p:cTn id="293" presetID="2" presetClass="exit" presetSubtype="8" fill="hold" grpId="1" nodeType="withEffect">
                                  <p:stCondLst>
                                    <p:cond delay="0"/>
                                  </p:stCondLst>
                                  <p:childTnLst>
                                    <p:anim calcmode="lin" valueType="num">
                                      <p:cBhvr additive="base">
                                        <p:cTn id="294" dur="3000"/>
                                        <p:tgtEl>
                                          <p:spTgt spid="33"/>
                                        </p:tgtEl>
                                        <p:attrNameLst>
                                          <p:attrName>ppt_x</p:attrName>
                                        </p:attrNameLst>
                                      </p:cBhvr>
                                      <p:tavLst>
                                        <p:tav tm="0">
                                          <p:val>
                                            <p:strVal val="ppt_x"/>
                                          </p:val>
                                        </p:tav>
                                        <p:tav tm="100000">
                                          <p:val>
                                            <p:strVal val="0-ppt_w/2"/>
                                          </p:val>
                                        </p:tav>
                                      </p:tavLst>
                                    </p:anim>
                                    <p:anim calcmode="lin" valueType="num">
                                      <p:cBhvr additive="base">
                                        <p:cTn id="295" dur="3000"/>
                                        <p:tgtEl>
                                          <p:spTgt spid="33"/>
                                        </p:tgtEl>
                                        <p:attrNameLst>
                                          <p:attrName>ppt_y</p:attrName>
                                        </p:attrNameLst>
                                      </p:cBhvr>
                                      <p:tavLst>
                                        <p:tav tm="0">
                                          <p:val>
                                            <p:strVal val="ppt_y"/>
                                          </p:val>
                                        </p:tav>
                                        <p:tav tm="100000">
                                          <p:val>
                                            <p:strVal val="ppt_y"/>
                                          </p:val>
                                        </p:tav>
                                      </p:tavLst>
                                    </p:anim>
                                    <p:set>
                                      <p:cBhvr>
                                        <p:cTn id="296" dur="1" fill="hold">
                                          <p:stCondLst>
                                            <p:cond delay="2999"/>
                                          </p:stCondLst>
                                        </p:cTn>
                                        <p:tgtEl>
                                          <p:spTgt spid="33"/>
                                        </p:tgtEl>
                                        <p:attrNameLst>
                                          <p:attrName>style.visibility</p:attrName>
                                        </p:attrNameLst>
                                      </p:cBhvr>
                                      <p:to>
                                        <p:strVal val="hidden"/>
                                      </p:to>
                                    </p:set>
                                  </p:childTnLst>
                                </p:cTn>
                              </p:par>
                              <p:par>
                                <p:cTn id="297" presetID="19" presetClass="exit" presetSubtype="5" fill="hold" grpId="2" nodeType="withEffect">
                                  <p:stCondLst>
                                    <p:cond delay="0"/>
                                  </p:stCondLst>
                                  <p:childTnLst>
                                    <p:anim calcmode="lin" valueType="num">
                                      <p:cBhvr>
                                        <p:cTn id="298" dur="3000"/>
                                        <p:tgtEl>
                                          <p:spTgt spid="10"/>
                                        </p:tgtEl>
                                        <p:attrNameLst>
                                          <p:attrName>ppt_w</p:attrName>
                                        </p:attrNameLst>
                                      </p:cBhvr>
                                      <p:tavLst>
                                        <p:tav tm="0">
                                          <p:val>
                                            <p:strVal val="ppt_w"/>
                                          </p:val>
                                        </p:tav>
                                        <p:tav tm="100000">
                                          <p:val>
                                            <p:strVal val="ppt_w"/>
                                          </p:val>
                                        </p:tav>
                                      </p:tavLst>
                                    </p:anim>
                                    <p:anim calcmode="lin" valueType="num">
                                      <p:cBhvr>
                                        <p:cTn id="299" dur="3000"/>
                                        <p:tgtEl>
                                          <p:spTgt spid="10"/>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00" dur="1" fill="hold">
                                          <p:stCondLst>
                                            <p:cond delay="2999"/>
                                          </p:stCondLst>
                                        </p:cTn>
                                        <p:tgtEl>
                                          <p:spTgt spid="10"/>
                                        </p:tgtEl>
                                        <p:attrNameLst>
                                          <p:attrName>style.visibility</p:attrName>
                                        </p:attrNameLst>
                                      </p:cBhvr>
                                      <p:to>
                                        <p:strVal val="hidden"/>
                                      </p:to>
                                    </p:set>
                                  </p:childTnLst>
                                </p:cTn>
                              </p:par>
                              <p:par>
                                <p:cTn id="301" presetID="19" presetClass="exit" presetSubtype="5" fill="hold" grpId="2" nodeType="withEffect">
                                  <p:stCondLst>
                                    <p:cond delay="0"/>
                                  </p:stCondLst>
                                  <p:childTnLst>
                                    <p:anim calcmode="lin" valueType="num">
                                      <p:cBhvr>
                                        <p:cTn id="302" dur="3000"/>
                                        <p:tgtEl>
                                          <p:spTgt spid="11"/>
                                        </p:tgtEl>
                                        <p:attrNameLst>
                                          <p:attrName>ppt_w</p:attrName>
                                        </p:attrNameLst>
                                      </p:cBhvr>
                                      <p:tavLst>
                                        <p:tav tm="0">
                                          <p:val>
                                            <p:strVal val="ppt_w"/>
                                          </p:val>
                                        </p:tav>
                                        <p:tav tm="100000">
                                          <p:val>
                                            <p:strVal val="ppt_w"/>
                                          </p:val>
                                        </p:tav>
                                      </p:tavLst>
                                    </p:anim>
                                    <p:anim calcmode="lin" valueType="num">
                                      <p:cBhvr>
                                        <p:cTn id="303" dur="3000"/>
                                        <p:tgtEl>
                                          <p:spTgt spid="11"/>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04" dur="1" fill="hold">
                                          <p:stCondLst>
                                            <p:cond delay="2999"/>
                                          </p:stCondLst>
                                        </p:cTn>
                                        <p:tgtEl>
                                          <p:spTgt spid="11"/>
                                        </p:tgtEl>
                                        <p:attrNameLst>
                                          <p:attrName>style.visibility</p:attrName>
                                        </p:attrNameLst>
                                      </p:cBhvr>
                                      <p:to>
                                        <p:strVal val="hidden"/>
                                      </p:to>
                                    </p:set>
                                  </p:childTnLst>
                                </p:cTn>
                              </p:par>
                              <p:par>
                                <p:cTn id="305" presetID="19" presetClass="exit" presetSubtype="5" fill="hold" grpId="2" nodeType="withEffect">
                                  <p:stCondLst>
                                    <p:cond delay="0"/>
                                  </p:stCondLst>
                                  <p:childTnLst>
                                    <p:anim calcmode="lin" valueType="num">
                                      <p:cBhvr>
                                        <p:cTn id="306" dur="3000"/>
                                        <p:tgtEl>
                                          <p:spTgt spid="12"/>
                                        </p:tgtEl>
                                        <p:attrNameLst>
                                          <p:attrName>ppt_w</p:attrName>
                                        </p:attrNameLst>
                                      </p:cBhvr>
                                      <p:tavLst>
                                        <p:tav tm="0">
                                          <p:val>
                                            <p:strVal val="ppt_w"/>
                                          </p:val>
                                        </p:tav>
                                        <p:tav tm="100000">
                                          <p:val>
                                            <p:strVal val="ppt_w"/>
                                          </p:val>
                                        </p:tav>
                                      </p:tavLst>
                                    </p:anim>
                                    <p:anim calcmode="lin" valueType="num">
                                      <p:cBhvr>
                                        <p:cTn id="307" dur="3000"/>
                                        <p:tgtEl>
                                          <p:spTgt spid="12"/>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08" dur="1" fill="hold">
                                          <p:stCondLst>
                                            <p:cond delay="2999"/>
                                          </p:stCondLst>
                                        </p:cTn>
                                        <p:tgtEl>
                                          <p:spTgt spid="12"/>
                                        </p:tgtEl>
                                        <p:attrNameLst>
                                          <p:attrName>style.visibility</p:attrName>
                                        </p:attrNameLst>
                                      </p:cBhvr>
                                      <p:to>
                                        <p:strVal val="hidden"/>
                                      </p:to>
                                    </p:set>
                                  </p:childTnLst>
                                </p:cTn>
                              </p:par>
                              <p:par>
                                <p:cTn id="309" presetID="19" presetClass="exit" presetSubtype="5" fill="hold" grpId="2" nodeType="withEffect">
                                  <p:stCondLst>
                                    <p:cond delay="0"/>
                                  </p:stCondLst>
                                  <p:childTnLst>
                                    <p:anim calcmode="lin" valueType="num">
                                      <p:cBhvr>
                                        <p:cTn id="310" dur="3000"/>
                                        <p:tgtEl>
                                          <p:spTgt spid="13"/>
                                        </p:tgtEl>
                                        <p:attrNameLst>
                                          <p:attrName>ppt_w</p:attrName>
                                        </p:attrNameLst>
                                      </p:cBhvr>
                                      <p:tavLst>
                                        <p:tav tm="0">
                                          <p:val>
                                            <p:strVal val="ppt_w"/>
                                          </p:val>
                                        </p:tav>
                                        <p:tav tm="100000">
                                          <p:val>
                                            <p:strVal val="ppt_w"/>
                                          </p:val>
                                        </p:tav>
                                      </p:tavLst>
                                    </p:anim>
                                    <p:anim calcmode="lin" valueType="num">
                                      <p:cBhvr>
                                        <p:cTn id="311" dur="3000"/>
                                        <p:tgtEl>
                                          <p:spTgt spid="13"/>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12" dur="1" fill="hold">
                                          <p:stCondLst>
                                            <p:cond delay="2999"/>
                                          </p:stCondLst>
                                        </p:cTn>
                                        <p:tgtEl>
                                          <p:spTgt spid="13"/>
                                        </p:tgtEl>
                                        <p:attrNameLst>
                                          <p:attrName>style.visibility</p:attrName>
                                        </p:attrNameLst>
                                      </p:cBhvr>
                                      <p:to>
                                        <p:strVal val="hidden"/>
                                      </p:to>
                                    </p:set>
                                  </p:childTnLst>
                                </p:cTn>
                              </p:par>
                              <p:par>
                                <p:cTn id="313" presetID="19" presetClass="exit" presetSubtype="5" fill="hold" grpId="2" nodeType="withEffect">
                                  <p:stCondLst>
                                    <p:cond delay="0"/>
                                  </p:stCondLst>
                                  <p:childTnLst>
                                    <p:anim calcmode="lin" valueType="num">
                                      <p:cBhvr>
                                        <p:cTn id="314" dur="3000"/>
                                        <p:tgtEl>
                                          <p:spTgt spid="14"/>
                                        </p:tgtEl>
                                        <p:attrNameLst>
                                          <p:attrName>ppt_w</p:attrName>
                                        </p:attrNameLst>
                                      </p:cBhvr>
                                      <p:tavLst>
                                        <p:tav tm="0">
                                          <p:val>
                                            <p:strVal val="ppt_w"/>
                                          </p:val>
                                        </p:tav>
                                        <p:tav tm="100000">
                                          <p:val>
                                            <p:strVal val="ppt_w"/>
                                          </p:val>
                                        </p:tav>
                                      </p:tavLst>
                                    </p:anim>
                                    <p:anim calcmode="lin" valueType="num">
                                      <p:cBhvr>
                                        <p:cTn id="315" dur="3000"/>
                                        <p:tgtEl>
                                          <p:spTgt spid="14"/>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16" dur="1" fill="hold">
                                          <p:stCondLst>
                                            <p:cond delay="2999"/>
                                          </p:stCondLst>
                                        </p:cTn>
                                        <p:tgtEl>
                                          <p:spTgt spid="14"/>
                                        </p:tgtEl>
                                        <p:attrNameLst>
                                          <p:attrName>style.visibility</p:attrName>
                                        </p:attrNameLst>
                                      </p:cBhvr>
                                      <p:to>
                                        <p:strVal val="hidden"/>
                                      </p:to>
                                    </p:set>
                                  </p:childTnLst>
                                </p:cTn>
                              </p:par>
                              <p:par>
                                <p:cTn id="317" presetID="19" presetClass="exit" presetSubtype="5" fill="hold" grpId="2" nodeType="withEffect">
                                  <p:stCondLst>
                                    <p:cond delay="0"/>
                                  </p:stCondLst>
                                  <p:childTnLst>
                                    <p:anim calcmode="lin" valueType="num">
                                      <p:cBhvr>
                                        <p:cTn id="318" dur="3000"/>
                                        <p:tgtEl>
                                          <p:spTgt spid="15"/>
                                        </p:tgtEl>
                                        <p:attrNameLst>
                                          <p:attrName>ppt_w</p:attrName>
                                        </p:attrNameLst>
                                      </p:cBhvr>
                                      <p:tavLst>
                                        <p:tav tm="0">
                                          <p:val>
                                            <p:strVal val="ppt_w"/>
                                          </p:val>
                                        </p:tav>
                                        <p:tav tm="100000">
                                          <p:val>
                                            <p:strVal val="ppt_w"/>
                                          </p:val>
                                        </p:tav>
                                      </p:tavLst>
                                    </p:anim>
                                    <p:anim calcmode="lin" valueType="num">
                                      <p:cBhvr>
                                        <p:cTn id="319" dur="3000"/>
                                        <p:tgtEl>
                                          <p:spTgt spid="15"/>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20" dur="1" fill="hold">
                                          <p:stCondLst>
                                            <p:cond delay="2999"/>
                                          </p:stCondLst>
                                        </p:cTn>
                                        <p:tgtEl>
                                          <p:spTgt spid="15"/>
                                        </p:tgtEl>
                                        <p:attrNameLst>
                                          <p:attrName>style.visibility</p:attrName>
                                        </p:attrNameLst>
                                      </p:cBhvr>
                                      <p:to>
                                        <p:strVal val="hidden"/>
                                      </p:to>
                                    </p:set>
                                  </p:childTnLst>
                                </p:cTn>
                              </p:par>
                              <p:par>
                                <p:cTn id="321" presetID="19" presetClass="exit" presetSubtype="5" fill="hold" grpId="2" nodeType="withEffect">
                                  <p:stCondLst>
                                    <p:cond delay="0"/>
                                  </p:stCondLst>
                                  <p:childTnLst>
                                    <p:anim calcmode="lin" valueType="num">
                                      <p:cBhvr>
                                        <p:cTn id="322" dur="3000"/>
                                        <p:tgtEl>
                                          <p:spTgt spid="22"/>
                                        </p:tgtEl>
                                        <p:attrNameLst>
                                          <p:attrName>ppt_w</p:attrName>
                                        </p:attrNameLst>
                                      </p:cBhvr>
                                      <p:tavLst>
                                        <p:tav tm="0">
                                          <p:val>
                                            <p:strVal val="ppt_w"/>
                                          </p:val>
                                        </p:tav>
                                        <p:tav tm="100000">
                                          <p:val>
                                            <p:strVal val="ppt_w"/>
                                          </p:val>
                                        </p:tav>
                                      </p:tavLst>
                                    </p:anim>
                                    <p:anim calcmode="lin" valueType="num">
                                      <p:cBhvr>
                                        <p:cTn id="323" dur="3000"/>
                                        <p:tgtEl>
                                          <p:spTgt spid="22"/>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24" dur="1" fill="hold">
                                          <p:stCondLst>
                                            <p:cond delay="2999"/>
                                          </p:stCondLst>
                                        </p:cTn>
                                        <p:tgtEl>
                                          <p:spTgt spid="22"/>
                                        </p:tgtEl>
                                        <p:attrNameLst>
                                          <p:attrName>style.visibility</p:attrName>
                                        </p:attrNameLst>
                                      </p:cBhvr>
                                      <p:to>
                                        <p:strVal val="hidden"/>
                                      </p:to>
                                    </p:set>
                                  </p:childTnLst>
                                </p:cTn>
                              </p:par>
                              <p:par>
                                <p:cTn id="325" presetID="19" presetClass="exit" presetSubtype="5" fill="hold" grpId="2" nodeType="withEffect">
                                  <p:stCondLst>
                                    <p:cond delay="0"/>
                                  </p:stCondLst>
                                  <p:childTnLst>
                                    <p:anim calcmode="lin" valueType="num">
                                      <p:cBhvr>
                                        <p:cTn id="326" dur="3000"/>
                                        <p:tgtEl>
                                          <p:spTgt spid="23"/>
                                        </p:tgtEl>
                                        <p:attrNameLst>
                                          <p:attrName>ppt_w</p:attrName>
                                        </p:attrNameLst>
                                      </p:cBhvr>
                                      <p:tavLst>
                                        <p:tav tm="0">
                                          <p:val>
                                            <p:strVal val="ppt_w"/>
                                          </p:val>
                                        </p:tav>
                                        <p:tav tm="100000">
                                          <p:val>
                                            <p:strVal val="ppt_w"/>
                                          </p:val>
                                        </p:tav>
                                      </p:tavLst>
                                    </p:anim>
                                    <p:anim calcmode="lin" valueType="num">
                                      <p:cBhvr>
                                        <p:cTn id="327" dur="3000"/>
                                        <p:tgtEl>
                                          <p:spTgt spid="23"/>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28" dur="1" fill="hold">
                                          <p:stCondLst>
                                            <p:cond delay="2999"/>
                                          </p:stCondLst>
                                        </p:cTn>
                                        <p:tgtEl>
                                          <p:spTgt spid="23"/>
                                        </p:tgtEl>
                                        <p:attrNameLst>
                                          <p:attrName>style.visibility</p:attrName>
                                        </p:attrNameLst>
                                      </p:cBhvr>
                                      <p:to>
                                        <p:strVal val="hidden"/>
                                      </p:to>
                                    </p:set>
                                  </p:childTnLst>
                                </p:cTn>
                              </p:par>
                              <p:par>
                                <p:cTn id="329" presetID="19" presetClass="exit" presetSubtype="5" fill="hold" grpId="2" nodeType="withEffect">
                                  <p:stCondLst>
                                    <p:cond delay="0"/>
                                  </p:stCondLst>
                                  <p:childTnLst>
                                    <p:anim calcmode="lin" valueType="num">
                                      <p:cBhvr>
                                        <p:cTn id="330" dur="3000"/>
                                        <p:tgtEl>
                                          <p:spTgt spid="24"/>
                                        </p:tgtEl>
                                        <p:attrNameLst>
                                          <p:attrName>ppt_w</p:attrName>
                                        </p:attrNameLst>
                                      </p:cBhvr>
                                      <p:tavLst>
                                        <p:tav tm="0">
                                          <p:val>
                                            <p:strVal val="ppt_w"/>
                                          </p:val>
                                        </p:tav>
                                        <p:tav tm="100000">
                                          <p:val>
                                            <p:strVal val="ppt_w"/>
                                          </p:val>
                                        </p:tav>
                                      </p:tavLst>
                                    </p:anim>
                                    <p:anim calcmode="lin" valueType="num">
                                      <p:cBhvr>
                                        <p:cTn id="331" dur="3000"/>
                                        <p:tgtEl>
                                          <p:spTgt spid="24"/>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32" dur="1" fill="hold">
                                          <p:stCondLst>
                                            <p:cond delay="2999"/>
                                          </p:stCondLst>
                                        </p:cTn>
                                        <p:tgtEl>
                                          <p:spTgt spid="24"/>
                                        </p:tgtEl>
                                        <p:attrNameLst>
                                          <p:attrName>style.visibility</p:attrName>
                                        </p:attrNameLst>
                                      </p:cBhvr>
                                      <p:to>
                                        <p:strVal val="hidden"/>
                                      </p:to>
                                    </p:set>
                                  </p:childTnLst>
                                </p:cTn>
                              </p:par>
                              <p:par>
                                <p:cTn id="333" presetID="19" presetClass="exit" presetSubtype="5" fill="hold" grpId="2" nodeType="withEffect">
                                  <p:stCondLst>
                                    <p:cond delay="0"/>
                                  </p:stCondLst>
                                  <p:childTnLst>
                                    <p:anim calcmode="lin" valueType="num">
                                      <p:cBhvr>
                                        <p:cTn id="334" dur="3000"/>
                                        <p:tgtEl>
                                          <p:spTgt spid="25"/>
                                        </p:tgtEl>
                                        <p:attrNameLst>
                                          <p:attrName>ppt_w</p:attrName>
                                        </p:attrNameLst>
                                      </p:cBhvr>
                                      <p:tavLst>
                                        <p:tav tm="0">
                                          <p:val>
                                            <p:strVal val="ppt_w"/>
                                          </p:val>
                                        </p:tav>
                                        <p:tav tm="100000">
                                          <p:val>
                                            <p:strVal val="ppt_w"/>
                                          </p:val>
                                        </p:tav>
                                      </p:tavLst>
                                    </p:anim>
                                    <p:anim calcmode="lin" valueType="num">
                                      <p:cBhvr>
                                        <p:cTn id="335" dur="3000"/>
                                        <p:tgtEl>
                                          <p:spTgt spid="25"/>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36" dur="1" fill="hold">
                                          <p:stCondLst>
                                            <p:cond delay="2999"/>
                                          </p:stCondLst>
                                        </p:cTn>
                                        <p:tgtEl>
                                          <p:spTgt spid="25"/>
                                        </p:tgtEl>
                                        <p:attrNameLst>
                                          <p:attrName>style.visibility</p:attrName>
                                        </p:attrNameLst>
                                      </p:cBhvr>
                                      <p:to>
                                        <p:strVal val="hidden"/>
                                      </p:to>
                                    </p:set>
                                  </p:childTnLst>
                                </p:cTn>
                              </p:par>
                              <p:par>
                                <p:cTn id="337" presetID="19" presetClass="exit" presetSubtype="5" fill="hold" grpId="2" nodeType="withEffect">
                                  <p:stCondLst>
                                    <p:cond delay="0"/>
                                  </p:stCondLst>
                                  <p:childTnLst>
                                    <p:anim calcmode="lin" valueType="num">
                                      <p:cBhvr>
                                        <p:cTn id="338" dur="3000"/>
                                        <p:tgtEl>
                                          <p:spTgt spid="26"/>
                                        </p:tgtEl>
                                        <p:attrNameLst>
                                          <p:attrName>ppt_w</p:attrName>
                                        </p:attrNameLst>
                                      </p:cBhvr>
                                      <p:tavLst>
                                        <p:tav tm="0">
                                          <p:val>
                                            <p:strVal val="ppt_w"/>
                                          </p:val>
                                        </p:tav>
                                        <p:tav tm="100000">
                                          <p:val>
                                            <p:strVal val="ppt_w"/>
                                          </p:val>
                                        </p:tav>
                                      </p:tavLst>
                                    </p:anim>
                                    <p:anim calcmode="lin" valueType="num">
                                      <p:cBhvr>
                                        <p:cTn id="339" dur="3000"/>
                                        <p:tgtEl>
                                          <p:spTgt spid="26"/>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40" dur="1" fill="hold">
                                          <p:stCondLst>
                                            <p:cond delay="2999"/>
                                          </p:stCondLst>
                                        </p:cTn>
                                        <p:tgtEl>
                                          <p:spTgt spid="26"/>
                                        </p:tgtEl>
                                        <p:attrNameLst>
                                          <p:attrName>style.visibility</p:attrName>
                                        </p:attrNameLst>
                                      </p:cBhvr>
                                      <p:to>
                                        <p:strVal val="hidden"/>
                                      </p:to>
                                    </p:set>
                                  </p:childTnLst>
                                </p:cTn>
                              </p:par>
                              <p:par>
                                <p:cTn id="341" presetID="19" presetClass="exit" presetSubtype="5" fill="hold" grpId="2" nodeType="withEffect">
                                  <p:stCondLst>
                                    <p:cond delay="0"/>
                                  </p:stCondLst>
                                  <p:childTnLst>
                                    <p:anim calcmode="lin" valueType="num">
                                      <p:cBhvr>
                                        <p:cTn id="342" dur="3000"/>
                                        <p:tgtEl>
                                          <p:spTgt spid="27"/>
                                        </p:tgtEl>
                                        <p:attrNameLst>
                                          <p:attrName>ppt_w</p:attrName>
                                        </p:attrNameLst>
                                      </p:cBhvr>
                                      <p:tavLst>
                                        <p:tav tm="0">
                                          <p:val>
                                            <p:strVal val="ppt_w"/>
                                          </p:val>
                                        </p:tav>
                                        <p:tav tm="100000">
                                          <p:val>
                                            <p:strVal val="ppt_w"/>
                                          </p:val>
                                        </p:tav>
                                      </p:tavLst>
                                    </p:anim>
                                    <p:anim calcmode="lin" valueType="num">
                                      <p:cBhvr>
                                        <p:cTn id="343" dur="3000"/>
                                        <p:tgtEl>
                                          <p:spTgt spid="27"/>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44" dur="1" fill="hold">
                                          <p:stCondLst>
                                            <p:cond delay="2999"/>
                                          </p:stCondLst>
                                        </p:cTn>
                                        <p:tgtEl>
                                          <p:spTgt spid="27"/>
                                        </p:tgtEl>
                                        <p:attrNameLst>
                                          <p:attrName>style.visibility</p:attrName>
                                        </p:attrNameLst>
                                      </p:cBhvr>
                                      <p:to>
                                        <p:strVal val="hidden"/>
                                      </p:to>
                                    </p:set>
                                  </p:childTnLst>
                                </p:cTn>
                              </p:par>
                              <p:par>
                                <p:cTn id="345" presetID="19" presetClass="exit" presetSubtype="5" fill="hold" grpId="2" nodeType="withEffect">
                                  <p:stCondLst>
                                    <p:cond delay="0"/>
                                  </p:stCondLst>
                                  <p:childTnLst>
                                    <p:anim calcmode="lin" valueType="num">
                                      <p:cBhvr>
                                        <p:cTn id="346" dur="3000"/>
                                        <p:tgtEl>
                                          <p:spTgt spid="28"/>
                                        </p:tgtEl>
                                        <p:attrNameLst>
                                          <p:attrName>ppt_w</p:attrName>
                                        </p:attrNameLst>
                                      </p:cBhvr>
                                      <p:tavLst>
                                        <p:tav tm="0">
                                          <p:val>
                                            <p:strVal val="ppt_w"/>
                                          </p:val>
                                        </p:tav>
                                        <p:tav tm="100000">
                                          <p:val>
                                            <p:strVal val="ppt_w"/>
                                          </p:val>
                                        </p:tav>
                                      </p:tavLst>
                                    </p:anim>
                                    <p:anim calcmode="lin" valueType="num">
                                      <p:cBhvr>
                                        <p:cTn id="347" dur="3000"/>
                                        <p:tgtEl>
                                          <p:spTgt spid="28"/>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48" dur="1" fill="hold">
                                          <p:stCondLst>
                                            <p:cond delay="2999"/>
                                          </p:stCondLst>
                                        </p:cTn>
                                        <p:tgtEl>
                                          <p:spTgt spid="28"/>
                                        </p:tgtEl>
                                        <p:attrNameLst>
                                          <p:attrName>style.visibility</p:attrName>
                                        </p:attrNameLst>
                                      </p:cBhvr>
                                      <p:to>
                                        <p:strVal val="hidden"/>
                                      </p:to>
                                    </p:set>
                                  </p:childTnLst>
                                </p:cTn>
                              </p:par>
                              <p:par>
                                <p:cTn id="349" presetID="19" presetClass="exit" presetSubtype="5" fill="hold" grpId="2" nodeType="withEffect">
                                  <p:stCondLst>
                                    <p:cond delay="0"/>
                                  </p:stCondLst>
                                  <p:childTnLst>
                                    <p:anim calcmode="lin" valueType="num">
                                      <p:cBhvr>
                                        <p:cTn id="350" dur="3000"/>
                                        <p:tgtEl>
                                          <p:spTgt spid="29"/>
                                        </p:tgtEl>
                                        <p:attrNameLst>
                                          <p:attrName>ppt_w</p:attrName>
                                        </p:attrNameLst>
                                      </p:cBhvr>
                                      <p:tavLst>
                                        <p:tav tm="0">
                                          <p:val>
                                            <p:strVal val="ppt_w"/>
                                          </p:val>
                                        </p:tav>
                                        <p:tav tm="100000">
                                          <p:val>
                                            <p:strVal val="ppt_w"/>
                                          </p:val>
                                        </p:tav>
                                      </p:tavLst>
                                    </p:anim>
                                    <p:anim calcmode="lin" valueType="num">
                                      <p:cBhvr>
                                        <p:cTn id="351" dur="3000"/>
                                        <p:tgtEl>
                                          <p:spTgt spid="29"/>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52" dur="1" fill="hold">
                                          <p:stCondLst>
                                            <p:cond delay="2999"/>
                                          </p:stCondLst>
                                        </p:cTn>
                                        <p:tgtEl>
                                          <p:spTgt spid="29"/>
                                        </p:tgtEl>
                                        <p:attrNameLst>
                                          <p:attrName>style.visibility</p:attrName>
                                        </p:attrNameLst>
                                      </p:cBhvr>
                                      <p:to>
                                        <p:strVal val="hidden"/>
                                      </p:to>
                                    </p:set>
                                  </p:childTnLst>
                                </p:cTn>
                              </p:par>
                              <p:par>
                                <p:cTn id="353" presetID="19" presetClass="exit" presetSubtype="5" fill="hold" grpId="2" nodeType="withEffect">
                                  <p:stCondLst>
                                    <p:cond delay="0"/>
                                  </p:stCondLst>
                                  <p:childTnLst>
                                    <p:anim calcmode="lin" valueType="num">
                                      <p:cBhvr>
                                        <p:cTn id="354" dur="3000"/>
                                        <p:tgtEl>
                                          <p:spTgt spid="30"/>
                                        </p:tgtEl>
                                        <p:attrNameLst>
                                          <p:attrName>ppt_w</p:attrName>
                                        </p:attrNameLst>
                                      </p:cBhvr>
                                      <p:tavLst>
                                        <p:tav tm="0">
                                          <p:val>
                                            <p:strVal val="ppt_w"/>
                                          </p:val>
                                        </p:tav>
                                        <p:tav tm="100000">
                                          <p:val>
                                            <p:strVal val="ppt_w"/>
                                          </p:val>
                                        </p:tav>
                                      </p:tavLst>
                                    </p:anim>
                                    <p:anim calcmode="lin" valueType="num">
                                      <p:cBhvr>
                                        <p:cTn id="355" dur="3000"/>
                                        <p:tgtEl>
                                          <p:spTgt spid="30"/>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56" dur="1" fill="hold">
                                          <p:stCondLst>
                                            <p:cond delay="2999"/>
                                          </p:stCondLst>
                                        </p:cTn>
                                        <p:tgtEl>
                                          <p:spTgt spid="30"/>
                                        </p:tgtEl>
                                        <p:attrNameLst>
                                          <p:attrName>style.visibility</p:attrName>
                                        </p:attrNameLst>
                                      </p:cBhvr>
                                      <p:to>
                                        <p:strVal val="hidden"/>
                                      </p:to>
                                    </p:set>
                                  </p:childTnLst>
                                </p:cTn>
                              </p:par>
                              <p:par>
                                <p:cTn id="357" presetID="19" presetClass="exit" presetSubtype="5" fill="hold" grpId="2" nodeType="withEffect">
                                  <p:stCondLst>
                                    <p:cond delay="0"/>
                                  </p:stCondLst>
                                  <p:childTnLst>
                                    <p:anim calcmode="lin" valueType="num">
                                      <p:cBhvr>
                                        <p:cTn id="358" dur="3000"/>
                                        <p:tgtEl>
                                          <p:spTgt spid="31"/>
                                        </p:tgtEl>
                                        <p:attrNameLst>
                                          <p:attrName>ppt_w</p:attrName>
                                        </p:attrNameLst>
                                      </p:cBhvr>
                                      <p:tavLst>
                                        <p:tav tm="0">
                                          <p:val>
                                            <p:strVal val="ppt_w"/>
                                          </p:val>
                                        </p:tav>
                                        <p:tav tm="100000">
                                          <p:val>
                                            <p:strVal val="ppt_w"/>
                                          </p:val>
                                        </p:tav>
                                      </p:tavLst>
                                    </p:anim>
                                    <p:anim calcmode="lin" valueType="num">
                                      <p:cBhvr>
                                        <p:cTn id="359" dur="3000"/>
                                        <p:tgtEl>
                                          <p:spTgt spid="31"/>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60" dur="1" fill="hold">
                                          <p:stCondLst>
                                            <p:cond delay="2999"/>
                                          </p:stCondLst>
                                        </p:cTn>
                                        <p:tgtEl>
                                          <p:spTgt spid="31"/>
                                        </p:tgtEl>
                                        <p:attrNameLst>
                                          <p:attrName>style.visibility</p:attrName>
                                        </p:attrNameLst>
                                      </p:cBhvr>
                                      <p:to>
                                        <p:strVal val="hidden"/>
                                      </p:to>
                                    </p:set>
                                  </p:childTnLst>
                                </p:cTn>
                              </p:par>
                              <p:par>
                                <p:cTn id="361" presetID="19" presetClass="exit" presetSubtype="5" fill="hold" grpId="2" nodeType="withEffect">
                                  <p:stCondLst>
                                    <p:cond delay="0"/>
                                  </p:stCondLst>
                                  <p:childTnLst>
                                    <p:anim calcmode="lin" valueType="num">
                                      <p:cBhvr>
                                        <p:cTn id="362" dur="3000"/>
                                        <p:tgtEl>
                                          <p:spTgt spid="32"/>
                                        </p:tgtEl>
                                        <p:attrNameLst>
                                          <p:attrName>ppt_w</p:attrName>
                                        </p:attrNameLst>
                                      </p:cBhvr>
                                      <p:tavLst>
                                        <p:tav tm="0">
                                          <p:val>
                                            <p:strVal val="ppt_w"/>
                                          </p:val>
                                        </p:tav>
                                        <p:tav tm="100000">
                                          <p:val>
                                            <p:strVal val="ppt_w"/>
                                          </p:val>
                                        </p:tav>
                                      </p:tavLst>
                                    </p:anim>
                                    <p:anim calcmode="lin" valueType="num">
                                      <p:cBhvr>
                                        <p:cTn id="363" dur="3000"/>
                                        <p:tgtEl>
                                          <p:spTgt spid="32"/>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64" dur="1" fill="hold">
                                          <p:stCondLst>
                                            <p:cond delay="2999"/>
                                          </p:stCondLst>
                                        </p:cTn>
                                        <p:tgtEl>
                                          <p:spTgt spid="32"/>
                                        </p:tgtEl>
                                        <p:attrNameLst>
                                          <p:attrName>style.visibility</p:attrName>
                                        </p:attrNameLst>
                                      </p:cBhvr>
                                      <p:to>
                                        <p:strVal val="hidden"/>
                                      </p:to>
                                    </p:set>
                                  </p:childTnLst>
                                </p:cTn>
                              </p:par>
                              <p:par>
                                <p:cTn id="365" presetID="19" presetClass="exit" presetSubtype="5" fill="hold" grpId="2" nodeType="withEffect">
                                  <p:stCondLst>
                                    <p:cond delay="0"/>
                                  </p:stCondLst>
                                  <p:childTnLst>
                                    <p:anim calcmode="lin" valueType="num">
                                      <p:cBhvr>
                                        <p:cTn id="366" dur="3000"/>
                                        <p:tgtEl>
                                          <p:spTgt spid="33"/>
                                        </p:tgtEl>
                                        <p:attrNameLst>
                                          <p:attrName>ppt_w</p:attrName>
                                        </p:attrNameLst>
                                      </p:cBhvr>
                                      <p:tavLst>
                                        <p:tav tm="0">
                                          <p:val>
                                            <p:strVal val="ppt_w"/>
                                          </p:val>
                                        </p:tav>
                                        <p:tav tm="100000">
                                          <p:val>
                                            <p:strVal val="ppt_w"/>
                                          </p:val>
                                        </p:tav>
                                      </p:tavLst>
                                    </p:anim>
                                    <p:anim calcmode="lin" valueType="num">
                                      <p:cBhvr>
                                        <p:cTn id="367" dur="3000"/>
                                        <p:tgtEl>
                                          <p:spTgt spid="33"/>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68" dur="1" fill="hold">
                                          <p:stCondLst>
                                            <p:cond delay="2999"/>
                                          </p:stCondLst>
                                        </p:cTn>
                                        <p:tgtEl>
                                          <p:spTgt spid="33"/>
                                        </p:tgtEl>
                                        <p:attrNameLst>
                                          <p:attrName>style.visibility</p:attrName>
                                        </p:attrNameLst>
                                      </p:cBhvr>
                                      <p:to>
                                        <p:strVal val="hidden"/>
                                      </p:to>
                                    </p:set>
                                  </p:childTnLst>
                                </p:cTn>
                              </p:par>
                              <p:par>
                                <p:cTn id="369" presetID="19" presetClass="exit" presetSubtype="5" fill="hold" grpId="2" nodeType="withEffect">
                                  <p:stCondLst>
                                    <p:cond delay="0"/>
                                  </p:stCondLst>
                                  <p:childTnLst>
                                    <p:anim calcmode="lin" valueType="num">
                                      <p:cBhvr>
                                        <p:cTn id="370" dur="3000"/>
                                        <p:tgtEl>
                                          <p:spTgt spid="4"/>
                                        </p:tgtEl>
                                        <p:attrNameLst>
                                          <p:attrName>ppt_w</p:attrName>
                                        </p:attrNameLst>
                                      </p:cBhvr>
                                      <p:tavLst>
                                        <p:tav tm="0">
                                          <p:val>
                                            <p:strVal val="ppt_w"/>
                                          </p:val>
                                        </p:tav>
                                        <p:tav tm="100000">
                                          <p:val>
                                            <p:strVal val="ppt_w"/>
                                          </p:val>
                                        </p:tav>
                                      </p:tavLst>
                                    </p:anim>
                                    <p:anim calcmode="lin" valueType="num">
                                      <p:cBhvr>
                                        <p:cTn id="371" dur="3000"/>
                                        <p:tgtEl>
                                          <p:spTgt spid="4"/>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72" dur="1" fill="hold">
                                          <p:stCondLst>
                                            <p:cond delay="2999"/>
                                          </p:stCondLst>
                                        </p:cTn>
                                        <p:tgtEl>
                                          <p:spTgt spid="4"/>
                                        </p:tgtEl>
                                        <p:attrNameLst>
                                          <p:attrName>style.visibility</p:attrName>
                                        </p:attrNameLst>
                                      </p:cBhvr>
                                      <p:to>
                                        <p:strVal val="hidden"/>
                                      </p:to>
                                    </p:set>
                                  </p:childTnLst>
                                </p:cTn>
                              </p:par>
                              <p:par>
                                <p:cTn id="373" presetID="19" presetClass="exit" presetSubtype="5" fill="hold" grpId="2" nodeType="withEffect">
                                  <p:stCondLst>
                                    <p:cond delay="0"/>
                                  </p:stCondLst>
                                  <p:childTnLst>
                                    <p:anim calcmode="lin" valueType="num">
                                      <p:cBhvr>
                                        <p:cTn id="374" dur="3000"/>
                                        <p:tgtEl>
                                          <p:spTgt spid="5"/>
                                        </p:tgtEl>
                                        <p:attrNameLst>
                                          <p:attrName>ppt_w</p:attrName>
                                        </p:attrNameLst>
                                      </p:cBhvr>
                                      <p:tavLst>
                                        <p:tav tm="0">
                                          <p:val>
                                            <p:strVal val="ppt_w"/>
                                          </p:val>
                                        </p:tav>
                                        <p:tav tm="100000">
                                          <p:val>
                                            <p:strVal val="ppt_w"/>
                                          </p:val>
                                        </p:tav>
                                      </p:tavLst>
                                    </p:anim>
                                    <p:anim calcmode="lin" valueType="num">
                                      <p:cBhvr>
                                        <p:cTn id="375" dur="3000"/>
                                        <p:tgtEl>
                                          <p:spTgt spid="5"/>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76" dur="1" fill="hold">
                                          <p:stCondLst>
                                            <p:cond delay="2999"/>
                                          </p:stCondLst>
                                        </p:cTn>
                                        <p:tgtEl>
                                          <p:spTgt spid="5"/>
                                        </p:tgtEl>
                                        <p:attrNameLst>
                                          <p:attrName>style.visibility</p:attrName>
                                        </p:attrNameLst>
                                      </p:cBhvr>
                                      <p:to>
                                        <p:strVal val="hidden"/>
                                      </p:to>
                                    </p:set>
                                  </p:childTnLst>
                                </p:cTn>
                              </p:par>
                              <p:par>
                                <p:cTn id="377" presetID="19" presetClass="exit" presetSubtype="5" fill="hold" grpId="2" nodeType="withEffect">
                                  <p:stCondLst>
                                    <p:cond delay="0"/>
                                  </p:stCondLst>
                                  <p:childTnLst>
                                    <p:anim calcmode="lin" valueType="num">
                                      <p:cBhvr>
                                        <p:cTn id="378" dur="3000"/>
                                        <p:tgtEl>
                                          <p:spTgt spid="6"/>
                                        </p:tgtEl>
                                        <p:attrNameLst>
                                          <p:attrName>ppt_w</p:attrName>
                                        </p:attrNameLst>
                                      </p:cBhvr>
                                      <p:tavLst>
                                        <p:tav tm="0">
                                          <p:val>
                                            <p:strVal val="ppt_w"/>
                                          </p:val>
                                        </p:tav>
                                        <p:tav tm="100000">
                                          <p:val>
                                            <p:strVal val="ppt_w"/>
                                          </p:val>
                                        </p:tav>
                                      </p:tavLst>
                                    </p:anim>
                                    <p:anim calcmode="lin" valueType="num">
                                      <p:cBhvr>
                                        <p:cTn id="379" dur="3000"/>
                                        <p:tgtEl>
                                          <p:spTgt spid="6"/>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80" dur="1" fill="hold">
                                          <p:stCondLst>
                                            <p:cond delay="2999"/>
                                          </p:stCondLst>
                                        </p:cTn>
                                        <p:tgtEl>
                                          <p:spTgt spid="6"/>
                                        </p:tgtEl>
                                        <p:attrNameLst>
                                          <p:attrName>style.visibility</p:attrName>
                                        </p:attrNameLst>
                                      </p:cBhvr>
                                      <p:to>
                                        <p:strVal val="hidden"/>
                                      </p:to>
                                    </p:set>
                                  </p:childTnLst>
                                </p:cTn>
                              </p:par>
                              <p:par>
                                <p:cTn id="381" presetID="19" presetClass="exit" presetSubtype="5" fill="hold" grpId="2" nodeType="withEffect">
                                  <p:stCondLst>
                                    <p:cond delay="0"/>
                                  </p:stCondLst>
                                  <p:childTnLst>
                                    <p:anim calcmode="lin" valueType="num">
                                      <p:cBhvr>
                                        <p:cTn id="382" dur="3000"/>
                                        <p:tgtEl>
                                          <p:spTgt spid="7"/>
                                        </p:tgtEl>
                                        <p:attrNameLst>
                                          <p:attrName>ppt_w</p:attrName>
                                        </p:attrNameLst>
                                      </p:cBhvr>
                                      <p:tavLst>
                                        <p:tav tm="0">
                                          <p:val>
                                            <p:strVal val="ppt_w"/>
                                          </p:val>
                                        </p:tav>
                                        <p:tav tm="100000">
                                          <p:val>
                                            <p:strVal val="ppt_w"/>
                                          </p:val>
                                        </p:tav>
                                      </p:tavLst>
                                    </p:anim>
                                    <p:anim calcmode="lin" valueType="num">
                                      <p:cBhvr>
                                        <p:cTn id="383" dur="3000"/>
                                        <p:tgtEl>
                                          <p:spTgt spid="7"/>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84" dur="1" fill="hold">
                                          <p:stCondLst>
                                            <p:cond delay="2999"/>
                                          </p:stCondLst>
                                        </p:cTn>
                                        <p:tgtEl>
                                          <p:spTgt spid="7"/>
                                        </p:tgtEl>
                                        <p:attrNameLst>
                                          <p:attrName>style.visibility</p:attrName>
                                        </p:attrNameLst>
                                      </p:cBhvr>
                                      <p:to>
                                        <p:strVal val="hidden"/>
                                      </p:to>
                                    </p:set>
                                  </p:childTnLst>
                                </p:cTn>
                              </p:par>
                              <p:par>
                                <p:cTn id="385" presetID="19" presetClass="exit" presetSubtype="5" fill="hold" grpId="2" nodeType="withEffect">
                                  <p:stCondLst>
                                    <p:cond delay="0"/>
                                  </p:stCondLst>
                                  <p:childTnLst>
                                    <p:anim calcmode="lin" valueType="num">
                                      <p:cBhvr>
                                        <p:cTn id="386" dur="3000"/>
                                        <p:tgtEl>
                                          <p:spTgt spid="8"/>
                                        </p:tgtEl>
                                        <p:attrNameLst>
                                          <p:attrName>ppt_w</p:attrName>
                                        </p:attrNameLst>
                                      </p:cBhvr>
                                      <p:tavLst>
                                        <p:tav tm="0">
                                          <p:val>
                                            <p:strVal val="ppt_w"/>
                                          </p:val>
                                        </p:tav>
                                        <p:tav tm="100000">
                                          <p:val>
                                            <p:strVal val="ppt_w"/>
                                          </p:val>
                                        </p:tav>
                                      </p:tavLst>
                                    </p:anim>
                                    <p:anim calcmode="lin" valueType="num">
                                      <p:cBhvr>
                                        <p:cTn id="387" dur="3000"/>
                                        <p:tgtEl>
                                          <p:spTgt spid="8"/>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88" dur="1" fill="hold">
                                          <p:stCondLst>
                                            <p:cond delay="2999"/>
                                          </p:stCondLst>
                                        </p:cTn>
                                        <p:tgtEl>
                                          <p:spTgt spid="8"/>
                                        </p:tgtEl>
                                        <p:attrNameLst>
                                          <p:attrName>style.visibility</p:attrName>
                                        </p:attrNameLst>
                                      </p:cBhvr>
                                      <p:to>
                                        <p:strVal val="hidden"/>
                                      </p:to>
                                    </p:set>
                                  </p:childTnLst>
                                </p:cTn>
                              </p:par>
                              <p:par>
                                <p:cTn id="389" presetID="19" presetClass="exit" presetSubtype="5" fill="hold" grpId="2" nodeType="withEffect">
                                  <p:stCondLst>
                                    <p:cond delay="0"/>
                                  </p:stCondLst>
                                  <p:childTnLst>
                                    <p:anim calcmode="lin" valueType="num">
                                      <p:cBhvr>
                                        <p:cTn id="390" dur="3000"/>
                                        <p:tgtEl>
                                          <p:spTgt spid="9"/>
                                        </p:tgtEl>
                                        <p:attrNameLst>
                                          <p:attrName>ppt_w</p:attrName>
                                        </p:attrNameLst>
                                      </p:cBhvr>
                                      <p:tavLst>
                                        <p:tav tm="0">
                                          <p:val>
                                            <p:strVal val="ppt_w"/>
                                          </p:val>
                                        </p:tav>
                                        <p:tav tm="100000">
                                          <p:val>
                                            <p:strVal val="ppt_w"/>
                                          </p:val>
                                        </p:tav>
                                      </p:tavLst>
                                    </p:anim>
                                    <p:anim calcmode="lin" valueType="num">
                                      <p:cBhvr>
                                        <p:cTn id="391" dur="3000"/>
                                        <p:tgtEl>
                                          <p:spTgt spid="9"/>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92" dur="1" fill="hold">
                                          <p:stCondLst>
                                            <p:cond delay="2999"/>
                                          </p:stCondLst>
                                        </p:cTn>
                                        <p:tgtEl>
                                          <p:spTgt spid="9"/>
                                        </p:tgtEl>
                                        <p:attrNameLst>
                                          <p:attrName>style.visibility</p:attrName>
                                        </p:attrNameLst>
                                      </p:cBhvr>
                                      <p:to>
                                        <p:strVal val="hidden"/>
                                      </p:to>
                                    </p:set>
                                  </p:childTnLst>
                                </p:cTn>
                              </p:par>
                              <p:par>
                                <p:cTn id="393" presetID="19" presetClass="exit" presetSubtype="5" fill="hold" grpId="2" nodeType="withEffect">
                                  <p:stCondLst>
                                    <p:cond delay="0"/>
                                  </p:stCondLst>
                                  <p:childTnLst>
                                    <p:anim calcmode="lin" valueType="num">
                                      <p:cBhvr>
                                        <p:cTn id="394" dur="3000"/>
                                        <p:tgtEl>
                                          <p:spTgt spid="16"/>
                                        </p:tgtEl>
                                        <p:attrNameLst>
                                          <p:attrName>ppt_w</p:attrName>
                                        </p:attrNameLst>
                                      </p:cBhvr>
                                      <p:tavLst>
                                        <p:tav tm="0">
                                          <p:val>
                                            <p:strVal val="ppt_w"/>
                                          </p:val>
                                        </p:tav>
                                        <p:tav tm="100000">
                                          <p:val>
                                            <p:strVal val="ppt_w"/>
                                          </p:val>
                                        </p:tav>
                                      </p:tavLst>
                                    </p:anim>
                                    <p:anim calcmode="lin" valueType="num">
                                      <p:cBhvr>
                                        <p:cTn id="395" dur="3000"/>
                                        <p:tgtEl>
                                          <p:spTgt spid="16"/>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96" dur="1" fill="hold">
                                          <p:stCondLst>
                                            <p:cond delay="2999"/>
                                          </p:stCondLst>
                                        </p:cTn>
                                        <p:tgtEl>
                                          <p:spTgt spid="16"/>
                                        </p:tgtEl>
                                        <p:attrNameLst>
                                          <p:attrName>style.visibility</p:attrName>
                                        </p:attrNameLst>
                                      </p:cBhvr>
                                      <p:to>
                                        <p:strVal val="hidden"/>
                                      </p:to>
                                    </p:set>
                                  </p:childTnLst>
                                </p:cTn>
                              </p:par>
                              <p:par>
                                <p:cTn id="397" presetID="19" presetClass="exit" presetSubtype="5" fill="hold" grpId="2" nodeType="withEffect">
                                  <p:stCondLst>
                                    <p:cond delay="0"/>
                                  </p:stCondLst>
                                  <p:childTnLst>
                                    <p:anim calcmode="lin" valueType="num">
                                      <p:cBhvr>
                                        <p:cTn id="398" dur="3000"/>
                                        <p:tgtEl>
                                          <p:spTgt spid="17"/>
                                        </p:tgtEl>
                                        <p:attrNameLst>
                                          <p:attrName>ppt_w</p:attrName>
                                        </p:attrNameLst>
                                      </p:cBhvr>
                                      <p:tavLst>
                                        <p:tav tm="0">
                                          <p:val>
                                            <p:strVal val="ppt_w"/>
                                          </p:val>
                                        </p:tav>
                                        <p:tav tm="100000">
                                          <p:val>
                                            <p:strVal val="ppt_w"/>
                                          </p:val>
                                        </p:tav>
                                      </p:tavLst>
                                    </p:anim>
                                    <p:anim calcmode="lin" valueType="num">
                                      <p:cBhvr>
                                        <p:cTn id="399" dur="3000"/>
                                        <p:tgtEl>
                                          <p:spTgt spid="17"/>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00" dur="1" fill="hold">
                                          <p:stCondLst>
                                            <p:cond delay="2999"/>
                                          </p:stCondLst>
                                        </p:cTn>
                                        <p:tgtEl>
                                          <p:spTgt spid="17"/>
                                        </p:tgtEl>
                                        <p:attrNameLst>
                                          <p:attrName>style.visibility</p:attrName>
                                        </p:attrNameLst>
                                      </p:cBhvr>
                                      <p:to>
                                        <p:strVal val="hidden"/>
                                      </p:to>
                                    </p:set>
                                  </p:childTnLst>
                                </p:cTn>
                              </p:par>
                              <p:par>
                                <p:cTn id="401" presetID="19" presetClass="exit" presetSubtype="5" fill="hold" grpId="2" nodeType="withEffect">
                                  <p:stCondLst>
                                    <p:cond delay="0"/>
                                  </p:stCondLst>
                                  <p:childTnLst>
                                    <p:anim calcmode="lin" valueType="num">
                                      <p:cBhvr>
                                        <p:cTn id="402" dur="3000"/>
                                        <p:tgtEl>
                                          <p:spTgt spid="18"/>
                                        </p:tgtEl>
                                        <p:attrNameLst>
                                          <p:attrName>ppt_w</p:attrName>
                                        </p:attrNameLst>
                                      </p:cBhvr>
                                      <p:tavLst>
                                        <p:tav tm="0">
                                          <p:val>
                                            <p:strVal val="ppt_w"/>
                                          </p:val>
                                        </p:tav>
                                        <p:tav tm="100000">
                                          <p:val>
                                            <p:strVal val="ppt_w"/>
                                          </p:val>
                                        </p:tav>
                                      </p:tavLst>
                                    </p:anim>
                                    <p:anim calcmode="lin" valueType="num">
                                      <p:cBhvr>
                                        <p:cTn id="403" dur="3000"/>
                                        <p:tgtEl>
                                          <p:spTgt spid="18"/>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04" dur="1" fill="hold">
                                          <p:stCondLst>
                                            <p:cond delay="2999"/>
                                          </p:stCondLst>
                                        </p:cTn>
                                        <p:tgtEl>
                                          <p:spTgt spid="18"/>
                                        </p:tgtEl>
                                        <p:attrNameLst>
                                          <p:attrName>style.visibility</p:attrName>
                                        </p:attrNameLst>
                                      </p:cBhvr>
                                      <p:to>
                                        <p:strVal val="hidden"/>
                                      </p:to>
                                    </p:set>
                                  </p:childTnLst>
                                </p:cTn>
                              </p:par>
                              <p:par>
                                <p:cTn id="405" presetID="19" presetClass="exit" presetSubtype="5" fill="hold" grpId="2" nodeType="withEffect">
                                  <p:stCondLst>
                                    <p:cond delay="0"/>
                                  </p:stCondLst>
                                  <p:childTnLst>
                                    <p:anim calcmode="lin" valueType="num">
                                      <p:cBhvr>
                                        <p:cTn id="406" dur="3000"/>
                                        <p:tgtEl>
                                          <p:spTgt spid="19"/>
                                        </p:tgtEl>
                                        <p:attrNameLst>
                                          <p:attrName>ppt_w</p:attrName>
                                        </p:attrNameLst>
                                      </p:cBhvr>
                                      <p:tavLst>
                                        <p:tav tm="0">
                                          <p:val>
                                            <p:strVal val="ppt_w"/>
                                          </p:val>
                                        </p:tav>
                                        <p:tav tm="100000">
                                          <p:val>
                                            <p:strVal val="ppt_w"/>
                                          </p:val>
                                        </p:tav>
                                      </p:tavLst>
                                    </p:anim>
                                    <p:anim calcmode="lin" valueType="num">
                                      <p:cBhvr>
                                        <p:cTn id="407" dur="3000"/>
                                        <p:tgtEl>
                                          <p:spTgt spid="19"/>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08" dur="1" fill="hold">
                                          <p:stCondLst>
                                            <p:cond delay="2999"/>
                                          </p:stCondLst>
                                        </p:cTn>
                                        <p:tgtEl>
                                          <p:spTgt spid="19"/>
                                        </p:tgtEl>
                                        <p:attrNameLst>
                                          <p:attrName>style.visibility</p:attrName>
                                        </p:attrNameLst>
                                      </p:cBhvr>
                                      <p:to>
                                        <p:strVal val="hidden"/>
                                      </p:to>
                                    </p:set>
                                  </p:childTnLst>
                                </p:cTn>
                              </p:par>
                              <p:par>
                                <p:cTn id="409" presetID="19" presetClass="exit" presetSubtype="5" fill="hold" grpId="2" nodeType="withEffect">
                                  <p:stCondLst>
                                    <p:cond delay="0"/>
                                  </p:stCondLst>
                                  <p:childTnLst>
                                    <p:anim calcmode="lin" valueType="num">
                                      <p:cBhvr>
                                        <p:cTn id="410" dur="3000"/>
                                        <p:tgtEl>
                                          <p:spTgt spid="20"/>
                                        </p:tgtEl>
                                        <p:attrNameLst>
                                          <p:attrName>ppt_w</p:attrName>
                                        </p:attrNameLst>
                                      </p:cBhvr>
                                      <p:tavLst>
                                        <p:tav tm="0">
                                          <p:val>
                                            <p:strVal val="ppt_w"/>
                                          </p:val>
                                        </p:tav>
                                        <p:tav tm="100000">
                                          <p:val>
                                            <p:strVal val="ppt_w"/>
                                          </p:val>
                                        </p:tav>
                                      </p:tavLst>
                                    </p:anim>
                                    <p:anim calcmode="lin" valueType="num">
                                      <p:cBhvr>
                                        <p:cTn id="411" dur="3000"/>
                                        <p:tgtEl>
                                          <p:spTgt spid="20"/>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12" dur="1" fill="hold">
                                          <p:stCondLst>
                                            <p:cond delay="2999"/>
                                          </p:stCondLst>
                                        </p:cTn>
                                        <p:tgtEl>
                                          <p:spTgt spid="20"/>
                                        </p:tgtEl>
                                        <p:attrNameLst>
                                          <p:attrName>style.visibility</p:attrName>
                                        </p:attrNameLst>
                                      </p:cBhvr>
                                      <p:to>
                                        <p:strVal val="hidden"/>
                                      </p:to>
                                    </p:set>
                                  </p:childTnLst>
                                </p:cTn>
                              </p:par>
                              <p:par>
                                <p:cTn id="413" presetID="19" presetClass="exit" presetSubtype="5" fill="hold" grpId="2" nodeType="withEffect">
                                  <p:stCondLst>
                                    <p:cond delay="0"/>
                                  </p:stCondLst>
                                  <p:childTnLst>
                                    <p:anim calcmode="lin" valueType="num">
                                      <p:cBhvr>
                                        <p:cTn id="414" dur="3000"/>
                                        <p:tgtEl>
                                          <p:spTgt spid="21"/>
                                        </p:tgtEl>
                                        <p:attrNameLst>
                                          <p:attrName>ppt_w</p:attrName>
                                        </p:attrNameLst>
                                      </p:cBhvr>
                                      <p:tavLst>
                                        <p:tav tm="0">
                                          <p:val>
                                            <p:strVal val="ppt_w"/>
                                          </p:val>
                                        </p:tav>
                                        <p:tav tm="100000">
                                          <p:val>
                                            <p:strVal val="ppt_w"/>
                                          </p:val>
                                        </p:tav>
                                      </p:tavLst>
                                    </p:anim>
                                    <p:anim calcmode="lin" valueType="num">
                                      <p:cBhvr>
                                        <p:cTn id="415" dur="3000"/>
                                        <p:tgtEl>
                                          <p:spTgt spid="21"/>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16" dur="1" fill="hold">
                                          <p:stCondLst>
                                            <p:cond delay="2999"/>
                                          </p:stCondLst>
                                        </p:cTn>
                                        <p:tgtEl>
                                          <p:spTgt spid="21"/>
                                        </p:tgtEl>
                                        <p:attrNameLst>
                                          <p:attrName>style.visibility</p:attrName>
                                        </p:attrNameLst>
                                      </p:cBhvr>
                                      <p:to>
                                        <p:strVal val="hidden"/>
                                      </p:to>
                                    </p:set>
                                  </p:childTnLst>
                                </p:cTn>
                              </p:par>
                              <p:par>
                                <p:cTn id="417" presetID="19" presetClass="exit" presetSubtype="5" fill="hold" grpId="2" nodeType="withEffect">
                                  <p:stCondLst>
                                    <p:cond delay="0"/>
                                  </p:stCondLst>
                                  <p:childTnLst>
                                    <p:anim calcmode="lin" valueType="num">
                                      <p:cBhvr>
                                        <p:cTn id="418" dur="3000"/>
                                        <p:tgtEl>
                                          <p:spTgt spid="34"/>
                                        </p:tgtEl>
                                        <p:attrNameLst>
                                          <p:attrName>ppt_w</p:attrName>
                                        </p:attrNameLst>
                                      </p:cBhvr>
                                      <p:tavLst>
                                        <p:tav tm="0">
                                          <p:val>
                                            <p:strVal val="ppt_w"/>
                                          </p:val>
                                        </p:tav>
                                        <p:tav tm="100000">
                                          <p:val>
                                            <p:strVal val="ppt_w"/>
                                          </p:val>
                                        </p:tav>
                                      </p:tavLst>
                                    </p:anim>
                                    <p:anim calcmode="lin" valueType="num">
                                      <p:cBhvr>
                                        <p:cTn id="419" dur="3000"/>
                                        <p:tgtEl>
                                          <p:spTgt spid="34"/>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20" dur="1" fill="hold">
                                          <p:stCondLst>
                                            <p:cond delay="2999"/>
                                          </p:stCondLst>
                                        </p:cTn>
                                        <p:tgtEl>
                                          <p:spTgt spid="34"/>
                                        </p:tgtEl>
                                        <p:attrNameLst>
                                          <p:attrName>style.visibility</p:attrName>
                                        </p:attrNameLst>
                                      </p:cBhvr>
                                      <p:to>
                                        <p:strVal val="hidden"/>
                                      </p:to>
                                    </p:set>
                                  </p:childTnLst>
                                </p:cTn>
                              </p:par>
                              <p:par>
                                <p:cTn id="421" presetID="19" presetClass="exit" presetSubtype="5" fill="hold" grpId="2" nodeType="withEffect">
                                  <p:stCondLst>
                                    <p:cond delay="0"/>
                                  </p:stCondLst>
                                  <p:childTnLst>
                                    <p:anim calcmode="lin" valueType="num">
                                      <p:cBhvr>
                                        <p:cTn id="422" dur="3000"/>
                                        <p:tgtEl>
                                          <p:spTgt spid="35"/>
                                        </p:tgtEl>
                                        <p:attrNameLst>
                                          <p:attrName>ppt_w</p:attrName>
                                        </p:attrNameLst>
                                      </p:cBhvr>
                                      <p:tavLst>
                                        <p:tav tm="0">
                                          <p:val>
                                            <p:strVal val="ppt_w"/>
                                          </p:val>
                                        </p:tav>
                                        <p:tav tm="100000">
                                          <p:val>
                                            <p:strVal val="ppt_w"/>
                                          </p:val>
                                        </p:tav>
                                      </p:tavLst>
                                    </p:anim>
                                    <p:anim calcmode="lin" valueType="num">
                                      <p:cBhvr>
                                        <p:cTn id="423" dur="3000"/>
                                        <p:tgtEl>
                                          <p:spTgt spid="35"/>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24" dur="1" fill="hold">
                                          <p:stCondLst>
                                            <p:cond delay="2999"/>
                                          </p:stCondLst>
                                        </p:cTn>
                                        <p:tgtEl>
                                          <p:spTgt spid="35"/>
                                        </p:tgtEl>
                                        <p:attrNameLst>
                                          <p:attrName>style.visibility</p:attrName>
                                        </p:attrNameLst>
                                      </p:cBhvr>
                                      <p:to>
                                        <p:strVal val="hidden"/>
                                      </p:to>
                                    </p:set>
                                  </p:childTnLst>
                                </p:cTn>
                              </p:par>
                              <p:par>
                                <p:cTn id="425" presetID="19" presetClass="exit" presetSubtype="5" fill="hold" grpId="2" nodeType="withEffect">
                                  <p:stCondLst>
                                    <p:cond delay="0"/>
                                  </p:stCondLst>
                                  <p:childTnLst>
                                    <p:anim calcmode="lin" valueType="num">
                                      <p:cBhvr>
                                        <p:cTn id="426" dur="3000"/>
                                        <p:tgtEl>
                                          <p:spTgt spid="36"/>
                                        </p:tgtEl>
                                        <p:attrNameLst>
                                          <p:attrName>ppt_w</p:attrName>
                                        </p:attrNameLst>
                                      </p:cBhvr>
                                      <p:tavLst>
                                        <p:tav tm="0">
                                          <p:val>
                                            <p:strVal val="ppt_w"/>
                                          </p:val>
                                        </p:tav>
                                        <p:tav tm="100000">
                                          <p:val>
                                            <p:strVal val="ppt_w"/>
                                          </p:val>
                                        </p:tav>
                                      </p:tavLst>
                                    </p:anim>
                                    <p:anim calcmode="lin" valueType="num">
                                      <p:cBhvr>
                                        <p:cTn id="427" dur="3000"/>
                                        <p:tgtEl>
                                          <p:spTgt spid="36"/>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28" dur="1" fill="hold">
                                          <p:stCondLst>
                                            <p:cond delay="2999"/>
                                          </p:stCondLst>
                                        </p:cTn>
                                        <p:tgtEl>
                                          <p:spTgt spid="36"/>
                                        </p:tgtEl>
                                        <p:attrNameLst>
                                          <p:attrName>style.visibility</p:attrName>
                                        </p:attrNameLst>
                                      </p:cBhvr>
                                      <p:to>
                                        <p:strVal val="hidden"/>
                                      </p:to>
                                    </p:set>
                                  </p:childTnLst>
                                </p:cTn>
                              </p:par>
                              <p:par>
                                <p:cTn id="429" presetID="19" presetClass="exit" presetSubtype="5" fill="hold" grpId="2" nodeType="withEffect">
                                  <p:stCondLst>
                                    <p:cond delay="0"/>
                                  </p:stCondLst>
                                  <p:childTnLst>
                                    <p:anim calcmode="lin" valueType="num">
                                      <p:cBhvr>
                                        <p:cTn id="430" dur="3000"/>
                                        <p:tgtEl>
                                          <p:spTgt spid="37"/>
                                        </p:tgtEl>
                                        <p:attrNameLst>
                                          <p:attrName>ppt_w</p:attrName>
                                        </p:attrNameLst>
                                      </p:cBhvr>
                                      <p:tavLst>
                                        <p:tav tm="0">
                                          <p:val>
                                            <p:strVal val="ppt_w"/>
                                          </p:val>
                                        </p:tav>
                                        <p:tav tm="100000">
                                          <p:val>
                                            <p:strVal val="ppt_w"/>
                                          </p:val>
                                        </p:tav>
                                      </p:tavLst>
                                    </p:anim>
                                    <p:anim calcmode="lin" valueType="num">
                                      <p:cBhvr>
                                        <p:cTn id="431" dur="3000"/>
                                        <p:tgtEl>
                                          <p:spTgt spid="37"/>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32" dur="1" fill="hold">
                                          <p:stCondLst>
                                            <p:cond delay="2999"/>
                                          </p:stCondLst>
                                        </p:cTn>
                                        <p:tgtEl>
                                          <p:spTgt spid="37"/>
                                        </p:tgtEl>
                                        <p:attrNameLst>
                                          <p:attrName>style.visibility</p:attrName>
                                        </p:attrNameLst>
                                      </p:cBhvr>
                                      <p:to>
                                        <p:strVal val="hidden"/>
                                      </p:to>
                                    </p:set>
                                  </p:childTnLst>
                                </p:cTn>
                              </p:par>
                              <p:par>
                                <p:cTn id="433" presetID="19" presetClass="exit" presetSubtype="5" fill="hold" grpId="2" nodeType="withEffect">
                                  <p:stCondLst>
                                    <p:cond delay="0"/>
                                  </p:stCondLst>
                                  <p:childTnLst>
                                    <p:anim calcmode="lin" valueType="num">
                                      <p:cBhvr>
                                        <p:cTn id="434" dur="3000"/>
                                        <p:tgtEl>
                                          <p:spTgt spid="38"/>
                                        </p:tgtEl>
                                        <p:attrNameLst>
                                          <p:attrName>ppt_w</p:attrName>
                                        </p:attrNameLst>
                                      </p:cBhvr>
                                      <p:tavLst>
                                        <p:tav tm="0">
                                          <p:val>
                                            <p:strVal val="ppt_w"/>
                                          </p:val>
                                        </p:tav>
                                        <p:tav tm="100000">
                                          <p:val>
                                            <p:strVal val="ppt_w"/>
                                          </p:val>
                                        </p:tav>
                                      </p:tavLst>
                                    </p:anim>
                                    <p:anim calcmode="lin" valueType="num">
                                      <p:cBhvr>
                                        <p:cTn id="435" dur="3000"/>
                                        <p:tgtEl>
                                          <p:spTgt spid="38"/>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36" dur="1" fill="hold">
                                          <p:stCondLst>
                                            <p:cond delay="2999"/>
                                          </p:stCondLst>
                                        </p:cTn>
                                        <p:tgtEl>
                                          <p:spTgt spid="38"/>
                                        </p:tgtEl>
                                        <p:attrNameLst>
                                          <p:attrName>style.visibility</p:attrName>
                                        </p:attrNameLst>
                                      </p:cBhvr>
                                      <p:to>
                                        <p:strVal val="hidden"/>
                                      </p:to>
                                    </p:set>
                                  </p:childTnLst>
                                </p:cTn>
                              </p:par>
                              <p:par>
                                <p:cTn id="437" presetID="19" presetClass="exit" presetSubtype="5" fill="hold" grpId="2" nodeType="withEffect">
                                  <p:stCondLst>
                                    <p:cond delay="0"/>
                                  </p:stCondLst>
                                  <p:childTnLst>
                                    <p:anim calcmode="lin" valueType="num">
                                      <p:cBhvr>
                                        <p:cTn id="438" dur="3000"/>
                                        <p:tgtEl>
                                          <p:spTgt spid="39"/>
                                        </p:tgtEl>
                                        <p:attrNameLst>
                                          <p:attrName>ppt_w</p:attrName>
                                        </p:attrNameLst>
                                      </p:cBhvr>
                                      <p:tavLst>
                                        <p:tav tm="0">
                                          <p:val>
                                            <p:strVal val="ppt_w"/>
                                          </p:val>
                                        </p:tav>
                                        <p:tav tm="100000">
                                          <p:val>
                                            <p:strVal val="ppt_w"/>
                                          </p:val>
                                        </p:tav>
                                      </p:tavLst>
                                    </p:anim>
                                    <p:anim calcmode="lin" valueType="num">
                                      <p:cBhvr>
                                        <p:cTn id="439" dur="3000"/>
                                        <p:tgtEl>
                                          <p:spTgt spid="39"/>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40" dur="1" fill="hold">
                                          <p:stCondLst>
                                            <p:cond delay="2999"/>
                                          </p:stCondLst>
                                        </p:cTn>
                                        <p:tgtEl>
                                          <p:spTgt spid="39"/>
                                        </p:tgtEl>
                                        <p:attrNameLst>
                                          <p:attrName>style.visibility</p:attrName>
                                        </p:attrNameLst>
                                      </p:cBhvr>
                                      <p:to>
                                        <p:strVal val="hidden"/>
                                      </p:to>
                                    </p:set>
                                  </p:childTnLst>
                                </p:cTn>
                              </p:par>
                              <p:par>
                                <p:cTn id="441" presetID="8" presetClass="emph" presetSubtype="0" fill="hold" grpId="3" nodeType="withEffect">
                                  <p:stCondLst>
                                    <p:cond delay="0"/>
                                  </p:stCondLst>
                                  <p:childTnLst>
                                    <p:animRot by="21600000">
                                      <p:cBhvr>
                                        <p:cTn id="442" dur="3000" fill="hold"/>
                                        <p:tgtEl>
                                          <p:spTgt spid="4"/>
                                        </p:tgtEl>
                                        <p:attrNameLst>
                                          <p:attrName>r</p:attrName>
                                        </p:attrNameLst>
                                      </p:cBhvr>
                                    </p:animRot>
                                  </p:childTnLst>
                                </p:cTn>
                              </p:par>
                              <p:par>
                                <p:cTn id="443" presetID="8" presetClass="emph" presetSubtype="0" fill="hold" grpId="3" nodeType="withEffect">
                                  <p:stCondLst>
                                    <p:cond delay="0"/>
                                  </p:stCondLst>
                                  <p:childTnLst>
                                    <p:animRot by="21600000">
                                      <p:cBhvr>
                                        <p:cTn id="444" dur="3000" fill="hold"/>
                                        <p:tgtEl>
                                          <p:spTgt spid="16"/>
                                        </p:tgtEl>
                                        <p:attrNameLst>
                                          <p:attrName>r</p:attrName>
                                        </p:attrNameLst>
                                      </p:cBhvr>
                                    </p:animRot>
                                  </p:childTnLst>
                                </p:cTn>
                              </p:par>
                              <p:par>
                                <p:cTn id="445" presetID="8" presetClass="emph" presetSubtype="0" fill="hold" grpId="3" nodeType="withEffect">
                                  <p:stCondLst>
                                    <p:cond delay="0"/>
                                  </p:stCondLst>
                                  <p:childTnLst>
                                    <p:animRot by="21600000">
                                      <p:cBhvr>
                                        <p:cTn id="446" dur="3000" fill="hold"/>
                                        <p:tgtEl>
                                          <p:spTgt spid="34"/>
                                        </p:tgtEl>
                                        <p:attrNameLst>
                                          <p:attrName>r</p:attrName>
                                        </p:attrNameLst>
                                      </p:cBhvr>
                                    </p:animRot>
                                  </p:childTnLst>
                                </p:cTn>
                              </p:par>
                              <p:par>
                                <p:cTn id="447" presetID="8" presetClass="emph" presetSubtype="0" fill="hold" grpId="3" nodeType="withEffect">
                                  <p:stCondLst>
                                    <p:cond delay="0"/>
                                  </p:stCondLst>
                                  <p:childTnLst>
                                    <p:animRot by="21600000">
                                      <p:cBhvr>
                                        <p:cTn id="448" dur="3000" fill="hold"/>
                                        <p:tgtEl>
                                          <p:spTgt spid="6"/>
                                        </p:tgtEl>
                                        <p:attrNameLst>
                                          <p:attrName>r</p:attrName>
                                        </p:attrNameLst>
                                      </p:cBhvr>
                                    </p:animRot>
                                  </p:childTnLst>
                                </p:cTn>
                              </p:par>
                              <p:par>
                                <p:cTn id="449" presetID="8" presetClass="emph" presetSubtype="0" fill="hold" grpId="3" nodeType="withEffect">
                                  <p:stCondLst>
                                    <p:cond delay="0"/>
                                  </p:stCondLst>
                                  <p:childTnLst>
                                    <p:animRot by="21600000">
                                      <p:cBhvr>
                                        <p:cTn id="450" dur="3000" fill="hold"/>
                                        <p:tgtEl>
                                          <p:spTgt spid="18"/>
                                        </p:tgtEl>
                                        <p:attrNameLst>
                                          <p:attrName>r</p:attrName>
                                        </p:attrNameLst>
                                      </p:cBhvr>
                                    </p:animRot>
                                  </p:childTnLst>
                                </p:cTn>
                              </p:par>
                              <p:par>
                                <p:cTn id="451" presetID="8" presetClass="emph" presetSubtype="0" fill="hold" grpId="3" nodeType="withEffect">
                                  <p:stCondLst>
                                    <p:cond delay="0"/>
                                  </p:stCondLst>
                                  <p:childTnLst>
                                    <p:animRot by="21600000">
                                      <p:cBhvr>
                                        <p:cTn id="452" dur="3000" fill="hold"/>
                                        <p:tgtEl>
                                          <p:spTgt spid="36"/>
                                        </p:tgtEl>
                                        <p:attrNameLst>
                                          <p:attrName>r</p:attrName>
                                        </p:attrNameLst>
                                      </p:cBhvr>
                                    </p:animRot>
                                  </p:childTnLst>
                                </p:cTn>
                              </p:par>
                              <p:par>
                                <p:cTn id="453" presetID="8" presetClass="emph" presetSubtype="0" fill="hold" grpId="3" nodeType="withEffect">
                                  <p:stCondLst>
                                    <p:cond delay="0"/>
                                  </p:stCondLst>
                                  <p:childTnLst>
                                    <p:animRot by="21600000">
                                      <p:cBhvr>
                                        <p:cTn id="454" dur="3000" fill="hold"/>
                                        <p:tgtEl>
                                          <p:spTgt spid="8"/>
                                        </p:tgtEl>
                                        <p:attrNameLst>
                                          <p:attrName>r</p:attrName>
                                        </p:attrNameLst>
                                      </p:cBhvr>
                                    </p:animRot>
                                  </p:childTnLst>
                                </p:cTn>
                              </p:par>
                              <p:par>
                                <p:cTn id="455" presetID="8" presetClass="emph" presetSubtype="0" fill="hold" grpId="3" nodeType="withEffect">
                                  <p:stCondLst>
                                    <p:cond delay="0"/>
                                  </p:stCondLst>
                                  <p:childTnLst>
                                    <p:animRot by="21600000">
                                      <p:cBhvr>
                                        <p:cTn id="456" dur="3000" fill="hold"/>
                                        <p:tgtEl>
                                          <p:spTgt spid="20"/>
                                        </p:tgtEl>
                                        <p:attrNameLst>
                                          <p:attrName>r</p:attrName>
                                        </p:attrNameLst>
                                      </p:cBhvr>
                                    </p:animRot>
                                  </p:childTnLst>
                                </p:cTn>
                              </p:par>
                              <p:par>
                                <p:cTn id="457" presetID="8" presetClass="emph" presetSubtype="0" fill="hold" grpId="3" nodeType="withEffect">
                                  <p:stCondLst>
                                    <p:cond delay="0"/>
                                  </p:stCondLst>
                                  <p:childTnLst>
                                    <p:animRot by="21600000">
                                      <p:cBhvr>
                                        <p:cTn id="458" dur="3000" fill="hold"/>
                                        <p:tgtEl>
                                          <p:spTgt spid="38"/>
                                        </p:tgtEl>
                                        <p:attrNameLst>
                                          <p:attrName>r</p:attrName>
                                        </p:attrNameLst>
                                      </p:cBhvr>
                                    </p:animRot>
                                  </p:childTnLst>
                                </p:cTn>
                              </p:par>
                              <p:par>
                                <p:cTn id="459" presetID="8" presetClass="emph" presetSubtype="0" fill="hold" grpId="3" nodeType="withEffect">
                                  <p:stCondLst>
                                    <p:cond delay="0"/>
                                  </p:stCondLst>
                                  <p:childTnLst>
                                    <p:animRot by="-21600000">
                                      <p:cBhvr>
                                        <p:cTn id="460" dur="3000" fill="hold"/>
                                        <p:tgtEl>
                                          <p:spTgt spid="5"/>
                                        </p:tgtEl>
                                        <p:attrNameLst>
                                          <p:attrName>r</p:attrName>
                                        </p:attrNameLst>
                                      </p:cBhvr>
                                    </p:animRot>
                                  </p:childTnLst>
                                </p:cTn>
                              </p:par>
                              <p:par>
                                <p:cTn id="461" presetID="8" presetClass="emph" presetSubtype="0" fill="hold" grpId="3" nodeType="withEffect">
                                  <p:stCondLst>
                                    <p:cond delay="0"/>
                                  </p:stCondLst>
                                  <p:childTnLst>
                                    <p:animRot by="-21600000">
                                      <p:cBhvr>
                                        <p:cTn id="462" dur="3000" fill="hold"/>
                                        <p:tgtEl>
                                          <p:spTgt spid="17"/>
                                        </p:tgtEl>
                                        <p:attrNameLst>
                                          <p:attrName>r</p:attrName>
                                        </p:attrNameLst>
                                      </p:cBhvr>
                                    </p:animRot>
                                  </p:childTnLst>
                                </p:cTn>
                              </p:par>
                              <p:par>
                                <p:cTn id="463" presetID="8" presetClass="emph" presetSubtype="0" fill="hold" grpId="3" nodeType="withEffect">
                                  <p:stCondLst>
                                    <p:cond delay="0"/>
                                  </p:stCondLst>
                                  <p:childTnLst>
                                    <p:animRot by="-21600000">
                                      <p:cBhvr>
                                        <p:cTn id="464" dur="3000" fill="hold"/>
                                        <p:tgtEl>
                                          <p:spTgt spid="35"/>
                                        </p:tgtEl>
                                        <p:attrNameLst>
                                          <p:attrName>r</p:attrName>
                                        </p:attrNameLst>
                                      </p:cBhvr>
                                    </p:animRot>
                                  </p:childTnLst>
                                </p:cTn>
                              </p:par>
                              <p:par>
                                <p:cTn id="465" presetID="8" presetClass="emph" presetSubtype="0" fill="hold" grpId="3" nodeType="withEffect">
                                  <p:stCondLst>
                                    <p:cond delay="0"/>
                                  </p:stCondLst>
                                  <p:childTnLst>
                                    <p:animRot by="-21600000">
                                      <p:cBhvr>
                                        <p:cTn id="466" dur="3000" fill="hold"/>
                                        <p:tgtEl>
                                          <p:spTgt spid="7"/>
                                        </p:tgtEl>
                                        <p:attrNameLst>
                                          <p:attrName>r</p:attrName>
                                        </p:attrNameLst>
                                      </p:cBhvr>
                                    </p:animRot>
                                  </p:childTnLst>
                                </p:cTn>
                              </p:par>
                              <p:par>
                                <p:cTn id="467" presetID="8" presetClass="emph" presetSubtype="0" fill="hold" grpId="3" nodeType="withEffect">
                                  <p:stCondLst>
                                    <p:cond delay="0"/>
                                  </p:stCondLst>
                                  <p:childTnLst>
                                    <p:animRot by="-21600000">
                                      <p:cBhvr>
                                        <p:cTn id="468" dur="3000" fill="hold"/>
                                        <p:tgtEl>
                                          <p:spTgt spid="19"/>
                                        </p:tgtEl>
                                        <p:attrNameLst>
                                          <p:attrName>r</p:attrName>
                                        </p:attrNameLst>
                                      </p:cBhvr>
                                    </p:animRot>
                                  </p:childTnLst>
                                </p:cTn>
                              </p:par>
                              <p:par>
                                <p:cTn id="469" presetID="8" presetClass="emph" presetSubtype="0" fill="hold" grpId="3" nodeType="withEffect">
                                  <p:stCondLst>
                                    <p:cond delay="0"/>
                                  </p:stCondLst>
                                  <p:childTnLst>
                                    <p:animRot by="-21600000">
                                      <p:cBhvr>
                                        <p:cTn id="470" dur="3000" fill="hold"/>
                                        <p:tgtEl>
                                          <p:spTgt spid="37"/>
                                        </p:tgtEl>
                                        <p:attrNameLst>
                                          <p:attrName>r</p:attrName>
                                        </p:attrNameLst>
                                      </p:cBhvr>
                                    </p:animRot>
                                  </p:childTnLst>
                                </p:cTn>
                              </p:par>
                              <p:par>
                                <p:cTn id="471" presetID="8" presetClass="emph" presetSubtype="0" fill="hold" grpId="3" nodeType="withEffect">
                                  <p:stCondLst>
                                    <p:cond delay="0"/>
                                  </p:stCondLst>
                                  <p:childTnLst>
                                    <p:animRot by="-21600000">
                                      <p:cBhvr>
                                        <p:cTn id="472" dur="3000" fill="hold"/>
                                        <p:tgtEl>
                                          <p:spTgt spid="9"/>
                                        </p:tgtEl>
                                        <p:attrNameLst>
                                          <p:attrName>r</p:attrName>
                                        </p:attrNameLst>
                                      </p:cBhvr>
                                    </p:animRot>
                                  </p:childTnLst>
                                </p:cTn>
                              </p:par>
                              <p:par>
                                <p:cTn id="473" presetID="8" presetClass="emph" presetSubtype="0" fill="hold" grpId="3" nodeType="withEffect">
                                  <p:stCondLst>
                                    <p:cond delay="0"/>
                                  </p:stCondLst>
                                  <p:childTnLst>
                                    <p:animRot by="-21600000">
                                      <p:cBhvr>
                                        <p:cTn id="474" dur="3000" fill="hold"/>
                                        <p:tgtEl>
                                          <p:spTgt spid="21"/>
                                        </p:tgtEl>
                                        <p:attrNameLst>
                                          <p:attrName>r</p:attrName>
                                        </p:attrNameLst>
                                      </p:cBhvr>
                                    </p:animRot>
                                  </p:childTnLst>
                                </p:cTn>
                              </p:par>
                              <p:par>
                                <p:cTn id="475" presetID="8" presetClass="emph" presetSubtype="0" fill="hold" grpId="3" nodeType="withEffect">
                                  <p:stCondLst>
                                    <p:cond delay="0"/>
                                  </p:stCondLst>
                                  <p:childTnLst>
                                    <p:animRot by="-21600000">
                                      <p:cBhvr>
                                        <p:cTn id="476" dur="3000" fill="hold"/>
                                        <p:tgtEl>
                                          <p:spTgt spid="39"/>
                                        </p:tgtEl>
                                        <p:attrNameLst>
                                          <p:attrName>r</p:attrName>
                                        </p:attrNameLst>
                                      </p:cBhvr>
                                    </p:animRot>
                                  </p:childTnLst>
                                </p:cTn>
                              </p:par>
                              <p:par>
                                <p:cTn id="477" presetID="8" presetClass="emph" presetSubtype="0" fill="hold" grpId="3" nodeType="withEffect">
                                  <p:stCondLst>
                                    <p:cond delay="0"/>
                                  </p:stCondLst>
                                  <p:childTnLst>
                                    <p:animRot by="-21600000">
                                      <p:cBhvr>
                                        <p:cTn id="478" dur="3000" fill="hold"/>
                                        <p:tgtEl>
                                          <p:spTgt spid="13"/>
                                        </p:tgtEl>
                                        <p:attrNameLst>
                                          <p:attrName>r</p:attrName>
                                        </p:attrNameLst>
                                      </p:cBhvr>
                                    </p:animRot>
                                  </p:childTnLst>
                                </p:cTn>
                              </p:par>
                              <p:par>
                                <p:cTn id="479" presetID="8" presetClass="emph" presetSubtype="0" fill="hold" grpId="3" nodeType="withEffect">
                                  <p:stCondLst>
                                    <p:cond delay="0"/>
                                  </p:stCondLst>
                                  <p:childTnLst>
                                    <p:animRot by="-21600000">
                                      <p:cBhvr>
                                        <p:cTn id="480" dur="3000" fill="hold"/>
                                        <p:tgtEl>
                                          <p:spTgt spid="25"/>
                                        </p:tgtEl>
                                        <p:attrNameLst>
                                          <p:attrName>r</p:attrName>
                                        </p:attrNameLst>
                                      </p:cBhvr>
                                    </p:animRot>
                                  </p:childTnLst>
                                </p:cTn>
                              </p:par>
                              <p:par>
                                <p:cTn id="481" presetID="8" presetClass="emph" presetSubtype="0" fill="hold" grpId="3" nodeType="withEffect">
                                  <p:stCondLst>
                                    <p:cond delay="0"/>
                                  </p:stCondLst>
                                  <p:childTnLst>
                                    <p:animRot by="-21600000">
                                      <p:cBhvr>
                                        <p:cTn id="482" dur="3000" fill="hold"/>
                                        <p:tgtEl>
                                          <p:spTgt spid="31"/>
                                        </p:tgtEl>
                                        <p:attrNameLst>
                                          <p:attrName>r</p:attrName>
                                        </p:attrNameLst>
                                      </p:cBhvr>
                                    </p:animRot>
                                  </p:childTnLst>
                                </p:cTn>
                              </p:par>
                              <p:par>
                                <p:cTn id="483" presetID="8" presetClass="emph" presetSubtype="0" fill="hold" grpId="3" nodeType="withEffect">
                                  <p:stCondLst>
                                    <p:cond delay="0"/>
                                  </p:stCondLst>
                                  <p:childTnLst>
                                    <p:animRot by="-21600000">
                                      <p:cBhvr>
                                        <p:cTn id="484" dur="3000" fill="hold"/>
                                        <p:tgtEl>
                                          <p:spTgt spid="15"/>
                                        </p:tgtEl>
                                        <p:attrNameLst>
                                          <p:attrName>r</p:attrName>
                                        </p:attrNameLst>
                                      </p:cBhvr>
                                    </p:animRot>
                                  </p:childTnLst>
                                </p:cTn>
                              </p:par>
                              <p:par>
                                <p:cTn id="485" presetID="8" presetClass="emph" presetSubtype="0" fill="hold" grpId="3" nodeType="withEffect">
                                  <p:stCondLst>
                                    <p:cond delay="0"/>
                                  </p:stCondLst>
                                  <p:childTnLst>
                                    <p:animRot by="-21600000">
                                      <p:cBhvr>
                                        <p:cTn id="486" dur="3000" fill="hold"/>
                                        <p:tgtEl>
                                          <p:spTgt spid="27"/>
                                        </p:tgtEl>
                                        <p:attrNameLst>
                                          <p:attrName>r</p:attrName>
                                        </p:attrNameLst>
                                      </p:cBhvr>
                                    </p:animRot>
                                  </p:childTnLst>
                                </p:cTn>
                              </p:par>
                              <p:par>
                                <p:cTn id="487" presetID="8" presetClass="emph" presetSubtype="0" fill="hold" grpId="3" nodeType="withEffect">
                                  <p:stCondLst>
                                    <p:cond delay="0"/>
                                  </p:stCondLst>
                                  <p:childTnLst>
                                    <p:animRot by="-21600000">
                                      <p:cBhvr>
                                        <p:cTn id="488" dur="3000" fill="hold"/>
                                        <p:tgtEl>
                                          <p:spTgt spid="33"/>
                                        </p:tgtEl>
                                        <p:attrNameLst>
                                          <p:attrName>r</p:attrName>
                                        </p:attrNameLst>
                                      </p:cBhvr>
                                    </p:animRot>
                                  </p:childTnLst>
                                </p:cTn>
                              </p:par>
                              <p:par>
                                <p:cTn id="489" presetID="8" presetClass="emph" presetSubtype="0" fill="hold" grpId="3" nodeType="withEffect">
                                  <p:stCondLst>
                                    <p:cond delay="0"/>
                                  </p:stCondLst>
                                  <p:childTnLst>
                                    <p:animRot by="-21600000">
                                      <p:cBhvr>
                                        <p:cTn id="490" dur="3000" fill="hold"/>
                                        <p:tgtEl>
                                          <p:spTgt spid="11"/>
                                        </p:tgtEl>
                                        <p:attrNameLst>
                                          <p:attrName>r</p:attrName>
                                        </p:attrNameLst>
                                      </p:cBhvr>
                                    </p:animRot>
                                  </p:childTnLst>
                                </p:cTn>
                              </p:par>
                              <p:par>
                                <p:cTn id="491" presetID="8" presetClass="emph" presetSubtype="0" fill="hold" grpId="3" nodeType="withEffect">
                                  <p:stCondLst>
                                    <p:cond delay="0"/>
                                  </p:stCondLst>
                                  <p:childTnLst>
                                    <p:animRot by="-21600000">
                                      <p:cBhvr>
                                        <p:cTn id="492" dur="3000" fill="hold"/>
                                        <p:tgtEl>
                                          <p:spTgt spid="23"/>
                                        </p:tgtEl>
                                        <p:attrNameLst>
                                          <p:attrName>r</p:attrName>
                                        </p:attrNameLst>
                                      </p:cBhvr>
                                    </p:animRot>
                                  </p:childTnLst>
                                </p:cTn>
                              </p:par>
                              <p:par>
                                <p:cTn id="493" presetID="8" presetClass="emph" presetSubtype="0" fill="hold" grpId="3" nodeType="withEffect">
                                  <p:stCondLst>
                                    <p:cond delay="0"/>
                                  </p:stCondLst>
                                  <p:childTnLst>
                                    <p:animRot by="-21600000">
                                      <p:cBhvr>
                                        <p:cTn id="494" dur="3000" fill="hold"/>
                                        <p:tgtEl>
                                          <p:spTgt spid="29"/>
                                        </p:tgtEl>
                                        <p:attrNameLst>
                                          <p:attrName>r</p:attrName>
                                        </p:attrNameLst>
                                      </p:cBhvr>
                                    </p:animRot>
                                  </p:childTnLst>
                                </p:cTn>
                              </p:par>
                              <p:par>
                                <p:cTn id="495" presetID="8" presetClass="emph" presetSubtype="0" fill="hold" grpId="3" nodeType="withEffect">
                                  <p:stCondLst>
                                    <p:cond delay="0"/>
                                  </p:stCondLst>
                                  <p:childTnLst>
                                    <p:animRot by="21600000">
                                      <p:cBhvr>
                                        <p:cTn id="496" dur="3000" fill="hold"/>
                                        <p:tgtEl>
                                          <p:spTgt spid="12"/>
                                        </p:tgtEl>
                                        <p:attrNameLst>
                                          <p:attrName>r</p:attrName>
                                        </p:attrNameLst>
                                      </p:cBhvr>
                                    </p:animRot>
                                  </p:childTnLst>
                                </p:cTn>
                              </p:par>
                              <p:par>
                                <p:cTn id="497" presetID="8" presetClass="emph" presetSubtype="0" fill="hold" grpId="3" nodeType="withEffect">
                                  <p:stCondLst>
                                    <p:cond delay="0"/>
                                  </p:stCondLst>
                                  <p:childTnLst>
                                    <p:animRot by="21600000">
                                      <p:cBhvr>
                                        <p:cTn id="498" dur="3000" fill="hold"/>
                                        <p:tgtEl>
                                          <p:spTgt spid="24"/>
                                        </p:tgtEl>
                                        <p:attrNameLst>
                                          <p:attrName>r</p:attrName>
                                        </p:attrNameLst>
                                      </p:cBhvr>
                                    </p:animRot>
                                  </p:childTnLst>
                                </p:cTn>
                              </p:par>
                              <p:par>
                                <p:cTn id="499" presetID="8" presetClass="emph" presetSubtype="0" fill="hold" grpId="3" nodeType="withEffect">
                                  <p:stCondLst>
                                    <p:cond delay="0"/>
                                  </p:stCondLst>
                                  <p:childTnLst>
                                    <p:animRot by="21600000">
                                      <p:cBhvr>
                                        <p:cTn id="500" dur="3000" fill="hold"/>
                                        <p:tgtEl>
                                          <p:spTgt spid="30"/>
                                        </p:tgtEl>
                                        <p:attrNameLst>
                                          <p:attrName>r</p:attrName>
                                        </p:attrNameLst>
                                      </p:cBhvr>
                                    </p:animRot>
                                  </p:childTnLst>
                                </p:cTn>
                              </p:par>
                              <p:par>
                                <p:cTn id="501" presetID="8" presetClass="emph" presetSubtype="0" fill="hold" grpId="3" nodeType="withEffect">
                                  <p:stCondLst>
                                    <p:cond delay="0"/>
                                  </p:stCondLst>
                                  <p:childTnLst>
                                    <p:animRot by="21600000">
                                      <p:cBhvr>
                                        <p:cTn id="502" dur="3000" fill="hold"/>
                                        <p:tgtEl>
                                          <p:spTgt spid="14"/>
                                        </p:tgtEl>
                                        <p:attrNameLst>
                                          <p:attrName>r</p:attrName>
                                        </p:attrNameLst>
                                      </p:cBhvr>
                                    </p:animRot>
                                  </p:childTnLst>
                                </p:cTn>
                              </p:par>
                              <p:par>
                                <p:cTn id="503" presetID="8" presetClass="emph" presetSubtype="0" fill="hold" grpId="3" nodeType="withEffect">
                                  <p:stCondLst>
                                    <p:cond delay="0"/>
                                  </p:stCondLst>
                                  <p:childTnLst>
                                    <p:animRot by="21600000">
                                      <p:cBhvr>
                                        <p:cTn id="504" dur="3000" fill="hold"/>
                                        <p:tgtEl>
                                          <p:spTgt spid="26"/>
                                        </p:tgtEl>
                                        <p:attrNameLst>
                                          <p:attrName>r</p:attrName>
                                        </p:attrNameLst>
                                      </p:cBhvr>
                                    </p:animRot>
                                  </p:childTnLst>
                                </p:cTn>
                              </p:par>
                              <p:par>
                                <p:cTn id="505" presetID="8" presetClass="emph" presetSubtype="0" fill="hold" grpId="3" nodeType="withEffect">
                                  <p:stCondLst>
                                    <p:cond delay="0"/>
                                  </p:stCondLst>
                                  <p:childTnLst>
                                    <p:animRot by="21600000">
                                      <p:cBhvr>
                                        <p:cTn id="506" dur="3000" fill="hold"/>
                                        <p:tgtEl>
                                          <p:spTgt spid="32"/>
                                        </p:tgtEl>
                                        <p:attrNameLst>
                                          <p:attrName>r</p:attrName>
                                        </p:attrNameLst>
                                      </p:cBhvr>
                                    </p:animRot>
                                  </p:childTnLst>
                                </p:cTn>
                              </p:par>
                              <p:par>
                                <p:cTn id="507" presetID="8" presetClass="emph" presetSubtype="0" fill="hold" grpId="3" nodeType="withEffect">
                                  <p:stCondLst>
                                    <p:cond delay="0"/>
                                  </p:stCondLst>
                                  <p:childTnLst>
                                    <p:animRot by="21600000">
                                      <p:cBhvr>
                                        <p:cTn id="508" dur="3000" fill="hold"/>
                                        <p:tgtEl>
                                          <p:spTgt spid="10"/>
                                        </p:tgtEl>
                                        <p:attrNameLst>
                                          <p:attrName>r</p:attrName>
                                        </p:attrNameLst>
                                      </p:cBhvr>
                                    </p:animRot>
                                  </p:childTnLst>
                                </p:cTn>
                              </p:par>
                              <p:par>
                                <p:cTn id="509" presetID="8" presetClass="emph" presetSubtype="0" fill="hold" grpId="3" nodeType="withEffect">
                                  <p:stCondLst>
                                    <p:cond delay="0"/>
                                  </p:stCondLst>
                                  <p:childTnLst>
                                    <p:animRot by="21600000">
                                      <p:cBhvr>
                                        <p:cTn id="510" dur="3000" fill="hold"/>
                                        <p:tgtEl>
                                          <p:spTgt spid="22"/>
                                        </p:tgtEl>
                                        <p:attrNameLst>
                                          <p:attrName>r</p:attrName>
                                        </p:attrNameLst>
                                      </p:cBhvr>
                                    </p:animRot>
                                  </p:childTnLst>
                                </p:cTn>
                              </p:par>
                              <p:par>
                                <p:cTn id="511" presetID="8" presetClass="emph" presetSubtype="0" fill="hold" grpId="3" nodeType="withEffect">
                                  <p:stCondLst>
                                    <p:cond delay="0"/>
                                  </p:stCondLst>
                                  <p:childTnLst>
                                    <p:animRot by="21600000">
                                      <p:cBhvr>
                                        <p:cTn id="512" dur="3000" fill="hold"/>
                                        <p:tgtEl>
                                          <p:spTgt spid="28"/>
                                        </p:tgtEl>
                                        <p:attrNameLst>
                                          <p:attrName>r</p:attrName>
                                        </p:attrNameLst>
                                      </p:cBhvr>
                                    </p:animRot>
                                  </p:childTnLst>
                                </p:cTn>
                              </p:par>
                              <p:par>
                                <p:cTn id="513" presetID="23" presetClass="entr" presetSubtype="288" fill="hold" nodeType="withEffect">
                                  <p:stCondLst>
                                    <p:cond delay="0"/>
                                  </p:stCondLst>
                                  <p:childTnLst>
                                    <p:set>
                                      <p:cBhvr>
                                        <p:cTn id="514" dur="1" fill="hold">
                                          <p:stCondLst>
                                            <p:cond delay="0"/>
                                          </p:stCondLst>
                                        </p:cTn>
                                        <p:tgtEl>
                                          <p:spTgt spid="2"/>
                                        </p:tgtEl>
                                        <p:attrNameLst>
                                          <p:attrName>style.visibility</p:attrName>
                                        </p:attrNameLst>
                                      </p:cBhvr>
                                      <p:to>
                                        <p:strVal val="visible"/>
                                      </p:to>
                                    </p:set>
                                    <p:anim calcmode="lin" valueType="num">
                                      <p:cBhvr>
                                        <p:cTn id="515" dur="3000" fill="hold"/>
                                        <p:tgtEl>
                                          <p:spTgt spid="2"/>
                                        </p:tgtEl>
                                        <p:attrNameLst>
                                          <p:attrName>ppt_w</p:attrName>
                                        </p:attrNameLst>
                                      </p:cBhvr>
                                      <p:tavLst>
                                        <p:tav tm="0">
                                          <p:val>
                                            <p:strVal val="4/3*#ppt_w"/>
                                          </p:val>
                                        </p:tav>
                                        <p:tav tm="100000">
                                          <p:val>
                                            <p:strVal val="#ppt_w"/>
                                          </p:val>
                                        </p:tav>
                                      </p:tavLst>
                                    </p:anim>
                                    <p:anim calcmode="lin" valueType="num">
                                      <p:cBhvr>
                                        <p:cTn id="516" dur="3000" fill="hold"/>
                                        <p:tgtEl>
                                          <p:spTgt spid="2"/>
                                        </p:tgtEl>
                                        <p:attrNameLst>
                                          <p:attrName>ppt_h</p:attrName>
                                        </p:attrNameLst>
                                      </p:cBhvr>
                                      <p:tavLst>
                                        <p:tav tm="0">
                                          <p:val>
                                            <p:strVal val="4/3*#ppt_h"/>
                                          </p:val>
                                        </p:tav>
                                        <p:tav tm="100000">
                                          <p:val>
                                            <p:strVal val="#ppt_h"/>
                                          </p:val>
                                        </p:tav>
                                      </p:tavLst>
                                    </p:anim>
                                  </p:childTnLst>
                                </p:cTn>
                              </p:par>
                              <p:par>
                                <p:cTn id="517" presetID="16" presetClass="entr" presetSubtype="37" fill="hold" nodeType="withEffect">
                                  <p:stCondLst>
                                    <p:cond delay="0"/>
                                  </p:stCondLst>
                                  <p:childTnLst>
                                    <p:set>
                                      <p:cBhvr>
                                        <p:cTn id="518" dur="1" fill="hold">
                                          <p:stCondLst>
                                            <p:cond delay="0"/>
                                          </p:stCondLst>
                                        </p:cTn>
                                        <p:tgtEl>
                                          <p:spTgt spid="2"/>
                                        </p:tgtEl>
                                        <p:attrNameLst>
                                          <p:attrName>style.visibility</p:attrName>
                                        </p:attrNameLst>
                                      </p:cBhvr>
                                      <p:to>
                                        <p:strVal val="visible"/>
                                      </p:to>
                                    </p:set>
                                    <p:animEffect transition="in" filter="barn(outVertical)">
                                      <p:cBhvr>
                                        <p:cTn id="519" dur="30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4" grpId="1" animBg="1"/>
      <p:bldP spid="4" grpId="2" animBg="1"/>
      <p:bldP spid="4" grpId="3" animBg="1"/>
      <p:bldP spid="5" grpId="0" animBg="1"/>
      <p:bldP spid="5" grpId="1" animBg="1"/>
      <p:bldP spid="5" grpId="2" animBg="1"/>
      <p:bldP spid="5" grpId="3" animBg="1"/>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9" grpId="0" animBg="1"/>
      <p:bldP spid="9" grpId="1" animBg="1"/>
      <p:bldP spid="9" grpId="2" animBg="1"/>
      <p:bldP spid="9" grpId="3" animBg="1"/>
      <p:bldP spid="10" grpId="0" animBg="1"/>
      <p:bldP spid="10" grpId="1" animBg="1"/>
      <p:bldP spid="10" grpId="2" animBg="1"/>
      <p:bldP spid="10" grpId="3" animBg="1"/>
      <p:bldP spid="11" grpId="0" animBg="1"/>
      <p:bldP spid="11" grpId="1" animBg="1"/>
      <p:bldP spid="11" grpId="2" animBg="1"/>
      <p:bldP spid="11" grpId="3" animBg="1"/>
      <p:bldP spid="12" grpId="0" animBg="1"/>
      <p:bldP spid="12" grpId="1" animBg="1"/>
      <p:bldP spid="12" grpId="2" animBg="1"/>
      <p:bldP spid="12" grpId="3" animBg="1"/>
      <p:bldP spid="13" grpId="0" animBg="1"/>
      <p:bldP spid="13" grpId="1" animBg="1"/>
      <p:bldP spid="13" grpId="2" animBg="1"/>
      <p:bldP spid="13" grpId="3" animBg="1"/>
      <p:bldP spid="14" grpId="0" animBg="1"/>
      <p:bldP spid="14" grpId="1" animBg="1"/>
      <p:bldP spid="14" grpId="2" animBg="1"/>
      <p:bldP spid="14" grpId="3" animBg="1"/>
      <p:bldP spid="15" grpId="0" animBg="1"/>
      <p:bldP spid="15" grpId="1" animBg="1"/>
      <p:bldP spid="15" grpId="2" animBg="1"/>
      <p:bldP spid="15" grpId="3" animBg="1"/>
      <p:bldP spid="16" grpId="0" animBg="1"/>
      <p:bldP spid="16" grpId="1" animBg="1"/>
      <p:bldP spid="16" grpId="2" animBg="1"/>
      <p:bldP spid="16" grpId="3"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20" grpId="0" animBg="1"/>
      <p:bldP spid="20" grpId="1" animBg="1"/>
      <p:bldP spid="20" grpId="2" animBg="1"/>
      <p:bldP spid="20" grpId="3" animBg="1"/>
      <p:bldP spid="21" grpId="0" animBg="1"/>
      <p:bldP spid="21" grpId="1" animBg="1"/>
      <p:bldP spid="21" grpId="2" animBg="1"/>
      <p:bldP spid="21" grpId="3" animBg="1"/>
      <p:bldP spid="22" grpId="0" animBg="1"/>
      <p:bldP spid="22" grpId="1" animBg="1"/>
      <p:bldP spid="22" grpId="2" animBg="1"/>
      <p:bldP spid="22" grpId="3" animBg="1"/>
      <p:bldP spid="23" grpId="0" animBg="1"/>
      <p:bldP spid="23" grpId="1" animBg="1"/>
      <p:bldP spid="23" grpId="2" animBg="1"/>
      <p:bldP spid="23" grpId="3" animBg="1"/>
      <p:bldP spid="24" grpId="0" animBg="1"/>
      <p:bldP spid="24" grpId="1" animBg="1"/>
      <p:bldP spid="24" grpId="2" animBg="1"/>
      <p:bldP spid="24" grpId="3" animBg="1"/>
      <p:bldP spid="25" grpId="0" animBg="1"/>
      <p:bldP spid="25" grpId="1" animBg="1"/>
      <p:bldP spid="25" grpId="2" animBg="1"/>
      <p:bldP spid="25" grpId="3" animBg="1"/>
      <p:bldP spid="26" grpId="0" animBg="1"/>
      <p:bldP spid="26" grpId="1" animBg="1"/>
      <p:bldP spid="26" grpId="2" animBg="1"/>
      <p:bldP spid="26" grpId="3" animBg="1"/>
      <p:bldP spid="27" grpId="0" animBg="1"/>
      <p:bldP spid="27" grpId="1" animBg="1"/>
      <p:bldP spid="27" grpId="2" animBg="1"/>
      <p:bldP spid="27" grpId="3" animBg="1"/>
      <p:bldP spid="28" grpId="0" animBg="1"/>
      <p:bldP spid="28" grpId="1" animBg="1"/>
      <p:bldP spid="28" grpId="2" animBg="1"/>
      <p:bldP spid="28" grpId="3" animBg="1"/>
      <p:bldP spid="29" grpId="0" animBg="1"/>
      <p:bldP spid="29" grpId="1" animBg="1"/>
      <p:bldP spid="29" grpId="2" animBg="1"/>
      <p:bldP spid="29" grpId="3" animBg="1"/>
      <p:bldP spid="30" grpId="0" animBg="1"/>
      <p:bldP spid="30" grpId="1" animBg="1"/>
      <p:bldP spid="30" grpId="2" animBg="1"/>
      <p:bldP spid="30" grpId="3" animBg="1"/>
      <p:bldP spid="31" grpId="0" animBg="1"/>
      <p:bldP spid="31" grpId="1" animBg="1"/>
      <p:bldP spid="31" grpId="2" animBg="1"/>
      <p:bldP spid="31" grpId="3" animBg="1"/>
      <p:bldP spid="32" grpId="0" animBg="1"/>
      <p:bldP spid="32" grpId="1" animBg="1"/>
      <p:bldP spid="32" grpId="2" animBg="1"/>
      <p:bldP spid="32" grpId="3" animBg="1"/>
      <p:bldP spid="33" grpId="0" animBg="1"/>
      <p:bldP spid="33" grpId="1" animBg="1"/>
      <p:bldP spid="33" grpId="2" animBg="1"/>
      <p:bldP spid="33" grpId="3" animBg="1"/>
      <p:bldP spid="34" grpId="0" animBg="1"/>
      <p:bldP spid="34" grpId="1" animBg="1"/>
      <p:bldP spid="34" grpId="2" animBg="1"/>
      <p:bldP spid="34" grpId="3" animBg="1"/>
      <p:bldP spid="35" grpId="0" animBg="1"/>
      <p:bldP spid="35" grpId="1" animBg="1"/>
      <p:bldP spid="35" grpId="2" animBg="1"/>
      <p:bldP spid="35" grpId="3" animBg="1"/>
      <p:bldP spid="36" grpId="0" animBg="1"/>
      <p:bldP spid="36" grpId="1" animBg="1"/>
      <p:bldP spid="36" grpId="2" animBg="1"/>
      <p:bldP spid="36" grpId="3" animBg="1"/>
      <p:bldP spid="37" grpId="0" animBg="1"/>
      <p:bldP spid="37" grpId="1" animBg="1"/>
      <p:bldP spid="37" grpId="2" animBg="1"/>
      <p:bldP spid="37" grpId="3" animBg="1"/>
      <p:bldP spid="38" grpId="0" animBg="1"/>
      <p:bldP spid="38" grpId="1" animBg="1"/>
      <p:bldP spid="38" grpId="2" animBg="1"/>
      <p:bldP spid="38" grpId="3" animBg="1"/>
      <p:bldP spid="39" grpId="0" animBg="1"/>
      <p:bldP spid="39" grpId="1" animBg="1"/>
      <p:bldP spid="39" grpId="2" animBg="1"/>
      <p:bldP spid="39" grpId="3" animBg="1"/>
      <p:bldP spid="40" grpId="0" animBg="1"/>
    </p:bld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2 Imagen" descr="recentemente-bia-e-branca-voltaram-a-selecao-brasileira-de-nado-sincronizado-de-olho-em-uma-vaga-no-time-que-compete-nos-jogos-do-rio-em-2016-1398780106022_1920x1080.jpg"/>
          <p:cNvPicPr>
            <a:picLocks noChangeAspect="1"/>
          </p:cNvPicPr>
          <p:nvPr/>
        </p:nvPicPr>
        <p:blipFill>
          <a:blip r:embed="rId2"/>
          <a:stretch>
            <a:fillRect/>
          </a:stretch>
        </p:blipFill>
        <p:spPr>
          <a:xfrm>
            <a:off x="0" y="1255"/>
            <a:ext cx="9144000" cy="5140990"/>
          </a:xfrm>
          <a:prstGeom prst="rect">
            <a:avLst/>
          </a:prstGeom>
        </p:spPr>
      </p:pic>
      <p:sp>
        <p:nvSpPr>
          <p:cNvPr id="4" name="3 Anillo"/>
          <p:cNvSpPr/>
          <p:nvPr/>
        </p:nvSpPr>
        <p:spPr>
          <a:xfrm>
            <a:off x="428596" y="571486"/>
            <a:ext cx="1071538" cy="4214824"/>
          </a:xfrm>
          <a:prstGeom prst="donut">
            <a:avLst>
              <a:gd name="adj" fmla="val 10612"/>
            </a:avLst>
          </a:prstGeom>
          <a:blipFill dpi="0" rotWithShape="1">
            <a:blip r:embed="rId3">
              <a:duotone>
                <a:prstClr val="black"/>
                <a:schemeClr val="accent1">
                  <a:tint val="45000"/>
                  <a:satMod val="400000"/>
                </a:schemeClr>
              </a:duotone>
              <a:lum contrast="40000"/>
            </a:blip>
            <a:srcRect/>
            <a:stretch>
              <a:fillRect/>
            </a:stretch>
          </a:blip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 name="4 Anillo"/>
          <p:cNvSpPr/>
          <p:nvPr/>
        </p:nvSpPr>
        <p:spPr>
          <a:xfrm>
            <a:off x="7643834" y="571486"/>
            <a:ext cx="1071538" cy="4214824"/>
          </a:xfrm>
          <a:prstGeom prst="donut">
            <a:avLst>
              <a:gd name="adj" fmla="val 9606"/>
            </a:avLst>
          </a:prstGeom>
          <a:blipFill dpi="0" rotWithShape="1">
            <a:blip r:embed="rId3">
              <a:duotone>
                <a:prstClr val="black"/>
                <a:schemeClr val="accent1">
                  <a:tint val="45000"/>
                  <a:satMod val="400000"/>
                </a:schemeClr>
              </a:duotone>
              <a:lum contrast="40000"/>
            </a:blip>
            <a:srcRect/>
            <a:stretch>
              <a:fillRect/>
            </a:stretch>
          </a:blip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 name="5 Anillo"/>
          <p:cNvSpPr/>
          <p:nvPr/>
        </p:nvSpPr>
        <p:spPr>
          <a:xfrm>
            <a:off x="7072330" y="571486"/>
            <a:ext cx="1071538" cy="4214824"/>
          </a:xfrm>
          <a:prstGeom prst="donut">
            <a:avLst>
              <a:gd name="adj" fmla="val 8416"/>
            </a:avLst>
          </a:prstGeom>
          <a:blipFill dpi="0" rotWithShape="1">
            <a:blip r:embed="rId3">
              <a:duotone>
                <a:prstClr val="black"/>
                <a:schemeClr val="accent1">
                  <a:tint val="45000"/>
                  <a:satMod val="400000"/>
                </a:schemeClr>
              </a:duotone>
              <a:lum contrast="40000"/>
            </a:blip>
            <a:srcRect/>
            <a:stretch>
              <a:fillRect/>
            </a:stretch>
          </a:blip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 name="6 Anillo"/>
          <p:cNvSpPr/>
          <p:nvPr/>
        </p:nvSpPr>
        <p:spPr>
          <a:xfrm>
            <a:off x="6572264" y="571486"/>
            <a:ext cx="1071538" cy="4214824"/>
          </a:xfrm>
          <a:prstGeom prst="donut">
            <a:avLst>
              <a:gd name="adj" fmla="val 9591"/>
            </a:avLst>
          </a:prstGeom>
          <a:blipFill dpi="0" rotWithShape="1">
            <a:blip r:embed="rId3">
              <a:duotone>
                <a:prstClr val="black"/>
                <a:schemeClr val="accent1">
                  <a:tint val="45000"/>
                  <a:satMod val="400000"/>
                </a:schemeClr>
              </a:duotone>
              <a:lum contrast="40000"/>
            </a:blip>
            <a:srcRect/>
            <a:stretch>
              <a:fillRect/>
            </a:stretch>
          </a:blip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8" name="7 Anillo"/>
          <p:cNvSpPr/>
          <p:nvPr/>
        </p:nvSpPr>
        <p:spPr>
          <a:xfrm>
            <a:off x="1071570" y="571486"/>
            <a:ext cx="1071538" cy="4214824"/>
          </a:xfrm>
          <a:prstGeom prst="donut">
            <a:avLst>
              <a:gd name="adj" fmla="val 13519"/>
            </a:avLst>
          </a:prstGeom>
          <a:blipFill dpi="0" rotWithShape="1">
            <a:blip r:embed="rId3">
              <a:duotone>
                <a:prstClr val="black"/>
                <a:schemeClr val="accent1">
                  <a:tint val="45000"/>
                  <a:satMod val="400000"/>
                </a:schemeClr>
              </a:duotone>
              <a:lum contrast="40000"/>
            </a:blip>
            <a:srcRect/>
            <a:stretch>
              <a:fillRect/>
            </a:stretch>
          </a:blip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9" name="8 Anillo"/>
          <p:cNvSpPr/>
          <p:nvPr/>
        </p:nvSpPr>
        <p:spPr>
          <a:xfrm>
            <a:off x="1571604" y="571486"/>
            <a:ext cx="1071538" cy="4214824"/>
          </a:xfrm>
          <a:prstGeom prst="donut">
            <a:avLst>
              <a:gd name="adj" fmla="val 14627"/>
            </a:avLst>
          </a:prstGeom>
          <a:blipFill dpi="0" rotWithShape="1">
            <a:blip r:embed="rId3">
              <a:duotone>
                <a:prstClr val="black"/>
                <a:schemeClr val="accent1">
                  <a:tint val="45000"/>
                  <a:satMod val="400000"/>
                </a:schemeClr>
              </a:duotone>
              <a:lum contrast="40000"/>
            </a:blip>
            <a:srcRect/>
            <a:stretch>
              <a:fillRect/>
            </a:stretch>
          </a:blip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0" name="9 Anillo"/>
          <p:cNvSpPr/>
          <p:nvPr/>
        </p:nvSpPr>
        <p:spPr>
          <a:xfrm>
            <a:off x="2071702" y="571486"/>
            <a:ext cx="1071538" cy="4214824"/>
          </a:xfrm>
          <a:prstGeom prst="donut">
            <a:avLst>
              <a:gd name="adj" fmla="val 11287"/>
            </a:avLst>
          </a:prstGeom>
          <a:blipFill dpi="0" rotWithShape="1">
            <a:blip r:embed="rId3">
              <a:duotone>
                <a:prstClr val="black"/>
                <a:schemeClr val="accent1">
                  <a:tint val="45000"/>
                  <a:satMod val="400000"/>
                </a:schemeClr>
              </a:duotone>
              <a:lum contrast="40000"/>
            </a:blip>
            <a:srcRect/>
            <a:stretch>
              <a:fillRect/>
            </a:stretch>
          </a:blip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1" name="10 Anillo"/>
          <p:cNvSpPr/>
          <p:nvPr/>
        </p:nvSpPr>
        <p:spPr>
          <a:xfrm>
            <a:off x="2571736" y="571486"/>
            <a:ext cx="1071538" cy="4214824"/>
          </a:xfrm>
          <a:prstGeom prst="donut">
            <a:avLst>
              <a:gd name="adj" fmla="val 11287"/>
            </a:avLst>
          </a:prstGeom>
          <a:blipFill dpi="0" rotWithShape="1">
            <a:blip r:embed="rId3">
              <a:duotone>
                <a:prstClr val="black"/>
                <a:schemeClr val="accent1">
                  <a:tint val="45000"/>
                  <a:satMod val="400000"/>
                </a:schemeClr>
              </a:duotone>
              <a:lum contrast="40000"/>
            </a:blip>
            <a:srcRect/>
            <a:stretch>
              <a:fillRect/>
            </a:stretch>
          </a:blip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2" name="11 Anillo"/>
          <p:cNvSpPr/>
          <p:nvPr/>
        </p:nvSpPr>
        <p:spPr>
          <a:xfrm>
            <a:off x="3143272" y="571486"/>
            <a:ext cx="1071538" cy="4214824"/>
          </a:xfrm>
          <a:prstGeom prst="donut">
            <a:avLst>
              <a:gd name="adj" fmla="val 13519"/>
            </a:avLst>
          </a:prstGeom>
          <a:blipFill dpi="0" rotWithShape="1">
            <a:blip r:embed="rId3">
              <a:duotone>
                <a:prstClr val="black"/>
                <a:schemeClr val="accent1">
                  <a:tint val="45000"/>
                  <a:satMod val="400000"/>
                </a:schemeClr>
              </a:duotone>
              <a:lum contrast="40000"/>
            </a:blip>
            <a:srcRect/>
            <a:stretch>
              <a:fillRect/>
            </a:stretch>
          </a:blip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3" name="12 Anillo"/>
          <p:cNvSpPr/>
          <p:nvPr/>
        </p:nvSpPr>
        <p:spPr>
          <a:xfrm>
            <a:off x="6072198" y="571486"/>
            <a:ext cx="1071538" cy="4214824"/>
          </a:xfrm>
          <a:prstGeom prst="donut">
            <a:avLst>
              <a:gd name="adj" fmla="val 8498"/>
            </a:avLst>
          </a:prstGeom>
          <a:blipFill dpi="0" rotWithShape="1">
            <a:blip r:embed="rId3">
              <a:duotone>
                <a:prstClr val="black"/>
                <a:schemeClr val="accent1">
                  <a:tint val="45000"/>
                  <a:satMod val="400000"/>
                </a:schemeClr>
              </a:duotone>
              <a:lum contrast="40000"/>
            </a:blip>
            <a:srcRect/>
            <a:stretch>
              <a:fillRect/>
            </a:stretch>
          </a:blip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4" name="13 Anillo"/>
          <p:cNvSpPr/>
          <p:nvPr/>
        </p:nvSpPr>
        <p:spPr>
          <a:xfrm>
            <a:off x="5572132" y="571486"/>
            <a:ext cx="1071538" cy="4214824"/>
          </a:xfrm>
          <a:prstGeom prst="donut">
            <a:avLst>
              <a:gd name="adj" fmla="val 8498"/>
            </a:avLst>
          </a:prstGeom>
          <a:blipFill dpi="0" rotWithShape="1">
            <a:blip r:embed="rId3">
              <a:duotone>
                <a:prstClr val="black"/>
                <a:schemeClr val="accent1">
                  <a:tint val="45000"/>
                  <a:satMod val="400000"/>
                </a:schemeClr>
              </a:duotone>
              <a:lum contrast="40000"/>
            </a:blip>
            <a:srcRect/>
            <a:stretch>
              <a:fillRect/>
            </a:stretch>
          </a:blip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5" name="14 Anillo"/>
          <p:cNvSpPr/>
          <p:nvPr/>
        </p:nvSpPr>
        <p:spPr>
          <a:xfrm>
            <a:off x="4929190" y="571486"/>
            <a:ext cx="1071538" cy="4214824"/>
          </a:xfrm>
          <a:prstGeom prst="donut">
            <a:avLst>
              <a:gd name="adj" fmla="val 10698"/>
            </a:avLst>
          </a:prstGeom>
          <a:blipFill dpi="0" rotWithShape="1">
            <a:blip r:embed="rId3">
              <a:duotone>
                <a:prstClr val="black"/>
                <a:schemeClr val="accent1">
                  <a:tint val="45000"/>
                  <a:satMod val="400000"/>
                </a:schemeClr>
              </a:duotone>
              <a:lum contrast="40000"/>
            </a:blip>
            <a:srcRect/>
            <a:stretch>
              <a:fillRect/>
            </a:stretch>
          </a:blip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6" name="15 Rectángulo"/>
          <p:cNvSpPr/>
          <p:nvPr/>
        </p:nvSpPr>
        <p:spPr>
          <a:xfrm>
            <a:off x="-500098" y="-357208"/>
            <a:ext cx="10001320" cy="6072230"/>
          </a:xfrm>
          <a:prstGeom prst="rect">
            <a:avLst/>
          </a:prstGeom>
          <a:gradFill flip="none" rotWithShape="1">
            <a:gsLst>
              <a:gs pos="0">
                <a:srgbClr val="3399FF"/>
              </a:gs>
              <a:gs pos="16000">
                <a:srgbClr val="00CCCC"/>
              </a:gs>
              <a:gs pos="47000">
                <a:srgbClr val="9999FF"/>
              </a:gs>
              <a:gs pos="60001">
                <a:srgbClr val="2E6792"/>
              </a:gs>
              <a:gs pos="71001">
                <a:srgbClr val="3333CC"/>
              </a:gs>
              <a:gs pos="81000">
                <a:srgbClr val="1170FF"/>
              </a:gs>
              <a:gs pos="100000">
                <a:srgbClr val="006699"/>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advTm="17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16"/>
                                        </p:tgtEl>
                                        <p:attrNameLst>
                                          <p:attrName>style.opacity</p:attrName>
                                        </p:attrNameLst>
                                      </p:cBhvr>
                                      <p:to>
                                        <p:strVal val="0"/>
                                      </p:to>
                                    </p:set>
                                    <p:animEffect filter="image" prLst="opacity: 0">
                                      <p:cBhvr rctx="IE">
                                        <p:cTn id="7" dur="indefinite"/>
                                        <p:tgtEl>
                                          <p:spTgt spid="16"/>
                                        </p:tgtEl>
                                      </p:cBhvr>
                                    </p:animEffect>
                                  </p:childTnLst>
                                </p:cTn>
                              </p:par>
                              <p:par>
                                <p:cTn id="8" presetID="2" presetClass="entr" presetSubtype="2" fill="hold" grpId="0" nodeType="withEffect">
                                  <p:stCondLst>
                                    <p:cond delay="0"/>
                                  </p:stCondLst>
                                  <p:childTnLst>
                                    <p:set>
                                      <p:cBhvr>
                                        <p:cTn id="9" dur="1" fill="hold">
                                          <p:stCondLst>
                                            <p:cond delay="0"/>
                                          </p:stCondLst>
                                        </p:cTn>
                                        <p:tgtEl>
                                          <p:spTgt spid="4"/>
                                        </p:tgtEl>
                                        <p:attrNameLst>
                                          <p:attrName>style.visibility</p:attrName>
                                        </p:attrNameLst>
                                      </p:cBhvr>
                                      <p:to>
                                        <p:strVal val="visible"/>
                                      </p:to>
                                    </p:set>
                                    <p:anim calcmode="lin" valueType="num">
                                      <p:cBhvr additive="base">
                                        <p:cTn id="10" dur="3000" fill="hold"/>
                                        <p:tgtEl>
                                          <p:spTgt spid="4"/>
                                        </p:tgtEl>
                                        <p:attrNameLst>
                                          <p:attrName>ppt_x</p:attrName>
                                        </p:attrNameLst>
                                      </p:cBhvr>
                                      <p:tavLst>
                                        <p:tav tm="0">
                                          <p:val>
                                            <p:strVal val="1+#ppt_w/2"/>
                                          </p:val>
                                        </p:tav>
                                        <p:tav tm="100000">
                                          <p:val>
                                            <p:strVal val="#ppt_x"/>
                                          </p:val>
                                        </p:tav>
                                      </p:tavLst>
                                    </p:anim>
                                    <p:anim calcmode="lin" valueType="num">
                                      <p:cBhvr additive="base">
                                        <p:cTn id="11" dur="3000" fill="hold"/>
                                        <p:tgtEl>
                                          <p:spTgt spid="4"/>
                                        </p:tgtEl>
                                        <p:attrNameLst>
                                          <p:attrName>ppt_y</p:attrName>
                                        </p:attrNameLst>
                                      </p:cBhvr>
                                      <p:tavLst>
                                        <p:tav tm="0">
                                          <p:val>
                                            <p:strVal val="#ppt_y"/>
                                          </p:val>
                                        </p:tav>
                                        <p:tav tm="100000">
                                          <p:val>
                                            <p:strVal val="#ppt_y"/>
                                          </p:val>
                                        </p:tav>
                                      </p:tavLst>
                                    </p:anim>
                                  </p:childTnLst>
                                </p:cTn>
                              </p:par>
                              <p:par>
                                <p:cTn id="12" presetID="2" presetClass="entr" presetSubtype="2" fill="hold" grpId="0" nodeType="withEffect">
                                  <p:stCondLst>
                                    <p:cond delay="0"/>
                                  </p:stCondLst>
                                  <p:childTnLst>
                                    <p:set>
                                      <p:cBhvr>
                                        <p:cTn id="13" dur="1" fill="hold">
                                          <p:stCondLst>
                                            <p:cond delay="0"/>
                                          </p:stCondLst>
                                        </p:cTn>
                                        <p:tgtEl>
                                          <p:spTgt spid="8"/>
                                        </p:tgtEl>
                                        <p:attrNameLst>
                                          <p:attrName>style.visibility</p:attrName>
                                        </p:attrNameLst>
                                      </p:cBhvr>
                                      <p:to>
                                        <p:strVal val="visible"/>
                                      </p:to>
                                    </p:set>
                                    <p:anim calcmode="lin" valueType="num">
                                      <p:cBhvr additive="base">
                                        <p:cTn id="14" dur="3000" fill="hold"/>
                                        <p:tgtEl>
                                          <p:spTgt spid="8"/>
                                        </p:tgtEl>
                                        <p:attrNameLst>
                                          <p:attrName>ppt_x</p:attrName>
                                        </p:attrNameLst>
                                      </p:cBhvr>
                                      <p:tavLst>
                                        <p:tav tm="0">
                                          <p:val>
                                            <p:strVal val="1+#ppt_w/2"/>
                                          </p:val>
                                        </p:tav>
                                        <p:tav tm="100000">
                                          <p:val>
                                            <p:strVal val="#ppt_x"/>
                                          </p:val>
                                        </p:tav>
                                      </p:tavLst>
                                    </p:anim>
                                    <p:anim calcmode="lin" valueType="num">
                                      <p:cBhvr additive="base">
                                        <p:cTn id="15" dur="3000" fill="hold"/>
                                        <p:tgtEl>
                                          <p:spTgt spid="8"/>
                                        </p:tgtEl>
                                        <p:attrNameLst>
                                          <p:attrName>ppt_y</p:attrName>
                                        </p:attrNameLst>
                                      </p:cBhvr>
                                      <p:tavLst>
                                        <p:tav tm="0">
                                          <p:val>
                                            <p:strVal val="#ppt_y"/>
                                          </p:val>
                                        </p:tav>
                                        <p:tav tm="100000">
                                          <p:val>
                                            <p:strVal val="#ppt_y"/>
                                          </p:val>
                                        </p:tav>
                                      </p:tavLst>
                                    </p:anim>
                                  </p:childTnLst>
                                </p:cTn>
                              </p:par>
                              <p:par>
                                <p:cTn id="16" presetID="2" presetClass="entr" presetSubtype="2" fill="hold" grpId="0" nodeType="withEffect">
                                  <p:stCondLst>
                                    <p:cond delay="0"/>
                                  </p:stCondLst>
                                  <p:childTnLst>
                                    <p:set>
                                      <p:cBhvr>
                                        <p:cTn id="17" dur="1" fill="hold">
                                          <p:stCondLst>
                                            <p:cond delay="0"/>
                                          </p:stCondLst>
                                        </p:cTn>
                                        <p:tgtEl>
                                          <p:spTgt spid="9"/>
                                        </p:tgtEl>
                                        <p:attrNameLst>
                                          <p:attrName>style.visibility</p:attrName>
                                        </p:attrNameLst>
                                      </p:cBhvr>
                                      <p:to>
                                        <p:strVal val="visible"/>
                                      </p:to>
                                    </p:set>
                                    <p:anim calcmode="lin" valueType="num">
                                      <p:cBhvr additive="base">
                                        <p:cTn id="18" dur="3000" fill="hold"/>
                                        <p:tgtEl>
                                          <p:spTgt spid="9"/>
                                        </p:tgtEl>
                                        <p:attrNameLst>
                                          <p:attrName>ppt_x</p:attrName>
                                        </p:attrNameLst>
                                      </p:cBhvr>
                                      <p:tavLst>
                                        <p:tav tm="0">
                                          <p:val>
                                            <p:strVal val="1+#ppt_w/2"/>
                                          </p:val>
                                        </p:tav>
                                        <p:tav tm="100000">
                                          <p:val>
                                            <p:strVal val="#ppt_x"/>
                                          </p:val>
                                        </p:tav>
                                      </p:tavLst>
                                    </p:anim>
                                    <p:anim calcmode="lin" valueType="num">
                                      <p:cBhvr additive="base">
                                        <p:cTn id="19" dur="3000" fill="hold"/>
                                        <p:tgtEl>
                                          <p:spTgt spid="9"/>
                                        </p:tgtEl>
                                        <p:attrNameLst>
                                          <p:attrName>ppt_y</p:attrName>
                                        </p:attrNameLst>
                                      </p:cBhvr>
                                      <p:tavLst>
                                        <p:tav tm="0">
                                          <p:val>
                                            <p:strVal val="#ppt_y"/>
                                          </p:val>
                                        </p:tav>
                                        <p:tav tm="100000">
                                          <p:val>
                                            <p:strVal val="#ppt_y"/>
                                          </p:val>
                                        </p:tav>
                                      </p:tavLst>
                                    </p:anim>
                                  </p:childTnLst>
                                </p:cTn>
                              </p:par>
                              <p:par>
                                <p:cTn id="20" presetID="2" presetClass="entr" presetSubtype="2" fill="hold" grpId="0" nodeType="withEffect">
                                  <p:stCondLst>
                                    <p:cond delay="0"/>
                                  </p:stCondLst>
                                  <p:childTnLst>
                                    <p:set>
                                      <p:cBhvr>
                                        <p:cTn id="21" dur="1" fill="hold">
                                          <p:stCondLst>
                                            <p:cond delay="0"/>
                                          </p:stCondLst>
                                        </p:cTn>
                                        <p:tgtEl>
                                          <p:spTgt spid="10"/>
                                        </p:tgtEl>
                                        <p:attrNameLst>
                                          <p:attrName>style.visibility</p:attrName>
                                        </p:attrNameLst>
                                      </p:cBhvr>
                                      <p:to>
                                        <p:strVal val="visible"/>
                                      </p:to>
                                    </p:set>
                                    <p:anim calcmode="lin" valueType="num">
                                      <p:cBhvr additive="base">
                                        <p:cTn id="22" dur="3000" fill="hold"/>
                                        <p:tgtEl>
                                          <p:spTgt spid="10"/>
                                        </p:tgtEl>
                                        <p:attrNameLst>
                                          <p:attrName>ppt_x</p:attrName>
                                        </p:attrNameLst>
                                      </p:cBhvr>
                                      <p:tavLst>
                                        <p:tav tm="0">
                                          <p:val>
                                            <p:strVal val="1+#ppt_w/2"/>
                                          </p:val>
                                        </p:tav>
                                        <p:tav tm="100000">
                                          <p:val>
                                            <p:strVal val="#ppt_x"/>
                                          </p:val>
                                        </p:tav>
                                      </p:tavLst>
                                    </p:anim>
                                    <p:anim calcmode="lin" valueType="num">
                                      <p:cBhvr additive="base">
                                        <p:cTn id="23" dur="3000" fill="hold"/>
                                        <p:tgtEl>
                                          <p:spTgt spid="10"/>
                                        </p:tgtEl>
                                        <p:attrNameLst>
                                          <p:attrName>ppt_y</p:attrName>
                                        </p:attrNameLst>
                                      </p:cBhvr>
                                      <p:tavLst>
                                        <p:tav tm="0">
                                          <p:val>
                                            <p:strVal val="#ppt_y"/>
                                          </p:val>
                                        </p:tav>
                                        <p:tav tm="100000">
                                          <p:val>
                                            <p:strVal val="#ppt_y"/>
                                          </p:val>
                                        </p:tav>
                                      </p:tavLst>
                                    </p:anim>
                                  </p:childTnLst>
                                </p:cTn>
                              </p:par>
                              <p:par>
                                <p:cTn id="24" presetID="2" presetClass="entr" presetSubtype="2" fill="hold" grpId="0" nodeType="withEffect">
                                  <p:stCondLst>
                                    <p:cond delay="0"/>
                                  </p:stCondLst>
                                  <p:childTnLst>
                                    <p:set>
                                      <p:cBhvr>
                                        <p:cTn id="25" dur="1" fill="hold">
                                          <p:stCondLst>
                                            <p:cond delay="0"/>
                                          </p:stCondLst>
                                        </p:cTn>
                                        <p:tgtEl>
                                          <p:spTgt spid="11"/>
                                        </p:tgtEl>
                                        <p:attrNameLst>
                                          <p:attrName>style.visibility</p:attrName>
                                        </p:attrNameLst>
                                      </p:cBhvr>
                                      <p:to>
                                        <p:strVal val="visible"/>
                                      </p:to>
                                    </p:set>
                                    <p:anim calcmode="lin" valueType="num">
                                      <p:cBhvr additive="base">
                                        <p:cTn id="26" dur="3000" fill="hold"/>
                                        <p:tgtEl>
                                          <p:spTgt spid="11"/>
                                        </p:tgtEl>
                                        <p:attrNameLst>
                                          <p:attrName>ppt_x</p:attrName>
                                        </p:attrNameLst>
                                      </p:cBhvr>
                                      <p:tavLst>
                                        <p:tav tm="0">
                                          <p:val>
                                            <p:strVal val="1+#ppt_w/2"/>
                                          </p:val>
                                        </p:tav>
                                        <p:tav tm="100000">
                                          <p:val>
                                            <p:strVal val="#ppt_x"/>
                                          </p:val>
                                        </p:tav>
                                      </p:tavLst>
                                    </p:anim>
                                    <p:anim calcmode="lin" valueType="num">
                                      <p:cBhvr additive="base">
                                        <p:cTn id="27" dur="3000" fill="hold"/>
                                        <p:tgtEl>
                                          <p:spTgt spid="11"/>
                                        </p:tgtEl>
                                        <p:attrNameLst>
                                          <p:attrName>ppt_y</p:attrName>
                                        </p:attrNameLst>
                                      </p:cBhvr>
                                      <p:tavLst>
                                        <p:tav tm="0">
                                          <p:val>
                                            <p:strVal val="#ppt_y"/>
                                          </p:val>
                                        </p:tav>
                                        <p:tav tm="100000">
                                          <p:val>
                                            <p:strVal val="#ppt_y"/>
                                          </p:val>
                                        </p:tav>
                                      </p:tavLst>
                                    </p:anim>
                                  </p:childTnLst>
                                </p:cTn>
                              </p:par>
                              <p:par>
                                <p:cTn id="28" presetID="2" presetClass="entr" presetSubtype="2" fill="hold" grpId="0" nodeType="withEffect">
                                  <p:stCondLst>
                                    <p:cond delay="0"/>
                                  </p:stCondLst>
                                  <p:childTnLst>
                                    <p:set>
                                      <p:cBhvr>
                                        <p:cTn id="29" dur="1" fill="hold">
                                          <p:stCondLst>
                                            <p:cond delay="0"/>
                                          </p:stCondLst>
                                        </p:cTn>
                                        <p:tgtEl>
                                          <p:spTgt spid="12"/>
                                        </p:tgtEl>
                                        <p:attrNameLst>
                                          <p:attrName>style.visibility</p:attrName>
                                        </p:attrNameLst>
                                      </p:cBhvr>
                                      <p:to>
                                        <p:strVal val="visible"/>
                                      </p:to>
                                    </p:set>
                                    <p:anim calcmode="lin" valueType="num">
                                      <p:cBhvr additive="base">
                                        <p:cTn id="30" dur="3000" fill="hold"/>
                                        <p:tgtEl>
                                          <p:spTgt spid="12"/>
                                        </p:tgtEl>
                                        <p:attrNameLst>
                                          <p:attrName>ppt_x</p:attrName>
                                        </p:attrNameLst>
                                      </p:cBhvr>
                                      <p:tavLst>
                                        <p:tav tm="0">
                                          <p:val>
                                            <p:strVal val="1+#ppt_w/2"/>
                                          </p:val>
                                        </p:tav>
                                        <p:tav tm="100000">
                                          <p:val>
                                            <p:strVal val="#ppt_x"/>
                                          </p:val>
                                        </p:tav>
                                      </p:tavLst>
                                    </p:anim>
                                    <p:anim calcmode="lin" valueType="num">
                                      <p:cBhvr additive="base">
                                        <p:cTn id="31" dur="3000" fill="hold"/>
                                        <p:tgtEl>
                                          <p:spTgt spid="12"/>
                                        </p:tgtEl>
                                        <p:attrNameLst>
                                          <p:attrName>ppt_y</p:attrName>
                                        </p:attrNameLst>
                                      </p:cBhvr>
                                      <p:tavLst>
                                        <p:tav tm="0">
                                          <p:val>
                                            <p:strVal val="#ppt_y"/>
                                          </p:val>
                                        </p:tav>
                                        <p:tav tm="100000">
                                          <p:val>
                                            <p:strVal val="#ppt_y"/>
                                          </p:val>
                                        </p:tav>
                                      </p:tavLst>
                                    </p:anim>
                                  </p:childTnLst>
                                </p:cTn>
                              </p:par>
                              <p:par>
                                <p:cTn id="32" presetID="2" presetClass="entr" presetSubtype="8" fill="hold" grpId="0" nodeType="withEffect">
                                  <p:stCondLst>
                                    <p:cond delay="0"/>
                                  </p:stCondLst>
                                  <p:childTnLst>
                                    <p:set>
                                      <p:cBhvr>
                                        <p:cTn id="33" dur="1" fill="hold">
                                          <p:stCondLst>
                                            <p:cond delay="0"/>
                                          </p:stCondLst>
                                        </p:cTn>
                                        <p:tgtEl>
                                          <p:spTgt spid="5"/>
                                        </p:tgtEl>
                                        <p:attrNameLst>
                                          <p:attrName>style.visibility</p:attrName>
                                        </p:attrNameLst>
                                      </p:cBhvr>
                                      <p:to>
                                        <p:strVal val="visible"/>
                                      </p:to>
                                    </p:set>
                                    <p:anim calcmode="lin" valueType="num">
                                      <p:cBhvr additive="base">
                                        <p:cTn id="34" dur="3000" fill="hold"/>
                                        <p:tgtEl>
                                          <p:spTgt spid="5"/>
                                        </p:tgtEl>
                                        <p:attrNameLst>
                                          <p:attrName>ppt_x</p:attrName>
                                        </p:attrNameLst>
                                      </p:cBhvr>
                                      <p:tavLst>
                                        <p:tav tm="0">
                                          <p:val>
                                            <p:strVal val="0-#ppt_w/2"/>
                                          </p:val>
                                        </p:tav>
                                        <p:tav tm="100000">
                                          <p:val>
                                            <p:strVal val="#ppt_x"/>
                                          </p:val>
                                        </p:tav>
                                      </p:tavLst>
                                    </p:anim>
                                    <p:anim calcmode="lin" valueType="num">
                                      <p:cBhvr additive="base">
                                        <p:cTn id="35" dur="3000" fill="hold"/>
                                        <p:tgtEl>
                                          <p:spTgt spid="5"/>
                                        </p:tgtEl>
                                        <p:attrNameLst>
                                          <p:attrName>ppt_y</p:attrName>
                                        </p:attrNameLst>
                                      </p:cBhvr>
                                      <p:tavLst>
                                        <p:tav tm="0">
                                          <p:val>
                                            <p:strVal val="#ppt_y"/>
                                          </p:val>
                                        </p:tav>
                                        <p:tav tm="100000">
                                          <p:val>
                                            <p:strVal val="#ppt_y"/>
                                          </p:val>
                                        </p:tav>
                                      </p:tavLst>
                                    </p:anim>
                                  </p:childTnLst>
                                </p:cTn>
                              </p:par>
                              <p:par>
                                <p:cTn id="36" presetID="2" presetClass="entr" presetSubtype="8" fill="hold" grpId="0" nodeType="withEffect">
                                  <p:stCondLst>
                                    <p:cond delay="0"/>
                                  </p:stCondLst>
                                  <p:childTnLst>
                                    <p:set>
                                      <p:cBhvr>
                                        <p:cTn id="37" dur="1" fill="hold">
                                          <p:stCondLst>
                                            <p:cond delay="0"/>
                                          </p:stCondLst>
                                        </p:cTn>
                                        <p:tgtEl>
                                          <p:spTgt spid="6"/>
                                        </p:tgtEl>
                                        <p:attrNameLst>
                                          <p:attrName>style.visibility</p:attrName>
                                        </p:attrNameLst>
                                      </p:cBhvr>
                                      <p:to>
                                        <p:strVal val="visible"/>
                                      </p:to>
                                    </p:set>
                                    <p:anim calcmode="lin" valueType="num">
                                      <p:cBhvr additive="base">
                                        <p:cTn id="38" dur="3000" fill="hold"/>
                                        <p:tgtEl>
                                          <p:spTgt spid="6"/>
                                        </p:tgtEl>
                                        <p:attrNameLst>
                                          <p:attrName>ppt_x</p:attrName>
                                        </p:attrNameLst>
                                      </p:cBhvr>
                                      <p:tavLst>
                                        <p:tav tm="0">
                                          <p:val>
                                            <p:strVal val="0-#ppt_w/2"/>
                                          </p:val>
                                        </p:tav>
                                        <p:tav tm="100000">
                                          <p:val>
                                            <p:strVal val="#ppt_x"/>
                                          </p:val>
                                        </p:tav>
                                      </p:tavLst>
                                    </p:anim>
                                    <p:anim calcmode="lin" valueType="num">
                                      <p:cBhvr additive="base">
                                        <p:cTn id="39" dur="3000" fill="hold"/>
                                        <p:tgtEl>
                                          <p:spTgt spid="6"/>
                                        </p:tgtEl>
                                        <p:attrNameLst>
                                          <p:attrName>ppt_y</p:attrName>
                                        </p:attrNameLst>
                                      </p:cBhvr>
                                      <p:tavLst>
                                        <p:tav tm="0">
                                          <p:val>
                                            <p:strVal val="#ppt_y"/>
                                          </p:val>
                                        </p:tav>
                                        <p:tav tm="100000">
                                          <p:val>
                                            <p:strVal val="#ppt_y"/>
                                          </p:val>
                                        </p:tav>
                                      </p:tavLst>
                                    </p:anim>
                                  </p:childTnLst>
                                </p:cTn>
                              </p:par>
                              <p:par>
                                <p:cTn id="40" presetID="2" presetClass="entr" presetSubtype="8" fill="hold" grpId="0" nodeType="withEffect">
                                  <p:stCondLst>
                                    <p:cond delay="0"/>
                                  </p:stCondLst>
                                  <p:childTnLst>
                                    <p:set>
                                      <p:cBhvr>
                                        <p:cTn id="41" dur="1" fill="hold">
                                          <p:stCondLst>
                                            <p:cond delay="0"/>
                                          </p:stCondLst>
                                        </p:cTn>
                                        <p:tgtEl>
                                          <p:spTgt spid="7"/>
                                        </p:tgtEl>
                                        <p:attrNameLst>
                                          <p:attrName>style.visibility</p:attrName>
                                        </p:attrNameLst>
                                      </p:cBhvr>
                                      <p:to>
                                        <p:strVal val="visible"/>
                                      </p:to>
                                    </p:set>
                                    <p:anim calcmode="lin" valueType="num">
                                      <p:cBhvr additive="base">
                                        <p:cTn id="42" dur="3000" fill="hold"/>
                                        <p:tgtEl>
                                          <p:spTgt spid="7"/>
                                        </p:tgtEl>
                                        <p:attrNameLst>
                                          <p:attrName>ppt_x</p:attrName>
                                        </p:attrNameLst>
                                      </p:cBhvr>
                                      <p:tavLst>
                                        <p:tav tm="0">
                                          <p:val>
                                            <p:strVal val="0-#ppt_w/2"/>
                                          </p:val>
                                        </p:tav>
                                        <p:tav tm="100000">
                                          <p:val>
                                            <p:strVal val="#ppt_x"/>
                                          </p:val>
                                        </p:tav>
                                      </p:tavLst>
                                    </p:anim>
                                    <p:anim calcmode="lin" valueType="num">
                                      <p:cBhvr additive="base">
                                        <p:cTn id="43" dur="3000" fill="hold"/>
                                        <p:tgtEl>
                                          <p:spTgt spid="7"/>
                                        </p:tgtEl>
                                        <p:attrNameLst>
                                          <p:attrName>ppt_y</p:attrName>
                                        </p:attrNameLst>
                                      </p:cBhvr>
                                      <p:tavLst>
                                        <p:tav tm="0">
                                          <p:val>
                                            <p:strVal val="#ppt_y"/>
                                          </p:val>
                                        </p:tav>
                                        <p:tav tm="100000">
                                          <p:val>
                                            <p:strVal val="#ppt_y"/>
                                          </p:val>
                                        </p:tav>
                                      </p:tavLst>
                                    </p:anim>
                                  </p:childTnLst>
                                </p:cTn>
                              </p:par>
                              <p:par>
                                <p:cTn id="44" presetID="2" presetClass="entr" presetSubtype="8" fill="hold" grpId="0" nodeType="withEffect">
                                  <p:stCondLst>
                                    <p:cond delay="0"/>
                                  </p:stCondLst>
                                  <p:childTnLst>
                                    <p:set>
                                      <p:cBhvr>
                                        <p:cTn id="45" dur="1" fill="hold">
                                          <p:stCondLst>
                                            <p:cond delay="0"/>
                                          </p:stCondLst>
                                        </p:cTn>
                                        <p:tgtEl>
                                          <p:spTgt spid="13"/>
                                        </p:tgtEl>
                                        <p:attrNameLst>
                                          <p:attrName>style.visibility</p:attrName>
                                        </p:attrNameLst>
                                      </p:cBhvr>
                                      <p:to>
                                        <p:strVal val="visible"/>
                                      </p:to>
                                    </p:set>
                                    <p:anim calcmode="lin" valueType="num">
                                      <p:cBhvr additive="base">
                                        <p:cTn id="46" dur="3000" fill="hold"/>
                                        <p:tgtEl>
                                          <p:spTgt spid="13"/>
                                        </p:tgtEl>
                                        <p:attrNameLst>
                                          <p:attrName>ppt_x</p:attrName>
                                        </p:attrNameLst>
                                      </p:cBhvr>
                                      <p:tavLst>
                                        <p:tav tm="0">
                                          <p:val>
                                            <p:strVal val="0-#ppt_w/2"/>
                                          </p:val>
                                        </p:tav>
                                        <p:tav tm="100000">
                                          <p:val>
                                            <p:strVal val="#ppt_x"/>
                                          </p:val>
                                        </p:tav>
                                      </p:tavLst>
                                    </p:anim>
                                    <p:anim calcmode="lin" valueType="num">
                                      <p:cBhvr additive="base">
                                        <p:cTn id="47" dur="3000" fill="hold"/>
                                        <p:tgtEl>
                                          <p:spTgt spid="13"/>
                                        </p:tgtEl>
                                        <p:attrNameLst>
                                          <p:attrName>ppt_y</p:attrName>
                                        </p:attrNameLst>
                                      </p:cBhvr>
                                      <p:tavLst>
                                        <p:tav tm="0">
                                          <p:val>
                                            <p:strVal val="#ppt_y"/>
                                          </p:val>
                                        </p:tav>
                                        <p:tav tm="100000">
                                          <p:val>
                                            <p:strVal val="#ppt_y"/>
                                          </p:val>
                                        </p:tav>
                                      </p:tavLst>
                                    </p:anim>
                                  </p:childTnLst>
                                </p:cTn>
                              </p:par>
                              <p:par>
                                <p:cTn id="48" presetID="2" presetClass="entr" presetSubtype="8" fill="hold" grpId="0" nodeType="withEffect">
                                  <p:stCondLst>
                                    <p:cond delay="0"/>
                                  </p:stCondLst>
                                  <p:childTnLst>
                                    <p:set>
                                      <p:cBhvr>
                                        <p:cTn id="49" dur="1" fill="hold">
                                          <p:stCondLst>
                                            <p:cond delay="0"/>
                                          </p:stCondLst>
                                        </p:cTn>
                                        <p:tgtEl>
                                          <p:spTgt spid="14"/>
                                        </p:tgtEl>
                                        <p:attrNameLst>
                                          <p:attrName>style.visibility</p:attrName>
                                        </p:attrNameLst>
                                      </p:cBhvr>
                                      <p:to>
                                        <p:strVal val="visible"/>
                                      </p:to>
                                    </p:set>
                                    <p:anim calcmode="lin" valueType="num">
                                      <p:cBhvr additive="base">
                                        <p:cTn id="50" dur="3000" fill="hold"/>
                                        <p:tgtEl>
                                          <p:spTgt spid="14"/>
                                        </p:tgtEl>
                                        <p:attrNameLst>
                                          <p:attrName>ppt_x</p:attrName>
                                        </p:attrNameLst>
                                      </p:cBhvr>
                                      <p:tavLst>
                                        <p:tav tm="0">
                                          <p:val>
                                            <p:strVal val="0-#ppt_w/2"/>
                                          </p:val>
                                        </p:tav>
                                        <p:tav tm="100000">
                                          <p:val>
                                            <p:strVal val="#ppt_x"/>
                                          </p:val>
                                        </p:tav>
                                      </p:tavLst>
                                    </p:anim>
                                    <p:anim calcmode="lin" valueType="num">
                                      <p:cBhvr additive="base">
                                        <p:cTn id="51" dur="3000" fill="hold"/>
                                        <p:tgtEl>
                                          <p:spTgt spid="14"/>
                                        </p:tgtEl>
                                        <p:attrNameLst>
                                          <p:attrName>ppt_y</p:attrName>
                                        </p:attrNameLst>
                                      </p:cBhvr>
                                      <p:tavLst>
                                        <p:tav tm="0">
                                          <p:val>
                                            <p:strVal val="#ppt_y"/>
                                          </p:val>
                                        </p:tav>
                                        <p:tav tm="100000">
                                          <p:val>
                                            <p:strVal val="#ppt_y"/>
                                          </p:val>
                                        </p:tav>
                                      </p:tavLst>
                                    </p:anim>
                                  </p:childTnLst>
                                </p:cTn>
                              </p:par>
                              <p:par>
                                <p:cTn id="52" presetID="2" presetClass="entr" presetSubtype="8" fill="hold" grpId="0" nodeType="withEffect">
                                  <p:stCondLst>
                                    <p:cond delay="0"/>
                                  </p:stCondLst>
                                  <p:childTnLst>
                                    <p:set>
                                      <p:cBhvr>
                                        <p:cTn id="53" dur="1" fill="hold">
                                          <p:stCondLst>
                                            <p:cond delay="0"/>
                                          </p:stCondLst>
                                        </p:cTn>
                                        <p:tgtEl>
                                          <p:spTgt spid="15"/>
                                        </p:tgtEl>
                                        <p:attrNameLst>
                                          <p:attrName>style.visibility</p:attrName>
                                        </p:attrNameLst>
                                      </p:cBhvr>
                                      <p:to>
                                        <p:strVal val="visible"/>
                                      </p:to>
                                    </p:set>
                                    <p:anim calcmode="lin" valueType="num">
                                      <p:cBhvr additive="base">
                                        <p:cTn id="54" dur="3000" fill="hold"/>
                                        <p:tgtEl>
                                          <p:spTgt spid="15"/>
                                        </p:tgtEl>
                                        <p:attrNameLst>
                                          <p:attrName>ppt_x</p:attrName>
                                        </p:attrNameLst>
                                      </p:cBhvr>
                                      <p:tavLst>
                                        <p:tav tm="0">
                                          <p:val>
                                            <p:strVal val="0-#ppt_w/2"/>
                                          </p:val>
                                        </p:tav>
                                        <p:tav tm="100000">
                                          <p:val>
                                            <p:strVal val="#ppt_x"/>
                                          </p:val>
                                        </p:tav>
                                      </p:tavLst>
                                    </p:anim>
                                    <p:anim calcmode="lin" valueType="num">
                                      <p:cBhvr additive="base">
                                        <p:cTn id="55" dur="3000" fill="hold"/>
                                        <p:tgtEl>
                                          <p:spTgt spid="15"/>
                                        </p:tgtEl>
                                        <p:attrNameLst>
                                          <p:attrName>ppt_y</p:attrName>
                                        </p:attrNameLst>
                                      </p:cBhvr>
                                      <p:tavLst>
                                        <p:tav tm="0">
                                          <p:val>
                                            <p:strVal val="#ppt_y"/>
                                          </p:val>
                                        </p:tav>
                                        <p:tav tm="100000">
                                          <p:val>
                                            <p:strVal val="#ppt_y"/>
                                          </p:val>
                                        </p:tav>
                                      </p:tavLst>
                                    </p:anim>
                                  </p:childTnLst>
                                </p:cTn>
                              </p:par>
                              <p:par>
                                <p:cTn id="56" presetID="8" presetClass="emph" presetSubtype="0" fill="hold" grpId="1" nodeType="withEffect">
                                  <p:stCondLst>
                                    <p:cond delay="0"/>
                                  </p:stCondLst>
                                  <p:childTnLst>
                                    <p:animRot by="-21600000">
                                      <p:cBhvr>
                                        <p:cTn id="57" dur="3000" fill="hold"/>
                                        <p:tgtEl>
                                          <p:spTgt spid="4"/>
                                        </p:tgtEl>
                                        <p:attrNameLst>
                                          <p:attrName>r</p:attrName>
                                        </p:attrNameLst>
                                      </p:cBhvr>
                                    </p:animRot>
                                  </p:childTnLst>
                                </p:cTn>
                              </p:par>
                              <p:par>
                                <p:cTn id="58" presetID="8" presetClass="emph" presetSubtype="0" fill="hold" grpId="1" nodeType="withEffect">
                                  <p:stCondLst>
                                    <p:cond delay="0"/>
                                  </p:stCondLst>
                                  <p:childTnLst>
                                    <p:animRot by="21600000">
                                      <p:cBhvr>
                                        <p:cTn id="59" dur="3000" fill="hold"/>
                                        <p:tgtEl>
                                          <p:spTgt spid="8"/>
                                        </p:tgtEl>
                                        <p:attrNameLst>
                                          <p:attrName>r</p:attrName>
                                        </p:attrNameLst>
                                      </p:cBhvr>
                                    </p:animRot>
                                  </p:childTnLst>
                                </p:cTn>
                              </p:par>
                              <p:par>
                                <p:cTn id="60" presetID="8" presetClass="emph" presetSubtype="0" fill="hold" grpId="1" nodeType="withEffect">
                                  <p:stCondLst>
                                    <p:cond delay="0"/>
                                  </p:stCondLst>
                                  <p:childTnLst>
                                    <p:animRot by="-21600000">
                                      <p:cBhvr>
                                        <p:cTn id="61" dur="3000" fill="hold"/>
                                        <p:tgtEl>
                                          <p:spTgt spid="9"/>
                                        </p:tgtEl>
                                        <p:attrNameLst>
                                          <p:attrName>r</p:attrName>
                                        </p:attrNameLst>
                                      </p:cBhvr>
                                    </p:animRot>
                                  </p:childTnLst>
                                </p:cTn>
                              </p:par>
                              <p:par>
                                <p:cTn id="62" presetID="8" presetClass="emph" presetSubtype="0" fill="hold" grpId="1" nodeType="withEffect">
                                  <p:stCondLst>
                                    <p:cond delay="0"/>
                                  </p:stCondLst>
                                  <p:childTnLst>
                                    <p:animRot by="21600000">
                                      <p:cBhvr>
                                        <p:cTn id="63" dur="3000" fill="hold"/>
                                        <p:tgtEl>
                                          <p:spTgt spid="10"/>
                                        </p:tgtEl>
                                        <p:attrNameLst>
                                          <p:attrName>r</p:attrName>
                                        </p:attrNameLst>
                                      </p:cBhvr>
                                    </p:animRot>
                                  </p:childTnLst>
                                </p:cTn>
                              </p:par>
                              <p:par>
                                <p:cTn id="64" presetID="8" presetClass="emph" presetSubtype="0" fill="hold" grpId="1" nodeType="withEffect">
                                  <p:stCondLst>
                                    <p:cond delay="0"/>
                                  </p:stCondLst>
                                  <p:childTnLst>
                                    <p:animRot by="-21600000">
                                      <p:cBhvr>
                                        <p:cTn id="65" dur="3000" fill="hold"/>
                                        <p:tgtEl>
                                          <p:spTgt spid="11"/>
                                        </p:tgtEl>
                                        <p:attrNameLst>
                                          <p:attrName>r</p:attrName>
                                        </p:attrNameLst>
                                      </p:cBhvr>
                                    </p:animRot>
                                  </p:childTnLst>
                                </p:cTn>
                              </p:par>
                              <p:par>
                                <p:cTn id="66" presetID="8" presetClass="emph" presetSubtype="0" fill="hold" grpId="1" nodeType="withEffect">
                                  <p:stCondLst>
                                    <p:cond delay="0"/>
                                  </p:stCondLst>
                                  <p:childTnLst>
                                    <p:animRot by="21600000">
                                      <p:cBhvr>
                                        <p:cTn id="67" dur="3000" fill="hold"/>
                                        <p:tgtEl>
                                          <p:spTgt spid="12"/>
                                        </p:tgtEl>
                                        <p:attrNameLst>
                                          <p:attrName>r</p:attrName>
                                        </p:attrNameLst>
                                      </p:cBhvr>
                                    </p:animRot>
                                  </p:childTnLst>
                                </p:cTn>
                              </p:par>
                              <p:par>
                                <p:cTn id="68" presetID="8" presetClass="emph" presetSubtype="0" fill="hold" grpId="1" nodeType="withEffect">
                                  <p:stCondLst>
                                    <p:cond delay="0"/>
                                  </p:stCondLst>
                                  <p:childTnLst>
                                    <p:animRot by="21600000">
                                      <p:cBhvr>
                                        <p:cTn id="69" dur="3000" fill="hold"/>
                                        <p:tgtEl>
                                          <p:spTgt spid="5"/>
                                        </p:tgtEl>
                                        <p:attrNameLst>
                                          <p:attrName>r</p:attrName>
                                        </p:attrNameLst>
                                      </p:cBhvr>
                                    </p:animRot>
                                  </p:childTnLst>
                                </p:cTn>
                              </p:par>
                              <p:par>
                                <p:cTn id="70" presetID="8" presetClass="emph" presetSubtype="0" fill="hold" grpId="1" nodeType="withEffect">
                                  <p:stCondLst>
                                    <p:cond delay="0"/>
                                  </p:stCondLst>
                                  <p:childTnLst>
                                    <p:animRot by="-21600000">
                                      <p:cBhvr>
                                        <p:cTn id="71" dur="3000" fill="hold"/>
                                        <p:tgtEl>
                                          <p:spTgt spid="6"/>
                                        </p:tgtEl>
                                        <p:attrNameLst>
                                          <p:attrName>r</p:attrName>
                                        </p:attrNameLst>
                                      </p:cBhvr>
                                    </p:animRot>
                                  </p:childTnLst>
                                </p:cTn>
                              </p:par>
                              <p:par>
                                <p:cTn id="72" presetID="8" presetClass="emph" presetSubtype="0" fill="hold" grpId="1" nodeType="withEffect">
                                  <p:stCondLst>
                                    <p:cond delay="0"/>
                                  </p:stCondLst>
                                  <p:childTnLst>
                                    <p:animRot by="21600000">
                                      <p:cBhvr>
                                        <p:cTn id="73" dur="3000" fill="hold"/>
                                        <p:tgtEl>
                                          <p:spTgt spid="7"/>
                                        </p:tgtEl>
                                        <p:attrNameLst>
                                          <p:attrName>r</p:attrName>
                                        </p:attrNameLst>
                                      </p:cBhvr>
                                    </p:animRot>
                                  </p:childTnLst>
                                </p:cTn>
                              </p:par>
                              <p:par>
                                <p:cTn id="74" presetID="8" presetClass="emph" presetSubtype="0" fill="hold" grpId="1" nodeType="withEffect">
                                  <p:stCondLst>
                                    <p:cond delay="0"/>
                                  </p:stCondLst>
                                  <p:childTnLst>
                                    <p:animRot by="-21600000">
                                      <p:cBhvr>
                                        <p:cTn id="75" dur="3000" fill="hold"/>
                                        <p:tgtEl>
                                          <p:spTgt spid="13"/>
                                        </p:tgtEl>
                                        <p:attrNameLst>
                                          <p:attrName>r</p:attrName>
                                        </p:attrNameLst>
                                      </p:cBhvr>
                                    </p:animRot>
                                  </p:childTnLst>
                                </p:cTn>
                              </p:par>
                              <p:par>
                                <p:cTn id="76" presetID="8" presetClass="emph" presetSubtype="0" fill="hold" grpId="1" nodeType="withEffect">
                                  <p:stCondLst>
                                    <p:cond delay="0"/>
                                  </p:stCondLst>
                                  <p:childTnLst>
                                    <p:animRot by="21600000">
                                      <p:cBhvr>
                                        <p:cTn id="77" dur="3000" fill="hold"/>
                                        <p:tgtEl>
                                          <p:spTgt spid="14"/>
                                        </p:tgtEl>
                                        <p:attrNameLst>
                                          <p:attrName>r</p:attrName>
                                        </p:attrNameLst>
                                      </p:cBhvr>
                                    </p:animRot>
                                  </p:childTnLst>
                                </p:cTn>
                              </p:par>
                              <p:par>
                                <p:cTn id="78" presetID="8" presetClass="emph" presetSubtype="0" fill="hold" grpId="1" nodeType="withEffect">
                                  <p:stCondLst>
                                    <p:cond delay="0"/>
                                  </p:stCondLst>
                                  <p:childTnLst>
                                    <p:animRot by="-21600000">
                                      <p:cBhvr>
                                        <p:cTn id="79" dur="3000" fill="hold"/>
                                        <p:tgtEl>
                                          <p:spTgt spid="15"/>
                                        </p:tgtEl>
                                        <p:attrNameLst>
                                          <p:attrName>r</p:attrName>
                                        </p:attrNameLst>
                                      </p:cBhvr>
                                    </p:animRot>
                                  </p:childTnLst>
                                </p:cTn>
                              </p:par>
                            </p:childTnLst>
                          </p:cTn>
                        </p:par>
                        <p:par>
                          <p:cTn id="80" fill="hold">
                            <p:stCondLst>
                              <p:cond delay="3000"/>
                            </p:stCondLst>
                            <p:childTnLst>
                              <p:par>
                                <p:cTn id="81" presetID="2" presetClass="exit" presetSubtype="2" fill="hold" grpId="2" nodeType="afterEffect">
                                  <p:stCondLst>
                                    <p:cond delay="0"/>
                                  </p:stCondLst>
                                  <p:childTnLst>
                                    <p:anim calcmode="lin" valueType="num">
                                      <p:cBhvr additive="base">
                                        <p:cTn id="82" dur="3000"/>
                                        <p:tgtEl>
                                          <p:spTgt spid="4"/>
                                        </p:tgtEl>
                                        <p:attrNameLst>
                                          <p:attrName>ppt_x</p:attrName>
                                        </p:attrNameLst>
                                      </p:cBhvr>
                                      <p:tavLst>
                                        <p:tav tm="0">
                                          <p:val>
                                            <p:strVal val="ppt_x"/>
                                          </p:val>
                                        </p:tav>
                                        <p:tav tm="100000">
                                          <p:val>
                                            <p:strVal val="1+ppt_w/2"/>
                                          </p:val>
                                        </p:tav>
                                      </p:tavLst>
                                    </p:anim>
                                    <p:anim calcmode="lin" valueType="num">
                                      <p:cBhvr additive="base">
                                        <p:cTn id="83" dur="3000"/>
                                        <p:tgtEl>
                                          <p:spTgt spid="4"/>
                                        </p:tgtEl>
                                        <p:attrNameLst>
                                          <p:attrName>ppt_y</p:attrName>
                                        </p:attrNameLst>
                                      </p:cBhvr>
                                      <p:tavLst>
                                        <p:tav tm="0">
                                          <p:val>
                                            <p:strVal val="ppt_y"/>
                                          </p:val>
                                        </p:tav>
                                        <p:tav tm="100000">
                                          <p:val>
                                            <p:strVal val="ppt_y"/>
                                          </p:val>
                                        </p:tav>
                                      </p:tavLst>
                                    </p:anim>
                                    <p:set>
                                      <p:cBhvr>
                                        <p:cTn id="84" dur="1" fill="hold">
                                          <p:stCondLst>
                                            <p:cond delay="2999"/>
                                          </p:stCondLst>
                                        </p:cTn>
                                        <p:tgtEl>
                                          <p:spTgt spid="4"/>
                                        </p:tgtEl>
                                        <p:attrNameLst>
                                          <p:attrName>style.visibility</p:attrName>
                                        </p:attrNameLst>
                                      </p:cBhvr>
                                      <p:to>
                                        <p:strVal val="hidden"/>
                                      </p:to>
                                    </p:set>
                                  </p:childTnLst>
                                </p:cTn>
                              </p:par>
                              <p:par>
                                <p:cTn id="85" presetID="2" presetClass="exit" presetSubtype="2" fill="hold" grpId="2" nodeType="withEffect">
                                  <p:stCondLst>
                                    <p:cond delay="0"/>
                                  </p:stCondLst>
                                  <p:childTnLst>
                                    <p:anim calcmode="lin" valueType="num">
                                      <p:cBhvr additive="base">
                                        <p:cTn id="86" dur="3000"/>
                                        <p:tgtEl>
                                          <p:spTgt spid="8"/>
                                        </p:tgtEl>
                                        <p:attrNameLst>
                                          <p:attrName>ppt_x</p:attrName>
                                        </p:attrNameLst>
                                      </p:cBhvr>
                                      <p:tavLst>
                                        <p:tav tm="0">
                                          <p:val>
                                            <p:strVal val="ppt_x"/>
                                          </p:val>
                                        </p:tav>
                                        <p:tav tm="100000">
                                          <p:val>
                                            <p:strVal val="1+ppt_w/2"/>
                                          </p:val>
                                        </p:tav>
                                      </p:tavLst>
                                    </p:anim>
                                    <p:anim calcmode="lin" valueType="num">
                                      <p:cBhvr additive="base">
                                        <p:cTn id="87" dur="3000"/>
                                        <p:tgtEl>
                                          <p:spTgt spid="8"/>
                                        </p:tgtEl>
                                        <p:attrNameLst>
                                          <p:attrName>ppt_y</p:attrName>
                                        </p:attrNameLst>
                                      </p:cBhvr>
                                      <p:tavLst>
                                        <p:tav tm="0">
                                          <p:val>
                                            <p:strVal val="ppt_y"/>
                                          </p:val>
                                        </p:tav>
                                        <p:tav tm="100000">
                                          <p:val>
                                            <p:strVal val="ppt_y"/>
                                          </p:val>
                                        </p:tav>
                                      </p:tavLst>
                                    </p:anim>
                                    <p:set>
                                      <p:cBhvr>
                                        <p:cTn id="88" dur="1" fill="hold">
                                          <p:stCondLst>
                                            <p:cond delay="2999"/>
                                          </p:stCondLst>
                                        </p:cTn>
                                        <p:tgtEl>
                                          <p:spTgt spid="8"/>
                                        </p:tgtEl>
                                        <p:attrNameLst>
                                          <p:attrName>style.visibility</p:attrName>
                                        </p:attrNameLst>
                                      </p:cBhvr>
                                      <p:to>
                                        <p:strVal val="hidden"/>
                                      </p:to>
                                    </p:set>
                                  </p:childTnLst>
                                </p:cTn>
                              </p:par>
                              <p:par>
                                <p:cTn id="89" presetID="2" presetClass="exit" presetSubtype="2" fill="hold" grpId="2" nodeType="withEffect">
                                  <p:stCondLst>
                                    <p:cond delay="0"/>
                                  </p:stCondLst>
                                  <p:childTnLst>
                                    <p:anim calcmode="lin" valueType="num">
                                      <p:cBhvr additive="base">
                                        <p:cTn id="90" dur="3000"/>
                                        <p:tgtEl>
                                          <p:spTgt spid="9"/>
                                        </p:tgtEl>
                                        <p:attrNameLst>
                                          <p:attrName>ppt_x</p:attrName>
                                        </p:attrNameLst>
                                      </p:cBhvr>
                                      <p:tavLst>
                                        <p:tav tm="0">
                                          <p:val>
                                            <p:strVal val="ppt_x"/>
                                          </p:val>
                                        </p:tav>
                                        <p:tav tm="100000">
                                          <p:val>
                                            <p:strVal val="1+ppt_w/2"/>
                                          </p:val>
                                        </p:tav>
                                      </p:tavLst>
                                    </p:anim>
                                    <p:anim calcmode="lin" valueType="num">
                                      <p:cBhvr additive="base">
                                        <p:cTn id="91" dur="3000"/>
                                        <p:tgtEl>
                                          <p:spTgt spid="9"/>
                                        </p:tgtEl>
                                        <p:attrNameLst>
                                          <p:attrName>ppt_y</p:attrName>
                                        </p:attrNameLst>
                                      </p:cBhvr>
                                      <p:tavLst>
                                        <p:tav tm="0">
                                          <p:val>
                                            <p:strVal val="ppt_y"/>
                                          </p:val>
                                        </p:tav>
                                        <p:tav tm="100000">
                                          <p:val>
                                            <p:strVal val="ppt_y"/>
                                          </p:val>
                                        </p:tav>
                                      </p:tavLst>
                                    </p:anim>
                                    <p:set>
                                      <p:cBhvr>
                                        <p:cTn id="92" dur="1" fill="hold">
                                          <p:stCondLst>
                                            <p:cond delay="2999"/>
                                          </p:stCondLst>
                                        </p:cTn>
                                        <p:tgtEl>
                                          <p:spTgt spid="9"/>
                                        </p:tgtEl>
                                        <p:attrNameLst>
                                          <p:attrName>style.visibility</p:attrName>
                                        </p:attrNameLst>
                                      </p:cBhvr>
                                      <p:to>
                                        <p:strVal val="hidden"/>
                                      </p:to>
                                    </p:set>
                                  </p:childTnLst>
                                </p:cTn>
                              </p:par>
                              <p:par>
                                <p:cTn id="93" presetID="2" presetClass="exit" presetSubtype="2" fill="hold" grpId="2" nodeType="withEffect">
                                  <p:stCondLst>
                                    <p:cond delay="0"/>
                                  </p:stCondLst>
                                  <p:childTnLst>
                                    <p:anim calcmode="lin" valueType="num">
                                      <p:cBhvr additive="base">
                                        <p:cTn id="94" dur="3000"/>
                                        <p:tgtEl>
                                          <p:spTgt spid="10"/>
                                        </p:tgtEl>
                                        <p:attrNameLst>
                                          <p:attrName>ppt_x</p:attrName>
                                        </p:attrNameLst>
                                      </p:cBhvr>
                                      <p:tavLst>
                                        <p:tav tm="0">
                                          <p:val>
                                            <p:strVal val="ppt_x"/>
                                          </p:val>
                                        </p:tav>
                                        <p:tav tm="100000">
                                          <p:val>
                                            <p:strVal val="1+ppt_w/2"/>
                                          </p:val>
                                        </p:tav>
                                      </p:tavLst>
                                    </p:anim>
                                    <p:anim calcmode="lin" valueType="num">
                                      <p:cBhvr additive="base">
                                        <p:cTn id="95" dur="3000"/>
                                        <p:tgtEl>
                                          <p:spTgt spid="10"/>
                                        </p:tgtEl>
                                        <p:attrNameLst>
                                          <p:attrName>ppt_y</p:attrName>
                                        </p:attrNameLst>
                                      </p:cBhvr>
                                      <p:tavLst>
                                        <p:tav tm="0">
                                          <p:val>
                                            <p:strVal val="ppt_y"/>
                                          </p:val>
                                        </p:tav>
                                        <p:tav tm="100000">
                                          <p:val>
                                            <p:strVal val="ppt_y"/>
                                          </p:val>
                                        </p:tav>
                                      </p:tavLst>
                                    </p:anim>
                                    <p:set>
                                      <p:cBhvr>
                                        <p:cTn id="96" dur="1" fill="hold">
                                          <p:stCondLst>
                                            <p:cond delay="2999"/>
                                          </p:stCondLst>
                                        </p:cTn>
                                        <p:tgtEl>
                                          <p:spTgt spid="10"/>
                                        </p:tgtEl>
                                        <p:attrNameLst>
                                          <p:attrName>style.visibility</p:attrName>
                                        </p:attrNameLst>
                                      </p:cBhvr>
                                      <p:to>
                                        <p:strVal val="hidden"/>
                                      </p:to>
                                    </p:set>
                                  </p:childTnLst>
                                </p:cTn>
                              </p:par>
                              <p:par>
                                <p:cTn id="97" presetID="2" presetClass="exit" presetSubtype="2" fill="hold" grpId="2" nodeType="withEffect">
                                  <p:stCondLst>
                                    <p:cond delay="0"/>
                                  </p:stCondLst>
                                  <p:childTnLst>
                                    <p:anim calcmode="lin" valueType="num">
                                      <p:cBhvr additive="base">
                                        <p:cTn id="98" dur="3000"/>
                                        <p:tgtEl>
                                          <p:spTgt spid="11"/>
                                        </p:tgtEl>
                                        <p:attrNameLst>
                                          <p:attrName>ppt_x</p:attrName>
                                        </p:attrNameLst>
                                      </p:cBhvr>
                                      <p:tavLst>
                                        <p:tav tm="0">
                                          <p:val>
                                            <p:strVal val="ppt_x"/>
                                          </p:val>
                                        </p:tav>
                                        <p:tav tm="100000">
                                          <p:val>
                                            <p:strVal val="1+ppt_w/2"/>
                                          </p:val>
                                        </p:tav>
                                      </p:tavLst>
                                    </p:anim>
                                    <p:anim calcmode="lin" valueType="num">
                                      <p:cBhvr additive="base">
                                        <p:cTn id="99" dur="3000"/>
                                        <p:tgtEl>
                                          <p:spTgt spid="11"/>
                                        </p:tgtEl>
                                        <p:attrNameLst>
                                          <p:attrName>ppt_y</p:attrName>
                                        </p:attrNameLst>
                                      </p:cBhvr>
                                      <p:tavLst>
                                        <p:tav tm="0">
                                          <p:val>
                                            <p:strVal val="ppt_y"/>
                                          </p:val>
                                        </p:tav>
                                        <p:tav tm="100000">
                                          <p:val>
                                            <p:strVal val="ppt_y"/>
                                          </p:val>
                                        </p:tav>
                                      </p:tavLst>
                                    </p:anim>
                                    <p:set>
                                      <p:cBhvr>
                                        <p:cTn id="100" dur="1" fill="hold">
                                          <p:stCondLst>
                                            <p:cond delay="2999"/>
                                          </p:stCondLst>
                                        </p:cTn>
                                        <p:tgtEl>
                                          <p:spTgt spid="11"/>
                                        </p:tgtEl>
                                        <p:attrNameLst>
                                          <p:attrName>style.visibility</p:attrName>
                                        </p:attrNameLst>
                                      </p:cBhvr>
                                      <p:to>
                                        <p:strVal val="hidden"/>
                                      </p:to>
                                    </p:set>
                                  </p:childTnLst>
                                </p:cTn>
                              </p:par>
                              <p:par>
                                <p:cTn id="101" presetID="2" presetClass="exit" presetSubtype="2" fill="hold" grpId="2" nodeType="withEffect">
                                  <p:stCondLst>
                                    <p:cond delay="0"/>
                                  </p:stCondLst>
                                  <p:childTnLst>
                                    <p:anim calcmode="lin" valueType="num">
                                      <p:cBhvr additive="base">
                                        <p:cTn id="102" dur="3000"/>
                                        <p:tgtEl>
                                          <p:spTgt spid="12"/>
                                        </p:tgtEl>
                                        <p:attrNameLst>
                                          <p:attrName>ppt_x</p:attrName>
                                        </p:attrNameLst>
                                      </p:cBhvr>
                                      <p:tavLst>
                                        <p:tav tm="0">
                                          <p:val>
                                            <p:strVal val="ppt_x"/>
                                          </p:val>
                                        </p:tav>
                                        <p:tav tm="100000">
                                          <p:val>
                                            <p:strVal val="1+ppt_w/2"/>
                                          </p:val>
                                        </p:tav>
                                      </p:tavLst>
                                    </p:anim>
                                    <p:anim calcmode="lin" valueType="num">
                                      <p:cBhvr additive="base">
                                        <p:cTn id="103" dur="3000"/>
                                        <p:tgtEl>
                                          <p:spTgt spid="12"/>
                                        </p:tgtEl>
                                        <p:attrNameLst>
                                          <p:attrName>ppt_y</p:attrName>
                                        </p:attrNameLst>
                                      </p:cBhvr>
                                      <p:tavLst>
                                        <p:tav tm="0">
                                          <p:val>
                                            <p:strVal val="ppt_y"/>
                                          </p:val>
                                        </p:tav>
                                        <p:tav tm="100000">
                                          <p:val>
                                            <p:strVal val="ppt_y"/>
                                          </p:val>
                                        </p:tav>
                                      </p:tavLst>
                                    </p:anim>
                                    <p:set>
                                      <p:cBhvr>
                                        <p:cTn id="104" dur="1" fill="hold">
                                          <p:stCondLst>
                                            <p:cond delay="2999"/>
                                          </p:stCondLst>
                                        </p:cTn>
                                        <p:tgtEl>
                                          <p:spTgt spid="12"/>
                                        </p:tgtEl>
                                        <p:attrNameLst>
                                          <p:attrName>style.visibility</p:attrName>
                                        </p:attrNameLst>
                                      </p:cBhvr>
                                      <p:to>
                                        <p:strVal val="hidden"/>
                                      </p:to>
                                    </p:set>
                                  </p:childTnLst>
                                </p:cTn>
                              </p:par>
                              <p:par>
                                <p:cTn id="105" presetID="2" presetClass="exit" presetSubtype="8" fill="hold" grpId="2" nodeType="withEffect">
                                  <p:stCondLst>
                                    <p:cond delay="0"/>
                                  </p:stCondLst>
                                  <p:childTnLst>
                                    <p:anim calcmode="lin" valueType="num">
                                      <p:cBhvr additive="base">
                                        <p:cTn id="106" dur="3000"/>
                                        <p:tgtEl>
                                          <p:spTgt spid="5"/>
                                        </p:tgtEl>
                                        <p:attrNameLst>
                                          <p:attrName>ppt_x</p:attrName>
                                        </p:attrNameLst>
                                      </p:cBhvr>
                                      <p:tavLst>
                                        <p:tav tm="0">
                                          <p:val>
                                            <p:strVal val="ppt_x"/>
                                          </p:val>
                                        </p:tav>
                                        <p:tav tm="100000">
                                          <p:val>
                                            <p:strVal val="0-ppt_w/2"/>
                                          </p:val>
                                        </p:tav>
                                      </p:tavLst>
                                    </p:anim>
                                    <p:anim calcmode="lin" valueType="num">
                                      <p:cBhvr additive="base">
                                        <p:cTn id="107" dur="3000"/>
                                        <p:tgtEl>
                                          <p:spTgt spid="5"/>
                                        </p:tgtEl>
                                        <p:attrNameLst>
                                          <p:attrName>ppt_y</p:attrName>
                                        </p:attrNameLst>
                                      </p:cBhvr>
                                      <p:tavLst>
                                        <p:tav tm="0">
                                          <p:val>
                                            <p:strVal val="ppt_y"/>
                                          </p:val>
                                        </p:tav>
                                        <p:tav tm="100000">
                                          <p:val>
                                            <p:strVal val="ppt_y"/>
                                          </p:val>
                                        </p:tav>
                                      </p:tavLst>
                                    </p:anim>
                                    <p:set>
                                      <p:cBhvr>
                                        <p:cTn id="108" dur="1" fill="hold">
                                          <p:stCondLst>
                                            <p:cond delay="2999"/>
                                          </p:stCondLst>
                                        </p:cTn>
                                        <p:tgtEl>
                                          <p:spTgt spid="5"/>
                                        </p:tgtEl>
                                        <p:attrNameLst>
                                          <p:attrName>style.visibility</p:attrName>
                                        </p:attrNameLst>
                                      </p:cBhvr>
                                      <p:to>
                                        <p:strVal val="hidden"/>
                                      </p:to>
                                    </p:set>
                                  </p:childTnLst>
                                </p:cTn>
                              </p:par>
                              <p:par>
                                <p:cTn id="109" presetID="2" presetClass="exit" presetSubtype="8" fill="hold" grpId="2" nodeType="withEffect">
                                  <p:stCondLst>
                                    <p:cond delay="0"/>
                                  </p:stCondLst>
                                  <p:childTnLst>
                                    <p:anim calcmode="lin" valueType="num">
                                      <p:cBhvr additive="base">
                                        <p:cTn id="110" dur="3000"/>
                                        <p:tgtEl>
                                          <p:spTgt spid="6"/>
                                        </p:tgtEl>
                                        <p:attrNameLst>
                                          <p:attrName>ppt_x</p:attrName>
                                        </p:attrNameLst>
                                      </p:cBhvr>
                                      <p:tavLst>
                                        <p:tav tm="0">
                                          <p:val>
                                            <p:strVal val="ppt_x"/>
                                          </p:val>
                                        </p:tav>
                                        <p:tav tm="100000">
                                          <p:val>
                                            <p:strVal val="0-ppt_w/2"/>
                                          </p:val>
                                        </p:tav>
                                      </p:tavLst>
                                    </p:anim>
                                    <p:anim calcmode="lin" valueType="num">
                                      <p:cBhvr additive="base">
                                        <p:cTn id="111" dur="3000"/>
                                        <p:tgtEl>
                                          <p:spTgt spid="6"/>
                                        </p:tgtEl>
                                        <p:attrNameLst>
                                          <p:attrName>ppt_y</p:attrName>
                                        </p:attrNameLst>
                                      </p:cBhvr>
                                      <p:tavLst>
                                        <p:tav tm="0">
                                          <p:val>
                                            <p:strVal val="ppt_y"/>
                                          </p:val>
                                        </p:tav>
                                        <p:tav tm="100000">
                                          <p:val>
                                            <p:strVal val="ppt_y"/>
                                          </p:val>
                                        </p:tav>
                                      </p:tavLst>
                                    </p:anim>
                                    <p:set>
                                      <p:cBhvr>
                                        <p:cTn id="112" dur="1" fill="hold">
                                          <p:stCondLst>
                                            <p:cond delay="2999"/>
                                          </p:stCondLst>
                                        </p:cTn>
                                        <p:tgtEl>
                                          <p:spTgt spid="6"/>
                                        </p:tgtEl>
                                        <p:attrNameLst>
                                          <p:attrName>style.visibility</p:attrName>
                                        </p:attrNameLst>
                                      </p:cBhvr>
                                      <p:to>
                                        <p:strVal val="hidden"/>
                                      </p:to>
                                    </p:set>
                                  </p:childTnLst>
                                </p:cTn>
                              </p:par>
                              <p:par>
                                <p:cTn id="113" presetID="2" presetClass="exit" presetSubtype="8" fill="hold" grpId="2" nodeType="withEffect">
                                  <p:stCondLst>
                                    <p:cond delay="0"/>
                                  </p:stCondLst>
                                  <p:childTnLst>
                                    <p:anim calcmode="lin" valueType="num">
                                      <p:cBhvr additive="base">
                                        <p:cTn id="114" dur="3000"/>
                                        <p:tgtEl>
                                          <p:spTgt spid="7"/>
                                        </p:tgtEl>
                                        <p:attrNameLst>
                                          <p:attrName>ppt_x</p:attrName>
                                        </p:attrNameLst>
                                      </p:cBhvr>
                                      <p:tavLst>
                                        <p:tav tm="0">
                                          <p:val>
                                            <p:strVal val="ppt_x"/>
                                          </p:val>
                                        </p:tav>
                                        <p:tav tm="100000">
                                          <p:val>
                                            <p:strVal val="0-ppt_w/2"/>
                                          </p:val>
                                        </p:tav>
                                      </p:tavLst>
                                    </p:anim>
                                    <p:anim calcmode="lin" valueType="num">
                                      <p:cBhvr additive="base">
                                        <p:cTn id="115" dur="3000"/>
                                        <p:tgtEl>
                                          <p:spTgt spid="7"/>
                                        </p:tgtEl>
                                        <p:attrNameLst>
                                          <p:attrName>ppt_y</p:attrName>
                                        </p:attrNameLst>
                                      </p:cBhvr>
                                      <p:tavLst>
                                        <p:tav tm="0">
                                          <p:val>
                                            <p:strVal val="ppt_y"/>
                                          </p:val>
                                        </p:tav>
                                        <p:tav tm="100000">
                                          <p:val>
                                            <p:strVal val="ppt_y"/>
                                          </p:val>
                                        </p:tav>
                                      </p:tavLst>
                                    </p:anim>
                                    <p:set>
                                      <p:cBhvr>
                                        <p:cTn id="116" dur="1" fill="hold">
                                          <p:stCondLst>
                                            <p:cond delay="2999"/>
                                          </p:stCondLst>
                                        </p:cTn>
                                        <p:tgtEl>
                                          <p:spTgt spid="7"/>
                                        </p:tgtEl>
                                        <p:attrNameLst>
                                          <p:attrName>style.visibility</p:attrName>
                                        </p:attrNameLst>
                                      </p:cBhvr>
                                      <p:to>
                                        <p:strVal val="hidden"/>
                                      </p:to>
                                    </p:set>
                                  </p:childTnLst>
                                </p:cTn>
                              </p:par>
                              <p:par>
                                <p:cTn id="117" presetID="2" presetClass="exit" presetSubtype="8" fill="hold" grpId="2" nodeType="withEffect">
                                  <p:stCondLst>
                                    <p:cond delay="0"/>
                                  </p:stCondLst>
                                  <p:childTnLst>
                                    <p:anim calcmode="lin" valueType="num">
                                      <p:cBhvr additive="base">
                                        <p:cTn id="118" dur="3000"/>
                                        <p:tgtEl>
                                          <p:spTgt spid="13"/>
                                        </p:tgtEl>
                                        <p:attrNameLst>
                                          <p:attrName>ppt_x</p:attrName>
                                        </p:attrNameLst>
                                      </p:cBhvr>
                                      <p:tavLst>
                                        <p:tav tm="0">
                                          <p:val>
                                            <p:strVal val="ppt_x"/>
                                          </p:val>
                                        </p:tav>
                                        <p:tav tm="100000">
                                          <p:val>
                                            <p:strVal val="0-ppt_w/2"/>
                                          </p:val>
                                        </p:tav>
                                      </p:tavLst>
                                    </p:anim>
                                    <p:anim calcmode="lin" valueType="num">
                                      <p:cBhvr additive="base">
                                        <p:cTn id="119" dur="3000"/>
                                        <p:tgtEl>
                                          <p:spTgt spid="13"/>
                                        </p:tgtEl>
                                        <p:attrNameLst>
                                          <p:attrName>ppt_y</p:attrName>
                                        </p:attrNameLst>
                                      </p:cBhvr>
                                      <p:tavLst>
                                        <p:tav tm="0">
                                          <p:val>
                                            <p:strVal val="ppt_y"/>
                                          </p:val>
                                        </p:tav>
                                        <p:tav tm="100000">
                                          <p:val>
                                            <p:strVal val="ppt_y"/>
                                          </p:val>
                                        </p:tav>
                                      </p:tavLst>
                                    </p:anim>
                                    <p:set>
                                      <p:cBhvr>
                                        <p:cTn id="120" dur="1" fill="hold">
                                          <p:stCondLst>
                                            <p:cond delay="2999"/>
                                          </p:stCondLst>
                                        </p:cTn>
                                        <p:tgtEl>
                                          <p:spTgt spid="13"/>
                                        </p:tgtEl>
                                        <p:attrNameLst>
                                          <p:attrName>style.visibility</p:attrName>
                                        </p:attrNameLst>
                                      </p:cBhvr>
                                      <p:to>
                                        <p:strVal val="hidden"/>
                                      </p:to>
                                    </p:set>
                                  </p:childTnLst>
                                </p:cTn>
                              </p:par>
                              <p:par>
                                <p:cTn id="121" presetID="2" presetClass="exit" presetSubtype="8" fill="hold" grpId="2" nodeType="withEffect">
                                  <p:stCondLst>
                                    <p:cond delay="0"/>
                                  </p:stCondLst>
                                  <p:childTnLst>
                                    <p:anim calcmode="lin" valueType="num">
                                      <p:cBhvr additive="base">
                                        <p:cTn id="122" dur="3000"/>
                                        <p:tgtEl>
                                          <p:spTgt spid="14"/>
                                        </p:tgtEl>
                                        <p:attrNameLst>
                                          <p:attrName>ppt_x</p:attrName>
                                        </p:attrNameLst>
                                      </p:cBhvr>
                                      <p:tavLst>
                                        <p:tav tm="0">
                                          <p:val>
                                            <p:strVal val="ppt_x"/>
                                          </p:val>
                                        </p:tav>
                                        <p:tav tm="100000">
                                          <p:val>
                                            <p:strVal val="0-ppt_w/2"/>
                                          </p:val>
                                        </p:tav>
                                      </p:tavLst>
                                    </p:anim>
                                    <p:anim calcmode="lin" valueType="num">
                                      <p:cBhvr additive="base">
                                        <p:cTn id="123" dur="3000"/>
                                        <p:tgtEl>
                                          <p:spTgt spid="14"/>
                                        </p:tgtEl>
                                        <p:attrNameLst>
                                          <p:attrName>ppt_y</p:attrName>
                                        </p:attrNameLst>
                                      </p:cBhvr>
                                      <p:tavLst>
                                        <p:tav tm="0">
                                          <p:val>
                                            <p:strVal val="ppt_y"/>
                                          </p:val>
                                        </p:tav>
                                        <p:tav tm="100000">
                                          <p:val>
                                            <p:strVal val="ppt_y"/>
                                          </p:val>
                                        </p:tav>
                                      </p:tavLst>
                                    </p:anim>
                                    <p:set>
                                      <p:cBhvr>
                                        <p:cTn id="124" dur="1" fill="hold">
                                          <p:stCondLst>
                                            <p:cond delay="2999"/>
                                          </p:stCondLst>
                                        </p:cTn>
                                        <p:tgtEl>
                                          <p:spTgt spid="14"/>
                                        </p:tgtEl>
                                        <p:attrNameLst>
                                          <p:attrName>style.visibility</p:attrName>
                                        </p:attrNameLst>
                                      </p:cBhvr>
                                      <p:to>
                                        <p:strVal val="hidden"/>
                                      </p:to>
                                    </p:set>
                                  </p:childTnLst>
                                </p:cTn>
                              </p:par>
                              <p:par>
                                <p:cTn id="125" presetID="2" presetClass="exit" presetSubtype="8" fill="hold" grpId="2" nodeType="withEffect">
                                  <p:stCondLst>
                                    <p:cond delay="0"/>
                                  </p:stCondLst>
                                  <p:childTnLst>
                                    <p:anim calcmode="lin" valueType="num">
                                      <p:cBhvr additive="base">
                                        <p:cTn id="126" dur="3000"/>
                                        <p:tgtEl>
                                          <p:spTgt spid="15"/>
                                        </p:tgtEl>
                                        <p:attrNameLst>
                                          <p:attrName>ppt_x</p:attrName>
                                        </p:attrNameLst>
                                      </p:cBhvr>
                                      <p:tavLst>
                                        <p:tav tm="0">
                                          <p:val>
                                            <p:strVal val="ppt_x"/>
                                          </p:val>
                                        </p:tav>
                                        <p:tav tm="100000">
                                          <p:val>
                                            <p:strVal val="0-ppt_w/2"/>
                                          </p:val>
                                        </p:tav>
                                      </p:tavLst>
                                    </p:anim>
                                    <p:anim calcmode="lin" valueType="num">
                                      <p:cBhvr additive="base">
                                        <p:cTn id="127" dur="3000"/>
                                        <p:tgtEl>
                                          <p:spTgt spid="15"/>
                                        </p:tgtEl>
                                        <p:attrNameLst>
                                          <p:attrName>ppt_y</p:attrName>
                                        </p:attrNameLst>
                                      </p:cBhvr>
                                      <p:tavLst>
                                        <p:tav tm="0">
                                          <p:val>
                                            <p:strVal val="ppt_y"/>
                                          </p:val>
                                        </p:tav>
                                        <p:tav tm="100000">
                                          <p:val>
                                            <p:strVal val="ppt_y"/>
                                          </p:val>
                                        </p:tav>
                                      </p:tavLst>
                                    </p:anim>
                                    <p:set>
                                      <p:cBhvr>
                                        <p:cTn id="128" dur="1" fill="hold">
                                          <p:stCondLst>
                                            <p:cond delay="2999"/>
                                          </p:stCondLst>
                                        </p:cTn>
                                        <p:tgtEl>
                                          <p:spTgt spid="15"/>
                                        </p:tgtEl>
                                        <p:attrNameLst>
                                          <p:attrName>style.visibility</p:attrName>
                                        </p:attrNameLst>
                                      </p:cBhvr>
                                      <p:to>
                                        <p:strVal val="hidden"/>
                                      </p:to>
                                    </p:set>
                                  </p:childTnLst>
                                </p:cTn>
                              </p:par>
                              <p:par>
                                <p:cTn id="129" presetID="19" presetClass="exit" presetSubtype="10" fill="hold" grpId="3" nodeType="withEffect">
                                  <p:stCondLst>
                                    <p:cond delay="0"/>
                                  </p:stCondLst>
                                  <p:childTnLst>
                                    <p:anim calcmode="lin" valueType="num">
                                      <p:cBhvr>
                                        <p:cTn id="130" dur="3000"/>
                                        <p:tgtEl>
                                          <p:spTgt spid="4"/>
                                        </p:tgtEl>
                                        <p:attrNameLst>
                                          <p:attrName>ppt_h</p:attrName>
                                        </p:attrNameLst>
                                      </p:cBhvr>
                                      <p:tavLst>
                                        <p:tav tm="0">
                                          <p:val>
                                            <p:strVal val="ppt_h"/>
                                          </p:val>
                                        </p:tav>
                                        <p:tav tm="100000">
                                          <p:val>
                                            <p:strVal val="ppt_h"/>
                                          </p:val>
                                        </p:tav>
                                      </p:tavLst>
                                    </p:anim>
                                    <p:anim calcmode="lin" valueType="num">
                                      <p:cBhvr>
                                        <p:cTn id="131" dur="3000"/>
                                        <p:tgtEl>
                                          <p:spTgt spid="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32" dur="1" fill="hold">
                                          <p:stCondLst>
                                            <p:cond delay="2999"/>
                                          </p:stCondLst>
                                        </p:cTn>
                                        <p:tgtEl>
                                          <p:spTgt spid="4"/>
                                        </p:tgtEl>
                                        <p:attrNameLst>
                                          <p:attrName>style.visibility</p:attrName>
                                        </p:attrNameLst>
                                      </p:cBhvr>
                                      <p:to>
                                        <p:strVal val="hidden"/>
                                      </p:to>
                                    </p:set>
                                  </p:childTnLst>
                                </p:cTn>
                              </p:par>
                              <p:par>
                                <p:cTn id="133" presetID="19" presetClass="exit" presetSubtype="5" fill="hold" grpId="3" nodeType="withEffect">
                                  <p:stCondLst>
                                    <p:cond delay="0"/>
                                  </p:stCondLst>
                                  <p:childTnLst>
                                    <p:anim calcmode="lin" valueType="num">
                                      <p:cBhvr>
                                        <p:cTn id="134" dur="3000"/>
                                        <p:tgtEl>
                                          <p:spTgt spid="5"/>
                                        </p:tgtEl>
                                        <p:attrNameLst>
                                          <p:attrName>ppt_w</p:attrName>
                                        </p:attrNameLst>
                                      </p:cBhvr>
                                      <p:tavLst>
                                        <p:tav tm="0">
                                          <p:val>
                                            <p:strVal val="ppt_w"/>
                                          </p:val>
                                        </p:tav>
                                        <p:tav tm="100000">
                                          <p:val>
                                            <p:strVal val="ppt_w"/>
                                          </p:val>
                                        </p:tav>
                                      </p:tavLst>
                                    </p:anim>
                                    <p:anim calcmode="lin" valueType="num">
                                      <p:cBhvr>
                                        <p:cTn id="135" dur="3000"/>
                                        <p:tgtEl>
                                          <p:spTgt spid="5"/>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36" dur="1" fill="hold">
                                          <p:stCondLst>
                                            <p:cond delay="2999"/>
                                          </p:stCondLst>
                                        </p:cTn>
                                        <p:tgtEl>
                                          <p:spTgt spid="5"/>
                                        </p:tgtEl>
                                        <p:attrNameLst>
                                          <p:attrName>style.visibility</p:attrName>
                                        </p:attrNameLst>
                                      </p:cBhvr>
                                      <p:to>
                                        <p:strVal val="hidden"/>
                                      </p:to>
                                    </p:set>
                                  </p:childTnLst>
                                </p:cTn>
                              </p:par>
                              <p:par>
                                <p:cTn id="137" presetID="19" presetClass="exit" presetSubtype="10" fill="hold" grpId="3" nodeType="withEffect">
                                  <p:stCondLst>
                                    <p:cond delay="0"/>
                                  </p:stCondLst>
                                  <p:childTnLst>
                                    <p:anim calcmode="lin" valueType="num">
                                      <p:cBhvr>
                                        <p:cTn id="138" dur="3000"/>
                                        <p:tgtEl>
                                          <p:spTgt spid="6"/>
                                        </p:tgtEl>
                                        <p:attrNameLst>
                                          <p:attrName>ppt_h</p:attrName>
                                        </p:attrNameLst>
                                      </p:cBhvr>
                                      <p:tavLst>
                                        <p:tav tm="0">
                                          <p:val>
                                            <p:strVal val="ppt_h"/>
                                          </p:val>
                                        </p:tav>
                                        <p:tav tm="100000">
                                          <p:val>
                                            <p:strVal val="ppt_h"/>
                                          </p:val>
                                        </p:tav>
                                      </p:tavLst>
                                    </p:anim>
                                    <p:anim calcmode="lin" valueType="num">
                                      <p:cBhvr>
                                        <p:cTn id="139" dur="3000"/>
                                        <p:tgtEl>
                                          <p:spTgt spid="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40" dur="1" fill="hold">
                                          <p:stCondLst>
                                            <p:cond delay="2999"/>
                                          </p:stCondLst>
                                        </p:cTn>
                                        <p:tgtEl>
                                          <p:spTgt spid="6"/>
                                        </p:tgtEl>
                                        <p:attrNameLst>
                                          <p:attrName>style.visibility</p:attrName>
                                        </p:attrNameLst>
                                      </p:cBhvr>
                                      <p:to>
                                        <p:strVal val="hidden"/>
                                      </p:to>
                                    </p:set>
                                  </p:childTnLst>
                                </p:cTn>
                              </p:par>
                              <p:par>
                                <p:cTn id="141" presetID="19" presetClass="exit" presetSubtype="5" fill="hold" grpId="3" nodeType="withEffect">
                                  <p:stCondLst>
                                    <p:cond delay="0"/>
                                  </p:stCondLst>
                                  <p:childTnLst>
                                    <p:anim calcmode="lin" valueType="num">
                                      <p:cBhvr>
                                        <p:cTn id="142" dur="3000"/>
                                        <p:tgtEl>
                                          <p:spTgt spid="7"/>
                                        </p:tgtEl>
                                        <p:attrNameLst>
                                          <p:attrName>ppt_w</p:attrName>
                                        </p:attrNameLst>
                                      </p:cBhvr>
                                      <p:tavLst>
                                        <p:tav tm="0">
                                          <p:val>
                                            <p:strVal val="ppt_w"/>
                                          </p:val>
                                        </p:tav>
                                        <p:tav tm="100000">
                                          <p:val>
                                            <p:strVal val="ppt_w"/>
                                          </p:val>
                                        </p:tav>
                                      </p:tavLst>
                                    </p:anim>
                                    <p:anim calcmode="lin" valueType="num">
                                      <p:cBhvr>
                                        <p:cTn id="143" dur="3000"/>
                                        <p:tgtEl>
                                          <p:spTgt spid="7"/>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44" dur="1" fill="hold">
                                          <p:stCondLst>
                                            <p:cond delay="2999"/>
                                          </p:stCondLst>
                                        </p:cTn>
                                        <p:tgtEl>
                                          <p:spTgt spid="7"/>
                                        </p:tgtEl>
                                        <p:attrNameLst>
                                          <p:attrName>style.visibility</p:attrName>
                                        </p:attrNameLst>
                                      </p:cBhvr>
                                      <p:to>
                                        <p:strVal val="hidden"/>
                                      </p:to>
                                    </p:set>
                                  </p:childTnLst>
                                </p:cTn>
                              </p:par>
                              <p:par>
                                <p:cTn id="145" presetID="19" presetClass="exit" presetSubtype="10" fill="hold" grpId="3" nodeType="withEffect">
                                  <p:stCondLst>
                                    <p:cond delay="0"/>
                                  </p:stCondLst>
                                  <p:childTnLst>
                                    <p:anim calcmode="lin" valueType="num">
                                      <p:cBhvr>
                                        <p:cTn id="146" dur="3000"/>
                                        <p:tgtEl>
                                          <p:spTgt spid="8"/>
                                        </p:tgtEl>
                                        <p:attrNameLst>
                                          <p:attrName>ppt_h</p:attrName>
                                        </p:attrNameLst>
                                      </p:cBhvr>
                                      <p:tavLst>
                                        <p:tav tm="0">
                                          <p:val>
                                            <p:strVal val="ppt_h"/>
                                          </p:val>
                                        </p:tav>
                                        <p:tav tm="100000">
                                          <p:val>
                                            <p:strVal val="ppt_h"/>
                                          </p:val>
                                        </p:tav>
                                      </p:tavLst>
                                    </p:anim>
                                    <p:anim calcmode="lin" valueType="num">
                                      <p:cBhvr>
                                        <p:cTn id="147" dur="3000"/>
                                        <p:tgtEl>
                                          <p:spTgt spid="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48" dur="1" fill="hold">
                                          <p:stCondLst>
                                            <p:cond delay="2999"/>
                                          </p:stCondLst>
                                        </p:cTn>
                                        <p:tgtEl>
                                          <p:spTgt spid="8"/>
                                        </p:tgtEl>
                                        <p:attrNameLst>
                                          <p:attrName>style.visibility</p:attrName>
                                        </p:attrNameLst>
                                      </p:cBhvr>
                                      <p:to>
                                        <p:strVal val="hidden"/>
                                      </p:to>
                                    </p:set>
                                  </p:childTnLst>
                                </p:cTn>
                              </p:par>
                              <p:par>
                                <p:cTn id="149" presetID="19" presetClass="exit" presetSubtype="5" fill="hold" grpId="3" nodeType="withEffect">
                                  <p:stCondLst>
                                    <p:cond delay="0"/>
                                  </p:stCondLst>
                                  <p:childTnLst>
                                    <p:anim calcmode="lin" valueType="num">
                                      <p:cBhvr>
                                        <p:cTn id="150" dur="3000"/>
                                        <p:tgtEl>
                                          <p:spTgt spid="9"/>
                                        </p:tgtEl>
                                        <p:attrNameLst>
                                          <p:attrName>ppt_w</p:attrName>
                                        </p:attrNameLst>
                                      </p:cBhvr>
                                      <p:tavLst>
                                        <p:tav tm="0">
                                          <p:val>
                                            <p:strVal val="ppt_w"/>
                                          </p:val>
                                        </p:tav>
                                        <p:tav tm="100000">
                                          <p:val>
                                            <p:strVal val="ppt_w"/>
                                          </p:val>
                                        </p:tav>
                                      </p:tavLst>
                                    </p:anim>
                                    <p:anim calcmode="lin" valueType="num">
                                      <p:cBhvr>
                                        <p:cTn id="151" dur="3000"/>
                                        <p:tgtEl>
                                          <p:spTgt spid="9"/>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52" dur="1" fill="hold">
                                          <p:stCondLst>
                                            <p:cond delay="2999"/>
                                          </p:stCondLst>
                                        </p:cTn>
                                        <p:tgtEl>
                                          <p:spTgt spid="9"/>
                                        </p:tgtEl>
                                        <p:attrNameLst>
                                          <p:attrName>style.visibility</p:attrName>
                                        </p:attrNameLst>
                                      </p:cBhvr>
                                      <p:to>
                                        <p:strVal val="hidden"/>
                                      </p:to>
                                    </p:set>
                                  </p:childTnLst>
                                </p:cTn>
                              </p:par>
                              <p:par>
                                <p:cTn id="153" presetID="19" presetClass="exit" presetSubtype="10" fill="hold" grpId="3" nodeType="withEffect">
                                  <p:stCondLst>
                                    <p:cond delay="0"/>
                                  </p:stCondLst>
                                  <p:childTnLst>
                                    <p:anim calcmode="lin" valueType="num">
                                      <p:cBhvr>
                                        <p:cTn id="154" dur="3000"/>
                                        <p:tgtEl>
                                          <p:spTgt spid="10"/>
                                        </p:tgtEl>
                                        <p:attrNameLst>
                                          <p:attrName>ppt_h</p:attrName>
                                        </p:attrNameLst>
                                      </p:cBhvr>
                                      <p:tavLst>
                                        <p:tav tm="0">
                                          <p:val>
                                            <p:strVal val="ppt_h"/>
                                          </p:val>
                                        </p:tav>
                                        <p:tav tm="100000">
                                          <p:val>
                                            <p:strVal val="ppt_h"/>
                                          </p:val>
                                        </p:tav>
                                      </p:tavLst>
                                    </p:anim>
                                    <p:anim calcmode="lin" valueType="num">
                                      <p:cBhvr>
                                        <p:cTn id="155" dur="3000"/>
                                        <p:tgtEl>
                                          <p:spTgt spid="1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56" dur="1" fill="hold">
                                          <p:stCondLst>
                                            <p:cond delay="2999"/>
                                          </p:stCondLst>
                                        </p:cTn>
                                        <p:tgtEl>
                                          <p:spTgt spid="10"/>
                                        </p:tgtEl>
                                        <p:attrNameLst>
                                          <p:attrName>style.visibility</p:attrName>
                                        </p:attrNameLst>
                                      </p:cBhvr>
                                      <p:to>
                                        <p:strVal val="hidden"/>
                                      </p:to>
                                    </p:set>
                                  </p:childTnLst>
                                </p:cTn>
                              </p:par>
                              <p:par>
                                <p:cTn id="157" presetID="19" presetClass="exit" presetSubtype="5" fill="hold" grpId="3" nodeType="withEffect">
                                  <p:stCondLst>
                                    <p:cond delay="0"/>
                                  </p:stCondLst>
                                  <p:childTnLst>
                                    <p:anim calcmode="lin" valueType="num">
                                      <p:cBhvr>
                                        <p:cTn id="158" dur="3000"/>
                                        <p:tgtEl>
                                          <p:spTgt spid="11"/>
                                        </p:tgtEl>
                                        <p:attrNameLst>
                                          <p:attrName>ppt_w</p:attrName>
                                        </p:attrNameLst>
                                      </p:cBhvr>
                                      <p:tavLst>
                                        <p:tav tm="0">
                                          <p:val>
                                            <p:strVal val="ppt_w"/>
                                          </p:val>
                                        </p:tav>
                                        <p:tav tm="100000">
                                          <p:val>
                                            <p:strVal val="ppt_w"/>
                                          </p:val>
                                        </p:tav>
                                      </p:tavLst>
                                    </p:anim>
                                    <p:anim calcmode="lin" valueType="num">
                                      <p:cBhvr>
                                        <p:cTn id="159" dur="3000"/>
                                        <p:tgtEl>
                                          <p:spTgt spid="11"/>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60" dur="1" fill="hold">
                                          <p:stCondLst>
                                            <p:cond delay="2999"/>
                                          </p:stCondLst>
                                        </p:cTn>
                                        <p:tgtEl>
                                          <p:spTgt spid="11"/>
                                        </p:tgtEl>
                                        <p:attrNameLst>
                                          <p:attrName>style.visibility</p:attrName>
                                        </p:attrNameLst>
                                      </p:cBhvr>
                                      <p:to>
                                        <p:strVal val="hidden"/>
                                      </p:to>
                                    </p:set>
                                  </p:childTnLst>
                                </p:cTn>
                              </p:par>
                              <p:par>
                                <p:cTn id="161" presetID="19" presetClass="exit" presetSubtype="10" fill="hold" grpId="3" nodeType="withEffect">
                                  <p:stCondLst>
                                    <p:cond delay="0"/>
                                  </p:stCondLst>
                                  <p:childTnLst>
                                    <p:anim calcmode="lin" valueType="num">
                                      <p:cBhvr>
                                        <p:cTn id="162" dur="3000"/>
                                        <p:tgtEl>
                                          <p:spTgt spid="12"/>
                                        </p:tgtEl>
                                        <p:attrNameLst>
                                          <p:attrName>ppt_h</p:attrName>
                                        </p:attrNameLst>
                                      </p:cBhvr>
                                      <p:tavLst>
                                        <p:tav tm="0">
                                          <p:val>
                                            <p:strVal val="ppt_h"/>
                                          </p:val>
                                        </p:tav>
                                        <p:tav tm="100000">
                                          <p:val>
                                            <p:strVal val="ppt_h"/>
                                          </p:val>
                                        </p:tav>
                                      </p:tavLst>
                                    </p:anim>
                                    <p:anim calcmode="lin" valueType="num">
                                      <p:cBhvr>
                                        <p:cTn id="163" dur="3000"/>
                                        <p:tgtEl>
                                          <p:spTgt spid="1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64" dur="1" fill="hold">
                                          <p:stCondLst>
                                            <p:cond delay="2999"/>
                                          </p:stCondLst>
                                        </p:cTn>
                                        <p:tgtEl>
                                          <p:spTgt spid="12"/>
                                        </p:tgtEl>
                                        <p:attrNameLst>
                                          <p:attrName>style.visibility</p:attrName>
                                        </p:attrNameLst>
                                      </p:cBhvr>
                                      <p:to>
                                        <p:strVal val="hidden"/>
                                      </p:to>
                                    </p:set>
                                  </p:childTnLst>
                                </p:cTn>
                              </p:par>
                              <p:par>
                                <p:cTn id="165" presetID="19" presetClass="exit" presetSubtype="10" fill="hold" grpId="3" nodeType="withEffect">
                                  <p:stCondLst>
                                    <p:cond delay="0"/>
                                  </p:stCondLst>
                                  <p:childTnLst>
                                    <p:anim calcmode="lin" valueType="num">
                                      <p:cBhvr>
                                        <p:cTn id="166" dur="3000"/>
                                        <p:tgtEl>
                                          <p:spTgt spid="13"/>
                                        </p:tgtEl>
                                        <p:attrNameLst>
                                          <p:attrName>ppt_h</p:attrName>
                                        </p:attrNameLst>
                                      </p:cBhvr>
                                      <p:tavLst>
                                        <p:tav tm="0">
                                          <p:val>
                                            <p:strVal val="ppt_h"/>
                                          </p:val>
                                        </p:tav>
                                        <p:tav tm="100000">
                                          <p:val>
                                            <p:strVal val="ppt_h"/>
                                          </p:val>
                                        </p:tav>
                                      </p:tavLst>
                                    </p:anim>
                                    <p:anim calcmode="lin" valueType="num">
                                      <p:cBhvr>
                                        <p:cTn id="167" dur="3000"/>
                                        <p:tgtEl>
                                          <p:spTgt spid="1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68" dur="1" fill="hold">
                                          <p:stCondLst>
                                            <p:cond delay="2999"/>
                                          </p:stCondLst>
                                        </p:cTn>
                                        <p:tgtEl>
                                          <p:spTgt spid="13"/>
                                        </p:tgtEl>
                                        <p:attrNameLst>
                                          <p:attrName>style.visibility</p:attrName>
                                        </p:attrNameLst>
                                      </p:cBhvr>
                                      <p:to>
                                        <p:strVal val="hidden"/>
                                      </p:to>
                                    </p:set>
                                  </p:childTnLst>
                                </p:cTn>
                              </p:par>
                              <p:par>
                                <p:cTn id="169" presetID="19" presetClass="exit" presetSubtype="5" fill="hold" grpId="3" nodeType="withEffect">
                                  <p:stCondLst>
                                    <p:cond delay="0"/>
                                  </p:stCondLst>
                                  <p:childTnLst>
                                    <p:anim calcmode="lin" valueType="num">
                                      <p:cBhvr>
                                        <p:cTn id="170" dur="3000"/>
                                        <p:tgtEl>
                                          <p:spTgt spid="14"/>
                                        </p:tgtEl>
                                        <p:attrNameLst>
                                          <p:attrName>ppt_w</p:attrName>
                                        </p:attrNameLst>
                                      </p:cBhvr>
                                      <p:tavLst>
                                        <p:tav tm="0">
                                          <p:val>
                                            <p:strVal val="ppt_w"/>
                                          </p:val>
                                        </p:tav>
                                        <p:tav tm="100000">
                                          <p:val>
                                            <p:strVal val="ppt_w"/>
                                          </p:val>
                                        </p:tav>
                                      </p:tavLst>
                                    </p:anim>
                                    <p:anim calcmode="lin" valueType="num">
                                      <p:cBhvr>
                                        <p:cTn id="171" dur="3000"/>
                                        <p:tgtEl>
                                          <p:spTgt spid="14"/>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72" dur="1" fill="hold">
                                          <p:stCondLst>
                                            <p:cond delay="2999"/>
                                          </p:stCondLst>
                                        </p:cTn>
                                        <p:tgtEl>
                                          <p:spTgt spid="14"/>
                                        </p:tgtEl>
                                        <p:attrNameLst>
                                          <p:attrName>style.visibility</p:attrName>
                                        </p:attrNameLst>
                                      </p:cBhvr>
                                      <p:to>
                                        <p:strVal val="hidden"/>
                                      </p:to>
                                    </p:set>
                                  </p:childTnLst>
                                </p:cTn>
                              </p:par>
                              <p:par>
                                <p:cTn id="173" presetID="19" presetClass="exit" presetSubtype="10" fill="hold" grpId="3" nodeType="withEffect">
                                  <p:stCondLst>
                                    <p:cond delay="0"/>
                                  </p:stCondLst>
                                  <p:childTnLst>
                                    <p:anim calcmode="lin" valueType="num">
                                      <p:cBhvr>
                                        <p:cTn id="174" dur="3000"/>
                                        <p:tgtEl>
                                          <p:spTgt spid="15"/>
                                        </p:tgtEl>
                                        <p:attrNameLst>
                                          <p:attrName>ppt_h</p:attrName>
                                        </p:attrNameLst>
                                      </p:cBhvr>
                                      <p:tavLst>
                                        <p:tav tm="0">
                                          <p:val>
                                            <p:strVal val="ppt_h"/>
                                          </p:val>
                                        </p:tav>
                                        <p:tav tm="100000">
                                          <p:val>
                                            <p:strVal val="ppt_h"/>
                                          </p:val>
                                        </p:tav>
                                      </p:tavLst>
                                    </p:anim>
                                    <p:anim calcmode="lin" valueType="num">
                                      <p:cBhvr>
                                        <p:cTn id="175" dur="3000"/>
                                        <p:tgtEl>
                                          <p:spTgt spid="1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76" dur="1" fill="hold">
                                          <p:stCondLst>
                                            <p:cond delay="2999"/>
                                          </p:stCondLst>
                                        </p:cTn>
                                        <p:tgtEl>
                                          <p:spTgt spid="15"/>
                                        </p:tgtEl>
                                        <p:attrNameLst>
                                          <p:attrName>style.visibility</p:attrName>
                                        </p:attrNameLst>
                                      </p:cBhvr>
                                      <p:to>
                                        <p:strVal val="hidden"/>
                                      </p:to>
                                    </p:set>
                                  </p:childTnLst>
                                </p:cTn>
                              </p:par>
                              <p:par>
                                <p:cTn id="177" presetID="23" presetClass="entr" presetSubtype="288" fill="hold" nodeType="withEffect">
                                  <p:stCondLst>
                                    <p:cond delay="0"/>
                                  </p:stCondLst>
                                  <p:childTnLst>
                                    <p:set>
                                      <p:cBhvr>
                                        <p:cTn id="178" dur="1" fill="hold">
                                          <p:stCondLst>
                                            <p:cond delay="0"/>
                                          </p:stCondLst>
                                        </p:cTn>
                                        <p:tgtEl>
                                          <p:spTgt spid="3"/>
                                        </p:tgtEl>
                                        <p:attrNameLst>
                                          <p:attrName>style.visibility</p:attrName>
                                        </p:attrNameLst>
                                      </p:cBhvr>
                                      <p:to>
                                        <p:strVal val="visible"/>
                                      </p:to>
                                    </p:set>
                                    <p:anim calcmode="lin" valueType="num">
                                      <p:cBhvr>
                                        <p:cTn id="179" dur="3000" fill="hold"/>
                                        <p:tgtEl>
                                          <p:spTgt spid="3"/>
                                        </p:tgtEl>
                                        <p:attrNameLst>
                                          <p:attrName>ppt_w</p:attrName>
                                        </p:attrNameLst>
                                      </p:cBhvr>
                                      <p:tavLst>
                                        <p:tav tm="0">
                                          <p:val>
                                            <p:strVal val="4/3*#ppt_w"/>
                                          </p:val>
                                        </p:tav>
                                        <p:tav tm="100000">
                                          <p:val>
                                            <p:strVal val="#ppt_w"/>
                                          </p:val>
                                        </p:tav>
                                      </p:tavLst>
                                    </p:anim>
                                    <p:anim calcmode="lin" valueType="num">
                                      <p:cBhvr>
                                        <p:cTn id="180" dur="3000" fill="hold"/>
                                        <p:tgtEl>
                                          <p:spTgt spid="3"/>
                                        </p:tgtEl>
                                        <p:attrNameLst>
                                          <p:attrName>ppt_h</p:attrName>
                                        </p:attrNameLst>
                                      </p:cBhvr>
                                      <p:tavLst>
                                        <p:tav tm="0">
                                          <p:val>
                                            <p:strVal val="4/3*#ppt_h"/>
                                          </p:val>
                                        </p:tav>
                                        <p:tav tm="100000">
                                          <p:val>
                                            <p:strVal val="#ppt_h"/>
                                          </p:val>
                                        </p:tav>
                                      </p:tavLst>
                                    </p:anim>
                                  </p:childTnLst>
                                </p:cTn>
                              </p:par>
                              <p:par>
                                <p:cTn id="181" presetID="16" presetClass="entr" presetSubtype="37" fill="hold" nodeType="withEffect">
                                  <p:stCondLst>
                                    <p:cond delay="0"/>
                                  </p:stCondLst>
                                  <p:childTnLst>
                                    <p:set>
                                      <p:cBhvr>
                                        <p:cTn id="182" dur="1" fill="hold">
                                          <p:stCondLst>
                                            <p:cond delay="0"/>
                                          </p:stCondLst>
                                        </p:cTn>
                                        <p:tgtEl>
                                          <p:spTgt spid="3"/>
                                        </p:tgtEl>
                                        <p:attrNameLst>
                                          <p:attrName>style.visibility</p:attrName>
                                        </p:attrNameLst>
                                      </p:cBhvr>
                                      <p:to>
                                        <p:strVal val="visible"/>
                                      </p:to>
                                    </p:set>
                                    <p:animEffect transition="in" filter="barn(outVertical)">
                                      <p:cBhvr>
                                        <p:cTn id="183" dur="30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4" grpId="1" animBg="1"/>
      <p:bldP spid="4" grpId="2" animBg="1"/>
      <p:bldP spid="4" grpId="3" animBg="1"/>
      <p:bldP spid="5" grpId="0" animBg="1"/>
      <p:bldP spid="5" grpId="1" animBg="1"/>
      <p:bldP spid="5" grpId="2" animBg="1"/>
      <p:bldP spid="5" grpId="3" animBg="1"/>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9" grpId="0" animBg="1"/>
      <p:bldP spid="9" grpId="1" animBg="1"/>
      <p:bldP spid="9" grpId="2" animBg="1"/>
      <p:bldP spid="9" grpId="3" animBg="1"/>
      <p:bldP spid="10" grpId="0" animBg="1"/>
      <p:bldP spid="10" grpId="1" animBg="1"/>
      <p:bldP spid="10" grpId="2" animBg="1"/>
      <p:bldP spid="10" grpId="3" animBg="1"/>
      <p:bldP spid="11" grpId="0" animBg="1"/>
      <p:bldP spid="11" grpId="1" animBg="1"/>
      <p:bldP spid="11" grpId="2" animBg="1"/>
      <p:bldP spid="11" grpId="3" animBg="1"/>
      <p:bldP spid="12" grpId="0" animBg="1"/>
      <p:bldP spid="12" grpId="1" animBg="1"/>
      <p:bldP spid="12" grpId="2" animBg="1"/>
      <p:bldP spid="12" grpId="3" animBg="1"/>
      <p:bldP spid="13" grpId="0" animBg="1"/>
      <p:bldP spid="13" grpId="1" animBg="1"/>
      <p:bldP spid="13" grpId="2" animBg="1"/>
      <p:bldP spid="13" grpId="3" animBg="1"/>
      <p:bldP spid="14" grpId="0" animBg="1"/>
      <p:bldP spid="14" grpId="1" animBg="1"/>
      <p:bldP spid="14" grpId="2" animBg="1"/>
      <p:bldP spid="14" grpId="3" animBg="1"/>
      <p:bldP spid="15" grpId="0" animBg="1"/>
      <p:bldP spid="15" grpId="1" animBg="1"/>
      <p:bldP spid="15" grpId="2" animBg="1"/>
      <p:bldP spid="15" grpId="3" animBg="1"/>
      <p:bldP spid="16" grpId="0" animBg="1"/>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1 Imagen" descr="1(12).jpg"/>
          <p:cNvPicPr>
            <a:picLocks noGrp="1" noChangeAspect="1"/>
          </p:cNvPicPr>
          <p:nvPr isPhoto="1"/>
        </p:nvPicPr>
        <p:blipFill>
          <a:blip r:embed="rId2">
            <a:lum/>
          </a:blip>
          <a:stretch>
            <a:fillRect/>
          </a:stretch>
        </p:blipFill>
        <p:spPr>
          <a:xfrm>
            <a:off x="0" y="0"/>
            <a:ext cx="9144000" cy="5143500"/>
          </a:xfrm>
          <a:prstGeom prst="rect">
            <a:avLst/>
          </a:prstGeom>
          <a:noFill/>
          <a:ln>
            <a:noFill/>
          </a:ln>
        </p:spPr>
      </p:pic>
      <p:sp>
        <p:nvSpPr>
          <p:cNvPr id="3" name="2 Anillo"/>
          <p:cNvSpPr/>
          <p:nvPr/>
        </p:nvSpPr>
        <p:spPr>
          <a:xfrm>
            <a:off x="3714744" y="4071930"/>
            <a:ext cx="1857388" cy="1142990"/>
          </a:xfrm>
          <a:prstGeom prst="donut">
            <a:avLst>
              <a:gd name="adj" fmla="val 14659"/>
            </a:avLst>
          </a:prstGeom>
          <a:blipFill>
            <a:blip r:embed="rId3">
              <a:duotone>
                <a:prstClr val="black"/>
                <a:schemeClr val="accent5">
                  <a:tint val="45000"/>
                  <a:satMod val="400000"/>
                </a:schemeClr>
              </a:duotone>
              <a:lum contrast="40000"/>
            </a:blip>
            <a:stretch>
              <a:fillRect/>
            </a:stretch>
          </a:blip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 name="3 Anillo"/>
          <p:cNvSpPr/>
          <p:nvPr/>
        </p:nvSpPr>
        <p:spPr>
          <a:xfrm>
            <a:off x="3714744" y="3714740"/>
            <a:ext cx="1857388" cy="1142990"/>
          </a:xfrm>
          <a:prstGeom prst="donut">
            <a:avLst>
              <a:gd name="adj" fmla="val 14659"/>
            </a:avLst>
          </a:prstGeom>
          <a:blipFill>
            <a:blip r:embed="rId3">
              <a:duotone>
                <a:prstClr val="black"/>
                <a:schemeClr val="accent5">
                  <a:tint val="45000"/>
                  <a:satMod val="400000"/>
                </a:schemeClr>
              </a:duotone>
              <a:lum contrast="40000"/>
            </a:blip>
            <a:stretch>
              <a:fillRect/>
            </a:stretch>
          </a:blip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 name="4 Anillo"/>
          <p:cNvSpPr/>
          <p:nvPr/>
        </p:nvSpPr>
        <p:spPr>
          <a:xfrm>
            <a:off x="3714744" y="3357568"/>
            <a:ext cx="1857388" cy="1142990"/>
          </a:xfrm>
          <a:prstGeom prst="donut">
            <a:avLst>
              <a:gd name="adj" fmla="val 14659"/>
            </a:avLst>
          </a:prstGeom>
          <a:blipFill>
            <a:blip r:embed="rId3">
              <a:duotone>
                <a:prstClr val="black"/>
                <a:schemeClr val="accent5">
                  <a:tint val="45000"/>
                  <a:satMod val="400000"/>
                </a:schemeClr>
              </a:duotone>
              <a:lum contrast="40000"/>
            </a:blip>
            <a:stretch>
              <a:fillRect/>
            </a:stretch>
          </a:blip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 name="5 Anillo"/>
          <p:cNvSpPr/>
          <p:nvPr/>
        </p:nvSpPr>
        <p:spPr>
          <a:xfrm>
            <a:off x="3714744" y="3000378"/>
            <a:ext cx="1857388" cy="1142990"/>
          </a:xfrm>
          <a:prstGeom prst="donut">
            <a:avLst>
              <a:gd name="adj" fmla="val 14659"/>
            </a:avLst>
          </a:prstGeom>
          <a:blipFill>
            <a:blip r:embed="rId3">
              <a:duotone>
                <a:prstClr val="black"/>
                <a:schemeClr val="accent5">
                  <a:tint val="45000"/>
                  <a:satMod val="400000"/>
                </a:schemeClr>
              </a:duotone>
              <a:lum contrast="40000"/>
            </a:blip>
            <a:stretch>
              <a:fillRect/>
            </a:stretch>
          </a:blip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 name="6 Anillo"/>
          <p:cNvSpPr/>
          <p:nvPr/>
        </p:nvSpPr>
        <p:spPr>
          <a:xfrm>
            <a:off x="3714744" y="2714644"/>
            <a:ext cx="1857388" cy="1142990"/>
          </a:xfrm>
          <a:prstGeom prst="donut">
            <a:avLst>
              <a:gd name="adj" fmla="val 14659"/>
            </a:avLst>
          </a:prstGeom>
          <a:blipFill>
            <a:blip r:embed="rId3">
              <a:duotone>
                <a:prstClr val="black"/>
                <a:schemeClr val="accent5">
                  <a:tint val="45000"/>
                  <a:satMod val="400000"/>
                </a:schemeClr>
              </a:duotone>
              <a:lum contrast="40000"/>
            </a:blip>
            <a:stretch>
              <a:fillRect/>
            </a:stretch>
          </a:blip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8" name="7 Anillo"/>
          <p:cNvSpPr/>
          <p:nvPr/>
        </p:nvSpPr>
        <p:spPr>
          <a:xfrm>
            <a:off x="3714744" y="2357454"/>
            <a:ext cx="1857388" cy="1142990"/>
          </a:xfrm>
          <a:prstGeom prst="donut">
            <a:avLst>
              <a:gd name="adj" fmla="val 14659"/>
            </a:avLst>
          </a:prstGeom>
          <a:blipFill>
            <a:blip r:embed="rId3">
              <a:duotone>
                <a:prstClr val="black"/>
                <a:schemeClr val="accent5">
                  <a:tint val="45000"/>
                  <a:satMod val="400000"/>
                </a:schemeClr>
              </a:duotone>
              <a:lum contrast="40000"/>
            </a:blip>
            <a:stretch>
              <a:fillRect/>
            </a:stretch>
          </a:blip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9" name="8 Anillo"/>
          <p:cNvSpPr/>
          <p:nvPr/>
        </p:nvSpPr>
        <p:spPr>
          <a:xfrm>
            <a:off x="3714744" y="1928826"/>
            <a:ext cx="1857388" cy="1142990"/>
          </a:xfrm>
          <a:prstGeom prst="donut">
            <a:avLst>
              <a:gd name="adj" fmla="val 14659"/>
            </a:avLst>
          </a:prstGeom>
          <a:blipFill>
            <a:blip r:embed="rId3">
              <a:duotone>
                <a:prstClr val="black"/>
                <a:schemeClr val="accent5">
                  <a:tint val="45000"/>
                  <a:satMod val="400000"/>
                </a:schemeClr>
              </a:duotone>
              <a:lum contrast="40000"/>
            </a:blip>
            <a:stretch>
              <a:fillRect/>
            </a:stretch>
          </a:blip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0" name="9 Anillo"/>
          <p:cNvSpPr/>
          <p:nvPr/>
        </p:nvSpPr>
        <p:spPr>
          <a:xfrm>
            <a:off x="3714744" y="1571636"/>
            <a:ext cx="1857388" cy="1142990"/>
          </a:xfrm>
          <a:prstGeom prst="donut">
            <a:avLst>
              <a:gd name="adj" fmla="val 14659"/>
            </a:avLst>
          </a:prstGeom>
          <a:blipFill>
            <a:blip r:embed="rId3">
              <a:duotone>
                <a:prstClr val="black"/>
                <a:schemeClr val="accent5">
                  <a:tint val="45000"/>
                  <a:satMod val="400000"/>
                </a:schemeClr>
              </a:duotone>
              <a:lum contrast="40000"/>
            </a:blip>
            <a:stretch>
              <a:fillRect/>
            </a:stretch>
          </a:blip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1" name="10 Anillo"/>
          <p:cNvSpPr/>
          <p:nvPr/>
        </p:nvSpPr>
        <p:spPr>
          <a:xfrm>
            <a:off x="3714744" y="1143008"/>
            <a:ext cx="1857388" cy="1142990"/>
          </a:xfrm>
          <a:prstGeom prst="donut">
            <a:avLst>
              <a:gd name="adj" fmla="val 14659"/>
            </a:avLst>
          </a:prstGeom>
          <a:blipFill>
            <a:blip r:embed="rId3">
              <a:duotone>
                <a:prstClr val="black"/>
                <a:schemeClr val="accent5">
                  <a:tint val="45000"/>
                  <a:satMod val="400000"/>
                </a:schemeClr>
              </a:duotone>
              <a:lum contrast="40000"/>
            </a:blip>
            <a:stretch>
              <a:fillRect/>
            </a:stretch>
          </a:blip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2" name="11 Anillo"/>
          <p:cNvSpPr/>
          <p:nvPr/>
        </p:nvSpPr>
        <p:spPr>
          <a:xfrm>
            <a:off x="3714744" y="785818"/>
            <a:ext cx="1857388" cy="1142990"/>
          </a:xfrm>
          <a:prstGeom prst="donut">
            <a:avLst>
              <a:gd name="adj" fmla="val 14659"/>
            </a:avLst>
          </a:prstGeom>
          <a:blipFill>
            <a:blip r:embed="rId3">
              <a:duotone>
                <a:prstClr val="black"/>
                <a:schemeClr val="accent5">
                  <a:tint val="45000"/>
                  <a:satMod val="400000"/>
                </a:schemeClr>
              </a:duotone>
              <a:lum contrast="40000"/>
            </a:blip>
            <a:stretch>
              <a:fillRect/>
            </a:stretch>
          </a:blip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3" name="12 Anillo"/>
          <p:cNvSpPr/>
          <p:nvPr/>
        </p:nvSpPr>
        <p:spPr>
          <a:xfrm>
            <a:off x="3714744" y="357190"/>
            <a:ext cx="1857388" cy="1142990"/>
          </a:xfrm>
          <a:prstGeom prst="donut">
            <a:avLst>
              <a:gd name="adj" fmla="val 14659"/>
            </a:avLst>
          </a:prstGeom>
          <a:blipFill>
            <a:blip r:embed="rId3">
              <a:duotone>
                <a:prstClr val="black"/>
                <a:schemeClr val="accent5">
                  <a:tint val="45000"/>
                  <a:satMod val="400000"/>
                </a:schemeClr>
              </a:duotone>
              <a:lum contrast="40000"/>
            </a:blip>
            <a:stretch>
              <a:fillRect/>
            </a:stretch>
          </a:blip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4" name="13 Anillo"/>
          <p:cNvSpPr/>
          <p:nvPr/>
        </p:nvSpPr>
        <p:spPr>
          <a:xfrm>
            <a:off x="3714744" y="0"/>
            <a:ext cx="1857388" cy="1142990"/>
          </a:xfrm>
          <a:prstGeom prst="donut">
            <a:avLst>
              <a:gd name="adj" fmla="val 14659"/>
            </a:avLst>
          </a:prstGeom>
          <a:blipFill>
            <a:blip r:embed="rId3">
              <a:duotone>
                <a:prstClr val="black"/>
                <a:schemeClr val="accent5">
                  <a:tint val="45000"/>
                  <a:satMod val="400000"/>
                </a:schemeClr>
              </a:duotone>
              <a:lum contrast="40000"/>
            </a:blip>
            <a:stretch>
              <a:fillRect/>
            </a:stretch>
          </a:blip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5" name="14 Anillo"/>
          <p:cNvSpPr/>
          <p:nvPr/>
        </p:nvSpPr>
        <p:spPr>
          <a:xfrm>
            <a:off x="642910" y="4000528"/>
            <a:ext cx="1857388" cy="1142972"/>
          </a:xfrm>
          <a:prstGeom prst="donut">
            <a:avLst>
              <a:gd name="adj" fmla="val 14659"/>
            </a:avLst>
          </a:prstGeom>
          <a:blipFill>
            <a:blip r:embed="rId3">
              <a:duotone>
                <a:prstClr val="black"/>
                <a:schemeClr val="accent5">
                  <a:tint val="45000"/>
                  <a:satMod val="400000"/>
                </a:schemeClr>
              </a:duotone>
              <a:lum contrast="40000"/>
            </a:blip>
            <a:stretch>
              <a:fillRect/>
            </a:stretch>
          </a:blip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6" name="15 Anillo"/>
          <p:cNvSpPr/>
          <p:nvPr/>
        </p:nvSpPr>
        <p:spPr>
          <a:xfrm>
            <a:off x="642910" y="3643338"/>
            <a:ext cx="1857388" cy="1142972"/>
          </a:xfrm>
          <a:prstGeom prst="donut">
            <a:avLst>
              <a:gd name="adj" fmla="val 14659"/>
            </a:avLst>
          </a:prstGeom>
          <a:blipFill>
            <a:blip r:embed="rId3">
              <a:duotone>
                <a:prstClr val="black"/>
                <a:schemeClr val="accent5">
                  <a:tint val="45000"/>
                  <a:satMod val="400000"/>
                </a:schemeClr>
              </a:duotone>
              <a:lum contrast="40000"/>
            </a:blip>
            <a:stretch>
              <a:fillRect/>
            </a:stretch>
          </a:blip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7" name="16 Anillo"/>
          <p:cNvSpPr/>
          <p:nvPr/>
        </p:nvSpPr>
        <p:spPr>
          <a:xfrm>
            <a:off x="642910" y="3286166"/>
            <a:ext cx="1857388" cy="1142972"/>
          </a:xfrm>
          <a:prstGeom prst="donut">
            <a:avLst>
              <a:gd name="adj" fmla="val 14659"/>
            </a:avLst>
          </a:prstGeom>
          <a:blipFill>
            <a:blip r:embed="rId3">
              <a:duotone>
                <a:prstClr val="black"/>
                <a:schemeClr val="accent5">
                  <a:tint val="45000"/>
                  <a:satMod val="400000"/>
                </a:schemeClr>
              </a:duotone>
              <a:lum contrast="40000"/>
            </a:blip>
            <a:stretch>
              <a:fillRect/>
            </a:stretch>
          </a:blip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8" name="17 Anillo"/>
          <p:cNvSpPr/>
          <p:nvPr/>
        </p:nvSpPr>
        <p:spPr>
          <a:xfrm>
            <a:off x="642910" y="2928976"/>
            <a:ext cx="1857388" cy="1142972"/>
          </a:xfrm>
          <a:prstGeom prst="donut">
            <a:avLst>
              <a:gd name="adj" fmla="val 14659"/>
            </a:avLst>
          </a:prstGeom>
          <a:blipFill>
            <a:blip r:embed="rId3">
              <a:duotone>
                <a:prstClr val="black"/>
                <a:schemeClr val="accent5">
                  <a:tint val="45000"/>
                  <a:satMod val="400000"/>
                </a:schemeClr>
              </a:duotone>
              <a:lum contrast="40000"/>
            </a:blip>
            <a:stretch>
              <a:fillRect/>
            </a:stretch>
          </a:blip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9" name="18 Anillo"/>
          <p:cNvSpPr/>
          <p:nvPr/>
        </p:nvSpPr>
        <p:spPr>
          <a:xfrm>
            <a:off x="642910" y="2643242"/>
            <a:ext cx="1857388" cy="1142972"/>
          </a:xfrm>
          <a:prstGeom prst="donut">
            <a:avLst>
              <a:gd name="adj" fmla="val 14659"/>
            </a:avLst>
          </a:prstGeom>
          <a:blipFill>
            <a:blip r:embed="rId3">
              <a:duotone>
                <a:prstClr val="black"/>
                <a:schemeClr val="accent5">
                  <a:tint val="45000"/>
                  <a:satMod val="400000"/>
                </a:schemeClr>
              </a:duotone>
              <a:lum contrast="40000"/>
            </a:blip>
            <a:stretch>
              <a:fillRect/>
            </a:stretch>
          </a:blip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0" name="19 Anillo"/>
          <p:cNvSpPr/>
          <p:nvPr/>
        </p:nvSpPr>
        <p:spPr>
          <a:xfrm>
            <a:off x="642910" y="2286052"/>
            <a:ext cx="1857388" cy="1142972"/>
          </a:xfrm>
          <a:prstGeom prst="donut">
            <a:avLst>
              <a:gd name="adj" fmla="val 14659"/>
            </a:avLst>
          </a:prstGeom>
          <a:blipFill>
            <a:blip r:embed="rId3">
              <a:duotone>
                <a:prstClr val="black"/>
                <a:schemeClr val="accent5">
                  <a:tint val="45000"/>
                  <a:satMod val="400000"/>
                </a:schemeClr>
              </a:duotone>
              <a:lum contrast="40000"/>
            </a:blip>
            <a:stretch>
              <a:fillRect/>
            </a:stretch>
          </a:blip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1" name="20 Anillo"/>
          <p:cNvSpPr/>
          <p:nvPr/>
        </p:nvSpPr>
        <p:spPr>
          <a:xfrm>
            <a:off x="642910" y="1857424"/>
            <a:ext cx="1857388" cy="1142972"/>
          </a:xfrm>
          <a:prstGeom prst="donut">
            <a:avLst>
              <a:gd name="adj" fmla="val 14659"/>
            </a:avLst>
          </a:prstGeom>
          <a:blipFill>
            <a:blip r:embed="rId3">
              <a:duotone>
                <a:prstClr val="black"/>
                <a:schemeClr val="accent5">
                  <a:tint val="45000"/>
                  <a:satMod val="400000"/>
                </a:schemeClr>
              </a:duotone>
              <a:lum contrast="40000"/>
            </a:blip>
            <a:stretch>
              <a:fillRect/>
            </a:stretch>
          </a:blip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2" name="21 Anillo"/>
          <p:cNvSpPr/>
          <p:nvPr/>
        </p:nvSpPr>
        <p:spPr>
          <a:xfrm>
            <a:off x="642910" y="1500234"/>
            <a:ext cx="1857388" cy="1142972"/>
          </a:xfrm>
          <a:prstGeom prst="donut">
            <a:avLst>
              <a:gd name="adj" fmla="val 14659"/>
            </a:avLst>
          </a:prstGeom>
          <a:blipFill>
            <a:blip r:embed="rId3">
              <a:duotone>
                <a:prstClr val="black"/>
                <a:schemeClr val="accent5">
                  <a:tint val="45000"/>
                  <a:satMod val="400000"/>
                </a:schemeClr>
              </a:duotone>
              <a:lum contrast="40000"/>
            </a:blip>
            <a:stretch>
              <a:fillRect/>
            </a:stretch>
          </a:blip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3" name="22 Anillo"/>
          <p:cNvSpPr/>
          <p:nvPr/>
        </p:nvSpPr>
        <p:spPr>
          <a:xfrm>
            <a:off x="642910" y="1071606"/>
            <a:ext cx="1857388" cy="1142972"/>
          </a:xfrm>
          <a:prstGeom prst="donut">
            <a:avLst>
              <a:gd name="adj" fmla="val 14659"/>
            </a:avLst>
          </a:prstGeom>
          <a:blipFill>
            <a:blip r:embed="rId3">
              <a:duotone>
                <a:prstClr val="black"/>
                <a:schemeClr val="accent5">
                  <a:tint val="45000"/>
                  <a:satMod val="400000"/>
                </a:schemeClr>
              </a:duotone>
              <a:lum contrast="40000"/>
            </a:blip>
            <a:stretch>
              <a:fillRect/>
            </a:stretch>
          </a:blip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4" name="23 Anillo"/>
          <p:cNvSpPr/>
          <p:nvPr/>
        </p:nvSpPr>
        <p:spPr>
          <a:xfrm>
            <a:off x="642910" y="714416"/>
            <a:ext cx="1857388" cy="1142972"/>
          </a:xfrm>
          <a:prstGeom prst="donut">
            <a:avLst>
              <a:gd name="adj" fmla="val 14659"/>
            </a:avLst>
          </a:prstGeom>
          <a:blipFill>
            <a:blip r:embed="rId3">
              <a:duotone>
                <a:prstClr val="black"/>
                <a:schemeClr val="accent5">
                  <a:tint val="45000"/>
                  <a:satMod val="400000"/>
                </a:schemeClr>
              </a:duotone>
              <a:lum contrast="40000"/>
            </a:blip>
            <a:stretch>
              <a:fillRect/>
            </a:stretch>
          </a:blip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5" name="24 Anillo"/>
          <p:cNvSpPr/>
          <p:nvPr/>
        </p:nvSpPr>
        <p:spPr>
          <a:xfrm>
            <a:off x="642910" y="285788"/>
            <a:ext cx="1857388" cy="1142972"/>
          </a:xfrm>
          <a:prstGeom prst="donut">
            <a:avLst>
              <a:gd name="adj" fmla="val 14659"/>
            </a:avLst>
          </a:prstGeom>
          <a:blipFill>
            <a:blip r:embed="rId3">
              <a:duotone>
                <a:prstClr val="black"/>
                <a:schemeClr val="accent5">
                  <a:tint val="45000"/>
                  <a:satMod val="400000"/>
                </a:schemeClr>
              </a:duotone>
              <a:lum contrast="40000"/>
            </a:blip>
            <a:stretch>
              <a:fillRect/>
            </a:stretch>
          </a:blip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6" name="25 Anillo"/>
          <p:cNvSpPr/>
          <p:nvPr/>
        </p:nvSpPr>
        <p:spPr>
          <a:xfrm>
            <a:off x="642910" y="-71402"/>
            <a:ext cx="1857388" cy="1142972"/>
          </a:xfrm>
          <a:prstGeom prst="donut">
            <a:avLst>
              <a:gd name="adj" fmla="val 14659"/>
            </a:avLst>
          </a:prstGeom>
          <a:blipFill>
            <a:blip r:embed="rId3">
              <a:duotone>
                <a:prstClr val="black"/>
                <a:schemeClr val="accent5">
                  <a:tint val="45000"/>
                  <a:satMod val="400000"/>
                </a:schemeClr>
              </a:duotone>
              <a:lum contrast="40000"/>
            </a:blip>
            <a:stretch>
              <a:fillRect/>
            </a:stretch>
          </a:blip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7" name="26 Anillo"/>
          <p:cNvSpPr/>
          <p:nvPr/>
        </p:nvSpPr>
        <p:spPr>
          <a:xfrm>
            <a:off x="6858016" y="4000528"/>
            <a:ext cx="1857388" cy="1142972"/>
          </a:xfrm>
          <a:prstGeom prst="donut">
            <a:avLst>
              <a:gd name="adj" fmla="val 14659"/>
            </a:avLst>
          </a:prstGeom>
          <a:blipFill>
            <a:blip r:embed="rId3">
              <a:duotone>
                <a:prstClr val="black"/>
                <a:schemeClr val="accent5">
                  <a:tint val="45000"/>
                  <a:satMod val="400000"/>
                </a:schemeClr>
              </a:duotone>
              <a:lum contrast="40000"/>
            </a:blip>
            <a:stretch>
              <a:fillRect/>
            </a:stretch>
          </a:blip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8" name="27 Anillo"/>
          <p:cNvSpPr/>
          <p:nvPr/>
        </p:nvSpPr>
        <p:spPr>
          <a:xfrm>
            <a:off x="6858016" y="3643338"/>
            <a:ext cx="1857388" cy="1142972"/>
          </a:xfrm>
          <a:prstGeom prst="donut">
            <a:avLst>
              <a:gd name="adj" fmla="val 14659"/>
            </a:avLst>
          </a:prstGeom>
          <a:blipFill>
            <a:blip r:embed="rId3">
              <a:duotone>
                <a:prstClr val="black"/>
                <a:schemeClr val="accent5">
                  <a:tint val="45000"/>
                  <a:satMod val="400000"/>
                </a:schemeClr>
              </a:duotone>
              <a:lum contrast="40000"/>
            </a:blip>
            <a:stretch>
              <a:fillRect/>
            </a:stretch>
          </a:blip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9" name="28 Anillo"/>
          <p:cNvSpPr/>
          <p:nvPr/>
        </p:nvSpPr>
        <p:spPr>
          <a:xfrm>
            <a:off x="6858016" y="3286166"/>
            <a:ext cx="1857388" cy="1142972"/>
          </a:xfrm>
          <a:prstGeom prst="donut">
            <a:avLst>
              <a:gd name="adj" fmla="val 14659"/>
            </a:avLst>
          </a:prstGeom>
          <a:blipFill>
            <a:blip r:embed="rId3">
              <a:duotone>
                <a:prstClr val="black"/>
                <a:schemeClr val="accent5">
                  <a:tint val="45000"/>
                  <a:satMod val="400000"/>
                </a:schemeClr>
              </a:duotone>
              <a:lum contrast="40000"/>
            </a:blip>
            <a:stretch>
              <a:fillRect/>
            </a:stretch>
          </a:blip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0" name="29 Anillo"/>
          <p:cNvSpPr/>
          <p:nvPr/>
        </p:nvSpPr>
        <p:spPr>
          <a:xfrm>
            <a:off x="6858016" y="2928976"/>
            <a:ext cx="1857388" cy="1142972"/>
          </a:xfrm>
          <a:prstGeom prst="donut">
            <a:avLst>
              <a:gd name="adj" fmla="val 14659"/>
            </a:avLst>
          </a:prstGeom>
          <a:blipFill>
            <a:blip r:embed="rId3">
              <a:duotone>
                <a:prstClr val="black"/>
                <a:schemeClr val="accent5">
                  <a:tint val="45000"/>
                  <a:satMod val="400000"/>
                </a:schemeClr>
              </a:duotone>
              <a:lum contrast="40000"/>
            </a:blip>
            <a:stretch>
              <a:fillRect/>
            </a:stretch>
          </a:blip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1" name="30 Anillo"/>
          <p:cNvSpPr/>
          <p:nvPr/>
        </p:nvSpPr>
        <p:spPr>
          <a:xfrm>
            <a:off x="6858016" y="2643242"/>
            <a:ext cx="1857388" cy="1142972"/>
          </a:xfrm>
          <a:prstGeom prst="donut">
            <a:avLst>
              <a:gd name="adj" fmla="val 14659"/>
            </a:avLst>
          </a:prstGeom>
          <a:blipFill>
            <a:blip r:embed="rId3">
              <a:duotone>
                <a:prstClr val="black"/>
                <a:schemeClr val="accent5">
                  <a:tint val="45000"/>
                  <a:satMod val="400000"/>
                </a:schemeClr>
              </a:duotone>
              <a:lum contrast="40000"/>
            </a:blip>
            <a:stretch>
              <a:fillRect/>
            </a:stretch>
          </a:blip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2" name="31 Anillo"/>
          <p:cNvSpPr/>
          <p:nvPr/>
        </p:nvSpPr>
        <p:spPr>
          <a:xfrm>
            <a:off x="6858016" y="2286052"/>
            <a:ext cx="1857388" cy="1142972"/>
          </a:xfrm>
          <a:prstGeom prst="donut">
            <a:avLst>
              <a:gd name="adj" fmla="val 14659"/>
            </a:avLst>
          </a:prstGeom>
          <a:blipFill>
            <a:blip r:embed="rId3">
              <a:duotone>
                <a:prstClr val="black"/>
                <a:schemeClr val="accent5">
                  <a:tint val="45000"/>
                  <a:satMod val="400000"/>
                </a:schemeClr>
              </a:duotone>
              <a:lum contrast="40000"/>
            </a:blip>
            <a:stretch>
              <a:fillRect/>
            </a:stretch>
          </a:blip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3" name="32 Anillo"/>
          <p:cNvSpPr/>
          <p:nvPr/>
        </p:nvSpPr>
        <p:spPr>
          <a:xfrm>
            <a:off x="6858016" y="1857424"/>
            <a:ext cx="1857388" cy="1142972"/>
          </a:xfrm>
          <a:prstGeom prst="donut">
            <a:avLst>
              <a:gd name="adj" fmla="val 14659"/>
            </a:avLst>
          </a:prstGeom>
          <a:blipFill>
            <a:blip r:embed="rId3">
              <a:duotone>
                <a:prstClr val="black"/>
                <a:schemeClr val="accent5">
                  <a:tint val="45000"/>
                  <a:satMod val="400000"/>
                </a:schemeClr>
              </a:duotone>
              <a:lum contrast="40000"/>
            </a:blip>
            <a:stretch>
              <a:fillRect/>
            </a:stretch>
          </a:blip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4" name="33 Anillo"/>
          <p:cNvSpPr/>
          <p:nvPr/>
        </p:nvSpPr>
        <p:spPr>
          <a:xfrm>
            <a:off x="6858016" y="1500234"/>
            <a:ext cx="1857388" cy="1142972"/>
          </a:xfrm>
          <a:prstGeom prst="donut">
            <a:avLst>
              <a:gd name="adj" fmla="val 14659"/>
            </a:avLst>
          </a:prstGeom>
          <a:blipFill>
            <a:blip r:embed="rId3">
              <a:duotone>
                <a:prstClr val="black"/>
                <a:schemeClr val="accent5">
                  <a:tint val="45000"/>
                  <a:satMod val="400000"/>
                </a:schemeClr>
              </a:duotone>
              <a:lum contrast="40000"/>
            </a:blip>
            <a:stretch>
              <a:fillRect/>
            </a:stretch>
          </a:blip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5" name="34 Anillo"/>
          <p:cNvSpPr/>
          <p:nvPr/>
        </p:nvSpPr>
        <p:spPr>
          <a:xfrm>
            <a:off x="6858016" y="1071606"/>
            <a:ext cx="1857388" cy="1142972"/>
          </a:xfrm>
          <a:prstGeom prst="donut">
            <a:avLst>
              <a:gd name="adj" fmla="val 14659"/>
            </a:avLst>
          </a:prstGeom>
          <a:blipFill>
            <a:blip r:embed="rId3">
              <a:duotone>
                <a:prstClr val="black"/>
                <a:schemeClr val="accent5">
                  <a:tint val="45000"/>
                  <a:satMod val="400000"/>
                </a:schemeClr>
              </a:duotone>
              <a:lum contrast="40000"/>
            </a:blip>
            <a:stretch>
              <a:fillRect/>
            </a:stretch>
          </a:blip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6" name="35 Anillo"/>
          <p:cNvSpPr/>
          <p:nvPr/>
        </p:nvSpPr>
        <p:spPr>
          <a:xfrm>
            <a:off x="6858016" y="714416"/>
            <a:ext cx="1857388" cy="1142972"/>
          </a:xfrm>
          <a:prstGeom prst="donut">
            <a:avLst>
              <a:gd name="adj" fmla="val 14659"/>
            </a:avLst>
          </a:prstGeom>
          <a:blipFill>
            <a:blip r:embed="rId3">
              <a:duotone>
                <a:prstClr val="black"/>
                <a:schemeClr val="accent5">
                  <a:tint val="45000"/>
                  <a:satMod val="400000"/>
                </a:schemeClr>
              </a:duotone>
              <a:lum contrast="40000"/>
            </a:blip>
            <a:stretch>
              <a:fillRect/>
            </a:stretch>
          </a:blip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7" name="36 Anillo"/>
          <p:cNvSpPr/>
          <p:nvPr/>
        </p:nvSpPr>
        <p:spPr>
          <a:xfrm>
            <a:off x="6858016" y="285788"/>
            <a:ext cx="1857388" cy="1142972"/>
          </a:xfrm>
          <a:prstGeom prst="donut">
            <a:avLst>
              <a:gd name="adj" fmla="val 14659"/>
            </a:avLst>
          </a:prstGeom>
          <a:blipFill>
            <a:blip r:embed="rId3">
              <a:duotone>
                <a:prstClr val="black"/>
                <a:schemeClr val="accent5">
                  <a:tint val="45000"/>
                  <a:satMod val="400000"/>
                </a:schemeClr>
              </a:duotone>
              <a:lum contrast="40000"/>
            </a:blip>
            <a:stretch>
              <a:fillRect/>
            </a:stretch>
          </a:blip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8" name="37 Anillo"/>
          <p:cNvSpPr/>
          <p:nvPr/>
        </p:nvSpPr>
        <p:spPr>
          <a:xfrm>
            <a:off x="6858016" y="-71402"/>
            <a:ext cx="1857388" cy="1142972"/>
          </a:xfrm>
          <a:prstGeom prst="donut">
            <a:avLst>
              <a:gd name="adj" fmla="val 14659"/>
            </a:avLst>
          </a:prstGeom>
          <a:blipFill>
            <a:blip r:embed="rId3">
              <a:duotone>
                <a:prstClr val="black"/>
                <a:schemeClr val="accent5">
                  <a:tint val="45000"/>
                  <a:satMod val="400000"/>
                </a:schemeClr>
              </a:duotone>
              <a:lum contrast="40000"/>
            </a:blip>
            <a:stretch>
              <a:fillRect/>
            </a:stretch>
          </a:blip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9" name="38 Rectángulo"/>
          <p:cNvSpPr/>
          <p:nvPr/>
        </p:nvSpPr>
        <p:spPr>
          <a:xfrm>
            <a:off x="-500098" y="-357208"/>
            <a:ext cx="10001320" cy="6072230"/>
          </a:xfrm>
          <a:prstGeom prst="rect">
            <a:avLst/>
          </a:prstGeom>
          <a:gradFill flip="none" rotWithShape="1">
            <a:gsLst>
              <a:gs pos="0">
                <a:srgbClr val="3399FF"/>
              </a:gs>
              <a:gs pos="16000">
                <a:srgbClr val="00CCCC"/>
              </a:gs>
              <a:gs pos="47000">
                <a:srgbClr val="9999FF"/>
              </a:gs>
              <a:gs pos="60001">
                <a:srgbClr val="2E6792"/>
              </a:gs>
              <a:gs pos="71001">
                <a:srgbClr val="3333CC"/>
              </a:gs>
              <a:gs pos="81000">
                <a:srgbClr val="1170FF"/>
              </a:gs>
              <a:gs pos="100000">
                <a:srgbClr val="006699"/>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advTm="17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39"/>
                                        </p:tgtEl>
                                        <p:attrNameLst>
                                          <p:attrName>style.opacity</p:attrName>
                                        </p:attrNameLst>
                                      </p:cBhvr>
                                      <p:to>
                                        <p:strVal val="0"/>
                                      </p:to>
                                    </p:set>
                                    <p:animEffect filter="image" prLst="opacity: 0">
                                      <p:cBhvr rctx="IE">
                                        <p:cTn id="7" dur="indefinite"/>
                                        <p:tgtEl>
                                          <p:spTgt spid="39"/>
                                        </p:tgtEl>
                                      </p:cBhvr>
                                    </p:animEffect>
                                  </p:childTnLst>
                                </p:cTn>
                              </p:par>
                              <p:par>
                                <p:cTn id="8" presetID="2" presetClass="entr" presetSubtype="1" fill="hold" grpId="0" nodeType="withEffect">
                                  <p:stCondLst>
                                    <p:cond delay="0"/>
                                  </p:stCondLst>
                                  <p:childTnLst>
                                    <p:set>
                                      <p:cBhvr>
                                        <p:cTn id="9" dur="1" fill="hold">
                                          <p:stCondLst>
                                            <p:cond delay="0"/>
                                          </p:stCondLst>
                                        </p:cTn>
                                        <p:tgtEl>
                                          <p:spTgt spid="3"/>
                                        </p:tgtEl>
                                        <p:attrNameLst>
                                          <p:attrName>style.visibility</p:attrName>
                                        </p:attrNameLst>
                                      </p:cBhvr>
                                      <p:to>
                                        <p:strVal val="visible"/>
                                      </p:to>
                                    </p:set>
                                    <p:anim calcmode="lin" valueType="num">
                                      <p:cBhvr additive="base">
                                        <p:cTn id="10" dur="3000" fill="hold"/>
                                        <p:tgtEl>
                                          <p:spTgt spid="3"/>
                                        </p:tgtEl>
                                        <p:attrNameLst>
                                          <p:attrName>ppt_x</p:attrName>
                                        </p:attrNameLst>
                                      </p:cBhvr>
                                      <p:tavLst>
                                        <p:tav tm="0">
                                          <p:val>
                                            <p:strVal val="#ppt_x"/>
                                          </p:val>
                                        </p:tav>
                                        <p:tav tm="100000">
                                          <p:val>
                                            <p:strVal val="#ppt_x"/>
                                          </p:val>
                                        </p:tav>
                                      </p:tavLst>
                                    </p:anim>
                                    <p:anim calcmode="lin" valueType="num">
                                      <p:cBhvr additive="base">
                                        <p:cTn id="11" dur="3000" fill="hold"/>
                                        <p:tgtEl>
                                          <p:spTgt spid="3"/>
                                        </p:tgtEl>
                                        <p:attrNameLst>
                                          <p:attrName>ppt_y</p:attrName>
                                        </p:attrNameLst>
                                      </p:cBhvr>
                                      <p:tavLst>
                                        <p:tav tm="0">
                                          <p:val>
                                            <p:strVal val="0-#ppt_h/2"/>
                                          </p:val>
                                        </p:tav>
                                        <p:tav tm="100000">
                                          <p:val>
                                            <p:strVal val="#ppt_y"/>
                                          </p:val>
                                        </p:tav>
                                      </p:tavLst>
                                    </p:anim>
                                  </p:childTnLst>
                                </p:cTn>
                              </p:par>
                              <p:par>
                                <p:cTn id="12" presetID="2" presetClass="entr" presetSubtype="1" fill="hold" grpId="0" nodeType="withEffect">
                                  <p:stCondLst>
                                    <p:cond delay="0"/>
                                  </p:stCondLst>
                                  <p:childTnLst>
                                    <p:set>
                                      <p:cBhvr>
                                        <p:cTn id="13" dur="1" fill="hold">
                                          <p:stCondLst>
                                            <p:cond delay="0"/>
                                          </p:stCondLst>
                                        </p:cTn>
                                        <p:tgtEl>
                                          <p:spTgt spid="4"/>
                                        </p:tgtEl>
                                        <p:attrNameLst>
                                          <p:attrName>style.visibility</p:attrName>
                                        </p:attrNameLst>
                                      </p:cBhvr>
                                      <p:to>
                                        <p:strVal val="visible"/>
                                      </p:to>
                                    </p:set>
                                    <p:anim calcmode="lin" valueType="num">
                                      <p:cBhvr additive="base">
                                        <p:cTn id="14" dur="3000" fill="hold"/>
                                        <p:tgtEl>
                                          <p:spTgt spid="4"/>
                                        </p:tgtEl>
                                        <p:attrNameLst>
                                          <p:attrName>ppt_x</p:attrName>
                                        </p:attrNameLst>
                                      </p:cBhvr>
                                      <p:tavLst>
                                        <p:tav tm="0">
                                          <p:val>
                                            <p:strVal val="#ppt_x"/>
                                          </p:val>
                                        </p:tav>
                                        <p:tav tm="100000">
                                          <p:val>
                                            <p:strVal val="#ppt_x"/>
                                          </p:val>
                                        </p:tav>
                                      </p:tavLst>
                                    </p:anim>
                                    <p:anim calcmode="lin" valueType="num">
                                      <p:cBhvr additive="base">
                                        <p:cTn id="15" dur="3000" fill="hold"/>
                                        <p:tgtEl>
                                          <p:spTgt spid="4"/>
                                        </p:tgtEl>
                                        <p:attrNameLst>
                                          <p:attrName>ppt_y</p:attrName>
                                        </p:attrNameLst>
                                      </p:cBhvr>
                                      <p:tavLst>
                                        <p:tav tm="0">
                                          <p:val>
                                            <p:strVal val="0-#ppt_h/2"/>
                                          </p:val>
                                        </p:tav>
                                        <p:tav tm="100000">
                                          <p:val>
                                            <p:strVal val="#ppt_y"/>
                                          </p:val>
                                        </p:tav>
                                      </p:tavLst>
                                    </p:anim>
                                  </p:childTnLst>
                                </p:cTn>
                              </p:par>
                              <p:par>
                                <p:cTn id="16" presetID="2" presetClass="entr" presetSubtype="1" fill="hold" grpId="0" nodeType="withEffect">
                                  <p:stCondLst>
                                    <p:cond delay="0"/>
                                  </p:stCondLst>
                                  <p:childTnLst>
                                    <p:set>
                                      <p:cBhvr>
                                        <p:cTn id="17" dur="1" fill="hold">
                                          <p:stCondLst>
                                            <p:cond delay="0"/>
                                          </p:stCondLst>
                                        </p:cTn>
                                        <p:tgtEl>
                                          <p:spTgt spid="5"/>
                                        </p:tgtEl>
                                        <p:attrNameLst>
                                          <p:attrName>style.visibility</p:attrName>
                                        </p:attrNameLst>
                                      </p:cBhvr>
                                      <p:to>
                                        <p:strVal val="visible"/>
                                      </p:to>
                                    </p:set>
                                    <p:anim calcmode="lin" valueType="num">
                                      <p:cBhvr additive="base">
                                        <p:cTn id="18" dur="3000" fill="hold"/>
                                        <p:tgtEl>
                                          <p:spTgt spid="5"/>
                                        </p:tgtEl>
                                        <p:attrNameLst>
                                          <p:attrName>ppt_x</p:attrName>
                                        </p:attrNameLst>
                                      </p:cBhvr>
                                      <p:tavLst>
                                        <p:tav tm="0">
                                          <p:val>
                                            <p:strVal val="#ppt_x"/>
                                          </p:val>
                                        </p:tav>
                                        <p:tav tm="100000">
                                          <p:val>
                                            <p:strVal val="#ppt_x"/>
                                          </p:val>
                                        </p:tav>
                                      </p:tavLst>
                                    </p:anim>
                                    <p:anim calcmode="lin" valueType="num">
                                      <p:cBhvr additive="base">
                                        <p:cTn id="19" dur="3000" fill="hold"/>
                                        <p:tgtEl>
                                          <p:spTgt spid="5"/>
                                        </p:tgtEl>
                                        <p:attrNameLst>
                                          <p:attrName>ppt_y</p:attrName>
                                        </p:attrNameLst>
                                      </p:cBhvr>
                                      <p:tavLst>
                                        <p:tav tm="0">
                                          <p:val>
                                            <p:strVal val="0-#ppt_h/2"/>
                                          </p:val>
                                        </p:tav>
                                        <p:tav tm="100000">
                                          <p:val>
                                            <p:strVal val="#ppt_y"/>
                                          </p:val>
                                        </p:tav>
                                      </p:tavLst>
                                    </p:anim>
                                  </p:childTnLst>
                                </p:cTn>
                              </p:par>
                              <p:par>
                                <p:cTn id="20" presetID="2" presetClass="entr" presetSubtype="1" fill="hold" grpId="0" nodeType="withEffect">
                                  <p:stCondLst>
                                    <p:cond delay="0"/>
                                  </p:stCondLst>
                                  <p:childTnLst>
                                    <p:set>
                                      <p:cBhvr>
                                        <p:cTn id="21" dur="1" fill="hold">
                                          <p:stCondLst>
                                            <p:cond delay="0"/>
                                          </p:stCondLst>
                                        </p:cTn>
                                        <p:tgtEl>
                                          <p:spTgt spid="6"/>
                                        </p:tgtEl>
                                        <p:attrNameLst>
                                          <p:attrName>style.visibility</p:attrName>
                                        </p:attrNameLst>
                                      </p:cBhvr>
                                      <p:to>
                                        <p:strVal val="visible"/>
                                      </p:to>
                                    </p:set>
                                    <p:anim calcmode="lin" valueType="num">
                                      <p:cBhvr additive="base">
                                        <p:cTn id="22" dur="3000" fill="hold"/>
                                        <p:tgtEl>
                                          <p:spTgt spid="6"/>
                                        </p:tgtEl>
                                        <p:attrNameLst>
                                          <p:attrName>ppt_x</p:attrName>
                                        </p:attrNameLst>
                                      </p:cBhvr>
                                      <p:tavLst>
                                        <p:tav tm="0">
                                          <p:val>
                                            <p:strVal val="#ppt_x"/>
                                          </p:val>
                                        </p:tav>
                                        <p:tav tm="100000">
                                          <p:val>
                                            <p:strVal val="#ppt_x"/>
                                          </p:val>
                                        </p:tav>
                                      </p:tavLst>
                                    </p:anim>
                                    <p:anim calcmode="lin" valueType="num">
                                      <p:cBhvr additive="base">
                                        <p:cTn id="23" dur="3000" fill="hold"/>
                                        <p:tgtEl>
                                          <p:spTgt spid="6"/>
                                        </p:tgtEl>
                                        <p:attrNameLst>
                                          <p:attrName>ppt_y</p:attrName>
                                        </p:attrNameLst>
                                      </p:cBhvr>
                                      <p:tavLst>
                                        <p:tav tm="0">
                                          <p:val>
                                            <p:strVal val="0-#ppt_h/2"/>
                                          </p:val>
                                        </p:tav>
                                        <p:tav tm="100000">
                                          <p:val>
                                            <p:strVal val="#ppt_y"/>
                                          </p:val>
                                        </p:tav>
                                      </p:tavLst>
                                    </p:anim>
                                  </p:childTnLst>
                                </p:cTn>
                              </p:par>
                              <p:par>
                                <p:cTn id="24" presetID="2" presetClass="entr" presetSubtype="1" fill="hold" grpId="0" nodeType="withEffect">
                                  <p:stCondLst>
                                    <p:cond delay="0"/>
                                  </p:stCondLst>
                                  <p:childTnLst>
                                    <p:set>
                                      <p:cBhvr>
                                        <p:cTn id="25" dur="1" fill="hold">
                                          <p:stCondLst>
                                            <p:cond delay="0"/>
                                          </p:stCondLst>
                                        </p:cTn>
                                        <p:tgtEl>
                                          <p:spTgt spid="7"/>
                                        </p:tgtEl>
                                        <p:attrNameLst>
                                          <p:attrName>style.visibility</p:attrName>
                                        </p:attrNameLst>
                                      </p:cBhvr>
                                      <p:to>
                                        <p:strVal val="visible"/>
                                      </p:to>
                                    </p:set>
                                    <p:anim calcmode="lin" valueType="num">
                                      <p:cBhvr additive="base">
                                        <p:cTn id="26" dur="3000" fill="hold"/>
                                        <p:tgtEl>
                                          <p:spTgt spid="7"/>
                                        </p:tgtEl>
                                        <p:attrNameLst>
                                          <p:attrName>ppt_x</p:attrName>
                                        </p:attrNameLst>
                                      </p:cBhvr>
                                      <p:tavLst>
                                        <p:tav tm="0">
                                          <p:val>
                                            <p:strVal val="#ppt_x"/>
                                          </p:val>
                                        </p:tav>
                                        <p:tav tm="100000">
                                          <p:val>
                                            <p:strVal val="#ppt_x"/>
                                          </p:val>
                                        </p:tav>
                                      </p:tavLst>
                                    </p:anim>
                                    <p:anim calcmode="lin" valueType="num">
                                      <p:cBhvr additive="base">
                                        <p:cTn id="27" dur="3000" fill="hold"/>
                                        <p:tgtEl>
                                          <p:spTgt spid="7"/>
                                        </p:tgtEl>
                                        <p:attrNameLst>
                                          <p:attrName>ppt_y</p:attrName>
                                        </p:attrNameLst>
                                      </p:cBhvr>
                                      <p:tavLst>
                                        <p:tav tm="0">
                                          <p:val>
                                            <p:strVal val="0-#ppt_h/2"/>
                                          </p:val>
                                        </p:tav>
                                        <p:tav tm="100000">
                                          <p:val>
                                            <p:strVal val="#ppt_y"/>
                                          </p:val>
                                        </p:tav>
                                      </p:tavLst>
                                    </p:anim>
                                  </p:childTnLst>
                                </p:cTn>
                              </p:par>
                              <p:par>
                                <p:cTn id="28" presetID="2" presetClass="entr" presetSubtype="1" fill="hold" grpId="0" nodeType="withEffect">
                                  <p:stCondLst>
                                    <p:cond delay="0"/>
                                  </p:stCondLst>
                                  <p:childTnLst>
                                    <p:set>
                                      <p:cBhvr>
                                        <p:cTn id="29" dur="1" fill="hold">
                                          <p:stCondLst>
                                            <p:cond delay="0"/>
                                          </p:stCondLst>
                                        </p:cTn>
                                        <p:tgtEl>
                                          <p:spTgt spid="8"/>
                                        </p:tgtEl>
                                        <p:attrNameLst>
                                          <p:attrName>style.visibility</p:attrName>
                                        </p:attrNameLst>
                                      </p:cBhvr>
                                      <p:to>
                                        <p:strVal val="visible"/>
                                      </p:to>
                                    </p:set>
                                    <p:anim calcmode="lin" valueType="num">
                                      <p:cBhvr additive="base">
                                        <p:cTn id="30" dur="3000" fill="hold"/>
                                        <p:tgtEl>
                                          <p:spTgt spid="8"/>
                                        </p:tgtEl>
                                        <p:attrNameLst>
                                          <p:attrName>ppt_x</p:attrName>
                                        </p:attrNameLst>
                                      </p:cBhvr>
                                      <p:tavLst>
                                        <p:tav tm="0">
                                          <p:val>
                                            <p:strVal val="#ppt_x"/>
                                          </p:val>
                                        </p:tav>
                                        <p:tav tm="100000">
                                          <p:val>
                                            <p:strVal val="#ppt_x"/>
                                          </p:val>
                                        </p:tav>
                                      </p:tavLst>
                                    </p:anim>
                                    <p:anim calcmode="lin" valueType="num">
                                      <p:cBhvr additive="base">
                                        <p:cTn id="31" dur="3000" fill="hold"/>
                                        <p:tgtEl>
                                          <p:spTgt spid="8"/>
                                        </p:tgtEl>
                                        <p:attrNameLst>
                                          <p:attrName>ppt_y</p:attrName>
                                        </p:attrNameLst>
                                      </p:cBhvr>
                                      <p:tavLst>
                                        <p:tav tm="0">
                                          <p:val>
                                            <p:strVal val="0-#ppt_h/2"/>
                                          </p:val>
                                        </p:tav>
                                        <p:tav tm="100000">
                                          <p:val>
                                            <p:strVal val="#ppt_y"/>
                                          </p:val>
                                        </p:tav>
                                      </p:tavLst>
                                    </p:anim>
                                  </p:childTnLst>
                                </p:cTn>
                              </p:par>
                              <p:par>
                                <p:cTn id="32" presetID="2" presetClass="entr" presetSubtype="1" fill="hold" grpId="0" nodeType="withEffect">
                                  <p:stCondLst>
                                    <p:cond delay="0"/>
                                  </p:stCondLst>
                                  <p:childTnLst>
                                    <p:set>
                                      <p:cBhvr>
                                        <p:cTn id="33" dur="1" fill="hold">
                                          <p:stCondLst>
                                            <p:cond delay="0"/>
                                          </p:stCondLst>
                                        </p:cTn>
                                        <p:tgtEl>
                                          <p:spTgt spid="9"/>
                                        </p:tgtEl>
                                        <p:attrNameLst>
                                          <p:attrName>style.visibility</p:attrName>
                                        </p:attrNameLst>
                                      </p:cBhvr>
                                      <p:to>
                                        <p:strVal val="visible"/>
                                      </p:to>
                                    </p:set>
                                    <p:anim calcmode="lin" valueType="num">
                                      <p:cBhvr additive="base">
                                        <p:cTn id="34" dur="3000" fill="hold"/>
                                        <p:tgtEl>
                                          <p:spTgt spid="9"/>
                                        </p:tgtEl>
                                        <p:attrNameLst>
                                          <p:attrName>ppt_x</p:attrName>
                                        </p:attrNameLst>
                                      </p:cBhvr>
                                      <p:tavLst>
                                        <p:tav tm="0">
                                          <p:val>
                                            <p:strVal val="#ppt_x"/>
                                          </p:val>
                                        </p:tav>
                                        <p:tav tm="100000">
                                          <p:val>
                                            <p:strVal val="#ppt_x"/>
                                          </p:val>
                                        </p:tav>
                                      </p:tavLst>
                                    </p:anim>
                                    <p:anim calcmode="lin" valueType="num">
                                      <p:cBhvr additive="base">
                                        <p:cTn id="35" dur="3000" fill="hold"/>
                                        <p:tgtEl>
                                          <p:spTgt spid="9"/>
                                        </p:tgtEl>
                                        <p:attrNameLst>
                                          <p:attrName>ppt_y</p:attrName>
                                        </p:attrNameLst>
                                      </p:cBhvr>
                                      <p:tavLst>
                                        <p:tav tm="0">
                                          <p:val>
                                            <p:strVal val="0-#ppt_h/2"/>
                                          </p:val>
                                        </p:tav>
                                        <p:tav tm="100000">
                                          <p:val>
                                            <p:strVal val="#ppt_y"/>
                                          </p:val>
                                        </p:tav>
                                      </p:tavLst>
                                    </p:anim>
                                  </p:childTnLst>
                                </p:cTn>
                              </p:par>
                              <p:par>
                                <p:cTn id="36" presetID="2" presetClass="entr" presetSubtype="1" fill="hold" grpId="0" nodeType="withEffect">
                                  <p:stCondLst>
                                    <p:cond delay="0"/>
                                  </p:stCondLst>
                                  <p:childTnLst>
                                    <p:set>
                                      <p:cBhvr>
                                        <p:cTn id="37" dur="1" fill="hold">
                                          <p:stCondLst>
                                            <p:cond delay="0"/>
                                          </p:stCondLst>
                                        </p:cTn>
                                        <p:tgtEl>
                                          <p:spTgt spid="10"/>
                                        </p:tgtEl>
                                        <p:attrNameLst>
                                          <p:attrName>style.visibility</p:attrName>
                                        </p:attrNameLst>
                                      </p:cBhvr>
                                      <p:to>
                                        <p:strVal val="visible"/>
                                      </p:to>
                                    </p:set>
                                    <p:anim calcmode="lin" valueType="num">
                                      <p:cBhvr additive="base">
                                        <p:cTn id="38" dur="3000" fill="hold"/>
                                        <p:tgtEl>
                                          <p:spTgt spid="10"/>
                                        </p:tgtEl>
                                        <p:attrNameLst>
                                          <p:attrName>ppt_x</p:attrName>
                                        </p:attrNameLst>
                                      </p:cBhvr>
                                      <p:tavLst>
                                        <p:tav tm="0">
                                          <p:val>
                                            <p:strVal val="#ppt_x"/>
                                          </p:val>
                                        </p:tav>
                                        <p:tav tm="100000">
                                          <p:val>
                                            <p:strVal val="#ppt_x"/>
                                          </p:val>
                                        </p:tav>
                                      </p:tavLst>
                                    </p:anim>
                                    <p:anim calcmode="lin" valueType="num">
                                      <p:cBhvr additive="base">
                                        <p:cTn id="39" dur="3000" fill="hold"/>
                                        <p:tgtEl>
                                          <p:spTgt spid="10"/>
                                        </p:tgtEl>
                                        <p:attrNameLst>
                                          <p:attrName>ppt_y</p:attrName>
                                        </p:attrNameLst>
                                      </p:cBhvr>
                                      <p:tavLst>
                                        <p:tav tm="0">
                                          <p:val>
                                            <p:strVal val="0-#ppt_h/2"/>
                                          </p:val>
                                        </p:tav>
                                        <p:tav tm="100000">
                                          <p:val>
                                            <p:strVal val="#ppt_y"/>
                                          </p:val>
                                        </p:tav>
                                      </p:tavLst>
                                    </p:anim>
                                  </p:childTnLst>
                                </p:cTn>
                              </p:par>
                              <p:par>
                                <p:cTn id="40" presetID="2" presetClass="entr" presetSubtype="1" fill="hold" grpId="0" nodeType="withEffect">
                                  <p:stCondLst>
                                    <p:cond delay="0"/>
                                  </p:stCondLst>
                                  <p:childTnLst>
                                    <p:set>
                                      <p:cBhvr>
                                        <p:cTn id="41" dur="1" fill="hold">
                                          <p:stCondLst>
                                            <p:cond delay="0"/>
                                          </p:stCondLst>
                                        </p:cTn>
                                        <p:tgtEl>
                                          <p:spTgt spid="11"/>
                                        </p:tgtEl>
                                        <p:attrNameLst>
                                          <p:attrName>style.visibility</p:attrName>
                                        </p:attrNameLst>
                                      </p:cBhvr>
                                      <p:to>
                                        <p:strVal val="visible"/>
                                      </p:to>
                                    </p:set>
                                    <p:anim calcmode="lin" valueType="num">
                                      <p:cBhvr additive="base">
                                        <p:cTn id="42" dur="3000" fill="hold"/>
                                        <p:tgtEl>
                                          <p:spTgt spid="11"/>
                                        </p:tgtEl>
                                        <p:attrNameLst>
                                          <p:attrName>ppt_x</p:attrName>
                                        </p:attrNameLst>
                                      </p:cBhvr>
                                      <p:tavLst>
                                        <p:tav tm="0">
                                          <p:val>
                                            <p:strVal val="#ppt_x"/>
                                          </p:val>
                                        </p:tav>
                                        <p:tav tm="100000">
                                          <p:val>
                                            <p:strVal val="#ppt_x"/>
                                          </p:val>
                                        </p:tav>
                                      </p:tavLst>
                                    </p:anim>
                                    <p:anim calcmode="lin" valueType="num">
                                      <p:cBhvr additive="base">
                                        <p:cTn id="43" dur="3000" fill="hold"/>
                                        <p:tgtEl>
                                          <p:spTgt spid="11"/>
                                        </p:tgtEl>
                                        <p:attrNameLst>
                                          <p:attrName>ppt_y</p:attrName>
                                        </p:attrNameLst>
                                      </p:cBhvr>
                                      <p:tavLst>
                                        <p:tav tm="0">
                                          <p:val>
                                            <p:strVal val="0-#ppt_h/2"/>
                                          </p:val>
                                        </p:tav>
                                        <p:tav tm="100000">
                                          <p:val>
                                            <p:strVal val="#ppt_y"/>
                                          </p:val>
                                        </p:tav>
                                      </p:tavLst>
                                    </p:anim>
                                  </p:childTnLst>
                                </p:cTn>
                              </p:par>
                              <p:par>
                                <p:cTn id="44" presetID="2" presetClass="entr" presetSubtype="1" fill="hold" grpId="0" nodeType="withEffect">
                                  <p:stCondLst>
                                    <p:cond delay="0"/>
                                  </p:stCondLst>
                                  <p:childTnLst>
                                    <p:set>
                                      <p:cBhvr>
                                        <p:cTn id="45" dur="1" fill="hold">
                                          <p:stCondLst>
                                            <p:cond delay="0"/>
                                          </p:stCondLst>
                                        </p:cTn>
                                        <p:tgtEl>
                                          <p:spTgt spid="12"/>
                                        </p:tgtEl>
                                        <p:attrNameLst>
                                          <p:attrName>style.visibility</p:attrName>
                                        </p:attrNameLst>
                                      </p:cBhvr>
                                      <p:to>
                                        <p:strVal val="visible"/>
                                      </p:to>
                                    </p:set>
                                    <p:anim calcmode="lin" valueType="num">
                                      <p:cBhvr additive="base">
                                        <p:cTn id="46" dur="3000" fill="hold"/>
                                        <p:tgtEl>
                                          <p:spTgt spid="12"/>
                                        </p:tgtEl>
                                        <p:attrNameLst>
                                          <p:attrName>ppt_x</p:attrName>
                                        </p:attrNameLst>
                                      </p:cBhvr>
                                      <p:tavLst>
                                        <p:tav tm="0">
                                          <p:val>
                                            <p:strVal val="#ppt_x"/>
                                          </p:val>
                                        </p:tav>
                                        <p:tav tm="100000">
                                          <p:val>
                                            <p:strVal val="#ppt_x"/>
                                          </p:val>
                                        </p:tav>
                                      </p:tavLst>
                                    </p:anim>
                                    <p:anim calcmode="lin" valueType="num">
                                      <p:cBhvr additive="base">
                                        <p:cTn id="47" dur="3000" fill="hold"/>
                                        <p:tgtEl>
                                          <p:spTgt spid="12"/>
                                        </p:tgtEl>
                                        <p:attrNameLst>
                                          <p:attrName>ppt_y</p:attrName>
                                        </p:attrNameLst>
                                      </p:cBhvr>
                                      <p:tavLst>
                                        <p:tav tm="0">
                                          <p:val>
                                            <p:strVal val="0-#ppt_h/2"/>
                                          </p:val>
                                        </p:tav>
                                        <p:tav tm="100000">
                                          <p:val>
                                            <p:strVal val="#ppt_y"/>
                                          </p:val>
                                        </p:tav>
                                      </p:tavLst>
                                    </p:anim>
                                  </p:childTnLst>
                                </p:cTn>
                              </p:par>
                              <p:par>
                                <p:cTn id="48" presetID="2" presetClass="entr" presetSubtype="1" fill="hold" grpId="0" nodeType="withEffect">
                                  <p:stCondLst>
                                    <p:cond delay="0"/>
                                  </p:stCondLst>
                                  <p:childTnLst>
                                    <p:set>
                                      <p:cBhvr>
                                        <p:cTn id="49" dur="1" fill="hold">
                                          <p:stCondLst>
                                            <p:cond delay="0"/>
                                          </p:stCondLst>
                                        </p:cTn>
                                        <p:tgtEl>
                                          <p:spTgt spid="13"/>
                                        </p:tgtEl>
                                        <p:attrNameLst>
                                          <p:attrName>style.visibility</p:attrName>
                                        </p:attrNameLst>
                                      </p:cBhvr>
                                      <p:to>
                                        <p:strVal val="visible"/>
                                      </p:to>
                                    </p:set>
                                    <p:anim calcmode="lin" valueType="num">
                                      <p:cBhvr additive="base">
                                        <p:cTn id="50" dur="3000" fill="hold"/>
                                        <p:tgtEl>
                                          <p:spTgt spid="13"/>
                                        </p:tgtEl>
                                        <p:attrNameLst>
                                          <p:attrName>ppt_x</p:attrName>
                                        </p:attrNameLst>
                                      </p:cBhvr>
                                      <p:tavLst>
                                        <p:tav tm="0">
                                          <p:val>
                                            <p:strVal val="#ppt_x"/>
                                          </p:val>
                                        </p:tav>
                                        <p:tav tm="100000">
                                          <p:val>
                                            <p:strVal val="#ppt_x"/>
                                          </p:val>
                                        </p:tav>
                                      </p:tavLst>
                                    </p:anim>
                                    <p:anim calcmode="lin" valueType="num">
                                      <p:cBhvr additive="base">
                                        <p:cTn id="51" dur="3000" fill="hold"/>
                                        <p:tgtEl>
                                          <p:spTgt spid="13"/>
                                        </p:tgtEl>
                                        <p:attrNameLst>
                                          <p:attrName>ppt_y</p:attrName>
                                        </p:attrNameLst>
                                      </p:cBhvr>
                                      <p:tavLst>
                                        <p:tav tm="0">
                                          <p:val>
                                            <p:strVal val="0-#ppt_h/2"/>
                                          </p:val>
                                        </p:tav>
                                        <p:tav tm="100000">
                                          <p:val>
                                            <p:strVal val="#ppt_y"/>
                                          </p:val>
                                        </p:tav>
                                      </p:tavLst>
                                    </p:anim>
                                  </p:childTnLst>
                                </p:cTn>
                              </p:par>
                              <p:par>
                                <p:cTn id="52" presetID="2" presetClass="entr" presetSubtype="1" fill="hold" grpId="0" nodeType="withEffect">
                                  <p:stCondLst>
                                    <p:cond delay="0"/>
                                  </p:stCondLst>
                                  <p:childTnLst>
                                    <p:set>
                                      <p:cBhvr>
                                        <p:cTn id="53" dur="1" fill="hold">
                                          <p:stCondLst>
                                            <p:cond delay="0"/>
                                          </p:stCondLst>
                                        </p:cTn>
                                        <p:tgtEl>
                                          <p:spTgt spid="14"/>
                                        </p:tgtEl>
                                        <p:attrNameLst>
                                          <p:attrName>style.visibility</p:attrName>
                                        </p:attrNameLst>
                                      </p:cBhvr>
                                      <p:to>
                                        <p:strVal val="visible"/>
                                      </p:to>
                                    </p:set>
                                    <p:anim calcmode="lin" valueType="num">
                                      <p:cBhvr additive="base">
                                        <p:cTn id="54" dur="3000" fill="hold"/>
                                        <p:tgtEl>
                                          <p:spTgt spid="14"/>
                                        </p:tgtEl>
                                        <p:attrNameLst>
                                          <p:attrName>ppt_x</p:attrName>
                                        </p:attrNameLst>
                                      </p:cBhvr>
                                      <p:tavLst>
                                        <p:tav tm="0">
                                          <p:val>
                                            <p:strVal val="#ppt_x"/>
                                          </p:val>
                                        </p:tav>
                                        <p:tav tm="100000">
                                          <p:val>
                                            <p:strVal val="#ppt_x"/>
                                          </p:val>
                                        </p:tav>
                                      </p:tavLst>
                                    </p:anim>
                                    <p:anim calcmode="lin" valueType="num">
                                      <p:cBhvr additive="base">
                                        <p:cTn id="55" dur="3000" fill="hold"/>
                                        <p:tgtEl>
                                          <p:spTgt spid="14"/>
                                        </p:tgtEl>
                                        <p:attrNameLst>
                                          <p:attrName>ppt_y</p:attrName>
                                        </p:attrNameLst>
                                      </p:cBhvr>
                                      <p:tavLst>
                                        <p:tav tm="0">
                                          <p:val>
                                            <p:strVal val="0-#ppt_h/2"/>
                                          </p:val>
                                        </p:tav>
                                        <p:tav tm="100000">
                                          <p:val>
                                            <p:strVal val="#ppt_y"/>
                                          </p:val>
                                        </p:tav>
                                      </p:tavLst>
                                    </p:anim>
                                  </p:childTnLst>
                                </p:cTn>
                              </p:par>
                              <p:par>
                                <p:cTn id="56" presetID="2" presetClass="entr" presetSubtype="1" fill="hold" grpId="0" nodeType="withEffect">
                                  <p:stCondLst>
                                    <p:cond delay="0"/>
                                  </p:stCondLst>
                                  <p:childTnLst>
                                    <p:set>
                                      <p:cBhvr>
                                        <p:cTn id="57" dur="1" fill="hold">
                                          <p:stCondLst>
                                            <p:cond delay="0"/>
                                          </p:stCondLst>
                                        </p:cTn>
                                        <p:tgtEl>
                                          <p:spTgt spid="15"/>
                                        </p:tgtEl>
                                        <p:attrNameLst>
                                          <p:attrName>style.visibility</p:attrName>
                                        </p:attrNameLst>
                                      </p:cBhvr>
                                      <p:to>
                                        <p:strVal val="visible"/>
                                      </p:to>
                                    </p:set>
                                    <p:anim calcmode="lin" valueType="num">
                                      <p:cBhvr additive="base">
                                        <p:cTn id="58" dur="3000" fill="hold"/>
                                        <p:tgtEl>
                                          <p:spTgt spid="15"/>
                                        </p:tgtEl>
                                        <p:attrNameLst>
                                          <p:attrName>ppt_x</p:attrName>
                                        </p:attrNameLst>
                                      </p:cBhvr>
                                      <p:tavLst>
                                        <p:tav tm="0">
                                          <p:val>
                                            <p:strVal val="#ppt_x"/>
                                          </p:val>
                                        </p:tav>
                                        <p:tav tm="100000">
                                          <p:val>
                                            <p:strVal val="#ppt_x"/>
                                          </p:val>
                                        </p:tav>
                                      </p:tavLst>
                                    </p:anim>
                                    <p:anim calcmode="lin" valueType="num">
                                      <p:cBhvr additive="base">
                                        <p:cTn id="59" dur="3000" fill="hold"/>
                                        <p:tgtEl>
                                          <p:spTgt spid="15"/>
                                        </p:tgtEl>
                                        <p:attrNameLst>
                                          <p:attrName>ppt_y</p:attrName>
                                        </p:attrNameLst>
                                      </p:cBhvr>
                                      <p:tavLst>
                                        <p:tav tm="0">
                                          <p:val>
                                            <p:strVal val="0-#ppt_h/2"/>
                                          </p:val>
                                        </p:tav>
                                        <p:tav tm="100000">
                                          <p:val>
                                            <p:strVal val="#ppt_y"/>
                                          </p:val>
                                        </p:tav>
                                      </p:tavLst>
                                    </p:anim>
                                  </p:childTnLst>
                                </p:cTn>
                              </p:par>
                              <p:par>
                                <p:cTn id="60" presetID="2" presetClass="entr" presetSubtype="1" fill="hold" grpId="0" nodeType="withEffect">
                                  <p:stCondLst>
                                    <p:cond delay="0"/>
                                  </p:stCondLst>
                                  <p:childTnLst>
                                    <p:set>
                                      <p:cBhvr>
                                        <p:cTn id="61" dur="1" fill="hold">
                                          <p:stCondLst>
                                            <p:cond delay="0"/>
                                          </p:stCondLst>
                                        </p:cTn>
                                        <p:tgtEl>
                                          <p:spTgt spid="16"/>
                                        </p:tgtEl>
                                        <p:attrNameLst>
                                          <p:attrName>style.visibility</p:attrName>
                                        </p:attrNameLst>
                                      </p:cBhvr>
                                      <p:to>
                                        <p:strVal val="visible"/>
                                      </p:to>
                                    </p:set>
                                    <p:anim calcmode="lin" valueType="num">
                                      <p:cBhvr additive="base">
                                        <p:cTn id="62" dur="3000" fill="hold"/>
                                        <p:tgtEl>
                                          <p:spTgt spid="16"/>
                                        </p:tgtEl>
                                        <p:attrNameLst>
                                          <p:attrName>ppt_x</p:attrName>
                                        </p:attrNameLst>
                                      </p:cBhvr>
                                      <p:tavLst>
                                        <p:tav tm="0">
                                          <p:val>
                                            <p:strVal val="#ppt_x"/>
                                          </p:val>
                                        </p:tav>
                                        <p:tav tm="100000">
                                          <p:val>
                                            <p:strVal val="#ppt_x"/>
                                          </p:val>
                                        </p:tav>
                                      </p:tavLst>
                                    </p:anim>
                                    <p:anim calcmode="lin" valueType="num">
                                      <p:cBhvr additive="base">
                                        <p:cTn id="63" dur="3000" fill="hold"/>
                                        <p:tgtEl>
                                          <p:spTgt spid="16"/>
                                        </p:tgtEl>
                                        <p:attrNameLst>
                                          <p:attrName>ppt_y</p:attrName>
                                        </p:attrNameLst>
                                      </p:cBhvr>
                                      <p:tavLst>
                                        <p:tav tm="0">
                                          <p:val>
                                            <p:strVal val="0-#ppt_h/2"/>
                                          </p:val>
                                        </p:tav>
                                        <p:tav tm="100000">
                                          <p:val>
                                            <p:strVal val="#ppt_y"/>
                                          </p:val>
                                        </p:tav>
                                      </p:tavLst>
                                    </p:anim>
                                  </p:childTnLst>
                                </p:cTn>
                              </p:par>
                              <p:par>
                                <p:cTn id="64" presetID="2" presetClass="entr" presetSubtype="1" fill="hold" grpId="0" nodeType="withEffect">
                                  <p:stCondLst>
                                    <p:cond delay="0"/>
                                  </p:stCondLst>
                                  <p:childTnLst>
                                    <p:set>
                                      <p:cBhvr>
                                        <p:cTn id="65" dur="1" fill="hold">
                                          <p:stCondLst>
                                            <p:cond delay="0"/>
                                          </p:stCondLst>
                                        </p:cTn>
                                        <p:tgtEl>
                                          <p:spTgt spid="17"/>
                                        </p:tgtEl>
                                        <p:attrNameLst>
                                          <p:attrName>style.visibility</p:attrName>
                                        </p:attrNameLst>
                                      </p:cBhvr>
                                      <p:to>
                                        <p:strVal val="visible"/>
                                      </p:to>
                                    </p:set>
                                    <p:anim calcmode="lin" valueType="num">
                                      <p:cBhvr additive="base">
                                        <p:cTn id="66" dur="3000" fill="hold"/>
                                        <p:tgtEl>
                                          <p:spTgt spid="17"/>
                                        </p:tgtEl>
                                        <p:attrNameLst>
                                          <p:attrName>ppt_x</p:attrName>
                                        </p:attrNameLst>
                                      </p:cBhvr>
                                      <p:tavLst>
                                        <p:tav tm="0">
                                          <p:val>
                                            <p:strVal val="#ppt_x"/>
                                          </p:val>
                                        </p:tav>
                                        <p:tav tm="100000">
                                          <p:val>
                                            <p:strVal val="#ppt_x"/>
                                          </p:val>
                                        </p:tav>
                                      </p:tavLst>
                                    </p:anim>
                                    <p:anim calcmode="lin" valueType="num">
                                      <p:cBhvr additive="base">
                                        <p:cTn id="67" dur="3000" fill="hold"/>
                                        <p:tgtEl>
                                          <p:spTgt spid="17"/>
                                        </p:tgtEl>
                                        <p:attrNameLst>
                                          <p:attrName>ppt_y</p:attrName>
                                        </p:attrNameLst>
                                      </p:cBhvr>
                                      <p:tavLst>
                                        <p:tav tm="0">
                                          <p:val>
                                            <p:strVal val="0-#ppt_h/2"/>
                                          </p:val>
                                        </p:tav>
                                        <p:tav tm="100000">
                                          <p:val>
                                            <p:strVal val="#ppt_y"/>
                                          </p:val>
                                        </p:tav>
                                      </p:tavLst>
                                    </p:anim>
                                  </p:childTnLst>
                                </p:cTn>
                              </p:par>
                              <p:par>
                                <p:cTn id="68" presetID="2" presetClass="entr" presetSubtype="1" fill="hold" grpId="0" nodeType="withEffect">
                                  <p:stCondLst>
                                    <p:cond delay="0"/>
                                  </p:stCondLst>
                                  <p:childTnLst>
                                    <p:set>
                                      <p:cBhvr>
                                        <p:cTn id="69" dur="1" fill="hold">
                                          <p:stCondLst>
                                            <p:cond delay="0"/>
                                          </p:stCondLst>
                                        </p:cTn>
                                        <p:tgtEl>
                                          <p:spTgt spid="18"/>
                                        </p:tgtEl>
                                        <p:attrNameLst>
                                          <p:attrName>style.visibility</p:attrName>
                                        </p:attrNameLst>
                                      </p:cBhvr>
                                      <p:to>
                                        <p:strVal val="visible"/>
                                      </p:to>
                                    </p:set>
                                    <p:anim calcmode="lin" valueType="num">
                                      <p:cBhvr additive="base">
                                        <p:cTn id="70" dur="3000" fill="hold"/>
                                        <p:tgtEl>
                                          <p:spTgt spid="18"/>
                                        </p:tgtEl>
                                        <p:attrNameLst>
                                          <p:attrName>ppt_x</p:attrName>
                                        </p:attrNameLst>
                                      </p:cBhvr>
                                      <p:tavLst>
                                        <p:tav tm="0">
                                          <p:val>
                                            <p:strVal val="#ppt_x"/>
                                          </p:val>
                                        </p:tav>
                                        <p:tav tm="100000">
                                          <p:val>
                                            <p:strVal val="#ppt_x"/>
                                          </p:val>
                                        </p:tav>
                                      </p:tavLst>
                                    </p:anim>
                                    <p:anim calcmode="lin" valueType="num">
                                      <p:cBhvr additive="base">
                                        <p:cTn id="71" dur="3000" fill="hold"/>
                                        <p:tgtEl>
                                          <p:spTgt spid="18"/>
                                        </p:tgtEl>
                                        <p:attrNameLst>
                                          <p:attrName>ppt_y</p:attrName>
                                        </p:attrNameLst>
                                      </p:cBhvr>
                                      <p:tavLst>
                                        <p:tav tm="0">
                                          <p:val>
                                            <p:strVal val="0-#ppt_h/2"/>
                                          </p:val>
                                        </p:tav>
                                        <p:tav tm="100000">
                                          <p:val>
                                            <p:strVal val="#ppt_y"/>
                                          </p:val>
                                        </p:tav>
                                      </p:tavLst>
                                    </p:anim>
                                  </p:childTnLst>
                                </p:cTn>
                              </p:par>
                              <p:par>
                                <p:cTn id="72" presetID="2" presetClass="entr" presetSubtype="1" fill="hold" grpId="0" nodeType="withEffect">
                                  <p:stCondLst>
                                    <p:cond delay="0"/>
                                  </p:stCondLst>
                                  <p:childTnLst>
                                    <p:set>
                                      <p:cBhvr>
                                        <p:cTn id="73" dur="1" fill="hold">
                                          <p:stCondLst>
                                            <p:cond delay="0"/>
                                          </p:stCondLst>
                                        </p:cTn>
                                        <p:tgtEl>
                                          <p:spTgt spid="19"/>
                                        </p:tgtEl>
                                        <p:attrNameLst>
                                          <p:attrName>style.visibility</p:attrName>
                                        </p:attrNameLst>
                                      </p:cBhvr>
                                      <p:to>
                                        <p:strVal val="visible"/>
                                      </p:to>
                                    </p:set>
                                    <p:anim calcmode="lin" valueType="num">
                                      <p:cBhvr additive="base">
                                        <p:cTn id="74" dur="3000" fill="hold"/>
                                        <p:tgtEl>
                                          <p:spTgt spid="19"/>
                                        </p:tgtEl>
                                        <p:attrNameLst>
                                          <p:attrName>ppt_x</p:attrName>
                                        </p:attrNameLst>
                                      </p:cBhvr>
                                      <p:tavLst>
                                        <p:tav tm="0">
                                          <p:val>
                                            <p:strVal val="#ppt_x"/>
                                          </p:val>
                                        </p:tav>
                                        <p:tav tm="100000">
                                          <p:val>
                                            <p:strVal val="#ppt_x"/>
                                          </p:val>
                                        </p:tav>
                                      </p:tavLst>
                                    </p:anim>
                                    <p:anim calcmode="lin" valueType="num">
                                      <p:cBhvr additive="base">
                                        <p:cTn id="75" dur="3000" fill="hold"/>
                                        <p:tgtEl>
                                          <p:spTgt spid="19"/>
                                        </p:tgtEl>
                                        <p:attrNameLst>
                                          <p:attrName>ppt_y</p:attrName>
                                        </p:attrNameLst>
                                      </p:cBhvr>
                                      <p:tavLst>
                                        <p:tav tm="0">
                                          <p:val>
                                            <p:strVal val="0-#ppt_h/2"/>
                                          </p:val>
                                        </p:tav>
                                        <p:tav tm="100000">
                                          <p:val>
                                            <p:strVal val="#ppt_y"/>
                                          </p:val>
                                        </p:tav>
                                      </p:tavLst>
                                    </p:anim>
                                  </p:childTnLst>
                                </p:cTn>
                              </p:par>
                              <p:par>
                                <p:cTn id="76" presetID="2" presetClass="entr" presetSubtype="1" fill="hold" grpId="0" nodeType="withEffect">
                                  <p:stCondLst>
                                    <p:cond delay="0"/>
                                  </p:stCondLst>
                                  <p:childTnLst>
                                    <p:set>
                                      <p:cBhvr>
                                        <p:cTn id="77" dur="1" fill="hold">
                                          <p:stCondLst>
                                            <p:cond delay="0"/>
                                          </p:stCondLst>
                                        </p:cTn>
                                        <p:tgtEl>
                                          <p:spTgt spid="20"/>
                                        </p:tgtEl>
                                        <p:attrNameLst>
                                          <p:attrName>style.visibility</p:attrName>
                                        </p:attrNameLst>
                                      </p:cBhvr>
                                      <p:to>
                                        <p:strVal val="visible"/>
                                      </p:to>
                                    </p:set>
                                    <p:anim calcmode="lin" valueType="num">
                                      <p:cBhvr additive="base">
                                        <p:cTn id="78" dur="3000" fill="hold"/>
                                        <p:tgtEl>
                                          <p:spTgt spid="20"/>
                                        </p:tgtEl>
                                        <p:attrNameLst>
                                          <p:attrName>ppt_x</p:attrName>
                                        </p:attrNameLst>
                                      </p:cBhvr>
                                      <p:tavLst>
                                        <p:tav tm="0">
                                          <p:val>
                                            <p:strVal val="#ppt_x"/>
                                          </p:val>
                                        </p:tav>
                                        <p:tav tm="100000">
                                          <p:val>
                                            <p:strVal val="#ppt_x"/>
                                          </p:val>
                                        </p:tav>
                                      </p:tavLst>
                                    </p:anim>
                                    <p:anim calcmode="lin" valueType="num">
                                      <p:cBhvr additive="base">
                                        <p:cTn id="79" dur="3000" fill="hold"/>
                                        <p:tgtEl>
                                          <p:spTgt spid="20"/>
                                        </p:tgtEl>
                                        <p:attrNameLst>
                                          <p:attrName>ppt_y</p:attrName>
                                        </p:attrNameLst>
                                      </p:cBhvr>
                                      <p:tavLst>
                                        <p:tav tm="0">
                                          <p:val>
                                            <p:strVal val="0-#ppt_h/2"/>
                                          </p:val>
                                        </p:tav>
                                        <p:tav tm="100000">
                                          <p:val>
                                            <p:strVal val="#ppt_y"/>
                                          </p:val>
                                        </p:tav>
                                      </p:tavLst>
                                    </p:anim>
                                  </p:childTnLst>
                                </p:cTn>
                              </p:par>
                              <p:par>
                                <p:cTn id="80" presetID="2" presetClass="entr" presetSubtype="1" fill="hold" grpId="0" nodeType="withEffect">
                                  <p:stCondLst>
                                    <p:cond delay="0"/>
                                  </p:stCondLst>
                                  <p:childTnLst>
                                    <p:set>
                                      <p:cBhvr>
                                        <p:cTn id="81" dur="1" fill="hold">
                                          <p:stCondLst>
                                            <p:cond delay="0"/>
                                          </p:stCondLst>
                                        </p:cTn>
                                        <p:tgtEl>
                                          <p:spTgt spid="21"/>
                                        </p:tgtEl>
                                        <p:attrNameLst>
                                          <p:attrName>style.visibility</p:attrName>
                                        </p:attrNameLst>
                                      </p:cBhvr>
                                      <p:to>
                                        <p:strVal val="visible"/>
                                      </p:to>
                                    </p:set>
                                    <p:anim calcmode="lin" valueType="num">
                                      <p:cBhvr additive="base">
                                        <p:cTn id="82" dur="3000" fill="hold"/>
                                        <p:tgtEl>
                                          <p:spTgt spid="21"/>
                                        </p:tgtEl>
                                        <p:attrNameLst>
                                          <p:attrName>ppt_x</p:attrName>
                                        </p:attrNameLst>
                                      </p:cBhvr>
                                      <p:tavLst>
                                        <p:tav tm="0">
                                          <p:val>
                                            <p:strVal val="#ppt_x"/>
                                          </p:val>
                                        </p:tav>
                                        <p:tav tm="100000">
                                          <p:val>
                                            <p:strVal val="#ppt_x"/>
                                          </p:val>
                                        </p:tav>
                                      </p:tavLst>
                                    </p:anim>
                                    <p:anim calcmode="lin" valueType="num">
                                      <p:cBhvr additive="base">
                                        <p:cTn id="83" dur="3000" fill="hold"/>
                                        <p:tgtEl>
                                          <p:spTgt spid="21"/>
                                        </p:tgtEl>
                                        <p:attrNameLst>
                                          <p:attrName>ppt_y</p:attrName>
                                        </p:attrNameLst>
                                      </p:cBhvr>
                                      <p:tavLst>
                                        <p:tav tm="0">
                                          <p:val>
                                            <p:strVal val="0-#ppt_h/2"/>
                                          </p:val>
                                        </p:tav>
                                        <p:tav tm="100000">
                                          <p:val>
                                            <p:strVal val="#ppt_y"/>
                                          </p:val>
                                        </p:tav>
                                      </p:tavLst>
                                    </p:anim>
                                  </p:childTnLst>
                                </p:cTn>
                              </p:par>
                              <p:par>
                                <p:cTn id="84" presetID="2" presetClass="entr" presetSubtype="1" fill="hold" grpId="0" nodeType="withEffect">
                                  <p:stCondLst>
                                    <p:cond delay="0"/>
                                  </p:stCondLst>
                                  <p:childTnLst>
                                    <p:set>
                                      <p:cBhvr>
                                        <p:cTn id="85" dur="1" fill="hold">
                                          <p:stCondLst>
                                            <p:cond delay="0"/>
                                          </p:stCondLst>
                                        </p:cTn>
                                        <p:tgtEl>
                                          <p:spTgt spid="22"/>
                                        </p:tgtEl>
                                        <p:attrNameLst>
                                          <p:attrName>style.visibility</p:attrName>
                                        </p:attrNameLst>
                                      </p:cBhvr>
                                      <p:to>
                                        <p:strVal val="visible"/>
                                      </p:to>
                                    </p:set>
                                    <p:anim calcmode="lin" valueType="num">
                                      <p:cBhvr additive="base">
                                        <p:cTn id="86" dur="3000" fill="hold"/>
                                        <p:tgtEl>
                                          <p:spTgt spid="22"/>
                                        </p:tgtEl>
                                        <p:attrNameLst>
                                          <p:attrName>ppt_x</p:attrName>
                                        </p:attrNameLst>
                                      </p:cBhvr>
                                      <p:tavLst>
                                        <p:tav tm="0">
                                          <p:val>
                                            <p:strVal val="#ppt_x"/>
                                          </p:val>
                                        </p:tav>
                                        <p:tav tm="100000">
                                          <p:val>
                                            <p:strVal val="#ppt_x"/>
                                          </p:val>
                                        </p:tav>
                                      </p:tavLst>
                                    </p:anim>
                                    <p:anim calcmode="lin" valueType="num">
                                      <p:cBhvr additive="base">
                                        <p:cTn id="87" dur="3000" fill="hold"/>
                                        <p:tgtEl>
                                          <p:spTgt spid="22"/>
                                        </p:tgtEl>
                                        <p:attrNameLst>
                                          <p:attrName>ppt_y</p:attrName>
                                        </p:attrNameLst>
                                      </p:cBhvr>
                                      <p:tavLst>
                                        <p:tav tm="0">
                                          <p:val>
                                            <p:strVal val="0-#ppt_h/2"/>
                                          </p:val>
                                        </p:tav>
                                        <p:tav tm="100000">
                                          <p:val>
                                            <p:strVal val="#ppt_y"/>
                                          </p:val>
                                        </p:tav>
                                      </p:tavLst>
                                    </p:anim>
                                  </p:childTnLst>
                                </p:cTn>
                              </p:par>
                              <p:par>
                                <p:cTn id="88" presetID="2" presetClass="entr" presetSubtype="1" fill="hold" grpId="0" nodeType="withEffect">
                                  <p:stCondLst>
                                    <p:cond delay="0"/>
                                  </p:stCondLst>
                                  <p:childTnLst>
                                    <p:set>
                                      <p:cBhvr>
                                        <p:cTn id="89" dur="1" fill="hold">
                                          <p:stCondLst>
                                            <p:cond delay="0"/>
                                          </p:stCondLst>
                                        </p:cTn>
                                        <p:tgtEl>
                                          <p:spTgt spid="23"/>
                                        </p:tgtEl>
                                        <p:attrNameLst>
                                          <p:attrName>style.visibility</p:attrName>
                                        </p:attrNameLst>
                                      </p:cBhvr>
                                      <p:to>
                                        <p:strVal val="visible"/>
                                      </p:to>
                                    </p:set>
                                    <p:anim calcmode="lin" valueType="num">
                                      <p:cBhvr additive="base">
                                        <p:cTn id="90" dur="3000" fill="hold"/>
                                        <p:tgtEl>
                                          <p:spTgt spid="23"/>
                                        </p:tgtEl>
                                        <p:attrNameLst>
                                          <p:attrName>ppt_x</p:attrName>
                                        </p:attrNameLst>
                                      </p:cBhvr>
                                      <p:tavLst>
                                        <p:tav tm="0">
                                          <p:val>
                                            <p:strVal val="#ppt_x"/>
                                          </p:val>
                                        </p:tav>
                                        <p:tav tm="100000">
                                          <p:val>
                                            <p:strVal val="#ppt_x"/>
                                          </p:val>
                                        </p:tav>
                                      </p:tavLst>
                                    </p:anim>
                                    <p:anim calcmode="lin" valueType="num">
                                      <p:cBhvr additive="base">
                                        <p:cTn id="91" dur="3000" fill="hold"/>
                                        <p:tgtEl>
                                          <p:spTgt spid="23"/>
                                        </p:tgtEl>
                                        <p:attrNameLst>
                                          <p:attrName>ppt_y</p:attrName>
                                        </p:attrNameLst>
                                      </p:cBhvr>
                                      <p:tavLst>
                                        <p:tav tm="0">
                                          <p:val>
                                            <p:strVal val="0-#ppt_h/2"/>
                                          </p:val>
                                        </p:tav>
                                        <p:tav tm="100000">
                                          <p:val>
                                            <p:strVal val="#ppt_y"/>
                                          </p:val>
                                        </p:tav>
                                      </p:tavLst>
                                    </p:anim>
                                  </p:childTnLst>
                                </p:cTn>
                              </p:par>
                              <p:par>
                                <p:cTn id="92" presetID="2" presetClass="entr" presetSubtype="1" fill="hold" grpId="0" nodeType="withEffect">
                                  <p:stCondLst>
                                    <p:cond delay="0"/>
                                  </p:stCondLst>
                                  <p:childTnLst>
                                    <p:set>
                                      <p:cBhvr>
                                        <p:cTn id="93" dur="1" fill="hold">
                                          <p:stCondLst>
                                            <p:cond delay="0"/>
                                          </p:stCondLst>
                                        </p:cTn>
                                        <p:tgtEl>
                                          <p:spTgt spid="24"/>
                                        </p:tgtEl>
                                        <p:attrNameLst>
                                          <p:attrName>style.visibility</p:attrName>
                                        </p:attrNameLst>
                                      </p:cBhvr>
                                      <p:to>
                                        <p:strVal val="visible"/>
                                      </p:to>
                                    </p:set>
                                    <p:anim calcmode="lin" valueType="num">
                                      <p:cBhvr additive="base">
                                        <p:cTn id="94" dur="3000" fill="hold"/>
                                        <p:tgtEl>
                                          <p:spTgt spid="24"/>
                                        </p:tgtEl>
                                        <p:attrNameLst>
                                          <p:attrName>ppt_x</p:attrName>
                                        </p:attrNameLst>
                                      </p:cBhvr>
                                      <p:tavLst>
                                        <p:tav tm="0">
                                          <p:val>
                                            <p:strVal val="#ppt_x"/>
                                          </p:val>
                                        </p:tav>
                                        <p:tav tm="100000">
                                          <p:val>
                                            <p:strVal val="#ppt_x"/>
                                          </p:val>
                                        </p:tav>
                                      </p:tavLst>
                                    </p:anim>
                                    <p:anim calcmode="lin" valueType="num">
                                      <p:cBhvr additive="base">
                                        <p:cTn id="95" dur="3000" fill="hold"/>
                                        <p:tgtEl>
                                          <p:spTgt spid="24"/>
                                        </p:tgtEl>
                                        <p:attrNameLst>
                                          <p:attrName>ppt_y</p:attrName>
                                        </p:attrNameLst>
                                      </p:cBhvr>
                                      <p:tavLst>
                                        <p:tav tm="0">
                                          <p:val>
                                            <p:strVal val="0-#ppt_h/2"/>
                                          </p:val>
                                        </p:tav>
                                        <p:tav tm="100000">
                                          <p:val>
                                            <p:strVal val="#ppt_y"/>
                                          </p:val>
                                        </p:tav>
                                      </p:tavLst>
                                    </p:anim>
                                  </p:childTnLst>
                                </p:cTn>
                              </p:par>
                              <p:par>
                                <p:cTn id="96" presetID="2" presetClass="entr" presetSubtype="1" fill="hold" grpId="0" nodeType="withEffect">
                                  <p:stCondLst>
                                    <p:cond delay="0"/>
                                  </p:stCondLst>
                                  <p:childTnLst>
                                    <p:set>
                                      <p:cBhvr>
                                        <p:cTn id="97" dur="1" fill="hold">
                                          <p:stCondLst>
                                            <p:cond delay="0"/>
                                          </p:stCondLst>
                                        </p:cTn>
                                        <p:tgtEl>
                                          <p:spTgt spid="25"/>
                                        </p:tgtEl>
                                        <p:attrNameLst>
                                          <p:attrName>style.visibility</p:attrName>
                                        </p:attrNameLst>
                                      </p:cBhvr>
                                      <p:to>
                                        <p:strVal val="visible"/>
                                      </p:to>
                                    </p:set>
                                    <p:anim calcmode="lin" valueType="num">
                                      <p:cBhvr additive="base">
                                        <p:cTn id="98" dur="3000" fill="hold"/>
                                        <p:tgtEl>
                                          <p:spTgt spid="25"/>
                                        </p:tgtEl>
                                        <p:attrNameLst>
                                          <p:attrName>ppt_x</p:attrName>
                                        </p:attrNameLst>
                                      </p:cBhvr>
                                      <p:tavLst>
                                        <p:tav tm="0">
                                          <p:val>
                                            <p:strVal val="#ppt_x"/>
                                          </p:val>
                                        </p:tav>
                                        <p:tav tm="100000">
                                          <p:val>
                                            <p:strVal val="#ppt_x"/>
                                          </p:val>
                                        </p:tav>
                                      </p:tavLst>
                                    </p:anim>
                                    <p:anim calcmode="lin" valueType="num">
                                      <p:cBhvr additive="base">
                                        <p:cTn id="99" dur="3000" fill="hold"/>
                                        <p:tgtEl>
                                          <p:spTgt spid="25"/>
                                        </p:tgtEl>
                                        <p:attrNameLst>
                                          <p:attrName>ppt_y</p:attrName>
                                        </p:attrNameLst>
                                      </p:cBhvr>
                                      <p:tavLst>
                                        <p:tav tm="0">
                                          <p:val>
                                            <p:strVal val="0-#ppt_h/2"/>
                                          </p:val>
                                        </p:tav>
                                        <p:tav tm="100000">
                                          <p:val>
                                            <p:strVal val="#ppt_y"/>
                                          </p:val>
                                        </p:tav>
                                      </p:tavLst>
                                    </p:anim>
                                  </p:childTnLst>
                                </p:cTn>
                              </p:par>
                              <p:par>
                                <p:cTn id="100" presetID="2" presetClass="entr" presetSubtype="1" fill="hold" grpId="0" nodeType="withEffect">
                                  <p:stCondLst>
                                    <p:cond delay="0"/>
                                  </p:stCondLst>
                                  <p:childTnLst>
                                    <p:set>
                                      <p:cBhvr>
                                        <p:cTn id="101" dur="1" fill="hold">
                                          <p:stCondLst>
                                            <p:cond delay="0"/>
                                          </p:stCondLst>
                                        </p:cTn>
                                        <p:tgtEl>
                                          <p:spTgt spid="26"/>
                                        </p:tgtEl>
                                        <p:attrNameLst>
                                          <p:attrName>style.visibility</p:attrName>
                                        </p:attrNameLst>
                                      </p:cBhvr>
                                      <p:to>
                                        <p:strVal val="visible"/>
                                      </p:to>
                                    </p:set>
                                    <p:anim calcmode="lin" valueType="num">
                                      <p:cBhvr additive="base">
                                        <p:cTn id="102" dur="3000" fill="hold"/>
                                        <p:tgtEl>
                                          <p:spTgt spid="26"/>
                                        </p:tgtEl>
                                        <p:attrNameLst>
                                          <p:attrName>ppt_x</p:attrName>
                                        </p:attrNameLst>
                                      </p:cBhvr>
                                      <p:tavLst>
                                        <p:tav tm="0">
                                          <p:val>
                                            <p:strVal val="#ppt_x"/>
                                          </p:val>
                                        </p:tav>
                                        <p:tav tm="100000">
                                          <p:val>
                                            <p:strVal val="#ppt_x"/>
                                          </p:val>
                                        </p:tav>
                                      </p:tavLst>
                                    </p:anim>
                                    <p:anim calcmode="lin" valueType="num">
                                      <p:cBhvr additive="base">
                                        <p:cTn id="103" dur="3000" fill="hold"/>
                                        <p:tgtEl>
                                          <p:spTgt spid="26"/>
                                        </p:tgtEl>
                                        <p:attrNameLst>
                                          <p:attrName>ppt_y</p:attrName>
                                        </p:attrNameLst>
                                      </p:cBhvr>
                                      <p:tavLst>
                                        <p:tav tm="0">
                                          <p:val>
                                            <p:strVal val="0-#ppt_h/2"/>
                                          </p:val>
                                        </p:tav>
                                        <p:tav tm="100000">
                                          <p:val>
                                            <p:strVal val="#ppt_y"/>
                                          </p:val>
                                        </p:tav>
                                      </p:tavLst>
                                    </p:anim>
                                  </p:childTnLst>
                                </p:cTn>
                              </p:par>
                              <p:par>
                                <p:cTn id="104" presetID="2" presetClass="entr" presetSubtype="1" fill="hold" grpId="0" nodeType="withEffect">
                                  <p:stCondLst>
                                    <p:cond delay="0"/>
                                  </p:stCondLst>
                                  <p:childTnLst>
                                    <p:set>
                                      <p:cBhvr>
                                        <p:cTn id="105" dur="1" fill="hold">
                                          <p:stCondLst>
                                            <p:cond delay="0"/>
                                          </p:stCondLst>
                                        </p:cTn>
                                        <p:tgtEl>
                                          <p:spTgt spid="27"/>
                                        </p:tgtEl>
                                        <p:attrNameLst>
                                          <p:attrName>style.visibility</p:attrName>
                                        </p:attrNameLst>
                                      </p:cBhvr>
                                      <p:to>
                                        <p:strVal val="visible"/>
                                      </p:to>
                                    </p:set>
                                    <p:anim calcmode="lin" valueType="num">
                                      <p:cBhvr additive="base">
                                        <p:cTn id="106" dur="3000" fill="hold"/>
                                        <p:tgtEl>
                                          <p:spTgt spid="27"/>
                                        </p:tgtEl>
                                        <p:attrNameLst>
                                          <p:attrName>ppt_x</p:attrName>
                                        </p:attrNameLst>
                                      </p:cBhvr>
                                      <p:tavLst>
                                        <p:tav tm="0">
                                          <p:val>
                                            <p:strVal val="#ppt_x"/>
                                          </p:val>
                                        </p:tav>
                                        <p:tav tm="100000">
                                          <p:val>
                                            <p:strVal val="#ppt_x"/>
                                          </p:val>
                                        </p:tav>
                                      </p:tavLst>
                                    </p:anim>
                                    <p:anim calcmode="lin" valueType="num">
                                      <p:cBhvr additive="base">
                                        <p:cTn id="107" dur="3000" fill="hold"/>
                                        <p:tgtEl>
                                          <p:spTgt spid="27"/>
                                        </p:tgtEl>
                                        <p:attrNameLst>
                                          <p:attrName>ppt_y</p:attrName>
                                        </p:attrNameLst>
                                      </p:cBhvr>
                                      <p:tavLst>
                                        <p:tav tm="0">
                                          <p:val>
                                            <p:strVal val="0-#ppt_h/2"/>
                                          </p:val>
                                        </p:tav>
                                        <p:tav tm="100000">
                                          <p:val>
                                            <p:strVal val="#ppt_y"/>
                                          </p:val>
                                        </p:tav>
                                      </p:tavLst>
                                    </p:anim>
                                  </p:childTnLst>
                                </p:cTn>
                              </p:par>
                              <p:par>
                                <p:cTn id="108" presetID="2" presetClass="entr" presetSubtype="1" fill="hold" grpId="0" nodeType="withEffect">
                                  <p:stCondLst>
                                    <p:cond delay="0"/>
                                  </p:stCondLst>
                                  <p:childTnLst>
                                    <p:set>
                                      <p:cBhvr>
                                        <p:cTn id="109" dur="1" fill="hold">
                                          <p:stCondLst>
                                            <p:cond delay="0"/>
                                          </p:stCondLst>
                                        </p:cTn>
                                        <p:tgtEl>
                                          <p:spTgt spid="28"/>
                                        </p:tgtEl>
                                        <p:attrNameLst>
                                          <p:attrName>style.visibility</p:attrName>
                                        </p:attrNameLst>
                                      </p:cBhvr>
                                      <p:to>
                                        <p:strVal val="visible"/>
                                      </p:to>
                                    </p:set>
                                    <p:anim calcmode="lin" valueType="num">
                                      <p:cBhvr additive="base">
                                        <p:cTn id="110" dur="3000" fill="hold"/>
                                        <p:tgtEl>
                                          <p:spTgt spid="28"/>
                                        </p:tgtEl>
                                        <p:attrNameLst>
                                          <p:attrName>ppt_x</p:attrName>
                                        </p:attrNameLst>
                                      </p:cBhvr>
                                      <p:tavLst>
                                        <p:tav tm="0">
                                          <p:val>
                                            <p:strVal val="#ppt_x"/>
                                          </p:val>
                                        </p:tav>
                                        <p:tav tm="100000">
                                          <p:val>
                                            <p:strVal val="#ppt_x"/>
                                          </p:val>
                                        </p:tav>
                                      </p:tavLst>
                                    </p:anim>
                                    <p:anim calcmode="lin" valueType="num">
                                      <p:cBhvr additive="base">
                                        <p:cTn id="111" dur="3000" fill="hold"/>
                                        <p:tgtEl>
                                          <p:spTgt spid="28"/>
                                        </p:tgtEl>
                                        <p:attrNameLst>
                                          <p:attrName>ppt_y</p:attrName>
                                        </p:attrNameLst>
                                      </p:cBhvr>
                                      <p:tavLst>
                                        <p:tav tm="0">
                                          <p:val>
                                            <p:strVal val="0-#ppt_h/2"/>
                                          </p:val>
                                        </p:tav>
                                        <p:tav tm="100000">
                                          <p:val>
                                            <p:strVal val="#ppt_y"/>
                                          </p:val>
                                        </p:tav>
                                      </p:tavLst>
                                    </p:anim>
                                  </p:childTnLst>
                                </p:cTn>
                              </p:par>
                              <p:par>
                                <p:cTn id="112" presetID="2" presetClass="entr" presetSubtype="1" fill="hold" grpId="0" nodeType="withEffect">
                                  <p:stCondLst>
                                    <p:cond delay="0"/>
                                  </p:stCondLst>
                                  <p:childTnLst>
                                    <p:set>
                                      <p:cBhvr>
                                        <p:cTn id="113" dur="1" fill="hold">
                                          <p:stCondLst>
                                            <p:cond delay="0"/>
                                          </p:stCondLst>
                                        </p:cTn>
                                        <p:tgtEl>
                                          <p:spTgt spid="29"/>
                                        </p:tgtEl>
                                        <p:attrNameLst>
                                          <p:attrName>style.visibility</p:attrName>
                                        </p:attrNameLst>
                                      </p:cBhvr>
                                      <p:to>
                                        <p:strVal val="visible"/>
                                      </p:to>
                                    </p:set>
                                    <p:anim calcmode="lin" valueType="num">
                                      <p:cBhvr additive="base">
                                        <p:cTn id="114" dur="3000" fill="hold"/>
                                        <p:tgtEl>
                                          <p:spTgt spid="29"/>
                                        </p:tgtEl>
                                        <p:attrNameLst>
                                          <p:attrName>ppt_x</p:attrName>
                                        </p:attrNameLst>
                                      </p:cBhvr>
                                      <p:tavLst>
                                        <p:tav tm="0">
                                          <p:val>
                                            <p:strVal val="#ppt_x"/>
                                          </p:val>
                                        </p:tav>
                                        <p:tav tm="100000">
                                          <p:val>
                                            <p:strVal val="#ppt_x"/>
                                          </p:val>
                                        </p:tav>
                                      </p:tavLst>
                                    </p:anim>
                                    <p:anim calcmode="lin" valueType="num">
                                      <p:cBhvr additive="base">
                                        <p:cTn id="115" dur="3000" fill="hold"/>
                                        <p:tgtEl>
                                          <p:spTgt spid="29"/>
                                        </p:tgtEl>
                                        <p:attrNameLst>
                                          <p:attrName>ppt_y</p:attrName>
                                        </p:attrNameLst>
                                      </p:cBhvr>
                                      <p:tavLst>
                                        <p:tav tm="0">
                                          <p:val>
                                            <p:strVal val="0-#ppt_h/2"/>
                                          </p:val>
                                        </p:tav>
                                        <p:tav tm="100000">
                                          <p:val>
                                            <p:strVal val="#ppt_y"/>
                                          </p:val>
                                        </p:tav>
                                      </p:tavLst>
                                    </p:anim>
                                  </p:childTnLst>
                                </p:cTn>
                              </p:par>
                              <p:par>
                                <p:cTn id="116" presetID="2" presetClass="entr" presetSubtype="1" fill="hold" grpId="0" nodeType="withEffect">
                                  <p:stCondLst>
                                    <p:cond delay="0"/>
                                  </p:stCondLst>
                                  <p:childTnLst>
                                    <p:set>
                                      <p:cBhvr>
                                        <p:cTn id="117" dur="1" fill="hold">
                                          <p:stCondLst>
                                            <p:cond delay="0"/>
                                          </p:stCondLst>
                                        </p:cTn>
                                        <p:tgtEl>
                                          <p:spTgt spid="30"/>
                                        </p:tgtEl>
                                        <p:attrNameLst>
                                          <p:attrName>style.visibility</p:attrName>
                                        </p:attrNameLst>
                                      </p:cBhvr>
                                      <p:to>
                                        <p:strVal val="visible"/>
                                      </p:to>
                                    </p:set>
                                    <p:anim calcmode="lin" valueType="num">
                                      <p:cBhvr additive="base">
                                        <p:cTn id="118" dur="3000" fill="hold"/>
                                        <p:tgtEl>
                                          <p:spTgt spid="30"/>
                                        </p:tgtEl>
                                        <p:attrNameLst>
                                          <p:attrName>ppt_x</p:attrName>
                                        </p:attrNameLst>
                                      </p:cBhvr>
                                      <p:tavLst>
                                        <p:tav tm="0">
                                          <p:val>
                                            <p:strVal val="#ppt_x"/>
                                          </p:val>
                                        </p:tav>
                                        <p:tav tm="100000">
                                          <p:val>
                                            <p:strVal val="#ppt_x"/>
                                          </p:val>
                                        </p:tav>
                                      </p:tavLst>
                                    </p:anim>
                                    <p:anim calcmode="lin" valueType="num">
                                      <p:cBhvr additive="base">
                                        <p:cTn id="119" dur="3000" fill="hold"/>
                                        <p:tgtEl>
                                          <p:spTgt spid="30"/>
                                        </p:tgtEl>
                                        <p:attrNameLst>
                                          <p:attrName>ppt_y</p:attrName>
                                        </p:attrNameLst>
                                      </p:cBhvr>
                                      <p:tavLst>
                                        <p:tav tm="0">
                                          <p:val>
                                            <p:strVal val="0-#ppt_h/2"/>
                                          </p:val>
                                        </p:tav>
                                        <p:tav tm="100000">
                                          <p:val>
                                            <p:strVal val="#ppt_y"/>
                                          </p:val>
                                        </p:tav>
                                      </p:tavLst>
                                    </p:anim>
                                  </p:childTnLst>
                                </p:cTn>
                              </p:par>
                              <p:par>
                                <p:cTn id="120" presetID="2" presetClass="entr" presetSubtype="1" fill="hold" grpId="0" nodeType="withEffect">
                                  <p:stCondLst>
                                    <p:cond delay="0"/>
                                  </p:stCondLst>
                                  <p:childTnLst>
                                    <p:set>
                                      <p:cBhvr>
                                        <p:cTn id="121" dur="1" fill="hold">
                                          <p:stCondLst>
                                            <p:cond delay="0"/>
                                          </p:stCondLst>
                                        </p:cTn>
                                        <p:tgtEl>
                                          <p:spTgt spid="31"/>
                                        </p:tgtEl>
                                        <p:attrNameLst>
                                          <p:attrName>style.visibility</p:attrName>
                                        </p:attrNameLst>
                                      </p:cBhvr>
                                      <p:to>
                                        <p:strVal val="visible"/>
                                      </p:to>
                                    </p:set>
                                    <p:anim calcmode="lin" valueType="num">
                                      <p:cBhvr additive="base">
                                        <p:cTn id="122" dur="3000" fill="hold"/>
                                        <p:tgtEl>
                                          <p:spTgt spid="31"/>
                                        </p:tgtEl>
                                        <p:attrNameLst>
                                          <p:attrName>ppt_x</p:attrName>
                                        </p:attrNameLst>
                                      </p:cBhvr>
                                      <p:tavLst>
                                        <p:tav tm="0">
                                          <p:val>
                                            <p:strVal val="#ppt_x"/>
                                          </p:val>
                                        </p:tav>
                                        <p:tav tm="100000">
                                          <p:val>
                                            <p:strVal val="#ppt_x"/>
                                          </p:val>
                                        </p:tav>
                                      </p:tavLst>
                                    </p:anim>
                                    <p:anim calcmode="lin" valueType="num">
                                      <p:cBhvr additive="base">
                                        <p:cTn id="123" dur="3000" fill="hold"/>
                                        <p:tgtEl>
                                          <p:spTgt spid="31"/>
                                        </p:tgtEl>
                                        <p:attrNameLst>
                                          <p:attrName>ppt_y</p:attrName>
                                        </p:attrNameLst>
                                      </p:cBhvr>
                                      <p:tavLst>
                                        <p:tav tm="0">
                                          <p:val>
                                            <p:strVal val="0-#ppt_h/2"/>
                                          </p:val>
                                        </p:tav>
                                        <p:tav tm="100000">
                                          <p:val>
                                            <p:strVal val="#ppt_y"/>
                                          </p:val>
                                        </p:tav>
                                      </p:tavLst>
                                    </p:anim>
                                  </p:childTnLst>
                                </p:cTn>
                              </p:par>
                              <p:par>
                                <p:cTn id="124" presetID="2" presetClass="entr" presetSubtype="1" fill="hold" grpId="0" nodeType="withEffect">
                                  <p:stCondLst>
                                    <p:cond delay="0"/>
                                  </p:stCondLst>
                                  <p:childTnLst>
                                    <p:set>
                                      <p:cBhvr>
                                        <p:cTn id="125" dur="1" fill="hold">
                                          <p:stCondLst>
                                            <p:cond delay="0"/>
                                          </p:stCondLst>
                                        </p:cTn>
                                        <p:tgtEl>
                                          <p:spTgt spid="32"/>
                                        </p:tgtEl>
                                        <p:attrNameLst>
                                          <p:attrName>style.visibility</p:attrName>
                                        </p:attrNameLst>
                                      </p:cBhvr>
                                      <p:to>
                                        <p:strVal val="visible"/>
                                      </p:to>
                                    </p:set>
                                    <p:anim calcmode="lin" valueType="num">
                                      <p:cBhvr additive="base">
                                        <p:cTn id="126" dur="3000" fill="hold"/>
                                        <p:tgtEl>
                                          <p:spTgt spid="32"/>
                                        </p:tgtEl>
                                        <p:attrNameLst>
                                          <p:attrName>ppt_x</p:attrName>
                                        </p:attrNameLst>
                                      </p:cBhvr>
                                      <p:tavLst>
                                        <p:tav tm="0">
                                          <p:val>
                                            <p:strVal val="#ppt_x"/>
                                          </p:val>
                                        </p:tav>
                                        <p:tav tm="100000">
                                          <p:val>
                                            <p:strVal val="#ppt_x"/>
                                          </p:val>
                                        </p:tav>
                                      </p:tavLst>
                                    </p:anim>
                                    <p:anim calcmode="lin" valueType="num">
                                      <p:cBhvr additive="base">
                                        <p:cTn id="127" dur="3000" fill="hold"/>
                                        <p:tgtEl>
                                          <p:spTgt spid="32"/>
                                        </p:tgtEl>
                                        <p:attrNameLst>
                                          <p:attrName>ppt_y</p:attrName>
                                        </p:attrNameLst>
                                      </p:cBhvr>
                                      <p:tavLst>
                                        <p:tav tm="0">
                                          <p:val>
                                            <p:strVal val="0-#ppt_h/2"/>
                                          </p:val>
                                        </p:tav>
                                        <p:tav tm="100000">
                                          <p:val>
                                            <p:strVal val="#ppt_y"/>
                                          </p:val>
                                        </p:tav>
                                      </p:tavLst>
                                    </p:anim>
                                  </p:childTnLst>
                                </p:cTn>
                              </p:par>
                              <p:par>
                                <p:cTn id="128" presetID="2" presetClass="entr" presetSubtype="1" fill="hold" grpId="0" nodeType="withEffect">
                                  <p:stCondLst>
                                    <p:cond delay="0"/>
                                  </p:stCondLst>
                                  <p:childTnLst>
                                    <p:set>
                                      <p:cBhvr>
                                        <p:cTn id="129" dur="1" fill="hold">
                                          <p:stCondLst>
                                            <p:cond delay="0"/>
                                          </p:stCondLst>
                                        </p:cTn>
                                        <p:tgtEl>
                                          <p:spTgt spid="33"/>
                                        </p:tgtEl>
                                        <p:attrNameLst>
                                          <p:attrName>style.visibility</p:attrName>
                                        </p:attrNameLst>
                                      </p:cBhvr>
                                      <p:to>
                                        <p:strVal val="visible"/>
                                      </p:to>
                                    </p:set>
                                    <p:anim calcmode="lin" valueType="num">
                                      <p:cBhvr additive="base">
                                        <p:cTn id="130" dur="3000" fill="hold"/>
                                        <p:tgtEl>
                                          <p:spTgt spid="33"/>
                                        </p:tgtEl>
                                        <p:attrNameLst>
                                          <p:attrName>ppt_x</p:attrName>
                                        </p:attrNameLst>
                                      </p:cBhvr>
                                      <p:tavLst>
                                        <p:tav tm="0">
                                          <p:val>
                                            <p:strVal val="#ppt_x"/>
                                          </p:val>
                                        </p:tav>
                                        <p:tav tm="100000">
                                          <p:val>
                                            <p:strVal val="#ppt_x"/>
                                          </p:val>
                                        </p:tav>
                                      </p:tavLst>
                                    </p:anim>
                                    <p:anim calcmode="lin" valueType="num">
                                      <p:cBhvr additive="base">
                                        <p:cTn id="131" dur="3000" fill="hold"/>
                                        <p:tgtEl>
                                          <p:spTgt spid="33"/>
                                        </p:tgtEl>
                                        <p:attrNameLst>
                                          <p:attrName>ppt_y</p:attrName>
                                        </p:attrNameLst>
                                      </p:cBhvr>
                                      <p:tavLst>
                                        <p:tav tm="0">
                                          <p:val>
                                            <p:strVal val="0-#ppt_h/2"/>
                                          </p:val>
                                        </p:tav>
                                        <p:tav tm="100000">
                                          <p:val>
                                            <p:strVal val="#ppt_y"/>
                                          </p:val>
                                        </p:tav>
                                      </p:tavLst>
                                    </p:anim>
                                  </p:childTnLst>
                                </p:cTn>
                              </p:par>
                              <p:par>
                                <p:cTn id="132" presetID="2" presetClass="entr" presetSubtype="1" fill="hold" grpId="0" nodeType="withEffect">
                                  <p:stCondLst>
                                    <p:cond delay="0"/>
                                  </p:stCondLst>
                                  <p:childTnLst>
                                    <p:set>
                                      <p:cBhvr>
                                        <p:cTn id="133" dur="1" fill="hold">
                                          <p:stCondLst>
                                            <p:cond delay="0"/>
                                          </p:stCondLst>
                                        </p:cTn>
                                        <p:tgtEl>
                                          <p:spTgt spid="34"/>
                                        </p:tgtEl>
                                        <p:attrNameLst>
                                          <p:attrName>style.visibility</p:attrName>
                                        </p:attrNameLst>
                                      </p:cBhvr>
                                      <p:to>
                                        <p:strVal val="visible"/>
                                      </p:to>
                                    </p:set>
                                    <p:anim calcmode="lin" valueType="num">
                                      <p:cBhvr additive="base">
                                        <p:cTn id="134" dur="3000" fill="hold"/>
                                        <p:tgtEl>
                                          <p:spTgt spid="34"/>
                                        </p:tgtEl>
                                        <p:attrNameLst>
                                          <p:attrName>ppt_x</p:attrName>
                                        </p:attrNameLst>
                                      </p:cBhvr>
                                      <p:tavLst>
                                        <p:tav tm="0">
                                          <p:val>
                                            <p:strVal val="#ppt_x"/>
                                          </p:val>
                                        </p:tav>
                                        <p:tav tm="100000">
                                          <p:val>
                                            <p:strVal val="#ppt_x"/>
                                          </p:val>
                                        </p:tav>
                                      </p:tavLst>
                                    </p:anim>
                                    <p:anim calcmode="lin" valueType="num">
                                      <p:cBhvr additive="base">
                                        <p:cTn id="135" dur="3000" fill="hold"/>
                                        <p:tgtEl>
                                          <p:spTgt spid="34"/>
                                        </p:tgtEl>
                                        <p:attrNameLst>
                                          <p:attrName>ppt_y</p:attrName>
                                        </p:attrNameLst>
                                      </p:cBhvr>
                                      <p:tavLst>
                                        <p:tav tm="0">
                                          <p:val>
                                            <p:strVal val="0-#ppt_h/2"/>
                                          </p:val>
                                        </p:tav>
                                        <p:tav tm="100000">
                                          <p:val>
                                            <p:strVal val="#ppt_y"/>
                                          </p:val>
                                        </p:tav>
                                      </p:tavLst>
                                    </p:anim>
                                  </p:childTnLst>
                                </p:cTn>
                              </p:par>
                              <p:par>
                                <p:cTn id="136" presetID="2" presetClass="entr" presetSubtype="1" fill="hold" grpId="0" nodeType="withEffect">
                                  <p:stCondLst>
                                    <p:cond delay="0"/>
                                  </p:stCondLst>
                                  <p:childTnLst>
                                    <p:set>
                                      <p:cBhvr>
                                        <p:cTn id="137" dur="1" fill="hold">
                                          <p:stCondLst>
                                            <p:cond delay="0"/>
                                          </p:stCondLst>
                                        </p:cTn>
                                        <p:tgtEl>
                                          <p:spTgt spid="35"/>
                                        </p:tgtEl>
                                        <p:attrNameLst>
                                          <p:attrName>style.visibility</p:attrName>
                                        </p:attrNameLst>
                                      </p:cBhvr>
                                      <p:to>
                                        <p:strVal val="visible"/>
                                      </p:to>
                                    </p:set>
                                    <p:anim calcmode="lin" valueType="num">
                                      <p:cBhvr additive="base">
                                        <p:cTn id="138" dur="3000" fill="hold"/>
                                        <p:tgtEl>
                                          <p:spTgt spid="35"/>
                                        </p:tgtEl>
                                        <p:attrNameLst>
                                          <p:attrName>ppt_x</p:attrName>
                                        </p:attrNameLst>
                                      </p:cBhvr>
                                      <p:tavLst>
                                        <p:tav tm="0">
                                          <p:val>
                                            <p:strVal val="#ppt_x"/>
                                          </p:val>
                                        </p:tav>
                                        <p:tav tm="100000">
                                          <p:val>
                                            <p:strVal val="#ppt_x"/>
                                          </p:val>
                                        </p:tav>
                                      </p:tavLst>
                                    </p:anim>
                                    <p:anim calcmode="lin" valueType="num">
                                      <p:cBhvr additive="base">
                                        <p:cTn id="139" dur="3000" fill="hold"/>
                                        <p:tgtEl>
                                          <p:spTgt spid="35"/>
                                        </p:tgtEl>
                                        <p:attrNameLst>
                                          <p:attrName>ppt_y</p:attrName>
                                        </p:attrNameLst>
                                      </p:cBhvr>
                                      <p:tavLst>
                                        <p:tav tm="0">
                                          <p:val>
                                            <p:strVal val="0-#ppt_h/2"/>
                                          </p:val>
                                        </p:tav>
                                        <p:tav tm="100000">
                                          <p:val>
                                            <p:strVal val="#ppt_y"/>
                                          </p:val>
                                        </p:tav>
                                      </p:tavLst>
                                    </p:anim>
                                  </p:childTnLst>
                                </p:cTn>
                              </p:par>
                              <p:par>
                                <p:cTn id="140" presetID="2" presetClass="entr" presetSubtype="1" fill="hold" grpId="0" nodeType="withEffect">
                                  <p:stCondLst>
                                    <p:cond delay="0"/>
                                  </p:stCondLst>
                                  <p:childTnLst>
                                    <p:set>
                                      <p:cBhvr>
                                        <p:cTn id="141" dur="1" fill="hold">
                                          <p:stCondLst>
                                            <p:cond delay="0"/>
                                          </p:stCondLst>
                                        </p:cTn>
                                        <p:tgtEl>
                                          <p:spTgt spid="36"/>
                                        </p:tgtEl>
                                        <p:attrNameLst>
                                          <p:attrName>style.visibility</p:attrName>
                                        </p:attrNameLst>
                                      </p:cBhvr>
                                      <p:to>
                                        <p:strVal val="visible"/>
                                      </p:to>
                                    </p:set>
                                    <p:anim calcmode="lin" valueType="num">
                                      <p:cBhvr additive="base">
                                        <p:cTn id="142" dur="3000" fill="hold"/>
                                        <p:tgtEl>
                                          <p:spTgt spid="36"/>
                                        </p:tgtEl>
                                        <p:attrNameLst>
                                          <p:attrName>ppt_x</p:attrName>
                                        </p:attrNameLst>
                                      </p:cBhvr>
                                      <p:tavLst>
                                        <p:tav tm="0">
                                          <p:val>
                                            <p:strVal val="#ppt_x"/>
                                          </p:val>
                                        </p:tav>
                                        <p:tav tm="100000">
                                          <p:val>
                                            <p:strVal val="#ppt_x"/>
                                          </p:val>
                                        </p:tav>
                                      </p:tavLst>
                                    </p:anim>
                                    <p:anim calcmode="lin" valueType="num">
                                      <p:cBhvr additive="base">
                                        <p:cTn id="143" dur="3000" fill="hold"/>
                                        <p:tgtEl>
                                          <p:spTgt spid="36"/>
                                        </p:tgtEl>
                                        <p:attrNameLst>
                                          <p:attrName>ppt_y</p:attrName>
                                        </p:attrNameLst>
                                      </p:cBhvr>
                                      <p:tavLst>
                                        <p:tav tm="0">
                                          <p:val>
                                            <p:strVal val="0-#ppt_h/2"/>
                                          </p:val>
                                        </p:tav>
                                        <p:tav tm="100000">
                                          <p:val>
                                            <p:strVal val="#ppt_y"/>
                                          </p:val>
                                        </p:tav>
                                      </p:tavLst>
                                    </p:anim>
                                  </p:childTnLst>
                                </p:cTn>
                              </p:par>
                              <p:par>
                                <p:cTn id="144" presetID="2" presetClass="entr" presetSubtype="1" fill="hold" grpId="0" nodeType="withEffect">
                                  <p:stCondLst>
                                    <p:cond delay="0"/>
                                  </p:stCondLst>
                                  <p:childTnLst>
                                    <p:set>
                                      <p:cBhvr>
                                        <p:cTn id="145" dur="1" fill="hold">
                                          <p:stCondLst>
                                            <p:cond delay="0"/>
                                          </p:stCondLst>
                                        </p:cTn>
                                        <p:tgtEl>
                                          <p:spTgt spid="37"/>
                                        </p:tgtEl>
                                        <p:attrNameLst>
                                          <p:attrName>style.visibility</p:attrName>
                                        </p:attrNameLst>
                                      </p:cBhvr>
                                      <p:to>
                                        <p:strVal val="visible"/>
                                      </p:to>
                                    </p:set>
                                    <p:anim calcmode="lin" valueType="num">
                                      <p:cBhvr additive="base">
                                        <p:cTn id="146" dur="3000" fill="hold"/>
                                        <p:tgtEl>
                                          <p:spTgt spid="37"/>
                                        </p:tgtEl>
                                        <p:attrNameLst>
                                          <p:attrName>ppt_x</p:attrName>
                                        </p:attrNameLst>
                                      </p:cBhvr>
                                      <p:tavLst>
                                        <p:tav tm="0">
                                          <p:val>
                                            <p:strVal val="#ppt_x"/>
                                          </p:val>
                                        </p:tav>
                                        <p:tav tm="100000">
                                          <p:val>
                                            <p:strVal val="#ppt_x"/>
                                          </p:val>
                                        </p:tav>
                                      </p:tavLst>
                                    </p:anim>
                                    <p:anim calcmode="lin" valueType="num">
                                      <p:cBhvr additive="base">
                                        <p:cTn id="147" dur="3000" fill="hold"/>
                                        <p:tgtEl>
                                          <p:spTgt spid="37"/>
                                        </p:tgtEl>
                                        <p:attrNameLst>
                                          <p:attrName>ppt_y</p:attrName>
                                        </p:attrNameLst>
                                      </p:cBhvr>
                                      <p:tavLst>
                                        <p:tav tm="0">
                                          <p:val>
                                            <p:strVal val="0-#ppt_h/2"/>
                                          </p:val>
                                        </p:tav>
                                        <p:tav tm="100000">
                                          <p:val>
                                            <p:strVal val="#ppt_y"/>
                                          </p:val>
                                        </p:tav>
                                      </p:tavLst>
                                    </p:anim>
                                  </p:childTnLst>
                                </p:cTn>
                              </p:par>
                              <p:par>
                                <p:cTn id="148" presetID="2" presetClass="entr" presetSubtype="1" fill="hold" grpId="0" nodeType="withEffect">
                                  <p:stCondLst>
                                    <p:cond delay="0"/>
                                  </p:stCondLst>
                                  <p:childTnLst>
                                    <p:set>
                                      <p:cBhvr>
                                        <p:cTn id="149" dur="1" fill="hold">
                                          <p:stCondLst>
                                            <p:cond delay="0"/>
                                          </p:stCondLst>
                                        </p:cTn>
                                        <p:tgtEl>
                                          <p:spTgt spid="38"/>
                                        </p:tgtEl>
                                        <p:attrNameLst>
                                          <p:attrName>style.visibility</p:attrName>
                                        </p:attrNameLst>
                                      </p:cBhvr>
                                      <p:to>
                                        <p:strVal val="visible"/>
                                      </p:to>
                                    </p:set>
                                    <p:anim calcmode="lin" valueType="num">
                                      <p:cBhvr additive="base">
                                        <p:cTn id="150" dur="3000" fill="hold"/>
                                        <p:tgtEl>
                                          <p:spTgt spid="38"/>
                                        </p:tgtEl>
                                        <p:attrNameLst>
                                          <p:attrName>ppt_x</p:attrName>
                                        </p:attrNameLst>
                                      </p:cBhvr>
                                      <p:tavLst>
                                        <p:tav tm="0">
                                          <p:val>
                                            <p:strVal val="#ppt_x"/>
                                          </p:val>
                                        </p:tav>
                                        <p:tav tm="100000">
                                          <p:val>
                                            <p:strVal val="#ppt_x"/>
                                          </p:val>
                                        </p:tav>
                                      </p:tavLst>
                                    </p:anim>
                                    <p:anim calcmode="lin" valueType="num">
                                      <p:cBhvr additive="base">
                                        <p:cTn id="151" dur="3000" fill="hold"/>
                                        <p:tgtEl>
                                          <p:spTgt spid="38"/>
                                        </p:tgtEl>
                                        <p:attrNameLst>
                                          <p:attrName>ppt_y</p:attrName>
                                        </p:attrNameLst>
                                      </p:cBhvr>
                                      <p:tavLst>
                                        <p:tav tm="0">
                                          <p:val>
                                            <p:strVal val="0-#ppt_h/2"/>
                                          </p:val>
                                        </p:tav>
                                        <p:tav tm="100000">
                                          <p:val>
                                            <p:strVal val="#ppt_y"/>
                                          </p:val>
                                        </p:tav>
                                      </p:tavLst>
                                    </p:anim>
                                  </p:childTnLst>
                                </p:cTn>
                              </p:par>
                              <p:par>
                                <p:cTn id="152" presetID="8" presetClass="emph" presetSubtype="0" fill="hold" grpId="1" nodeType="withEffect">
                                  <p:stCondLst>
                                    <p:cond delay="0"/>
                                  </p:stCondLst>
                                  <p:childTnLst>
                                    <p:animRot by="21600000">
                                      <p:cBhvr>
                                        <p:cTn id="153" dur="3000" fill="hold"/>
                                        <p:tgtEl>
                                          <p:spTgt spid="15"/>
                                        </p:tgtEl>
                                        <p:attrNameLst>
                                          <p:attrName>r</p:attrName>
                                        </p:attrNameLst>
                                      </p:cBhvr>
                                    </p:animRot>
                                  </p:childTnLst>
                                </p:cTn>
                              </p:par>
                              <p:par>
                                <p:cTn id="154" presetID="8" presetClass="emph" presetSubtype="0" fill="hold" grpId="1" nodeType="withEffect">
                                  <p:stCondLst>
                                    <p:cond delay="0"/>
                                  </p:stCondLst>
                                  <p:childTnLst>
                                    <p:animRot by="-21600000">
                                      <p:cBhvr>
                                        <p:cTn id="155" dur="3000" fill="hold"/>
                                        <p:tgtEl>
                                          <p:spTgt spid="16"/>
                                        </p:tgtEl>
                                        <p:attrNameLst>
                                          <p:attrName>r</p:attrName>
                                        </p:attrNameLst>
                                      </p:cBhvr>
                                    </p:animRot>
                                  </p:childTnLst>
                                </p:cTn>
                              </p:par>
                              <p:par>
                                <p:cTn id="156" presetID="8" presetClass="emph" presetSubtype="0" fill="hold" grpId="1" nodeType="withEffect">
                                  <p:stCondLst>
                                    <p:cond delay="0"/>
                                  </p:stCondLst>
                                  <p:childTnLst>
                                    <p:animRot by="21600000">
                                      <p:cBhvr>
                                        <p:cTn id="157" dur="3000" fill="hold"/>
                                        <p:tgtEl>
                                          <p:spTgt spid="17"/>
                                        </p:tgtEl>
                                        <p:attrNameLst>
                                          <p:attrName>r</p:attrName>
                                        </p:attrNameLst>
                                      </p:cBhvr>
                                    </p:animRot>
                                  </p:childTnLst>
                                </p:cTn>
                              </p:par>
                              <p:par>
                                <p:cTn id="158" presetID="8" presetClass="emph" presetSubtype="0" fill="hold" grpId="1" nodeType="withEffect">
                                  <p:stCondLst>
                                    <p:cond delay="0"/>
                                  </p:stCondLst>
                                  <p:childTnLst>
                                    <p:animRot by="-21600000">
                                      <p:cBhvr>
                                        <p:cTn id="159" dur="3000" fill="hold"/>
                                        <p:tgtEl>
                                          <p:spTgt spid="18"/>
                                        </p:tgtEl>
                                        <p:attrNameLst>
                                          <p:attrName>r</p:attrName>
                                        </p:attrNameLst>
                                      </p:cBhvr>
                                    </p:animRot>
                                  </p:childTnLst>
                                </p:cTn>
                              </p:par>
                              <p:par>
                                <p:cTn id="160" presetID="8" presetClass="emph" presetSubtype="0" fill="hold" grpId="1" nodeType="withEffect">
                                  <p:stCondLst>
                                    <p:cond delay="0"/>
                                  </p:stCondLst>
                                  <p:childTnLst>
                                    <p:animRot by="21600000">
                                      <p:cBhvr>
                                        <p:cTn id="161" dur="3000" fill="hold"/>
                                        <p:tgtEl>
                                          <p:spTgt spid="19"/>
                                        </p:tgtEl>
                                        <p:attrNameLst>
                                          <p:attrName>r</p:attrName>
                                        </p:attrNameLst>
                                      </p:cBhvr>
                                    </p:animRot>
                                  </p:childTnLst>
                                </p:cTn>
                              </p:par>
                              <p:par>
                                <p:cTn id="162" presetID="8" presetClass="emph" presetSubtype="0" fill="hold" grpId="1" nodeType="withEffect">
                                  <p:stCondLst>
                                    <p:cond delay="0"/>
                                  </p:stCondLst>
                                  <p:childTnLst>
                                    <p:animRot by="-21600000">
                                      <p:cBhvr>
                                        <p:cTn id="163" dur="3000" fill="hold"/>
                                        <p:tgtEl>
                                          <p:spTgt spid="20"/>
                                        </p:tgtEl>
                                        <p:attrNameLst>
                                          <p:attrName>r</p:attrName>
                                        </p:attrNameLst>
                                      </p:cBhvr>
                                    </p:animRot>
                                  </p:childTnLst>
                                </p:cTn>
                              </p:par>
                              <p:par>
                                <p:cTn id="164" presetID="8" presetClass="emph" presetSubtype="0" fill="hold" grpId="1" nodeType="withEffect">
                                  <p:stCondLst>
                                    <p:cond delay="0"/>
                                  </p:stCondLst>
                                  <p:childTnLst>
                                    <p:animRot by="21600000">
                                      <p:cBhvr>
                                        <p:cTn id="165" dur="3000" fill="hold"/>
                                        <p:tgtEl>
                                          <p:spTgt spid="21"/>
                                        </p:tgtEl>
                                        <p:attrNameLst>
                                          <p:attrName>r</p:attrName>
                                        </p:attrNameLst>
                                      </p:cBhvr>
                                    </p:animRot>
                                  </p:childTnLst>
                                </p:cTn>
                              </p:par>
                              <p:par>
                                <p:cTn id="166" presetID="8" presetClass="emph" presetSubtype="0" fill="hold" grpId="1" nodeType="withEffect">
                                  <p:stCondLst>
                                    <p:cond delay="0"/>
                                  </p:stCondLst>
                                  <p:childTnLst>
                                    <p:animRot by="-21600000">
                                      <p:cBhvr>
                                        <p:cTn id="167" dur="3000" fill="hold"/>
                                        <p:tgtEl>
                                          <p:spTgt spid="22"/>
                                        </p:tgtEl>
                                        <p:attrNameLst>
                                          <p:attrName>r</p:attrName>
                                        </p:attrNameLst>
                                      </p:cBhvr>
                                    </p:animRot>
                                  </p:childTnLst>
                                </p:cTn>
                              </p:par>
                              <p:par>
                                <p:cTn id="168" presetID="8" presetClass="emph" presetSubtype="0" fill="hold" grpId="1" nodeType="withEffect">
                                  <p:stCondLst>
                                    <p:cond delay="0"/>
                                  </p:stCondLst>
                                  <p:childTnLst>
                                    <p:animRot by="21600000">
                                      <p:cBhvr>
                                        <p:cTn id="169" dur="3000" fill="hold"/>
                                        <p:tgtEl>
                                          <p:spTgt spid="23"/>
                                        </p:tgtEl>
                                        <p:attrNameLst>
                                          <p:attrName>r</p:attrName>
                                        </p:attrNameLst>
                                      </p:cBhvr>
                                    </p:animRot>
                                  </p:childTnLst>
                                </p:cTn>
                              </p:par>
                              <p:par>
                                <p:cTn id="170" presetID="8" presetClass="emph" presetSubtype="0" fill="hold" grpId="1" nodeType="withEffect">
                                  <p:stCondLst>
                                    <p:cond delay="0"/>
                                  </p:stCondLst>
                                  <p:childTnLst>
                                    <p:animRot by="-21600000">
                                      <p:cBhvr>
                                        <p:cTn id="171" dur="3000" fill="hold"/>
                                        <p:tgtEl>
                                          <p:spTgt spid="24"/>
                                        </p:tgtEl>
                                        <p:attrNameLst>
                                          <p:attrName>r</p:attrName>
                                        </p:attrNameLst>
                                      </p:cBhvr>
                                    </p:animRot>
                                  </p:childTnLst>
                                </p:cTn>
                              </p:par>
                              <p:par>
                                <p:cTn id="172" presetID="8" presetClass="emph" presetSubtype="0" fill="hold" grpId="1" nodeType="withEffect">
                                  <p:stCondLst>
                                    <p:cond delay="0"/>
                                  </p:stCondLst>
                                  <p:childTnLst>
                                    <p:animRot by="21600000">
                                      <p:cBhvr>
                                        <p:cTn id="173" dur="3000" fill="hold"/>
                                        <p:tgtEl>
                                          <p:spTgt spid="25"/>
                                        </p:tgtEl>
                                        <p:attrNameLst>
                                          <p:attrName>r</p:attrName>
                                        </p:attrNameLst>
                                      </p:cBhvr>
                                    </p:animRot>
                                  </p:childTnLst>
                                </p:cTn>
                              </p:par>
                              <p:par>
                                <p:cTn id="174" presetID="8" presetClass="emph" presetSubtype="0" fill="hold" grpId="1" nodeType="withEffect">
                                  <p:stCondLst>
                                    <p:cond delay="0"/>
                                  </p:stCondLst>
                                  <p:childTnLst>
                                    <p:animRot by="-21600000">
                                      <p:cBhvr>
                                        <p:cTn id="175" dur="3000" fill="hold"/>
                                        <p:tgtEl>
                                          <p:spTgt spid="26"/>
                                        </p:tgtEl>
                                        <p:attrNameLst>
                                          <p:attrName>r</p:attrName>
                                        </p:attrNameLst>
                                      </p:cBhvr>
                                    </p:animRot>
                                  </p:childTnLst>
                                </p:cTn>
                              </p:par>
                              <p:par>
                                <p:cTn id="176" presetID="8" presetClass="emph" presetSubtype="0" fill="hold" grpId="1" nodeType="withEffect">
                                  <p:stCondLst>
                                    <p:cond delay="0"/>
                                  </p:stCondLst>
                                  <p:childTnLst>
                                    <p:animRot by="21600000">
                                      <p:cBhvr>
                                        <p:cTn id="177" dur="3000" fill="hold"/>
                                        <p:tgtEl>
                                          <p:spTgt spid="3"/>
                                        </p:tgtEl>
                                        <p:attrNameLst>
                                          <p:attrName>r</p:attrName>
                                        </p:attrNameLst>
                                      </p:cBhvr>
                                    </p:animRot>
                                  </p:childTnLst>
                                </p:cTn>
                              </p:par>
                              <p:par>
                                <p:cTn id="178" presetID="8" presetClass="emph" presetSubtype="0" fill="hold" grpId="1" nodeType="withEffect">
                                  <p:stCondLst>
                                    <p:cond delay="0"/>
                                  </p:stCondLst>
                                  <p:childTnLst>
                                    <p:animRot by="-21600000">
                                      <p:cBhvr>
                                        <p:cTn id="179" dur="3000" fill="hold"/>
                                        <p:tgtEl>
                                          <p:spTgt spid="4"/>
                                        </p:tgtEl>
                                        <p:attrNameLst>
                                          <p:attrName>r</p:attrName>
                                        </p:attrNameLst>
                                      </p:cBhvr>
                                    </p:animRot>
                                  </p:childTnLst>
                                </p:cTn>
                              </p:par>
                              <p:par>
                                <p:cTn id="180" presetID="8" presetClass="emph" presetSubtype="0" fill="hold" grpId="1" nodeType="withEffect">
                                  <p:stCondLst>
                                    <p:cond delay="0"/>
                                  </p:stCondLst>
                                  <p:childTnLst>
                                    <p:animRot by="21600000">
                                      <p:cBhvr>
                                        <p:cTn id="181" dur="3000" fill="hold"/>
                                        <p:tgtEl>
                                          <p:spTgt spid="5"/>
                                        </p:tgtEl>
                                        <p:attrNameLst>
                                          <p:attrName>r</p:attrName>
                                        </p:attrNameLst>
                                      </p:cBhvr>
                                    </p:animRot>
                                  </p:childTnLst>
                                </p:cTn>
                              </p:par>
                              <p:par>
                                <p:cTn id="182" presetID="8" presetClass="emph" presetSubtype="0" fill="hold" grpId="1" nodeType="withEffect">
                                  <p:stCondLst>
                                    <p:cond delay="0"/>
                                  </p:stCondLst>
                                  <p:childTnLst>
                                    <p:animRot by="-21600000">
                                      <p:cBhvr>
                                        <p:cTn id="183" dur="3000" fill="hold"/>
                                        <p:tgtEl>
                                          <p:spTgt spid="6"/>
                                        </p:tgtEl>
                                        <p:attrNameLst>
                                          <p:attrName>r</p:attrName>
                                        </p:attrNameLst>
                                      </p:cBhvr>
                                    </p:animRot>
                                  </p:childTnLst>
                                </p:cTn>
                              </p:par>
                              <p:par>
                                <p:cTn id="184" presetID="8" presetClass="emph" presetSubtype="0" fill="hold" grpId="1" nodeType="withEffect">
                                  <p:stCondLst>
                                    <p:cond delay="0"/>
                                  </p:stCondLst>
                                  <p:childTnLst>
                                    <p:animRot by="21600000">
                                      <p:cBhvr>
                                        <p:cTn id="185" dur="3000" fill="hold"/>
                                        <p:tgtEl>
                                          <p:spTgt spid="7"/>
                                        </p:tgtEl>
                                        <p:attrNameLst>
                                          <p:attrName>r</p:attrName>
                                        </p:attrNameLst>
                                      </p:cBhvr>
                                    </p:animRot>
                                  </p:childTnLst>
                                </p:cTn>
                              </p:par>
                              <p:par>
                                <p:cTn id="186" presetID="8" presetClass="emph" presetSubtype="0" fill="hold" grpId="1" nodeType="withEffect">
                                  <p:stCondLst>
                                    <p:cond delay="0"/>
                                  </p:stCondLst>
                                  <p:childTnLst>
                                    <p:animRot by="-21600000">
                                      <p:cBhvr>
                                        <p:cTn id="187" dur="3000" fill="hold"/>
                                        <p:tgtEl>
                                          <p:spTgt spid="8"/>
                                        </p:tgtEl>
                                        <p:attrNameLst>
                                          <p:attrName>r</p:attrName>
                                        </p:attrNameLst>
                                      </p:cBhvr>
                                    </p:animRot>
                                  </p:childTnLst>
                                </p:cTn>
                              </p:par>
                              <p:par>
                                <p:cTn id="188" presetID="8" presetClass="emph" presetSubtype="0" fill="hold" grpId="1" nodeType="withEffect">
                                  <p:stCondLst>
                                    <p:cond delay="0"/>
                                  </p:stCondLst>
                                  <p:childTnLst>
                                    <p:animRot by="21600000">
                                      <p:cBhvr>
                                        <p:cTn id="189" dur="3000" fill="hold"/>
                                        <p:tgtEl>
                                          <p:spTgt spid="9"/>
                                        </p:tgtEl>
                                        <p:attrNameLst>
                                          <p:attrName>r</p:attrName>
                                        </p:attrNameLst>
                                      </p:cBhvr>
                                    </p:animRot>
                                  </p:childTnLst>
                                </p:cTn>
                              </p:par>
                              <p:par>
                                <p:cTn id="190" presetID="8" presetClass="emph" presetSubtype="0" fill="hold" grpId="1" nodeType="withEffect">
                                  <p:stCondLst>
                                    <p:cond delay="0"/>
                                  </p:stCondLst>
                                  <p:childTnLst>
                                    <p:animRot by="-21600000">
                                      <p:cBhvr>
                                        <p:cTn id="191" dur="3000" fill="hold"/>
                                        <p:tgtEl>
                                          <p:spTgt spid="10"/>
                                        </p:tgtEl>
                                        <p:attrNameLst>
                                          <p:attrName>r</p:attrName>
                                        </p:attrNameLst>
                                      </p:cBhvr>
                                    </p:animRot>
                                  </p:childTnLst>
                                </p:cTn>
                              </p:par>
                              <p:par>
                                <p:cTn id="192" presetID="8" presetClass="emph" presetSubtype="0" fill="hold" grpId="1" nodeType="withEffect">
                                  <p:stCondLst>
                                    <p:cond delay="0"/>
                                  </p:stCondLst>
                                  <p:childTnLst>
                                    <p:animRot by="21600000">
                                      <p:cBhvr>
                                        <p:cTn id="193" dur="3000" fill="hold"/>
                                        <p:tgtEl>
                                          <p:spTgt spid="11"/>
                                        </p:tgtEl>
                                        <p:attrNameLst>
                                          <p:attrName>r</p:attrName>
                                        </p:attrNameLst>
                                      </p:cBhvr>
                                    </p:animRot>
                                  </p:childTnLst>
                                </p:cTn>
                              </p:par>
                              <p:par>
                                <p:cTn id="194" presetID="8" presetClass="emph" presetSubtype="0" fill="hold" grpId="1" nodeType="withEffect">
                                  <p:stCondLst>
                                    <p:cond delay="0"/>
                                  </p:stCondLst>
                                  <p:childTnLst>
                                    <p:animRot by="-21600000">
                                      <p:cBhvr>
                                        <p:cTn id="195" dur="3000" fill="hold"/>
                                        <p:tgtEl>
                                          <p:spTgt spid="12"/>
                                        </p:tgtEl>
                                        <p:attrNameLst>
                                          <p:attrName>r</p:attrName>
                                        </p:attrNameLst>
                                      </p:cBhvr>
                                    </p:animRot>
                                  </p:childTnLst>
                                </p:cTn>
                              </p:par>
                              <p:par>
                                <p:cTn id="196" presetID="8" presetClass="emph" presetSubtype="0" fill="hold" grpId="1" nodeType="withEffect">
                                  <p:stCondLst>
                                    <p:cond delay="0"/>
                                  </p:stCondLst>
                                  <p:childTnLst>
                                    <p:animRot by="21600000">
                                      <p:cBhvr>
                                        <p:cTn id="197" dur="3000" fill="hold"/>
                                        <p:tgtEl>
                                          <p:spTgt spid="13"/>
                                        </p:tgtEl>
                                        <p:attrNameLst>
                                          <p:attrName>r</p:attrName>
                                        </p:attrNameLst>
                                      </p:cBhvr>
                                    </p:animRot>
                                  </p:childTnLst>
                                </p:cTn>
                              </p:par>
                              <p:par>
                                <p:cTn id="198" presetID="8" presetClass="emph" presetSubtype="0" fill="hold" grpId="1" nodeType="withEffect">
                                  <p:stCondLst>
                                    <p:cond delay="0"/>
                                  </p:stCondLst>
                                  <p:childTnLst>
                                    <p:animRot by="-21600000">
                                      <p:cBhvr>
                                        <p:cTn id="199" dur="3000" fill="hold"/>
                                        <p:tgtEl>
                                          <p:spTgt spid="14"/>
                                        </p:tgtEl>
                                        <p:attrNameLst>
                                          <p:attrName>r</p:attrName>
                                        </p:attrNameLst>
                                      </p:cBhvr>
                                    </p:animRot>
                                  </p:childTnLst>
                                </p:cTn>
                              </p:par>
                              <p:par>
                                <p:cTn id="200" presetID="8" presetClass="emph" presetSubtype="0" fill="hold" grpId="1" nodeType="withEffect">
                                  <p:stCondLst>
                                    <p:cond delay="0"/>
                                  </p:stCondLst>
                                  <p:childTnLst>
                                    <p:animRot by="21600000">
                                      <p:cBhvr>
                                        <p:cTn id="201" dur="3000" fill="hold"/>
                                        <p:tgtEl>
                                          <p:spTgt spid="27"/>
                                        </p:tgtEl>
                                        <p:attrNameLst>
                                          <p:attrName>r</p:attrName>
                                        </p:attrNameLst>
                                      </p:cBhvr>
                                    </p:animRot>
                                  </p:childTnLst>
                                </p:cTn>
                              </p:par>
                              <p:par>
                                <p:cTn id="202" presetID="8" presetClass="emph" presetSubtype="0" fill="hold" grpId="1" nodeType="withEffect">
                                  <p:stCondLst>
                                    <p:cond delay="0"/>
                                  </p:stCondLst>
                                  <p:childTnLst>
                                    <p:animRot by="-21600000">
                                      <p:cBhvr>
                                        <p:cTn id="203" dur="3000" fill="hold"/>
                                        <p:tgtEl>
                                          <p:spTgt spid="28"/>
                                        </p:tgtEl>
                                        <p:attrNameLst>
                                          <p:attrName>r</p:attrName>
                                        </p:attrNameLst>
                                      </p:cBhvr>
                                    </p:animRot>
                                  </p:childTnLst>
                                </p:cTn>
                              </p:par>
                              <p:par>
                                <p:cTn id="204" presetID="8" presetClass="emph" presetSubtype="0" fill="hold" grpId="1" nodeType="withEffect">
                                  <p:stCondLst>
                                    <p:cond delay="0"/>
                                  </p:stCondLst>
                                  <p:childTnLst>
                                    <p:animRot by="21600000">
                                      <p:cBhvr>
                                        <p:cTn id="205" dur="3000" fill="hold"/>
                                        <p:tgtEl>
                                          <p:spTgt spid="29"/>
                                        </p:tgtEl>
                                        <p:attrNameLst>
                                          <p:attrName>r</p:attrName>
                                        </p:attrNameLst>
                                      </p:cBhvr>
                                    </p:animRot>
                                  </p:childTnLst>
                                </p:cTn>
                              </p:par>
                              <p:par>
                                <p:cTn id="206" presetID="8" presetClass="emph" presetSubtype="0" fill="hold" grpId="1" nodeType="withEffect">
                                  <p:stCondLst>
                                    <p:cond delay="0"/>
                                  </p:stCondLst>
                                  <p:childTnLst>
                                    <p:animRot by="-21600000">
                                      <p:cBhvr>
                                        <p:cTn id="207" dur="3000" fill="hold"/>
                                        <p:tgtEl>
                                          <p:spTgt spid="30"/>
                                        </p:tgtEl>
                                        <p:attrNameLst>
                                          <p:attrName>r</p:attrName>
                                        </p:attrNameLst>
                                      </p:cBhvr>
                                    </p:animRot>
                                  </p:childTnLst>
                                </p:cTn>
                              </p:par>
                              <p:par>
                                <p:cTn id="208" presetID="8" presetClass="emph" presetSubtype="0" fill="hold" grpId="1" nodeType="withEffect">
                                  <p:stCondLst>
                                    <p:cond delay="0"/>
                                  </p:stCondLst>
                                  <p:childTnLst>
                                    <p:animRot by="21600000">
                                      <p:cBhvr>
                                        <p:cTn id="209" dur="3000" fill="hold"/>
                                        <p:tgtEl>
                                          <p:spTgt spid="31"/>
                                        </p:tgtEl>
                                        <p:attrNameLst>
                                          <p:attrName>r</p:attrName>
                                        </p:attrNameLst>
                                      </p:cBhvr>
                                    </p:animRot>
                                  </p:childTnLst>
                                </p:cTn>
                              </p:par>
                              <p:par>
                                <p:cTn id="210" presetID="8" presetClass="emph" presetSubtype="0" fill="hold" grpId="1" nodeType="withEffect">
                                  <p:stCondLst>
                                    <p:cond delay="0"/>
                                  </p:stCondLst>
                                  <p:childTnLst>
                                    <p:animRot by="-21600000">
                                      <p:cBhvr>
                                        <p:cTn id="211" dur="3000" fill="hold"/>
                                        <p:tgtEl>
                                          <p:spTgt spid="32"/>
                                        </p:tgtEl>
                                        <p:attrNameLst>
                                          <p:attrName>r</p:attrName>
                                        </p:attrNameLst>
                                      </p:cBhvr>
                                    </p:animRot>
                                  </p:childTnLst>
                                </p:cTn>
                              </p:par>
                              <p:par>
                                <p:cTn id="212" presetID="8" presetClass="emph" presetSubtype="0" fill="hold" grpId="1" nodeType="withEffect">
                                  <p:stCondLst>
                                    <p:cond delay="0"/>
                                  </p:stCondLst>
                                  <p:childTnLst>
                                    <p:animRot by="21600000">
                                      <p:cBhvr>
                                        <p:cTn id="213" dur="3000" fill="hold"/>
                                        <p:tgtEl>
                                          <p:spTgt spid="33"/>
                                        </p:tgtEl>
                                        <p:attrNameLst>
                                          <p:attrName>r</p:attrName>
                                        </p:attrNameLst>
                                      </p:cBhvr>
                                    </p:animRot>
                                  </p:childTnLst>
                                </p:cTn>
                              </p:par>
                              <p:par>
                                <p:cTn id="214" presetID="8" presetClass="emph" presetSubtype="0" fill="hold" grpId="1" nodeType="withEffect">
                                  <p:stCondLst>
                                    <p:cond delay="0"/>
                                  </p:stCondLst>
                                  <p:childTnLst>
                                    <p:animRot by="-21600000">
                                      <p:cBhvr>
                                        <p:cTn id="215" dur="3000" fill="hold"/>
                                        <p:tgtEl>
                                          <p:spTgt spid="34"/>
                                        </p:tgtEl>
                                        <p:attrNameLst>
                                          <p:attrName>r</p:attrName>
                                        </p:attrNameLst>
                                      </p:cBhvr>
                                    </p:animRot>
                                  </p:childTnLst>
                                </p:cTn>
                              </p:par>
                              <p:par>
                                <p:cTn id="216" presetID="8" presetClass="emph" presetSubtype="0" fill="hold" grpId="1" nodeType="withEffect">
                                  <p:stCondLst>
                                    <p:cond delay="0"/>
                                  </p:stCondLst>
                                  <p:childTnLst>
                                    <p:animRot by="21600000">
                                      <p:cBhvr>
                                        <p:cTn id="217" dur="3000" fill="hold"/>
                                        <p:tgtEl>
                                          <p:spTgt spid="35"/>
                                        </p:tgtEl>
                                        <p:attrNameLst>
                                          <p:attrName>r</p:attrName>
                                        </p:attrNameLst>
                                      </p:cBhvr>
                                    </p:animRot>
                                  </p:childTnLst>
                                </p:cTn>
                              </p:par>
                              <p:par>
                                <p:cTn id="218" presetID="8" presetClass="emph" presetSubtype="0" fill="hold" grpId="1" nodeType="withEffect">
                                  <p:stCondLst>
                                    <p:cond delay="0"/>
                                  </p:stCondLst>
                                  <p:childTnLst>
                                    <p:animRot by="-21600000">
                                      <p:cBhvr>
                                        <p:cTn id="219" dur="3000" fill="hold"/>
                                        <p:tgtEl>
                                          <p:spTgt spid="36"/>
                                        </p:tgtEl>
                                        <p:attrNameLst>
                                          <p:attrName>r</p:attrName>
                                        </p:attrNameLst>
                                      </p:cBhvr>
                                    </p:animRot>
                                  </p:childTnLst>
                                </p:cTn>
                              </p:par>
                              <p:par>
                                <p:cTn id="220" presetID="8" presetClass="emph" presetSubtype="0" fill="hold" grpId="1" nodeType="withEffect">
                                  <p:stCondLst>
                                    <p:cond delay="0"/>
                                  </p:stCondLst>
                                  <p:childTnLst>
                                    <p:animRot by="21600000">
                                      <p:cBhvr>
                                        <p:cTn id="221" dur="3000" fill="hold"/>
                                        <p:tgtEl>
                                          <p:spTgt spid="37"/>
                                        </p:tgtEl>
                                        <p:attrNameLst>
                                          <p:attrName>r</p:attrName>
                                        </p:attrNameLst>
                                      </p:cBhvr>
                                    </p:animRot>
                                  </p:childTnLst>
                                </p:cTn>
                              </p:par>
                              <p:par>
                                <p:cTn id="222" presetID="8" presetClass="emph" presetSubtype="0" fill="hold" grpId="1" nodeType="withEffect">
                                  <p:stCondLst>
                                    <p:cond delay="0"/>
                                  </p:stCondLst>
                                  <p:childTnLst>
                                    <p:animRot by="-21600000">
                                      <p:cBhvr>
                                        <p:cTn id="223" dur="3000" fill="hold"/>
                                        <p:tgtEl>
                                          <p:spTgt spid="38"/>
                                        </p:tgtEl>
                                        <p:attrNameLst>
                                          <p:attrName>r</p:attrName>
                                        </p:attrNameLst>
                                      </p:cBhvr>
                                    </p:animRot>
                                  </p:childTnLst>
                                </p:cTn>
                              </p:par>
                            </p:childTnLst>
                          </p:cTn>
                        </p:par>
                        <p:par>
                          <p:cTn id="224" fill="hold">
                            <p:stCondLst>
                              <p:cond delay="3000"/>
                            </p:stCondLst>
                            <p:childTnLst>
                              <p:par>
                                <p:cTn id="225" presetID="2" presetClass="exit" presetSubtype="4" fill="hold" grpId="2" nodeType="afterEffect">
                                  <p:stCondLst>
                                    <p:cond delay="0"/>
                                  </p:stCondLst>
                                  <p:childTnLst>
                                    <p:anim calcmode="lin" valueType="num">
                                      <p:cBhvr additive="base">
                                        <p:cTn id="226" dur="3000"/>
                                        <p:tgtEl>
                                          <p:spTgt spid="3"/>
                                        </p:tgtEl>
                                        <p:attrNameLst>
                                          <p:attrName>ppt_x</p:attrName>
                                        </p:attrNameLst>
                                      </p:cBhvr>
                                      <p:tavLst>
                                        <p:tav tm="0">
                                          <p:val>
                                            <p:strVal val="ppt_x"/>
                                          </p:val>
                                        </p:tav>
                                        <p:tav tm="100000">
                                          <p:val>
                                            <p:strVal val="ppt_x"/>
                                          </p:val>
                                        </p:tav>
                                      </p:tavLst>
                                    </p:anim>
                                    <p:anim calcmode="lin" valueType="num">
                                      <p:cBhvr additive="base">
                                        <p:cTn id="227" dur="3000"/>
                                        <p:tgtEl>
                                          <p:spTgt spid="3"/>
                                        </p:tgtEl>
                                        <p:attrNameLst>
                                          <p:attrName>ppt_y</p:attrName>
                                        </p:attrNameLst>
                                      </p:cBhvr>
                                      <p:tavLst>
                                        <p:tav tm="0">
                                          <p:val>
                                            <p:strVal val="ppt_y"/>
                                          </p:val>
                                        </p:tav>
                                        <p:tav tm="100000">
                                          <p:val>
                                            <p:strVal val="1+ppt_h/2"/>
                                          </p:val>
                                        </p:tav>
                                      </p:tavLst>
                                    </p:anim>
                                    <p:set>
                                      <p:cBhvr>
                                        <p:cTn id="228" dur="1" fill="hold">
                                          <p:stCondLst>
                                            <p:cond delay="2999"/>
                                          </p:stCondLst>
                                        </p:cTn>
                                        <p:tgtEl>
                                          <p:spTgt spid="3"/>
                                        </p:tgtEl>
                                        <p:attrNameLst>
                                          <p:attrName>style.visibility</p:attrName>
                                        </p:attrNameLst>
                                      </p:cBhvr>
                                      <p:to>
                                        <p:strVal val="hidden"/>
                                      </p:to>
                                    </p:set>
                                  </p:childTnLst>
                                </p:cTn>
                              </p:par>
                              <p:par>
                                <p:cTn id="229" presetID="2" presetClass="exit" presetSubtype="4" fill="hold" grpId="2" nodeType="withEffect">
                                  <p:stCondLst>
                                    <p:cond delay="0"/>
                                  </p:stCondLst>
                                  <p:childTnLst>
                                    <p:anim calcmode="lin" valueType="num">
                                      <p:cBhvr additive="base">
                                        <p:cTn id="230" dur="3000"/>
                                        <p:tgtEl>
                                          <p:spTgt spid="4"/>
                                        </p:tgtEl>
                                        <p:attrNameLst>
                                          <p:attrName>ppt_x</p:attrName>
                                        </p:attrNameLst>
                                      </p:cBhvr>
                                      <p:tavLst>
                                        <p:tav tm="0">
                                          <p:val>
                                            <p:strVal val="ppt_x"/>
                                          </p:val>
                                        </p:tav>
                                        <p:tav tm="100000">
                                          <p:val>
                                            <p:strVal val="ppt_x"/>
                                          </p:val>
                                        </p:tav>
                                      </p:tavLst>
                                    </p:anim>
                                    <p:anim calcmode="lin" valueType="num">
                                      <p:cBhvr additive="base">
                                        <p:cTn id="231" dur="3000"/>
                                        <p:tgtEl>
                                          <p:spTgt spid="4"/>
                                        </p:tgtEl>
                                        <p:attrNameLst>
                                          <p:attrName>ppt_y</p:attrName>
                                        </p:attrNameLst>
                                      </p:cBhvr>
                                      <p:tavLst>
                                        <p:tav tm="0">
                                          <p:val>
                                            <p:strVal val="ppt_y"/>
                                          </p:val>
                                        </p:tav>
                                        <p:tav tm="100000">
                                          <p:val>
                                            <p:strVal val="1+ppt_h/2"/>
                                          </p:val>
                                        </p:tav>
                                      </p:tavLst>
                                    </p:anim>
                                    <p:set>
                                      <p:cBhvr>
                                        <p:cTn id="232" dur="1" fill="hold">
                                          <p:stCondLst>
                                            <p:cond delay="2999"/>
                                          </p:stCondLst>
                                        </p:cTn>
                                        <p:tgtEl>
                                          <p:spTgt spid="4"/>
                                        </p:tgtEl>
                                        <p:attrNameLst>
                                          <p:attrName>style.visibility</p:attrName>
                                        </p:attrNameLst>
                                      </p:cBhvr>
                                      <p:to>
                                        <p:strVal val="hidden"/>
                                      </p:to>
                                    </p:set>
                                  </p:childTnLst>
                                </p:cTn>
                              </p:par>
                              <p:par>
                                <p:cTn id="233" presetID="2" presetClass="exit" presetSubtype="4" fill="hold" grpId="2" nodeType="withEffect">
                                  <p:stCondLst>
                                    <p:cond delay="0"/>
                                  </p:stCondLst>
                                  <p:childTnLst>
                                    <p:anim calcmode="lin" valueType="num">
                                      <p:cBhvr additive="base">
                                        <p:cTn id="234" dur="3000"/>
                                        <p:tgtEl>
                                          <p:spTgt spid="5"/>
                                        </p:tgtEl>
                                        <p:attrNameLst>
                                          <p:attrName>ppt_x</p:attrName>
                                        </p:attrNameLst>
                                      </p:cBhvr>
                                      <p:tavLst>
                                        <p:tav tm="0">
                                          <p:val>
                                            <p:strVal val="ppt_x"/>
                                          </p:val>
                                        </p:tav>
                                        <p:tav tm="100000">
                                          <p:val>
                                            <p:strVal val="ppt_x"/>
                                          </p:val>
                                        </p:tav>
                                      </p:tavLst>
                                    </p:anim>
                                    <p:anim calcmode="lin" valueType="num">
                                      <p:cBhvr additive="base">
                                        <p:cTn id="235" dur="3000"/>
                                        <p:tgtEl>
                                          <p:spTgt spid="5"/>
                                        </p:tgtEl>
                                        <p:attrNameLst>
                                          <p:attrName>ppt_y</p:attrName>
                                        </p:attrNameLst>
                                      </p:cBhvr>
                                      <p:tavLst>
                                        <p:tav tm="0">
                                          <p:val>
                                            <p:strVal val="ppt_y"/>
                                          </p:val>
                                        </p:tav>
                                        <p:tav tm="100000">
                                          <p:val>
                                            <p:strVal val="1+ppt_h/2"/>
                                          </p:val>
                                        </p:tav>
                                      </p:tavLst>
                                    </p:anim>
                                    <p:set>
                                      <p:cBhvr>
                                        <p:cTn id="236" dur="1" fill="hold">
                                          <p:stCondLst>
                                            <p:cond delay="2999"/>
                                          </p:stCondLst>
                                        </p:cTn>
                                        <p:tgtEl>
                                          <p:spTgt spid="5"/>
                                        </p:tgtEl>
                                        <p:attrNameLst>
                                          <p:attrName>style.visibility</p:attrName>
                                        </p:attrNameLst>
                                      </p:cBhvr>
                                      <p:to>
                                        <p:strVal val="hidden"/>
                                      </p:to>
                                    </p:set>
                                  </p:childTnLst>
                                </p:cTn>
                              </p:par>
                              <p:par>
                                <p:cTn id="237" presetID="2" presetClass="exit" presetSubtype="4" fill="hold" grpId="2" nodeType="withEffect">
                                  <p:stCondLst>
                                    <p:cond delay="0"/>
                                  </p:stCondLst>
                                  <p:childTnLst>
                                    <p:anim calcmode="lin" valueType="num">
                                      <p:cBhvr additive="base">
                                        <p:cTn id="238" dur="3000"/>
                                        <p:tgtEl>
                                          <p:spTgt spid="6"/>
                                        </p:tgtEl>
                                        <p:attrNameLst>
                                          <p:attrName>ppt_x</p:attrName>
                                        </p:attrNameLst>
                                      </p:cBhvr>
                                      <p:tavLst>
                                        <p:tav tm="0">
                                          <p:val>
                                            <p:strVal val="ppt_x"/>
                                          </p:val>
                                        </p:tav>
                                        <p:tav tm="100000">
                                          <p:val>
                                            <p:strVal val="ppt_x"/>
                                          </p:val>
                                        </p:tav>
                                      </p:tavLst>
                                    </p:anim>
                                    <p:anim calcmode="lin" valueType="num">
                                      <p:cBhvr additive="base">
                                        <p:cTn id="239" dur="3000"/>
                                        <p:tgtEl>
                                          <p:spTgt spid="6"/>
                                        </p:tgtEl>
                                        <p:attrNameLst>
                                          <p:attrName>ppt_y</p:attrName>
                                        </p:attrNameLst>
                                      </p:cBhvr>
                                      <p:tavLst>
                                        <p:tav tm="0">
                                          <p:val>
                                            <p:strVal val="ppt_y"/>
                                          </p:val>
                                        </p:tav>
                                        <p:tav tm="100000">
                                          <p:val>
                                            <p:strVal val="1+ppt_h/2"/>
                                          </p:val>
                                        </p:tav>
                                      </p:tavLst>
                                    </p:anim>
                                    <p:set>
                                      <p:cBhvr>
                                        <p:cTn id="240" dur="1" fill="hold">
                                          <p:stCondLst>
                                            <p:cond delay="2999"/>
                                          </p:stCondLst>
                                        </p:cTn>
                                        <p:tgtEl>
                                          <p:spTgt spid="6"/>
                                        </p:tgtEl>
                                        <p:attrNameLst>
                                          <p:attrName>style.visibility</p:attrName>
                                        </p:attrNameLst>
                                      </p:cBhvr>
                                      <p:to>
                                        <p:strVal val="hidden"/>
                                      </p:to>
                                    </p:set>
                                  </p:childTnLst>
                                </p:cTn>
                              </p:par>
                              <p:par>
                                <p:cTn id="241" presetID="2" presetClass="exit" presetSubtype="4" fill="hold" grpId="2" nodeType="withEffect">
                                  <p:stCondLst>
                                    <p:cond delay="0"/>
                                  </p:stCondLst>
                                  <p:childTnLst>
                                    <p:anim calcmode="lin" valueType="num">
                                      <p:cBhvr additive="base">
                                        <p:cTn id="242" dur="3000"/>
                                        <p:tgtEl>
                                          <p:spTgt spid="7"/>
                                        </p:tgtEl>
                                        <p:attrNameLst>
                                          <p:attrName>ppt_x</p:attrName>
                                        </p:attrNameLst>
                                      </p:cBhvr>
                                      <p:tavLst>
                                        <p:tav tm="0">
                                          <p:val>
                                            <p:strVal val="ppt_x"/>
                                          </p:val>
                                        </p:tav>
                                        <p:tav tm="100000">
                                          <p:val>
                                            <p:strVal val="ppt_x"/>
                                          </p:val>
                                        </p:tav>
                                      </p:tavLst>
                                    </p:anim>
                                    <p:anim calcmode="lin" valueType="num">
                                      <p:cBhvr additive="base">
                                        <p:cTn id="243" dur="3000"/>
                                        <p:tgtEl>
                                          <p:spTgt spid="7"/>
                                        </p:tgtEl>
                                        <p:attrNameLst>
                                          <p:attrName>ppt_y</p:attrName>
                                        </p:attrNameLst>
                                      </p:cBhvr>
                                      <p:tavLst>
                                        <p:tav tm="0">
                                          <p:val>
                                            <p:strVal val="ppt_y"/>
                                          </p:val>
                                        </p:tav>
                                        <p:tav tm="100000">
                                          <p:val>
                                            <p:strVal val="1+ppt_h/2"/>
                                          </p:val>
                                        </p:tav>
                                      </p:tavLst>
                                    </p:anim>
                                    <p:set>
                                      <p:cBhvr>
                                        <p:cTn id="244" dur="1" fill="hold">
                                          <p:stCondLst>
                                            <p:cond delay="2999"/>
                                          </p:stCondLst>
                                        </p:cTn>
                                        <p:tgtEl>
                                          <p:spTgt spid="7"/>
                                        </p:tgtEl>
                                        <p:attrNameLst>
                                          <p:attrName>style.visibility</p:attrName>
                                        </p:attrNameLst>
                                      </p:cBhvr>
                                      <p:to>
                                        <p:strVal val="hidden"/>
                                      </p:to>
                                    </p:set>
                                  </p:childTnLst>
                                </p:cTn>
                              </p:par>
                              <p:par>
                                <p:cTn id="245" presetID="2" presetClass="exit" presetSubtype="4" fill="hold" grpId="2" nodeType="withEffect">
                                  <p:stCondLst>
                                    <p:cond delay="0"/>
                                  </p:stCondLst>
                                  <p:childTnLst>
                                    <p:anim calcmode="lin" valueType="num">
                                      <p:cBhvr additive="base">
                                        <p:cTn id="246" dur="3000"/>
                                        <p:tgtEl>
                                          <p:spTgt spid="8"/>
                                        </p:tgtEl>
                                        <p:attrNameLst>
                                          <p:attrName>ppt_x</p:attrName>
                                        </p:attrNameLst>
                                      </p:cBhvr>
                                      <p:tavLst>
                                        <p:tav tm="0">
                                          <p:val>
                                            <p:strVal val="ppt_x"/>
                                          </p:val>
                                        </p:tav>
                                        <p:tav tm="100000">
                                          <p:val>
                                            <p:strVal val="ppt_x"/>
                                          </p:val>
                                        </p:tav>
                                      </p:tavLst>
                                    </p:anim>
                                    <p:anim calcmode="lin" valueType="num">
                                      <p:cBhvr additive="base">
                                        <p:cTn id="247" dur="3000"/>
                                        <p:tgtEl>
                                          <p:spTgt spid="8"/>
                                        </p:tgtEl>
                                        <p:attrNameLst>
                                          <p:attrName>ppt_y</p:attrName>
                                        </p:attrNameLst>
                                      </p:cBhvr>
                                      <p:tavLst>
                                        <p:tav tm="0">
                                          <p:val>
                                            <p:strVal val="ppt_y"/>
                                          </p:val>
                                        </p:tav>
                                        <p:tav tm="100000">
                                          <p:val>
                                            <p:strVal val="1+ppt_h/2"/>
                                          </p:val>
                                        </p:tav>
                                      </p:tavLst>
                                    </p:anim>
                                    <p:set>
                                      <p:cBhvr>
                                        <p:cTn id="248" dur="1" fill="hold">
                                          <p:stCondLst>
                                            <p:cond delay="2999"/>
                                          </p:stCondLst>
                                        </p:cTn>
                                        <p:tgtEl>
                                          <p:spTgt spid="8"/>
                                        </p:tgtEl>
                                        <p:attrNameLst>
                                          <p:attrName>style.visibility</p:attrName>
                                        </p:attrNameLst>
                                      </p:cBhvr>
                                      <p:to>
                                        <p:strVal val="hidden"/>
                                      </p:to>
                                    </p:set>
                                  </p:childTnLst>
                                </p:cTn>
                              </p:par>
                              <p:par>
                                <p:cTn id="249" presetID="2" presetClass="exit" presetSubtype="4" fill="hold" grpId="2" nodeType="withEffect">
                                  <p:stCondLst>
                                    <p:cond delay="0"/>
                                  </p:stCondLst>
                                  <p:childTnLst>
                                    <p:anim calcmode="lin" valueType="num">
                                      <p:cBhvr additive="base">
                                        <p:cTn id="250" dur="3000"/>
                                        <p:tgtEl>
                                          <p:spTgt spid="9"/>
                                        </p:tgtEl>
                                        <p:attrNameLst>
                                          <p:attrName>ppt_x</p:attrName>
                                        </p:attrNameLst>
                                      </p:cBhvr>
                                      <p:tavLst>
                                        <p:tav tm="0">
                                          <p:val>
                                            <p:strVal val="ppt_x"/>
                                          </p:val>
                                        </p:tav>
                                        <p:tav tm="100000">
                                          <p:val>
                                            <p:strVal val="ppt_x"/>
                                          </p:val>
                                        </p:tav>
                                      </p:tavLst>
                                    </p:anim>
                                    <p:anim calcmode="lin" valueType="num">
                                      <p:cBhvr additive="base">
                                        <p:cTn id="251" dur="3000"/>
                                        <p:tgtEl>
                                          <p:spTgt spid="9"/>
                                        </p:tgtEl>
                                        <p:attrNameLst>
                                          <p:attrName>ppt_y</p:attrName>
                                        </p:attrNameLst>
                                      </p:cBhvr>
                                      <p:tavLst>
                                        <p:tav tm="0">
                                          <p:val>
                                            <p:strVal val="ppt_y"/>
                                          </p:val>
                                        </p:tav>
                                        <p:tav tm="100000">
                                          <p:val>
                                            <p:strVal val="1+ppt_h/2"/>
                                          </p:val>
                                        </p:tav>
                                      </p:tavLst>
                                    </p:anim>
                                    <p:set>
                                      <p:cBhvr>
                                        <p:cTn id="252" dur="1" fill="hold">
                                          <p:stCondLst>
                                            <p:cond delay="2999"/>
                                          </p:stCondLst>
                                        </p:cTn>
                                        <p:tgtEl>
                                          <p:spTgt spid="9"/>
                                        </p:tgtEl>
                                        <p:attrNameLst>
                                          <p:attrName>style.visibility</p:attrName>
                                        </p:attrNameLst>
                                      </p:cBhvr>
                                      <p:to>
                                        <p:strVal val="hidden"/>
                                      </p:to>
                                    </p:set>
                                  </p:childTnLst>
                                </p:cTn>
                              </p:par>
                              <p:par>
                                <p:cTn id="253" presetID="2" presetClass="exit" presetSubtype="4" fill="hold" grpId="2" nodeType="withEffect">
                                  <p:stCondLst>
                                    <p:cond delay="0"/>
                                  </p:stCondLst>
                                  <p:childTnLst>
                                    <p:anim calcmode="lin" valueType="num">
                                      <p:cBhvr additive="base">
                                        <p:cTn id="254" dur="3000"/>
                                        <p:tgtEl>
                                          <p:spTgt spid="10"/>
                                        </p:tgtEl>
                                        <p:attrNameLst>
                                          <p:attrName>ppt_x</p:attrName>
                                        </p:attrNameLst>
                                      </p:cBhvr>
                                      <p:tavLst>
                                        <p:tav tm="0">
                                          <p:val>
                                            <p:strVal val="ppt_x"/>
                                          </p:val>
                                        </p:tav>
                                        <p:tav tm="100000">
                                          <p:val>
                                            <p:strVal val="ppt_x"/>
                                          </p:val>
                                        </p:tav>
                                      </p:tavLst>
                                    </p:anim>
                                    <p:anim calcmode="lin" valueType="num">
                                      <p:cBhvr additive="base">
                                        <p:cTn id="255" dur="3000"/>
                                        <p:tgtEl>
                                          <p:spTgt spid="10"/>
                                        </p:tgtEl>
                                        <p:attrNameLst>
                                          <p:attrName>ppt_y</p:attrName>
                                        </p:attrNameLst>
                                      </p:cBhvr>
                                      <p:tavLst>
                                        <p:tav tm="0">
                                          <p:val>
                                            <p:strVal val="ppt_y"/>
                                          </p:val>
                                        </p:tav>
                                        <p:tav tm="100000">
                                          <p:val>
                                            <p:strVal val="1+ppt_h/2"/>
                                          </p:val>
                                        </p:tav>
                                      </p:tavLst>
                                    </p:anim>
                                    <p:set>
                                      <p:cBhvr>
                                        <p:cTn id="256" dur="1" fill="hold">
                                          <p:stCondLst>
                                            <p:cond delay="2999"/>
                                          </p:stCondLst>
                                        </p:cTn>
                                        <p:tgtEl>
                                          <p:spTgt spid="10"/>
                                        </p:tgtEl>
                                        <p:attrNameLst>
                                          <p:attrName>style.visibility</p:attrName>
                                        </p:attrNameLst>
                                      </p:cBhvr>
                                      <p:to>
                                        <p:strVal val="hidden"/>
                                      </p:to>
                                    </p:set>
                                  </p:childTnLst>
                                </p:cTn>
                              </p:par>
                              <p:par>
                                <p:cTn id="257" presetID="2" presetClass="exit" presetSubtype="4" fill="hold" grpId="2" nodeType="withEffect">
                                  <p:stCondLst>
                                    <p:cond delay="0"/>
                                  </p:stCondLst>
                                  <p:childTnLst>
                                    <p:anim calcmode="lin" valueType="num">
                                      <p:cBhvr additive="base">
                                        <p:cTn id="258" dur="3000"/>
                                        <p:tgtEl>
                                          <p:spTgt spid="11"/>
                                        </p:tgtEl>
                                        <p:attrNameLst>
                                          <p:attrName>ppt_x</p:attrName>
                                        </p:attrNameLst>
                                      </p:cBhvr>
                                      <p:tavLst>
                                        <p:tav tm="0">
                                          <p:val>
                                            <p:strVal val="ppt_x"/>
                                          </p:val>
                                        </p:tav>
                                        <p:tav tm="100000">
                                          <p:val>
                                            <p:strVal val="ppt_x"/>
                                          </p:val>
                                        </p:tav>
                                      </p:tavLst>
                                    </p:anim>
                                    <p:anim calcmode="lin" valueType="num">
                                      <p:cBhvr additive="base">
                                        <p:cTn id="259" dur="3000"/>
                                        <p:tgtEl>
                                          <p:spTgt spid="11"/>
                                        </p:tgtEl>
                                        <p:attrNameLst>
                                          <p:attrName>ppt_y</p:attrName>
                                        </p:attrNameLst>
                                      </p:cBhvr>
                                      <p:tavLst>
                                        <p:tav tm="0">
                                          <p:val>
                                            <p:strVal val="ppt_y"/>
                                          </p:val>
                                        </p:tav>
                                        <p:tav tm="100000">
                                          <p:val>
                                            <p:strVal val="1+ppt_h/2"/>
                                          </p:val>
                                        </p:tav>
                                      </p:tavLst>
                                    </p:anim>
                                    <p:set>
                                      <p:cBhvr>
                                        <p:cTn id="260" dur="1" fill="hold">
                                          <p:stCondLst>
                                            <p:cond delay="2999"/>
                                          </p:stCondLst>
                                        </p:cTn>
                                        <p:tgtEl>
                                          <p:spTgt spid="11"/>
                                        </p:tgtEl>
                                        <p:attrNameLst>
                                          <p:attrName>style.visibility</p:attrName>
                                        </p:attrNameLst>
                                      </p:cBhvr>
                                      <p:to>
                                        <p:strVal val="hidden"/>
                                      </p:to>
                                    </p:set>
                                  </p:childTnLst>
                                </p:cTn>
                              </p:par>
                              <p:par>
                                <p:cTn id="261" presetID="2" presetClass="exit" presetSubtype="4" fill="hold" grpId="2" nodeType="withEffect">
                                  <p:stCondLst>
                                    <p:cond delay="0"/>
                                  </p:stCondLst>
                                  <p:childTnLst>
                                    <p:anim calcmode="lin" valueType="num">
                                      <p:cBhvr additive="base">
                                        <p:cTn id="262" dur="3000"/>
                                        <p:tgtEl>
                                          <p:spTgt spid="12"/>
                                        </p:tgtEl>
                                        <p:attrNameLst>
                                          <p:attrName>ppt_x</p:attrName>
                                        </p:attrNameLst>
                                      </p:cBhvr>
                                      <p:tavLst>
                                        <p:tav tm="0">
                                          <p:val>
                                            <p:strVal val="ppt_x"/>
                                          </p:val>
                                        </p:tav>
                                        <p:tav tm="100000">
                                          <p:val>
                                            <p:strVal val="ppt_x"/>
                                          </p:val>
                                        </p:tav>
                                      </p:tavLst>
                                    </p:anim>
                                    <p:anim calcmode="lin" valueType="num">
                                      <p:cBhvr additive="base">
                                        <p:cTn id="263" dur="3000"/>
                                        <p:tgtEl>
                                          <p:spTgt spid="12"/>
                                        </p:tgtEl>
                                        <p:attrNameLst>
                                          <p:attrName>ppt_y</p:attrName>
                                        </p:attrNameLst>
                                      </p:cBhvr>
                                      <p:tavLst>
                                        <p:tav tm="0">
                                          <p:val>
                                            <p:strVal val="ppt_y"/>
                                          </p:val>
                                        </p:tav>
                                        <p:tav tm="100000">
                                          <p:val>
                                            <p:strVal val="1+ppt_h/2"/>
                                          </p:val>
                                        </p:tav>
                                      </p:tavLst>
                                    </p:anim>
                                    <p:set>
                                      <p:cBhvr>
                                        <p:cTn id="264" dur="1" fill="hold">
                                          <p:stCondLst>
                                            <p:cond delay="2999"/>
                                          </p:stCondLst>
                                        </p:cTn>
                                        <p:tgtEl>
                                          <p:spTgt spid="12"/>
                                        </p:tgtEl>
                                        <p:attrNameLst>
                                          <p:attrName>style.visibility</p:attrName>
                                        </p:attrNameLst>
                                      </p:cBhvr>
                                      <p:to>
                                        <p:strVal val="hidden"/>
                                      </p:to>
                                    </p:set>
                                  </p:childTnLst>
                                </p:cTn>
                              </p:par>
                              <p:par>
                                <p:cTn id="265" presetID="2" presetClass="exit" presetSubtype="4" fill="hold" grpId="2" nodeType="withEffect">
                                  <p:stCondLst>
                                    <p:cond delay="0"/>
                                  </p:stCondLst>
                                  <p:childTnLst>
                                    <p:anim calcmode="lin" valueType="num">
                                      <p:cBhvr additive="base">
                                        <p:cTn id="266" dur="3000"/>
                                        <p:tgtEl>
                                          <p:spTgt spid="13"/>
                                        </p:tgtEl>
                                        <p:attrNameLst>
                                          <p:attrName>ppt_x</p:attrName>
                                        </p:attrNameLst>
                                      </p:cBhvr>
                                      <p:tavLst>
                                        <p:tav tm="0">
                                          <p:val>
                                            <p:strVal val="ppt_x"/>
                                          </p:val>
                                        </p:tav>
                                        <p:tav tm="100000">
                                          <p:val>
                                            <p:strVal val="ppt_x"/>
                                          </p:val>
                                        </p:tav>
                                      </p:tavLst>
                                    </p:anim>
                                    <p:anim calcmode="lin" valueType="num">
                                      <p:cBhvr additive="base">
                                        <p:cTn id="267" dur="3000"/>
                                        <p:tgtEl>
                                          <p:spTgt spid="13"/>
                                        </p:tgtEl>
                                        <p:attrNameLst>
                                          <p:attrName>ppt_y</p:attrName>
                                        </p:attrNameLst>
                                      </p:cBhvr>
                                      <p:tavLst>
                                        <p:tav tm="0">
                                          <p:val>
                                            <p:strVal val="ppt_y"/>
                                          </p:val>
                                        </p:tav>
                                        <p:tav tm="100000">
                                          <p:val>
                                            <p:strVal val="1+ppt_h/2"/>
                                          </p:val>
                                        </p:tav>
                                      </p:tavLst>
                                    </p:anim>
                                    <p:set>
                                      <p:cBhvr>
                                        <p:cTn id="268" dur="1" fill="hold">
                                          <p:stCondLst>
                                            <p:cond delay="2999"/>
                                          </p:stCondLst>
                                        </p:cTn>
                                        <p:tgtEl>
                                          <p:spTgt spid="13"/>
                                        </p:tgtEl>
                                        <p:attrNameLst>
                                          <p:attrName>style.visibility</p:attrName>
                                        </p:attrNameLst>
                                      </p:cBhvr>
                                      <p:to>
                                        <p:strVal val="hidden"/>
                                      </p:to>
                                    </p:set>
                                  </p:childTnLst>
                                </p:cTn>
                              </p:par>
                              <p:par>
                                <p:cTn id="269" presetID="2" presetClass="exit" presetSubtype="4" fill="hold" grpId="2" nodeType="withEffect">
                                  <p:stCondLst>
                                    <p:cond delay="0"/>
                                  </p:stCondLst>
                                  <p:childTnLst>
                                    <p:anim calcmode="lin" valueType="num">
                                      <p:cBhvr additive="base">
                                        <p:cTn id="270" dur="3000"/>
                                        <p:tgtEl>
                                          <p:spTgt spid="14"/>
                                        </p:tgtEl>
                                        <p:attrNameLst>
                                          <p:attrName>ppt_x</p:attrName>
                                        </p:attrNameLst>
                                      </p:cBhvr>
                                      <p:tavLst>
                                        <p:tav tm="0">
                                          <p:val>
                                            <p:strVal val="ppt_x"/>
                                          </p:val>
                                        </p:tav>
                                        <p:tav tm="100000">
                                          <p:val>
                                            <p:strVal val="ppt_x"/>
                                          </p:val>
                                        </p:tav>
                                      </p:tavLst>
                                    </p:anim>
                                    <p:anim calcmode="lin" valueType="num">
                                      <p:cBhvr additive="base">
                                        <p:cTn id="271" dur="3000"/>
                                        <p:tgtEl>
                                          <p:spTgt spid="14"/>
                                        </p:tgtEl>
                                        <p:attrNameLst>
                                          <p:attrName>ppt_y</p:attrName>
                                        </p:attrNameLst>
                                      </p:cBhvr>
                                      <p:tavLst>
                                        <p:tav tm="0">
                                          <p:val>
                                            <p:strVal val="ppt_y"/>
                                          </p:val>
                                        </p:tav>
                                        <p:tav tm="100000">
                                          <p:val>
                                            <p:strVal val="1+ppt_h/2"/>
                                          </p:val>
                                        </p:tav>
                                      </p:tavLst>
                                    </p:anim>
                                    <p:set>
                                      <p:cBhvr>
                                        <p:cTn id="272" dur="1" fill="hold">
                                          <p:stCondLst>
                                            <p:cond delay="2999"/>
                                          </p:stCondLst>
                                        </p:cTn>
                                        <p:tgtEl>
                                          <p:spTgt spid="14"/>
                                        </p:tgtEl>
                                        <p:attrNameLst>
                                          <p:attrName>style.visibility</p:attrName>
                                        </p:attrNameLst>
                                      </p:cBhvr>
                                      <p:to>
                                        <p:strVal val="hidden"/>
                                      </p:to>
                                    </p:set>
                                  </p:childTnLst>
                                </p:cTn>
                              </p:par>
                              <p:par>
                                <p:cTn id="273" presetID="2" presetClass="exit" presetSubtype="4" fill="hold" grpId="2" nodeType="withEffect">
                                  <p:stCondLst>
                                    <p:cond delay="0"/>
                                  </p:stCondLst>
                                  <p:childTnLst>
                                    <p:anim calcmode="lin" valueType="num">
                                      <p:cBhvr additive="base">
                                        <p:cTn id="274" dur="3000"/>
                                        <p:tgtEl>
                                          <p:spTgt spid="15"/>
                                        </p:tgtEl>
                                        <p:attrNameLst>
                                          <p:attrName>ppt_x</p:attrName>
                                        </p:attrNameLst>
                                      </p:cBhvr>
                                      <p:tavLst>
                                        <p:tav tm="0">
                                          <p:val>
                                            <p:strVal val="ppt_x"/>
                                          </p:val>
                                        </p:tav>
                                        <p:tav tm="100000">
                                          <p:val>
                                            <p:strVal val="ppt_x"/>
                                          </p:val>
                                        </p:tav>
                                      </p:tavLst>
                                    </p:anim>
                                    <p:anim calcmode="lin" valueType="num">
                                      <p:cBhvr additive="base">
                                        <p:cTn id="275" dur="3000"/>
                                        <p:tgtEl>
                                          <p:spTgt spid="15"/>
                                        </p:tgtEl>
                                        <p:attrNameLst>
                                          <p:attrName>ppt_y</p:attrName>
                                        </p:attrNameLst>
                                      </p:cBhvr>
                                      <p:tavLst>
                                        <p:tav tm="0">
                                          <p:val>
                                            <p:strVal val="ppt_y"/>
                                          </p:val>
                                        </p:tav>
                                        <p:tav tm="100000">
                                          <p:val>
                                            <p:strVal val="1+ppt_h/2"/>
                                          </p:val>
                                        </p:tav>
                                      </p:tavLst>
                                    </p:anim>
                                    <p:set>
                                      <p:cBhvr>
                                        <p:cTn id="276" dur="1" fill="hold">
                                          <p:stCondLst>
                                            <p:cond delay="2999"/>
                                          </p:stCondLst>
                                        </p:cTn>
                                        <p:tgtEl>
                                          <p:spTgt spid="15"/>
                                        </p:tgtEl>
                                        <p:attrNameLst>
                                          <p:attrName>style.visibility</p:attrName>
                                        </p:attrNameLst>
                                      </p:cBhvr>
                                      <p:to>
                                        <p:strVal val="hidden"/>
                                      </p:to>
                                    </p:set>
                                  </p:childTnLst>
                                </p:cTn>
                              </p:par>
                              <p:par>
                                <p:cTn id="277" presetID="2" presetClass="exit" presetSubtype="4" fill="hold" grpId="2" nodeType="withEffect">
                                  <p:stCondLst>
                                    <p:cond delay="0"/>
                                  </p:stCondLst>
                                  <p:childTnLst>
                                    <p:anim calcmode="lin" valueType="num">
                                      <p:cBhvr additive="base">
                                        <p:cTn id="278" dur="3000"/>
                                        <p:tgtEl>
                                          <p:spTgt spid="16"/>
                                        </p:tgtEl>
                                        <p:attrNameLst>
                                          <p:attrName>ppt_x</p:attrName>
                                        </p:attrNameLst>
                                      </p:cBhvr>
                                      <p:tavLst>
                                        <p:tav tm="0">
                                          <p:val>
                                            <p:strVal val="ppt_x"/>
                                          </p:val>
                                        </p:tav>
                                        <p:tav tm="100000">
                                          <p:val>
                                            <p:strVal val="ppt_x"/>
                                          </p:val>
                                        </p:tav>
                                      </p:tavLst>
                                    </p:anim>
                                    <p:anim calcmode="lin" valueType="num">
                                      <p:cBhvr additive="base">
                                        <p:cTn id="279" dur="3000"/>
                                        <p:tgtEl>
                                          <p:spTgt spid="16"/>
                                        </p:tgtEl>
                                        <p:attrNameLst>
                                          <p:attrName>ppt_y</p:attrName>
                                        </p:attrNameLst>
                                      </p:cBhvr>
                                      <p:tavLst>
                                        <p:tav tm="0">
                                          <p:val>
                                            <p:strVal val="ppt_y"/>
                                          </p:val>
                                        </p:tav>
                                        <p:tav tm="100000">
                                          <p:val>
                                            <p:strVal val="1+ppt_h/2"/>
                                          </p:val>
                                        </p:tav>
                                      </p:tavLst>
                                    </p:anim>
                                    <p:set>
                                      <p:cBhvr>
                                        <p:cTn id="280" dur="1" fill="hold">
                                          <p:stCondLst>
                                            <p:cond delay="2999"/>
                                          </p:stCondLst>
                                        </p:cTn>
                                        <p:tgtEl>
                                          <p:spTgt spid="16"/>
                                        </p:tgtEl>
                                        <p:attrNameLst>
                                          <p:attrName>style.visibility</p:attrName>
                                        </p:attrNameLst>
                                      </p:cBhvr>
                                      <p:to>
                                        <p:strVal val="hidden"/>
                                      </p:to>
                                    </p:set>
                                  </p:childTnLst>
                                </p:cTn>
                              </p:par>
                              <p:par>
                                <p:cTn id="281" presetID="2" presetClass="exit" presetSubtype="4" fill="hold" grpId="2" nodeType="withEffect">
                                  <p:stCondLst>
                                    <p:cond delay="0"/>
                                  </p:stCondLst>
                                  <p:childTnLst>
                                    <p:anim calcmode="lin" valueType="num">
                                      <p:cBhvr additive="base">
                                        <p:cTn id="282" dur="3000"/>
                                        <p:tgtEl>
                                          <p:spTgt spid="17"/>
                                        </p:tgtEl>
                                        <p:attrNameLst>
                                          <p:attrName>ppt_x</p:attrName>
                                        </p:attrNameLst>
                                      </p:cBhvr>
                                      <p:tavLst>
                                        <p:tav tm="0">
                                          <p:val>
                                            <p:strVal val="ppt_x"/>
                                          </p:val>
                                        </p:tav>
                                        <p:tav tm="100000">
                                          <p:val>
                                            <p:strVal val="ppt_x"/>
                                          </p:val>
                                        </p:tav>
                                      </p:tavLst>
                                    </p:anim>
                                    <p:anim calcmode="lin" valueType="num">
                                      <p:cBhvr additive="base">
                                        <p:cTn id="283" dur="3000"/>
                                        <p:tgtEl>
                                          <p:spTgt spid="17"/>
                                        </p:tgtEl>
                                        <p:attrNameLst>
                                          <p:attrName>ppt_y</p:attrName>
                                        </p:attrNameLst>
                                      </p:cBhvr>
                                      <p:tavLst>
                                        <p:tav tm="0">
                                          <p:val>
                                            <p:strVal val="ppt_y"/>
                                          </p:val>
                                        </p:tav>
                                        <p:tav tm="100000">
                                          <p:val>
                                            <p:strVal val="1+ppt_h/2"/>
                                          </p:val>
                                        </p:tav>
                                      </p:tavLst>
                                    </p:anim>
                                    <p:set>
                                      <p:cBhvr>
                                        <p:cTn id="284" dur="1" fill="hold">
                                          <p:stCondLst>
                                            <p:cond delay="2999"/>
                                          </p:stCondLst>
                                        </p:cTn>
                                        <p:tgtEl>
                                          <p:spTgt spid="17"/>
                                        </p:tgtEl>
                                        <p:attrNameLst>
                                          <p:attrName>style.visibility</p:attrName>
                                        </p:attrNameLst>
                                      </p:cBhvr>
                                      <p:to>
                                        <p:strVal val="hidden"/>
                                      </p:to>
                                    </p:set>
                                  </p:childTnLst>
                                </p:cTn>
                              </p:par>
                              <p:par>
                                <p:cTn id="285" presetID="2" presetClass="exit" presetSubtype="4" fill="hold" grpId="2" nodeType="withEffect">
                                  <p:stCondLst>
                                    <p:cond delay="0"/>
                                  </p:stCondLst>
                                  <p:childTnLst>
                                    <p:anim calcmode="lin" valueType="num">
                                      <p:cBhvr additive="base">
                                        <p:cTn id="286" dur="3000"/>
                                        <p:tgtEl>
                                          <p:spTgt spid="18"/>
                                        </p:tgtEl>
                                        <p:attrNameLst>
                                          <p:attrName>ppt_x</p:attrName>
                                        </p:attrNameLst>
                                      </p:cBhvr>
                                      <p:tavLst>
                                        <p:tav tm="0">
                                          <p:val>
                                            <p:strVal val="ppt_x"/>
                                          </p:val>
                                        </p:tav>
                                        <p:tav tm="100000">
                                          <p:val>
                                            <p:strVal val="ppt_x"/>
                                          </p:val>
                                        </p:tav>
                                      </p:tavLst>
                                    </p:anim>
                                    <p:anim calcmode="lin" valueType="num">
                                      <p:cBhvr additive="base">
                                        <p:cTn id="287" dur="3000"/>
                                        <p:tgtEl>
                                          <p:spTgt spid="18"/>
                                        </p:tgtEl>
                                        <p:attrNameLst>
                                          <p:attrName>ppt_y</p:attrName>
                                        </p:attrNameLst>
                                      </p:cBhvr>
                                      <p:tavLst>
                                        <p:tav tm="0">
                                          <p:val>
                                            <p:strVal val="ppt_y"/>
                                          </p:val>
                                        </p:tav>
                                        <p:tav tm="100000">
                                          <p:val>
                                            <p:strVal val="1+ppt_h/2"/>
                                          </p:val>
                                        </p:tav>
                                      </p:tavLst>
                                    </p:anim>
                                    <p:set>
                                      <p:cBhvr>
                                        <p:cTn id="288" dur="1" fill="hold">
                                          <p:stCondLst>
                                            <p:cond delay="2999"/>
                                          </p:stCondLst>
                                        </p:cTn>
                                        <p:tgtEl>
                                          <p:spTgt spid="18"/>
                                        </p:tgtEl>
                                        <p:attrNameLst>
                                          <p:attrName>style.visibility</p:attrName>
                                        </p:attrNameLst>
                                      </p:cBhvr>
                                      <p:to>
                                        <p:strVal val="hidden"/>
                                      </p:to>
                                    </p:set>
                                  </p:childTnLst>
                                </p:cTn>
                              </p:par>
                              <p:par>
                                <p:cTn id="289" presetID="2" presetClass="exit" presetSubtype="4" fill="hold" grpId="2" nodeType="withEffect">
                                  <p:stCondLst>
                                    <p:cond delay="0"/>
                                  </p:stCondLst>
                                  <p:childTnLst>
                                    <p:anim calcmode="lin" valueType="num">
                                      <p:cBhvr additive="base">
                                        <p:cTn id="290" dur="3000"/>
                                        <p:tgtEl>
                                          <p:spTgt spid="19"/>
                                        </p:tgtEl>
                                        <p:attrNameLst>
                                          <p:attrName>ppt_x</p:attrName>
                                        </p:attrNameLst>
                                      </p:cBhvr>
                                      <p:tavLst>
                                        <p:tav tm="0">
                                          <p:val>
                                            <p:strVal val="ppt_x"/>
                                          </p:val>
                                        </p:tav>
                                        <p:tav tm="100000">
                                          <p:val>
                                            <p:strVal val="ppt_x"/>
                                          </p:val>
                                        </p:tav>
                                      </p:tavLst>
                                    </p:anim>
                                    <p:anim calcmode="lin" valueType="num">
                                      <p:cBhvr additive="base">
                                        <p:cTn id="291" dur="3000"/>
                                        <p:tgtEl>
                                          <p:spTgt spid="19"/>
                                        </p:tgtEl>
                                        <p:attrNameLst>
                                          <p:attrName>ppt_y</p:attrName>
                                        </p:attrNameLst>
                                      </p:cBhvr>
                                      <p:tavLst>
                                        <p:tav tm="0">
                                          <p:val>
                                            <p:strVal val="ppt_y"/>
                                          </p:val>
                                        </p:tav>
                                        <p:tav tm="100000">
                                          <p:val>
                                            <p:strVal val="1+ppt_h/2"/>
                                          </p:val>
                                        </p:tav>
                                      </p:tavLst>
                                    </p:anim>
                                    <p:set>
                                      <p:cBhvr>
                                        <p:cTn id="292" dur="1" fill="hold">
                                          <p:stCondLst>
                                            <p:cond delay="2999"/>
                                          </p:stCondLst>
                                        </p:cTn>
                                        <p:tgtEl>
                                          <p:spTgt spid="19"/>
                                        </p:tgtEl>
                                        <p:attrNameLst>
                                          <p:attrName>style.visibility</p:attrName>
                                        </p:attrNameLst>
                                      </p:cBhvr>
                                      <p:to>
                                        <p:strVal val="hidden"/>
                                      </p:to>
                                    </p:set>
                                  </p:childTnLst>
                                </p:cTn>
                              </p:par>
                              <p:par>
                                <p:cTn id="293" presetID="2" presetClass="exit" presetSubtype="4" fill="hold" grpId="2" nodeType="withEffect">
                                  <p:stCondLst>
                                    <p:cond delay="0"/>
                                  </p:stCondLst>
                                  <p:childTnLst>
                                    <p:anim calcmode="lin" valueType="num">
                                      <p:cBhvr additive="base">
                                        <p:cTn id="294" dur="3000"/>
                                        <p:tgtEl>
                                          <p:spTgt spid="20"/>
                                        </p:tgtEl>
                                        <p:attrNameLst>
                                          <p:attrName>ppt_x</p:attrName>
                                        </p:attrNameLst>
                                      </p:cBhvr>
                                      <p:tavLst>
                                        <p:tav tm="0">
                                          <p:val>
                                            <p:strVal val="ppt_x"/>
                                          </p:val>
                                        </p:tav>
                                        <p:tav tm="100000">
                                          <p:val>
                                            <p:strVal val="ppt_x"/>
                                          </p:val>
                                        </p:tav>
                                      </p:tavLst>
                                    </p:anim>
                                    <p:anim calcmode="lin" valueType="num">
                                      <p:cBhvr additive="base">
                                        <p:cTn id="295" dur="3000"/>
                                        <p:tgtEl>
                                          <p:spTgt spid="20"/>
                                        </p:tgtEl>
                                        <p:attrNameLst>
                                          <p:attrName>ppt_y</p:attrName>
                                        </p:attrNameLst>
                                      </p:cBhvr>
                                      <p:tavLst>
                                        <p:tav tm="0">
                                          <p:val>
                                            <p:strVal val="ppt_y"/>
                                          </p:val>
                                        </p:tav>
                                        <p:tav tm="100000">
                                          <p:val>
                                            <p:strVal val="1+ppt_h/2"/>
                                          </p:val>
                                        </p:tav>
                                      </p:tavLst>
                                    </p:anim>
                                    <p:set>
                                      <p:cBhvr>
                                        <p:cTn id="296" dur="1" fill="hold">
                                          <p:stCondLst>
                                            <p:cond delay="2999"/>
                                          </p:stCondLst>
                                        </p:cTn>
                                        <p:tgtEl>
                                          <p:spTgt spid="20"/>
                                        </p:tgtEl>
                                        <p:attrNameLst>
                                          <p:attrName>style.visibility</p:attrName>
                                        </p:attrNameLst>
                                      </p:cBhvr>
                                      <p:to>
                                        <p:strVal val="hidden"/>
                                      </p:to>
                                    </p:set>
                                  </p:childTnLst>
                                </p:cTn>
                              </p:par>
                              <p:par>
                                <p:cTn id="297" presetID="2" presetClass="exit" presetSubtype="4" fill="hold" grpId="2" nodeType="withEffect">
                                  <p:stCondLst>
                                    <p:cond delay="0"/>
                                  </p:stCondLst>
                                  <p:childTnLst>
                                    <p:anim calcmode="lin" valueType="num">
                                      <p:cBhvr additive="base">
                                        <p:cTn id="298" dur="3000"/>
                                        <p:tgtEl>
                                          <p:spTgt spid="21"/>
                                        </p:tgtEl>
                                        <p:attrNameLst>
                                          <p:attrName>ppt_x</p:attrName>
                                        </p:attrNameLst>
                                      </p:cBhvr>
                                      <p:tavLst>
                                        <p:tav tm="0">
                                          <p:val>
                                            <p:strVal val="ppt_x"/>
                                          </p:val>
                                        </p:tav>
                                        <p:tav tm="100000">
                                          <p:val>
                                            <p:strVal val="ppt_x"/>
                                          </p:val>
                                        </p:tav>
                                      </p:tavLst>
                                    </p:anim>
                                    <p:anim calcmode="lin" valueType="num">
                                      <p:cBhvr additive="base">
                                        <p:cTn id="299" dur="3000"/>
                                        <p:tgtEl>
                                          <p:spTgt spid="21"/>
                                        </p:tgtEl>
                                        <p:attrNameLst>
                                          <p:attrName>ppt_y</p:attrName>
                                        </p:attrNameLst>
                                      </p:cBhvr>
                                      <p:tavLst>
                                        <p:tav tm="0">
                                          <p:val>
                                            <p:strVal val="ppt_y"/>
                                          </p:val>
                                        </p:tav>
                                        <p:tav tm="100000">
                                          <p:val>
                                            <p:strVal val="1+ppt_h/2"/>
                                          </p:val>
                                        </p:tav>
                                      </p:tavLst>
                                    </p:anim>
                                    <p:set>
                                      <p:cBhvr>
                                        <p:cTn id="300" dur="1" fill="hold">
                                          <p:stCondLst>
                                            <p:cond delay="2999"/>
                                          </p:stCondLst>
                                        </p:cTn>
                                        <p:tgtEl>
                                          <p:spTgt spid="21"/>
                                        </p:tgtEl>
                                        <p:attrNameLst>
                                          <p:attrName>style.visibility</p:attrName>
                                        </p:attrNameLst>
                                      </p:cBhvr>
                                      <p:to>
                                        <p:strVal val="hidden"/>
                                      </p:to>
                                    </p:set>
                                  </p:childTnLst>
                                </p:cTn>
                              </p:par>
                              <p:par>
                                <p:cTn id="301" presetID="2" presetClass="exit" presetSubtype="4" fill="hold" grpId="2" nodeType="withEffect">
                                  <p:stCondLst>
                                    <p:cond delay="0"/>
                                  </p:stCondLst>
                                  <p:childTnLst>
                                    <p:anim calcmode="lin" valueType="num">
                                      <p:cBhvr additive="base">
                                        <p:cTn id="302" dur="3000"/>
                                        <p:tgtEl>
                                          <p:spTgt spid="22"/>
                                        </p:tgtEl>
                                        <p:attrNameLst>
                                          <p:attrName>ppt_x</p:attrName>
                                        </p:attrNameLst>
                                      </p:cBhvr>
                                      <p:tavLst>
                                        <p:tav tm="0">
                                          <p:val>
                                            <p:strVal val="ppt_x"/>
                                          </p:val>
                                        </p:tav>
                                        <p:tav tm="100000">
                                          <p:val>
                                            <p:strVal val="ppt_x"/>
                                          </p:val>
                                        </p:tav>
                                      </p:tavLst>
                                    </p:anim>
                                    <p:anim calcmode="lin" valueType="num">
                                      <p:cBhvr additive="base">
                                        <p:cTn id="303" dur="3000"/>
                                        <p:tgtEl>
                                          <p:spTgt spid="22"/>
                                        </p:tgtEl>
                                        <p:attrNameLst>
                                          <p:attrName>ppt_y</p:attrName>
                                        </p:attrNameLst>
                                      </p:cBhvr>
                                      <p:tavLst>
                                        <p:tav tm="0">
                                          <p:val>
                                            <p:strVal val="ppt_y"/>
                                          </p:val>
                                        </p:tav>
                                        <p:tav tm="100000">
                                          <p:val>
                                            <p:strVal val="1+ppt_h/2"/>
                                          </p:val>
                                        </p:tav>
                                      </p:tavLst>
                                    </p:anim>
                                    <p:set>
                                      <p:cBhvr>
                                        <p:cTn id="304" dur="1" fill="hold">
                                          <p:stCondLst>
                                            <p:cond delay="2999"/>
                                          </p:stCondLst>
                                        </p:cTn>
                                        <p:tgtEl>
                                          <p:spTgt spid="22"/>
                                        </p:tgtEl>
                                        <p:attrNameLst>
                                          <p:attrName>style.visibility</p:attrName>
                                        </p:attrNameLst>
                                      </p:cBhvr>
                                      <p:to>
                                        <p:strVal val="hidden"/>
                                      </p:to>
                                    </p:set>
                                  </p:childTnLst>
                                </p:cTn>
                              </p:par>
                              <p:par>
                                <p:cTn id="305" presetID="2" presetClass="exit" presetSubtype="4" fill="hold" grpId="2" nodeType="withEffect">
                                  <p:stCondLst>
                                    <p:cond delay="0"/>
                                  </p:stCondLst>
                                  <p:childTnLst>
                                    <p:anim calcmode="lin" valueType="num">
                                      <p:cBhvr additive="base">
                                        <p:cTn id="306" dur="3000"/>
                                        <p:tgtEl>
                                          <p:spTgt spid="23"/>
                                        </p:tgtEl>
                                        <p:attrNameLst>
                                          <p:attrName>ppt_x</p:attrName>
                                        </p:attrNameLst>
                                      </p:cBhvr>
                                      <p:tavLst>
                                        <p:tav tm="0">
                                          <p:val>
                                            <p:strVal val="ppt_x"/>
                                          </p:val>
                                        </p:tav>
                                        <p:tav tm="100000">
                                          <p:val>
                                            <p:strVal val="ppt_x"/>
                                          </p:val>
                                        </p:tav>
                                      </p:tavLst>
                                    </p:anim>
                                    <p:anim calcmode="lin" valueType="num">
                                      <p:cBhvr additive="base">
                                        <p:cTn id="307" dur="3000"/>
                                        <p:tgtEl>
                                          <p:spTgt spid="23"/>
                                        </p:tgtEl>
                                        <p:attrNameLst>
                                          <p:attrName>ppt_y</p:attrName>
                                        </p:attrNameLst>
                                      </p:cBhvr>
                                      <p:tavLst>
                                        <p:tav tm="0">
                                          <p:val>
                                            <p:strVal val="ppt_y"/>
                                          </p:val>
                                        </p:tav>
                                        <p:tav tm="100000">
                                          <p:val>
                                            <p:strVal val="1+ppt_h/2"/>
                                          </p:val>
                                        </p:tav>
                                      </p:tavLst>
                                    </p:anim>
                                    <p:set>
                                      <p:cBhvr>
                                        <p:cTn id="308" dur="1" fill="hold">
                                          <p:stCondLst>
                                            <p:cond delay="2999"/>
                                          </p:stCondLst>
                                        </p:cTn>
                                        <p:tgtEl>
                                          <p:spTgt spid="23"/>
                                        </p:tgtEl>
                                        <p:attrNameLst>
                                          <p:attrName>style.visibility</p:attrName>
                                        </p:attrNameLst>
                                      </p:cBhvr>
                                      <p:to>
                                        <p:strVal val="hidden"/>
                                      </p:to>
                                    </p:set>
                                  </p:childTnLst>
                                </p:cTn>
                              </p:par>
                              <p:par>
                                <p:cTn id="309" presetID="2" presetClass="exit" presetSubtype="4" fill="hold" grpId="2" nodeType="withEffect">
                                  <p:stCondLst>
                                    <p:cond delay="0"/>
                                  </p:stCondLst>
                                  <p:childTnLst>
                                    <p:anim calcmode="lin" valueType="num">
                                      <p:cBhvr additive="base">
                                        <p:cTn id="310" dur="3000"/>
                                        <p:tgtEl>
                                          <p:spTgt spid="24"/>
                                        </p:tgtEl>
                                        <p:attrNameLst>
                                          <p:attrName>ppt_x</p:attrName>
                                        </p:attrNameLst>
                                      </p:cBhvr>
                                      <p:tavLst>
                                        <p:tav tm="0">
                                          <p:val>
                                            <p:strVal val="ppt_x"/>
                                          </p:val>
                                        </p:tav>
                                        <p:tav tm="100000">
                                          <p:val>
                                            <p:strVal val="ppt_x"/>
                                          </p:val>
                                        </p:tav>
                                      </p:tavLst>
                                    </p:anim>
                                    <p:anim calcmode="lin" valueType="num">
                                      <p:cBhvr additive="base">
                                        <p:cTn id="311" dur="3000"/>
                                        <p:tgtEl>
                                          <p:spTgt spid="24"/>
                                        </p:tgtEl>
                                        <p:attrNameLst>
                                          <p:attrName>ppt_y</p:attrName>
                                        </p:attrNameLst>
                                      </p:cBhvr>
                                      <p:tavLst>
                                        <p:tav tm="0">
                                          <p:val>
                                            <p:strVal val="ppt_y"/>
                                          </p:val>
                                        </p:tav>
                                        <p:tav tm="100000">
                                          <p:val>
                                            <p:strVal val="1+ppt_h/2"/>
                                          </p:val>
                                        </p:tav>
                                      </p:tavLst>
                                    </p:anim>
                                    <p:set>
                                      <p:cBhvr>
                                        <p:cTn id="312" dur="1" fill="hold">
                                          <p:stCondLst>
                                            <p:cond delay="2999"/>
                                          </p:stCondLst>
                                        </p:cTn>
                                        <p:tgtEl>
                                          <p:spTgt spid="24"/>
                                        </p:tgtEl>
                                        <p:attrNameLst>
                                          <p:attrName>style.visibility</p:attrName>
                                        </p:attrNameLst>
                                      </p:cBhvr>
                                      <p:to>
                                        <p:strVal val="hidden"/>
                                      </p:to>
                                    </p:set>
                                  </p:childTnLst>
                                </p:cTn>
                              </p:par>
                              <p:par>
                                <p:cTn id="313" presetID="2" presetClass="exit" presetSubtype="4" fill="hold" grpId="2" nodeType="withEffect">
                                  <p:stCondLst>
                                    <p:cond delay="0"/>
                                  </p:stCondLst>
                                  <p:childTnLst>
                                    <p:anim calcmode="lin" valueType="num">
                                      <p:cBhvr additive="base">
                                        <p:cTn id="314" dur="3000"/>
                                        <p:tgtEl>
                                          <p:spTgt spid="25"/>
                                        </p:tgtEl>
                                        <p:attrNameLst>
                                          <p:attrName>ppt_x</p:attrName>
                                        </p:attrNameLst>
                                      </p:cBhvr>
                                      <p:tavLst>
                                        <p:tav tm="0">
                                          <p:val>
                                            <p:strVal val="ppt_x"/>
                                          </p:val>
                                        </p:tav>
                                        <p:tav tm="100000">
                                          <p:val>
                                            <p:strVal val="ppt_x"/>
                                          </p:val>
                                        </p:tav>
                                      </p:tavLst>
                                    </p:anim>
                                    <p:anim calcmode="lin" valueType="num">
                                      <p:cBhvr additive="base">
                                        <p:cTn id="315" dur="3000"/>
                                        <p:tgtEl>
                                          <p:spTgt spid="25"/>
                                        </p:tgtEl>
                                        <p:attrNameLst>
                                          <p:attrName>ppt_y</p:attrName>
                                        </p:attrNameLst>
                                      </p:cBhvr>
                                      <p:tavLst>
                                        <p:tav tm="0">
                                          <p:val>
                                            <p:strVal val="ppt_y"/>
                                          </p:val>
                                        </p:tav>
                                        <p:tav tm="100000">
                                          <p:val>
                                            <p:strVal val="1+ppt_h/2"/>
                                          </p:val>
                                        </p:tav>
                                      </p:tavLst>
                                    </p:anim>
                                    <p:set>
                                      <p:cBhvr>
                                        <p:cTn id="316" dur="1" fill="hold">
                                          <p:stCondLst>
                                            <p:cond delay="2999"/>
                                          </p:stCondLst>
                                        </p:cTn>
                                        <p:tgtEl>
                                          <p:spTgt spid="25"/>
                                        </p:tgtEl>
                                        <p:attrNameLst>
                                          <p:attrName>style.visibility</p:attrName>
                                        </p:attrNameLst>
                                      </p:cBhvr>
                                      <p:to>
                                        <p:strVal val="hidden"/>
                                      </p:to>
                                    </p:set>
                                  </p:childTnLst>
                                </p:cTn>
                              </p:par>
                              <p:par>
                                <p:cTn id="317" presetID="2" presetClass="exit" presetSubtype="4" fill="hold" grpId="2" nodeType="withEffect">
                                  <p:stCondLst>
                                    <p:cond delay="0"/>
                                  </p:stCondLst>
                                  <p:childTnLst>
                                    <p:anim calcmode="lin" valueType="num">
                                      <p:cBhvr additive="base">
                                        <p:cTn id="318" dur="3000"/>
                                        <p:tgtEl>
                                          <p:spTgt spid="26"/>
                                        </p:tgtEl>
                                        <p:attrNameLst>
                                          <p:attrName>ppt_x</p:attrName>
                                        </p:attrNameLst>
                                      </p:cBhvr>
                                      <p:tavLst>
                                        <p:tav tm="0">
                                          <p:val>
                                            <p:strVal val="ppt_x"/>
                                          </p:val>
                                        </p:tav>
                                        <p:tav tm="100000">
                                          <p:val>
                                            <p:strVal val="ppt_x"/>
                                          </p:val>
                                        </p:tav>
                                      </p:tavLst>
                                    </p:anim>
                                    <p:anim calcmode="lin" valueType="num">
                                      <p:cBhvr additive="base">
                                        <p:cTn id="319" dur="3000"/>
                                        <p:tgtEl>
                                          <p:spTgt spid="26"/>
                                        </p:tgtEl>
                                        <p:attrNameLst>
                                          <p:attrName>ppt_y</p:attrName>
                                        </p:attrNameLst>
                                      </p:cBhvr>
                                      <p:tavLst>
                                        <p:tav tm="0">
                                          <p:val>
                                            <p:strVal val="ppt_y"/>
                                          </p:val>
                                        </p:tav>
                                        <p:tav tm="100000">
                                          <p:val>
                                            <p:strVal val="1+ppt_h/2"/>
                                          </p:val>
                                        </p:tav>
                                      </p:tavLst>
                                    </p:anim>
                                    <p:set>
                                      <p:cBhvr>
                                        <p:cTn id="320" dur="1" fill="hold">
                                          <p:stCondLst>
                                            <p:cond delay="2999"/>
                                          </p:stCondLst>
                                        </p:cTn>
                                        <p:tgtEl>
                                          <p:spTgt spid="26"/>
                                        </p:tgtEl>
                                        <p:attrNameLst>
                                          <p:attrName>style.visibility</p:attrName>
                                        </p:attrNameLst>
                                      </p:cBhvr>
                                      <p:to>
                                        <p:strVal val="hidden"/>
                                      </p:to>
                                    </p:set>
                                  </p:childTnLst>
                                </p:cTn>
                              </p:par>
                              <p:par>
                                <p:cTn id="321" presetID="2" presetClass="exit" presetSubtype="4" fill="hold" grpId="2" nodeType="withEffect">
                                  <p:stCondLst>
                                    <p:cond delay="0"/>
                                  </p:stCondLst>
                                  <p:childTnLst>
                                    <p:anim calcmode="lin" valueType="num">
                                      <p:cBhvr additive="base">
                                        <p:cTn id="322" dur="3000"/>
                                        <p:tgtEl>
                                          <p:spTgt spid="27"/>
                                        </p:tgtEl>
                                        <p:attrNameLst>
                                          <p:attrName>ppt_x</p:attrName>
                                        </p:attrNameLst>
                                      </p:cBhvr>
                                      <p:tavLst>
                                        <p:tav tm="0">
                                          <p:val>
                                            <p:strVal val="ppt_x"/>
                                          </p:val>
                                        </p:tav>
                                        <p:tav tm="100000">
                                          <p:val>
                                            <p:strVal val="ppt_x"/>
                                          </p:val>
                                        </p:tav>
                                      </p:tavLst>
                                    </p:anim>
                                    <p:anim calcmode="lin" valueType="num">
                                      <p:cBhvr additive="base">
                                        <p:cTn id="323" dur="3000"/>
                                        <p:tgtEl>
                                          <p:spTgt spid="27"/>
                                        </p:tgtEl>
                                        <p:attrNameLst>
                                          <p:attrName>ppt_y</p:attrName>
                                        </p:attrNameLst>
                                      </p:cBhvr>
                                      <p:tavLst>
                                        <p:tav tm="0">
                                          <p:val>
                                            <p:strVal val="ppt_y"/>
                                          </p:val>
                                        </p:tav>
                                        <p:tav tm="100000">
                                          <p:val>
                                            <p:strVal val="1+ppt_h/2"/>
                                          </p:val>
                                        </p:tav>
                                      </p:tavLst>
                                    </p:anim>
                                    <p:set>
                                      <p:cBhvr>
                                        <p:cTn id="324" dur="1" fill="hold">
                                          <p:stCondLst>
                                            <p:cond delay="2999"/>
                                          </p:stCondLst>
                                        </p:cTn>
                                        <p:tgtEl>
                                          <p:spTgt spid="27"/>
                                        </p:tgtEl>
                                        <p:attrNameLst>
                                          <p:attrName>style.visibility</p:attrName>
                                        </p:attrNameLst>
                                      </p:cBhvr>
                                      <p:to>
                                        <p:strVal val="hidden"/>
                                      </p:to>
                                    </p:set>
                                  </p:childTnLst>
                                </p:cTn>
                              </p:par>
                              <p:par>
                                <p:cTn id="325" presetID="2" presetClass="exit" presetSubtype="4" fill="hold" grpId="2" nodeType="withEffect">
                                  <p:stCondLst>
                                    <p:cond delay="0"/>
                                  </p:stCondLst>
                                  <p:childTnLst>
                                    <p:anim calcmode="lin" valueType="num">
                                      <p:cBhvr additive="base">
                                        <p:cTn id="326" dur="3000"/>
                                        <p:tgtEl>
                                          <p:spTgt spid="28"/>
                                        </p:tgtEl>
                                        <p:attrNameLst>
                                          <p:attrName>ppt_x</p:attrName>
                                        </p:attrNameLst>
                                      </p:cBhvr>
                                      <p:tavLst>
                                        <p:tav tm="0">
                                          <p:val>
                                            <p:strVal val="ppt_x"/>
                                          </p:val>
                                        </p:tav>
                                        <p:tav tm="100000">
                                          <p:val>
                                            <p:strVal val="ppt_x"/>
                                          </p:val>
                                        </p:tav>
                                      </p:tavLst>
                                    </p:anim>
                                    <p:anim calcmode="lin" valueType="num">
                                      <p:cBhvr additive="base">
                                        <p:cTn id="327" dur="3000"/>
                                        <p:tgtEl>
                                          <p:spTgt spid="28"/>
                                        </p:tgtEl>
                                        <p:attrNameLst>
                                          <p:attrName>ppt_y</p:attrName>
                                        </p:attrNameLst>
                                      </p:cBhvr>
                                      <p:tavLst>
                                        <p:tav tm="0">
                                          <p:val>
                                            <p:strVal val="ppt_y"/>
                                          </p:val>
                                        </p:tav>
                                        <p:tav tm="100000">
                                          <p:val>
                                            <p:strVal val="1+ppt_h/2"/>
                                          </p:val>
                                        </p:tav>
                                      </p:tavLst>
                                    </p:anim>
                                    <p:set>
                                      <p:cBhvr>
                                        <p:cTn id="328" dur="1" fill="hold">
                                          <p:stCondLst>
                                            <p:cond delay="2999"/>
                                          </p:stCondLst>
                                        </p:cTn>
                                        <p:tgtEl>
                                          <p:spTgt spid="28"/>
                                        </p:tgtEl>
                                        <p:attrNameLst>
                                          <p:attrName>style.visibility</p:attrName>
                                        </p:attrNameLst>
                                      </p:cBhvr>
                                      <p:to>
                                        <p:strVal val="hidden"/>
                                      </p:to>
                                    </p:set>
                                  </p:childTnLst>
                                </p:cTn>
                              </p:par>
                              <p:par>
                                <p:cTn id="329" presetID="2" presetClass="exit" presetSubtype="4" fill="hold" grpId="2" nodeType="withEffect">
                                  <p:stCondLst>
                                    <p:cond delay="0"/>
                                  </p:stCondLst>
                                  <p:childTnLst>
                                    <p:anim calcmode="lin" valueType="num">
                                      <p:cBhvr additive="base">
                                        <p:cTn id="330" dur="3000"/>
                                        <p:tgtEl>
                                          <p:spTgt spid="29"/>
                                        </p:tgtEl>
                                        <p:attrNameLst>
                                          <p:attrName>ppt_x</p:attrName>
                                        </p:attrNameLst>
                                      </p:cBhvr>
                                      <p:tavLst>
                                        <p:tav tm="0">
                                          <p:val>
                                            <p:strVal val="ppt_x"/>
                                          </p:val>
                                        </p:tav>
                                        <p:tav tm="100000">
                                          <p:val>
                                            <p:strVal val="ppt_x"/>
                                          </p:val>
                                        </p:tav>
                                      </p:tavLst>
                                    </p:anim>
                                    <p:anim calcmode="lin" valueType="num">
                                      <p:cBhvr additive="base">
                                        <p:cTn id="331" dur="3000"/>
                                        <p:tgtEl>
                                          <p:spTgt spid="29"/>
                                        </p:tgtEl>
                                        <p:attrNameLst>
                                          <p:attrName>ppt_y</p:attrName>
                                        </p:attrNameLst>
                                      </p:cBhvr>
                                      <p:tavLst>
                                        <p:tav tm="0">
                                          <p:val>
                                            <p:strVal val="ppt_y"/>
                                          </p:val>
                                        </p:tav>
                                        <p:tav tm="100000">
                                          <p:val>
                                            <p:strVal val="1+ppt_h/2"/>
                                          </p:val>
                                        </p:tav>
                                      </p:tavLst>
                                    </p:anim>
                                    <p:set>
                                      <p:cBhvr>
                                        <p:cTn id="332" dur="1" fill="hold">
                                          <p:stCondLst>
                                            <p:cond delay="2999"/>
                                          </p:stCondLst>
                                        </p:cTn>
                                        <p:tgtEl>
                                          <p:spTgt spid="29"/>
                                        </p:tgtEl>
                                        <p:attrNameLst>
                                          <p:attrName>style.visibility</p:attrName>
                                        </p:attrNameLst>
                                      </p:cBhvr>
                                      <p:to>
                                        <p:strVal val="hidden"/>
                                      </p:to>
                                    </p:set>
                                  </p:childTnLst>
                                </p:cTn>
                              </p:par>
                              <p:par>
                                <p:cTn id="333" presetID="2" presetClass="exit" presetSubtype="4" fill="hold" grpId="2" nodeType="withEffect">
                                  <p:stCondLst>
                                    <p:cond delay="0"/>
                                  </p:stCondLst>
                                  <p:childTnLst>
                                    <p:anim calcmode="lin" valueType="num">
                                      <p:cBhvr additive="base">
                                        <p:cTn id="334" dur="3000"/>
                                        <p:tgtEl>
                                          <p:spTgt spid="30"/>
                                        </p:tgtEl>
                                        <p:attrNameLst>
                                          <p:attrName>ppt_x</p:attrName>
                                        </p:attrNameLst>
                                      </p:cBhvr>
                                      <p:tavLst>
                                        <p:tav tm="0">
                                          <p:val>
                                            <p:strVal val="ppt_x"/>
                                          </p:val>
                                        </p:tav>
                                        <p:tav tm="100000">
                                          <p:val>
                                            <p:strVal val="ppt_x"/>
                                          </p:val>
                                        </p:tav>
                                      </p:tavLst>
                                    </p:anim>
                                    <p:anim calcmode="lin" valueType="num">
                                      <p:cBhvr additive="base">
                                        <p:cTn id="335" dur="3000"/>
                                        <p:tgtEl>
                                          <p:spTgt spid="30"/>
                                        </p:tgtEl>
                                        <p:attrNameLst>
                                          <p:attrName>ppt_y</p:attrName>
                                        </p:attrNameLst>
                                      </p:cBhvr>
                                      <p:tavLst>
                                        <p:tav tm="0">
                                          <p:val>
                                            <p:strVal val="ppt_y"/>
                                          </p:val>
                                        </p:tav>
                                        <p:tav tm="100000">
                                          <p:val>
                                            <p:strVal val="1+ppt_h/2"/>
                                          </p:val>
                                        </p:tav>
                                      </p:tavLst>
                                    </p:anim>
                                    <p:set>
                                      <p:cBhvr>
                                        <p:cTn id="336" dur="1" fill="hold">
                                          <p:stCondLst>
                                            <p:cond delay="2999"/>
                                          </p:stCondLst>
                                        </p:cTn>
                                        <p:tgtEl>
                                          <p:spTgt spid="30"/>
                                        </p:tgtEl>
                                        <p:attrNameLst>
                                          <p:attrName>style.visibility</p:attrName>
                                        </p:attrNameLst>
                                      </p:cBhvr>
                                      <p:to>
                                        <p:strVal val="hidden"/>
                                      </p:to>
                                    </p:set>
                                  </p:childTnLst>
                                </p:cTn>
                              </p:par>
                              <p:par>
                                <p:cTn id="337" presetID="2" presetClass="exit" presetSubtype="4" fill="hold" grpId="2" nodeType="withEffect">
                                  <p:stCondLst>
                                    <p:cond delay="0"/>
                                  </p:stCondLst>
                                  <p:childTnLst>
                                    <p:anim calcmode="lin" valueType="num">
                                      <p:cBhvr additive="base">
                                        <p:cTn id="338" dur="3000"/>
                                        <p:tgtEl>
                                          <p:spTgt spid="31"/>
                                        </p:tgtEl>
                                        <p:attrNameLst>
                                          <p:attrName>ppt_x</p:attrName>
                                        </p:attrNameLst>
                                      </p:cBhvr>
                                      <p:tavLst>
                                        <p:tav tm="0">
                                          <p:val>
                                            <p:strVal val="ppt_x"/>
                                          </p:val>
                                        </p:tav>
                                        <p:tav tm="100000">
                                          <p:val>
                                            <p:strVal val="ppt_x"/>
                                          </p:val>
                                        </p:tav>
                                      </p:tavLst>
                                    </p:anim>
                                    <p:anim calcmode="lin" valueType="num">
                                      <p:cBhvr additive="base">
                                        <p:cTn id="339" dur="3000"/>
                                        <p:tgtEl>
                                          <p:spTgt spid="31"/>
                                        </p:tgtEl>
                                        <p:attrNameLst>
                                          <p:attrName>ppt_y</p:attrName>
                                        </p:attrNameLst>
                                      </p:cBhvr>
                                      <p:tavLst>
                                        <p:tav tm="0">
                                          <p:val>
                                            <p:strVal val="ppt_y"/>
                                          </p:val>
                                        </p:tav>
                                        <p:tav tm="100000">
                                          <p:val>
                                            <p:strVal val="1+ppt_h/2"/>
                                          </p:val>
                                        </p:tav>
                                      </p:tavLst>
                                    </p:anim>
                                    <p:set>
                                      <p:cBhvr>
                                        <p:cTn id="340" dur="1" fill="hold">
                                          <p:stCondLst>
                                            <p:cond delay="2999"/>
                                          </p:stCondLst>
                                        </p:cTn>
                                        <p:tgtEl>
                                          <p:spTgt spid="31"/>
                                        </p:tgtEl>
                                        <p:attrNameLst>
                                          <p:attrName>style.visibility</p:attrName>
                                        </p:attrNameLst>
                                      </p:cBhvr>
                                      <p:to>
                                        <p:strVal val="hidden"/>
                                      </p:to>
                                    </p:set>
                                  </p:childTnLst>
                                </p:cTn>
                              </p:par>
                              <p:par>
                                <p:cTn id="341" presetID="2" presetClass="exit" presetSubtype="4" fill="hold" grpId="2" nodeType="withEffect">
                                  <p:stCondLst>
                                    <p:cond delay="0"/>
                                  </p:stCondLst>
                                  <p:childTnLst>
                                    <p:anim calcmode="lin" valueType="num">
                                      <p:cBhvr additive="base">
                                        <p:cTn id="342" dur="3000"/>
                                        <p:tgtEl>
                                          <p:spTgt spid="32"/>
                                        </p:tgtEl>
                                        <p:attrNameLst>
                                          <p:attrName>ppt_x</p:attrName>
                                        </p:attrNameLst>
                                      </p:cBhvr>
                                      <p:tavLst>
                                        <p:tav tm="0">
                                          <p:val>
                                            <p:strVal val="ppt_x"/>
                                          </p:val>
                                        </p:tav>
                                        <p:tav tm="100000">
                                          <p:val>
                                            <p:strVal val="ppt_x"/>
                                          </p:val>
                                        </p:tav>
                                      </p:tavLst>
                                    </p:anim>
                                    <p:anim calcmode="lin" valueType="num">
                                      <p:cBhvr additive="base">
                                        <p:cTn id="343" dur="3000"/>
                                        <p:tgtEl>
                                          <p:spTgt spid="32"/>
                                        </p:tgtEl>
                                        <p:attrNameLst>
                                          <p:attrName>ppt_y</p:attrName>
                                        </p:attrNameLst>
                                      </p:cBhvr>
                                      <p:tavLst>
                                        <p:tav tm="0">
                                          <p:val>
                                            <p:strVal val="ppt_y"/>
                                          </p:val>
                                        </p:tav>
                                        <p:tav tm="100000">
                                          <p:val>
                                            <p:strVal val="1+ppt_h/2"/>
                                          </p:val>
                                        </p:tav>
                                      </p:tavLst>
                                    </p:anim>
                                    <p:set>
                                      <p:cBhvr>
                                        <p:cTn id="344" dur="1" fill="hold">
                                          <p:stCondLst>
                                            <p:cond delay="2999"/>
                                          </p:stCondLst>
                                        </p:cTn>
                                        <p:tgtEl>
                                          <p:spTgt spid="32"/>
                                        </p:tgtEl>
                                        <p:attrNameLst>
                                          <p:attrName>style.visibility</p:attrName>
                                        </p:attrNameLst>
                                      </p:cBhvr>
                                      <p:to>
                                        <p:strVal val="hidden"/>
                                      </p:to>
                                    </p:set>
                                  </p:childTnLst>
                                </p:cTn>
                              </p:par>
                              <p:par>
                                <p:cTn id="345" presetID="2" presetClass="exit" presetSubtype="4" fill="hold" grpId="2" nodeType="withEffect">
                                  <p:stCondLst>
                                    <p:cond delay="0"/>
                                  </p:stCondLst>
                                  <p:childTnLst>
                                    <p:anim calcmode="lin" valueType="num">
                                      <p:cBhvr additive="base">
                                        <p:cTn id="346" dur="3000"/>
                                        <p:tgtEl>
                                          <p:spTgt spid="33"/>
                                        </p:tgtEl>
                                        <p:attrNameLst>
                                          <p:attrName>ppt_x</p:attrName>
                                        </p:attrNameLst>
                                      </p:cBhvr>
                                      <p:tavLst>
                                        <p:tav tm="0">
                                          <p:val>
                                            <p:strVal val="ppt_x"/>
                                          </p:val>
                                        </p:tav>
                                        <p:tav tm="100000">
                                          <p:val>
                                            <p:strVal val="ppt_x"/>
                                          </p:val>
                                        </p:tav>
                                      </p:tavLst>
                                    </p:anim>
                                    <p:anim calcmode="lin" valueType="num">
                                      <p:cBhvr additive="base">
                                        <p:cTn id="347" dur="3000"/>
                                        <p:tgtEl>
                                          <p:spTgt spid="33"/>
                                        </p:tgtEl>
                                        <p:attrNameLst>
                                          <p:attrName>ppt_y</p:attrName>
                                        </p:attrNameLst>
                                      </p:cBhvr>
                                      <p:tavLst>
                                        <p:tav tm="0">
                                          <p:val>
                                            <p:strVal val="ppt_y"/>
                                          </p:val>
                                        </p:tav>
                                        <p:tav tm="100000">
                                          <p:val>
                                            <p:strVal val="1+ppt_h/2"/>
                                          </p:val>
                                        </p:tav>
                                      </p:tavLst>
                                    </p:anim>
                                    <p:set>
                                      <p:cBhvr>
                                        <p:cTn id="348" dur="1" fill="hold">
                                          <p:stCondLst>
                                            <p:cond delay="2999"/>
                                          </p:stCondLst>
                                        </p:cTn>
                                        <p:tgtEl>
                                          <p:spTgt spid="33"/>
                                        </p:tgtEl>
                                        <p:attrNameLst>
                                          <p:attrName>style.visibility</p:attrName>
                                        </p:attrNameLst>
                                      </p:cBhvr>
                                      <p:to>
                                        <p:strVal val="hidden"/>
                                      </p:to>
                                    </p:set>
                                  </p:childTnLst>
                                </p:cTn>
                              </p:par>
                              <p:par>
                                <p:cTn id="349" presetID="2" presetClass="exit" presetSubtype="4" fill="hold" grpId="2" nodeType="withEffect">
                                  <p:stCondLst>
                                    <p:cond delay="0"/>
                                  </p:stCondLst>
                                  <p:childTnLst>
                                    <p:anim calcmode="lin" valueType="num">
                                      <p:cBhvr additive="base">
                                        <p:cTn id="350" dur="3000"/>
                                        <p:tgtEl>
                                          <p:spTgt spid="34"/>
                                        </p:tgtEl>
                                        <p:attrNameLst>
                                          <p:attrName>ppt_x</p:attrName>
                                        </p:attrNameLst>
                                      </p:cBhvr>
                                      <p:tavLst>
                                        <p:tav tm="0">
                                          <p:val>
                                            <p:strVal val="ppt_x"/>
                                          </p:val>
                                        </p:tav>
                                        <p:tav tm="100000">
                                          <p:val>
                                            <p:strVal val="ppt_x"/>
                                          </p:val>
                                        </p:tav>
                                      </p:tavLst>
                                    </p:anim>
                                    <p:anim calcmode="lin" valueType="num">
                                      <p:cBhvr additive="base">
                                        <p:cTn id="351" dur="3000"/>
                                        <p:tgtEl>
                                          <p:spTgt spid="34"/>
                                        </p:tgtEl>
                                        <p:attrNameLst>
                                          <p:attrName>ppt_y</p:attrName>
                                        </p:attrNameLst>
                                      </p:cBhvr>
                                      <p:tavLst>
                                        <p:tav tm="0">
                                          <p:val>
                                            <p:strVal val="ppt_y"/>
                                          </p:val>
                                        </p:tav>
                                        <p:tav tm="100000">
                                          <p:val>
                                            <p:strVal val="1+ppt_h/2"/>
                                          </p:val>
                                        </p:tav>
                                      </p:tavLst>
                                    </p:anim>
                                    <p:set>
                                      <p:cBhvr>
                                        <p:cTn id="352" dur="1" fill="hold">
                                          <p:stCondLst>
                                            <p:cond delay="2999"/>
                                          </p:stCondLst>
                                        </p:cTn>
                                        <p:tgtEl>
                                          <p:spTgt spid="34"/>
                                        </p:tgtEl>
                                        <p:attrNameLst>
                                          <p:attrName>style.visibility</p:attrName>
                                        </p:attrNameLst>
                                      </p:cBhvr>
                                      <p:to>
                                        <p:strVal val="hidden"/>
                                      </p:to>
                                    </p:set>
                                  </p:childTnLst>
                                </p:cTn>
                              </p:par>
                              <p:par>
                                <p:cTn id="353" presetID="2" presetClass="exit" presetSubtype="4" fill="hold" grpId="2" nodeType="withEffect">
                                  <p:stCondLst>
                                    <p:cond delay="0"/>
                                  </p:stCondLst>
                                  <p:childTnLst>
                                    <p:anim calcmode="lin" valueType="num">
                                      <p:cBhvr additive="base">
                                        <p:cTn id="354" dur="3000"/>
                                        <p:tgtEl>
                                          <p:spTgt spid="35"/>
                                        </p:tgtEl>
                                        <p:attrNameLst>
                                          <p:attrName>ppt_x</p:attrName>
                                        </p:attrNameLst>
                                      </p:cBhvr>
                                      <p:tavLst>
                                        <p:tav tm="0">
                                          <p:val>
                                            <p:strVal val="ppt_x"/>
                                          </p:val>
                                        </p:tav>
                                        <p:tav tm="100000">
                                          <p:val>
                                            <p:strVal val="ppt_x"/>
                                          </p:val>
                                        </p:tav>
                                      </p:tavLst>
                                    </p:anim>
                                    <p:anim calcmode="lin" valueType="num">
                                      <p:cBhvr additive="base">
                                        <p:cTn id="355" dur="3000"/>
                                        <p:tgtEl>
                                          <p:spTgt spid="35"/>
                                        </p:tgtEl>
                                        <p:attrNameLst>
                                          <p:attrName>ppt_y</p:attrName>
                                        </p:attrNameLst>
                                      </p:cBhvr>
                                      <p:tavLst>
                                        <p:tav tm="0">
                                          <p:val>
                                            <p:strVal val="ppt_y"/>
                                          </p:val>
                                        </p:tav>
                                        <p:tav tm="100000">
                                          <p:val>
                                            <p:strVal val="1+ppt_h/2"/>
                                          </p:val>
                                        </p:tav>
                                      </p:tavLst>
                                    </p:anim>
                                    <p:set>
                                      <p:cBhvr>
                                        <p:cTn id="356" dur="1" fill="hold">
                                          <p:stCondLst>
                                            <p:cond delay="2999"/>
                                          </p:stCondLst>
                                        </p:cTn>
                                        <p:tgtEl>
                                          <p:spTgt spid="35"/>
                                        </p:tgtEl>
                                        <p:attrNameLst>
                                          <p:attrName>style.visibility</p:attrName>
                                        </p:attrNameLst>
                                      </p:cBhvr>
                                      <p:to>
                                        <p:strVal val="hidden"/>
                                      </p:to>
                                    </p:set>
                                  </p:childTnLst>
                                </p:cTn>
                              </p:par>
                              <p:par>
                                <p:cTn id="357" presetID="2" presetClass="exit" presetSubtype="4" fill="hold" grpId="2" nodeType="withEffect">
                                  <p:stCondLst>
                                    <p:cond delay="0"/>
                                  </p:stCondLst>
                                  <p:childTnLst>
                                    <p:anim calcmode="lin" valueType="num">
                                      <p:cBhvr additive="base">
                                        <p:cTn id="358" dur="3000"/>
                                        <p:tgtEl>
                                          <p:spTgt spid="36"/>
                                        </p:tgtEl>
                                        <p:attrNameLst>
                                          <p:attrName>ppt_x</p:attrName>
                                        </p:attrNameLst>
                                      </p:cBhvr>
                                      <p:tavLst>
                                        <p:tav tm="0">
                                          <p:val>
                                            <p:strVal val="ppt_x"/>
                                          </p:val>
                                        </p:tav>
                                        <p:tav tm="100000">
                                          <p:val>
                                            <p:strVal val="ppt_x"/>
                                          </p:val>
                                        </p:tav>
                                      </p:tavLst>
                                    </p:anim>
                                    <p:anim calcmode="lin" valueType="num">
                                      <p:cBhvr additive="base">
                                        <p:cTn id="359" dur="3000"/>
                                        <p:tgtEl>
                                          <p:spTgt spid="36"/>
                                        </p:tgtEl>
                                        <p:attrNameLst>
                                          <p:attrName>ppt_y</p:attrName>
                                        </p:attrNameLst>
                                      </p:cBhvr>
                                      <p:tavLst>
                                        <p:tav tm="0">
                                          <p:val>
                                            <p:strVal val="ppt_y"/>
                                          </p:val>
                                        </p:tav>
                                        <p:tav tm="100000">
                                          <p:val>
                                            <p:strVal val="1+ppt_h/2"/>
                                          </p:val>
                                        </p:tav>
                                      </p:tavLst>
                                    </p:anim>
                                    <p:set>
                                      <p:cBhvr>
                                        <p:cTn id="360" dur="1" fill="hold">
                                          <p:stCondLst>
                                            <p:cond delay="2999"/>
                                          </p:stCondLst>
                                        </p:cTn>
                                        <p:tgtEl>
                                          <p:spTgt spid="36"/>
                                        </p:tgtEl>
                                        <p:attrNameLst>
                                          <p:attrName>style.visibility</p:attrName>
                                        </p:attrNameLst>
                                      </p:cBhvr>
                                      <p:to>
                                        <p:strVal val="hidden"/>
                                      </p:to>
                                    </p:set>
                                  </p:childTnLst>
                                </p:cTn>
                              </p:par>
                              <p:par>
                                <p:cTn id="361" presetID="2" presetClass="exit" presetSubtype="4" fill="hold" grpId="2" nodeType="withEffect">
                                  <p:stCondLst>
                                    <p:cond delay="0"/>
                                  </p:stCondLst>
                                  <p:childTnLst>
                                    <p:anim calcmode="lin" valueType="num">
                                      <p:cBhvr additive="base">
                                        <p:cTn id="362" dur="3000"/>
                                        <p:tgtEl>
                                          <p:spTgt spid="37"/>
                                        </p:tgtEl>
                                        <p:attrNameLst>
                                          <p:attrName>ppt_x</p:attrName>
                                        </p:attrNameLst>
                                      </p:cBhvr>
                                      <p:tavLst>
                                        <p:tav tm="0">
                                          <p:val>
                                            <p:strVal val="ppt_x"/>
                                          </p:val>
                                        </p:tav>
                                        <p:tav tm="100000">
                                          <p:val>
                                            <p:strVal val="ppt_x"/>
                                          </p:val>
                                        </p:tav>
                                      </p:tavLst>
                                    </p:anim>
                                    <p:anim calcmode="lin" valueType="num">
                                      <p:cBhvr additive="base">
                                        <p:cTn id="363" dur="3000"/>
                                        <p:tgtEl>
                                          <p:spTgt spid="37"/>
                                        </p:tgtEl>
                                        <p:attrNameLst>
                                          <p:attrName>ppt_y</p:attrName>
                                        </p:attrNameLst>
                                      </p:cBhvr>
                                      <p:tavLst>
                                        <p:tav tm="0">
                                          <p:val>
                                            <p:strVal val="ppt_y"/>
                                          </p:val>
                                        </p:tav>
                                        <p:tav tm="100000">
                                          <p:val>
                                            <p:strVal val="1+ppt_h/2"/>
                                          </p:val>
                                        </p:tav>
                                      </p:tavLst>
                                    </p:anim>
                                    <p:set>
                                      <p:cBhvr>
                                        <p:cTn id="364" dur="1" fill="hold">
                                          <p:stCondLst>
                                            <p:cond delay="2999"/>
                                          </p:stCondLst>
                                        </p:cTn>
                                        <p:tgtEl>
                                          <p:spTgt spid="37"/>
                                        </p:tgtEl>
                                        <p:attrNameLst>
                                          <p:attrName>style.visibility</p:attrName>
                                        </p:attrNameLst>
                                      </p:cBhvr>
                                      <p:to>
                                        <p:strVal val="hidden"/>
                                      </p:to>
                                    </p:set>
                                  </p:childTnLst>
                                </p:cTn>
                              </p:par>
                              <p:par>
                                <p:cTn id="365" presetID="2" presetClass="exit" presetSubtype="4" fill="hold" grpId="2" nodeType="withEffect">
                                  <p:stCondLst>
                                    <p:cond delay="0"/>
                                  </p:stCondLst>
                                  <p:childTnLst>
                                    <p:anim calcmode="lin" valueType="num">
                                      <p:cBhvr additive="base">
                                        <p:cTn id="366" dur="3000"/>
                                        <p:tgtEl>
                                          <p:spTgt spid="38"/>
                                        </p:tgtEl>
                                        <p:attrNameLst>
                                          <p:attrName>ppt_x</p:attrName>
                                        </p:attrNameLst>
                                      </p:cBhvr>
                                      <p:tavLst>
                                        <p:tav tm="0">
                                          <p:val>
                                            <p:strVal val="ppt_x"/>
                                          </p:val>
                                        </p:tav>
                                        <p:tav tm="100000">
                                          <p:val>
                                            <p:strVal val="ppt_x"/>
                                          </p:val>
                                        </p:tav>
                                      </p:tavLst>
                                    </p:anim>
                                    <p:anim calcmode="lin" valueType="num">
                                      <p:cBhvr additive="base">
                                        <p:cTn id="367" dur="3000"/>
                                        <p:tgtEl>
                                          <p:spTgt spid="38"/>
                                        </p:tgtEl>
                                        <p:attrNameLst>
                                          <p:attrName>ppt_y</p:attrName>
                                        </p:attrNameLst>
                                      </p:cBhvr>
                                      <p:tavLst>
                                        <p:tav tm="0">
                                          <p:val>
                                            <p:strVal val="ppt_y"/>
                                          </p:val>
                                        </p:tav>
                                        <p:tav tm="100000">
                                          <p:val>
                                            <p:strVal val="1+ppt_h/2"/>
                                          </p:val>
                                        </p:tav>
                                      </p:tavLst>
                                    </p:anim>
                                    <p:set>
                                      <p:cBhvr>
                                        <p:cTn id="368" dur="1" fill="hold">
                                          <p:stCondLst>
                                            <p:cond delay="2999"/>
                                          </p:stCondLst>
                                        </p:cTn>
                                        <p:tgtEl>
                                          <p:spTgt spid="38"/>
                                        </p:tgtEl>
                                        <p:attrNameLst>
                                          <p:attrName>style.visibility</p:attrName>
                                        </p:attrNameLst>
                                      </p:cBhvr>
                                      <p:to>
                                        <p:strVal val="hidden"/>
                                      </p:to>
                                    </p:set>
                                  </p:childTnLst>
                                </p:cTn>
                              </p:par>
                              <p:par>
                                <p:cTn id="369" presetID="8" presetClass="emph" presetSubtype="0" fill="hold" grpId="3" nodeType="withEffect">
                                  <p:stCondLst>
                                    <p:cond delay="0"/>
                                  </p:stCondLst>
                                  <p:childTnLst>
                                    <p:animRot by="21600000">
                                      <p:cBhvr>
                                        <p:cTn id="370" dur="3000" fill="hold"/>
                                        <p:tgtEl>
                                          <p:spTgt spid="15"/>
                                        </p:tgtEl>
                                        <p:attrNameLst>
                                          <p:attrName>r</p:attrName>
                                        </p:attrNameLst>
                                      </p:cBhvr>
                                    </p:animRot>
                                  </p:childTnLst>
                                </p:cTn>
                              </p:par>
                              <p:par>
                                <p:cTn id="371" presetID="8" presetClass="emph" presetSubtype="0" fill="hold" grpId="3" nodeType="withEffect">
                                  <p:stCondLst>
                                    <p:cond delay="0"/>
                                  </p:stCondLst>
                                  <p:childTnLst>
                                    <p:animRot by="-21600000">
                                      <p:cBhvr>
                                        <p:cTn id="372" dur="3000" fill="hold"/>
                                        <p:tgtEl>
                                          <p:spTgt spid="16"/>
                                        </p:tgtEl>
                                        <p:attrNameLst>
                                          <p:attrName>r</p:attrName>
                                        </p:attrNameLst>
                                      </p:cBhvr>
                                    </p:animRot>
                                  </p:childTnLst>
                                </p:cTn>
                              </p:par>
                              <p:par>
                                <p:cTn id="373" presetID="8" presetClass="emph" presetSubtype="0" fill="hold" grpId="3" nodeType="withEffect">
                                  <p:stCondLst>
                                    <p:cond delay="0"/>
                                  </p:stCondLst>
                                  <p:childTnLst>
                                    <p:animRot by="21600000">
                                      <p:cBhvr>
                                        <p:cTn id="374" dur="3000" fill="hold"/>
                                        <p:tgtEl>
                                          <p:spTgt spid="17"/>
                                        </p:tgtEl>
                                        <p:attrNameLst>
                                          <p:attrName>r</p:attrName>
                                        </p:attrNameLst>
                                      </p:cBhvr>
                                    </p:animRot>
                                  </p:childTnLst>
                                </p:cTn>
                              </p:par>
                              <p:par>
                                <p:cTn id="375" presetID="8" presetClass="emph" presetSubtype="0" fill="hold" grpId="3" nodeType="withEffect">
                                  <p:stCondLst>
                                    <p:cond delay="0"/>
                                  </p:stCondLst>
                                  <p:childTnLst>
                                    <p:animRot by="-21600000">
                                      <p:cBhvr>
                                        <p:cTn id="376" dur="3000" fill="hold"/>
                                        <p:tgtEl>
                                          <p:spTgt spid="18"/>
                                        </p:tgtEl>
                                        <p:attrNameLst>
                                          <p:attrName>r</p:attrName>
                                        </p:attrNameLst>
                                      </p:cBhvr>
                                    </p:animRot>
                                  </p:childTnLst>
                                </p:cTn>
                              </p:par>
                              <p:par>
                                <p:cTn id="377" presetID="8" presetClass="emph" presetSubtype="0" fill="hold" grpId="3" nodeType="withEffect">
                                  <p:stCondLst>
                                    <p:cond delay="0"/>
                                  </p:stCondLst>
                                  <p:childTnLst>
                                    <p:animRot by="21600000">
                                      <p:cBhvr>
                                        <p:cTn id="378" dur="3000" fill="hold"/>
                                        <p:tgtEl>
                                          <p:spTgt spid="19"/>
                                        </p:tgtEl>
                                        <p:attrNameLst>
                                          <p:attrName>r</p:attrName>
                                        </p:attrNameLst>
                                      </p:cBhvr>
                                    </p:animRot>
                                  </p:childTnLst>
                                </p:cTn>
                              </p:par>
                              <p:par>
                                <p:cTn id="379" presetID="8" presetClass="emph" presetSubtype="0" fill="hold" grpId="3" nodeType="withEffect">
                                  <p:stCondLst>
                                    <p:cond delay="0"/>
                                  </p:stCondLst>
                                  <p:childTnLst>
                                    <p:animRot by="-21600000">
                                      <p:cBhvr>
                                        <p:cTn id="380" dur="3000" fill="hold"/>
                                        <p:tgtEl>
                                          <p:spTgt spid="20"/>
                                        </p:tgtEl>
                                        <p:attrNameLst>
                                          <p:attrName>r</p:attrName>
                                        </p:attrNameLst>
                                      </p:cBhvr>
                                    </p:animRot>
                                  </p:childTnLst>
                                </p:cTn>
                              </p:par>
                              <p:par>
                                <p:cTn id="381" presetID="8" presetClass="emph" presetSubtype="0" fill="hold" grpId="3" nodeType="withEffect">
                                  <p:stCondLst>
                                    <p:cond delay="0"/>
                                  </p:stCondLst>
                                  <p:childTnLst>
                                    <p:animRot by="21600000">
                                      <p:cBhvr>
                                        <p:cTn id="382" dur="3000" fill="hold"/>
                                        <p:tgtEl>
                                          <p:spTgt spid="21"/>
                                        </p:tgtEl>
                                        <p:attrNameLst>
                                          <p:attrName>r</p:attrName>
                                        </p:attrNameLst>
                                      </p:cBhvr>
                                    </p:animRot>
                                  </p:childTnLst>
                                </p:cTn>
                              </p:par>
                              <p:par>
                                <p:cTn id="383" presetID="8" presetClass="emph" presetSubtype="0" fill="hold" grpId="3" nodeType="withEffect">
                                  <p:stCondLst>
                                    <p:cond delay="0"/>
                                  </p:stCondLst>
                                  <p:childTnLst>
                                    <p:animRot by="-21600000">
                                      <p:cBhvr>
                                        <p:cTn id="384" dur="3000" fill="hold"/>
                                        <p:tgtEl>
                                          <p:spTgt spid="22"/>
                                        </p:tgtEl>
                                        <p:attrNameLst>
                                          <p:attrName>r</p:attrName>
                                        </p:attrNameLst>
                                      </p:cBhvr>
                                    </p:animRot>
                                  </p:childTnLst>
                                </p:cTn>
                              </p:par>
                              <p:par>
                                <p:cTn id="385" presetID="8" presetClass="emph" presetSubtype="0" fill="hold" grpId="3" nodeType="withEffect">
                                  <p:stCondLst>
                                    <p:cond delay="0"/>
                                  </p:stCondLst>
                                  <p:childTnLst>
                                    <p:animRot by="21600000">
                                      <p:cBhvr>
                                        <p:cTn id="386" dur="3000" fill="hold"/>
                                        <p:tgtEl>
                                          <p:spTgt spid="23"/>
                                        </p:tgtEl>
                                        <p:attrNameLst>
                                          <p:attrName>r</p:attrName>
                                        </p:attrNameLst>
                                      </p:cBhvr>
                                    </p:animRot>
                                  </p:childTnLst>
                                </p:cTn>
                              </p:par>
                              <p:par>
                                <p:cTn id="387" presetID="8" presetClass="emph" presetSubtype="0" fill="hold" grpId="3" nodeType="withEffect">
                                  <p:stCondLst>
                                    <p:cond delay="0"/>
                                  </p:stCondLst>
                                  <p:childTnLst>
                                    <p:animRot by="-21600000">
                                      <p:cBhvr>
                                        <p:cTn id="388" dur="3000" fill="hold"/>
                                        <p:tgtEl>
                                          <p:spTgt spid="24"/>
                                        </p:tgtEl>
                                        <p:attrNameLst>
                                          <p:attrName>r</p:attrName>
                                        </p:attrNameLst>
                                      </p:cBhvr>
                                    </p:animRot>
                                  </p:childTnLst>
                                </p:cTn>
                              </p:par>
                              <p:par>
                                <p:cTn id="389" presetID="8" presetClass="emph" presetSubtype="0" fill="hold" grpId="3" nodeType="withEffect">
                                  <p:stCondLst>
                                    <p:cond delay="0"/>
                                  </p:stCondLst>
                                  <p:childTnLst>
                                    <p:animRot by="21600000">
                                      <p:cBhvr>
                                        <p:cTn id="390" dur="3000" fill="hold"/>
                                        <p:tgtEl>
                                          <p:spTgt spid="25"/>
                                        </p:tgtEl>
                                        <p:attrNameLst>
                                          <p:attrName>r</p:attrName>
                                        </p:attrNameLst>
                                      </p:cBhvr>
                                    </p:animRot>
                                  </p:childTnLst>
                                </p:cTn>
                              </p:par>
                              <p:par>
                                <p:cTn id="391" presetID="8" presetClass="emph" presetSubtype="0" fill="hold" grpId="3" nodeType="withEffect">
                                  <p:stCondLst>
                                    <p:cond delay="0"/>
                                  </p:stCondLst>
                                  <p:childTnLst>
                                    <p:animRot by="-21600000">
                                      <p:cBhvr>
                                        <p:cTn id="392" dur="3000" fill="hold"/>
                                        <p:tgtEl>
                                          <p:spTgt spid="26"/>
                                        </p:tgtEl>
                                        <p:attrNameLst>
                                          <p:attrName>r</p:attrName>
                                        </p:attrNameLst>
                                      </p:cBhvr>
                                    </p:animRot>
                                  </p:childTnLst>
                                </p:cTn>
                              </p:par>
                              <p:par>
                                <p:cTn id="393" presetID="8" presetClass="emph" presetSubtype="0" fill="hold" grpId="3" nodeType="withEffect">
                                  <p:stCondLst>
                                    <p:cond delay="0"/>
                                  </p:stCondLst>
                                  <p:childTnLst>
                                    <p:animRot by="21600000">
                                      <p:cBhvr>
                                        <p:cTn id="394" dur="3000" fill="hold"/>
                                        <p:tgtEl>
                                          <p:spTgt spid="3"/>
                                        </p:tgtEl>
                                        <p:attrNameLst>
                                          <p:attrName>r</p:attrName>
                                        </p:attrNameLst>
                                      </p:cBhvr>
                                    </p:animRot>
                                  </p:childTnLst>
                                </p:cTn>
                              </p:par>
                              <p:par>
                                <p:cTn id="395" presetID="8" presetClass="emph" presetSubtype="0" fill="hold" grpId="3" nodeType="withEffect">
                                  <p:stCondLst>
                                    <p:cond delay="0"/>
                                  </p:stCondLst>
                                  <p:childTnLst>
                                    <p:animRot by="-21600000">
                                      <p:cBhvr>
                                        <p:cTn id="396" dur="3000" fill="hold"/>
                                        <p:tgtEl>
                                          <p:spTgt spid="4"/>
                                        </p:tgtEl>
                                        <p:attrNameLst>
                                          <p:attrName>r</p:attrName>
                                        </p:attrNameLst>
                                      </p:cBhvr>
                                    </p:animRot>
                                  </p:childTnLst>
                                </p:cTn>
                              </p:par>
                              <p:par>
                                <p:cTn id="397" presetID="8" presetClass="emph" presetSubtype="0" fill="hold" grpId="3" nodeType="withEffect">
                                  <p:stCondLst>
                                    <p:cond delay="0"/>
                                  </p:stCondLst>
                                  <p:childTnLst>
                                    <p:animRot by="21600000">
                                      <p:cBhvr>
                                        <p:cTn id="398" dur="3000" fill="hold"/>
                                        <p:tgtEl>
                                          <p:spTgt spid="5"/>
                                        </p:tgtEl>
                                        <p:attrNameLst>
                                          <p:attrName>r</p:attrName>
                                        </p:attrNameLst>
                                      </p:cBhvr>
                                    </p:animRot>
                                  </p:childTnLst>
                                </p:cTn>
                              </p:par>
                              <p:par>
                                <p:cTn id="399" presetID="8" presetClass="emph" presetSubtype="0" fill="hold" grpId="3" nodeType="withEffect">
                                  <p:stCondLst>
                                    <p:cond delay="0"/>
                                  </p:stCondLst>
                                  <p:childTnLst>
                                    <p:animRot by="-21600000">
                                      <p:cBhvr>
                                        <p:cTn id="400" dur="3000" fill="hold"/>
                                        <p:tgtEl>
                                          <p:spTgt spid="6"/>
                                        </p:tgtEl>
                                        <p:attrNameLst>
                                          <p:attrName>r</p:attrName>
                                        </p:attrNameLst>
                                      </p:cBhvr>
                                    </p:animRot>
                                  </p:childTnLst>
                                </p:cTn>
                              </p:par>
                              <p:par>
                                <p:cTn id="401" presetID="8" presetClass="emph" presetSubtype="0" fill="hold" grpId="3" nodeType="withEffect">
                                  <p:stCondLst>
                                    <p:cond delay="0"/>
                                  </p:stCondLst>
                                  <p:childTnLst>
                                    <p:animRot by="21600000">
                                      <p:cBhvr>
                                        <p:cTn id="402" dur="3000" fill="hold"/>
                                        <p:tgtEl>
                                          <p:spTgt spid="7"/>
                                        </p:tgtEl>
                                        <p:attrNameLst>
                                          <p:attrName>r</p:attrName>
                                        </p:attrNameLst>
                                      </p:cBhvr>
                                    </p:animRot>
                                  </p:childTnLst>
                                </p:cTn>
                              </p:par>
                              <p:par>
                                <p:cTn id="403" presetID="8" presetClass="emph" presetSubtype="0" fill="hold" grpId="3" nodeType="withEffect">
                                  <p:stCondLst>
                                    <p:cond delay="0"/>
                                  </p:stCondLst>
                                  <p:childTnLst>
                                    <p:animRot by="-21600000">
                                      <p:cBhvr>
                                        <p:cTn id="404" dur="3000" fill="hold"/>
                                        <p:tgtEl>
                                          <p:spTgt spid="8"/>
                                        </p:tgtEl>
                                        <p:attrNameLst>
                                          <p:attrName>r</p:attrName>
                                        </p:attrNameLst>
                                      </p:cBhvr>
                                    </p:animRot>
                                  </p:childTnLst>
                                </p:cTn>
                              </p:par>
                              <p:par>
                                <p:cTn id="405" presetID="8" presetClass="emph" presetSubtype="0" fill="hold" grpId="3" nodeType="withEffect">
                                  <p:stCondLst>
                                    <p:cond delay="0"/>
                                  </p:stCondLst>
                                  <p:childTnLst>
                                    <p:animRot by="21600000">
                                      <p:cBhvr>
                                        <p:cTn id="406" dur="3000" fill="hold"/>
                                        <p:tgtEl>
                                          <p:spTgt spid="9"/>
                                        </p:tgtEl>
                                        <p:attrNameLst>
                                          <p:attrName>r</p:attrName>
                                        </p:attrNameLst>
                                      </p:cBhvr>
                                    </p:animRot>
                                  </p:childTnLst>
                                </p:cTn>
                              </p:par>
                              <p:par>
                                <p:cTn id="407" presetID="8" presetClass="emph" presetSubtype="0" fill="hold" grpId="3" nodeType="withEffect">
                                  <p:stCondLst>
                                    <p:cond delay="0"/>
                                  </p:stCondLst>
                                  <p:childTnLst>
                                    <p:animRot by="-21600000">
                                      <p:cBhvr>
                                        <p:cTn id="408" dur="3000" fill="hold"/>
                                        <p:tgtEl>
                                          <p:spTgt spid="10"/>
                                        </p:tgtEl>
                                        <p:attrNameLst>
                                          <p:attrName>r</p:attrName>
                                        </p:attrNameLst>
                                      </p:cBhvr>
                                    </p:animRot>
                                  </p:childTnLst>
                                </p:cTn>
                              </p:par>
                              <p:par>
                                <p:cTn id="409" presetID="8" presetClass="emph" presetSubtype="0" fill="hold" grpId="3" nodeType="withEffect">
                                  <p:stCondLst>
                                    <p:cond delay="0"/>
                                  </p:stCondLst>
                                  <p:childTnLst>
                                    <p:animRot by="21600000">
                                      <p:cBhvr>
                                        <p:cTn id="410" dur="3000" fill="hold"/>
                                        <p:tgtEl>
                                          <p:spTgt spid="11"/>
                                        </p:tgtEl>
                                        <p:attrNameLst>
                                          <p:attrName>r</p:attrName>
                                        </p:attrNameLst>
                                      </p:cBhvr>
                                    </p:animRot>
                                  </p:childTnLst>
                                </p:cTn>
                              </p:par>
                              <p:par>
                                <p:cTn id="411" presetID="8" presetClass="emph" presetSubtype="0" fill="hold" grpId="3" nodeType="withEffect">
                                  <p:stCondLst>
                                    <p:cond delay="0"/>
                                  </p:stCondLst>
                                  <p:childTnLst>
                                    <p:animRot by="-21600000">
                                      <p:cBhvr>
                                        <p:cTn id="412" dur="3000" fill="hold"/>
                                        <p:tgtEl>
                                          <p:spTgt spid="12"/>
                                        </p:tgtEl>
                                        <p:attrNameLst>
                                          <p:attrName>r</p:attrName>
                                        </p:attrNameLst>
                                      </p:cBhvr>
                                    </p:animRot>
                                  </p:childTnLst>
                                </p:cTn>
                              </p:par>
                              <p:par>
                                <p:cTn id="413" presetID="8" presetClass="emph" presetSubtype="0" fill="hold" grpId="3" nodeType="withEffect">
                                  <p:stCondLst>
                                    <p:cond delay="0"/>
                                  </p:stCondLst>
                                  <p:childTnLst>
                                    <p:animRot by="21600000">
                                      <p:cBhvr>
                                        <p:cTn id="414" dur="3000" fill="hold"/>
                                        <p:tgtEl>
                                          <p:spTgt spid="13"/>
                                        </p:tgtEl>
                                        <p:attrNameLst>
                                          <p:attrName>r</p:attrName>
                                        </p:attrNameLst>
                                      </p:cBhvr>
                                    </p:animRot>
                                  </p:childTnLst>
                                </p:cTn>
                              </p:par>
                              <p:par>
                                <p:cTn id="415" presetID="8" presetClass="emph" presetSubtype="0" fill="hold" grpId="3" nodeType="withEffect">
                                  <p:stCondLst>
                                    <p:cond delay="0"/>
                                  </p:stCondLst>
                                  <p:childTnLst>
                                    <p:animRot by="-21600000">
                                      <p:cBhvr>
                                        <p:cTn id="416" dur="3000" fill="hold"/>
                                        <p:tgtEl>
                                          <p:spTgt spid="14"/>
                                        </p:tgtEl>
                                        <p:attrNameLst>
                                          <p:attrName>r</p:attrName>
                                        </p:attrNameLst>
                                      </p:cBhvr>
                                    </p:animRot>
                                  </p:childTnLst>
                                </p:cTn>
                              </p:par>
                              <p:par>
                                <p:cTn id="417" presetID="8" presetClass="emph" presetSubtype="0" fill="hold" grpId="3" nodeType="withEffect">
                                  <p:stCondLst>
                                    <p:cond delay="0"/>
                                  </p:stCondLst>
                                  <p:childTnLst>
                                    <p:animRot by="21600000">
                                      <p:cBhvr>
                                        <p:cTn id="418" dur="3000" fill="hold"/>
                                        <p:tgtEl>
                                          <p:spTgt spid="27"/>
                                        </p:tgtEl>
                                        <p:attrNameLst>
                                          <p:attrName>r</p:attrName>
                                        </p:attrNameLst>
                                      </p:cBhvr>
                                    </p:animRot>
                                  </p:childTnLst>
                                </p:cTn>
                              </p:par>
                              <p:par>
                                <p:cTn id="419" presetID="8" presetClass="emph" presetSubtype="0" fill="hold" grpId="3" nodeType="withEffect">
                                  <p:stCondLst>
                                    <p:cond delay="0"/>
                                  </p:stCondLst>
                                  <p:childTnLst>
                                    <p:animRot by="-21600000">
                                      <p:cBhvr>
                                        <p:cTn id="420" dur="3000" fill="hold"/>
                                        <p:tgtEl>
                                          <p:spTgt spid="28"/>
                                        </p:tgtEl>
                                        <p:attrNameLst>
                                          <p:attrName>r</p:attrName>
                                        </p:attrNameLst>
                                      </p:cBhvr>
                                    </p:animRot>
                                  </p:childTnLst>
                                </p:cTn>
                              </p:par>
                              <p:par>
                                <p:cTn id="421" presetID="8" presetClass="emph" presetSubtype="0" fill="hold" grpId="3" nodeType="withEffect">
                                  <p:stCondLst>
                                    <p:cond delay="0"/>
                                  </p:stCondLst>
                                  <p:childTnLst>
                                    <p:animRot by="21600000">
                                      <p:cBhvr>
                                        <p:cTn id="422" dur="3000" fill="hold"/>
                                        <p:tgtEl>
                                          <p:spTgt spid="29"/>
                                        </p:tgtEl>
                                        <p:attrNameLst>
                                          <p:attrName>r</p:attrName>
                                        </p:attrNameLst>
                                      </p:cBhvr>
                                    </p:animRot>
                                  </p:childTnLst>
                                </p:cTn>
                              </p:par>
                              <p:par>
                                <p:cTn id="423" presetID="8" presetClass="emph" presetSubtype="0" fill="hold" grpId="3" nodeType="withEffect">
                                  <p:stCondLst>
                                    <p:cond delay="0"/>
                                  </p:stCondLst>
                                  <p:childTnLst>
                                    <p:animRot by="-21600000">
                                      <p:cBhvr>
                                        <p:cTn id="424" dur="3000" fill="hold"/>
                                        <p:tgtEl>
                                          <p:spTgt spid="30"/>
                                        </p:tgtEl>
                                        <p:attrNameLst>
                                          <p:attrName>r</p:attrName>
                                        </p:attrNameLst>
                                      </p:cBhvr>
                                    </p:animRot>
                                  </p:childTnLst>
                                </p:cTn>
                              </p:par>
                              <p:par>
                                <p:cTn id="425" presetID="8" presetClass="emph" presetSubtype="0" fill="hold" grpId="3" nodeType="withEffect">
                                  <p:stCondLst>
                                    <p:cond delay="0"/>
                                  </p:stCondLst>
                                  <p:childTnLst>
                                    <p:animRot by="21600000">
                                      <p:cBhvr>
                                        <p:cTn id="426" dur="3000" fill="hold"/>
                                        <p:tgtEl>
                                          <p:spTgt spid="31"/>
                                        </p:tgtEl>
                                        <p:attrNameLst>
                                          <p:attrName>r</p:attrName>
                                        </p:attrNameLst>
                                      </p:cBhvr>
                                    </p:animRot>
                                  </p:childTnLst>
                                </p:cTn>
                              </p:par>
                              <p:par>
                                <p:cTn id="427" presetID="8" presetClass="emph" presetSubtype="0" fill="hold" grpId="3" nodeType="withEffect">
                                  <p:stCondLst>
                                    <p:cond delay="0"/>
                                  </p:stCondLst>
                                  <p:childTnLst>
                                    <p:animRot by="-21600000">
                                      <p:cBhvr>
                                        <p:cTn id="428" dur="3000" fill="hold"/>
                                        <p:tgtEl>
                                          <p:spTgt spid="32"/>
                                        </p:tgtEl>
                                        <p:attrNameLst>
                                          <p:attrName>r</p:attrName>
                                        </p:attrNameLst>
                                      </p:cBhvr>
                                    </p:animRot>
                                  </p:childTnLst>
                                </p:cTn>
                              </p:par>
                              <p:par>
                                <p:cTn id="429" presetID="8" presetClass="emph" presetSubtype="0" fill="hold" grpId="3" nodeType="withEffect">
                                  <p:stCondLst>
                                    <p:cond delay="0"/>
                                  </p:stCondLst>
                                  <p:childTnLst>
                                    <p:animRot by="21600000">
                                      <p:cBhvr>
                                        <p:cTn id="430" dur="3000" fill="hold"/>
                                        <p:tgtEl>
                                          <p:spTgt spid="33"/>
                                        </p:tgtEl>
                                        <p:attrNameLst>
                                          <p:attrName>r</p:attrName>
                                        </p:attrNameLst>
                                      </p:cBhvr>
                                    </p:animRot>
                                  </p:childTnLst>
                                </p:cTn>
                              </p:par>
                              <p:par>
                                <p:cTn id="431" presetID="8" presetClass="emph" presetSubtype="0" fill="hold" grpId="3" nodeType="withEffect">
                                  <p:stCondLst>
                                    <p:cond delay="0"/>
                                  </p:stCondLst>
                                  <p:childTnLst>
                                    <p:animRot by="-21600000">
                                      <p:cBhvr>
                                        <p:cTn id="432" dur="3000" fill="hold"/>
                                        <p:tgtEl>
                                          <p:spTgt spid="34"/>
                                        </p:tgtEl>
                                        <p:attrNameLst>
                                          <p:attrName>r</p:attrName>
                                        </p:attrNameLst>
                                      </p:cBhvr>
                                    </p:animRot>
                                  </p:childTnLst>
                                </p:cTn>
                              </p:par>
                              <p:par>
                                <p:cTn id="433" presetID="8" presetClass="emph" presetSubtype="0" fill="hold" grpId="3" nodeType="withEffect">
                                  <p:stCondLst>
                                    <p:cond delay="0"/>
                                  </p:stCondLst>
                                  <p:childTnLst>
                                    <p:animRot by="21600000">
                                      <p:cBhvr>
                                        <p:cTn id="434" dur="3000" fill="hold"/>
                                        <p:tgtEl>
                                          <p:spTgt spid="35"/>
                                        </p:tgtEl>
                                        <p:attrNameLst>
                                          <p:attrName>r</p:attrName>
                                        </p:attrNameLst>
                                      </p:cBhvr>
                                    </p:animRot>
                                  </p:childTnLst>
                                </p:cTn>
                              </p:par>
                              <p:par>
                                <p:cTn id="435" presetID="8" presetClass="emph" presetSubtype="0" fill="hold" grpId="3" nodeType="withEffect">
                                  <p:stCondLst>
                                    <p:cond delay="0"/>
                                  </p:stCondLst>
                                  <p:childTnLst>
                                    <p:animRot by="-21600000">
                                      <p:cBhvr>
                                        <p:cTn id="436" dur="3000" fill="hold"/>
                                        <p:tgtEl>
                                          <p:spTgt spid="36"/>
                                        </p:tgtEl>
                                        <p:attrNameLst>
                                          <p:attrName>r</p:attrName>
                                        </p:attrNameLst>
                                      </p:cBhvr>
                                    </p:animRot>
                                  </p:childTnLst>
                                </p:cTn>
                              </p:par>
                              <p:par>
                                <p:cTn id="437" presetID="8" presetClass="emph" presetSubtype="0" fill="hold" grpId="3" nodeType="withEffect">
                                  <p:stCondLst>
                                    <p:cond delay="0"/>
                                  </p:stCondLst>
                                  <p:childTnLst>
                                    <p:animRot by="21600000">
                                      <p:cBhvr>
                                        <p:cTn id="438" dur="3000" fill="hold"/>
                                        <p:tgtEl>
                                          <p:spTgt spid="37"/>
                                        </p:tgtEl>
                                        <p:attrNameLst>
                                          <p:attrName>r</p:attrName>
                                        </p:attrNameLst>
                                      </p:cBhvr>
                                    </p:animRot>
                                  </p:childTnLst>
                                </p:cTn>
                              </p:par>
                              <p:par>
                                <p:cTn id="439" presetID="8" presetClass="emph" presetSubtype="0" fill="hold" grpId="3" nodeType="withEffect">
                                  <p:stCondLst>
                                    <p:cond delay="0"/>
                                  </p:stCondLst>
                                  <p:childTnLst>
                                    <p:animRot by="-21600000">
                                      <p:cBhvr>
                                        <p:cTn id="440" dur="3000" fill="hold"/>
                                        <p:tgtEl>
                                          <p:spTgt spid="38"/>
                                        </p:tgtEl>
                                        <p:attrNameLst>
                                          <p:attrName>r</p:attrName>
                                        </p:attrNameLst>
                                      </p:cBhvr>
                                    </p:animRot>
                                  </p:childTnLst>
                                </p:cTn>
                              </p:par>
                              <p:par>
                                <p:cTn id="441" presetID="17" presetClass="entr" presetSubtype="1" fill="hold" nodeType="withEffect">
                                  <p:stCondLst>
                                    <p:cond delay="0"/>
                                  </p:stCondLst>
                                  <p:childTnLst>
                                    <p:set>
                                      <p:cBhvr>
                                        <p:cTn id="442" dur="1" fill="hold">
                                          <p:stCondLst>
                                            <p:cond delay="0"/>
                                          </p:stCondLst>
                                        </p:cTn>
                                        <p:tgtEl>
                                          <p:spTgt spid="2"/>
                                        </p:tgtEl>
                                        <p:attrNameLst>
                                          <p:attrName>style.visibility</p:attrName>
                                        </p:attrNameLst>
                                      </p:cBhvr>
                                      <p:to>
                                        <p:strVal val="visible"/>
                                      </p:to>
                                    </p:set>
                                    <p:anim calcmode="lin" valueType="num">
                                      <p:cBhvr>
                                        <p:cTn id="443" dur="3000" fill="hold"/>
                                        <p:tgtEl>
                                          <p:spTgt spid="2"/>
                                        </p:tgtEl>
                                        <p:attrNameLst>
                                          <p:attrName>ppt_x</p:attrName>
                                        </p:attrNameLst>
                                      </p:cBhvr>
                                      <p:tavLst>
                                        <p:tav tm="0">
                                          <p:val>
                                            <p:strVal val="#ppt_x"/>
                                          </p:val>
                                        </p:tav>
                                        <p:tav tm="100000">
                                          <p:val>
                                            <p:strVal val="#ppt_x"/>
                                          </p:val>
                                        </p:tav>
                                      </p:tavLst>
                                    </p:anim>
                                    <p:anim calcmode="lin" valueType="num">
                                      <p:cBhvr>
                                        <p:cTn id="444" dur="3000" fill="hold"/>
                                        <p:tgtEl>
                                          <p:spTgt spid="2"/>
                                        </p:tgtEl>
                                        <p:attrNameLst>
                                          <p:attrName>ppt_y</p:attrName>
                                        </p:attrNameLst>
                                      </p:cBhvr>
                                      <p:tavLst>
                                        <p:tav tm="0">
                                          <p:val>
                                            <p:strVal val="#ppt_y-#ppt_h/2"/>
                                          </p:val>
                                        </p:tav>
                                        <p:tav tm="100000">
                                          <p:val>
                                            <p:strVal val="#ppt_y"/>
                                          </p:val>
                                        </p:tav>
                                      </p:tavLst>
                                    </p:anim>
                                    <p:anim calcmode="lin" valueType="num">
                                      <p:cBhvr>
                                        <p:cTn id="445" dur="3000" fill="hold"/>
                                        <p:tgtEl>
                                          <p:spTgt spid="2"/>
                                        </p:tgtEl>
                                        <p:attrNameLst>
                                          <p:attrName>ppt_w</p:attrName>
                                        </p:attrNameLst>
                                      </p:cBhvr>
                                      <p:tavLst>
                                        <p:tav tm="0">
                                          <p:val>
                                            <p:strVal val="#ppt_w"/>
                                          </p:val>
                                        </p:tav>
                                        <p:tav tm="100000">
                                          <p:val>
                                            <p:strVal val="#ppt_w"/>
                                          </p:val>
                                        </p:tav>
                                      </p:tavLst>
                                    </p:anim>
                                    <p:anim calcmode="lin" valueType="num">
                                      <p:cBhvr>
                                        <p:cTn id="446" dur="3000" fill="hold"/>
                                        <p:tgtEl>
                                          <p:spTgt spid="2"/>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P spid="3" grpId="2" animBg="1"/>
      <p:bldP spid="3" grpId="3" animBg="1"/>
      <p:bldP spid="4" grpId="0" animBg="1"/>
      <p:bldP spid="4" grpId="1" animBg="1"/>
      <p:bldP spid="4" grpId="2" animBg="1"/>
      <p:bldP spid="4" grpId="3" animBg="1"/>
      <p:bldP spid="5" grpId="0" animBg="1"/>
      <p:bldP spid="5" grpId="1" animBg="1"/>
      <p:bldP spid="5" grpId="2" animBg="1"/>
      <p:bldP spid="5" grpId="3" animBg="1"/>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9" grpId="0" animBg="1"/>
      <p:bldP spid="9" grpId="1" animBg="1"/>
      <p:bldP spid="9" grpId="2" animBg="1"/>
      <p:bldP spid="9" grpId="3" animBg="1"/>
      <p:bldP spid="10" grpId="0" animBg="1"/>
      <p:bldP spid="10" grpId="1" animBg="1"/>
      <p:bldP spid="10" grpId="2" animBg="1"/>
      <p:bldP spid="10" grpId="3" animBg="1"/>
      <p:bldP spid="11" grpId="0" animBg="1"/>
      <p:bldP spid="11" grpId="1" animBg="1"/>
      <p:bldP spid="11" grpId="2" animBg="1"/>
      <p:bldP spid="11" grpId="3" animBg="1"/>
      <p:bldP spid="12" grpId="0" animBg="1"/>
      <p:bldP spid="12" grpId="1" animBg="1"/>
      <p:bldP spid="12" grpId="2" animBg="1"/>
      <p:bldP spid="12" grpId="3" animBg="1"/>
      <p:bldP spid="13" grpId="0" animBg="1"/>
      <p:bldP spid="13" grpId="1" animBg="1"/>
      <p:bldP spid="13" grpId="2" animBg="1"/>
      <p:bldP spid="13" grpId="3" animBg="1"/>
      <p:bldP spid="14" grpId="0" animBg="1"/>
      <p:bldP spid="14" grpId="1" animBg="1"/>
      <p:bldP spid="14" grpId="2" animBg="1"/>
      <p:bldP spid="14" grpId="3" animBg="1"/>
      <p:bldP spid="15" grpId="0" animBg="1"/>
      <p:bldP spid="15" grpId="1" animBg="1"/>
      <p:bldP spid="15" grpId="2" animBg="1"/>
      <p:bldP spid="15" grpId="3" animBg="1"/>
      <p:bldP spid="16" grpId="0" animBg="1"/>
      <p:bldP spid="16" grpId="1" animBg="1"/>
      <p:bldP spid="16" grpId="2" animBg="1"/>
      <p:bldP spid="16" grpId="3"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20" grpId="0" animBg="1"/>
      <p:bldP spid="20" grpId="1" animBg="1"/>
      <p:bldP spid="20" grpId="2" animBg="1"/>
      <p:bldP spid="20" grpId="3" animBg="1"/>
      <p:bldP spid="21" grpId="0" animBg="1"/>
      <p:bldP spid="21" grpId="1" animBg="1"/>
      <p:bldP spid="21" grpId="2" animBg="1"/>
      <p:bldP spid="21" grpId="3" animBg="1"/>
      <p:bldP spid="22" grpId="0" animBg="1"/>
      <p:bldP spid="22" grpId="1" animBg="1"/>
      <p:bldP spid="22" grpId="2" animBg="1"/>
      <p:bldP spid="22" grpId="3" animBg="1"/>
      <p:bldP spid="23" grpId="0" animBg="1"/>
      <p:bldP spid="23" grpId="1" animBg="1"/>
      <p:bldP spid="23" grpId="2" animBg="1"/>
      <p:bldP spid="23" grpId="3" animBg="1"/>
      <p:bldP spid="24" grpId="0" animBg="1"/>
      <p:bldP spid="24" grpId="1" animBg="1"/>
      <p:bldP spid="24" grpId="2" animBg="1"/>
      <p:bldP spid="24" grpId="3" animBg="1"/>
      <p:bldP spid="25" grpId="0" animBg="1"/>
      <p:bldP spid="25" grpId="1" animBg="1"/>
      <p:bldP spid="25" grpId="2" animBg="1"/>
      <p:bldP spid="25" grpId="3" animBg="1"/>
      <p:bldP spid="26" grpId="0" animBg="1"/>
      <p:bldP spid="26" grpId="1" animBg="1"/>
      <p:bldP spid="26" grpId="2" animBg="1"/>
      <p:bldP spid="26" grpId="3" animBg="1"/>
      <p:bldP spid="27" grpId="0" animBg="1"/>
      <p:bldP spid="27" grpId="1" animBg="1"/>
      <p:bldP spid="27" grpId="2" animBg="1"/>
      <p:bldP spid="27" grpId="3" animBg="1"/>
      <p:bldP spid="28" grpId="0" animBg="1"/>
      <p:bldP spid="28" grpId="1" animBg="1"/>
      <p:bldP spid="28" grpId="2" animBg="1"/>
      <p:bldP spid="28" grpId="3" animBg="1"/>
      <p:bldP spid="29" grpId="0" animBg="1"/>
      <p:bldP spid="29" grpId="1" animBg="1"/>
      <p:bldP spid="29" grpId="2" animBg="1"/>
      <p:bldP spid="29" grpId="3" animBg="1"/>
      <p:bldP spid="30" grpId="0" animBg="1"/>
      <p:bldP spid="30" grpId="1" animBg="1"/>
      <p:bldP spid="30" grpId="2" animBg="1"/>
      <p:bldP spid="30" grpId="3" animBg="1"/>
      <p:bldP spid="31" grpId="0" animBg="1"/>
      <p:bldP spid="31" grpId="1" animBg="1"/>
      <p:bldP spid="31" grpId="2" animBg="1"/>
      <p:bldP spid="31" grpId="3" animBg="1"/>
      <p:bldP spid="32" grpId="0" animBg="1"/>
      <p:bldP spid="32" grpId="1" animBg="1"/>
      <p:bldP spid="32" grpId="2" animBg="1"/>
      <p:bldP spid="32" grpId="3" animBg="1"/>
      <p:bldP spid="33" grpId="0" animBg="1"/>
      <p:bldP spid="33" grpId="1" animBg="1"/>
      <p:bldP spid="33" grpId="2" animBg="1"/>
      <p:bldP spid="33" grpId="3" animBg="1"/>
      <p:bldP spid="34" grpId="0" animBg="1"/>
      <p:bldP spid="34" grpId="1" animBg="1"/>
      <p:bldP spid="34" grpId="2" animBg="1"/>
      <p:bldP spid="34" grpId="3" animBg="1"/>
      <p:bldP spid="35" grpId="0" animBg="1"/>
      <p:bldP spid="35" grpId="1" animBg="1"/>
      <p:bldP spid="35" grpId="2" animBg="1"/>
      <p:bldP spid="35" grpId="3" animBg="1"/>
      <p:bldP spid="36" grpId="0" animBg="1"/>
      <p:bldP spid="36" grpId="1" animBg="1"/>
      <p:bldP spid="36" grpId="2" animBg="1"/>
      <p:bldP spid="36" grpId="3" animBg="1"/>
      <p:bldP spid="37" grpId="0" animBg="1"/>
      <p:bldP spid="37" grpId="1" animBg="1"/>
      <p:bldP spid="37" grpId="2" animBg="1"/>
      <p:bldP spid="37" grpId="3" animBg="1"/>
      <p:bldP spid="38" grpId="0" animBg="1"/>
      <p:bldP spid="38" grpId="1" animBg="1"/>
      <p:bldP spid="38" grpId="2" animBg="1"/>
      <p:bldP spid="38" grpId="3" animBg="1"/>
      <p:bldP spid="39" grpId="0" animBg="1"/>
    </p:bld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1 Imagen" descr="1(13).jpg"/>
          <p:cNvPicPr>
            <a:picLocks noGrp="1" noChangeAspect="1"/>
          </p:cNvPicPr>
          <p:nvPr isPhoto="1"/>
        </p:nvPicPr>
        <p:blipFill>
          <a:blip r:embed="rId2">
            <a:lum/>
          </a:blip>
          <a:stretch>
            <a:fillRect/>
          </a:stretch>
        </p:blipFill>
        <p:spPr>
          <a:xfrm>
            <a:off x="0" y="0"/>
            <a:ext cx="9144000" cy="5143500"/>
          </a:xfrm>
          <a:prstGeom prst="rect">
            <a:avLst/>
          </a:prstGeom>
          <a:noFill/>
          <a:ln>
            <a:noFill/>
          </a:ln>
        </p:spPr>
      </p:pic>
      <p:sp>
        <p:nvSpPr>
          <p:cNvPr id="3" name="2 Anillo"/>
          <p:cNvSpPr/>
          <p:nvPr/>
        </p:nvSpPr>
        <p:spPr>
          <a:xfrm>
            <a:off x="4357687" y="500049"/>
            <a:ext cx="500066" cy="1571636"/>
          </a:xfrm>
          <a:prstGeom prst="donut">
            <a:avLst/>
          </a:prstGeom>
          <a:blipFill dpi="0" rotWithShape="1">
            <a:blip r:embed="rId3">
              <a:duotone>
                <a:schemeClr val="accent5">
                  <a:shade val="45000"/>
                  <a:satMod val="135000"/>
                </a:schemeClr>
                <a:prstClr val="white"/>
              </a:duotone>
              <a:lum contrast="40000"/>
            </a:blip>
            <a:srcRect/>
            <a:stretch>
              <a:fillRect/>
            </a:stretch>
          </a:blip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 name="3 Anillo"/>
          <p:cNvSpPr/>
          <p:nvPr/>
        </p:nvSpPr>
        <p:spPr>
          <a:xfrm>
            <a:off x="4357687" y="3143255"/>
            <a:ext cx="500066" cy="1571636"/>
          </a:xfrm>
          <a:prstGeom prst="donut">
            <a:avLst/>
          </a:prstGeom>
          <a:blipFill dpi="0" rotWithShape="1">
            <a:blip r:embed="rId3">
              <a:duotone>
                <a:schemeClr val="accent5">
                  <a:shade val="45000"/>
                  <a:satMod val="135000"/>
                </a:schemeClr>
                <a:prstClr val="white"/>
              </a:duotone>
              <a:lum contrast="40000"/>
            </a:blip>
            <a:srcRect/>
            <a:stretch>
              <a:fillRect/>
            </a:stretch>
          </a:blip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 name="4 Anillo"/>
          <p:cNvSpPr/>
          <p:nvPr/>
        </p:nvSpPr>
        <p:spPr>
          <a:xfrm rot="5400000">
            <a:off x="5911463" y="1803793"/>
            <a:ext cx="500066" cy="1607355"/>
          </a:xfrm>
          <a:prstGeom prst="donut">
            <a:avLst/>
          </a:prstGeom>
          <a:blipFill dpi="0" rotWithShape="1">
            <a:blip r:embed="rId3">
              <a:duotone>
                <a:schemeClr val="accent5">
                  <a:shade val="45000"/>
                  <a:satMod val="135000"/>
                </a:schemeClr>
                <a:prstClr val="white"/>
              </a:duotone>
              <a:lum contrast="40000"/>
            </a:blip>
            <a:srcRect/>
            <a:stretch>
              <a:fillRect/>
            </a:stretch>
          </a:blip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 name="5 Anillo"/>
          <p:cNvSpPr/>
          <p:nvPr/>
        </p:nvSpPr>
        <p:spPr>
          <a:xfrm rot="5400000">
            <a:off x="2839629" y="1875231"/>
            <a:ext cx="500066" cy="1607355"/>
          </a:xfrm>
          <a:prstGeom prst="donut">
            <a:avLst/>
          </a:prstGeom>
          <a:blipFill dpi="0" rotWithShape="1">
            <a:blip r:embed="rId3">
              <a:duotone>
                <a:schemeClr val="accent5">
                  <a:shade val="45000"/>
                  <a:satMod val="135000"/>
                </a:schemeClr>
                <a:prstClr val="white"/>
              </a:duotone>
              <a:lum contrast="40000"/>
            </a:blip>
            <a:srcRect/>
            <a:stretch>
              <a:fillRect/>
            </a:stretch>
          </a:blip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 name="6 Anillo"/>
          <p:cNvSpPr/>
          <p:nvPr/>
        </p:nvSpPr>
        <p:spPr>
          <a:xfrm rot="1609510">
            <a:off x="5125870" y="571877"/>
            <a:ext cx="500066" cy="1607355"/>
          </a:xfrm>
          <a:prstGeom prst="donut">
            <a:avLst/>
          </a:prstGeom>
          <a:blipFill dpi="0" rotWithShape="1">
            <a:blip r:embed="rId3">
              <a:duotone>
                <a:schemeClr val="accent5">
                  <a:shade val="45000"/>
                  <a:satMod val="135000"/>
                </a:schemeClr>
                <a:prstClr val="white"/>
              </a:duotone>
              <a:lum contrast="40000"/>
            </a:blip>
            <a:srcRect/>
            <a:stretch>
              <a:fillRect/>
            </a:stretch>
          </a:blip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8" name="7 Anillo"/>
          <p:cNvSpPr/>
          <p:nvPr/>
        </p:nvSpPr>
        <p:spPr>
          <a:xfrm rot="8786549">
            <a:off x="5188895" y="3004642"/>
            <a:ext cx="500066" cy="1607355"/>
          </a:xfrm>
          <a:prstGeom prst="donut">
            <a:avLst/>
          </a:prstGeom>
          <a:blipFill dpi="0" rotWithShape="1">
            <a:blip r:embed="rId3">
              <a:duotone>
                <a:schemeClr val="accent5">
                  <a:shade val="45000"/>
                  <a:satMod val="135000"/>
                </a:schemeClr>
                <a:prstClr val="white"/>
              </a:duotone>
              <a:lum contrast="40000"/>
            </a:blip>
            <a:srcRect/>
            <a:stretch>
              <a:fillRect/>
            </a:stretch>
          </a:blip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9" name="8 Anillo"/>
          <p:cNvSpPr/>
          <p:nvPr/>
        </p:nvSpPr>
        <p:spPr>
          <a:xfrm rot="14674842">
            <a:off x="3083464" y="2481747"/>
            <a:ext cx="500066" cy="1607355"/>
          </a:xfrm>
          <a:prstGeom prst="donut">
            <a:avLst/>
          </a:prstGeom>
          <a:blipFill dpi="0" rotWithShape="1">
            <a:blip r:embed="rId3">
              <a:duotone>
                <a:schemeClr val="accent5">
                  <a:shade val="45000"/>
                  <a:satMod val="135000"/>
                </a:schemeClr>
                <a:prstClr val="white"/>
              </a:duotone>
              <a:lum contrast="40000"/>
            </a:blip>
            <a:srcRect/>
            <a:stretch>
              <a:fillRect/>
            </a:stretch>
          </a:blip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0" name="9 Anillo"/>
          <p:cNvSpPr/>
          <p:nvPr/>
        </p:nvSpPr>
        <p:spPr>
          <a:xfrm rot="19791435">
            <a:off x="3655879" y="588367"/>
            <a:ext cx="500066" cy="1607355"/>
          </a:xfrm>
          <a:prstGeom prst="donut">
            <a:avLst/>
          </a:prstGeom>
          <a:blipFill dpi="0" rotWithShape="1">
            <a:blip r:embed="rId3">
              <a:duotone>
                <a:schemeClr val="accent5">
                  <a:shade val="45000"/>
                  <a:satMod val="135000"/>
                </a:schemeClr>
                <a:prstClr val="white"/>
              </a:duotone>
              <a:lum contrast="40000"/>
            </a:blip>
            <a:srcRect/>
            <a:stretch>
              <a:fillRect/>
            </a:stretch>
          </a:blip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1" name="10 Anillo"/>
          <p:cNvSpPr/>
          <p:nvPr/>
        </p:nvSpPr>
        <p:spPr>
          <a:xfrm rot="3617632">
            <a:off x="5715433" y="1097626"/>
            <a:ext cx="500066" cy="1607355"/>
          </a:xfrm>
          <a:prstGeom prst="donut">
            <a:avLst/>
          </a:prstGeom>
          <a:blipFill dpi="0" rotWithShape="1">
            <a:blip r:embed="rId3">
              <a:duotone>
                <a:schemeClr val="accent5">
                  <a:shade val="45000"/>
                  <a:satMod val="135000"/>
                </a:schemeClr>
                <a:prstClr val="white"/>
              </a:duotone>
              <a:lum contrast="40000"/>
            </a:blip>
            <a:srcRect/>
            <a:stretch>
              <a:fillRect/>
            </a:stretch>
          </a:blip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2" name="11 Anillo"/>
          <p:cNvSpPr/>
          <p:nvPr/>
        </p:nvSpPr>
        <p:spPr>
          <a:xfrm rot="7418699">
            <a:off x="5629613" y="2492934"/>
            <a:ext cx="500066" cy="1607355"/>
          </a:xfrm>
          <a:prstGeom prst="donut">
            <a:avLst/>
          </a:prstGeom>
          <a:blipFill dpi="0" rotWithShape="1">
            <a:blip r:embed="rId3">
              <a:duotone>
                <a:schemeClr val="accent5">
                  <a:shade val="45000"/>
                  <a:satMod val="135000"/>
                </a:schemeClr>
                <a:prstClr val="white"/>
              </a:duotone>
              <a:lum contrast="40000"/>
            </a:blip>
            <a:srcRect/>
            <a:stretch>
              <a:fillRect/>
            </a:stretch>
          </a:blip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3" name="12 Anillo"/>
          <p:cNvSpPr/>
          <p:nvPr/>
        </p:nvSpPr>
        <p:spPr>
          <a:xfrm rot="12800604">
            <a:off x="3615267" y="3005518"/>
            <a:ext cx="500066" cy="1607355"/>
          </a:xfrm>
          <a:prstGeom prst="donut">
            <a:avLst/>
          </a:prstGeom>
          <a:blipFill dpi="0" rotWithShape="1">
            <a:blip r:embed="rId3">
              <a:duotone>
                <a:schemeClr val="accent5">
                  <a:shade val="45000"/>
                  <a:satMod val="135000"/>
                </a:schemeClr>
                <a:prstClr val="white"/>
              </a:duotone>
              <a:lum contrast="40000"/>
            </a:blip>
            <a:srcRect/>
            <a:stretch>
              <a:fillRect/>
            </a:stretch>
          </a:blip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4" name="13 Anillo"/>
          <p:cNvSpPr/>
          <p:nvPr/>
        </p:nvSpPr>
        <p:spPr>
          <a:xfrm rot="18337653">
            <a:off x="3120598" y="1153574"/>
            <a:ext cx="500066" cy="1607355"/>
          </a:xfrm>
          <a:prstGeom prst="donut">
            <a:avLst/>
          </a:prstGeom>
          <a:blipFill dpi="0" rotWithShape="1">
            <a:blip r:embed="rId3">
              <a:duotone>
                <a:schemeClr val="accent5">
                  <a:shade val="45000"/>
                  <a:satMod val="135000"/>
                </a:schemeClr>
                <a:prstClr val="white"/>
              </a:duotone>
              <a:lum contrast="40000"/>
            </a:blip>
            <a:srcRect/>
            <a:stretch>
              <a:fillRect/>
            </a:stretch>
          </a:blip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5" name="14 Rectángulo"/>
          <p:cNvSpPr/>
          <p:nvPr/>
        </p:nvSpPr>
        <p:spPr>
          <a:xfrm>
            <a:off x="-500098" y="-357208"/>
            <a:ext cx="10001320" cy="6072230"/>
          </a:xfrm>
          <a:prstGeom prst="rect">
            <a:avLst/>
          </a:prstGeom>
          <a:gradFill flip="none" rotWithShape="1">
            <a:gsLst>
              <a:gs pos="0">
                <a:srgbClr val="3399FF"/>
              </a:gs>
              <a:gs pos="16000">
                <a:srgbClr val="00CCCC"/>
              </a:gs>
              <a:gs pos="47000">
                <a:srgbClr val="9999FF"/>
              </a:gs>
              <a:gs pos="60001">
                <a:srgbClr val="2E6792"/>
              </a:gs>
              <a:gs pos="71001">
                <a:srgbClr val="3333CC"/>
              </a:gs>
              <a:gs pos="81000">
                <a:srgbClr val="1170FF"/>
              </a:gs>
              <a:gs pos="100000">
                <a:srgbClr val="006699"/>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advTm="17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15"/>
                                        </p:tgtEl>
                                        <p:attrNameLst>
                                          <p:attrName>style.opacity</p:attrName>
                                        </p:attrNameLst>
                                      </p:cBhvr>
                                      <p:to>
                                        <p:strVal val="0"/>
                                      </p:to>
                                    </p:set>
                                    <p:animEffect filter="image" prLst="opacity: 0">
                                      <p:cBhvr rctx="IE">
                                        <p:cTn id="7" dur="indefinite"/>
                                        <p:tgtEl>
                                          <p:spTgt spid="15"/>
                                        </p:tgtEl>
                                      </p:cBhvr>
                                    </p:animEffect>
                                  </p:childTnLst>
                                </p:cTn>
                              </p:par>
                              <p:par>
                                <p:cTn id="8" presetID="23" presetClass="entr" presetSubtype="528" fill="hold" grpId="0" nodeType="withEffect">
                                  <p:stCondLst>
                                    <p:cond delay="0"/>
                                  </p:stCondLst>
                                  <p:childTnLst>
                                    <p:set>
                                      <p:cBhvr>
                                        <p:cTn id="9" dur="1" fill="hold">
                                          <p:stCondLst>
                                            <p:cond delay="0"/>
                                          </p:stCondLst>
                                        </p:cTn>
                                        <p:tgtEl>
                                          <p:spTgt spid="3"/>
                                        </p:tgtEl>
                                        <p:attrNameLst>
                                          <p:attrName>style.visibility</p:attrName>
                                        </p:attrNameLst>
                                      </p:cBhvr>
                                      <p:to>
                                        <p:strVal val="visible"/>
                                      </p:to>
                                    </p:set>
                                    <p:anim calcmode="lin" valueType="num">
                                      <p:cBhvr>
                                        <p:cTn id="10" dur="2000" fill="hold"/>
                                        <p:tgtEl>
                                          <p:spTgt spid="3"/>
                                        </p:tgtEl>
                                        <p:attrNameLst>
                                          <p:attrName>ppt_w</p:attrName>
                                        </p:attrNameLst>
                                      </p:cBhvr>
                                      <p:tavLst>
                                        <p:tav tm="0">
                                          <p:val>
                                            <p:fltVal val="0"/>
                                          </p:val>
                                        </p:tav>
                                        <p:tav tm="100000">
                                          <p:val>
                                            <p:strVal val="#ppt_w"/>
                                          </p:val>
                                        </p:tav>
                                      </p:tavLst>
                                    </p:anim>
                                    <p:anim calcmode="lin" valueType="num">
                                      <p:cBhvr>
                                        <p:cTn id="11" dur="2000" fill="hold"/>
                                        <p:tgtEl>
                                          <p:spTgt spid="3"/>
                                        </p:tgtEl>
                                        <p:attrNameLst>
                                          <p:attrName>ppt_h</p:attrName>
                                        </p:attrNameLst>
                                      </p:cBhvr>
                                      <p:tavLst>
                                        <p:tav tm="0">
                                          <p:val>
                                            <p:fltVal val="0"/>
                                          </p:val>
                                        </p:tav>
                                        <p:tav tm="100000">
                                          <p:val>
                                            <p:strVal val="#ppt_h"/>
                                          </p:val>
                                        </p:tav>
                                      </p:tavLst>
                                    </p:anim>
                                    <p:anim calcmode="lin" valueType="num">
                                      <p:cBhvr>
                                        <p:cTn id="12" dur="2000" fill="hold"/>
                                        <p:tgtEl>
                                          <p:spTgt spid="3"/>
                                        </p:tgtEl>
                                        <p:attrNameLst>
                                          <p:attrName>ppt_x</p:attrName>
                                        </p:attrNameLst>
                                      </p:cBhvr>
                                      <p:tavLst>
                                        <p:tav tm="0">
                                          <p:val>
                                            <p:fltVal val="0.5"/>
                                          </p:val>
                                        </p:tav>
                                        <p:tav tm="100000">
                                          <p:val>
                                            <p:strVal val="#ppt_x"/>
                                          </p:val>
                                        </p:tav>
                                      </p:tavLst>
                                    </p:anim>
                                    <p:anim calcmode="lin" valueType="num">
                                      <p:cBhvr>
                                        <p:cTn id="13" dur="2000" fill="hold"/>
                                        <p:tgtEl>
                                          <p:spTgt spid="3"/>
                                        </p:tgtEl>
                                        <p:attrNameLst>
                                          <p:attrName>ppt_y</p:attrName>
                                        </p:attrNameLst>
                                      </p:cBhvr>
                                      <p:tavLst>
                                        <p:tav tm="0">
                                          <p:val>
                                            <p:fltVal val="0.5"/>
                                          </p:val>
                                        </p:tav>
                                        <p:tav tm="100000">
                                          <p:val>
                                            <p:strVal val="#ppt_y"/>
                                          </p:val>
                                        </p:tav>
                                      </p:tavLst>
                                    </p:anim>
                                  </p:childTnLst>
                                </p:cTn>
                              </p:par>
                              <p:par>
                                <p:cTn id="14" presetID="23" presetClass="entr" presetSubtype="528" fill="hold" grpId="0" nodeType="withEffect">
                                  <p:stCondLst>
                                    <p:cond delay="0"/>
                                  </p:stCondLst>
                                  <p:childTnLst>
                                    <p:set>
                                      <p:cBhvr>
                                        <p:cTn id="15" dur="1" fill="hold">
                                          <p:stCondLst>
                                            <p:cond delay="0"/>
                                          </p:stCondLst>
                                        </p:cTn>
                                        <p:tgtEl>
                                          <p:spTgt spid="4"/>
                                        </p:tgtEl>
                                        <p:attrNameLst>
                                          <p:attrName>style.visibility</p:attrName>
                                        </p:attrNameLst>
                                      </p:cBhvr>
                                      <p:to>
                                        <p:strVal val="visible"/>
                                      </p:to>
                                    </p:set>
                                    <p:anim calcmode="lin" valueType="num">
                                      <p:cBhvr>
                                        <p:cTn id="16" dur="2000" fill="hold"/>
                                        <p:tgtEl>
                                          <p:spTgt spid="4"/>
                                        </p:tgtEl>
                                        <p:attrNameLst>
                                          <p:attrName>ppt_w</p:attrName>
                                        </p:attrNameLst>
                                      </p:cBhvr>
                                      <p:tavLst>
                                        <p:tav tm="0">
                                          <p:val>
                                            <p:fltVal val="0"/>
                                          </p:val>
                                        </p:tav>
                                        <p:tav tm="100000">
                                          <p:val>
                                            <p:strVal val="#ppt_w"/>
                                          </p:val>
                                        </p:tav>
                                      </p:tavLst>
                                    </p:anim>
                                    <p:anim calcmode="lin" valueType="num">
                                      <p:cBhvr>
                                        <p:cTn id="17" dur="2000" fill="hold"/>
                                        <p:tgtEl>
                                          <p:spTgt spid="4"/>
                                        </p:tgtEl>
                                        <p:attrNameLst>
                                          <p:attrName>ppt_h</p:attrName>
                                        </p:attrNameLst>
                                      </p:cBhvr>
                                      <p:tavLst>
                                        <p:tav tm="0">
                                          <p:val>
                                            <p:fltVal val="0"/>
                                          </p:val>
                                        </p:tav>
                                        <p:tav tm="100000">
                                          <p:val>
                                            <p:strVal val="#ppt_h"/>
                                          </p:val>
                                        </p:tav>
                                      </p:tavLst>
                                    </p:anim>
                                    <p:anim calcmode="lin" valueType="num">
                                      <p:cBhvr>
                                        <p:cTn id="18" dur="2000" fill="hold"/>
                                        <p:tgtEl>
                                          <p:spTgt spid="4"/>
                                        </p:tgtEl>
                                        <p:attrNameLst>
                                          <p:attrName>ppt_x</p:attrName>
                                        </p:attrNameLst>
                                      </p:cBhvr>
                                      <p:tavLst>
                                        <p:tav tm="0">
                                          <p:val>
                                            <p:fltVal val="0.5"/>
                                          </p:val>
                                        </p:tav>
                                        <p:tav tm="100000">
                                          <p:val>
                                            <p:strVal val="#ppt_x"/>
                                          </p:val>
                                        </p:tav>
                                      </p:tavLst>
                                    </p:anim>
                                    <p:anim calcmode="lin" valueType="num">
                                      <p:cBhvr>
                                        <p:cTn id="19" dur="2000" fill="hold"/>
                                        <p:tgtEl>
                                          <p:spTgt spid="4"/>
                                        </p:tgtEl>
                                        <p:attrNameLst>
                                          <p:attrName>ppt_y</p:attrName>
                                        </p:attrNameLst>
                                      </p:cBhvr>
                                      <p:tavLst>
                                        <p:tav tm="0">
                                          <p:val>
                                            <p:fltVal val="0.5"/>
                                          </p:val>
                                        </p:tav>
                                        <p:tav tm="100000">
                                          <p:val>
                                            <p:strVal val="#ppt_y"/>
                                          </p:val>
                                        </p:tav>
                                      </p:tavLst>
                                    </p:anim>
                                  </p:childTnLst>
                                </p:cTn>
                              </p:par>
                              <p:par>
                                <p:cTn id="20" presetID="23" presetClass="entr" presetSubtype="528" fill="hold" grpId="0" nodeType="withEffect">
                                  <p:stCondLst>
                                    <p:cond delay="0"/>
                                  </p:stCondLst>
                                  <p:childTnLst>
                                    <p:set>
                                      <p:cBhvr>
                                        <p:cTn id="21" dur="1" fill="hold">
                                          <p:stCondLst>
                                            <p:cond delay="0"/>
                                          </p:stCondLst>
                                        </p:cTn>
                                        <p:tgtEl>
                                          <p:spTgt spid="5"/>
                                        </p:tgtEl>
                                        <p:attrNameLst>
                                          <p:attrName>style.visibility</p:attrName>
                                        </p:attrNameLst>
                                      </p:cBhvr>
                                      <p:to>
                                        <p:strVal val="visible"/>
                                      </p:to>
                                    </p:set>
                                    <p:anim calcmode="lin" valueType="num">
                                      <p:cBhvr>
                                        <p:cTn id="22" dur="2000" fill="hold"/>
                                        <p:tgtEl>
                                          <p:spTgt spid="5"/>
                                        </p:tgtEl>
                                        <p:attrNameLst>
                                          <p:attrName>ppt_w</p:attrName>
                                        </p:attrNameLst>
                                      </p:cBhvr>
                                      <p:tavLst>
                                        <p:tav tm="0">
                                          <p:val>
                                            <p:fltVal val="0"/>
                                          </p:val>
                                        </p:tav>
                                        <p:tav tm="100000">
                                          <p:val>
                                            <p:strVal val="#ppt_w"/>
                                          </p:val>
                                        </p:tav>
                                      </p:tavLst>
                                    </p:anim>
                                    <p:anim calcmode="lin" valueType="num">
                                      <p:cBhvr>
                                        <p:cTn id="23" dur="2000" fill="hold"/>
                                        <p:tgtEl>
                                          <p:spTgt spid="5"/>
                                        </p:tgtEl>
                                        <p:attrNameLst>
                                          <p:attrName>ppt_h</p:attrName>
                                        </p:attrNameLst>
                                      </p:cBhvr>
                                      <p:tavLst>
                                        <p:tav tm="0">
                                          <p:val>
                                            <p:fltVal val="0"/>
                                          </p:val>
                                        </p:tav>
                                        <p:tav tm="100000">
                                          <p:val>
                                            <p:strVal val="#ppt_h"/>
                                          </p:val>
                                        </p:tav>
                                      </p:tavLst>
                                    </p:anim>
                                    <p:anim calcmode="lin" valueType="num">
                                      <p:cBhvr>
                                        <p:cTn id="24" dur="2000" fill="hold"/>
                                        <p:tgtEl>
                                          <p:spTgt spid="5"/>
                                        </p:tgtEl>
                                        <p:attrNameLst>
                                          <p:attrName>ppt_x</p:attrName>
                                        </p:attrNameLst>
                                      </p:cBhvr>
                                      <p:tavLst>
                                        <p:tav tm="0">
                                          <p:val>
                                            <p:fltVal val="0.5"/>
                                          </p:val>
                                        </p:tav>
                                        <p:tav tm="100000">
                                          <p:val>
                                            <p:strVal val="#ppt_x"/>
                                          </p:val>
                                        </p:tav>
                                      </p:tavLst>
                                    </p:anim>
                                    <p:anim calcmode="lin" valueType="num">
                                      <p:cBhvr>
                                        <p:cTn id="25" dur="2000" fill="hold"/>
                                        <p:tgtEl>
                                          <p:spTgt spid="5"/>
                                        </p:tgtEl>
                                        <p:attrNameLst>
                                          <p:attrName>ppt_y</p:attrName>
                                        </p:attrNameLst>
                                      </p:cBhvr>
                                      <p:tavLst>
                                        <p:tav tm="0">
                                          <p:val>
                                            <p:fltVal val="0.5"/>
                                          </p:val>
                                        </p:tav>
                                        <p:tav tm="100000">
                                          <p:val>
                                            <p:strVal val="#ppt_y"/>
                                          </p:val>
                                        </p:tav>
                                      </p:tavLst>
                                    </p:anim>
                                  </p:childTnLst>
                                </p:cTn>
                              </p:par>
                              <p:par>
                                <p:cTn id="26" presetID="23" presetClass="entr" presetSubtype="528" fill="hold" grpId="0" nodeType="withEffect">
                                  <p:stCondLst>
                                    <p:cond delay="0"/>
                                  </p:stCondLst>
                                  <p:childTnLst>
                                    <p:set>
                                      <p:cBhvr>
                                        <p:cTn id="27" dur="1" fill="hold">
                                          <p:stCondLst>
                                            <p:cond delay="0"/>
                                          </p:stCondLst>
                                        </p:cTn>
                                        <p:tgtEl>
                                          <p:spTgt spid="6"/>
                                        </p:tgtEl>
                                        <p:attrNameLst>
                                          <p:attrName>style.visibility</p:attrName>
                                        </p:attrNameLst>
                                      </p:cBhvr>
                                      <p:to>
                                        <p:strVal val="visible"/>
                                      </p:to>
                                    </p:set>
                                    <p:anim calcmode="lin" valueType="num">
                                      <p:cBhvr>
                                        <p:cTn id="28" dur="2000" fill="hold"/>
                                        <p:tgtEl>
                                          <p:spTgt spid="6"/>
                                        </p:tgtEl>
                                        <p:attrNameLst>
                                          <p:attrName>ppt_w</p:attrName>
                                        </p:attrNameLst>
                                      </p:cBhvr>
                                      <p:tavLst>
                                        <p:tav tm="0">
                                          <p:val>
                                            <p:fltVal val="0"/>
                                          </p:val>
                                        </p:tav>
                                        <p:tav tm="100000">
                                          <p:val>
                                            <p:strVal val="#ppt_w"/>
                                          </p:val>
                                        </p:tav>
                                      </p:tavLst>
                                    </p:anim>
                                    <p:anim calcmode="lin" valueType="num">
                                      <p:cBhvr>
                                        <p:cTn id="29" dur="2000" fill="hold"/>
                                        <p:tgtEl>
                                          <p:spTgt spid="6"/>
                                        </p:tgtEl>
                                        <p:attrNameLst>
                                          <p:attrName>ppt_h</p:attrName>
                                        </p:attrNameLst>
                                      </p:cBhvr>
                                      <p:tavLst>
                                        <p:tav tm="0">
                                          <p:val>
                                            <p:fltVal val="0"/>
                                          </p:val>
                                        </p:tav>
                                        <p:tav tm="100000">
                                          <p:val>
                                            <p:strVal val="#ppt_h"/>
                                          </p:val>
                                        </p:tav>
                                      </p:tavLst>
                                    </p:anim>
                                    <p:anim calcmode="lin" valueType="num">
                                      <p:cBhvr>
                                        <p:cTn id="30" dur="2000" fill="hold"/>
                                        <p:tgtEl>
                                          <p:spTgt spid="6"/>
                                        </p:tgtEl>
                                        <p:attrNameLst>
                                          <p:attrName>ppt_x</p:attrName>
                                        </p:attrNameLst>
                                      </p:cBhvr>
                                      <p:tavLst>
                                        <p:tav tm="0">
                                          <p:val>
                                            <p:fltVal val="0.5"/>
                                          </p:val>
                                        </p:tav>
                                        <p:tav tm="100000">
                                          <p:val>
                                            <p:strVal val="#ppt_x"/>
                                          </p:val>
                                        </p:tav>
                                      </p:tavLst>
                                    </p:anim>
                                    <p:anim calcmode="lin" valueType="num">
                                      <p:cBhvr>
                                        <p:cTn id="31" dur="2000" fill="hold"/>
                                        <p:tgtEl>
                                          <p:spTgt spid="6"/>
                                        </p:tgtEl>
                                        <p:attrNameLst>
                                          <p:attrName>ppt_y</p:attrName>
                                        </p:attrNameLst>
                                      </p:cBhvr>
                                      <p:tavLst>
                                        <p:tav tm="0">
                                          <p:val>
                                            <p:fltVal val="0.5"/>
                                          </p:val>
                                        </p:tav>
                                        <p:tav tm="100000">
                                          <p:val>
                                            <p:strVal val="#ppt_y"/>
                                          </p:val>
                                        </p:tav>
                                      </p:tavLst>
                                    </p:anim>
                                  </p:childTnLst>
                                </p:cTn>
                              </p:par>
                              <p:par>
                                <p:cTn id="32" presetID="23" presetClass="entr" presetSubtype="528" fill="hold" grpId="0" nodeType="withEffect">
                                  <p:stCondLst>
                                    <p:cond delay="0"/>
                                  </p:stCondLst>
                                  <p:childTnLst>
                                    <p:set>
                                      <p:cBhvr>
                                        <p:cTn id="33" dur="1" fill="hold">
                                          <p:stCondLst>
                                            <p:cond delay="0"/>
                                          </p:stCondLst>
                                        </p:cTn>
                                        <p:tgtEl>
                                          <p:spTgt spid="7"/>
                                        </p:tgtEl>
                                        <p:attrNameLst>
                                          <p:attrName>style.visibility</p:attrName>
                                        </p:attrNameLst>
                                      </p:cBhvr>
                                      <p:to>
                                        <p:strVal val="visible"/>
                                      </p:to>
                                    </p:set>
                                    <p:anim calcmode="lin" valueType="num">
                                      <p:cBhvr>
                                        <p:cTn id="34" dur="2000" fill="hold"/>
                                        <p:tgtEl>
                                          <p:spTgt spid="7"/>
                                        </p:tgtEl>
                                        <p:attrNameLst>
                                          <p:attrName>ppt_w</p:attrName>
                                        </p:attrNameLst>
                                      </p:cBhvr>
                                      <p:tavLst>
                                        <p:tav tm="0">
                                          <p:val>
                                            <p:fltVal val="0"/>
                                          </p:val>
                                        </p:tav>
                                        <p:tav tm="100000">
                                          <p:val>
                                            <p:strVal val="#ppt_w"/>
                                          </p:val>
                                        </p:tav>
                                      </p:tavLst>
                                    </p:anim>
                                    <p:anim calcmode="lin" valueType="num">
                                      <p:cBhvr>
                                        <p:cTn id="35" dur="2000" fill="hold"/>
                                        <p:tgtEl>
                                          <p:spTgt spid="7"/>
                                        </p:tgtEl>
                                        <p:attrNameLst>
                                          <p:attrName>ppt_h</p:attrName>
                                        </p:attrNameLst>
                                      </p:cBhvr>
                                      <p:tavLst>
                                        <p:tav tm="0">
                                          <p:val>
                                            <p:fltVal val="0"/>
                                          </p:val>
                                        </p:tav>
                                        <p:tav tm="100000">
                                          <p:val>
                                            <p:strVal val="#ppt_h"/>
                                          </p:val>
                                        </p:tav>
                                      </p:tavLst>
                                    </p:anim>
                                    <p:anim calcmode="lin" valueType="num">
                                      <p:cBhvr>
                                        <p:cTn id="36" dur="2000" fill="hold"/>
                                        <p:tgtEl>
                                          <p:spTgt spid="7"/>
                                        </p:tgtEl>
                                        <p:attrNameLst>
                                          <p:attrName>ppt_x</p:attrName>
                                        </p:attrNameLst>
                                      </p:cBhvr>
                                      <p:tavLst>
                                        <p:tav tm="0">
                                          <p:val>
                                            <p:fltVal val="0.5"/>
                                          </p:val>
                                        </p:tav>
                                        <p:tav tm="100000">
                                          <p:val>
                                            <p:strVal val="#ppt_x"/>
                                          </p:val>
                                        </p:tav>
                                      </p:tavLst>
                                    </p:anim>
                                    <p:anim calcmode="lin" valueType="num">
                                      <p:cBhvr>
                                        <p:cTn id="37" dur="2000" fill="hold"/>
                                        <p:tgtEl>
                                          <p:spTgt spid="7"/>
                                        </p:tgtEl>
                                        <p:attrNameLst>
                                          <p:attrName>ppt_y</p:attrName>
                                        </p:attrNameLst>
                                      </p:cBhvr>
                                      <p:tavLst>
                                        <p:tav tm="0">
                                          <p:val>
                                            <p:fltVal val="0.5"/>
                                          </p:val>
                                        </p:tav>
                                        <p:tav tm="100000">
                                          <p:val>
                                            <p:strVal val="#ppt_y"/>
                                          </p:val>
                                        </p:tav>
                                      </p:tavLst>
                                    </p:anim>
                                  </p:childTnLst>
                                </p:cTn>
                              </p:par>
                              <p:par>
                                <p:cTn id="38" presetID="23" presetClass="entr" presetSubtype="528" fill="hold" grpId="0" nodeType="withEffect">
                                  <p:stCondLst>
                                    <p:cond delay="0"/>
                                  </p:stCondLst>
                                  <p:childTnLst>
                                    <p:set>
                                      <p:cBhvr>
                                        <p:cTn id="39" dur="1" fill="hold">
                                          <p:stCondLst>
                                            <p:cond delay="0"/>
                                          </p:stCondLst>
                                        </p:cTn>
                                        <p:tgtEl>
                                          <p:spTgt spid="8"/>
                                        </p:tgtEl>
                                        <p:attrNameLst>
                                          <p:attrName>style.visibility</p:attrName>
                                        </p:attrNameLst>
                                      </p:cBhvr>
                                      <p:to>
                                        <p:strVal val="visible"/>
                                      </p:to>
                                    </p:set>
                                    <p:anim calcmode="lin" valueType="num">
                                      <p:cBhvr>
                                        <p:cTn id="40" dur="2000" fill="hold"/>
                                        <p:tgtEl>
                                          <p:spTgt spid="8"/>
                                        </p:tgtEl>
                                        <p:attrNameLst>
                                          <p:attrName>ppt_w</p:attrName>
                                        </p:attrNameLst>
                                      </p:cBhvr>
                                      <p:tavLst>
                                        <p:tav tm="0">
                                          <p:val>
                                            <p:fltVal val="0"/>
                                          </p:val>
                                        </p:tav>
                                        <p:tav tm="100000">
                                          <p:val>
                                            <p:strVal val="#ppt_w"/>
                                          </p:val>
                                        </p:tav>
                                      </p:tavLst>
                                    </p:anim>
                                    <p:anim calcmode="lin" valueType="num">
                                      <p:cBhvr>
                                        <p:cTn id="41" dur="2000" fill="hold"/>
                                        <p:tgtEl>
                                          <p:spTgt spid="8"/>
                                        </p:tgtEl>
                                        <p:attrNameLst>
                                          <p:attrName>ppt_h</p:attrName>
                                        </p:attrNameLst>
                                      </p:cBhvr>
                                      <p:tavLst>
                                        <p:tav tm="0">
                                          <p:val>
                                            <p:fltVal val="0"/>
                                          </p:val>
                                        </p:tav>
                                        <p:tav tm="100000">
                                          <p:val>
                                            <p:strVal val="#ppt_h"/>
                                          </p:val>
                                        </p:tav>
                                      </p:tavLst>
                                    </p:anim>
                                    <p:anim calcmode="lin" valueType="num">
                                      <p:cBhvr>
                                        <p:cTn id="42" dur="2000" fill="hold"/>
                                        <p:tgtEl>
                                          <p:spTgt spid="8"/>
                                        </p:tgtEl>
                                        <p:attrNameLst>
                                          <p:attrName>ppt_x</p:attrName>
                                        </p:attrNameLst>
                                      </p:cBhvr>
                                      <p:tavLst>
                                        <p:tav tm="0">
                                          <p:val>
                                            <p:fltVal val="0.5"/>
                                          </p:val>
                                        </p:tav>
                                        <p:tav tm="100000">
                                          <p:val>
                                            <p:strVal val="#ppt_x"/>
                                          </p:val>
                                        </p:tav>
                                      </p:tavLst>
                                    </p:anim>
                                    <p:anim calcmode="lin" valueType="num">
                                      <p:cBhvr>
                                        <p:cTn id="43" dur="2000" fill="hold"/>
                                        <p:tgtEl>
                                          <p:spTgt spid="8"/>
                                        </p:tgtEl>
                                        <p:attrNameLst>
                                          <p:attrName>ppt_y</p:attrName>
                                        </p:attrNameLst>
                                      </p:cBhvr>
                                      <p:tavLst>
                                        <p:tav tm="0">
                                          <p:val>
                                            <p:fltVal val="0.5"/>
                                          </p:val>
                                        </p:tav>
                                        <p:tav tm="100000">
                                          <p:val>
                                            <p:strVal val="#ppt_y"/>
                                          </p:val>
                                        </p:tav>
                                      </p:tavLst>
                                    </p:anim>
                                  </p:childTnLst>
                                </p:cTn>
                              </p:par>
                              <p:par>
                                <p:cTn id="44" presetID="23" presetClass="entr" presetSubtype="528" fill="hold" grpId="0" nodeType="withEffect">
                                  <p:stCondLst>
                                    <p:cond delay="0"/>
                                  </p:stCondLst>
                                  <p:childTnLst>
                                    <p:set>
                                      <p:cBhvr>
                                        <p:cTn id="45" dur="1" fill="hold">
                                          <p:stCondLst>
                                            <p:cond delay="0"/>
                                          </p:stCondLst>
                                        </p:cTn>
                                        <p:tgtEl>
                                          <p:spTgt spid="9"/>
                                        </p:tgtEl>
                                        <p:attrNameLst>
                                          <p:attrName>style.visibility</p:attrName>
                                        </p:attrNameLst>
                                      </p:cBhvr>
                                      <p:to>
                                        <p:strVal val="visible"/>
                                      </p:to>
                                    </p:set>
                                    <p:anim calcmode="lin" valueType="num">
                                      <p:cBhvr>
                                        <p:cTn id="46" dur="2000" fill="hold"/>
                                        <p:tgtEl>
                                          <p:spTgt spid="9"/>
                                        </p:tgtEl>
                                        <p:attrNameLst>
                                          <p:attrName>ppt_w</p:attrName>
                                        </p:attrNameLst>
                                      </p:cBhvr>
                                      <p:tavLst>
                                        <p:tav tm="0">
                                          <p:val>
                                            <p:fltVal val="0"/>
                                          </p:val>
                                        </p:tav>
                                        <p:tav tm="100000">
                                          <p:val>
                                            <p:strVal val="#ppt_w"/>
                                          </p:val>
                                        </p:tav>
                                      </p:tavLst>
                                    </p:anim>
                                    <p:anim calcmode="lin" valueType="num">
                                      <p:cBhvr>
                                        <p:cTn id="47" dur="2000" fill="hold"/>
                                        <p:tgtEl>
                                          <p:spTgt spid="9"/>
                                        </p:tgtEl>
                                        <p:attrNameLst>
                                          <p:attrName>ppt_h</p:attrName>
                                        </p:attrNameLst>
                                      </p:cBhvr>
                                      <p:tavLst>
                                        <p:tav tm="0">
                                          <p:val>
                                            <p:fltVal val="0"/>
                                          </p:val>
                                        </p:tav>
                                        <p:tav tm="100000">
                                          <p:val>
                                            <p:strVal val="#ppt_h"/>
                                          </p:val>
                                        </p:tav>
                                      </p:tavLst>
                                    </p:anim>
                                    <p:anim calcmode="lin" valueType="num">
                                      <p:cBhvr>
                                        <p:cTn id="48" dur="2000" fill="hold"/>
                                        <p:tgtEl>
                                          <p:spTgt spid="9"/>
                                        </p:tgtEl>
                                        <p:attrNameLst>
                                          <p:attrName>ppt_x</p:attrName>
                                        </p:attrNameLst>
                                      </p:cBhvr>
                                      <p:tavLst>
                                        <p:tav tm="0">
                                          <p:val>
                                            <p:fltVal val="0.5"/>
                                          </p:val>
                                        </p:tav>
                                        <p:tav tm="100000">
                                          <p:val>
                                            <p:strVal val="#ppt_x"/>
                                          </p:val>
                                        </p:tav>
                                      </p:tavLst>
                                    </p:anim>
                                    <p:anim calcmode="lin" valueType="num">
                                      <p:cBhvr>
                                        <p:cTn id="49" dur="2000" fill="hold"/>
                                        <p:tgtEl>
                                          <p:spTgt spid="9"/>
                                        </p:tgtEl>
                                        <p:attrNameLst>
                                          <p:attrName>ppt_y</p:attrName>
                                        </p:attrNameLst>
                                      </p:cBhvr>
                                      <p:tavLst>
                                        <p:tav tm="0">
                                          <p:val>
                                            <p:fltVal val="0.5"/>
                                          </p:val>
                                        </p:tav>
                                        <p:tav tm="100000">
                                          <p:val>
                                            <p:strVal val="#ppt_y"/>
                                          </p:val>
                                        </p:tav>
                                      </p:tavLst>
                                    </p:anim>
                                  </p:childTnLst>
                                </p:cTn>
                              </p:par>
                              <p:par>
                                <p:cTn id="50" presetID="23" presetClass="entr" presetSubtype="528" fill="hold" grpId="0" nodeType="withEffect">
                                  <p:stCondLst>
                                    <p:cond delay="0"/>
                                  </p:stCondLst>
                                  <p:childTnLst>
                                    <p:set>
                                      <p:cBhvr>
                                        <p:cTn id="51" dur="1" fill="hold">
                                          <p:stCondLst>
                                            <p:cond delay="0"/>
                                          </p:stCondLst>
                                        </p:cTn>
                                        <p:tgtEl>
                                          <p:spTgt spid="10"/>
                                        </p:tgtEl>
                                        <p:attrNameLst>
                                          <p:attrName>style.visibility</p:attrName>
                                        </p:attrNameLst>
                                      </p:cBhvr>
                                      <p:to>
                                        <p:strVal val="visible"/>
                                      </p:to>
                                    </p:set>
                                    <p:anim calcmode="lin" valueType="num">
                                      <p:cBhvr>
                                        <p:cTn id="52" dur="2000" fill="hold"/>
                                        <p:tgtEl>
                                          <p:spTgt spid="10"/>
                                        </p:tgtEl>
                                        <p:attrNameLst>
                                          <p:attrName>ppt_w</p:attrName>
                                        </p:attrNameLst>
                                      </p:cBhvr>
                                      <p:tavLst>
                                        <p:tav tm="0">
                                          <p:val>
                                            <p:fltVal val="0"/>
                                          </p:val>
                                        </p:tav>
                                        <p:tav tm="100000">
                                          <p:val>
                                            <p:strVal val="#ppt_w"/>
                                          </p:val>
                                        </p:tav>
                                      </p:tavLst>
                                    </p:anim>
                                    <p:anim calcmode="lin" valueType="num">
                                      <p:cBhvr>
                                        <p:cTn id="53" dur="2000" fill="hold"/>
                                        <p:tgtEl>
                                          <p:spTgt spid="10"/>
                                        </p:tgtEl>
                                        <p:attrNameLst>
                                          <p:attrName>ppt_h</p:attrName>
                                        </p:attrNameLst>
                                      </p:cBhvr>
                                      <p:tavLst>
                                        <p:tav tm="0">
                                          <p:val>
                                            <p:fltVal val="0"/>
                                          </p:val>
                                        </p:tav>
                                        <p:tav tm="100000">
                                          <p:val>
                                            <p:strVal val="#ppt_h"/>
                                          </p:val>
                                        </p:tav>
                                      </p:tavLst>
                                    </p:anim>
                                    <p:anim calcmode="lin" valueType="num">
                                      <p:cBhvr>
                                        <p:cTn id="54" dur="2000" fill="hold"/>
                                        <p:tgtEl>
                                          <p:spTgt spid="10"/>
                                        </p:tgtEl>
                                        <p:attrNameLst>
                                          <p:attrName>ppt_x</p:attrName>
                                        </p:attrNameLst>
                                      </p:cBhvr>
                                      <p:tavLst>
                                        <p:tav tm="0">
                                          <p:val>
                                            <p:fltVal val="0.5"/>
                                          </p:val>
                                        </p:tav>
                                        <p:tav tm="100000">
                                          <p:val>
                                            <p:strVal val="#ppt_x"/>
                                          </p:val>
                                        </p:tav>
                                      </p:tavLst>
                                    </p:anim>
                                    <p:anim calcmode="lin" valueType="num">
                                      <p:cBhvr>
                                        <p:cTn id="55" dur="2000" fill="hold"/>
                                        <p:tgtEl>
                                          <p:spTgt spid="10"/>
                                        </p:tgtEl>
                                        <p:attrNameLst>
                                          <p:attrName>ppt_y</p:attrName>
                                        </p:attrNameLst>
                                      </p:cBhvr>
                                      <p:tavLst>
                                        <p:tav tm="0">
                                          <p:val>
                                            <p:fltVal val="0.5"/>
                                          </p:val>
                                        </p:tav>
                                        <p:tav tm="100000">
                                          <p:val>
                                            <p:strVal val="#ppt_y"/>
                                          </p:val>
                                        </p:tav>
                                      </p:tavLst>
                                    </p:anim>
                                  </p:childTnLst>
                                </p:cTn>
                              </p:par>
                              <p:par>
                                <p:cTn id="56" presetID="23" presetClass="entr" presetSubtype="528" fill="hold" grpId="0" nodeType="withEffect">
                                  <p:stCondLst>
                                    <p:cond delay="0"/>
                                  </p:stCondLst>
                                  <p:childTnLst>
                                    <p:set>
                                      <p:cBhvr>
                                        <p:cTn id="57" dur="1" fill="hold">
                                          <p:stCondLst>
                                            <p:cond delay="0"/>
                                          </p:stCondLst>
                                        </p:cTn>
                                        <p:tgtEl>
                                          <p:spTgt spid="11"/>
                                        </p:tgtEl>
                                        <p:attrNameLst>
                                          <p:attrName>style.visibility</p:attrName>
                                        </p:attrNameLst>
                                      </p:cBhvr>
                                      <p:to>
                                        <p:strVal val="visible"/>
                                      </p:to>
                                    </p:set>
                                    <p:anim calcmode="lin" valueType="num">
                                      <p:cBhvr>
                                        <p:cTn id="58" dur="2000" fill="hold"/>
                                        <p:tgtEl>
                                          <p:spTgt spid="11"/>
                                        </p:tgtEl>
                                        <p:attrNameLst>
                                          <p:attrName>ppt_w</p:attrName>
                                        </p:attrNameLst>
                                      </p:cBhvr>
                                      <p:tavLst>
                                        <p:tav tm="0">
                                          <p:val>
                                            <p:fltVal val="0"/>
                                          </p:val>
                                        </p:tav>
                                        <p:tav tm="100000">
                                          <p:val>
                                            <p:strVal val="#ppt_w"/>
                                          </p:val>
                                        </p:tav>
                                      </p:tavLst>
                                    </p:anim>
                                    <p:anim calcmode="lin" valueType="num">
                                      <p:cBhvr>
                                        <p:cTn id="59" dur="2000" fill="hold"/>
                                        <p:tgtEl>
                                          <p:spTgt spid="11"/>
                                        </p:tgtEl>
                                        <p:attrNameLst>
                                          <p:attrName>ppt_h</p:attrName>
                                        </p:attrNameLst>
                                      </p:cBhvr>
                                      <p:tavLst>
                                        <p:tav tm="0">
                                          <p:val>
                                            <p:fltVal val="0"/>
                                          </p:val>
                                        </p:tav>
                                        <p:tav tm="100000">
                                          <p:val>
                                            <p:strVal val="#ppt_h"/>
                                          </p:val>
                                        </p:tav>
                                      </p:tavLst>
                                    </p:anim>
                                    <p:anim calcmode="lin" valueType="num">
                                      <p:cBhvr>
                                        <p:cTn id="60" dur="2000" fill="hold"/>
                                        <p:tgtEl>
                                          <p:spTgt spid="11"/>
                                        </p:tgtEl>
                                        <p:attrNameLst>
                                          <p:attrName>ppt_x</p:attrName>
                                        </p:attrNameLst>
                                      </p:cBhvr>
                                      <p:tavLst>
                                        <p:tav tm="0">
                                          <p:val>
                                            <p:fltVal val="0.5"/>
                                          </p:val>
                                        </p:tav>
                                        <p:tav tm="100000">
                                          <p:val>
                                            <p:strVal val="#ppt_x"/>
                                          </p:val>
                                        </p:tav>
                                      </p:tavLst>
                                    </p:anim>
                                    <p:anim calcmode="lin" valueType="num">
                                      <p:cBhvr>
                                        <p:cTn id="61" dur="2000" fill="hold"/>
                                        <p:tgtEl>
                                          <p:spTgt spid="11"/>
                                        </p:tgtEl>
                                        <p:attrNameLst>
                                          <p:attrName>ppt_y</p:attrName>
                                        </p:attrNameLst>
                                      </p:cBhvr>
                                      <p:tavLst>
                                        <p:tav tm="0">
                                          <p:val>
                                            <p:fltVal val="0.5"/>
                                          </p:val>
                                        </p:tav>
                                        <p:tav tm="100000">
                                          <p:val>
                                            <p:strVal val="#ppt_y"/>
                                          </p:val>
                                        </p:tav>
                                      </p:tavLst>
                                    </p:anim>
                                  </p:childTnLst>
                                </p:cTn>
                              </p:par>
                              <p:par>
                                <p:cTn id="62" presetID="23" presetClass="entr" presetSubtype="528" fill="hold" grpId="0" nodeType="withEffect">
                                  <p:stCondLst>
                                    <p:cond delay="0"/>
                                  </p:stCondLst>
                                  <p:childTnLst>
                                    <p:set>
                                      <p:cBhvr>
                                        <p:cTn id="63" dur="1" fill="hold">
                                          <p:stCondLst>
                                            <p:cond delay="0"/>
                                          </p:stCondLst>
                                        </p:cTn>
                                        <p:tgtEl>
                                          <p:spTgt spid="12"/>
                                        </p:tgtEl>
                                        <p:attrNameLst>
                                          <p:attrName>style.visibility</p:attrName>
                                        </p:attrNameLst>
                                      </p:cBhvr>
                                      <p:to>
                                        <p:strVal val="visible"/>
                                      </p:to>
                                    </p:set>
                                    <p:anim calcmode="lin" valueType="num">
                                      <p:cBhvr>
                                        <p:cTn id="64" dur="2000" fill="hold"/>
                                        <p:tgtEl>
                                          <p:spTgt spid="12"/>
                                        </p:tgtEl>
                                        <p:attrNameLst>
                                          <p:attrName>ppt_w</p:attrName>
                                        </p:attrNameLst>
                                      </p:cBhvr>
                                      <p:tavLst>
                                        <p:tav tm="0">
                                          <p:val>
                                            <p:fltVal val="0"/>
                                          </p:val>
                                        </p:tav>
                                        <p:tav tm="100000">
                                          <p:val>
                                            <p:strVal val="#ppt_w"/>
                                          </p:val>
                                        </p:tav>
                                      </p:tavLst>
                                    </p:anim>
                                    <p:anim calcmode="lin" valueType="num">
                                      <p:cBhvr>
                                        <p:cTn id="65" dur="2000" fill="hold"/>
                                        <p:tgtEl>
                                          <p:spTgt spid="12"/>
                                        </p:tgtEl>
                                        <p:attrNameLst>
                                          <p:attrName>ppt_h</p:attrName>
                                        </p:attrNameLst>
                                      </p:cBhvr>
                                      <p:tavLst>
                                        <p:tav tm="0">
                                          <p:val>
                                            <p:fltVal val="0"/>
                                          </p:val>
                                        </p:tav>
                                        <p:tav tm="100000">
                                          <p:val>
                                            <p:strVal val="#ppt_h"/>
                                          </p:val>
                                        </p:tav>
                                      </p:tavLst>
                                    </p:anim>
                                    <p:anim calcmode="lin" valueType="num">
                                      <p:cBhvr>
                                        <p:cTn id="66" dur="2000" fill="hold"/>
                                        <p:tgtEl>
                                          <p:spTgt spid="12"/>
                                        </p:tgtEl>
                                        <p:attrNameLst>
                                          <p:attrName>ppt_x</p:attrName>
                                        </p:attrNameLst>
                                      </p:cBhvr>
                                      <p:tavLst>
                                        <p:tav tm="0">
                                          <p:val>
                                            <p:fltVal val="0.5"/>
                                          </p:val>
                                        </p:tav>
                                        <p:tav tm="100000">
                                          <p:val>
                                            <p:strVal val="#ppt_x"/>
                                          </p:val>
                                        </p:tav>
                                      </p:tavLst>
                                    </p:anim>
                                    <p:anim calcmode="lin" valueType="num">
                                      <p:cBhvr>
                                        <p:cTn id="67" dur="2000" fill="hold"/>
                                        <p:tgtEl>
                                          <p:spTgt spid="12"/>
                                        </p:tgtEl>
                                        <p:attrNameLst>
                                          <p:attrName>ppt_y</p:attrName>
                                        </p:attrNameLst>
                                      </p:cBhvr>
                                      <p:tavLst>
                                        <p:tav tm="0">
                                          <p:val>
                                            <p:fltVal val="0.5"/>
                                          </p:val>
                                        </p:tav>
                                        <p:tav tm="100000">
                                          <p:val>
                                            <p:strVal val="#ppt_y"/>
                                          </p:val>
                                        </p:tav>
                                      </p:tavLst>
                                    </p:anim>
                                  </p:childTnLst>
                                </p:cTn>
                              </p:par>
                              <p:par>
                                <p:cTn id="68" presetID="23" presetClass="entr" presetSubtype="528" fill="hold" grpId="0" nodeType="withEffect">
                                  <p:stCondLst>
                                    <p:cond delay="0"/>
                                  </p:stCondLst>
                                  <p:childTnLst>
                                    <p:set>
                                      <p:cBhvr>
                                        <p:cTn id="69" dur="1" fill="hold">
                                          <p:stCondLst>
                                            <p:cond delay="0"/>
                                          </p:stCondLst>
                                        </p:cTn>
                                        <p:tgtEl>
                                          <p:spTgt spid="13"/>
                                        </p:tgtEl>
                                        <p:attrNameLst>
                                          <p:attrName>style.visibility</p:attrName>
                                        </p:attrNameLst>
                                      </p:cBhvr>
                                      <p:to>
                                        <p:strVal val="visible"/>
                                      </p:to>
                                    </p:set>
                                    <p:anim calcmode="lin" valueType="num">
                                      <p:cBhvr>
                                        <p:cTn id="70" dur="2000" fill="hold"/>
                                        <p:tgtEl>
                                          <p:spTgt spid="13"/>
                                        </p:tgtEl>
                                        <p:attrNameLst>
                                          <p:attrName>ppt_w</p:attrName>
                                        </p:attrNameLst>
                                      </p:cBhvr>
                                      <p:tavLst>
                                        <p:tav tm="0">
                                          <p:val>
                                            <p:fltVal val="0"/>
                                          </p:val>
                                        </p:tav>
                                        <p:tav tm="100000">
                                          <p:val>
                                            <p:strVal val="#ppt_w"/>
                                          </p:val>
                                        </p:tav>
                                      </p:tavLst>
                                    </p:anim>
                                    <p:anim calcmode="lin" valueType="num">
                                      <p:cBhvr>
                                        <p:cTn id="71" dur="2000" fill="hold"/>
                                        <p:tgtEl>
                                          <p:spTgt spid="13"/>
                                        </p:tgtEl>
                                        <p:attrNameLst>
                                          <p:attrName>ppt_h</p:attrName>
                                        </p:attrNameLst>
                                      </p:cBhvr>
                                      <p:tavLst>
                                        <p:tav tm="0">
                                          <p:val>
                                            <p:fltVal val="0"/>
                                          </p:val>
                                        </p:tav>
                                        <p:tav tm="100000">
                                          <p:val>
                                            <p:strVal val="#ppt_h"/>
                                          </p:val>
                                        </p:tav>
                                      </p:tavLst>
                                    </p:anim>
                                    <p:anim calcmode="lin" valueType="num">
                                      <p:cBhvr>
                                        <p:cTn id="72" dur="2000" fill="hold"/>
                                        <p:tgtEl>
                                          <p:spTgt spid="13"/>
                                        </p:tgtEl>
                                        <p:attrNameLst>
                                          <p:attrName>ppt_x</p:attrName>
                                        </p:attrNameLst>
                                      </p:cBhvr>
                                      <p:tavLst>
                                        <p:tav tm="0">
                                          <p:val>
                                            <p:fltVal val="0.5"/>
                                          </p:val>
                                        </p:tav>
                                        <p:tav tm="100000">
                                          <p:val>
                                            <p:strVal val="#ppt_x"/>
                                          </p:val>
                                        </p:tav>
                                      </p:tavLst>
                                    </p:anim>
                                    <p:anim calcmode="lin" valueType="num">
                                      <p:cBhvr>
                                        <p:cTn id="73" dur="2000" fill="hold"/>
                                        <p:tgtEl>
                                          <p:spTgt spid="13"/>
                                        </p:tgtEl>
                                        <p:attrNameLst>
                                          <p:attrName>ppt_y</p:attrName>
                                        </p:attrNameLst>
                                      </p:cBhvr>
                                      <p:tavLst>
                                        <p:tav tm="0">
                                          <p:val>
                                            <p:fltVal val="0.5"/>
                                          </p:val>
                                        </p:tav>
                                        <p:tav tm="100000">
                                          <p:val>
                                            <p:strVal val="#ppt_y"/>
                                          </p:val>
                                        </p:tav>
                                      </p:tavLst>
                                    </p:anim>
                                  </p:childTnLst>
                                </p:cTn>
                              </p:par>
                              <p:par>
                                <p:cTn id="74" presetID="23" presetClass="entr" presetSubtype="528" fill="hold" grpId="0" nodeType="withEffect">
                                  <p:stCondLst>
                                    <p:cond delay="0"/>
                                  </p:stCondLst>
                                  <p:childTnLst>
                                    <p:set>
                                      <p:cBhvr>
                                        <p:cTn id="75" dur="1" fill="hold">
                                          <p:stCondLst>
                                            <p:cond delay="0"/>
                                          </p:stCondLst>
                                        </p:cTn>
                                        <p:tgtEl>
                                          <p:spTgt spid="14"/>
                                        </p:tgtEl>
                                        <p:attrNameLst>
                                          <p:attrName>style.visibility</p:attrName>
                                        </p:attrNameLst>
                                      </p:cBhvr>
                                      <p:to>
                                        <p:strVal val="visible"/>
                                      </p:to>
                                    </p:set>
                                    <p:anim calcmode="lin" valueType="num">
                                      <p:cBhvr>
                                        <p:cTn id="76" dur="2000" fill="hold"/>
                                        <p:tgtEl>
                                          <p:spTgt spid="14"/>
                                        </p:tgtEl>
                                        <p:attrNameLst>
                                          <p:attrName>ppt_w</p:attrName>
                                        </p:attrNameLst>
                                      </p:cBhvr>
                                      <p:tavLst>
                                        <p:tav tm="0">
                                          <p:val>
                                            <p:fltVal val="0"/>
                                          </p:val>
                                        </p:tav>
                                        <p:tav tm="100000">
                                          <p:val>
                                            <p:strVal val="#ppt_w"/>
                                          </p:val>
                                        </p:tav>
                                      </p:tavLst>
                                    </p:anim>
                                    <p:anim calcmode="lin" valueType="num">
                                      <p:cBhvr>
                                        <p:cTn id="77" dur="2000" fill="hold"/>
                                        <p:tgtEl>
                                          <p:spTgt spid="14"/>
                                        </p:tgtEl>
                                        <p:attrNameLst>
                                          <p:attrName>ppt_h</p:attrName>
                                        </p:attrNameLst>
                                      </p:cBhvr>
                                      <p:tavLst>
                                        <p:tav tm="0">
                                          <p:val>
                                            <p:fltVal val="0"/>
                                          </p:val>
                                        </p:tav>
                                        <p:tav tm="100000">
                                          <p:val>
                                            <p:strVal val="#ppt_h"/>
                                          </p:val>
                                        </p:tav>
                                      </p:tavLst>
                                    </p:anim>
                                    <p:anim calcmode="lin" valueType="num">
                                      <p:cBhvr>
                                        <p:cTn id="78" dur="2000" fill="hold"/>
                                        <p:tgtEl>
                                          <p:spTgt spid="14"/>
                                        </p:tgtEl>
                                        <p:attrNameLst>
                                          <p:attrName>ppt_x</p:attrName>
                                        </p:attrNameLst>
                                      </p:cBhvr>
                                      <p:tavLst>
                                        <p:tav tm="0">
                                          <p:val>
                                            <p:fltVal val="0.5"/>
                                          </p:val>
                                        </p:tav>
                                        <p:tav tm="100000">
                                          <p:val>
                                            <p:strVal val="#ppt_x"/>
                                          </p:val>
                                        </p:tav>
                                      </p:tavLst>
                                    </p:anim>
                                    <p:anim calcmode="lin" valueType="num">
                                      <p:cBhvr>
                                        <p:cTn id="79" dur="2000" fill="hold"/>
                                        <p:tgtEl>
                                          <p:spTgt spid="14"/>
                                        </p:tgtEl>
                                        <p:attrNameLst>
                                          <p:attrName>ppt_y</p:attrName>
                                        </p:attrNameLst>
                                      </p:cBhvr>
                                      <p:tavLst>
                                        <p:tav tm="0">
                                          <p:val>
                                            <p:fltVal val="0.5"/>
                                          </p:val>
                                        </p:tav>
                                        <p:tav tm="100000">
                                          <p:val>
                                            <p:strVal val="#ppt_y"/>
                                          </p:val>
                                        </p:tav>
                                      </p:tavLst>
                                    </p:anim>
                                  </p:childTnLst>
                                </p:cTn>
                              </p:par>
                              <p:par>
                                <p:cTn id="80" presetID="8" presetClass="emph" presetSubtype="0" fill="hold" grpId="1" nodeType="withEffect">
                                  <p:stCondLst>
                                    <p:cond delay="0"/>
                                  </p:stCondLst>
                                  <p:childTnLst>
                                    <p:animRot by="21600000">
                                      <p:cBhvr>
                                        <p:cTn id="81" dur="2000" fill="hold"/>
                                        <p:tgtEl>
                                          <p:spTgt spid="3"/>
                                        </p:tgtEl>
                                        <p:attrNameLst>
                                          <p:attrName>r</p:attrName>
                                        </p:attrNameLst>
                                      </p:cBhvr>
                                    </p:animRot>
                                  </p:childTnLst>
                                </p:cTn>
                              </p:par>
                              <p:par>
                                <p:cTn id="82" presetID="8" presetClass="emph" presetSubtype="0" fill="hold" grpId="1" nodeType="withEffect">
                                  <p:stCondLst>
                                    <p:cond delay="0"/>
                                  </p:stCondLst>
                                  <p:childTnLst>
                                    <p:animRot by="21600000">
                                      <p:cBhvr>
                                        <p:cTn id="83" dur="2000" fill="hold"/>
                                        <p:tgtEl>
                                          <p:spTgt spid="4"/>
                                        </p:tgtEl>
                                        <p:attrNameLst>
                                          <p:attrName>r</p:attrName>
                                        </p:attrNameLst>
                                      </p:cBhvr>
                                    </p:animRot>
                                  </p:childTnLst>
                                </p:cTn>
                              </p:par>
                              <p:par>
                                <p:cTn id="84" presetID="8" presetClass="emph" presetSubtype="0" fill="hold" grpId="1" nodeType="withEffect">
                                  <p:stCondLst>
                                    <p:cond delay="0"/>
                                  </p:stCondLst>
                                  <p:childTnLst>
                                    <p:animRot by="21600000">
                                      <p:cBhvr>
                                        <p:cTn id="85" dur="2000" fill="hold"/>
                                        <p:tgtEl>
                                          <p:spTgt spid="5"/>
                                        </p:tgtEl>
                                        <p:attrNameLst>
                                          <p:attrName>r</p:attrName>
                                        </p:attrNameLst>
                                      </p:cBhvr>
                                    </p:animRot>
                                  </p:childTnLst>
                                </p:cTn>
                              </p:par>
                              <p:par>
                                <p:cTn id="86" presetID="8" presetClass="emph" presetSubtype="0" fill="hold" grpId="1" nodeType="withEffect">
                                  <p:stCondLst>
                                    <p:cond delay="0"/>
                                  </p:stCondLst>
                                  <p:childTnLst>
                                    <p:animRot by="21600000">
                                      <p:cBhvr>
                                        <p:cTn id="87" dur="2000" fill="hold"/>
                                        <p:tgtEl>
                                          <p:spTgt spid="6"/>
                                        </p:tgtEl>
                                        <p:attrNameLst>
                                          <p:attrName>r</p:attrName>
                                        </p:attrNameLst>
                                      </p:cBhvr>
                                    </p:animRot>
                                  </p:childTnLst>
                                </p:cTn>
                              </p:par>
                              <p:par>
                                <p:cTn id="88" presetID="8" presetClass="emph" presetSubtype="0" fill="hold" grpId="1" nodeType="withEffect">
                                  <p:stCondLst>
                                    <p:cond delay="0"/>
                                  </p:stCondLst>
                                  <p:childTnLst>
                                    <p:animRot by="21600000">
                                      <p:cBhvr>
                                        <p:cTn id="89" dur="2000" fill="hold"/>
                                        <p:tgtEl>
                                          <p:spTgt spid="7"/>
                                        </p:tgtEl>
                                        <p:attrNameLst>
                                          <p:attrName>r</p:attrName>
                                        </p:attrNameLst>
                                      </p:cBhvr>
                                    </p:animRot>
                                  </p:childTnLst>
                                </p:cTn>
                              </p:par>
                              <p:par>
                                <p:cTn id="90" presetID="8" presetClass="emph" presetSubtype="0" fill="hold" grpId="1" nodeType="withEffect">
                                  <p:stCondLst>
                                    <p:cond delay="0"/>
                                  </p:stCondLst>
                                  <p:childTnLst>
                                    <p:animRot by="21600000">
                                      <p:cBhvr>
                                        <p:cTn id="91" dur="2000" fill="hold"/>
                                        <p:tgtEl>
                                          <p:spTgt spid="8"/>
                                        </p:tgtEl>
                                        <p:attrNameLst>
                                          <p:attrName>r</p:attrName>
                                        </p:attrNameLst>
                                      </p:cBhvr>
                                    </p:animRot>
                                  </p:childTnLst>
                                </p:cTn>
                              </p:par>
                              <p:par>
                                <p:cTn id="92" presetID="8" presetClass="emph" presetSubtype="0" fill="hold" grpId="1" nodeType="withEffect">
                                  <p:stCondLst>
                                    <p:cond delay="0"/>
                                  </p:stCondLst>
                                  <p:childTnLst>
                                    <p:animRot by="21600000">
                                      <p:cBhvr>
                                        <p:cTn id="93" dur="2000" fill="hold"/>
                                        <p:tgtEl>
                                          <p:spTgt spid="9"/>
                                        </p:tgtEl>
                                        <p:attrNameLst>
                                          <p:attrName>r</p:attrName>
                                        </p:attrNameLst>
                                      </p:cBhvr>
                                    </p:animRot>
                                  </p:childTnLst>
                                </p:cTn>
                              </p:par>
                              <p:par>
                                <p:cTn id="94" presetID="8" presetClass="emph" presetSubtype="0" fill="hold" grpId="1" nodeType="withEffect">
                                  <p:stCondLst>
                                    <p:cond delay="0"/>
                                  </p:stCondLst>
                                  <p:childTnLst>
                                    <p:animRot by="21600000">
                                      <p:cBhvr>
                                        <p:cTn id="95" dur="2000" fill="hold"/>
                                        <p:tgtEl>
                                          <p:spTgt spid="10"/>
                                        </p:tgtEl>
                                        <p:attrNameLst>
                                          <p:attrName>r</p:attrName>
                                        </p:attrNameLst>
                                      </p:cBhvr>
                                    </p:animRot>
                                  </p:childTnLst>
                                </p:cTn>
                              </p:par>
                              <p:par>
                                <p:cTn id="96" presetID="8" presetClass="emph" presetSubtype="0" fill="hold" grpId="1" nodeType="withEffect">
                                  <p:stCondLst>
                                    <p:cond delay="0"/>
                                  </p:stCondLst>
                                  <p:childTnLst>
                                    <p:animRot by="21600000">
                                      <p:cBhvr>
                                        <p:cTn id="97" dur="2000" fill="hold"/>
                                        <p:tgtEl>
                                          <p:spTgt spid="11"/>
                                        </p:tgtEl>
                                        <p:attrNameLst>
                                          <p:attrName>r</p:attrName>
                                        </p:attrNameLst>
                                      </p:cBhvr>
                                    </p:animRot>
                                  </p:childTnLst>
                                </p:cTn>
                              </p:par>
                              <p:par>
                                <p:cTn id="98" presetID="8" presetClass="emph" presetSubtype="0" fill="hold" grpId="1" nodeType="withEffect">
                                  <p:stCondLst>
                                    <p:cond delay="0"/>
                                  </p:stCondLst>
                                  <p:childTnLst>
                                    <p:animRot by="21600000">
                                      <p:cBhvr>
                                        <p:cTn id="99" dur="2000" fill="hold"/>
                                        <p:tgtEl>
                                          <p:spTgt spid="12"/>
                                        </p:tgtEl>
                                        <p:attrNameLst>
                                          <p:attrName>r</p:attrName>
                                        </p:attrNameLst>
                                      </p:cBhvr>
                                    </p:animRot>
                                  </p:childTnLst>
                                </p:cTn>
                              </p:par>
                              <p:par>
                                <p:cTn id="100" presetID="8" presetClass="emph" presetSubtype="0" fill="hold" grpId="1" nodeType="withEffect">
                                  <p:stCondLst>
                                    <p:cond delay="0"/>
                                  </p:stCondLst>
                                  <p:childTnLst>
                                    <p:animRot by="21600000">
                                      <p:cBhvr>
                                        <p:cTn id="101" dur="2000" fill="hold"/>
                                        <p:tgtEl>
                                          <p:spTgt spid="13"/>
                                        </p:tgtEl>
                                        <p:attrNameLst>
                                          <p:attrName>r</p:attrName>
                                        </p:attrNameLst>
                                      </p:cBhvr>
                                    </p:animRot>
                                  </p:childTnLst>
                                </p:cTn>
                              </p:par>
                              <p:par>
                                <p:cTn id="102" presetID="8" presetClass="emph" presetSubtype="0" fill="hold" grpId="1" nodeType="withEffect">
                                  <p:stCondLst>
                                    <p:cond delay="0"/>
                                  </p:stCondLst>
                                  <p:childTnLst>
                                    <p:animRot by="21600000">
                                      <p:cBhvr>
                                        <p:cTn id="103" dur="2000" fill="hold"/>
                                        <p:tgtEl>
                                          <p:spTgt spid="14"/>
                                        </p:tgtEl>
                                        <p:attrNameLst>
                                          <p:attrName>r</p:attrName>
                                        </p:attrNameLst>
                                      </p:cBhvr>
                                    </p:animRot>
                                  </p:childTnLst>
                                </p:cTn>
                              </p:par>
                            </p:childTnLst>
                          </p:cTn>
                        </p:par>
                        <p:par>
                          <p:cTn id="104" fill="hold">
                            <p:stCondLst>
                              <p:cond delay="2000"/>
                            </p:stCondLst>
                            <p:childTnLst>
                              <p:par>
                                <p:cTn id="105" presetID="23" presetClass="exit" presetSubtype="544" fill="hold" grpId="2" nodeType="afterEffect">
                                  <p:stCondLst>
                                    <p:cond delay="0"/>
                                  </p:stCondLst>
                                  <p:childTnLst>
                                    <p:anim calcmode="lin" valueType="num">
                                      <p:cBhvr>
                                        <p:cTn id="106" dur="2000"/>
                                        <p:tgtEl>
                                          <p:spTgt spid="3"/>
                                        </p:tgtEl>
                                        <p:attrNameLst>
                                          <p:attrName>ppt_w</p:attrName>
                                        </p:attrNameLst>
                                      </p:cBhvr>
                                      <p:tavLst>
                                        <p:tav tm="0">
                                          <p:val>
                                            <p:strVal val="ppt_w"/>
                                          </p:val>
                                        </p:tav>
                                        <p:tav tm="100000">
                                          <p:val>
                                            <p:fltVal val="0"/>
                                          </p:val>
                                        </p:tav>
                                      </p:tavLst>
                                    </p:anim>
                                    <p:anim calcmode="lin" valueType="num">
                                      <p:cBhvr>
                                        <p:cTn id="107" dur="2000"/>
                                        <p:tgtEl>
                                          <p:spTgt spid="3"/>
                                        </p:tgtEl>
                                        <p:attrNameLst>
                                          <p:attrName>ppt_h</p:attrName>
                                        </p:attrNameLst>
                                      </p:cBhvr>
                                      <p:tavLst>
                                        <p:tav tm="0">
                                          <p:val>
                                            <p:strVal val="ppt_h"/>
                                          </p:val>
                                        </p:tav>
                                        <p:tav tm="100000">
                                          <p:val>
                                            <p:fltVal val="0"/>
                                          </p:val>
                                        </p:tav>
                                      </p:tavLst>
                                    </p:anim>
                                    <p:anim calcmode="lin" valueType="num">
                                      <p:cBhvr>
                                        <p:cTn id="108" dur="2000"/>
                                        <p:tgtEl>
                                          <p:spTgt spid="3"/>
                                        </p:tgtEl>
                                        <p:attrNameLst>
                                          <p:attrName>ppt_x</p:attrName>
                                        </p:attrNameLst>
                                      </p:cBhvr>
                                      <p:tavLst>
                                        <p:tav tm="0">
                                          <p:val>
                                            <p:strVal val="ppt_x"/>
                                          </p:val>
                                        </p:tav>
                                        <p:tav tm="100000">
                                          <p:val>
                                            <p:fltVal val="0.5"/>
                                          </p:val>
                                        </p:tav>
                                      </p:tavLst>
                                    </p:anim>
                                    <p:anim calcmode="lin" valueType="num">
                                      <p:cBhvr>
                                        <p:cTn id="109" dur="2000"/>
                                        <p:tgtEl>
                                          <p:spTgt spid="3"/>
                                        </p:tgtEl>
                                        <p:attrNameLst>
                                          <p:attrName>ppt_y</p:attrName>
                                        </p:attrNameLst>
                                      </p:cBhvr>
                                      <p:tavLst>
                                        <p:tav tm="0">
                                          <p:val>
                                            <p:strVal val="ppt_y"/>
                                          </p:val>
                                        </p:tav>
                                        <p:tav tm="100000">
                                          <p:val>
                                            <p:fltVal val="0.5"/>
                                          </p:val>
                                        </p:tav>
                                      </p:tavLst>
                                    </p:anim>
                                    <p:set>
                                      <p:cBhvr>
                                        <p:cTn id="110" dur="1" fill="hold">
                                          <p:stCondLst>
                                            <p:cond delay="1999"/>
                                          </p:stCondLst>
                                        </p:cTn>
                                        <p:tgtEl>
                                          <p:spTgt spid="3"/>
                                        </p:tgtEl>
                                        <p:attrNameLst>
                                          <p:attrName>style.visibility</p:attrName>
                                        </p:attrNameLst>
                                      </p:cBhvr>
                                      <p:to>
                                        <p:strVal val="hidden"/>
                                      </p:to>
                                    </p:set>
                                  </p:childTnLst>
                                </p:cTn>
                              </p:par>
                              <p:par>
                                <p:cTn id="111" presetID="23" presetClass="exit" presetSubtype="544" fill="hold" grpId="2" nodeType="withEffect">
                                  <p:stCondLst>
                                    <p:cond delay="0"/>
                                  </p:stCondLst>
                                  <p:childTnLst>
                                    <p:anim calcmode="lin" valueType="num">
                                      <p:cBhvr>
                                        <p:cTn id="112" dur="2000"/>
                                        <p:tgtEl>
                                          <p:spTgt spid="4"/>
                                        </p:tgtEl>
                                        <p:attrNameLst>
                                          <p:attrName>ppt_w</p:attrName>
                                        </p:attrNameLst>
                                      </p:cBhvr>
                                      <p:tavLst>
                                        <p:tav tm="0">
                                          <p:val>
                                            <p:strVal val="ppt_w"/>
                                          </p:val>
                                        </p:tav>
                                        <p:tav tm="100000">
                                          <p:val>
                                            <p:fltVal val="0"/>
                                          </p:val>
                                        </p:tav>
                                      </p:tavLst>
                                    </p:anim>
                                    <p:anim calcmode="lin" valueType="num">
                                      <p:cBhvr>
                                        <p:cTn id="113" dur="2000"/>
                                        <p:tgtEl>
                                          <p:spTgt spid="4"/>
                                        </p:tgtEl>
                                        <p:attrNameLst>
                                          <p:attrName>ppt_h</p:attrName>
                                        </p:attrNameLst>
                                      </p:cBhvr>
                                      <p:tavLst>
                                        <p:tav tm="0">
                                          <p:val>
                                            <p:strVal val="ppt_h"/>
                                          </p:val>
                                        </p:tav>
                                        <p:tav tm="100000">
                                          <p:val>
                                            <p:fltVal val="0"/>
                                          </p:val>
                                        </p:tav>
                                      </p:tavLst>
                                    </p:anim>
                                    <p:anim calcmode="lin" valueType="num">
                                      <p:cBhvr>
                                        <p:cTn id="114" dur="2000"/>
                                        <p:tgtEl>
                                          <p:spTgt spid="4"/>
                                        </p:tgtEl>
                                        <p:attrNameLst>
                                          <p:attrName>ppt_x</p:attrName>
                                        </p:attrNameLst>
                                      </p:cBhvr>
                                      <p:tavLst>
                                        <p:tav tm="0">
                                          <p:val>
                                            <p:strVal val="ppt_x"/>
                                          </p:val>
                                        </p:tav>
                                        <p:tav tm="100000">
                                          <p:val>
                                            <p:fltVal val="0.5"/>
                                          </p:val>
                                        </p:tav>
                                      </p:tavLst>
                                    </p:anim>
                                    <p:anim calcmode="lin" valueType="num">
                                      <p:cBhvr>
                                        <p:cTn id="115" dur="2000"/>
                                        <p:tgtEl>
                                          <p:spTgt spid="4"/>
                                        </p:tgtEl>
                                        <p:attrNameLst>
                                          <p:attrName>ppt_y</p:attrName>
                                        </p:attrNameLst>
                                      </p:cBhvr>
                                      <p:tavLst>
                                        <p:tav tm="0">
                                          <p:val>
                                            <p:strVal val="ppt_y"/>
                                          </p:val>
                                        </p:tav>
                                        <p:tav tm="100000">
                                          <p:val>
                                            <p:fltVal val="0.5"/>
                                          </p:val>
                                        </p:tav>
                                      </p:tavLst>
                                    </p:anim>
                                    <p:set>
                                      <p:cBhvr>
                                        <p:cTn id="116" dur="1" fill="hold">
                                          <p:stCondLst>
                                            <p:cond delay="1999"/>
                                          </p:stCondLst>
                                        </p:cTn>
                                        <p:tgtEl>
                                          <p:spTgt spid="4"/>
                                        </p:tgtEl>
                                        <p:attrNameLst>
                                          <p:attrName>style.visibility</p:attrName>
                                        </p:attrNameLst>
                                      </p:cBhvr>
                                      <p:to>
                                        <p:strVal val="hidden"/>
                                      </p:to>
                                    </p:set>
                                  </p:childTnLst>
                                </p:cTn>
                              </p:par>
                              <p:par>
                                <p:cTn id="117" presetID="23" presetClass="exit" presetSubtype="544" fill="hold" grpId="2" nodeType="withEffect">
                                  <p:stCondLst>
                                    <p:cond delay="0"/>
                                  </p:stCondLst>
                                  <p:childTnLst>
                                    <p:anim calcmode="lin" valueType="num">
                                      <p:cBhvr>
                                        <p:cTn id="118" dur="2000"/>
                                        <p:tgtEl>
                                          <p:spTgt spid="5"/>
                                        </p:tgtEl>
                                        <p:attrNameLst>
                                          <p:attrName>ppt_w</p:attrName>
                                        </p:attrNameLst>
                                      </p:cBhvr>
                                      <p:tavLst>
                                        <p:tav tm="0">
                                          <p:val>
                                            <p:strVal val="ppt_w"/>
                                          </p:val>
                                        </p:tav>
                                        <p:tav tm="100000">
                                          <p:val>
                                            <p:fltVal val="0"/>
                                          </p:val>
                                        </p:tav>
                                      </p:tavLst>
                                    </p:anim>
                                    <p:anim calcmode="lin" valueType="num">
                                      <p:cBhvr>
                                        <p:cTn id="119" dur="2000"/>
                                        <p:tgtEl>
                                          <p:spTgt spid="5"/>
                                        </p:tgtEl>
                                        <p:attrNameLst>
                                          <p:attrName>ppt_h</p:attrName>
                                        </p:attrNameLst>
                                      </p:cBhvr>
                                      <p:tavLst>
                                        <p:tav tm="0">
                                          <p:val>
                                            <p:strVal val="ppt_h"/>
                                          </p:val>
                                        </p:tav>
                                        <p:tav tm="100000">
                                          <p:val>
                                            <p:fltVal val="0"/>
                                          </p:val>
                                        </p:tav>
                                      </p:tavLst>
                                    </p:anim>
                                    <p:anim calcmode="lin" valueType="num">
                                      <p:cBhvr>
                                        <p:cTn id="120" dur="2000"/>
                                        <p:tgtEl>
                                          <p:spTgt spid="5"/>
                                        </p:tgtEl>
                                        <p:attrNameLst>
                                          <p:attrName>ppt_x</p:attrName>
                                        </p:attrNameLst>
                                      </p:cBhvr>
                                      <p:tavLst>
                                        <p:tav tm="0">
                                          <p:val>
                                            <p:strVal val="ppt_x"/>
                                          </p:val>
                                        </p:tav>
                                        <p:tav tm="100000">
                                          <p:val>
                                            <p:fltVal val="0.5"/>
                                          </p:val>
                                        </p:tav>
                                      </p:tavLst>
                                    </p:anim>
                                    <p:anim calcmode="lin" valueType="num">
                                      <p:cBhvr>
                                        <p:cTn id="121" dur="2000"/>
                                        <p:tgtEl>
                                          <p:spTgt spid="5"/>
                                        </p:tgtEl>
                                        <p:attrNameLst>
                                          <p:attrName>ppt_y</p:attrName>
                                        </p:attrNameLst>
                                      </p:cBhvr>
                                      <p:tavLst>
                                        <p:tav tm="0">
                                          <p:val>
                                            <p:strVal val="ppt_y"/>
                                          </p:val>
                                        </p:tav>
                                        <p:tav tm="100000">
                                          <p:val>
                                            <p:fltVal val="0.5"/>
                                          </p:val>
                                        </p:tav>
                                      </p:tavLst>
                                    </p:anim>
                                    <p:set>
                                      <p:cBhvr>
                                        <p:cTn id="122" dur="1" fill="hold">
                                          <p:stCondLst>
                                            <p:cond delay="1999"/>
                                          </p:stCondLst>
                                        </p:cTn>
                                        <p:tgtEl>
                                          <p:spTgt spid="5"/>
                                        </p:tgtEl>
                                        <p:attrNameLst>
                                          <p:attrName>style.visibility</p:attrName>
                                        </p:attrNameLst>
                                      </p:cBhvr>
                                      <p:to>
                                        <p:strVal val="hidden"/>
                                      </p:to>
                                    </p:set>
                                  </p:childTnLst>
                                </p:cTn>
                              </p:par>
                              <p:par>
                                <p:cTn id="123" presetID="23" presetClass="exit" presetSubtype="544" fill="hold" grpId="2" nodeType="withEffect">
                                  <p:stCondLst>
                                    <p:cond delay="0"/>
                                  </p:stCondLst>
                                  <p:childTnLst>
                                    <p:anim calcmode="lin" valueType="num">
                                      <p:cBhvr>
                                        <p:cTn id="124" dur="2000"/>
                                        <p:tgtEl>
                                          <p:spTgt spid="6"/>
                                        </p:tgtEl>
                                        <p:attrNameLst>
                                          <p:attrName>ppt_w</p:attrName>
                                        </p:attrNameLst>
                                      </p:cBhvr>
                                      <p:tavLst>
                                        <p:tav tm="0">
                                          <p:val>
                                            <p:strVal val="ppt_w"/>
                                          </p:val>
                                        </p:tav>
                                        <p:tav tm="100000">
                                          <p:val>
                                            <p:fltVal val="0"/>
                                          </p:val>
                                        </p:tav>
                                      </p:tavLst>
                                    </p:anim>
                                    <p:anim calcmode="lin" valueType="num">
                                      <p:cBhvr>
                                        <p:cTn id="125" dur="2000"/>
                                        <p:tgtEl>
                                          <p:spTgt spid="6"/>
                                        </p:tgtEl>
                                        <p:attrNameLst>
                                          <p:attrName>ppt_h</p:attrName>
                                        </p:attrNameLst>
                                      </p:cBhvr>
                                      <p:tavLst>
                                        <p:tav tm="0">
                                          <p:val>
                                            <p:strVal val="ppt_h"/>
                                          </p:val>
                                        </p:tav>
                                        <p:tav tm="100000">
                                          <p:val>
                                            <p:fltVal val="0"/>
                                          </p:val>
                                        </p:tav>
                                      </p:tavLst>
                                    </p:anim>
                                    <p:anim calcmode="lin" valueType="num">
                                      <p:cBhvr>
                                        <p:cTn id="126" dur="2000"/>
                                        <p:tgtEl>
                                          <p:spTgt spid="6"/>
                                        </p:tgtEl>
                                        <p:attrNameLst>
                                          <p:attrName>ppt_x</p:attrName>
                                        </p:attrNameLst>
                                      </p:cBhvr>
                                      <p:tavLst>
                                        <p:tav tm="0">
                                          <p:val>
                                            <p:strVal val="ppt_x"/>
                                          </p:val>
                                        </p:tav>
                                        <p:tav tm="100000">
                                          <p:val>
                                            <p:fltVal val="0.5"/>
                                          </p:val>
                                        </p:tav>
                                      </p:tavLst>
                                    </p:anim>
                                    <p:anim calcmode="lin" valueType="num">
                                      <p:cBhvr>
                                        <p:cTn id="127" dur="2000"/>
                                        <p:tgtEl>
                                          <p:spTgt spid="6"/>
                                        </p:tgtEl>
                                        <p:attrNameLst>
                                          <p:attrName>ppt_y</p:attrName>
                                        </p:attrNameLst>
                                      </p:cBhvr>
                                      <p:tavLst>
                                        <p:tav tm="0">
                                          <p:val>
                                            <p:strVal val="ppt_y"/>
                                          </p:val>
                                        </p:tav>
                                        <p:tav tm="100000">
                                          <p:val>
                                            <p:fltVal val="0.5"/>
                                          </p:val>
                                        </p:tav>
                                      </p:tavLst>
                                    </p:anim>
                                    <p:set>
                                      <p:cBhvr>
                                        <p:cTn id="128" dur="1" fill="hold">
                                          <p:stCondLst>
                                            <p:cond delay="1999"/>
                                          </p:stCondLst>
                                        </p:cTn>
                                        <p:tgtEl>
                                          <p:spTgt spid="6"/>
                                        </p:tgtEl>
                                        <p:attrNameLst>
                                          <p:attrName>style.visibility</p:attrName>
                                        </p:attrNameLst>
                                      </p:cBhvr>
                                      <p:to>
                                        <p:strVal val="hidden"/>
                                      </p:to>
                                    </p:set>
                                  </p:childTnLst>
                                </p:cTn>
                              </p:par>
                              <p:par>
                                <p:cTn id="129" presetID="23" presetClass="exit" presetSubtype="544" fill="hold" grpId="2" nodeType="withEffect">
                                  <p:stCondLst>
                                    <p:cond delay="0"/>
                                  </p:stCondLst>
                                  <p:childTnLst>
                                    <p:anim calcmode="lin" valueType="num">
                                      <p:cBhvr>
                                        <p:cTn id="130" dur="2000"/>
                                        <p:tgtEl>
                                          <p:spTgt spid="7"/>
                                        </p:tgtEl>
                                        <p:attrNameLst>
                                          <p:attrName>ppt_w</p:attrName>
                                        </p:attrNameLst>
                                      </p:cBhvr>
                                      <p:tavLst>
                                        <p:tav tm="0">
                                          <p:val>
                                            <p:strVal val="ppt_w"/>
                                          </p:val>
                                        </p:tav>
                                        <p:tav tm="100000">
                                          <p:val>
                                            <p:fltVal val="0"/>
                                          </p:val>
                                        </p:tav>
                                      </p:tavLst>
                                    </p:anim>
                                    <p:anim calcmode="lin" valueType="num">
                                      <p:cBhvr>
                                        <p:cTn id="131" dur="2000"/>
                                        <p:tgtEl>
                                          <p:spTgt spid="7"/>
                                        </p:tgtEl>
                                        <p:attrNameLst>
                                          <p:attrName>ppt_h</p:attrName>
                                        </p:attrNameLst>
                                      </p:cBhvr>
                                      <p:tavLst>
                                        <p:tav tm="0">
                                          <p:val>
                                            <p:strVal val="ppt_h"/>
                                          </p:val>
                                        </p:tav>
                                        <p:tav tm="100000">
                                          <p:val>
                                            <p:fltVal val="0"/>
                                          </p:val>
                                        </p:tav>
                                      </p:tavLst>
                                    </p:anim>
                                    <p:anim calcmode="lin" valueType="num">
                                      <p:cBhvr>
                                        <p:cTn id="132" dur="2000"/>
                                        <p:tgtEl>
                                          <p:spTgt spid="7"/>
                                        </p:tgtEl>
                                        <p:attrNameLst>
                                          <p:attrName>ppt_x</p:attrName>
                                        </p:attrNameLst>
                                      </p:cBhvr>
                                      <p:tavLst>
                                        <p:tav tm="0">
                                          <p:val>
                                            <p:strVal val="ppt_x"/>
                                          </p:val>
                                        </p:tav>
                                        <p:tav tm="100000">
                                          <p:val>
                                            <p:fltVal val="0.5"/>
                                          </p:val>
                                        </p:tav>
                                      </p:tavLst>
                                    </p:anim>
                                    <p:anim calcmode="lin" valueType="num">
                                      <p:cBhvr>
                                        <p:cTn id="133" dur="2000"/>
                                        <p:tgtEl>
                                          <p:spTgt spid="7"/>
                                        </p:tgtEl>
                                        <p:attrNameLst>
                                          <p:attrName>ppt_y</p:attrName>
                                        </p:attrNameLst>
                                      </p:cBhvr>
                                      <p:tavLst>
                                        <p:tav tm="0">
                                          <p:val>
                                            <p:strVal val="ppt_y"/>
                                          </p:val>
                                        </p:tav>
                                        <p:tav tm="100000">
                                          <p:val>
                                            <p:fltVal val="0.5"/>
                                          </p:val>
                                        </p:tav>
                                      </p:tavLst>
                                    </p:anim>
                                    <p:set>
                                      <p:cBhvr>
                                        <p:cTn id="134" dur="1" fill="hold">
                                          <p:stCondLst>
                                            <p:cond delay="1999"/>
                                          </p:stCondLst>
                                        </p:cTn>
                                        <p:tgtEl>
                                          <p:spTgt spid="7"/>
                                        </p:tgtEl>
                                        <p:attrNameLst>
                                          <p:attrName>style.visibility</p:attrName>
                                        </p:attrNameLst>
                                      </p:cBhvr>
                                      <p:to>
                                        <p:strVal val="hidden"/>
                                      </p:to>
                                    </p:set>
                                  </p:childTnLst>
                                </p:cTn>
                              </p:par>
                              <p:par>
                                <p:cTn id="135" presetID="23" presetClass="exit" presetSubtype="544" fill="hold" grpId="2" nodeType="withEffect">
                                  <p:stCondLst>
                                    <p:cond delay="0"/>
                                  </p:stCondLst>
                                  <p:childTnLst>
                                    <p:anim calcmode="lin" valueType="num">
                                      <p:cBhvr>
                                        <p:cTn id="136" dur="2000"/>
                                        <p:tgtEl>
                                          <p:spTgt spid="8"/>
                                        </p:tgtEl>
                                        <p:attrNameLst>
                                          <p:attrName>ppt_w</p:attrName>
                                        </p:attrNameLst>
                                      </p:cBhvr>
                                      <p:tavLst>
                                        <p:tav tm="0">
                                          <p:val>
                                            <p:strVal val="ppt_w"/>
                                          </p:val>
                                        </p:tav>
                                        <p:tav tm="100000">
                                          <p:val>
                                            <p:fltVal val="0"/>
                                          </p:val>
                                        </p:tav>
                                      </p:tavLst>
                                    </p:anim>
                                    <p:anim calcmode="lin" valueType="num">
                                      <p:cBhvr>
                                        <p:cTn id="137" dur="2000"/>
                                        <p:tgtEl>
                                          <p:spTgt spid="8"/>
                                        </p:tgtEl>
                                        <p:attrNameLst>
                                          <p:attrName>ppt_h</p:attrName>
                                        </p:attrNameLst>
                                      </p:cBhvr>
                                      <p:tavLst>
                                        <p:tav tm="0">
                                          <p:val>
                                            <p:strVal val="ppt_h"/>
                                          </p:val>
                                        </p:tav>
                                        <p:tav tm="100000">
                                          <p:val>
                                            <p:fltVal val="0"/>
                                          </p:val>
                                        </p:tav>
                                      </p:tavLst>
                                    </p:anim>
                                    <p:anim calcmode="lin" valueType="num">
                                      <p:cBhvr>
                                        <p:cTn id="138" dur="2000"/>
                                        <p:tgtEl>
                                          <p:spTgt spid="8"/>
                                        </p:tgtEl>
                                        <p:attrNameLst>
                                          <p:attrName>ppt_x</p:attrName>
                                        </p:attrNameLst>
                                      </p:cBhvr>
                                      <p:tavLst>
                                        <p:tav tm="0">
                                          <p:val>
                                            <p:strVal val="ppt_x"/>
                                          </p:val>
                                        </p:tav>
                                        <p:tav tm="100000">
                                          <p:val>
                                            <p:fltVal val="0.5"/>
                                          </p:val>
                                        </p:tav>
                                      </p:tavLst>
                                    </p:anim>
                                    <p:anim calcmode="lin" valueType="num">
                                      <p:cBhvr>
                                        <p:cTn id="139" dur="2000"/>
                                        <p:tgtEl>
                                          <p:spTgt spid="8"/>
                                        </p:tgtEl>
                                        <p:attrNameLst>
                                          <p:attrName>ppt_y</p:attrName>
                                        </p:attrNameLst>
                                      </p:cBhvr>
                                      <p:tavLst>
                                        <p:tav tm="0">
                                          <p:val>
                                            <p:strVal val="ppt_y"/>
                                          </p:val>
                                        </p:tav>
                                        <p:tav tm="100000">
                                          <p:val>
                                            <p:fltVal val="0.5"/>
                                          </p:val>
                                        </p:tav>
                                      </p:tavLst>
                                    </p:anim>
                                    <p:set>
                                      <p:cBhvr>
                                        <p:cTn id="140" dur="1" fill="hold">
                                          <p:stCondLst>
                                            <p:cond delay="1999"/>
                                          </p:stCondLst>
                                        </p:cTn>
                                        <p:tgtEl>
                                          <p:spTgt spid="8"/>
                                        </p:tgtEl>
                                        <p:attrNameLst>
                                          <p:attrName>style.visibility</p:attrName>
                                        </p:attrNameLst>
                                      </p:cBhvr>
                                      <p:to>
                                        <p:strVal val="hidden"/>
                                      </p:to>
                                    </p:set>
                                  </p:childTnLst>
                                </p:cTn>
                              </p:par>
                              <p:par>
                                <p:cTn id="141" presetID="23" presetClass="exit" presetSubtype="544" fill="hold" grpId="2" nodeType="withEffect">
                                  <p:stCondLst>
                                    <p:cond delay="0"/>
                                  </p:stCondLst>
                                  <p:childTnLst>
                                    <p:anim calcmode="lin" valueType="num">
                                      <p:cBhvr>
                                        <p:cTn id="142" dur="2000"/>
                                        <p:tgtEl>
                                          <p:spTgt spid="9"/>
                                        </p:tgtEl>
                                        <p:attrNameLst>
                                          <p:attrName>ppt_w</p:attrName>
                                        </p:attrNameLst>
                                      </p:cBhvr>
                                      <p:tavLst>
                                        <p:tav tm="0">
                                          <p:val>
                                            <p:strVal val="ppt_w"/>
                                          </p:val>
                                        </p:tav>
                                        <p:tav tm="100000">
                                          <p:val>
                                            <p:fltVal val="0"/>
                                          </p:val>
                                        </p:tav>
                                      </p:tavLst>
                                    </p:anim>
                                    <p:anim calcmode="lin" valueType="num">
                                      <p:cBhvr>
                                        <p:cTn id="143" dur="2000"/>
                                        <p:tgtEl>
                                          <p:spTgt spid="9"/>
                                        </p:tgtEl>
                                        <p:attrNameLst>
                                          <p:attrName>ppt_h</p:attrName>
                                        </p:attrNameLst>
                                      </p:cBhvr>
                                      <p:tavLst>
                                        <p:tav tm="0">
                                          <p:val>
                                            <p:strVal val="ppt_h"/>
                                          </p:val>
                                        </p:tav>
                                        <p:tav tm="100000">
                                          <p:val>
                                            <p:fltVal val="0"/>
                                          </p:val>
                                        </p:tav>
                                      </p:tavLst>
                                    </p:anim>
                                    <p:anim calcmode="lin" valueType="num">
                                      <p:cBhvr>
                                        <p:cTn id="144" dur="2000"/>
                                        <p:tgtEl>
                                          <p:spTgt spid="9"/>
                                        </p:tgtEl>
                                        <p:attrNameLst>
                                          <p:attrName>ppt_x</p:attrName>
                                        </p:attrNameLst>
                                      </p:cBhvr>
                                      <p:tavLst>
                                        <p:tav tm="0">
                                          <p:val>
                                            <p:strVal val="ppt_x"/>
                                          </p:val>
                                        </p:tav>
                                        <p:tav tm="100000">
                                          <p:val>
                                            <p:fltVal val="0.5"/>
                                          </p:val>
                                        </p:tav>
                                      </p:tavLst>
                                    </p:anim>
                                    <p:anim calcmode="lin" valueType="num">
                                      <p:cBhvr>
                                        <p:cTn id="145" dur="2000"/>
                                        <p:tgtEl>
                                          <p:spTgt spid="9"/>
                                        </p:tgtEl>
                                        <p:attrNameLst>
                                          <p:attrName>ppt_y</p:attrName>
                                        </p:attrNameLst>
                                      </p:cBhvr>
                                      <p:tavLst>
                                        <p:tav tm="0">
                                          <p:val>
                                            <p:strVal val="ppt_y"/>
                                          </p:val>
                                        </p:tav>
                                        <p:tav tm="100000">
                                          <p:val>
                                            <p:fltVal val="0.5"/>
                                          </p:val>
                                        </p:tav>
                                      </p:tavLst>
                                    </p:anim>
                                    <p:set>
                                      <p:cBhvr>
                                        <p:cTn id="146" dur="1" fill="hold">
                                          <p:stCondLst>
                                            <p:cond delay="1999"/>
                                          </p:stCondLst>
                                        </p:cTn>
                                        <p:tgtEl>
                                          <p:spTgt spid="9"/>
                                        </p:tgtEl>
                                        <p:attrNameLst>
                                          <p:attrName>style.visibility</p:attrName>
                                        </p:attrNameLst>
                                      </p:cBhvr>
                                      <p:to>
                                        <p:strVal val="hidden"/>
                                      </p:to>
                                    </p:set>
                                  </p:childTnLst>
                                </p:cTn>
                              </p:par>
                              <p:par>
                                <p:cTn id="147" presetID="23" presetClass="exit" presetSubtype="544" fill="hold" grpId="2" nodeType="withEffect">
                                  <p:stCondLst>
                                    <p:cond delay="0"/>
                                  </p:stCondLst>
                                  <p:childTnLst>
                                    <p:anim calcmode="lin" valueType="num">
                                      <p:cBhvr>
                                        <p:cTn id="148" dur="2000"/>
                                        <p:tgtEl>
                                          <p:spTgt spid="10"/>
                                        </p:tgtEl>
                                        <p:attrNameLst>
                                          <p:attrName>ppt_w</p:attrName>
                                        </p:attrNameLst>
                                      </p:cBhvr>
                                      <p:tavLst>
                                        <p:tav tm="0">
                                          <p:val>
                                            <p:strVal val="ppt_w"/>
                                          </p:val>
                                        </p:tav>
                                        <p:tav tm="100000">
                                          <p:val>
                                            <p:fltVal val="0"/>
                                          </p:val>
                                        </p:tav>
                                      </p:tavLst>
                                    </p:anim>
                                    <p:anim calcmode="lin" valueType="num">
                                      <p:cBhvr>
                                        <p:cTn id="149" dur="2000"/>
                                        <p:tgtEl>
                                          <p:spTgt spid="10"/>
                                        </p:tgtEl>
                                        <p:attrNameLst>
                                          <p:attrName>ppt_h</p:attrName>
                                        </p:attrNameLst>
                                      </p:cBhvr>
                                      <p:tavLst>
                                        <p:tav tm="0">
                                          <p:val>
                                            <p:strVal val="ppt_h"/>
                                          </p:val>
                                        </p:tav>
                                        <p:tav tm="100000">
                                          <p:val>
                                            <p:fltVal val="0"/>
                                          </p:val>
                                        </p:tav>
                                      </p:tavLst>
                                    </p:anim>
                                    <p:anim calcmode="lin" valueType="num">
                                      <p:cBhvr>
                                        <p:cTn id="150" dur="2000"/>
                                        <p:tgtEl>
                                          <p:spTgt spid="10"/>
                                        </p:tgtEl>
                                        <p:attrNameLst>
                                          <p:attrName>ppt_x</p:attrName>
                                        </p:attrNameLst>
                                      </p:cBhvr>
                                      <p:tavLst>
                                        <p:tav tm="0">
                                          <p:val>
                                            <p:strVal val="ppt_x"/>
                                          </p:val>
                                        </p:tav>
                                        <p:tav tm="100000">
                                          <p:val>
                                            <p:fltVal val="0.5"/>
                                          </p:val>
                                        </p:tav>
                                      </p:tavLst>
                                    </p:anim>
                                    <p:anim calcmode="lin" valueType="num">
                                      <p:cBhvr>
                                        <p:cTn id="151" dur="2000"/>
                                        <p:tgtEl>
                                          <p:spTgt spid="10"/>
                                        </p:tgtEl>
                                        <p:attrNameLst>
                                          <p:attrName>ppt_y</p:attrName>
                                        </p:attrNameLst>
                                      </p:cBhvr>
                                      <p:tavLst>
                                        <p:tav tm="0">
                                          <p:val>
                                            <p:strVal val="ppt_y"/>
                                          </p:val>
                                        </p:tav>
                                        <p:tav tm="100000">
                                          <p:val>
                                            <p:fltVal val="0.5"/>
                                          </p:val>
                                        </p:tav>
                                      </p:tavLst>
                                    </p:anim>
                                    <p:set>
                                      <p:cBhvr>
                                        <p:cTn id="152" dur="1" fill="hold">
                                          <p:stCondLst>
                                            <p:cond delay="1999"/>
                                          </p:stCondLst>
                                        </p:cTn>
                                        <p:tgtEl>
                                          <p:spTgt spid="10"/>
                                        </p:tgtEl>
                                        <p:attrNameLst>
                                          <p:attrName>style.visibility</p:attrName>
                                        </p:attrNameLst>
                                      </p:cBhvr>
                                      <p:to>
                                        <p:strVal val="hidden"/>
                                      </p:to>
                                    </p:set>
                                  </p:childTnLst>
                                </p:cTn>
                              </p:par>
                              <p:par>
                                <p:cTn id="153" presetID="23" presetClass="exit" presetSubtype="544" fill="hold" grpId="2" nodeType="withEffect">
                                  <p:stCondLst>
                                    <p:cond delay="0"/>
                                  </p:stCondLst>
                                  <p:childTnLst>
                                    <p:anim calcmode="lin" valueType="num">
                                      <p:cBhvr>
                                        <p:cTn id="154" dur="2000"/>
                                        <p:tgtEl>
                                          <p:spTgt spid="11"/>
                                        </p:tgtEl>
                                        <p:attrNameLst>
                                          <p:attrName>ppt_w</p:attrName>
                                        </p:attrNameLst>
                                      </p:cBhvr>
                                      <p:tavLst>
                                        <p:tav tm="0">
                                          <p:val>
                                            <p:strVal val="ppt_w"/>
                                          </p:val>
                                        </p:tav>
                                        <p:tav tm="100000">
                                          <p:val>
                                            <p:fltVal val="0"/>
                                          </p:val>
                                        </p:tav>
                                      </p:tavLst>
                                    </p:anim>
                                    <p:anim calcmode="lin" valueType="num">
                                      <p:cBhvr>
                                        <p:cTn id="155" dur="2000"/>
                                        <p:tgtEl>
                                          <p:spTgt spid="11"/>
                                        </p:tgtEl>
                                        <p:attrNameLst>
                                          <p:attrName>ppt_h</p:attrName>
                                        </p:attrNameLst>
                                      </p:cBhvr>
                                      <p:tavLst>
                                        <p:tav tm="0">
                                          <p:val>
                                            <p:strVal val="ppt_h"/>
                                          </p:val>
                                        </p:tav>
                                        <p:tav tm="100000">
                                          <p:val>
                                            <p:fltVal val="0"/>
                                          </p:val>
                                        </p:tav>
                                      </p:tavLst>
                                    </p:anim>
                                    <p:anim calcmode="lin" valueType="num">
                                      <p:cBhvr>
                                        <p:cTn id="156" dur="2000"/>
                                        <p:tgtEl>
                                          <p:spTgt spid="11"/>
                                        </p:tgtEl>
                                        <p:attrNameLst>
                                          <p:attrName>ppt_x</p:attrName>
                                        </p:attrNameLst>
                                      </p:cBhvr>
                                      <p:tavLst>
                                        <p:tav tm="0">
                                          <p:val>
                                            <p:strVal val="ppt_x"/>
                                          </p:val>
                                        </p:tav>
                                        <p:tav tm="100000">
                                          <p:val>
                                            <p:fltVal val="0.5"/>
                                          </p:val>
                                        </p:tav>
                                      </p:tavLst>
                                    </p:anim>
                                    <p:anim calcmode="lin" valueType="num">
                                      <p:cBhvr>
                                        <p:cTn id="157" dur="2000"/>
                                        <p:tgtEl>
                                          <p:spTgt spid="11"/>
                                        </p:tgtEl>
                                        <p:attrNameLst>
                                          <p:attrName>ppt_y</p:attrName>
                                        </p:attrNameLst>
                                      </p:cBhvr>
                                      <p:tavLst>
                                        <p:tav tm="0">
                                          <p:val>
                                            <p:strVal val="ppt_y"/>
                                          </p:val>
                                        </p:tav>
                                        <p:tav tm="100000">
                                          <p:val>
                                            <p:fltVal val="0.5"/>
                                          </p:val>
                                        </p:tav>
                                      </p:tavLst>
                                    </p:anim>
                                    <p:set>
                                      <p:cBhvr>
                                        <p:cTn id="158" dur="1" fill="hold">
                                          <p:stCondLst>
                                            <p:cond delay="1999"/>
                                          </p:stCondLst>
                                        </p:cTn>
                                        <p:tgtEl>
                                          <p:spTgt spid="11"/>
                                        </p:tgtEl>
                                        <p:attrNameLst>
                                          <p:attrName>style.visibility</p:attrName>
                                        </p:attrNameLst>
                                      </p:cBhvr>
                                      <p:to>
                                        <p:strVal val="hidden"/>
                                      </p:to>
                                    </p:set>
                                  </p:childTnLst>
                                </p:cTn>
                              </p:par>
                              <p:par>
                                <p:cTn id="159" presetID="23" presetClass="exit" presetSubtype="544" fill="hold" grpId="2" nodeType="withEffect">
                                  <p:stCondLst>
                                    <p:cond delay="0"/>
                                  </p:stCondLst>
                                  <p:childTnLst>
                                    <p:anim calcmode="lin" valueType="num">
                                      <p:cBhvr>
                                        <p:cTn id="160" dur="2000"/>
                                        <p:tgtEl>
                                          <p:spTgt spid="12"/>
                                        </p:tgtEl>
                                        <p:attrNameLst>
                                          <p:attrName>ppt_w</p:attrName>
                                        </p:attrNameLst>
                                      </p:cBhvr>
                                      <p:tavLst>
                                        <p:tav tm="0">
                                          <p:val>
                                            <p:strVal val="ppt_w"/>
                                          </p:val>
                                        </p:tav>
                                        <p:tav tm="100000">
                                          <p:val>
                                            <p:fltVal val="0"/>
                                          </p:val>
                                        </p:tav>
                                      </p:tavLst>
                                    </p:anim>
                                    <p:anim calcmode="lin" valueType="num">
                                      <p:cBhvr>
                                        <p:cTn id="161" dur="2000"/>
                                        <p:tgtEl>
                                          <p:spTgt spid="12"/>
                                        </p:tgtEl>
                                        <p:attrNameLst>
                                          <p:attrName>ppt_h</p:attrName>
                                        </p:attrNameLst>
                                      </p:cBhvr>
                                      <p:tavLst>
                                        <p:tav tm="0">
                                          <p:val>
                                            <p:strVal val="ppt_h"/>
                                          </p:val>
                                        </p:tav>
                                        <p:tav tm="100000">
                                          <p:val>
                                            <p:fltVal val="0"/>
                                          </p:val>
                                        </p:tav>
                                      </p:tavLst>
                                    </p:anim>
                                    <p:anim calcmode="lin" valueType="num">
                                      <p:cBhvr>
                                        <p:cTn id="162" dur="2000"/>
                                        <p:tgtEl>
                                          <p:spTgt spid="12"/>
                                        </p:tgtEl>
                                        <p:attrNameLst>
                                          <p:attrName>ppt_x</p:attrName>
                                        </p:attrNameLst>
                                      </p:cBhvr>
                                      <p:tavLst>
                                        <p:tav tm="0">
                                          <p:val>
                                            <p:strVal val="ppt_x"/>
                                          </p:val>
                                        </p:tav>
                                        <p:tav tm="100000">
                                          <p:val>
                                            <p:fltVal val="0.5"/>
                                          </p:val>
                                        </p:tav>
                                      </p:tavLst>
                                    </p:anim>
                                    <p:anim calcmode="lin" valueType="num">
                                      <p:cBhvr>
                                        <p:cTn id="163" dur="2000"/>
                                        <p:tgtEl>
                                          <p:spTgt spid="12"/>
                                        </p:tgtEl>
                                        <p:attrNameLst>
                                          <p:attrName>ppt_y</p:attrName>
                                        </p:attrNameLst>
                                      </p:cBhvr>
                                      <p:tavLst>
                                        <p:tav tm="0">
                                          <p:val>
                                            <p:strVal val="ppt_y"/>
                                          </p:val>
                                        </p:tav>
                                        <p:tav tm="100000">
                                          <p:val>
                                            <p:fltVal val="0.5"/>
                                          </p:val>
                                        </p:tav>
                                      </p:tavLst>
                                    </p:anim>
                                    <p:set>
                                      <p:cBhvr>
                                        <p:cTn id="164" dur="1" fill="hold">
                                          <p:stCondLst>
                                            <p:cond delay="1999"/>
                                          </p:stCondLst>
                                        </p:cTn>
                                        <p:tgtEl>
                                          <p:spTgt spid="12"/>
                                        </p:tgtEl>
                                        <p:attrNameLst>
                                          <p:attrName>style.visibility</p:attrName>
                                        </p:attrNameLst>
                                      </p:cBhvr>
                                      <p:to>
                                        <p:strVal val="hidden"/>
                                      </p:to>
                                    </p:set>
                                  </p:childTnLst>
                                </p:cTn>
                              </p:par>
                              <p:par>
                                <p:cTn id="165" presetID="23" presetClass="exit" presetSubtype="544" fill="hold" grpId="2" nodeType="withEffect">
                                  <p:stCondLst>
                                    <p:cond delay="0"/>
                                  </p:stCondLst>
                                  <p:childTnLst>
                                    <p:anim calcmode="lin" valueType="num">
                                      <p:cBhvr>
                                        <p:cTn id="166" dur="2000"/>
                                        <p:tgtEl>
                                          <p:spTgt spid="13"/>
                                        </p:tgtEl>
                                        <p:attrNameLst>
                                          <p:attrName>ppt_w</p:attrName>
                                        </p:attrNameLst>
                                      </p:cBhvr>
                                      <p:tavLst>
                                        <p:tav tm="0">
                                          <p:val>
                                            <p:strVal val="ppt_w"/>
                                          </p:val>
                                        </p:tav>
                                        <p:tav tm="100000">
                                          <p:val>
                                            <p:fltVal val="0"/>
                                          </p:val>
                                        </p:tav>
                                      </p:tavLst>
                                    </p:anim>
                                    <p:anim calcmode="lin" valueType="num">
                                      <p:cBhvr>
                                        <p:cTn id="167" dur="2000"/>
                                        <p:tgtEl>
                                          <p:spTgt spid="13"/>
                                        </p:tgtEl>
                                        <p:attrNameLst>
                                          <p:attrName>ppt_h</p:attrName>
                                        </p:attrNameLst>
                                      </p:cBhvr>
                                      <p:tavLst>
                                        <p:tav tm="0">
                                          <p:val>
                                            <p:strVal val="ppt_h"/>
                                          </p:val>
                                        </p:tav>
                                        <p:tav tm="100000">
                                          <p:val>
                                            <p:fltVal val="0"/>
                                          </p:val>
                                        </p:tav>
                                      </p:tavLst>
                                    </p:anim>
                                    <p:anim calcmode="lin" valueType="num">
                                      <p:cBhvr>
                                        <p:cTn id="168" dur="2000"/>
                                        <p:tgtEl>
                                          <p:spTgt spid="13"/>
                                        </p:tgtEl>
                                        <p:attrNameLst>
                                          <p:attrName>ppt_x</p:attrName>
                                        </p:attrNameLst>
                                      </p:cBhvr>
                                      <p:tavLst>
                                        <p:tav tm="0">
                                          <p:val>
                                            <p:strVal val="ppt_x"/>
                                          </p:val>
                                        </p:tav>
                                        <p:tav tm="100000">
                                          <p:val>
                                            <p:fltVal val="0.5"/>
                                          </p:val>
                                        </p:tav>
                                      </p:tavLst>
                                    </p:anim>
                                    <p:anim calcmode="lin" valueType="num">
                                      <p:cBhvr>
                                        <p:cTn id="169" dur="2000"/>
                                        <p:tgtEl>
                                          <p:spTgt spid="13"/>
                                        </p:tgtEl>
                                        <p:attrNameLst>
                                          <p:attrName>ppt_y</p:attrName>
                                        </p:attrNameLst>
                                      </p:cBhvr>
                                      <p:tavLst>
                                        <p:tav tm="0">
                                          <p:val>
                                            <p:strVal val="ppt_y"/>
                                          </p:val>
                                        </p:tav>
                                        <p:tav tm="100000">
                                          <p:val>
                                            <p:fltVal val="0.5"/>
                                          </p:val>
                                        </p:tav>
                                      </p:tavLst>
                                    </p:anim>
                                    <p:set>
                                      <p:cBhvr>
                                        <p:cTn id="170" dur="1" fill="hold">
                                          <p:stCondLst>
                                            <p:cond delay="1999"/>
                                          </p:stCondLst>
                                        </p:cTn>
                                        <p:tgtEl>
                                          <p:spTgt spid="13"/>
                                        </p:tgtEl>
                                        <p:attrNameLst>
                                          <p:attrName>style.visibility</p:attrName>
                                        </p:attrNameLst>
                                      </p:cBhvr>
                                      <p:to>
                                        <p:strVal val="hidden"/>
                                      </p:to>
                                    </p:set>
                                  </p:childTnLst>
                                </p:cTn>
                              </p:par>
                              <p:par>
                                <p:cTn id="171" presetID="23" presetClass="exit" presetSubtype="544" fill="hold" grpId="2" nodeType="withEffect">
                                  <p:stCondLst>
                                    <p:cond delay="0"/>
                                  </p:stCondLst>
                                  <p:childTnLst>
                                    <p:anim calcmode="lin" valueType="num">
                                      <p:cBhvr>
                                        <p:cTn id="172" dur="2000"/>
                                        <p:tgtEl>
                                          <p:spTgt spid="14"/>
                                        </p:tgtEl>
                                        <p:attrNameLst>
                                          <p:attrName>ppt_w</p:attrName>
                                        </p:attrNameLst>
                                      </p:cBhvr>
                                      <p:tavLst>
                                        <p:tav tm="0">
                                          <p:val>
                                            <p:strVal val="ppt_w"/>
                                          </p:val>
                                        </p:tav>
                                        <p:tav tm="100000">
                                          <p:val>
                                            <p:fltVal val="0"/>
                                          </p:val>
                                        </p:tav>
                                      </p:tavLst>
                                    </p:anim>
                                    <p:anim calcmode="lin" valueType="num">
                                      <p:cBhvr>
                                        <p:cTn id="173" dur="2000"/>
                                        <p:tgtEl>
                                          <p:spTgt spid="14"/>
                                        </p:tgtEl>
                                        <p:attrNameLst>
                                          <p:attrName>ppt_h</p:attrName>
                                        </p:attrNameLst>
                                      </p:cBhvr>
                                      <p:tavLst>
                                        <p:tav tm="0">
                                          <p:val>
                                            <p:strVal val="ppt_h"/>
                                          </p:val>
                                        </p:tav>
                                        <p:tav tm="100000">
                                          <p:val>
                                            <p:fltVal val="0"/>
                                          </p:val>
                                        </p:tav>
                                      </p:tavLst>
                                    </p:anim>
                                    <p:anim calcmode="lin" valueType="num">
                                      <p:cBhvr>
                                        <p:cTn id="174" dur="2000"/>
                                        <p:tgtEl>
                                          <p:spTgt spid="14"/>
                                        </p:tgtEl>
                                        <p:attrNameLst>
                                          <p:attrName>ppt_x</p:attrName>
                                        </p:attrNameLst>
                                      </p:cBhvr>
                                      <p:tavLst>
                                        <p:tav tm="0">
                                          <p:val>
                                            <p:strVal val="ppt_x"/>
                                          </p:val>
                                        </p:tav>
                                        <p:tav tm="100000">
                                          <p:val>
                                            <p:fltVal val="0.5"/>
                                          </p:val>
                                        </p:tav>
                                      </p:tavLst>
                                    </p:anim>
                                    <p:anim calcmode="lin" valueType="num">
                                      <p:cBhvr>
                                        <p:cTn id="175" dur="2000"/>
                                        <p:tgtEl>
                                          <p:spTgt spid="14"/>
                                        </p:tgtEl>
                                        <p:attrNameLst>
                                          <p:attrName>ppt_y</p:attrName>
                                        </p:attrNameLst>
                                      </p:cBhvr>
                                      <p:tavLst>
                                        <p:tav tm="0">
                                          <p:val>
                                            <p:strVal val="ppt_y"/>
                                          </p:val>
                                        </p:tav>
                                        <p:tav tm="100000">
                                          <p:val>
                                            <p:fltVal val="0.5"/>
                                          </p:val>
                                        </p:tav>
                                      </p:tavLst>
                                    </p:anim>
                                    <p:set>
                                      <p:cBhvr>
                                        <p:cTn id="176" dur="1" fill="hold">
                                          <p:stCondLst>
                                            <p:cond delay="1999"/>
                                          </p:stCondLst>
                                        </p:cTn>
                                        <p:tgtEl>
                                          <p:spTgt spid="14"/>
                                        </p:tgtEl>
                                        <p:attrNameLst>
                                          <p:attrName>style.visibility</p:attrName>
                                        </p:attrNameLst>
                                      </p:cBhvr>
                                      <p:to>
                                        <p:strVal val="hidden"/>
                                      </p:to>
                                    </p:set>
                                  </p:childTnLst>
                                </p:cTn>
                              </p:par>
                              <p:par>
                                <p:cTn id="177" presetID="8" presetClass="emph" presetSubtype="0" fill="hold" grpId="3" nodeType="withEffect">
                                  <p:stCondLst>
                                    <p:cond delay="0"/>
                                  </p:stCondLst>
                                  <p:childTnLst>
                                    <p:animRot by="-21600000">
                                      <p:cBhvr>
                                        <p:cTn id="178" dur="2000" fill="hold"/>
                                        <p:tgtEl>
                                          <p:spTgt spid="3"/>
                                        </p:tgtEl>
                                        <p:attrNameLst>
                                          <p:attrName>r</p:attrName>
                                        </p:attrNameLst>
                                      </p:cBhvr>
                                    </p:animRot>
                                  </p:childTnLst>
                                </p:cTn>
                              </p:par>
                              <p:par>
                                <p:cTn id="179" presetID="8" presetClass="emph" presetSubtype="0" fill="hold" grpId="3" nodeType="withEffect">
                                  <p:stCondLst>
                                    <p:cond delay="0"/>
                                  </p:stCondLst>
                                  <p:childTnLst>
                                    <p:animRot by="-21600000">
                                      <p:cBhvr>
                                        <p:cTn id="180" dur="2000" fill="hold"/>
                                        <p:tgtEl>
                                          <p:spTgt spid="4"/>
                                        </p:tgtEl>
                                        <p:attrNameLst>
                                          <p:attrName>r</p:attrName>
                                        </p:attrNameLst>
                                      </p:cBhvr>
                                    </p:animRot>
                                  </p:childTnLst>
                                </p:cTn>
                              </p:par>
                              <p:par>
                                <p:cTn id="181" presetID="8" presetClass="emph" presetSubtype="0" fill="hold" grpId="3" nodeType="withEffect">
                                  <p:stCondLst>
                                    <p:cond delay="0"/>
                                  </p:stCondLst>
                                  <p:childTnLst>
                                    <p:animRot by="-21600000">
                                      <p:cBhvr>
                                        <p:cTn id="182" dur="2000" fill="hold"/>
                                        <p:tgtEl>
                                          <p:spTgt spid="5"/>
                                        </p:tgtEl>
                                        <p:attrNameLst>
                                          <p:attrName>r</p:attrName>
                                        </p:attrNameLst>
                                      </p:cBhvr>
                                    </p:animRot>
                                  </p:childTnLst>
                                </p:cTn>
                              </p:par>
                              <p:par>
                                <p:cTn id="183" presetID="8" presetClass="emph" presetSubtype="0" fill="hold" grpId="3" nodeType="withEffect">
                                  <p:stCondLst>
                                    <p:cond delay="0"/>
                                  </p:stCondLst>
                                  <p:childTnLst>
                                    <p:animRot by="-21600000">
                                      <p:cBhvr>
                                        <p:cTn id="184" dur="2000" fill="hold"/>
                                        <p:tgtEl>
                                          <p:spTgt spid="6"/>
                                        </p:tgtEl>
                                        <p:attrNameLst>
                                          <p:attrName>r</p:attrName>
                                        </p:attrNameLst>
                                      </p:cBhvr>
                                    </p:animRot>
                                  </p:childTnLst>
                                </p:cTn>
                              </p:par>
                              <p:par>
                                <p:cTn id="185" presetID="8" presetClass="emph" presetSubtype="0" fill="hold" grpId="3" nodeType="withEffect">
                                  <p:stCondLst>
                                    <p:cond delay="0"/>
                                  </p:stCondLst>
                                  <p:childTnLst>
                                    <p:animRot by="-21600000">
                                      <p:cBhvr>
                                        <p:cTn id="186" dur="2000" fill="hold"/>
                                        <p:tgtEl>
                                          <p:spTgt spid="7"/>
                                        </p:tgtEl>
                                        <p:attrNameLst>
                                          <p:attrName>r</p:attrName>
                                        </p:attrNameLst>
                                      </p:cBhvr>
                                    </p:animRot>
                                  </p:childTnLst>
                                </p:cTn>
                              </p:par>
                              <p:par>
                                <p:cTn id="187" presetID="8" presetClass="emph" presetSubtype="0" fill="hold" grpId="3" nodeType="withEffect">
                                  <p:stCondLst>
                                    <p:cond delay="0"/>
                                  </p:stCondLst>
                                  <p:childTnLst>
                                    <p:animRot by="-21600000">
                                      <p:cBhvr>
                                        <p:cTn id="188" dur="2000" fill="hold"/>
                                        <p:tgtEl>
                                          <p:spTgt spid="8"/>
                                        </p:tgtEl>
                                        <p:attrNameLst>
                                          <p:attrName>r</p:attrName>
                                        </p:attrNameLst>
                                      </p:cBhvr>
                                    </p:animRot>
                                  </p:childTnLst>
                                </p:cTn>
                              </p:par>
                              <p:par>
                                <p:cTn id="189" presetID="8" presetClass="emph" presetSubtype="0" fill="hold" grpId="3" nodeType="withEffect">
                                  <p:stCondLst>
                                    <p:cond delay="0"/>
                                  </p:stCondLst>
                                  <p:childTnLst>
                                    <p:animRot by="-21600000">
                                      <p:cBhvr>
                                        <p:cTn id="190" dur="2000" fill="hold"/>
                                        <p:tgtEl>
                                          <p:spTgt spid="9"/>
                                        </p:tgtEl>
                                        <p:attrNameLst>
                                          <p:attrName>r</p:attrName>
                                        </p:attrNameLst>
                                      </p:cBhvr>
                                    </p:animRot>
                                  </p:childTnLst>
                                </p:cTn>
                              </p:par>
                              <p:par>
                                <p:cTn id="191" presetID="8" presetClass="emph" presetSubtype="0" fill="hold" grpId="3" nodeType="withEffect">
                                  <p:stCondLst>
                                    <p:cond delay="0"/>
                                  </p:stCondLst>
                                  <p:childTnLst>
                                    <p:animRot by="-21600000">
                                      <p:cBhvr>
                                        <p:cTn id="192" dur="2000" fill="hold"/>
                                        <p:tgtEl>
                                          <p:spTgt spid="10"/>
                                        </p:tgtEl>
                                        <p:attrNameLst>
                                          <p:attrName>r</p:attrName>
                                        </p:attrNameLst>
                                      </p:cBhvr>
                                    </p:animRot>
                                  </p:childTnLst>
                                </p:cTn>
                              </p:par>
                              <p:par>
                                <p:cTn id="193" presetID="8" presetClass="emph" presetSubtype="0" fill="hold" grpId="3" nodeType="withEffect">
                                  <p:stCondLst>
                                    <p:cond delay="0"/>
                                  </p:stCondLst>
                                  <p:childTnLst>
                                    <p:animRot by="-21600000">
                                      <p:cBhvr>
                                        <p:cTn id="194" dur="2000" fill="hold"/>
                                        <p:tgtEl>
                                          <p:spTgt spid="11"/>
                                        </p:tgtEl>
                                        <p:attrNameLst>
                                          <p:attrName>r</p:attrName>
                                        </p:attrNameLst>
                                      </p:cBhvr>
                                    </p:animRot>
                                  </p:childTnLst>
                                </p:cTn>
                              </p:par>
                              <p:par>
                                <p:cTn id="195" presetID="8" presetClass="emph" presetSubtype="0" fill="hold" grpId="3" nodeType="withEffect">
                                  <p:stCondLst>
                                    <p:cond delay="0"/>
                                  </p:stCondLst>
                                  <p:childTnLst>
                                    <p:animRot by="-21600000">
                                      <p:cBhvr>
                                        <p:cTn id="196" dur="2000" fill="hold"/>
                                        <p:tgtEl>
                                          <p:spTgt spid="12"/>
                                        </p:tgtEl>
                                        <p:attrNameLst>
                                          <p:attrName>r</p:attrName>
                                        </p:attrNameLst>
                                      </p:cBhvr>
                                    </p:animRot>
                                  </p:childTnLst>
                                </p:cTn>
                              </p:par>
                              <p:par>
                                <p:cTn id="197" presetID="8" presetClass="emph" presetSubtype="0" fill="hold" grpId="3" nodeType="withEffect">
                                  <p:stCondLst>
                                    <p:cond delay="0"/>
                                  </p:stCondLst>
                                  <p:childTnLst>
                                    <p:animRot by="-21600000">
                                      <p:cBhvr>
                                        <p:cTn id="198" dur="2000" fill="hold"/>
                                        <p:tgtEl>
                                          <p:spTgt spid="13"/>
                                        </p:tgtEl>
                                        <p:attrNameLst>
                                          <p:attrName>r</p:attrName>
                                        </p:attrNameLst>
                                      </p:cBhvr>
                                    </p:animRot>
                                  </p:childTnLst>
                                </p:cTn>
                              </p:par>
                              <p:par>
                                <p:cTn id="199" presetID="8" presetClass="emph" presetSubtype="0" fill="hold" grpId="3" nodeType="withEffect">
                                  <p:stCondLst>
                                    <p:cond delay="0"/>
                                  </p:stCondLst>
                                  <p:childTnLst>
                                    <p:animRot by="-21600000">
                                      <p:cBhvr>
                                        <p:cTn id="200" dur="2000" fill="hold"/>
                                        <p:tgtEl>
                                          <p:spTgt spid="14"/>
                                        </p:tgtEl>
                                        <p:attrNameLst>
                                          <p:attrName>r</p:attrName>
                                        </p:attrNameLst>
                                      </p:cBhvr>
                                    </p:animRot>
                                  </p:childTnLst>
                                </p:cTn>
                              </p:par>
                              <p:par>
                                <p:cTn id="201" presetID="23" presetClass="entr" presetSubtype="288" fill="hold" nodeType="withEffect">
                                  <p:stCondLst>
                                    <p:cond delay="0"/>
                                  </p:stCondLst>
                                  <p:childTnLst>
                                    <p:set>
                                      <p:cBhvr>
                                        <p:cTn id="202" dur="1" fill="hold">
                                          <p:stCondLst>
                                            <p:cond delay="0"/>
                                          </p:stCondLst>
                                        </p:cTn>
                                        <p:tgtEl>
                                          <p:spTgt spid="2"/>
                                        </p:tgtEl>
                                        <p:attrNameLst>
                                          <p:attrName>style.visibility</p:attrName>
                                        </p:attrNameLst>
                                      </p:cBhvr>
                                      <p:to>
                                        <p:strVal val="visible"/>
                                      </p:to>
                                    </p:set>
                                    <p:anim calcmode="lin" valueType="num">
                                      <p:cBhvr>
                                        <p:cTn id="203" dur="2000" fill="hold"/>
                                        <p:tgtEl>
                                          <p:spTgt spid="2"/>
                                        </p:tgtEl>
                                        <p:attrNameLst>
                                          <p:attrName>ppt_w</p:attrName>
                                        </p:attrNameLst>
                                      </p:cBhvr>
                                      <p:tavLst>
                                        <p:tav tm="0">
                                          <p:val>
                                            <p:strVal val="4/3*#ppt_w"/>
                                          </p:val>
                                        </p:tav>
                                        <p:tav tm="100000">
                                          <p:val>
                                            <p:strVal val="#ppt_w"/>
                                          </p:val>
                                        </p:tav>
                                      </p:tavLst>
                                    </p:anim>
                                    <p:anim calcmode="lin" valueType="num">
                                      <p:cBhvr>
                                        <p:cTn id="204" dur="2000" fill="hold"/>
                                        <p:tgtEl>
                                          <p:spTgt spid="2"/>
                                        </p:tgtEl>
                                        <p:attrNameLst>
                                          <p:attrName>ppt_h</p:attrName>
                                        </p:attrNameLst>
                                      </p:cBhvr>
                                      <p:tavLst>
                                        <p:tav tm="0">
                                          <p:val>
                                            <p:strVal val="4/3*#ppt_h"/>
                                          </p:val>
                                        </p:tav>
                                        <p:tav tm="100000">
                                          <p:val>
                                            <p:strVal val="#ppt_h"/>
                                          </p:val>
                                        </p:tav>
                                      </p:tavLst>
                                    </p:anim>
                                  </p:childTnLst>
                                </p:cTn>
                              </p:par>
                              <p:par>
                                <p:cTn id="205" presetID="21" presetClass="entr" presetSubtype="8" fill="hold" nodeType="withEffect">
                                  <p:stCondLst>
                                    <p:cond delay="0"/>
                                  </p:stCondLst>
                                  <p:childTnLst>
                                    <p:set>
                                      <p:cBhvr>
                                        <p:cTn id="206" dur="1" fill="hold">
                                          <p:stCondLst>
                                            <p:cond delay="0"/>
                                          </p:stCondLst>
                                        </p:cTn>
                                        <p:tgtEl>
                                          <p:spTgt spid="2"/>
                                        </p:tgtEl>
                                        <p:attrNameLst>
                                          <p:attrName>style.visibility</p:attrName>
                                        </p:attrNameLst>
                                      </p:cBhvr>
                                      <p:to>
                                        <p:strVal val="visible"/>
                                      </p:to>
                                    </p:set>
                                    <p:animEffect transition="in" filter="wheel(8)">
                                      <p:cBhvr>
                                        <p:cTn id="207" dur="20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P spid="3" grpId="2" animBg="1"/>
      <p:bldP spid="3" grpId="3" animBg="1"/>
      <p:bldP spid="4" grpId="0" animBg="1"/>
      <p:bldP spid="4" grpId="1" animBg="1"/>
      <p:bldP spid="4" grpId="2" animBg="1"/>
      <p:bldP spid="4" grpId="3" animBg="1"/>
      <p:bldP spid="5" grpId="0" animBg="1"/>
      <p:bldP spid="5" grpId="1" animBg="1"/>
      <p:bldP spid="5" grpId="2" animBg="1"/>
      <p:bldP spid="5" grpId="3" animBg="1"/>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9" grpId="0" animBg="1"/>
      <p:bldP spid="9" grpId="1" animBg="1"/>
      <p:bldP spid="9" grpId="2" animBg="1"/>
      <p:bldP spid="9" grpId="3" animBg="1"/>
      <p:bldP spid="10" grpId="0" animBg="1"/>
      <p:bldP spid="10" grpId="1" animBg="1"/>
      <p:bldP spid="10" grpId="2" animBg="1"/>
      <p:bldP spid="10" grpId="3" animBg="1"/>
      <p:bldP spid="11" grpId="0" animBg="1"/>
      <p:bldP spid="11" grpId="1" animBg="1"/>
      <p:bldP spid="11" grpId="2" animBg="1"/>
      <p:bldP spid="11" grpId="3" animBg="1"/>
      <p:bldP spid="12" grpId="0" animBg="1"/>
      <p:bldP spid="12" grpId="1" animBg="1"/>
      <p:bldP spid="12" grpId="2" animBg="1"/>
      <p:bldP spid="12" grpId="3" animBg="1"/>
      <p:bldP spid="13" grpId="0" animBg="1"/>
      <p:bldP spid="13" grpId="1" animBg="1"/>
      <p:bldP spid="13" grpId="2" animBg="1"/>
      <p:bldP spid="13" grpId="3" animBg="1"/>
      <p:bldP spid="14" grpId="0" animBg="1"/>
      <p:bldP spid="14" grpId="1" animBg="1"/>
      <p:bldP spid="14" grpId="2" animBg="1"/>
      <p:bldP spid="14" grpId="3" animBg="1"/>
      <p:bldP spid="15" grpId="0" animBg="1"/>
    </p:bld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1 Imagen" descr="1(14).jpg"/>
          <p:cNvPicPr>
            <a:picLocks noGrp="1" noChangeAspect="1"/>
          </p:cNvPicPr>
          <p:nvPr isPhoto="1"/>
        </p:nvPicPr>
        <p:blipFill>
          <a:blip r:embed="rId2">
            <a:lum/>
          </a:blip>
          <a:stretch>
            <a:fillRect/>
          </a:stretch>
        </p:blipFill>
        <p:spPr>
          <a:xfrm>
            <a:off x="0" y="0"/>
            <a:ext cx="9144000" cy="5143500"/>
          </a:xfrm>
          <a:prstGeom prst="rect">
            <a:avLst/>
          </a:prstGeom>
          <a:noFill/>
          <a:ln>
            <a:noFill/>
          </a:ln>
        </p:spPr>
      </p:pic>
      <p:sp>
        <p:nvSpPr>
          <p:cNvPr id="3" name="2 Paralelogramo"/>
          <p:cNvSpPr/>
          <p:nvPr/>
        </p:nvSpPr>
        <p:spPr>
          <a:xfrm>
            <a:off x="3571868" y="0"/>
            <a:ext cx="1000132" cy="571486"/>
          </a:xfrm>
          <a:prstGeom prst="parallelogram">
            <a:avLst>
              <a:gd name="adj" fmla="val 97091"/>
            </a:avLst>
          </a:prstGeom>
          <a:blipFill>
            <a:blip r:embed="rId3">
              <a:duotone>
                <a:prstClr val="black"/>
                <a:schemeClr val="accent5">
                  <a:tint val="45000"/>
                  <a:satMod val="400000"/>
                </a:schemeClr>
              </a:duotone>
              <a:lum contrast="20000"/>
            </a:blip>
            <a:tile tx="0" ty="0" sx="100000" sy="100000" flip="none" algn="tl"/>
          </a:blipFill>
          <a:ln>
            <a:noFill/>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Paralelogramo"/>
          <p:cNvSpPr/>
          <p:nvPr/>
        </p:nvSpPr>
        <p:spPr>
          <a:xfrm flipH="1">
            <a:off x="4572000" y="0"/>
            <a:ext cx="1000132" cy="571486"/>
          </a:xfrm>
          <a:prstGeom prst="parallelogram">
            <a:avLst>
              <a:gd name="adj" fmla="val 97091"/>
            </a:avLst>
          </a:prstGeom>
          <a:blipFill>
            <a:blip r:embed="rId3">
              <a:duotone>
                <a:prstClr val="black"/>
                <a:schemeClr val="accent5">
                  <a:tint val="45000"/>
                  <a:satMod val="400000"/>
                </a:schemeClr>
              </a:duotone>
              <a:lum contrast="20000"/>
            </a:blip>
            <a:tile tx="0" ty="0" sx="100000" sy="100000" flip="none" algn="tl"/>
          </a:blipFill>
          <a:ln>
            <a:noFill/>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Paralelogramo"/>
          <p:cNvSpPr/>
          <p:nvPr/>
        </p:nvSpPr>
        <p:spPr>
          <a:xfrm>
            <a:off x="3571868" y="571486"/>
            <a:ext cx="1000132" cy="571486"/>
          </a:xfrm>
          <a:prstGeom prst="parallelogram">
            <a:avLst>
              <a:gd name="adj" fmla="val 97091"/>
            </a:avLst>
          </a:prstGeom>
          <a:blipFill>
            <a:blip r:embed="rId3">
              <a:duotone>
                <a:prstClr val="black"/>
                <a:schemeClr val="accent5">
                  <a:tint val="45000"/>
                  <a:satMod val="400000"/>
                </a:schemeClr>
              </a:duotone>
              <a:lum contrast="20000"/>
            </a:blip>
            <a:tile tx="0" ty="0" sx="100000" sy="100000" flip="none" algn="tl"/>
          </a:blipFill>
          <a:ln>
            <a:noFill/>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Paralelogramo"/>
          <p:cNvSpPr/>
          <p:nvPr/>
        </p:nvSpPr>
        <p:spPr>
          <a:xfrm flipH="1">
            <a:off x="4572000" y="571486"/>
            <a:ext cx="1000132" cy="571486"/>
          </a:xfrm>
          <a:prstGeom prst="parallelogram">
            <a:avLst>
              <a:gd name="adj" fmla="val 97091"/>
            </a:avLst>
          </a:prstGeom>
          <a:blipFill>
            <a:blip r:embed="rId3">
              <a:duotone>
                <a:prstClr val="black"/>
                <a:schemeClr val="accent5">
                  <a:tint val="45000"/>
                  <a:satMod val="400000"/>
                </a:schemeClr>
              </a:duotone>
              <a:lum contrast="20000"/>
            </a:blip>
            <a:tile tx="0" ty="0" sx="100000" sy="100000" flip="none" algn="tl"/>
          </a:blipFill>
          <a:ln>
            <a:noFill/>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Paralelogramo"/>
          <p:cNvSpPr/>
          <p:nvPr/>
        </p:nvSpPr>
        <p:spPr>
          <a:xfrm>
            <a:off x="3571868" y="1143008"/>
            <a:ext cx="1000132" cy="571486"/>
          </a:xfrm>
          <a:prstGeom prst="parallelogram">
            <a:avLst>
              <a:gd name="adj" fmla="val 97091"/>
            </a:avLst>
          </a:prstGeom>
          <a:blipFill>
            <a:blip r:embed="rId3">
              <a:duotone>
                <a:prstClr val="black"/>
                <a:schemeClr val="accent5">
                  <a:tint val="45000"/>
                  <a:satMod val="400000"/>
                </a:schemeClr>
              </a:duotone>
              <a:lum contrast="20000"/>
            </a:blip>
            <a:tile tx="0" ty="0" sx="100000" sy="100000" flip="none" algn="tl"/>
          </a:blipFill>
          <a:ln>
            <a:noFill/>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Paralelogramo"/>
          <p:cNvSpPr/>
          <p:nvPr/>
        </p:nvSpPr>
        <p:spPr>
          <a:xfrm flipH="1">
            <a:off x="4572000" y="1143008"/>
            <a:ext cx="1000132" cy="571486"/>
          </a:xfrm>
          <a:prstGeom prst="parallelogram">
            <a:avLst>
              <a:gd name="adj" fmla="val 97091"/>
            </a:avLst>
          </a:prstGeom>
          <a:blipFill>
            <a:blip r:embed="rId3">
              <a:duotone>
                <a:prstClr val="black"/>
                <a:schemeClr val="accent5">
                  <a:tint val="45000"/>
                  <a:satMod val="400000"/>
                </a:schemeClr>
              </a:duotone>
              <a:lum contrast="20000"/>
            </a:blip>
            <a:tile tx="0" ty="0" sx="100000" sy="100000" flip="none" algn="tl"/>
          </a:blipFill>
          <a:ln>
            <a:noFill/>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Paralelogramo"/>
          <p:cNvSpPr/>
          <p:nvPr/>
        </p:nvSpPr>
        <p:spPr>
          <a:xfrm>
            <a:off x="3571868" y="1714494"/>
            <a:ext cx="1000132" cy="571486"/>
          </a:xfrm>
          <a:prstGeom prst="parallelogram">
            <a:avLst>
              <a:gd name="adj" fmla="val 97091"/>
            </a:avLst>
          </a:prstGeom>
          <a:blipFill>
            <a:blip r:embed="rId3">
              <a:duotone>
                <a:prstClr val="black"/>
                <a:schemeClr val="accent5">
                  <a:tint val="45000"/>
                  <a:satMod val="400000"/>
                </a:schemeClr>
              </a:duotone>
              <a:lum contrast="20000"/>
            </a:blip>
            <a:tile tx="0" ty="0" sx="100000" sy="100000" flip="none" algn="tl"/>
          </a:blipFill>
          <a:ln>
            <a:noFill/>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Paralelogramo"/>
          <p:cNvSpPr/>
          <p:nvPr/>
        </p:nvSpPr>
        <p:spPr>
          <a:xfrm flipH="1">
            <a:off x="4572000" y="1714494"/>
            <a:ext cx="1000132" cy="571486"/>
          </a:xfrm>
          <a:prstGeom prst="parallelogram">
            <a:avLst>
              <a:gd name="adj" fmla="val 97091"/>
            </a:avLst>
          </a:prstGeom>
          <a:blipFill>
            <a:blip r:embed="rId3">
              <a:duotone>
                <a:prstClr val="black"/>
                <a:schemeClr val="accent5">
                  <a:tint val="45000"/>
                  <a:satMod val="400000"/>
                </a:schemeClr>
              </a:duotone>
              <a:lum contrast="20000"/>
            </a:blip>
            <a:tile tx="0" ty="0" sx="100000" sy="100000" flip="none" algn="tl"/>
          </a:blipFill>
          <a:ln>
            <a:noFill/>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Paralelogramo"/>
          <p:cNvSpPr/>
          <p:nvPr/>
        </p:nvSpPr>
        <p:spPr>
          <a:xfrm>
            <a:off x="3571868" y="2286016"/>
            <a:ext cx="1000132" cy="571486"/>
          </a:xfrm>
          <a:prstGeom prst="parallelogram">
            <a:avLst>
              <a:gd name="adj" fmla="val 97091"/>
            </a:avLst>
          </a:prstGeom>
          <a:blipFill>
            <a:blip r:embed="rId3">
              <a:duotone>
                <a:prstClr val="black"/>
                <a:schemeClr val="accent5">
                  <a:tint val="45000"/>
                  <a:satMod val="400000"/>
                </a:schemeClr>
              </a:duotone>
              <a:lum contrast="20000"/>
            </a:blip>
            <a:tile tx="0" ty="0" sx="100000" sy="100000" flip="none" algn="tl"/>
          </a:blipFill>
          <a:ln>
            <a:noFill/>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Paralelogramo"/>
          <p:cNvSpPr/>
          <p:nvPr/>
        </p:nvSpPr>
        <p:spPr>
          <a:xfrm flipH="1">
            <a:off x="4572000" y="2286016"/>
            <a:ext cx="1000132" cy="571486"/>
          </a:xfrm>
          <a:prstGeom prst="parallelogram">
            <a:avLst>
              <a:gd name="adj" fmla="val 97091"/>
            </a:avLst>
          </a:prstGeom>
          <a:blipFill>
            <a:blip r:embed="rId3">
              <a:duotone>
                <a:prstClr val="black"/>
                <a:schemeClr val="accent5">
                  <a:tint val="45000"/>
                  <a:satMod val="400000"/>
                </a:schemeClr>
              </a:duotone>
              <a:lum contrast="20000"/>
            </a:blip>
            <a:tile tx="0" ty="0" sx="100000" sy="100000" flip="none" algn="tl"/>
          </a:blipFill>
          <a:ln>
            <a:noFill/>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Paralelogramo"/>
          <p:cNvSpPr/>
          <p:nvPr/>
        </p:nvSpPr>
        <p:spPr>
          <a:xfrm>
            <a:off x="3571868" y="2857502"/>
            <a:ext cx="1000132" cy="571486"/>
          </a:xfrm>
          <a:prstGeom prst="parallelogram">
            <a:avLst>
              <a:gd name="adj" fmla="val 97091"/>
            </a:avLst>
          </a:prstGeom>
          <a:blipFill>
            <a:blip r:embed="rId3">
              <a:duotone>
                <a:prstClr val="black"/>
                <a:schemeClr val="accent5">
                  <a:tint val="45000"/>
                  <a:satMod val="400000"/>
                </a:schemeClr>
              </a:duotone>
              <a:lum contrast="20000"/>
            </a:blip>
            <a:tile tx="0" ty="0" sx="100000" sy="100000" flip="none" algn="tl"/>
          </a:blipFill>
          <a:ln>
            <a:noFill/>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Paralelogramo"/>
          <p:cNvSpPr/>
          <p:nvPr/>
        </p:nvSpPr>
        <p:spPr>
          <a:xfrm flipH="1">
            <a:off x="4572000" y="2857502"/>
            <a:ext cx="1000132" cy="571486"/>
          </a:xfrm>
          <a:prstGeom prst="parallelogram">
            <a:avLst>
              <a:gd name="adj" fmla="val 97091"/>
            </a:avLst>
          </a:prstGeom>
          <a:blipFill>
            <a:blip r:embed="rId3">
              <a:duotone>
                <a:prstClr val="black"/>
                <a:schemeClr val="accent5">
                  <a:tint val="45000"/>
                  <a:satMod val="400000"/>
                </a:schemeClr>
              </a:duotone>
              <a:lum contrast="20000"/>
            </a:blip>
            <a:tile tx="0" ty="0" sx="100000" sy="100000" flip="none" algn="tl"/>
          </a:blipFill>
          <a:ln>
            <a:noFill/>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Paralelogramo"/>
          <p:cNvSpPr/>
          <p:nvPr/>
        </p:nvSpPr>
        <p:spPr>
          <a:xfrm>
            <a:off x="3571868" y="3429024"/>
            <a:ext cx="1000132" cy="571486"/>
          </a:xfrm>
          <a:prstGeom prst="parallelogram">
            <a:avLst>
              <a:gd name="adj" fmla="val 97091"/>
            </a:avLst>
          </a:prstGeom>
          <a:blipFill>
            <a:blip r:embed="rId3">
              <a:duotone>
                <a:prstClr val="black"/>
                <a:schemeClr val="accent5">
                  <a:tint val="45000"/>
                  <a:satMod val="400000"/>
                </a:schemeClr>
              </a:duotone>
              <a:lum contrast="20000"/>
            </a:blip>
            <a:tile tx="0" ty="0" sx="100000" sy="100000" flip="none" algn="tl"/>
          </a:blipFill>
          <a:ln>
            <a:noFill/>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Paralelogramo"/>
          <p:cNvSpPr/>
          <p:nvPr/>
        </p:nvSpPr>
        <p:spPr>
          <a:xfrm flipH="1">
            <a:off x="4572000" y="3429024"/>
            <a:ext cx="1000132" cy="571486"/>
          </a:xfrm>
          <a:prstGeom prst="parallelogram">
            <a:avLst>
              <a:gd name="adj" fmla="val 97091"/>
            </a:avLst>
          </a:prstGeom>
          <a:blipFill>
            <a:blip r:embed="rId3">
              <a:duotone>
                <a:prstClr val="black"/>
                <a:schemeClr val="accent5">
                  <a:tint val="45000"/>
                  <a:satMod val="400000"/>
                </a:schemeClr>
              </a:duotone>
              <a:lum contrast="20000"/>
            </a:blip>
            <a:tile tx="0" ty="0" sx="100000" sy="100000" flip="none" algn="tl"/>
          </a:blipFill>
          <a:ln>
            <a:noFill/>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Paralelogramo"/>
          <p:cNvSpPr/>
          <p:nvPr/>
        </p:nvSpPr>
        <p:spPr>
          <a:xfrm>
            <a:off x="3571868" y="4000510"/>
            <a:ext cx="1000132" cy="571486"/>
          </a:xfrm>
          <a:prstGeom prst="parallelogram">
            <a:avLst>
              <a:gd name="adj" fmla="val 97091"/>
            </a:avLst>
          </a:prstGeom>
          <a:blipFill>
            <a:blip r:embed="rId3">
              <a:duotone>
                <a:prstClr val="black"/>
                <a:schemeClr val="accent5">
                  <a:tint val="45000"/>
                  <a:satMod val="400000"/>
                </a:schemeClr>
              </a:duotone>
              <a:lum contrast="20000"/>
            </a:blip>
            <a:tile tx="0" ty="0" sx="100000" sy="100000" flip="none" algn="tl"/>
          </a:blipFill>
          <a:ln>
            <a:noFill/>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Paralelogramo"/>
          <p:cNvSpPr/>
          <p:nvPr/>
        </p:nvSpPr>
        <p:spPr>
          <a:xfrm flipH="1">
            <a:off x="4572000" y="4000510"/>
            <a:ext cx="1000132" cy="571486"/>
          </a:xfrm>
          <a:prstGeom prst="parallelogram">
            <a:avLst>
              <a:gd name="adj" fmla="val 97091"/>
            </a:avLst>
          </a:prstGeom>
          <a:blipFill>
            <a:blip r:embed="rId3">
              <a:duotone>
                <a:prstClr val="black"/>
                <a:schemeClr val="accent5">
                  <a:tint val="45000"/>
                  <a:satMod val="400000"/>
                </a:schemeClr>
              </a:duotone>
              <a:lum contrast="20000"/>
            </a:blip>
            <a:tile tx="0" ty="0" sx="100000" sy="100000" flip="none" algn="tl"/>
          </a:blipFill>
          <a:ln>
            <a:noFill/>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Paralelogramo"/>
          <p:cNvSpPr/>
          <p:nvPr/>
        </p:nvSpPr>
        <p:spPr>
          <a:xfrm>
            <a:off x="3500430" y="4572014"/>
            <a:ext cx="1000132" cy="571486"/>
          </a:xfrm>
          <a:prstGeom prst="parallelogram">
            <a:avLst>
              <a:gd name="adj" fmla="val 97091"/>
            </a:avLst>
          </a:prstGeom>
          <a:blipFill>
            <a:blip r:embed="rId3">
              <a:duotone>
                <a:prstClr val="black"/>
                <a:schemeClr val="accent5">
                  <a:tint val="45000"/>
                  <a:satMod val="400000"/>
                </a:schemeClr>
              </a:duotone>
              <a:lum contrast="20000"/>
            </a:blip>
            <a:tile tx="0" ty="0" sx="100000" sy="100000" flip="none" algn="tl"/>
          </a:blipFill>
          <a:ln>
            <a:noFill/>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Paralelogramo"/>
          <p:cNvSpPr/>
          <p:nvPr/>
        </p:nvSpPr>
        <p:spPr>
          <a:xfrm flipH="1">
            <a:off x="4500562" y="4572014"/>
            <a:ext cx="1000132" cy="571486"/>
          </a:xfrm>
          <a:prstGeom prst="parallelogram">
            <a:avLst>
              <a:gd name="adj" fmla="val 97091"/>
            </a:avLst>
          </a:prstGeom>
          <a:blipFill>
            <a:blip r:embed="rId3">
              <a:duotone>
                <a:prstClr val="black"/>
                <a:schemeClr val="accent5">
                  <a:tint val="45000"/>
                  <a:satMod val="400000"/>
                </a:schemeClr>
              </a:duotone>
              <a:lum contrast="20000"/>
            </a:blip>
            <a:tile tx="0" ty="0" sx="100000" sy="100000" flip="none" algn="tl"/>
          </a:blipFill>
          <a:ln>
            <a:noFill/>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Paralelogramo"/>
          <p:cNvSpPr/>
          <p:nvPr/>
        </p:nvSpPr>
        <p:spPr>
          <a:xfrm>
            <a:off x="1071538" y="0"/>
            <a:ext cx="1000132" cy="571486"/>
          </a:xfrm>
          <a:prstGeom prst="parallelogram">
            <a:avLst>
              <a:gd name="adj" fmla="val 97091"/>
            </a:avLst>
          </a:prstGeom>
          <a:blipFill>
            <a:blip r:embed="rId3">
              <a:duotone>
                <a:prstClr val="black"/>
                <a:schemeClr val="accent5">
                  <a:tint val="45000"/>
                  <a:satMod val="400000"/>
                </a:schemeClr>
              </a:duotone>
              <a:lum contrast="20000"/>
            </a:blip>
            <a:tile tx="0" ty="0" sx="100000" sy="100000" flip="none" algn="tl"/>
          </a:blipFill>
          <a:ln>
            <a:noFill/>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Paralelogramo"/>
          <p:cNvSpPr/>
          <p:nvPr/>
        </p:nvSpPr>
        <p:spPr>
          <a:xfrm flipH="1">
            <a:off x="2071670" y="0"/>
            <a:ext cx="1000132" cy="571486"/>
          </a:xfrm>
          <a:prstGeom prst="parallelogram">
            <a:avLst>
              <a:gd name="adj" fmla="val 97091"/>
            </a:avLst>
          </a:prstGeom>
          <a:blipFill>
            <a:blip r:embed="rId3">
              <a:duotone>
                <a:prstClr val="black"/>
                <a:schemeClr val="accent5">
                  <a:tint val="45000"/>
                  <a:satMod val="400000"/>
                </a:schemeClr>
              </a:duotone>
              <a:lum contrast="20000"/>
            </a:blip>
            <a:tile tx="0" ty="0" sx="100000" sy="100000" flip="none" algn="tl"/>
          </a:blipFill>
          <a:ln>
            <a:noFill/>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Paralelogramo"/>
          <p:cNvSpPr/>
          <p:nvPr/>
        </p:nvSpPr>
        <p:spPr>
          <a:xfrm>
            <a:off x="1071538" y="571486"/>
            <a:ext cx="1000132" cy="571486"/>
          </a:xfrm>
          <a:prstGeom prst="parallelogram">
            <a:avLst>
              <a:gd name="adj" fmla="val 97091"/>
            </a:avLst>
          </a:prstGeom>
          <a:blipFill>
            <a:blip r:embed="rId3">
              <a:duotone>
                <a:prstClr val="black"/>
                <a:schemeClr val="accent5">
                  <a:tint val="45000"/>
                  <a:satMod val="400000"/>
                </a:schemeClr>
              </a:duotone>
              <a:lum contrast="20000"/>
            </a:blip>
            <a:tile tx="0" ty="0" sx="100000" sy="100000" flip="none" algn="tl"/>
          </a:blipFill>
          <a:ln>
            <a:noFill/>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Paralelogramo"/>
          <p:cNvSpPr/>
          <p:nvPr/>
        </p:nvSpPr>
        <p:spPr>
          <a:xfrm flipH="1">
            <a:off x="2071670" y="571486"/>
            <a:ext cx="1000132" cy="571486"/>
          </a:xfrm>
          <a:prstGeom prst="parallelogram">
            <a:avLst>
              <a:gd name="adj" fmla="val 97091"/>
            </a:avLst>
          </a:prstGeom>
          <a:blipFill>
            <a:blip r:embed="rId3">
              <a:duotone>
                <a:prstClr val="black"/>
                <a:schemeClr val="accent5">
                  <a:tint val="45000"/>
                  <a:satMod val="400000"/>
                </a:schemeClr>
              </a:duotone>
              <a:lum contrast="20000"/>
            </a:blip>
            <a:tile tx="0" ty="0" sx="100000" sy="100000" flip="none" algn="tl"/>
          </a:blipFill>
          <a:ln>
            <a:noFill/>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Paralelogramo"/>
          <p:cNvSpPr/>
          <p:nvPr/>
        </p:nvSpPr>
        <p:spPr>
          <a:xfrm>
            <a:off x="1071538" y="1143008"/>
            <a:ext cx="1000132" cy="571486"/>
          </a:xfrm>
          <a:prstGeom prst="parallelogram">
            <a:avLst>
              <a:gd name="adj" fmla="val 97091"/>
            </a:avLst>
          </a:prstGeom>
          <a:blipFill>
            <a:blip r:embed="rId3">
              <a:duotone>
                <a:prstClr val="black"/>
                <a:schemeClr val="accent5">
                  <a:tint val="45000"/>
                  <a:satMod val="400000"/>
                </a:schemeClr>
              </a:duotone>
              <a:lum contrast="20000"/>
            </a:blip>
            <a:tile tx="0" ty="0" sx="100000" sy="100000" flip="none" algn="tl"/>
          </a:blipFill>
          <a:ln>
            <a:noFill/>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Paralelogramo"/>
          <p:cNvSpPr/>
          <p:nvPr/>
        </p:nvSpPr>
        <p:spPr>
          <a:xfrm flipH="1">
            <a:off x="2071670" y="1143008"/>
            <a:ext cx="1000132" cy="571486"/>
          </a:xfrm>
          <a:prstGeom prst="parallelogram">
            <a:avLst>
              <a:gd name="adj" fmla="val 97091"/>
            </a:avLst>
          </a:prstGeom>
          <a:blipFill>
            <a:blip r:embed="rId3">
              <a:duotone>
                <a:prstClr val="black"/>
                <a:schemeClr val="accent5">
                  <a:tint val="45000"/>
                  <a:satMod val="400000"/>
                </a:schemeClr>
              </a:duotone>
              <a:lum contrast="20000"/>
            </a:blip>
            <a:tile tx="0" ty="0" sx="100000" sy="100000" flip="none" algn="tl"/>
          </a:blipFill>
          <a:ln>
            <a:noFill/>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Paralelogramo"/>
          <p:cNvSpPr/>
          <p:nvPr/>
        </p:nvSpPr>
        <p:spPr>
          <a:xfrm>
            <a:off x="1071538" y="1714494"/>
            <a:ext cx="1000132" cy="571486"/>
          </a:xfrm>
          <a:prstGeom prst="parallelogram">
            <a:avLst>
              <a:gd name="adj" fmla="val 97091"/>
            </a:avLst>
          </a:prstGeom>
          <a:blipFill>
            <a:blip r:embed="rId3">
              <a:duotone>
                <a:prstClr val="black"/>
                <a:schemeClr val="accent5">
                  <a:tint val="45000"/>
                  <a:satMod val="400000"/>
                </a:schemeClr>
              </a:duotone>
              <a:lum contrast="20000"/>
            </a:blip>
            <a:tile tx="0" ty="0" sx="100000" sy="100000" flip="none" algn="tl"/>
          </a:blipFill>
          <a:ln>
            <a:noFill/>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Paralelogramo"/>
          <p:cNvSpPr/>
          <p:nvPr/>
        </p:nvSpPr>
        <p:spPr>
          <a:xfrm flipH="1">
            <a:off x="2071670" y="1714494"/>
            <a:ext cx="1000132" cy="571486"/>
          </a:xfrm>
          <a:prstGeom prst="parallelogram">
            <a:avLst>
              <a:gd name="adj" fmla="val 97091"/>
            </a:avLst>
          </a:prstGeom>
          <a:blipFill>
            <a:blip r:embed="rId3">
              <a:duotone>
                <a:prstClr val="black"/>
                <a:schemeClr val="accent5">
                  <a:tint val="45000"/>
                  <a:satMod val="400000"/>
                </a:schemeClr>
              </a:duotone>
              <a:lum contrast="20000"/>
            </a:blip>
            <a:tile tx="0" ty="0" sx="100000" sy="100000" flip="none" algn="tl"/>
          </a:blipFill>
          <a:ln>
            <a:noFill/>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Paralelogramo"/>
          <p:cNvSpPr/>
          <p:nvPr/>
        </p:nvSpPr>
        <p:spPr>
          <a:xfrm>
            <a:off x="1071538" y="2286016"/>
            <a:ext cx="1000132" cy="571486"/>
          </a:xfrm>
          <a:prstGeom prst="parallelogram">
            <a:avLst>
              <a:gd name="adj" fmla="val 97091"/>
            </a:avLst>
          </a:prstGeom>
          <a:blipFill>
            <a:blip r:embed="rId3">
              <a:duotone>
                <a:prstClr val="black"/>
                <a:schemeClr val="accent5">
                  <a:tint val="45000"/>
                  <a:satMod val="400000"/>
                </a:schemeClr>
              </a:duotone>
              <a:lum contrast="20000"/>
            </a:blip>
            <a:tile tx="0" ty="0" sx="100000" sy="100000" flip="none" algn="tl"/>
          </a:blipFill>
          <a:ln>
            <a:noFill/>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Paralelogramo"/>
          <p:cNvSpPr/>
          <p:nvPr/>
        </p:nvSpPr>
        <p:spPr>
          <a:xfrm flipH="1">
            <a:off x="2071670" y="2286016"/>
            <a:ext cx="1000132" cy="571486"/>
          </a:xfrm>
          <a:prstGeom prst="parallelogram">
            <a:avLst>
              <a:gd name="adj" fmla="val 97091"/>
            </a:avLst>
          </a:prstGeom>
          <a:blipFill>
            <a:blip r:embed="rId3">
              <a:duotone>
                <a:prstClr val="black"/>
                <a:schemeClr val="accent5">
                  <a:tint val="45000"/>
                  <a:satMod val="400000"/>
                </a:schemeClr>
              </a:duotone>
              <a:lum contrast="20000"/>
            </a:blip>
            <a:tile tx="0" ty="0" sx="100000" sy="100000" flip="none" algn="tl"/>
          </a:blipFill>
          <a:ln>
            <a:noFill/>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Paralelogramo"/>
          <p:cNvSpPr/>
          <p:nvPr/>
        </p:nvSpPr>
        <p:spPr>
          <a:xfrm>
            <a:off x="1071538" y="2857502"/>
            <a:ext cx="1000132" cy="571486"/>
          </a:xfrm>
          <a:prstGeom prst="parallelogram">
            <a:avLst>
              <a:gd name="adj" fmla="val 97091"/>
            </a:avLst>
          </a:prstGeom>
          <a:blipFill>
            <a:blip r:embed="rId3">
              <a:duotone>
                <a:prstClr val="black"/>
                <a:schemeClr val="accent5">
                  <a:tint val="45000"/>
                  <a:satMod val="400000"/>
                </a:schemeClr>
              </a:duotone>
              <a:lum contrast="20000"/>
            </a:blip>
            <a:tile tx="0" ty="0" sx="100000" sy="100000" flip="none" algn="tl"/>
          </a:blipFill>
          <a:ln>
            <a:noFill/>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Paralelogramo"/>
          <p:cNvSpPr/>
          <p:nvPr/>
        </p:nvSpPr>
        <p:spPr>
          <a:xfrm flipH="1">
            <a:off x="2071670" y="2857502"/>
            <a:ext cx="1000132" cy="571486"/>
          </a:xfrm>
          <a:prstGeom prst="parallelogram">
            <a:avLst>
              <a:gd name="adj" fmla="val 97091"/>
            </a:avLst>
          </a:prstGeom>
          <a:blipFill>
            <a:blip r:embed="rId3">
              <a:duotone>
                <a:prstClr val="black"/>
                <a:schemeClr val="accent5">
                  <a:tint val="45000"/>
                  <a:satMod val="400000"/>
                </a:schemeClr>
              </a:duotone>
              <a:lum contrast="20000"/>
            </a:blip>
            <a:tile tx="0" ty="0" sx="100000" sy="100000" flip="none" algn="tl"/>
          </a:blipFill>
          <a:ln>
            <a:noFill/>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Paralelogramo"/>
          <p:cNvSpPr/>
          <p:nvPr/>
        </p:nvSpPr>
        <p:spPr>
          <a:xfrm>
            <a:off x="1071538" y="3429024"/>
            <a:ext cx="1000132" cy="571486"/>
          </a:xfrm>
          <a:prstGeom prst="parallelogram">
            <a:avLst>
              <a:gd name="adj" fmla="val 97091"/>
            </a:avLst>
          </a:prstGeom>
          <a:blipFill>
            <a:blip r:embed="rId3">
              <a:duotone>
                <a:prstClr val="black"/>
                <a:schemeClr val="accent5">
                  <a:tint val="45000"/>
                  <a:satMod val="400000"/>
                </a:schemeClr>
              </a:duotone>
              <a:lum contrast="20000"/>
            </a:blip>
            <a:tile tx="0" ty="0" sx="100000" sy="100000" flip="none" algn="tl"/>
          </a:blipFill>
          <a:ln>
            <a:noFill/>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Paralelogramo"/>
          <p:cNvSpPr/>
          <p:nvPr/>
        </p:nvSpPr>
        <p:spPr>
          <a:xfrm flipH="1">
            <a:off x="2071670" y="3429024"/>
            <a:ext cx="1000132" cy="571486"/>
          </a:xfrm>
          <a:prstGeom prst="parallelogram">
            <a:avLst>
              <a:gd name="adj" fmla="val 97091"/>
            </a:avLst>
          </a:prstGeom>
          <a:blipFill>
            <a:blip r:embed="rId3">
              <a:duotone>
                <a:prstClr val="black"/>
                <a:schemeClr val="accent5">
                  <a:tint val="45000"/>
                  <a:satMod val="400000"/>
                </a:schemeClr>
              </a:duotone>
              <a:lum contrast="20000"/>
            </a:blip>
            <a:tile tx="0" ty="0" sx="100000" sy="100000" flip="none" algn="tl"/>
          </a:blipFill>
          <a:ln>
            <a:noFill/>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Paralelogramo"/>
          <p:cNvSpPr/>
          <p:nvPr/>
        </p:nvSpPr>
        <p:spPr>
          <a:xfrm>
            <a:off x="1071538" y="4000510"/>
            <a:ext cx="1000132" cy="571486"/>
          </a:xfrm>
          <a:prstGeom prst="parallelogram">
            <a:avLst>
              <a:gd name="adj" fmla="val 97091"/>
            </a:avLst>
          </a:prstGeom>
          <a:blipFill>
            <a:blip r:embed="rId3">
              <a:duotone>
                <a:prstClr val="black"/>
                <a:schemeClr val="accent5">
                  <a:tint val="45000"/>
                  <a:satMod val="400000"/>
                </a:schemeClr>
              </a:duotone>
              <a:lum contrast="20000"/>
            </a:blip>
            <a:tile tx="0" ty="0" sx="100000" sy="100000" flip="none" algn="tl"/>
          </a:blipFill>
          <a:ln>
            <a:noFill/>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Paralelogramo"/>
          <p:cNvSpPr/>
          <p:nvPr/>
        </p:nvSpPr>
        <p:spPr>
          <a:xfrm flipH="1">
            <a:off x="2071670" y="4000510"/>
            <a:ext cx="1000132" cy="571486"/>
          </a:xfrm>
          <a:prstGeom prst="parallelogram">
            <a:avLst>
              <a:gd name="adj" fmla="val 97091"/>
            </a:avLst>
          </a:prstGeom>
          <a:blipFill>
            <a:blip r:embed="rId3">
              <a:duotone>
                <a:prstClr val="black"/>
                <a:schemeClr val="accent5">
                  <a:tint val="45000"/>
                  <a:satMod val="400000"/>
                </a:schemeClr>
              </a:duotone>
              <a:lum contrast="20000"/>
            </a:blip>
            <a:tile tx="0" ty="0" sx="100000" sy="100000" flip="none" algn="tl"/>
          </a:blipFill>
          <a:ln>
            <a:noFill/>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Paralelogramo"/>
          <p:cNvSpPr/>
          <p:nvPr/>
        </p:nvSpPr>
        <p:spPr>
          <a:xfrm>
            <a:off x="1000100" y="4572014"/>
            <a:ext cx="1000132" cy="571486"/>
          </a:xfrm>
          <a:prstGeom prst="parallelogram">
            <a:avLst>
              <a:gd name="adj" fmla="val 97091"/>
            </a:avLst>
          </a:prstGeom>
          <a:blipFill>
            <a:blip r:embed="rId3">
              <a:duotone>
                <a:prstClr val="black"/>
                <a:schemeClr val="accent5">
                  <a:tint val="45000"/>
                  <a:satMod val="400000"/>
                </a:schemeClr>
              </a:duotone>
              <a:lum contrast="20000"/>
            </a:blip>
            <a:tile tx="0" ty="0" sx="100000" sy="100000" flip="none" algn="tl"/>
          </a:blipFill>
          <a:ln>
            <a:noFill/>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Paralelogramo"/>
          <p:cNvSpPr/>
          <p:nvPr/>
        </p:nvSpPr>
        <p:spPr>
          <a:xfrm flipH="1">
            <a:off x="2000232" y="4572014"/>
            <a:ext cx="1000132" cy="571486"/>
          </a:xfrm>
          <a:prstGeom prst="parallelogram">
            <a:avLst>
              <a:gd name="adj" fmla="val 97091"/>
            </a:avLst>
          </a:prstGeom>
          <a:blipFill>
            <a:blip r:embed="rId3">
              <a:duotone>
                <a:prstClr val="black"/>
                <a:schemeClr val="accent5">
                  <a:tint val="45000"/>
                  <a:satMod val="400000"/>
                </a:schemeClr>
              </a:duotone>
              <a:lum contrast="20000"/>
            </a:blip>
            <a:tile tx="0" ty="0" sx="100000" sy="100000" flip="none" algn="tl"/>
          </a:blipFill>
          <a:ln>
            <a:noFill/>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Paralelogramo"/>
          <p:cNvSpPr/>
          <p:nvPr/>
        </p:nvSpPr>
        <p:spPr>
          <a:xfrm>
            <a:off x="6072198" y="0"/>
            <a:ext cx="1000132" cy="571486"/>
          </a:xfrm>
          <a:prstGeom prst="parallelogram">
            <a:avLst>
              <a:gd name="adj" fmla="val 97091"/>
            </a:avLst>
          </a:prstGeom>
          <a:blipFill>
            <a:blip r:embed="rId3">
              <a:duotone>
                <a:prstClr val="black"/>
                <a:schemeClr val="accent5">
                  <a:tint val="45000"/>
                  <a:satMod val="400000"/>
                </a:schemeClr>
              </a:duotone>
              <a:lum contrast="20000"/>
            </a:blip>
            <a:tile tx="0" ty="0" sx="100000" sy="100000" flip="none" algn="tl"/>
          </a:blipFill>
          <a:ln>
            <a:noFill/>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Paralelogramo"/>
          <p:cNvSpPr/>
          <p:nvPr/>
        </p:nvSpPr>
        <p:spPr>
          <a:xfrm flipH="1">
            <a:off x="7072330" y="0"/>
            <a:ext cx="1000132" cy="571486"/>
          </a:xfrm>
          <a:prstGeom prst="parallelogram">
            <a:avLst>
              <a:gd name="adj" fmla="val 97091"/>
            </a:avLst>
          </a:prstGeom>
          <a:blipFill>
            <a:blip r:embed="rId3">
              <a:duotone>
                <a:prstClr val="black"/>
                <a:schemeClr val="accent5">
                  <a:tint val="45000"/>
                  <a:satMod val="400000"/>
                </a:schemeClr>
              </a:duotone>
              <a:lum contrast="20000"/>
            </a:blip>
            <a:tile tx="0" ty="0" sx="100000" sy="100000" flip="none" algn="tl"/>
          </a:blipFill>
          <a:ln>
            <a:noFill/>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40 Paralelogramo"/>
          <p:cNvSpPr/>
          <p:nvPr/>
        </p:nvSpPr>
        <p:spPr>
          <a:xfrm>
            <a:off x="6072198" y="571486"/>
            <a:ext cx="1000132" cy="571486"/>
          </a:xfrm>
          <a:prstGeom prst="parallelogram">
            <a:avLst>
              <a:gd name="adj" fmla="val 97091"/>
            </a:avLst>
          </a:prstGeom>
          <a:blipFill>
            <a:blip r:embed="rId3">
              <a:duotone>
                <a:prstClr val="black"/>
                <a:schemeClr val="accent5">
                  <a:tint val="45000"/>
                  <a:satMod val="400000"/>
                </a:schemeClr>
              </a:duotone>
              <a:lum contrast="20000"/>
            </a:blip>
            <a:tile tx="0" ty="0" sx="100000" sy="100000" flip="none" algn="tl"/>
          </a:blipFill>
          <a:ln>
            <a:noFill/>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Paralelogramo"/>
          <p:cNvSpPr/>
          <p:nvPr/>
        </p:nvSpPr>
        <p:spPr>
          <a:xfrm flipH="1">
            <a:off x="7072330" y="571486"/>
            <a:ext cx="1000132" cy="571486"/>
          </a:xfrm>
          <a:prstGeom prst="parallelogram">
            <a:avLst>
              <a:gd name="adj" fmla="val 97091"/>
            </a:avLst>
          </a:prstGeom>
          <a:blipFill>
            <a:blip r:embed="rId3">
              <a:duotone>
                <a:prstClr val="black"/>
                <a:schemeClr val="accent5">
                  <a:tint val="45000"/>
                  <a:satMod val="400000"/>
                </a:schemeClr>
              </a:duotone>
              <a:lum contrast="20000"/>
            </a:blip>
            <a:tile tx="0" ty="0" sx="100000" sy="100000" flip="none" algn="tl"/>
          </a:blipFill>
          <a:ln>
            <a:noFill/>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Paralelogramo"/>
          <p:cNvSpPr/>
          <p:nvPr/>
        </p:nvSpPr>
        <p:spPr>
          <a:xfrm>
            <a:off x="6072198" y="1143008"/>
            <a:ext cx="1000132" cy="571486"/>
          </a:xfrm>
          <a:prstGeom prst="parallelogram">
            <a:avLst>
              <a:gd name="adj" fmla="val 97091"/>
            </a:avLst>
          </a:prstGeom>
          <a:blipFill>
            <a:blip r:embed="rId3">
              <a:duotone>
                <a:prstClr val="black"/>
                <a:schemeClr val="accent5">
                  <a:tint val="45000"/>
                  <a:satMod val="400000"/>
                </a:schemeClr>
              </a:duotone>
              <a:lum contrast="20000"/>
            </a:blip>
            <a:tile tx="0" ty="0" sx="100000" sy="100000" flip="none" algn="tl"/>
          </a:blipFill>
          <a:ln>
            <a:noFill/>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Paralelogramo"/>
          <p:cNvSpPr/>
          <p:nvPr/>
        </p:nvSpPr>
        <p:spPr>
          <a:xfrm flipH="1">
            <a:off x="7072330" y="1143008"/>
            <a:ext cx="1000132" cy="571486"/>
          </a:xfrm>
          <a:prstGeom prst="parallelogram">
            <a:avLst>
              <a:gd name="adj" fmla="val 97091"/>
            </a:avLst>
          </a:prstGeom>
          <a:blipFill>
            <a:blip r:embed="rId3">
              <a:duotone>
                <a:prstClr val="black"/>
                <a:schemeClr val="accent5">
                  <a:tint val="45000"/>
                  <a:satMod val="400000"/>
                </a:schemeClr>
              </a:duotone>
              <a:lum contrast="20000"/>
            </a:blip>
            <a:tile tx="0" ty="0" sx="100000" sy="100000" flip="none" algn="tl"/>
          </a:blipFill>
          <a:ln>
            <a:noFill/>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Paralelogramo"/>
          <p:cNvSpPr/>
          <p:nvPr/>
        </p:nvSpPr>
        <p:spPr>
          <a:xfrm>
            <a:off x="6072198" y="1714494"/>
            <a:ext cx="1000132" cy="571486"/>
          </a:xfrm>
          <a:prstGeom prst="parallelogram">
            <a:avLst>
              <a:gd name="adj" fmla="val 97091"/>
            </a:avLst>
          </a:prstGeom>
          <a:blipFill>
            <a:blip r:embed="rId3">
              <a:duotone>
                <a:prstClr val="black"/>
                <a:schemeClr val="accent5">
                  <a:tint val="45000"/>
                  <a:satMod val="400000"/>
                </a:schemeClr>
              </a:duotone>
              <a:lum contrast="20000"/>
            </a:blip>
            <a:tile tx="0" ty="0" sx="100000" sy="100000" flip="none" algn="tl"/>
          </a:blipFill>
          <a:ln>
            <a:noFill/>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Paralelogramo"/>
          <p:cNvSpPr/>
          <p:nvPr/>
        </p:nvSpPr>
        <p:spPr>
          <a:xfrm flipH="1">
            <a:off x="7072330" y="1714494"/>
            <a:ext cx="1000132" cy="571486"/>
          </a:xfrm>
          <a:prstGeom prst="parallelogram">
            <a:avLst>
              <a:gd name="adj" fmla="val 97091"/>
            </a:avLst>
          </a:prstGeom>
          <a:blipFill>
            <a:blip r:embed="rId3">
              <a:duotone>
                <a:prstClr val="black"/>
                <a:schemeClr val="accent5">
                  <a:tint val="45000"/>
                  <a:satMod val="400000"/>
                </a:schemeClr>
              </a:duotone>
              <a:lum contrast="20000"/>
            </a:blip>
            <a:tile tx="0" ty="0" sx="100000" sy="100000" flip="none" algn="tl"/>
          </a:blipFill>
          <a:ln>
            <a:noFill/>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46 Paralelogramo"/>
          <p:cNvSpPr/>
          <p:nvPr/>
        </p:nvSpPr>
        <p:spPr>
          <a:xfrm>
            <a:off x="6072198" y="2286016"/>
            <a:ext cx="1000132" cy="571486"/>
          </a:xfrm>
          <a:prstGeom prst="parallelogram">
            <a:avLst>
              <a:gd name="adj" fmla="val 97091"/>
            </a:avLst>
          </a:prstGeom>
          <a:blipFill>
            <a:blip r:embed="rId3">
              <a:duotone>
                <a:prstClr val="black"/>
                <a:schemeClr val="accent5">
                  <a:tint val="45000"/>
                  <a:satMod val="400000"/>
                </a:schemeClr>
              </a:duotone>
              <a:lum contrast="20000"/>
            </a:blip>
            <a:tile tx="0" ty="0" sx="100000" sy="100000" flip="none" algn="tl"/>
          </a:blipFill>
          <a:ln>
            <a:noFill/>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 name="47 Paralelogramo"/>
          <p:cNvSpPr/>
          <p:nvPr/>
        </p:nvSpPr>
        <p:spPr>
          <a:xfrm flipH="1">
            <a:off x="7072330" y="2286016"/>
            <a:ext cx="1000132" cy="571486"/>
          </a:xfrm>
          <a:prstGeom prst="parallelogram">
            <a:avLst>
              <a:gd name="adj" fmla="val 97091"/>
            </a:avLst>
          </a:prstGeom>
          <a:blipFill>
            <a:blip r:embed="rId3">
              <a:duotone>
                <a:prstClr val="black"/>
                <a:schemeClr val="accent5">
                  <a:tint val="45000"/>
                  <a:satMod val="400000"/>
                </a:schemeClr>
              </a:duotone>
              <a:lum contrast="20000"/>
            </a:blip>
            <a:tile tx="0" ty="0" sx="100000" sy="100000" flip="none" algn="tl"/>
          </a:blipFill>
          <a:ln>
            <a:noFill/>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48 Paralelogramo"/>
          <p:cNvSpPr/>
          <p:nvPr/>
        </p:nvSpPr>
        <p:spPr>
          <a:xfrm>
            <a:off x="6072198" y="2857502"/>
            <a:ext cx="1000132" cy="571486"/>
          </a:xfrm>
          <a:prstGeom prst="parallelogram">
            <a:avLst>
              <a:gd name="adj" fmla="val 97091"/>
            </a:avLst>
          </a:prstGeom>
          <a:blipFill>
            <a:blip r:embed="rId3">
              <a:duotone>
                <a:prstClr val="black"/>
                <a:schemeClr val="accent5">
                  <a:tint val="45000"/>
                  <a:satMod val="400000"/>
                </a:schemeClr>
              </a:duotone>
              <a:lum contrast="20000"/>
            </a:blip>
            <a:tile tx="0" ty="0" sx="100000" sy="100000" flip="none" algn="tl"/>
          </a:blipFill>
          <a:ln>
            <a:noFill/>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49 Paralelogramo"/>
          <p:cNvSpPr/>
          <p:nvPr/>
        </p:nvSpPr>
        <p:spPr>
          <a:xfrm flipH="1">
            <a:off x="7072330" y="2857502"/>
            <a:ext cx="1000132" cy="571486"/>
          </a:xfrm>
          <a:prstGeom prst="parallelogram">
            <a:avLst>
              <a:gd name="adj" fmla="val 97091"/>
            </a:avLst>
          </a:prstGeom>
          <a:blipFill>
            <a:blip r:embed="rId3">
              <a:duotone>
                <a:prstClr val="black"/>
                <a:schemeClr val="accent5">
                  <a:tint val="45000"/>
                  <a:satMod val="400000"/>
                </a:schemeClr>
              </a:duotone>
              <a:lum contrast="20000"/>
            </a:blip>
            <a:tile tx="0" ty="0" sx="100000" sy="100000" flip="none" algn="tl"/>
          </a:blipFill>
          <a:ln>
            <a:noFill/>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 name="50 Paralelogramo"/>
          <p:cNvSpPr/>
          <p:nvPr/>
        </p:nvSpPr>
        <p:spPr>
          <a:xfrm>
            <a:off x="6072198" y="3429024"/>
            <a:ext cx="1000132" cy="571486"/>
          </a:xfrm>
          <a:prstGeom prst="parallelogram">
            <a:avLst>
              <a:gd name="adj" fmla="val 97091"/>
            </a:avLst>
          </a:prstGeom>
          <a:blipFill>
            <a:blip r:embed="rId3">
              <a:duotone>
                <a:prstClr val="black"/>
                <a:schemeClr val="accent5">
                  <a:tint val="45000"/>
                  <a:satMod val="400000"/>
                </a:schemeClr>
              </a:duotone>
              <a:lum contrast="20000"/>
            </a:blip>
            <a:tile tx="0" ty="0" sx="100000" sy="100000" flip="none" algn="tl"/>
          </a:blipFill>
          <a:ln>
            <a:noFill/>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 name="51 Paralelogramo"/>
          <p:cNvSpPr/>
          <p:nvPr/>
        </p:nvSpPr>
        <p:spPr>
          <a:xfrm flipH="1">
            <a:off x="7072330" y="3429024"/>
            <a:ext cx="1000132" cy="571486"/>
          </a:xfrm>
          <a:prstGeom prst="parallelogram">
            <a:avLst>
              <a:gd name="adj" fmla="val 97091"/>
            </a:avLst>
          </a:prstGeom>
          <a:blipFill>
            <a:blip r:embed="rId3">
              <a:duotone>
                <a:prstClr val="black"/>
                <a:schemeClr val="accent5">
                  <a:tint val="45000"/>
                  <a:satMod val="400000"/>
                </a:schemeClr>
              </a:duotone>
              <a:lum contrast="20000"/>
            </a:blip>
            <a:tile tx="0" ty="0" sx="100000" sy="100000" flip="none" algn="tl"/>
          </a:blipFill>
          <a:ln>
            <a:noFill/>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52 Paralelogramo"/>
          <p:cNvSpPr/>
          <p:nvPr/>
        </p:nvSpPr>
        <p:spPr>
          <a:xfrm>
            <a:off x="6072198" y="4000510"/>
            <a:ext cx="1000132" cy="571486"/>
          </a:xfrm>
          <a:prstGeom prst="parallelogram">
            <a:avLst>
              <a:gd name="adj" fmla="val 97091"/>
            </a:avLst>
          </a:prstGeom>
          <a:blipFill>
            <a:blip r:embed="rId3">
              <a:duotone>
                <a:prstClr val="black"/>
                <a:schemeClr val="accent5">
                  <a:tint val="45000"/>
                  <a:satMod val="400000"/>
                </a:schemeClr>
              </a:duotone>
              <a:lum contrast="20000"/>
            </a:blip>
            <a:tile tx="0" ty="0" sx="100000" sy="100000" flip="none" algn="tl"/>
          </a:blipFill>
          <a:ln>
            <a:noFill/>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53 Paralelogramo"/>
          <p:cNvSpPr/>
          <p:nvPr/>
        </p:nvSpPr>
        <p:spPr>
          <a:xfrm flipH="1">
            <a:off x="7072330" y="4000510"/>
            <a:ext cx="1000132" cy="571486"/>
          </a:xfrm>
          <a:prstGeom prst="parallelogram">
            <a:avLst>
              <a:gd name="adj" fmla="val 97091"/>
            </a:avLst>
          </a:prstGeom>
          <a:blipFill>
            <a:blip r:embed="rId3">
              <a:duotone>
                <a:prstClr val="black"/>
                <a:schemeClr val="accent5">
                  <a:tint val="45000"/>
                  <a:satMod val="400000"/>
                </a:schemeClr>
              </a:duotone>
              <a:lum contrast="20000"/>
            </a:blip>
            <a:tile tx="0" ty="0" sx="100000" sy="100000" flip="none" algn="tl"/>
          </a:blipFill>
          <a:ln>
            <a:noFill/>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 name="54 Paralelogramo"/>
          <p:cNvSpPr/>
          <p:nvPr/>
        </p:nvSpPr>
        <p:spPr>
          <a:xfrm>
            <a:off x="6000760" y="4572014"/>
            <a:ext cx="1000132" cy="571486"/>
          </a:xfrm>
          <a:prstGeom prst="parallelogram">
            <a:avLst>
              <a:gd name="adj" fmla="val 97091"/>
            </a:avLst>
          </a:prstGeom>
          <a:blipFill>
            <a:blip r:embed="rId3">
              <a:duotone>
                <a:prstClr val="black"/>
                <a:schemeClr val="accent5">
                  <a:tint val="45000"/>
                  <a:satMod val="400000"/>
                </a:schemeClr>
              </a:duotone>
              <a:lum contrast="20000"/>
            </a:blip>
            <a:tile tx="0" ty="0" sx="100000" sy="100000" flip="none" algn="tl"/>
          </a:blipFill>
          <a:ln>
            <a:noFill/>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 name="55 Paralelogramo"/>
          <p:cNvSpPr/>
          <p:nvPr/>
        </p:nvSpPr>
        <p:spPr>
          <a:xfrm flipH="1">
            <a:off x="7000892" y="4572014"/>
            <a:ext cx="1000132" cy="571486"/>
          </a:xfrm>
          <a:prstGeom prst="parallelogram">
            <a:avLst>
              <a:gd name="adj" fmla="val 97091"/>
            </a:avLst>
          </a:prstGeom>
          <a:blipFill>
            <a:blip r:embed="rId3">
              <a:duotone>
                <a:prstClr val="black"/>
                <a:schemeClr val="accent5">
                  <a:tint val="45000"/>
                  <a:satMod val="400000"/>
                </a:schemeClr>
              </a:duotone>
              <a:lum contrast="20000"/>
            </a:blip>
            <a:tile tx="0" ty="0" sx="100000" sy="100000" flip="none" algn="tl"/>
          </a:blipFill>
          <a:ln>
            <a:noFill/>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7" name="56 Rectángulo"/>
          <p:cNvSpPr/>
          <p:nvPr/>
        </p:nvSpPr>
        <p:spPr>
          <a:xfrm>
            <a:off x="-500098" y="-357208"/>
            <a:ext cx="10001320" cy="6072230"/>
          </a:xfrm>
          <a:prstGeom prst="rect">
            <a:avLst/>
          </a:prstGeom>
          <a:gradFill flip="none" rotWithShape="1">
            <a:gsLst>
              <a:gs pos="0">
                <a:srgbClr val="3399FF"/>
              </a:gs>
              <a:gs pos="16000">
                <a:srgbClr val="00CCCC"/>
              </a:gs>
              <a:gs pos="47000">
                <a:srgbClr val="9999FF"/>
              </a:gs>
              <a:gs pos="60001">
                <a:srgbClr val="2E6792"/>
              </a:gs>
              <a:gs pos="71001">
                <a:srgbClr val="3333CC"/>
              </a:gs>
              <a:gs pos="81000">
                <a:srgbClr val="1170FF"/>
              </a:gs>
              <a:gs pos="100000">
                <a:srgbClr val="006699"/>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advTm="17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57"/>
                                        </p:tgtEl>
                                        <p:attrNameLst>
                                          <p:attrName>style.opacity</p:attrName>
                                        </p:attrNameLst>
                                      </p:cBhvr>
                                      <p:to>
                                        <p:strVal val="0"/>
                                      </p:to>
                                    </p:set>
                                    <p:animEffect filter="image" prLst="opacity: 0">
                                      <p:cBhvr rctx="IE">
                                        <p:cTn id="7" dur="indefinite"/>
                                        <p:tgtEl>
                                          <p:spTgt spid="57"/>
                                        </p:tgtEl>
                                      </p:cBhvr>
                                    </p:animEffect>
                                  </p:childTnLst>
                                </p:cTn>
                              </p:par>
                              <p:par>
                                <p:cTn id="8" presetID="2" presetClass="entr" presetSubtype="12" fill="hold" grpId="0" nodeType="withEffect">
                                  <p:stCondLst>
                                    <p:cond delay="0"/>
                                  </p:stCondLst>
                                  <p:iterate type="lt">
                                    <p:tmPct val="0"/>
                                  </p:iterate>
                                  <p:childTnLst>
                                    <p:set>
                                      <p:cBhvr>
                                        <p:cTn id="9" dur="1" fill="hold">
                                          <p:stCondLst>
                                            <p:cond delay="0"/>
                                          </p:stCondLst>
                                        </p:cTn>
                                        <p:tgtEl>
                                          <p:spTgt spid="3"/>
                                        </p:tgtEl>
                                        <p:attrNameLst>
                                          <p:attrName>style.visibility</p:attrName>
                                        </p:attrNameLst>
                                      </p:cBhvr>
                                      <p:to>
                                        <p:strVal val="visible"/>
                                      </p:to>
                                    </p:set>
                                    <p:anim calcmode="lin" valueType="num">
                                      <p:cBhvr additive="base">
                                        <p:cTn id="10" dur="3000" fill="hold"/>
                                        <p:tgtEl>
                                          <p:spTgt spid="3"/>
                                        </p:tgtEl>
                                        <p:attrNameLst>
                                          <p:attrName>ppt_x</p:attrName>
                                        </p:attrNameLst>
                                      </p:cBhvr>
                                      <p:tavLst>
                                        <p:tav tm="0">
                                          <p:val>
                                            <p:strVal val="0-#ppt_w/2"/>
                                          </p:val>
                                        </p:tav>
                                        <p:tav tm="100000">
                                          <p:val>
                                            <p:strVal val="#ppt_x"/>
                                          </p:val>
                                        </p:tav>
                                      </p:tavLst>
                                    </p:anim>
                                    <p:anim calcmode="lin" valueType="num">
                                      <p:cBhvr additive="base">
                                        <p:cTn id="11" dur="3000" fill="hold"/>
                                        <p:tgtEl>
                                          <p:spTgt spid="3"/>
                                        </p:tgtEl>
                                        <p:attrNameLst>
                                          <p:attrName>ppt_y</p:attrName>
                                        </p:attrNameLst>
                                      </p:cBhvr>
                                      <p:tavLst>
                                        <p:tav tm="0">
                                          <p:val>
                                            <p:strVal val="1+#ppt_h/2"/>
                                          </p:val>
                                        </p:tav>
                                        <p:tav tm="100000">
                                          <p:val>
                                            <p:strVal val="#ppt_y"/>
                                          </p:val>
                                        </p:tav>
                                      </p:tavLst>
                                    </p:anim>
                                  </p:childTnLst>
                                </p:cTn>
                              </p:par>
                              <p:par>
                                <p:cTn id="12" presetID="2" presetClass="entr" presetSubtype="12" fill="hold" grpId="0" nodeType="withEffect">
                                  <p:stCondLst>
                                    <p:cond delay="0"/>
                                  </p:stCondLst>
                                  <p:iterate type="lt">
                                    <p:tmPct val="0"/>
                                  </p:iterate>
                                  <p:childTnLst>
                                    <p:set>
                                      <p:cBhvr>
                                        <p:cTn id="13" dur="1" fill="hold">
                                          <p:stCondLst>
                                            <p:cond delay="0"/>
                                          </p:stCondLst>
                                        </p:cTn>
                                        <p:tgtEl>
                                          <p:spTgt spid="5"/>
                                        </p:tgtEl>
                                        <p:attrNameLst>
                                          <p:attrName>style.visibility</p:attrName>
                                        </p:attrNameLst>
                                      </p:cBhvr>
                                      <p:to>
                                        <p:strVal val="visible"/>
                                      </p:to>
                                    </p:set>
                                    <p:anim calcmode="lin" valueType="num">
                                      <p:cBhvr additive="base">
                                        <p:cTn id="14" dur="3000" fill="hold"/>
                                        <p:tgtEl>
                                          <p:spTgt spid="5"/>
                                        </p:tgtEl>
                                        <p:attrNameLst>
                                          <p:attrName>ppt_x</p:attrName>
                                        </p:attrNameLst>
                                      </p:cBhvr>
                                      <p:tavLst>
                                        <p:tav tm="0">
                                          <p:val>
                                            <p:strVal val="0-#ppt_w/2"/>
                                          </p:val>
                                        </p:tav>
                                        <p:tav tm="100000">
                                          <p:val>
                                            <p:strVal val="#ppt_x"/>
                                          </p:val>
                                        </p:tav>
                                      </p:tavLst>
                                    </p:anim>
                                    <p:anim calcmode="lin" valueType="num">
                                      <p:cBhvr additive="base">
                                        <p:cTn id="15" dur="3000" fill="hold"/>
                                        <p:tgtEl>
                                          <p:spTgt spid="5"/>
                                        </p:tgtEl>
                                        <p:attrNameLst>
                                          <p:attrName>ppt_y</p:attrName>
                                        </p:attrNameLst>
                                      </p:cBhvr>
                                      <p:tavLst>
                                        <p:tav tm="0">
                                          <p:val>
                                            <p:strVal val="1+#ppt_h/2"/>
                                          </p:val>
                                        </p:tav>
                                        <p:tav tm="100000">
                                          <p:val>
                                            <p:strVal val="#ppt_y"/>
                                          </p:val>
                                        </p:tav>
                                      </p:tavLst>
                                    </p:anim>
                                  </p:childTnLst>
                                </p:cTn>
                              </p:par>
                              <p:par>
                                <p:cTn id="16" presetID="2" presetClass="entr" presetSubtype="12" fill="hold" grpId="0" nodeType="withEffect">
                                  <p:stCondLst>
                                    <p:cond delay="0"/>
                                  </p:stCondLst>
                                  <p:iterate type="lt">
                                    <p:tmPct val="0"/>
                                  </p:iterate>
                                  <p:childTnLst>
                                    <p:set>
                                      <p:cBhvr>
                                        <p:cTn id="17" dur="1" fill="hold">
                                          <p:stCondLst>
                                            <p:cond delay="0"/>
                                          </p:stCondLst>
                                        </p:cTn>
                                        <p:tgtEl>
                                          <p:spTgt spid="7"/>
                                        </p:tgtEl>
                                        <p:attrNameLst>
                                          <p:attrName>style.visibility</p:attrName>
                                        </p:attrNameLst>
                                      </p:cBhvr>
                                      <p:to>
                                        <p:strVal val="visible"/>
                                      </p:to>
                                    </p:set>
                                    <p:anim calcmode="lin" valueType="num">
                                      <p:cBhvr additive="base">
                                        <p:cTn id="18" dur="3000" fill="hold"/>
                                        <p:tgtEl>
                                          <p:spTgt spid="7"/>
                                        </p:tgtEl>
                                        <p:attrNameLst>
                                          <p:attrName>ppt_x</p:attrName>
                                        </p:attrNameLst>
                                      </p:cBhvr>
                                      <p:tavLst>
                                        <p:tav tm="0">
                                          <p:val>
                                            <p:strVal val="0-#ppt_w/2"/>
                                          </p:val>
                                        </p:tav>
                                        <p:tav tm="100000">
                                          <p:val>
                                            <p:strVal val="#ppt_x"/>
                                          </p:val>
                                        </p:tav>
                                      </p:tavLst>
                                    </p:anim>
                                    <p:anim calcmode="lin" valueType="num">
                                      <p:cBhvr additive="base">
                                        <p:cTn id="19" dur="3000" fill="hold"/>
                                        <p:tgtEl>
                                          <p:spTgt spid="7"/>
                                        </p:tgtEl>
                                        <p:attrNameLst>
                                          <p:attrName>ppt_y</p:attrName>
                                        </p:attrNameLst>
                                      </p:cBhvr>
                                      <p:tavLst>
                                        <p:tav tm="0">
                                          <p:val>
                                            <p:strVal val="1+#ppt_h/2"/>
                                          </p:val>
                                        </p:tav>
                                        <p:tav tm="100000">
                                          <p:val>
                                            <p:strVal val="#ppt_y"/>
                                          </p:val>
                                        </p:tav>
                                      </p:tavLst>
                                    </p:anim>
                                  </p:childTnLst>
                                </p:cTn>
                              </p:par>
                              <p:par>
                                <p:cTn id="20" presetID="2" presetClass="entr" presetSubtype="12" fill="hold" grpId="0" nodeType="withEffect">
                                  <p:stCondLst>
                                    <p:cond delay="0"/>
                                  </p:stCondLst>
                                  <p:iterate type="lt">
                                    <p:tmPct val="0"/>
                                  </p:iterate>
                                  <p:childTnLst>
                                    <p:set>
                                      <p:cBhvr>
                                        <p:cTn id="21" dur="1" fill="hold">
                                          <p:stCondLst>
                                            <p:cond delay="0"/>
                                          </p:stCondLst>
                                        </p:cTn>
                                        <p:tgtEl>
                                          <p:spTgt spid="9"/>
                                        </p:tgtEl>
                                        <p:attrNameLst>
                                          <p:attrName>style.visibility</p:attrName>
                                        </p:attrNameLst>
                                      </p:cBhvr>
                                      <p:to>
                                        <p:strVal val="visible"/>
                                      </p:to>
                                    </p:set>
                                    <p:anim calcmode="lin" valueType="num">
                                      <p:cBhvr additive="base">
                                        <p:cTn id="22" dur="3000" fill="hold"/>
                                        <p:tgtEl>
                                          <p:spTgt spid="9"/>
                                        </p:tgtEl>
                                        <p:attrNameLst>
                                          <p:attrName>ppt_x</p:attrName>
                                        </p:attrNameLst>
                                      </p:cBhvr>
                                      <p:tavLst>
                                        <p:tav tm="0">
                                          <p:val>
                                            <p:strVal val="0-#ppt_w/2"/>
                                          </p:val>
                                        </p:tav>
                                        <p:tav tm="100000">
                                          <p:val>
                                            <p:strVal val="#ppt_x"/>
                                          </p:val>
                                        </p:tav>
                                      </p:tavLst>
                                    </p:anim>
                                    <p:anim calcmode="lin" valueType="num">
                                      <p:cBhvr additive="base">
                                        <p:cTn id="23" dur="3000" fill="hold"/>
                                        <p:tgtEl>
                                          <p:spTgt spid="9"/>
                                        </p:tgtEl>
                                        <p:attrNameLst>
                                          <p:attrName>ppt_y</p:attrName>
                                        </p:attrNameLst>
                                      </p:cBhvr>
                                      <p:tavLst>
                                        <p:tav tm="0">
                                          <p:val>
                                            <p:strVal val="1+#ppt_h/2"/>
                                          </p:val>
                                        </p:tav>
                                        <p:tav tm="100000">
                                          <p:val>
                                            <p:strVal val="#ppt_y"/>
                                          </p:val>
                                        </p:tav>
                                      </p:tavLst>
                                    </p:anim>
                                  </p:childTnLst>
                                </p:cTn>
                              </p:par>
                              <p:par>
                                <p:cTn id="24" presetID="2" presetClass="entr" presetSubtype="12" fill="hold" grpId="0" nodeType="withEffect">
                                  <p:stCondLst>
                                    <p:cond delay="0"/>
                                  </p:stCondLst>
                                  <p:iterate type="lt">
                                    <p:tmPct val="0"/>
                                  </p:iterate>
                                  <p:childTnLst>
                                    <p:set>
                                      <p:cBhvr>
                                        <p:cTn id="25" dur="1" fill="hold">
                                          <p:stCondLst>
                                            <p:cond delay="0"/>
                                          </p:stCondLst>
                                        </p:cTn>
                                        <p:tgtEl>
                                          <p:spTgt spid="11"/>
                                        </p:tgtEl>
                                        <p:attrNameLst>
                                          <p:attrName>style.visibility</p:attrName>
                                        </p:attrNameLst>
                                      </p:cBhvr>
                                      <p:to>
                                        <p:strVal val="visible"/>
                                      </p:to>
                                    </p:set>
                                    <p:anim calcmode="lin" valueType="num">
                                      <p:cBhvr additive="base">
                                        <p:cTn id="26" dur="3000" fill="hold"/>
                                        <p:tgtEl>
                                          <p:spTgt spid="11"/>
                                        </p:tgtEl>
                                        <p:attrNameLst>
                                          <p:attrName>ppt_x</p:attrName>
                                        </p:attrNameLst>
                                      </p:cBhvr>
                                      <p:tavLst>
                                        <p:tav tm="0">
                                          <p:val>
                                            <p:strVal val="0-#ppt_w/2"/>
                                          </p:val>
                                        </p:tav>
                                        <p:tav tm="100000">
                                          <p:val>
                                            <p:strVal val="#ppt_x"/>
                                          </p:val>
                                        </p:tav>
                                      </p:tavLst>
                                    </p:anim>
                                    <p:anim calcmode="lin" valueType="num">
                                      <p:cBhvr additive="base">
                                        <p:cTn id="27" dur="3000" fill="hold"/>
                                        <p:tgtEl>
                                          <p:spTgt spid="11"/>
                                        </p:tgtEl>
                                        <p:attrNameLst>
                                          <p:attrName>ppt_y</p:attrName>
                                        </p:attrNameLst>
                                      </p:cBhvr>
                                      <p:tavLst>
                                        <p:tav tm="0">
                                          <p:val>
                                            <p:strVal val="1+#ppt_h/2"/>
                                          </p:val>
                                        </p:tav>
                                        <p:tav tm="100000">
                                          <p:val>
                                            <p:strVal val="#ppt_y"/>
                                          </p:val>
                                        </p:tav>
                                      </p:tavLst>
                                    </p:anim>
                                  </p:childTnLst>
                                </p:cTn>
                              </p:par>
                              <p:par>
                                <p:cTn id="28" presetID="2" presetClass="entr" presetSubtype="12" fill="hold" grpId="0" nodeType="withEffect">
                                  <p:stCondLst>
                                    <p:cond delay="0"/>
                                  </p:stCondLst>
                                  <p:iterate type="lt">
                                    <p:tmPct val="0"/>
                                  </p:iterate>
                                  <p:childTnLst>
                                    <p:set>
                                      <p:cBhvr>
                                        <p:cTn id="29" dur="1" fill="hold">
                                          <p:stCondLst>
                                            <p:cond delay="0"/>
                                          </p:stCondLst>
                                        </p:cTn>
                                        <p:tgtEl>
                                          <p:spTgt spid="13"/>
                                        </p:tgtEl>
                                        <p:attrNameLst>
                                          <p:attrName>style.visibility</p:attrName>
                                        </p:attrNameLst>
                                      </p:cBhvr>
                                      <p:to>
                                        <p:strVal val="visible"/>
                                      </p:to>
                                    </p:set>
                                    <p:anim calcmode="lin" valueType="num">
                                      <p:cBhvr additive="base">
                                        <p:cTn id="30" dur="3000" fill="hold"/>
                                        <p:tgtEl>
                                          <p:spTgt spid="13"/>
                                        </p:tgtEl>
                                        <p:attrNameLst>
                                          <p:attrName>ppt_x</p:attrName>
                                        </p:attrNameLst>
                                      </p:cBhvr>
                                      <p:tavLst>
                                        <p:tav tm="0">
                                          <p:val>
                                            <p:strVal val="0-#ppt_w/2"/>
                                          </p:val>
                                        </p:tav>
                                        <p:tav tm="100000">
                                          <p:val>
                                            <p:strVal val="#ppt_x"/>
                                          </p:val>
                                        </p:tav>
                                      </p:tavLst>
                                    </p:anim>
                                    <p:anim calcmode="lin" valueType="num">
                                      <p:cBhvr additive="base">
                                        <p:cTn id="31" dur="3000" fill="hold"/>
                                        <p:tgtEl>
                                          <p:spTgt spid="13"/>
                                        </p:tgtEl>
                                        <p:attrNameLst>
                                          <p:attrName>ppt_y</p:attrName>
                                        </p:attrNameLst>
                                      </p:cBhvr>
                                      <p:tavLst>
                                        <p:tav tm="0">
                                          <p:val>
                                            <p:strVal val="1+#ppt_h/2"/>
                                          </p:val>
                                        </p:tav>
                                        <p:tav tm="100000">
                                          <p:val>
                                            <p:strVal val="#ppt_y"/>
                                          </p:val>
                                        </p:tav>
                                      </p:tavLst>
                                    </p:anim>
                                  </p:childTnLst>
                                </p:cTn>
                              </p:par>
                              <p:par>
                                <p:cTn id="32" presetID="2" presetClass="entr" presetSubtype="12" fill="hold" grpId="0" nodeType="withEffect">
                                  <p:stCondLst>
                                    <p:cond delay="0"/>
                                  </p:stCondLst>
                                  <p:iterate type="lt">
                                    <p:tmPct val="0"/>
                                  </p:iterate>
                                  <p:childTnLst>
                                    <p:set>
                                      <p:cBhvr>
                                        <p:cTn id="33" dur="1" fill="hold">
                                          <p:stCondLst>
                                            <p:cond delay="0"/>
                                          </p:stCondLst>
                                        </p:cTn>
                                        <p:tgtEl>
                                          <p:spTgt spid="15"/>
                                        </p:tgtEl>
                                        <p:attrNameLst>
                                          <p:attrName>style.visibility</p:attrName>
                                        </p:attrNameLst>
                                      </p:cBhvr>
                                      <p:to>
                                        <p:strVal val="visible"/>
                                      </p:to>
                                    </p:set>
                                    <p:anim calcmode="lin" valueType="num">
                                      <p:cBhvr additive="base">
                                        <p:cTn id="34" dur="3000" fill="hold"/>
                                        <p:tgtEl>
                                          <p:spTgt spid="15"/>
                                        </p:tgtEl>
                                        <p:attrNameLst>
                                          <p:attrName>ppt_x</p:attrName>
                                        </p:attrNameLst>
                                      </p:cBhvr>
                                      <p:tavLst>
                                        <p:tav tm="0">
                                          <p:val>
                                            <p:strVal val="0-#ppt_w/2"/>
                                          </p:val>
                                        </p:tav>
                                        <p:tav tm="100000">
                                          <p:val>
                                            <p:strVal val="#ppt_x"/>
                                          </p:val>
                                        </p:tav>
                                      </p:tavLst>
                                    </p:anim>
                                    <p:anim calcmode="lin" valueType="num">
                                      <p:cBhvr additive="base">
                                        <p:cTn id="35" dur="3000" fill="hold"/>
                                        <p:tgtEl>
                                          <p:spTgt spid="15"/>
                                        </p:tgtEl>
                                        <p:attrNameLst>
                                          <p:attrName>ppt_y</p:attrName>
                                        </p:attrNameLst>
                                      </p:cBhvr>
                                      <p:tavLst>
                                        <p:tav tm="0">
                                          <p:val>
                                            <p:strVal val="1+#ppt_h/2"/>
                                          </p:val>
                                        </p:tav>
                                        <p:tav tm="100000">
                                          <p:val>
                                            <p:strVal val="#ppt_y"/>
                                          </p:val>
                                        </p:tav>
                                      </p:tavLst>
                                    </p:anim>
                                  </p:childTnLst>
                                </p:cTn>
                              </p:par>
                              <p:par>
                                <p:cTn id="36" presetID="2" presetClass="entr" presetSubtype="12" fill="hold" grpId="0" nodeType="withEffect">
                                  <p:stCondLst>
                                    <p:cond delay="0"/>
                                  </p:stCondLst>
                                  <p:iterate type="lt">
                                    <p:tmPct val="0"/>
                                  </p:iterate>
                                  <p:childTnLst>
                                    <p:set>
                                      <p:cBhvr>
                                        <p:cTn id="37" dur="1" fill="hold">
                                          <p:stCondLst>
                                            <p:cond delay="0"/>
                                          </p:stCondLst>
                                        </p:cTn>
                                        <p:tgtEl>
                                          <p:spTgt spid="17"/>
                                        </p:tgtEl>
                                        <p:attrNameLst>
                                          <p:attrName>style.visibility</p:attrName>
                                        </p:attrNameLst>
                                      </p:cBhvr>
                                      <p:to>
                                        <p:strVal val="visible"/>
                                      </p:to>
                                    </p:set>
                                    <p:anim calcmode="lin" valueType="num">
                                      <p:cBhvr additive="base">
                                        <p:cTn id="38" dur="3000" fill="hold"/>
                                        <p:tgtEl>
                                          <p:spTgt spid="17"/>
                                        </p:tgtEl>
                                        <p:attrNameLst>
                                          <p:attrName>ppt_x</p:attrName>
                                        </p:attrNameLst>
                                      </p:cBhvr>
                                      <p:tavLst>
                                        <p:tav tm="0">
                                          <p:val>
                                            <p:strVal val="0-#ppt_w/2"/>
                                          </p:val>
                                        </p:tav>
                                        <p:tav tm="100000">
                                          <p:val>
                                            <p:strVal val="#ppt_x"/>
                                          </p:val>
                                        </p:tav>
                                      </p:tavLst>
                                    </p:anim>
                                    <p:anim calcmode="lin" valueType="num">
                                      <p:cBhvr additive="base">
                                        <p:cTn id="39" dur="3000" fill="hold"/>
                                        <p:tgtEl>
                                          <p:spTgt spid="17"/>
                                        </p:tgtEl>
                                        <p:attrNameLst>
                                          <p:attrName>ppt_y</p:attrName>
                                        </p:attrNameLst>
                                      </p:cBhvr>
                                      <p:tavLst>
                                        <p:tav tm="0">
                                          <p:val>
                                            <p:strVal val="1+#ppt_h/2"/>
                                          </p:val>
                                        </p:tav>
                                        <p:tav tm="100000">
                                          <p:val>
                                            <p:strVal val="#ppt_y"/>
                                          </p:val>
                                        </p:tav>
                                      </p:tavLst>
                                    </p:anim>
                                  </p:childTnLst>
                                </p:cTn>
                              </p:par>
                              <p:par>
                                <p:cTn id="40" presetID="2" presetClass="entr" presetSubtype="12" fill="hold" grpId="0" nodeType="withEffect">
                                  <p:stCondLst>
                                    <p:cond delay="0"/>
                                  </p:stCondLst>
                                  <p:iterate type="lt">
                                    <p:tmPct val="0"/>
                                  </p:iterate>
                                  <p:childTnLst>
                                    <p:set>
                                      <p:cBhvr>
                                        <p:cTn id="41" dur="1" fill="hold">
                                          <p:stCondLst>
                                            <p:cond delay="0"/>
                                          </p:stCondLst>
                                        </p:cTn>
                                        <p:tgtEl>
                                          <p:spTgt spid="19"/>
                                        </p:tgtEl>
                                        <p:attrNameLst>
                                          <p:attrName>style.visibility</p:attrName>
                                        </p:attrNameLst>
                                      </p:cBhvr>
                                      <p:to>
                                        <p:strVal val="visible"/>
                                      </p:to>
                                    </p:set>
                                    <p:anim calcmode="lin" valueType="num">
                                      <p:cBhvr additive="base">
                                        <p:cTn id="42" dur="3000" fill="hold"/>
                                        <p:tgtEl>
                                          <p:spTgt spid="19"/>
                                        </p:tgtEl>
                                        <p:attrNameLst>
                                          <p:attrName>ppt_x</p:attrName>
                                        </p:attrNameLst>
                                      </p:cBhvr>
                                      <p:tavLst>
                                        <p:tav tm="0">
                                          <p:val>
                                            <p:strVal val="0-#ppt_w/2"/>
                                          </p:val>
                                        </p:tav>
                                        <p:tav tm="100000">
                                          <p:val>
                                            <p:strVal val="#ppt_x"/>
                                          </p:val>
                                        </p:tav>
                                      </p:tavLst>
                                    </p:anim>
                                    <p:anim calcmode="lin" valueType="num">
                                      <p:cBhvr additive="base">
                                        <p:cTn id="43" dur="3000" fill="hold"/>
                                        <p:tgtEl>
                                          <p:spTgt spid="19"/>
                                        </p:tgtEl>
                                        <p:attrNameLst>
                                          <p:attrName>ppt_y</p:attrName>
                                        </p:attrNameLst>
                                      </p:cBhvr>
                                      <p:tavLst>
                                        <p:tav tm="0">
                                          <p:val>
                                            <p:strVal val="1+#ppt_h/2"/>
                                          </p:val>
                                        </p:tav>
                                        <p:tav tm="100000">
                                          <p:val>
                                            <p:strVal val="#ppt_y"/>
                                          </p:val>
                                        </p:tav>
                                      </p:tavLst>
                                    </p:anim>
                                  </p:childTnLst>
                                </p:cTn>
                              </p:par>
                              <p:par>
                                <p:cTn id="44" presetID="2" presetClass="entr" presetSubtype="6" fill="hold" grpId="0" nodeType="withEffect">
                                  <p:stCondLst>
                                    <p:cond delay="0"/>
                                  </p:stCondLst>
                                  <p:iterate type="lt">
                                    <p:tmPct val="0"/>
                                  </p:iterate>
                                  <p:childTnLst>
                                    <p:set>
                                      <p:cBhvr>
                                        <p:cTn id="45" dur="1" fill="hold">
                                          <p:stCondLst>
                                            <p:cond delay="0"/>
                                          </p:stCondLst>
                                        </p:cTn>
                                        <p:tgtEl>
                                          <p:spTgt spid="4"/>
                                        </p:tgtEl>
                                        <p:attrNameLst>
                                          <p:attrName>style.visibility</p:attrName>
                                        </p:attrNameLst>
                                      </p:cBhvr>
                                      <p:to>
                                        <p:strVal val="visible"/>
                                      </p:to>
                                    </p:set>
                                    <p:anim calcmode="lin" valueType="num">
                                      <p:cBhvr additive="base">
                                        <p:cTn id="46" dur="3000" fill="hold"/>
                                        <p:tgtEl>
                                          <p:spTgt spid="4"/>
                                        </p:tgtEl>
                                        <p:attrNameLst>
                                          <p:attrName>ppt_x</p:attrName>
                                        </p:attrNameLst>
                                      </p:cBhvr>
                                      <p:tavLst>
                                        <p:tav tm="0">
                                          <p:val>
                                            <p:strVal val="1+#ppt_w/2"/>
                                          </p:val>
                                        </p:tav>
                                        <p:tav tm="100000">
                                          <p:val>
                                            <p:strVal val="#ppt_x"/>
                                          </p:val>
                                        </p:tav>
                                      </p:tavLst>
                                    </p:anim>
                                    <p:anim calcmode="lin" valueType="num">
                                      <p:cBhvr additive="base">
                                        <p:cTn id="47" dur="3000" fill="hold"/>
                                        <p:tgtEl>
                                          <p:spTgt spid="4"/>
                                        </p:tgtEl>
                                        <p:attrNameLst>
                                          <p:attrName>ppt_y</p:attrName>
                                        </p:attrNameLst>
                                      </p:cBhvr>
                                      <p:tavLst>
                                        <p:tav tm="0">
                                          <p:val>
                                            <p:strVal val="1+#ppt_h/2"/>
                                          </p:val>
                                        </p:tav>
                                        <p:tav tm="100000">
                                          <p:val>
                                            <p:strVal val="#ppt_y"/>
                                          </p:val>
                                        </p:tav>
                                      </p:tavLst>
                                    </p:anim>
                                  </p:childTnLst>
                                </p:cTn>
                              </p:par>
                              <p:par>
                                <p:cTn id="48" presetID="2" presetClass="entr" presetSubtype="6" fill="hold" grpId="0" nodeType="withEffect">
                                  <p:stCondLst>
                                    <p:cond delay="0"/>
                                  </p:stCondLst>
                                  <p:iterate type="lt">
                                    <p:tmPct val="0"/>
                                  </p:iterate>
                                  <p:childTnLst>
                                    <p:set>
                                      <p:cBhvr>
                                        <p:cTn id="49" dur="1" fill="hold">
                                          <p:stCondLst>
                                            <p:cond delay="0"/>
                                          </p:stCondLst>
                                        </p:cTn>
                                        <p:tgtEl>
                                          <p:spTgt spid="6"/>
                                        </p:tgtEl>
                                        <p:attrNameLst>
                                          <p:attrName>style.visibility</p:attrName>
                                        </p:attrNameLst>
                                      </p:cBhvr>
                                      <p:to>
                                        <p:strVal val="visible"/>
                                      </p:to>
                                    </p:set>
                                    <p:anim calcmode="lin" valueType="num">
                                      <p:cBhvr additive="base">
                                        <p:cTn id="50" dur="3000" fill="hold"/>
                                        <p:tgtEl>
                                          <p:spTgt spid="6"/>
                                        </p:tgtEl>
                                        <p:attrNameLst>
                                          <p:attrName>ppt_x</p:attrName>
                                        </p:attrNameLst>
                                      </p:cBhvr>
                                      <p:tavLst>
                                        <p:tav tm="0">
                                          <p:val>
                                            <p:strVal val="1+#ppt_w/2"/>
                                          </p:val>
                                        </p:tav>
                                        <p:tav tm="100000">
                                          <p:val>
                                            <p:strVal val="#ppt_x"/>
                                          </p:val>
                                        </p:tav>
                                      </p:tavLst>
                                    </p:anim>
                                    <p:anim calcmode="lin" valueType="num">
                                      <p:cBhvr additive="base">
                                        <p:cTn id="51" dur="3000" fill="hold"/>
                                        <p:tgtEl>
                                          <p:spTgt spid="6"/>
                                        </p:tgtEl>
                                        <p:attrNameLst>
                                          <p:attrName>ppt_y</p:attrName>
                                        </p:attrNameLst>
                                      </p:cBhvr>
                                      <p:tavLst>
                                        <p:tav tm="0">
                                          <p:val>
                                            <p:strVal val="1+#ppt_h/2"/>
                                          </p:val>
                                        </p:tav>
                                        <p:tav tm="100000">
                                          <p:val>
                                            <p:strVal val="#ppt_y"/>
                                          </p:val>
                                        </p:tav>
                                      </p:tavLst>
                                    </p:anim>
                                  </p:childTnLst>
                                </p:cTn>
                              </p:par>
                              <p:par>
                                <p:cTn id="52" presetID="2" presetClass="entr" presetSubtype="6" fill="hold" grpId="0" nodeType="withEffect">
                                  <p:stCondLst>
                                    <p:cond delay="0"/>
                                  </p:stCondLst>
                                  <p:iterate type="lt">
                                    <p:tmPct val="0"/>
                                  </p:iterate>
                                  <p:childTnLst>
                                    <p:set>
                                      <p:cBhvr>
                                        <p:cTn id="53" dur="1" fill="hold">
                                          <p:stCondLst>
                                            <p:cond delay="0"/>
                                          </p:stCondLst>
                                        </p:cTn>
                                        <p:tgtEl>
                                          <p:spTgt spid="8"/>
                                        </p:tgtEl>
                                        <p:attrNameLst>
                                          <p:attrName>style.visibility</p:attrName>
                                        </p:attrNameLst>
                                      </p:cBhvr>
                                      <p:to>
                                        <p:strVal val="visible"/>
                                      </p:to>
                                    </p:set>
                                    <p:anim calcmode="lin" valueType="num">
                                      <p:cBhvr additive="base">
                                        <p:cTn id="54" dur="3000" fill="hold"/>
                                        <p:tgtEl>
                                          <p:spTgt spid="8"/>
                                        </p:tgtEl>
                                        <p:attrNameLst>
                                          <p:attrName>ppt_x</p:attrName>
                                        </p:attrNameLst>
                                      </p:cBhvr>
                                      <p:tavLst>
                                        <p:tav tm="0">
                                          <p:val>
                                            <p:strVal val="1+#ppt_w/2"/>
                                          </p:val>
                                        </p:tav>
                                        <p:tav tm="100000">
                                          <p:val>
                                            <p:strVal val="#ppt_x"/>
                                          </p:val>
                                        </p:tav>
                                      </p:tavLst>
                                    </p:anim>
                                    <p:anim calcmode="lin" valueType="num">
                                      <p:cBhvr additive="base">
                                        <p:cTn id="55" dur="3000" fill="hold"/>
                                        <p:tgtEl>
                                          <p:spTgt spid="8"/>
                                        </p:tgtEl>
                                        <p:attrNameLst>
                                          <p:attrName>ppt_y</p:attrName>
                                        </p:attrNameLst>
                                      </p:cBhvr>
                                      <p:tavLst>
                                        <p:tav tm="0">
                                          <p:val>
                                            <p:strVal val="1+#ppt_h/2"/>
                                          </p:val>
                                        </p:tav>
                                        <p:tav tm="100000">
                                          <p:val>
                                            <p:strVal val="#ppt_y"/>
                                          </p:val>
                                        </p:tav>
                                      </p:tavLst>
                                    </p:anim>
                                  </p:childTnLst>
                                </p:cTn>
                              </p:par>
                              <p:par>
                                <p:cTn id="56" presetID="2" presetClass="entr" presetSubtype="6" fill="hold" grpId="0" nodeType="withEffect">
                                  <p:stCondLst>
                                    <p:cond delay="0"/>
                                  </p:stCondLst>
                                  <p:iterate type="lt">
                                    <p:tmPct val="0"/>
                                  </p:iterate>
                                  <p:childTnLst>
                                    <p:set>
                                      <p:cBhvr>
                                        <p:cTn id="57" dur="1" fill="hold">
                                          <p:stCondLst>
                                            <p:cond delay="0"/>
                                          </p:stCondLst>
                                        </p:cTn>
                                        <p:tgtEl>
                                          <p:spTgt spid="10"/>
                                        </p:tgtEl>
                                        <p:attrNameLst>
                                          <p:attrName>style.visibility</p:attrName>
                                        </p:attrNameLst>
                                      </p:cBhvr>
                                      <p:to>
                                        <p:strVal val="visible"/>
                                      </p:to>
                                    </p:set>
                                    <p:anim calcmode="lin" valueType="num">
                                      <p:cBhvr additive="base">
                                        <p:cTn id="58" dur="3000" fill="hold"/>
                                        <p:tgtEl>
                                          <p:spTgt spid="10"/>
                                        </p:tgtEl>
                                        <p:attrNameLst>
                                          <p:attrName>ppt_x</p:attrName>
                                        </p:attrNameLst>
                                      </p:cBhvr>
                                      <p:tavLst>
                                        <p:tav tm="0">
                                          <p:val>
                                            <p:strVal val="1+#ppt_w/2"/>
                                          </p:val>
                                        </p:tav>
                                        <p:tav tm="100000">
                                          <p:val>
                                            <p:strVal val="#ppt_x"/>
                                          </p:val>
                                        </p:tav>
                                      </p:tavLst>
                                    </p:anim>
                                    <p:anim calcmode="lin" valueType="num">
                                      <p:cBhvr additive="base">
                                        <p:cTn id="59" dur="3000" fill="hold"/>
                                        <p:tgtEl>
                                          <p:spTgt spid="10"/>
                                        </p:tgtEl>
                                        <p:attrNameLst>
                                          <p:attrName>ppt_y</p:attrName>
                                        </p:attrNameLst>
                                      </p:cBhvr>
                                      <p:tavLst>
                                        <p:tav tm="0">
                                          <p:val>
                                            <p:strVal val="1+#ppt_h/2"/>
                                          </p:val>
                                        </p:tav>
                                        <p:tav tm="100000">
                                          <p:val>
                                            <p:strVal val="#ppt_y"/>
                                          </p:val>
                                        </p:tav>
                                      </p:tavLst>
                                    </p:anim>
                                  </p:childTnLst>
                                </p:cTn>
                              </p:par>
                              <p:par>
                                <p:cTn id="60" presetID="2" presetClass="entr" presetSubtype="6" fill="hold" grpId="0" nodeType="withEffect">
                                  <p:stCondLst>
                                    <p:cond delay="0"/>
                                  </p:stCondLst>
                                  <p:iterate type="lt">
                                    <p:tmPct val="0"/>
                                  </p:iterate>
                                  <p:childTnLst>
                                    <p:set>
                                      <p:cBhvr>
                                        <p:cTn id="61" dur="1" fill="hold">
                                          <p:stCondLst>
                                            <p:cond delay="0"/>
                                          </p:stCondLst>
                                        </p:cTn>
                                        <p:tgtEl>
                                          <p:spTgt spid="12"/>
                                        </p:tgtEl>
                                        <p:attrNameLst>
                                          <p:attrName>style.visibility</p:attrName>
                                        </p:attrNameLst>
                                      </p:cBhvr>
                                      <p:to>
                                        <p:strVal val="visible"/>
                                      </p:to>
                                    </p:set>
                                    <p:anim calcmode="lin" valueType="num">
                                      <p:cBhvr additive="base">
                                        <p:cTn id="62" dur="3000" fill="hold"/>
                                        <p:tgtEl>
                                          <p:spTgt spid="12"/>
                                        </p:tgtEl>
                                        <p:attrNameLst>
                                          <p:attrName>ppt_x</p:attrName>
                                        </p:attrNameLst>
                                      </p:cBhvr>
                                      <p:tavLst>
                                        <p:tav tm="0">
                                          <p:val>
                                            <p:strVal val="1+#ppt_w/2"/>
                                          </p:val>
                                        </p:tav>
                                        <p:tav tm="100000">
                                          <p:val>
                                            <p:strVal val="#ppt_x"/>
                                          </p:val>
                                        </p:tav>
                                      </p:tavLst>
                                    </p:anim>
                                    <p:anim calcmode="lin" valueType="num">
                                      <p:cBhvr additive="base">
                                        <p:cTn id="63" dur="3000" fill="hold"/>
                                        <p:tgtEl>
                                          <p:spTgt spid="12"/>
                                        </p:tgtEl>
                                        <p:attrNameLst>
                                          <p:attrName>ppt_y</p:attrName>
                                        </p:attrNameLst>
                                      </p:cBhvr>
                                      <p:tavLst>
                                        <p:tav tm="0">
                                          <p:val>
                                            <p:strVal val="1+#ppt_h/2"/>
                                          </p:val>
                                        </p:tav>
                                        <p:tav tm="100000">
                                          <p:val>
                                            <p:strVal val="#ppt_y"/>
                                          </p:val>
                                        </p:tav>
                                      </p:tavLst>
                                    </p:anim>
                                  </p:childTnLst>
                                </p:cTn>
                              </p:par>
                              <p:par>
                                <p:cTn id="64" presetID="2" presetClass="entr" presetSubtype="6" fill="hold" grpId="0" nodeType="withEffect">
                                  <p:stCondLst>
                                    <p:cond delay="0"/>
                                  </p:stCondLst>
                                  <p:iterate type="lt">
                                    <p:tmPct val="0"/>
                                  </p:iterate>
                                  <p:childTnLst>
                                    <p:set>
                                      <p:cBhvr>
                                        <p:cTn id="65" dur="1" fill="hold">
                                          <p:stCondLst>
                                            <p:cond delay="0"/>
                                          </p:stCondLst>
                                        </p:cTn>
                                        <p:tgtEl>
                                          <p:spTgt spid="14"/>
                                        </p:tgtEl>
                                        <p:attrNameLst>
                                          <p:attrName>style.visibility</p:attrName>
                                        </p:attrNameLst>
                                      </p:cBhvr>
                                      <p:to>
                                        <p:strVal val="visible"/>
                                      </p:to>
                                    </p:set>
                                    <p:anim calcmode="lin" valueType="num">
                                      <p:cBhvr additive="base">
                                        <p:cTn id="66" dur="3000" fill="hold"/>
                                        <p:tgtEl>
                                          <p:spTgt spid="14"/>
                                        </p:tgtEl>
                                        <p:attrNameLst>
                                          <p:attrName>ppt_x</p:attrName>
                                        </p:attrNameLst>
                                      </p:cBhvr>
                                      <p:tavLst>
                                        <p:tav tm="0">
                                          <p:val>
                                            <p:strVal val="1+#ppt_w/2"/>
                                          </p:val>
                                        </p:tav>
                                        <p:tav tm="100000">
                                          <p:val>
                                            <p:strVal val="#ppt_x"/>
                                          </p:val>
                                        </p:tav>
                                      </p:tavLst>
                                    </p:anim>
                                    <p:anim calcmode="lin" valueType="num">
                                      <p:cBhvr additive="base">
                                        <p:cTn id="67" dur="3000" fill="hold"/>
                                        <p:tgtEl>
                                          <p:spTgt spid="14"/>
                                        </p:tgtEl>
                                        <p:attrNameLst>
                                          <p:attrName>ppt_y</p:attrName>
                                        </p:attrNameLst>
                                      </p:cBhvr>
                                      <p:tavLst>
                                        <p:tav tm="0">
                                          <p:val>
                                            <p:strVal val="1+#ppt_h/2"/>
                                          </p:val>
                                        </p:tav>
                                        <p:tav tm="100000">
                                          <p:val>
                                            <p:strVal val="#ppt_y"/>
                                          </p:val>
                                        </p:tav>
                                      </p:tavLst>
                                    </p:anim>
                                  </p:childTnLst>
                                </p:cTn>
                              </p:par>
                              <p:par>
                                <p:cTn id="68" presetID="2" presetClass="entr" presetSubtype="6" fill="hold" grpId="0" nodeType="withEffect">
                                  <p:stCondLst>
                                    <p:cond delay="0"/>
                                  </p:stCondLst>
                                  <p:iterate type="lt">
                                    <p:tmPct val="0"/>
                                  </p:iterate>
                                  <p:childTnLst>
                                    <p:set>
                                      <p:cBhvr>
                                        <p:cTn id="69" dur="1" fill="hold">
                                          <p:stCondLst>
                                            <p:cond delay="0"/>
                                          </p:stCondLst>
                                        </p:cTn>
                                        <p:tgtEl>
                                          <p:spTgt spid="16"/>
                                        </p:tgtEl>
                                        <p:attrNameLst>
                                          <p:attrName>style.visibility</p:attrName>
                                        </p:attrNameLst>
                                      </p:cBhvr>
                                      <p:to>
                                        <p:strVal val="visible"/>
                                      </p:to>
                                    </p:set>
                                    <p:anim calcmode="lin" valueType="num">
                                      <p:cBhvr additive="base">
                                        <p:cTn id="70" dur="3000" fill="hold"/>
                                        <p:tgtEl>
                                          <p:spTgt spid="16"/>
                                        </p:tgtEl>
                                        <p:attrNameLst>
                                          <p:attrName>ppt_x</p:attrName>
                                        </p:attrNameLst>
                                      </p:cBhvr>
                                      <p:tavLst>
                                        <p:tav tm="0">
                                          <p:val>
                                            <p:strVal val="1+#ppt_w/2"/>
                                          </p:val>
                                        </p:tav>
                                        <p:tav tm="100000">
                                          <p:val>
                                            <p:strVal val="#ppt_x"/>
                                          </p:val>
                                        </p:tav>
                                      </p:tavLst>
                                    </p:anim>
                                    <p:anim calcmode="lin" valueType="num">
                                      <p:cBhvr additive="base">
                                        <p:cTn id="71" dur="3000" fill="hold"/>
                                        <p:tgtEl>
                                          <p:spTgt spid="16"/>
                                        </p:tgtEl>
                                        <p:attrNameLst>
                                          <p:attrName>ppt_y</p:attrName>
                                        </p:attrNameLst>
                                      </p:cBhvr>
                                      <p:tavLst>
                                        <p:tav tm="0">
                                          <p:val>
                                            <p:strVal val="1+#ppt_h/2"/>
                                          </p:val>
                                        </p:tav>
                                        <p:tav tm="100000">
                                          <p:val>
                                            <p:strVal val="#ppt_y"/>
                                          </p:val>
                                        </p:tav>
                                      </p:tavLst>
                                    </p:anim>
                                  </p:childTnLst>
                                </p:cTn>
                              </p:par>
                              <p:par>
                                <p:cTn id="72" presetID="2" presetClass="entr" presetSubtype="6" fill="hold" grpId="0" nodeType="withEffect">
                                  <p:stCondLst>
                                    <p:cond delay="0"/>
                                  </p:stCondLst>
                                  <p:iterate type="lt">
                                    <p:tmPct val="0"/>
                                  </p:iterate>
                                  <p:childTnLst>
                                    <p:set>
                                      <p:cBhvr>
                                        <p:cTn id="73" dur="1" fill="hold">
                                          <p:stCondLst>
                                            <p:cond delay="0"/>
                                          </p:stCondLst>
                                        </p:cTn>
                                        <p:tgtEl>
                                          <p:spTgt spid="18"/>
                                        </p:tgtEl>
                                        <p:attrNameLst>
                                          <p:attrName>style.visibility</p:attrName>
                                        </p:attrNameLst>
                                      </p:cBhvr>
                                      <p:to>
                                        <p:strVal val="visible"/>
                                      </p:to>
                                    </p:set>
                                    <p:anim calcmode="lin" valueType="num">
                                      <p:cBhvr additive="base">
                                        <p:cTn id="74" dur="3000" fill="hold"/>
                                        <p:tgtEl>
                                          <p:spTgt spid="18"/>
                                        </p:tgtEl>
                                        <p:attrNameLst>
                                          <p:attrName>ppt_x</p:attrName>
                                        </p:attrNameLst>
                                      </p:cBhvr>
                                      <p:tavLst>
                                        <p:tav tm="0">
                                          <p:val>
                                            <p:strVal val="1+#ppt_w/2"/>
                                          </p:val>
                                        </p:tav>
                                        <p:tav tm="100000">
                                          <p:val>
                                            <p:strVal val="#ppt_x"/>
                                          </p:val>
                                        </p:tav>
                                      </p:tavLst>
                                    </p:anim>
                                    <p:anim calcmode="lin" valueType="num">
                                      <p:cBhvr additive="base">
                                        <p:cTn id="75" dur="3000" fill="hold"/>
                                        <p:tgtEl>
                                          <p:spTgt spid="18"/>
                                        </p:tgtEl>
                                        <p:attrNameLst>
                                          <p:attrName>ppt_y</p:attrName>
                                        </p:attrNameLst>
                                      </p:cBhvr>
                                      <p:tavLst>
                                        <p:tav tm="0">
                                          <p:val>
                                            <p:strVal val="1+#ppt_h/2"/>
                                          </p:val>
                                        </p:tav>
                                        <p:tav tm="100000">
                                          <p:val>
                                            <p:strVal val="#ppt_y"/>
                                          </p:val>
                                        </p:tav>
                                      </p:tavLst>
                                    </p:anim>
                                  </p:childTnLst>
                                </p:cTn>
                              </p:par>
                              <p:par>
                                <p:cTn id="76" presetID="2" presetClass="entr" presetSubtype="6" fill="hold" grpId="0" nodeType="withEffect">
                                  <p:stCondLst>
                                    <p:cond delay="0"/>
                                  </p:stCondLst>
                                  <p:iterate type="lt">
                                    <p:tmPct val="0"/>
                                  </p:iterate>
                                  <p:childTnLst>
                                    <p:set>
                                      <p:cBhvr>
                                        <p:cTn id="77" dur="1" fill="hold">
                                          <p:stCondLst>
                                            <p:cond delay="0"/>
                                          </p:stCondLst>
                                        </p:cTn>
                                        <p:tgtEl>
                                          <p:spTgt spid="20"/>
                                        </p:tgtEl>
                                        <p:attrNameLst>
                                          <p:attrName>style.visibility</p:attrName>
                                        </p:attrNameLst>
                                      </p:cBhvr>
                                      <p:to>
                                        <p:strVal val="visible"/>
                                      </p:to>
                                    </p:set>
                                    <p:anim calcmode="lin" valueType="num">
                                      <p:cBhvr additive="base">
                                        <p:cTn id="78" dur="3000" fill="hold"/>
                                        <p:tgtEl>
                                          <p:spTgt spid="20"/>
                                        </p:tgtEl>
                                        <p:attrNameLst>
                                          <p:attrName>ppt_x</p:attrName>
                                        </p:attrNameLst>
                                      </p:cBhvr>
                                      <p:tavLst>
                                        <p:tav tm="0">
                                          <p:val>
                                            <p:strVal val="1+#ppt_w/2"/>
                                          </p:val>
                                        </p:tav>
                                        <p:tav tm="100000">
                                          <p:val>
                                            <p:strVal val="#ppt_x"/>
                                          </p:val>
                                        </p:tav>
                                      </p:tavLst>
                                    </p:anim>
                                    <p:anim calcmode="lin" valueType="num">
                                      <p:cBhvr additive="base">
                                        <p:cTn id="79" dur="3000" fill="hold"/>
                                        <p:tgtEl>
                                          <p:spTgt spid="20"/>
                                        </p:tgtEl>
                                        <p:attrNameLst>
                                          <p:attrName>ppt_y</p:attrName>
                                        </p:attrNameLst>
                                      </p:cBhvr>
                                      <p:tavLst>
                                        <p:tav tm="0">
                                          <p:val>
                                            <p:strVal val="1+#ppt_h/2"/>
                                          </p:val>
                                        </p:tav>
                                        <p:tav tm="100000">
                                          <p:val>
                                            <p:strVal val="#ppt_y"/>
                                          </p:val>
                                        </p:tav>
                                      </p:tavLst>
                                    </p:anim>
                                  </p:childTnLst>
                                </p:cTn>
                              </p:par>
                              <p:par>
                                <p:cTn id="80" presetID="2" presetClass="entr" presetSubtype="12" fill="hold" grpId="0" nodeType="withEffect">
                                  <p:stCondLst>
                                    <p:cond delay="0"/>
                                  </p:stCondLst>
                                  <p:iterate type="lt">
                                    <p:tmPct val="0"/>
                                  </p:iterate>
                                  <p:childTnLst>
                                    <p:set>
                                      <p:cBhvr>
                                        <p:cTn id="81" dur="1" fill="hold">
                                          <p:stCondLst>
                                            <p:cond delay="0"/>
                                          </p:stCondLst>
                                        </p:cTn>
                                        <p:tgtEl>
                                          <p:spTgt spid="21"/>
                                        </p:tgtEl>
                                        <p:attrNameLst>
                                          <p:attrName>style.visibility</p:attrName>
                                        </p:attrNameLst>
                                      </p:cBhvr>
                                      <p:to>
                                        <p:strVal val="visible"/>
                                      </p:to>
                                    </p:set>
                                    <p:anim calcmode="lin" valueType="num">
                                      <p:cBhvr additive="base">
                                        <p:cTn id="82" dur="3000" fill="hold"/>
                                        <p:tgtEl>
                                          <p:spTgt spid="21"/>
                                        </p:tgtEl>
                                        <p:attrNameLst>
                                          <p:attrName>ppt_x</p:attrName>
                                        </p:attrNameLst>
                                      </p:cBhvr>
                                      <p:tavLst>
                                        <p:tav tm="0">
                                          <p:val>
                                            <p:strVal val="0-#ppt_w/2"/>
                                          </p:val>
                                        </p:tav>
                                        <p:tav tm="100000">
                                          <p:val>
                                            <p:strVal val="#ppt_x"/>
                                          </p:val>
                                        </p:tav>
                                      </p:tavLst>
                                    </p:anim>
                                    <p:anim calcmode="lin" valueType="num">
                                      <p:cBhvr additive="base">
                                        <p:cTn id="83" dur="3000" fill="hold"/>
                                        <p:tgtEl>
                                          <p:spTgt spid="21"/>
                                        </p:tgtEl>
                                        <p:attrNameLst>
                                          <p:attrName>ppt_y</p:attrName>
                                        </p:attrNameLst>
                                      </p:cBhvr>
                                      <p:tavLst>
                                        <p:tav tm="0">
                                          <p:val>
                                            <p:strVal val="1+#ppt_h/2"/>
                                          </p:val>
                                        </p:tav>
                                        <p:tav tm="100000">
                                          <p:val>
                                            <p:strVal val="#ppt_y"/>
                                          </p:val>
                                        </p:tav>
                                      </p:tavLst>
                                    </p:anim>
                                  </p:childTnLst>
                                </p:cTn>
                              </p:par>
                              <p:par>
                                <p:cTn id="84" presetID="2" presetClass="entr" presetSubtype="12" fill="hold" grpId="0" nodeType="withEffect">
                                  <p:stCondLst>
                                    <p:cond delay="0"/>
                                  </p:stCondLst>
                                  <p:iterate type="lt">
                                    <p:tmPct val="0"/>
                                  </p:iterate>
                                  <p:childTnLst>
                                    <p:set>
                                      <p:cBhvr>
                                        <p:cTn id="85" dur="1" fill="hold">
                                          <p:stCondLst>
                                            <p:cond delay="0"/>
                                          </p:stCondLst>
                                        </p:cTn>
                                        <p:tgtEl>
                                          <p:spTgt spid="23"/>
                                        </p:tgtEl>
                                        <p:attrNameLst>
                                          <p:attrName>style.visibility</p:attrName>
                                        </p:attrNameLst>
                                      </p:cBhvr>
                                      <p:to>
                                        <p:strVal val="visible"/>
                                      </p:to>
                                    </p:set>
                                    <p:anim calcmode="lin" valueType="num">
                                      <p:cBhvr additive="base">
                                        <p:cTn id="86" dur="3000" fill="hold"/>
                                        <p:tgtEl>
                                          <p:spTgt spid="23"/>
                                        </p:tgtEl>
                                        <p:attrNameLst>
                                          <p:attrName>ppt_x</p:attrName>
                                        </p:attrNameLst>
                                      </p:cBhvr>
                                      <p:tavLst>
                                        <p:tav tm="0">
                                          <p:val>
                                            <p:strVal val="0-#ppt_w/2"/>
                                          </p:val>
                                        </p:tav>
                                        <p:tav tm="100000">
                                          <p:val>
                                            <p:strVal val="#ppt_x"/>
                                          </p:val>
                                        </p:tav>
                                      </p:tavLst>
                                    </p:anim>
                                    <p:anim calcmode="lin" valueType="num">
                                      <p:cBhvr additive="base">
                                        <p:cTn id="87" dur="3000" fill="hold"/>
                                        <p:tgtEl>
                                          <p:spTgt spid="23"/>
                                        </p:tgtEl>
                                        <p:attrNameLst>
                                          <p:attrName>ppt_y</p:attrName>
                                        </p:attrNameLst>
                                      </p:cBhvr>
                                      <p:tavLst>
                                        <p:tav tm="0">
                                          <p:val>
                                            <p:strVal val="1+#ppt_h/2"/>
                                          </p:val>
                                        </p:tav>
                                        <p:tav tm="100000">
                                          <p:val>
                                            <p:strVal val="#ppt_y"/>
                                          </p:val>
                                        </p:tav>
                                      </p:tavLst>
                                    </p:anim>
                                  </p:childTnLst>
                                </p:cTn>
                              </p:par>
                              <p:par>
                                <p:cTn id="88" presetID="2" presetClass="entr" presetSubtype="12" fill="hold" grpId="0" nodeType="withEffect">
                                  <p:stCondLst>
                                    <p:cond delay="0"/>
                                  </p:stCondLst>
                                  <p:iterate type="lt">
                                    <p:tmPct val="0"/>
                                  </p:iterate>
                                  <p:childTnLst>
                                    <p:set>
                                      <p:cBhvr>
                                        <p:cTn id="89" dur="1" fill="hold">
                                          <p:stCondLst>
                                            <p:cond delay="0"/>
                                          </p:stCondLst>
                                        </p:cTn>
                                        <p:tgtEl>
                                          <p:spTgt spid="25"/>
                                        </p:tgtEl>
                                        <p:attrNameLst>
                                          <p:attrName>style.visibility</p:attrName>
                                        </p:attrNameLst>
                                      </p:cBhvr>
                                      <p:to>
                                        <p:strVal val="visible"/>
                                      </p:to>
                                    </p:set>
                                    <p:anim calcmode="lin" valueType="num">
                                      <p:cBhvr additive="base">
                                        <p:cTn id="90" dur="3000" fill="hold"/>
                                        <p:tgtEl>
                                          <p:spTgt spid="25"/>
                                        </p:tgtEl>
                                        <p:attrNameLst>
                                          <p:attrName>ppt_x</p:attrName>
                                        </p:attrNameLst>
                                      </p:cBhvr>
                                      <p:tavLst>
                                        <p:tav tm="0">
                                          <p:val>
                                            <p:strVal val="0-#ppt_w/2"/>
                                          </p:val>
                                        </p:tav>
                                        <p:tav tm="100000">
                                          <p:val>
                                            <p:strVal val="#ppt_x"/>
                                          </p:val>
                                        </p:tav>
                                      </p:tavLst>
                                    </p:anim>
                                    <p:anim calcmode="lin" valueType="num">
                                      <p:cBhvr additive="base">
                                        <p:cTn id="91" dur="3000" fill="hold"/>
                                        <p:tgtEl>
                                          <p:spTgt spid="25"/>
                                        </p:tgtEl>
                                        <p:attrNameLst>
                                          <p:attrName>ppt_y</p:attrName>
                                        </p:attrNameLst>
                                      </p:cBhvr>
                                      <p:tavLst>
                                        <p:tav tm="0">
                                          <p:val>
                                            <p:strVal val="1+#ppt_h/2"/>
                                          </p:val>
                                        </p:tav>
                                        <p:tav tm="100000">
                                          <p:val>
                                            <p:strVal val="#ppt_y"/>
                                          </p:val>
                                        </p:tav>
                                      </p:tavLst>
                                    </p:anim>
                                  </p:childTnLst>
                                </p:cTn>
                              </p:par>
                              <p:par>
                                <p:cTn id="92" presetID="2" presetClass="entr" presetSubtype="12" fill="hold" grpId="0" nodeType="withEffect">
                                  <p:stCondLst>
                                    <p:cond delay="0"/>
                                  </p:stCondLst>
                                  <p:iterate type="lt">
                                    <p:tmPct val="0"/>
                                  </p:iterate>
                                  <p:childTnLst>
                                    <p:set>
                                      <p:cBhvr>
                                        <p:cTn id="93" dur="1" fill="hold">
                                          <p:stCondLst>
                                            <p:cond delay="0"/>
                                          </p:stCondLst>
                                        </p:cTn>
                                        <p:tgtEl>
                                          <p:spTgt spid="27"/>
                                        </p:tgtEl>
                                        <p:attrNameLst>
                                          <p:attrName>style.visibility</p:attrName>
                                        </p:attrNameLst>
                                      </p:cBhvr>
                                      <p:to>
                                        <p:strVal val="visible"/>
                                      </p:to>
                                    </p:set>
                                    <p:anim calcmode="lin" valueType="num">
                                      <p:cBhvr additive="base">
                                        <p:cTn id="94" dur="3000" fill="hold"/>
                                        <p:tgtEl>
                                          <p:spTgt spid="27"/>
                                        </p:tgtEl>
                                        <p:attrNameLst>
                                          <p:attrName>ppt_x</p:attrName>
                                        </p:attrNameLst>
                                      </p:cBhvr>
                                      <p:tavLst>
                                        <p:tav tm="0">
                                          <p:val>
                                            <p:strVal val="0-#ppt_w/2"/>
                                          </p:val>
                                        </p:tav>
                                        <p:tav tm="100000">
                                          <p:val>
                                            <p:strVal val="#ppt_x"/>
                                          </p:val>
                                        </p:tav>
                                      </p:tavLst>
                                    </p:anim>
                                    <p:anim calcmode="lin" valueType="num">
                                      <p:cBhvr additive="base">
                                        <p:cTn id="95" dur="3000" fill="hold"/>
                                        <p:tgtEl>
                                          <p:spTgt spid="27"/>
                                        </p:tgtEl>
                                        <p:attrNameLst>
                                          <p:attrName>ppt_y</p:attrName>
                                        </p:attrNameLst>
                                      </p:cBhvr>
                                      <p:tavLst>
                                        <p:tav tm="0">
                                          <p:val>
                                            <p:strVal val="1+#ppt_h/2"/>
                                          </p:val>
                                        </p:tav>
                                        <p:tav tm="100000">
                                          <p:val>
                                            <p:strVal val="#ppt_y"/>
                                          </p:val>
                                        </p:tav>
                                      </p:tavLst>
                                    </p:anim>
                                  </p:childTnLst>
                                </p:cTn>
                              </p:par>
                              <p:par>
                                <p:cTn id="96" presetID="2" presetClass="entr" presetSubtype="12" fill="hold" grpId="0" nodeType="withEffect">
                                  <p:stCondLst>
                                    <p:cond delay="0"/>
                                  </p:stCondLst>
                                  <p:iterate type="lt">
                                    <p:tmPct val="0"/>
                                  </p:iterate>
                                  <p:childTnLst>
                                    <p:set>
                                      <p:cBhvr>
                                        <p:cTn id="97" dur="1" fill="hold">
                                          <p:stCondLst>
                                            <p:cond delay="0"/>
                                          </p:stCondLst>
                                        </p:cTn>
                                        <p:tgtEl>
                                          <p:spTgt spid="29"/>
                                        </p:tgtEl>
                                        <p:attrNameLst>
                                          <p:attrName>style.visibility</p:attrName>
                                        </p:attrNameLst>
                                      </p:cBhvr>
                                      <p:to>
                                        <p:strVal val="visible"/>
                                      </p:to>
                                    </p:set>
                                    <p:anim calcmode="lin" valueType="num">
                                      <p:cBhvr additive="base">
                                        <p:cTn id="98" dur="3000" fill="hold"/>
                                        <p:tgtEl>
                                          <p:spTgt spid="29"/>
                                        </p:tgtEl>
                                        <p:attrNameLst>
                                          <p:attrName>ppt_x</p:attrName>
                                        </p:attrNameLst>
                                      </p:cBhvr>
                                      <p:tavLst>
                                        <p:tav tm="0">
                                          <p:val>
                                            <p:strVal val="0-#ppt_w/2"/>
                                          </p:val>
                                        </p:tav>
                                        <p:tav tm="100000">
                                          <p:val>
                                            <p:strVal val="#ppt_x"/>
                                          </p:val>
                                        </p:tav>
                                      </p:tavLst>
                                    </p:anim>
                                    <p:anim calcmode="lin" valueType="num">
                                      <p:cBhvr additive="base">
                                        <p:cTn id="99" dur="3000" fill="hold"/>
                                        <p:tgtEl>
                                          <p:spTgt spid="29"/>
                                        </p:tgtEl>
                                        <p:attrNameLst>
                                          <p:attrName>ppt_y</p:attrName>
                                        </p:attrNameLst>
                                      </p:cBhvr>
                                      <p:tavLst>
                                        <p:tav tm="0">
                                          <p:val>
                                            <p:strVal val="1+#ppt_h/2"/>
                                          </p:val>
                                        </p:tav>
                                        <p:tav tm="100000">
                                          <p:val>
                                            <p:strVal val="#ppt_y"/>
                                          </p:val>
                                        </p:tav>
                                      </p:tavLst>
                                    </p:anim>
                                  </p:childTnLst>
                                </p:cTn>
                              </p:par>
                              <p:par>
                                <p:cTn id="100" presetID="2" presetClass="entr" presetSubtype="12" fill="hold" grpId="0" nodeType="withEffect">
                                  <p:stCondLst>
                                    <p:cond delay="0"/>
                                  </p:stCondLst>
                                  <p:iterate type="lt">
                                    <p:tmPct val="0"/>
                                  </p:iterate>
                                  <p:childTnLst>
                                    <p:set>
                                      <p:cBhvr>
                                        <p:cTn id="101" dur="1" fill="hold">
                                          <p:stCondLst>
                                            <p:cond delay="0"/>
                                          </p:stCondLst>
                                        </p:cTn>
                                        <p:tgtEl>
                                          <p:spTgt spid="31"/>
                                        </p:tgtEl>
                                        <p:attrNameLst>
                                          <p:attrName>style.visibility</p:attrName>
                                        </p:attrNameLst>
                                      </p:cBhvr>
                                      <p:to>
                                        <p:strVal val="visible"/>
                                      </p:to>
                                    </p:set>
                                    <p:anim calcmode="lin" valueType="num">
                                      <p:cBhvr additive="base">
                                        <p:cTn id="102" dur="3000" fill="hold"/>
                                        <p:tgtEl>
                                          <p:spTgt spid="31"/>
                                        </p:tgtEl>
                                        <p:attrNameLst>
                                          <p:attrName>ppt_x</p:attrName>
                                        </p:attrNameLst>
                                      </p:cBhvr>
                                      <p:tavLst>
                                        <p:tav tm="0">
                                          <p:val>
                                            <p:strVal val="0-#ppt_w/2"/>
                                          </p:val>
                                        </p:tav>
                                        <p:tav tm="100000">
                                          <p:val>
                                            <p:strVal val="#ppt_x"/>
                                          </p:val>
                                        </p:tav>
                                      </p:tavLst>
                                    </p:anim>
                                    <p:anim calcmode="lin" valueType="num">
                                      <p:cBhvr additive="base">
                                        <p:cTn id="103" dur="3000" fill="hold"/>
                                        <p:tgtEl>
                                          <p:spTgt spid="31"/>
                                        </p:tgtEl>
                                        <p:attrNameLst>
                                          <p:attrName>ppt_y</p:attrName>
                                        </p:attrNameLst>
                                      </p:cBhvr>
                                      <p:tavLst>
                                        <p:tav tm="0">
                                          <p:val>
                                            <p:strVal val="1+#ppt_h/2"/>
                                          </p:val>
                                        </p:tav>
                                        <p:tav tm="100000">
                                          <p:val>
                                            <p:strVal val="#ppt_y"/>
                                          </p:val>
                                        </p:tav>
                                      </p:tavLst>
                                    </p:anim>
                                  </p:childTnLst>
                                </p:cTn>
                              </p:par>
                              <p:par>
                                <p:cTn id="104" presetID="2" presetClass="entr" presetSubtype="12" fill="hold" grpId="0" nodeType="withEffect">
                                  <p:stCondLst>
                                    <p:cond delay="0"/>
                                  </p:stCondLst>
                                  <p:iterate type="lt">
                                    <p:tmPct val="0"/>
                                  </p:iterate>
                                  <p:childTnLst>
                                    <p:set>
                                      <p:cBhvr>
                                        <p:cTn id="105" dur="1" fill="hold">
                                          <p:stCondLst>
                                            <p:cond delay="0"/>
                                          </p:stCondLst>
                                        </p:cTn>
                                        <p:tgtEl>
                                          <p:spTgt spid="33"/>
                                        </p:tgtEl>
                                        <p:attrNameLst>
                                          <p:attrName>style.visibility</p:attrName>
                                        </p:attrNameLst>
                                      </p:cBhvr>
                                      <p:to>
                                        <p:strVal val="visible"/>
                                      </p:to>
                                    </p:set>
                                    <p:anim calcmode="lin" valueType="num">
                                      <p:cBhvr additive="base">
                                        <p:cTn id="106" dur="3000" fill="hold"/>
                                        <p:tgtEl>
                                          <p:spTgt spid="33"/>
                                        </p:tgtEl>
                                        <p:attrNameLst>
                                          <p:attrName>ppt_x</p:attrName>
                                        </p:attrNameLst>
                                      </p:cBhvr>
                                      <p:tavLst>
                                        <p:tav tm="0">
                                          <p:val>
                                            <p:strVal val="0-#ppt_w/2"/>
                                          </p:val>
                                        </p:tav>
                                        <p:tav tm="100000">
                                          <p:val>
                                            <p:strVal val="#ppt_x"/>
                                          </p:val>
                                        </p:tav>
                                      </p:tavLst>
                                    </p:anim>
                                    <p:anim calcmode="lin" valueType="num">
                                      <p:cBhvr additive="base">
                                        <p:cTn id="107" dur="3000" fill="hold"/>
                                        <p:tgtEl>
                                          <p:spTgt spid="33"/>
                                        </p:tgtEl>
                                        <p:attrNameLst>
                                          <p:attrName>ppt_y</p:attrName>
                                        </p:attrNameLst>
                                      </p:cBhvr>
                                      <p:tavLst>
                                        <p:tav tm="0">
                                          <p:val>
                                            <p:strVal val="1+#ppt_h/2"/>
                                          </p:val>
                                        </p:tav>
                                        <p:tav tm="100000">
                                          <p:val>
                                            <p:strVal val="#ppt_y"/>
                                          </p:val>
                                        </p:tav>
                                      </p:tavLst>
                                    </p:anim>
                                  </p:childTnLst>
                                </p:cTn>
                              </p:par>
                              <p:par>
                                <p:cTn id="108" presetID="2" presetClass="entr" presetSubtype="12" fill="hold" grpId="0" nodeType="withEffect">
                                  <p:stCondLst>
                                    <p:cond delay="0"/>
                                  </p:stCondLst>
                                  <p:iterate type="lt">
                                    <p:tmPct val="0"/>
                                  </p:iterate>
                                  <p:childTnLst>
                                    <p:set>
                                      <p:cBhvr>
                                        <p:cTn id="109" dur="1" fill="hold">
                                          <p:stCondLst>
                                            <p:cond delay="0"/>
                                          </p:stCondLst>
                                        </p:cTn>
                                        <p:tgtEl>
                                          <p:spTgt spid="35"/>
                                        </p:tgtEl>
                                        <p:attrNameLst>
                                          <p:attrName>style.visibility</p:attrName>
                                        </p:attrNameLst>
                                      </p:cBhvr>
                                      <p:to>
                                        <p:strVal val="visible"/>
                                      </p:to>
                                    </p:set>
                                    <p:anim calcmode="lin" valueType="num">
                                      <p:cBhvr additive="base">
                                        <p:cTn id="110" dur="3000" fill="hold"/>
                                        <p:tgtEl>
                                          <p:spTgt spid="35"/>
                                        </p:tgtEl>
                                        <p:attrNameLst>
                                          <p:attrName>ppt_x</p:attrName>
                                        </p:attrNameLst>
                                      </p:cBhvr>
                                      <p:tavLst>
                                        <p:tav tm="0">
                                          <p:val>
                                            <p:strVal val="0-#ppt_w/2"/>
                                          </p:val>
                                        </p:tav>
                                        <p:tav tm="100000">
                                          <p:val>
                                            <p:strVal val="#ppt_x"/>
                                          </p:val>
                                        </p:tav>
                                      </p:tavLst>
                                    </p:anim>
                                    <p:anim calcmode="lin" valueType="num">
                                      <p:cBhvr additive="base">
                                        <p:cTn id="111" dur="3000" fill="hold"/>
                                        <p:tgtEl>
                                          <p:spTgt spid="35"/>
                                        </p:tgtEl>
                                        <p:attrNameLst>
                                          <p:attrName>ppt_y</p:attrName>
                                        </p:attrNameLst>
                                      </p:cBhvr>
                                      <p:tavLst>
                                        <p:tav tm="0">
                                          <p:val>
                                            <p:strVal val="1+#ppt_h/2"/>
                                          </p:val>
                                        </p:tav>
                                        <p:tav tm="100000">
                                          <p:val>
                                            <p:strVal val="#ppt_y"/>
                                          </p:val>
                                        </p:tav>
                                      </p:tavLst>
                                    </p:anim>
                                  </p:childTnLst>
                                </p:cTn>
                              </p:par>
                              <p:par>
                                <p:cTn id="112" presetID="2" presetClass="entr" presetSubtype="12" fill="hold" grpId="0" nodeType="withEffect">
                                  <p:stCondLst>
                                    <p:cond delay="0"/>
                                  </p:stCondLst>
                                  <p:iterate type="lt">
                                    <p:tmPct val="0"/>
                                  </p:iterate>
                                  <p:childTnLst>
                                    <p:set>
                                      <p:cBhvr>
                                        <p:cTn id="113" dur="1" fill="hold">
                                          <p:stCondLst>
                                            <p:cond delay="0"/>
                                          </p:stCondLst>
                                        </p:cTn>
                                        <p:tgtEl>
                                          <p:spTgt spid="37"/>
                                        </p:tgtEl>
                                        <p:attrNameLst>
                                          <p:attrName>style.visibility</p:attrName>
                                        </p:attrNameLst>
                                      </p:cBhvr>
                                      <p:to>
                                        <p:strVal val="visible"/>
                                      </p:to>
                                    </p:set>
                                    <p:anim calcmode="lin" valueType="num">
                                      <p:cBhvr additive="base">
                                        <p:cTn id="114" dur="3000" fill="hold"/>
                                        <p:tgtEl>
                                          <p:spTgt spid="37"/>
                                        </p:tgtEl>
                                        <p:attrNameLst>
                                          <p:attrName>ppt_x</p:attrName>
                                        </p:attrNameLst>
                                      </p:cBhvr>
                                      <p:tavLst>
                                        <p:tav tm="0">
                                          <p:val>
                                            <p:strVal val="0-#ppt_w/2"/>
                                          </p:val>
                                        </p:tav>
                                        <p:tav tm="100000">
                                          <p:val>
                                            <p:strVal val="#ppt_x"/>
                                          </p:val>
                                        </p:tav>
                                      </p:tavLst>
                                    </p:anim>
                                    <p:anim calcmode="lin" valueType="num">
                                      <p:cBhvr additive="base">
                                        <p:cTn id="115" dur="3000" fill="hold"/>
                                        <p:tgtEl>
                                          <p:spTgt spid="37"/>
                                        </p:tgtEl>
                                        <p:attrNameLst>
                                          <p:attrName>ppt_y</p:attrName>
                                        </p:attrNameLst>
                                      </p:cBhvr>
                                      <p:tavLst>
                                        <p:tav tm="0">
                                          <p:val>
                                            <p:strVal val="1+#ppt_h/2"/>
                                          </p:val>
                                        </p:tav>
                                        <p:tav tm="100000">
                                          <p:val>
                                            <p:strVal val="#ppt_y"/>
                                          </p:val>
                                        </p:tav>
                                      </p:tavLst>
                                    </p:anim>
                                  </p:childTnLst>
                                </p:cTn>
                              </p:par>
                              <p:par>
                                <p:cTn id="116" presetID="2" presetClass="entr" presetSubtype="6" fill="hold" grpId="0" nodeType="withEffect">
                                  <p:stCondLst>
                                    <p:cond delay="0"/>
                                  </p:stCondLst>
                                  <p:iterate type="lt">
                                    <p:tmPct val="0"/>
                                  </p:iterate>
                                  <p:childTnLst>
                                    <p:set>
                                      <p:cBhvr>
                                        <p:cTn id="117" dur="1" fill="hold">
                                          <p:stCondLst>
                                            <p:cond delay="0"/>
                                          </p:stCondLst>
                                        </p:cTn>
                                        <p:tgtEl>
                                          <p:spTgt spid="22"/>
                                        </p:tgtEl>
                                        <p:attrNameLst>
                                          <p:attrName>style.visibility</p:attrName>
                                        </p:attrNameLst>
                                      </p:cBhvr>
                                      <p:to>
                                        <p:strVal val="visible"/>
                                      </p:to>
                                    </p:set>
                                    <p:anim calcmode="lin" valueType="num">
                                      <p:cBhvr additive="base">
                                        <p:cTn id="118" dur="3000" fill="hold"/>
                                        <p:tgtEl>
                                          <p:spTgt spid="22"/>
                                        </p:tgtEl>
                                        <p:attrNameLst>
                                          <p:attrName>ppt_x</p:attrName>
                                        </p:attrNameLst>
                                      </p:cBhvr>
                                      <p:tavLst>
                                        <p:tav tm="0">
                                          <p:val>
                                            <p:strVal val="1+#ppt_w/2"/>
                                          </p:val>
                                        </p:tav>
                                        <p:tav tm="100000">
                                          <p:val>
                                            <p:strVal val="#ppt_x"/>
                                          </p:val>
                                        </p:tav>
                                      </p:tavLst>
                                    </p:anim>
                                    <p:anim calcmode="lin" valueType="num">
                                      <p:cBhvr additive="base">
                                        <p:cTn id="119" dur="3000" fill="hold"/>
                                        <p:tgtEl>
                                          <p:spTgt spid="22"/>
                                        </p:tgtEl>
                                        <p:attrNameLst>
                                          <p:attrName>ppt_y</p:attrName>
                                        </p:attrNameLst>
                                      </p:cBhvr>
                                      <p:tavLst>
                                        <p:tav tm="0">
                                          <p:val>
                                            <p:strVal val="1+#ppt_h/2"/>
                                          </p:val>
                                        </p:tav>
                                        <p:tav tm="100000">
                                          <p:val>
                                            <p:strVal val="#ppt_y"/>
                                          </p:val>
                                        </p:tav>
                                      </p:tavLst>
                                    </p:anim>
                                  </p:childTnLst>
                                </p:cTn>
                              </p:par>
                              <p:par>
                                <p:cTn id="120" presetID="2" presetClass="entr" presetSubtype="6" fill="hold" grpId="0" nodeType="withEffect">
                                  <p:stCondLst>
                                    <p:cond delay="0"/>
                                  </p:stCondLst>
                                  <p:iterate type="lt">
                                    <p:tmPct val="0"/>
                                  </p:iterate>
                                  <p:childTnLst>
                                    <p:set>
                                      <p:cBhvr>
                                        <p:cTn id="121" dur="1" fill="hold">
                                          <p:stCondLst>
                                            <p:cond delay="0"/>
                                          </p:stCondLst>
                                        </p:cTn>
                                        <p:tgtEl>
                                          <p:spTgt spid="24"/>
                                        </p:tgtEl>
                                        <p:attrNameLst>
                                          <p:attrName>style.visibility</p:attrName>
                                        </p:attrNameLst>
                                      </p:cBhvr>
                                      <p:to>
                                        <p:strVal val="visible"/>
                                      </p:to>
                                    </p:set>
                                    <p:anim calcmode="lin" valueType="num">
                                      <p:cBhvr additive="base">
                                        <p:cTn id="122" dur="3000" fill="hold"/>
                                        <p:tgtEl>
                                          <p:spTgt spid="24"/>
                                        </p:tgtEl>
                                        <p:attrNameLst>
                                          <p:attrName>ppt_x</p:attrName>
                                        </p:attrNameLst>
                                      </p:cBhvr>
                                      <p:tavLst>
                                        <p:tav tm="0">
                                          <p:val>
                                            <p:strVal val="1+#ppt_w/2"/>
                                          </p:val>
                                        </p:tav>
                                        <p:tav tm="100000">
                                          <p:val>
                                            <p:strVal val="#ppt_x"/>
                                          </p:val>
                                        </p:tav>
                                      </p:tavLst>
                                    </p:anim>
                                    <p:anim calcmode="lin" valueType="num">
                                      <p:cBhvr additive="base">
                                        <p:cTn id="123" dur="3000" fill="hold"/>
                                        <p:tgtEl>
                                          <p:spTgt spid="24"/>
                                        </p:tgtEl>
                                        <p:attrNameLst>
                                          <p:attrName>ppt_y</p:attrName>
                                        </p:attrNameLst>
                                      </p:cBhvr>
                                      <p:tavLst>
                                        <p:tav tm="0">
                                          <p:val>
                                            <p:strVal val="1+#ppt_h/2"/>
                                          </p:val>
                                        </p:tav>
                                        <p:tav tm="100000">
                                          <p:val>
                                            <p:strVal val="#ppt_y"/>
                                          </p:val>
                                        </p:tav>
                                      </p:tavLst>
                                    </p:anim>
                                  </p:childTnLst>
                                </p:cTn>
                              </p:par>
                              <p:par>
                                <p:cTn id="124" presetID="2" presetClass="entr" presetSubtype="6" fill="hold" grpId="0" nodeType="withEffect">
                                  <p:stCondLst>
                                    <p:cond delay="0"/>
                                  </p:stCondLst>
                                  <p:iterate type="lt">
                                    <p:tmPct val="0"/>
                                  </p:iterate>
                                  <p:childTnLst>
                                    <p:set>
                                      <p:cBhvr>
                                        <p:cTn id="125" dur="1" fill="hold">
                                          <p:stCondLst>
                                            <p:cond delay="0"/>
                                          </p:stCondLst>
                                        </p:cTn>
                                        <p:tgtEl>
                                          <p:spTgt spid="26"/>
                                        </p:tgtEl>
                                        <p:attrNameLst>
                                          <p:attrName>style.visibility</p:attrName>
                                        </p:attrNameLst>
                                      </p:cBhvr>
                                      <p:to>
                                        <p:strVal val="visible"/>
                                      </p:to>
                                    </p:set>
                                    <p:anim calcmode="lin" valueType="num">
                                      <p:cBhvr additive="base">
                                        <p:cTn id="126" dur="3000" fill="hold"/>
                                        <p:tgtEl>
                                          <p:spTgt spid="26"/>
                                        </p:tgtEl>
                                        <p:attrNameLst>
                                          <p:attrName>ppt_x</p:attrName>
                                        </p:attrNameLst>
                                      </p:cBhvr>
                                      <p:tavLst>
                                        <p:tav tm="0">
                                          <p:val>
                                            <p:strVal val="1+#ppt_w/2"/>
                                          </p:val>
                                        </p:tav>
                                        <p:tav tm="100000">
                                          <p:val>
                                            <p:strVal val="#ppt_x"/>
                                          </p:val>
                                        </p:tav>
                                      </p:tavLst>
                                    </p:anim>
                                    <p:anim calcmode="lin" valueType="num">
                                      <p:cBhvr additive="base">
                                        <p:cTn id="127" dur="3000" fill="hold"/>
                                        <p:tgtEl>
                                          <p:spTgt spid="26"/>
                                        </p:tgtEl>
                                        <p:attrNameLst>
                                          <p:attrName>ppt_y</p:attrName>
                                        </p:attrNameLst>
                                      </p:cBhvr>
                                      <p:tavLst>
                                        <p:tav tm="0">
                                          <p:val>
                                            <p:strVal val="1+#ppt_h/2"/>
                                          </p:val>
                                        </p:tav>
                                        <p:tav tm="100000">
                                          <p:val>
                                            <p:strVal val="#ppt_y"/>
                                          </p:val>
                                        </p:tav>
                                      </p:tavLst>
                                    </p:anim>
                                  </p:childTnLst>
                                </p:cTn>
                              </p:par>
                              <p:par>
                                <p:cTn id="128" presetID="2" presetClass="entr" presetSubtype="6" fill="hold" grpId="0" nodeType="withEffect">
                                  <p:stCondLst>
                                    <p:cond delay="0"/>
                                  </p:stCondLst>
                                  <p:iterate type="lt">
                                    <p:tmPct val="0"/>
                                  </p:iterate>
                                  <p:childTnLst>
                                    <p:set>
                                      <p:cBhvr>
                                        <p:cTn id="129" dur="1" fill="hold">
                                          <p:stCondLst>
                                            <p:cond delay="0"/>
                                          </p:stCondLst>
                                        </p:cTn>
                                        <p:tgtEl>
                                          <p:spTgt spid="28"/>
                                        </p:tgtEl>
                                        <p:attrNameLst>
                                          <p:attrName>style.visibility</p:attrName>
                                        </p:attrNameLst>
                                      </p:cBhvr>
                                      <p:to>
                                        <p:strVal val="visible"/>
                                      </p:to>
                                    </p:set>
                                    <p:anim calcmode="lin" valueType="num">
                                      <p:cBhvr additive="base">
                                        <p:cTn id="130" dur="3000" fill="hold"/>
                                        <p:tgtEl>
                                          <p:spTgt spid="28"/>
                                        </p:tgtEl>
                                        <p:attrNameLst>
                                          <p:attrName>ppt_x</p:attrName>
                                        </p:attrNameLst>
                                      </p:cBhvr>
                                      <p:tavLst>
                                        <p:tav tm="0">
                                          <p:val>
                                            <p:strVal val="1+#ppt_w/2"/>
                                          </p:val>
                                        </p:tav>
                                        <p:tav tm="100000">
                                          <p:val>
                                            <p:strVal val="#ppt_x"/>
                                          </p:val>
                                        </p:tav>
                                      </p:tavLst>
                                    </p:anim>
                                    <p:anim calcmode="lin" valueType="num">
                                      <p:cBhvr additive="base">
                                        <p:cTn id="131" dur="3000" fill="hold"/>
                                        <p:tgtEl>
                                          <p:spTgt spid="28"/>
                                        </p:tgtEl>
                                        <p:attrNameLst>
                                          <p:attrName>ppt_y</p:attrName>
                                        </p:attrNameLst>
                                      </p:cBhvr>
                                      <p:tavLst>
                                        <p:tav tm="0">
                                          <p:val>
                                            <p:strVal val="1+#ppt_h/2"/>
                                          </p:val>
                                        </p:tav>
                                        <p:tav tm="100000">
                                          <p:val>
                                            <p:strVal val="#ppt_y"/>
                                          </p:val>
                                        </p:tav>
                                      </p:tavLst>
                                    </p:anim>
                                  </p:childTnLst>
                                </p:cTn>
                              </p:par>
                              <p:par>
                                <p:cTn id="132" presetID="2" presetClass="entr" presetSubtype="6" fill="hold" grpId="0" nodeType="withEffect">
                                  <p:stCondLst>
                                    <p:cond delay="0"/>
                                  </p:stCondLst>
                                  <p:iterate type="lt">
                                    <p:tmPct val="0"/>
                                  </p:iterate>
                                  <p:childTnLst>
                                    <p:set>
                                      <p:cBhvr>
                                        <p:cTn id="133" dur="1" fill="hold">
                                          <p:stCondLst>
                                            <p:cond delay="0"/>
                                          </p:stCondLst>
                                        </p:cTn>
                                        <p:tgtEl>
                                          <p:spTgt spid="30"/>
                                        </p:tgtEl>
                                        <p:attrNameLst>
                                          <p:attrName>style.visibility</p:attrName>
                                        </p:attrNameLst>
                                      </p:cBhvr>
                                      <p:to>
                                        <p:strVal val="visible"/>
                                      </p:to>
                                    </p:set>
                                    <p:anim calcmode="lin" valueType="num">
                                      <p:cBhvr additive="base">
                                        <p:cTn id="134" dur="3000" fill="hold"/>
                                        <p:tgtEl>
                                          <p:spTgt spid="30"/>
                                        </p:tgtEl>
                                        <p:attrNameLst>
                                          <p:attrName>ppt_x</p:attrName>
                                        </p:attrNameLst>
                                      </p:cBhvr>
                                      <p:tavLst>
                                        <p:tav tm="0">
                                          <p:val>
                                            <p:strVal val="1+#ppt_w/2"/>
                                          </p:val>
                                        </p:tav>
                                        <p:tav tm="100000">
                                          <p:val>
                                            <p:strVal val="#ppt_x"/>
                                          </p:val>
                                        </p:tav>
                                      </p:tavLst>
                                    </p:anim>
                                    <p:anim calcmode="lin" valueType="num">
                                      <p:cBhvr additive="base">
                                        <p:cTn id="135" dur="3000" fill="hold"/>
                                        <p:tgtEl>
                                          <p:spTgt spid="30"/>
                                        </p:tgtEl>
                                        <p:attrNameLst>
                                          <p:attrName>ppt_y</p:attrName>
                                        </p:attrNameLst>
                                      </p:cBhvr>
                                      <p:tavLst>
                                        <p:tav tm="0">
                                          <p:val>
                                            <p:strVal val="1+#ppt_h/2"/>
                                          </p:val>
                                        </p:tav>
                                        <p:tav tm="100000">
                                          <p:val>
                                            <p:strVal val="#ppt_y"/>
                                          </p:val>
                                        </p:tav>
                                      </p:tavLst>
                                    </p:anim>
                                  </p:childTnLst>
                                </p:cTn>
                              </p:par>
                              <p:par>
                                <p:cTn id="136" presetID="2" presetClass="entr" presetSubtype="6" fill="hold" grpId="0" nodeType="withEffect">
                                  <p:stCondLst>
                                    <p:cond delay="0"/>
                                  </p:stCondLst>
                                  <p:iterate type="lt">
                                    <p:tmPct val="0"/>
                                  </p:iterate>
                                  <p:childTnLst>
                                    <p:set>
                                      <p:cBhvr>
                                        <p:cTn id="137" dur="1" fill="hold">
                                          <p:stCondLst>
                                            <p:cond delay="0"/>
                                          </p:stCondLst>
                                        </p:cTn>
                                        <p:tgtEl>
                                          <p:spTgt spid="32"/>
                                        </p:tgtEl>
                                        <p:attrNameLst>
                                          <p:attrName>style.visibility</p:attrName>
                                        </p:attrNameLst>
                                      </p:cBhvr>
                                      <p:to>
                                        <p:strVal val="visible"/>
                                      </p:to>
                                    </p:set>
                                    <p:anim calcmode="lin" valueType="num">
                                      <p:cBhvr additive="base">
                                        <p:cTn id="138" dur="3000" fill="hold"/>
                                        <p:tgtEl>
                                          <p:spTgt spid="32"/>
                                        </p:tgtEl>
                                        <p:attrNameLst>
                                          <p:attrName>ppt_x</p:attrName>
                                        </p:attrNameLst>
                                      </p:cBhvr>
                                      <p:tavLst>
                                        <p:tav tm="0">
                                          <p:val>
                                            <p:strVal val="1+#ppt_w/2"/>
                                          </p:val>
                                        </p:tav>
                                        <p:tav tm="100000">
                                          <p:val>
                                            <p:strVal val="#ppt_x"/>
                                          </p:val>
                                        </p:tav>
                                      </p:tavLst>
                                    </p:anim>
                                    <p:anim calcmode="lin" valueType="num">
                                      <p:cBhvr additive="base">
                                        <p:cTn id="139" dur="3000" fill="hold"/>
                                        <p:tgtEl>
                                          <p:spTgt spid="32"/>
                                        </p:tgtEl>
                                        <p:attrNameLst>
                                          <p:attrName>ppt_y</p:attrName>
                                        </p:attrNameLst>
                                      </p:cBhvr>
                                      <p:tavLst>
                                        <p:tav tm="0">
                                          <p:val>
                                            <p:strVal val="1+#ppt_h/2"/>
                                          </p:val>
                                        </p:tav>
                                        <p:tav tm="100000">
                                          <p:val>
                                            <p:strVal val="#ppt_y"/>
                                          </p:val>
                                        </p:tav>
                                      </p:tavLst>
                                    </p:anim>
                                  </p:childTnLst>
                                </p:cTn>
                              </p:par>
                              <p:par>
                                <p:cTn id="140" presetID="2" presetClass="entr" presetSubtype="6" fill="hold" grpId="0" nodeType="withEffect">
                                  <p:stCondLst>
                                    <p:cond delay="0"/>
                                  </p:stCondLst>
                                  <p:iterate type="lt">
                                    <p:tmPct val="0"/>
                                  </p:iterate>
                                  <p:childTnLst>
                                    <p:set>
                                      <p:cBhvr>
                                        <p:cTn id="141" dur="1" fill="hold">
                                          <p:stCondLst>
                                            <p:cond delay="0"/>
                                          </p:stCondLst>
                                        </p:cTn>
                                        <p:tgtEl>
                                          <p:spTgt spid="34"/>
                                        </p:tgtEl>
                                        <p:attrNameLst>
                                          <p:attrName>style.visibility</p:attrName>
                                        </p:attrNameLst>
                                      </p:cBhvr>
                                      <p:to>
                                        <p:strVal val="visible"/>
                                      </p:to>
                                    </p:set>
                                    <p:anim calcmode="lin" valueType="num">
                                      <p:cBhvr additive="base">
                                        <p:cTn id="142" dur="3000" fill="hold"/>
                                        <p:tgtEl>
                                          <p:spTgt spid="34"/>
                                        </p:tgtEl>
                                        <p:attrNameLst>
                                          <p:attrName>ppt_x</p:attrName>
                                        </p:attrNameLst>
                                      </p:cBhvr>
                                      <p:tavLst>
                                        <p:tav tm="0">
                                          <p:val>
                                            <p:strVal val="1+#ppt_w/2"/>
                                          </p:val>
                                        </p:tav>
                                        <p:tav tm="100000">
                                          <p:val>
                                            <p:strVal val="#ppt_x"/>
                                          </p:val>
                                        </p:tav>
                                      </p:tavLst>
                                    </p:anim>
                                    <p:anim calcmode="lin" valueType="num">
                                      <p:cBhvr additive="base">
                                        <p:cTn id="143" dur="3000" fill="hold"/>
                                        <p:tgtEl>
                                          <p:spTgt spid="34"/>
                                        </p:tgtEl>
                                        <p:attrNameLst>
                                          <p:attrName>ppt_y</p:attrName>
                                        </p:attrNameLst>
                                      </p:cBhvr>
                                      <p:tavLst>
                                        <p:tav tm="0">
                                          <p:val>
                                            <p:strVal val="1+#ppt_h/2"/>
                                          </p:val>
                                        </p:tav>
                                        <p:tav tm="100000">
                                          <p:val>
                                            <p:strVal val="#ppt_y"/>
                                          </p:val>
                                        </p:tav>
                                      </p:tavLst>
                                    </p:anim>
                                  </p:childTnLst>
                                </p:cTn>
                              </p:par>
                              <p:par>
                                <p:cTn id="144" presetID="2" presetClass="entr" presetSubtype="6" fill="hold" grpId="0" nodeType="withEffect">
                                  <p:stCondLst>
                                    <p:cond delay="0"/>
                                  </p:stCondLst>
                                  <p:iterate type="lt">
                                    <p:tmPct val="0"/>
                                  </p:iterate>
                                  <p:childTnLst>
                                    <p:set>
                                      <p:cBhvr>
                                        <p:cTn id="145" dur="1" fill="hold">
                                          <p:stCondLst>
                                            <p:cond delay="0"/>
                                          </p:stCondLst>
                                        </p:cTn>
                                        <p:tgtEl>
                                          <p:spTgt spid="36"/>
                                        </p:tgtEl>
                                        <p:attrNameLst>
                                          <p:attrName>style.visibility</p:attrName>
                                        </p:attrNameLst>
                                      </p:cBhvr>
                                      <p:to>
                                        <p:strVal val="visible"/>
                                      </p:to>
                                    </p:set>
                                    <p:anim calcmode="lin" valueType="num">
                                      <p:cBhvr additive="base">
                                        <p:cTn id="146" dur="3000" fill="hold"/>
                                        <p:tgtEl>
                                          <p:spTgt spid="36"/>
                                        </p:tgtEl>
                                        <p:attrNameLst>
                                          <p:attrName>ppt_x</p:attrName>
                                        </p:attrNameLst>
                                      </p:cBhvr>
                                      <p:tavLst>
                                        <p:tav tm="0">
                                          <p:val>
                                            <p:strVal val="1+#ppt_w/2"/>
                                          </p:val>
                                        </p:tav>
                                        <p:tav tm="100000">
                                          <p:val>
                                            <p:strVal val="#ppt_x"/>
                                          </p:val>
                                        </p:tav>
                                      </p:tavLst>
                                    </p:anim>
                                    <p:anim calcmode="lin" valueType="num">
                                      <p:cBhvr additive="base">
                                        <p:cTn id="147" dur="3000" fill="hold"/>
                                        <p:tgtEl>
                                          <p:spTgt spid="36"/>
                                        </p:tgtEl>
                                        <p:attrNameLst>
                                          <p:attrName>ppt_y</p:attrName>
                                        </p:attrNameLst>
                                      </p:cBhvr>
                                      <p:tavLst>
                                        <p:tav tm="0">
                                          <p:val>
                                            <p:strVal val="1+#ppt_h/2"/>
                                          </p:val>
                                        </p:tav>
                                        <p:tav tm="100000">
                                          <p:val>
                                            <p:strVal val="#ppt_y"/>
                                          </p:val>
                                        </p:tav>
                                      </p:tavLst>
                                    </p:anim>
                                  </p:childTnLst>
                                </p:cTn>
                              </p:par>
                              <p:par>
                                <p:cTn id="148" presetID="2" presetClass="entr" presetSubtype="6" fill="hold" grpId="0" nodeType="withEffect">
                                  <p:stCondLst>
                                    <p:cond delay="0"/>
                                  </p:stCondLst>
                                  <p:iterate type="lt">
                                    <p:tmPct val="0"/>
                                  </p:iterate>
                                  <p:childTnLst>
                                    <p:set>
                                      <p:cBhvr>
                                        <p:cTn id="149" dur="1" fill="hold">
                                          <p:stCondLst>
                                            <p:cond delay="0"/>
                                          </p:stCondLst>
                                        </p:cTn>
                                        <p:tgtEl>
                                          <p:spTgt spid="38"/>
                                        </p:tgtEl>
                                        <p:attrNameLst>
                                          <p:attrName>style.visibility</p:attrName>
                                        </p:attrNameLst>
                                      </p:cBhvr>
                                      <p:to>
                                        <p:strVal val="visible"/>
                                      </p:to>
                                    </p:set>
                                    <p:anim calcmode="lin" valueType="num">
                                      <p:cBhvr additive="base">
                                        <p:cTn id="150" dur="3000" fill="hold"/>
                                        <p:tgtEl>
                                          <p:spTgt spid="38"/>
                                        </p:tgtEl>
                                        <p:attrNameLst>
                                          <p:attrName>ppt_x</p:attrName>
                                        </p:attrNameLst>
                                      </p:cBhvr>
                                      <p:tavLst>
                                        <p:tav tm="0">
                                          <p:val>
                                            <p:strVal val="1+#ppt_w/2"/>
                                          </p:val>
                                        </p:tav>
                                        <p:tav tm="100000">
                                          <p:val>
                                            <p:strVal val="#ppt_x"/>
                                          </p:val>
                                        </p:tav>
                                      </p:tavLst>
                                    </p:anim>
                                    <p:anim calcmode="lin" valueType="num">
                                      <p:cBhvr additive="base">
                                        <p:cTn id="151" dur="3000" fill="hold"/>
                                        <p:tgtEl>
                                          <p:spTgt spid="38"/>
                                        </p:tgtEl>
                                        <p:attrNameLst>
                                          <p:attrName>ppt_y</p:attrName>
                                        </p:attrNameLst>
                                      </p:cBhvr>
                                      <p:tavLst>
                                        <p:tav tm="0">
                                          <p:val>
                                            <p:strVal val="1+#ppt_h/2"/>
                                          </p:val>
                                        </p:tav>
                                        <p:tav tm="100000">
                                          <p:val>
                                            <p:strVal val="#ppt_y"/>
                                          </p:val>
                                        </p:tav>
                                      </p:tavLst>
                                    </p:anim>
                                  </p:childTnLst>
                                </p:cTn>
                              </p:par>
                              <p:par>
                                <p:cTn id="152" presetID="2" presetClass="entr" presetSubtype="12" fill="hold" grpId="0" nodeType="withEffect">
                                  <p:stCondLst>
                                    <p:cond delay="0"/>
                                  </p:stCondLst>
                                  <p:iterate type="lt">
                                    <p:tmPct val="0"/>
                                  </p:iterate>
                                  <p:childTnLst>
                                    <p:set>
                                      <p:cBhvr>
                                        <p:cTn id="153" dur="1" fill="hold">
                                          <p:stCondLst>
                                            <p:cond delay="0"/>
                                          </p:stCondLst>
                                        </p:cTn>
                                        <p:tgtEl>
                                          <p:spTgt spid="39"/>
                                        </p:tgtEl>
                                        <p:attrNameLst>
                                          <p:attrName>style.visibility</p:attrName>
                                        </p:attrNameLst>
                                      </p:cBhvr>
                                      <p:to>
                                        <p:strVal val="visible"/>
                                      </p:to>
                                    </p:set>
                                    <p:anim calcmode="lin" valueType="num">
                                      <p:cBhvr additive="base">
                                        <p:cTn id="154" dur="3000" fill="hold"/>
                                        <p:tgtEl>
                                          <p:spTgt spid="39"/>
                                        </p:tgtEl>
                                        <p:attrNameLst>
                                          <p:attrName>ppt_x</p:attrName>
                                        </p:attrNameLst>
                                      </p:cBhvr>
                                      <p:tavLst>
                                        <p:tav tm="0">
                                          <p:val>
                                            <p:strVal val="0-#ppt_w/2"/>
                                          </p:val>
                                        </p:tav>
                                        <p:tav tm="100000">
                                          <p:val>
                                            <p:strVal val="#ppt_x"/>
                                          </p:val>
                                        </p:tav>
                                      </p:tavLst>
                                    </p:anim>
                                    <p:anim calcmode="lin" valueType="num">
                                      <p:cBhvr additive="base">
                                        <p:cTn id="155" dur="3000" fill="hold"/>
                                        <p:tgtEl>
                                          <p:spTgt spid="39"/>
                                        </p:tgtEl>
                                        <p:attrNameLst>
                                          <p:attrName>ppt_y</p:attrName>
                                        </p:attrNameLst>
                                      </p:cBhvr>
                                      <p:tavLst>
                                        <p:tav tm="0">
                                          <p:val>
                                            <p:strVal val="1+#ppt_h/2"/>
                                          </p:val>
                                        </p:tav>
                                        <p:tav tm="100000">
                                          <p:val>
                                            <p:strVal val="#ppt_y"/>
                                          </p:val>
                                        </p:tav>
                                      </p:tavLst>
                                    </p:anim>
                                  </p:childTnLst>
                                </p:cTn>
                              </p:par>
                              <p:par>
                                <p:cTn id="156" presetID="2" presetClass="entr" presetSubtype="12" fill="hold" grpId="0" nodeType="withEffect">
                                  <p:stCondLst>
                                    <p:cond delay="0"/>
                                  </p:stCondLst>
                                  <p:iterate type="lt">
                                    <p:tmPct val="0"/>
                                  </p:iterate>
                                  <p:childTnLst>
                                    <p:set>
                                      <p:cBhvr>
                                        <p:cTn id="157" dur="1" fill="hold">
                                          <p:stCondLst>
                                            <p:cond delay="0"/>
                                          </p:stCondLst>
                                        </p:cTn>
                                        <p:tgtEl>
                                          <p:spTgt spid="41"/>
                                        </p:tgtEl>
                                        <p:attrNameLst>
                                          <p:attrName>style.visibility</p:attrName>
                                        </p:attrNameLst>
                                      </p:cBhvr>
                                      <p:to>
                                        <p:strVal val="visible"/>
                                      </p:to>
                                    </p:set>
                                    <p:anim calcmode="lin" valueType="num">
                                      <p:cBhvr additive="base">
                                        <p:cTn id="158" dur="3000" fill="hold"/>
                                        <p:tgtEl>
                                          <p:spTgt spid="41"/>
                                        </p:tgtEl>
                                        <p:attrNameLst>
                                          <p:attrName>ppt_x</p:attrName>
                                        </p:attrNameLst>
                                      </p:cBhvr>
                                      <p:tavLst>
                                        <p:tav tm="0">
                                          <p:val>
                                            <p:strVal val="0-#ppt_w/2"/>
                                          </p:val>
                                        </p:tav>
                                        <p:tav tm="100000">
                                          <p:val>
                                            <p:strVal val="#ppt_x"/>
                                          </p:val>
                                        </p:tav>
                                      </p:tavLst>
                                    </p:anim>
                                    <p:anim calcmode="lin" valueType="num">
                                      <p:cBhvr additive="base">
                                        <p:cTn id="159" dur="3000" fill="hold"/>
                                        <p:tgtEl>
                                          <p:spTgt spid="41"/>
                                        </p:tgtEl>
                                        <p:attrNameLst>
                                          <p:attrName>ppt_y</p:attrName>
                                        </p:attrNameLst>
                                      </p:cBhvr>
                                      <p:tavLst>
                                        <p:tav tm="0">
                                          <p:val>
                                            <p:strVal val="1+#ppt_h/2"/>
                                          </p:val>
                                        </p:tav>
                                        <p:tav tm="100000">
                                          <p:val>
                                            <p:strVal val="#ppt_y"/>
                                          </p:val>
                                        </p:tav>
                                      </p:tavLst>
                                    </p:anim>
                                  </p:childTnLst>
                                </p:cTn>
                              </p:par>
                              <p:par>
                                <p:cTn id="160" presetID="2" presetClass="entr" presetSubtype="12" fill="hold" grpId="0" nodeType="withEffect">
                                  <p:stCondLst>
                                    <p:cond delay="0"/>
                                  </p:stCondLst>
                                  <p:iterate type="lt">
                                    <p:tmPct val="0"/>
                                  </p:iterate>
                                  <p:childTnLst>
                                    <p:set>
                                      <p:cBhvr>
                                        <p:cTn id="161" dur="1" fill="hold">
                                          <p:stCondLst>
                                            <p:cond delay="0"/>
                                          </p:stCondLst>
                                        </p:cTn>
                                        <p:tgtEl>
                                          <p:spTgt spid="43"/>
                                        </p:tgtEl>
                                        <p:attrNameLst>
                                          <p:attrName>style.visibility</p:attrName>
                                        </p:attrNameLst>
                                      </p:cBhvr>
                                      <p:to>
                                        <p:strVal val="visible"/>
                                      </p:to>
                                    </p:set>
                                    <p:anim calcmode="lin" valueType="num">
                                      <p:cBhvr additive="base">
                                        <p:cTn id="162" dur="3000" fill="hold"/>
                                        <p:tgtEl>
                                          <p:spTgt spid="43"/>
                                        </p:tgtEl>
                                        <p:attrNameLst>
                                          <p:attrName>ppt_x</p:attrName>
                                        </p:attrNameLst>
                                      </p:cBhvr>
                                      <p:tavLst>
                                        <p:tav tm="0">
                                          <p:val>
                                            <p:strVal val="0-#ppt_w/2"/>
                                          </p:val>
                                        </p:tav>
                                        <p:tav tm="100000">
                                          <p:val>
                                            <p:strVal val="#ppt_x"/>
                                          </p:val>
                                        </p:tav>
                                      </p:tavLst>
                                    </p:anim>
                                    <p:anim calcmode="lin" valueType="num">
                                      <p:cBhvr additive="base">
                                        <p:cTn id="163" dur="3000" fill="hold"/>
                                        <p:tgtEl>
                                          <p:spTgt spid="43"/>
                                        </p:tgtEl>
                                        <p:attrNameLst>
                                          <p:attrName>ppt_y</p:attrName>
                                        </p:attrNameLst>
                                      </p:cBhvr>
                                      <p:tavLst>
                                        <p:tav tm="0">
                                          <p:val>
                                            <p:strVal val="1+#ppt_h/2"/>
                                          </p:val>
                                        </p:tav>
                                        <p:tav tm="100000">
                                          <p:val>
                                            <p:strVal val="#ppt_y"/>
                                          </p:val>
                                        </p:tav>
                                      </p:tavLst>
                                    </p:anim>
                                  </p:childTnLst>
                                </p:cTn>
                              </p:par>
                              <p:par>
                                <p:cTn id="164" presetID="2" presetClass="entr" presetSubtype="12" fill="hold" grpId="0" nodeType="withEffect">
                                  <p:stCondLst>
                                    <p:cond delay="0"/>
                                  </p:stCondLst>
                                  <p:iterate type="lt">
                                    <p:tmPct val="0"/>
                                  </p:iterate>
                                  <p:childTnLst>
                                    <p:set>
                                      <p:cBhvr>
                                        <p:cTn id="165" dur="1" fill="hold">
                                          <p:stCondLst>
                                            <p:cond delay="0"/>
                                          </p:stCondLst>
                                        </p:cTn>
                                        <p:tgtEl>
                                          <p:spTgt spid="45"/>
                                        </p:tgtEl>
                                        <p:attrNameLst>
                                          <p:attrName>style.visibility</p:attrName>
                                        </p:attrNameLst>
                                      </p:cBhvr>
                                      <p:to>
                                        <p:strVal val="visible"/>
                                      </p:to>
                                    </p:set>
                                    <p:anim calcmode="lin" valueType="num">
                                      <p:cBhvr additive="base">
                                        <p:cTn id="166" dur="3000" fill="hold"/>
                                        <p:tgtEl>
                                          <p:spTgt spid="45"/>
                                        </p:tgtEl>
                                        <p:attrNameLst>
                                          <p:attrName>ppt_x</p:attrName>
                                        </p:attrNameLst>
                                      </p:cBhvr>
                                      <p:tavLst>
                                        <p:tav tm="0">
                                          <p:val>
                                            <p:strVal val="0-#ppt_w/2"/>
                                          </p:val>
                                        </p:tav>
                                        <p:tav tm="100000">
                                          <p:val>
                                            <p:strVal val="#ppt_x"/>
                                          </p:val>
                                        </p:tav>
                                      </p:tavLst>
                                    </p:anim>
                                    <p:anim calcmode="lin" valueType="num">
                                      <p:cBhvr additive="base">
                                        <p:cTn id="167" dur="3000" fill="hold"/>
                                        <p:tgtEl>
                                          <p:spTgt spid="45"/>
                                        </p:tgtEl>
                                        <p:attrNameLst>
                                          <p:attrName>ppt_y</p:attrName>
                                        </p:attrNameLst>
                                      </p:cBhvr>
                                      <p:tavLst>
                                        <p:tav tm="0">
                                          <p:val>
                                            <p:strVal val="1+#ppt_h/2"/>
                                          </p:val>
                                        </p:tav>
                                        <p:tav tm="100000">
                                          <p:val>
                                            <p:strVal val="#ppt_y"/>
                                          </p:val>
                                        </p:tav>
                                      </p:tavLst>
                                    </p:anim>
                                  </p:childTnLst>
                                </p:cTn>
                              </p:par>
                              <p:par>
                                <p:cTn id="168" presetID="2" presetClass="entr" presetSubtype="12" fill="hold" grpId="0" nodeType="withEffect">
                                  <p:stCondLst>
                                    <p:cond delay="0"/>
                                  </p:stCondLst>
                                  <p:iterate type="lt">
                                    <p:tmPct val="0"/>
                                  </p:iterate>
                                  <p:childTnLst>
                                    <p:set>
                                      <p:cBhvr>
                                        <p:cTn id="169" dur="1" fill="hold">
                                          <p:stCondLst>
                                            <p:cond delay="0"/>
                                          </p:stCondLst>
                                        </p:cTn>
                                        <p:tgtEl>
                                          <p:spTgt spid="47"/>
                                        </p:tgtEl>
                                        <p:attrNameLst>
                                          <p:attrName>style.visibility</p:attrName>
                                        </p:attrNameLst>
                                      </p:cBhvr>
                                      <p:to>
                                        <p:strVal val="visible"/>
                                      </p:to>
                                    </p:set>
                                    <p:anim calcmode="lin" valueType="num">
                                      <p:cBhvr additive="base">
                                        <p:cTn id="170" dur="3000" fill="hold"/>
                                        <p:tgtEl>
                                          <p:spTgt spid="47"/>
                                        </p:tgtEl>
                                        <p:attrNameLst>
                                          <p:attrName>ppt_x</p:attrName>
                                        </p:attrNameLst>
                                      </p:cBhvr>
                                      <p:tavLst>
                                        <p:tav tm="0">
                                          <p:val>
                                            <p:strVal val="0-#ppt_w/2"/>
                                          </p:val>
                                        </p:tav>
                                        <p:tav tm="100000">
                                          <p:val>
                                            <p:strVal val="#ppt_x"/>
                                          </p:val>
                                        </p:tav>
                                      </p:tavLst>
                                    </p:anim>
                                    <p:anim calcmode="lin" valueType="num">
                                      <p:cBhvr additive="base">
                                        <p:cTn id="171" dur="3000" fill="hold"/>
                                        <p:tgtEl>
                                          <p:spTgt spid="47"/>
                                        </p:tgtEl>
                                        <p:attrNameLst>
                                          <p:attrName>ppt_y</p:attrName>
                                        </p:attrNameLst>
                                      </p:cBhvr>
                                      <p:tavLst>
                                        <p:tav tm="0">
                                          <p:val>
                                            <p:strVal val="1+#ppt_h/2"/>
                                          </p:val>
                                        </p:tav>
                                        <p:tav tm="100000">
                                          <p:val>
                                            <p:strVal val="#ppt_y"/>
                                          </p:val>
                                        </p:tav>
                                      </p:tavLst>
                                    </p:anim>
                                  </p:childTnLst>
                                </p:cTn>
                              </p:par>
                              <p:par>
                                <p:cTn id="172" presetID="2" presetClass="entr" presetSubtype="12" fill="hold" grpId="0" nodeType="withEffect">
                                  <p:stCondLst>
                                    <p:cond delay="0"/>
                                  </p:stCondLst>
                                  <p:iterate type="lt">
                                    <p:tmPct val="0"/>
                                  </p:iterate>
                                  <p:childTnLst>
                                    <p:set>
                                      <p:cBhvr>
                                        <p:cTn id="173" dur="1" fill="hold">
                                          <p:stCondLst>
                                            <p:cond delay="0"/>
                                          </p:stCondLst>
                                        </p:cTn>
                                        <p:tgtEl>
                                          <p:spTgt spid="49"/>
                                        </p:tgtEl>
                                        <p:attrNameLst>
                                          <p:attrName>style.visibility</p:attrName>
                                        </p:attrNameLst>
                                      </p:cBhvr>
                                      <p:to>
                                        <p:strVal val="visible"/>
                                      </p:to>
                                    </p:set>
                                    <p:anim calcmode="lin" valueType="num">
                                      <p:cBhvr additive="base">
                                        <p:cTn id="174" dur="3000" fill="hold"/>
                                        <p:tgtEl>
                                          <p:spTgt spid="49"/>
                                        </p:tgtEl>
                                        <p:attrNameLst>
                                          <p:attrName>ppt_x</p:attrName>
                                        </p:attrNameLst>
                                      </p:cBhvr>
                                      <p:tavLst>
                                        <p:tav tm="0">
                                          <p:val>
                                            <p:strVal val="0-#ppt_w/2"/>
                                          </p:val>
                                        </p:tav>
                                        <p:tav tm="100000">
                                          <p:val>
                                            <p:strVal val="#ppt_x"/>
                                          </p:val>
                                        </p:tav>
                                      </p:tavLst>
                                    </p:anim>
                                    <p:anim calcmode="lin" valueType="num">
                                      <p:cBhvr additive="base">
                                        <p:cTn id="175" dur="3000" fill="hold"/>
                                        <p:tgtEl>
                                          <p:spTgt spid="49"/>
                                        </p:tgtEl>
                                        <p:attrNameLst>
                                          <p:attrName>ppt_y</p:attrName>
                                        </p:attrNameLst>
                                      </p:cBhvr>
                                      <p:tavLst>
                                        <p:tav tm="0">
                                          <p:val>
                                            <p:strVal val="1+#ppt_h/2"/>
                                          </p:val>
                                        </p:tav>
                                        <p:tav tm="100000">
                                          <p:val>
                                            <p:strVal val="#ppt_y"/>
                                          </p:val>
                                        </p:tav>
                                      </p:tavLst>
                                    </p:anim>
                                  </p:childTnLst>
                                </p:cTn>
                              </p:par>
                              <p:par>
                                <p:cTn id="176" presetID="2" presetClass="entr" presetSubtype="12" fill="hold" grpId="0" nodeType="withEffect">
                                  <p:stCondLst>
                                    <p:cond delay="0"/>
                                  </p:stCondLst>
                                  <p:iterate type="lt">
                                    <p:tmPct val="0"/>
                                  </p:iterate>
                                  <p:childTnLst>
                                    <p:set>
                                      <p:cBhvr>
                                        <p:cTn id="177" dur="1" fill="hold">
                                          <p:stCondLst>
                                            <p:cond delay="0"/>
                                          </p:stCondLst>
                                        </p:cTn>
                                        <p:tgtEl>
                                          <p:spTgt spid="51"/>
                                        </p:tgtEl>
                                        <p:attrNameLst>
                                          <p:attrName>style.visibility</p:attrName>
                                        </p:attrNameLst>
                                      </p:cBhvr>
                                      <p:to>
                                        <p:strVal val="visible"/>
                                      </p:to>
                                    </p:set>
                                    <p:anim calcmode="lin" valueType="num">
                                      <p:cBhvr additive="base">
                                        <p:cTn id="178" dur="3000" fill="hold"/>
                                        <p:tgtEl>
                                          <p:spTgt spid="51"/>
                                        </p:tgtEl>
                                        <p:attrNameLst>
                                          <p:attrName>ppt_x</p:attrName>
                                        </p:attrNameLst>
                                      </p:cBhvr>
                                      <p:tavLst>
                                        <p:tav tm="0">
                                          <p:val>
                                            <p:strVal val="0-#ppt_w/2"/>
                                          </p:val>
                                        </p:tav>
                                        <p:tav tm="100000">
                                          <p:val>
                                            <p:strVal val="#ppt_x"/>
                                          </p:val>
                                        </p:tav>
                                      </p:tavLst>
                                    </p:anim>
                                    <p:anim calcmode="lin" valueType="num">
                                      <p:cBhvr additive="base">
                                        <p:cTn id="179" dur="3000" fill="hold"/>
                                        <p:tgtEl>
                                          <p:spTgt spid="51"/>
                                        </p:tgtEl>
                                        <p:attrNameLst>
                                          <p:attrName>ppt_y</p:attrName>
                                        </p:attrNameLst>
                                      </p:cBhvr>
                                      <p:tavLst>
                                        <p:tav tm="0">
                                          <p:val>
                                            <p:strVal val="1+#ppt_h/2"/>
                                          </p:val>
                                        </p:tav>
                                        <p:tav tm="100000">
                                          <p:val>
                                            <p:strVal val="#ppt_y"/>
                                          </p:val>
                                        </p:tav>
                                      </p:tavLst>
                                    </p:anim>
                                  </p:childTnLst>
                                </p:cTn>
                              </p:par>
                              <p:par>
                                <p:cTn id="180" presetID="2" presetClass="entr" presetSubtype="12" fill="hold" grpId="0" nodeType="withEffect">
                                  <p:stCondLst>
                                    <p:cond delay="0"/>
                                  </p:stCondLst>
                                  <p:iterate type="lt">
                                    <p:tmPct val="0"/>
                                  </p:iterate>
                                  <p:childTnLst>
                                    <p:set>
                                      <p:cBhvr>
                                        <p:cTn id="181" dur="1" fill="hold">
                                          <p:stCondLst>
                                            <p:cond delay="0"/>
                                          </p:stCondLst>
                                        </p:cTn>
                                        <p:tgtEl>
                                          <p:spTgt spid="53"/>
                                        </p:tgtEl>
                                        <p:attrNameLst>
                                          <p:attrName>style.visibility</p:attrName>
                                        </p:attrNameLst>
                                      </p:cBhvr>
                                      <p:to>
                                        <p:strVal val="visible"/>
                                      </p:to>
                                    </p:set>
                                    <p:anim calcmode="lin" valueType="num">
                                      <p:cBhvr additive="base">
                                        <p:cTn id="182" dur="3000" fill="hold"/>
                                        <p:tgtEl>
                                          <p:spTgt spid="53"/>
                                        </p:tgtEl>
                                        <p:attrNameLst>
                                          <p:attrName>ppt_x</p:attrName>
                                        </p:attrNameLst>
                                      </p:cBhvr>
                                      <p:tavLst>
                                        <p:tav tm="0">
                                          <p:val>
                                            <p:strVal val="0-#ppt_w/2"/>
                                          </p:val>
                                        </p:tav>
                                        <p:tav tm="100000">
                                          <p:val>
                                            <p:strVal val="#ppt_x"/>
                                          </p:val>
                                        </p:tav>
                                      </p:tavLst>
                                    </p:anim>
                                    <p:anim calcmode="lin" valueType="num">
                                      <p:cBhvr additive="base">
                                        <p:cTn id="183" dur="3000" fill="hold"/>
                                        <p:tgtEl>
                                          <p:spTgt spid="53"/>
                                        </p:tgtEl>
                                        <p:attrNameLst>
                                          <p:attrName>ppt_y</p:attrName>
                                        </p:attrNameLst>
                                      </p:cBhvr>
                                      <p:tavLst>
                                        <p:tav tm="0">
                                          <p:val>
                                            <p:strVal val="1+#ppt_h/2"/>
                                          </p:val>
                                        </p:tav>
                                        <p:tav tm="100000">
                                          <p:val>
                                            <p:strVal val="#ppt_y"/>
                                          </p:val>
                                        </p:tav>
                                      </p:tavLst>
                                    </p:anim>
                                  </p:childTnLst>
                                </p:cTn>
                              </p:par>
                              <p:par>
                                <p:cTn id="184" presetID="2" presetClass="entr" presetSubtype="12" fill="hold" grpId="0" nodeType="withEffect">
                                  <p:stCondLst>
                                    <p:cond delay="0"/>
                                  </p:stCondLst>
                                  <p:iterate type="lt">
                                    <p:tmPct val="0"/>
                                  </p:iterate>
                                  <p:childTnLst>
                                    <p:set>
                                      <p:cBhvr>
                                        <p:cTn id="185" dur="1" fill="hold">
                                          <p:stCondLst>
                                            <p:cond delay="0"/>
                                          </p:stCondLst>
                                        </p:cTn>
                                        <p:tgtEl>
                                          <p:spTgt spid="55"/>
                                        </p:tgtEl>
                                        <p:attrNameLst>
                                          <p:attrName>style.visibility</p:attrName>
                                        </p:attrNameLst>
                                      </p:cBhvr>
                                      <p:to>
                                        <p:strVal val="visible"/>
                                      </p:to>
                                    </p:set>
                                    <p:anim calcmode="lin" valueType="num">
                                      <p:cBhvr additive="base">
                                        <p:cTn id="186" dur="3000" fill="hold"/>
                                        <p:tgtEl>
                                          <p:spTgt spid="55"/>
                                        </p:tgtEl>
                                        <p:attrNameLst>
                                          <p:attrName>ppt_x</p:attrName>
                                        </p:attrNameLst>
                                      </p:cBhvr>
                                      <p:tavLst>
                                        <p:tav tm="0">
                                          <p:val>
                                            <p:strVal val="0-#ppt_w/2"/>
                                          </p:val>
                                        </p:tav>
                                        <p:tav tm="100000">
                                          <p:val>
                                            <p:strVal val="#ppt_x"/>
                                          </p:val>
                                        </p:tav>
                                      </p:tavLst>
                                    </p:anim>
                                    <p:anim calcmode="lin" valueType="num">
                                      <p:cBhvr additive="base">
                                        <p:cTn id="187" dur="3000" fill="hold"/>
                                        <p:tgtEl>
                                          <p:spTgt spid="55"/>
                                        </p:tgtEl>
                                        <p:attrNameLst>
                                          <p:attrName>ppt_y</p:attrName>
                                        </p:attrNameLst>
                                      </p:cBhvr>
                                      <p:tavLst>
                                        <p:tav tm="0">
                                          <p:val>
                                            <p:strVal val="1+#ppt_h/2"/>
                                          </p:val>
                                        </p:tav>
                                        <p:tav tm="100000">
                                          <p:val>
                                            <p:strVal val="#ppt_y"/>
                                          </p:val>
                                        </p:tav>
                                      </p:tavLst>
                                    </p:anim>
                                  </p:childTnLst>
                                </p:cTn>
                              </p:par>
                              <p:par>
                                <p:cTn id="188" presetID="2" presetClass="entr" presetSubtype="6" fill="hold" grpId="0" nodeType="withEffect">
                                  <p:stCondLst>
                                    <p:cond delay="0"/>
                                  </p:stCondLst>
                                  <p:iterate type="lt">
                                    <p:tmPct val="0"/>
                                  </p:iterate>
                                  <p:childTnLst>
                                    <p:set>
                                      <p:cBhvr>
                                        <p:cTn id="189" dur="1" fill="hold">
                                          <p:stCondLst>
                                            <p:cond delay="0"/>
                                          </p:stCondLst>
                                        </p:cTn>
                                        <p:tgtEl>
                                          <p:spTgt spid="40"/>
                                        </p:tgtEl>
                                        <p:attrNameLst>
                                          <p:attrName>style.visibility</p:attrName>
                                        </p:attrNameLst>
                                      </p:cBhvr>
                                      <p:to>
                                        <p:strVal val="visible"/>
                                      </p:to>
                                    </p:set>
                                    <p:anim calcmode="lin" valueType="num">
                                      <p:cBhvr additive="base">
                                        <p:cTn id="190" dur="3000" fill="hold"/>
                                        <p:tgtEl>
                                          <p:spTgt spid="40"/>
                                        </p:tgtEl>
                                        <p:attrNameLst>
                                          <p:attrName>ppt_x</p:attrName>
                                        </p:attrNameLst>
                                      </p:cBhvr>
                                      <p:tavLst>
                                        <p:tav tm="0">
                                          <p:val>
                                            <p:strVal val="1+#ppt_w/2"/>
                                          </p:val>
                                        </p:tav>
                                        <p:tav tm="100000">
                                          <p:val>
                                            <p:strVal val="#ppt_x"/>
                                          </p:val>
                                        </p:tav>
                                      </p:tavLst>
                                    </p:anim>
                                    <p:anim calcmode="lin" valueType="num">
                                      <p:cBhvr additive="base">
                                        <p:cTn id="191" dur="3000" fill="hold"/>
                                        <p:tgtEl>
                                          <p:spTgt spid="40"/>
                                        </p:tgtEl>
                                        <p:attrNameLst>
                                          <p:attrName>ppt_y</p:attrName>
                                        </p:attrNameLst>
                                      </p:cBhvr>
                                      <p:tavLst>
                                        <p:tav tm="0">
                                          <p:val>
                                            <p:strVal val="1+#ppt_h/2"/>
                                          </p:val>
                                        </p:tav>
                                        <p:tav tm="100000">
                                          <p:val>
                                            <p:strVal val="#ppt_y"/>
                                          </p:val>
                                        </p:tav>
                                      </p:tavLst>
                                    </p:anim>
                                  </p:childTnLst>
                                </p:cTn>
                              </p:par>
                              <p:par>
                                <p:cTn id="192" presetID="2" presetClass="entr" presetSubtype="6" fill="hold" grpId="0" nodeType="withEffect">
                                  <p:stCondLst>
                                    <p:cond delay="0"/>
                                  </p:stCondLst>
                                  <p:iterate type="lt">
                                    <p:tmPct val="0"/>
                                  </p:iterate>
                                  <p:childTnLst>
                                    <p:set>
                                      <p:cBhvr>
                                        <p:cTn id="193" dur="1" fill="hold">
                                          <p:stCondLst>
                                            <p:cond delay="0"/>
                                          </p:stCondLst>
                                        </p:cTn>
                                        <p:tgtEl>
                                          <p:spTgt spid="42"/>
                                        </p:tgtEl>
                                        <p:attrNameLst>
                                          <p:attrName>style.visibility</p:attrName>
                                        </p:attrNameLst>
                                      </p:cBhvr>
                                      <p:to>
                                        <p:strVal val="visible"/>
                                      </p:to>
                                    </p:set>
                                    <p:anim calcmode="lin" valueType="num">
                                      <p:cBhvr additive="base">
                                        <p:cTn id="194" dur="3000" fill="hold"/>
                                        <p:tgtEl>
                                          <p:spTgt spid="42"/>
                                        </p:tgtEl>
                                        <p:attrNameLst>
                                          <p:attrName>ppt_x</p:attrName>
                                        </p:attrNameLst>
                                      </p:cBhvr>
                                      <p:tavLst>
                                        <p:tav tm="0">
                                          <p:val>
                                            <p:strVal val="1+#ppt_w/2"/>
                                          </p:val>
                                        </p:tav>
                                        <p:tav tm="100000">
                                          <p:val>
                                            <p:strVal val="#ppt_x"/>
                                          </p:val>
                                        </p:tav>
                                      </p:tavLst>
                                    </p:anim>
                                    <p:anim calcmode="lin" valueType="num">
                                      <p:cBhvr additive="base">
                                        <p:cTn id="195" dur="3000" fill="hold"/>
                                        <p:tgtEl>
                                          <p:spTgt spid="42"/>
                                        </p:tgtEl>
                                        <p:attrNameLst>
                                          <p:attrName>ppt_y</p:attrName>
                                        </p:attrNameLst>
                                      </p:cBhvr>
                                      <p:tavLst>
                                        <p:tav tm="0">
                                          <p:val>
                                            <p:strVal val="1+#ppt_h/2"/>
                                          </p:val>
                                        </p:tav>
                                        <p:tav tm="100000">
                                          <p:val>
                                            <p:strVal val="#ppt_y"/>
                                          </p:val>
                                        </p:tav>
                                      </p:tavLst>
                                    </p:anim>
                                  </p:childTnLst>
                                </p:cTn>
                              </p:par>
                              <p:par>
                                <p:cTn id="196" presetID="2" presetClass="entr" presetSubtype="6" fill="hold" grpId="0" nodeType="withEffect">
                                  <p:stCondLst>
                                    <p:cond delay="0"/>
                                  </p:stCondLst>
                                  <p:iterate type="lt">
                                    <p:tmPct val="0"/>
                                  </p:iterate>
                                  <p:childTnLst>
                                    <p:set>
                                      <p:cBhvr>
                                        <p:cTn id="197" dur="1" fill="hold">
                                          <p:stCondLst>
                                            <p:cond delay="0"/>
                                          </p:stCondLst>
                                        </p:cTn>
                                        <p:tgtEl>
                                          <p:spTgt spid="44"/>
                                        </p:tgtEl>
                                        <p:attrNameLst>
                                          <p:attrName>style.visibility</p:attrName>
                                        </p:attrNameLst>
                                      </p:cBhvr>
                                      <p:to>
                                        <p:strVal val="visible"/>
                                      </p:to>
                                    </p:set>
                                    <p:anim calcmode="lin" valueType="num">
                                      <p:cBhvr additive="base">
                                        <p:cTn id="198" dur="3000" fill="hold"/>
                                        <p:tgtEl>
                                          <p:spTgt spid="44"/>
                                        </p:tgtEl>
                                        <p:attrNameLst>
                                          <p:attrName>ppt_x</p:attrName>
                                        </p:attrNameLst>
                                      </p:cBhvr>
                                      <p:tavLst>
                                        <p:tav tm="0">
                                          <p:val>
                                            <p:strVal val="1+#ppt_w/2"/>
                                          </p:val>
                                        </p:tav>
                                        <p:tav tm="100000">
                                          <p:val>
                                            <p:strVal val="#ppt_x"/>
                                          </p:val>
                                        </p:tav>
                                      </p:tavLst>
                                    </p:anim>
                                    <p:anim calcmode="lin" valueType="num">
                                      <p:cBhvr additive="base">
                                        <p:cTn id="199" dur="3000" fill="hold"/>
                                        <p:tgtEl>
                                          <p:spTgt spid="44"/>
                                        </p:tgtEl>
                                        <p:attrNameLst>
                                          <p:attrName>ppt_y</p:attrName>
                                        </p:attrNameLst>
                                      </p:cBhvr>
                                      <p:tavLst>
                                        <p:tav tm="0">
                                          <p:val>
                                            <p:strVal val="1+#ppt_h/2"/>
                                          </p:val>
                                        </p:tav>
                                        <p:tav tm="100000">
                                          <p:val>
                                            <p:strVal val="#ppt_y"/>
                                          </p:val>
                                        </p:tav>
                                      </p:tavLst>
                                    </p:anim>
                                  </p:childTnLst>
                                </p:cTn>
                              </p:par>
                              <p:par>
                                <p:cTn id="200" presetID="2" presetClass="entr" presetSubtype="6" fill="hold" grpId="0" nodeType="withEffect">
                                  <p:stCondLst>
                                    <p:cond delay="0"/>
                                  </p:stCondLst>
                                  <p:iterate type="lt">
                                    <p:tmPct val="0"/>
                                  </p:iterate>
                                  <p:childTnLst>
                                    <p:set>
                                      <p:cBhvr>
                                        <p:cTn id="201" dur="1" fill="hold">
                                          <p:stCondLst>
                                            <p:cond delay="0"/>
                                          </p:stCondLst>
                                        </p:cTn>
                                        <p:tgtEl>
                                          <p:spTgt spid="46"/>
                                        </p:tgtEl>
                                        <p:attrNameLst>
                                          <p:attrName>style.visibility</p:attrName>
                                        </p:attrNameLst>
                                      </p:cBhvr>
                                      <p:to>
                                        <p:strVal val="visible"/>
                                      </p:to>
                                    </p:set>
                                    <p:anim calcmode="lin" valueType="num">
                                      <p:cBhvr additive="base">
                                        <p:cTn id="202" dur="3000" fill="hold"/>
                                        <p:tgtEl>
                                          <p:spTgt spid="46"/>
                                        </p:tgtEl>
                                        <p:attrNameLst>
                                          <p:attrName>ppt_x</p:attrName>
                                        </p:attrNameLst>
                                      </p:cBhvr>
                                      <p:tavLst>
                                        <p:tav tm="0">
                                          <p:val>
                                            <p:strVal val="1+#ppt_w/2"/>
                                          </p:val>
                                        </p:tav>
                                        <p:tav tm="100000">
                                          <p:val>
                                            <p:strVal val="#ppt_x"/>
                                          </p:val>
                                        </p:tav>
                                      </p:tavLst>
                                    </p:anim>
                                    <p:anim calcmode="lin" valueType="num">
                                      <p:cBhvr additive="base">
                                        <p:cTn id="203" dur="3000" fill="hold"/>
                                        <p:tgtEl>
                                          <p:spTgt spid="46"/>
                                        </p:tgtEl>
                                        <p:attrNameLst>
                                          <p:attrName>ppt_y</p:attrName>
                                        </p:attrNameLst>
                                      </p:cBhvr>
                                      <p:tavLst>
                                        <p:tav tm="0">
                                          <p:val>
                                            <p:strVal val="1+#ppt_h/2"/>
                                          </p:val>
                                        </p:tav>
                                        <p:tav tm="100000">
                                          <p:val>
                                            <p:strVal val="#ppt_y"/>
                                          </p:val>
                                        </p:tav>
                                      </p:tavLst>
                                    </p:anim>
                                  </p:childTnLst>
                                </p:cTn>
                              </p:par>
                              <p:par>
                                <p:cTn id="204" presetID="2" presetClass="entr" presetSubtype="6" fill="hold" grpId="0" nodeType="withEffect">
                                  <p:stCondLst>
                                    <p:cond delay="0"/>
                                  </p:stCondLst>
                                  <p:iterate type="lt">
                                    <p:tmPct val="0"/>
                                  </p:iterate>
                                  <p:childTnLst>
                                    <p:set>
                                      <p:cBhvr>
                                        <p:cTn id="205" dur="1" fill="hold">
                                          <p:stCondLst>
                                            <p:cond delay="0"/>
                                          </p:stCondLst>
                                        </p:cTn>
                                        <p:tgtEl>
                                          <p:spTgt spid="48"/>
                                        </p:tgtEl>
                                        <p:attrNameLst>
                                          <p:attrName>style.visibility</p:attrName>
                                        </p:attrNameLst>
                                      </p:cBhvr>
                                      <p:to>
                                        <p:strVal val="visible"/>
                                      </p:to>
                                    </p:set>
                                    <p:anim calcmode="lin" valueType="num">
                                      <p:cBhvr additive="base">
                                        <p:cTn id="206" dur="3000" fill="hold"/>
                                        <p:tgtEl>
                                          <p:spTgt spid="48"/>
                                        </p:tgtEl>
                                        <p:attrNameLst>
                                          <p:attrName>ppt_x</p:attrName>
                                        </p:attrNameLst>
                                      </p:cBhvr>
                                      <p:tavLst>
                                        <p:tav tm="0">
                                          <p:val>
                                            <p:strVal val="1+#ppt_w/2"/>
                                          </p:val>
                                        </p:tav>
                                        <p:tav tm="100000">
                                          <p:val>
                                            <p:strVal val="#ppt_x"/>
                                          </p:val>
                                        </p:tav>
                                      </p:tavLst>
                                    </p:anim>
                                    <p:anim calcmode="lin" valueType="num">
                                      <p:cBhvr additive="base">
                                        <p:cTn id="207" dur="3000" fill="hold"/>
                                        <p:tgtEl>
                                          <p:spTgt spid="48"/>
                                        </p:tgtEl>
                                        <p:attrNameLst>
                                          <p:attrName>ppt_y</p:attrName>
                                        </p:attrNameLst>
                                      </p:cBhvr>
                                      <p:tavLst>
                                        <p:tav tm="0">
                                          <p:val>
                                            <p:strVal val="1+#ppt_h/2"/>
                                          </p:val>
                                        </p:tav>
                                        <p:tav tm="100000">
                                          <p:val>
                                            <p:strVal val="#ppt_y"/>
                                          </p:val>
                                        </p:tav>
                                      </p:tavLst>
                                    </p:anim>
                                  </p:childTnLst>
                                </p:cTn>
                              </p:par>
                              <p:par>
                                <p:cTn id="208" presetID="2" presetClass="entr" presetSubtype="6" fill="hold" grpId="0" nodeType="withEffect">
                                  <p:stCondLst>
                                    <p:cond delay="0"/>
                                  </p:stCondLst>
                                  <p:iterate type="lt">
                                    <p:tmPct val="0"/>
                                  </p:iterate>
                                  <p:childTnLst>
                                    <p:set>
                                      <p:cBhvr>
                                        <p:cTn id="209" dur="1" fill="hold">
                                          <p:stCondLst>
                                            <p:cond delay="0"/>
                                          </p:stCondLst>
                                        </p:cTn>
                                        <p:tgtEl>
                                          <p:spTgt spid="50"/>
                                        </p:tgtEl>
                                        <p:attrNameLst>
                                          <p:attrName>style.visibility</p:attrName>
                                        </p:attrNameLst>
                                      </p:cBhvr>
                                      <p:to>
                                        <p:strVal val="visible"/>
                                      </p:to>
                                    </p:set>
                                    <p:anim calcmode="lin" valueType="num">
                                      <p:cBhvr additive="base">
                                        <p:cTn id="210" dur="3000" fill="hold"/>
                                        <p:tgtEl>
                                          <p:spTgt spid="50"/>
                                        </p:tgtEl>
                                        <p:attrNameLst>
                                          <p:attrName>ppt_x</p:attrName>
                                        </p:attrNameLst>
                                      </p:cBhvr>
                                      <p:tavLst>
                                        <p:tav tm="0">
                                          <p:val>
                                            <p:strVal val="1+#ppt_w/2"/>
                                          </p:val>
                                        </p:tav>
                                        <p:tav tm="100000">
                                          <p:val>
                                            <p:strVal val="#ppt_x"/>
                                          </p:val>
                                        </p:tav>
                                      </p:tavLst>
                                    </p:anim>
                                    <p:anim calcmode="lin" valueType="num">
                                      <p:cBhvr additive="base">
                                        <p:cTn id="211" dur="3000" fill="hold"/>
                                        <p:tgtEl>
                                          <p:spTgt spid="50"/>
                                        </p:tgtEl>
                                        <p:attrNameLst>
                                          <p:attrName>ppt_y</p:attrName>
                                        </p:attrNameLst>
                                      </p:cBhvr>
                                      <p:tavLst>
                                        <p:tav tm="0">
                                          <p:val>
                                            <p:strVal val="1+#ppt_h/2"/>
                                          </p:val>
                                        </p:tav>
                                        <p:tav tm="100000">
                                          <p:val>
                                            <p:strVal val="#ppt_y"/>
                                          </p:val>
                                        </p:tav>
                                      </p:tavLst>
                                    </p:anim>
                                  </p:childTnLst>
                                </p:cTn>
                              </p:par>
                              <p:par>
                                <p:cTn id="212" presetID="2" presetClass="entr" presetSubtype="6" fill="hold" grpId="0" nodeType="withEffect">
                                  <p:stCondLst>
                                    <p:cond delay="0"/>
                                  </p:stCondLst>
                                  <p:iterate type="lt">
                                    <p:tmPct val="0"/>
                                  </p:iterate>
                                  <p:childTnLst>
                                    <p:set>
                                      <p:cBhvr>
                                        <p:cTn id="213" dur="1" fill="hold">
                                          <p:stCondLst>
                                            <p:cond delay="0"/>
                                          </p:stCondLst>
                                        </p:cTn>
                                        <p:tgtEl>
                                          <p:spTgt spid="52"/>
                                        </p:tgtEl>
                                        <p:attrNameLst>
                                          <p:attrName>style.visibility</p:attrName>
                                        </p:attrNameLst>
                                      </p:cBhvr>
                                      <p:to>
                                        <p:strVal val="visible"/>
                                      </p:to>
                                    </p:set>
                                    <p:anim calcmode="lin" valueType="num">
                                      <p:cBhvr additive="base">
                                        <p:cTn id="214" dur="3000" fill="hold"/>
                                        <p:tgtEl>
                                          <p:spTgt spid="52"/>
                                        </p:tgtEl>
                                        <p:attrNameLst>
                                          <p:attrName>ppt_x</p:attrName>
                                        </p:attrNameLst>
                                      </p:cBhvr>
                                      <p:tavLst>
                                        <p:tav tm="0">
                                          <p:val>
                                            <p:strVal val="1+#ppt_w/2"/>
                                          </p:val>
                                        </p:tav>
                                        <p:tav tm="100000">
                                          <p:val>
                                            <p:strVal val="#ppt_x"/>
                                          </p:val>
                                        </p:tav>
                                      </p:tavLst>
                                    </p:anim>
                                    <p:anim calcmode="lin" valueType="num">
                                      <p:cBhvr additive="base">
                                        <p:cTn id="215" dur="3000" fill="hold"/>
                                        <p:tgtEl>
                                          <p:spTgt spid="52"/>
                                        </p:tgtEl>
                                        <p:attrNameLst>
                                          <p:attrName>ppt_y</p:attrName>
                                        </p:attrNameLst>
                                      </p:cBhvr>
                                      <p:tavLst>
                                        <p:tav tm="0">
                                          <p:val>
                                            <p:strVal val="1+#ppt_h/2"/>
                                          </p:val>
                                        </p:tav>
                                        <p:tav tm="100000">
                                          <p:val>
                                            <p:strVal val="#ppt_y"/>
                                          </p:val>
                                        </p:tav>
                                      </p:tavLst>
                                    </p:anim>
                                  </p:childTnLst>
                                </p:cTn>
                              </p:par>
                              <p:par>
                                <p:cTn id="216" presetID="2" presetClass="entr" presetSubtype="6" fill="hold" grpId="0" nodeType="withEffect">
                                  <p:stCondLst>
                                    <p:cond delay="0"/>
                                  </p:stCondLst>
                                  <p:iterate type="lt">
                                    <p:tmPct val="0"/>
                                  </p:iterate>
                                  <p:childTnLst>
                                    <p:set>
                                      <p:cBhvr>
                                        <p:cTn id="217" dur="1" fill="hold">
                                          <p:stCondLst>
                                            <p:cond delay="0"/>
                                          </p:stCondLst>
                                        </p:cTn>
                                        <p:tgtEl>
                                          <p:spTgt spid="54"/>
                                        </p:tgtEl>
                                        <p:attrNameLst>
                                          <p:attrName>style.visibility</p:attrName>
                                        </p:attrNameLst>
                                      </p:cBhvr>
                                      <p:to>
                                        <p:strVal val="visible"/>
                                      </p:to>
                                    </p:set>
                                    <p:anim calcmode="lin" valueType="num">
                                      <p:cBhvr additive="base">
                                        <p:cTn id="218" dur="3000" fill="hold"/>
                                        <p:tgtEl>
                                          <p:spTgt spid="54"/>
                                        </p:tgtEl>
                                        <p:attrNameLst>
                                          <p:attrName>ppt_x</p:attrName>
                                        </p:attrNameLst>
                                      </p:cBhvr>
                                      <p:tavLst>
                                        <p:tav tm="0">
                                          <p:val>
                                            <p:strVal val="1+#ppt_w/2"/>
                                          </p:val>
                                        </p:tav>
                                        <p:tav tm="100000">
                                          <p:val>
                                            <p:strVal val="#ppt_x"/>
                                          </p:val>
                                        </p:tav>
                                      </p:tavLst>
                                    </p:anim>
                                    <p:anim calcmode="lin" valueType="num">
                                      <p:cBhvr additive="base">
                                        <p:cTn id="219" dur="3000" fill="hold"/>
                                        <p:tgtEl>
                                          <p:spTgt spid="54"/>
                                        </p:tgtEl>
                                        <p:attrNameLst>
                                          <p:attrName>ppt_y</p:attrName>
                                        </p:attrNameLst>
                                      </p:cBhvr>
                                      <p:tavLst>
                                        <p:tav tm="0">
                                          <p:val>
                                            <p:strVal val="1+#ppt_h/2"/>
                                          </p:val>
                                        </p:tav>
                                        <p:tav tm="100000">
                                          <p:val>
                                            <p:strVal val="#ppt_y"/>
                                          </p:val>
                                        </p:tav>
                                      </p:tavLst>
                                    </p:anim>
                                  </p:childTnLst>
                                </p:cTn>
                              </p:par>
                              <p:par>
                                <p:cTn id="220" presetID="2" presetClass="entr" presetSubtype="6" fill="hold" grpId="0" nodeType="withEffect">
                                  <p:stCondLst>
                                    <p:cond delay="0"/>
                                  </p:stCondLst>
                                  <p:iterate type="lt">
                                    <p:tmPct val="0"/>
                                  </p:iterate>
                                  <p:childTnLst>
                                    <p:set>
                                      <p:cBhvr>
                                        <p:cTn id="221" dur="1" fill="hold">
                                          <p:stCondLst>
                                            <p:cond delay="0"/>
                                          </p:stCondLst>
                                        </p:cTn>
                                        <p:tgtEl>
                                          <p:spTgt spid="56"/>
                                        </p:tgtEl>
                                        <p:attrNameLst>
                                          <p:attrName>style.visibility</p:attrName>
                                        </p:attrNameLst>
                                      </p:cBhvr>
                                      <p:to>
                                        <p:strVal val="visible"/>
                                      </p:to>
                                    </p:set>
                                    <p:anim calcmode="lin" valueType="num">
                                      <p:cBhvr additive="base">
                                        <p:cTn id="222" dur="3000" fill="hold"/>
                                        <p:tgtEl>
                                          <p:spTgt spid="56"/>
                                        </p:tgtEl>
                                        <p:attrNameLst>
                                          <p:attrName>ppt_x</p:attrName>
                                        </p:attrNameLst>
                                      </p:cBhvr>
                                      <p:tavLst>
                                        <p:tav tm="0">
                                          <p:val>
                                            <p:strVal val="1+#ppt_w/2"/>
                                          </p:val>
                                        </p:tav>
                                        <p:tav tm="100000">
                                          <p:val>
                                            <p:strVal val="#ppt_x"/>
                                          </p:val>
                                        </p:tav>
                                      </p:tavLst>
                                    </p:anim>
                                    <p:anim calcmode="lin" valueType="num">
                                      <p:cBhvr additive="base">
                                        <p:cTn id="223" dur="3000" fill="hold"/>
                                        <p:tgtEl>
                                          <p:spTgt spid="56"/>
                                        </p:tgtEl>
                                        <p:attrNameLst>
                                          <p:attrName>ppt_y</p:attrName>
                                        </p:attrNameLst>
                                      </p:cBhvr>
                                      <p:tavLst>
                                        <p:tav tm="0">
                                          <p:val>
                                            <p:strVal val="1+#ppt_h/2"/>
                                          </p:val>
                                        </p:tav>
                                        <p:tav tm="100000">
                                          <p:val>
                                            <p:strVal val="#ppt_y"/>
                                          </p:val>
                                        </p:tav>
                                      </p:tavLst>
                                    </p:anim>
                                  </p:childTnLst>
                                </p:cTn>
                              </p:par>
                              <p:par>
                                <p:cTn id="224" presetID="8" presetClass="emph" presetSubtype="0" fill="hold" grpId="1" nodeType="withEffect">
                                  <p:stCondLst>
                                    <p:cond delay="0"/>
                                  </p:stCondLst>
                                  <p:iterate type="lt">
                                    <p:tmPct val="0"/>
                                  </p:iterate>
                                  <p:childTnLst>
                                    <p:animRot by="21600000">
                                      <p:cBhvr>
                                        <p:cTn id="225" dur="3000" fill="hold"/>
                                        <p:tgtEl>
                                          <p:spTgt spid="21"/>
                                        </p:tgtEl>
                                        <p:attrNameLst>
                                          <p:attrName>r</p:attrName>
                                        </p:attrNameLst>
                                      </p:cBhvr>
                                    </p:animRot>
                                  </p:childTnLst>
                                </p:cTn>
                              </p:par>
                              <p:par>
                                <p:cTn id="226" presetID="8" presetClass="emph" presetSubtype="0" fill="hold" grpId="1" nodeType="withEffect">
                                  <p:stCondLst>
                                    <p:cond delay="0"/>
                                  </p:stCondLst>
                                  <p:iterate type="lt">
                                    <p:tmPct val="0"/>
                                  </p:iterate>
                                  <p:childTnLst>
                                    <p:animRot by="21600000">
                                      <p:cBhvr>
                                        <p:cTn id="227" dur="3000" fill="hold"/>
                                        <p:tgtEl>
                                          <p:spTgt spid="23"/>
                                        </p:tgtEl>
                                        <p:attrNameLst>
                                          <p:attrName>r</p:attrName>
                                        </p:attrNameLst>
                                      </p:cBhvr>
                                    </p:animRot>
                                  </p:childTnLst>
                                </p:cTn>
                              </p:par>
                              <p:par>
                                <p:cTn id="228" presetID="8" presetClass="emph" presetSubtype="0" fill="hold" grpId="1" nodeType="withEffect">
                                  <p:stCondLst>
                                    <p:cond delay="0"/>
                                  </p:stCondLst>
                                  <p:iterate type="lt">
                                    <p:tmPct val="0"/>
                                  </p:iterate>
                                  <p:childTnLst>
                                    <p:animRot by="21600000">
                                      <p:cBhvr>
                                        <p:cTn id="229" dur="3000" fill="hold"/>
                                        <p:tgtEl>
                                          <p:spTgt spid="25"/>
                                        </p:tgtEl>
                                        <p:attrNameLst>
                                          <p:attrName>r</p:attrName>
                                        </p:attrNameLst>
                                      </p:cBhvr>
                                    </p:animRot>
                                  </p:childTnLst>
                                </p:cTn>
                              </p:par>
                              <p:par>
                                <p:cTn id="230" presetID="8" presetClass="emph" presetSubtype="0" fill="hold" grpId="1" nodeType="withEffect">
                                  <p:stCondLst>
                                    <p:cond delay="0"/>
                                  </p:stCondLst>
                                  <p:iterate type="lt">
                                    <p:tmPct val="0"/>
                                  </p:iterate>
                                  <p:childTnLst>
                                    <p:animRot by="21600000">
                                      <p:cBhvr>
                                        <p:cTn id="231" dur="3000" fill="hold"/>
                                        <p:tgtEl>
                                          <p:spTgt spid="27"/>
                                        </p:tgtEl>
                                        <p:attrNameLst>
                                          <p:attrName>r</p:attrName>
                                        </p:attrNameLst>
                                      </p:cBhvr>
                                    </p:animRot>
                                  </p:childTnLst>
                                </p:cTn>
                              </p:par>
                              <p:par>
                                <p:cTn id="232" presetID="8" presetClass="emph" presetSubtype="0" fill="hold" grpId="1" nodeType="withEffect">
                                  <p:stCondLst>
                                    <p:cond delay="0"/>
                                  </p:stCondLst>
                                  <p:iterate type="lt">
                                    <p:tmPct val="0"/>
                                  </p:iterate>
                                  <p:childTnLst>
                                    <p:animRot by="21600000">
                                      <p:cBhvr>
                                        <p:cTn id="233" dur="3000" fill="hold"/>
                                        <p:tgtEl>
                                          <p:spTgt spid="29"/>
                                        </p:tgtEl>
                                        <p:attrNameLst>
                                          <p:attrName>r</p:attrName>
                                        </p:attrNameLst>
                                      </p:cBhvr>
                                    </p:animRot>
                                  </p:childTnLst>
                                </p:cTn>
                              </p:par>
                              <p:par>
                                <p:cTn id="234" presetID="8" presetClass="emph" presetSubtype="0" fill="hold" grpId="1" nodeType="withEffect">
                                  <p:stCondLst>
                                    <p:cond delay="0"/>
                                  </p:stCondLst>
                                  <p:iterate type="lt">
                                    <p:tmPct val="0"/>
                                  </p:iterate>
                                  <p:childTnLst>
                                    <p:animRot by="21600000">
                                      <p:cBhvr>
                                        <p:cTn id="235" dur="3000" fill="hold"/>
                                        <p:tgtEl>
                                          <p:spTgt spid="31"/>
                                        </p:tgtEl>
                                        <p:attrNameLst>
                                          <p:attrName>r</p:attrName>
                                        </p:attrNameLst>
                                      </p:cBhvr>
                                    </p:animRot>
                                  </p:childTnLst>
                                </p:cTn>
                              </p:par>
                              <p:par>
                                <p:cTn id="236" presetID="8" presetClass="emph" presetSubtype="0" fill="hold" grpId="1" nodeType="withEffect">
                                  <p:stCondLst>
                                    <p:cond delay="0"/>
                                  </p:stCondLst>
                                  <p:iterate type="lt">
                                    <p:tmPct val="0"/>
                                  </p:iterate>
                                  <p:childTnLst>
                                    <p:animRot by="21600000">
                                      <p:cBhvr>
                                        <p:cTn id="237" dur="3000" fill="hold"/>
                                        <p:tgtEl>
                                          <p:spTgt spid="33"/>
                                        </p:tgtEl>
                                        <p:attrNameLst>
                                          <p:attrName>r</p:attrName>
                                        </p:attrNameLst>
                                      </p:cBhvr>
                                    </p:animRot>
                                  </p:childTnLst>
                                </p:cTn>
                              </p:par>
                              <p:par>
                                <p:cTn id="238" presetID="8" presetClass="emph" presetSubtype="0" fill="hold" grpId="1" nodeType="withEffect">
                                  <p:stCondLst>
                                    <p:cond delay="0"/>
                                  </p:stCondLst>
                                  <p:iterate type="lt">
                                    <p:tmPct val="0"/>
                                  </p:iterate>
                                  <p:childTnLst>
                                    <p:animRot by="21600000">
                                      <p:cBhvr>
                                        <p:cTn id="239" dur="3000" fill="hold"/>
                                        <p:tgtEl>
                                          <p:spTgt spid="35"/>
                                        </p:tgtEl>
                                        <p:attrNameLst>
                                          <p:attrName>r</p:attrName>
                                        </p:attrNameLst>
                                      </p:cBhvr>
                                    </p:animRot>
                                  </p:childTnLst>
                                </p:cTn>
                              </p:par>
                              <p:par>
                                <p:cTn id="240" presetID="8" presetClass="emph" presetSubtype="0" fill="hold" grpId="1" nodeType="withEffect">
                                  <p:stCondLst>
                                    <p:cond delay="0"/>
                                  </p:stCondLst>
                                  <p:iterate type="lt">
                                    <p:tmPct val="0"/>
                                  </p:iterate>
                                  <p:childTnLst>
                                    <p:animRot by="21600000">
                                      <p:cBhvr>
                                        <p:cTn id="241" dur="3000" fill="hold"/>
                                        <p:tgtEl>
                                          <p:spTgt spid="37"/>
                                        </p:tgtEl>
                                        <p:attrNameLst>
                                          <p:attrName>r</p:attrName>
                                        </p:attrNameLst>
                                      </p:cBhvr>
                                    </p:animRot>
                                  </p:childTnLst>
                                </p:cTn>
                              </p:par>
                              <p:par>
                                <p:cTn id="242" presetID="8" presetClass="emph" presetSubtype="0" fill="hold" grpId="1" nodeType="withEffect">
                                  <p:stCondLst>
                                    <p:cond delay="0"/>
                                  </p:stCondLst>
                                  <p:iterate type="lt">
                                    <p:tmPct val="0"/>
                                  </p:iterate>
                                  <p:childTnLst>
                                    <p:animRot by="-21600000">
                                      <p:cBhvr>
                                        <p:cTn id="243" dur="3000" fill="hold"/>
                                        <p:tgtEl>
                                          <p:spTgt spid="22"/>
                                        </p:tgtEl>
                                        <p:attrNameLst>
                                          <p:attrName>r</p:attrName>
                                        </p:attrNameLst>
                                      </p:cBhvr>
                                    </p:animRot>
                                  </p:childTnLst>
                                </p:cTn>
                              </p:par>
                              <p:par>
                                <p:cTn id="244" presetID="8" presetClass="emph" presetSubtype="0" fill="hold" grpId="1" nodeType="withEffect">
                                  <p:stCondLst>
                                    <p:cond delay="0"/>
                                  </p:stCondLst>
                                  <p:iterate type="lt">
                                    <p:tmPct val="0"/>
                                  </p:iterate>
                                  <p:childTnLst>
                                    <p:animRot by="-21600000">
                                      <p:cBhvr>
                                        <p:cTn id="245" dur="3000" fill="hold"/>
                                        <p:tgtEl>
                                          <p:spTgt spid="24"/>
                                        </p:tgtEl>
                                        <p:attrNameLst>
                                          <p:attrName>r</p:attrName>
                                        </p:attrNameLst>
                                      </p:cBhvr>
                                    </p:animRot>
                                  </p:childTnLst>
                                </p:cTn>
                              </p:par>
                              <p:par>
                                <p:cTn id="246" presetID="8" presetClass="emph" presetSubtype="0" fill="hold" grpId="1" nodeType="withEffect">
                                  <p:stCondLst>
                                    <p:cond delay="0"/>
                                  </p:stCondLst>
                                  <p:iterate type="lt">
                                    <p:tmPct val="0"/>
                                  </p:iterate>
                                  <p:childTnLst>
                                    <p:animRot by="-21600000">
                                      <p:cBhvr>
                                        <p:cTn id="247" dur="3000" fill="hold"/>
                                        <p:tgtEl>
                                          <p:spTgt spid="26"/>
                                        </p:tgtEl>
                                        <p:attrNameLst>
                                          <p:attrName>r</p:attrName>
                                        </p:attrNameLst>
                                      </p:cBhvr>
                                    </p:animRot>
                                  </p:childTnLst>
                                </p:cTn>
                              </p:par>
                              <p:par>
                                <p:cTn id="248" presetID="8" presetClass="emph" presetSubtype="0" fill="hold" grpId="1" nodeType="withEffect">
                                  <p:stCondLst>
                                    <p:cond delay="0"/>
                                  </p:stCondLst>
                                  <p:iterate type="lt">
                                    <p:tmPct val="0"/>
                                  </p:iterate>
                                  <p:childTnLst>
                                    <p:animRot by="-21600000">
                                      <p:cBhvr>
                                        <p:cTn id="249" dur="3000" fill="hold"/>
                                        <p:tgtEl>
                                          <p:spTgt spid="28"/>
                                        </p:tgtEl>
                                        <p:attrNameLst>
                                          <p:attrName>r</p:attrName>
                                        </p:attrNameLst>
                                      </p:cBhvr>
                                    </p:animRot>
                                  </p:childTnLst>
                                </p:cTn>
                              </p:par>
                              <p:par>
                                <p:cTn id="250" presetID="8" presetClass="emph" presetSubtype="0" fill="hold" grpId="1" nodeType="withEffect">
                                  <p:stCondLst>
                                    <p:cond delay="0"/>
                                  </p:stCondLst>
                                  <p:iterate type="lt">
                                    <p:tmPct val="0"/>
                                  </p:iterate>
                                  <p:childTnLst>
                                    <p:animRot by="-21600000">
                                      <p:cBhvr>
                                        <p:cTn id="251" dur="3000" fill="hold"/>
                                        <p:tgtEl>
                                          <p:spTgt spid="30"/>
                                        </p:tgtEl>
                                        <p:attrNameLst>
                                          <p:attrName>r</p:attrName>
                                        </p:attrNameLst>
                                      </p:cBhvr>
                                    </p:animRot>
                                  </p:childTnLst>
                                </p:cTn>
                              </p:par>
                              <p:par>
                                <p:cTn id="252" presetID="8" presetClass="emph" presetSubtype="0" fill="hold" grpId="1" nodeType="withEffect">
                                  <p:stCondLst>
                                    <p:cond delay="0"/>
                                  </p:stCondLst>
                                  <p:iterate type="lt">
                                    <p:tmPct val="0"/>
                                  </p:iterate>
                                  <p:childTnLst>
                                    <p:animRot by="-21600000">
                                      <p:cBhvr>
                                        <p:cTn id="253" dur="3000" fill="hold"/>
                                        <p:tgtEl>
                                          <p:spTgt spid="32"/>
                                        </p:tgtEl>
                                        <p:attrNameLst>
                                          <p:attrName>r</p:attrName>
                                        </p:attrNameLst>
                                      </p:cBhvr>
                                    </p:animRot>
                                  </p:childTnLst>
                                </p:cTn>
                              </p:par>
                              <p:par>
                                <p:cTn id="254" presetID="8" presetClass="emph" presetSubtype="0" fill="hold" grpId="1" nodeType="withEffect">
                                  <p:stCondLst>
                                    <p:cond delay="0"/>
                                  </p:stCondLst>
                                  <p:iterate type="lt">
                                    <p:tmPct val="0"/>
                                  </p:iterate>
                                  <p:childTnLst>
                                    <p:animRot by="-21600000">
                                      <p:cBhvr>
                                        <p:cTn id="255" dur="3000" fill="hold"/>
                                        <p:tgtEl>
                                          <p:spTgt spid="34"/>
                                        </p:tgtEl>
                                        <p:attrNameLst>
                                          <p:attrName>r</p:attrName>
                                        </p:attrNameLst>
                                      </p:cBhvr>
                                    </p:animRot>
                                  </p:childTnLst>
                                </p:cTn>
                              </p:par>
                              <p:par>
                                <p:cTn id="256" presetID="8" presetClass="emph" presetSubtype="0" fill="hold" grpId="1" nodeType="withEffect">
                                  <p:stCondLst>
                                    <p:cond delay="0"/>
                                  </p:stCondLst>
                                  <p:iterate type="lt">
                                    <p:tmPct val="0"/>
                                  </p:iterate>
                                  <p:childTnLst>
                                    <p:animRot by="-21600000">
                                      <p:cBhvr>
                                        <p:cTn id="257" dur="3000" fill="hold"/>
                                        <p:tgtEl>
                                          <p:spTgt spid="36"/>
                                        </p:tgtEl>
                                        <p:attrNameLst>
                                          <p:attrName>r</p:attrName>
                                        </p:attrNameLst>
                                      </p:cBhvr>
                                    </p:animRot>
                                  </p:childTnLst>
                                </p:cTn>
                              </p:par>
                              <p:par>
                                <p:cTn id="258" presetID="8" presetClass="emph" presetSubtype="0" fill="hold" grpId="1" nodeType="withEffect">
                                  <p:stCondLst>
                                    <p:cond delay="0"/>
                                  </p:stCondLst>
                                  <p:iterate type="lt">
                                    <p:tmPct val="0"/>
                                  </p:iterate>
                                  <p:childTnLst>
                                    <p:animRot by="-21600000">
                                      <p:cBhvr>
                                        <p:cTn id="259" dur="3000" fill="hold"/>
                                        <p:tgtEl>
                                          <p:spTgt spid="38"/>
                                        </p:tgtEl>
                                        <p:attrNameLst>
                                          <p:attrName>r</p:attrName>
                                        </p:attrNameLst>
                                      </p:cBhvr>
                                    </p:animRot>
                                  </p:childTnLst>
                                </p:cTn>
                              </p:par>
                              <p:par>
                                <p:cTn id="260" presetID="8" presetClass="emph" presetSubtype="0" fill="hold" grpId="1" nodeType="withEffect">
                                  <p:stCondLst>
                                    <p:cond delay="0"/>
                                  </p:stCondLst>
                                  <p:iterate type="lt">
                                    <p:tmPct val="0"/>
                                  </p:iterate>
                                  <p:childTnLst>
                                    <p:animRot by="21600000">
                                      <p:cBhvr>
                                        <p:cTn id="261" dur="3000" fill="hold"/>
                                        <p:tgtEl>
                                          <p:spTgt spid="3"/>
                                        </p:tgtEl>
                                        <p:attrNameLst>
                                          <p:attrName>r</p:attrName>
                                        </p:attrNameLst>
                                      </p:cBhvr>
                                    </p:animRot>
                                  </p:childTnLst>
                                </p:cTn>
                              </p:par>
                              <p:par>
                                <p:cTn id="262" presetID="8" presetClass="emph" presetSubtype="0" fill="hold" grpId="1" nodeType="withEffect">
                                  <p:stCondLst>
                                    <p:cond delay="0"/>
                                  </p:stCondLst>
                                  <p:iterate type="lt">
                                    <p:tmPct val="0"/>
                                  </p:iterate>
                                  <p:childTnLst>
                                    <p:animRot by="21600000">
                                      <p:cBhvr>
                                        <p:cTn id="263" dur="3000" fill="hold"/>
                                        <p:tgtEl>
                                          <p:spTgt spid="5"/>
                                        </p:tgtEl>
                                        <p:attrNameLst>
                                          <p:attrName>r</p:attrName>
                                        </p:attrNameLst>
                                      </p:cBhvr>
                                    </p:animRot>
                                  </p:childTnLst>
                                </p:cTn>
                              </p:par>
                              <p:par>
                                <p:cTn id="264" presetID="8" presetClass="emph" presetSubtype="0" fill="hold" grpId="1" nodeType="withEffect">
                                  <p:stCondLst>
                                    <p:cond delay="0"/>
                                  </p:stCondLst>
                                  <p:iterate type="lt">
                                    <p:tmPct val="0"/>
                                  </p:iterate>
                                  <p:childTnLst>
                                    <p:animRot by="21600000">
                                      <p:cBhvr>
                                        <p:cTn id="265" dur="3000" fill="hold"/>
                                        <p:tgtEl>
                                          <p:spTgt spid="7"/>
                                        </p:tgtEl>
                                        <p:attrNameLst>
                                          <p:attrName>r</p:attrName>
                                        </p:attrNameLst>
                                      </p:cBhvr>
                                    </p:animRot>
                                  </p:childTnLst>
                                </p:cTn>
                              </p:par>
                              <p:par>
                                <p:cTn id="266" presetID="8" presetClass="emph" presetSubtype="0" fill="hold" grpId="1" nodeType="withEffect">
                                  <p:stCondLst>
                                    <p:cond delay="0"/>
                                  </p:stCondLst>
                                  <p:iterate type="lt">
                                    <p:tmPct val="0"/>
                                  </p:iterate>
                                  <p:childTnLst>
                                    <p:animRot by="21600000">
                                      <p:cBhvr>
                                        <p:cTn id="267" dur="3000" fill="hold"/>
                                        <p:tgtEl>
                                          <p:spTgt spid="9"/>
                                        </p:tgtEl>
                                        <p:attrNameLst>
                                          <p:attrName>r</p:attrName>
                                        </p:attrNameLst>
                                      </p:cBhvr>
                                    </p:animRot>
                                  </p:childTnLst>
                                </p:cTn>
                              </p:par>
                              <p:par>
                                <p:cTn id="268" presetID="8" presetClass="emph" presetSubtype="0" fill="hold" grpId="1" nodeType="withEffect">
                                  <p:stCondLst>
                                    <p:cond delay="0"/>
                                  </p:stCondLst>
                                  <p:iterate type="lt">
                                    <p:tmPct val="0"/>
                                  </p:iterate>
                                  <p:childTnLst>
                                    <p:animRot by="21600000">
                                      <p:cBhvr>
                                        <p:cTn id="269" dur="3000" fill="hold"/>
                                        <p:tgtEl>
                                          <p:spTgt spid="11"/>
                                        </p:tgtEl>
                                        <p:attrNameLst>
                                          <p:attrName>r</p:attrName>
                                        </p:attrNameLst>
                                      </p:cBhvr>
                                    </p:animRot>
                                  </p:childTnLst>
                                </p:cTn>
                              </p:par>
                              <p:par>
                                <p:cTn id="270" presetID="8" presetClass="emph" presetSubtype="0" fill="hold" grpId="1" nodeType="withEffect">
                                  <p:stCondLst>
                                    <p:cond delay="0"/>
                                  </p:stCondLst>
                                  <p:iterate type="lt">
                                    <p:tmPct val="0"/>
                                  </p:iterate>
                                  <p:childTnLst>
                                    <p:animRot by="21600000">
                                      <p:cBhvr>
                                        <p:cTn id="271" dur="3000" fill="hold"/>
                                        <p:tgtEl>
                                          <p:spTgt spid="13"/>
                                        </p:tgtEl>
                                        <p:attrNameLst>
                                          <p:attrName>r</p:attrName>
                                        </p:attrNameLst>
                                      </p:cBhvr>
                                    </p:animRot>
                                  </p:childTnLst>
                                </p:cTn>
                              </p:par>
                              <p:par>
                                <p:cTn id="272" presetID="8" presetClass="emph" presetSubtype="0" fill="hold" grpId="1" nodeType="withEffect">
                                  <p:stCondLst>
                                    <p:cond delay="0"/>
                                  </p:stCondLst>
                                  <p:iterate type="lt">
                                    <p:tmPct val="0"/>
                                  </p:iterate>
                                  <p:childTnLst>
                                    <p:animRot by="21600000">
                                      <p:cBhvr>
                                        <p:cTn id="273" dur="3000" fill="hold"/>
                                        <p:tgtEl>
                                          <p:spTgt spid="15"/>
                                        </p:tgtEl>
                                        <p:attrNameLst>
                                          <p:attrName>r</p:attrName>
                                        </p:attrNameLst>
                                      </p:cBhvr>
                                    </p:animRot>
                                  </p:childTnLst>
                                </p:cTn>
                              </p:par>
                              <p:par>
                                <p:cTn id="274" presetID="8" presetClass="emph" presetSubtype="0" fill="hold" grpId="1" nodeType="withEffect">
                                  <p:stCondLst>
                                    <p:cond delay="0"/>
                                  </p:stCondLst>
                                  <p:iterate type="lt">
                                    <p:tmPct val="0"/>
                                  </p:iterate>
                                  <p:childTnLst>
                                    <p:animRot by="21600000">
                                      <p:cBhvr>
                                        <p:cTn id="275" dur="3000" fill="hold"/>
                                        <p:tgtEl>
                                          <p:spTgt spid="17"/>
                                        </p:tgtEl>
                                        <p:attrNameLst>
                                          <p:attrName>r</p:attrName>
                                        </p:attrNameLst>
                                      </p:cBhvr>
                                    </p:animRot>
                                  </p:childTnLst>
                                </p:cTn>
                              </p:par>
                              <p:par>
                                <p:cTn id="276" presetID="8" presetClass="emph" presetSubtype="0" fill="hold" grpId="1" nodeType="withEffect">
                                  <p:stCondLst>
                                    <p:cond delay="0"/>
                                  </p:stCondLst>
                                  <p:iterate type="lt">
                                    <p:tmPct val="0"/>
                                  </p:iterate>
                                  <p:childTnLst>
                                    <p:animRot by="21600000">
                                      <p:cBhvr>
                                        <p:cTn id="277" dur="3000" fill="hold"/>
                                        <p:tgtEl>
                                          <p:spTgt spid="19"/>
                                        </p:tgtEl>
                                        <p:attrNameLst>
                                          <p:attrName>r</p:attrName>
                                        </p:attrNameLst>
                                      </p:cBhvr>
                                    </p:animRot>
                                  </p:childTnLst>
                                </p:cTn>
                              </p:par>
                              <p:par>
                                <p:cTn id="278" presetID="8" presetClass="emph" presetSubtype="0" fill="hold" grpId="1" nodeType="withEffect">
                                  <p:stCondLst>
                                    <p:cond delay="0"/>
                                  </p:stCondLst>
                                  <p:iterate type="lt">
                                    <p:tmPct val="0"/>
                                  </p:iterate>
                                  <p:childTnLst>
                                    <p:animRot by="-21600000">
                                      <p:cBhvr>
                                        <p:cTn id="279" dur="3000" fill="hold"/>
                                        <p:tgtEl>
                                          <p:spTgt spid="4"/>
                                        </p:tgtEl>
                                        <p:attrNameLst>
                                          <p:attrName>r</p:attrName>
                                        </p:attrNameLst>
                                      </p:cBhvr>
                                    </p:animRot>
                                  </p:childTnLst>
                                </p:cTn>
                              </p:par>
                              <p:par>
                                <p:cTn id="280" presetID="8" presetClass="emph" presetSubtype="0" fill="hold" grpId="1" nodeType="withEffect">
                                  <p:stCondLst>
                                    <p:cond delay="0"/>
                                  </p:stCondLst>
                                  <p:iterate type="lt">
                                    <p:tmPct val="0"/>
                                  </p:iterate>
                                  <p:childTnLst>
                                    <p:animRot by="-21600000">
                                      <p:cBhvr>
                                        <p:cTn id="281" dur="3000" fill="hold"/>
                                        <p:tgtEl>
                                          <p:spTgt spid="6"/>
                                        </p:tgtEl>
                                        <p:attrNameLst>
                                          <p:attrName>r</p:attrName>
                                        </p:attrNameLst>
                                      </p:cBhvr>
                                    </p:animRot>
                                  </p:childTnLst>
                                </p:cTn>
                              </p:par>
                              <p:par>
                                <p:cTn id="282" presetID="8" presetClass="emph" presetSubtype="0" fill="hold" grpId="1" nodeType="withEffect">
                                  <p:stCondLst>
                                    <p:cond delay="0"/>
                                  </p:stCondLst>
                                  <p:iterate type="lt">
                                    <p:tmPct val="0"/>
                                  </p:iterate>
                                  <p:childTnLst>
                                    <p:animRot by="-21600000">
                                      <p:cBhvr>
                                        <p:cTn id="283" dur="3000" fill="hold"/>
                                        <p:tgtEl>
                                          <p:spTgt spid="8"/>
                                        </p:tgtEl>
                                        <p:attrNameLst>
                                          <p:attrName>r</p:attrName>
                                        </p:attrNameLst>
                                      </p:cBhvr>
                                    </p:animRot>
                                  </p:childTnLst>
                                </p:cTn>
                              </p:par>
                              <p:par>
                                <p:cTn id="284" presetID="8" presetClass="emph" presetSubtype="0" fill="hold" grpId="1" nodeType="withEffect">
                                  <p:stCondLst>
                                    <p:cond delay="0"/>
                                  </p:stCondLst>
                                  <p:iterate type="lt">
                                    <p:tmPct val="0"/>
                                  </p:iterate>
                                  <p:childTnLst>
                                    <p:animRot by="-21600000">
                                      <p:cBhvr>
                                        <p:cTn id="285" dur="3000" fill="hold"/>
                                        <p:tgtEl>
                                          <p:spTgt spid="10"/>
                                        </p:tgtEl>
                                        <p:attrNameLst>
                                          <p:attrName>r</p:attrName>
                                        </p:attrNameLst>
                                      </p:cBhvr>
                                    </p:animRot>
                                  </p:childTnLst>
                                </p:cTn>
                              </p:par>
                              <p:par>
                                <p:cTn id="286" presetID="8" presetClass="emph" presetSubtype="0" fill="hold" grpId="1" nodeType="withEffect">
                                  <p:stCondLst>
                                    <p:cond delay="0"/>
                                  </p:stCondLst>
                                  <p:iterate type="lt">
                                    <p:tmPct val="0"/>
                                  </p:iterate>
                                  <p:childTnLst>
                                    <p:animRot by="-21600000">
                                      <p:cBhvr>
                                        <p:cTn id="287" dur="3000" fill="hold"/>
                                        <p:tgtEl>
                                          <p:spTgt spid="12"/>
                                        </p:tgtEl>
                                        <p:attrNameLst>
                                          <p:attrName>r</p:attrName>
                                        </p:attrNameLst>
                                      </p:cBhvr>
                                    </p:animRot>
                                  </p:childTnLst>
                                </p:cTn>
                              </p:par>
                              <p:par>
                                <p:cTn id="288" presetID="8" presetClass="emph" presetSubtype="0" fill="hold" grpId="1" nodeType="withEffect">
                                  <p:stCondLst>
                                    <p:cond delay="0"/>
                                  </p:stCondLst>
                                  <p:iterate type="lt">
                                    <p:tmPct val="0"/>
                                  </p:iterate>
                                  <p:childTnLst>
                                    <p:animRot by="-21600000">
                                      <p:cBhvr>
                                        <p:cTn id="289" dur="3000" fill="hold"/>
                                        <p:tgtEl>
                                          <p:spTgt spid="14"/>
                                        </p:tgtEl>
                                        <p:attrNameLst>
                                          <p:attrName>r</p:attrName>
                                        </p:attrNameLst>
                                      </p:cBhvr>
                                    </p:animRot>
                                  </p:childTnLst>
                                </p:cTn>
                              </p:par>
                              <p:par>
                                <p:cTn id="290" presetID="8" presetClass="emph" presetSubtype="0" fill="hold" grpId="1" nodeType="withEffect">
                                  <p:stCondLst>
                                    <p:cond delay="0"/>
                                  </p:stCondLst>
                                  <p:iterate type="lt">
                                    <p:tmPct val="0"/>
                                  </p:iterate>
                                  <p:childTnLst>
                                    <p:animRot by="-21600000">
                                      <p:cBhvr>
                                        <p:cTn id="291" dur="3000" fill="hold"/>
                                        <p:tgtEl>
                                          <p:spTgt spid="16"/>
                                        </p:tgtEl>
                                        <p:attrNameLst>
                                          <p:attrName>r</p:attrName>
                                        </p:attrNameLst>
                                      </p:cBhvr>
                                    </p:animRot>
                                  </p:childTnLst>
                                </p:cTn>
                              </p:par>
                              <p:par>
                                <p:cTn id="292" presetID="8" presetClass="emph" presetSubtype="0" fill="hold" grpId="1" nodeType="withEffect">
                                  <p:stCondLst>
                                    <p:cond delay="0"/>
                                  </p:stCondLst>
                                  <p:iterate type="lt">
                                    <p:tmPct val="0"/>
                                  </p:iterate>
                                  <p:childTnLst>
                                    <p:animRot by="-21600000">
                                      <p:cBhvr>
                                        <p:cTn id="293" dur="3000" fill="hold"/>
                                        <p:tgtEl>
                                          <p:spTgt spid="18"/>
                                        </p:tgtEl>
                                        <p:attrNameLst>
                                          <p:attrName>r</p:attrName>
                                        </p:attrNameLst>
                                      </p:cBhvr>
                                    </p:animRot>
                                  </p:childTnLst>
                                </p:cTn>
                              </p:par>
                              <p:par>
                                <p:cTn id="294" presetID="8" presetClass="emph" presetSubtype="0" fill="hold" grpId="1" nodeType="withEffect">
                                  <p:stCondLst>
                                    <p:cond delay="0"/>
                                  </p:stCondLst>
                                  <p:iterate type="lt">
                                    <p:tmPct val="0"/>
                                  </p:iterate>
                                  <p:childTnLst>
                                    <p:animRot by="-21600000">
                                      <p:cBhvr>
                                        <p:cTn id="295" dur="3000" fill="hold"/>
                                        <p:tgtEl>
                                          <p:spTgt spid="20"/>
                                        </p:tgtEl>
                                        <p:attrNameLst>
                                          <p:attrName>r</p:attrName>
                                        </p:attrNameLst>
                                      </p:cBhvr>
                                    </p:animRot>
                                  </p:childTnLst>
                                </p:cTn>
                              </p:par>
                              <p:par>
                                <p:cTn id="296" presetID="8" presetClass="emph" presetSubtype="0" fill="hold" grpId="1" nodeType="withEffect">
                                  <p:stCondLst>
                                    <p:cond delay="0"/>
                                  </p:stCondLst>
                                  <p:iterate type="lt">
                                    <p:tmPct val="0"/>
                                  </p:iterate>
                                  <p:childTnLst>
                                    <p:animRot by="21600000">
                                      <p:cBhvr>
                                        <p:cTn id="297" dur="3000" fill="hold"/>
                                        <p:tgtEl>
                                          <p:spTgt spid="39"/>
                                        </p:tgtEl>
                                        <p:attrNameLst>
                                          <p:attrName>r</p:attrName>
                                        </p:attrNameLst>
                                      </p:cBhvr>
                                    </p:animRot>
                                  </p:childTnLst>
                                </p:cTn>
                              </p:par>
                              <p:par>
                                <p:cTn id="298" presetID="8" presetClass="emph" presetSubtype="0" fill="hold" grpId="1" nodeType="withEffect">
                                  <p:stCondLst>
                                    <p:cond delay="0"/>
                                  </p:stCondLst>
                                  <p:iterate type="lt">
                                    <p:tmPct val="0"/>
                                  </p:iterate>
                                  <p:childTnLst>
                                    <p:animRot by="21600000">
                                      <p:cBhvr>
                                        <p:cTn id="299" dur="3000" fill="hold"/>
                                        <p:tgtEl>
                                          <p:spTgt spid="41"/>
                                        </p:tgtEl>
                                        <p:attrNameLst>
                                          <p:attrName>r</p:attrName>
                                        </p:attrNameLst>
                                      </p:cBhvr>
                                    </p:animRot>
                                  </p:childTnLst>
                                </p:cTn>
                              </p:par>
                              <p:par>
                                <p:cTn id="300" presetID="8" presetClass="emph" presetSubtype="0" fill="hold" grpId="1" nodeType="withEffect">
                                  <p:stCondLst>
                                    <p:cond delay="0"/>
                                  </p:stCondLst>
                                  <p:iterate type="lt">
                                    <p:tmPct val="0"/>
                                  </p:iterate>
                                  <p:childTnLst>
                                    <p:animRot by="21600000">
                                      <p:cBhvr>
                                        <p:cTn id="301" dur="3000" fill="hold"/>
                                        <p:tgtEl>
                                          <p:spTgt spid="43"/>
                                        </p:tgtEl>
                                        <p:attrNameLst>
                                          <p:attrName>r</p:attrName>
                                        </p:attrNameLst>
                                      </p:cBhvr>
                                    </p:animRot>
                                  </p:childTnLst>
                                </p:cTn>
                              </p:par>
                              <p:par>
                                <p:cTn id="302" presetID="8" presetClass="emph" presetSubtype="0" fill="hold" grpId="1" nodeType="withEffect">
                                  <p:stCondLst>
                                    <p:cond delay="0"/>
                                  </p:stCondLst>
                                  <p:iterate type="lt">
                                    <p:tmPct val="0"/>
                                  </p:iterate>
                                  <p:childTnLst>
                                    <p:animRot by="21600000">
                                      <p:cBhvr>
                                        <p:cTn id="303" dur="3000" fill="hold"/>
                                        <p:tgtEl>
                                          <p:spTgt spid="45"/>
                                        </p:tgtEl>
                                        <p:attrNameLst>
                                          <p:attrName>r</p:attrName>
                                        </p:attrNameLst>
                                      </p:cBhvr>
                                    </p:animRot>
                                  </p:childTnLst>
                                </p:cTn>
                              </p:par>
                              <p:par>
                                <p:cTn id="304" presetID="8" presetClass="emph" presetSubtype="0" fill="hold" grpId="1" nodeType="withEffect">
                                  <p:stCondLst>
                                    <p:cond delay="0"/>
                                  </p:stCondLst>
                                  <p:iterate type="lt">
                                    <p:tmPct val="0"/>
                                  </p:iterate>
                                  <p:childTnLst>
                                    <p:animRot by="21600000">
                                      <p:cBhvr>
                                        <p:cTn id="305" dur="3000" fill="hold"/>
                                        <p:tgtEl>
                                          <p:spTgt spid="47"/>
                                        </p:tgtEl>
                                        <p:attrNameLst>
                                          <p:attrName>r</p:attrName>
                                        </p:attrNameLst>
                                      </p:cBhvr>
                                    </p:animRot>
                                  </p:childTnLst>
                                </p:cTn>
                              </p:par>
                              <p:par>
                                <p:cTn id="306" presetID="8" presetClass="emph" presetSubtype="0" fill="hold" grpId="1" nodeType="withEffect">
                                  <p:stCondLst>
                                    <p:cond delay="0"/>
                                  </p:stCondLst>
                                  <p:iterate type="lt">
                                    <p:tmPct val="0"/>
                                  </p:iterate>
                                  <p:childTnLst>
                                    <p:animRot by="21600000">
                                      <p:cBhvr>
                                        <p:cTn id="307" dur="3000" fill="hold"/>
                                        <p:tgtEl>
                                          <p:spTgt spid="49"/>
                                        </p:tgtEl>
                                        <p:attrNameLst>
                                          <p:attrName>r</p:attrName>
                                        </p:attrNameLst>
                                      </p:cBhvr>
                                    </p:animRot>
                                  </p:childTnLst>
                                </p:cTn>
                              </p:par>
                              <p:par>
                                <p:cTn id="308" presetID="8" presetClass="emph" presetSubtype="0" fill="hold" grpId="1" nodeType="withEffect">
                                  <p:stCondLst>
                                    <p:cond delay="0"/>
                                  </p:stCondLst>
                                  <p:iterate type="lt">
                                    <p:tmPct val="0"/>
                                  </p:iterate>
                                  <p:childTnLst>
                                    <p:animRot by="21600000">
                                      <p:cBhvr>
                                        <p:cTn id="309" dur="3000" fill="hold"/>
                                        <p:tgtEl>
                                          <p:spTgt spid="51"/>
                                        </p:tgtEl>
                                        <p:attrNameLst>
                                          <p:attrName>r</p:attrName>
                                        </p:attrNameLst>
                                      </p:cBhvr>
                                    </p:animRot>
                                  </p:childTnLst>
                                </p:cTn>
                              </p:par>
                              <p:par>
                                <p:cTn id="310" presetID="8" presetClass="emph" presetSubtype="0" fill="hold" grpId="1" nodeType="withEffect">
                                  <p:stCondLst>
                                    <p:cond delay="0"/>
                                  </p:stCondLst>
                                  <p:iterate type="lt">
                                    <p:tmPct val="0"/>
                                  </p:iterate>
                                  <p:childTnLst>
                                    <p:animRot by="21600000">
                                      <p:cBhvr>
                                        <p:cTn id="311" dur="3000" fill="hold"/>
                                        <p:tgtEl>
                                          <p:spTgt spid="53"/>
                                        </p:tgtEl>
                                        <p:attrNameLst>
                                          <p:attrName>r</p:attrName>
                                        </p:attrNameLst>
                                      </p:cBhvr>
                                    </p:animRot>
                                  </p:childTnLst>
                                </p:cTn>
                              </p:par>
                              <p:par>
                                <p:cTn id="312" presetID="8" presetClass="emph" presetSubtype="0" fill="hold" grpId="1" nodeType="withEffect">
                                  <p:stCondLst>
                                    <p:cond delay="0"/>
                                  </p:stCondLst>
                                  <p:iterate type="lt">
                                    <p:tmPct val="0"/>
                                  </p:iterate>
                                  <p:childTnLst>
                                    <p:animRot by="21600000">
                                      <p:cBhvr>
                                        <p:cTn id="313" dur="3000" fill="hold"/>
                                        <p:tgtEl>
                                          <p:spTgt spid="55"/>
                                        </p:tgtEl>
                                        <p:attrNameLst>
                                          <p:attrName>r</p:attrName>
                                        </p:attrNameLst>
                                      </p:cBhvr>
                                    </p:animRot>
                                  </p:childTnLst>
                                </p:cTn>
                              </p:par>
                              <p:par>
                                <p:cTn id="314" presetID="8" presetClass="emph" presetSubtype="0" fill="hold" grpId="1" nodeType="withEffect">
                                  <p:stCondLst>
                                    <p:cond delay="0"/>
                                  </p:stCondLst>
                                  <p:iterate type="lt">
                                    <p:tmPct val="0"/>
                                  </p:iterate>
                                  <p:childTnLst>
                                    <p:animRot by="-21600000">
                                      <p:cBhvr>
                                        <p:cTn id="315" dur="3000" fill="hold"/>
                                        <p:tgtEl>
                                          <p:spTgt spid="40"/>
                                        </p:tgtEl>
                                        <p:attrNameLst>
                                          <p:attrName>r</p:attrName>
                                        </p:attrNameLst>
                                      </p:cBhvr>
                                    </p:animRot>
                                  </p:childTnLst>
                                </p:cTn>
                              </p:par>
                              <p:par>
                                <p:cTn id="316" presetID="8" presetClass="emph" presetSubtype="0" fill="hold" grpId="1" nodeType="withEffect">
                                  <p:stCondLst>
                                    <p:cond delay="0"/>
                                  </p:stCondLst>
                                  <p:iterate type="lt">
                                    <p:tmPct val="0"/>
                                  </p:iterate>
                                  <p:childTnLst>
                                    <p:animRot by="-21600000">
                                      <p:cBhvr>
                                        <p:cTn id="317" dur="3000" fill="hold"/>
                                        <p:tgtEl>
                                          <p:spTgt spid="42"/>
                                        </p:tgtEl>
                                        <p:attrNameLst>
                                          <p:attrName>r</p:attrName>
                                        </p:attrNameLst>
                                      </p:cBhvr>
                                    </p:animRot>
                                  </p:childTnLst>
                                </p:cTn>
                              </p:par>
                              <p:par>
                                <p:cTn id="318" presetID="8" presetClass="emph" presetSubtype="0" fill="hold" grpId="1" nodeType="withEffect">
                                  <p:stCondLst>
                                    <p:cond delay="0"/>
                                  </p:stCondLst>
                                  <p:iterate type="lt">
                                    <p:tmPct val="0"/>
                                  </p:iterate>
                                  <p:childTnLst>
                                    <p:animRot by="-21600000">
                                      <p:cBhvr>
                                        <p:cTn id="319" dur="3000" fill="hold"/>
                                        <p:tgtEl>
                                          <p:spTgt spid="44"/>
                                        </p:tgtEl>
                                        <p:attrNameLst>
                                          <p:attrName>r</p:attrName>
                                        </p:attrNameLst>
                                      </p:cBhvr>
                                    </p:animRot>
                                  </p:childTnLst>
                                </p:cTn>
                              </p:par>
                              <p:par>
                                <p:cTn id="320" presetID="8" presetClass="emph" presetSubtype="0" fill="hold" grpId="1" nodeType="withEffect">
                                  <p:stCondLst>
                                    <p:cond delay="0"/>
                                  </p:stCondLst>
                                  <p:iterate type="lt">
                                    <p:tmPct val="0"/>
                                  </p:iterate>
                                  <p:childTnLst>
                                    <p:animRot by="-21600000">
                                      <p:cBhvr>
                                        <p:cTn id="321" dur="3000" fill="hold"/>
                                        <p:tgtEl>
                                          <p:spTgt spid="46"/>
                                        </p:tgtEl>
                                        <p:attrNameLst>
                                          <p:attrName>r</p:attrName>
                                        </p:attrNameLst>
                                      </p:cBhvr>
                                    </p:animRot>
                                  </p:childTnLst>
                                </p:cTn>
                              </p:par>
                              <p:par>
                                <p:cTn id="322" presetID="8" presetClass="emph" presetSubtype="0" fill="hold" grpId="1" nodeType="withEffect">
                                  <p:stCondLst>
                                    <p:cond delay="0"/>
                                  </p:stCondLst>
                                  <p:iterate type="lt">
                                    <p:tmPct val="0"/>
                                  </p:iterate>
                                  <p:childTnLst>
                                    <p:animRot by="-21600000">
                                      <p:cBhvr>
                                        <p:cTn id="323" dur="3000" fill="hold"/>
                                        <p:tgtEl>
                                          <p:spTgt spid="48"/>
                                        </p:tgtEl>
                                        <p:attrNameLst>
                                          <p:attrName>r</p:attrName>
                                        </p:attrNameLst>
                                      </p:cBhvr>
                                    </p:animRot>
                                  </p:childTnLst>
                                </p:cTn>
                              </p:par>
                              <p:par>
                                <p:cTn id="324" presetID="8" presetClass="emph" presetSubtype="0" fill="hold" grpId="1" nodeType="withEffect">
                                  <p:stCondLst>
                                    <p:cond delay="0"/>
                                  </p:stCondLst>
                                  <p:iterate type="lt">
                                    <p:tmPct val="0"/>
                                  </p:iterate>
                                  <p:childTnLst>
                                    <p:animRot by="-21600000">
                                      <p:cBhvr>
                                        <p:cTn id="325" dur="3000" fill="hold"/>
                                        <p:tgtEl>
                                          <p:spTgt spid="50"/>
                                        </p:tgtEl>
                                        <p:attrNameLst>
                                          <p:attrName>r</p:attrName>
                                        </p:attrNameLst>
                                      </p:cBhvr>
                                    </p:animRot>
                                  </p:childTnLst>
                                </p:cTn>
                              </p:par>
                              <p:par>
                                <p:cTn id="326" presetID="8" presetClass="emph" presetSubtype="0" fill="hold" grpId="1" nodeType="withEffect">
                                  <p:stCondLst>
                                    <p:cond delay="0"/>
                                  </p:stCondLst>
                                  <p:iterate type="lt">
                                    <p:tmPct val="0"/>
                                  </p:iterate>
                                  <p:childTnLst>
                                    <p:animRot by="-21600000">
                                      <p:cBhvr>
                                        <p:cTn id="327" dur="3000" fill="hold"/>
                                        <p:tgtEl>
                                          <p:spTgt spid="52"/>
                                        </p:tgtEl>
                                        <p:attrNameLst>
                                          <p:attrName>r</p:attrName>
                                        </p:attrNameLst>
                                      </p:cBhvr>
                                    </p:animRot>
                                  </p:childTnLst>
                                </p:cTn>
                              </p:par>
                              <p:par>
                                <p:cTn id="328" presetID="8" presetClass="emph" presetSubtype="0" fill="hold" grpId="1" nodeType="withEffect">
                                  <p:stCondLst>
                                    <p:cond delay="0"/>
                                  </p:stCondLst>
                                  <p:iterate type="lt">
                                    <p:tmPct val="0"/>
                                  </p:iterate>
                                  <p:childTnLst>
                                    <p:animRot by="-21600000">
                                      <p:cBhvr>
                                        <p:cTn id="329" dur="3000" fill="hold"/>
                                        <p:tgtEl>
                                          <p:spTgt spid="54"/>
                                        </p:tgtEl>
                                        <p:attrNameLst>
                                          <p:attrName>r</p:attrName>
                                        </p:attrNameLst>
                                      </p:cBhvr>
                                    </p:animRot>
                                  </p:childTnLst>
                                </p:cTn>
                              </p:par>
                              <p:par>
                                <p:cTn id="330" presetID="8" presetClass="emph" presetSubtype="0" fill="hold" grpId="1" nodeType="withEffect">
                                  <p:stCondLst>
                                    <p:cond delay="0"/>
                                  </p:stCondLst>
                                  <p:iterate type="lt">
                                    <p:tmPct val="0"/>
                                  </p:iterate>
                                  <p:childTnLst>
                                    <p:animRot by="-21600000">
                                      <p:cBhvr>
                                        <p:cTn id="331" dur="3000" fill="hold"/>
                                        <p:tgtEl>
                                          <p:spTgt spid="56"/>
                                        </p:tgtEl>
                                        <p:attrNameLst>
                                          <p:attrName>r</p:attrName>
                                        </p:attrNameLst>
                                      </p:cBhvr>
                                    </p:animRot>
                                  </p:childTnLst>
                                </p:cTn>
                              </p:par>
                            </p:childTnLst>
                          </p:cTn>
                        </p:par>
                        <p:par>
                          <p:cTn id="332" fill="hold">
                            <p:stCondLst>
                              <p:cond delay="3000"/>
                            </p:stCondLst>
                            <p:childTnLst>
                              <p:par>
                                <p:cTn id="333" presetID="2" presetClass="exit" presetSubtype="4" fill="hold" grpId="2" nodeType="afterEffect">
                                  <p:stCondLst>
                                    <p:cond delay="0"/>
                                  </p:stCondLst>
                                  <p:iterate type="lt">
                                    <p:tmPct val="0"/>
                                  </p:iterate>
                                  <p:childTnLst>
                                    <p:anim calcmode="lin" valueType="num">
                                      <p:cBhvr additive="base">
                                        <p:cTn id="334" dur="3000"/>
                                        <p:tgtEl>
                                          <p:spTgt spid="3"/>
                                        </p:tgtEl>
                                        <p:attrNameLst>
                                          <p:attrName>ppt_x</p:attrName>
                                        </p:attrNameLst>
                                      </p:cBhvr>
                                      <p:tavLst>
                                        <p:tav tm="0">
                                          <p:val>
                                            <p:strVal val="ppt_x"/>
                                          </p:val>
                                        </p:tav>
                                        <p:tav tm="100000">
                                          <p:val>
                                            <p:strVal val="ppt_x"/>
                                          </p:val>
                                        </p:tav>
                                      </p:tavLst>
                                    </p:anim>
                                    <p:anim calcmode="lin" valueType="num">
                                      <p:cBhvr additive="base">
                                        <p:cTn id="335" dur="3000"/>
                                        <p:tgtEl>
                                          <p:spTgt spid="3"/>
                                        </p:tgtEl>
                                        <p:attrNameLst>
                                          <p:attrName>ppt_y</p:attrName>
                                        </p:attrNameLst>
                                      </p:cBhvr>
                                      <p:tavLst>
                                        <p:tav tm="0">
                                          <p:val>
                                            <p:strVal val="ppt_y"/>
                                          </p:val>
                                        </p:tav>
                                        <p:tav tm="100000">
                                          <p:val>
                                            <p:strVal val="1+ppt_h/2"/>
                                          </p:val>
                                        </p:tav>
                                      </p:tavLst>
                                    </p:anim>
                                    <p:set>
                                      <p:cBhvr>
                                        <p:cTn id="336" dur="1" fill="hold">
                                          <p:stCondLst>
                                            <p:cond delay="2999"/>
                                          </p:stCondLst>
                                        </p:cTn>
                                        <p:tgtEl>
                                          <p:spTgt spid="3"/>
                                        </p:tgtEl>
                                        <p:attrNameLst>
                                          <p:attrName>style.visibility</p:attrName>
                                        </p:attrNameLst>
                                      </p:cBhvr>
                                      <p:to>
                                        <p:strVal val="hidden"/>
                                      </p:to>
                                    </p:set>
                                  </p:childTnLst>
                                </p:cTn>
                              </p:par>
                              <p:par>
                                <p:cTn id="337" presetID="2" presetClass="exit" presetSubtype="4" fill="hold" grpId="2" nodeType="withEffect">
                                  <p:stCondLst>
                                    <p:cond delay="0"/>
                                  </p:stCondLst>
                                  <p:iterate type="lt">
                                    <p:tmPct val="0"/>
                                  </p:iterate>
                                  <p:childTnLst>
                                    <p:anim calcmode="lin" valueType="num">
                                      <p:cBhvr additive="base">
                                        <p:cTn id="338" dur="3000"/>
                                        <p:tgtEl>
                                          <p:spTgt spid="4"/>
                                        </p:tgtEl>
                                        <p:attrNameLst>
                                          <p:attrName>ppt_x</p:attrName>
                                        </p:attrNameLst>
                                      </p:cBhvr>
                                      <p:tavLst>
                                        <p:tav tm="0">
                                          <p:val>
                                            <p:strVal val="ppt_x"/>
                                          </p:val>
                                        </p:tav>
                                        <p:tav tm="100000">
                                          <p:val>
                                            <p:strVal val="ppt_x"/>
                                          </p:val>
                                        </p:tav>
                                      </p:tavLst>
                                    </p:anim>
                                    <p:anim calcmode="lin" valueType="num">
                                      <p:cBhvr additive="base">
                                        <p:cTn id="339" dur="3000"/>
                                        <p:tgtEl>
                                          <p:spTgt spid="4"/>
                                        </p:tgtEl>
                                        <p:attrNameLst>
                                          <p:attrName>ppt_y</p:attrName>
                                        </p:attrNameLst>
                                      </p:cBhvr>
                                      <p:tavLst>
                                        <p:tav tm="0">
                                          <p:val>
                                            <p:strVal val="ppt_y"/>
                                          </p:val>
                                        </p:tav>
                                        <p:tav tm="100000">
                                          <p:val>
                                            <p:strVal val="1+ppt_h/2"/>
                                          </p:val>
                                        </p:tav>
                                      </p:tavLst>
                                    </p:anim>
                                    <p:set>
                                      <p:cBhvr>
                                        <p:cTn id="340" dur="1" fill="hold">
                                          <p:stCondLst>
                                            <p:cond delay="2999"/>
                                          </p:stCondLst>
                                        </p:cTn>
                                        <p:tgtEl>
                                          <p:spTgt spid="4"/>
                                        </p:tgtEl>
                                        <p:attrNameLst>
                                          <p:attrName>style.visibility</p:attrName>
                                        </p:attrNameLst>
                                      </p:cBhvr>
                                      <p:to>
                                        <p:strVal val="hidden"/>
                                      </p:to>
                                    </p:set>
                                  </p:childTnLst>
                                </p:cTn>
                              </p:par>
                              <p:par>
                                <p:cTn id="341" presetID="2" presetClass="exit" presetSubtype="4" fill="hold" grpId="2" nodeType="withEffect">
                                  <p:stCondLst>
                                    <p:cond delay="0"/>
                                  </p:stCondLst>
                                  <p:iterate type="lt">
                                    <p:tmPct val="0"/>
                                  </p:iterate>
                                  <p:childTnLst>
                                    <p:anim calcmode="lin" valueType="num">
                                      <p:cBhvr additive="base">
                                        <p:cTn id="342" dur="3000"/>
                                        <p:tgtEl>
                                          <p:spTgt spid="5"/>
                                        </p:tgtEl>
                                        <p:attrNameLst>
                                          <p:attrName>ppt_x</p:attrName>
                                        </p:attrNameLst>
                                      </p:cBhvr>
                                      <p:tavLst>
                                        <p:tav tm="0">
                                          <p:val>
                                            <p:strVal val="ppt_x"/>
                                          </p:val>
                                        </p:tav>
                                        <p:tav tm="100000">
                                          <p:val>
                                            <p:strVal val="ppt_x"/>
                                          </p:val>
                                        </p:tav>
                                      </p:tavLst>
                                    </p:anim>
                                    <p:anim calcmode="lin" valueType="num">
                                      <p:cBhvr additive="base">
                                        <p:cTn id="343" dur="3000"/>
                                        <p:tgtEl>
                                          <p:spTgt spid="5"/>
                                        </p:tgtEl>
                                        <p:attrNameLst>
                                          <p:attrName>ppt_y</p:attrName>
                                        </p:attrNameLst>
                                      </p:cBhvr>
                                      <p:tavLst>
                                        <p:tav tm="0">
                                          <p:val>
                                            <p:strVal val="ppt_y"/>
                                          </p:val>
                                        </p:tav>
                                        <p:tav tm="100000">
                                          <p:val>
                                            <p:strVal val="1+ppt_h/2"/>
                                          </p:val>
                                        </p:tav>
                                      </p:tavLst>
                                    </p:anim>
                                    <p:set>
                                      <p:cBhvr>
                                        <p:cTn id="344" dur="1" fill="hold">
                                          <p:stCondLst>
                                            <p:cond delay="2999"/>
                                          </p:stCondLst>
                                        </p:cTn>
                                        <p:tgtEl>
                                          <p:spTgt spid="5"/>
                                        </p:tgtEl>
                                        <p:attrNameLst>
                                          <p:attrName>style.visibility</p:attrName>
                                        </p:attrNameLst>
                                      </p:cBhvr>
                                      <p:to>
                                        <p:strVal val="hidden"/>
                                      </p:to>
                                    </p:set>
                                  </p:childTnLst>
                                </p:cTn>
                              </p:par>
                              <p:par>
                                <p:cTn id="345" presetID="2" presetClass="exit" presetSubtype="4" fill="hold" grpId="2" nodeType="withEffect">
                                  <p:stCondLst>
                                    <p:cond delay="0"/>
                                  </p:stCondLst>
                                  <p:iterate type="lt">
                                    <p:tmPct val="0"/>
                                  </p:iterate>
                                  <p:childTnLst>
                                    <p:anim calcmode="lin" valueType="num">
                                      <p:cBhvr additive="base">
                                        <p:cTn id="346" dur="3000"/>
                                        <p:tgtEl>
                                          <p:spTgt spid="6"/>
                                        </p:tgtEl>
                                        <p:attrNameLst>
                                          <p:attrName>ppt_x</p:attrName>
                                        </p:attrNameLst>
                                      </p:cBhvr>
                                      <p:tavLst>
                                        <p:tav tm="0">
                                          <p:val>
                                            <p:strVal val="ppt_x"/>
                                          </p:val>
                                        </p:tav>
                                        <p:tav tm="100000">
                                          <p:val>
                                            <p:strVal val="ppt_x"/>
                                          </p:val>
                                        </p:tav>
                                      </p:tavLst>
                                    </p:anim>
                                    <p:anim calcmode="lin" valueType="num">
                                      <p:cBhvr additive="base">
                                        <p:cTn id="347" dur="3000"/>
                                        <p:tgtEl>
                                          <p:spTgt spid="6"/>
                                        </p:tgtEl>
                                        <p:attrNameLst>
                                          <p:attrName>ppt_y</p:attrName>
                                        </p:attrNameLst>
                                      </p:cBhvr>
                                      <p:tavLst>
                                        <p:tav tm="0">
                                          <p:val>
                                            <p:strVal val="ppt_y"/>
                                          </p:val>
                                        </p:tav>
                                        <p:tav tm="100000">
                                          <p:val>
                                            <p:strVal val="1+ppt_h/2"/>
                                          </p:val>
                                        </p:tav>
                                      </p:tavLst>
                                    </p:anim>
                                    <p:set>
                                      <p:cBhvr>
                                        <p:cTn id="348" dur="1" fill="hold">
                                          <p:stCondLst>
                                            <p:cond delay="2999"/>
                                          </p:stCondLst>
                                        </p:cTn>
                                        <p:tgtEl>
                                          <p:spTgt spid="6"/>
                                        </p:tgtEl>
                                        <p:attrNameLst>
                                          <p:attrName>style.visibility</p:attrName>
                                        </p:attrNameLst>
                                      </p:cBhvr>
                                      <p:to>
                                        <p:strVal val="hidden"/>
                                      </p:to>
                                    </p:set>
                                  </p:childTnLst>
                                </p:cTn>
                              </p:par>
                              <p:par>
                                <p:cTn id="349" presetID="2" presetClass="exit" presetSubtype="4" fill="hold" grpId="2" nodeType="withEffect">
                                  <p:stCondLst>
                                    <p:cond delay="0"/>
                                  </p:stCondLst>
                                  <p:iterate type="lt">
                                    <p:tmPct val="0"/>
                                  </p:iterate>
                                  <p:childTnLst>
                                    <p:anim calcmode="lin" valueType="num">
                                      <p:cBhvr additive="base">
                                        <p:cTn id="350" dur="3000"/>
                                        <p:tgtEl>
                                          <p:spTgt spid="7"/>
                                        </p:tgtEl>
                                        <p:attrNameLst>
                                          <p:attrName>ppt_x</p:attrName>
                                        </p:attrNameLst>
                                      </p:cBhvr>
                                      <p:tavLst>
                                        <p:tav tm="0">
                                          <p:val>
                                            <p:strVal val="ppt_x"/>
                                          </p:val>
                                        </p:tav>
                                        <p:tav tm="100000">
                                          <p:val>
                                            <p:strVal val="ppt_x"/>
                                          </p:val>
                                        </p:tav>
                                      </p:tavLst>
                                    </p:anim>
                                    <p:anim calcmode="lin" valueType="num">
                                      <p:cBhvr additive="base">
                                        <p:cTn id="351" dur="3000"/>
                                        <p:tgtEl>
                                          <p:spTgt spid="7"/>
                                        </p:tgtEl>
                                        <p:attrNameLst>
                                          <p:attrName>ppt_y</p:attrName>
                                        </p:attrNameLst>
                                      </p:cBhvr>
                                      <p:tavLst>
                                        <p:tav tm="0">
                                          <p:val>
                                            <p:strVal val="ppt_y"/>
                                          </p:val>
                                        </p:tav>
                                        <p:tav tm="100000">
                                          <p:val>
                                            <p:strVal val="1+ppt_h/2"/>
                                          </p:val>
                                        </p:tav>
                                      </p:tavLst>
                                    </p:anim>
                                    <p:set>
                                      <p:cBhvr>
                                        <p:cTn id="352" dur="1" fill="hold">
                                          <p:stCondLst>
                                            <p:cond delay="2999"/>
                                          </p:stCondLst>
                                        </p:cTn>
                                        <p:tgtEl>
                                          <p:spTgt spid="7"/>
                                        </p:tgtEl>
                                        <p:attrNameLst>
                                          <p:attrName>style.visibility</p:attrName>
                                        </p:attrNameLst>
                                      </p:cBhvr>
                                      <p:to>
                                        <p:strVal val="hidden"/>
                                      </p:to>
                                    </p:set>
                                  </p:childTnLst>
                                </p:cTn>
                              </p:par>
                              <p:par>
                                <p:cTn id="353" presetID="2" presetClass="exit" presetSubtype="4" fill="hold" grpId="2" nodeType="withEffect">
                                  <p:stCondLst>
                                    <p:cond delay="0"/>
                                  </p:stCondLst>
                                  <p:iterate type="lt">
                                    <p:tmPct val="0"/>
                                  </p:iterate>
                                  <p:childTnLst>
                                    <p:anim calcmode="lin" valueType="num">
                                      <p:cBhvr additive="base">
                                        <p:cTn id="354" dur="3000"/>
                                        <p:tgtEl>
                                          <p:spTgt spid="8"/>
                                        </p:tgtEl>
                                        <p:attrNameLst>
                                          <p:attrName>ppt_x</p:attrName>
                                        </p:attrNameLst>
                                      </p:cBhvr>
                                      <p:tavLst>
                                        <p:tav tm="0">
                                          <p:val>
                                            <p:strVal val="ppt_x"/>
                                          </p:val>
                                        </p:tav>
                                        <p:tav tm="100000">
                                          <p:val>
                                            <p:strVal val="ppt_x"/>
                                          </p:val>
                                        </p:tav>
                                      </p:tavLst>
                                    </p:anim>
                                    <p:anim calcmode="lin" valueType="num">
                                      <p:cBhvr additive="base">
                                        <p:cTn id="355" dur="3000"/>
                                        <p:tgtEl>
                                          <p:spTgt spid="8"/>
                                        </p:tgtEl>
                                        <p:attrNameLst>
                                          <p:attrName>ppt_y</p:attrName>
                                        </p:attrNameLst>
                                      </p:cBhvr>
                                      <p:tavLst>
                                        <p:tav tm="0">
                                          <p:val>
                                            <p:strVal val="ppt_y"/>
                                          </p:val>
                                        </p:tav>
                                        <p:tav tm="100000">
                                          <p:val>
                                            <p:strVal val="1+ppt_h/2"/>
                                          </p:val>
                                        </p:tav>
                                      </p:tavLst>
                                    </p:anim>
                                    <p:set>
                                      <p:cBhvr>
                                        <p:cTn id="356" dur="1" fill="hold">
                                          <p:stCondLst>
                                            <p:cond delay="2999"/>
                                          </p:stCondLst>
                                        </p:cTn>
                                        <p:tgtEl>
                                          <p:spTgt spid="8"/>
                                        </p:tgtEl>
                                        <p:attrNameLst>
                                          <p:attrName>style.visibility</p:attrName>
                                        </p:attrNameLst>
                                      </p:cBhvr>
                                      <p:to>
                                        <p:strVal val="hidden"/>
                                      </p:to>
                                    </p:set>
                                  </p:childTnLst>
                                </p:cTn>
                              </p:par>
                              <p:par>
                                <p:cTn id="357" presetID="2" presetClass="exit" presetSubtype="4" fill="hold" grpId="2" nodeType="withEffect">
                                  <p:stCondLst>
                                    <p:cond delay="0"/>
                                  </p:stCondLst>
                                  <p:iterate type="lt">
                                    <p:tmPct val="0"/>
                                  </p:iterate>
                                  <p:childTnLst>
                                    <p:anim calcmode="lin" valueType="num">
                                      <p:cBhvr additive="base">
                                        <p:cTn id="358" dur="3000"/>
                                        <p:tgtEl>
                                          <p:spTgt spid="9"/>
                                        </p:tgtEl>
                                        <p:attrNameLst>
                                          <p:attrName>ppt_x</p:attrName>
                                        </p:attrNameLst>
                                      </p:cBhvr>
                                      <p:tavLst>
                                        <p:tav tm="0">
                                          <p:val>
                                            <p:strVal val="ppt_x"/>
                                          </p:val>
                                        </p:tav>
                                        <p:tav tm="100000">
                                          <p:val>
                                            <p:strVal val="ppt_x"/>
                                          </p:val>
                                        </p:tav>
                                      </p:tavLst>
                                    </p:anim>
                                    <p:anim calcmode="lin" valueType="num">
                                      <p:cBhvr additive="base">
                                        <p:cTn id="359" dur="3000"/>
                                        <p:tgtEl>
                                          <p:spTgt spid="9"/>
                                        </p:tgtEl>
                                        <p:attrNameLst>
                                          <p:attrName>ppt_y</p:attrName>
                                        </p:attrNameLst>
                                      </p:cBhvr>
                                      <p:tavLst>
                                        <p:tav tm="0">
                                          <p:val>
                                            <p:strVal val="ppt_y"/>
                                          </p:val>
                                        </p:tav>
                                        <p:tav tm="100000">
                                          <p:val>
                                            <p:strVal val="1+ppt_h/2"/>
                                          </p:val>
                                        </p:tav>
                                      </p:tavLst>
                                    </p:anim>
                                    <p:set>
                                      <p:cBhvr>
                                        <p:cTn id="360" dur="1" fill="hold">
                                          <p:stCondLst>
                                            <p:cond delay="2999"/>
                                          </p:stCondLst>
                                        </p:cTn>
                                        <p:tgtEl>
                                          <p:spTgt spid="9"/>
                                        </p:tgtEl>
                                        <p:attrNameLst>
                                          <p:attrName>style.visibility</p:attrName>
                                        </p:attrNameLst>
                                      </p:cBhvr>
                                      <p:to>
                                        <p:strVal val="hidden"/>
                                      </p:to>
                                    </p:set>
                                  </p:childTnLst>
                                </p:cTn>
                              </p:par>
                              <p:par>
                                <p:cTn id="361" presetID="2" presetClass="exit" presetSubtype="4" fill="hold" grpId="2" nodeType="withEffect">
                                  <p:stCondLst>
                                    <p:cond delay="0"/>
                                  </p:stCondLst>
                                  <p:iterate type="lt">
                                    <p:tmPct val="0"/>
                                  </p:iterate>
                                  <p:childTnLst>
                                    <p:anim calcmode="lin" valueType="num">
                                      <p:cBhvr additive="base">
                                        <p:cTn id="362" dur="3000"/>
                                        <p:tgtEl>
                                          <p:spTgt spid="10"/>
                                        </p:tgtEl>
                                        <p:attrNameLst>
                                          <p:attrName>ppt_x</p:attrName>
                                        </p:attrNameLst>
                                      </p:cBhvr>
                                      <p:tavLst>
                                        <p:tav tm="0">
                                          <p:val>
                                            <p:strVal val="ppt_x"/>
                                          </p:val>
                                        </p:tav>
                                        <p:tav tm="100000">
                                          <p:val>
                                            <p:strVal val="ppt_x"/>
                                          </p:val>
                                        </p:tav>
                                      </p:tavLst>
                                    </p:anim>
                                    <p:anim calcmode="lin" valueType="num">
                                      <p:cBhvr additive="base">
                                        <p:cTn id="363" dur="3000"/>
                                        <p:tgtEl>
                                          <p:spTgt spid="10"/>
                                        </p:tgtEl>
                                        <p:attrNameLst>
                                          <p:attrName>ppt_y</p:attrName>
                                        </p:attrNameLst>
                                      </p:cBhvr>
                                      <p:tavLst>
                                        <p:tav tm="0">
                                          <p:val>
                                            <p:strVal val="ppt_y"/>
                                          </p:val>
                                        </p:tav>
                                        <p:tav tm="100000">
                                          <p:val>
                                            <p:strVal val="1+ppt_h/2"/>
                                          </p:val>
                                        </p:tav>
                                      </p:tavLst>
                                    </p:anim>
                                    <p:set>
                                      <p:cBhvr>
                                        <p:cTn id="364" dur="1" fill="hold">
                                          <p:stCondLst>
                                            <p:cond delay="2999"/>
                                          </p:stCondLst>
                                        </p:cTn>
                                        <p:tgtEl>
                                          <p:spTgt spid="10"/>
                                        </p:tgtEl>
                                        <p:attrNameLst>
                                          <p:attrName>style.visibility</p:attrName>
                                        </p:attrNameLst>
                                      </p:cBhvr>
                                      <p:to>
                                        <p:strVal val="hidden"/>
                                      </p:to>
                                    </p:set>
                                  </p:childTnLst>
                                </p:cTn>
                              </p:par>
                              <p:par>
                                <p:cTn id="365" presetID="2" presetClass="exit" presetSubtype="4" fill="hold" grpId="2" nodeType="withEffect">
                                  <p:stCondLst>
                                    <p:cond delay="0"/>
                                  </p:stCondLst>
                                  <p:iterate type="lt">
                                    <p:tmPct val="0"/>
                                  </p:iterate>
                                  <p:childTnLst>
                                    <p:anim calcmode="lin" valueType="num">
                                      <p:cBhvr additive="base">
                                        <p:cTn id="366" dur="3000"/>
                                        <p:tgtEl>
                                          <p:spTgt spid="11"/>
                                        </p:tgtEl>
                                        <p:attrNameLst>
                                          <p:attrName>ppt_x</p:attrName>
                                        </p:attrNameLst>
                                      </p:cBhvr>
                                      <p:tavLst>
                                        <p:tav tm="0">
                                          <p:val>
                                            <p:strVal val="ppt_x"/>
                                          </p:val>
                                        </p:tav>
                                        <p:tav tm="100000">
                                          <p:val>
                                            <p:strVal val="ppt_x"/>
                                          </p:val>
                                        </p:tav>
                                      </p:tavLst>
                                    </p:anim>
                                    <p:anim calcmode="lin" valueType="num">
                                      <p:cBhvr additive="base">
                                        <p:cTn id="367" dur="3000"/>
                                        <p:tgtEl>
                                          <p:spTgt spid="11"/>
                                        </p:tgtEl>
                                        <p:attrNameLst>
                                          <p:attrName>ppt_y</p:attrName>
                                        </p:attrNameLst>
                                      </p:cBhvr>
                                      <p:tavLst>
                                        <p:tav tm="0">
                                          <p:val>
                                            <p:strVal val="ppt_y"/>
                                          </p:val>
                                        </p:tav>
                                        <p:tav tm="100000">
                                          <p:val>
                                            <p:strVal val="1+ppt_h/2"/>
                                          </p:val>
                                        </p:tav>
                                      </p:tavLst>
                                    </p:anim>
                                    <p:set>
                                      <p:cBhvr>
                                        <p:cTn id="368" dur="1" fill="hold">
                                          <p:stCondLst>
                                            <p:cond delay="2999"/>
                                          </p:stCondLst>
                                        </p:cTn>
                                        <p:tgtEl>
                                          <p:spTgt spid="11"/>
                                        </p:tgtEl>
                                        <p:attrNameLst>
                                          <p:attrName>style.visibility</p:attrName>
                                        </p:attrNameLst>
                                      </p:cBhvr>
                                      <p:to>
                                        <p:strVal val="hidden"/>
                                      </p:to>
                                    </p:set>
                                  </p:childTnLst>
                                </p:cTn>
                              </p:par>
                              <p:par>
                                <p:cTn id="369" presetID="2" presetClass="exit" presetSubtype="4" fill="hold" grpId="2" nodeType="withEffect">
                                  <p:stCondLst>
                                    <p:cond delay="0"/>
                                  </p:stCondLst>
                                  <p:iterate type="lt">
                                    <p:tmPct val="0"/>
                                  </p:iterate>
                                  <p:childTnLst>
                                    <p:anim calcmode="lin" valueType="num">
                                      <p:cBhvr additive="base">
                                        <p:cTn id="370" dur="3000"/>
                                        <p:tgtEl>
                                          <p:spTgt spid="12"/>
                                        </p:tgtEl>
                                        <p:attrNameLst>
                                          <p:attrName>ppt_x</p:attrName>
                                        </p:attrNameLst>
                                      </p:cBhvr>
                                      <p:tavLst>
                                        <p:tav tm="0">
                                          <p:val>
                                            <p:strVal val="ppt_x"/>
                                          </p:val>
                                        </p:tav>
                                        <p:tav tm="100000">
                                          <p:val>
                                            <p:strVal val="ppt_x"/>
                                          </p:val>
                                        </p:tav>
                                      </p:tavLst>
                                    </p:anim>
                                    <p:anim calcmode="lin" valueType="num">
                                      <p:cBhvr additive="base">
                                        <p:cTn id="371" dur="3000"/>
                                        <p:tgtEl>
                                          <p:spTgt spid="12"/>
                                        </p:tgtEl>
                                        <p:attrNameLst>
                                          <p:attrName>ppt_y</p:attrName>
                                        </p:attrNameLst>
                                      </p:cBhvr>
                                      <p:tavLst>
                                        <p:tav tm="0">
                                          <p:val>
                                            <p:strVal val="ppt_y"/>
                                          </p:val>
                                        </p:tav>
                                        <p:tav tm="100000">
                                          <p:val>
                                            <p:strVal val="1+ppt_h/2"/>
                                          </p:val>
                                        </p:tav>
                                      </p:tavLst>
                                    </p:anim>
                                    <p:set>
                                      <p:cBhvr>
                                        <p:cTn id="372" dur="1" fill="hold">
                                          <p:stCondLst>
                                            <p:cond delay="2999"/>
                                          </p:stCondLst>
                                        </p:cTn>
                                        <p:tgtEl>
                                          <p:spTgt spid="12"/>
                                        </p:tgtEl>
                                        <p:attrNameLst>
                                          <p:attrName>style.visibility</p:attrName>
                                        </p:attrNameLst>
                                      </p:cBhvr>
                                      <p:to>
                                        <p:strVal val="hidden"/>
                                      </p:to>
                                    </p:set>
                                  </p:childTnLst>
                                </p:cTn>
                              </p:par>
                              <p:par>
                                <p:cTn id="373" presetID="2" presetClass="exit" presetSubtype="4" fill="hold" grpId="2" nodeType="withEffect">
                                  <p:stCondLst>
                                    <p:cond delay="0"/>
                                  </p:stCondLst>
                                  <p:iterate type="lt">
                                    <p:tmPct val="0"/>
                                  </p:iterate>
                                  <p:childTnLst>
                                    <p:anim calcmode="lin" valueType="num">
                                      <p:cBhvr additive="base">
                                        <p:cTn id="374" dur="3000"/>
                                        <p:tgtEl>
                                          <p:spTgt spid="13"/>
                                        </p:tgtEl>
                                        <p:attrNameLst>
                                          <p:attrName>ppt_x</p:attrName>
                                        </p:attrNameLst>
                                      </p:cBhvr>
                                      <p:tavLst>
                                        <p:tav tm="0">
                                          <p:val>
                                            <p:strVal val="ppt_x"/>
                                          </p:val>
                                        </p:tav>
                                        <p:tav tm="100000">
                                          <p:val>
                                            <p:strVal val="ppt_x"/>
                                          </p:val>
                                        </p:tav>
                                      </p:tavLst>
                                    </p:anim>
                                    <p:anim calcmode="lin" valueType="num">
                                      <p:cBhvr additive="base">
                                        <p:cTn id="375" dur="3000"/>
                                        <p:tgtEl>
                                          <p:spTgt spid="13"/>
                                        </p:tgtEl>
                                        <p:attrNameLst>
                                          <p:attrName>ppt_y</p:attrName>
                                        </p:attrNameLst>
                                      </p:cBhvr>
                                      <p:tavLst>
                                        <p:tav tm="0">
                                          <p:val>
                                            <p:strVal val="ppt_y"/>
                                          </p:val>
                                        </p:tav>
                                        <p:tav tm="100000">
                                          <p:val>
                                            <p:strVal val="1+ppt_h/2"/>
                                          </p:val>
                                        </p:tav>
                                      </p:tavLst>
                                    </p:anim>
                                    <p:set>
                                      <p:cBhvr>
                                        <p:cTn id="376" dur="1" fill="hold">
                                          <p:stCondLst>
                                            <p:cond delay="2999"/>
                                          </p:stCondLst>
                                        </p:cTn>
                                        <p:tgtEl>
                                          <p:spTgt spid="13"/>
                                        </p:tgtEl>
                                        <p:attrNameLst>
                                          <p:attrName>style.visibility</p:attrName>
                                        </p:attrNameLst>
                                      </p:cBhvr>
                                      <p:to>
                                        <p:strVal val="hidden"/>
                                      </p:to>
                                    </p:set>
                                  </p:childTnLst>
                                </p:cTn>
                              </p:par>
                              <p:par>
                                <p:cTn id="377" presetID="2" presetClass="exit" presetSubtype="4" fill="hold" grpId="2" nodeType="withEffect">
                                  <p:stCondLst>
                                    <p:cond delay="0"/>
                                  </p:stCondLst>
                                  <p:iterate type="lt">
                                    <p:tmPct val="0"/>
                                  </p:iterate>
                                  <p:childTnLst>
                                    <p:anim calcmode="lin" valueType="num">
                                      <p:cBhvr additive="base">
                                        <p:cTn id="378" dur="3000"/>
                                        <p:tgtEl>
                                          <p:spTgt spid="14"/>
                                        </p:tgtEl>
                                        <p:attrNameLst>
                                          <p:attrName>ppt_x</p:attrName>
                                        </p:attrNameLst>
                                      </p:cBhvr>
                                      <p:tavLst>
                                        <p:tav tm="0">
                                          <p:val>
                                            <p:strVal val="ppt_x"/>
                                          </p:val>
                                        </p:tav>
                                        <p:tav tm="100000">
                                          <p:val>
                                            <p:strVal val="ppt_x"/>
                                          </p:val>
                                        </p:tav>
                                      </p:tavLst>
                                    </p:anim>
                                    <p:anim calcmode="lin" valueType="num">
                                      <p:cBhvr additive="base">
                                        <p:cTn id="379" dur="3000"/>
                                        <p:tgtEl>
                                          <p:spTgt spid="14"/>
                                        </p:tgtEl>
                                        <p:attrNameLst>
                                          <p:attrName>ppt_y</p:attrName>
                                        </p:attrNameLst>
                                      </p:cBhvr>
                                      <p:tavLst>
                                        <p:tav tm="0">
                                          <p:val>
                                            <p:strVal val="ppt_y"/>
                                          </p:val>
                                        </p:tav>
                                        <p:tav tm="100000">
                                          <p:val>
                                            <p:strVal val="1+ppt_h/2"/>
                                          </p:val>
                                        </p:tav>
                                      </p:tavLst>
                                    </p:anim>
                                    <p:set>
                                      <p:cBhvr>
                                        <p:cTn id="380" dur="1" fill="hold">
                                          <p:stCondLst>
                                            <p:cond delay="2999"/>
                                          </p:stCondLst>
                                        </p:cTn>
                                        <p:tgtEl>
                                          <p:spTgt spid="14"/>
                                        </p:tgtEl>
                                        <p:attrNameLst>
                                          <p:attrName>style.visibility</p:attrName>
                                        </p:attrNameLst>
                                      </p:cBhvr>
                                      <p:to>
                                        <p:strVal val="hidden"/>
                                      </p:to>
                                    </p:set>
                                  </p:childTnLst>
                                </p:cTn>
                              </p:par>
                              <p:par>
                                <p:cTn id="381" presetID="2" presetClass="exit" presetSubtype="4" fill="hold" grpId="2" nodeType="withEffect">
                                  <p:stCondLst>
                                    <p:cond delay="0"/>
                                  </p:stCondLst>
                                  <p:iterate type="lt">
                                    <p:tmPct val="0"/>
                                  </p:iterate>
                                  <p:childTnLst>
                                    <p:anim calcmode="lin" valueType="num">
                                      <p:cBhvr additive="base">
                                        <p:cTn id="382" dur="3000"/>
                                        <p:tgtEl>
                                          <p:spTgt spid="15"/>
                                        </p:tgtEl>
                                        <p:attrNameLst>
                                          <p:attrName>ppt_x</p:attrName>
                                        </p:attrNameLst>
                                      </p:cBhvr>
                                      <p:tavLst>
                                        <p:tav tm="0">
                                          <p:val>
                                            <p:strVal val="ppt_x"/>
                                          </p:val>
                                        </p:tav>
                                        <p:tav tm="100000">
                                          <p:val>
                                            <p:strVal val="ppt_x"/>
                                          </p:val>
                                        </p:tav>
                                      </p:tavLst>
                                    </p:anim>
                                    <p:anim calcmode="lin" valueType="num">
                                      <p:cBhvr additive="base">
                                        <p:cTn id="383" dur="3000"/>
                                        <p:tgtEl>
                                          <p:spTgt spid="15"/>
                                        </p:tgtEl>
                                        <p:attrNameLst>
                                          <p:attrName>ppt_y</p:attrName>
                                        </p:attrNameLst>
                                      </p:cBhvr>
                                      <p:tavLst>
                                        <p:tav tm="0">
                                          <p:val>
                                            <p:strVal val="ppt_y"/>
                                          </p:val>
                                        </p:tav>
                                        <p:tav tm="100000">
                                          <p:val>
                                            <p:strVal val="1+ppt_h/2"/>
                                          </p:val>
                                        </p:tav>
                                      </p:tavLst>
                                    </p:anim>
                                    <p:set>
                                      <p:cBhvr>
                                        <p:cTn id="384" dur="1" fill="hold">
                                          <p:stCondLst>
                                            <p:cond delay="2999"/>
                                          </p:stCondLst>
                                        </p:cTn>
                                        <p:tgtEl>
                                          <p:spTgt spid="15"/>
                                        </p:tgtEl>
                                        <p:attrNameLst>
                                          <p:attrName>style.visibility</p:attrName>
                                        </p:attrNameLst>
                                      </p:cBhvr>
                                      <p:to>
                                        <p:strVal val="hidden"/>
                                      </p:to>
                                    </p:set>
                                  </p:childTnLst>
                                </p:cTn>
                              </p:par>
                              <p:par>
                                <p:cTn id="385" presetID="2" presetClass="exit" presetSubtype="4" fill="hold" grpId="2" nodeType="withEffect">
                                  <p:stCondLst>
                                    <p:cond delay="0"/>
                                  </p:stCondLst>
                                  <p:iterate type="lt">
                                    <p:tmPct val="0"/>
                                  </p:iterate>
                                  <p:childTnLst>
                                    <p:anim calcmode="lin" valueType="num">
                                      <p:cBhvr additive="base">
                                        <p:cTn id="386" dur="3000"/>
                                        <p:tgtEl>
                                          <p:spTgt spid="16"/>
                                        </p:tgtEl>
                                        <p:attrNameLst>
                                          <p:attrName>ppt_x</p:attrName>
                                        </p:attrNameLst>
                                      </p:cBhvr>
                                      <p:tavLst>
                                        <p:tav tm="0">
                                          <p:val>
                                            <p:strVal val="ppt_x"/>
                                          </p:val>
                                        </p:tav>
                                        <p:tav tm="100000">
                                          <p:val>
                                            <p:strVal val="ppt_x"/>
                                          </p:val>
                                        </p:tav>
                                      </p:tavLst>
                                    </p:anim>
                                    <p:anim calcmode="lin" valueType="num">
                                      <p:cBhvr additive="base">
                                        <p:cTn id="387" dur="3000"/>
                                        <p:tgtEl>
                                          <p:spTgt spid="16"/>
                                        </p:tgtEl>
                                        <p:attrNameLst>
                                          <p:attrName>ppt_y</p:attrName>
                                        </p:attrNameLst>
                                      </p:cBhvr>
                                      <p:tavLst>
                                        <p:tav tm="0">
                                          <p:val>
                                            <p:strVal val="ppt_y"/>
                                          </p:val>
                                        </p:tav>
                                        <p:tav tm="100000">
                                          <p:val>
                                            <p:strVal val="1+ppt_h/2"/>
                                          </p:val>
                                        </p:tav>
                                      </p:tavLst>
                                    </p:anim>
                                    <p:set>
                                      <p:cBhvr>
                                        <p:cTn id="388" dur="1" fill="hold">
                                          <p:stCondLst>
                                            <p:cond delay="2999"/>
                                          </p:stCondLst>
                                        </p:cTn>
                                        <p:tgtEl>
                                          <p:spTgt spid="16"/>
                                        </p:tgtEl>
                                        <p:attrNameLst>
                                          <p:attrName>style.visibility</p:attrName>
                                        </p:attrNameLst>
                                      </p:cBhvr>
                                      <p:to>
                                        <p:strVal val="hidden"/>
                                      </p:to>
                                    </p:set>
                                  </p:childTnLst>
                                </p:cTn>
                              </p:par>
                              <p:par>
                                <p:cTn id="389" presetID="2" presetClass="exit" presetSubtype="4" fill="hold" grpId="2" nodeType="withEffect">
                                  <p:stCondLst>
                                    <p:cond delay="0"/>
                                  </p:stCondLst>
                                  <p:iterate type="lt">
                                    <p:tmPct val="0"/>
                                  </p:iterate>
                                  <p:childTnLst>
                                    <p:anim calcmode="lin" valueType="num">
                                      <p:cBhvr additive="base">
                                        <p:cTn id="390" dur="3000"/>
                                        <p:tgtEl>
                                          <p:spTgt spid="17"/>
                                        </p:tgtEl>
                                        <p:attrNameLst>
                                          <p:attrName>ppt_x</p:attrName>
                                        </p:attrNameLst>
                                      </p:cBhvr>
                                      <p:tavLst>
                                        <p:tav tm="0">
                                          <p:val>
                                            <p:strVal val="ppt_x"/>
                                          </p:val>
                                        </p:tav>
                                        <p:tav tm="100000">
                                          <p:val>
                                            <p:strVal val="ppt_x"/>
                                          </p:val>
                                        </p:tav>
                                      </p:tavLst>
                                    </p:anim>
                                    <p:anim calcmode="lin" valueType="num">
                                      <p:cBhvr additive="base">
                                        <p:cTn id="391" dur="3000"/>
                                        <p:tgtEl>
                                          <p:spTgt spid="17"/>
                                        </p:tgtEl>
                                        <p:attrNameLst>
                                          <p:attrName>ppt_y</p:attrName>
                                        </p:attrNameLst>
                                      </p:cBhvr>
                                      <p:tavLst>
                                        <p:tav tm="0">
                                          <p:val>
                                            <p:strVal val="ppt_y"/>
                                          </p:val>
                                        </p:tav>
                                        <p:tav tm="100000">
                                          <p:val>
                                            <p:strVal val="1+ppt_h/2"/>
                                          </p:val>
                                        </p:tav>
                                      </p:tavLst>
                                    </p:anim>
                                    <p:set>
                                      <p:cBhvr>
                                        <p:cTn id="392" dur="1" fill="hold">
                                          <p:stCondLst>
                                            <p:cond delay="2999"/>
                                          </p:stCondLst>
                                        </p:cTn>
                                        <p:tgtEl>
                                          <p:spTgt spid="17"/>
                                        </p:tgtEl>
                                        <p:attrNameLst>
                                          <p:attrName>style.visibility</p:attrName>
                                        </p:attrNameLst>
                                      </p:cBhvr>
                                      <p:to>
                                        <p:strVal val="hidden"/>
                                      </p:to>
                                    </p:set>
                                  </p:childTnLst>
                                </p:cTn>
                              </p:par>
                              <p:par>
                                <p:cTn id="393" presetID="2" presetClass="exit" presetSubtype="4" fill="hold" grpId="2" nodeType="withEffect">
                                  <p:stCondLst>
                                    <p:cond delay="0"/>
                                  </p:stCondLst>
                                  <p:iterate type="lt">
                                    <p:tmPct val="0"/>
                                  </p:iterate>
                                  <p:childTnLst>
                                    <p:anim calcmode="lin" valueType="num">
                                      <p:cBhvr additive="base">
                                        <p:cTn id="394" dur="3000"/>
                                        <p:tgtEl>
                                          <p:spTgt spid="18"/>
                                        </p:tgtEl>
                                        <p:attrNameLst>
                                          <p:attrName>ppt_x</p:attrName>
                                        </p:attrNameLst>
                                      </p:cBhvr>
                                      <p:tavLst>
                                        <p:tav tm="0">
                                          <p:val>
                                            <p:strVal val="ppt_x"/>
                                          </p:val>
                                        </p:tav>
                                        <p:tav tm="100000">
                                          <p:val>
                                            <p:strVal val="ppt_x"/>
                                          </p:val>
                                        </p:tav>
                                      </p:tavLst>
                                    </p:anim>
                                    <p:anim calcmode="lin" valueType="num">
                                      <p:cBhvr additive="base">
                                        <p:cTn id="395" dur="3000"/>
                                        <p:tgtEl>
                                          <p:spTgt spid="18"/>
                                        </p:tgtEl>
                                        <p:attrNameLst>
                                          <p:attrName>ppt_y</p:attrName>
                                        </p:attrNameLst>
                                      </p:cBhvr>
                                      <p:tavLst>
                                        <p:tav tm="0">
                                          <p:val>
                                            <p:strVal val="ppt_y"/>
                                          </p:val>
                                        </p:tav>
                                        <p:tav tm="100000">
                                          <p:val>
                                            <p:strVal val="1+ppt_h/2"/>
                                          </p:val>
                                        </p:tav>
                                      </p:tavLst>
                                    </p:anim>
                                    <p:set>
                                      <p:cBhvr>
                                        <p:cTn id="396" dur="1" fill="hold">
                                          <p:stCondLst>
                                            <p:cond delay="2999"/>
                                          </p:stCondLst>
                                        </p:cTn>
                                        <p:tgtEl>
                                          <p:spTgt spid="18"/>
                                        </p:tgtEl>
                                        <p:attrNameLst>
                                          <p:attrName>style.visibility</p:attrName>
                                        </p:attrNameLst>
                                      </p:cBhvr>
                                      <p:to>
                                        <p:strVal val="hidden"/>
                                      </p:to>
                                    </p:set>
                                  </p:childTnLst>
                                </p:cTn>
                              </p:par>
                              <p:par>
                                <p:cTn id="397" presetID="2" presetClass="exit" presetSubtype="4" fill="hold" grpId="2" nodeType="withEffect">
                                  <p:stCondLst>
                                    <p:cond delay="0"/>
                                  </p:stCondLst>
                                  <p:iterate type="lt">
                                    <p:tmPct val="0"/>
                                  </p:iterate>
                                  <p:childTnLst>
                                    <p:anim calcmode="lin" valueType="num">
                                      <p:cBhvr additive="base">
                                        <p:cTn id="398" dur="3000"/>
                                        <p:tgtEl>
                                          <p:spTgt spid="19"/>
                                        </p:tgtEl>
                                        <p:attrNameLst>
                                          <p:attrName>ppt_x</p:attrName>
                                        </p:attrNameLst>
                                      </p:cBhvr>
                                      <p:tavLst>
                                        <p:tav tm="0">
                                          <p:val>
                                            <p:strVal val="ppt_x"/>
                                          </p:val>
                                        </p:tav>
                                        <p:tav tm="100000">
                                          <p:val>
                                            <p:strVal val="ppt_x"/>
                                          </p:val>
                                        </p:tav>
                                      </p:tavLst>
                                    </p:anim>
                                    <p:anim calcmode="lin" valueType="num">
                                      <p:cBhvr additive="base">
                                        <p:cTn id="399" dur="3000"/>
                                        <p:tgtEl>
                                          <p:spTgt spid="19"/>
                                        </p:tgtEl>
                                        <p:attrNameLst>
                                          <p:attrName>ppt_y</p:attrName>
                                        </p:attrNameLst>
                                      </p:cBhvr>
                                      <p:tavLst>
                                        <p:tav tm="0">
                                          <p:val>
                                            <p:strVal val="ppt_y"/>
                                          </p:val>
                                        </p:tav>
                                        <p:tav tm="100000">
                                          <p:val>
                                            <p:strVal val="1+ppt_h/2"/>
                                          </p:val>
                                        </p:tav>
                                      </p:tavLst>
                                    </p:anim>
                                    <p:set>
                                      <p:cBhvr>
                                        <p:cTn id="400" dur="1" fill="hold">
                                          <p:stCondLst>
                                            <p:cond delay="2999"/>
                                          </p:stCondLst>
                                        </p:cTn>
                                        <p:tgtEl>
                                          <p:spTgt spid="19"/>
                                        </p:tgtEl>
                                        <p:attrNameLst>
                                          <p:attrName>style.visibility</p:attrName>
                                        </p:attrNameLst>
                                      </p:cBhvr>
                                      <p:to>
                                        <p:strVal val="hidden"/>
                                      </p:to>
                                    </p:set>
                                  </p:childTnLst>
                                </p:cTn>
                              </p:par>
                              <p:par>
                                <p:cTn id="401" presetID="2" presetClass="exit" presetSubtype="4" fill="hold" grpId="2" nodeType="withEffect">
                                  <p:stCondLst>
                                    <p:cond delay="0"/>
                                  </p:stCondLst>
                                  <p:iterate type="lt">
                                    <p:tmPct val="0"/>
                                  </p:iterate>
                                  <p:childTnLst>
                                    <p:anim calcmode="lin" valueType="num">
                                      <p:cBhvr additive="base">
                                        <p:cTn id="402" dur="3000"/>
                                        <p:tgtEl>
                                          <p:spTgt spid="20"/>
                                        </p:tgtEl>
                                        <p:attrNameLst>
                                          <p:attrName>ppt_x</p:attrName>
                                        </p:attrNameLst>
                                      </p:cBhvr>
                                      <p:tavLst>
                                        <p:tav tm="0">
                                          <p:val>
                                            <p:strVal val="ppt_x"/>
                                          </p:val>
                                        </p:tav>
                                        <p:tav tm="100000">
                                          <p:val>
                                            <p:strVal val="ppt_x"/>
                                          </p:val>
                                        </p:tav>
                                      </p:tavLst>
                                    </p:anim>
                                    <p:anim calcmode="lin" valueType="num">
                                      <p:cBhvr additive="base">
                                        <p:cTn id="403" dur="3000"/>
                                        <p:tgtEl>
                                          <p:spTgt spid="20"/>
                                        </p:tgtEl>
                                        <p:attrNameLst>
                                          <p:attrName>ppt_y</p:attrName>
                                        </p:attrNameLst>
                                      </p:cBhvr>
                                      <p:tavLst>
                                        <p:tav tm="0">
                                          <p:val>
                                            <p:strVal val="ppt_y"/>
                                          </p:val>
                                        </p:tav>
                                        <p:tav tm="100000">
                                          <p:val>
                                            <p:strVal val="1+ppt_h/2"/>
                                          </p:val>
                                        </p:tav>
                                      </p:tavLst>
                                    </p:anim>
                                    <p:set>
                                      <p:cBhvr>
                                        <p:cTn id="404" dur="1" fill="hold">
                                          <p:stCondLst>
                                            <p:cond delay="2999"/>
                                          </p:stCondLst>
                                        </p:cTn>
                                        <p:tgtEl>
                                          <p:spTgt spid="20"/>
                                        </p:tgtEl>
                                        <p:attrNameLst>
                                          <p:attrName>style.visibility</p:attrName>
                                        </p:attrNameLst>
                                      </p:cBhvr>
                                      <p:to>
                                        <p:strVal val="hidden"/>
                                      </p:to>
                                    </p:set>
                                  </p:childTnLst>
                                </p:cTn>
                              </p:par>
                              <p:par>
                                <p:cTn id="405" presetID="2" presetClass="exit" presetSubtype="4" fill="hold" grpId="2" nodeType="withEffect">
                                  <p:stCondLst>
                                    <p:cond delay="0"/>
                                  </p:stCondLst>
                                  <p:iterate type="lt">
                                    <p:tmPct val="0"/>
                                  </p:iterate>
                                  <p:childTnLst>
                                    <p:anim calcmode="lin" valueType="num">
                                      <p:cBhvr additive="base">
                                        <p:cTn id="406" dur="3000"/>
                                        <p:tgtEl>
                                          <p:spTgt spid="21"/>
                                        </p:tgtEl>
                                        <p:attrNameLst>
                                          <p:attrName>ppt_x</p:attrName>
                                        </p:attrNameLst>
                                      </p:cBhvr>
                                      <p:tavLst>
                                        <p:tav tm="0">
                                          <p:val>
                                            <p:strVal val="ppt_x"/>
                                          </p:val>
                                        </p:tav>
                                        <p:tav tm="100000">
                                          <p:val>
                                            <p:strVal val="ppt_x"/>
                                          </p:val>
                                        </p:tav>
                                      </p:tavLst>
                                    </p:anim>
                                    <p:anim calcmode="lin" valueType="num">
                                      <p:cBhvr additive="base">
                                        <p:cTn id="407" dur="3000"/>
                                        <p:tgtEl>
                                          <p:spTgt spid="21"/>
                                        </p:tgtEl>
                                        <p:attrNameLst>
                                          <p:attrName>ppt_y</p:attrName>
                                        </p:attrNameLst>
                                      </p:cBhvr>
                                      <p:tavLst>
                                        <p:tav tm="0">
                                          <p:val>
                                            <p:strVal val="ppt_y"/>
                                          </p:val>
                                        </p:tav>
                                        <p:tav tm="100000">
                                          <p:val>
                                            <p:strVal val="1+ppt_h/2"/>
                                          </p:val>
                                        </p:tav>
                                      </p:tavLst>
                                    </p:anim>
                                    <p:set>
                                      <p:cBhvr>
                                        <p:cTn id="408" dur="1" fill="hold">
                                          <p:stCondLst>
                                            <p:cond delay="2999"/>
                                          </p:stCondLst>
                                        </p:cTn>
                                        <p:tgtEl>
                                          <p:spTgt spid="21"/>
                                        </p:tgtEl>
                                        <p:attrNameLst>
                                          <p:attrName>style.visibility</p:attrName>
                                        </p:attrNameLst>
                                      </p:cBhvr>
                                      <p:to>
                                        <p:strVal val="hidden"/>
                                      </p:to>
                                    </p:set>
                                  </p:childTnLst>
                                </p:cTn>
                              </p:par>
                              <p:par>
                                <p:cTn id="409" presetID="2" presetClass="exit" presetSubtype="4" fill="hold" grpId="2" nodeType="withEffect">
                                  <p:stCondLst>
                                    <p:cond delay="0"/>
                                  </p:stCondLst>
                                  <p:iterate type="lt">
                                    <p:tmPct val="0"/>
                                  </p:iterate>
                                  <p:childTnLst>
                                    <p:anim calcmode="lin" valueType="num">
                                      <p:cBhvr additive="base">
                                        <p:cTn id="410" dur="3000"/>
                                        <p:tgtEl>
                                          <p:spTgt spid="22"/>
                                        </p:tgtEl>
                                        <p:attrNameLst>
                                          <p:attrName>ppt_x</p:attrName>
                                        </p:attrNameLst>
                                      </p:cBhvr>
                                      <p:tavLst>
                                        <p:tav tm="0">
                                          <p:val>
                                            <p:strVal val="ppt_x"/>
                                          </p:val>
                                        </p:tav>
                                        <p:tav tm="100000">
                                          <p:val>
                                            <p:strVal val="ppt_x"/>
                                          </p:val>
                                        </p:tav>
                                      </p:tavLst>
                                    </p:anim>
                                    <p:anim calcmode="lin" valueType="num">
                                      <p:cBhvr additive="base">
                                        <p:cTn id="411" dur="3000"/>
                                        <p:tgtEl>
                                          <p:spTgt spid="22"/>
                                        </p:tgtEl>
                                        <p:attrNameLst>
                                          <p:attrName>ppt_y</p:attrName>
                                        </p:attrNameLst>
                                      </p:cBhvr>
                                      <p:tavLst>
                                        <p:tav tm="0">
                                          <p:val>
                                            <p:strVal val="ppt_y"/>
                                          </p:val>
                                        </p:tav>
                                        <p:tav tm="100000">
                                          <p:val>
                                            <p:strVal val="1+ppt_h/2"/>
                                          </p:val>
                                        </p:tav>
                                      </p:tavLst>
                                    </p:anim>
                                    <p:set>
                                      <p:cBhvr>
                                        <p:cTn id="412" dur="1" fill="hold">
                                          <p:stCondLst>
                                            <p:cond delay="2999"/>
                                          </p:stCondLst>
                                        </p:cTn>
                                        <p:tgtEl>
                                          <p:spTgt spid="22"/>
                                        </p:tgtEl>
                                        <p:attrNameLst>
                                          <p:attrName>style.visibility</p:attrName>
                                        </p:attrNameLst>
                                      </p:cBhvr>
                                      <p:to>
                                        <p:strVal val="hidden"/>
                                      </p:to>
                                    </p:set>
                                  </p:childTnLst>
                                </p:cTn>
                              </p:par>
                              <p:par>
                                <p:cTn id="413" presetID="2" presetClass="exit" presetSubtype="4" fill="hold" grpId="2" nodeType="withEffect">
                                  <p:stCondLst>
                                    <p:cond delay="0"/>
                                  </p:stCondLst>
                                  <p:iterate type="lt">
                                    <p:tmPct val="0"/>
                                  </p:iterate>
                                  <p:childTnLst>
                                    <p:anim calcmode="lin" valueType="num">
                                      <p:cBhvr additive="base">
                                        <p:cTn id="414" dur="3000"/>
                                        <p:tgtEl>
                                          <p:spTgt spid="23"/>
                                        </p:tgtEl>
                                        <p:attrNameLst>
                                          <p:attrName>ppt_x</p:attrName>
                                        </p:attrNameLst>
                                      </p:cBhvr>
                                      <p:tavLst>
                                        <p:tav tm="0">
                                          <p:val>
                                            <p:strVal val="ppt_x"/>
                                          </p:val>
                                        </p:tav>
                                        <p:tav tm="100000">
                                          <p:val>
                                            <p:strVal val="ppt_x"/>
                                          </p:val>
                                        </p:tav>
                                      </p:tavLst>
                                    </p:anim>
                                    <p:anim calcmode="lin" valueType="num">
                                      <p:cBhvr additive="base">
                                        <p:cTn id="415" dur="3000"/>
                                        <p:tgtEl>
                                          <p:spTgt spid="23"/>
                                        </p:tgtEl>
                                        <p:attrNameLst>
                                          <p:attrName>ppt_y</p:attrName>
                                        </p:attrNameLst>
                                      </p:cBhvr>
                                      <p:tavLst>
                                        <p:tav tm="0">
                                          <p:val>
                                            <p:strVal val="ppt_y"/>
                                          </p:val>
                                        </p:tav>
                                        <p:tav tm="100000">
                                          <p:val>
                                            <p:strVal val="1+ppt_h/2"/>
                                          </p:val>
                                        </p:tav>
                                      </p:tavLst>
                                    </p:anim>
                                    <p:set>
                                      <p:cBhvr>
                                        <p:cTn id="416" dur="1" fill="hold">
                                          <p:stCondLst>
                                            <p:cond delay="2999"/>
                                          </p:stCondLst>
                                        </p:cTn>
                                        <p:tgtEl>
                                          <p:spTgt spid="23"/>
                                        </p:tgtEl>
                                        <p:attrNameLst>
                                          <p:attrName>style.visibility</p:attrName>
                                        </p:attrNameLst>
                                      </p:cBhvr>
                                      <p:to>
                                        <p:strVal val="hidden"/>
                                      </p:to>
                                    </p:set>
                                  </p:childTnLst>
                                </p:cTn>
                              </p:par>
                              <p:par>
                                <p:cTn id="417" presetID="2" presetClass="exit" presetSubtype="4" fill="hold" grpId="2" nodeType="withEffect">
                                  <p:stCondLst>
                                    <p:cond delay="0"/>
                                  </p:stCondLst>
                                  <p:iterate type="lt">
                                    <p:tmPct val="0"/>
                                  </p:iterate>
                                  <p:childTnLst>
                                    <p:anim calcmode="lin" valueType="num">
                                      <p:cBhvr additive="base">
                                        <p:cTn id="418" dur="3000"/>
                                        <p:tgtEl>
                                          <p:spTgt spid="24"/>
                                        </p:tgtEl>
                                        <p:attrNameLst>
                                          <p:attrName>ppt_x</p:attrName>
                                        </p:attrNameLst>
                                      </p:cBhvr>
                                      <p:tavLst>
                                        <p:tav tm="0">
                                          <p:val>
                                            <p:strVal val="ppt_x"/>
                                          </p:val>
                                        </p:tav>
                                        <p:tav tm="100000">
                                          <p:val>
                                            <p:strVal val="ppt_x"/>
                                          </p:val>
                                        </p:tav>
                                      </p:tavLst>
                                    </p:anim>
                                    <p:anim calcmode="lin" valueType="num">
                                      <p:cBhvr additive="base">
                                        <p:cTn id="419" dur="3000"/>
                                        <p:tgtEl>
                                          <p:spTgt spid="24"/>
                                        </p:tgtEl>
                                        <p:attrNameLst>
                                          <p:attrName>ppt_y</p:attrName>
                                        </p:attrNameLst>
                                      </p:cBhvr>
                                      <p:tavLst>
                                        <p:tav tm="0">
                                          <p:val>
                                            <p:strVal val="ppt_y"/>
                                          </p:val>
                                        </p:tav>
                                        <p:tav tm="100000">
                                          <p:val>
                                            <p:strVal val="1+ppt_h/2"/>
                                          </p:val>
                                        </p:tav>
                                      </p:tavLst>
                                    </p:anim>
                                    <p:set>
                                      <p:cBhvr>
                                        <p:cTn id="420" dur="1" fill="hold">
                                          <p:stCondLst>
                                            <p:cond delay="2999"/>
                                          </p:stCondLst>
                                        </p:cTn>
                                        <p:tgtEl>
                                          <p:spTgt spid="24"/>
                                        </p:tgtEl>
                                        <p:attrNameLst>
                                          <p:attrName>style.visibility</p:attrName>
                                        </p:attrNameLst>
                                      </p:cBhvr>
                                      <p:to>
                                        <p:strVal val="hidden"/>
                                      </p:to>
                                    </p:set>
                                  </p:childTnLst>
                                </p:cTn>
                              </p:par>
                              <p:par>
                                <p:cTn id="421" presetID="2" presetClass="exit" presetSubtype="4" fill="hold" grpId="2" nodeType="withEffect">
                                  <p:stCondLst>
                                    <p:cond delay="0"/>
                                  </p:stCondLst>
                                  <p:iterate type="lt">
                                    <p:tmPct val="0"/>
                                  </p:iterate>
                                  <p:childTnLst>
                                    <p:anim calcmode="lin" valueType="num">
                                      <p:cBhvr additive="base">
                                        <p:cTn id="422" dur="3000"/>
                                        <p:tgtEl>
                                          <p:spTgt spid="25"/>
                                        </p:tgtEl>
                                        <p:attrNameLst>
                                          <p:attrName>ppt_x</p:attrName>
                                        </p:attrNameLst>
                                      </p:cBhvr>
                                      <p:tavLst>
                                        <p:tav tm="0">
                                          <p:val>
                                            <p:strVal val="ppt_x"/>
                                          </p:val>
                                        </p:tav>
                                        <p:tav tm="100000">
                                          <p:val>
                                            <p:strVal val="ppt_x"/>
                                          </p:val>
                                        </p:tav>
                                      </p:tavLst>
                                    </p:anim>
                                    <p:anim calcmode="lin" valueType="num">
                                      <p:cBhvr additive="base">
                                        <p:cTn id="423" dur="3000"/>
                                        <p:tgtEl>
                                          <p:spTgt spid="25"/>
                                        </p:tgtEl>
                                        <p:attrNameLst>
                                          <p:attrName>ppt_y</p:attrName>
                                        </p:attrNameLst>
                                      </p:cBhvr>
                                      <p:tavLst>
                                        <p:tav tm="0">
                                          <p:val>
                                            <p:strVal val="ppt_y"/>
                                          </p:val>
                                        </p:tav>
                                        <p:tav tm="100000">
                                          <p:val>
                                            <p:strVal val="1+ppt_h/2"/>
                                          </p:val>
                                        </p:tav>
                                      </p:tavLst>
                                    </p:anim>
                                    <p:set>
                                      <p:cBhvr>
                                        <p:cTn id="424" dur="1" fill="hold">
                                          <p:stCondLst>
                                            <p:cond delay="2999"/>
                                          </p:stCondLst>
                                        </p:cTn>
                                        <p:tgtEl>
                                          <p:spTgt spid="25"/>
                                        </p:tgtEl>
                                        <p:attrNameLst>
                                          <p:attrName>style.visibility</p:attrName>
                                        </p:attrNameLst>
                                      </p:cBhvr>
                                      <p:to>
                                        <p:strVal val="hidden"/>
                                      </p:to>
                                    </p:set>
                                  </p:childTnLst>
                                </p:cTn>
                              </p:par>
                              <p:par>
                                <p:cTn id="425" presetID="2" presetClass="exit" presetSubtype="4" fill="hold" grpId="2" nodeType="withEffect">
                                  <p:stCondLst>
                                    <p:cond delay="0"/>
                                  </p:stCondLst>
                                  <p:iterate type="lt">
                                    <p:tmPct val="0"/>
                                  </p:iterate>
                                  <p:childTnLst>
                                    <p:anim calcmode="lin" valueType="num">
                                      <p:cBhvr additive="base">
                                        <p:cTn id="426" dur="3000"/>
                                        <p:tgtEl>
                                          <p:spTgt spid="26"/>
                                        </p:tgtEl>
                                        <p:attrNameLst>
                                          <p:attrName>ppt_x</p:attrName>
                                        </p:attrNameLst>
                                      </p:cBhvr>
                                      <p:tavLst>
                                        <p:tav tm="0">
                                          <p:val>
                                            <p:strVal val="ppt_x"/>
                                          </p:val>
                                        </p:tav>
                                        <p:tav tm="100000">
                                          <p:val>
                                            <p:strVal val="ppt_x"/>
                                          </p:val>
                                        </p:tav>
                                      </p:tavLst>
                                    </p:anim>
                                    <p:anim calcmode="lin" valueType="num">
                                      <p:cBhvr additive="base">
                                        <p:cTn id="427" dur="3000"/>
                                        <p:tgtEl>
                                          <p:spTgt spid="26"/>
                                        </p:tgtEl>
                                        <p:attrNameLst>
                                          <p:attrName>ppt_y</p:attrName>
                                        </p:attrNameLst>
                                      </p:cBhvr>
                                      <p:tavLst>
                                        <p:tav tm="0">
                                          <p:val>
                                            <p:strVal val="ppt_y"/>
                                          </p:val>
                                        </p:tav>
                                        <p:tav tm="100000">
                                          <p:val>
                                            <p:strVal val="1+ppt_h/2"/>
                                          </p:val>
                                        </p:tav>
                                      </p:tavLst>
                                    </p:anim>
                                    <p:set>
                                      <p:cBhvr>
                                        <p:cTn id="428" dur="1" fill="hold">
                                          <p:stCondLst>
                                            <p:cond delay="2999"/>
                                          </p:stCondLst>
                                        </p:cTn>
                                        <p:tgtEl>
                                          <p:spTgt spid="26"/>
                                        </p:tgtEl>
                                        <p:attrNameLst>
                                          <p:attrName>style.visibility</p:attrName>
                                        </p:attrNameLst>
                                      </p:cBhvr>
                                      <p:to>
                                        <p:strVal val="hidden"/>
                                      </p:to>
                                    </p:set>
                                  </p:childTnLst>
                                </p:cTn>
                              </p:par>
                              <p:par>
                                <p:cTn id="429" presetID="2" presetClass="exit" presetSubtype="4" fill="hold" grpId="2" nodeType="withEffect">
                                  <p:stCondLst>
                                    <p:cond delay="0"/>
                                  </p:stCondLst>
                                  <p:iterate type="lt">
                                    <p:tmPct val="0"/>
                                  </p:iterate>
                                  <p:childTnLst>
                                    <p:anim calcmode="lin" valueType="num">
                                      <p:cBhvr additive="base">
                                        <p:cTn id="430" dur="3000"/>
                                        <p:tgtEl>
                                          <p:spTgt spid="27"/>
                                        </p:tgtEl>
                                        <p:attrNameLst>
                                          <p:attrName>ppt_x</p:attrName>
                                        </p:attrNameLst>
                                      </p:cBhvr>
                                      <p:tavLst>
                                        <p:tav tm="0">
                                          <p:val>
                                            <p:strVal val="ppt_x"/>
                                          </p:val>
                                        </p:tav>
                                        <p:tav tm="100000">
                                          <p:val>
                                            <p:strVal val="ppt_x"/>
                                          </p:val>
                                        </p:tav>
                                      </p:tavLst>
                                    </p:anim>
                                    <p:anim calcmode="lin" valueType="num">
                                      <p:cBhvr additive="base">
                                        <p:cTn id="431" dur="3000"/>
                                        <p:tgtEl>
                                          <p:spTgt spid="27"/>
                                        </p:tgtEl>
                                        <p:attrNameLst>
                                          <p:attrName>ppt_y</p:attrName>
                                        </p:attrNameLst>
                                      </p:cBhvr>
                                      <p:tavLst>
                                        <p:tav tm="0">
                                          <p:val>
                                            <p:strVal val="ppt_y"/>
                                          </p:val>
                                        </p:tav>
                                        <p:tav tm="100000">
                                          <p:val>
                                            <p:strVal val="1+ppt_h/2"/>
                                          </p:val>
                                        </p:tav>
                                      </p:tavLst>
                                    </p:anim>
                                    <p:set>
                                      <p:cBhvr>
                                        <p:cTn id="432" dur="1" fill="hold">
                                          <p:stCondLst>
                                            <p:cond delay="2999"/>
                                          </p:stCondLst>
                                        </p:cTn>
                                        <p:tgtEl>
                                          <p:spTgt spid="27"/>
                                        </p:tgtEl>
                                        <p:attrNameLst>
                                          <p:attrName>style.visibility</p:attrName>
                                        </p:attrNameLst>
                                      </p:cBhvr>
                                      <p:to>
                                        <p:strVal val="hidden"/>
                                      </p:to>
                                    </p:set>
                                  </p:childTnLst>
                                </p:cTn>
                              </p:par>
                              <p:par>
                                <p:cTn id="433" presetID="2" presetClass="exit" presetSubtype="4" fill="hold" grpId="2" nodeType="withEffect">
                                  <p:stCondLst>
                                    <p:cond delay="0"/>
                                  </p:stCondLst>
                                  <p:iterate type="lt">
                                    <p:tmPct val="0"/>
                                  </p:iterate>
                                  <p:childTnLst>
                                    <p:anim calcmode="lin" valueType="num">
                                      <p:cBhvr additive="base">
                                        <p:cTn id="434" dur="3000"/>
                                        <p:tgtEl>
                                          <p:spTgt spid="28"/>
                                        </p:tgtEl>
                                        <p:attrNameLst>
                                          <p:attrName>ppt_x</p:attrName>
                                        </p:attrNameLst>
                                      </p:cBhvr>
                                      <p:tavLst>
                                        <p:tav tm="0">
                                          <p:val>
                                            <p:strVal val="ppt_x"/>
                                          </p:val>
                                        </p:tav>
                                        <p:tav tm="100000">
                                          <p:val>
                                            <p:strVal val="ppt_x"/>
                                          </p:val>
                                        </p:tav>
                                      </p:tavLst>
                                    </p:anim>
                                    <p:anim calcmode="lin" valueType="num">
                                      <p:cBhvr additive="base">
                                        <p:cTn id="435" dur="3000"/>
                                        <p:tgtEl>
                                          <p:spTgt spid="28"/>
                                        </p:tgtEl>
                                        <p:attrNameLst>
                                          <p:attrName>ppt_y</p:attrName>
                                        </p:attrNameLst>
                                      </p:cBhvr>
                                      <p:tavLst>
                                        <p:tav tm="0">
                                          <p:val>
                                            <p:strVal val="ppt_y"/>
                                          </p:val>
                                        </p:tav>
                                        <p:tav tm="100000">
                                          <p:val>
                                            <p:strVal val="1+ppt_h/2"/>
                                          </p:val>
                                        </p:tav>
                                      </p:tavLst>
                                    </p:anim>
                                    <p:set>
                                      <p:cBhvr>
                                        <p:cTn id="436" dur="1" fill="hold">
                                          <p:stCondLst>
                                            <p:cond delay="2999"/>
                                          </p:stCondLst>
                                        </p:cTn>
                                        <p:tgtEl>
                                          <p:spTgt spid="28"/>
                                        </p:tgtEl>
                                        <p:attrNameLst>
                                          <p:attrName>style.visibility</p:attrName>
                                        </p:attrNameLst>
                                      </p:cBhvr>
                                      <p:to>
                                        <p:strVal val="hidden"/>
                                      </p:to>
                                    </p:set>
                                  </p:childTnLst>
                                </p:cTn>
                              </p:par>
                              <p:par>
                                <p:cTn id="437" presetID="2" presetClass="exit" presetSubtype="4" fill="hold" grpId="2" nodeType="withEffect">
                                  <p:stCondLst>
                                    <p:cond delay="0"/>
                                  </p:stCondLst>
                                  <p:iterate type="lt">
                                    <p:tmPct val="0"/>
                                  </p:iterate>
                                  <p:childTnLst>
                                    <p:anim calcmode="lin" valueType="num">
                                      <p:cBhvr additive="base">
                                        <p:cTn id="438" dur="3000"/>
                                        <p:tgtEl>
                                          <p:spTgt spid="29"/>
                                        </p:tgtEl>
                                        <p:attrNameLst>
                                          <p:attrName>ppt_x</p:attrName>
                                        </p:attrNameLst>
                                      </p:cBhvr>
                                      <p:tavLst>
                                        <p:tav tm="0">
                                          <p:val>
                                            <p:strVal val="ppt_x"/>
                                          </p:val>
                                        </p:tav>
                                        <p:tav tm="100000">
                                          <p:val>
                                            <p:strVal val="ppt_x"/>
                                          </p:val>
                                        </p:tav>
                                      </p:tavLst>
                                    </p:anim>
                                    <p:anim calcmode="lin" valueType="num">
                                      <p:cBhvr additive="base">
                                        <p:cTn id="439" dur="3000"/>
                                        <p:tgtEl>
                                          <p:spTgt spid="29"/>
                                        </p:tgtEl>
                                        <p:attrNameLst>
                                          <p:attrName>ppt_y</p:attrName>
                                        </p:attrNameLst>
                                      </p:cBhvr>
                                      <p:tavLst>
                                        <p:tav tm="0">
                                          <p:val>
                                            <p:strVal val="ppt_y"/>
                                          </p:val>
                                        </p:tav>
                                        <p:tav tm="100000">
                                          <p:val>
                                            <p:strVal val="1+ppt_h/2"/>
                                          </p:val>
                                        </p:tav>
                                      </p:tavLst>
                                    </p:anim>
                                    <p:set>
                                      <p:cBhvr>
                                        <p:cTn id="440" dur="1" fill="hold">
                                          <p:stCondLst>
                                            <p:cond delay="2999"/>
                                          </p:stCondLst>
                                        </p:cTn>
                                        <p:tgtEl>
                                          <p:spTgt spid="29"/>
                                        </p:tgtEl>
                                        <p:attrNameLst>
                                          <p:attrName>style.visibility</p:attrName>
                                        </p:attrNameLst>
                                      </p:cBhvr>
                                      <p:to>
                                        <p:strVal val="hidden"/>
                                      </p:to>
                                    </p:set>
                                  </p:childTnLst>
                                </p:cTn>
                              </p:par>
                              <p:par>
                                <p:cTn id="441" presetID="2" presetClass="exit" presetSubtype="4" fill="hold" grpId="2" nodeType="withEffect">
                                  <p:stCondLst>
                                    <p:cond delay="0"/>
                                  </p:stCondLst>
                                  <p:iterate type="lt">
                                    <p:tmPct val="0"/>
                                  </p:iterate>
                                  <p:childTnLst>
                                    <p:anim calcmode="lin" valueType="num">
                                      <p:cBhvr additive="base">
                                        <p:cTn id="442" dur="3000"/>
                                        <p:tgtEl>
                                          <p:spTgt spid="30"/>
                                        </p:tgtEl>
                                        <p:attrNameLst>
                                          <p:attrName>ppt_x</p:attrName>
                                        </p:attrNameLst>
                                      </p:cBhvr>
                                      <p:tavLst>
                                        <p:tav tm="0">
                                          <p:val>
                                            <p:strVal val="ppt_x"/>
                                          </p:val>
                                        </p:tav>
                                        <p:tav tm="100000">
                                          <p:val>
                                            <p:strVal val="ppt_x"/>
                                          </p:val>
                                        </p:tav>
                                      </p:tavLst>
                                    </p:anim>
                                    <p:anim calcmode="lin" valueType="num">
                                      <p:cBhvr additive="base">
                                        <p:cTn id="443" dur="3000"/>
                                        <p:tgtEl>
                                          <p:spTgt spid="30"/>
                                        </p:tgtEl>
                                        <p:attrNameLst>
                                          <p:attrName>ppt_y</p:attrName>
                                        </p:attrNameLst>
                                      </p:cBhvr>
                                      <p:tavLst>
                                        <p:tav tm="0">
                                          <p:val>
                                            <p:strVal val="ppt_y"/>
                                          </p:val>
                                        </p:tav>
                                        <p:tav tm="100000">
                                          <p:val>
                                            <p:strVal val="1+ppt_h/2"/>
                                          </p:val>
                                        </p:tav>
                                      </p:tavLst>
                                    </p:anim>
                                    <p:set>
                                      <p:cBhvr>
                                        <p:cTn id="444" dur="1" fill="hold">
                                          <p:stCondLst>
                                            <p:cond delay="2999"/>
                                          </p:stCondLst>
                                        </p:cTn>
                                        <p:tgtEl>
                                          <p:spTgt spid="30"/>
                                        </p:tgtEl>
                                        <p:attrNameLst>
                                          <p:attrName>style.visibility</p:attrName>
                                        </p:attrNameLst>
                                      </p:cBhvr>
                                      <p:to>
                                        <p:strVal val="hidden"/>
                                      </p:to>
                                    </p:set>
                                  </p:childTnLst>
                                </p:cTn>
                              </p:par>
                              <p:par>
                                <p:cTn id="445" presetID="2" presetClass="exit" presetSubtype="4" fill="hold" grpId="2" nodeType="withEffect">
                                  <p:stCondLst>
                                    <p:cond delay="0"/>
                                  </p:stCondLst>
                                  <p:iterate type="lt">
                                    <p:tmPct val="0"/>
                                  </p:iterate>
                                  <p:childTnLst>
                                    <p:anim calcmode="lin" valueType="num">
                                      <p:cBhvr additive="base">
                                        <p:cTn id="446" dur="3000"/>
                                        <p:tgtEl>
                                          <p:spTgt spid="31"/>
                                        </p:tgtEl>
                                        <p:attrNameLst>
                                          <p:attrName>ppt_x</p:attrName>
                                        </p:attrNameLst>
                                      </p:cBhvr>
                                      <p:tavLst>
                                        <p:tav tm="0">
                                          <p:val>
                                            <p:strVal val="ppt_x"/>
                                          </p:val>
                                        </p:tav>
                                        <p:tav tm="100000">
                                          <p:val>
                                            <p:strVal val="ppt_x"/>
                                          </p:val>
                                        </p:tav>
                                      </p:tavLst>
                                    </p:anim>
                                    <p:anim calcmode="lin" valueType="num">
                                      <p:cBhvr additive="base">
                                        <p:cTn id="447" dur="3000"/>
                                        <p:tgtEl>
                                          <p:spTgt spid="31"/>
                                        </p:tgtEl>
                                        <p:attrNameLst>
                                          <p:attrName>ppt_y</p:attrName>
                                        </p:attrNameLst>
                                      </p:cBhvr>
                                      <p:tavLst>
                                        <p:tav tm="0">
                                          <p:val>
                                            <p:strVal val="ppt_y"/>
                                          </p:val>
                                        </p:tav>
                                        <p:tav tm="100000">
                                          <p:val>
                                            <p:strVal val="1+ppt_h/2"/>
                                          </p:val>
                                        </p:tav>
                                      </p:tavLst>
                                    </p:anim>
                                    <p:set>
                                      <p:cBhvr>
                                        <p:cTn id="448" dur="1" fill="hold">
                                          <p:stCondLst>
                                            <p:cond delay="2999"/>
                                          </p:stCondLst>
                                        </p:cTn>
                                        <p:tgtEl>
                                          <p:spTgt spid="31"/>
                                        </p:tgtEl>
                                        <p:attrNameLst>
                                          <p:attrName>style.visibility</p:attrName>
                                        </p:attrNameLst>
                                      </p:cBhvr>
                                      <p:to>
                                        <p:strVal val="hidden"/>
                                      </p:to>
                                    </p:set>
                                  </p:childTnLst>
                                </p:cTn>
                              </p:par>
                              <p:par>
                                <p:cTn id="449" presetID="2" presetClass="exit" presetSubtype="4" fill="hold" grpId="2" nodeType="withEffect">
                                  <p:stCondLst>
                                    <p:cond delay="0"/>
                                  </p:stCondLst>
                                  <p:iterate type="lt">
                                    <p:tmPct val="0"/>
                                  </p:iterate>
                                  <p:childTnLst>
                                    <p:anim calcmode="lin" valueType="num">
                                      <p:cBhvr additive="base">
                                        <p:cTn id="450" dur="3000"/>
                                        <p:tgtEl>
                                          <p:spTgt spid="32"/>
                                        </p:tgtEl>
                                        <p:attrNameLst>
                                          <p:attrName>ppt_x</p:attrName>
                                        </p:attrNameLst>
                                      </p:cBhvr>
                                      <p:tavLst>
                                        <p:tav tm="0">
                                          <p:val>
                                            <p:strVal val="ppt_x"/>
                                          </p:val>
                                        </p:tav>
                                        <p:tav tm="100000">
                                          <p:val>
                                            <p:strVal val="ppt_x"/>
                                          </p:val>
                                        </p:tav>
                                      </p:tavLst>
                                    </p:anim>
                                    <p:anim calcmode="lin" valueType="num">
                                      <p:cBhvr additive="base">
                                        <p:cTn id="451" dur="3000"/>
                                        <p:tgtEl>
                                          <p:spTgt spid="32"/>
                                        </p:tgtEl>
                                        <p:attrNameLst>
                                          <p:attrName>ppt_y</p:attrName>
                                        </p:attrNameLst>
                                      </p:cBhvr>
                                      <p:tavLst>
                                        <p:tav tm="0">
                                          <p:val>
                                            <p:strVal val="ppt_y"/>
                                          </p:val>
                                        </p:tav>
                                        <p:tav tm="100000">
                                          <p:val>
                                            <p:strVal val="1+ppt_h/2"/>
                                          </p:val>
                                        </p:tav>
                                      </p:tavLst>
                                    </p:anim>
                                    <p:set>
                                      <p:cBhvr>
                                        <p:cTn id="452" dur="1" fill="hold">
                                          <p:stCondLst>
                                            <p:cond delay="2999"/>
                                          </p:stCondLst>
                                        </p:cTn>
                                        <p:tgtEl>
                                          <p:spTgt spid="32"/>
                                        </p:tgtEl>
                                        <p:attrNameLst>
                                          <p:attrName>style.visibility</p:attrName>
                                        </p:attrNameLst>
                                      </p:cBhvr>
                                      <p:to>
                                        <p:strVal val="hidden"/>
                                      </p:to>
                                    </p:set>
                                  </p:childTnLst>
                                </p:cTn>
                              </p:par>
                              <p:par>
                                <p:cTn id="453" presetID="2" presetClass="exit" presetSubtype="4" fill="hold" grpId="2" nodeType="withEffect">
                                  <p:stCondLst>
                                    <p:cond delay="0"/>
                                  </p:stCondLst>
                                  <p:iterate type="lt">
                                    <p:tmPct val="0"/>
                                  </p:iterate>
                                  <p:childTnLst>
                                    <p:anim calcmode="lin" valueType="num">
                                      <p:cBhvr additive="base">
                                        <p:cTn id="454" dur="3000"/>
                                        <p:tgtEl>
                                          <p:spTgt spid="33"/>
                                        </p:tgtEl>
                                        <p:attrNameLst>
                                          <p:attrName>ppt_x</p:attrName>
                                        </p:attrNameLst>
                                      </p:cBhvr>
                                      <p:tavLst>
                                        <p:tav tm="0">
                                          <p:val>
                                            <p:strVal val="ppt_x"/>
                                          </p:val>
                                        </p:tav>
                                        <p:tav tm="100000">
                                          <p:val>
                                            <p:strVal val="ppt_x"/>
                                          </p:val>
                                        </p:tav>
                                      </p:tavLst>
                                    </p:anim>
                                    <p:anim calcmode="lin" valueType="num">
                                      <p:cBhvr additive="base">
                                        <p:cTn id="455" dur="3000"/>
                                        <p:tgtEl>
                                          <p:spTgt spid="33"/>
                                        </p:tgtEl>
                                        <p:attrNameLst>
                                          <p:attrName>ppt_y</p:attrName>
                                        </p:attrNameLst>
                                      </p:cBhvr>
                                      <p:tavLst>
                                        <p:tav tm="0">
                                          <p:val>
                                            <p:strVal val="ppt_y"/>
                                          </p:val>
                                        </p:tav>
                                        <p:tav tm="100000">
                                          <p:val>
                                            <p:strVal val="1+ppt_h/2"/>
                                          </p:val>
                                        </p:tav>
                                      </p:tavLst>
                                    </p:anim>
                                    <p:set>
                                      <p:cBhvr>
                                        <p:cTn id="456" dur="1" fill="hold">
                                          <p:stCondLst>
                                            <p:cond delay="2999"/>
                                          </p:stCondLst>
                                        </p:cTn>
                                        <p:tgtEl>
                                          <p:spTgt spid="33"/>
                                        </p:tgtEl>
                                        <p:attrNameLst>
                                          <p:attrName>style.visibility</p:attrName>
                                        </p:attrNameLst>
                                      </p:cBhvr>
                                      <p:to>
                                        <p:strVal val="hidden"/>
                                      </p:to>
                                    </p:set>
                                  </p:childTnLst>
                                </p:cTn>
                              </p:par>
                              <p:par>
                                <p:cTn id="457" presetID="2" presetClass="exit" presetSubtype="4" fill="hold" grpId="2" nodeType="withEffect">
                                  <p:stCondLst>
                                    <p:cond delay="0"/>
                                  </p:stCondLst>
                                  <p:iterate type="lt">
                                    <p:tmPct val="0"/>
                                  </p:iterate>
                                  <p:childTnLst>
                                    <p:anim calcmode="lin" valueType="num">
                                      <p:cBhvr additive="base">
                                        <p:cTn id="458" dur="3000"/>
                                        <p:tgtEl>
                                          <p:spTgt spid="34"/>
                                        </p:tgtEl>
                                        <p:attrNameLst>
                                          <p:attrName>ppt_x</p:attrName>
                                        </p:attrNameLst>
                                      </p:cBhvr>
                                      <p:tavLst>
                                        <p:tav tm="0">
                                          <p:val>
                                            <p:strVal val="ppt_x"/>
                                          </p:val>
                                        </p:tav>
                                        <p:tav tm="100000">
                                          <p:val>
                                            <p:strVal val="ppt_x"/>
                                          </p:val>
                                        </p:tav>
                                      </p:tavLst>
                                    </p:anim>
                                    <p:anim calcmode="lin" valueType="num">
                                      <p:cBhvr additive="base">
                                        <p:cTn id="459" dur="3000"/>
                                        <p:tgtEl>
                                          <p:spTgt spid="34"/>
                                        </p:tgtEl>
                                        <p:attrNameLst>
                                          <p:attrName>ppt_y</p:attrName>
                                        </p:attrNameLst>
                                      </p:cBhvr>
                                      <p:tavLst>
                                        <p:tav tm="0">
                                          <p:val>
                                            <p:strVal val="ppt_y"/>
                                          </p:val>
                                        </p:tav>
                                        <p:tav tm="100000">
                                          <p:val>
                                            <p:strVal val="1+ppt_h/2"/>
                                          </p:val>
                                        </p:tav>
                                      </p:tavLst>
                                    </p:anim>
                                    <p:set>
                                      <p:cBhvr>
                                        <p:cTn id="460" dur="1" fill="hold">
                                          <p:stCondLst>
                                            <p:cond delay="2999"/>
                                          </p:stCondLst>
                                        </p:cTn>
                                        <p:tgtEl>
                                          <p:spTgt spid="34"/>
                                        </p:tgtEl>
                                        <p:attrNameLst>
                                          <p:attrName>style.visibility</p:attrName>
                                        </p:attrNameLst>
                                      </p:cBhvr>
                                      <p:to>
                                        <p:strVal val="hidden"/>
                                      </p:to>
                                    </p:set>
                                  </p:childTnLst>
                                </p:cTn>
                              </p:par>
                              <p:par>
                                <p:cTn id="461" presetID="2" presetClass="exit" presetSubtype="4" fill="hold" grpId="2" nodeType="withEffect">
                                  <p:stCondLst>
                                    <p:cond delay="0"/>
                                  </p:stCondLst>
                                  <p:iterate type="lt">
                                    <p:tmPct val="0"/>
                                  </p:iterate>
                                  <p:childTnLst>
                                    <p:anim calcmode="lin" valueType="num">
                                      <p:cBhvr additive="base">
                                        <p:cTn id="462" dur="3000"/>
                                        <p:tgtEl>
                                          <p:spTgt spid="35"/>
                                        </p:tgtEl>
                                        <p:attrNameLst>
                                          <p:attrName>ppt_x</p:attrName>
                                        </p:attrNameLst>
                                      </p:cBhvr>
                                      <p:tavLst>
                                        <p:tav tm="0">
                                          <p:val>
                                            <p:strVal val="ppt_x"/>
                                          </p:val>
                                        </p:tav>
                                        <p:tav tm="100000">
                                          <p:val>
                                            <p:strVal val="ppt_x"/>
                                          </p:val>
                                        </p:tav>
                                      </p:tavLst>
                                    </p:anim>
                                    <p:anim calcmode="lin" valueType="num">
                                      <p:cBhvr additive="base">
                                        <p:cTn id="463" dur="3000"/>
                                        <p:tgtEl>
                                          <p:spTgt spid="35"/>
                                        </p:tgtEl>
                                        <p:attrNameLst>
                                          <p:attrName>ppt_y</p:attrName>
                                        </p:attrNameLst>
                                      </p:cBhvr>
                                      <p:tavLst>
                                        <p:tav tm="0">
                                          <p:val>
                                            <p:strVal val="ppt_y"/>
                                          </p:val>
                                        </p:tav>
                                        <p:tav tm="100000">
                                          <p:val>
                                            <p:strVal val="1+ppt_h/2"/>
                                          </p:val>
                                        </p:tav>
                                      </p:tavLst>
                                    </p:anim>
                                    <p:set>
                                      <p:cBhvr>
                                        <p:cTn id="464" dur="1" fill="hold">
                                          <p:stCondLst>
                                            <p:cond delay="2999"/>
                                          </p:stCondLst>
                                        </p:cTn>
                                        <p:tgtEl>
                                          <p:spTgt spid="35"/>
                                        </p:tgtEl>
                                        <p:attrNameLst>
                                          <p:attrName>style.visibility</p:attrName>
                                        </p:attrNameLst>
                                      </p:cBhvr>
                                      <p:to>
                                        <p:strVal val="hidden"/>
                                      </p:to>
                                    </p:set>
                                  </p:childTnLst>
                                </p:cTn>
                              </p:par>
                              <p:par>
                                <p:cTn id="465" presetID="2" presetClass="exit" presetSubtype="4" fill="hold" grpId="2" nodeType="withEffect">
                                  <p:stCondLst>
                                    <p:cond delay="0"/>
                                  </p:stCondLst>
                                  <p:iterate type="lt">
                                    <p:tmPct val="0"/>
                                  </p:iterate>
                                  <p:childTnLst>
                                    <p:anim calcmode="lin" valueType="num">
                                      <p:cBhvr additive="base">
                                        <p:cTn id="466" dur="3000"/>
                                        <p:tgtEl>
                                          <p:spTgt spid="36"/>
                                        </p:tgtEl>
                                        <p:attrNameLst>
                                          <p:attrName>ppt_x</p:attrName>
                                        </p:attrNameLst>
                                      </p:cBhvr>
                                      <p:tavLst>
                                        <p:tav tm="0">
                                          <p:val>
                                            <p:strVal val="ppt_x"/>
                                          </p:val>
                                        </p:tav>
                                        <p:tav tm="100000">
                                          <p:val>
                                            <p:strVal val="ppt_x"/>
                                          </p:val>
                                        </p:tav>
                                      </p:tavLst>
                                    </p:anim>
                                    <p:anim calcmode="lin" valueType="num">
                                      <p:cBhvr additive="base">
                                        <p:cTn id="467" dur="3000"/>
                                        <p:tgtEl>
                                          <p:spTgt spid="36"/>
                                        </p:tgtEl>
                                        <p:attrNameLst>
                                          <p:attrName>ppt_y</p:attrName>
                                        </p:attrNameLst>
                                      </p:cBhvr>
                                      <p:tavLst>
                                        <p:tav tm="0">
                                          <p:val>
                                            <p:strVal val="ppt_y"/>
                                          </p:val>
                                        </p:tav>
                                        <p:tav tm="100000">
                                          <p:val>
                                            <p:strVal val="1+ppt_h/2"/>
                                          </p:val>
                                        </p:tav>
                                      </p:tavLst>
                                    </p:anim>
                                    <p:set>
                                      <p:cBhvr>
                                        <p:cTn id="468" dur="1" fill="hold">
                                          <p:stCondLst>
                                            <p:cond delay="2999"/>
                                          </p:stCondLst>
                                        </p:cTn>
                                        <p:tgtEl>
                                          <p:spTgt spid="36"/>
                                        </p:tgtEl>
                                        <p:attrNameLst>
                                          <p:attrName>style.visibility</p:attrName>
                                        </p:attrNameLst>
                                      </p:cBhvr>
                                      <p:to>
                                        <p:strVal val="hidden"/>
                                      </p:to>
                                    </p:set>
                                  </p:childTnLst>
                                </p:cTn>
                              </p:par>
                              <p:par>
                                <p:cTn id="469" presetID="2" presetClass="exit" presetSubtype="4" fill="hold" grpId="2" nodeType="withEffect">
                                  <p:stCondLst>
                                    <p:cond delay="0"/>
                                  </p:stCondLst>
                                  <p:iterate type="lt">
                                    <p:tmPct val="0"/>
                                  </p:iterate>
                                  <p:childTnLst>
                                    <p:anim calcmode="lin" valueType="num">
                                      <p:cBhvr additive="base">
                                        <p:cTn id="470" dur="3000"/>
                                        <p:tgtEl>
                                          <p:spTgt spid="37"/>
                                        </p:tgtEl>
                                        <p:attrNameLst>
                                          <p:attrName>ppt_x</p:attrName>
                                        </p:attrNameLst>
                                      </p:cBhvr>
                                      <p:tavLst>
                                        <p:tav tm="0">
                                          <p:val>
                                            <p:strVal val="ppt_x"/>
                                          </p:val>
                                        </p:tav>
                                        <p:tav tm="100000">
                                          <p:val>
                                            <p:strVal val="ppt_x"/>
                                          </p:val>
                                        </p:tav>
                                      </p:tavLst>
                                    </p:anim>
                                    <p:anim calcmode="lin" valueType="num">
                                      <p:cBhvr additive="base">
                                        <p:cTn id="471" dur="3000"/>
                                        <p:tgtEl>
                                          <p:spTgt spid="37"/>
                                        </p:tgtEl>
                                        <p:attrNameLst>
                                          <p:attrName>ppt_y</p:attrName>
                                        </p:attrNameLst>
                                      </p:cBhvr>
                                      <p:tavLst>
                                        <p:tav tm="0">
                                          <p:val>
                                            <p:strVal val="ppt_y"/>
                                          </p:val>
                                        </p:tav>
                                        <p:tav tm="100000">
                                          <p:val>
                                            <p:strVal val="1+ppt_h/2"/>
                                          </p:val>
                                        </p:tav>
                                      </p:tavLst>
                                    </p:anim>
                                    <p:set>
                                      <p:cBhvr>
                                        <p:cTn id="472" dur="1" fill="hold">
                                          <p:stCondLst>
                                            <p:cond delay="2999"/>
                                          </p:stCondLst>
                                        </p:cTn>
                                        <p:tgtEl>
                                          <p:spTgt spid="37"/>
                                        </p:tgtEl>
                                        <p:attrNameLst>
                                          <p:attrName>style.visibility</p:attrName>
                                        </p:attrNameLst>
                                      </p:cBhvr>
                                      <p:to>
                                        <p:strVal val="hidden"/>
                                      </p:to>
                                    </p:set>
                                  </p:childTnLst>
                                </p:cTn>
                              </p:par>
                              <p:par>
                                <p:cTn id="473" presetID="2" presetClass="exit" presetSubtype="4" fill="hold" grpId="2" nodeType="withEffect">
                                  <p:stCondLst>
                                    <p:cond delay="0"/>
                                  </p:stCondLst>
                                  <p:iterate type="lt">
                                    <p:tmPct val="0"/>
                                  </p:iterate>
                                  <p:childTnLst>
                                    <p:anim calcmode="lin" valueType="num">
                                      <p:cBhvr additive="base">
                                        <p:cTn id="474" dur="3000"/>
                                        <p:tgtEl>
                                          <p:spTgt spid="38"/>
                                        </p:tgtEl>
                                        <p:attrNameLst>
                                          <p:attrName>ppt_x</p:attrName>
                                        </p:attrNameLst>
                                      </p:cBhvr>
                                      <p:tavLst>
                                        <p:tav tm="0">
                                          <p:val>
                                            <p:strVal val="ppt_x"/>
                                          </p:val>
                                        </p:tav>
                                        <p:tav tm="100000">
                                          <p:val>
                                            <p:strVal val="ppt_x"/>
                                          </p:val>
                                        </p:tav>
                                      </p:tavLst>
                                    </p:anim>
                                    <p:anim calcmode="lin" valueType="num">
                                      <p:cBhvr additive="base">
                                        <p:cTn id="475" dur="3000"/>
                                        <p:tgtEl>
                                          <p:spTgt spid="38"/>
                                        </p:tgtEl>
                                        <p:attrNameLst>
                                          <p:attrName>ppt_y</p:attrName>
                                        </p:attrNameLst>
                                      </p:cBhvr>
                                      <p:tavLst>
                                        <p:tav tm="0">
                                          <p:val>
                                            <p:strVal val="ppt_y"/>
                                          </p:val>
                                        </p:tav>
                                        <p:tav tm="100000">
                                          <p:val>
                                            <p:strVal val="1+ppt_h/2"/>
                                          </p:val>
                                        </p:tav>
                                      </p:tavLst>
                                    </p:anim>
                                    <p:set>
                                      <p:cBhvr>
                                        <p:cTn id="476" dur="1" fill="hold">
                                          <p:stCondLst>
                                            <p:cond delay="2999"/>
                                          </p:stCondLst>
                                        </p:cTn>
                                        <p:tgtEl>
                                          <p:spTgt spid="38"/>
                                        </p:tgtEl>
                                        <p:attrNameLst>
                                          <p:attrName>style.visibility</p:attrName>
                                        </p:attrNameLst>
                                      </p:cBhvr>
                                      <p:to>
                                        <p:strVal val="hidden"/>
                                      </p:to>
                                    </p:set>
                                  </p:childTnLst>
                                </p:cTn>
                              </p:par>
                              <p:par>
                                <p:cTn id="477" presetID="2" presetClass="exit" presetSubtype="4" fill="hold" grpId="2" nodeType="withEffect">
                                  <p:stCondLst>
                                    <p:cond delay="0"/>
                                  </p:stCondLst>
                                  <p:iterate type="lt">
                                    <p:tmPct val="0"/>
                                  </p:iterate>
                                  <p:childTnLst>
                                    <p:anim calcmode="lin" valueType="num">
                                      <p:cBhvr additive="base">
                                        <p:cTn id="478" dur="3000"/>
                                        <p:tgtEl>
                                          <p:spTgt spid="39"/>
                                        </p:tgtEl>
                                        <p:attrNameLst>
                                          <p:attrName>ppt_x</p:attrName>
                                        </p:attrNameLst>
                                      </p:cBhvr>
                                      <p:tavLst>
                                        <p:tav tm="0">
                                          <p:val>
                                            <p:strVal val="ppt_x"/>
                                          </p:val>
                                        </p:tav>
                                        <p:tav tm="100000">
                                          <p:val>
                                            <p:strVal val="ppt_x"/>
                                          </p:val>
                                        </p:tav>
                                      </p:tavLst>
                                    </p:anim>
                                    <p:anim calcmode="lin" valueType="num">
                                      <p:cBhvr additive="base">
                                        <p:cTn id="479" dur="3000"/>
                                        <p:tgtEl>
                                          <p:spTgt spid="39"/>
                                        </p:tgtEl>
                                        <p:attrNameLst>
                                          <p:attrName>ppt_y</p:attrName>
                                        </p:attrNameLst>
                                      </p:cBhvr>
                                      <p:tavLst>
                                        <p:tav tm="0">
                                          <p:val>
                                            <p:strVal val="ppt_y"/>
                                          </p:val>
                                        </p:tav>
                                        <p:tav tm="100000">
                                          <p:val>
                                            <p:strVal val="1+ppt_h/2"/>
                                          </p:val>
                                        </p:tav>
                                      </p:tavLst>
                                    </p:anim>
                                    <p:set>
                                      <p:cBhvr>
                                        <p:cTn id="480" dur="1" fill="hold">
                                          <p:stCondLst>
                                            <p:cond delay="2999"/>
                                          </p:stCondLst>
                                        </p:cTn>
                                        <p:tgtEl>
                                          <p:spTgt spid="39"/>
                                        </p:tgtEl>
                                        <p:attrNameLst>
                                          <p:attrName>style.visibility</p:attrName>
                                        </p:attrNameLst>
                                      </p:cBhvr>
                                      <p:to>
                                        <p:strVal val="hidden"/>
                                      </p:to>
                                    </p:set>
                                  </p:childTnLst>
                                </p:cTn>
                              </p:par>
                              <p:par>
                                <p:cTn id="481" presetID="2" presetClass="exit" presetSubtype="4" fill="hold" grpId="2" nodeType="withEffect">
                                  <p:stCondLst>
                                    <p:cond delay="0"/>
                                  </p:stCondLst>
                                  <p:iterate type="lt">
                                    <p:tmPct val="0"/>
                                  </p:iterate>
                                  <p:childTnLst>
                                    <p:anim calcmode="lin" valueType="num">
                                      <p:cBhvr additive="base">
                                        <p:cTn id="482" dur="3000"/>
                                        <p:tgtEl>
                                          <p:spTgt spid="40"/>
                                        </p:tgtEl>
                                        <p:attrNameLst>
                                          <p:attrName>ppt_x</p:attrName>
                                        </p:attrNameLst>
                                      </p:cBhvr>
                                      <p:tavLst>
                                        <p:tav tm="0">
                                          <p:val>
                                            <p:strVal val="ppt_x"/>
                                          </p:val>
                                        </p:tav>
                                        <p:tav tm="100000">
                                          <p:val>
                                            <p:strVal val="ppt_x"/>
                                          </p:val>
                                        </p:tav>
                                      </p:tavLst>
                                    </p:anim>
                                    <p:anim calcmode="lin" valueType="num">
                                      <p:cBhvr additive="base">
                                        <p:cTn id="483" dur="3000"/>
                                        <p:tgtEl>
                                          <p:spTgt spid="40"/>
                                        </p:tgtEl>
                                        <p:attrNameLst>
                                          <p:attrName>ppt_y</p:attrName>
                                        </p:attrNameLst>
                                      </p:cBhvr>
                                      <p:tavLst>
                                        <p:tav tm="0">
                                          <p:val>
                                            <p:strVal val="ppt_y"/>
                                          </p:val>
                                        </p:tav>
                                        <p:tav tm="100000">
                                          <p:val>
                                            <p:strVal val="1+ppt_h/2"/>
                                          </p:val>
                                        </p:tav>
                                      </p:tavLst>
                                    </p:anim>
                                    <p:set>
                                      <p:cBhvr>
                                        <p:cTn id="484" dur="1" fill="hold">
                                          <p:stCondLst>
                                            <p:cond delay="2999"/>
                                          </p:stCondLst>
                                        </p:cTn>
                                        <p:tgtEl>
                                          <p:spTgt spid="40"/>
                                        </p:tgtEl>
                                        <p:attrNameLst>
                                          <p:attrName>style.visibility</p:attrName>
                                        </p:attrNameLst>
                                      </p:cBhvr>
                                      <p:to>
                                        <p:strVal val="hidden"/>
                                      </p:to>
                                    </p:set>
                                  </p:childTnLst>
                                </p:cTn>
                              </p:par>
                              <p:par>
                                <p:cTn id="485" presetID="2" presetClass="exit" presetSubtype="4" fill="hold" grpId="2" nodeType="withEffect">
                                  <p:stCondLst>
                                    <p:cond delay="0"/>
                                  </p:stCondLst>
                                  <p:iterate type="lt">
                                    <p:tmPct val="0"/>
                                  </p:iterate>
                                  <p:childTnLst>
                                    <p:anim calcmode="lin" valueType="num">
                                      <p:cBhvr additive="base">
                                        <p:cTn id="486" dur="3000"/>
                                        <p:tgtEl>
                                          <p:spTgt spid="41"/>
                                        </p:tgtEl>
                                        <p:attrNameLst>
                                          <p:attrName>ppt_x</p:attrName>
                                        </p:attrNameLst>
                                      </p:cBhvr>
                                      <p:tavLst>
                                        <p:tav tm="0">
                                          <p:val>
                                            <p:strVal val="ppt_x"/>
                                          </p:val>
                                        </p:tav>
                                        <p:tav tm="100000">
                                          <p:val>
                                            <p:strVal val="ppt_x"/>
                                          </p:val>
                                        </p:tav>
                                      </p:tavLst>
                                    </p:anim>
                                    <p:anim calcmode="lin" valueType="num">
                                      <p:cBhvr additive="base">
                                        <p:cTn id="487" dur="3000"/>
                                        <p:tgtEl>
                                          <p:spTgt spid="41"/>
                                        </p:tgtEl>
                                        <p:attrNameLst>
                                          <p:attrName>ppt_y</p:attrName>
                                        </p:attrNameLst>
                                      </p:cBhvr>
                                      <p:tavLst>
                                        <p:tav tm="0">
                                          <p:val>
                                            <p:strVal val="ppt_y"/>
                                          </p:val>
                                        </p:tav>
                                        <p:tav tm="100000">
                                          <p:val>
                                            <p:strVal val="1+ppt_h/2"/>
                                          </p:val>
                                        </p:tav>
                                      </p:tavLst>
                                    </p:anim>
                                    <p:set>
                                      <p:cBhvr>
                                        <p:cTn id="488" dur="1" fill="hold">
                                          <p:stCondLst>
                                            <p:cond delay="2999"/>
                                          </p:stCondLst>
                                        </p:cTn>
                                        <p:tgtEl>
                                          <p:spTgt spid="41"/>
                                        </p:tgtEl>
                                        <p:attrNameLst>
                                          <p:attrName>style.visibility</p:attrName>
                                        </p:attrNameLst>
                                      </p:cBhvr>
                                      <p:to>
                                        <p:strVal val="hidden"/>
                                      </p:to>
                                    </p:set>
                                  </p:childTnLst>
                                </p:cTn>
                              </p:par>
                              <p:par>
                                <p:cTn id="489" presetID="2" presetClass="exit" presetSubtype="4" fill="hold" grpId="2" nodeType="withEffect">
                                  <p:stCondLst>
                                    <p:cond delay="0"/>
                                  </p:stCondLst>
                                  <p:iterate type="lt">
                                    <p:tmPct val="0"/>
                                  </p:iterate>
                                  <p:childTnLst>
                                    <p:anim calcmode="lin" valueType="num">
                                      <p:cBhvr additive="base">
                                        <p:cTn id="490" dur="3000"/>
                                        <p:tgtEl>
                                          <p:spTgt spid="42"/>
                                        </p:tgtEl>
                                        <p:attrNameLst>
                                          <p:attrName>ppt_x</p:attrName>
                                        </p:attrNameLst>
                                      </p:cBhvr>
                                      <p:tavLst>
                                        <p:tav tm="0">
                                          <p:val>
                                            <p:strVal val="ppt_x"/>
                                          </p:val>
                                        </p:tav>
                                        <p:tav tm="100000">
                                          <p:val>
                                            <p:strVal val="ppt_x"/>
                                          </p:val>
                                        </p:tav>
                                      </p:tavLst>
                                    </p:anim>
                                    <p:anim calcmode="lin" valueType="num">
                                      <p:cBhvr additive="base">
                                        <p:cTn id="491" dur="3000"/>
                                        <p:tgtEl>
                                          <p:spTgt spid="42"/>
                                        </p:tgtEl>
                                        <p:attrNameLst>
                                          <p:attrName>ppt_y</p:attrName>
                                        </p:attrNameLst>
                                      </p:cBhvr>
                                      <p:tavLst>
                                        <p:tav tm="0">
                                          <p:val>
                                            <p:strVal val="ppt_y"/>
                                          </p:val>
                                        </p:tav>
                                        <p:tav tm="100000">
                                          <p:val>
                                            <p:strVal val="1+ppt_h/2"/>
                                          </p:val>
                                        </p:tav>
                                      </p:tavLst>
                                    </p:anim>
                                    <p:set>
                                      <p:cBhvr>
                                        <p:cTn id="492" dur="1" fill="hold">
                                          <p:stCondLst>
                                            <p:cond delay="2999"/>
                                          </p:stCondLst>
                                        </p:cTn>
                                        <p:tgtEl>
                                          <p:spTgt spid="42"/>
                                        </p:tgtEl>
                                        <p:attrNameLst>
                                          <p:attrName>style.visibility</p:attrName>
                                        </p:attrNameLst>
                                      </p:cBhvr>
                                      <p:to>
                                        <p:strVal val="hidden"/>
                                      </p:to>
                                    </p:set>
                                  </p:childTnLst>
                                </p:cTn>
                              </p:par>
                              <p:par>
                                <p:cTn id="493" presetID="2" presetClass="exit" presetSubtype="4" fill="hold" grpId="2" nodeType="withEffect">
                                  <p:stCondLst>
                                    <p:cond delay="0"/>
                                  </p:stCondLst>
                                  <p:iterate type="lt">
                                    <p:tmPct val="0"/>
                                  </p:iterate>
                                  <p:childTnLst>
                                    <p:anim calcmode="lin" valueType="num">
                                      <p:cBhvr additive="base">
                                        <p:cTn id="494" dur="3000"/>
                                        <p:tgtEl>
                                          <p:spTgt spid="43"/>
                                        </p:tgtEl>
                                        <p:attrNameLst>
                                          <p:attrName>ppt_x</p:attrName>
                                        </p:attrNameLst>
                                      </p:cBhvr>
                                      <p:tavLst>
                                        <p:tav tm="0">
                                          <p:val>
                                            <p:strVal val="ppt_x"/>
                                          </p:val>
                                        </p:tav>
                                        <p:tav tm="100000">
                                          <p:val>
                                            <p:strVal val="ppt_x"/>
                                          </p:val>
                                        </p:tav>
                                      </p:tavLst>
                                    </p:anim>
                                    <p:anim calcmode="lin" valueType="num">
                                      <p:cBhvr additive="base">
                                        <p:cTn id="495" dur="3000"/>
                                        <p:tgtEl>
                                          <p:spTgt spid="43"/>
                                        </p:tgtEl>
                                        <p:attrNameLst>
                                          <p:attrName>ppt_y</p:attrName>
                                        </p:attrNameLst>
                                      </p:cBhvr>
                                      <p:tavLst>
                                        <p:tav tm="0">
                                          <p:val>
                                            <p:strVal val="ppt_y"/>
                                          </p:val>
                                        </p:tav>
                                        <p:tav tm="100000">
                                          <p:val>
                                            <p:strVal val="1+ppt_h/2"/>
                                          </p:val>
                                        </p:tav>
                                      </p:tavLst>
                                    </p:anim>
                                    <p:set>
                                      <p:cBhvr>
                                        <p:cTn id="496" dur="1" fill="hold">
                                          <p:stCondLst>
                                            <p:cond delay="2999"/>
                                          </p:stCondLst>
                                        </p:cTn>
                                        <p:tgtEl>
                                          <p:spTgt spid="43"/>
                                        </p:tgtEl>
                                        <p:attrNameLst>
                                          <p:attrName>style.visibility</p:attrName>
                                        </p:attrNameLst>
                                      </p:cBhvr>
                                      <p:to>
                                        <p:strVal val="hidden"/>
                                      </p:to>
                                    </p:set>
                                  </p:childTnLst>
                                </p:cTn>
                              </p:par>
                              <p:par>
                                <p:cTn id="497" presetID="2" presetClass="exit" presetSubtype="4" fill="hold" grpId="2" nodeType="withEffect">
                                  <p:stCondLst>
                                    <p:cond delay="0"/>
                                  </p:stCondLst>
                                  <p:iterate type="lt">
                                    <p:tmPct val="0"/>
                                  </p:iterate>
                                  <p:childTnLst>
                                    <p:anim calcmode="lin" valueType="num">
                                      <p:cBhvr additive="base">
                                        <p:cTn id="498" dur="3000"/>
                                        <p:tgtEl>
                                          <p:spTgt spid="44"/>
                                        </p:tgtEl>
                                        <p:attrNameLst>
                                          <p:attrName>ppt_x</p:attrName>
                                        </p:attrNameLst>
                                      </p:cBhvr>
                                      <p:tavLst>
                                        <p:tav tm="0">
                                          <p:val>
                                            <p:strVal val="ppt_x"/>
                                          </p:val>
                                        </p:tav>
                                        <p:tav tm="100000">
                                          <p:val>
                                            <p:strVal val="ppt_x"/>
                                          </p:val>
                                        </p:tav>
                                      </p:tavLst>
                                    </p:anim>
                                    <p:anim calcmode="lin" valueType="num">
                                      <p:cBhvr additive="base">
                                        <p:cTn id="499" dur="3000"/>
                                        <p:tgtEl>
                                          <p:spTgt spid="44"/>
                                        </p:tgtEl>
                                        <p:attrNameLst>
                                          <p:attrName>ppt_y</p:attrName>
                                        </p:attrNameLst>
                                      </p:cBhvr>
                                      <p:tavLst>
                                        <p:tav tm="0">
                                          <p:val>
                                            <p:strVal val="ppt_y"/>
                                          </p:val>
                                        </p:tav>
                                        <p:tav tm="100000">
                                          <p:val>
                                            <p:strVal val="1+ppt_h/2"/>
                                          </p:val>
                                        </p:tav>
                                      </p:tavLst>
                                    </p:anim>
                                    <p:set>
                                      <p:cBhvr>
                                        <p:cTn id="500" dur="1" fill="hold">
                                          <p:stCondLst>
                                            <p:cond delay="2999"/>
                                          </p:stCondLst>
                                        </p:cTn>
                                        <p:tgtEl>
                                          <p:spTgt spid="44"/>
                                        </p:tgtEl>
                                        <p:attrNameLst>
                                          <p:attrName>style.visibility</p:attrName>
                                        </p:attrNameLst>
                                      </p:cBhvr>
                                      <p:to>
                                        <p:strVal val="hidden"/>
                                      </p:to>
                                    </p:set>
                                  </p:childTnLst>
                                </p:cTn>
                              </p:par>
                              <p:par>
                                <p:cTn id="501" presetID="2" presetClass="exit" presetSubtype="4" fill="hold" grpId="2" nodeType="withEffect">
                                  <p:stCondLst>
                                    <p:cond delay="0"/>
                                  </p:stCondLst>
                                  <p:iterate type="lt">
                                    <p:tmPct val="0"/>
                                  </p:iterate>
                                  <p:childTnLst>
                                    <p:anim calcmode="lin" valueType="num">
                                      <p:cBhvr additive="base">
                                        <p:cTn id="502" dur="3000"/>
                                        <p:tgtEl>
                                          <p:spTgt spid="45"/>
                                        </p:tgtEl>
                                        <p:attrNameLst>
                                          <p:attrName>ppt_x</p:attrName>
                                        </p:attrNameLst>
                                      </p:cBhvr>
                                      <p:tavLst>
                                        <p:tav tm="0">
                                          <p:val>
                                            <p:strVal val="ppt_x"/>
                                          </p:val>
                                        </p:tav>
                                        <p:tav tm="100000">
                                          <p:val>
                                            <p:strVal val="ppt_x"/>
                                          </p:val>
                                        </p:tav>
                                      </p:tavLst>
                                    </p:anim>
                                    <p:anim calcmode="lin" valueType="num">
                                      <p:cBhvr additive="base">
                                        <p:cTn id="503" dur="3000"/>
                                        <p:tgtEl>
                                          <p:spTgt spid="45"/>
                                        </p:tgtEl>
                                        <p:attrNameLst>
                                          <p:attrName>ppt_y</p:attrName>
                                        </p:attrNameLst>
                                      </p:cBhvr>
                                      <p:tavLst>
                                        <p:tav tm="0">
                                          <p:val>
                                            <p:strVal val="ppt_y"/>
                                          </p:val>
                                        </p:tav>
                                        <p:tav tm="100000">
                                          <p:val>
                                            <p:strVal val="1+ppt_h/2"/>
                                          </p:val>
                                        </p:tav>
                                      </p:tavLst>
                                    </p:anim>
                                    <p:set>
                                      <p:cBhvr>
                                        <p:cTn id="504" dur="1" fill="hold">
                                          <p:stCondLst>
                                            <p:cond delay="2999"/>
                                          </p:stCondLst>
                                        </p:cTn>
                                        <p:tgtEl>
                                          <p:spTgt spid="45"/>
                                        </p:tgtEl>
                                        <p:attrNameLst>
                                          <p:attrName>style.visibility</p:attrName>
                                        </p:attrNameLst>
                                      </p:cBhvr>
                                      <p:to>
                                        <p:strVal val="hidden"/>
                                      </p:to>
                                    </p:set>
                                  </p:childTnLst>
                                </p:cTn>
                              </p:par>
                              <p:par>
                                <p:cTn id="505" presetID="2" presetClass="exit" presetSubtype="4" fill="hold" grpId="2" nodeType="withEffect">
                                  <p:stCondLst>
                                    <p:cond delay="0"/>
                                  </p:stCondLst>
                                  <p:iterate type="lt">
                                    <p:tmPct val="0"/>
                                  </p:iterate>
                                  <p:childTnLst>
                                    <p:anim calcmode="lin" valueType="num">
                                      <p:cBhvr additive="base">
                                        <p:cTn id="506" dur="3000"/>
                                        <p:tgtEl>
                                          <p:spTgt spid="46"/>
                                        </p:tgtEl>
                                        <p:attrNameLst>
                                          <p:attrName>ppt_x</p:attrName>
                                        </p:attrNameLst>
                                      </p:cBhvr>
                                      <p:tavLst>
                                        <p:tav tm="0">
                                          <p:val>
                                            <p:strVal val="ppt_x"/>
                                          </p:val>
                                        </p:tav>
                                        <p:tav tm="100000">
                                          <p:val>
                                            <p:strVal val="ppt_x"/>
                                          </p:val>
                                        </p:tav>
                                      </p:tavLst>
                                    </p:anim>
                                    <p:anim calcmode="lin" valueType="num">
                                      <p:cBhvr additive="base">
                                        <p:cTn id="507" dur="3000"/>
                                        <p:tgtEl>
                                          <p:spTgt spid="46"/>
                                        </p:tgtEl>
                                        <p:attrNameLst>
                                          <p:attrName>ppt_y</p:attrName>
                                        </p:attrNameLst>
                                      </p:cBhvr>
                                      <p:tavLst>
                                        <p:tav tm="0">
                                          <p:val>
                                            <p:strVal val="ppt_y"/>
                                          </p:val>
                                        </p:tav>
                                        <p:tav tm="100000">
                                          <p:val>
                                            <p:strVal val="1+ppt_h/2"/>
                                          </p:val>
                                        </p:tav>
                                      </p:tavLst>
                                    </p:anim>
                                    <p:set>
                                      <p:cBhvr>
                                        <p:cTn id="508" dur="1" fill="hold">
                                          <p:stCondLst>
                                            <p:cond delay="2999"/>
                                          </p:stCondLst>
                                        </p:cTn>
                                        <p:tgtEl>
                                          <p:spTgt spid="46"/>
                                        </p:tgtEl>
                                        <p:attrNameLst>
                                          <p:attrName>style.visibility</p:attrName>
                                        </p:attrNameLst>
                                      </p:cBhvr>
                                      <p:to>
                                        <p:strVal val="hidden"/>
                                      </p:to>
                                    </p:set>
                                  </p:childTnLst>
                                </p:cTn>
                              </p:par>
                              <p:par>
                                <p:cTn id="509" presetID="2" presetClass="exit" presetSubtype="4" fill="hold" grpId="2" nodeType="withEffect">
                                  <p:stCondLst>
                                    <p:cond delay="0"/>
                                  </p:stCondLst>
                                  <p:iterate type="lt">
                                    <p:tmPct val="0"/>
                                  </p:iterate>
                                  <p:childTnLst>
                                    <p:anim calcmode="lin" valueType="num">
                                      <p:cBhvr additive="base">
                                        <p:cTn id="510" dur="3000"/>
                                        <p:tgtEl>
                                          <p:spTgt spid="47"/>
                                        </p:tgtEl>
                                        <p:attrNameLst>
                                          <p:attrName>ppt_x</p:attrName>
                                        </p:attrNameLst>
                                      </p:cBhvr>
                                      <p:tavLst>
                                        <p:tav tm="0">
                                          <p:val>
                                            <p:strVal val="ppt_x"/>
                                          </p:val>
                                        </p:tav>
                                        <p:tav tm="100000">
                                          <p:val>
                                            <p:strVal val="ppt_x"/>
                                          </p:val>
                                        </p:tav>
                                      </p:tavLst>
                                    </p:anim>
                                    <p:anim calcmode="lin" valueType="num">
                                      <p:cBhvr additive="base">
                                        <p:cTn id="511" dur="3000"/>
                                        <p:tgtEl>
                                          <p:spTgt spid="47"/>
                                        </p:tgtEl>
                                        <p:attrNameLst>
                                          <p:attrName>ppt_y</p:attrName>
                                        </p:attrNameLst>
                                      </p:cBhvr>
                                      <p:tavLst>
                                        <p:tav tm="0">
                                          <p:val>
                                            <p:strVal val="ppt_y"/>
                                          </p:val>
                                        </p:tav>
                                        <p:tav tm="100000">
                                          <p:val>
                                            <p:strVal val="1+ppt_h/2"/>
                                          </p:val>
                                        </p:tav>
                                      </p:tavLst>
                                    </p:anim>
                                    <p:set>
                                      <p:cBhvr>
                                        <p:cTn id="512" dur="1" fill="hold">
                                          <p:stCondLst>
                                            <p:cond delay="2999"/>
                                          </p:stCondLst>
                                        </p:cTn>
                                        <p:tgtEl>
                                          <p:spTgt spid="47"/>
                                        </p:tgtEl>
                                        <p:attrNameLst>
                                          <p:attrName>style.visibility</p:attrName>
                                        </p:attrNameLst>
                                      </p:cBhvr>
                                      <p:to>
                                        <p:strVal val="hidden"/>
                                      </p:to>
                                    </p:set>
                                  </p:childTnLst>
                                </p:cTn>
                              </p:par>
                              <p:par>
                                <p:cTn id="513" presetID="2" presetClass="exit" presetSubtype="4" fill="hold" grpId="2" nodeType="withEffect">
                                  <p:stCondLst>
                                    <p:cond delay="0"/>
                                  </p:stCondLst>
                                  <p:iterate type="lt">
                                    <p:tmPct val="0"/>
                                  </p:iterate>
                                  <p:childTnLst>
                                    <p:anim calcmode="lin" valueType="num">
                                      <p:cBhvr additive="base">
                                        <p:cTn id="514" dur="3000"/>
                                        <p:tgtEl>
                                          <p:spTgt spid="48"/>
                                        </p:tgtEl>
                                        <p:attrNameLst>
                                          <p:attrName>ppt_x</p:attrName>
                                        </p:attrNameLst>
                                      </p:cBhvr>
                                      <p:tavLst>
                                        <p:tav tm="0">
                                          <p:val>
                                            <p:strVal val="ppt_x"/>
                                          </p:val>
                                        </p:tav>
                                        <p:tav tm="100000">
                                          <p:val>
                                            <p:strVal val="ppt_x"/>
                                          </p:val>
                                        </p:tav>
                                      </p:tavLst>
                                    </p:anim>
                                    <p:anim calcmode="lin" valueType="num">
                                      <p:cBhvr additive="base">
                                        <p:cTn id="515" dur="3000"/>
                                        <p:tgtEl>
                                          <p:spTgt spid="48"/>
                                        </p:tgtEl>
                                        <p:attrNameLst>
                                          <p:attrName>ppt_y</p:attrName>
                                        </p:attrNameLst>
                                      </p:cBhvr>
                                      <p:tavLst>
                                        <p:tav tm="0">
                                          <p:val>
                                            <p:strVal val="ppt_y"/>
                                          </p:val>
                                        </p:tav>
                                        <p:tav tm="100000">
                                          <p:val>
                                            <p:strVal val="1+ppt_h/2"/>
                                          </p:val>
                                        </p:tav>
                                      </p:tavLst>
                                    </p:anim>
                                    <p:set>
                                      <p:cBhvr>
                                        <p:cTn id="516" dur="1" fill="hold">
                                          <p:stCondLst>
                                            <p:cond delay="2999"/>
                                          </p:stCondLst>
                                        </p:cTn>
                                        <p:tgtEl>
                                          <p:spTgt spid="48"/>
                                        </p:tgtEl>
                                        <p:attrNameLst>
                                          <p:attrName>style.visibility</p:attrName>
                                        </p:attrNameLst>
                                      </p:cBhvr>
                                      <p:to>
                                        <p:strVal val="hidden"/>
                                      </p:to>
                                    </p:set>
                                  </p:childTnLst>
                                </p:cTn>
                              </p:par>
                              <p:par>
                                <p:cTn id="517" presetID="2" presetClass="exit" presetSubtype="4" fill="hold" grpId="2" nodeType="withEffect">
                                  <p:stCondLst>
                                    <p:cond delay="0"/>
                                  </p:stCondLst>
                                  <p:iterate type="lt">
                                    <p:tmPct val="0"/>
                                  </p:iterate>
                                  <p:childTnLst>
                                    <p:anim calcmode="lin" valueType="num">
                                      <p:cBhvr additive="base">
                                        <p:cTn id="518" dur="3000"/>
                                        <p:tgtEl>
                                          <p:spTgt spid="49"/>
                                        </p:tgtEl>
                                        <p:attrNameLst>
                                          <p:attrName>ppt_x</p:attrName>
                                        </p:attrNameLst>
                                      </p:cBhvr>
                                      <p:tavLst>
                                        <p:tav tm="0">
                                          <p:val>
                                            <p:strVal val="ppt_x"/>
                                          </p:val>
                                        </p:tav>
                                        <p:tav tm="100000">
                                          <p:val>
                                            <p:strVal val="ppt_x"/>
                                          </p:val>
                                        </p:tav>
                                      </p:tavLst>
                                    </p:anim>
                                    <p:anim calcmode="lin" valueType="num">
                                      <p:cBhvr additive="base">
                                        <p:cTn id="519" dur="3000"/>
                                        <p:tgtEl>
                                          <p:spTgt spid="49"/>
                                        </p:tgtEl>
                                        <p:attrNameLst>
                                          <p:attrName>ppt_y</p:attrName>
                                        </p:attrNameLst>
                                      </p:cBhvr>
                                      <p:tavLst>
                                        <p:tav tm="0">
                                          <p:val>
                                            <p:strVal val="ppt_y"/>
                                          </p:val>
                                        </p:tav>
                                        <p:tav tm="100000">
                                          <p:val>
                                            <p:strVal val="1+ppt_h/2"/>
                                          </p:val>
                                        </p:tav>
                                      </p:tavLst>
                                    </p:anim>
                                    <p:set>
                                      <p:cBhvr>
                                        <p:cTn id="520" dur="1" fill="hold">
                                          <p:stCondLst>
                                            <p:cond delay="2999"/>
                                          </p:stCondLst>
                                        </p:cTn>
                                        <p:tgtEl>
                                          <p:spTgt spid="49"/>
                                        </p:tgtEl>
                                        <p:attrNameLst>
                                          <p:attrName>style.visibility</p:attrName>
                                        </p:attrNameLst>
                                      </p:cBhvr>
                                      <p:to>
                                        <p:strVal val="hidden"/>
                                      </p:to>
                                    </p:set>
                                  </p:childTnLst>
                                </p:cTn>
                              </p:par>
                              <p:par>
                                <p:cTn id="521" presetID="2" presetClass="exit" presetSubtype="4" fill="hold" grpId="2" nodeType="withEffect">
                                  <p:stCondLst>
                                    <p:cond delay="0"/>
                                  </p:stCondLst>
                                  <p:iterate type="lt">
                                    <p:tmPct val="0"/>
                                  </p:iterate>
                                  <p:childTnLst>
                                    <p:anim calcmode="lin" valueType="num">
                                      <p:cBhvr additive="base">
                                        <p:cTn id="522" dur="3000"/>
                                        <p:tgtEl>
                                          <p:spTgt spid="50"/>
                                        </p:tgtEl>
                                        <p:attrNameLst>
                                          <p:attrName>ppt_x</p:attrName>
                                        </p:attrNameLst>
                                      </p:cBhvr>
                                      <p:tavLst>
                                        <p:tav tm="0">
                                          <p:val>
                                            <p:strVal val="ppt_x"/>
                                          </p:val>
                                        </p:tav>
                                        <p:tav tm="100000">
                                          <p:val>
                                            <p:strVal val="ppt_x"/>
                                          </p:val>
                                        </p:tav>
                                      </p:tavLst>
                                    </p:anim>
                                    <p:anim calcmode="lin" valueType="num">
                                      <p:cBhvr additive="base">
                                        <p:cTn id="523" dur="3000"/>
                                        <p:tgtEl>
                                          <p:spTgt spid="50"/>
                                        </p:tgtEl>
                                        <p:attrNameLst>
                                          <p:attrName>ppt_y</p:attrName>
                                        </p:attrNameLst>
                                      </p:cBhvr>
                                      <p:tavLst>
                                        <p:tav tm="0">
                                          <p:val>
                                            <p:strVal val="ppt_y"/>
                                          </p:val>
                                        </p:tav>
                                        <p:tav tm="100000">
                                          <p:val>
                                            <p:strVal val="1+ppt_h/2"/>
                                          </p:val>
                                        </p:tav>
                                      </p:tavLst>
                                    </p:anim>
                                    <p:set>
                                      <p:cBhvr>
                                        <p:cTn id="524" dur="1" fill="hold">
                                          <p:stCondLst>
                                            <p:cond delay="2999"/>
                                          </p:stCondLst>
                                        </p:cTn>
                                        <p:tgtEl>
                                          <p:spTgt spid="50"/>
                                        </p:tgtEl>
                                        <p:attrNameLst>
                                          <p:attrName>style.visibility</p:attrName>
                                        </p:attrNameLst>
                                      </p:cBhvr>
                                      <p:to>
                                        <p:strVal val="hidden"/>
                                      </p:to>
                                    </p:set>
                                  </p:childTnLst>
                                </p:cTn>
                              </p:par>
                              <p:par>
                                <p:cTn id="525" presetID="2" presetClass="exit" presetSubtype="4" fill="hold" grpId="2" nodeType="withEffect">
                                  <p:stCondLst>
                                    <p:cond delay="0"/>
                                  </p:stCondLst>
                                  <p:iterate type="lt">
                                    <p:tmPct val="0"/>
                                  </p:iterate>
                                  <p:childTnLst>
                                    <p:anim calcmode="lin" valueType="num">
                                      <p:cBhvr additive="base">
                                        <p:cTn id="526" dur="3000"/>
                                        <p:tgtEl>
                                          <p:spTgt spid="51"/>
                                        </p:tgtEl>
                                        <p:attrNameLst>
                                          <p:attrName>ppt_x</p:attrName>
                                        </p:attrNameLst>
                                      </p:cBhvr>
                                      <p:tavLst>
                                        <p:tav tm="0">
                                          <p:val>
                                            <p:strVal val="ppt_x"/>
                                          </p:val>
                                        </p:tav>
                                        <p:tav tm="100000">
                                          <p:val>
                                            <p:strVal val="ppt_x"/>
                                          </p:val>
                                        </p:tav>
                                      </p:tavLst>
                                    </p:anim>
                                    <p:anim calcmode="lin" valueType="num">
                                      <p:cBhvr additive="base">
                                        <p:cTn id="527" dur="3000"/>
                                        <p:tgtEl>
                                          <p:spTgt spid="51"/>
                                        </p:tgtEl>
                                        <p:attrNameLst>
                                          <p:attrName>ppt_y</p:attrName>
                                        </p:attrNameLst>
                                      </p:cBhvr>
                                      <p:tavLst>
                                        <p:tav tm="0">
                                          <p:val>
                                            <p:strVal val="ppt_y"/>
                                          </p:val>
                                        </p:tav>
                                        <p:tav tm="100000">
                                          <p:val>
                                            <p:strVal val="1+ppt_h/2"/>
                                          </p:val>
                                        </p:tav>
                                      </p:tavLst>
                                    </p:anim>
                                    <p:set>
                                      <p:cBhvr>
                                        <p:cTn id="528" dur="1" fill="hold">
                                          <p:stCondLst>
                                            <p:cond delay="2999"/>
                                          </p:stCondLst>
                                        </p:cTn>
                                        <p:tgtEl>
                                          <p:spTgt spid="51"/>
                                        </p:tgtEl>
                                        <p:attrNameLst>
                                          <p:attrName>style.visibility</p:attrName>
                                        </p:attrNameLst>
                                      </p:cBhvr>
                                      <p:to>
                                        <p:strVal val="hidden"/>
                                      </p:to>
                                    </p:set>
                                  </p:childTnLst>
                                </p:cTn>
                              </p:par>
                              <p:par>
                                <p:cTn id="529" presetID="2" presetClass="exit" presetSubtype="4" fill="hold" grpId="2" nodeType="withEffect">
                                  <p:stCondLst>
                                    <p:cond delay="0"/>
                                  </p:stCondLst>
                                  <p:iterate type="lt">
                                    <p:tmPct val="0"/>
                                  </p:iterate>
                                  <p:childTnLst>
                                    <p:anim calcmode="lin" valueType="num">
                                      <p:cBhvr additive="base">
                                        <p:cTn id="530" dur="3000"/>
                                        <p:tgtEl>
                                          <p:spTgt spid="52"/>
                                        </p:tgtEl>
                                        <p:attrNameLst>
                                          <p:attrName>ppt_x</p:attrName>
                                        </p:attrNameLst>
                                      </p:cBhvr>
                                      <p:tavLst>
                                        <p:tav tm="0">
                                          <p:val>
                                            <p:strVal val="ppt_x"/>
                                          </p:val>
                                        </p:tav>
                                        <p:tav tm="100000">
                                          <p:val>
                                            <p:strVal val="ppt_x"/>
                                          </p:val>
                                        </p:tav>
                                      </p:tavLst>
                                    </p:anim>
                                    <p:anim calcmode="lin" valueType="num">
                                      <p:cBhvr additive="base">
                                        <p:cTn id="531" dur="3000"/>
                                        <p:tgtEl>
                                          <p:spTgt spid="52"/>
                                        </p:tgtEl>
                                        <p:attrNameLst>
                                          <p:attrName>ppt_y</p:attrName>
                                        </p:attrNameLst>
                                      </p:cBhvr>
                                      <p:tavLst>
                                        <p:tav tm="0">
                                          <p:val>
                                            <p:strVal val="ppt_y"/>
                                          </p:val>
                                        </p:tav>
                                        <p:tav tm="100000">
                                          <p:val>
                                            <p:strVal val="1+ppt_h/2"/>
                                          </p:val>
                                        </p:tav>
                                      </p:tavLst>
                                    </p:anim>
                                    <p:set>
                                      <p:cBhvr>
                                        <p:cTn id="532" dur="1" fill="hold">
                                          <p:stCondLst>
                                            <p:cond delay="2999"/>
                                          </p:stCondLst>
                                        </p:cTn>
                                        <p:tgtEl>
                                          <p:spTgt spid="52"/>
                                        </p:tgtEl>
                                        <p:attrNameLst>
                                          <p:attrName>style.visibility</p:attrName>
                                        </p:attrNameLst>
                                      </p:cBhvr>
                                      <p:to>
                                        <p:strVal val="hidden"/>
                                      </p:to>
                                    </p:set>
                                  </p:childTnLst>
                                </p:cTn>
                              </p:par>
                              <p:par>
                                <p:cTn id="533" presetID="2" presetClass="exit" presetSubtype="4" fill="hold" grpId="2" nodeType="withEffect">
                                  <p:stCondLst>
                                    <p:cond delay="0"/>
                                  </p:stCondLst>
                                  <p:iterate type="lt">
                                    <p:tmPct val="0"/>
                                  </p:iterate>
                                  <p:childTnLst>
                                    <p:anim calcmode="lin" valueType="num">
                                      <p:cBhvr additive="base">
                                        <p:cTn id="534" dur="3000"/>
                                        <p:tgtEl>
                                          <p:spTgt spid="53"/>
                                        </p:tgtEl>
                                        <p:attrNameLst>
                                          <p:attrName>ppt_x</p:attrName>
                                        </p:attrNameLst>
                                      </p:cBhvr>
                                      <p:tavLst>
                                        <p:tav tm="0">
                                          <p:val>
                                            <p:strVal val="ppt_x"/>
                                          </p:val>
                                        </p:tav>
                                        <p:tav tm="100000">
                                          <p:val>
                                            <p:strVal val="ppt_x"/>
                                          </p:val>
                                        </p:tav>
                                      </p:tavLst>
                                    </p:anim>
                                    <p:anim calcmode="lin" valueType="num">
                                      <p:cBhvr additive="base">
                                        <p:cTn id="535" dur="3000"/>
                                        <p:tgtEl>
                                          <p:spTgt spid="53"/>
                                        </p:tgtEl>
                                        <p:attrNameLst>
                                          <p:attrName>ppt_y</p:attrName>
                                        </p:attrNameLst>
                                      </p:cBhvr>
                                      <p:tavLst>
                                        <p:tav tm="0">
                                          <p:val>
                                            <p:strVal val="ppt_y"/>
                                          </p:val>
                                        </p:tav>
                                        <p:tav tm="100000">
                                          <p:val>
                                            <p:strVal val="1+ppt_h/2"/>
                                          </p:val>
                                        </p:tav>
                                      </p:tavLst>
                                    </p:anim>
                                    <p:set>
                                      <p:cBhvr>
                                        <p:cTn id="536" dur="1" fill="hold">
                                          <p:stCondLst>
                                            <p:cond delay="2999"/>
                                          </p:stCondLst>
                                        </p:cTn>
                                        <p:tgtEl>
                                          <p:spTgt spid="53"/>
                                        </p:tgtEl>
                                        <p:attrNameLst>
                                          <p:attrName>style.visibility</p:attrName>
                                        </p:attrNameLst>
                                      </p:cBhvr>
                                      <p:to>
                                        <p:strVal val="hidden"/>
                                      </p:to>
                                    </p:set>
                                  </p:childTnLst>
                                </p:cTn>
                              </p:par>
                              <p:par>
                                <p:cTn id="537" presetID="2" presetClass="exit" presetSubtype="4" fill="hold" grpId="2" nodeType="withEffect">
                                  <p:stCondLst>
                                    <p:cond delay="0"/>
                                  </p:stCondLst>
                                  <p:iterate type="lt">
                                    <p:tmPct val="0"/>
                                  </p:iterate>
                                  <p:childTnLst>
                                    <p:anim calcmode="lin" valueType="num">
                                      <p:cBhvr additive="base">
                                        <p:cTn id="538" dur="3000"/>
                                        <p:tgtEl>
                                          <p:spTgt spid="54"/>
                                        </p:tgtEl>
                                        <p:attrNameLst>
                                          <p:attrName>ppt_x</p:attrName>
                                        </p:attrNameLst>
                                      </p:cBhvr>
                                      <p:tavLst>
                                        <p:tav tm="0">
                                          <p:val>
                                            <p:strVal val="ppt_x"/>
                                          </p:val>
                                        </p:tav>
                                        <p:tav tm="100000">
                                          <p:val>
                                            <p:strVal val="ppt_x"/>
                                          </p:val>
                                        </p:tav>
                                      </p:tavLst>
                                    </p:anim>
                                    <p:anim calcmode="lin" valueType="num">
                                      <p:cBhvr additive="base">
                                        <p:cTn id="539" dur="3000"/>
                                        <p:tgtEl>
                                          <p:spTgt spid="54"/>
                                        </p:tgtEl>
                                        <p:attrNameLst>
                                          <p:attrName>ppt_y</p:attrName>
                                        </p:attrNameLst>
                                      </p:cBhvr>
                                      <p:tavLst>
                                        <p:tav tm="0">
                                          <p:val>
                                            <p:strVal val="ppt_y"/>
                                          </p:val>
                                        </p:tav>
                                        <p:tav tm="100000">
                                          <p:val>
                                            <p:strVal val="1+ppt_h/2"/>
                                          </p:val>
                                        </p:tav>
                                      </p:tavLst>
                                    </p:anim>
                                    <p:set>
                                      <p:cBhvr>
                                        <p:cTn id="540" dur="1" fill="hold">
                                          <p:stCondLst>
                                            <p:cond delay="2999"/>
                                          </p:stCondLst>
                                        </p:cTn>
                                        <p:tgtEl>
                                          <p:spTgt spid="54"/>
                                        </p:tgtEl>
                                        <p:attrNameLst>
                                          <p:attrName>style.visibility</p:attrName>
                                        </p:attrNameLst>
                                      </p:cBhvr>
                                      <p:to>
                                        <p:strVal val="hidden"/>
                                      </p:to>
                                    </p:set>
                                  </p:childTnLst>
                                </p:cTn>
                              </p:par>
                              <p:par>
                                <p:cTn id="541" presetID="2" presetClass="exit" presetSubtype="4" fill="hold" grpId="2" nodeType="withEffect">
                                  <p:stCondLst>
                                    <p:cond delay="0"/>
                                  </p:stCondLst>
                                  <p:iterate type="lt">
                                    <p:tmPct val="0"/>
                                  </p:iterate>
                                  <p:childTnLst>
                                    <p:anim calcmode="lin" valueType="num">
                                      <p:cBhvr additive="base">
                                        <p:cTn id="542" dur="3000"/>
                                        <p:tgtEl>
                                          <p:spTgt spid="55"/>
                                        </p:tgtEl>
                                        <p:attrNameLst>
                                          <p:attrName>ppt_x</p:attrName>
                                        </p:attrNameLst>
                                      </p:cBhvr>
                                      <p:tavLst>
                                        <p:tav tm="0">
                                          <p:val>
                                            <p:strVal val="ppt_x"/>
                                          </p:val>
                                        </p:tav>
                                        <p:tav tm="100000">
                                          <p:val>
                                            <p:strVal val="ppt_x"/>
                                          </p:val>
                                        </p:tav>
                                      </p:tavLst>
                                    </p:anim>
                                    <p:anim calcmode="lin" valueType="num">
                                      <p:cBhvr additive="base">
                                        <p:cTn id="543" dur="3000"/>
                                        <p:tgtEl>
                                          <p:spTgt spid="55"/>
                                        </p:tgtEl>
                                        <p:attrNameLst>
                                          <p:attrName>ppt_y</p:attrName>
                                        </p:attrNameLst>
                                      </p:cBhvr>
                                      <p:tavLst>
                                        <p:tav tm="0">
                                          <p:val>
                                            <p:strVal val="ppt_y"/>
                                          </p:val>
                                        </p:tav>
                                        <p:tav tm="100000">
                                          <p:val>
                                            <p:strVal val="1+ppt_h/2"/>
                                          </p:val>
                                        </p:tav>
                                      </p:tavLst>
                                    </p:anim>
                                    <p:set>
                                      <p:cBhvr>
                                        <p:cTn id="544" dur="1" fill="hold">
                                          <p:stCondLst>
                                            <p:cond delay="2999"/>
                                          </p:stCondLst>
                                        </p:cTn>
                                        <p:tgtEl>
                                          <p:spTgt spid="55"/>
                                        </p:tgtEl>
                                        <p:attrNameLst>
                                          <p:attrName>style.visibility</p:attrName>
                                        </p:attrNameLst>
                                      </p:cBhvr>
                                      <p:to>
                                        <p:strVal val="hidden"/>
                                      </p:to>
                                    </p:set>
                                  </p:childTnLst>
                                </p:cTn>
                              </p:par>
                              <p:par>
                                <p:cTn id="545" presetID="2" presetClass="exit" presetSubtype="4" fill="hold" grpId="2" nodeType="withEffect">
                                  <p:stCondLst>
                                    <p:cond delay="0"/>
                                  </p:stCondLst>
                                  <p:iterate type="lt">
                                    <p:tmPct val="0"/>
                                  </p:iterate>
                                  <p:childTnLst>
                                    <p:anim calcmode="lin" valueType="num">
                                      <p:cBhvr additive="base">
                                        <p:cTn id="546" dur="3000"/>
                                        <p:tgtEl>
                                          <p:spTgt spid="56"/>
                                        </p:tgtEl>
                                        <p:attrNameLst>
                                          <p:attrName>ppt_x</p:attrName>
                                        </p:attrNameLst>
                                      </p:cBhvr>
                                      <p:tavLst>
                                        <p:tav tm="0">
                                          <p:val>
                                            <p:strVal val="ppt_x"/>
                                          </p:val>
                                        </p:tav>
                                        <p:tav tm="100000">
                                          <p:val>
                                            <p:strVal val="ppt_x"/>
                                          </p:val>
                                        </p:tav>
                                      </p:tavLst>
                                    </p:anim>
                                    <p:anim calcmode="lin" valueType="num">
                                      <p:cBhvr additive="base">
                                        <p:cTn id="547" dur="3000"/>
                                        <p:tgtEl>
                                          <p:spTgt spid="56"/>
                                        </p:tgtEl>
                                        <p:attrNameLst>
                                          <p:attrName>ppt_y</p:attrName>
                                        </p:attrNameLst>
                                      </p:cBhvr>
                                      <p:tavLst>
                                        <p:tav tm="0">
                                          <p:val>
                                            <p:strVal val="ppt_y"/>
                                          </p:val>
                                        </p:tav>
                                        <p:tav tm="100000">
                                          <p:val>
                                            <p:strVal val="1+ppt_h/2"/>
                                          </p:val>
                                        </p:tav>
                                      </p:tavLst>
                                    </p:anim>
                                    <p:set>
                                      <p:cBhvr>
                                        <p:cTn id="548" dur="1" fill="hold">
                                          <p:stCondLst>
                                            <p:cond delay="2999"/>
                                          </p:stCondLst>
                                        </p:cTn>
                                        <p:tgtEl>
                                          <p:spTgt spid="56"/>
                                        </p:tgtEl>
                                        <p:attrNameLst>
                                          <p:attrName>style.visibility</p:attrName>
                                        </p:attrNameLst>
                                      </p:cBhvr>
                                      <p:to>
                                        <p:strVal val="hidden"/>
                                      </p:to>
                                    </p:set>
                                  </p:childTnLst>
                                </p:cTn>
                              </p:par>
                              <p:par>
                                <p:cTn id="549" presetID="19" presetClass="exit" presetSubtype="10" fill="hold" grpId="3" nodeType="withEffect">
                                  <p:stCondLst>
                                    <p:cond delay="0"/>
                                  </p:stCondLst>
                                  <p:iterate type="lt">
                                    <p:tmPct val="0"/>
                                  </p:iterate>
                                  <p:childTnLst>
                                    <p:anim calcmode="lin" valueType="num">
                                      <p:cBhvr>
                                        <p:cTn id="550" dur="3000"/>
                                        <p:tgtEl>
                                          <p:spTgt spid="3"/>
                                        </p:tgtEl>
                                        <p:attrNameLst>
                                          <p:attrName>ppt_h</p:attrName>
                                        </p:attrNameLst>
                                      </p:cBhvr>
                                      <p:tavLst>
                                        <p:tav tm="0">
                                          <p:val>
                                            <p:strVal val="ppt_h"/>
                                          </p:val>
                                        </p:tav>
                                        <p:tav tm="100000">
                                          <p:val>
                                            <p:strVal val="ppt_h"/>
                                          </p:val>
                                        </p:tav>
                                      </p:tavLst>
                                    </p:anim>
                                    <p:anim calcmode="lin" valueType="num">
                                      <p:cBhvr>
                                        <p:cTn id="551" dur="3000"/>
                                        <p:tgtEl>
                                          <p:spTgt spid="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52" dur="1" fill="hold">
                                          <p:stCondLst>
                                            <p:cond delay="2999"/>
                                          </p:stCondLst>
                                        </p:cTn>
                                        <p:tgtEl>
                                          <p:spTgt spid="3"/>
                                        </p:tgtEl>
                                        <p:attrNameLst>
                                          <p:attrName>style.visibility</p:attrName>
                                        </p:attrNameLst>
                                      </p:cBhvr>
                                      <p:to>
                                        <p:strVal val="hidden"/>
                                      </p:to>
                                    </p:set>
                                  </p:childTnLst>
                                </p:cTn>
                              </p:par>
                              <p:par>
                                <p:cTn id="553" presetID="19" presetClass="exit" presetSubtype="10" fill="hold" grpId="3" nodeType="withEffect">
                                  <p:stCondLst>
                                    <p:cond delay="0"/>
                                  </p:stCondLst>
                                  <p:iterate type="lt">
                                    <p:tmPct val="0"/>
                                  </p:iterate>
                                  <p:childTnLst>
                                    <p:anim calcmode="lin" valueType="num">
                                      <p:cBhvr>
                                        <p:cTn id="554" dur="3000"/>
                                        <p:tgtEl>
                                          <p:spTgt spid="4"/>
                                        </p:tgtEl>
                                        <p:attrNameLst>
                                          <p:attrName>ppt_h</p:attrName>
                                        </p:attrNameLst>
                                      </p:cBhvr>
                                      <p:tavLst>
                                        <p:tav tm="0">
                                          <p:val>
                                            <p:strVal val="ppt_h"/>
                                          </p:val>
                                        </p:tav>
                                        <p:tav tm="100000">
                                          <p:val>
                                            <p:strVal val="ppt_h"/>
                                          </p:val>
                                        </p:tav>
                                      </p:tavLst>
                                    </p:anim>
                                    <p:anim calcmode="lin" valueType="num">
                                      <p:cBhvr>
                                        <p:cTn id="555" dur="3000"/>
                                        <p:tgtEl>
                                          <p:spTgt spid="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56" dur="1" fill="hold">
                                          <p:stCondLst>
                                            <p:cond delay="2999"/>
                                          </p:stCondLst>
                                        </p:cTn>
                                        <p:tgtEl>
                                          <p:spTgt spid="4"/>
                                        </p:tgtEl>
                                        <p:attrNameLst>
                                          <p:attrName>style.visibility</p:attrName>
                                        </p:attrNameLst>
                                      </p:cBhvr>
                                      <p:to>
                                        <p:strVal val="hidden"/>
                                      </p:to>
                                    </p:set>
                                  </p:childTnLst>
                                </p:cTn>
                              </p:par>
                              <p:par>
                                <p:cTn id="557" presetID="19" presetClass="exit" presetSubtype="10" fill="hold" grpId="3" nodeType="withEffect">
                                  <p:stCondLst>
                                    <p:cond delay="0"/>
                                  </p:stCondLst>
                                  <p:iterate type="lt">
                                    <p:tmPct val="0"/>
                                  </p:iterate>
                                  <p:childTnLst>
                                    <p:anim calcmode="lin" valueType="num">
                                      <p:cBhvr>
                                        <p:cTn id="558" dur="3000"/>
                                        <p:tgtEl>
                                          <p:spTgt spid="5"/>
                                        </p:tgtEl>
                                        <p:attrNameLst>
                                          <p:attrName>ppt_h</p:attrName>
                                        </p:attrNameLst>
                                      </p:cBhvr>
                                      <p:tavLst>
                                        <p:tav tm="0">
                                          <p:val>
                                            <p:strVal val="ppt_h"/>
                                          </p:val>
                                        </p:tav>
                                        <p:tav tm="100000">
                                          <p:val>
                                            <p:strVal val="ppt_h"/>
                                          </p:val>
                                        </p:tav>
                                      </p:tavLst>
                                    </p:anim>
                                    <p:anim calcmode="lin" valueType="num">
                                      <p:cBhvr>
                                        <p:cTn id="559" dur="3000"/>
                                        <p:tgtEl>
                                          <p:spTgt spid="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60" dur="1" fill="hold">
                                          <p:stCondLst>
                                            <p:cond delay="2999"/>
                                          </p:stCondLst>
                                        </p:cTn>
                                        <p:tgtEl>
                                          <p:spTgt spid="5"/>
                                        </p:tgtEl>
                                        <p:attrNameLst>
                                          <p:attrName>style.visibility</p:attrName>
                                        </p:attrNameLst>
                                      </p:cBhvr>
                                      <p:to>
                                        <p:strVal val="hidden"/>
                                      </p:to>
                                    </p:set>
                                  </p:childTnLst>
                                </p:cTn>
                              </p:par>
                              <p:par>
                                <p:cTn id="561" presetID="19" presetClass="exit" presetSubtype="10" fill="hold" grpId="3" nodeType="withEffect">
                                  <p:stCondLst>
                                    <p:cond delay="0"/>
                                  </p:stCondLst>
                                  <p:iterate type="lt">
                                    <p:tmPct val="0"/>
                                  </p:iterate>
                                  <p:childTnLst>
                                    <p:anim calcmode="lin" valueType="num">
                                      <p:cBhvr>
                                        <p:cTn id="562" dur="3000"/>
                                        <p:tgtEl>
                                          <p:spTgt spid="6"/>
                                        </p:tgtEl>
                                        <p:attrNameLst>
                                          <p:attrName>ppt_h</p:attrName>
                                        </p:attrNameLst>
                                      </p:cBhvr>
                                      <p:tavLst>
                                        <p:tav tm="0">
                                          <p:val>
                                            <p:strVal val="ppt_h"/>
                                          </p:val>
                                        </p:tav>
                                        <p:tav tm="100000">
                                          <p:val>
                                            <p:strVal val="ppt_h"/>
                                          </p:val>
                                        </p:tav>
                                      </p:tavLst>
                                    </p:anim>
                                    <p:anim calcmode="lin" valueType="num">
                                      <p:cBhvr>
                                        <p:cTn id="563" dur="3000"/>
                                        <p:tgtEl>
                                          <p:spTgt spid="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64" dur="1" fill="hold">
                                          <p:stCondLst>
                                            <p:cond delay="2999"/>
                                          </p:stCondLst>
                                        </p:cTn>
                                        <p:tgtEl>
                                          <p:spTgt spid="6"/>
                                        </p:tgtEl>
                                        <p:attrNameLst>
                                          <p:attrName>style.visibility</p:attrName>
                                        </p:attrNameLst>
                                      </p:cBhvr>
                                      <p:to>
                                        <p:strVal val="hidden"/>
                                      </p:to>
                                    </p:set>
                                  </p:childTnLst>
                                </p:cTn>
                              </p:par>
                              <p:par>
                                <p:cTn id="565" presetID="19" presetClass="exit" presetSubtype="10" fill="hold" grpId="3" nodeType="withEffect">
                                  <p:stCondLst>
                                    <p:cond delay="0"/>
                                  </p:stCondLst>
                                  <p:iterate type="lt">
                                    <p:tmPct val="0"/>
                                  </p:iterate>
                                  <p:childTnLst>
                                    <p:anim calcmode="lin" valueType="num">
                                      <p:cBhvr>
                                        <p:cTn id="566" dur="3000"/>
                                        <p:tgtEl>
                                          <p:spTgt spid="7"/>
                                        </p:tgtEl>
                                        <p:attrNameLst>
                                          <p:attrName>ppt_h</p:attrName>
                                        </p:attrNameLst>
                                      </p:cBhvr>
                                      <p:tavLst>
                                        <p:tav tm="0">
                                          <p:val>
                                            <p:strVal val="ppt_h"/>
                                          </p:val>
                                        </p:tav>
                                        <p:tav tm="100000">
                                          <p:val>
                                            <p:strVal val="ppt_h"/>
                                          </p:val>
                                        </p:tav>
                                      </p:tavLst>
                                    </p:anim>
                                    <p:anim calcmode="lin" valueType="num">
                                      <p:cBhvr>
                                        <p:cTn id="567" dur="3000"/>
                                        <p:tgtEl>
                                          <p:spTgt spid="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68" dur="1" fill="hold">
                                          <p:stCondLst>
                                            <p:cond delay="2999"/>
                                          </p:stCondLst>
                                        </p:cTn>
                                        <p:tgtEl>
                                          <p:spTgt spid="7"/>
                                        </p:tgtEl>
                                        <p:attrNameLst>
                                          <p:attrName>style.visibility</p:attrName>
                                        </p:attrNameLst>
                                      </p:cBhvr>
                                      <p:to>
                                        <p:strVal val="hidden"/>
                                      </p:to>
                                    </p:set>
                                  </p:childTnLst>
                                </p:cTn>
                              </p:par>
                              <p:par>
                                <p:cTn id="569" presetID="19" presetClass="exit" presetSubtype="10" fill="hold" grpId="3" nodeType="withEffect">
                                  <p:stCondLst>
                                    <p:cond delay="0"/>
                                  </p:stCondLst>
                                  <p:iterate type="lt">
                                    <p:tmPct val="0"/>
                                  </p:iterate>
                                  <p:childTnLst>
                                    <p:anim calcmode="lin" valueType="num">
                                      <p:cBhvr>
                                        <p:cTn id="570" dur="3000"/>
                                        <p:tgtEl>
                                          <p:spTgt spid="8"/>
                                        </p:tgtEl>
                                        <p:attrNameLst>
                                          <p:attrName>ppt_h</p:attrName>
                                        </p:attrNameLst>
                                      </p:cBhvr>
                                      <p:tavLst>
                                        <p:tav tm="0">
                                          <p:val>
                                            <p:strVal val="ppt_h"/>
                                          </p:val>
                                        </p:tav>
                                        <p:tav tm="100000">
                                          <p:val>
                                            <p:strVal val="ppt_h"/>
                                          </p:val>
                                        </p:tav>
                                      </p:tavLst>
                                    </p:anim>
                                    <p:anim calcmode="lin" valueType="num">
                                      <p:cBhvr>
                                        <p:cTn id="571" dur="3000"/>
                                        <p:tgtEl>
                                          <p:spTgt spid="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72" dur="1" fill="hold">
                                          <p:stCondLst>
                                            <p:cond delay="2999"/>
                                          </p:stCondLst>
                                        </p:cTn>
                                        <p:tgtEl>
                                          <p:spTgt spid="8"/>
                                        </p:tgtEl>
                                        <p:attrNameLst>
                                          <p:attrName>style.visibility</p:attrName>
                                        </p:attrNameLst>
                                      </p:cBhvr>
                                      <p:to>
                                        <p:strVal val="hidden"/>
                                      </p:to>
                                    </p:set>
                                  </p:childTnLst>
                                </p:cTn>
                              </p:par>
                              <p:par>
                                <p:cTn id="573" presetID="19" presetClass="exit" presetSubtype="10" fill="hold" grpId="3" nodeType="withEffect">
                                  <p:stCondLst>
                                    <p:cond delay="0"/>
                                  </p:stCondLst>
                                  <p:iterate type="lt">
                                    <p:tmPct val="0"/>
                                  </p:iterate>
                                  <p:childTnLst>
                                    <p:anim calcmode="lin" valueType="num">
                                      <p:cBhvr>
                                        <p:cTn id="574" dur="3000"/>
                                        <p:tgtEl>
                                          <p:spTgt spid="9"/>
                                        </p:tgtEl>
                                        <p:attrNameLst>
                                          <p:attrName>ppt_h</p:attrName>
                                        </p:attrNameLst>
                                      </p:cBhvr>
                                      <p:tavLst>
                                        <p:tav tm="0">
                                          <p:val>
                                            <p:strVal val="ppt_h"/>
                                          </p:val>
                                        </p:tav>
                                        <p:tav tm="100000">
                                          <p:val>
                                            <p:strVal val="ppt_h"/>
                                          </p:val>
                                        </p:tav>
                                      </p:tavLst>
                                    </p:anim>
                                    <p:anim calcmode="lin" valueType="num">
                                      <p:cBhvr>
                                        <p:cTn id="575" dur="3000"/>
                                        <p:tgtEl>
                                          <p:spTgt spid="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76" dur="1" fill="hold">
                                          <p:stCondLst>
                                            <p:cond delay="2999"/>
                                          </p:stCondLst>
                                        </p:cTn>
                                        <p:tgtEl>
                                          <p:spTgt spid="9"/>
                                        </p:tgtEl>
                                        <p:attrNameLst>
                                          <p:attrName>style.visibility</p:attrName>
                                        </p:attrNameLst>
                                      </p:cBhvr>
                                      <p:to>
                                        <p:strVal val="hidden"/>
                                      </p:to>
                                    </p:set>
                                  </p:childTnLst>
                                </p:cTn>
                              </p:par>
                              <p:par>
                                <p:cTn id="577" presetID="19" presetClass="exit" presetSubtype="10" fill="hold" grpId="3" nodeType="withEffect">
                                  <p:stCondLst>
                                    <p:cond delay="0"/>
                                  </p:stCondLst>
                                  <p:iterate type="lt">
                                    <p:tmPct val="0"/>
                                  </p:iterate>
                                  <p:childTnLst>
                                    <p:anim calcmode="lin" valueType="num">
                                      <p:cBhvr>
                                        <p:cTn id="578" dur="3000"/>
                                        <p:tgtEl>
                                          <p:spTgt spid="10"/>
                                        </p:tgtEl>
                                        <p:attrNameLst>
                                          <p:attrName>ppt_h</p:attrName>
                                        </p:attrNameLst>
                                      </p:cBhvr>
                                      <p:tavLst>
                                        <p:tav tm="0">
                                          <p:val>
                                            <p:strVal val="ppt_h"/>
                                          </p:val>
                                        </p:tav>
                                        <p:tav tm="100000">
                                          <p:val>
                                            <p:strVal val="ppt_h"/>
                                          </p:val>
                                        </p:tav>
                                      </p:tavLst>
                                    </p:anim>
                                    <p:anim calcmode="lin" valueType="num">
                                      <p:cBhvr>
                                        <p:cTn id="579" dur="3000"/>
                                        <p:tgtEl>
                                          <p:spTgt spid="1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80" dur="1" fill="hold">
                                          <p:stCondLst>
                                            <p:cond delay="2999"/>
                                          </p:stCondLst>
                                        </p:cTn>
                                        <p:tgtEl>
                                          <p:spTgt spid="10"/>
                                        </p:tgtEl>
                                        <p:attrNameLst>
                                          <p:attrName>style.visibility</p:attrName>
                                        </p:attrNameLst>
                                      </p:cBhvr>
                                      <p:to>
                                        <p:strVal val="hidden"/>
                                      </p:to>
                                    </p:set>
                                  </p:childTnLst>
                                </p:cTn>
                              </p:par>
                              <p:par>
                                <p:cTn id="581" presetID="19" presetClass="exit" presetSubtype="10" fill="hold" grpId="3" nodeType="withEffect">
                                  <p:stCondLst>
                                    <p:cond delay="0"/>
                                  </p:stCondLst>
                                  <p:iterate type="lt">
                                    <p:tmPct val="0"/>
                                  </p:iterate>
                                  <p:childTnLst>
                                    <p:anim calcmode="lin" valueType="num">
                                      <p:cBhvr>
                                        <p:cTn id="582" dur="3000"/>
                                        <p:tgtEl>
                                          <p:spTgt spid="11"/>
                                        </p:tgtEl>
                                        <p:attrNameLst>
                                          <p:attrName>ppt_h</p:attrName>
                                        </p:attrNameLst>
                                      </p:cBhvr>
                                      <p:tavLst>
                                        <p:tav tm="0">
                                          <p:val>
                                            <p:strVal val="ppt_h"/>
                                          </p:val>
                                        </p:tav>
                                        <p:tav tm="100000">
                                          <p:val>
                                            <p:strVal val="ppt_h"/>
                                          </p:val>
                                        </p:tav>
                                      </p:tavLst>
                                    </p:anim>
                                    <p:anim calcmode="lin" valueType="num">
                                      <p:cBhvr>
                                        <p:cTn id="583" dur="3000"/>
                                        <p:tgtEl>
                                          <p:spTgt spid="1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84" dur="1" fill="hold">
                                          <p:stCondLst>
                                            <p:cond delay="2999"/>
                                          </p:stCondLst>
                                        </p:cTn>
                                        <p:tgtEl>
                                          <p:spTgt spid="11"/>
                                        </p:tgtEl>
                                        <p:attrNameLst>
                                          <p:attrName>style.visibility</p:attrName>
                                        </p:attrNameLst>
                                      </p:cBhvr>
                                      <p:to>
                                        <p:strVal val="hidden"/>
                                      </p:to>
                                    </p:set>
                                  </p:childTnLst>
                                </p:cTn>
                              </p:par>
                              <p:par>
                                <p:cTn id="585" presetID="19" presetClass="exit" presetSubtype="10" fill="hold" grpId="3" nodeType="withEffect">
                                  <p:stCondLst>
                                    <p:cond delay="0"/>
                                  </p:stCondLst>
                                  <p:iterate type="lt">
                                    <p:tmPct val="0"/>
                                  </p:iterate>
                                  <p:childTnLst>
                                    <p:anim calcmode="lin" valueType="num">
                                      <p:cBhvr>
                                        <p:cTn id="586" dur="3000"/>
                                        <p:tgtEl>
                                          <p:spTgt spid="12"/>
                                        </p:tgtEl>
                                        <p:attrNameLst>
                                          <p:attrName>ppt_h</p:attrName>
                                        </p:attrNameLst>
                                      </p:cBhvr>
                                      <p:tavLst>
                                        <p:tav tm="0">
                                          <p:val>
                                            <p:strVal val="ppt_h"/>
                                          </p:val>
                                        </p:tav>
                                        <p:tav tm="100000">
                                          <p:val>
                                            <p:strVal val="ppt_h"/>
                                          </p:val>
                                        </p:tav>
                                      </p:tavLst>
                                    </p:anim>
                                    <p:anim calcmode="lin" valueType="num">
                                      <p:cBhvr>
                                        <p:cTn id="587" dur="3000"/>
                                        <p:tgtEl>
                                          <p:spTgt spid="1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88" dur="1" fill="hold">
                                          <p:stCondLst>
                                            <p:cond delay="2999"/>
                                          </p:stCondLst>
                                        </p:cTn>
                                        <p:tgtEl>
                                          <p:spTgt spid="12"/>
                                        </p:tgtEl>
                                        <p:attrNameLst>
                                          <p:attrName>style.visibility</p:attrName>
                                        </p:attrNameLst>
                                      </p:cBhvr>
                                      <p:to>
                                        <p:strVal val="hidden"/>
                                      </p:to>
                                    </p:set>
                                  </p:childTnLst>
                                </p:cTn>
                              </p:par>
                              <p:par>
                                <p:cTn id="589" presetID="19" presetClass="exit" presetSubtype="10" fill="hold" grpId="3" nodeType="withEffect">
                                  <p:stCondLst>
                                    <p:cond delay="0"/>
                                  </p:stCondLst>
                                  <p:iterate type="lt">
                                    <p:tmPct val="0"/>
                                  </p:iterate>
                                  <p:childTnLst>
                                    <p:anim calcmode="lin" valueType="num">
                                      <p:cBhvr>
                                        <p:cTn id="590" dur="3000"/>
                                        <p:tgtEl>
                                          <p:spTgt spid="13"/>
                                        </p:tgtEl>
                                        <p:attrNameLst>
                                          <p:attrName>ppt_h</p:attrName>
                                        </p:attrNameLst>
                                      </p:cBhvr>
                                      <p:tavLst>
                                        <p:tav tm="0">
                                          <p:val>
                                            <p:strVal val="ppt_h"/>
                                          </p:val>
                                        </p:tav>
                                        <p:tav tm="100000">
                                          <p:val>
                                            <p:strVal val="ppt_h"/>
                                          </p:val>
                                        </p:tav>
                                      </p:tavLst>
                                    </p:anim>
                                    <p:anim calcmode="lin" valueType="num">
                                      <p:cBhvr>
                                        <p:cTn id="591" dur="3000"/>
                                        <p:tgtEl>
                                          <p:spTgt spid="1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92" dur="1" fill="hold">
                                          <p:stCondLst>
                                            <p:cond delay="2999"/>
                                          </p:stCondLst>
                                        </p:cTn>
                                        <p:tgtEl>
                                          <p:spTgt spid="13"/>
                                        </p:tgtEl>
                                        <p:attrNameLst>
                                          <p:attrName>style.visibility</p:attrName>
                                        </p:attrNameLst>
                                      </p:cBhvr>
                                      <p:to>
                                        <p:strVal val="hidden"/>
                                      </p:to>
                                    </p:set>
                                  </p:childTnLst>
                                </p:cTn>
                              </p:par>
                              <p:par>
                                <p:cTn id="593" presetID="19" presetClass="exit" presetSubtype="10" fill="hold" grpId="3" nodeType="withEffect">
                                  <p:stCondLst>
                                    <p:cond delay="0"/>
                                  </p:stCondLst>
                                  <p:iterate type="lt">
                                    <p:tmPct val="0"/>
                                  </p:iterate>
                                  <p:childTnLst>
                                    <p:anim calcmode="lin" valueType="num">
                                      <p:cBhvr>
                                        <p:cTn id="594" dur="3000"/>
                                        <p:tgtEl>
                                          <p:spTgt spid="14"/>
                                        </p:tgtEl>
                                        <p:attrNameLst>
                                          <p:attrName>ppt_h</p:attrName>
                                        </p:attrNameLst>
                                      </p:cBhvr>
                                      <p:tavLst>
                                        <p:tav tm="0">
                                          <p:val>
                                            <p:strVal val="ppt_h"/>
                                          </p:val>
                                        </p:tav>
                                        <p:tav tm="100000">
                                          <p:val>
                                            <p:strVal val="ppt_h"/>
                                          </p:val>
                                        </p:tav>
                                      </p:tavLst>
                                    </p:anim>
                                    <p:anim calcmode="lin" valueType="num">
                                      <p:cBhvr>
                                        <p:cTn id="595" dur="3000"/>
                                        <p:tgtEl>
                                          <p:spTgt spid="1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96" dur="1" fill="hold">
                                          <p:stCondLst>
                                            <p:cond delay="2999"/>
                                          </p:stCondLst>
                                        </p:cTn>
                                        <p:tgtEl>
                                          <p:spTgt spid="14"/>
                                        </p:tgtEl>
                                        <p:attrNameLst>
                                          <p:attrName>style.visibility</p:attrName>
                                        </p:attrNameLst>
                                      </p:cBhvr>
                                      <p:to>
                                        <p:strVal val="hidden"/>
                                      </p:to>
                                    </p:set>
                                  </p:childTnLst>
                                </p:cTn>
                              </p:par>
                              <p:par>
                                <p:cTn id="597" presetID="19" presetClass="exit" presetSubtype="10" fill="hold" grpId="3" nodeType="withEffect">
                                  <p:stCondLst>
                                    <p:cond delay="0"/>
                                  </p:stCondLst>
                                  <p:iterate type="lt">
                                    <p:tmPct val="0"/>
                                  </p:iterate>
                                  <p:childTnLst>
                                    <p:anim calcmode="lin" valueType="num">
                                      <p:cBhvr>
                                        <p:cTn id="598" dur="3000"/>
                                        <p:tgtEl>
                                          <p:spTgt spid="15"/>
                                        </p:tgtEl>
                                        <p:attrNameLst>
                                          <p:attrName>ppt_h</p:attrName>
                                        </p:attrNameLst>
                                      </p:cBhvr>
                                      <p:tavLst>
                                        <p:tav tm="0">
                                          <p:val>
                                            <p:strVal val="ppt_h"/>
                                          </p:val>
                                        </p:tav>
                                        <p:tav tm="100000">
                                          <p:val>
                                            <p:strVal val="ppt_h"/>
                                          </p:val>
                                        </p:tav>
                                      </p:tavLst>
                                    </p:anim>
                                    <p:anim calcmode="lin" valueType="num">
                                      <p:cBhvr>
                                        <p:cTn id="599" dur="3000"/>
                                        <p:tgtEl>
                                          <p:spTgt spid="1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00" dur="1" fill="hold">
                                          <p:stCondLst>
                                            <p:cond delay="2999"/>
                                          </p:stCondLst>
                                        </p:cTn>
                                        <p:tgtEl>
                                          <p:spTgt spid="15"/>
                                        </p:tgtEl>
                                        <p:attrNameLst>
                                          <p:attrName>style.visibility</p:attrName>
                                        </p:attrNameLst>
                                      </p:cBhvr>
                                      <p:to>
                                        <p:strVal val="hidden"/>
                                      </p:to>
                                    </p:set>
                                  </p:childTnLst>
                                </p:cTn>
                              </p:par>
                              <p:par>
                                <p:cTn id="601" presetID="19" presetClass="exit" presetSubtype="10" fill="hold" grpId="3" nodeType="withEffect">
                                  <p:stCondLst>
                                    <p:cond delay="0"/>
                                  </p:stCondLst>
                                  <p:iterate type="lt">
                                    <p:tmPct val="0"/>
                                  </p:iterate>
                                  <p:childTnLst>
                                    <p:anim calcmode="lin" valueType="num">
                                      <p:cBhvr>
                                        <p:cTn id="602" dur="3000"/>
                                        <p:tgtEl>
                                          <p:spTgt spid="16"/>
                                        </p:tgtEl>
                                        <p:attrNameLst>
                                          <p:attrName>ppt_h</p:attrName>
                                        </p:attrNameLst>
                                      </p:cBhvr>
                                      <p:tavLst>
                                        <p:tav tm="0">
                                          <p:val>
                                            <p:strVal val="ppt_h"/>
                                          </p:val>
                                        </p:tav>
                                        <p:tav tm="100000">
                                          <p:val>
                                            <p:strVal val="ppt_h"/>
                                          </p:val>
                                        </p:tav>
                                      </p:tavLst>
                                    </p:anim>
                                    <p:anim calcmode="lin" valueType="num">
                                      <p:cBhvr>
                                        <p:cTn id="603" dur="3000"/>
                                        <p:tgtEl>
                                          <p:spTgt spid="1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04" dur="1" fill="hold">
                                          <p:stCondLst>
                                            <p:cond delay="2999"/>
                                          </p:stCondLst>
                                        </p:cTn>
                                        <p:tgtEl>
                                          <p:spTgt spid="16"/>
                                        </p:tgtEl>
                                        <p:attrNameLst>
                                          <p:attrName>style.visibility</p:attrName>
                                        </p:attrNameLst>
                                      </p:cBhvr>
                                      <p:to>
                                        <p:strVal val="hidden"/>
                                      </p:to>
                                    </p:set>
                                  </p:childTnLst>
                                </p:cTn>
                              </p:par>
                              <p:par>
                                <p:cTn id="605" presetID="19" presetClass="exit" presetSubtype="10" fill="hold" grpId="3" nodeType="withEffect">
                                  <p:stCondLst>
                                    <p:cond delay="0"/>
                                  </p:stCondLst>
                                  <p:iterate type="lt">
                                    <p:tmPct val="0"/>
                                  </p:iterate>
                                  <p:childTnLst>
                                    <p:anim calcmode="lin" valueType="num">
                                      <p:cBhvr>
                                        <p:cTn id="606" dur="3000"/>
                                        <p:tgtEl>
                                          <p:spTgt spid="17"/>
                                        </p:tgtEl>
                                        <p:attrNameLst>
                                          <p:attrName>ppt_h</p:attrName>
                                        </p:attrNameLst>
                                      </p:cBhvr>
                                      <p:tavLst>
                                        <p:tav tm="0">
                                          <p:val>
                                            <p:strVal val="ppt_h"/>
                                          </p:val>
                                        </p:tav>
                                        <p:tav tm="100000">
                                          <p:val>
                                            <p:strVal val="ppt_h"/>
                                          </p:val>
                                        </p:tav>
                                      </p:tavLst>
                                    </p:anim>
                                    <p:anim calcmode="lin" valueType="num">
                                      <p:cBhvr>
                                        <p:cTn id="607" dur="3000"/>
                                        <p:tgtEl>
                                          <p:spTgt spid="1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08" dur="1" fill="hold">
                                          <p:stCondLst>
                                            <p:cond delay="2999"/>
                                          </p:stCondLst>
                                        </p:cTn>
                                        <p:tgtEl>
                                          <p:spTgt spid="17"/>
                                        </p:tgtEl>
                                        <p:attrNameLst>
                                          <p:attrName>style.visibility</p:attrName>
                                        </p:attrNameLst>
                                      </p:cBhvr>
                                      <p:to>
                                        <p:strVal val="hidden"/>
                                      </p:to>
                                    </p:set>
                                  </p:childTnLst>
                                </p:cTn>
                              </p:par>
                              <p:par>
                                <p:cTn id="609" presetID="19" presetClass="exit" presetSubtype="10" fill="hold" grpId="3" nodeType="withEffect">
                                  <p:stCondLst>
                                    <p:cond delay="0"/>
                                  </p:stCondLst>
                                  <p:iterate type="lt">
                                    <p:tmPct val="0"/>
                                  </p:iterate>
                                  <p:childTnLst>
                                    <p:anim calcmode="lin" valueType="num">
                                      <p:cBhvr>
                                        <p:cTn id="610" dur="3000"/>
                                        <p:tgtEl>
                                          <p:spTgt spid="18"/>
                                        </p:tgtEl>
                                        <p:attrNameLst>
                                          <p:attrName>ppt_h</p:attrName>
                                        </p:attrNameLst>
                                      </p:cBhvr>
                                      <p:tavLst>
                                        <p:tav tm="0">
                                          <p:val>
                                            <p:strVal val="ppt_h"/>
                                          </p:val>
                                        </p:tav>
                                        <p:tav tm="100000">
                                          <p:val>
                                            <p:strVal val="ppt_h"/>
                                          </p:val>
                                        </p:tav>
                                      </p:tavLst>
                                    </p:anim>
                                    <p:anim calcmode="lin" valueType="num">
                                      <p:cBhvr>
                                        <p:cTn id="611" dur="3000"/>
                                        <p:tgtEl>
                                          <p:spTgt spid="1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12" dur="1" fill="hold">
                                          <p:stCondLst>
                                            <p:cond delay="2999"/>
                                          </p:stCondLst>
                                        </p:cTn>
                                        <p:tgtEl>
                                          <p:spTgt spid="18"/>
                                        </p:tgtEl>
                                        <p:attrNameLst>
                                          <p:attrName>style.visibility</p:attrName>
                                        </p:attrNameLst>
                                      </p:cBhvr>
                                      <p:to>
                                        <p:strVal val="hidden"/>
                                      </p:to>
                                    </p:set>
                                  </p:childTnLst>
                                </p:cTn>
                              </p:par>
                              <p:par>
                                <p:cTn id="613" presetID="19" presetClass="exit" presetSubtype="10" fill="hold" grpId="3" nodeType="withEffect">
                                  <p:stCondLst>
                                    <p:cond delay="0"/>
                                  </p:stCondLst>
                                  <p:iterate type="lt">
                                    <p:tmPct val="0"/>
                                  </p:iterate>
                                  <p:childTnLst>
                                    <p:anim calcmode="lin" valueType="num">
                                      <p:cBhvr>
                                        <p:cTn id="614" dur="3000"/>
                                        <p:tgtEl>
                                          <p:spTgt spid="19"/>
                                        </p:tgtEl>
                                        <p:attrNameLst>
                                          <p:attrName>ppt_h</p:attrName>
                                        </p:attrNameLst>
                                      </p:cBhvr>
                                      <p:tavLst>
                                        <p:tav tm="0">
                                          <p:val>
                                            <p:strVal val="ppt_h"/>
                                          </p:val>
                                        </p:tav>
                                        <p:tav tm="100000">
                                          <p:val>
                                            <p:strVal val="ppt_h"/>
                                          </p:val>
                                        </p:tav>
                                      </p:tavLst>
                                    </p:anim>
                                    <p:anim calcmode="lin" valueType="num">
                                      <p:cBhvr>
                                        <p:cTn id="615" dur="3000"/>
                                        <p:tgtEl>
                                          <p:spTgt spid="1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16" dur="1" fill="hold">
                                          <p:stCondLst>
                                            <p:cond delay="2999"/>
                                          </p:stCondLst>
                                        </p:cTn>
                                        <p:tgtEl>
                                          <p:spTgt spid="19"/>
                                        </p:tgtEl>
                                        <p:attrNameLst>
                                          <p:attrName>style.visibility</p:attrName>
                                        </p:attrNameLst>
                                      </p:cBhvr>
                                      <p:to>
                                        <p:strVal val="hidden"/>
                                      </p:to>
                                    </p:set>
                                  </p:childTnLst>
                                </p:cTn>
                              </p:par>
                              <p:par>
                                <p:cTn id="617" presetID="19" presetClass="exit" presetSubtype="10" fill="hold" grpId="3" nodeType="withEffect">
                                  <p:stCondLst>
                                    <p:cond delay="0"/>
                                  </p:stCondLst>
                                  <p:iterate type="lt">
                                    <p:tmPct val="0"/>
                                  </p:iterate>
                                  <p:childTnLst>
                                    <p:anim calcmode="lin" valueType="num">
                                      <p:cBhvr>
                                        <p:cTn id="618" dur="3000"/>
                                        <p:tgtEl>
                                          <p:spTgt spid="20"/>
                                        </p:tgtEl>
                                        <p:attrNameLst>
                                          <p:attrName>ppt_h</p:attrName>
                                        </p:attrNameLst>
                                      </p:cBhvr>
                                      <p:tavLst>
                                        <p:tav tm="0">
                                          <p:val>
                                            <p:strVal val="ppt_h"/>
                                          </p:val>
                                        </p:tav>
                                        <p:tav tm="100000">
                                          <p:val>
                                            <p:strVal val="ppt_h"/>
                                          </p:val>
                                        </p:tav>
                                      </p:tavLst>
                                    </p:anim>
                                    <p:anim calcmode="lin" valueType="num">
                                      <p:cBhvr>
                                        <p:cTn id="619" dur="3000"/>
                                        <p:tgtEl>
                                          <p:spTgt spid="2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20" dur="1" fill="hold">
                                          <p:stCondLst>
                                            <p:cond delay="2999"/>
                                          </p:stCondLst>
                                        </p:cTn>
                                        <p:tgtEl>
                                          <p:spTgt spid="20"/>
                                        </p:tgtEl>
                                        <p:attrNameLst>
                                          <p:attrName>style.visibility</p:attrName>
                                        </p:attrNameLst>
                                      </p:cBhvr>
                                      <p:to>
                                        <p:strVal val="hidden"/>
                                      </p:to>
                                    </p:set>
                                  </p:childTnLst>
                                </p:cTn>
                              </p:par>
                              <p:par>
                                <p:cTn id="621" presetID="19" presetClass="exit" presetSubtype="10" fill="hold" grpId="3" nodeType="withEffect">
                                  <p:stCondLst>
                                    <p:cond delay="0"/>
                                  </p:stCondLst>
                                  <p:iterate type="lt">
                                    <p:tmPct val="0"/>
                                  </p:iterate>
                                  <p:childTnLst>
                                    <p:anim calcmode="lin" valueType="num">
                                      <p:cBhvr>
                                        <p:cTn id="622" dur="3000"/>
                                        <p:tgtEl>
                                          <p:spTgt spid="21"/>
                                        </p:tgtEl>
                                        <p:attrNameLst>
                                          <p:attrName>ppt_h</p:attrName>
                                        </p:attrNameLst>
                                      </p:cBhvr>
                                      <p:tavLst>
                                        <p:tav tm="0">
                                          <p:val>
                                            <p:strVal val="ppt_h"/>
                                          </p:val>
                                        </p:tav>
                                        <p:tav tm="100000">
                                          <p:val>
                                            <p:strVal val="ppt_h"/>
                                          </p:val>
                                        </p:tav>
                                      </p:tavLst>
                                    </p:anim>
                                    <p:anim calcmode="lin" valueType="num">
                                      <p:cBhvr>
                                        <p:cTn id="623" dur="3000"/>
                                        <p:tgtEl>
                                          <p:spTgt spid="2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24" dur="1" fill="hold">
                                          <p:stCondLst>
                                            <p:cond delay="2999"/>
                                          </p:stCondLst>
                                        </p:cTn>
                                        <p:tgtEl>
                                          <p:spTgt spid="21"/>
                                        </p:tgtEl>
                                        <p:attrNameLst>
                                          <p:attrName>style.visibility</p:attrName>
                                        </p:attrNameLst>
                                      </p:cBhvr>
                                      <p:to>
                                        <p:strVal val="hidden"/>
                                      </p:to>
                                    </p:set>
                                  </p:childTnLst>
                                </p:cTn>
                              </p:par>
                              <p:par>
                                <p:cTn id="625" presetID="19" presetClass="exit" presetSubtype="10" fill="hold" grpId="3" nodeType="withEffect">
                                  <p:stCondLst>
                                    <p:cond delay="0"/>
                                  </p:stCondLst>
                                  <p:iterate type="lt">
                                    <p:tmPct val="0"/>
                                  </p:iterate>
                                  <p:childTnLst>
                                    <p:anim calcmode="lin" valueType="num">
                                      <p:cBhvr>
                                        <p:cTn id="626" dur="3000"/>
                                        <p:tgtEl>
                                          <p:spTgt spid="22"/>
                                        </p:tgtEl>
                                        <p:attrNameLst>
                                          <p:attrName>ppt_h</p:attrName>
                                        </p:attrNameLst>
                                      </p:cBhvr>
                                      <p:tavLst>
                                        <p:tav tm="0">
                                          <p:val>
                                            <p:strVal val="ppt_h"/>
                                          </p:val>
                                        </p:tav>
                                        <p:tav tm="100000">
                                          <p:val>
                                            <p:strVal val="ppt_h"/>
                                          </p:val>
                                        </p:tav>
                                      </p:tavLst>
                                    </p:anim>
                                    <p:anim calcmode="lin" valueType="num">
                                      <p:cBhvr>
                                        <p:cTn id="627" dur="3000"/>
                                        <p:tgtEl>
                                          <p:spTgt spid="2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28" dur="1" fill="hold">
                                          <p:stCondLst>
                                            <p:cond delay="2999"/>
                                          </p:stCondLst>
                                        </p:cTn>
                                        <p:tgtEl>
                                          <p:spTgt spid="22"/>
                                        </p:tgtEl>
                                        <p:attrNameLst>
                                          <p:attrName>style.visibility</p:attrName>
                                        </p:attrNameLst>
                                      </p:cBhvr>
                                      <p:to>
                                        <p:strVal val="hidden"/>
                                      </p:to>
                                    </p:set>
                                  </p:childTnLst>
                                </p:cTn>
                              </p:par>
                              <p:par>
                                <p:cTn id="629" presetID="19" presetClass="exit" presetSubtype="10" fill="hold" grpId="3" nodeType="withEffect">
                                  <p:stCondLst>
                                    <p:cond delay="0"/>
                                  </p:stCondLst>
                                  <p:iterate type="lt">
                                    <p:tmPct val="0"/>
                                  </p:iterate>
                                  <p:childTnLst>
                                    <p:anim calcmode="lin" valueType="num">
                                      <p:cBhvr>
                                        <p:cTn id="630" dur="3000"/>
                                        <p:tgtEl>
                                          <p:spTgt spid="23"/>
                                        </p:tgtEl>
                                        <p:attrNameLst>
                                          <p:attrName>ppt_h</p:attrName>
                                        </p:attrNameLst>
                                      </p:cBhvr>
                                      <p:tavLst>
                                        <p:tav tm="0">
                                          <p:val>
                                            <p:strVal val="ppt_h"/>
                                          </p:val>
                                        </p:tav>
                                        <p:tav tm="100000">
                                          <p:val>
                                            <p:strVal val="ppt_h"/>
                                          </p:val>
                                        </p:tav>
                                      </p:tavLst>
                                    </p:anim>
                                    <p:anim calcmode="lin" valueType="num">
                                      <p:cBhvr>
                                        <p:cTn id="631" dur="3000"/>
                                        <p:tgtEl>
                                          <p:spTgt spid="2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32" dur="1" fill="hold">
                                          <p:stCondLst>
                                            <p:cond delay="2999"/>
                                          </p:stCondLst>
                                        </p:cTn>
                                        <p:tgtEl>
                                          <p:spTgt spid="23"/>
                                        </p:tgtEl>
                                        <p:attrNameLst>
                                          <p:attrName>style.visibility</p:attrName>
                                        </p:attrNameLst>
                                      </p:cBhvr>
                                      <p:to>
                                        <p:strVal val="hidden"/>
                                      </p:to>
                                    </p:set>
                                  </p:childTnLst>
                                </p:cTn>
                              </p:par>
                              <p:par>
                                <p:cTn id="633" presetID="19" presetClass="exit" presetSubtype="10" fill="hold" grpId="3" nodeType="withEffect">
                                  <p:stCondLst>
                                    <p:cond delay="0"/>
                                  </p:stCondLst>
                                  <p:iterate type="lt">
                                    <p:tmPct val="0"/>
                                  </p:iterate>
                                  <p:childTnLst>
                                    <p:anim calcmode="lin" valueType="num">
                                      <p:cBhvr>
                                        <p:cTn id="634" dur="3000"/>
                                        <p:tgtEl>
                                          <p:spTgt spid="24"/>
                                        </p:tgtEl>
                                        <p:attrNameLst>
                                          <p:attrName>ppt_h</p:attrName>
                                        </p:attrNameLst>
                                      </p:cBhvr>
                                      <p:tavLst>
                                        <p:tav tm="0">
                                          <p:val>
                                            <p:strVal val="ppt_h"/>
                                          </p:val>
                                        </p:tav>
                                        <p:tav tm="100000">
                                          <p:val>
                                            <p:strVal val="ppt_h"/>
                                          </p:val>
                                        </p:tav>
                                      </p:tavLst>
                                    </p:anim>
                                    <p:anim calcmode="lin" valueType="num">
                                      <p:cBhvr>
                                        <p:cTn id="635" dur="3000"/>
                                        <p:tgtEl>
                                          <p:spTgt spid="2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36" dur="1" fill="hold">
                                          <p:stCondLst>
                                            <p:cond delay="2999"/>
                                          </p:stCondLst>
                                        </p:cTn>
                                        <p:tgtEl>
                                          <p:spTgt spid="24"/>
                                        </p:tgtEl>
                                        <p:attrNameLst>
                                          <p:attrName>style.visibility</p:attrName>
                                        </p:attrNameLst>
                                      </p:cBhvr>
                                      <p:to>
                                        <p:strVal val="hidden"/>
                                      </p:to>
                                    </p:set>
                                  </p:childTnLst>
                                </p:cTn>
                              </p:par>
                              <p:par>
                                <p:cTn id="637" presetID="19" presetClass="exit" presetSubtype="10" fill="hold" grpId="3" nodeType="withEffect">
                                  <p:stCondLst>
                                    <p:cond delay="0"/>
                                  </p:stCondLst>
                                  <p:iterate type="lt">
                                    <p:tmPct val="0"/>
                                  </p:iterate>
                                  <p:childTnLst>
                                    <p:anim calcmode="lin" valueType="num">
                                      <p:cBhvr>
                                        <p:cTn id="638" dur="3000"/>
                                        <p:tgtEl>
                                          <p:spTgt spid="25"/>
                                        </p:tgtEl>
                                        <p:attrNameLst>
                                          <p:attrName>ppt_h</p:attrName>
                                        </p:attrNameLst>
                                      </p:cBhvr>
                                      <p:tavLst>
                                        <p:tav tm="0">
                                          <p:val>
                                            <p:strVal val="ppt_h"/>
                                          </p:val>
                                        </p:tav>
                                        <p:tav tm="100000">
                                          <p:val>
                                            <p:strVal val="ppt_h"/>
                                          </p:val>
                                        </p:tav>
                                      </p:tavLst>
                                    </p:anim>
                                    <p:anim calcmode="lin" valueType="num">
                                      <p:cBhvr>
                                        <p:cTn id="639" dur="3000"/>
                                        <p:tgtEl>
                                          <p:spTgt spid="2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40" dur="1" fill="hold">
                                          <p:stCondLst>
                                            <p:cond delay="2999"/>
                                          </p:stCondLst>
                                        </p:cTn>
                                        <p:tgtEl>
                                          <p:spTgt spid="25"/>
                                        </p:tgtEl>
                                        <p:attrNameLst>
                                          <p:attrName>style.visibility</p:attrName>
                                        </p:attrNameLst>
                                      </p:cBhvr>
                                      <p:to>
                                        <p:strVal val="hidden"/>
                                      </p:to>
                                    </p:set>
                                  </p:childTnLst>
                                </p:cTn>
                              </p:par>
                              <p:par>
                                <p:cTn id="641" presetID="19" presetClass="exit" presetSubtype="10" fill="hold" grpId="3" nodeType="withEffect">
                                  <p:stCondLst>
                                    <p:cond delay="0"/>
                                  </p:stCondLst>
                                  <p:iterate type="lt">
                                    <p:tmPct val="0"/>
                                  </p:iterate>
                                  <p:childTnLst>
                                    <p:anim calcmode="lin" valueType="num">
                                      <p:cBhvr>
                                        <p:cTn id="642" dur="3000"/>
                                        <p:tgtEl>
                                          <p:spTgt spid="26"/>
                                        </p:tgtEl>
                                        <p:attrNameLst>
                                          <p:attrName>ppt_h</p:attrName>
                                        </p:attrNameLst>
                                      </p:cBhvr>
                                      <p:tavLst>
                                        <p:tav tm="0">
                                          <p:val>
                                            <p:strVal val="ppt_h"/>
                                          </p:val>
                                        </p:tav>
                                        <p:tav tm="100000">
                                          <p:val>
                                            <p:strVal val="ppt_h"/>
                                          </p:val>
                                        </p:tav>
                                      </p:tavLst>
                                    </p:anim>
                                    <p:anim calcmode="lin" valueType="num">
                                      <p:cBhvr>
                                        <p:cTn id="643" dur="3000"/>
                                        <p:tgtEl>
                                          <p:spTgt spid="2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44" dur="1" fill="hold">
                                          <p:stCondLst>
                                            <p:cond delay="2999"/>
                                          </p:stCondLst>
                                        </p:cTn>
                                        <p:tgtEl>
                                          <p:spTgt spid="26"/>
                                        </p:tgtEl>
                                        <p:attrNameLst>
                                          <p:attrName>style.visibility</p:attrName>
                                        </p:attrNameLst>
                                      </p:cBhvr>
                                      <p:to>
                                        <p:strVal val="hidden"/>
                                      </p:to>
                                    </p:set>
                                  </p:childTnLst>
                                </p:cTn>
                              </p:par>
                              <p:par>
                                <p:cTn id="645" presetID="19" presetClass="exit" presetSubtype="10" fill="hold" grpId="3" nodeType="withEffect">
                                  <p:stCondLst>
                                    <p:cond delay="0"/>
                                  </p:stCondLst>
                                  <p:iterate type="lt">
                                    <p:tmPct val="0"/>
                                  </p:iterate>
                                  <p:childTnLst>
                                    <p:anim calcmode="lin" valueType="num">
                                      <p:cBhvr>
                                        <p:cTn id="646" dur="3000"/>
                                        <p:tgtEl>
                                          <p:spTgt spid="27"/>
                                        </p:tgtEl>
                                        <p:attrNameLst>
                                          <p:attrName>ppt_h</p:attrName>
                                        </p:attrNameLst>
                                      </p:cBhvr>
                                      <p:tavLst>
                                        <p:tav tm="0">
                                          <p:val>
                                            <p:strVal val="ppt_h"/>
                                          </p:val>
                                        </p:tav>
                                        <p:tav tm="100000">
                                          <p:val>
                                            <p:strVal val="ppt_h"/>
                                          </p:val>
                                        </p:tav>
                                      </p:tavLst>
                                    </p:anim>
                                    <p:anim calcmode="lin" valueType="num">
                                      <p:cBhvr>
                                        <p:cTn id="647" dur="3000"/>
                                        <p:tgtEl>
                                          <p:spTgt spid="2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48" dur="1" fill="hold">
                                          <p:stCondLst>
                                            <p:cond delay="2999"/>
                                          </p:stCondLst>
                                        </p:cTn>
                                        <p:tgtEl>
                                          <p:spTgt spid="27"/>
                                        </p:tgtEl>
                                        <p:attrNameLst>
                                          <p:attrName>style.visibility</p:attrName>
                                        </p:attrNameLst>
                                      </p:cBhvr>
                                      <p:to>
                                        <p:strVal val="hidden"/>
                                      </p:to>
                                    </p:set>
                                  </p:childTnLst>
                                </p:cTn>
                              </p:par>
                              <p:par>
                                <p:cTn id="649" presetID="19" presetClass="exit" presetSubtype="10" fill="hold" grpId="3" nodeType="withEffect">
                                  <p:stCondLst>
                                    <p:cond delay="0"/>
                                  </p:stCondLst>
                                  <p:iterate type="lt">
                                    <p:tmPct val="0"/>
                                  </p:iterate>
                                  <p:childTnLst>
                                    <p:anim calcmode="lin" valueType="num">
                                      <p:cBhvr>
                                        <p:cTn id="650" dur="3000"/>
                                        <p:tgtEl>
                                          <p:spTgt spid="28"/>
                                        </p:tgtEl>
                                        <p:attrNameLst>
                                          <p:attrName>ppt_h</p:attrName>
                                        </p:attrNameLst>
                                      </p:cBhvr>
                                      <p:tavLst>
                                        <p:tav tm="0">
                                          <p:val>
                                            <p:strVal val="ppt_h"/>
                                          </p:val>
                                        </p:tav>
                                        <p:tav tm="100000">
                                          <p:val>
                                            <p:strVal val="ppt_h"/>
                                          </p:val>
                                        </p:tav>
                                      </p:tavLst>
                                    </p:anim>
                                    <p:anim calcmode="lin" valueType="num">
                                      <p:cBhvr>
                                        <p:cTn id="651" dur="3000"/>
                                        <p:tgtEl>
                                          <p:spTgt spid="2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52" dur="1" fill="hold">
                                          <p:stCondLst>
                                            <p:cond delay="2999"/>
                                          </p:stCondLst>
                                        </p:cTn>
                                        <p:tgtEl>
                                          <p:spTgt spid="28"/>
                                        </p:tgtEl>
                                        <p:attrNameLst>
                                          <p:attrName>style.visibility</p:attrName>
                                        </p:attrNameLst>
                                      </p:cBhvr>
                                      <p:to>
                                        <p:strVal val="hidden"/>
                                      </p:to>
                                    </p:set>
                                  </p:childTnLst>
                                </p:cTn>
                              </p:par>
                              <p:par>
                                <p:cTn id="653" presetID="19" presetClass="exit" presetSubtype="10" fill="hold" grpId="3" nodeType="withEffect">
                                  <p:stCondLst>
                                    <p:cond delay="0"/>
                                  </p:stCondLst>
                                  <p:iterate type="lt">
                                    <p:tmPct val="0"/>
                                  </p:iterate>
                                  <p:childTnLst>
                                    <p:anim calcmode="lin" valueType="num">
                                      <p:cBhvr>
                                        <p:cTn id="654" dur="3000"/>
                                        <p:tgtEl>
                                          <p:spTgt spid="29"/>
                                        </p:tgtEl>
                                        <p:attrNameLst>
                                          <p:attrName>ppt_h</p:attrName>
                                        </p:attrNameLst>
                                      </p:cBhvr>
                                      <p:tavLst>
                                        <p:tav tm="0">
                                          <p:val>
                                            <p:strVal val="ppt_h"/>
                                          </p:val>
                                        </p:tav>
                                        <p:tav tm="100000">
                                          <p:val>
                                            <p:strVal val="ppt_h"/>
                                          </p:val>
                                        </p:tav>
                                      </p:tavLst>
                                    </p:anim>
                                    <p:anim calcmode="lin" valueType="num">
                                      <p:cBhvr>
                                        <p:cTn id="655" dur="3000"/>
                                        <p:tgtEl>
                                          <p:spTgt spid="2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56" dur="1" fill="hold">
                                          <p:stCondLst>
                                            <p:cond delay="2999"/>
                                          </p:stCondLst>
                                        </p:cTn>
                                        <p:tgtEl>
                                          <p:spTgt spid="29"/>
                                        </p:tgtEl>
                                        <p:attrNameLst>
                                          <p:attrName>style.visibility</p:attrName>
                                        </p:attrNameLst>
                                      </p:cBhvr>
                                      <p:to>
                                        <p:strVal val="hidden"/>
                                      </p:to>
                                    </p:set>
                                  </p:childTnLst>
                                </p:cTn>
                              </p:par>
                              <p:par>
                                <p:cTn id="657" presetID="19" presetClass="exit" presetSubtype="10" fill="hold" grpId="3" nodeType="withEffect">
                                  <p:stCondLst>
                                    <p:cond delay="0"/>
                                  </p:stCondLst>
                                  <p:iterate type="lt">
                                    <p:tmPct val="0"/>
                                  </p:iterate>
                                  <p:childTnLst>
                                    <p:anim calcmode="lin" valueType="num">
                                      <p:cBhvr>
                                        <p:cTn id="658" dur="3000"/>
                                        <p:tgtEl>
                                          <p:spTgt spid="30"/>
                                        </p:tgtEl>
                                        <p:attrNameLst>
                                          <p:attrName>ppt_h</p:attrName>
                                        </p:attrNameLst>
                                      </p:cBhvr>
                                      <p:tavLst>
                                        <p:tav tm="0">
                                          <p:val>
                                            <p:strVal val="ppt_h"/>
                                          </p:val>
                                        </p:tav>
                                        <p:tav tm="100000">
                                          <p:val>
                                            <p:strVal val="ppt_h"/>
                                          </p:val>
                                        </p:tav>
                                      </p:tavLst>
                                    </p:anim>
                                    <p:anim calcmode="lin" valueType="num">
                                      <p:cBhvr>
                                        <p:cTn id="659" dur="3000"/>
                                        <p:tgtEl>
                                          <p:spTgt spid="3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60" dur="1" fill="hold">
                                          <p:stCondLst>
                                            <p:cond delay="2999"/>
                                          </p:stCondLst>
                                        </p:cTn>
                                        <p:tgtEl>
                                          <p:spTgt spid="30"/>
                                        </p:tgtEl>
                                        <p:attrNameLst>
                                          <p:attrName>style.visibility</p:attrName>
                                        </p:attrNameLst>
                                      </p:cBhvr>
                                      <p:to>
                                        <p:strVal val="hidden"/>
                                      </p:to>
                                    </p:set>
                                  </p:childTnLst>
                                </p:cTn>
                              </p:par>
                              <p:par>
                                <p:cTn id="661" presetID="19" presetClass="exit" presetSubtype="10" fill="hold" grpId="3" nodeType="withEffect">
                                  <p:stCondLst>
                                    <p:cond delay="0"/>
                                  </p:stCondLst>
                                  <p:iterate type="lt">
                                    <p:tmPct val="0"/>
                                  </p:iterate>
                                  <p:childTnLst>
                                    <p:anim calcmode="lin" valueType="num">
                                      <p:cBhvr>
                                        <p:cTn id="662" dur="3000"/>
                                        <p:tgtEl>
                                          <p:spTgt spid="31"/>
                                        </p:tgtEl>
                                        <p:attrNameLst>
                                          <p:attrName>ppt_h</p:attrName>
                                        </p:attrNameLst>
                                      </p:cBhvr>
                                      <p:tavLst>
                                        <p:tav tm="0">
                                          <p:val>
                                            <p:strVal val="ppt_h"/>
                                          </p:val>
                                        </p:tav>
                                        <p:tav tm="100000">
                                          <p:val>
                                            <p:strVal val="ppt_h"/>
                                          </p:val>
                                        </p:tav>
                                      </p:tavLst>
                                    </p:anim>
                                    <p:anim calcmode="lin" valueType="num">
                                      <p:cBhvr>
                                        <p:cTn id="663" dur="3000"/>
                                        <p:tgtEl>
                                          <p:spTgt spid="3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64" dur="1" fill="hold">
                                          <p:stCondLst>
                                            <p:cond delay="2999"/>
                                          </p:stCondLst>
                                        </p:cTn>
                                        <p:tgtEl>
                                          <p:spTgt spid="31"/>
                                        </p:tgtEl>
                                        <p:attrNameLst>
                                          <p:attrName>style.visibility</p:attrName>
                                        </p:attrNameLst>
                                      </p:cBhvr>
                                      <p:to>
                                        <p:strVal val="hidden"/>
                                      </p:to>
                                    </p:set>
                                  </p:childTnLst>
                                </p:cTn>
                              </p:par>
                              <p:par>
                                <p:cTn id="665" presetID="19" presetClass="exit" presetSubtype="10" fill="hold" grpId="3" nodeType="withEffect">
                                  <p:stCondLst>
                                    <p:cond delay="0"/>
                                  </p:stCondLst>
                                  <p:iterate type="lt">
                                    <p:tmPct val="0"/>
                                  </p:iterate>
                                  <p:childTnLst>
                                    <p:anim calcmode="lin" valueType="num">
                                      <p:cBhvr>
                                        <p:cTn id="666" dur="3000"/>
                                        <p:tgtEl>
                                          <p:spTgt spid="32"/>
                                        </p:tgtEl>
                                        <p:attrNameLst>
                                          <p:attrName>ppt_h</p:attrName>
                                        </p:attrNameLst>
                                      </p:cBhvr>
                                      <p:tavLst>
                                        <p:tav tm="0">
                                          <p:val>
                                            <p:strVal val="ppt_h"/>
                                          </p:val>
                                        </p:tav>
                                        <p:tav tm="100000">
                                          <p:val>
                                            <p:strVal val="ppt_h"/>
                                          </p:val>
                                        </p:tav>
                                      </p:tavLst>
                                    </p:anim>
                                    <p:anim calcmode="lin" valueType="num">
                                      <p:cBhvr>
                                        <p:cTn id="667" dur="3000"/>
                                        <p:tgtEl>
                                          <p:spTgt spid="3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68" dur="1" fill="hold">
                                          <p:stCondLst>
                                            <p:cond delay="2999"/>
                                          </p:stCondLst>
                                        </p:cTn>
                                        <p:tgtEl>
                                          <p:spTgt spid="32"/>
                                        </p:tgtEl>
                                        <p:attrNameLst>
                                          <p:attrName>style.visibility</p:attrName>
                                        </p:attrNameLst>
                                      </p:cBhvr>
                                      <p:to>
                                        <p:strVal val="hidden"/>
                                      </p:to>
                                    </p:set>
                                  </p:childTnLst>
                                </p:cTn>
                              </p:par>
                              <p:par>
                                <p:cTn id="669" presetID="19" presetClass="exit" presetSubtype="10" fill="hold" grpId="3" nodeType="withEffect">
                                  <p:stCondLst>
                                    <p:cond delay="0"/>
                                  </p:stCondLst>
                                  <p:iterate type="lt">
                                    <p:tmPct val="0"/>
                                  </p:iterate>
                                  <p:childTnLst>
                                    <p:anim calcmode="lin" valueType="num">
                                      <p:cBhvr>
                                        <p:cTn id="670" dur="3000"/>
                                        <p:tgtEl>
                                          <p:spTgt spid="33"/>
                                        </p:tgtEl>
                                        <p:attrNameLst>
                                          <p:attrName>ppt_h</p:attrName>
                                        </p:attrNameLst>
                                      </p:cBhvr>
                                      <p:tavLst>
                                        <p:tav tm="0">
                                          <p:val>
                                            <p:strVal val="ppt_h"/>
                                          </p:val>
                                        </p:tav>
                                        <p:tav tm="100000">
                                          <p:val>
                                            <p:strVal val="ppt_h"/>
                                          </p:val>
                                        </p:tav>
                                      </p:tavLst>
                                    </p:anim>
                                    <p:anim calcmode="lin" valueType="num">
                                      <p:cBhvr>
                                        <p:cTn id="671" dur="3000"/>
                                        <p:tgtEl>
                                          <p:spTgt spid="3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72" dur="1" fill="hold">
                                          <p:stCondLst>
                                            <p:cond delay="2999"/>
                                          </p:stCondLst>
                                        </p:cTn>
                                        <p:tgtEl>
                                          <p:spTgt spid="33"/>
                                        </p:tgtEl>
                                        <p:attrNameLst>
                                          <p:attrName>style.visibility</p:attrName>
                                        </p:attrNameLst>
                                      </p:cBhvr>
                                      <p:to>
                                        <p:strVal val="hidden"/>
                                      </p:to>
                                    </p:set>
                                  </p:childTnLst>
                                </p:cTn>
                              </p:par>
                              <p:par>
                                <p:cTn id="673" presetID="19" presetClass="exit" presetSubtype="10" fill="hold" grpId="3" nodeType="withEffect">
                                  <p:stCondLst>
                                    <p:cond delay="0"/>
                                  </p:stCondLst>
                                  <p:iterate type="lt">
                                    <p:tmPct val="0"/>
                                  </p:iterate>
                                  <p:childTnLst>
                                    <p:anim calcmode="lin" valueType="num">
                                      <p:cBhvr>
                                        <p:cTn id="674" dur="3000"/>
                                        <p:tgtEl>
                                          <p:spTgt spid="34"/>
                                        </p:tgtEl>
                                        <p:attrNameLst>
                                          <p:attrName>ppt_h</p:attrName>
                                        </p:attrNameLst>
                                      </p:cBhvr>
                                      <p:tavLst>
                                        <p:tav tm="0">
                                          <p:val>
                                            <p:strVal val="ppt_h"/>
                                          </p:val>
                                        </p:tav>
                                        <p:tav tm="100000">
                                          <p:val>
                                            <p:strVal val="ppt_h"/>
                                          </p:val>
                                        </p:tav>
                                      </p:tavLst>
                                    </p:anim>
                                    <p:anim calcmode="lin" valueType="num">
                                      <p:cBhvr>
                                        <p:cTn id="675" dur="3000"/>
                                        <p:tgtEl>
                                          <p:spTgt spid="3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76" dur="1" fill="hold">
                                          <p:stCondLst>
                                            <p:cond delay="2999"/>
                                          </p:stCondLst>
                                        </p:cTn>
                                        <p:tgtEl>
                                          <p:spTgt spid="34"/>
                                        </p:tgtEl>
                                        <p:attrNameLst>
                                          <p:attrName>style.visibility</p:attrName>
                                        </p:attrNameLst>
                                      </p:cBhvr>
                                      <p:to>
                                        <p:strVal val="hidden"/>
                                      </p:to>
                                    </p:set>
                                  </p:childTnLst>
                                </p:cTn>
                              </p:par>
                              <p:par>
                                <p:cTn id="677" presetID="19" presetClass="exit" presetSubtype="10" fill="hold" grpId="3" nodeType="withEffect">
                                  <p:stCondLst>
                                    <p:cond delay="0"/>
                                  </p:stCondLst>
                                  <p:iterate type="lt">
                                    <p:tmPct val="0"/>
                                  </p:iterate>
                                  <p:childTnLst>
                                    <p:anim calcmode="lin" valueType="num">
                                      <p:cBhvr>
                                        <p:cTn id="678" dur="3000"/>
                                        <p:tgtEl>
                                          <p:spTgt spid="35"/>
                                        </p:tgtEl>
                                        <p:attrNameLst>
                                          <p:attrName>ppt_h</p:attrName>
                                        </p:attrNameLst>
                                      </p:cBhvr>
                                      <p:tavLst>
                                        <p:tav tm="0">
                                          <p:val>
                                            <p:strVal val="ppt_h"/>
                                          </p:val>
                                        </p:tav>
                                        <p:tav tm="100000">
                                          <p:val>
                                            <p:strVal val="ppt_h"/>
                                          </p:val>
                                        </p:tav>
                                      </p:tavLst>
                                    </p:anim>
                                    <p:anim calcmode="lin" valueType="num">
                                      <p:cBhvr>
                                        <p:cTn id="679" dur="3000"/>
                                        <p:tgtEl>
                                          <p:spTgt spid="3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80" dur="1" fill="hold">
                                          <p:stCondLst>
                                            <p:cond delay="2999"/>
                                          </p:stCondLst>
                                        </p:cTn>
                                        <p:tgtEl>
                                          <p:spTgt spid="35"/>
                                        </p:tgtEl>
                                        <p:attrNameLst>
                                          <p:attrName>style.visibility</p:attrName>
                                        </p:attrNameLst>
                                      </p:cBhvr>
                                      <p:to>
                                        <p:strVal val="hidden"/>
                                      </p:to>
                                    </p:set>
                                  </p:childTnLst>
                                </p:cTn>
                              </p:par>
                              <p:par>
                                <p:cTn id="681" presetID="19" presetClass="exit" presetSubtype="10" fill="hold" grpId="3" nodeType="withEffect">
                                  <p:stCondLst>
                                    <p:cond delay="0"/>
                                  </p:stCondLst>
                                  <p:iterate type="lt">
                                    <p:tmPct val="0"/>
                                  </p:iterate>
                                  <p:childTnLst>
                                    <p:anim calcmode="lin" valueType="num">
                                      <p:cBhvr>
                                        <p:cTn id="682" dur="3000"/>
                                        <p:tgtEl>
                                          <p:spTgt spid="36"/>
                                        </p:tgtEl>
                                        <p:attrNameLst>
                                          <p:attrName>ppt_h</p:attrName>
                                        </p:attrNameLst>
                                      </p:cBhvr>
                                      <p:tavLst>
                                        <p:tav tm="0">
                                          <p:val>
                                            <p:strVal val="ppt_h"/>
                                          </p:val>
                                        </p:tav>
                                        <p:tav tm="100000">
                                          <p:val>
                                            <p:strVal val="ppt_h"/>
                                          </p:val>
                                        </p:tav>
                                      </p:tavLst>
                                    </p:anim>
                                    <p:anim calcmode="lin" valueType="num">
                                      <p:cBhvr>
                                        <p:cTn id="683" dur="3000"/>
                                        <p:tgtEl>
                                          <p:spTgt spid="3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84" dur="1" fill="hold">
                                          <p:stCondLst>
                                            <p:cond delay="2999"/>
                                          </p:stCondLst>
                                        </p:cTn>
                                        <p:tgtEl>
                                          <p:spTgt spid="36"/>
                                        </p:tgtEl>
                                        <p:attrNameLst>
                                          <p:attrName>style.visibility</p:attrName>
                                        </p:attrNameLst>
                                      </p:cBhvr>
                                      <p:to>
                                        <p:strVal val="hidden"/>
                                      </p:to>
                                    </p:set>
                                  </p:childTnLst>
                                </p:cTn>
                              </p:par>
                              <p:par>
                                <p:cTn id="685" presetID="19" presetClass="exit" presetSubtype="10" fill="hold" grpId="3" nodeType="withEffect">
                                  <p:stCondLst>
                                    <p:cond delay="0"/>
                                  </p:stCondLst>
                                  <p:iterate type="lt">
                                    <p:tmPct val="0"/>
                                  </p:iterate>
                                  <p:childTnLst>
                                    <p:anim calcmode="lin" valueType="num">
                                      <p:cBhvr>
                                        <p:cTn id="686" dur="3000"/>
                                        <p:tgtEl>
                                          <p:spTgt spid="37"/>
                                        </p:tgtEl>
                                        <p:attrNameLst>
                                          <p:attrName>ppt_h</p:attrName>
                                        </p:attrNameLst>
                                      </p:cBhvr>
                                      <p:tavLst>
                                        <p:tav tm="0">
                                          <p:val>
                                            <p:strVal val="ppt_h"/>
                                          </p:val>
                                        </p:tav>
                                        <p:tav tm="100000">
                                          <p:val>
                                            <p:strVal val="ppt_h"/>
                                          </p:val>
                                        </p:tav>
                                      </p:tavLst>
                                    </p:anim>
                                    <p:anim calcmode="lin" valueType="num">
                                      <p:cBhvr>
                                        <p:cTn id="687" dur="3000"/>
                                        <p:tgtEl>
                                          <p:spTgt spid="3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88" dur="1" fill="hold">
                                          <p:stCondLst>
                                            <p:cond delay="2999"/>
                                          </p:stCondLst>
                                        </p:cTn>
                                        <p:tgtEl>
                                          <p:spTgt spid="37"/>
                                        </p:tgtEl>
                                        <p:attrNameLst>
                                          <p:attrName>style.visibility</p:attrName>
                                        </p:attrNameLst>
                                      </p:cBhvr>
                                      <p:to>
                                        <p:strVal val="hidden"/>
                                      </p:to>
                                    </p:set>
                                  </p:childTnLst>
                                </p:cTn>
                              </p:par>
                              <p:par>
                                <p:cTn id="689" presetID="19" presetClass="exit" presetSubtype="10" fill="hold" grpId="3" nodeType="withEffect">
                                  <p:stCondLst>
                                    <p:cond delay="0"/>
                                  </p:stCondLst>
                                  <p:iterate type="lt">
                                    <p:tmPct val="0"/>
                                  </p:iterate>
                                  <p:childTnLst>
                                    <p:anim calcmode="lin" valueType="num">
                                      <p:cBhvr>
                                        <p:cTn id="690" dur="3000"/>
                                        <p:tgtEl>
                                          <p:spTgt spid="38"/>
                                        </p:tgtEl>
                                        <p:attrNameLst>
                                          <p:attrName>ppt_h</p:attrName>
                                        </p:attrNameLst>
                                      </p:cBhvr>
                                      <p:tavLst>
                                        <p:tav tm="0">
                                          <p:val>
                                            <p:strVal val="ppt_h"/>
                                          </p:val>
                                        </p:tav>
                                        <p:tav tm="100000">
                                          <p:val>
                                            <p:strVal val="ppt_h"/>
                                          </p:val>
                                        </p:tav>
                                      </p:tavLst>
                                    </p:anim>
                                    <p:anim calcmode="lin" valueType="num">
                                      <p:cBhvr>
                                        <p:cTn id="691" dur="3000"/>
                                        <p:tgtEl>
                                          <p:spTgt spid="3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92" dur="1" fill="hold">
                                          <p:stCondLst>
                                            <p:cond delay="2999"/>
                                          </p:stCondLst>
                                        </p:cTn>
                                        <p:tgtEl>
                                          <p:spTgt spid="38"/>
                                        </p:tgtEl>
                                        <p:attrNameLst>
                                          <p:attrName>style.visibility</p:attrName>
                                        </p:attrNameLst>
                                      </p:cBhvr>
                                      <p:to>
                                        <p:strVal val="hidden"/>
                                      </p:to>
                                    </p:set>
                                  </p:childTnLst>
                                </p:cTn>
                              </p:par>
                              <p:par>
                                <p:cTn id="693" presetID="19" presetClass="exit" presetSubtype="10" fill="hold" grpId="3" nodeType="withEffect">
                                  <p:stCondLst>
                                    <p:cond delay="0"/>
                                  </p:stCondLst>
                                  <p:iterate type="lt">
                                    <p:tmPct val="0"/>
                                  </p:iterate>
                                  <p:childTnLst>
                                    <p:anim calcmode="lin" valueType="num">
                                      <p:cBhvr>
                                        <p:cTn id="694" dur="3000"/>
                                        <p:tgtEl>
                                          <p:spTgt spid="39"/>
                                        </p:tgtEl>
                                        <p:attrNameLst>
                                          <p:attrName>ppt_h</p:attrName>
                                        </p:attrNameLst>
                                      </p:cBhvr>
                                      <p:tavLst>
                                        <p:tav tm="0">
                                          <p:val>
                                            <p:strVal val="ppt_h"/>
                                          </p:val>
                                        </p:tav>
                                        <p:tav tm="100000">
                                          <p:val>
                                            <p:strVal val="ppt_h"/>
                                          </p:val>
                                        </p:tav>
                                      </p:tavLst>
                                    </p:anim>
                                    <p:anim calcmode="lin" valueType="num">
                                      <p:cBhvr>
                                        <p:cTn id="695" dur="3000"/>
                                        <p:tgtEl>
                                          <p:spTgt spid="3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96" dur="1" fill="hold">
                                          <p:stCondLst>
                                            <p:cond delay="2999"/>
                                          </p:stCondLst>
                                        </p:cTn>
                                        <p:tgtEl>
                                          <p:spTgt spid="39"/>
                                        </p:tgtEl>
                                        <p:attrNameLst>
                                          <p:attrName>style.visibility</p:attrName>
                                        </p:attrNameLst>
                                      </p:cBhvr>
                                      <p:to>
                                        <p:strVal val="hidden"/>
                                      </p:to>
                                    </p:set>
                                  </p:childTnLst>
                                </p:cTn>
                              </p:par>
                              <p:par>
                                <p:cTn id="697" presetID="19" presetClass="exit" presetSubtype="10" fill="hold" grpId="3" nodeType="withEffect">
                                  <p:stCondLst>
                                    <p:cond delay="0"/>
                                  </p:stCondLst>
                                  <p:iterate type="lt">
                                    <p:tmPct val="0"/>
                                  </p:iterate>
                                  <p:childTnLst>
                                    <p:anim calcmode="lin" valueType="num">
                                      <p:cBhvr>
                                        <p:cTn id="698" dur="3000"/>
                                        <p:tgtEl>
                                          <p:spTgt spid="40"/>
                                        </p:tgtEl>
                                        <p:attrNameLst>
                                          <p:attrName>ppt_h</p:attrName>
                                        </p:attrNameLst>
                                      </p:cBhvr>
                                      <p:tavLst>
                                        <p:tav tm="0">
                                          <p:val>
                                            <p:strVal val="ppt_h"/>
                                          </p:val>
                                        </p:tav>
                                        <p:tav tm="100000">
                                          <p:val>
                                            <p:strVal val="ppt_h"/>
                                          </p:val>
                                        </p:tav>
                                      </p:tavLst>
                                    </p:anim>
                                    <p:anim calcmode="lin" valueType="num">
                                      <p:cBhvr>
                                        <p:cTn id="699" dur="3000"/>
                                        <p:tgtEl>
                                          <p:spTgt spid="4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700" dur="1" fill="hold">
                                          <p:stCondLst>
                                            <p:cond delay="2999"/>
                                          </p:stCondLst>
                                        </p:cTn>
                                        <p:tgtEl>
                                          <p:spTgt spid="40"/>
                                        </p:tgtEl>
                                        <p:attrNameLst>
                                          <p:attrName>style.visibility</p:attrName>
                                        </p:attrNameLst>
                                      </p:cBhvr>
                                      <p:to>
                                        <p:strVal val="hidden"/>
                                      </p:to>
                                    </p:set>
                                  </p:childTnLst>
                                </p:cTn>
                              </p:par>
                              <p:par>
                                <p:cTn id="701" presetID="19" presetClass="exit" presetSubtype="10" fill="hold" grpId="3" nodeType="withEffect">
                                  <p:stCondLst>
                                    <p:cond delay="0"/>
                                  </p:stCondLst>
                                  <p:iterate type="lt">
                                    <p:tmPct val="0"/>
                                  </p:iterate>
                                  <p:childTnLst>
                                    <p:anim calcmode="lin" valueType="num">
                                      <p:cBhvr>
                                        <p:cTn id="702" dur="3000"/>
                                        <p:tgtEl>
                                          <p:spTgt spid="41"/>
                                        </p:tgtEl>
                                        <p:attrNameLst>
                                          <p:attrName>ppt_h</p:attrName>
                                        </p:attrNameLst>
                                      </p:cBhvr>
                                      <p:tavLst>
                                        <p:tav tm="0">
                                          <p:val>
                                            <p:strVal val="ppt_h"/>
                                          </p:val>
                                        </p:tav>
                                        <p:tav tm="100000">
                                          <p:val>
                                            <p:strVal val="ppt_h"/>
                                          </p:val>
                                        </p:tav>
                                      </p:tavLst>
                                    </p:anim>
                                    <p:anim calcmode="lin" valueType="num">
                                      <p:cBhvr>
                                        <p:cTn id="703" dur="3000"/>
                                        <p:tgtEl>
                                          <p:spTgt spid="4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704" dur="1" fill="hold">
                                          <p:stCondLst>
                                            <p:cond delay="2999"/>
                                          </p:stCondLst>
                                        </p:cTn>
                                        <p:tgtEl>
                                          <p:spTgt spid="41"/>
                                        </p:tgtEl>
                                        <p:attrNameLst>
                                          <p:attrName>style.visibility</p:attrName>
                                        </p:attrNameLst>
                                      </p:cBhvr>
                                      <p:to>
                                        <p:strVal val="hidden"/>
                                      </p:to>
                                    </p:set>
                                  </p:childTnLst>
                                </p:cTn>
                              </p:par>
                              <p:par>
                                <p:cTn id="705" presetID="19" presetClass="exit" presetSubtype="10" fill="hold" grpId="3" nodeType="withEffect">
                                  <p:stCondLst>
                                    <p:cond delay="0"/>
                                  </p:stCondLst>
                                  <p:iterate type="lt">
                                    <p:tmPct val="0"/>
                                  </p:iterate>
                                  <p:childTnLst>
                                    <p:anim calcmode="lin" valueType="num">
                                      <p:cBhvr>
                                        <p:cTn id="706" dur="3000"/>
                                        <p:tgtEl>
                                          <p:spTgt spid="42"/>
                                        </p:tgtEl>
                                        <p:attrNameLst>
                                          <p:attrName>ppt_h</p:attrName>
                                        </p:attrNameLst>
                                      </p:cBhvr>
                                      <p:tavLst>
                                        <p:tav tm="0">
                                          <p:val>
                                            <p:strVal val="ppt_h"/>
                                          </p:val>
                                        </p:tav>
                                        <p:tav tm="100000">
                                          <p:val>
                                            <p:strVal val="ppt_h"/>
                                          </p:val>
                                        </p:tav>
                                      </p:tavLst>
                                    </p:anim>
                                    <p:anim calcmode="lin" valueType="num">
                                      <p:cBhvr>
                                        <p:cTn id="707" dur="3000"/>
                                        <p:tgtEl>
                                          <p:spTgt spid="4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708" dur="1" fill="hold">
                                          <p:stCondLst>
                                            <p:cond delay="2999"/>
                                          </p:stCondLst>
                                        </p:cTn>
                                        <p:tgtEl>
                                          <p:spTgt spid="42"/>
                                        </p:tgtEl>
                                        <p:attrNameLst>
                                          <p:attrName>style.visibility</p:attrName>
                                        </p:attrNameLst>
                                      </p:cBhvr>
                                      <p:to>
                                        <p:strVal val="hidden"/>
                                      </p:to>
                                    </p:set>
                                  </p:childTnLst>
                                </p:cTn>
                              </p:par>
                              <p:par>
                                <p:cTn id="709" presetID="19" presetClass="exit" presetSubtype="10" fill="hold" grpId="3" nodeType="withEffect">
                                  <p:stCondLst>
                                    <p:cond delay="0"/>
                                  </p:stCondLst>
                                  <p:iterate type="lt">
                                    <p:tmPct val="0"/>
                                  </p:iterate>
                                  <p:childTnLst>
                                    <p:anim calcmode="lin" valueType="num">
                                      <p:cBhvr>
                                        <p:cTn id="710" dur="3000"/>
                                        <p:tgtEl>
                                          <p:spTgt spid="43"/>
                                        </p:tgtEl>
                                        <p:attrNameLst>
                                          <p:attrName>ppt_h</p:attrName>
                                        </p:attrNameLst>
                                      </p:cBhvr>
                                      <p:tavLst>
                                        <p:tav tm="0">
                                          <p:val>
                                            <p:strVal val="ppt_h"/>
                                          </p:val>
                                        </p:tav>
                                        <p:tav tm="100000">
                                          <p:val>
                                            <p:strVal val="ppt_h"/>
                                          </p:val>
                                        </p:tav>
                                      </p:tavLst>
                                    </p:anim>
                                    <p:anim calcmode="lin" valueType="num">
                                      <p:cBhvr>
                                        <p:cTn id="711" dur="3000"/>
                                        <p:tgtEl>
                                          <p:spTgt spid="4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712" dur="1" fill="hold">
                                          <p:stCondLst>
                                            <p:cond delay="2999"/>
                                          </p:stCondLst>
                                        </p:cTn>
                                        <p:tgtEl>
                                          <p:spTgt spid="43"/>
                                        </p:tgtEl>
                                        <p:attrNameLst>
                                          <p:attrName>style.visibility</p:attrName>
                                        </p:attrNameLst>
                                      </p:cBhvr>
                                      <p:to>
                                        <p:strVal val="hidden"/>
                                      </p:to>
                                    </p:set>
                                  </p:childTnLst>
                                </p:cTn>
                              </p:par>
                              <p:par>
                                <p:cTn id="713" presetID="19" presetClass="exit" presetSubtype="10" fill="hold" grpId="3" nodeType="withEffect">
                                  <p:stCondLst>
                                    <p:cond delay="0"/>
                                  </p:stCondLst>
                                  <p:iterate type="lt">
                                    <p:tmPct val="0"/>
                                  </p:iterate>
                                  <p:childTnLst>
                                    <p:anim calcmode="lin" valueType="num">
                                      <p:cBhvr>
                                        <p:cTn id="714" dur="3000"/>
                                        <p:tgtEl>
                                          <p:spTgt spid="44"/>
                                        </p:tgtEl>
                                        <p:attrNameLst>
                                          <p:attrName>ppt_h</p:attrName>
                                        </p:attrNameLst>
                                      </p:cBhvr>
                                      <p:tavLst>
                                        <p:tav tm="0">
                                          <p:val>
                                            <p:strVal val="ppt_h"/>
                                          </p:val>
                                        </p:tav>
                                        <p:tav tm="100000">
                                          <p:val>
                                            <p:strVal val="ppt_h"/>
                                          </p:val>
                                        </p:tav>
                                      </p:tavLst>
                                    </p:anim>
                                    <p:anim calcmode="lin" valueType="num">
                                      <p:cBhvr>
                                        <p:cTn id="715" dur="3000"/>
                                        <p:tgtEl>
                                          <p:spTgt spid="4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716" dur="1" fill="hold">
                                          <p:stCondLst>
                                            <p:cond delay="2999"/>
                                          </p:stCondLst>
                                        </p:cTn>
                                        <p:tgtEl>
                                          <p:spTgt spid="44"/>
                                        </p:tgtEl>
                                        <p:attrNameLst>
                                          <p:attrName>style.visibility</p:attrName>
                                        </p:attrNameLst>
                                      </p:cBhvr>
                                      <p:to>
                                        <p:strVal val="hidden"/>
                                      </p:to>
                                    </p:set>
                                  </p:childTnLst>
                                </p:cTn>
                              </p:par>
                              <p:par>
                                <p:cTn id="717" presetID="19" presetClass="exit" presetSubtype="10" fill="hold" grpId="3" nodeType="withEffect">
                                  <p:stCondLst>
                                    <p:cond delay="0"/>
                                  </p:stCondLst>
                                  <p:iterate type="lt">
                                    <p:tmPct val="0"/>
                                  </p:iterate>
                                  <p:childTnLst>
                                    <p:anim calcmode="lin" valueType="num">
                                      <p:cBhvr>
                                        <p:cTn id="718" dur="3000"/>
                                        <p:tgtEl>
                                          <p:spTgt spid="45"/>
                                        </p:tgtEl>
                                        <p:attrNameLst>
                                          <p:attrName>ppt_h</p:attrName>
                                        </p:attrNameLst>
                                      </p:cBhvr>
                                      <p:tavLst>
                                        <p:tav tm="0">
                                          <p:val>
                                            <p:strVal val="ppt_h"/>
                                          </p:val>
                                        </p:tav>
                                        <p:tav tm="100000">
                                          <p:val>
                                            <p:strVal val="ppt_h"/>
                                          </p:val>
                                        </p:tav>
                                      </p:tavLst>
                                    </p:anim>
                                    <p:anim calcmode="lin" valueType="num">
                                      <p:cBhvr>
                                        <p:cTn id="719" dur="3000"/>
                                        <p:tgtEl>
                                          <p:spTgt spid="4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720" dur="1" fill="hold">
                                          <p:stCondLst>
                                            <p:cond delay="2999"/>
                                          </p:stCondLst>
                                        </p:cTn>
                                        <p:tgtEl>
                                          <p:spTgt spid="45"/>
                                        </p:tgtEl>
                                        <p:attrNameLst>
                                          <p:attrName>style.visibility</p:attrName>
                                        </p:attrNameLst>
                                      </p:cBhvr>
                                      <p:to>
                                        <p:strVal val="hidden"/>
                                      </p:to>
                                    </p:set>
                                  </p:childTnLst>
                                </p:cTn>
                              </p:par>
                              <p:par>
                                <p:cTn id="721" presetID="19" presetClass="exit" presetSubtype="10" fill="hold" grpId="3" nodeType="withEffect">
                                  <p:stCondLst>
                                    <p:cond delay="0"/>
                                  </p:stCondLst>
                                  <p:iterate type="lt">
                                    <p:tmPct val="0"/>
                                  </p:iterate>
                                  <p:childTnLst>
                                    <p:anim calcmode="lin" valueType="num">
                                      <p:cBhvr>
                                        <p:cTn id="722" dur="3000"/>
                                        <p:tgtEl>
                                          <p:spTgt spid="46"/>
                                        </p:tgtEl>
                                        <p:attrNameLst>
                                          <p:attrName>ppt_h</p:attrName>
                                        </p:attrNameLst>
                                      </p:cBhvr>
                                      <p:tavLst>
                                        <p:tav tm="0">
                                          <p:val>
                                            <p:strVal val="ppt_h"/>
                                          </p:val>
                                        </p:tav>
                                        <p:tav tm="100000">
                                          <p:val>
                                            <p:strVal val="ppt_h"/>
                                          </p:val>
                                        </p:tav>
                                      </p:tavLst>
                                    </p:anim>
                                    <p:anim calcmode="lin" valueType="num">
                                      <p:cBhvr>
                                        <p:cTn id="723" dur="3000"/>
                                        <p:tgtEl>
                                          <p:spTgt spid="4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724" dur="1" fill="hold">
                                          <p:stCondLst>
                                            <p:cond delay="2999"/>
                                          </p:stCondLst>
                                        </p:cTn>
                                        <p:tgtEl>
                                          <p:spTgt spid="46"/>
                                        </p:tgtEl>
                                        <p:attrNameLst>
                                          <p:attrName>style.visibility</p:attrName>
                                        </p:attrNameLst>
                                      </p:cBhvr>
                                      <p:to>
                                        <p:strVal val="hidden"/>
                                      </p:to>
                                    </p:set>
                                  </p:childTnLst>
                                </p:cTn>
                              </p:par>
                              <p:par>
                                <p:cTn id="725" presetID="19" presetClass="exit" presetSubtype="10" fill="hold" grpId="3" nodeType="withEffect">
                                  <p:stCondLst>
                                    <p:cond delay="0"/>
                                  </p:stCondLst>
                                  <p:iterate type="lt">
                                    <p:tmPct val="0"/>
                                  </p:iterate>
                                  <p:childTnLst>
                                    <p:anim calcmode="lin" valueType="num">
                                      <p:cBhvr>
                                        <p:cTn id="726" dur="3000"/>
                                        <p:tgtEl>
                                          <p:spTgt spid="47"/>
                                        </p:tgtEl>
                                        <p:attrNameLst>
                                          <p:attrName>ppt_h</p:attrName>
                                        </p:attrNameLst>
                                      </p:cBhvr>
                                      <p:tavLst>
                                        <p:tav tm="0">
                                          <p:val>
                                            <p:strVal val="ppt_h"/>
                                          </p:val>
                                        </p:tav>
                                        <p:tav tm="100000">
                                          <p:val>
                                            <p:strVal val="ppt_h"/>
                                          </p:val>
                                        </p:tav>
                                      </p:tavLst>
                                    </p:anim>
                                    <p:anim calcmode="lin" valueType="num">
                                      <p:cBhvr>
                                        <p:cTn id="727" dur="3000"/>
                                        <p:tgtEl>
                                          <p:spTgt spid="4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728" dur="1" fill="hold">
                                          <p:stCondLst>
                                            <p:cond delay="2999"/>
                                          </p:stCondLst>
                                        </p:cTn>
                                        <p:tgtEl>
                                          <p:spTgt spid="47"/>
                                        </p:tgtEl>
                                        <p:attrNameLst>
                                          <p:attrName>style.visibility</p:attrName>
                                        </p:attrNameLst>
                                      </p:cBhvr>
                                      <p:to>
                                        <p:strVal val="hidden"/>
                                      </p:to>
                                    </p:set>
                                  </p:childTnLst>
                                </p:cTn>
                              </p:par>
                              <p:par>
                                <p:cTn id="729" presetID="19" presetClass="exit" presetSubtype="10" fill="hold" grpId="3" nodeType="withEffect">
                                  <p:stCondLst>
                                    <p:cond delay="0"/>
                                  </p:stCondLst>
                                  <p:iterate type="lt">
                                    <p:tmPct val="0"/>
                                  </p:iterate>
                                  <p:childTnLst>
                                    <p:anim calcmode="lin" valueType="num">
                                      <p:cBhvr>
                                        <p:cTn id="730" dur="3000"/>
                                        <p:tgtEl>
                                          <p:spTgt spid="48"/>
                                        </p:tgtEl>
                                        <p:attrNameLst>
                                          <p:attrName>ppt_h</p:attrName>
                                        </p:attrNameLst>
                                      </p:cBhvr>
                                      <p:tavLst>
                                        <p:tav tm="0">
                                          <p:val>
                                            <p:strVal val="ppt_h"/>
                                          </p:val>
                                        </p:tav>
                                        <p:tav tm="100000">
                                          <p:val>
                                            <p:strVal val="ppt_h"/>
                                          </p:val>
                                        </p:tav>
                                      </p:tavLst>
                                    </p:anim>
                                    <p:anim calcmode="lin" valueType="num">
                                      <p:cBhvr>
                                        <p:cTn id="731" dur="3000"/>
                                        <p:tgtEl>
                                          <p:spTgt spid="4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732" dur="1" fill="hold">
                                          <p:stCondLst>
                                            <p:cond delay="2999"/>
                                          </p:stCondLst>
                                        </p:cTn>
                                        <p:tgtEl>
                                          <p:spTgt spid="48"/>
                                        </p:tgtEl>
                                        <p:attrNameLst>
                                          <p:attrName>style.visibility</p:attrName>
                                        </p:attrNameLst>
                                      </p:cBhvr>
                                      <p:to>
                                        <p:strVal val="hidden"/>
                                      </p:to>
                                    </p:set>
                                  </p:childTnLst>
                                </p:cTn>
                              </p:par>
                              <p:par>
                                <p:cTn id="733" presetID="19" presetClass="exit" presetSubtype="10" fill="hold" grpId="3" nodeType="withEffect">
                                  <p:stCondLst>
                                    <p:cond delay="0"/>
                                  </p:stCondLst>
                                  <p:iterate type="lt">
                                    <p:tmPct val="0"/>
                                  </p:iterate>
                                  <p:childTnLst>
                                    <p:anim calcmode="lin" valueType="num">
                                      <p:cBhvr>
                                        <p:cTn id="734" dur="3000"/>
                                        <p:tgtEl>
                                          <p:spTgt spid="49"/>
                                        </p:tgtEl>
                                        <p:attrNameLst>
                                          <p:attrName>ppt_h</p:attrName>
                                        </p:attrNameLst>
                                      </p:cBhvr>
                                      <p:tavLst>
                                        <p:tav tm="0">
                                          <p:val>
                                            <p:strVal val="ppt_h"/>
                                          </p:val>
                                        </p:tav>
                                        <p:tav tm="100000">
                                          <p:val>
                                            <p:strVal val="ppt_h"/>
                                          </p:val>
                                        </p:tav>
                                      </p:tavLst>
                                    </p:anim>
                                    <p:anim calcmode="lin" valueType="num">
                                      <p:cBhvr>
                                        <p:cTn id="735" dur="3000"/>
                                        <p:tgtEl>
                                          <p:spTgt spid="4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736" dur="1" fill="hold">
                                          <p:stCondLst>
                                            <p:cond delay="2999"/>
                                          </p:stCondLst>
                                        </p:cTn>
                                        <p:tgtEl>
                                          <p:spTgt spid="49"/>
                                        </p:tgtEl>
                                        <p:attrNameLst>
                                          <p:attrName>style.visibility</p:attrName>
                                        </p:attrNameLst>
                                      </p:cBhvr>
                                      <p:to>
                                        <p:strVal val="hidden"/>
                                      </p:to>
                                    </p:set>
                                  </p:childTnLst>
                                </p:cTn>
                              </p:par>
                              <p:par>
                                <p:cTn id="737" presetID="19" presetClass="exit" presetSubtype="10" fill="hold" grpId="3" nodeType="withEffect">
                                  <p:stCondLst>
                                    <p:cond delay="0"/>
                                  </p:stCondLst>
                                  <p:iterate type="lt">
                                    <p:tmPct val="0"/>
                                  </p:iterate>
                                  <p:childTnLst>
                                    <p:anim calcmode="lin" valueType="num">
                                      <p:cBhvr>
                                        <p:cTn id="738" dur="3000"/>
                                        <p:tgtEl>
                                          <p:spTgt spid="50"/>
                                        </p:tgtEl>
                                        <p:attrNameLst>
                                          <p:attrName>ppt_h</p:attrName>
                                        </p:attrNameLst>
                                      </p:cBhvr>
                                      <p:tavLst>
                                        <p:tav tm="0">
                                          <p:val>
                                            <p:strVal val="ppt_h"/>
                                          </p:val>
                                        </p:tav>
                                        <p:tav tm="100000">
                                          <p:val>
                                            <p:strVal val="ppt_h"/>
                                          </p:val>
                                        </p:tav>
                                      </p:tavLst>
                                    </p:anim>
                                    <p:anim calcmode="lin" valueType="num">
                                      <p:cBhvr>
                                        <p:cTn id="739" dur="3000"/>
                                        <p:tgtEl>
                                          <p:spTgt spid="5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740" dur="1" fill="hold">
                                          <p:stCondLst>
                                            <p:cond delay="2999"/>
                                          </p:stCondLst>
                                        </p:cTn>
                                        <p:tgtEl>
                                          <p:spTgt spid="50"/>
                                        </p:tgtEl>
                                        <p:attrNameLst>
                                          <p:attrName>style.visibility</p:attrName>
                                        </p:attrNameLst>
                                      </p:cBhvr>
                                      <p:to>
                                        <p:strVal val="hidden"/>
                                      </p:to>
                                    </p:set>
                                  </p:childTnLst>
                                </p:cTn>
                              </p:par>
                              <p:par>
                                <p:cTn id="741" presetID="19" presetClass="exit" presetSubtype="10" fill="hold" grpId="3" nodeType="withEffect">
                                  <p:stCondLst>
                                    <p:cond delay="0"/>
                                  </p:stCondLst>
                                  <p:iterate type="lt">
                                    <p:tmPct val="0"/>
                                  </p:iterate>
                                  <p:childTnLst>
                                    <p:anim calcmode="lin" valueType="num">
                                      <p:cBhvr>
                                        <p:cTn id="742" dur="3000"/>
                                        <p:tgtEl>
                                          <p:spTgt spid="51"/>
                                        </p:tgtEl>
                                        <p:attrNameLst>
                                          <p:attrName>ppt_h</p:attrName>
                                        </p:attrNameLst>
                                      </p:cBhvr>
                                      <p:tavLst>
                                        <p:tav tm="0">
                                          <p:val>
                                            <p:strVal val="ppt_h"/>
                                          </p:val>
                                        </p:tav>
                                        <p:tav tm="100000">
                                          <p:val>
                                            <p:strVal val="ppt_h"/>
                                          </p:val>
                                        </p:tav>
                                      </p:tavLst>
                                    </p:anim>
                                    <p:anim calcmode="lin" valueType="num">
                                      <p:cBhvr>
                                        <p:cTn id="743" dur="3000"/>
                                        <p:tgtEl>
                                          <p:spTgt spid="5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744" dur="1" fill="hold">
                                          <p:stCondLst>
                                            <p:cond delay="2999"/>
                                          </p:stCondLst>
                                        </p:cTn>
                                        <p:tgtEl>
                                          <p:spTgt spid="51"/>
                                        </p:tgtEl>
                                        <p:attrNameLst>
                                          <p:attrName>style.visibility</p:attrName>
                                        </p:attrNameLst>
                                      </p:cBhvr>
                                      <p:to>
                                        <p:strVal val="hidden"/>
                                      </p:to>
                                    </p:set>
                                  </p:childTnLst>
                                </p:cTn>
                              </p:par>
                              <p:par>
                                <p:cTn id="745" presetID="19" presetClass="exit" presetSubtype="10" fill="hold" grpId="3" nodeType="withEffect">
                                  <p:stCondLst>
                                    <p:cond delay="0"/>
                                  </p:stCondLst>
                                  <p:iterate type="lt">
                                    <p:tmPct val="0"/>
                                  </p:iterate>
                                  <p:childTnLst>
                                    <p:anim calcmode="lin" valueType="num">
                                      <p:cBhvr>
                                        <p:cTn id="746" dur="3000"/>
                                        <p:tgtEl>
                                          <p:spTgt spid="52"/>
                                        </p:tgtEl>
                                        <p:attrNameLst>
                                          <p:attrName>ppt_h</p:attrName>
                                        </p:attrNameLst>
                                      </p:cBhvr>
                                      <p:tavLst>
                                        <p:tav tm="0">
                                          <p:val>
                                            <p:strVal val="ppt_h"/>
                                          </p:val>
                                        </p:tav>
                                        <p:tav tm="100000">
                                          <p:val>
                                            <p:strVal val="ppt_h"/>
                                          </p:val>
                                        </p:tav>
                                      </p:tavLst>
                                    </p:anim>
                                    <p:anim calcmode="lin" valueType="num">
                                      <p:cBhvr>
                                        <p:cTn id="747" dur="3000"/>
                                        <p:tgtEl>
                                          <p:spTgt spid="5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748" dur="1" fill="hold">
                                          <p:stCondLst>
                                            <p:cond delay="2999"/>
                                          </p:stCondLst>
                                        </p:cTn>
                                        <p:tgtEl>
                                          <p:spTgt spid="52"/>
                                        </p:tgtEl>
                                        <p:attrNameLst>
                                          <p:attrName>style.visibility</p:attrName>
                                        </p:attrNameLst>
                                      </p:cBhvr>
                                      <p:to>
                                        <p:strVal val="hidden"/>
                                      </p:to>
                                    </p:set>
                                  </p:childTnLst>
                                </p:cTn>
                              </p:par>
                              <p:par>
                                <p:cTn id="749" presetID="19" presetClass="exit" presetSubtype="10" fill="hold" grpId="3" nodeType="withEffect">
                                  <p:stCondLst>
                                    <p:cond delay="0"/>
                                  </p:stCondLst>
                                  <p:iterate type="lt">
                                    <p:tmPct val="0"/>
                                  </p:iterate>
                                  <p:childTnLst>
                                    <p:anim calcmode="lin" valueType="num">
                                      <p:cBhvr>
                                        <p:cTn id="750" dur="3000"/>
                                        <p:tgtEl>
                                          <p:spTgt spid="53"/>
                                        </p:tgtEl>
                                        <p:attrNameLst>
                                          <p:attrName>ppt_h</p:attrName>
                                        </p:attrNameLst>
                                      </p:cBhvr>
                                      <p:tavLst>
                                        <p:tav tm="0">
                                          <p:val>
                                            <p:strVal val="ppt_h"/>
                                          </p:val>
                                        </p:tav>
                                        <p:tav tm="100000">
                                          <p:val>
                                            <p:strVal val="ppt_h"/>
                                          </p:val>
                                        </p:tav>
                                      </p:tavLst>
                                    </p:anim>
                                    <p:anim calcmode="lin" valueType="num">
                                      <p:cBhvr>
                                        <p:cTn id="751" dur="3000"/>
                                        <p:tgtEl>
                                          <p:spTgt spid="5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752" dur="1" fill="hold">
                                          <p:stCondLst>
                                            <p:cond delay="2999"/>
                                          </p:stCondLst>
                                        </p:cTn>
                                        <p:tgtEl>
                                          <p:spTgt spid="53"/>
                                        </p:tgtEl>
                                        <p:attrNameLst>
                                          <p:attrName>style.visibility</p:attrName>
                                        </p:attrNameLst>
                                      </p:cBhvr>
                                      <p:to>
                                        <p:strVal val="hidden"/>
                                      </p:to>
                                    </p:set>
                                  </p:childTnLst>
                                </p:cTn>
                              </p:par>
                              <p:par>
                                <p:cTn id="753" presetID="19" presetClass="exit" presetSubtype="10" fill="hold" grpId="3" nodeType="withEffect">
                                  <p:stCondLst>
                                    <p:cond delay="0"/>
                                  </p:stCondLst>
                                  <p:iterate type="lt">
                                    <p:tmPct val="0"/>
                                  </p:iterate>
                                  <p:childTnLst>
                                    <p:anim calcmode="lin" valueType="num">
                                      <p:cBhvr>
                                        <p:cTn id="754" dur="3000"/>
                                        <p:tgtEl>
                                          <p:spTgt spid="54"/>
                                        </p:tgtEl>
                                        <p:attrNameLst>
                                          <p:attrName>ppt_h</p:attrName>
                                        </p:attrNameLst>
                                      </p:cBhvr>
                                      <p:tavLst>
                                        <p:tav tm="0">
                                          <p:val>
                                            <p:strVal val="ppt_h"/>
                                          </p:val>
                                        </p:tav>
                                        <p:tav tm="100000">
                                          <p:val>
                                            <p:strVal val="ppt_h"/>
                                          </p:val>
                                        </p:tav>
                                      </p:tavLst>
                                    </p:anim>
                                    <p:anim calcmode="lin" valueType="num">
                                      <p:cBhvr>
                                        <p:cTn id="755" dur="3000"/>
                                        <p:tgtEl>
                                          <p:spTgt spid="5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756" dur="1" fill="hold">
                                          <p:stCondLst>
                                            <p:cond delay="2999"/>
                                          </p:stCondLst>
                                        </p:cTn>
                                        <p:tgtEl>
                                          <p:spTgt spid="54"/>
                                        </p:tgtEl>
                                        <p:attrNameLst>
                                          <p:attrName>style.visibility</p:attrName>
                                        </p:attrNameLst>
                                      </p:cBhvr>
                                      <p:to>
                                        <p:strVal val="hidden"/>
                                      </p:to>
                                    </p:set>
                                  </p:childTnLst>
                                </p:cTn>
                              </p:par>
                              <p:par>
                                <p:cTn id="757" presetID="19" presetClass="exit" presetSubtype="10" fill="hold" grpId="3" nodeType="withEffect">
                                  <p:stCondLst>
                                    <p:cond delay="0"/>
                                  </p:stCondLst>
                                  <p:iterate type="lt">
                                    <p:tmPct val="0"/>
                                  </p:iterate>
                                  <p:childTnLst>
                                    <p:anim calcmode="lin" valueType="num">
                                      <p:cBhvr>
                                        <p:cTn id="758" dur="3000"/>
                                        <p:tgtEl>
                                          <p:spTgt spid="55"/>
                                        </p:tgtEl>
                                        <p:attrNameLst>
                                          <p:attrName>ppt_h</p:attrName>
                                        </p:attrNameLst>
                                      </p:cBhvr>
                                      <p:tavLst>
                                        <p:tav tm="0">
                                          <p:val>
                                            <p:strVal val="ppt_h"/>
                                          </p:val>
                                        </p:tav>
                                        <p:tav tm="100000">
                                          <p:val>
                                            <p:strVal val="ppt_h"/>
                                          </p:val>
                                        </p:tav>
                                      </p:tavLst>
                                    </p:anim>
                                    <p:anim calcmode="lin" valueType="num">
                                      <p:cBhvr>
                                        <p:cTn id="759" dur="3000"/>
                                        <p:tgtEl>
                                          <p:spTgt spid="5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760" dur="1" fill="hold">
                                          <p:stCondLst>
                                            <p:cond delay="2999"/>
                                          </p:stCondLst>
                                        </p:cTn>
                                        <p:tgtEl>
                                          <p:spTgt spid="55"/>
                                        </p:tgtEl>
                                        <p:attrNameLst>
                                          <p:attrName>style.visibility</p:attrName>
                                        </p:attrNameLst>
                                      </p:cBhvr>
                                      <p:to>
                                        <p:strVal val="hidden"/>
                                      </p:to>
                                    </p:set>
                                  </p:childTnLst>
                                </p:cTn>
                              </p:par>
                              <p:par>
                                <p:cTn id="761" presetID="19" presetClass="exit" presetSubtype="10" fill="hold" grpId="3" nodeType="withEffect">
                                  <p:stCondLst>
                                    <p:cond delay="0"/>
                                  </p:stCondLst>
                                  <p:iterate type="lt">
                                    <p:tmPct val="0"/>
                                  </p:iterate>
                                  <p:childTnLst>
                                    <p:anim calcmode="lin" valueType="num">
                                      <p:cBhvr>
                                        <p:cTn id="762" dur="3000"/>
                                        <p:tgtEl>
                                          <p:spTgt spid="56"/>
                                        </p:tgtEl>
                                        <p:attrNameLst>
                                          <p:attrName>ppt_h</p:attrName>
                                        </p:attrNameLst>
                                      </p:cBhvr>
                                      <p:tavLst>
                                        <p:tav tm="0">
                                          <p:val>
                                            <p:strVal val="ppt_h"/>
                                          </p:val>
                                        </p:tav>
                                        <p:tav tm="100000">
                                          <p:val>
                                            <p:strVal val="ppt_h"/>
                                          </p:val>
                                        </p:tav>
                                      </p:tavLst>
                                    </p:anim>
                                    <p:anim calcmode="lin" valueType="num">
                                      <p:cBhvr>
                                        <p:cTn id="763" dur="3000"/>
                                        <p:tgtEl>
                                          <p:spTgt spid="5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764" dur="1" fill="hold">
                                          <p:stCondLst>
                                            <p:cond delay="2999"/>
                                          </p:stCondLst>
                                        </p:cTn>
                                        <p:tgtEl>
                                          <p:spTgt spid="56"/>
                                        </p:tgtEl>
                                        <p:attrNameLst>
                                          <p:attrName>style.visibility</p:attrName>
                                        </p:attrNameLst>
                                      </p:cBhvr>
                                      <p:to>
                                        <p:strVal val="hidden"/>
                                      </p:to>
                                    </p:set>
                                  </p:childTnLst>
                                </p:cTn>
                              </p:par>
                              <p:par>
                                <p:cTn id="765" presetID="17" presetClass="entr" presetSubtype="1" fill="hold" nodeType="withEffect">
                                  <p:stCondLst>
                                    <p:cond delay="0"/>
                                  </p:stCondLst>
                                  <p:childTnLst>
                                    <p:set>
                                      <p:cBhvr>
                                        <p:cTn id="766" dur="1" fill="hold">
                                          <p:stCondLst>
                                            <p:cond delay="0"/>
                                          </p:stCondLst>
                                        </p:cTn>
                                        <p:tgtEl>
                                          <p:spTgt spid="2"/>
                                        </p:tgtEl>
                                        <p:attrNameLst>
                                          <p:attrName>style.visibility</p:attrName>
                                        </p:attrNameLst>
                                      </p:cBhvr>
                                      <p:to>
                                        <p:strVal val="visible"/>
                                      </p:to>
                                    </p:set>
                                    <p:anim calcmode="lin" valueType="num">
                                      <p:cBhvr>
                                        <p:cTn id="767" dur="3000" fill="hold"/>
                                        <p:tgtEl>
                                          <p:spTgt spid="2"/>
                                        </p:tgtEl>
                                        <p:attrNameLst>
                                          <p:attrName>ppt_x</p:attrName>
                                        </p:attrNameLst>
                                      </p:cBhvr>
                                      <p:tavLst>
                                        <p:tav tm="0">
                                          <p:val>
                                            <p:strVal val="#ppt_x"/>
                                          </p:val>
                                        </p:tav>
                                        <p:tav tm="100000">
                                          <p:val>
                                            <p:strVal val="#ppt_x"/>
                                          </p:val>
                                        </p:tav>
                                      </p:tavLst>
                                    </p:anim>
                                    <p:anim calcmode="lin" valueType="num">
                                      <p:cBhvr>
                                        <p:cTn id="768" dur="3000" fill="hold"/>
                                        <p:tgtEl>
                                          <p:spTgt spid="2"/>
                                        </p:tgtEl>
                                        <p:attrNameLst>
                                          <p:attrName>ppt_y</p:attrName>
                                        </p:attrNameLst>
                                      </p:cBhvr>
                                      <p:tavLst>
                                        <p:tav tm="0">
                                          <p:val>
                                            <p:strVal val="#ppt_y-#ppt_h/2"/>
                                          </p:val>
                                        </p:tav>
                                        <p:tav tm="100000">
                                          <p:val>
                                            <p:strVal val="#ppt_y"/>
                                          </p:val>
                                        </p:tav>
                                      </p:tavLst>
                                    </p:anim>
                                    <p:anim calcmode="lin" valueType="num">
                                      <p:cBhvr>
                                        <p:cTn id="769" dur="3000" fill="hold"/>
                                        <p:tgtEl>
                                          <p:spTgt spid="2"/>
                                        </p:tgtEl>
                                        <p:attrNameLst>
                                          <p:attrName>ppt_w</p:attrName>
                                        </p:attrNameLst>
                                      </p:cBhvr>
                                      <p:tavLst>
                                        <p:tav tm="0">
                                          <p:val>
                                            <p:strVal val="#ppt_w"/>
                                          </p:val>
                                        </p:tav>
                                        <p:tav tm="100000">
                                          <p:val>
                                            <p:strVal val="#ppt_w"/>
                                          </p:val>
                                        </p:tav>
                                      </p:tavLst>
                                    </p:anim>
                                    <p:anim calcmode="lin" valueType="num">
                                      <p:cBhvr>
                                        <p:cTn id="770" dur="3000" fill="hold"/>
                                        <p:tgtEl>
                                          <p:spTgt spid="2"/>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P spid="3" grpId="2" animBg="1"/>
      <p:bldP spid="3" grpId="3" animBg="1"/>
      <p:bldP spid="4" grpId="0" animBg="1"/>
      <p:bldP spid="4" grpId="1" animBg="1"/>
      <p:bldP spid="4" grpId="2" animBg="1"/>
      <p:bldP spid="4" grpId="3" animBg="1"/>
      <p:bldP spid="5" grpId="0" animBg="1"/>
      <p:bldP spid="5" grpId="1" animBg="1"/>
      <p:bldP spid="5" grpId="2" animBg="1"/>
      <p:bldP spid="5" grpId="3" animBg="1"/>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9" grpId="0" animBg="1"/>
      <p:bldP spid="9" grpId="1" animBg="1"/>
      <p:bldP spid="9" grpId="2" animBg="1"/>
      <p:bldP spid="9" grpId="3" animBg="1"/>
      <p:bldP spid="10" grpId="0" animBg="1"/>
      <p:bldP spid="10" grpId="1" animBg="1"/>
      <p:bldP spid="10" grpId="2" animBg="1"/>
      <p:bldP spid="10" grpId="3" animBg="1"/>
      <p:bldP spid="11" grpId="0" animBg="1"/>
      <p:bldP spid="11" grpId="1" animBg="1"/>
      <p:bldP spid="11" grpId="2" animBg="1"/>
      <p:bldP spid="11" grpId="3" animBg="1"/>
      <p:bldP spid="12" grpId="0" animBg="1"/>
      <p:bldP spid="12" grpId="1" animBg="1"/>
      <p:bldP spid="12" grpId="2" animBg="1"/>
      <p:bldP spid="12" grpId="3" animBg="1"/>
      <p:bldP spid="13" grpId="0" animBg="1"/>
      <p:bldP spid="13" grpId="1" animBg="1"/>
      <p:bldP spid="13" grpId="2" animBg="1"/>
      <p:bldP spid="13" grpId="3" animBg="1"/>
      <p:bldP spid="14" grpId="0" animBg="1"/>
      <p:bldP spid="14" grpId="1" animBg="1"/>
      <p:bldP spid="14" grpId="2" animBg="1"/>
      <p:bldP spid="14" grpId="3" animBg="1"/>
      <p:bldP spid="15" grpId="0" animBg="1"/>
      <p:bldP spid="15" grpId="1" animBg="1"/>
      <p:bldP spid="15" grpId="2" animBg="1"/>
      <p:bldP spid="15" grpId="3" animBg="1"/>
      <p:bldP spid="16" grpId="0" animBg="1"/>
      <p:bldP spid="16" grpId="1" animBg="1"/>
      <p:bldP spid="16" grpId="2" animBg="1"/>
      <p:bldP spid="16" grpId="3"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20" grpId="0" animBg="1"/>
      <p:bldP spid="20" grpId="1" animBg="1"/>
      <p:bldP spid="20" grpId="2" animBg="1"/>
      <p:bldP spid="20" grpId="3" animBg="1"/>
      <p:bldP spid="21" grpId="0" animBg="1"/>
      <p:bldP spid="21" grpId="1" animBg="1"/>
      <p:bldP spid="21" grpId="2" animBg="1"/>
      <p:bldP spid="21" grpId="3" animBg="1"/>
      <p:bldP spid="22" grpId="0" animBg="1"/>
      <p:bldP spid="22" grpId="1" animBg="1"/>
      <p:bldP spid="22" grpId="2" animBg="1"/>
      <p:bldP spid="22" grpId="3" animBg="1"/>
      <p:bldP spid="23" grpId="0" animBg="1"/>
      <p:bldP spid="23" grpId="1" animBg="1"/>
      <p:bldP spid="23" grpId="2" animBg="1"/>
      <p:bldP spid="23" grpId="3" animBg="1"/>
      <p:bldP spid="24" grpId="0" animBg="1"/>
      <p:bldP spid="24" grpId="1" animBg="1"/>
      <p:bldP spid="24" grpId="2" animBg="1"/>
      <p:bldP spid="24" grpId="3" animBg="1"/>
      <p:bldP spid="25" grpId="0" animBg="1"/>
      <p:bldP spid="25" grpId="1" animBg="1"/>
      <p:bldP spid="25" grpId="2" animBg="1"/>
      <p:bldP spid="25" grpId="3" animBg="1"/>
      <p:bldP spid="26" grpId="0" animBg="1"/>
      <p:bldP spid="26" grpId="1" animBg="1"/>
      <p:bldP spid="26" grpId="2" animBg="1"/>
      <p:bldP spid="26" grpId="3" animBg="1"/>
      <p:bldP spid="27" grpId="0" animBg="1"/>
      <p:bldP spid="27" grpId="1" animBg="1"/>
      <p:bldP spid="27" grpId="2" animBg="1"/>
      <p:bldP spid="27" grpId="3" animBg="1"/>
      <p:bldP spid="28" grpId="0" animBg="1"/>
      <p:bldP spid="28" grpId="1" animBg="1"/>
      <p:bldP spid="28" grpId="2" animBg="1"/>
      <p:bldP spid="28" grpId="3" animBg="1"/>
      <p:bldP spid="29" grpId="0" animBg="1"/>
      <p:bldP spid="29" grpId="1" animBg="1"/>
      <p:bldP spid="29" grpId="2" animBg="1"/>
      <p:bldP spid="29" grpId="3" animBg="1"/>
      <p:bldP spid="30" grpId="0" animBg="1"/>
      <p:bldP spid="30" grpId="1" animBg="1"/>
      <p:bldP spid="30" grpId="2" animBg="1"/>
      <p:bldP spid="30" grpId="3" animBg="1"/>
      <p:bldP spid="31" grpId="0" animBg="1"/>
      <p:bldP spid="31" grpId="1" animBg="1"/>
      <p:bldP spid="31" grpId="2" animBg="1"/>
      <p:bldP spid="31" grpId="3" animBg="1"/>
      <p:bldP spid="32" grpId="0" animBg="1"/>
      <p:bldP spid="32" grpId="1" animBg="1"/>
      <p:bldP spid="32" grpId="2" animBg="1"/>
      <p:bldP spid="32" grpId="3" animBg="1"/>
      <p:bldP spid="33" grpId="0" animBg="1"/>
      <p:bldP spid="33" grpId="1" animBg="1"/>
      <p:bldP spid="33" grpId="2" animBg="1"/>
      <p:bldP spid="33" grpId="3" animBg="1"/>
      <p:bldP spid="34" grpId="0" animBg="1"/>
      <p:bldP spid="34" grpId="1" animBg="1"/>
      <p:bldP spid="34" grpId="2" animBg="1"/>
      <p:bldP spid="34" grpId="3" animBg="1"/>
      <p:bldP spid="35" grpId="0" animBg="1"/>
      <p:bldP spid="35" grpId="1" animBg="1"/>
      <p:bldP spid="35" grpId="2" animBg="1"/>
      <p:bldP spid="35" grpId="3" animBg="1"/>
      <p:bldP spid="36" grpId="0" animBg="1"/>
      <p:bldP spid="36" grpId="1" animBg="1"/>
      <p:bldP spid="36" grpId="2" animBg="1"/>
      <p:bldP spid="36" grpId="3" animBg="1"/>
      <p:bldP spid="37" grpId="0" animBg="1"/>
      <p:bldP spid="37" grpId="1" animBg="1"/>
      <p:bldP spid="37" grpId="2" animBg="1"/>
      <p:bldP spid="37" grpId="3" animBg="1"/>
      <p:bldP spid="38" grpId="0" animBg="1"/>
      <p:bldP spid="38" grpId="1" animBg="1"/>
      <p:bldP spid="38" grpId="2" animBg="1"/>
      <p:bldP spid="38" grpId="3" animBg="1"/>
      <p:bldP spid="39" grpId="0" animBg="1"/>
      <p:bldP spid="39" grpId="1" animBg="1"/>
      <p:bldP spid="39" grpId="2" animBg="1"/>
      <p:bldP spid="39" grpId="3" animBg="1"/>
      <p:bldP spid="40" grpId="0" animBg="1"/>
      <p:bldP spid="40" grpId="1" animBg="1"/>
      <p:bldP spid="40" grpId="2" animBg="1"/>
      <p:bldP spid="40" grpId="3" animBg="1"/>
      <p:bldP spid="41" grpId="0" animBg="1"/>
      <p:bldP spid="41" grpId="1" animBg="1"/>
      <p:bldP spid="41" grpId="2" animBg="1"/>
      <p:bldP spid="41" grpId="3" animBg="1"/>
      <p:bldP spid="42" grpId="0" animBg="1"/>
      <p:bldP spid="42" grpId="1" animBg="1"/>
      <p:bldP spid="42" grpId="2" animBg="1"/>
      <p:bldP spid="42" grpId="3" animBg="1"/>
      <p:bldP spid="43" grpId="0" animBg="1"/>
      <p:bldP spid="43" grpId="1" animBg="1"/>
      <p:bldP spid="43" grpId="2" animBg="1"/>
      <p:bldP spid="43" grpId="3" animBg="1"/>
      <p:bldP spid="44" grpId="0" animBg="1"/>
      <p:bldP spid="44" grpId="1" animBg="1"/>
      <p:bldP spid="44" grpId="2" animBg="1"/>
      <p:bldP spid="44" grpId="3" animBg="1"/>
      <p:bldP spid="45" grpId="0" animBg="1"/>
      <p:bldP spid="45" grpId="1" animBg="1"/>
      <p:bldP spid="45" grpId="2" animBg="1"/>
      <p:bldP spid="45" grpId="3" animBg="1"/>
      <p:bldP spid="46" grpId="0" animBg="1"/>
      <p:bldP spid="46" grpId="1" animBg="1"/>
      <p:bldP spid="46" grpId="2" animBg="1"/>
      <p:bldP spid="46" grpId="3" animBg="1"/>
      <p:bldP spid="47" grpId="0" animBg="1"/>
      <p:bldP spid="47" grpId="1" animBg="1"/>
      <p:bldP spid="47" grpId="2" animBg="1"/>
      <p:bldP spid="47" grpId="3" animBg="1"/>
      <p:bldP spid="48" grpId="0" animBg="1"/>
      <p:bldP spid="48" grpId="1" animBg="1"/>
      <p:bldP spid="48" grpId="2" animBg="1"/>
      <p:bldP spid="48" grpId="3" animBg="1"/>
      <p:bldP spid="49" grpId="0" animBg="1"/>
      <p:bldP spid="49" grpId="1" animBg="1"/>
      <p:bldP spid="49" grpId="2" animBg="1"/>
      <p:bldP spid="49" grpId="3" animBg="1"/>
      <p:bldP spid="50" grpId="0" animBg="1"/>
      <p:bldP spid="50" grpId="1" animBg="1"/>
      <p:bldP spid="50" grpId="2" animBg="1"/>
      <p:bldP spid="50" grpId="3" animBg="1"/>
      <p:bldP spid="51" grpId="0" animBg="1"/>
      <p:bldP spid="51" grpId="1" animBg="1"/>
      <p:bldP spid="51" grpId="2" animBg="1"/>
      <p:bldP spid="51" grpId="3" animBg="1"/>
      <p:bldP spid="52" grpId="0" animBg="1"/>
      <p:bldP spid="52" grpId="1" animBg="1"/>
      <p:bldP spid="52" grpId="2" animBg="1"/>
      <p:bldP spid="52" grpId="3" animBg="1"/>
      <p:bldP spid="53" grpId="0" animBg="1"/>
      <p:bldP spid="53" grpId="1" animBg="1"/>
      <p:bldP spid="53" grpId="2" animBg="1"/>
      <p:bldP spid="53" grpId="3" animBg="1"/>
      <p:bldP spid="54" grpId="0" animBg="1"/>
      <p:bldP spid="54" grpId="1" animBg="1"/>
      <p:bldP spid="54" grpId="2" animBg="1"/>
      <p:bldP spid="54" grpId="3" animBg="1"/>
      <p:bldP spid="55" grpId="0" animBg="1"/>
      <p:bldP spid="55" grpId="1" animBg="1"/>
      <p:bldP spid="55" grpId="2" animBg="1"/>
      <p:bldP spid="55" grpId="3" animBg="1"/>
      <p:bldP spid="56" grpId="0" animBg="1"/>
      <p:bldP spid="56" grpId="1" animBg="1"/>
      <p:bldP spid="56" grpId="2" animBg="1"/>
      <p:bldP spid="56" grpId="3" animBg="1"/>
      <p:bldP spid="57" grpId="0" animBg="1"/>
    </p:bld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2 Imagen" descr="time-da-china-de-nado-sincronizado-treina-em-londres-1343318430257_1920x1080.jpg"/>
          <p:cNvPicPr>
            <a:picLocks noChangeAspect="1"/>
          </p:cNvPicPr>
          <p:nvPr/>
        </p:nvPicPr>
        <p:blipFill>
          <a:blip r:embed="rId2"/>
          <a:stretch>
            <a:fillRect/>
          </a:stretch>
        </p:blipFill>
        <p:spPr>
          <a:xfrm>
            <a:off x="0" y="1255"/>
            <a:ext cx="9144000" cy="5140990"/>
          </a:xfrm>
          <a:prstGeom prst="rect">
            <a:avLst/>
          </a:prstGeom>
        </p:spPr>
      </p:pic>
      <p:sp>
        <p:nvSpPr>
          <p:cNvPr id="4" name="3 Rectángulo"/>
          <p:cNvSpPr/>
          <p:nvPr/>
        </p:nvSpPr>
        <p:spPr>
          <a:xfrm flipH="1">
            <a:off x="0" y="785800"/>
            <a:ext cx="168564" cy="3571900"/>
          </a:xfrm>
          <a:prstGeom prst="rect">
            <a:avLst/>
          </a:prstGeom>
          <a:blipFill>
            <a:blip r:embed="rId3">
              <a:duotone>
                <a:schemeClr val="accent1">
                  <a:shade val="45000"/>
                  <a:satMod val="135000"/>
                </a:schemeClr>
                <a:prstClr val="white"/>
              </a:duotone>
              <a:lum contrast="40000"/>
            </a:blip>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Rectángulo"/>
          <p:cNvSpPr/>
          <p:nvPr/>
        </p:nvSpPr>
        <p:spPr>
          <a:xfrm flipH="1">
            <a:off x="214282" y="785800"/>
            <a:ext cx="168564" cy="3571900"/>
          </a:xfrm>
          <a:prstGeom prst="rect">
            <a:avLst/>
          </a:prstGeom>
          <a:blipFill>
            <a:blip r:embed="rId3">
              <a:duotone>
                <a:schemeClr val="accent1">
                  <a:shade val="45000"/>
                  <a:satMod val="135000"/>
                </a:schemeClr>
                <a:prstClr val="white"/>
              </a:duotone>
              <a:lum contrast="40000"/>
            </a:blip>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Rectángulo"/>
          <p:cNvSpPr/>
          <p:nvPr/>
        </p:nvSpPr>
        <p:spPr>
          <a:xfrm flipH="1">
            <a:off x="428628" y="785800"/>
            <a:ext cx="168564" cy="3571900"/>
          </a:xfrm>
          <a:prstGeom prst="rect">
            <a:avLst/>
          </a:prstGeom>
          <a:blipFill>
            <a:blip r:embed="rId3">
              <a:duotone>
                <a:schemeClr val="accent1">
                  <a:shade val="45000"/>
                  <a:satMod val="135000"/>
                </a:schemeClr>
                <a:prstClr val="white"/>
              </a:duotone>
              <a:lum contrast="40000"/>
            </a:blip>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Rectángulo"/>
          <p:cNvSpPr/>
          <p:nvPr/>
        </p:nvSpPr>
        <p:spPr>
          <a:xfrm flipH="1">
            <a:off x="642910" y="785800"/>
            <a:ext cx="168564" cy="3571900"/>
          </a:xfrm>
          <a:prstGeom prst="rect">
            <a:avLst/>
          </a:prstGeom>
          <a:blipFill>
            <a:blip r:embed="rId3">
              <a:duotone>
                <a:schemeClr val="accent1">
                  <a:shade val="45000"/>
                  <a:satMod val="135000"/>
                </a:schemeClr>
                <a:prstClr val="white"/>
              </a:duotone>
              <a:lum contrast="40000"/>
            </a:blip>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Rectángulo"/>
          <p:cNvSpPr/>
          <p:nvPr/>
        </p:nvSpPr>
        <p:spPr>
          <a:xfrm flipH="1">
            <a:off x="857224" y="785800"/>
            <a:ext cx="168564" cy="3571900"/>
          </a:xfrm>
          <a:prstGeom prst="rect">
            <a:avLst/>
          </a:prstGeom>
          <a:blipFill>
            <a:blip r:embed="rId3">
              <a:duotone>
                <a:schemeClr val="accent1">
                  <a:shade val="45000"/>
                  <a:satMod val="135000"/>
                </a:schemeClr>
                <a:prstClr val="white"/>
              </a:duotone>
              <a:lum contrast="40000"/>
            </a:blip>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Rectángulo"/>
          <p:cNvSpPr/>
          <p:nvPr/>
        </p:nvSpPr>
        <p:spPr>
          <a:xfrm flipH="1">
            <a:off x="1071506" y="785800"/>
            <a:ext cx="168564" cy="3571900"/>
          </a:xfrm>
          <a:prstGeom prst="rect">
            <a:avLst/>
          </a:prstGeom>
          <a:blipFill>
            <a:blip r:embed="rId3">
              <a:duotone>
                <a:schemeClr val="accent1">
                  <a:shade val="45000"/>
                  <a:satMod val="135000"/>
                </a:schemeClr>
                <a:prstClr val="white"/>
              </a:duotone>
              <a:lum contrast="40000"/>
            </a:blip>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Rectángulo"/>
          <p:cNvSpPr/>
          <p:nvPr/>
        </p:nvSpPr>
        <p:spPr>
          <a:xfrm flipH="1">
            <a:off x="1285852" y="785800"/>
            <a:ext cx="168564" cy="3571900"/>
          </a:xfrm>
          <a:prstGeom prst="rect">
            <a:avLst/>
          </a:prstGeom>
          <a:blipFill>
            <a:blip r:embed="rId3">
              <a:duotone>
                <a:schemeClr val="accent1">
                  <a:shade val="45000"/>
                  <a:satMod val="135000"/>
                </a:schemeClr>
                <a:prstClr val="white"/>
              </a:duotone>
              <a:lum contrast="40000"/>
            </a:blip>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Rectángulo"/>
          <p:cNvSpPr/>
          <p:nvPr/>
        </p:nvSpPr>
        <p:spPr>
          <a:xfrm flipH="1">
            <a:off x="1500134" y="785800"/>
            <a:ext cx="168564" cy="3571900"/>
          </a:xfrm>
          <a:prstGeom prst="rect">
            <a:avLst/>
          </a:prstGeom>
          <a:blipFill>
            <a:blip r:embed="rId3">
              <a:duotone>
                <a:schemeClr val="accent1">
                  <a:shade val="45000"/>
                  <a:satMod val="135000"/>
                </a:schemeClr>
                <a:prstClr val="white"/>
              </a:duotone>
              <a:lum contrast="40000"/>
            </a:blip>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Rectángulo"/>
          <p:cNvSpPr/>
          <p:nvPr/>
        </p:nvSpPr>
        <p:spPr>
          <a:xfrm flipH="1">
            <a:off x="1714544" y="785800"/>
            <a:ext cx="168564" cy="3571900"/>
          </a:xfrm>
          <a:prstGeom prst="rect">
            <a:avLst/>
          </a:prstGeom>
          <a:blipFill>
            <a:blip r:embed="rId3">
              <a:duotone>
                <a:schemeClr val="accent1">
                  <a:shade val="45000"/>
                  <a:satMod val="135000"/>
                </a:schemeClr>
                <a:prstClr val="white"/>
              </a:duotone>
              <a:lum contrast="40000"/>
            </a:blip>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Rectángulo"/>
          <p:cNvSpPr/>
          <p:nvPr/>
        </p:nvSpPr>
        <p:spPr>
          <a:xfrm flipH="1">
            <a:off x="1928826" y="785800"/>
            <a:ext cx="168564" cy="3571900"/>
          </a:xfrm>
          <a:prstGeom prst="rect">
            <a:avLst/>
          </a:prstGeom>
          <a:blipFill>
            <a:blip r:embed="rId3">
              <a:duotone>
                <a:schemeClr val="accent1">
                  <a:shade val="45000"/>
                  <a:satMod val="135000"/>
                </a:schemeClr>
                <a:prstClr val="white"/>
              </a:duotone>
              <a:lum contrast="40000"/>
            </a:blip>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Rectángulo"/>
          <p:cNvSpPr/>
          <p:nvPr/>
        </p:nvSpPr>
        <p:spPr>
          <a:xfrm flipH="1">
            <a:off x="2143172" y="785800"/>
            <a:ext cx="168564" cy="3571900"/>
          </a:xfrm>
          <a:prstGeom prst="rect">
            <a:avLst/>
          </a:prstGeom>
          <a:blipFill>
            <a:blip r:embed="rId3">
              <a:duotone>
                <a:schemeClr val="accent1">
                  <a:shade val="45000"/>
                  <a:satMod val="135000"/>
                </a:schemeClr>
                <a:prstClr val="white"/>
              </a:duotone>
              <a:lum contrast="40000"/>
            </a:blip>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Rectángulo"/>
          <p:cNvSpPr/>
          <p:nvPr/>
        </p:nvSpPr>
        <p:spPr>
          <a:xfrm flipH="1">
            <a:off x="2357454" y="785800"/>
            <a:ext cx="168564" cy="3571900"/>
          </a:xfrm>
          <a:prstGeom prst="rect">
            <a:avLst/>
          </a:prstGeom>
          <a:blipFill>
            <a:blip r:embed="rId3">
              <a:duotone>
                <a:schemeClr val="accent1">
                  <a:shade val="45000"/>
                  <a:satMod val="135000"/>
                </a:schemeClr>
                <a:prstClr val="white"/>
              </a:duotone>
              <a:lum contrast="40000"/>
            </a:blip>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Rectángulo"/>
          <p:cNvSpPr/>
          <p:nvPr/>
        </p:nvSpPr>
        <p:spPr>
          <a:xfrm flipH="1">
            <a:off x="2571768" y="785800"/>
            <a:ext cx="168564" cy="3571900"/>
          </a:xfrm>
          <a:prstGeom prst="rect">
            <a:avLst/>
          </a:prstGeom>
          <a:blipFill>
            <a:blip r:embed="rId3">
              <a:duotone>
                <a:schemeClr val="accent1">
                  <a:shade val="45000"/>
                  <a:satMod val="135000"/>
                </a:schemeClr>
                <a:prstClr val="white"/>
              </a:duotone>
              <a:lum contrast="40000"/>
            </a:blip>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Rectángulo"/>
          <p:cNvSpPr/>
          <p:nvPr/>
        </p:nvSpPr>
        <p:spPr>
          <a:xfrm flipH="1">
            <a:off x="2786050" y="785800"/>
            <a:ext cx="168564" cy="3571900"/>
          </a:xfrm>
          <a:prstGeom prst="rect">
            <a:avLst/>
          </a:prstGeom>
          <a:blipFill>
            <a:blip r:embed="rId3">
              <a:duotone>
                <a:schemeClr val="accent1">
                  <a:shade val="45000"/>
                  <a:satMod val="135000"/>
                </a:schemeClr>
                <a:prstClr val="white"/>
              </a:duotone>
              <a:lum contrast="40000"/>
            </a:blip>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Rectángulo"/>
          <p:cNvSpPr/>
          <p:nvPr/>
        </p:nvSpPr>
        <p:spPr>
          <a:xfrm flipH="1">
            <a:off x="3000396" y="785800"/>
            <a:ext cx="168564" cy="3571900"/>
          </a:xfrm>
          <a:prstGeom prst="rect">
            <a:avLst/>
          </a:prstGeom>
          <a:blipFill>
            <a:blip r:embed="rId3">
              <a:duotone>
                <a:schemeClr val="accent1">
                  <a:shade val="45000"/>
                  <a:satMod val="135000"/>
                </a:schemeClr>
                <a:prstClr val="white"/>
              </a:duotone>
              <a:lum contrast="40000"/>
            </a:blip>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Rectángulo"/>
          <p:cNvSpPr/>
          <p:nvPr/>
        </p:nvSpPr>
        <p:spPr>
          <a:xfrm flipH="1">
            <a:off x="3214678" y="785800"/>
            <a:ext cx="168564" cy="3571900"/>
          </a:xfrm>
          <a:prstGeom prst="rect">
            <a:avLst/>
          </a:prstGeom>
          <a:blipFill>
            <a:blip r:embed="rId3">
              <a:duotone>
                <a:schemeClr val="accent1">
                  <a:shade val="45000"/>
                  <a:satMod val="135000"/>
                </a:schemeClr>
                <a:prstClr val="white"/>
              </a:duotone>
              <a:lum contrast="40000"/>
            </a:blip>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Rectángulo"/>
          <p:cNvSpPr/>
          <p:nvPr/>
        </p:nvSpPr>
        <p:spPr>
          <a:xfrm flipH="1">
            <a:off x="3429024" y="785800"/>
            <a:ext cx="168564" cy="3571900"/>
          </a:xfrm>
          <a:prstGeom prst="rect">
            <a:avLst/>
          </a:prstGeom>
          <a:blipFill>
            <a:blip r:embed="rId3">
              <a:duotone>
                <a:schemeClr val="accent1">
                  <a:shade val="45000"/>
                  <a:satMod val="135000"/>
                </a:schemeClr>
                <a:prstClr val="white"/>
              </a:duotone>
              <a:lum contrast="40000"/>
            </a:blip>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Rectángulo"/>
          <p:cNvSpPr/>
          <p:nvPr/>
        </p:nvSpPr>
        <p:spPr>
          <a:xfrm flipH="1">
            <a:off x="3643306" y="785800"/>
            <a:ext cx="168564" cy="3571900"/>
          </a:xfrm>
          <a:prstGeom prst="rect">
            <a:avLst/>
          </a:prstGeom>
          <a:blipFill>
            <a:blip r:embed="rId3">
              <a:duotone>
                <a:schemeClr val="accent1">
                  <a:shade val="45000"/>
                  <a:satMod val="135000"/>
                </a:schemeClr>
                <a:prstClr val="white"/>
              </a:duotone>
              <a:lum contrast="40000"/>
            </a:blip>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Rectángulo"/>
          <p:cNvSpPr/>
          <p:nvPr/>
        </p:nvSpPr>
        <p:spPr>
          <a:xfrm flipH="1">
            <a:off x="3857652" y="785800"/>
            <a:ext cx="168564" cy="3571900"/>
          </a:xfrm>
          <a:prstGeom prst="rect">
            <a:avLst/>
          </a:prstGeom>
          <a:blipFill>
            <a:blip r:embed="rId3">
              <a:duotone>
                <a:schemeClr val="accent1">
                  <a:shade val="45000"/>
                  <a:satMod val="135000"/>
                </a:schemeClr>
                <a:prstClr val="white"/>
              </a:duotone>
              <a:lum contrast="40000"/>
            </a:blip>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Rectángulo"/>
          <p:cNvSpPr/>
          <p:nvPr/>
        </p:nvSpPr>
        <p:spPr>
          <a:xfrm flipH="1">
            <a:off x="4071934" y="785800"/>
            <a:ext cx="168564" cy="3571900"/>
          </a:xfrm>
          <a:prstGeom prst="rect">
            <a:avLst/>
          </a:prstGeom>
          <a:blipFill>
            <a:blip r:embed="rId3">
              <a:duotone>
                <a:schemeClr val="accent1">
                  <a:shade val="45000"/>
                  <a:satMod val="135000"/>
                </a:schemeClr>
                <a:prstClr val="white"/>
              </a:duotone>
              <a:lum contrast="40000"/>
            </a:blip>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Rectángulo"/>
          <p:cNvSpPr/>
          <p:nvPr/>
        </p:nvSpPr>
        <p:spPr>
          <a:xfrm flipH="1">
            <a:off x="4286248" y="785800"/>
            <a:ext cx="168564" cy="3571900"/>
          </a:xfrm>
          <a:prstGeom prst="rect">
            <a:avLst/>
          </a:prstGeom>
          <a:blipFill>
            <a:blip r:embed="rId3">
              <a:duotone>
                <a:schemeClr val="accent1">
                  <a:shade val="45000"/>
                  <a:satMod val="135000"/>
                </a:schemeClr>
                <a:prstClr val="white"/>
              </a:duotone>
              <a:lum contrast="40000"/>
            </a:blip>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Rectángulo"/>
          <p:cNvSpPr/>
          <p:nvPr/>
        </p:nvSpPr>
        <p:spPr>
          <a:xfrm flipH="1">
            <a:off x="4500530" y="785800"/>
            <a:ext cx="168564" cy="3571900"/>
          </a:xfrm>
          <a:prstGeom prst="rect">
            <a:avLst/>
          </a:prstGeom>
          <a:blipFill>
            <a:blip r:embed="rId3">
              <a:duotone>
                <a:schemeClr val="accent1">
                  <a:shade val="45000"/>
                  <a:satMod val="135000"/>
                </a:schemeClr>
                <a:prstClr val="white"/>
              </a:duotone>
              <a:lum contrast="40000"/>
            </a:blip>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Rectángulo"/>
          <p:cNvSpPr/>
          <p:nvPr/>
        </p:nvSpPr>
        <p:spPr>
          <a:xfrm flipH="1">
            <a:off x="4714876" y="785800"/>
            <a:ext cx="168564" cy="3571900"/>
          </a:xfrm>
          <a:prstGeom prst="rect">
            <a:avLst/>
          </a:prstGeom>
          <a:blipFill>
            <a:blip r:embed="rId3">
              <a:duotone>
                <a:schemeClr val="accent1">
                  <a:shade val="45000"/>
                  <a:satMod val="135000"/>
                </a:schemeClr>
                <a:prstClr val="white"/>
              </a:duotone>
              <a:lum contrast="40000"/>
            </a:blip>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Rectángulo"/>
          <p:cNvSpPr/>
          <p:nvPr/>
        </p:nvSpPr>
        <p:spPr>
          <a:xfrm flipH="1">
            <a:off x="4929158" y="785800"/>
            <a:ext cx="168564" cy="3571900"/>
          </a:xfrm>
          <a:prstGeom prst="rect">
            <a:avLst/>
          </a:prstGeom>
          <a:blipFill>
            <a:blip r:embed="rId3">
              <a:duotone>
                <a:schemeClr val="accent1">
                  <a:shade val="45000"/>
                  <a:satMod val="135000"/>
                </a:schemeClr>
                <a:prstClr val="white"/>
              </a:duotone>
              <a:lum contrast="40000"/>
            </a:blip>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Rectángulo"/>
          <p:cNvSpPr/>
          <p:nvPr/>
        </p:nvSpPr>
        <p:spPr>
          <a:xfrm flipH="1">
            <a:off x="5143568" y="785800"/>
            <a:ext cx="168564" cy="3571900"/>
          </a:xfrm>
          <a:prstGeom prst="rect">
            <a:avLst/>
          </a:prstGeom>
          <a:blipFill>
            <a:blip r:embed="rId3">
              <a:duotone>
                <a:schemeClr val="accent1">
                  <a:shade val="45000"/>
                  <a:satMod val="135000"/>
                </a:schemeClr>
                <a:prstClr val="white"/>
              </a:duotone>
              <a:lum contrast="40000"/>
            </a:blip>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Rectángulo"/>
          <p:cNvSpPr/>
          <p:nvPr/>
        </p:nvSpPr>
        <p:spPr>
          <a:xfrm flipH="1">
            <a:off x="5357850" y="785800"/>
            <a:ext cx="168564" cy="3571900"/>
          </a:xfrm>
          <a:prstGeom prst="rect">
            <a:avLst/>
          </a:prstGeom>
          <a:blipFill>
            <a:blip r:embed="rId3">
              <a:duotone>
                <a:schemeClr val="accent1">
                  <a:shade val="45000"/>
                  <a:satMod val="135000"/>
                </a:schemeClr>
                <a:prstClr val="white"/>
              </a:duotone>
              <a:lum contrast="40000"/>
            </a:blip>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Rectángulo"/>
          <p:cNvSpPr/>
          <p:nvPr/>
        </p:nvSpPr>
        <p:spPr>
          <a:xfrm flipH="1">
            <a:off x="5572196" y="785800"/>
            <a:ext cx="168564" cy="3571900"/>
          </a:xfrm>
          <a:prstGeom prst="rect">
            <a:avLst/>
          </a:prstGeom>
          <a:blipFill>
            <a:blip r:embed="rId3">
              <a:duotone>
                <a:schemeClr val="accent1">
                  <a:shade val="45000"/>
                  <a:satMod val="135000"/>
                </a:schemeClr>
                <a:prstClr val="white"/>
              </a:duotone>
              <a:lum contrast="40000"/>
            </a:blip>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Rectángulo"/>
          <p:cNvSpPr/>
          <p:nvPr/>
        </p:nvSpPr>
        <p:spPr>
          <a:xfrm flipH="1">
            <a:off x="5786478" y="785800"/>
            <a:ext cx="168564" cy="3571900"/>
          </a:xfrm>
          <a:prstGeom prst="rect">
            <a:avLst/>
          </a:prstGeom>
          <a:blipFill>
            <a:blip r:embed="rId3">
              <a:duotone>
                <a:schemeClr val="accent1">
                  <a:shade val="45000"/>
                  <a:satMod val="135000"/>
                </a:schemeClr>
                <a:prstClr val="white"/>
              </a:duotone>
              <a:lum contrast="40000"/>
            </a:blip>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Rectángulo"/>
          <p:cNvSpPr/>
          <p:nvPr/>
        </p:nvSpPr>
        <p:spPr>
          <a:xfrm flipH="1">
            <a:off x="6000792" y="785800"/>
            <a:ext cx="168564" cy="3571900"/>
          </a:xfrm>
          <a:prstGeom prst="rect">
            <a:avLst/>
          </a:prstGeom>
          <a:blipFill>
            <a:blip r:embed="rId3">
              <a:duotone>
                <a:schemeClr val="accent1">
                  <a:shade val="45000"/>
                  <a:satMod val="135000"/>
                </a:schemeClr>
                <a:prstClr val="white"/>
              </a:duotone>
              <a:lum contrast="40000"/>
            </a:blip>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Rectángulo"/>
          <p:cNvSpPr/>
          <p:nvPr/>
        </p:nvSpPr>
        <p:spPr>
          <a:xfrm flipH="1">
            <a:off x="6215074" y="785800"/>
            <a:ext cx="168564" cy="3571900"/>
          </a:xfrm>
          <a:prstGeom prst="rect">
            <a:avLst/>
          </a:prstGeom>
          <a:blipFill>
            <a:blip r:embed="rId3">
              <a:duotone>
                <a:schemeClr val="accent1">
                  <a:shade val="45000"/>
                  <a:satMod val="135000"/>
                </a:schemeClr>
                <a:prstClr val="white"/>
              </a:duotone>
              <a:lum contrast="40000"/>
            </a:blip>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Rectángulo"/>
          <p:cNvSpPr/>
          <p:nvPr/>
        </p:nvSpPr>
        <p:spPr>
          <a:xfrm flipH="1">
            <a:off x="6429420" y="785800"/>
            <a:ext cx="168564" cy="3571900"/>
          </a:xfrm>
          <a:prstGeom prst="rect">
            <a:avLst/>
          </a:prstGeom>
          <a:blipFill>
            <a:blip r:embed="rId3">
              <a:duotone>
                <a:schemeClr val="accent1">
                  <a:shade val="45000"/>
                  <a:satMod val="135000"/>
                </a:schemeClr>
                <a:prstClr val="white"/>
              </a:duotone>
              <a:lum contrast="40000"/>
            </a:blip>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Rectángulo"/>
          <p:cNvSpPr/>
          <p:nvPr/>
        </p:nvSpPr>
        <p:spPr>
          <a:xfrm flipH="1">
            <a:off x="6643702" y="785800"/>
            <a:ext cx="168564" cy="3571900"/>
          </a:xfrm>
          <a:prstGeom prst="rect">
            <a:avLst/>
          </a:prstGeom>
          <a:blipFill>
            <a:blip r:embed="rId3">
              <a:duotone>
                <a:schemeClr val="accent1">
                  <a:shade val="45000"/>
                  <a:satMod val="135000"/>
                </a:schemeClr>
                <a:prstClr val="white"/>
              </a:duotone>
              <a:lum contrast="40000"/>
            </a:blip>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Rectángulo"/>
          <p:cNvSpPr/>
          <p:nvPr/>
        </p:nvSpPr>
        <p:spPr>
          <a:xfrm flipH="1">
            <a:off x="6858016" y="785800"/>
            <a:ext cx="168564" cy="3571900"/>
          </a:xfrm>
          <a:prstGeom prst="rect">
            <a:avLst/>
          </a:prstGeom>
          <a:blipFill>
            <a:blip r:embed="rId3">
              <a:duotone>
                <a:schemeClr val="accent1">
                  <a:shade val="45000"/>
                  <a:satMod val="135000"/>
                </a:schemeClr>
                <a:prstClr val="white"/>
              </a:duotone>
              <a:lum contrast="40000"/>
            </a:blip>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Rectángulo"/>
          <p:cNvSpPr/>
          <p:nvPr/>
        </p:nvSpPr>
        <p:spPr>
          <a:xfrm flipH="1">
            <a:off x="7072298" y="785800"/>
            <a:ext cx="168564" cy="3571900"/>
          </a:xfrm>
          <a:prstGeom prst="rect">
            <a:avLst/>
          </a:prstGeom>
          <a:blipFill>
            <a:blip r:embed="rId3">
              <a:duotone>
                <a:schemeClr val="accent1">
                  <a:shade val="45000"/>
                  <a:satMod val="135000"/>
                </a:schemeClr>
                <a:prstClr val="white"/>
              </a:duotone>
              <a:lum contrast="40000"/>
            </a:blip>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Rectángulo"/>
          <p:cNvSpPr/>
          <p:nvPr/>
        </p:nvSpPr>
        <p:spPr>
          <a:xfrm flipH="1">
            <a:off x="7286708" y="785800"/>
            <a:ext cx="168564" cy="3571900"/>
          </a:xfrm>
          <a:prstGeom prst="rect">
            <a:avLst/>
          </a:prstGeom>
          <a:blipFill>
            <a:blip r:embed="rId3">
              <a:duotone>
                <a:schemeClr val="accent1">
                  <a:shade val="45000"/>
                  <a:satMod val="135000"/>
                </a:schemeClr>
                <a:prstClr val="white"/>
              </a:duotone>
              <a:lum contrast="40000"/>
            </a:blip>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Rectángulo"/>
          <p:cNvSpPr/>
          <p:nvPr/>
        </p:nvSpPr>
        <p:spPr>
          <a:xfrm flipH="1">
            <a:off x="7500990" y="785800"/>
            <a:ext cx="168564" cy="3571900"/>
          </a:xfrm>
          <a:prstGeom prst="rect">
            <a:avLst/>
          </a:prstGeom>
          <a:blipFill>
            <a:blip r:embed="rId3">
              <a:duotone>
                <a:schemeClr val="accent1">
                  <a:shade val="45000"/>
                  <a:satMod val="135000"/>
                </a:schemeClr>
                <a:prstClr val="white"/>
              </a:duotone>
              <a:lum contrast="40000"/>
            </a:blip>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Rectángulo"/>
          <p:cNvSpPr/>
          <p:nvPr/>
        </p:nvSpPr>
        <p:spPr>
          <a:xfrm flipH="1">
            <a:off x="7715336" y="785800"/>
            <a:ext cx="168564" cy="3571900"/>
          </a:xfrm>
          <a:prstGeom prst="rect">
            <a:avLst/>
          </a:prstGeom>
          <a:blipFill>
            <a:blip r:embed="rId3">
              <a:duotone>
                <a:schemeClr val="accent1">
                  <a:shade val="45000"/>
                  <a:satMod val="135000"/>
                </a:schemeClr>
                <a:prstClr val="white"/>
              </a:duotone>
              <a:lum contrast="40000"/>
            </a:blip>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40 Rectángulo"/>
          <p:cNvSpPr/>
          <p:nvPr/>
        </p:nvSpPr>
        <p:spPr>
          <a:xfrm flipH="1">
            <a:off x="7929618" y="785800"/>
            <a:ext cx="168564" cy="3571900"/>
          </a:xfrm>
          <a:prstGeom prst="rect">
            <a:avLst/>
          </a:prstGeom>
          <a:blipFill>
            <a:blip r:embed="rId3">
              <a:duotone>
                <a:schemeClr val="accent1">
                  <a:shade val="45000"/>
                  <a:satMod val="135000"/>
                </a:schemeClr>
                <a:prstClr val="white"/>
              </a:duotone>
              <a:lum contrast="40000"/>
            </a:blip>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Rectángulo"/>
          <p:cNvSpPr/>
          <p:nvPr/>
        </p:nvSpPr>
        <p:spPr>
          <a:xfrm flipH="1">
            <a:off x="8143932" y="785800"/>
            <a:ext cx="168564" cy="3571900"/>
          </a:xfrm>
          <a:prstGeom prst="rect">
            <a:avLst/>
          </a:prstGeom>
          <a:blipFill>
            <a:blip r:embed="rId3">
              <a:duotone>
                <a:schemeClr val="accent1">
                  <a:shade val="45000"/>
                  <a:satMod val="135000"/>
                </a:schemeClr>
                <a:prstClr val="white"/>
              </a:duotone>
              <a:lum contrast="40000"/>
            </a:blip>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Rectángulo"/>
          <p:cNvSpPr/>
          <p:nvPr/>
        </p:nvSpPr>
        <p:spPr>
          <a:xfrm flipH="1">
            <a:off x="8358214" y="785800"/>
            <a:ext cx="168564" cy="3571900"/>
          </a:xfrm>
          <a:prstGeom prst="rect">
            <a:avLst/>
          </a:prstGeom>
          <a:blipFill>
            <a:blip r:embed="rId3">
              <a:duotone>
                <a:schemeClr val="accent1">
                  <a:shade val="45000"/>
                  <a:satMod val="135000"/>
                </a:schemeClr>
                <a:prstClr val="white"/>
              </a:duotone>
              <a:lum contrast="40000"/>
            </a:blip>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Rectángulo"/>
          <p:cNvSpPr/>
          <p:nvPr/>
        </p:nvSpPr>
        <p:spPr>
          <a:xfrm flipH="1">
            <a:off x="8572560" y="785800"/>
            <a:ext cx="168564" cy="3571900"/>
          </a:xfrm>
          <a:prstGeom prst="rect">
            <a:avLst/>
          </a:prstGeom>
          <a:blipFill>
            <a:blip r:embed="rId3">
              <a:duotone>
                <a:schemeClr val="accent1">
                  <a:shade val="45000"/>
                  <a:satMod val="135000"/>
                </a:schemeClr>
                <a:prstClr val="white"/>
              </a:duotone>
              <a:lum contrast="40000"/>
            </a:blip>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Rectángulo"/>
          <p:cNvSpPr/>
          <p:nvPr/>
        </p:nvSpPr>
        <p:spPr>
          <a:xfrm flipH="1">
            <a:off x="8786842" y="785800"/>
            <a:ext cx="168564" cy="3571900"/>
          </a:xfrm>
          <a:prstGeom prst="rect">
            <a:avLst/>
          </a:prstGeom>
          <a:blipFill>
            <a:blip r:embed="rId3">
              <a:duotone>
                <a:schemeClr val="accent1">
                  <a:shade val="45000"/>
                  <a:satMod val="135000"/>
                </a:schemeClr>
                <a:prstClr val="white"/>
              </a:duotone>
              <a:lum contrast="40000"/>
            </a:blip>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Rectángulo"/>
          <p:cNvSpPr/>
          <p:nvPr/>
        </p:nvSpPr>
        <p:spPr>
          <a:xfrm flipH="1">
            <a:off x="8975436" y="785800"/>
            <a:ext cx="168564" cy="3571900"/>
          </a:xfrm>
          <a:prstGeom prst="rect">
            <a:avLst/>
          </a:prstGeom>
          <a:blipFill>
            <a:blip r:embed="rId3">
              <a:duotone>
                <a:schemeClr val="accent1">
                  <a:shade val="45000"/>
                  <a:satMod val="135000"/>
                </a:schemeClr>
                <a:prstClr val="white"/>
              </a:duotone>
              <a:lum contrast="40000"/>
            </a:blip>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46 Rectángulo"/>
          <p:cNvSpPr/>
          <p:nvPr/>
        </p:nvSpPr>
        <p:spPr>
          <a:xfrm>
            <a:off x="-500098" y="-357208"/>
            <a:ext cx="10001320" cy="6072230"/>
          </a:xfrm>
          <a:prstGeom prst="rect">
            <a:avLst/>
          </a:prstGeom>
          <a:gradFill flip="none" rotWithShape="1">
            <a:gsLst>
              <a:gs pos="0">
                <a:srgbClr val="3399FF"/>
              </a:gs>
              <a:gs pos="16000">
                <a:srgbClr val="00CCCC"/>
              </a:gs>
              <a:gs pos="47000">
                <a:srgbClr val="9999FF"/>
              </a:gs>
              <a:gs pos="60001">
                <a:srgbClr val="2E6792"/>
              </a:gs>
              <a:gs pos="71001">
                <a:srgbClr val="3333CC"/>
              </a:gs>
              <a:gs pos="81000">
                <a:srgbClr val="1170FF"/>
              </a:gs>
              <a:gs pos="100000">
                <a:srgbClr val="006699"/>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advTm="17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47"/>
                                        </p:tgtEl>
                                        <p:attrNameLst>
                                          <p:attrName>style.opacity</p:attrName>
                                        </p:attrNameLst>
                                      </p:cBhvr>
                                      <p:to>
                                        <p:strVal val="0"/>
                                      </p:to>
                                    </p:set>
                                    <p:animEffect filter="image" prLst="opacity: 0">
                                      <p:cBhvr rctx="IE">
                                        <p:cTn id="7" dur="indefinite"/>
                                        <p:tgtEl>
                                          <p:spTgt spid="47"/>
                                        </p:tgtEl>
                                      </p:cBhvr>
                                    </p:animEffect>
                                  </p:childTnLst>
                                </p:cTn>
                              </p:par>
                              <p:par>
                                <p:cTn id="8" presetID="2" presetClass="entr" presetSubtype="8" fill="hold" grpId="0" nodeType="withEffect">
                                  <p:stCondLst>
                                    <p:cond delay="0"/>
                                  </p:stCondLst>
                                  <p:childTnLst>
                                    <p:set>
                                      <p:cBhvr>
                                        <p:cTn id="9" dur="1" fill="hold">
                                          <p:stCondLst>
                                            <p:cond delay="0"/>
                                          </p:stCondLst>
                                        </p:cTn>
                                        <p:tgtEl>
                                          <p:spTgt spid="4"/>
                                        </p:tgtEl>
                                        <p:attrNameLst>
                                          <p:attrName>style.visibility</p:attrName>
                                        </p:attrNameLst>
                                      </p:cBhvr>
                                      <p:to>
                                        <p:strVal val="visible"/>
                                      </p:to>
                                    </p:set>
                                    <p:anim calcmode="lin" valueType="num">
                                      <p:cBhvr additive="base">
                                        <p:cTn id="10" dur="3000" fill="hold"/>
                                        <p:tgtEl>
                                          <p:spTgt spid="4"/>
                                        </p:tgtEl>
                                        <p:attrNameLst>
                                          <p:attrName>ppt_x</p:attrName>
                                        </p:attrNameLst>
                                      </p:cBhvr>
                                      <p:tavLst>
                                        <p:tav tm="0">
                                          <p:val>
                                            <p:strVal val="0-#ppt_w/2"/>
                                          </p:val>
                                        </p:tav>
                                        <p:tav tm="100000">
                                          <p:val>
                                            <p:strVal val="#ppt_x"/>
                                          </p:val>
                                        </p:tav>
                                      </p:tavLst>
                                    </p:anim>
                                    <p:anim calcmode="lin" valueType="num">
                                      <p:cBhvr additive="base">
                                        <p:cTn id="11" dur="3000" fill="hold"/>
                                        <p:tgtEl>
                                          <p:spTgt spid="4"/>
                                        </p:tgtEl>
                                        <p:attrNameLst>
                                          <p:attrName>ppt_y</p:attrName>
                                        </p:attrNameLst>
                                      </p:cBhvr>
                                      <p:tavLst>
                                        <p:tav tm="0">
                                          <p:val>
                                            <p:strVal val="#ppt_y"/>
                                          </p:val>
                                        </p:tav>
                                        <p:tav tm="100000">
                                          <p:val>
                                            <p:strVal val="#ppt_y"/>
                                          </p:val>
                                        </p:tav>
                                      </p:tavLst>
                                    </p:anim>
                                  </p:childTnLst>
                                </p:cTn>
                              </p:par>
                              <p:par>
                                <p:cTn id="12" presetID="2" presetClass="entr" presetSubtype="2" fill="hold" grpId="0" nodeType="withEffect">
                                  <p:stCondLst>
                                    <p:cond delay="0"/>
                                  </p:stCondLst>
                                  <p:childTnLst>
                                    <p:set>
                                      <p:cBhvr>
                                        <p:cTn id="13" dur="1" fill="hold">
                                          <p:stCondLst>
                                            <p:cond delay="0"/>
                                          </p:stCondLst>
                                        </p:cTn>
                                        <p:tgtEl>
                                          <p:spTgt spid="5"/>
                                        </p:tgtEl>
                                        <p:attrNameLst>
                                          <p:attrName>style.visibility</p:attrName>
                                        </p:attrNameLst>
                                      </p:cBhvr>
                                      <p:to>
                                        <p:strVal val="visible"/>
                                      </p:to>
                                    </p:set>
                                    <p:anim calcmode="lin" valueType="num">
                                      <p:cBhvr additive="base">
                                        <p:cTn id="14" dur="3000" fill="hold"/>
                                        <p:tgtEl>
                                          <p:spTgt spid="5"/>
                                        </p:tgtEl>
                                        <p:attrNameLst>
                                          <p:attrName>ppt_x</p:attrName>
                                        </p:attrNameLst>
                                      </p:cBhvr>
                                      <p:tavLst>
                                        <p:tav tm="0">
                                          <p:val>
                                            <p:strVal val="1+#ppt_w/2"/>
                                          </p:val>
                                        </p:tav>
                                        <p:tav tm="100000">
                                          <p:val>
                                            <p:strVal val="#ppt_x"/>
                                          </p:val>
                                        </p:tav>
                                      </p:tavLst>
                                    </p:anim>
                                    <p:anim calcmode="lin" valueType="num">
                                      <p:cBhvr additive="base">
                                        <p:cTn id="15" dur="3000" fill="hold"/>
                                        <p:tgtEl>
                                          <p:spTgt spid="5"/>
                                        </p:tgtEl>
                                        <p:attrNameLst>
                                          <p:attrName>ppt_y</p:attrName>
                                        </p:attrNameLst>
                                      </p:cBhvr>
                                      <p:tavLst>
                                        <p:tav tm="0">
                                          <p:val>
                                            <p:strVal val="#ppt_y"/>
                                          </p:val>
                                        </p:tav>
                                        <p:tav tm="100000">
                                          <p:val>
                                            <p:strVal val="#ppt_y"/>
                                          </p:val>
                                        </p:tav>
                                      </p:tavLst>
                                    </p:anim>
                                  </p:childTnLst>
                                </p:cTn>
                              </p:par>
                              <p:par>
                                <p:cTn id="16" presetID="2" presetClass="entr" presetSubtype="8" fill="hold" grpId="0" nodeType="withEffect">
                                  <p:stCondLst>
                                    <p:cond delay="0"/>
                                  </p:stCondLst>
                                  <p:childTnLst>
                                    <p:set>
                                      <p:cBhvr>
                                        <p:cTn id="17" dur="1" fill="hold">
                                          <p:stCondLst>
                                            <p:cond delay="0"/>
                                          </p:stCondLst>
                                        </p:cTn>
                                        <p:tgtEl>
                                          <p:spTgt spid="6"/>
                                        </p:tgtEl>
                                        <p:attrNameLst>
                                          <p:attrName>style.visibility</p:attrName>
                                        </p:attrNameLst>
                                      </p:cBhvr>
                                      <p:to>
                                        <p:strVal val="visible"/>
                                      </p:to>
                                    </p:set>
                                    <p:anim calcmode="lin" valueType="num">
                                      <p:cBhvr additive="base">
                                        <p:cTn id="18" dur="3000" fill="hold"/>
                                        <p:tgtEl>
                                          <p:spTgt spid="6"/>
                                        </p:tgtEl>
                                        <p:attrNameLst>
                                          <p:attrName>ppt_x</p:attrName>
                                        </p:attrNameLst>
                                      </p:cBhvr>
                                      <p:tavLst>
                                        <p:tav tm="0">
                                          <p:val>
                                            <p:strVal val="0-#ppt_w/2"/>
                                          </p:val>
                                        </p:tav>
                                        <p:tav tm="100000">
                                          <p:val>
                                            <p:strVal val="#ppt_x"/>
                                          </p:val>
                                        </p:tav>
                                      </p:tavLst>
                                    </p:anim>
                                    <p:anim calcmode="lin" valueType="num">
                                      <p:cBhvr additive="base">
                                        <p:cTn id="19" dur="3000" fill="hold"/>
                                        <p:tgtEl>
                                          <p:spTgt spid="6"/>
                                        </p:tgtEl>
                                        <p:attrNameLst>
                                          <p:attrName>ppt_y</p:attrName>
                                        </p:attrNameLst>
                                      </p:cBhvr>
                                      <p:tavLst>
                                        <p:tav tm="0">
                                          <p:val>
                                            <p:strVal val="#ppt_y"/>
                                          </p:val>
                                        </p:tav>
                                        <p:tav tm="100000">
                                          <p:val>
                                            <p:strVal val="#ppt_y"/>
                                          </p:val>
                                        </p:tav>
                                      </p:tavLst>
                                    </p:anim>
                                  </p:childTnLst>
                                </p:cTn>
                              </p:par>
                              <p:par>
                                <p:cTn id="20" presetID="2" presetClass="entr" presetSubtype="2" fill="hold" grpId="0" nodeType="withEffect">
                                  <p:stCondLst>
                                    <p:cond delay="0"/>
                                  </p:stCondLst>
                                  <p:childTnLst>
                                    <p:set>
                                      <p:cBhvr>
                                        <p:cTn id="21" dur="1" fill="hold">
                                          <p:stCondLst>
                                            <p:cond delay="0"/>
                                          </p:stCondLst>
                                        </p:cTn>
                                        <p:tgtEl>
                                          <p:spTgt spid="7"/>
                                        </p:tgtEl>
                                        <p:attrNameLst>
                                          <p:attrName>style.visibility</p:attrName>
                                        </p:attrNameLst>
                                      </p:cBhvr>
                                      <p:to>
                                        <p:strVal val="visible"/>
                                      </p:to>
                                    </p:set>
                                    <p:anim calcmode="lin" valueType="num">
                                      <p:cBhvr additive="base">
                                        <p:cTn id="22" dur="3000" fill="hold"/>
                                        <p:tgtEl>
                                          <p:spTgt spid="7"/>
                                        </p:tgtEl>
                                        <p:attrNameLst>
                                          <p:attrName>ppt_x</p:attrName>
                                        </p:attrNameLst>
                                      </p:cBhvr>
                                      <p:tavLst>
                                        <p:tav tm="0">
                                          <p:val>
                                            <p:strVal val="1+#ppt_w/2"/>
                                          </p:val>
                                        </p:tav>
                                        <p:tav tm="100000">
                                          <p:val>
                                            <p:strVal val="#ppt_x"/>
                                          </p:val>
                                        </p:tav>
                                      </p:tavLst>
                                    </p:anim>
                                    <p:anim calcmode="lin" valueType="num">
                                      <p:cBhvr additive="base">
                                        <p:cTn id="23" dur="3000" fill="hold"/>
                                        <p:tgtEl>
                                          <p:spTgt spid="7"/>
                                        </p:tgtEl>
                                        <p:attrNameLst>
                                          <p:attrName>ppt_y</p:attrName>
                                        </p:attrNameLst>
                                      </p:cBhvr>
                                      <p:tavLst>
                                        <p:tav tm="0">
                                          <p:val>
                                            <p:strVal val="#ppt_y"/>
                                          </p:val>
                                        </p:tav>
                                        <p:tav tm="100000">
                                          <p:val>
                                            <p:strVal val="#ppt_y"/>
                                          </p:val>
                                        </p:tav>
                                      </p:tavLst>
                                    </p:anim>
                                  </p:childTnLst>
                                </p:cTn>
                              </p:par>
                              <p:par>
                                <p:cTn id="24" presetID="2" presetClass="entr" presetSubtype="8" fill="hold" grpId="0" nodeType="withEffect">
                                  <p:stCondLst>
                                    <p:cond delay="0"/>
                                  </p:stCondLst>
                                  <p:childTnLst>
                                    <p:set>
                                      <p:cBhvr>
                                        <p:cTn id="25" dur="1" fill="hold">
                                          <p:stCondLst>
                                            <p:cond delay="0"/>
                                          </p:stCondLst>
                                        </p:cTn>
                                        <p:tgtEl>
                                          <p:spTgt spid="8"/>
                                        </p:tgtEl>
                                        <p:attrNameLst>
                                          <p:attrName>style.visibility</p:attrName>
                                        </p:attrNameLst>
                                      </p:cBhvr>
                                      <p:to>
                                        <p:strVal val="visible"/>
                                      </p:to>
                                    </p:set>
                                    <p:anim calcmode="lin" valueType="num">
                                      <p:cBhvr additive="base">
                                        <p:cTn id="26" dur="3000" fill="hold"/>
                                        <p:tgtEl>
                                          <p:spTgt spid="8"/>
                                        </p:tgtEl>
                                        <p:attrNameLst>
                                          <p:attrName>ppt_x</p:attrName>
                                        </p:attrNameLst>
                                      </p:cBhvr>
                                      <p:tavLst>
                                        <p:tav tm="0">
                                          <p:val>
                                            <p:strVal val="0-#ppt_w/2"/>
                                          </p:val>
                                        </p:tav>
                                        <p:tav tm="100000">
                                          <p:val>
                                            <p:strVal val="#ppt_x"/>
                                          </p:val>
                                        </p:tav>
                                      </p:tavLst>
                                    </p:anim>
                                    <p:anim calcmode="lin" valueType="num">
                                      <p:cBhvr additive="base">
                                        <p:cTn id="27" dur="3000" fill="hold"/>
                                        <p:tgtEl>
                                          <p:spTgt spid="8"/>
                                        </p:tgtEl>
                                        <p:attrNameLst>
                                          <p:attrName>ppt_y</p:attrName>
                                        </p:attrNameLst>
                                      </p:cBhvr>
                                      <p:tavLst>
                                        <p:tav tm="0">
                                          <p:val>
                                            <p:strVal val="#ppt_y"/>
                                          </p:val>
                                        </p:tav>
                                        <p:tav tm="100000">
                                          <p:val>
                                            <p:strVal val="#ppt_y"/>
                                          </p:val>
                                        </p:tav>
                                      </p:tavLst>
                                    </p:anim>
                                  </p:childTnLst>
                                </p:cTn>
                              </p:par>
                              <p:par>
                                <p:cTn id="28" presetID="2" presetClass="entr" presetSubtype="2" fill="hold" grpId="0" nodeType="withEffect">
                                  <p:stCondLst>
                                    <p:cond delay="0"/>
                                  </p:stCondLst>
                                  <p:childTnLst>
                                    <p:set>
                                      <p:cBhvr>
                                        <p:cTn id="29" dur="1" fill="hold">
                                          <p:stCondLst>
                                            <p:cond delay="0"/>
                                          </p:stCondLst>
                                        </p:cTn>
                                        <p:tgtEl>
                                          <p:spTgt spid="9"/>
                                        </p:tgtEl>
                                        <p:attrNameLst>
                                          <p:attrName>style.visibility</p:attrName>
                                        </p:attrNameLst>
                                      </p:cBhvr>
                                      <p:to>
                                        <p:strVal val="visible"/>
                                      </p:to>
                                    </p:set>
                                    <p:anim calcmode="lin" valueType="num">
                                      <p:cBhvr additive="base">
                                        <p:cTn id="30" dur="3000" fill="hold"/>
                                        <p:tgtEl>
                                          <p:spTgt spid="9"/>
                                        </p:tgtEl>
                                        <p:attrNameLst>
                                          <p:attrName>ppt_x</p:attrName>
                                        </p:attrNameLst>
                                      </p:cBhvr>
                                      <p:tavLst>
                                        <p:tav tm="0">
                                          <p:val>
                                            <p:strVal val="1+#ppt_w/2"/>
                                          </p:val>
                                        </p:tav>
                                        <p:tav tm="100000">
                                          <p:val>
                                            <p:strVal val="#ppt_x"/>
                                          </p:val>
                                        </p:tav>
                                      </p:tavLst>
                                    </p:anim>
                                    <p:anim calcmode="lin" valueType="num">
                                      <p:cBhvr additive="base">
                                        <p:cTn id="31" dur="3000" fill="hold"/>
                                        <p:tgtEl>
                                          <p:spTgt spid="9"/>
                                        </p:tgtEl>
                                        <p:attrNameLst>
                                          <p:attrName>ppt_y</p:attrName>
                                        </p:attrNameLst>
                                      </p:cBhvr>
                                      <p:tavLst>
                                        <p:tav tm="0">
                                          <p:val>
                                            <p:strVal val="#ppt_y"/>
                                          </p:val>
                                        </p:tav>
                                        <p:tav tm="100000">
                                          <p:val>
                                            <p:strVal val="#ppt_y"/>
                                          </p:val>
                                        </p:tav>
                                      </p:tavLst>
                                    </p:anim>
                                  </p:childTnLst>
                                </p:cTn>
                              </p:par>
                              <p:par>
                                <p:cTn id="32" presetID="2" presetClass="entr" presetSubtype="8" fill="hold" grpId="0" nodeType="withEffect">
                                  <p:stCondLst>
                                    <p:cond delay="0"/>
                                  </p:stCondLst>
                                  <p:childTnLst>
                                    <p:set>
                                      <p:cBhvr>
                                        <p:cTn id="33" dur="1" fill="hold">
                                          <p:stCondLst>
                                            <p:cond delay="0"/>
                                          </p:stCondLst>
                                        </p:cTn>
                                        <p:tgtEl>
                                          <p:spTgt spid="10"/>
                                        </p:tgtEl>
                                        <p:attrNameLst>
                                          <p:attrName>style.visibility</p:attrName>
                                        </p:attrNameLst>
                                      </p:cBhvr>
                                      <p:to>
                                        <p:strVal val="visible"/>
                                      </p:to>
                                    </p:set>
                                    <p:anim calcmode="lin" valueType="num">
                                      <p:cBhvr additive="base">
                                        <p:cTn id="34" dur="3000" fill="hold"/>
                                        <p:tgtEl>
                                          <p:spTgt spid="10"/>
                                        </p:tgtEl>
                                        <p:attrNameLst>
                                          <p:attrName>ppt_x</p:attrName>
                                        </p:attrNameLst>
                                      </p:cBhvr>
                                      <p:tavLst>
                                        <p:tav tm="0">
                                          <p:val>
                                            <p:strVal val="0-#ppt_w/2"/>
                                          </p:val>
                                        </p:tav>
                                        <p:tav tm="100000">
                                          <p:val>
                                            <p:strVal val="#ppt_x"/>
                                          </p:val>
                                        </p:tav>
                                      </p:tavLst>
                                    </p:anim>
                                    <p:anim calcmode="lin" valueType="num">
                                      <p:cBhvr additive="base">
                                        <p:cTn id="35" dur="3000" fill="hold"/>
                                        <p:tgtEl>
                                          <p:spTgt spid="10"/>
                                        </p:tgtEl>
                                        <p:attrNameLst>
                                          <p:attrName>ppt_y</p:attrName>
                                        </p:attrNameLst>
                                      </p:cBhvr>
                                      <p:tavLst>
                                        <p:tav tm="0">
                                          <p:val>
                                            <p:strVal val="#ppt_y"/>
                                          </p:val>
                                        </p:tav>
                                        <p:tav tm="100000">
                                          <p:val>
                                            <p:strVal val="#ppt_y"/>
                                          </p:val>
                                        </p:tav>
                                      </p:tavLst>
                                    </p:anim>
                                  </p:childTnLst>
                                </p:cTn>
                              </p:par>
                              <p:par>
                                <p:cTn id="36" presetID="2" presetClass="entr" presetSubtype="2" fill="hold" grpId="0" nodeType="withEffect">
                                  <p:stCondLst>
                                    <p:cond delay="0"/>
                                  </p:stCondLst>
                                  <p:childTnLst>
                                    <p:set>
                                      <p:cBhvr>
                                        <p:cTn id="37" dur="1" fill="hold">
                                          <p:stCondLst>
                                            <p:cond delay="0"/>
                                          </p:stCondLst>
                                        </p:cTn>
                                        <p:tgtEl>
                                          <p:spTgt spid="11"/>
                                        </p:tgtEl>
                                        <p:attrNameLst>
                                          <p:attrName>style.visibility</p:attrName>
                                        </p:attrNameLst>
                                      </p:cBhvr>
                                      <p:to>
                                        <p:strVal val="visible"/>
                                      </p:to>
                                    </p:set>
                                    <p:anim calcmode="lin" valueType="num">
                                      <p:cBhvr additive="base">
                                        <p:cTn id="38" dur="3000" fill="hold"/>
                                        <p:tgtEl>
                                          <p:spTgt spid="11"/>
                                        </p:tgtEl>
                                        <p:attrNameLst>
                                          <p:attrName>ppt_x</p:attrName>
                                        </p:attrNameLst>
                                      </p:cBhvr>
                                      <p:tavLst>
                                        <p:tav tm="0">
                                          <p:val>
                                            <p:strVal val="1+#ppt_w/2"/>
                                          </p:val>
                                        </p:tav>
                                        <p:tav tm="100000">
                                          <p:val>
                                            <p:strVal val="#ppt_x"/>
                                          </p:val>
                                        </p:tav>
                                      </p:tavLst>
                                    </p:anim>
                                    <p:anim calcmode="lin" valueType="num">
                                      <p:cBhvr additive="base">
                                        <p:cTn id="39" dur="3000" fill="hold"/>
                                        <p:tgtEl>
                                          <p:spTgt spid="11"/>
                                        </p:tgtEl>
                                        <p:attrNameLst>
                                          <p:attrName>ppt_y</p:attrName>
                                        </p:attrNameLst>
                                      </p:cBhvr>
                                      <p:tavLst>
                                        <p:tav tm="0">
                                          <p:val>
                                            <p:strVal val="#ppt_y"/>
                                          </p:val>
                                        </p:tav>
                                        <p:tav tm="100000">
                                          <p:val>
                                            <p:strVal val="#ppt_y"/>
                                          </p:val>
                                        </p:tav>
                                      </p:tavLst>
                                    </p:anim>
                                  </p:childTnLst>
                                </p:cTn>
                              </p:par>
                              <p:par>
                                <p:cTn id="40" presetID="2" presetClass="entr" presetSubtype="8" fill="hold" grpId="0" nodeType="withEffect">
                                  <p:stCondLst>
                                    <p:cond delay="0"/>
                                  </p:stCondLst>
                                  <p:childTnLst>
                                    <p:set>
                                      <p:cBhvr>
                                        <p:cTn id="41" dur="1" fill="hold">
                                          <p:stCondLst>
                                            <p:cond delay="0"/>
                                          </p:stCondLst>
                                        </p:cTn>
                                        <p:tgtEl>
                                          <p:spTgt spid="12"/>
                                        </p:tgtEl>
                                        <p:attrNameLst>
                                          <p:attrName>style.visibility</p:attrName>
                                        </p:attrNameLst>
                                      </p:cBhvr>
                                      <p:to>
                                        <p:strVal val="visible"/>
                                      </p:to>
                                    </p:set>
                                    <p:anim calcmode="lin" valueType="num">
                                      <p:cBhvr additive="base">
                                        <p:cTn id="42" dur="3000" fill="hold"/>
                                        <p:tgtEl>
                                          <p:spTgt spid="12"/>
                                        </p:tgtEl>
                                        <p:attrNameLst>
                                          <p:attrName>ppt_x</p:attrName>
                                        </p:attrNameLst>
                                      </p:cBhvr>
                                      <p:tavLst>
                                        <p:tav tm="0">
                                          <p:val>
                                            <p:strVal val="0-#ppt_w/2"/>
                                          </p:val>
                                        </p:tav>
                                        <p:tav tm="100000">
                                          <p:val>
                                            <p:strVal val="#ppt_x"/>
                                          </p:val>
                                        </p:tav>
                                      </p:tavLst>
                                    </p:anim>
                                    <p:anim calcmode="lin" valueType="num">
                                      <p:cBhvr additive="base">
                                        <p:cTn id="43" dur="3000" fill="hold"/>
                                        <p:tgtEl>
                                          <p:spTgt spid="12"/>
                                        </p:tgtEl>
                                        <p:attrNameLst>
                                          <p:attrName>ppt_y</p:attrName>
                                        </p:attrNameLst>
                                      </p:cBhvr>
                                      <p:tavLst>
                                        <p:tav tm="0">
                                          <p:val>
                                            <p:strVal val="#ppt_y"/>
                                          </p:val>
                                        </p:tav>
                                        <p:tav tm="100000">
                                          <p:val>
                                            <p:strVal val="#ppt_y"/>
                                          </p:val>
                                        </p:tav>
                                      </p:tavLst>
                                    </p:anim>
                                  </p:childTnLst>
                                </p:cTn>
                              </p:par>
                              <p:par>
                                <p:cTn id="44" presetID="2" presetClass="entr" presetSubtype="2" fill="hold" grpId="0" nodeType="withEffect">
                                  <p:stCondLst>
                                    <p:cond delay="0"/>
                                  </p:stCondLst>
                                  <p:childTnLst>
                                    <p:set>
                                      <p:cBhvr>
                                        <p:cTn id="45" dur="1" fill="hold">
                                          <p:stCondLst>
                                            <p:cond delay="0"/>
                                          </p:stCondLst>
                                        </p:cTn>
                                        <p:tgtEl>
                                          <p:spTgt spid="13"/>
                                        </p:tgtEl>
                                        <p:attrNameLst>
                                          <p:attrName>style.visibility</p:attrName>
                                        </p:attrNameLst>
                                      </p:cBhvr>
                                      <p:to>
                                        <p:strVal val="visible"/>
                                      </p:to>
                                    </p:set>
                                    <p:anim calcmode="lin" valueType="num">
                                      <p:cBhvr additive="base">
                                        <p:cTn id="46" dur="3000" fill="hold"/>
                                        <p:tgtEl>
                                          <p:spTgt spid="13"/>
                                        </p:tgtEl>
                                        <p:attrNameLst>
                                          <p:attrName>ppt_x</p:attrName>
                                        </p:attrNameLst>
                                      </p:cBhvr>
                                      <p:tavLst>
                                        <p:tav tm="0">
                                          <p:val>
                                            <p:strVal val="1+#ppt_w/2"/>
                                          </p:val>
                                        </p:tav>
                                        <p:tav tm="100000">
                                          <p:val>
                                            <p:strVal val="#ppt_x"/>
                                          </p:val>
                                        </p:tav>
                                      </p:tavLst>
                                    </p:anim>
                                    <p:anim calcmode="lin" valueType="num">
                                      <p:cBhvr additive="base">
                                        <p:cTn id="47" dur="3000" fill="hold"/>
                                        <p:tgtEl>
                                          <p:spTgt spid="13"/>
                                        </p:tgtEl>
                                        <p:attrNameLst>
                                          <p:attrName>ppt_y</p:attrName>
                                        </p:attrNameLst>
                                      </p:cBhvr>
                                      <p:tavLst>
                                        <p:tav tm="0">
                                          <p:val>
                                            <p:strVal val="#ppt_y"/>
                                          </p:val>
                                        </p:tav>
                                        <p:tav tm="100000">
                                          <p:val>
                                            <p:strVal val="#ppt_y"/>
                                          </p:val>
                                        </p:tav>
                                      </p:tavLst>
                                    </p:anim>
                                  </p:childTnLst>
                                </p:cTn>
                              </p:par>
                              <p:par>
                                <p:cTn id="48" presetID="2" presetClass="entr" presetSubtype="8" fill="hold" grpId="0" nodeType="withEffect">
                                  <p:stCondLst>
                                    <p:cond delay="0"/>
                                  </p:stCondLst>
                                  <p:childTnLst>
                                    <p:set>
                                      <p:cBhvr>
                                        <p:cTn id="49" dur="1" fill="hold">
                                          <p:stCondLst>
                                            <p:cond delay="0"/>
                                          </p:stCondLst>
                                        </p:cTn>
                                        <p:tgtEl>
                                          <p:spTgt spid="14"/>
                                        </p:tgtEl>
                                        <p:attrNameLst>
                                          <p:attrName>style.visibility</p:attrName>
                                        </p:attrNameLst>
                                      </p:cBhvr>
                                      <p:to>
                                        <p:strVal val="visible"/>
                                      </p:to>
                                    </p:set>
                                    <p:anim calcmode="lin" valueType="num">
                                      <p:cBhvr additive="base">
                                        <p:cTn id="50" dur="3000" fill="hold"/>
                                        <p:tgtEl>
                                          <p:spTgt spid="14"/>
                                        </p:tgtEl>
                                        <p:attrNameLst>
                                          <p:attrName>ppt_x</p:attrName>
                                        </p:attrNameLst>
                                      </p:cBhvr>
                                      <p:tavLst>
                                        <p:tav tm="0">
                                          <p:val>
                                            <p:strVal val="0-#ppt_w/2"/>
                                          </p:val>
                                        </p:tav>
                                        <p:tav tm="100000">
                                          <p:val>
                                            <p:strVal val="#ppt_x"/>
                                          </p:val>
                                        </p:tav>
                                      </p:tavLst>
                                    </p:anim>
                                    <p:anim calcmode="lin" valueType="num">
                                      <p:cBhvr additive="base">
                                        <p:cTn id="51" dur="3000" fill="hold"/>
                                        <p:tgtEl>
                                          <p:spTgt spid="14"/>
                                        </p:tgtEl>
                                        <p:attrNameLst>
                                          <p:attrName>ppt_y</p:attrName>
                                        </p:attrNameLst>
                                      </p:cBhvr>
                                      <p:tavLst>
                                        <p:tav tm="0">
                                          <p:val>
                                            <p:strVal val="#ppt_y"/>
                                          </p:val>
                                        </p:tav>
                                        <p:tav tm="100000">
                                          <p:val>
                                            <p:strVal val="#ppt_y"/>
                                          </p:val>
                                        </p:tav>
                                      </p:tavLst>
                                    </p:anim>
                                  </p:childTnLst>
                                </p:cTn>
                              </p:par>
                              <p:par>
                                <p:cTn id="52" presetID="2" presetClass="entr" presetSubtype="2" fill="hold" grpId="0" nodeType="withEffect">
                                  <p:stCondLst>
                                    <p:cond delay="0"/>
                                  </p:stCondLst>
                                  <p:childTnLst>
                                    <p:set>
                                      <p:cBhvr>
                                        <p:cTn id="53" dur="1" fill="hold">
                                          <p:stCondLst>
                                            <p:cond delay="0"/>
                                          </p:stCondLst>
                                        </p:cTn>
                                        <p:tgtEl>
                                          <p:spTgt spid="15"/>
                                        </p:tgtEl>
                                        <p:attrNameLst>
                                          <p:attrName>style.visibility</p:attrName>
                                        </p:attrNameLst>
                                      </p:cBhvr>
                                      <p:to>
                                        <p:strVal val="visible"/>
                                      </p:to>
                                    </p:set>
                                    <p:anim calcmode="lin" valueType="num">
                                      <p:cBhvr additive="base">
                                        <p:cTn id="54" dur="3000" fill="hold"/>
                                        <p:tgtEl>
                                          <p:spTgt spid="15"/>
                                        </p:tgtEl>
                                        <p:attrNameLst>
                                          <p:attrName>ppt_x</p:attrName>
                                        </p:attrNameLst>
                                      </p:cBhvr>
                                      <p:tavLst>
                                        <p:tav tm="0">
                                          <p:val>
                                            <p:strVal val="1+#ppt_w/2"/>
                                          </p:val>
                                        </p:tav>
                                        <p:tav tm="100000">
                                          <p:val>
                                            <p:strVal val="#ppt_x"/>
                                          </p:val>
                                        </p:tav>
                                      </p:tavLst>
                                    </p:anim>
                                    <p:anim calcmode="lin" valueType="num">
                                      <p:cBhvr additive="base">
                                        <p:cTn id="55" dur="3000" fill="hold"/>
                                        <p:tgtEl>
                                          <p:spTgt spid="15"/>
                                        </p:tgtEl>
                                        <p:attrNameLst>
                                          <p:attrName>ppt_y</p:attrName>
                                        </p:attrNameLst>
                                      </p:cBhvr>
                                      <p:tavLst>
                                        <p:tav tm="0">
                                          <p:val>
                                            <p:strVal val="#ppt_y"/>
                                          </p:val>
                                        </p:tav>
                                        <p:tav tm="100000">
                                          <p:val>
                                            <p:strVal val="#ppt_y"/>
                                          </p:val>
                                        </p:tav>
                                      </p:tavLst>
                                    </p:anim>
                                  </p:childTnLst>
                                </p:cTn>
                              </p:par>
                              <p:par>
                                <p:cTn id="56" presetID="2" presetClass="entr" presetSubtype="8" fill="hold" grpId="0" nodeType="withEffect">
                                  <p:stCondLst>
                                    <p:cond delay="0"/>
                                  </p:stCondLst>
                                  <p:childTnLst>
                                    <p:set>
                                      <p:cBhvr>
                                        <p:cTn id="57" dur="1" fill="hold">
                                          <p:stCondLst>
                                            <p:cond delay="0"/>
                                          </p:stCondLst>
                                        </p:cTn>
                                        <p:tgtEl>
                                          <p:spTgt spid="16"/>
                                        </p:tgtEl>
                                        <p:attrNameLst>
                                          <p:attrName>style.visibility</p:attrName>
                                        </p:attrNameLst>
                                      </p:cBhvr>
                                      <p:to>
                                        <p:strVal val="visible"/>
                                      </p:to>
                                    </p:set>
                                    <p:anim calcmode="lin" valueType="num">
                                      <p:cBhvr additive="base">
                                        <p:cTn id="58" dur="3000" fill="hold"/>
                                        <p:tgtEl>
                                          <p:spTgt spid="16"/>
                                        </p:tgtEl>
                                        <p:attrNameLst>
                                          <p:attrName>ppt_x</p:attrName>
                                        </p:attrNameLst>
                                      </p:cBhvr>
                                      <p:tavLst>
                                        <p:tav tm="0">
                                          <p:val>
                                            <p:strVal val="0-#ppt_w/2"/>
                                          </p:val>
                                        </p:tav>
                                        <p:tav tm="100000">
                                          <p:val>
                                            <p:strVal val="#ppt_x"/>
                                          </p:val>
                                        </p:tav>
                                      </p:tavLst>
                                    </p:anim>
                                    <p:anim calcmode="lin" valueType="num">
                                      <p:cBhvr additive="base">
                                        <p:cTn id="59" dur="3000" fill="hold"/>
                                        <p:tgtEl>
                                          <p:spTgt spid="16"/>
                                        </p:tgtEl>
                                        <p:attrNameLst>
                                          <p:attrName>ppt_y</p:attrName>
                                        </p:attrNameLst>
                                      </p:cBhvr>
                                      <p:tavLst>
                                        <p:tav tm="0">
                                          <p:val>
                                            <p:strVal val="#ppt_y"/>
                                          </p:val>
                                        </p:tav>
                                        <p:tav tm="100000">
                                          <p:val>
                                            <p:strVal val="#ppt_y"/>
                                          </p:val>
                                        </p:tav>
                                      </p:tavLst>
                                    </p:anim>
                                  </p:childTnLst>
                                </p:cTn>
                              </p:par>
                              <p:par>
                                <p:cTn id="60" presetID="2" presetClass="entr" presetSubtype="2" fill="hold" grpId="0" nodeType="withEffect">
                                  <p:stCondLst>
                                    <p:cond delay="0"/>
                                  </p:stCondLst>
                                  <p:childTnLst>
                                    <p:set>
                                      <p:cBhvr>
                                        <p:cTn id="61" dur="1" fill="hold">
                                          <p:stCondLst>
                                            <p:cond delay="0"/>
                                          </p:stCondLst>
                                        </p:cTn>
                                        <p:tgtEl>
                                          <p:spTgt spid="17"/>
                                        </p:tgtEl>
                                        <p:attrNameLst>
                                          <p:attrName>style.visibility</p:attrName>
                                        </p:attrNameLst>
                                      </p:cBhvr>
                                      <p:to>
                                        <p:strVal val="visible"/>
                                      </p:to>
                                    </p:set>
                                    <p:anim calcmode="lin" valueType="num">
                                      <p:cBhvr additive="base">
                                        <p:cTn id="62" dur="3000" fill="hold"/>
                                        <p:tgtEl>
                                          <p:spTgt spid="17"/>
                                        </p:tgtEl>
                                        <p:attrNameLst>
                                          <p:attrName>ppt_x</p:attrName>
                                        </p:attrNameLst>
                                      </p:cBhvr>
                                      <p:tavLst>
                                        <p:tav tm="0">
                                          <p:val>
                                            <p:strVal val="1+#ppt_w/2"/>
                                          </p:val>
                                        </p:tav>
                                        <p:tav tm="100000">
                                          <p:val>
                                            <p:strVal val="#ppt_x"/>
                                          </p:val>
                                        </p:tav>
                                      </p:tavLst>
                                    </p:anim>
                                    <p:anim calcmode="lin" valueType="num">
                                      <p:cBhvr additive="base">
                                        <p:cTn id="63" dur="3000" fill="hold"/>
                                        <p:tgtEl>
                                          <p:spTgt spid="17"/>
                                        </p:tgtEl>
                                        <p:attrNameLst>
                                          <p:attrName>ppt_y</p:attrName>
                                        </p:attrNameLst>
                                      </p:cBhvr>
                                      <p:tavLst>
                                        <p:tav tm="0">
                                          <p:val>
                                            <p:strVal val="#ppt_y"/>
                                          </p:val>
                                        </p:tav>
                                        <p:tav tm="100000">
                                          <p:val>
                                            <p:strVal val="#ppt_y"/>
                                          </p:val>
                                        </p:tav>
                                      </p:tavLst>
                                    </p:anim>
                                  </p:childTnLst>
                                </p:cTn>
                              </p:par>
                              <p:par>
                                <p:cTn id="64" presetID="2" presetClass="entr" presetSubtype="8" fill="hold" grpId="0" nodeType="withEffect">
                                  <p:stCondLst>
                                    <p:cond delay="0"/>
                                  </p:stCondLst>
                                  <p:childTnLst>
                                    <p:set>
                                      <p:cBhvr>
                                        <p:cTn id="65" dur="1" fill="hold">
                                          <p:stCondLst>
                                            <p:cond delay="0"/>
                                          </p:stCondLst>
                                        </p:cTn>
                                        <p:tgtEl>
                                          <p:spTgt spid="18"/>
                                        </p:tgtEl>
                                        <p:attrNameLst>
                                          <p:attrName>style.visibility</p:attrName>
                                        </p:attrNameLst>
                                      </p:cBhvr>
                                      <p:to>
                                        <p:strVal val="visible"/>
                                      </p:to>
                                    </p:set>
                                    <p:anim calcmode="lin" valueType="num">
                                      <p:cBhvr additive="base">
                                        <p:cTn id="66" dur="3000" fill="hold"/>
                                        <p:tgtEl>
                                          <p:spTgt spid="18"/>
                                        </p:tgtEl>
                                        <p:attrNameLst>
                                          <p:attrName>ppt_x</p:attrName>
                                        </p:attrNameLst>
                                      </p:cBhvr>
                                      <p:tavLst>
                                        <p:tav tm="0">
                                          <p:val>
                                            <p:strVal val="0-#ppt_w/2"/>
                                          </p:val>
                                        </p:tav>
                                        <p:tav tm="100000">
                                          <p:val>
                                            <p:strVal val="#ppt_x"/>
                                          </p:val>
                                        </p:tav>
                                      </p:tavLst>
                                    </p:anim>
                                    <p:anim calcmode="lin" valueType="num">
                                      <p:cBhvr additive="base">
                                        <p:cTn id="67" dur="3000" fill="hold"/>
                                        <p:tgtEl>
                                          <p:spTgt spid="18"/>
                                        </p:tgtEl>
                                        <p:attrNameLst>
                                          <p:attrName>ppt_y</p:attrName>
                                        </p:attrNameLst>
                                      </p:cBhvr>
                                      <p:tavLst>
                                        <p:tav tm="0">
                                          <p:val>
                                            <p:strVal val="#ppt_y"/>
                                          </p:val>
                                        </p:tav>
                                        <p:tav tm="100000">
                                          <p:val>
                                            <p:strVal val="#ppt_y"/>
                                          </p:val>
                                        </p:tav>
                                      </p:tavLst>
                                    </p:anim>
                                  </p:childTnLst>
                                </p:cTn>
                              </p:par>
                              <p:par>
                                <p:cTn id="68" presetID="2" presetClass="entr" presetSubtype="2" fill="hold" grpId="0" nodeType="withEffect">
                                  <p:stCondLst>
                                    <p:cond delay="0"/>
                                  </p:stCondLst>
                                  <p:childTnLst>
                                    <p:set>
                                      <p:cBhvr>
                                        <p:cTn id="69" dur="1" fill="hold">
                                          <p:stCondLst>
                                            <p:cond delay="0"/>
                                          </p:stCondLst>
                                        </p:cTn>
                                        <p:tgtEl>
                                          <p:spTgt spid="19"/>
                                        </p:tgtEl>
                                        <p:attrNameLst>
                                          <p:attrName>style.visibility</p:attrName>
                                        </p:attrNameLst>
                                      </p:cBhvr>
                                      <p:to>
                                        <p:strVal val="visible"/>
                                      </p:to>
                                    </p:set>
                                    <p:anim calcmode="lin" valueType="num">
                                      <p:cBhvr additive="base">
                                        <p:cTn id="70" dur="3000" fill="hold"/>
                                        <p:tgtEl>
                                          <p:spTgt spid="19"/>
                                        </p:tgtEl>
                                        <p:attrNameLst>
                                          <p:attrName>ppt_x</p:attrName>
                                        </p:attrNameLst>
                                      </p:cBhvr>
                                      <p:tavLst>
                                        <p:tav tm="0">
                                          <p:val>
                                            <p:strVal val="1+#ppt_w/2"/>
                                          </p:val>
                                        </p:tav>
                                        <p:tav tm="100000">
                                          <p:val>
                                            <p:strVal val="#ppt_x"/>
                                          </p:val>
                                        </p:tav>
                                      </p:tavLst>
                                    </p:anim>
                                    <p:anim calcmode="lin" valueType="num">
                                      <p:cBhvr additive="base">
                                        <p:cTn id="71" dur="3000" fill="hold"/>
                                        <p:tgtEl>
                                          <p:spTgt spid="19"/>
                                        </p:tgtEl>
                                        <p:attrNameLst>
                                          <p:attrName>ppt_y</p:attrName>
                                        </p:attrNameLst>
                                      </p:cBhvr>
                                      <p:tavLst>
                                        <p:tav tm="0">
                                          <p:val>
                                            <p:strVal val="#ppt_y"/>
                                          </p:val>
                                        </p:tav>
                                        <p:tav tm="100000">
                                          <p:val>
                                            <p:strVal val="#ppt_y"/>
                                          </p:val>
                                        </p:tav>
                                      </p:tavLst>
                                    </p:anim>
                                  </p:childTnLst>
                                </p:cTn>
                              </p:par>
                              <p:par>
                                <p:cTn id="72" presetID="2" presetClass="entr" presetSubtype="8" fill="hold" grpId="0" nodeType="withEffect">
                                  <p:stCondLst>
                                    <p:cond delay="0"/>
                                  </p:stCondLst>
                                  <p:childTnLst>
                                    <p:set>
                                      <p:cBhvr>
                                        <p:cTn id="73" dur="1" fill="hold">
                                          <p:stCondLst>
                                            <p:cond delay="0"/>
                                          </p:stCondLst>
                                        </p:cTn>
                                        <p:tgtEl>
                                          <p:spTgt spid="20"/>
                                        </p:tgtEl>
                                        <p:attrNameLst>
                                          <p:attrName>style.visibility</p:attrName>
                                        </p:attrNameLst>
                                      </p:cBhvr>
                                      <p:to>
                                        <p:strVal val="visible"/>
                                      </p:to>
                                    </p:set>
                                    <p:anim calcmode="lin" valueType="num">
                                      <p:cBhvr additive="base">
                                        <p:cTn id="74" dur="3000" fill="hold"/>
                                        <p:tgtEl>
                                          <p:spTgt spid="20"/>
                                        </p:tgtEl>
                                        <p:attrNameLst>
                                          <p:attrName>ppt_x</p:attrName>
                                        </p:attrNameLst>
                                      </p:cBhvr>
                                      <p:tavLst>
                                        <p:tav tm="0">
                                          <p:val>
                                            <p:strVal val="0-#ppt_w/2"/>
                                          </p:val>
                                        </p:tav>
                                        <p:tav tm="100000">
                                          <p:val>
                                            <p:strVal val="#ppt_x"/>
                                          </p:val>
                                        </p:tav>
                                      </p:tavLst>
                                    </p:anim>
                                    <p:anim calcmode="lin" valueType="num">
                                      <p:cBhvr additive="base">
                                        <p:cTn id="75" dur="3000" fill="hold"/>
                                        <p:tgtEl>
                                          <p:spTgt spid="20"/>
                                        </p:tgtEl>
                                        <p:attrNameLst>
                                          <p:attrName>ppt_y</p:attrName>
                                        </p:attrNameLst>
                                      </p:cBhvr>
                                      <p:tavLst>
                                        <p:tav tm="0">
                                          <p:val>
                                            <p:strVal val="#ppt_y"/>
                                          </p:val>
                                        </p:tav>
                                        <p:tav tm="100000">
                                          <p:val>
                                            <p:strVal val="#ppt_y"/>
                                          </p:val>
                                        </p:tav>
                                      </p:tavLst>
                                    </p:anim>
                                  </p:childTnLst>
                                </p:cTn>
                              </p:par>
                              <p:par>
                                <p:cTn id="76" presetID="2" presetClass="entr" presetSubtype="2" fill="hold" grpId="0" nodeType="withEffect">
                                  <p:stCondLst>
                                    <p:cond delay="0"/>
                                  </p:stCondLst>
                                  <p:childTnLst>
                                    <p:set>
                                      <p:cBhvr>
                                        <p:cTn id="77" dur="1" fill="hold">
                                          <p:stCondLst>
                                            <p:cond delay="0"/>
                                          </p:stCondLst>
                                        </p:cTn>
                                        <p:tgtEl>
                                          <p:spTgt spid="21"/>
                                        </p:tgtEl>
                                        <p:attrNameLst>
                                          <p:attrName>style.visibility</p:attrName>
                                        </p:attrNameLst>
                                      </p:cBhvr>
                                      <p:to>
                                        <p:strVal val="visible"/>
                                      </p:to>
                                    </p:set>
                                    <p:anim calcmode="lin" valueType="num">
                                      <p:cBhvr additive="base">
                                        <p:cTn id="78" dur="3000" fill="hold"/>
                                        <p:tgtEl>
                                          <p:spTgt spid="21"/>
                                        </p:tgtEl>
                                        <p:attrNameLst>
                                          <p:attrName>ppt_x</p:attrName>
                                        </p:attrNameLst>
                                      </p:cBhvr>
                                      <p:tavLst>
                                        <p:tav tm="0">
                                          <p:val>
                                            <p:strVal val="1+#ppt_w/2"/>
                                          </p:val>
                                        </p:tav>
                                        <p:tav tm="100000">
                                          <p:val>
                                            <p:strVal val="#ppt_x"/>
                                          </p:val>
                                        </p:tav>
                                      </p:tavLst>
                                    </p:anim>
                                    <p:anim calcmode="lin" valueType="num">
                                      <p:cBhvr additive="base">
                                        <p:cTn id="79" dur="3000" fill="hold"/>
                                        <p:tgtEl>
                                          <p:spTgt spid="21"/>
                                        </p:tgtEl>
                                        <p:attrNameLst>
                                          <p:attrName>ppt_y</p:attrName>
                                        </p:attrNameLst>
                                      </p:cBhvr>
                                      <p:tavLst>
                                        <p:tav tm="0">
                                          <p:val>
                                            <p:strVal val="#ppt_y"/>
                                          </p:val>
                                        </p:tav>
                                        <p:tav tm="100000">
                                          <p:val>
                                            <p:strVal val="#ppt_y"/>
                                          </p:val>
                                        </p:tav>
                                      </p:tavLst>
                                    </p:anim>
                                  </p:childTnLst>
                                </p:cTn>
                              </p:par>
                              <p:par>
                                <p:cTn id="80" presetID="2" presetClass="entr" presetSubtype="8" fill="hold" grpId="0" nodeType="withEffect">
                                  <p:stCondLst>
                                    <p:cond delay="0"/>
                                  </p:stCondLst>
                                  <p:childTnLst>
                                    <p:set>
                                      <p:cBhvr>
                                        <p:cTn id="81" dur="1" fill="hold">
                                          <p:stCondLst>
                                            <p:cond delay="0"/>
                                          </p:stCondLst>
                                        </p:cTn>
                                        <p:tgtEl>
                                          <p:spTgt spid="22"/>
                                        </p:tgtEl>
                                        <p:attrNameLst>
                                          <p:attrName>style.visibility</p:attrName>
                                        </p:attrNameLst>
                                      </p:cBhvr>
                                      <p:to>
                                        <p:strVal val="visible"/>
                                      </p:to>
                                    </p:set>
                                    <p:anim calcmode="lin" valueType="num">
                                      <p:cBhvr additive="base">
                                        <p:cTn id="82" dur="3000" fill="hold"/>
                                        <p:tgtEl>
                                          <p:spTgt spid="22"/>
                                        </p:tgtEl>
                                        <p:attrNameLst>
                                          <p:attrName>ppt_x</p:attrName>
                                        </p:attrNameLst>
                                      </p:cBhvr>
                                      <p:tavLst>
                                        <p:tav tm="0">
                                          <p:val>
                                            <p:strVal val="0-#ppt_w/2"/>
                                          </p:val>
                                        </p:tav>
                                        <p:tav tm="100000">
                                          <p:val>
                                            <p:strVal val="#ppt_x"/>
                                          </p:val>
                                        </p:tav>
                                      </p:tavLst>
                                    </p:anim>
                                    <p:anim calcmode="lin" valueType="num">
                                      <p:cBhvr additive="base">
                                        <p:cTn id="83" dur="3000" fill="hold"/>
                                        <p:tgtEl>
                                          <p:spTgt spid="22"/>
                                        </p:tgtEl>
                                        <p:attrNameLst>
                                          <p:attrName>ppt_y</p:attrName>
                                        </p:attrNameLst>
                                      </p:cBhvr>
                                      <p:tavLst>
                                        <p:tav tm="0">
                                          <p:val>
                                            <p:strVal val="#ppt_y"/>
                                          </p:val>
                                        </p:tav>
                                        <p:tav tm="100000">
                                          <p:val>
                                            <p:strVal val="#ppt_y"/>
                                          </p:val>
                                        </p:tav>
                                      </p:tavLst>
                                    </p:anim>
                                  </p:childTnLst>
                                </p:cTn>
                              </p:par>
                              <p:par>
                                <p:cTn id="84" presetID="2" presetClass="entr" presetSubtype="2" fill="hold" grpId="0" nodeType="withEffect">
                                  <p:stCondLst>
                                    <p:cond delay="0"/>
                                  </p:stCondLst>
                                  <p:childTnLst>
                                    <p:set>
                                      <p:cBhvr>
                                        <p:cTn id="85" dur="1" fill="hold">
                                          <p:stCondLst>
                                            <p:cond delay="0"/>
                                          </p:stCondLst>
                                        </p:cTn>
                                        <p:tgtEl>
                                          <p:spTgt spid="23"/>
                                        </p:tgtEl>
                                        <p:attrNameLst>
                                          <p:attrName>style.visibility</p:attrName>
                                        </p:attrNameLst>
                                      </p:cBhvr>
                                      <p:to>
                                        <p:strVal val="visible"/>
                                      </p:to>
                                    </p:set>
                                    <p:anim calcmode="lin" valueType="num">
                                      <p:cBhvr additive="base">
                                        <p:cTn id="86" dur="3000" fill="hold"/>
                                        <p:tgtEl>
                                          <p:spTgt spid="23"/>
                                        </p:tgtEl>
                                        <p:attrNameLst>
                                          <p:attrName>ppt_x</p:attrName>
                                        </p:attrNameLst>
                                      </p:cBhvr>
                                      <p:tavLst>
                                        <p:tav tm="0">
                                          <p:val>
                                            <p:strVal val="1+#ppt_w/2"/>
                                          </p:val>
                                        </p:tav>
                                        <p:tav tm="100000">
                                          <p:val>
                                            <p:strVal val="#ppt_x"/>
                                          </p:val>
                                        </p:tav>
                                      </p:tavLst>
                                    </p:anim>
                                    <p:anim calcmode="lin" valueType="num">
                                      <p:cBhvr additive="base">
                                        <p:cTn id="87" dur="3000" fill="hold"/>
                                        <p:tgtEl>
                                          <p:spTgt spid="23"/>
                                        </p:tgtEl>
                                        <p:attrNameLst>
                                          <p:attrName>ppt_y</p:attrName>
                                        </p:attrNameLst>
                                      </p:cBhvr>
                                      <p:tavLst>
                                        <p:tav tm="0">
                                          <p:val>
                                            <p:strVal val="#ppt_y"/>
                                          </p:val>
                                        </p:tav>
                                        <p:tav tm="100000">
                                          <p:val>
                                            <p:strVal val="#ppt_y"/>
                                          </p:val>
                                        </p:tav>
                                      </p:tavLst>
                                    </p:anim>
                                  </p:childTnLst>
                                </p:cTn>
                              </p:par>
                              <p:par>
                                <p:cTn id="88" presetID="2" presetClass="entr" presetSubtype="8" fill="hold" grpId="0" nodeType="withEffect">
                                  <p:stCondLst>
                                    <p:cond delay="0"/>
                                  </p:stCondLst>
                                  <p:childTnLst>
                                    <p:set>
                                      <p:cBhvr>
                                        <p:cTn id="89" dur="1" fill="hold">
                                          <p:stCondLst>
                                            <p:cond delay="0"/>
                                          </p:stCondLst>
                                        </p:cTn>
                                        <p:tgtEl>
                                          <p:spTgt spid="24"/>
                                        </p:tgtEl>
                                        <p:attrNameLst>
                                          <p:attrName>style.visibility</p:attrName>
                                        </p:attrNameLst>
                                      </p:cBhvr>
                                      <p:to>
                                        <p:strVal val="visible"/>
                                      </p:to>
                                    </p:set>
                                    <p:anim calcmode="lin" valueType="num">
                                      <p:cBhvr additive="base">
                                        <p:cTn id="90" dur="3000" fill="hold"/>
                                        <p:tgtEl>
                                          <p:spTgt spid="24"/>
                                        </p:tgtEl>
                                        <p:attrNameLst>
                                          <p:attrName>ppt_x</p:attrName>
                                        </p:attrNameLst>
                                      </p:cBhvr>
                                      <p:tavLst>
                                        <p:tav tm="0">
                                          <p:val>
                                            <p:strVal val="0-#ppt_w/2"/>
                                          </p:val>
                                        </p:tav>
                                        <p:tav tm="100000">
                                          <p:val>
                                            <p:strVal val="#ppt_x"/>
                                          </p:val>
                                        </p:tav>
                                      </p:tavLst>
                                    </p:anim>
                                    <p:anim calcmode="lin" valueType="num">
                                      <p:cBhvr additive="base">
                                        <p:cTn id="91" dur="3000" fill="hold"/>
                                        <p:tgtEl>
                                          <p:spTgt spid="24"/>
                                        </p:tgtEl>
                                        <p:attrNameLst>
                                          <p:attrName>ppt_y</p:attrName>
                                        </p:attrNameLst>
                                      </p:cBhvr>
                                      <p:tavLst>
                                        <p:tav tm="0">
                                          <p:val>
                                            <p:strVal val="#ppt_y"/>
                                          </p:val>
                                        </p:tav>
                                        <p:tav tm="100000">
                                          <p:val>
                                            <p:strVal val="#ppt_y"/>
                                          </p:val>
                                        </p:tav>
                                      </p:tavLst>
                                    </p:anim>
                                  </p:childTnLst>
                                </p:cTn>
                              </p:par>
                              <p:par>
                                <p:cTn id="92" presetID="2" presetClass="entr" presetSubtype="2" fill="hold" grpId="0" nodeType="withEffect">
                                  <p:stCondLst>
                                    <p:cond delay="0"/>
                                  </p:stCondLst>
                                  <p:childTnLst>
                                    <p:set>
                                      <p:cBhvr>
                                        <p:cTn id="93" dur="1" fill="hold">
                                          <p:stCondLst>
                                            <p:cond delay="0"/>
                                          </p:stCondLst>
                                        </p:cTn>
                                        <p:tgtEl>
                                          <p:spTgt spid="25"/>
                                        </p:tgtEl>
                                        <p:attrNameLst>
                                          <p:attrName>style.visibility</p:attrName>
                                        </p:attrNameLst>
                                      </p:cBhvr>
                                      <p:to>
                                        <p:strVal val="visible"/>
                                      </p:to>
                                    </p:set>
                                    <p:anim calcmode="lin" valueType="num">
                                      <p:cBhvr additive="base">
                                        <p:cTn id="94" dur="3000" fill="hold"/>
                                        <p:tgtEl>
                                          <p:spTgt spid="25"/>
                                        </p:tgtEl>
                                        <p:attrNameLst>
                                          <p:attrName>ppt_x</p:attrName>
                                        </p:attrNameLst>
                                      </p:cBhvr>
                                      <p:tavLst>
                                        <p:tav tm="0">
                                          <p:val>
                                            <p:strVal val="1+#ppt_w/2"/>
                                          </p:val>
                                        </p:tav>
                                        <p:tav tm="100000">
                                          <p:val>
                                            <p:strVal val="#ppt_x"/>
                                          </p:val>
                                        </p:tav>
                                      </p:tavLst>
                                    </p:anim>
                                    <p:anim calcmode="lin" valueType="num">
                                      <p:cBhvr additive="base">
                                        <p:cTn id="95" dur="3000" fill="hold"/>
                                        <p:tgtEl>
                                          <p:spTgt spid="25"/>
                                        </p:tgtEl>
                                        <p:attrNameLst>
                                          <p:attrName>ppt_y</p:attrName>
                                        </p:attrNameLst>
                                      </p:cBhvr>
                                      <p:tavLst>
                                        <p:tav tm="0">
                                          <p:val>
                                            <p:strVal val="#ppt_y"/>
                                          </p:val>
                                        </p:tav>
                                        <p:tav tm="100000">
                                          <p:val>
                                            <p:strVal val="#ppt_y"/>
                                          </p:val>
                                        </p:tav>
                                      </p:tavLst>
                                    </p:anim>
                                  </p:childTnLst>
                                </p:cTn>
                              </p:par>
                              <p:par>
                                <p:cTn id="96" presetID="2" presetClass="entr" presetSubtype="8" fill="hold" grpId="0" nodeType="withEffect">
                                  <p:stCondLst>
                                    <p:cond delay="0"/>
                                  </p:stCondLst>
                                  <p:childTnLst>
                                    <p:set>
                                      <p:cBhvr>
                                        <p:cTn id="97" dur="1" fill="hold">
                                          <p:stCondLst>
                                            <p:cond delay="0"/>
                                          </p:stCondLst>
                                        </p:cTn>
                                        <p:tgtEl>
                                          <p:spTgt spid="26"/>
                                        </p:tgtEl>
                                        <p:attrNameLst>
                                          <p:attrName>style.visibility</p:attrName>
                                        </p:attrNameLst>
                                      </p:cBhvr>
                                      <p:to>
                                        <p:strVal val="visible"/>
                                      </p:to>
                                    </p:set>
                                    <p:anim calcmode="lin" valueType="num">
                                      <p:cBhvr additive="base">
                                        <p:cTn id="98" dur="3000" fill="hold"/>
                                        <p:tgtEl>
                                          <p:spTgt spid="26"/>
                                        </p:tgtEl>
                                        <p:attrNameLst>
                                          <p:attrName>ppt_x</p:attrName>
                                        </p:attrNameLst>
                                      </p:cBhvr>
                                      <p:tavLst>
                                        <p:tav tm="0">
                                          <p:val>
                                            <p:strVal val="0-#ppt_w/2"/>
                                          </p:val>
                                        </p:tav>
                                        <p:tav tm="100000">
                                          <p:val>
                                            <p:strVal val="#ppt_x"/>
                                          </p:val>
                                        </p:tav>
                                      </p:tavLst>
                                    </p:anim>
                                    <p:anim calcmode="lin" valueType="num">
                                      <p:cBhvr additive="base">
                                        <p:cTn id="99" dur="3000" fill="hold"/>
                                        <p:tgtEl>
                                          <p:spTgt spid="26"/>
                                        </p:tgtEl>
                                        <p:attrNameLst>
                                          <p:attrName>ppt_y</p:attrName>
                                        </p:attrNameLst>
                                      </p:cBhvr>
                                      <p:tavLst>
                                        <p:tav tm="0">
                                          <p:val>
                                            <p:strVal val="#ppt_y"/>
                                          </p:val>
                                        </p:tav>
                                        <p:tav tm="100000">
                                          <p:val>
                                            <p:strVal val="#ppt_y"/>
                                          </p:val>
                                        </p:tav>
                                      </p:tavLst>
                                    </p:anim>
                                  </p:childTnLst>
                                </p:cTn>
                              </p:par>
                              <p:par>
                                <p:cTn id="100" presetID="2" presetClass="entr" presetSubtype="2" fill="hold" grpId="0" nodeType="withEffect">
                                  <p:stCondLst>
                                    <p:cond delay="0"/>
                                  </p:stCondLst>
                                  <p:childTnLst>
                                    <p:set>
                                      <p:cBhvr>
                                        <p:cTn id="101" dur="1" fill="hold">
                                          <p:stCondLst>
                                            <p:cond delay="0"/>
                                          </p:stCondLst>
                                        </p:cTn>
                                        <p:tgtEl>
                                          <p:spTgt spid="27"/>
                                        </p:tgtEl>
                                        <p:attrNameLst>
                                          <p:attrName>style.visibility</p:attrName>
                                        </p:attrNameLst>
                                      </p:cBhvr>
                                      <p:to>
                                        <p:strVal val="visible"/>
                                      </p:to>
                                    </p:set>
                                    <p:anim calcmode="lin" valueType="num">
                                      <p:cBhvr additive="base">
                                        <p:cTn id="102" dur="3000" fill="hold"/>
                                        <p:tgtEl>
                                          <p:spTgt spid="27"/>
                                        </p:tgtEl>
                                        <p:attrNameLst>
                                          <p:attrName>ppt_x</p:attrName>
                                        </p:attrNameLst>
                                      </p:cBhvr>
                                      <p:tavLst>
                                        <p:tav tm="0">
                                          <p:val>
                                            <p:strVal val="1+#ppt_w/2"/>
                                          </p:val>
                                        </p:tav>
                                        <p:tav tm="100000">
                                          <p:val>
                                            <p:strVal val="#ppt_x"/>
                                          </p:val>
                                        </p:tav>
                                      </p:tavLst>
                                    </p:anim>
                                    <p:anim calcmode="lin" valueType="num">
                                      <p:cBhvr additive="base">
                                        <p:cTn id="103" dur="3000" fill="hold"/>
                                        <p:tgtEl>
                                          <p:spTgt spid="27"/>
                                        </p:tgtEl>
                                        <p:attrNameLst>
                                          <p:attrName>ppt_y</p:attrName>
                                        </p:attrNameLst>
                                      </p:cBhvr>
                                      <p:tavLst>
                                        <p:tav tm="0">
                                          <p:val>
                                            <p:strVal val="#ppt_y"/>
                                          </p:val>
                                        </p:tav>
                                        <p:tav tm="100000">
                                          <p:val>
                                            <p:strVal val="#ppt_y"/>
                                          </p:val>
                                        </p:tav>
                                      </p:tavLst>
                                    </p:anim>
                                  </p:childTnLst>
                                </p:cTn>
                              </p:par>
                              <p:par>
                                <p:cTn id="104" presetID="2" presetClass="entr" presetSubtype="8" fill="hold" grpId="0" nodeType="withEffect">
                                  <p:stCondLst>
                                    <p:cond delay="0"/>
                                  </p:stCondLst>
                                  <p:childTnLst>
                                    <p:set>
                                      <p:cBhvr>
                                        <p:cTn id="105" dur="1" fill="hold">
                                          <p:stCondLst>
                                            <p:cond delay="0"/>
                                          </p:stCondLst>
                                        </p:cTn>
                                        <p:tgtEl>
                                          <p:spTgt spid="28"/>
                                        </p:tgtEl>
                                        <p:attrNameLst>
                                          <p:attrName>style.visibility</p:attrName>
                                        </p:attrNameLst>
                                      </p:cBhvr>
                                      <p:to>
                                        <p:strVal val="visible"/>
                                      </p:to>
                                    </p:set>
                                    <p:anim calcmode="lin" valueType="num">
                                      <p:cBhvr additive="base">
                                        <p:cTn id="106" dur="3000" fill="hold"/>
                                        <p:tgtEl>
                                          <p:spTgt spid="28"/>
                                        </p:tgtEl>
                                        <p:attrNameLst>
                                          <p:attrName>ppt_x</p:attrName>
                                        </p:attrNameLst>
                                      </p:cBhvr>
                                      <p:tavLst>
                                        <p:tav tm="0">
                                          <p:val>
                                            <p:strVal val="0-#ppt_w/2"/>
                                          </p:val>
                                        </p:tav>
                                        <p:tav tm="100000">
                                          <p:val>
                                            <p:strVal val="#ppt_x"/>
                                          </p:val>
                                        </p:tav>
                                      </p:tavLst>
                                    </p:anim>
                                    <p:anim calcmode="lin" valueType="num">
                                      <p:cBhvr additive="base">
                                        <p:cTn id="107" dur="3000" fill="hold"/>
                                        <p:tgtEl>
                                          <p:spTgt spid="28"/>
                                        </p:tgtEl>
                                        <p:attrNameLst>
                                          <p:attrName>ppt_y</p:attrName>
                                        </p:attrNameLst>
                                      </p:cBhvr>
                                      <p:tavLst>
                                        <p:tav tm="0">
                                          <p:val>
                                            <p:strVal val="#ppt_y"/>
                                          </p:val>
                                        </p:tav>
                                        <p:tav tm="100000">
                                          <p:val>
                                            <p:strVal val="#ppt_y"/>
                                          </p:val>
                                        </p:tav>
                                      </p:tavLst>
                                    </p:anim>
                                  </p:childTnLst>
                                </p:cTn>
                              </p:par>
                              <p:par>
                                <p:cTn id="108" presetID="2" presetClass="entr" presetSubtype="2" fill="hold" grpId="0" nodeType="withEffect">
                                  <p:stCondLst>
                                    <p:cond delay="0"/>
                                  </p:stCondLst>
                                  <p:childTnLst>
                                    <p:set>
                                      <p:cBhvr>
                                        <p:cTn id="109" dur="1" fill="hold">
                                          <p:stCondLst>
                                            <p:cond delay="0"/>
                                          </p:stCondLst>
                                        </p:cTn>
                                        <p:tgtEl>
                                          <p:spTgt spid="29"/>
                                        </p:tgtEl>
                                        <p:attrNameLst>
                                          <p:attrName>style.visibility</p:attrName>
                                        </p:attrNameLst>
                                      </p:cBhvr>
                                      <p:to>
                                        <p:strVal val="visible"/>
                                      </p:to>
                                    </p:set>
                                    <p:anim calcmode="lin" valueType="num">
                                      <p:cBhvr additive="base">
                                        <p:cTn id="110" dur="3000" fill="hold"/>
                                        <p:tgtEl>
                                          <p:spTgt spid="29"/>
                                        </p:tgtEl>
                                        <p:attrNameLst>
                                          <p:attrName>ppt_x</p:attrName>
                                        </p:attrNameLst>
                                      </p:cBhvr>
                                      <p:tavLst>
                                        <p:tav tm="0">
                                          <p:val>
                                            <p:strVal val="1+#ppt_w/2"/>
                                          </p:val>
                                        </p:tav>
                                        <p:tav tm="100000">
                                          <p:val>
                                            <p:strVal val="#ppt_x"/>
                                          </p:val>
                                        </p:tav>
                                      </p:tavLst>
                                    </p:anim>
                                    <p:anim calcmode="lin" valueType="num">
                                      <p:cBhvr additive="base">
                                        <p:cTn id="111" dur="3000" fill="hold"/>
                                        <p:tgtEl>
                                          <p:spTgt spid="29"/>
                                        </p:tgtEl>
                                        <p:attrNameLst>
                                          <p:attrName>ppt_y</p:attrName>
                                        </p:attrNameLst>
                                      </p:cBhvr>
                                      <p:tavLst>
                                        <p:tav tm="0">
                                          <p:val>
                                            <p:strVal val="#ppt_y"/>
                                          </p:val>
                                        </p:tav>
                                        <p:tav tm="100000">
                                          <p:val>
                                            <p:strVal val="#ppt_y"/>
                                          </p:val>
                                        </p:tav>
                                      </p:tavLst>
                                    </p:anim>
                                  </p:childTnLst>
                                </p:cTn>
                              </p:par>
                              <p:par>
                                <p:cTn id="112" presetID="2" presetClass="entr" presetSubtype="8" fill="hold" grpId="0" nodeType="withEffect">
                                  <p:stCondLst>
                                    <p:cond delay="0"/>
                                  </p:stCondLst>
                                  <p:childTnLst>
                                    <p:set>
                                      <p:cBhvr>
                                        <p:cTn id="113" dur="1" fill="hold">
                                          <p:stCondLst>
                                            <p:cond delay="0"/>
                                          </p:stCondLst>
                                        </p:cTn>
                                        <p:tgtEl>
                                          <p:spTgt spid="30"/>
                                        </p:tgtEl>
                                        <p:attrNameLst>
                                          <p:attrName>style.visibility</p:attrName>
                                        </p:attrNameLst>
                                      </p:cBhvr>
                                      <p:to>
                                        <p:strVal val="visible"/>
                                      </p:to>
                                    </p:set>
                                    <p:anim calcmode="lin" valueType="num">
                                      <p:cBhvr additive="base">
                                        <p:cTn id="114" dur="3000" fill="hold"/>
                                        <p:tgtEl>
                                          <p:spTgt spid="30"/>
                                        </p:tgtEl>
                                        <p:attrNameLst>
                                          <p:attrName>ppt_x</p:attrName>
                                        </p:attrNameLst>
                                      </p:cBhvr>
                                      <p:tavLst>
                                        <p:tav tm="0">
                                          <p:val>
                                            <p:strVal val="0-#ppt_w/2"/>
                                          </p:val>
                                        </p:tav>
                                        <p:tav tm="100000">
                                          <p:val>
                                            <p:strVal val="#ppt_x"/>
                                          </p:val>
                                        </p:tav>
                                      </p:tavLst>
                                    </p:anim>
                                    <p:anim calcmode="lin" valueType="num">
                                      <p:cBhvr additive="base">
                                        <p:cTn id="115" dur="3000" fill="hold"/>
                                        <p:tgtEl>
                                          <p:spTgt spid="30"/>
                                        </p:tgtEl>
                                        <p:attrNameLst>
                                          <p:attrName>ppt_y</p:attrName>
                                        </p:attrNameLst>
                                      </p:cBhvr>
                                      <p:tavLst>
                                        <p:tav tm="0">
                                          <p:val>
                                            <p:strVal val="#ppt_y"/>
                                          </p:val>
                                        </p:tav>
                                        <p:tav tm="100000">
                                          <p:val>
                                            <p:strVal val="#ppt_y"/>
                                          </p:val>
                                        </p:tav>
                                      </p:tavLst>
                                    </p:anim>
                                  </p:childTnLst>
                                </p:cTn>
                              </p:par>
                              <p:par>
                                <p:cTn id="116" presetID="2" presetClass="entr" presetSubtype="2" fill="hold" grpId="0" nodeType="withEffect">
                                  <p:stCondLst>
                                    <p:cond delay="0"/>
                                  </p:stCondLst>
                                  <p:childTnLst>
                                    <p:set>
                                      <p:cBhvr>
                                        <p:cTn id="117" dur="1" fill="hold">
                                          <p:stCondLst>
                                            <p:cond delay="0"/>
                                          </p:stCondLst>
                                        </p:cTn>
                                        <p:tgtEl>
                                          <p:spTgt spid="31"/>
                                        </p:tgtEl>
                                        <p:attrNameLst>
                                          <p:attrName>style.visibility</p:attrName>
                                        </p:attrNameLst>
                                      </p:cBhvr>
                                      <p:to>
                                        <p:strVal val="visible"/>
                                      </p:to>
                                    </p:set>
                                    <p:anim calcmode="lin" valueType="num">
                                      <p:cBhvr additive="base">
                                        <p:cTn id="118" dur="3000" fill="hold"/>
                                        <p:tgtEl>
                                          <p:spTgt spid="31"/>
                                        </p:tgtEl>
                                        <p:attrNameLst>
                                          <p:attrName>ppt_x</p:attrName>
                                        </p:attrNameLst>
                                      </p:cBhvr>
                                      <p:tavLst>
                                        <p:tav tm="0">
                                          <p:val>
                                            <p:strVal val="1+#ppt_w/2"/>
                                          </p:val>
                                        </p:tav>
                                        <p:tav tm="100000">
                                          <p:val>
                                            <p:strVal val="#ppt_x"/>
                                          </p:val>
                                        </p:tav>
                                      </p:tavLst>
                                    </p:anim>
                                    <p:anim calcmode="lin" valueType="num">
                                      <p:cBhvr additive="base">
                                        <p:cTn id="119" dur="3000" fill="hold"/>
                                        <p:tgtEl>
                                          <p:spTgt spid="31"/>
                                        </p:tgtEl>
                                        <p:attrNameLst>
                                          <p:attrName>ppt_y</p:attrName>
                                        </p:attrNameLst>
                                      </p:cBhvr>
                                      <p:tavLst>
                                        <p:tav tm="0">
                                          <p:val>
                                            <p:strVal val="#ppt_y"/>
                                          </p:val>
                                        </p:tav>
                                        <p:tav tm="100000">
                                          <p:val>
                                            <p:strVal val="#ppt_y"/>
                                          </p:val>
                                        </p:tav>
                                      </p:tavLst>
                                    </p:anim>
                                  </p:childTnLst>
                                </p:cTn>
                              </p:par>
                              <p:par>
                                <p:cTn id="120" presetID="2" presetClass="entr" presetSubtype="8" fill="hold" grpId="0" nodeType="withEffect">
                                  <p:stCondLst>
                                    <p:cond delay="0"/>
                                  </p:stCondLst>
                                  <p:childTnLst>
                                    <p:set>
                                      <p:cBhvr>
                                        <p:cTn id="121" dur="1" fill="hold">
                                          <p:stCondLst>
                                            <p:cond delay="0"/>
                                          </p:stCondLst>
                                        </p:cTn>
                                        <p:tgtEl>
                                          <p:spTgt spid="32"/>
                                        </p:tgtEl>
                                        <p:attrNameLst>
                                          <p:attrName>style.visibility</p:attrName>
                                        </p:attrNameLst>
                                      </p:cBhvr>
                                      <p:to>
                                        <p:strVal val="visible"/>
                                      </p:to>
                                    </p:set>
                                    <p:anim calcmode="lin" valueType="num">
                                      <p:cBhvr additive="base">
                                        <p:cTn id="122" dur="3000" fill="hold"/>
                                        <p:tgtEl>
                                          <p:spTgt spid="32"/>
                                        </p:tgtEl>
                                        <p:attrNameLst>
                                          <p:attrName>ppt_x</p:attrName>
                                        </p:attrNameLst>
                                      </p:cBhvr>
                                      <p:tavLst>
                                        <p:tav tm="0">
                                          <p:val>
                                            <p:strVal val="0-#ppt_w/2"/>
                                          </p:val>
                                        </p:tav>
                                        <p:tav tm="100000">
                                          <p:val>
                                            <p:strVal val="#ppt_x"/>
                                          </p:val>
                                        </p:tav>
                                      </p:tavLst>
                                    </p:anim>
                                    <p:anim calcmode="lin" valueType="num">
                                      <p:cBhvr additive="base">
                                        <p:cTn id="123" dur="3000" fill="hold"/>
                                        <p:tgtEl>
                                          <p:spTgt spid="32"/>
                                        </p:tgtEl>
                                        <p:attrNameLst>
                                          <p:attrName>ppt_y</p:attrName>
                                        </p:attrNameLst>
                                      </p:cBhvr>
                                      <p:tavLst>
                                        <p:tav tm="0">
                                          <p:val>
                                            <p:strVal val="#ppt_y"/>
                                          </p:val>
                                        </p:tav>
                                        <p:tav tm="100000">
                                          <p:val>
                                            <p:strVal val="#ppt_y"/>
                                          </p:val>
                                        </p:tav>
                                      </p:tavLst>
                                    </p:anim>
                                  </p:childTnLst>
                                </p:cTn>
                              </p:par>
                              <p:par>
                                <p:cTn id="124" presetID="2" presetClass="entr" presetSubtype="2" fill="hold" grpId="0" nodeType="withEffect">
                                  <p:stCondLst>
                                    <p:cond delay="0"/>
                                  </p:stCondLst>
                                  <p:childTnLst>
                                    <p:set>
                                      <p:cBhvr>
                                        <p:cTn id="125" dur="1" fill="hold">
                                          <p:stCondLst>
                                            <p:cond delay="0"/>
                                          </p:stCondLst>
                                        </p:cTn>
                                        <p:tgtEl>
                                          <p:spTgt spid="33"/>
                                        </p:tgtEl>
                                        <p:attrNameLst>
                                          <p:attrName>style.visibility</p:attrName>
                                        </p:attrNameLst>
                                      </p:cBhvr>
                                      <p:to>
                                        <p:strVal val="visible"/>
                                      </p:to>
                                    </p:set>
                                    <p:anim calcmode="lin" valueType="num">
                                      <p:cBhvr additive="base">
                                        <p:cTn id="126" dur="3000" fill="hold"/>
                                        <p:tgtEl>
                                          <p:spTgt spid="33"/>
                                        </p:tgtEl>
                                        <p:attrNameLst>
                                          <p:attrName>ppt_x</p:attrName>
                                        </p:attrNameLst>
                                      </p:cBhvr>
                                      <p:tavLst>
                                        <p:tav tm="0">
                                          <p:val>
                                            <p:strVal val="1+#ppt_w/2"/>
                                          </p:val>
                                        </p:tav>
                                        <p:tav tm="100000">
                                          <p:val>
                                            <p:strVal val="#ppt_x"/>
                                          </p:val>
                                        </p:tav>
                                      </p:tavLst>
                                    </p:anim>
                                    <p:anim calcmode="lin" valueType="num">
                                      <p:cBhvr additive="base">
                                        <p:cTn id="127" dur="3000" fill="hold"/>
                                        <p:tgtEl>
                                          <p:spTgt spid="33"/>
                                        </p:tgtEl>
                                        <p:attrNameLst>
                                          <p:attrName>ppt_y</p:attrName>
                                        </p:attrNameLst>
                                      </p:cBhvr>
                                      <p:tavLst>
                                        <p:tav tm="0">
                                          <p:val>
                                            <p:strVal val="#ppt_y"/>
                                          </p:val>
                                        </p:tav>
                                        <p:tav tm="100000">
                                          <p:val>
                                            <p:strVal val="#ppt_y"/>
                                          </p:val>
                                        </p:tav>
                                      </p:tavLst>
                                    </p:anim>
                                  </p:childTnLst>
                                </p:cTn>
                              </p:par>
                              <p:par>
                                <p:cTn id="128" presetID="2" presetClass="entr" presetSubtype="8" fill="hold" grpId="0" nodeType="withEffect">
                                  <p:stCondLst>
                                    <p:cond delay="0"/>
                                  </p:stCondLst>
                                  <p:childTnLst>
                                    <p:set>
                                      <p:cBhvr>
                                        <p:cTn id="129" dur="1" fill="hold">
                                          <p:stCondLst>
                                            <p:cond delay="0"/>
                                          </p:stCondLst>
                                        </p:cTn>
                                        <p:tgtEl>
                                          <p:spTgt spid="34"/>
                                        </p:tgtEl>
                                        <p:attrNameLst>
                                          <p:attrName>style.visibility</p:attrName>
                                        </p:attrNameLst>
                                      </p:cBhvr>
                                      <p:to>
                                        <p:strVal val="visible"/>
                                      </p:to>
                                    </p:set>
                                    <p:anim calcmode="lin" valueType="num">
                                      <p:cBhvr additive="base">
                                        <p:cTn id="130" dur="3000" fill="hold"/>
                                        <p:tgtEl>
                                          <p:spTgt spid="34"/>
                                        </p:tgtEl>
                                        <p:attrNameLst>
                                          <p:attrName>ppt_x</p:attrName>
                                        </p:attrNameLst>
                                      </p:cBhvr>
                                      <p:tavLst>
                                        <p:tav tm="0">
                                          <p:val>
                                            <p:strVal val="0-#ppt_w/2"/>
                                          </p:val>
                                        </p:tav>
                                        <p:tav tm="100000">
                                          <p:val>
                                            <p:strVal val="#ppt_x"/>
                                          </p:val>
                                        </p:tav>
                                      </p:tavLst>
                                    </p:anim>
                                    <p:anim calcmode="lin" valueType="num">
                                      <p:cBhvr additive="base">
                                        <p:cTn id="131" dur="3000" fill="hold"/>
                                        <p:tgtEl>
                                          <p:spTgt spid="34"/>
                                        </p:tgtEl>
                                        <p:attrNameLst>
                                          <p:attrName>ppt_y</p:attrName>
                                        </p:attrNameLst>
                                      </p:cBhvr>
                                      <p:tavLst>
                                        <p:tav tm="0">
                                          <p:val>
                                            <p:strVal val="#ppt_y"/>
                                          </p:val>
                                        </p:tav>
                                        <p:tav tm="100000">
                                          <p:val>
                                            <p:strVal val="#ppt_y"/>
                                          </p:val>
                                        </p:tav>
                                      </p:tavLst>
                                    </p:anim>
                                  </p:childTnLst>
                                </p:cTn>
                              </p:par>
                              <p:par>
                                <p:cTn id="132" presetID="2" presetClass="entr" presetSubtype="2" fill="hold" grpId="0" nodeType="withEffect">
                                  <p:stCondLst>
                                    <p:cond delay="0"/>
                                  </p:stCondLst>
                                  <p:childTnLst>
                                    <p:set>
                                      <p:cBhvr>
                                        <p:cTn id="133" dur="1" fill="hold">
                                          <p:stCondLst>
                                            <p:cond delay="0"/>
                                          </p:stCondLst>
                                        </p:cTn>
                                        <p:tgtEl>
                                          <p:spTgt spid="35"/>
                                        </p:tgtEl>
                                        <p:attrNameLst>
                                          <p:attrName>style.visibility</p:attrName>
                                        </p:attrNameLst>
                                      </p:cBhvr>
                                      <p:to>
                                        <p:strVal val="visible"/>
                                      </p:to>
                                    </p:set>
                                    <p:anim calcmode="lin" valueType="num">
                                      <p:cBhvr additive="base">
                                        <p:cTn id="134" dur="3000" fill="hold"/>
                                        <p:tgtEl>
                                          <p:spTgt spid="35"/>
                                        </p:tgtEl>
                                        <p:attrNameLst>
                                          <p:attrName>ppt_x</p:attrName>
                                        </p:attrNameLst>
                                      </p:cBhvr>
                                      <p:tavLst>
                                        <p:tav tm="0">
                                          <p:val>
                                            <p:strVal val="1+#ppt_w/2"/>
                                          </p:val>
                                        </p:tav>
                                        <p:tav tm="100000">
                                          <p:val>
                                            <p:strVal val="#ppt_x"/>
                                          </p:val>
                                        </p:tav>
                                      </p:tavLst>
                                    </p:anim>
                                    <p:anim calcmode="lin" valueType="num">
                                      <p:cBhvr additive="base">
                                        <p:cTn id="135" dur="3000" fill="hold"/>
                                        <p:tgtEl>
                                          <p:spTgt spid="35"/>
                                        </p:tgtEl>
                                        <p:attrNameLst>
                                          <p:attrName>ppt_y</p:attrName>
                                        </p:attrNameLst>
                                      </p:cBhvr>
                                      <p:tavLst>
                                        <p:tav tm="0">
                                          <p:val>
                                            <p:strVal val="#ppt_y"/>
                                          </p:val>
                                        </p:tav>
                                        <p:tav tm="100000">
                                          <p:val>
                                            <p:strVal val="#ppt_y"/>
                                          </p:val>
                                        </p:tav>
                                      </p:tavLst>
                                    </p:anim>
                                  </p:childTnLst>
                                </p:cTn>
                              </p:par>
                              <p:par>
                                <p:cTn id="136" presetID="2" presetClass="entr" presetSubtype="8" fill="hold" grpId="0" nodeType="withEffect">
                                  <p:stCondLst>
                                    <p:cond delay="0"/>
                                  </p:stCondLst>
                                  <p:childTnLst>
                                    <p:set>
                                      <p:cBhvr>
                                        <p:cTn id="137" dur="1" fill="hold">
                                          <p:stCondLst>
                                            <p:cond delay="0"/>
                                          </p:stCondLst>
                                        </p:cTn>
                                        <p:tgtEl>
                                          <p:spTgt spid="36"/>
                                        </p:tgtEl>
                                        <p:attrNameLst>
                                          <p:attrName>style.visibility</p:attrName>
                                        </p:attrNameLst>
                                      </p:cBhvr>
                                      <p:to>
                                        <p:strVal val="visible"/>
                                      </p:to>
                                    </p:set>
                                    <p:anim calcmode="lin" valueType="num">
                                      <p:cBhvr additive="base">
                                        <p:cTn id="138" dur="3000" fill="hold"/>
                                        <p:tgtEl>
                                          <p:spTgt spid="36"/>
                                        </p:tgtEl>
                                        <p:attrNameLst>
                                          <p:attrName>ppt_x</p:attrName>
                                        </p:attrNameLst>
                                      </p:cBhvr>
                                      <p:tavLst>
                                        <p:tav tm="0">
                                          <p:val>
                                            <p:strVal val="0-#ppt_w/2"/>
                                          </p:val>
                                        </p:tav>
                                        <p:tav tm="100000">
                                          <p:val>
                                            <p:strVal val="#ppt_x"/>
                                          </p:val>
                                        </p:tav>
                                      </p:tavLst>
                                    </p:anim>
                                    <p:anim calcmode="lin" valueType="num">
                                      <p:cBhvr additive="base">
                                        <p:cTn id="139" dur="3000" fill="hold"/>
                                        <p:tgtEl>
                                          <p:spTgt spid="36"/>
                                        </p:tgtEl>
                                        <p:attrNameLst>
                                          <p:attrName>ppt_y</p:attrName>
                                        </p:attrNameLst>
                                      </p:cBhvr>
                                      <p:tavLst>
                                        <p:tav tm="0">
                                          <p:val>
                                            <p:strVal val="#ppt_y"/>
                                          </p:val>
                                        </p:tav>
                                        <p:tav tm="100000">
                                          <p:val>
                                            <p:strVal val="#ppt_y"/>
                                          </p:val>
                                        </p:tav>
                                      </p:tavLst>
                                    </p:anim>
                                  </p:childTnLst>
                                </p:cTn>
                              </p:par>
                              <p:par>
                                <p:cTn id="140" presetID="2" presetClass="entr" presetSubtype="2" fill="hold" grpId="0" nodeType="withEffect">
                                  <p:stCondLst>
                                    <p:cond delay="0"/>
                                  </p:stCondLst>
                                  <p:childTnLst>
                                    <p:set>
                                      <p:cBhvr>
                                        <p:cTn id="141" dur="1" fill="hold">
                                          <p:stCondLst>
                                            <p:cond delay="0"/>
                                          </p:stCondLst>
                                        </p:cTn>
                                        <p:tgtEl>
                                          <p:spTgt spid="37"/>
                                        </p:tgtEl>
                                        <p:attrNameLst>
                                          <p:attrName>style.visibility</p:attrName>
                                        </p:attrNameLst>
                                      </p:cBhvr>
                                      <p:to>
                                        <p:strVal val="visible"/>
                                      </p:to>
                                    </p:set>
                                    <p:anim calcmode="lin" valueType="num">
                                      <p:cBhvr additive="base">
                                        <p:cTn id="142" dur="3000" fill="hold"/>
                                        <p:tgtEl>
                                          <p:spTgt spid="37"/>
                                        </p:tgtEl>
                                        <p:attrNameLst>
                                          <p:attrName>ppt_x</p:attrName>
                                        </p:attrNameLst>
                                      </p:cBhvr>
                                      <p:tavLst>
                                        <p:tav tm="0">
                                          <p:val>
                                            <p:strVal val="1+#ppt_w/2"/>
                                          </p:val>
                                        </p:tav>
                                        <p:tav tm="100000">
                                          <p:val>
                                            <p:strVal val="#ppt_x"/>
                                          </p:val>
                                        </p:tav>
                                      </p:tavLst>
                                    </p:anim>
                                    <p:anim calcmode="lin" valueType="num">
                                      <p:cBhvr additive="base">
                                        <p:cTn id="143" dur="3000" fill="hold"/>
                                        <p:tgtEl>
                                          <p:spTgt spid="37"/>
                                        </p:tgtEl>
                                        <p:attrNameLst>
                                          <p:attrName>ppt_y</p:attrName>
                                        </p:attrNameLst>
                                      </p:cBhvr>
                                      <p:tavLst>
                                        <p:tav tm="0">
                                          <p:val>
                                            <p:strVal val="#ppt_y"/>
                                          </p:val>
                                        </p:tav>
                                        <p:tav tm="100000">
                                          <p:val>
                                            <p:strVal val="#ppt_y"/>
                                          </p:val>
                                        </p:tav>
                                      </p:tavLst>
                                    </p:anim>
                                  </p:childTnLst>
                                </p:cTn>
                              </p:par>
                              <p:par>
                                <p:cTn id="144" presetID="2" presetClass="entr" presetSubtype="8" fill="hold" grpId="0" nodeType="withEffect">
                                  <p:stCondLst>
                                    <p:cond delay="0"/>
                                  </p:stCondLst>
                                  <p:childTnLst>
                                    <p:set>
                                      <p:cBhvr>
                                        <p:cTn id="145" dur="1" fill="hold">
                                          <p:stCondLst>
                                            <p:cond delay="0"/>
                                          </p:stCondLst>
                                        </p:cTn>
                                        <p:tgtEl>
                                          <p:spTgt spid="38"/>
                                        </p:tgtEl>
                                        <p:attrNameLst>
                                          <p:attrName>style.visibility</p:attrName>
                                        </p:attrNameLst>
                                      </p:cBhvr>
                                      <p:to>
                                        <p:strVal val="visible"/>
                                      </p:to>
                                    </p:set>
                                    <p:anim calcmode="lin" valueType="num">
                                      <p:cBhvr additive="base">
                                        <p:cTn id="146" dur="3000" fill="hold"/>
                                        <p:tgtEl>
                                          <p:spTgt spid="38"/>
                                        </p:tgtEl>
                                        <p:attrNameLst>
                                          <p:attrName>ppt_x</p:attrName>
                                        </p:attrNameLst>
                                      </p:cBhvr>
                                      <p:tavLst>
                                        <p:tav tm="0">
                                          <p:val>
                                            <p:strVal val="0-#ppt_w/2"/>
                                          </p:val>
                                        </p:tav>
                                        <p:tav tm="100000">
                                          <p:val>
                                            <p:strVal val="#ppt_x"/>
                                          </p:val>
                                        </p:tav>
                                      </p:tavLst>
                                    </p:anim>
                                    <p:anim calcmode="lin" valueType="num">
                                      <p:cBhvr additive="base">
                                        <p:cTn id="147" dur="3000" fill="hold"/>
                                        <p:tgtEl>
                                          <p:spTgt spid="38"/>
                                        </p:tgtEl>
                                        <p:attrNameLst>
                                          <p:attrName>ppt_y</p:attrName>
                                        </p:attrNameLst>
                                      </p:cBhvr>
                                      <p:tavLst>
                                        <p:tav tm="0">
                                          <p:val>
                                            <p:strVal val="#ppt_y"/>
                                          </p:val>
                                        </p:tav>
                                        <p:tav tm="100000">
                                          <p:val>
                                            <p:strVal val="#ppt_y"/>
                                          </p:val>
                                        </p:tav>
                                      </p:tavLst>
                                    </p:anim>
                                  </p:childTnLst>
                                </p:cTn>
                              </p:par>
                              <p:par>
                                <p:cTn id="148" presetID="2" presetClass="entr" presetSubtype="2" fill="hold" grpId="0" nodeType="withEffect">
                                  <p:stCondLst>
                                    <p:cond delay="0"/>
                                  </p:stCondLst>
                                  <p:childTnLst>
                                    <p:set>
                                      <p:cBhvr>
                                        <p:cTn id="149" dur="1" fill="hold">
                                          <p:stCondLst>
                                            <p:cond delay="0"/>
                                          </p:stCondLst>
                                        </p:cTn>
                                        <p:tgtEl>
                                          <p:spTgt spid="39"/>
                                        </p:tgtEl>
                                        <p:attrNameLst>
                                          <p:attrName>style.visibility</p:attrName>
                                        </p:attrNameLst>
                                      </p:cBhvr>
                                      <p:to>
                                        <p:strVal val="visible"/>
                                      </p:to>
                                    </p:set>
                                    <p:anim calcmode="lin" valueType="num">
                                      <p:cBhvr additive="base">
                                        <p:cTn id="150" dur="3000" fill="hold"/>
                                        <p:tgtEl>
                                          <p:spTgt spid="39"/>
                                        </p:tgtEl>
                                        <p:attrNameLst>
                                          <p:attrName>ppt_x</p:attrName>
                                        </p:attrNameLst>
                                      </p:cBhvr>
                                      <p:tavLst>
                                        <p:tav tm="0">
                                          <p:val>
                                            <p:strVal val="1+#ppt_w/2"/>
                                          </p:val>
                                        </p:tav>
                                        <p:tav tm="100000">
                                          <p:val>
                                            <p:strVal val="#ppt_x"/>
                                          </p:val>
                                        </p:tav>
                                      </p:tavLst>
                                    </p:anim>
                                    <p:anim calcmode="lin" valueType="num">
                                      <p:cBhvr additive="base">
                                        <p:cTn id="151" dur="3000" fill="hold"/>
                                        <p:tgtEl>
                                          <p:spTgt spid="39"/>
                                        </p:tgtEl>
                                        <p:attrNameLst>
                                          <p:attrName>ppt_y</p:attrName>
                                        </p:attrNameLst>
                                      </p:cBhvr>
                                      <p:tavLst>
                                        <p:tav tm="0">
                                          <p:val>
                                            <p:strVal val="#ppt_y"/>
                                          </p:val>
                                        </p:tav>
                                        <p:tav tm="100000">
                                          <p:val>
                                            <p:strVal val="#ppt_y"/>
                                          </p:val>
                                        </p:tav>
                                      </p:tavLst>
                                    </p:anim>
                                  </p:childTnLst>
                                </p:cTn>
                              </p:par>
                              <p:par>
                                <p:cTn id="152" presetID="2" presetClass="entr" presetSubtype="8" fill="hold" grpId="0" nodeType="withEffect">
                                  <p:stCondLst>
                                    <p:cond delay="0"/>
                                  </p:stCondLst>
                                  <p:childTnLst>
                                    <p:set>
                                      <p:cBhvr>
                                        <p:cTn id="153" dur="1" fill="hold">
                                          <p:stCondLst>
                                            <p:cond delay="0"/>
                                          </p:stCondLst>
                                        </p:cTn>
                                        <p:tgtEl>
                                          <p:spTgt spid="40"/>
                                        </p:tgtEl>
                                        <p:attrNameLst>
                                          <p:attrName>style.visibility</p:attrName>
                                        </p:attrNameLst>
                                      </p:cBhvr>
                                      <p:to>
                                        <p:strVal val="visible"/>
                                      </p:to>
                                    </p:set>
                                    <p:anim calcmode="lin" valueType="num">
                                      <p:cBhvr additive="base">
                                        <p:cTn id="154" dur="3000" fill="hold"/>
                                        <p:tgtEl>
                                          <p:spTgt spid="40"/>
                                        </p:tgtEl>
                                        <p:attrNameLst>
                                          <p:attrName>ppt_x</p:attrName>
                                        </p:attrNameLst>
                                      </p:cBhvr>
                                      <p:tavLst>
                                        <p:tav tm="0">
                                          <p:val>
                                            <p:strVal val="0-#ppt_w/2"/>
                                          </p:val>
                                        </p:tav>
                                        <p:tav tm="100000">
                                          <p:val>
                                            <p:strVal val="#ppt_x"/>
                                          </p:val>
                                        </p:tav>
                                      </p:tavLst>
                                    </p:anim>
                                    <p:anim calcmode="lin" valueType="num">
                                      <p:cBhvr additive="base">
                                        <p:cTn id="155" dur="3000" fill="hold"/>
                                        <p:tgtEl>
                                          <p:spTgt spid="40"/>
                                        </p:tgtEl>
                                        <p:attrNameLst>
                                          <p:attrName>ppt_y</p:attrName>
                                        </p:attrNameLst>
                                      </p:cBhvr>
                                      <p:tavLst>
                                        <p:tav tm="0">
                                          <p:val>
                                            <p:strVal val="#ppt_y"/>
                                          </p:val>
                                        </p:tav>
                                        <p:tav tm="100000">
                                          <p:val>
                                            <p:strVal val="#ppt_y"/>
                                          </p:val>
                                        </p:tav>
                                      </p:tavLst>
                                    </p:anim>
                                  </p:childTnLst>
                                </p:cTn>
                              </p:par>
                              <p:par>
                                <p:cTn id="156" presetID="2" presetClass="entr" presetSubtype="2" fill="hold" grpId="0" nodeType="withEffect">
                                  <p:stCondLst>
                                    <p:cond delay="0"/>
                                  </p:stCondLst>
                                  <p:childTnLst>
                                    <p:set>
                                      <p:cBhvr>
                                        <p:cTn id="157" dur="1" fill="hold">
                                          <p:stCondLst>
                                            <p:cond delay="0"/>
                                          </p:stCondLst>
                                        </p:cTn>
                                        <p:tgtEl>
                                          <p:spTgt spid="41"/>
                                        </p:tgtEl>
                                        <p:attrNameLst>
                                          <p:attrName>style.visibility</p:attrName>
                                        </p:attrNameLst>
                                      </p:cBhvr>
                                      <p:to>
                                        <p:strVal val="visible"/>
                                      </p:to>
                                    </p:set>
                                    <p:anim calcmode="lin" valueType="num">
                                      <p:cBhvr additive="base">
                                        <p:cTn id="158" dur="3000" fill="hold"/>
                                        <p:tgtEl>
                                          <p:spTgt spid="41"/>
                                        </p:tgtEl>
                                        <p:attrNameLst>
                                          <p:attrName>ppt_x</p:attrName>
                                        </p:attrNameLst>
                                      </p:cBhvr>
                                      <p:tavLst>
                                        <p:tav tm="0">
                                          <p:val>
                                            <p:strVal val="1+#ppt_w/2"/>
                                          </p:val>
                                        </p:tav>
                                        <p:tav tm="100000">
                                          <p:val>
                                            <p:strVal val="#ppt_x"/>
                                          </p:val>
                                        </p:tav>
                                      </p:tavLst>
                                    </p:anim>
                                    <p:anim calcmode="lin" valueType="num">
                                      <p:cBhvr additive="base">
                                        <p:cTn id="159" dur="3000" fill="hold"/>
                                        <p:tgtEl>
                                          <p:spTgt spid="41"/>
                                        </p:tgtEl>
                                        <p:attrNameLst>
                                          <p:attrName>ppt_y</p:attrName>
                                        </p:attrNameLst>
                                      </p:cBhvr>
                                      <p:tavLst>
                                        <p:tav tm="0">
                                          <p:val>
                                            <p:strVal val="#ppt_y"/>
                                          </p:val>
                                        </p:tav>
                                        <p:tav tm="100000">
                                          <p:val>
                                            <p:strVal val="#ppt_y"/>
                                          </p:val>
                                        </p:tav>
                                      </p:tavLst>
                                    </p:anim>
                                  </p:childTnLst>
                                </p:cTn>
                              </p:par>
                              <p:par>
                                <p:cTn id="160" presetID="2" presetClass="entr" presetSubtype="8" fill="hold" grpId="0" nodeType="withEffect">
                                  <p:stCondLst>
                                    <p:cond delay="0"/>
                                  </p:stCondLst>
                                  <p:childTnLst>
                                    <p:set>
                                      <p:cBhvr>
                                        <p:cTn id="161" dur="1" fill="hold">
                                          <p:stCondLst>
                                            <p:cond delay="0"/>
                                          </p:stCondLst>
                                        </p:cTn>
                                        <p:tgtEl>
                                          <p:spTgt spid="42"/>
                                        </p:tgtEl>
                                        <p:attrNameLst>
                                          <p:attrName>style.visibility</p:attrName>
                                        </p:attrNameLst>
                                      </p:cBhvr>
                                      <p:to>
                                        <p:strVal val="visible"/>
                                      </p:to>
                                    </p:set>
                                    <p:anim calcmode="lin" valueType="num">
                                      <p:cBhvr additive="base">
                                        <p:cTn id="162" dur="3000" fill="hold"/>
                                        <p:tgtEl>
                                          <p:spTgt spid="42"/>
                                        </p:tgtEl>
                                        <p:attrNameLst>
                                          <p:attrName>ppt_x</p:attrName>
                                        </p:attrNameLst>
                                      </p:cBhvr>
                                      <p:tavLst>
                                        <p:tav tm="0">
                                          <p:val>
                                            <p:strVal val="0-#ppt_w/2"/>
                                          </p:val>
                                        </p:tav>
                                        <p:tav tm="100000">
                                          <p:val>
                                            <p:strVal val="#ppt_x"/>
                                          </p:val>
                                        </p:tav>
                                      </p:tavLst>
                                    </p:anim>
                                    <p:anim calcmode="lin" valueType="num">
                                      <p:cBhvr additive="base">
                                        <p:cTn id="163" dur="3000" fill="hold"/>
                                        <p:tgtEl>
                                          <p:spTgt spid="42"/>
                                        </p:tgtEl>
                                        <p:attrNameLst>
                                          <p:attrName>ppt_y</p:attrName>
                                        </p:attrNameLst>
                                      </p:cBhvr>
                                      <p:tavLst>
                                        <p:tav tm="0">
                                          <p:val>
                                            <p:strVal val="#ppt_y"/>
                                          </p:val>
                                        </p:tav>
                                        <p:tav tm="100000">
                                          <p:val>
                                            <p:strVal val="#ppt_y"/>
                                          </p:val>
                                        </p:tav>
                                      </p:tavLst>
                                    </p:anim>
                                  </p:childTnLst>
                                </p:cTn>
                              </p:par>
                              <p:par>
                                <p:cTn id="164" presetID="2" presetClass="entr" presetSubtype="2" fill="hold" grpId="0" nodeType="withEffect">
                                  <p:stCondLst>
                                    <p:cond delay="0"/>
                                  </p:stCondLst>
                                  <p:childTnLst>
                                    <p:set>
                                      <p:cBhvr>
                                        <p:cTn id="165" dur="1" fill="hold">
                                          <p:stCondLst>
                                            <p:cond delay="0"/>
                                          </p:stCondLst>
                                        </p:cTn>
                                        <p:tgtEl>
                                          <p:spTgt spid="43"/>
                                        </p:tgtEl>
                                        <p:attrNameLst>
                                          <p:attrName>style.visibility</p:attrName>
                                        </p:attrNameLst>
                                      </p:cBhvr>
                                      <p:to>
                                        <p:strVal val="visible"/>
                                      </p:to>
                                    </p:set>
                                    <p:anim calcmode="lin" valueType="num">
                                      <p:cBhvr additive="base">
                                        <p:cTn id="166" dur="3000" fill="hold"/>
                                        <p:tgtEl>
                                          <p:spTgt spid="43"/>
                                        </p:tgtEl>
                                        <p:attrNameLst>
                                          <p:attrName>ppt_x</p:attrName>
                                        </p:attrNameLst>
                                      </p:cBhvr>
                                      <p:tavLst>
                                        <p:tav tm="0">
                                          <p:val>
                                            <p:strVal val="1+#ppt_w/2"/>
                                          </p:val>
                                        </p:tav>
                                        <p:tav tm="100000">
                                          <p:val>
                                            <p:strVal val="#ppt_x"/>
                                          </p:val>
                                        </p:tav>
                                      </p:tavLst>
                                    </p:anim>
                                    <p:anim calcmode="lin" valueType="num">
                                      <p:cBhvr additive="base">
                                        <p:cTn id="167" dur="3000" fill="hold"/>
                                        <p:tgtEl>
                                          <p:spTgt spid="43"/>
                                        </p:tgtEl>
                                        <p:attrNameLst>
                                          <p:attrName>ppt_y</p:attrName>
                                        </p:attrNameLst>
                                      </p:cBhvr>
                                      <p:tavLst>
                                        <p:tav tm="0">
                                          <p:val>
                                            <p:strVal val="#ppt_y"/>
                                          </p:val>
                                        </p:tav>
                                        <p:tav tm="100000">
                                          <p:val>
                                            <p:strVal val="#ppt_y"/>
                                          </p:val>
                                        </p:tav>
                                      </p:tavLst>
                                    </p:anim>
                                  </p:childTnLst>
                                </p:cTn>
                              </p:par>
                              <p:par>
                                <p:cTn id="168" presetID="2" presetClass="entr" presetSubtype="8" fill="hold" grpId="0" nodeType="withEffect">
                                  <p:stCondLst>
                                    <p:cond delay="0"/>
                                  </p:stCondLst>
                                  <p:childTnLst>
                                    <p:set>
                                      <p:cBhvr>
                                        <p:cTn id="169" dur="1" fill="hold">
                                          <p:stCondLst>
                                            <p:cond delay="0"/>
                                          </p:stCondLst>
                                        </p:cTn>
                                        <p:tgtEl>
                                          <p:spTgt spid="44"/>
                                        </p:tgtEl>
                                        <p:attrNameLst>
                                          <p:attrName>style.visibility</p:attrName>
                                        </p:attrNameLst>
                                      </p:cBhvr>
                                      <p:to>
                                        <p:strVal val="visible"/>
                                      </p:to>
                                    </p:set>
                                    <p:anim calcmode="lin" valueType="num">
                                      <p:cBhvr additive="base">
                                        <p:cTn id="170" dur="3000" fill="hold"/>
                                        <p:tgtEl>
                                          <p:spTgt spid="44"/>
                                        </p:tgtEl>
                                        <p:attrNameLst>
                                          <p:attrName>ppt_x</p:attrName>
                                        </p:attrNameLst>
                                      </p:cBhvr>
                                      <p:tavLst>
                                        <p:tav tm="0">
                                          <p:val>
                                            <p:strVal val="0-#ppt_w/2"/>
                                          </p:val>
                                        </p:tav>
                                        <p:tav tm="100000">
                                          <p:val>
                                            <p:strVal val="#ppt_x"/>
                                          </p:val>
                                        </p:tav>
                                      </p:tavLst>
                                    </p:anim>
                                    <p:anim calcmode="lin" valueType="num">
                                      <p:cBhvr additive="base">
                                        <p:cTn id="171" dur="3000" fill="hold"/>
                                        <p:tgtEl>
                                          <p:spTgt spid="44"/>
                                        </p:tgtEl>
                                        <p:attrNameLst>
                                          <p:attrName>ppt_y</p:attrName>
                                        </p:attrNameLst>
                                      </p:cBhvr>
                                      <p:tavLst>
                                        <p:tav tm="0">
                                          <p:val>
                                            <p:strVal val="#ppt_y"/>
                                          </p:val>
                                        </p:tav>
                                        <p:tav tm="100000">
                                          <p:val>
                                            <p:strVal val="#ppt_y"/>
                                          </p:val>
                                        </p:tav>
                                      </p:tavLst>
                                    </p:anim>
                                  </p:childTnLst>
                                </p:cTn>
                              </p:par>
                              <p:par>
                                <p:cTn id="172" presetID="2" presetClass="entr" presetSubtype="2" fill="hold" grpId="0" nodeType="withEffect">
                                  <p:stCondLst>
                                    <p:cond delay="0"/>
                                  </p:stCondLst>
                                  <p:childTnLst>
                                    <p:set>
                                      <p:cBhvr>
                                        <p:cTn id="173" dur="1" fill="hold">
                                          <p:stCondLst>
                                            <p:cond delay="0"/>
                                          </p:stCondLst>
                                        </p:cTn>
                                        <p:tgtEl>
                                          <p:spTgt spid="45"/>
                                        </p:tgtEl>
                                        <p:attrNameLst>
                                          <p:attrName>style.visibility</p:attrName>
                                        </p:attrNameLst>
                                      </p:cBhvr>
                                      <p:to>
                                        <p:strVal val="visible"/>
                                      </p:to>
                                    </p:set>
                                    <p:anim calcmode="lin" valueType="num">
                                      <p:cBhvr additive="base">
                                        <p:cTn id="174" dur="3000" fill="hold"/>
                                        <p:tgtEl>
                                          <p:spTgt spid="45"/>
                                        </p:tgtEl>
                                        <p:attrNameLst>
                                          <p:attrName>ppt_x</p:attrName>
                                        </p:attrNameLst>
                                      </p:cBhvr>
                                      <p:tavLst>
                                        <p:tav tm="0">
                                          <p:val>
                                            <p:strVal val="1+#ppt_w/2"/>
                                          </p:val>
                                        </p:tav>
                                        <p:tav tm="100000">
                                          <p:val>
                                            <p:strVal val="#ppt_x"/>
                                          </p:val>
                                        </p:tav>
                                      </p:tavLst>
                                    </p:anim>
                                    <p:anim calcmode="lin" valueType="num">
                                      <p:cBhvr additive="base">
                                        <p:cTn id="175" dur="3000" fill="hold"/>
                                        <p:tgtEl>
                                          <p:spTgt spid="45"/>
                                        </p:tgtEl>
                                        <p:attrNameLst>
                                          <p:attrName>ppt_y</p:attrName>
                                        </p:attrNameLst>
                                      </p:cBhvr>
                                      <p:tavLst>
                                        <p:tav tm="0">
                                          <p:val>
                                            <p:strVal val="#ppt_y"/>
                                          </p:val>
                                        </p:tav>
                                        <p:tav tm="100000">
                                          <p:val>
                                            <p:strVal val="#ppt_y"/>
                                          </p:val>
                                        </p:tav>
                                      </p:tavLst>
                                    </p:anim>
                                  </p:childTnLst>
                                </p:cTn>
                              </p:par>
                              <p:par>
                                <p:cTn id="176" presetID="2" presetClass="entr" presetSubtype="8" fill="hold" grpId="0" nodeType="withEffect">
                                  <p:stCondLst>
                                    <p:cond delay="0"/>
                                  </p:stCondLst>
                                  <p:childTnLst>
                                    <p:set>
                                      <p:cBhvr>
                                        <p:cTn id="177" dur="1" fill="hold">
                                          <p:stCondLst>
                                            <p:cond delay="0"/>
                                          </p:stCondLst>
                                        </p:cTn>
                                        <p:tgtEl>
                                          <p:spTgt spid="46"/>
                                        </p:tgtEl>
                                        <p:attrNameLst>
                                          <p:attrName>style.visibility</p:attrName>
                                        </p:attrNameLst>
                                      </p:cBhvr>
                                      <p:to>
                                        <p:strVal val="visible"/>
                                      </p:to>
                                    </p:set>
                                    <p:anim calcmode="lin" valueType="num">
                                      <p:cBhvr additive="base">
                                        <p:cTn id="178" dur="3000" fill="hold"/>
                                        <p:tgtEl>
                                          <p:spTgt spid="46"/>
                                        </p:tgtEl>
                                        <p:attrNameLst>
                                          <p:attrName>ppt_x</p:attrName>
                                        </p:attrNameLst>
                                      </p:cBhvr>
                                      <p:tavLst>
                                        <p:tav tm="0">
                                          <p:val>
                                            <p:strVal val="0-#ppt_w/2"/>
                                          </p:val>
                                        </p:tav>
                                        <p:tav tm="100000">
                                          <p:val>
                                            <p:strVal val="#ppt_x"/>
                                          </p:val>
                                        </p:tav>
                                      </p:tavLst>
                                    </p:anim>
                                    <p:anim calcmode="lin" valueType="num">
                                      <p:cBhvr additive="base">
                                        <p:cTn id="179" dur="3000" fill="hold"/>
                                        <p:tgtEl>
                                          <p:spTgt spid="46"/>
                                        </p:tgtEl>
                                        <p:attrNameLst>
                                          <p:attrName>ppt_y</p:attrName>
                                        </p:attrNameLst>
                                      </p:cBhvr>
                                      <p:tavLst>
                                        <p:tav tm="0">
                                          <p:val>
                                            <p:strVal val="#ppt_y"/>
                                          </p:val>
                                        </p:tav>
                                        <p:tav tm="100000">
                                          <p:val>
                                            <p:strVal val="#ppt_y"/>
                                          </p:val>
                                        </p:tav>
                                      </p:tavLst>
                                    </p:anim>
                                  </p:childTnLst>
                                </p:cTn>
                              </p:par>
                              <p:par>
                                <p:cTn id="180" presetID="3" presetClass="entr" presetSubtype="10" fill="hold" grpId="1" nodeType="withEffect">
                                  <p:stCondLst>
                                    <p:cond delay="0"/>
                                  </p:stCondLst>
                                  <p:childTnLst>
                                    <p:set>
                                      <p:cBhvr>
                                        <p:cTn id="181" dur="1" fill="hold">
                                          <p:stCondLst>
                                            <p:cond delay="0"/>
                                          </p:stCondLst>
                                        </p:cTn>
                                        <p:tgtEl>
                                          <p:spTgt spid="4"/>
                                        </p:tgtEl>
                                        <p:attrNameLst>
                                          <p:attrName>style.visibility</p:attrName>
                                        </p:attrNameLst>
                                      </p:cBhvr>
                                      <p:to>
                                        <p:strVal val="visible"/>
                                      </p:to>
                                    </p:set>
                                    <p:animEffect transition="in" filter="blinds(horizontal)">
                                      <p:cBhvr>
                                        <p:cTn id="182" dur="3000"/>
                                        <p:tgtEl>
                                          <p:spTgt spid="4"/>
                                        </p:tgtEl>
                                      </p:cBhvr>
                                    </p:animEffect>
                                  </p:childTnLst>
                                </p:cTn>
                              </p:par>
                              <p:par>
                                <p:cTn id="183" presetID="3" presetClass="entr" presetSubtype="10" fill="hold" grpId="1" nodeType="withEffect">
                                  <p:stCondLst>
                                    <p:cond delay="0"/>
                                  </p:stCondLst>
                                  <p:childTnLst>
                                    <p:set>
                                      <p:cBhvr>
                                        <p:cTn id="184" dur="1" fill="hold">
                                          <p:stCondLst>
                                            <p:cond delay="0"/>
                                          </p:stCondLst>
                                        </p:cTn>
                                        <p:tgtEl>
                                          <p:spTgt spid="5"/>
                                        </p:tgtEl>
                                        <p:attrNameLst>
                                          <p:attrName>style.visibility</p:attrName>
                                        </p:attrNameLst>
                                      </p:cBhvr>
                                      <p:to>
                                        <p:strVal val="visible"/>
                                      </p:to>
                                    </p:set>
                                    <p:animEffect transition="in" filter="blinds(horizontal)">
                                      <p:cBhvr>
                                        <p:cTn id="185" dur="3000"/>
                                        <p:tgtEl>
                                          <p:spTgt spid="5"/>
                                        </p:tgtEl>
                                      </p:cBhvr>
                                    </p:animEffect>
                                  </p:childTnLst>
                                </p:cTn>
                              </p:par>
                              <p:par>
                                <p:cTn id="186" presetID="3" presetClass="entr" presetSubtype="10" fill="hold" grpId="1" nodeType="withEffect">
                                  <p:stCondLst>
                                    <p:cond delay="0"/>
                                  </p:stCondLst>
                                  <p:childTnLst>
                                    <p:set>
                                      <p:cBhvr>
                                        <p:cTn id="187" dur="1" fill="hold">
                                          <p:stCondLst>
                                            <p:cond delay="0"/>
                                          </p:stCondLst>
                                        </p:cTn>
                                        <p:tgtEl>
                                          <p:spTgt spid="6"/>
                                        </p:tgtEl>
                                        <p:attrNameLst>
                                          <p:attrName>style.visibility</p:attrName>
                                        </p:attrNameLst>
                                      </p:cBhvr>
                                      <p:to>
                                        <p:strVal val="visible"/>
                                      </p:to>
                                    </p:set>
                                    <p:animEffect transition="in" filter="blinds(horizontal)">
                                      <p:cBhvr>
                                        <p:cTn id="188" dur="3000"/>
                                        <p:tgtEl>
                                          <p:spTgt spid="6"/>
                                        </p:tgtEl>
                                      </p:cBhvr>
                                    </p:animEffect>
                                  </p:childTnLst>
                                </p:cTn>
                              </p:par>
                              <p:par>
                                <p:cTn id="189" presetID="3" presetClass="entr" presetSubtype="10" fill="hold" grpId="1" nodeType="withEffect">
                                  <p:stCondLst>
                                    <p:cond delay="0"/>
                                  </p:stCondLst>
                                  <p:childTnLst>
                                    <p:set>
                                      <p:cBhvr>
                                        <p:cTn id="190" dur="1" fill="hold">
                                          <p:stCondLst>
                                            <p:cond delay="0"/>
                                          </p:stCondLst>
                                        </p:cTn>
                                        <p:tgtEl>
                                          <p:spTgt spid="7"/>
                                        </p:tgtEl>
                                        <p:attrNameLst>
                                          <p:attrName>style.visibility</p:attrName>
                                        </p:attrNameLst>
                                      </p:cBhvr>
                                      <p:to>
                                        <p:strVal val="visible"/>
                                      </p:to>
                                    </p:set>
                                    <p:animEffect transition="in" filter="blinds(horizontal)">
                                      <p:cBhvr>
                                        <p:cTn id="191" dur="3000"/>
                                        <p:tgtEl>
                                          <p:spTgt spid="7"/>
                                        </p:tgtEl>
                                      </p:cBhvr>
                                    </p:animEffect>
                                  </p:childTnLst>
                                </p:cTn>
                              </p:par>
                              <p:par>
                                <p:cTn id="192" presetID="3" presetClass="entr" presetSubtype="10" fill="hold" grpId="1" nodeType="withEffect">
                                  <p:stCondLst>
                                    <p:cond delay="0"/>
                                  </p:stCondLst>
                                  <p:childTnLst>
                                    <p:set>
                                      <p:cBhvr>
                                        <p:cTn id="193" dur="1" fill="hold">
                                          <p:stCondLst>
                                            <p:cond delay="0"/>
                                          </p:stCondLst>
                                        </p:cTn>
                                        <p:tgtEl>
                                          <p:spTgt spid="8"/>
                                        </p:tgtEl>
                                        <p:attrNameLst>
                                          <p:attrName>style.visibility</p:attrName>
                                        </p:attrNameLst>
                                      </p:cBhvr>
                                      <p:to>
                                        <p:strVal val="visible"/>
                                      </p:to>
                                    </p:set>
                                    <p:animEffect transition="in" filter="blinds(horizontal)">
                                      <p:cBhvr>
                                        <p:cTn id="194" dur="3000"/>
                                        <p:tgtEl>
                                          <p:spTgt spid="8"/>
                                        </p:tgtEl>
                                      </p:cBhvr>
                                    </p:animEffect>
                                  </p:childTnLst>
                                </p:cTn>
                              </p:par>
                              <p:par>
                                <p:cTn id="195" presetID="3" presetClass="entr" presetSubtype="10" fill="hold" grpId="1" nodeType="withEffect">
                                  <p:stCondLst>
                                    <p:cond delay="0"/>
                                  </p:stCondLst>
                                  <p:childTnLst>
                                    <p:set>
                                      <p:cBhvr>
                                        <p:cTn id="196" dur="1" fill="hold">
                                          <p:stCondLst>
                                            <p:cond delay="0"/>
                                          </p:stCondLst>
                                        </p:cTn>
                                        <p:tgtEl>
                                          <p:spTgt spid="9"/>
                                        </p:tgtEl>
                                        <p:attrNameLst>
                                          <p:attrName>style.visibility</p:attrName>
                                        </p:attrNameLst>
                                      </p:cBhvr>
                                      <p:to>
                                        <p:strVal val="visible"/>
                                      </p:to>
                                    </p:set>
                                    <p:animEffect transition="in" filter="blinds(horizontal)">
                                      <p:cBhvr>
                                        <p:cTn id="197" dur="3000"/>
                                        <p:tgtEl>
                                          <p:spTgt spid="9"/>
                                        </p:tgtEl>
                                      </p:cBhvr>
                                    </p:animEffect>
                                  </p:childTnLst>
                                </p:cTn>
                              </p:par>
                              <p:par>
                                <p:cTn id="198" presetID="3" presetClass="entr" presetSubtype="10" fill="hold" grpId="1" nodeType="withEffect">
                                  <p:stCondLst>
                                    <p:cond delay="0"/>
                                  </p:stCondLst>
                                  <p:childTnLst>
                                    <p:set>
                                      <p:cBhvr>
                                        <p:cTn id="199" dur="1" fill="hold">
                                          <p:stCondLst>
                                            <p:cond delay="0"/>
                                          </p:stCondLst>
                                        </p:cTn>
                                        <p:tgtEl>
                                          <p:spTgt spid="10"/>
                                        </p:tgtEl>
                                        <p:attrNameLst>
                                          <p:attrName>style.visibility</p:attrName>
                                        </p:attrNameLst>
                                      </p:cBhvr>
                                      <p:to>
                                        <p:strVal val="visible"/>
                                      </p:to>
                                    </p:set>
                                    <p:animEffect transition="in" filter="blinds(horizontal)">
                                      <p:cBhvr>
                                        <p:cTn id="200" dur="3000"/>
                                        <p:tgtEl>
                                          <p:spTgt spid="10"/>
                                        </p:tgtEl>
                                      </p:cBhvr>
                                    </p:animEffect>
                                  </p:childTnLst>
                                </p:cTn>
                              </p:par>
                              <p:par>
                                <p:cTn id="201" presetID="3" presetClass="entr" presetSubtype="10" fill="hold" grpId="1" nodeType="withEffect">
                                  <p:stCondLst>
                                    <p:cond delay="0"/>
                                  </p:stCondLst>
                                  <p:childTnLst>
                                    <p:set>
                                      <p:cBhvr>
                                        <p:cTn id="202" dur="1" fill="hold">
                                          <p:stCondLst>
                                            <p:cond delay="0"/>
                                          </p:stCondLst>
                                        </p:cTn>
                                        <p:tgtEl>
                                          <p:spTgt spid="11"/>
                                        </p:tgtEl>
                                        <p:attrNameLst>
                                          <p:attrName>style.visibility</p:attrName>
                                        </p:attrNameLst>
                                      </p:cBhvr>
                                      <p:to>
                                        <p:strVal val="visible"/>
                                      </p:to>
                                    </p:set>
                                    <p:animEffect transition="in" filter="blinds(horizontal)">
                                      <p:cBhvr>
                                        <p:cTn id="203" dur="3000"/>
                                        <p:tgtEl>
                                          <p:spTgt spid="11"/>
                                        </p:tgtEl>
                                      </p:cBhvr>
                                    </p:animEffect>
                                  </p:childTnLst>
                                </p:cTn>
                              </p:par>
                              <p:par>
                                <p:cTn id="204" presetID="3" presetClass="entr" presetSubtype="10" fill="hold" grpId="1" nodeType="withEffect">
                                  <p:stCondLst>
                                    <p:cond delay="0"/>
                                  </p:stCondLst>
                                  <p:childTnLst>
                                    <p:set>
                                      <p:cBhvr>
                                        <p:cTn id="205" dur="1" fill="hold">
                                          <p:stCondLst>
                                            <p:cond delay="0"/>
                                          </p:stCondLst>
                                        </p:cTn>
                                        <p:tgtEl>
                                          <p:spTgt spid="12"/>
                                        </p:tgtEl>
                                        <p:attrNameLst>
                                          <p:attrName>style.visibility</p:attrName>
                                        </p:attrNameLst>
                                      </p:cBhvr>
                                      <p:to>
                                        <p:strVal val="visible"/>
                                      </p:to>
                                    </p:set>
                                    <p:animEffect transition="in" filter="blinds(horizontal)">
                                      <p:cBhvr>
                                        <p:cTn id="206" dur="3000"/>
                                        <p:tgtEl>
                                          <p:spTgt spid="12"/>
                                        </p:tgtEl>
                                      </p:cBhvr>
                                    </p:animEffect>
                                  </p:childTnLst>
                                </p:cTn>
                              </p:par>
                              <p:par>
                                <p:cTn id="207" presetID="3" presetClass="entr" presetSubtype="10" fill="hold" grpId="1" nodeType="withEffect">
                                  <p:stCondLst>
                                    <p:cond delay="0"/>
                                  </p:stCondLst>
                                  <p:childTnLst>
                                    <p:set>
                                      <p:cBhvr>
                                        <p:cTn id="208" dur="1" fill="hold">
                                          <p:stCondLst>
                                            <p:cond delay="0"/>
                                          </p:stCondLst>
                                        </p:cTn>
                                        <p:tgtEl>
                                          <p:spTgt spid="13"/>
                                        </p:tgtEl>
                                        <p:attrNameLst>
                                          <p:attrName>style.visibility</p:attrName>
                                        </p:attrNameLst>
                                      </p:cBhvr>
                                      <p:to>
                                        <p:strVal val="visible"/>
                                      </p:to>
                                    </p:set>
                                    <p:animEffect transition="in" filter="blinds(horizontal)">
                                      <p:cBhvr>
                                        <p:cTn id="209" dur="3000"/>
                                        <p:tgtEl>
                                          <p:spTgt spid="13"/>
                                        </p:tgtEl>
                                      </p:cBhvr>
                                    </p:animEffect>
                                  </p:childTnLst>
                                </p:cTn>
                              </p:par>
                              <p:par>
                                <p:cTn id="210" presetID="3" presetClass="entr" presetSubtype="10" fill="hold" grpId="1" nodeType="withEffect">
                                  <p:stCondLst>
                                    <p:cond delay="0"/>
                                  </p:stCondLst>
                                  <p:childTnLst>
                                    <p:set>
                                      <p:cBhvr>
                                        <p:cTn id="211" dur="1" fill="hold">
                                          <p:stCondLst>
                                            <p:cond delay="0"/>
                                          </p:stCondLst>
                                        </p:cTn>
                                        <p:tgtEl>
                                          <p:spTgt spid="14"/>
                                        </p:tgtEl>
                                        <p:attrNameLst>
                                          <p:attrName>style.visibility</p:attrName>
                                        </p:attrNameLst>
                                      </p:cBhvr>
                                      <p:to>
                                        <p:strVal val="visible"/>
                                      </p:to>
                                    </p:set>
                                    <p:animEffect transition="in" filter="blinds(horizontal)">
                                      <p:cBhvr>
                                        <p:cTn id="212" dur="3000"/>
                                        <p:tgtEl>
                                          <p:spTgt spid="14"/>
                                        </p:tgtEl>
                                      </p:cBhvr>
                                    </p:animEffect>
                                  </p:childTnLst>
                                </p:cTn>
                              </p:par>
                              <p:par>
                                <p:cTn id="213" presetID="3" presetClass="entr" presetSubtype="10" fill="hold" grpId="1" nodeType="withEffect">
                                  <p:stCondLst>
                                    <p:cond delay="0"/>
                                  </p:stCondLst>
                                  <p:childTnLst>
                                    <p:set>
                                      <p:cBhvr>
                                        <p:cTn id="214" dur="1" fill="hold">
                                          <p:stCondLst>
                                            <p:cond delay="0"/>
                                          </p:stCondLst>
                                        </p:cTn>
                                        <p:tgtEl>
                                          <p:spTgt spid="15"/>
                                        </p:tgtEl>
                                        <p:attrNameLst>
                                          <p:attrName>style.visibility</p:attrName>
                                        </p:attrNameLst>
                                      </p:cBhvr>
                                      <p:to>
                                        <p:strVal val="visible"/>
                                      </p:to>
                                    </p:set>
                                    <p:animEffect transition="in" filter="blinds(horizontal)">
                                      <p:cBhvr>
                                        <p:cTn id="215" dur="3000"/>
                                        <p:tgtEl>
                                          <p:spTgt spid="15"/>
                                        </p:tgtEl>
                                      </p:cBhvr>
                                    </p:animEffect>
                                  </p:childTnLst>
                                </p:cTn>
                              </p:par>
                              <p:par>
                                <p:cTn id="216" presetID="3" presetClass="entr" presetSubtype="10" fill="hold" grpId="1" nodeType="withEffect">
                                  <p:stCondLst>
                                    <p:cond delay="0"/>
                                  </p:stCondLst>
                                  <p:childTnLst>
                                    <p:set>
                                      <p:cBhvr>
                                        <p:cTn id="217" dur="1" fill="hold">
                                          <p:stCondLst>
                                            <p:cond delay="0"/>
                                          </p:stCondLst>
                                        </p:cTn>
                                        <p:tgtEl>
                                          <p:spTgt spid="16"/>
                                        </p:tgtEl>
                                        <p:attrNameLst>
                                          <p:attrName>style.visibility</p:attrName>
                                        </p:attrNameLst>
                                      </p:cBhvr>
                                      <p:to>
                                        <p:strVal val="visible"/>
                                      </p:to>
                                    </p:set>
                                    <p:animEffect transition="in" filter="blinds(horizontal)">
                                      <p:cBhvr>
                                        <p:cTn id="218" dur="3000"/>
                                        <p:tgtEl>
                                          <p:spTgt spid="16"/>
                                        </p:tgtEl>
                                      </p:cBhvr>
                                    </p:animEffect>
                                  </p:childTnLst>
                                </p:cTn>
                              </p:par>
                              <p:par>
                                <p:cTn id="219" presetID="3" presetClass="entr" presetSubtype="10" fill="hold" grpId="1" nodeType="withEffect">
                                  <p:stCondLst>
                                    <p:cond delay="0"/>
                                  </p:stCondLst>
                                  <p:childTnLst>
                                    <p:set>
                                      <p:cBhvr>
                                        <p:cTn id="220" dur="1" fill="hold">
                                          <p:stCondLst>
                                            <p:cond delay="0"/>
                                          </p:stCondLst>
                                        </p:cTn>
                                        <p:tgtEl>
                                          <p:spTgt spid="17"/>
                                        </p:tgtEl>
                                        <p:attrNameLst>
                                          <p:attrName>style.visibility</p:attrName>
                                        </p:attrNameLst>
                                      </p:cBhvr>
                                      <p:to>
                                        <p:strVal val="visible"/>
                                      </p:to>
                                    </p:set>
                                    <p:animEffect transition="in" filter="blinds(horizontal)">
                                      <p:cBhvr>
                                        <p:cTn id="221" dur="3000"/>
                                        <p:tgtEl>
                                          <p:spTgt spid="17"/>
                                        </p:tgtEl>
                                      </p:cBhvr>
                                    </p:animEffect>
                                  </p:childTnLst>
                                </p:cTn>
                              </p:par>
                              <p:par>
                                <p:cTn id="222" presetID="3" presetClass="entr" presetSubtype="10" fill="hold" grpId="1" nodeType="withEffect">
                                  <p:stCondLst>
                                    <p:cond delay="0"/>
                                  </p:stCondLst>
                                  <p:childTnLst>
                                    <p:set>
                                      <p:cBhvr>
                                        <p:cTn id="223" dur="1" fill="hold">
                                          <p:stCondLst>
                                            <p:cond delay="0"/>
                                          </p:stCondLst>
                                        </p:cTn>
                                        <p:tgtEl>
                                          <p:spTgt spid="18"/>
                                        </p:tgtEl>
                                        <p:attrNameLst>
                                          <p:attrName>style.visibility</p:attrName>
                                        </p:attrNameLst>
                                      </p:cBhvr>
                                      <p:to>
                                        <p:strVal val="visible"/>
                                      </p:to>
                                    </p:set>
                                    <p:animEffect transition="in" filter="blinds(horizontal)">
                                      <p:cBhvr>
                                        <p:cTn id="224" dur="3000"/>
                                        <p:tgtEl>
                                          <p:spTgt spid="18"/>
                                        </p:tgtEl>
                                      </p:cBhvr>
                                    </p:animEffect>
                                  </p:childTnLst>
                                </p:cTn>
                              </p:par>
                              <p:par>
                                <p:cTn id="225" presetID="3" presetClass="entr" presetSubtype="10" fill="hold" grpId="1" nodeType="withEffect">
                                  <p:stCondLst>
                                    <p:cond delay="0"/>
                                  </p:stCondLst>
                                  <p:childTnLst>
                                    <p:set>
                                      <p:cBhvr>
                                        <p:cTn id="226" dur="1" fill="hold">
                                          <p:stCondLst>
                                            <p:cond delay="0"/>
                                          </p:stCondLst>
                                        </p:cTn>
                                        <p:tgtEl>
                                          <p:spTgt spid="19"/>
                                        </p:tgtEl>
                                        <p:attrNameLst>
                                          <p:attrName>style.visibility</p:attrName>
                                        </p:attrNameLst>
                                      </p:cBhvr>
                                      <p:to>
                                        <p:strVal val="visible"/>
                                      </p:to>
                                    </p:set>
                                    <p:animEffect transition="in" filter="blinds(horizontal)">
                                      <p:cBhvr>
                                        <p:cTn id="227" dur="3000"/>
                                        <p:tgtEl>
                                          <p:spTgt spid="19"/>
                                        </p:tgtEl>
                                      </p:cBhvr>
                                    </p:animEffect>
                                  </p:childTnLst>
                                </p:cTn>
                              </p:par>
                              <p:par>
                                <p:cTn id="228" presetID="3" presetClass="entr" presetSubtype="10" fill="hold" grpId="1" nodeType="withEffect">
                                  <p:stCondLst>
                                    <p:cond delay="0"/>
                                  </p:stCondLst>
                                  <p:childTnLst>
                                    <p:set>
                                      <p:cBhvr>
                                        <p:cTn id="229" dur="1" fill="hold">
                                          <p:stCondLst>
                                            <p:cond delay="0"/>
                                          </p:stCondLst>
                                        </p:cTn>
                                        <p:tgtEl>
                                          <p:spTgt spid="20"/>
                                        </p:tgtEl>
                                        <p:attrNameLst>
                                          <p:attrName>style.visibility</p:attrName>
                                        </p:attrNameLst>
                                      </p:cBhvr>
                                      <p:to>
                                        <p:strVal val="visible"/>
                                      </p:to>
                                    </p:set>
                                    <p:animEffect transition="in" filter="blinds(horizontal)">
                                      <p:cBhvr>
                                        <p:cTn id="230" dur="3000"/>
                                        <p:tgtEl>
                                          <p:spTgt spid="20"/>
                                        </p:tgtEl>
                                      </p:cBhvr>
                                    </p:animEffect>
                                  </p:childTnLst>
                                </p:cTn>
                              </p:par>
                              <p:par>
                                <p:cTn id="231" presetID="3" presetClass="entr" presetSubtype="10" fill="hold" grpId="1" nodeType="withEffect">
                                  <p:stCondLst>
                                    <p:cond delay="0"/>
                                  </p:stCondLst>
                                  <p:childTnLst>
                                    <p:set>
                                      <p:cBhvr>
                                        <p:cTn id="232" dur="1" fill="hold">
                                          <p:stCondLst>
                                            <p:cond delay="0"/>
                                          </p:stCondLst>
                                        </p:cTn>
                                        <p:tgtEl>
                                          <p:spTgt spid="21"/>
                                        </p:tgtEl>
                                        <p:attrNameLst>
                                          <p:attrName>style.visibility</p:attrName>
                                        </p:attrNameLst>
                                      </p:cBhvr>
                                      <p:to>
                                        <p:strVal val="visible"/>
                                      </p:to>
                                    </p:set>
                                    <p:animEffect transition="in" filter="blinds(horizontal)">
                                      <p:cBhvr>
                                        <p:cTn id="233" dur="3000"/>
                                        <p:tgtEl>
                                          <p:spTgt spid="21"/>
                                        </p:tgtEl>
                                      </p:cBhvr>
                                    </p:animEffect>
                                  </p:childTnLst>
                                </p:cTn>
                              </p:par>
                              <p:par>
                                <p:cTn id="234" presetID="3" presetClass="entr" presetSubtype="10" fill="hold" grpId="1" nodeType="withEffect">
                                  <p:stCondLst>
                                    <p:cond delay="0"/>
                                  </p:stCondLst>
                                  <p:childTnLst>
                                    <p:set>
                                      <p:cBhvr>
                                        <p:cTn id="235" dur="1" fill="hold">
                                          <p:stCondLst>
                                            <p:cond delay="0"/>
                                          </p:stCondLst>
                                        </p:cTn>
                                        <p:tgtEl>
                                          <p:spTgt spid="22"/>
                                        </p:tgtEl>
                                        <p:attrNameLst>
                                          <p:attrName>style.visibility</p:attrName>
                                        </p:attrNameLst>
                                      </p:cBhvr>
                                      <p:to>
                                        <p:strVal val="visible"/>
                                      </p:to>
                                    </p:set>
                                    <p:animEffect transition="in" filter="blinds(horizontal)">
                                      <p:cBhvr>
                                        <p:cTn id="236" dur="3000"/>
                                        <p:tgtEl>
                                          <p:spTgt spid="22"/>
                                        </p:tgtEl>
                                      </p:cBhvr>
                                    </p:animEffect>
                                  </p:childTnLst>
                                </p:cTn>
                              </p:par>
                              <p:par>
                                <p:cTn id="237" presetID="3" presetClass="entr" presetSubtype="10" fill="hold" grpId="1" nodeType="withEffect">
                                  <p:stCondLst>
                                    <p:cond delay="0"/>
                                  </p:stCondLst>
                                  <p:childTnLst>
                                    <p:set>
                                      <p:cBhvr>
                                        <p:cTn id="238" dur="1" fill="hold">
                                          <p:stCondLst>
                                            <p:cond delay="0"/>
                                          </p:stCondLst>
                                        </p:cTn>
                                        <p:tgtEl>
                                          <p:spTgt spid="23"/>
                                        </p:tgtEl>
                                        <p:attrNameLst>
                                          <p:attrName>style.visibility</p:attrName>
                                        </p:attrNameLst>
                                      </p:cBhvr>
                                      <p:to>
                                        <p:strVal val="visible"/>
                                      </p:to>
                                    </p:set>
                                    <p:animEffect transition="in" filter="blinds(horizontal)">
                                      <p:cBhvr>
                                        <p:cTn id="239" dur="3000"/>
                                        <p:tgtEl>
                                          <p:spTgt spid="23"/>
                                        </p:tgtEl>
                                      </p:cBhvr>
                                    </p:animEffect>
                                  </p:childTnLst>
                                </p:cTn>
                              </p:par>
                              <p:par>
                                <p:cTn id="240" presetID="3" presetClass="entr" presetSubtype="10" fill="hold" grpId="1" nodeType="withEffect">
                                  <p:stCondLst>
                                    <p:cond delay="0"/>
                                  </p:stCondLst>
                                  <p:childTnLst>
                                    <p:set>
                                      <p:cBhvr>
                                        <p:cTn id="241" dur="1" fill="hold">
                                          <p:stCondLst>
                                            <p:cond delay="0"/>
                                          </p:stCondLst>
                                        </p:cTn>
                                        <p:tgtEl>
                                          <p:spTgt spid="24"/>
                                        </p:tgtEl>
                                        <p:attrNameLst>
                                          <p:attrName>style.visibility</p:attrName>
                                        </p:attrNameLst>
                                      </p:cBhvr>
                                      <p:to>
                                        <p:strVal val="visible"/>
                                      </p:to>
                                    </p:set>
                                    <p:animEffect transition="in" filter="blinds(horizontal)">
                                      <p:cBhvr>
                                        <p:cTn id="242" dur="3000"/>
                                        <p:tgtEl>
                                          <p:spTgt spid="24"/>
                                        </p:tgtEl>
                                      </p:cBhvr>
                                    </p:animEffect>
                                  </p:childTnLst>
                                </p:cTn>
                              </p:par>
                              <p:par>
                                <p:cTn id="243" presetID="3" presetClass="entr" presetSubtype="10" fill="hold" grpId="1" nodeType="withEffect">
                                  <p:stCondLst>
                                    <p:cond delay="0"/>
                                  </p:stCondLst>
                                  <p:childTnLst>
                                    <p:set>
                                      <p:cBhvr>
                                        <p:cTn id="244" dur="1" fill="hold">
                                          <p:stCondLst>
                                            <p:cond delay="0"/>
                                          </p:stCondLst>
                                        </p:cTn>
                                        <p:tgtEl>
                                          <p:spTgt spid="25"/>
                                        </p:tgtEl>
                                        <p:attrNameLst>
                                          <p:attrName>style.visibility</p:attrName>
                                        </p:attrNameLst>
                                      </p:cBhvr>
                                      <p:to>
                                        <p:strVal val="visible"/>
                                      </p:to>
                                    </p:set>
                                    <p:animEffect transition="in" filter="blinds(horizontal)">
                                      <p:cBhvr>
                                        <p:cTn id="245" dur="3000"/>
                                        <p:tgtEl>
                                          <p:spTgt spid="25"/>
                                        </p:tgtEl>
                                      </p:cBhvr>
                                    </p:animEffect>
                                  </p:childTnLst>
                                </p:cTn>
                              </p:par>
                              <p:par>
                                <p:cTn id="246" presetID="3" presetClass="entr" presetSubtype="10" fill="hold" grpId="1" nodeType="withEffect">
                                  <p:stCondLst>
                                    <p:cond delay="0"/>
                                  </p:stCondLst>
                                  <p:childTnLst>
                                    <p:set>
                                      <p:cBhvr>
                                        <p:cTn id="247" dur="1" fill="hold">
                                          <p:stCondLst>
                                            <p:cond delay="0"/>
                                          </p:stCondLst>
                                        </p:cTn>
                                        <p:tgtEl>
                                          <p:spTgt spid="26"/>
                                        </p:tgtEl>
                                        <p:attrNameLst>
                                          <p:attrName>style.visibility</p:attrName>
                                        </p:attrNameLst>
                                      </p:cBhvr>
                                      <p:to>
                                        <p:strVal val="visible"/>
                                      </p:to>
                                    </p:set>
                                    <p:animEffect transition="in" filter="blinds(horizontal)">
                                      <p:cBhvr>
                                        <p:cTn id="248" dur="3000"/>
                                        <p:tgtEl>
                                          <p:spTgt spid="26"/>
                                        </p:tgtEl>
                                      </p:cBhvr>
                                    </p:animEffect>
                                  </p:childTnLst>
                                </p:cTn>
                              </p:par>
                              <p:par>
                                <p:cTn id="249" presetID="3" presetClass="entr" presetSubtype="10" fill="hold" grpId="1" nodeType="withEffect">
                                  <p:stCondLst>
                                    <p:cond delay="0"/>
                                  </p:stCondLst>
                                  <p:childTnLst>
                                    <p:set>
                                      <p:cBhvr>
                                        <p:cTn id="250" dur="1" fill="hold">
                                          <p:stCondLst>
                                            <p:cond delay="0"/>
                                          </p:stCondLst>
                                        </p:cTn>
                                        <p:tgtEl>
                                          <p:spTgt spid="27"/>
                                        </p:tgtEl>
                                        <p:attrNameLst>
                                          <p:attrName>style.visibility</p:attrName>
                                        </p:attrNameLst>
                                      </p:cBhvr>
                                      <p:to>
                                        <p:strVal val="visible"/>
                                      </p:to>
                                    </p:set>
                                    <p:animEffect transition="in" filter="blinds(horizontal)">
                                      <p:cBhvr>
                                        <p:cTn id="251" dur="3000"/>
                                        <p:tgtEl>
                                          <p:spTgt spid="27"/>
                                        </p:tgtEl>
                                      </p:cBhvr>
                                    </p:animEffect>
                                  </p:childTnLst>
                                </p:cTn>
                              </p:par>
                              <p:par>
                                <p:cTn id="252" presetID="3" presetClass="entr" presetSubtype="10" fill="hold" grpId="1" nodeType="withEffect">
                                  <p:stCondLst>
                                    <p:cond delay="0"/>
                                  </p:stCondLst>
                                  <p:childTnLst>
                                    <p:set>
                                      <p:cBhvr>
                                        <p:cTn id="253" dur="1" fill="hold">
                                          <p:stCondLst>
                                            <p:cond delay="0"/>
                                          </p:stCondLst>
                                        </p:cTn>
                                        <p:tgtEl>
                                          <p:spTgt spid="28"/>
                                        </p:tgtEl>
                                        <p:attrNameLst>
                                          <p:attrName>style.visibility</p:attrName>
                                        </p:attrNameLst>
                                      </p:cBhvr>
                                      <p:to>
                                        <p:strVal val="visible"/>
                                      </p:to>
                                    </p:set>
                                    <p:animEffect transition="in" filter="blinds(horizontal)">
                                      <p:cBhvr>
                                        <p:cTn id="254" dur="3000"/>
                                        <p:tgtEl>
                                          <p:spTgt spid="28"/>
                                        </p:tgtEl>
                                      </p:cBhvr>
                                    </p:animEffect>
                                  </p:childTnLst>
                                </p:cTn>
                              </p:par>
                              <p:par>
                                <p:cTn id="255" presetID="3" presetClass="entr" presetSubtype="10" fill="hold" grpId="1" nodeType="withEffect">
                                  <p:stCondLst>
                                    <p:cond delay="0"/>
                                  </p:stCondLst>
                                  <p:childTnLst>
                                    <p:set>
                                      <p:cBhvr>
                                        <p:cTn id="256" dur="1" fill="hold">
                                          <p:stCondLst>
                                            <p:cond delay="0"/>
                                          </p:stCondLst>
                                        </p:cTn>
                                        <p:tgtEl>
                                          <p:spTgt spid="29"/>
                                        </p:tgtEl>
                                        <p:attrNameLst>
                                          <p:attrName>style.visibility</p:attrName>
                                        </p:attrNameLst>
                                      </p:cBhvr>
                                      <p:to>
                                        <p:strVal val="visible"/>
                                      </p:to>
                                    </p:set>
                                    <p:animEffect transition="in" filter="blinds(horizontal)">
                                      <p:cBhvr>
                                        <p:cTn id="257" dur="3000"/>
                                        <p:tgtEl>
                                          <p:spTgt spid="29"/>
                                        </p:tgtEl>
                                      </p:cBhvr>
                                    </p:animEffect>
                                  </p:childTnLst>
                                </p:cTn>
                              </p:par>
                              <p:par>
                                <p:cTn id="258" presetID="3" presetClass="entr" presetSubtype="10" fill="hold" grpId="1" nodeType="withEffect">
                                  <p:stCondLst>
                                    <p:cond delay="0"/>
                                  </p:stCondLst>
                                  <p:childTnLst>
                                    <p:set>
                                      <p:cBhvr>
                                        <p:cTn id="259" dur="1" fill="hold">
                                          <p:stCondLst>
                                            <p:cond delay="0"/>
                                          </p:stCondLst>
                                        </p:cTn>
                                        <p:tgtEl>
                                          <p:spTgt spid="30"/>
                                        </p:tgtEl>
                                        <p:attrNameLst>
                                          <p:attrName>style.visibility</p:attrName>
                                        </p:attrNameLst>
                                      </p:cBhvr>
                                      <p:to>
                                        <p:strVal val="visible"/>
                                      </p:to>
                                    </p:set>
                                    <p:animEffect transition="in" filter="blinds(horizontal)">
                                      <p:cBhvr>
                                        <p:cTn id="260" dur="3000"/>
                                        <p:tgtEl>
                                          <p:spTgt spid="30"/>
                                        </p:tgtEl>
                                      </p:cBhvr>
                                    </p:animEffect>
                                  </p:childTnLst>
                                </p:cTn>
                              </p:par>
                              <p:par>
                                <p:cTn id="261" presetID="3" presetClass="entr" presetSubtype="10" fill="hold" grpId="1" nodeType="withEffect">
                                  <p:stCondLst>
                                    <p:cond delay="0"/>
                                  </p:stCondLst>
                                  <p:childTnLst>
                                    <p:set>
                                      <p:cBhvr>
                                        <p:cTn id="262" dur="1" fill="hold">
                                          <p:stCondLst>
                                            <p:cond delay="0"/>
                                          </p:stCondLst>
                                        </p:cTn>
                                        <p:tgtEl>
                                          <p:spTgt spid="31"/>
                                        </p:tgtEl>
                                        <p:attrNameLst>
                                          <p:attrName>style.visibility</p:attrName>
                                        </p:attrNameLst>
                                      </p:cBhvr>
                                      <p:to>
                                        <p:strVal val="visible"/>
                                      </p:to>
                                    </p:set>
                                    <p:animEffect transition="in" filter="blinds(horizontal)">
                                      <p:cBhvr>
                                        <p:cTn id="263" dur="3000"/>
                                        <p:tgtEl>
                                          <p:spTgt spid="31"/>
                                        </p:tgtEl>
                                      </p:cBhvr>
                                    </p:animEffect>
                                  </p:childTnLst>
                                </p:cTn>
                              </p:par>
                              <p:par>
                                <p:cTn id="264" presetID="3" presetClass="entr" presetSubtype="10" fill="hold" grpId="1" nodeType="withEffect">
                                  <p:stCondLst>
                                    <p:cond delay="0"/>
                                  </p:stCondLst>
                                  <p:childTnLst>
                                    <p:set>
                                      <p:cBhvr>
                                        <p:cTn id="265" dur="1" fill="hold">
                                          <p:stCondLst>
                                            <p:cond delay="0"/>
                                          </p:stCondLst>
                                        </p:cTn>
                                        <p:tgtEl>
                                          <p:spTgt spid="32"/>
                                        </p:tgtEl>
                                        <p:attrNameLst>
                                          <p:attrName>style.visibility</p:attrName>
                                        </p:attrNameLst>
                                      </p:cBhvr>
                                      <p:to>
                                        <p:strVal val="visible"/>
                                      </p:to>
                                    </p:set>
                                    <p:animEffect transition="in" filter="blinds(horizontal)">
                                      <p:cBhvr>
                                        <p:cTn id="266" dur="3000"/>
                                        <p:tgtEl>
                                          <p:spTgt spid="32"/>
                                        </p:tgtEl>
                                      </p:cBhvr>
                                    </p:animEffect>
                                  </p:childTnLst>
                                </p:cTn>
                              </p:par>
                              <p:par>
                                <p:cTn id="267" presetID="3" presetClass="entr" presetSubtype="10" fill="hold" grpId="1" nodeType="withEffect">
                                  <p:stCondLst>
                                    <p:cond delay="0"/>
                                  </p:stCondLst>
                                  <p:childTnLst>
                                    <p:set>
                                      <p:cBhvr>
                                        <p:cTn id="268" dur="1" fill="hold">
                                          <p:stCondLst>
                                            <p:cond delay="0"/>
                                          </p:stCondLst>
                                        </p:cTn>
                                        <p:tgtEl>
                                          <p:spTgt spid="33"/>
                                        </p:tgtEl>
                                        <p:attrNameLst>
                                          <p:attrName>style.visibility</p:attrName>
                                        </p:attrNameLst>
                                      </p:cBhvr>
                                      <p:to>
                                        <p:strVal val="visible"/>
                                      </p:to>
                                    </p:set>
                                    <p:animEffect transition="in" filter="blinds(horizontal)">
                                      <p:cBhvr>
                                        <p:cTn id="269" dur="3000"/>
                                        <p:tgtEl>
                                          <p:spTgt spid="33"/>
                                        </p:tgtEl>
                                      </p:cBhvr>
                                    </p:animEffect>
                                  </p:childTnLst>
                                </p:cTn>
                              </p:par>
                              <p:par>
                                <p:cTn id="270" presetID="3" presetClass="entr" presetSubtype="10" fill="hold" grpId="1" nodeType="withEffect">
                                  <p:stCondLst>
                                    <p:cond delay="0"/>
                                  </p:stCondLst>
                                  <p:childTnLst>
                                    <p:set>
                                      <p:cBhvr>
                                        <p:cTn id="271" dur="1" fill="hold">
                                          <p:stCondLst>
                                            <p:cond delay="0"/>
                                          </p:stCondLst>
                                        </p:cTn>
                                        <p:tgtEl>
                                          <p:spTgt spid="34"/>
                                        </p:tgtEl>
                                        <p:attrNameLst>
                                          <p:attrName>style.visibility</p:attrName>
                                        </p:attrNameLst>
                                      </p:cBhvr>
                                      <p:to>
                                        <p:strVal val="visible"/>
                                      </p:to>
                                    </p:set>
                                    <p:animEffect transition="in" filter="blinds(horizontal)">
                                      <p:cBhvr>
                                        <p:cTn id="272" dur="3000"/>
                                        <p:tgtEl>
                                          <p:spTgt spid="34"/>
                                        </p:tgtEl>
                                      </p:cBhvr>
                                    </p:animEffect>
                                  </p:childTnLst>
                                </p:cTn>
                              </p:par>
                              <p:par>
                                <p:cTn id="273" presetID="3" presetClass="entr" presetSubtype="10" fill="hold" grpId="1" nodeType="withEffect">
                                  <p:stCondLst>
                                    <p:cond delay="0"/>
                                  </p:stCondLst>
                                  <p:childTnLst>
                                    <p:set>
                                      <p:cBhvr>
                                        <p:cTn id="274" dur="1" fill="hold">
                                          <p:stCondLst>
                                            <p:cond delay="0"/>
                                          </p:stCondLst>
                                        </p:cTn>
                                        <p:tgtEl>
                                          <p:spTgt spid="35"/>
                                        </p:tgtEl>
                                        <p:attrNameLst>
                                          <p:attrName>style.visibility</p:attrName>
                                        </p:attrNameLst>
                                      </p:cBhvr>
                                      <p:to>
                                        <p:strVal val="visible"/>
                                      </p:to>
                                    </p:set>
                                    <p:animEffect transition="in" filter="blinds(horizontal)">
                                      <p:cBhvr>
                                        <p:cTn id="275" dur="3000"/>
                                        <p:tgtEl>
                                          <p:spTgt spid="35"/>
                                        </p:tgtEl>
                                      </p:cBhvr>
                                    </p:animEffect>
                                  </p:childTnLst>
                                </p:cTn>
                              </p:par>
                              <p:par>
                                <p:cTn id="276" presetID="3" presetClass="entr" presetSubtype="10" fill="hold" grpId="1" nodeType="withEffect">
                                  <p:stCondLst>
                                    <p:cond delay="0"/>
                                  </p:stCondLst>
                                  <p:childTnLst>
                                    <p:set>
                                      <p:cBhvr>
                                        <p:cTn id="277" dur="1" fill="hold">
                                          <p:stCondLst>
                                            <p:cond delay="0"/>
                                          </p:stCondLst>
                                        </p:cTn>
                                        <p:tgtEl>
                                          <p:spTgt spid="36"/>
                                        </p:tgtEl>
                                        <p:attrNameLst>
                                          <p:attrName>style.visibility</p:attrName>
                                        </p:attrNameLst>
                                      </p:cBhvr>
                                      <p:to>
                                        <p:strVal val="visible"/>
                                      </p:to>
                                    </p:set>
                                    <p:animEffect transition="in" filter="blinds(horizontal)">
                                      <p:cBhvr>
                                        <p:cTn id="278" dur="3000"/>
                                        <p:tgtEl>
                                          <p:spTgt spid="36"/>
                                        </p:tgtEl>
                                      </p:cBhvr>
                                    </p:animEffect>
                                  </p:childTnLst>
                                </p:cTn>
                              </p:par>
                              <p:par>
                                <p:cTn id="279" presetID="3" presetClass="entr" presetSubtype="10" fill="hold" grpId="1" nodeType="withEffect">
                                  <p:stCondLst>
                                    <p:cond delay="0"/>
                                  </p:stCondLst>
                                  <p:childTnLst>
                                    <p:set>
                                      <p:cBhvr>
                                        <p:cTn id="280" dur="1" fill="hold">
                                          <p:stCondLst>
                                            <p:cond delay="0"/>
                                          </p:stCondLst>
                                        </p:cTn>
                                        <p:tgtEl>
                                          <p:spTgt spid="37"/>
                                        </p:tgtEl>
                                        <p:attrNameLst>
                                          <p:attrName>style.visibility</p:attrName>
                                        </p:attrNameLst>
                                      </p:cBhvr>
                                      <p:to>
                                        <p:strVal val="visible"/>
                                      </p:to>
                                    </p:set>
                                    <p:animEffect transition="in" filter="blinds(horizontal)">
                                      <p:cBhvr>
                                        <p:cTn id="281" dur="3000"/>
                                        <p:tgtEl>
                                          <p:spTgt spid="37"/>
                                        </p:tgtEl>
                                      </p:cBhvr>
                                    </p:animEffect>
                                  </p:childTnLst>
                                </p:cTn>
                              </p:par>
                              <p:par>
                                <p:cTn id="282" presetID="3" presetClass="entr" presetSubtype="10" fill="hold" grpId="1" nodeType="withEffect">
                                  <p:stCondLst>
                                    <p:cond delay="0"/>
                                  </p:stCondLst>
                                  <p:childTnLst>
                                    <p:set>
                                      <p:cBhvr>
                                        <p:cTn id="283" dur="1" fill="hold">
                                          <p:stCondLst>
                                            <p:cond delay="0"/>
                                          </p:stCondLst>
                                        </p:cTn>
                                        <p:tgtEl>
                                          <p:spTgt spid="38"/>
                                        </p:tgtEl>
                                        <p:attrNameLst>
                                          <p:attrName>style.visibility</p:attrName>
                                        </p:attrNameLst>
                                      </p:cBhvr>
                                      <p:to>
                                        <p:strVal val="visible"/>
                                      </p:to>
                                    </p:set>
                                    <p:animEffect transition="in" filter="blinds(horizontal)">
                                      <p:cBhvr>
                                        <p:cTn id="284" dur="3000"/>
                                        <p:tgtEl>
                                          <p:spTgt spid="38"/>
                                        </p:tgtEl>
                                      </p:cBhvr>
                                    </p:animEffect>
                                  </p:childTnLst>
                                </p:cTn>
                              </p:par>
                              <p:par>
                                <p:cTn id="285" presetID="3" presetClass="entr" presetSubtype="10" fill="hold" grpId="1" nodeType="withEffect">
                                  <p:stCondLst>
                                    <p:cond delay="0"/>
                                  </p:stCondLst>
                                  <p:childTnLst>
                                    <p:set>
                                      <p:cBhvr>
                                        <p:cTn id="286" dur="1" fill="hold">
                                          <p:stCondLst>
                                            <p:cond delay="0"/>
                                          </p:stCondLst>
                                        </p:cTn>
                                        <p:tgtEl>
                                          <p:spTgt spid="39"/>
                                        </p:tgtEl>
                                        <p:attrNameLst>
                                          <p:attrName>style.visibility</p:attrName>
                                        </p:attrNameLst>
                                      </p:cBhvr>
                                      <p:to>
                                        <p:strVal val="visible"/>
                                      </p:to>
                                    </p:set>
                                    <p:animEffect transition="in" filter="blinds(horizontal)">
                                      <p:cBhvr>
                                        <p:cTn id="287" dur="3000"/>
                                        <p:tgtEl>
                                          <p:spTgt spid="39"/>
                                        </p:tgtEl>
                                      </p:cBhvr>
                                    </p:animEffect>
                                  </p:childTnLst>
                                </p:cTn>
                              </p:par>
                              <p:par>
                                <p:cTn id="288" presetID="3" presetClass="entr" presetSubtype="10" fill="hold" grpId="1" nodeType="withEffect">
                                  <p:stCondLst>
                                    <p:cond delay="0"/>
                                  </p:stCondLst>
                                  <p:childTnLst>
                                    <p:set>
                                      <p:cBhvr>
                                        <p:cTn id="289" dur="1" fill="hold">
                                          <p:stCondLst>
                                            <p:cond delay="0"/>
                                          </p:stCondLst>
                                        </p:cTn>
                                        <p:tgtEl>
                                          <p:spTgt spid="40"/>
                                        </p:tgtEl>
                                        <p:attrNameLst>
                                          <p:attrName>style.visibility</p:attrName>
                                        </p:attrNameLst>
                                      </p:cBhvr>
                                      <p:to>
                                        <p:strVal val="visible"/>
                                      </p:to>
                                    </p:set>
                                    <p:animEffect transition="in" filter="blinds(horizontal)">
                                      <p:cBhvr>
                                        <p:cTn id="290" dur="3000"/>
                                        <p:tgtEl>
                                          <p:spTgt spid="40"/>
                                        </p:tgtEl>
                                      </p:cBhvr>
                                    </p:animEffect>
                                  </p:childTnLst>
                                </p:cTn>
                              </p:par>
                              <p:par>
                                <p:cTn id="291" presetID="3" presetClass="entr" presetSubtype="10" fill="hold" grpId="1" nodeType="withEffect">
                                  <p:stCondLst>
                                    <p:cond delay="0"/>
                                  </p:stCondLst>
                                  <p:childTnLst>
                                    <p:set>
                                      <p:cBhvr>
                                        <p:cTn id="292" dur="1" fill="hold">
                                          <p:stCondLst>
                                            <p:cond delay="0"/>
                                          </p:stCondLst>
                                        </p:cTn>
                                        <p:tgtEl>
                                          <p:spTgt spid="41"/>
                                        </p:tgtEl>
                                        <p:attrNameLst>
                                          <p:attrName>style.visibility</p:attrName>
                                        </p:attrNameLst>
                                      </p:cBhvr>
                                      <p:to>
                                        <p:strVal val="visible"/>
                                      </p:to>
                                    </p:set>
                                    <p:animEffect transition="in" filter="blinds(horizontal)">
                                      <p:cBhvr>
                                        <p:cTn id="293" dur="3000"/>
                                        <p:tgtEl>
                                          <p:spTgt spid="41"/>
                                        </p:tgtEl>
                                      </p:cBhvr>
                                    </p:animEffect>
                                  </p:childTnLst>
                                </p:cTn>
                              </p:par>
                              <p:par>
                                <p:cTn id="294" presetID="3" presetClass="entr" presetSubtype="10" fill="hold" grpId="1" nodeType="withEffect">
                                  <p:stCondLst>
                                    <p:cond delay="0"/>
                                  </p:stCondLst>
                                  <p:childTnLst>
                                    <p:set>
                                      <p:cBhvr>
                                        <p:cTn id="295" dur="1" fill="hold">
                                          <p:stCondLst>
                                            <p:cond delay="0"/>
                                          </p:stCondLst>
                                        </p:cTn>
                                        <p:tgtEl>
                                          <p:spTgt spid="42"/>
                                        </p:tgtEl>
                                        <p:attrNameLst>
                                          <p:attrName>style.visibility</p:attrName>
                                        </p:attrNameLst>
                                      </p:cBhvr>
                                      <p:to>
                                        <p:strVal val="visible"/>
                                      </p:to>
                                    </p:set>
                                    <p:animEffect transition="in" filter="blinds(horizontal)">
                                      <p:cBhvr>
                                        <p:cTn id="296" dur="3000"/>
                                        <p:tgtEl>
                                          <p:spTgt spid="42"/>
                                        </p:tgtEl>
                                      </p:cBhvr>
                                    </p:animEffect>
                                  </p:childTnLst>
                                </p:cTn>
                              </p:par>
                              <p:par>
                                <p:cTn id="297" presetID="3" presetClass="entr" presetSubtype="10" fill="hold" grpId="1" nodeType="withEffect">
                                  <p:stCondLst>
                                    <p:cond delay="0"/>
                                  </p:stCondLst>
                                  <p:childTnLst>
                                    <p:set>
                                      <p:cBhvr>
                                        <p:cTn id="298" dur="1" fill="hold">
                                          <p:stCondLst>
                                            <p:cond delay="0"/>
                                          </p:stCondLst>
                                        </p:cTn>
                                        <p:tgtEl>
                                          <p:spTgt spid="43"/>
                                        </p:tgtEl>
                                        <p:attrNameLst>
                                          <p:attrName>style.visibility</p:attrName>
                                        </p:attrNameLst>
                                      </p:cBhvr>
                                      <p:to>
                                        <p:strVal val="visible"/>
                                      </p:to>
                                    </p:set>
                                    <p:animEffect transition="in" filter="blinds(horizontal)">
                                      <p:cBhvr>
                                        <p:cTn id="299" dur="3000"/>
                                        <p:tgtEl>
                                          <p:spTgt spid="43"/>
                                        </p:tgtEl>
                                      </p:cBhvr>
                                    </p:animEffect>
                                  </p:childTnLst>
                                </p:cTn>
                              </p:par>
                              <p:par>
                                <p:cTn id="300" presetID="3" presetClass="entr" presetSubtype="10" fill="hold" grpId="1" nodeType="withEffect">
                                  <p:stCondLst>
                                    <p:cond delay="0"/>
                                  </p:stCondLst>
                                  <p:childTnLst>
                                    <p:set>
                                      <p:cBhvr>
                                        <p:cTn id="301" dur="1" fill="hold">
                                          <p:stCondLst>
                                            <p:cond delay="0"/>
                                          </p:stCondLst>
                                        </p:cTn>
                                        <p:tgtEl>
                                          <p:spTgt spid="44"/>
                                        </p:tgtEl>
                                        <p:attrNameLst>
                                          <p:attrName>style.visibility</p:attrName>
                                        </p:attrNameLst>
                                      </p:cBhvr>
                                      <p:to>
                                        <p:strVal val="visible"/>
                                      </p:to>
                                    </p:set>
                                    <p:animEffect transition="in" filter="blinds(horizontal)">
                                      <p:cBhvr>
                                        <p:cTn id="302" dur="3000"/>
                                        <p:tgtEl>
                                          <p:spTgt spid="44"/>
                                        </p:tgtEl>
                                      </p:cBhvr>
                                    </p:animEffect>
                                  </p:childTnLst>
                                </p:cTn>
                              </p:par>
                              <p:par>
                                <p:cTn id="303" presetID="3" presetClass="entr" presetSubtype="10" fill="hold" grpId="1" nodeType="withEffect">
                                  <p:stCondLst>
                                    <p:cond delay="0"/>
                                  </p:stCondLst>
                                  <p:childTnLst>
                                    <p:set>
                                      <p:cBhvr>
                                        <p:cTn id="304" dur="1" fill="hold">
                                          <p:stCondLst>
                                            <p:cond delay="0"/>
                                          </p:stCondLst>
                                        </p:cTn>
                                        <p:tgtEl>
                                          <p:spTgt spid="45"/>
                                        </p:tgtEl>
                                        <p:attrNameLst>
                                          <p:attrName>style.visibility</p:attrName>
                                        </p:attrNameLst>
                                      </p:cBhvr>
                                      <p:to>
                                        <p:strVal val="visible"/>
                                      </p:to>
                                    </p:set>
                                    <p:animEffect transition="in" filter="blinds(horizontal)">
                                      <p:cBhvr>
                                        <p:cTn id="305" dur="3000"/>
                                        <p:tgtEl>
                                          <p:spTgt spid="45"/>
                                        </p:tgtEl>
                                      </p:cBhvr>
                                    </p:animEffect>
                                  </p:childTnLst>
                                </p:cTn>
                              </p:par>
                              <p:par>
                                <p:cTn id="306" presetID="3" presetClass="entr" presetSubtype="10" fill="hold" grpId="1" nodeType="withEffect">
                                  <p:stCondLst>
                                    <p:cond delay="0"/>
                                  </p:stCondLst>
                                  <p:childTnLst>
                                    <p:set>
                                      <p:cBhvr>
                                        <p:cTn id="307" dur="1" fill="hold">
                                          <p:stCondLst>
                                            <p:cond delay="0"/>
                                          </p:stCondLst>
                                        </p:cTn>
                                        <p:tgtEl>
                                          <p:spTgt spid="46"/>
                                        </p:tgtEl>
                                        <p:attrNameLst>
                                          <p:attrName>style.visibility</p:attrName>
                                        </p:attrNameLst>
                                      </p:cBhvr>
                                      <p:to>
                                        <p:strVal val="visible"/>
                                      </p:to>
                                    </p:set>
                                    <p:animEffect transition="in" filter="blinds(horizontal)">
                                      <p:cBhvr>
                                        <p:cTn id="308" dur="3000"/>
                                        <p:tgtEl>
                                          <p:spTgt spid="46"/>
                                        </p:tgtEl>
                                      </p:cBhvr>
                                    </p:animEffect>
                                  </p:childTnLst>
                                </p:cTn>
                              </p:par>
                              <p:par>
                                <p:cTn id="309" presetID="23" presetClass="entr" presetSubtype="272" fill="hold" grpId="2" nodeType="withEffect">
                                  <p:stCondLst>
                                    <p:cond delay="0"/>
                                  </p:stCondLst>
                                  <p:childTnLst>
                                    <p:set>
                                      <p:cBhvr>
                                        <p:cTn id="310" dur="1" fill="hold">
                                          <p:stCondLst>
                                            <p:cond delay="0"/>
                                          </p:stCondLst>
                                        </p:cTn>
                                        <p:tgtEl>
                                          <p:spTgt spid="4"/>
                                        </p:tgtEl>
                                        <p:attrNameLst>
                                          <p:attrName>style.visibility</p:attrName>
                                        </p:attrNameLst>
                                      </p:cBhvr>
                                      <p:to>
                                        <p:strVal val="visible"/>
                                      </p:to>
                                    </p:set>
                                    <p:anim calcmode="lin" valueType="num">
                                      <p:cBhvr>
                                        <p:cTn id="311" dur="3000" fill="hold"/>
                                        <p:tgtEl>
                                          <p:spTgt spid="4"/>
                                        </p:tgtEl>
                                        <p:attrNameLst>
                                          <p:attrName>ppt_w</p:attrName>
                                        </p:attrNameLst>
                                      </p:cBhvr>
                                      <p:tavLst>
                                        <p:tav tm="0">
                                          <p:val>
                                            <p:strVal val="2/3*#ppt_w"/>
                                          </p:val>
                                        </p:tav>
                                        <p:tav tm="100000">
                                          <p:val>
                                            <p:strVal val="#ppt_w"/>
                                          </p:val>
                                        </p:tav>
                                      </p:tavLst>
                                    </p:anim>
                                    <p:anim calcmode="lin" valueType="num">
                                      <p:cBhvr>
                                        <p:cTn id="312" dur="3000" fill="hold"/>
                                        <p:tgtEl>
                                          <p:spTgt spid="4"/>
                                        </p:tgtEl>
                                        <p:attrNameLst>
                                          <p:attrName>ppt_h</p:attrName>
                                        </p:attrNameLst>
                                      </p:cBhvr>
                                      <p:tavLst>
                                        <p:tav tm="0">
                                          <p:val>
                                            <p:strVal val="2/3*#ppt_h"/>
                                          </p:val>
                                        </p:tav>
                                        <p:tav tm="100000">
                                          <p:val>
                                            <p:strVal val="#ppt_h"/>
                                          </p:val>
                                        </p:tav>
                                      </p:tavLst>
                                    </p:anim>
                                  </p:childTnLst>
                                </p:cTn>
                              </p:par>
                              <p:par>
                                <p:cTn id="313" presetID="23" presetClass="entr" presetSubtype="272" fill="hold" grpId="2" nodeType="withEffect">
                                  <p:stCondLst>
                                    <p:cond delay="0"/>
                                  </p:stCondLst>
                                  <p:childTnLst>
                                    <p:set>
                                      <p:cBhvr>
                                        <p:cTn id="314" dur="1" fill="hold">
                                          <p:stCondLst>
                                            <p:cond delay="0"/>
                                          </p:stCondLst>
                                        </p:cTn>
                                        <p:tgtEl>
                                          <p:spTgt spid="5"/>
                                        </p:tgtEl>
                                        <p:attrNameLst>
                                          <p:attrName>style.visibility</p:attrName>
                                        </p:attrNameLst>
                                      </p:cBhvr>
                                      <p:to>
                                        <p:strVal val="visible"/>
                                      </p:to>
                                    </p:set>
                                    <p:anim calcmode="lin" valueType="num">
                                      <p:cBhvr>
                                        <p:cTn id="315" dur="3000" fill="hold"/>
                                        <p:tgtEl>
                                          <p:spTgt spid="5"/>
                                        </p:tgtEl>
                                        <p:attrNameLst>
                                          <p:attrName>ppt_w</p:attrName>
                                        </p:attrNameLst>
                                      </p:cBhvr>
                                      <p:tavLst>
                                        <p:tav tm="0">
                                          <p:val>
                                            <p:strVal val="2/3*#ppt_w"/>
                                          </p:val>
                                        </p:tav>
                                        <p:tav tm="100000">
                                          <p:val>
                                            <p:strVal val="#ppt_w"/>
                                          </p:val>
                                        </p:tav>
                                      </p:tavLst>
                                    </p:anim>
                                    <p:anim calcmode="lin" valueType="num">
                                      <p:cBhvr>
                                        <p:cTn id="316" dur="3000" fill="hold"/>
                                        <p:tgtEl>
                                          <p:spTgt spid="5"/>
                                        </p:tgtEl>
                                        <p:attrNameLst>
                                          <p:attrName>ppt_h</p:attrName>
                                        </p:attrNameLst>
                                      </p:cBhvr>
                                      <p:tavLst>
                                        <p:tav tm="0">
                                          <p:val>
                                            <p:strVal val="2/3*#ppt_h"/>
                                          </p:val>
                                        </p:tav>
                                        <p:tav tm="100000">
                                          <p:val>
                                            <p:strVal val="#ppt_h"/>
                                          </p:val>
                                        </p:tav>
                                      </p:tavLst>
                                    </p:anim>
                                  </p:childTnLst>
                                </p:cTn>
                              </p:par>
                              <p:par>
                                <p:cTn id="317" presetID="23" presetClass="entr" presetSubtype="272" fill="hold" grpId="2" nodeType="withEffect">
                                  <p:stCondLst>
                                    <p:cond delay="0"/>
                                  </p:stCondLst>
                                  <p:childTnLst>
                                    <p:set>
                                      <p:cBhvr>
                                        <p:cTn id="318" dur="1" fill="hold">
                                          <p:stCondLst>
                                            <p:cond delay="0"/>
                                          </p:stCondLst>
                                        </p:cTn>
                                        <p:tgtEl>
                                          <p:spTgt spid="6"/>
                                        </p:tgtEl>
                                        <p:attrNameLst>
                                          <p:attrName>style.visibility</p:attrName>
                                        </p:attrNameLst>
                                      </p:cBhvr>
                                      <p:to>
                                        <p:strVal val="visible"/>
                                      </p:to>
                                    </p:set>
                                    <p:anim calcmode="lin" valueType="num">
                                      <p:cBhvr>
                                        <p:cTn id="319" dur="3000" fill="hold"/>
                                        <p:tgtEl>
                                          <p:spTgt spid="6"/>
                                        </p:tgtEl>
                                        <p:attrNameLst>
                                          <p:attrName>ppt_w</p:attrName>
                                        </p:attrNameLst>
                                      </p:cBhvr>
                                      <p:tavLst>
                                        <p:tav tm="0">
                                          <p:val>
                                            <p:strVal val="2/3*#ppt_w"/>
                                          </p:val>
                                        </p:tav>
                                        <p:tav tm="100000">
                                          <p:val>
                                            <p:strVal val="#ppt_w"/>
                                          </p:val>
                                        </p:tav>
                                      </p:tavLst>
                                    </p:anim>
                                    <p:anim calcmode="lin" valueType="num">
                                      <p:cBhvr>
                                        <p:cTn id="320" dur="3000" fill="hold"/>
                                        <p:tgtEl>
                                          <p:spTgt spid="6"/>
                                        </p:tgtEl>
                                        <p:attrNameLst>
                                          <p:attrName>ppt_h</p:attrName>
                                        </p:attrNameLst>
                                      </p:cBhvr>
                                      <p:tavLst>
                                        <p:tav tm="0">
                                          <p:val>
                                            <p:strVal val="2/3*#ppt_h"/>
                                          </p:val>
                                        </p:tav>
                                        <p:tav tm="100000">
                                          <p:val>
                                            <p:strVal val="#ppt_h"/>
                                          </p:val>
                                        </p:tav>
                                      </p:tavLst>
                                    </p:anim>
                                  </p:childTnLst>
                                </p:cTn>
                              </p:par>
                              <p:par>
                                <p:cTn id="321" presetID="23" presetClass="entr" presetSubtype="272" fill="hold" grpId="2" nodeType="withEffect">
                                  <p:stCondLst>
                                    <p:cond delay="0"/>
                                  </p:stCondLst>
                                  <p:childTnLst>
                                    <p:set>
                                      <p:cBhvr>
                                        <p:cTn id="322" dur="1" fill="hold">
                                          <p:stCondLst>
                                            <p:cond delay="0"/>
                                          </p:stCondLst>
                                        </p:cTn>
                                        <p:tgtEl>
                                          <p:spTgt spid="7"/>
                                        </p:tgtEl>
                                        <p:attrNameLst>
                                          <p:attrName>style.visibility</p:attrName>
                                        </p:attrNameLst>
                                      </p:cBhvr>
                                      <p:to>
                                        <p:strVal val="visible"/>
                                      </p:to>
                                    </p:set>
                                    <p:anim calcmode="lin" valueType="num">
                                      <p:cBhvr>
                                        <p:cTn id="323" dur="3000" fill="hold"/>
                                        <p:tgtEl>
                                          <p:spTgt spid="7"/>
                                        </p:tgtEl>
                                        <p:attrNameLst>
                                          <p:attrName>ppt_w</p:attrName>
                                        </p:attrNameLst>
                                      </p:cBhvr>
                                      <p:tavLst>
                                        <p:tav tm="0">
                                          <p:val>
                                            <p:strVal val="2/3*#ppt_w"/>
                                          </p:val>
                                        </p:tav>
                                        <p:tav tm="100000">
                                          <p:val>
                                            <p:strVal val="#ppt_w"/>
                                          </p:val>
                                        </p:tav>
                                      </p:tavLst>
                                    </p:anim>
                                    <p:anim calcmode="lin" valueType="num">
                                      <p:cBhvr>
                                        <p:cTn id="324" dur="3000" fill="hold"/>
                                        <p:tgtEl>
                                          <p:spTgt spid="7"/>
                                        </p:tgtEl>
                                        <p:attrNameLst>
                                          <p:attrName>ppt_h</p:attrName>
                                        </p:attrNameLst>
                                      </p:cBhvr>
                                      <p:tavLst>
                                        <p:tav tm="0">
                                          <p:val>
                                            <p:strVal val="2/3*#ppt_h"/>
                                          </p:val>
                                        </p:tav>
                                        <p:tav tm="100000">
                                          <p:val>
                                            <p:strVal val="#ppt_h"/>
                                          </p:val>
                                        </p:tav>
                                      </p:tavLst>
                                    </p:anim>
                                  </p:childTnLst>
                                </p:cTn>
                              </p:par>
                              <p:par>
                                <p:cTn id="325" presetID="23" presetClass="entr" presetSubtype="272" fill="hold" grpId="2" nodeType="withEffect">
                                  <p:stCondLst>
                                    <p:cond delay="0"/>
                                  </p:stCondLst>
                                  <p:childTnLst>
                                    <p:set>
                                      <p:cBhvr>
                                        <p:cTn id="326" dur="1" fill="hold">
                                          <p:stCondLst>
                                            <p:cond delay="0"/>
                                          </p:stCondLst>
                                        </p:cTn>
                                        <p:tgtEl>
                                          <p:spTgt spid="8"/>
                                        </p:tgtEl>
                                        <p:attrNameLst>
                                          <p:attrName>style.visibility</p:attrName>
                                        </p:attrNameLst>
                                      </p:cBhvr>
                                      <p:to>
                                        <p:strVal val="visible"/>
                                      </p:to>
                                    </p:set>
                                    <p:anim calcmode="lin" valueType="num">
                                      <p:cBhvr>
                                        <p:cTn id="327" dur="3000" fill="hold"/>
                                        <p:tgtEl>
                                          <p:spTgt spid="8"/>
                                        </p:tgtEl>
                                        <p:attrNameLst>
                                          <p:attrName>ppt_w</p:attrName>
                                        </p:attrNameLst>
                                      </p:cBhvr>
                                      <p:tavLst>
                                        <p:tav tm="0">
                                          <p:val>
                                            <p:strVal val="2/3*#ppt_w"/>
                                          </p:val>
                                        </p:tav>
                                        <p:tav tm="100000">
                                          <p:val>
                                            <p:strVal val="#ppt_w"/>
                                          </p:val>
                                        </p:tav>
                                      </p:tavLst>
                                    </p:anim>
                                    <p:anim calcmode="lin" valueType="num">
                                      <p:cBhvr>
                                        <p:cTn id="328" dur="3000" fill="hold"/>
                                        <p:tgtEl>
                                          <p:spTgt spid="8"/>
                                        </p:tgtEl>
                                        <p:attrNameLst>
                                          <p:attrName>ppt_h</p:attrName>
                                        </p:attrNameLst>
                                      </p:cBhvr>
                                      <p:tavLst>
                                        <p:tav tm="0">
                                          <p:val>
                                            <p:strVal val="2/3*#ppt_h"/>
                                          </p:val>
                                        </p:tav>
                                        <p:tav tm="100000">
                                          <p:val>
                                            <p:strVal val="#ppt_h"/>
                                          </p:val>
                                        </p:tav>
                                      </p:tavLst>
                                    </p:anim>
                                  </p:childTnLst>
                                </p:cTn>
                              </p:par>
                              <p:par>
                                <p:cTn id="329" presetID="23" presetClass="entr" presetSubtype="272" fill="hold" grpId="2" nodeType="withEffect">
                                  <p:stCondLst>
                                    <p:cond delay="0"/>
                                  </p:stCondLst>
                                  <p:childTnLst>
                                    <p:set>
                                      <p:cBhvr>
                                        <p:cTn id="330" dur="1" fill="hold">
                                          <p:stCondLst>
                                            <p:cond delay="0"/>
                                          </p:stCondLst>
                                        </p:cTn>
                                        <p:tgtEl>
                                          <p:spTgt spid="9"/>
                                        </p:tgtEl>
                                        <p:attrNameLst>
                                          <p:attrName>style.visibility</p:attrName>
                                        </p:attrNameLst>
                                      </p:cBhvr>
                                      <p:to>
                                        <p:strVal val="visible"/>
                                      </p:to>
                                    </p:set>
                                    <p:anim calcmode="lin" valueType="num">
                                      <p:cBhvr>
                                        <p:cTn id="331" dur="3000" fill="hold"/>
                                        <p:tgtEl>
                                          <p:spTgt spid="9"/>
                                        </p:tgtEl>
                                        <p:attrNameLst>
                                          <p:attrName>ppt_w</p:attrName>
                                        </p:attrNameLst>
                                      </p:cBhvr>
                                      <p:tavLst>
                                        <p:tav tm="0">
                                          <p:val>
                                            <p:strVal val="2/3*#ppt_w"/>
                                          </p:val>
                                        </p:tav>
                                        <p:tav tm="100000">
                                          <p:val>
                                            <p:strVal val="#ppt_w"/>
                                          </p:val>
                                        </p:tav>
                                      </p:tavLst>
                                    </p:anim>
                                    <p:anim calcmode="lin" valueType="num">
                                      <p:cBhvr>
                                        <p:cTn id="332" dur="3000" fill="hold"/>
                                        <p:tgtEl>
                                          <p:spTgt spid="9"/>
                                        </p:tgtEl>
                                        <p:attrNameLst>
                                          <p:attrName>ppt_h</p:attrName>
                                        </p:attrNameLst>
                                      </p:cBhvr>
                                      <p:tavLst>
                                        <p:tav tm="0">
                                          <p:val>
                                            <p:strVal val="2/3*#ppt_h"/>
                                          </p:val>
                                        </p:tav>
                                        <p:tav tm="100000">
                                          <p:val>
                                            <p:strVal val="#ppt_h"/>
                                          </p:val>
                                        </p:tav>
                                      </p:tavLst>
                                    </p:anim>
                                  </p:childTnLst>
                                </p:cTn>
                              </p:par>
                              <p:par>
                                <p:cTn id="333" presetID="23" presetClass="entr" presetSubtype="272" fill="hold" grpId="2" nodeType="withEffect">
                                  <p:stCondLst>
                                    <p:cond delay="0"/>
                                  </p:stCondLst>
                                  <p:childTnLst>
                                    <p:set>
                                      <p:cBhvr>
                                        <p:cTn id="334" dur="1" fill="hold">
                                          <p:stCondLst>
                                            <p:cond delay="0"/>
                                          </p:stCondLst>
                                        </p:cTn>
                                        <p:tgtEl>
                                          <p:spTgt spid="10"/>
                                        </p:tgtEl>
                                        <p:attrNameLst>
                                          <p:attrName>style.visibility</p:attrName>
                                        </p:attrNameLst>
                                      </p:cBhvr>
                                      <p:to>
                                        <p:strVal val="visible"/>
                                      </p:to>
                                    </p:set>
                                    <p:anim calcmode="lin" valueType="num">
                                      <p:cBhvr>
                                        <p:cTn id="335" dur="3000" fill="hold"/>
                                        <p:tgtEl>
                                          <p:spTgt spid="10"/>
                                        </p:tgtEl>
                                        <p:attrNameLst>
                                          <p:attrName>ppt_w</p:attrName>
                                        </p:attrNameLst>
                                      </p:cBhvr>
                                      <p:tavLst>
                                        <p:tav tm="0">
                                          <p:val>
                                            <p:strVal val="2/3*#ppt_w"/>
                                          </p:val>
                                        </p:tav>
                                        <p:tav tm="100000">
                                          <p:val>
                                            <p:strVal val="#ppt_w"/>
                                          </p:val>
                                        </p:tav>
                                      </p:tavLst>
                                    </p:anim>
                                    <p:anim calcmode="lin" valueType="num">
                                      <p:cBhvr>
                                        <p:cTn id="336" dur="3000" fill="hold"/>
                                        <p:tgtEl>
                                          <p:spTgt spid="10"/>
                                        </p:tgtEl>
                                        <p:attrNameLst>
                                          <p:attrName>ppt_h</p:attrName>
                                        </p:attrNameLst>
                                      </p:cBhvr>
                                      <p:tavLst>
                                        <p:tav tm="0">
                                          <p:val>
                                            <p:strVal val="2/3*#ppt_h"/>
                                          </p:val>
                                        </p:tav>
                                        <p:tav tm="100000">
                                          <p:val>
                                            <p:strVal val="#ppt_h"/>
                                          </p:val>
                                        </p:tav>
                                      </p:tavLst>
                                    </p:anim>
                                  </p:childTnLst>
                                </p:cTn>
                              </p:par>
                              <p:par>
                                <p:cTn id="337" presetID="23" presetClass="entr" presetSubtype="272" fill="hold" grpId="2" nodeType="withEffect">
                                  <p:stCondLst>
                                    <p:cond delay="0"/>
                                  </p:stCondLst>
                                  <p:childTnLst>
                                    <p:set>
                                      <p:cBhvr>
                                        <p:cTn id="338" dur="1" fill="hold">
                                          <p:stCondLst>
                                            <p:cond delay="0"/>
                                          </p:stCondLst>
                                        </p:cTn>
                                        <p:tgtEl>
                                          <p:spTgt spid="11"/>
                                        </p:tgtEl>
                                        <p:attrNameLst>
                                          <p:attrName>style.visibility</p:attrName>
                                        </p:attrNameLst>
                                      </p:cBhvr>
                                      <p:to>
                                        <p:strVal val="visible"/>
                                      </p:to>
                                    </p:set>
                                    <p:anim calcmode="lin" valueType="num">
                                      <p:cBhvr>
                                        <p:cTn id="339" dur="3000" fill="hold"/>
                                        <p:tgtEl>
                                          <p:spTgt spid="11"/>
                                        </p:tgtEl>
                                        <p:attrNameLst>
                                          <p:attrName>ppt_w</p:attrName>
                                        </p:attrNameLst>
                                      </p:cBhvr>
                                      <p:tavLst>
                                        <p:tav tm="0">
                                          <p:val>
                                            <p:strVal val="2/3*#ppt_w"/>
                                          </p:val>
                                        </p:tav>
                                        <p:tav tm="100000">
                                          <p:val>
                                            <p:strVal val="#ppt_w"/>
                                          </p:val>
                                        </p:tav>
                                      </p:tavLst>
                                    </p:anim>
                                    <p:anim calcmode="lin" valueType="num">
                                      <p:cBhvr>
                                        <p:cTn id="340" dur="3000" fill="hold"/>
                                        <p:tgtEl>
                                          <p:spTgt spid="11"/>
                                        </p:tgtEl>
                                        <p:attrNameLst>
                                          <p:attrName>ppt_h</p:attrName>
                                        </p:attrNameLst>
                                      </p:cBhvr>
                                      <p:tavLst>
                                        <p:tav tm="0">
                                          <p:val>
                                            <p:strVal val="2/3*#ppt_h"/>
                                          </p:val>
                                        </p:tav>
                                        <p:tav tm="100000">
                                          <p:val>
                                            <p:strVal val="#ppt_h"/>
                                          </p:val>
                                        </p:tav>
                                      </p:tavLst>
                                    </p:anim>
                                  </p:childTnLst>
                                </p:cTn>
                              </p:par>
                              <p:par>
                                <p:cTn id="341" presetID="23" presetClass="entr" presetSubtype="272" fill="hold" grpId="2" nodeType="withEffect">
                                  <p:stCondLst>
                                    <p:cond delay="0"/>
                                  </p:stCondLst>
                                  <p:childTnLst>
                                    <p:set>
                                      <p:cBhvr>
                                        <p:cTn id="342" dur="1" fill="hold">
                                          <p:stCondLst>
                                            <p:cond delay="0"/>
                                          </p:stCondLst>
                                        </p:cTn>
                                        <p:tgtEl>
                                          <p:spTgt spid="12"/>
                                        </p:tgtEl>
                                        <p:attrNameLst>
                                          <p:attrName>style.visibility</p:attrName>
                                        </p:attrNameLst>
                                      </p:cBhvr>
                                      <p:to>
                                        <p:strVal val="visible"/>
                                      </p:to>
                                    </p:set>
                                    <p:anim calcmode="lin" valueType="num">
                                      <p:cBhvr>
                                        <p:cTn id="343" dur="3000" fill="hold"/>
                                        <p:tgtEl>
                                          <p:spTgt spid="12"/>
                                        </p:tgtEl>
                                        <p:attrNameLst>
                                          <p:attrName>ppt_w</p:attrName>
                                        </p:attrNameLst>
                                      </p:cBhvr>
                                      <p:tavLst>
                                        <p:tav tm="0">
                                          <p:val>
                                            <p:strVal val="2/3*#ppt_w"/>
                                          </p:val>
                                        </p:tav>
                                        <p:tav tm="100000">
                                          <p:val>
                                            <p:strVal val="#ppt_w"/>
                                          </p:val>
                                        </p:tav>
                                      </p:tavLst>
                                    </p:anim>
                                    <p:anim calcmode="lin" valueType="num">
                                      <p:cBhvr>
                                        <p:cTn id="344" dur="3000" fill="hold"/>
                                        <p:tgtEl>
                                          <p:spTgt spid="12"/>
                                        </p:tgtEl>
                                        <p:attrNameLst>
                                          <p:attrName>ppt_h</p:attrName>
                                        </p:attrNameLst>
                                      </p:cBhvr>
                                      <p:tavLst>
                                        <p:tav tm="0">
                                          <p:val>
                                            <p:strVal val="2/3*#ppt_h"/>
                                          </p:val>
                                        </p:tav>
                                        <p:tav tm="100000">
                                          <p:val>
                                            <p:strVal val="#ppt_h"/>
                                          </p:val>
                                        </p:tav>
                                      </p:tavLst>
                                    </p:anim>
                                  </p:childTnLst>
                                </p:cTn>
                              </p:par>
                              <p:par>
                                <p:cTn id="345" presetID="23" presetClass="entr" presetSubtype="272" fill="hold" grpId="2" nodeType="withEffect">
                                  <p:stCondLst>
                                    <p:cond delay="0"/>
                                  </p:stCondLst>
                                  <p:childTnLst>
                                    <p:set>
                                      <p:cBhvr>
                                        <p:cTn id="346" dur="1" fill="hold">
                                          <p:stCondLst>
                                            <p:cond delay="0"/>
                                          </p:stCondLst>
                                        </p:cTn>
                                        <p:tgtEl>
                                          <p:spTgt spid="13"/>
                                        </p:tgtEl>
                                        <p:attrNameLst>
                                          <p:attrName>style.visibility</p:attrName>
                                        </p:attrNameLst>
                                      </p:cBhvr>
                                      <p:to>
                                        <p:strVal val="visible"/>
                                      </p:to>
                                    </p:set>
                                    <p:anim calcmode="lin" valueType="num">
                                      <p:cBhvr>
                                        <p:cTn id="347" dur="3000" fill="hold"/>
                                        <p:tgtEl>
                                          <p:spTgt spid="13"/>
                                        </p:tgtEl>
                                        <p:attrNameLst>
                                          <p:attrName>ppt_w</p:attrName>
                                        </p:attrNameLst>
                                      </p:cBhvr>
                                      <p:tavLst>
                                        <p:tav tm="0">
                                          <p:val>
                                            <p:strVal val="2/3*#ppt_w"/>
                                          </p:val>
                                        </p:tav>
                                        <p:tav tm="100000">
                                          <p:val>
                                            <p:strVal val="#ppt_w"/>
                                          </p:val>
                                        </p:tav>
                                      </p:tavLst>
                                    </p:anim>
                                    <p:anim calcmode="lin" valueType="num">
                                      <p:cBhvr>
                                        <p:cTn id="348" dur="3000" fill="hold"/>
                                        <p:tgtEl>
                                          <p:spTgt spid="13"/>
                                        </p:tgtEl>
                                        <p:attrNameLst>
                                          <p:attrName>ppt_h</p:attrName>
                                        </p:attrNameLst>
                                      </p:cBhvr>
                                      <p:tavLst>
                                        <p:tav tm="0">
                                          <p:val>
                                            <p:strVal val="2/3*#ppt_h"/>
                                          </p:val>
                                        </p:tav>
                                        <p:tav tm="100000">
                                          <p:val>
                                            <p:strVal val="#ppt_h"/>
                                          </p:val>
                                        </p:tav>
                                      </p:tavLst>
                                    </p:anim>
                                  </p:childTnLst>
                                </p:cTn>
                              </p:par>
                              <p:par>
                                <p:cTn id="349" presetID="23" presetClass="entr" presetSubtype="272" fill="hold" grpId="2" nodeType="withEffect">
                                  <p:stCondLst>
                                    <p:cond delay="0"/>
                                  </p:stCondLst>
                                  <p:childTnLst>
                                    <p:set>
                                      <p:cBhvr>
                                        <p:cTn id="350" dur="1" fill="hold">
                                          <p:stCondLst>
                                            <p:cond delay="0"/>
                                          </p:stCondLst>
                                        </p:cTn>
                                        <p:tgtEl>
                                          <p:spTgt spid="14"/>
                                        </p:tgtEl>
                                        <p:attrNameLst>
                                          <p:attrName>style.visibility</p:attrName>
                                        </p:attrNameLst>
                                      </p:cBhvr>
                                      <p:to>
                                        <p:strVal val="visible"/>
                                      </p:to>
                                    </p:set>
                                    <p:anim calcmode="lin" valueType="num">
                                      <p:cBhvr>
                                        <p:cTn id="351" dur="3000" fill="hold"/>
                                        <p:tgtEl>
                                          <p:spTgt spid="14"/>
                                        </p:tgtEl>
                                        <p:attrNameLst>
                                          <p:attrName>ppt_w</p:attrName>
                                        </p:attrNameLst>
                                      </p:cBhvr>
                                      <p:tavLst>
                                        <p:tav tm="0">
                                          <p:val>
                                            <p:strVal val="2/3*#ppt_w"/>
                                          </p:val>
                                        </p:tav>
                                        <p:tav tm="100000">
                                          <p:val>
                                            <p:strVal val="#ppt_w"/>
                                          </p:val>
                                        </p:tav>
                                      </p:tavLst>
                                    </p:anim>
                                    <p:anim calcmode="lin" valueType="num">
                                      <p:cBhvr>
                                        <p:cTn id="352" dur="3000" fill="hold"/>
                                        <p:tgtEl>
                                          <p:spTgt spid="14"/>
                                        </p:tgtEl>
                                        <p:attrNameLst>
                                          <p:attrName>ppt_h</p:attrName>
                                        </p:attrNameLst>
                                      </p:cBhvr>
                                      <p:tavLst>
                                        <p:tav tm="0">
                                          <p:val>
                                            <p:strVal val="2/3*#ppt_h"/>
                                          </p:val>
                                        </p:tav>
                                        <p:tav tm="100000">
                                          <p:val>
                                            <p:strVal val="#ppt_h"/>
                                          </p:val>
                                        </p:tav>
                                      </p:tavLst>
                                    </p:anim>
                                  </p:childTnLst>
                                </p:cTn>
                              </p:par>
                              <p:par>
                                <p:cTn id="353" presetID="23" presetClass="entr" presetSubtype="272" fill="hold" grpId="2" nodeType="withEffect">
                                  <p:stCondLst>
                                    <p:cond delay="0"/>
                                  </p:stCondLst>
                                  <p:childTnLst>
                                    <p:set>
                                      <p:cBhvr>
                                        <p:cTn id="354" dur="1" fill="hold">
                                          <p:stCondLst>
                                            <p:cond delay="0"/>
                                          </p:stCondLst>
                                        </p:cTn>
                                        <p:tgtEl>
                                          <p:spTgt spid="15"/>
                                        </p:tgtEl>
                                        <p:attrNameLst>
                                          <p:attrName>style.visibility</p:attrName>
                                        </p:attrNameLst>
                                      </p:cBhvr>
                                      <p:to>
                                        <p:strVal val="visible"/>
                                      </p:to>
                                    </p:set>
                                    <p:anim calcmode="lin" valueType="num">
                                      <p:cBhvr>
                                        <p:cTn id="355" dur="3000" fill="hold"/>
                                        <p:tgtEl>
                                          <p:spTgt spid="15"/>
                                        </p:tgtEl>
                                        <p:attrNameLst>
                                          <p:attrName>ppt_w</p:attrName>
                                        </p:attrNameLst>
                                      </p:cBhvr>
                                      <p:tavLst>
                                        <p:tav tm="0">
                                          <p:val>
                                            <p:strVal val="2/3*#ppt_w"/>
                                          </p:val>
                                        </p:tav>
                                        <p:tav tm="100000">
                                          <p:val>
                                            <p:strVal val="#ppt_w"/>
                                          </p:val>
                                        </p:tav>
                                      </p:tavLst>
                                    </p:anim>
                                    <p:anim calcmode="lin" valueType="num">
                                      <p:cBhvr>
                                        <p:cTn id="356" dur="3000" fill="hold"/>
                                        <p:tgtEl>
                                          <p:spTgt spid="15"/>
                                        </p:tgtEl>
                                        <p:attrNameLst>
                                          <p:attrName>ppt_h</p:attrName>
                                        </p:attrNameLst>
                                      </p:cBhvr>
                                      <p:tavLst>
                                        <p:tav tm="0">
                                          <p:val>
                                            <p:strVal val="2/3*#ppt_h"/>
                                          </p:val>
                                        </p:tav>
                                        <p:tav tm="100000">
                                          <p:val>
                                            <p:strVal val="#ppt_h"/>
                                          </p:val>
                                        </p:tav>
                                      </p:tavLst>
                                    </p:anim>
                                  </p:childTnLst>
                                </p:cTn>
                              </p:par>
                              <p:par>
                                <p:cTn id="357" presetID="23" presetClass="entr" presetSubtype="272" fill="hold" grpId="2" nodeType="withEffect">
                                  <p:stCondLst>
                                    <p:cond delay="0"/>
                                  </p:stCondLst>
                                  <p:childTnLst>
                                    <p:set>
                                      <p:cBhvr>
                                        <p:cTn id="358" dur="1" fill="hold">
                                          <p:stCondLst>
                                            <p:cond delay="0"/>
                                          </p:stCondLst>
                                        </p:cTn>
                                        <p:tgtEl>
                                          <p:spTgt spid="16"/>
                                        </p:tgtEl>
                                        <p:attrNameLst>
                                          <p:attrName>style.visibility</p:attrName>
                                        </p:attrNameLst>
                                      </p:cBhvr>
                                      <p:to>
                                        <p:strVal val="visible"/>
                                      </p:to>
                                    </p:set>
                                    <p:anim calcmode="lin" valueType="num">
                                      <p:cBhvr>
                                        <p:cTn id="359" dur="3000" fill="hold"/>
                                        <p:tgtEl>
                                          <p:spTgt spid="16"/>
                                        </p:tgtEl>
                                        <p:attrNameLst>
                                          <p:attrName>ppt_w</p:attrName>
                                        </p:attrNameLst>
                                      </p:cBhvr>
                                      <p:tavLst>
                                        <p:tav tm="0">
                                          <p:val>
                                            <p:strVal val="2/3*#ppt_w"/>
                                          </p:val>
                                        </p:tav>
                                        <p:tav tm="100000">
                                          <p:val>
                                            <p:strVal val="#ppt_w"/>
                                          </p:val>
                                        </p:tav>
                                      </p:tavLst>
                                    </p:anim>
                                    <p:anim calcmode="lin" valueType="num">
                                      <p:cBhvr>
                                        <p:cTn id="360" dur="3000" fill="hold"/>
                                        <p:tgtEl>
                                          <p:spTgt spid="16"/>
                                        </p:tgtEl>
                                        <p:attrNameLst>
                                          <p:attrName>ppt_h</p:attrName>
                                        </p:attrNameLst>
                                      </p:cBhvr>
                                      <p:tavLst>
                                        <p:tav tm="0">
                                          <p:val>
                                            <p:strVal val="2/3*#ppt_h"/>
                                          </p:val>
                                        </p:tav>
                                        <p:tav tm="100000">
                                          <p:val>
                                            <p:strVal val="#ppt_h"/>
                                          </p:val>
                                        </p:tav>
                                      </p:tavLst>
                                    </p:anim>
                                  </p:childTnLst>
                                </p:cTn>
                              </p:par>
                              <p:par>
                                <p:cTn id="361" presetID="23" presetClass="entr" presetSubtype="272" fill="hold" grpId="2" nodeType="withEffect">
                                  <p:stCondLst>
                                    <p:cond delay="0"/>
                                  </p:stCondLst>
                                  <p:childTnLst>
                                    <p:set>
                                      <p:cBhvr>
                                        <p:cTn id="362" dur="1" fill="hold">
                                          <p:stCondLst>
                                            <p:cond delay="0"/>
                                          </p:stCondLst>
                                        </p:cTn>
                                        <p:tgtEl>
                                          <p:spTgt spid="17"/>
                                        </p:tgtEl>
                                        <p:attrNameLst>
                                          <p:attrName>style.visibility</p:attrName>
                                        </p:attrNameLst>
                                      </p:cBhvr>
                                      <p:to>
                                        <p:strVal val="visible"/>
                                      </p:to>
                                    </p:set>
                                    <p:anim calcmode="lin" valueType="num">
                                      <p:cBhvr>
                                        <p:cTn id="363" dur="3000" fill="hold"/>
                                        <p:tgtEl>
                                          <p:spTgt spid="17"/>
                                        </p:tgtEl>
                                        <p:attrNameLst>
                                          <p:attrName>ppt_w</p:attrName>
                                        </p:attrNameLst>
                                      </p:cBhvr>
                                      <p:tavLst>
                                        <p:tav tm="0">
                                          <p:val>
                                            <p:strVal val="2/3*#ppt_w"/>
                                          </p:val>
                                        </p:tav>
                                        <p:tav tm="100000">
                                          <p:val>
                                            <p:strVal val="#ppt_w"/>
                                          </p:val>
                                        </p:tav>
                                      </p:tavLst>
                                    </p:anim>
                                    <p:anim calcmode="lin" valueType="num">
                                      <p:cBhvr>
                                        <p:cTn id="364" dur="3000" fill="hold"/>
                                        <p:tgtEl>
                                          <p:spTgt spid="17"/>
                                        </p:tgtEl>
                                        <p:attrNameLst>
                                          <p:attrName>ppt_h</p:attrName>
                                        </p:attrNameLst>
                                      </p:cBhvr>
                                      <p:tavLst>
                                        <p:tav tm="0">
                                          <p:val>
                                            <p:strVal val="2/3*#ppt_h"/>
                                          </p:val>
                                        </p:tav>
                                        <p:tav tm="100000">
                                          <p:val>
                                            <p:strVal val="#ppt_h"/>
                                          </p:val>
                                        </p:tav>
                                      </p:tavLst>
                                    </p:anim>
                                  </p:childTnLst>
                                </p:cTn>
                              </p:par>
                              <p:par>
                                <p:cTn id="365" presetID="23" presetClass="entr" presetSubtype="272" fill="hold" grpId="2" nodeType="withEffect">
                                  <p:stCondLst>
                                    <p:cond delay="0"/>
                                  </p:stCondLst>
                                  <p:childTnLst>
                                    <p:set>
                                      <p:cBhvr>
                                        <p:cTn id="366" dur="1" fill="hold">
                                          <p:stCondLst>
                                            <p:cond delay="0"/>
                                          </p:stCondLst>
                                        </p:cTn>
                                        <p:tgtEl>
                                          <p:spTgt spid="18"/>
                                        </p:tgtEl>
                                        <p:attrNameLst>
                                          <p:attrName>style.visibility</p:attrName>
                                        </p:attrNameLst>
                                      </p:cBhvr>
                                      <p:to>
                                        <p:strVal val="visible"/>
                                      </p:to>
                                    </p:set>
                                    <p:anim calcmode="lin" valueType="num">
                                      <p:cBhvr>
                                        <p:cTn id="367" dur="3000" fill="hold"/>
                                        <p:tgtEl>
                                          <p:spTgt spid="18"/>
                                        </p:tgtEl>
                                        <p:attrNameLst>
                                          <p:attrName>ppt_w</p:attrName>
                                        </p:attrNameLst>
                                      </p:cBhvr>
                                      <p:tavLst>
                                        <p:tav tm="0">
                                          <p:val>
                                            <p:strVal val="2/3*#ppt_w"/>
                                          </p:val>
                                        </p:tav>
                                        <p:tav tm="100000">
                                          <p:val>
                                            <p:strVal val="#ppt_w"/>
                                          </p:val>
                                        </p:tav>
                                      </p:tavLst>
                                    </p:anim>
                                    <p:anim calcmode="lin" valueType="num">
                                      <p:cBhvr>
                                        <p:cTn id="368" dur="3000" fill="hold"/>
                                        <p:tgtEl>
                                          <p:spTgt spid="18"/>
                                        </p:tgtEl>
                                        <p:attrNameLst>
                                          <p:attrName>ppt_h</p:attrName>
                                        </p:attrNameLst>
                                      </p:cBhvr>
                                      <p:tavLst>
                                        <p:tav tm="0">
                                          <p:val>
                                            <p:strVal val="2/3*#ppt_h"/>
                                          </p:val>
                                        </p:tav>
                                        <p:tav tm="100000">
                                          <p:val>
                                            <p:strVal val="#ppt_h"/>
                                          </p:val>
                                        </p:tav>
                                      </p:tavLst>
                                    </p:anim>
                                  </p:childTnLst>
                                </p:cTn>
                              </p:par>
                              <p:par>
                                <p:cTn id="369" presetID="23" presetClass="entr" presetSubtype="272" fill="hold" grpId="2" nodeType="withEffect">
                                  <p:stCondLst>
                                    <p:cond delay="0"/>
                                  </p:stCondLst>
                                  <p:childTnLst>
                                    <p:set>
                                      <p:cBhvr>
                                        <p:cTn id="370" dur="1" fill="hold">
                                          <p:stCondLst>
                                            <p:cond delay="0"/>
                                          </p:stCondLst>
                                        </p:cTn>
                                        <p:tgtEl>
                                          <p:spTgt spid="19"/>
                                        </p:tgtEl>
                                        <p:attrNameLst>
                                          <p:attrName>style.visibility</p:attrName>
                                        </p:attrNameLst>
                                      </p:cBhvr>
                                      <p:to>
                                        <p:strVal val="visible"/>
                                      </p:to>
                                    </p:set>
                                    <p:anim calcmode="lin" valueType="num">
                                      <p:cBhvr>
                                        <p:cTn id="371" dur="3000" fill="hold"/>
                                        <p:tgtEl>
                                          <p:spTgt spid="19"/>
                                        </p:tgtEl>
                                        <p:attrNameLst>
                                          <p:attrName>ppt_w</p:attrName>
                                        </p:attrNameLst>
                                      </p:cBhvr>
                                      <p:tavLst>
                                        <p:tav tm="0">
                                          <p:val>
                                            <p:strVal val="2/3*#ppt_w"/>
                                          </p:val>
                                        </p:tav>
                                        <p:tav tm="100000">
                                          <p:val>
                                            <p:strVal val="#ppt_w"/>
                                          </p:val>
                                        </p:tav>
                                      </p:tavLst>
                                    </p:anim>
                                    <p:anim calcmode="lin" valueType="num">
                                      <p:cBhvr>
                                        <p:cTn id="372" dur="3000" fill="hold"/>
                                        <p:tgtEl>
                                          <p:spTgt spid="19"/>
                                        </p:tgtEl>
                                        <p:attrNameLst>
                                          <p:attrName>ppt_h</p:attrName>
                                        </p:attrNameLst>
                                      </p:cBhvr>
                                      <p:tavLst>
                                        <p:tav tm="0">
                                          <p:val>
                                            <p:strVal val="2/3*#ppt_h"/>
                                          </p:val>
                                        </p:tav>
                                        <p:tav tm="100000">
                                          <p:val>
                                            <p:strVal val="#ppt_h"/>
                                          </p:val>
                                        </p:tav>
                                      </p:tavLst>
                                    </p:anim>
                                  </p:childTnLst>
                                </p:cTn>
                              </p:par>
                              <p:par>
                                <p:cTn id="373" presetID="23" presetClass="entr" presetSubtype="272" fill="hold" grpId="2" nodeType="withEffect">
                                  <p:stCondLst>
                                    <p:cond delay="0"/>
                                  </p:stCondLst>
                                  <p:childTnLst>
                                    <p:set>
                                      <p:cBhvr>
                                        <p:cTn id="374" dur="1" fill="hold">
                                          <p:stCondLst>
                                            <p:cond delay="0"/>
                                          </p:stCondLst>
                                        </p:cTn>
                                        <p:tgtEl>
                                          <p:spTgt spid="20"/>
                                        </p:tgtEl>
                                        <p:attrNameLst>
                                          <p:attrName>style.visibility</p:attrName>
                                        </p:attrNameLst>
                                      </p:cBhvr>
                                      <p:to>
                                        <p:strVal val="visible"/>
                                      </p:to>
                                    </p:set>
                                    <p:anim calcmode="lin" valueType="num">
                                      <p:cBhvr>
                                        <p:cTn id="375" dur="3000" fill="hold"/>
                                        <p:tgtEl>
                                          <p:spTgt spid="20"/>
                                        </p:tgtEl>
                                        <p:attrNameLst>
                                          <p:attrName>ppt_w</p:attrName>
                                        </p:attrNameLst>
                                      </p:cBhvr>
                                      <p:tavLst>
                                        <p:tav tm="0">
                                          <p:val>
                                            <p:strVal val="2/3*#ppt_w"/>
                                          </p:val>
                                        </p:tav>
                                        <p:tav tm="100000">
                                          <p:val>
                                            <p:strVal val="#ppt_w"/>
                                          </p:val>
                                        </p:tav>
                                      </p:tavLst>
                                    </p:anim>
                                    <p:anim calcmode="lin" valueType="num">
                                      <p:cBhvr>
                                        <p:cTn id="376" dur="3000" fill="hold"/>
                                        <p:tgtEl>
                                          <p:spTgt spid="20"/>
                                        </p:tgtEl>
                                        <p:attrNameLst>
                                          <p:attrName>ppt_h</p:attrName>
                                        </p:attrNameLst>
                                      </p:cBhvr>
                                      <p:tavLst>
                                        <p:tav tm="0">
                                          <p:val>
                                            <p:strVal val="2/3*#ppt_h"/>
                                          </p:val>
                                        </p:tav>
                                        <p:tav tm="100000">
                                          <p:val>
                                            <p:strVal val="#ppt_h"/>
                                          </p:val>
                                        </p:tav>
                                      </p:tavLst>
                                    </p:anim>
                                  </p:childTnLst>
                                </p:cTn>
                              </p:par>
                              <p:par>
                                <p:cTn id="377" presetID="23" presetClass="entr" presetSubtype="272" fill="hold" grpId="2" nodeType="withEffect">
                                  <p:stCondLst>
                                    <p:cond delay="0"/>
                                  </p:stCondLst>
                                  <p:childTnLst>
                                    <p:set>
                                      <p:cBhvr>
                                        <p:cTn id="378" dur="1" fill="hold">
                                          <p:stCondLst>
                                            <p:cond delay="0"/>
                                          </p:stCondLst>
                                        </p:cTn>
                                        <p:tgtEl>
                                          <p:spTgt spid="21"/>
                                        </p:tgtEl>
                                        <p:attrNameLst>
                                          <p:attrName>style.visibility</p:attrName>
                                        </p:attrNameLst>
                                      </p:cBhvr>
                                      <p:to>
                                        <p:strVal val="visible"/>
                                      </p:to>
                                    </p:set>
                                    <p:anim calcmode="lin" valueType="num">
                                      <p:cBhvr>
                                        <p:cTn id="379" dur="3000" fill="hold"/>
                                        <p:tgtEl>
                                          <p:spTgt spid="21"/>
                                        </p:tgtEl>
                                        <p:attrNameLst>
                                          <p:attrName>ppt_w</p:attrName>
                                        </p:attrNameLst>
                                      </p:cBhvr>
                                      <p:tavLst>
                                        <p:tav tm="0">
                                          <p:val>
                                            <p:strVal val="2/3*#ppt_w"/>
                                          </p:val>
                                        </p:tav>
                                        <p:tav tm="100000">
                                          <p:val>
                                            <p:strVal val="#ppt_w"/>
                                          </p:val>
                                        </p:tav>
                                      </p:tavLst>
                                    </p:anim>
                                    <p:anim calcmode="lin" valueType="num">
                                      <p:cBhvr>
                                        <p:cTn id="380" dur="3000" fill="hold"/>
                                        <p:tgtEl>
                                          <p:spTgt spid="21"/>
                                        </p:tgtEl>
                                        <p:attrNameLst>
                                          <p:attrName>ppt_h</p:attrName>
                                        </p:attrNameLst>
                                      </p:cBhvr>
                                      <p:tavLst>
                                        <p:tav tm="0">
                                          <p:val>
                                            <p:strVal val="2/3*#ppt_h"/>
                                          </p:val>
                                        </p:tav>
                                        <p:tav tm="100000">
                                          <p:val>
                                            <p:strVal val="#ppt_h"/>
                                          </p:val>
                                        </p:tav>
                                      </p:tavLst>
                                    </p:anim>
                                  </p:childTnLst>
                                </p:cTn>
                              </p:par>
                              <p:par>
                                <p:cTn id="381" presetID="23" presetClass="entr" presetSubtype="272" fill="hold" grpId="2" nodeType="withEffect">
                                  <p:stCondLst>
                                    <p:cond delay="0"/>
                                  </p:stCondLst>
                                  <p:childTnLst>
                                    <p:set>
                                      <p:cBhvr>
                                        <p:cTn id="382" dur="1" fill="hold">
                                          <p:stCondLst>
                                            <p:cond delay="0"/>
                                          </p:stCondLst>
                                        </p:cTn>
                                        <p:tgtEl>
                                          <p:spTgt spid="22"/>
                                        </p:tgtEl>
                                        <p:attrNameLst>
                                          <p:attrName>style.visibility</p:attrName>
                                        </p:attrNameLst>
                                      </p:cBhvr>
                                      <p:to>
                                        <p:strVal val="visible"/>
                                      </p:to>
                                    </p:set>
                                    <p:anim calcmode="lin" valueType="num">
                                      <p:cBhvr>
                                        <p:cTn id="383" dur="3000" fill="hold"/>
                                        <p:tgtEl>
                                          <p:spTgt spid="22"/>
                                        </p:tgtEl>
                                        <p:attrNameLst>
                                          <p:attrName>ppt_w</p:attrName>
                                        </p:attrNameLst>
                                      </p:cBhvr>
                                      <p:tavLst>
                                        <p:tav tm="0">
                                          <p:val>
                                            <p:strVal val="2/3*#ppt_w"/>
                                          </p:val>
                                        </p:tav>
                                        <p:tav tm="100000">
                                          <p:val>
                                            <p:strVal val="#ppt_w"/>
                                          </p:val>
                                        </p:tav>
                                      </p:tavLst>
                                    </p:anim>
                                    <p:anim calcmode="lin" valueType="num">
                                      <p:cBhvr>
                                        <p:cTn id="384" dur="3000" fill="hold"/>
                                        <p:tgtEl>
                                          <p:spTgt spid="22"/>
                                        </p:tgtEl>
                                        <p:attrNameLst>
                                          <p:attrName>ppt_h</p:attrName>
                                        </p:attrNameLst>
                                      </p:cBhvr>
                                      <p:tavLst>
                                        <p:tav tm="0">
                                          <p:val>
                                            <p:strVal val="2/3*#ppt_h"/>
                                          </p:val>
                                        </p:tav>
                                        <p:tav tm="100000">
                                          <p:val>
                                            <p:strVal val="#ppt_h"/>
                                          </p:val>
                                        </p:tav>
                                      </p:tavLst>
                                    </p:anim>
                                  </p:childTnLst>
                                </p:cTn>
                              </p:par>
                              <p:par>
                                <p:cTn id="385" presetID="23" presetClass="entr" presetSubtype="272" fill="hold" grpId="2" nodeType="withEffect">
                                  <p:stCondLst>
                                    <p:cond delay="0"/>
                                  </p:stCondLst>
                                  <p:childTnLst>
                                    <p:set>
                                      <p:cBhvr>
                                        <p:cTn id="386" dur="1" fill="hold">
                                          <p:stCondLst>
                                            <p:cond delay="0"/>
                                          </p:stCondLst>
                                        </p:cTn>
                                        <p:tgtEl>
                                          <p:spTgt spid="23"/>
                                        </p:tgtEl>
                                        <p:attrNameLst>
                                          <p:attrName>style.visibility</p:attrName>
                                        </p:attrNameLst>
                                      </p:cBhvr>
                                      <p:to>
                                        <p:strVal val="visible"/>
                                      </p:to>
                                    </p:set>
                                    <p:anim calcmode="lin" valueType="num">
                                      <p:cBhvr>
                                        <p:cTn id="387" dur="3000" fill="hold"/>
                                        <p:tgtEl>
                                          <p:spTgt spid="23"/>
                                        </p:tgtEl>
                                        <p:attrNameLst>
                                          <p:attrName>ppt_w</p:attrName>
                                        </p:attrNameLst>
                                      </p:cBhvr>
                                      <p:tavLst>
                                        <p:tav tm="0">
                                          <p:val>
                                            <p:strVal val="2/3*#ppt_w"/>
                                          </p:val>
                                        </p:tav>
                                        <p:tav tm="100000">
                                          <p:val>
                                            <p:strVal val="#ppt_w"/>
                                          </p:val>
                                        </p:tav>
                                      </p:tavLst>
                                    </p:anim>
                                    <p:anim calcmode="lin" valueType="num">
                                      <p:cBhvr>
                                        <p:cTn id="388" dur="3000" fill="hold"/>
                                        <p:tgtEl>
                                          <p:spTgt spid="23"/>
                                        </p:tgtEl>
                                        <p:attrNameLst>
                                          <p:attrName>ppt_h</p:attrName>
                                        </p:attrNameLst>
                                      </p:cBhvr>
                                      <p:tavLst>
                                        <p:tav tm="0">
                                          <p:val>
                                            <p:strVal val="2/3*#ppt_h"/>
                                          </p:val>
                                        </p:tav>
                                        <p:tav tm="100000">
                                          <p:val>
                                            <p:strVal val="#ppt_h"/>
                                          </p:val>
                                        </p:tav>
                                      </p:tavLst>
                                    </p:anim>
                                  </p:childTnLst>
                                </p:cTn>
                              </p:par>
                              <p:par>
                                <p:cTn id="389" presetID="23" presetClass="entr" presetSubtype="272" fill="hold" grpId="2" nodeType="withEffect">
                                  <p:stCondLst>
                                    <p:cond delay="0"/>
                                  </p:stCondLst>
                                  <p:childTnLst>
                                    <p:set>
                                      <p:cBhvr>
                                        <p:cTn id="390" dur="1" fill="hold">
                                          <p:stCondLst>
                                            <p:cond delay="0"/>
                                          </p:stCondLst>
                                        </p:cTn>
                                        <p:tgtEl>
                                          <p:spTgt spid="24"/>
                                        </p:tgtEl>
                                        <p:attrNameLst>
                                          <p:attrName>style.visibility</p:attrName>
                                        </p:attrNameLst>
                                      </p:cBhvr>
                                      <p:to>
                                        <p:strVal val="visible"/>
                                      </p:to>
                                    </p:set>
                                    <p:anim calcmode="lin" valueType="num">
                                      <p:cBhvr>
                                        <p:cTn id="391" dur="3000" fill="hold"/>
                                        <p:tgtEl>
                                          <p:spTgt spid="24"/>
                                        </p:tgtEl>
                                        <p:attrNameLst>
                                          <p:attrName>ppt_w</p:attrName>
                                        </p:attrNameLst>
                                      </p:cBhvr>
                                      <p:tavLst>
                                        <p:tav tm="0">
                                          <p:val>
                                            <p:strVal val="2/3*#ppt_w"/>
                                          </p:val>
                                        </p:tav>
                                        <p:tav tm="100000">
                                          <p:val>
                                            <p:strVal val="#ppt_w"/>
                                          </p:val>
                                        </p:tav>
                                      </p:tavLst>
                                    </p:anim>
                                    <p:anim calcmode="lin" valueType="num">
                                      <p:cBhvr>
                                        <p:cTn id="392" dur="3000" fill="hold"/>
                                        <p:tgtEl>
                                          <p:spTgt spid="24"/>
                                        </p:tgtEl>
                                        <p:attrNameLst>
                                          <p:attrName>ppt_h</p:attrName>
                                        </p:attrNameLst>
                                      </p:cBhvr>
                                      <p:tavLst>
                                        <p:tav tm="0">
                                          <p:val>
                                            <p:strVal val="2/3*#ppt_h"/>
                                          </p:val>
                                        </p:tav>
                                        <p:tav tm="100000">
                                          <p:val>
                                            <p:strVal val="#ppt_h"/>
                                          </p:val>
                                        </p:tav>
                                      </p:tavLst>
                                    </p:anim>
                                  </p:childTnLst>
                                </p:cTn>
                              </p:par>
                              <p:par>
                                <p:cTn id="393" presetID="23" presetClass="entr" presetSubtype="272" fill="hold" grpId="2" nodeType="withEffect">
                                  <p:stCondLst>
                                    <p:cond delay="0"/>
                                  </p:stCondLst>
                                  <p:childTnLst>
                                    <p:set>
                                      <p:cBhvr>
                                        <p:cTn id="394" dur="1" fill="hold">
                                          <p:stCondLst>
                                            <p:cond delay="0"/>
                                          </p:stCondLst>
                                        </p:cTn>
                                        <p:tgtEl>
                                          <p:spTgt spid="25"/>
                                        </p:tgtEl>
                                        <p:attrNameLst>
                                          <p:attrName>style.visibility</p:attrName>
                                        </p:attrNameLst>
                                      </p:cBhvr>
                                      <p:to>
                                        <p:strVal val="visible"/>
                                      </p:to>
                                    </p:set>
                                    <p:anim calcmode="lin" valueType="num">
                                      <p:cBhvr>
                                        <p:cTn id="395" dur="3000" fill="hold"/>
                                        <p:tgtEl>
                                          <p:spTgt spid="25"/>
                                        </p:tgtEl>
                                        <p:attrNameLst>
                                          <p:attrName>ppt_w</p:attrName>
                                        </p:attrNameLst>
                                      </p:cBhvr>
                                      <p:tavLst>
                                        <p:tav tm="0">
                                          <p:val>
                                            <p:strVal val="2/3*#ppt_w"/>
                                          </p:val>
                                        </p:tav>
                                        <p:tav tm="100000">
                                          <p:val>
                                            <p:strVal val="#ppt_w"/>
                                          </p:val>
                                        </p:tav>
                                      </p:tavLst>
                                    </p:anim>
                                    <p:anim calcmode="lin" valueType="num">
                                      <p:cBhvr>
                                        <p:cTn id="396" dur="3000" fill="hold"/>
                                        <p:tgtEl>
                                          <p:spTgt spid="25"/>
                                        </p:tgtEl>
                                        <p:attrNameLst>
                                          <p:attrName>ppt_h</p:attrName>
                                        </p:attrNameLst>
                                      </p:cBhvr>
                                      <p:tavLst>
                                        <p:tav tm="0">
                                          <p:val>
                                            <p:strVal val="2/3*#ppt_h"/>
                                          </p:val>
                                        </p:tav>
                                        <p:tav tm="100000">
                                          <p:val>
                                            <p:strVal val="#ppt_h"/>
                                          </p:val>
                                        </p:tav>
                                      </p:tavLst>
                                    </p:anim>
                                  </p:childTnLst>
                                </p:cTn>
                              </p:par>
                              <p:par>
                                <p:cTn id="397" presetID="23" presetClass="entr" presetSubtype="272" fill="hold" grpId="2" nodeType="withEffect">
                                  <p:stCondLst>
                                    <p:cond delay="0"/>
                                  </p:stCondLst>
                                  <p:childTnLst>
                                    <p:set>
                                      <p:cBhvr>
                                        <p:cTn id="398" dur="1" fill="hold">
                                          <p:stCondLst>
                                            <p:cond delay="0"/>
                                          </p:stCondLst>
                                        </p:cTn>
                                        <p:tgtEl>
                                          <p:spTgt spid="26"/>
                                        </p:tgtEl>
                                        <p:attrNameLst>
                                          <p:attrName>style.visibility</p:attrName>
                                        </p:attrNameLst>
                                      </p:cBhvr>
                                      <p:to>
                                        <p:strVal val="visible"/>
                                      </p:to>
                                    </p:set>
                                    <p:anim calcmode="lin" valueType="num">
                                      <p:cBhvr>
                                        <p:cTn id="399" dur="3000" fill="hold"/>
                                        <p:tgtEl>
                                          <p:spTgt spid="26"/>
                                        </p:tgtEl>
                                        <p:attrNameLst>
                                          <p:attrName>ppt_w</p:attrName>
                                        </p:attrNameLst>
                                      </p:cBhvr>
                                      <p:tavLst>
                                        <p:tav tm="0">
                                          <p:val>
                                            <p:strVal val="2/3*#ppt_w"/>
                                          </p:val>
                                        </p:tav>
                                        <p:tav tm="100000">
                                          <p:val>
                                            <p:strVal val="#ppt_w"/>
                                          </p:val>
                                        </p:tav>
                                      </p:tavLst>
                                    </p:anim>
                                    <p:anim calcmode="lin" valueType="num">
                                      <p:cBhvr>
                                        <p:cTn id="400" dur="3000" fill="hold"/>
                                        <p:tgtEl>
                                          <p:spTgt spid="26"/>
                                        </p:tgtEl>
                                        <p:attrNameLst>
                                          <p:attrName>ppt_h</p:attrName>
                                        </p:attrNameLst>
                                      </p:cBhvr>
                                      <p:tavLst>
                                        <p:tav tm="0">
                                          <p:val>
                                            <p:strVal val="2/3*#ppt_h"/>
                                          </p:val>
                                        </p:tav>
                                        <p:tav tm="100000">
                                          <p:val>
                                            <p:strVal val="#ppt_h"/>
                                          </p:val>
                                        </p:tav>
                                      </p:tavLst>
                                    </p:anim>
                                  </p:childTnLst>
                                </p:cTn>
                              </p:par>
                              <p:par>
                                <p:cTn id="401" presetID="23" presetClass="entr" presetSubtype="272" fill="hold" grpId="2" nodeType="withEffect">
                                  <p:stCondLst>
                                    <p:cond delay="0"/>
                                  </p:stCondLst>
                                  <p:childTnLst>
                                    <p:set>
                                      <p:cBhvr>
                                        <p:cTn id="402" dur="1" fill="hold">
                                          <p:stCondLst>
                                            <p:cond delay="0"/>
                                          </p:stCondLst>
                                        </p:cTn>
                                        <p:tgtEl>
                                          <p:spTgt spid="27"/>
                                        </p:tgtEl>
                                        <p:attrNameLst>
                                          <p:attrName>style.visibility</p:attrName>
                                        </p:attrNameLst>
                                      </p:cBhvr>
                                      <p:to>
                                        <p:strVal val="visible"/>
                                      </p:to>
                                    </p:set>
                                    <p:anim calcmode="lin" valueType="num">
                                      <p:cBhvr>
                                        <p:cTn id="403" dur="3000" fill="hold"/>
                                        <p:tgtEl>
                                          <p:spTgt spid="27"/>
                                        </p:tgtEl>
                                        <p:attrNameLst>
                                          <p:attrName>ppt_w</p:attrName>
                                        </p:attrNameLst>
                                      </p:cBhvr>
                                      <p:tavLst>
                                        <p:tav tm="0">
                                          <p:val>
                                            <p:strVal val="2/3*#ppt_w"/>
                                          </p:val>
                                        </p:tav>
                                        <p:tav tm="100000">
                                          <p:val>
                                            <p:strVal val="#ppt_w"/>
                                          </p:val>
                                        </p:tav>
                                      </p:tavLst>
                                    </p:anim>
                                    <p:anim calcmode="lin" valueType="num">
                                      <p:cBhvr>
                                        <p:cTn id="404" dur="3000" fill="hold"/>
                                        <p:tgtEl>
                                          <p:spTgt spid="27"/>
                                        </p:tgtEl>
                                        <p:attrNameLst>
                                          <p:attrName>ppt_h</p:attrName>
                                        </p:attrNameLst>
                                      </p:cBhvr>
                                      <p:tavLst>
                                        <p:tav tm="0">
                                          <p:val>
                                            <p:strVal val="2/3*#ppt_h"/>
                                          </p:val>
                                        </p:tav>
                                        <p:tav tm="100000">
                                          <p:val>
                                            <p:strVal val="#ppt_h"/>
                                          </p:val>
                                        </p:tav>
                                      </p:tavLst>
                                    </p:anim>
                                  </p:childTnLst>
                                </p:cTn>
                              </p:par>
                              <p:par>
                                <p:cTn id="405" presetID="23" presetClass="entr" presetSubtype="272" fill="hold" grpId="2" nodeType="withEffect">
                                  <p:stCondLst>
                                    <p:cond delay="0"/>
                                  </p:stCondLst>
                                  <p:childTnLst>
                                    <p:set>
                                      <p:cBhvr>
                                        <p:cTn id="406" dur="1" fill="hold">
                                          <p:stCondLst>
                                            <p:cond delay="0"/>
                                          </p:stCondLst>
                                        </p:cTn>
                                        <p:tgtEl>
                                          <p:spTgt spid="28"/>
                                        </p:tgtEl>
                                        <p:attrNameLst>
                                          <p:attrName>style.visibility</p:attrName>
                                        </p:attrNameLst>
                                      </p:cBhvr>
                                      <p:to>
                                        <p:strVal val="visible"/>
                                      </p:to>
                                    </p:set>
                                    <p:anim calcmode="lin" valueType="num">
                                      <p:cBhvr>
                                        <p:cTn id="407" dur="3000" fill="hold"/>
                                        <p:tgtEl>
                                          <p:spTgt spid="28"/>
                                        </p:tgtEl>
                                        <p:attrNameLst>
                                          <p:attrName>ppt_w</p:attrName>
                                        </p:attrNameLst>
                                      </p:cBhvr>
                                      <p:tavLst>
                                        <p:tav tm="0">
                                          <p:val>
                                            <p:strVal val="2/3*#ppt_w"/>
                                          </p:val>
                                        </p:tav>
                                        <p:tav tm="100000">
                                          <p:val>
                                            <p:strVal val="#ppt_w"/>
                                          </p:val>
                                        </p:tav>
                                      </p:tavLst>
                                    </p:anim>
                                    <p:anim calcmode="lin" valueType="num">
                                      <p:cBhvr>
                                        <p:cTn id="408" dur="3000" fill="hold"/>
                                        <p:tgtEl>
                                          <p:spTgt spid="28"/>
                                        </p:tgtEl>
                                        <p:attrNameLst>
                                          <p:attrName>ppt_h</p:attrName>
                                        </p:attrNameLst>
                                      </p:cBhvr>
                                      <p:tavLst>
                                        <p:tav tm="0">
                                          <p:val>
                                            <p:strVal val="2/3*#ppt_h"/>
                                          </p:val>
                                        </p:tav>
                                        <p:tav tm="100000">
                                          <p:val>
                                            <p:strVal val="#ppt_h"/>
                                          </p:val>
                                        </p:tav>
                                      </p:tavLst>
                                    </p:anim>
                                  </p:childTnLst>
                                </p:cTn>
                              </p:par>
                              <p:par>
                                <p:cTn id="409" presetID="23" presetClass="entr" presetSubtype="272" fill="hold" grpId="2" nodeType="withEffect">
                                  <p:stCondLst>
                                    <p:cond delay="0"/>
                                  </p:stCondLst>
                                  <p:childTnLst>
                                    <p:set>
                                      <p:cBhvr>
                                        <p:cTn id="410" dur="1" fill="hold">
                                          <p:stCondLst>
                                            <p:cond delay="0"/>
                                          </p:stCondLst>
                                        </p:cTn>
                                        <p:tgtEl>
                                          <p:spTgt spid="29"/>
                                        </p:tgtEl>
                                        <p:attrNameLst>
                                          <p:attrName>style.visibility</p:attrName>
                                        </p:attrNameLst>
                                      </p:cBhvr>
                                      <p:to>
                                        <p:strVal val="visible"/>
                                      </p:to>
                                    </p:set>
                                    <p:anim calcmode="lin" valueType="num">
                                      <p:cBhvr>
                                        <p:cTn id="411" dur="3000" fill="hold"/>
                                        <p:tgtEl>
                                          <p:spTgt spid="29"/>
                                        </p:tgtEl>
                                        <p:attrNameLst>
                                          <p:attrName>ppt_w</p:attrName>
                                        </p:attrNameLst>
                                      </p:cBhvr>
                                      <p:tavLst>
                                        <p:tav tm="0">
                                          <p:val>
                                            <p:strVal val="2/3*#ppt_w"/>
                                          </p:val>
                                        </p:tav>
                                        <p:tav tm="100000">
                                          <p:val>
                                            <p:strVal val="#ppt_w"/>
                                          </p:val>
                                        </p:tav>
                                      </p:tavLst>
                                    </p:anim>
                                    <p:anim calcmode="lin" valueType="num">
                                      <p:cBhvr>
                                        <p:cTn id="412" dur="3000" fill="hold"/>
                                        <p:tgtEl>
                                          <p:spTgt spid="29"/>
                                        </p:tgtEl>
                                        <p:attrNameLst>
                                          <p:attrName>ppt_h</p:attrName>
                                        </p:attrNameLst>
                                      </p:cBhvr>
                                      <p:tavLst>
                                        <p:tav tm="0">
                                          <p:val>
                                            <p:strVal val="2/3*#ppt_h"/>
                                          </p:val>
                                        </p:tav>
                                        <p:tav tm="100000">
                                          <p:val>
                                            <p:strVal val="#ppt_h"/>
                                          </p:val>
                                        </p:tav>
                                      </p:tavLst>
                                    </p:anim>
                                  </p:childTnLst>
                                </p:cTn>
                              </p:par>
                              <p:par>
                                <p:cTn id="413" presetID="23" presetClass="entr" presetSubtype="272" fill="hold" grpId="2" nodeType="withEffect">
                                  <p:stCondLst>
                                    <p:cond delay="0"/>
                                  </p:stCondLst>
                                  <p:childTnLst>
                                    <p:set>
                                      <p:cBhvr>
                                        <p:cTn id="414" dur="1" fill="hold">
                                          <p:stCondLst>
                                            <p:cond delay="0"/>
                                          </p:stCondLst>
                                        </p:cTn>
                                        <p:tgtEl>
                                          <p:spTgt spid="30"/>
                                        </p:tgtEl>
                                        <p:attrNameLst>
                                          <p:attrName>style.visibility</p:attrName>
                                        </p:attrNameLst>
                                      </p:cBhvr>
                                      <p:to>
                                        <p:strVal val="visible"/>
                                      </p:to>
                                    </p:set>
                                    <p:anim calcmode="lin" valueType="num">
                                      <p:cBhvr>
                                        <p:cTn id="415" dur="3000" fill="hold"/>
                                        <p:tgtEl>
                                          <p:spTgt spid="30"/>
                                        </p:tgtEl>
                                        <p:attrNameLst>
                                          <p:attrName>ppt_w</p:attrName>
                                        </p:attrNameLst>
                                      </p:cBhvr>
                                      <p:tavLst>
                                        <p:tav tm="0">
                                          <p:val>
                                            <p:strVal val="2/3*#ppt_w"/>
                                          </p:val>
                                        </p:tav>
                                        <p:tav tm="100000">
                                          <p:val>
                                            <p:strVal val="#ppt_w"/>
                                          </p:val>
                                        </p:tav>
                                      </p:tavLst>
                                    </p:anim>
                                    <p:anim calcmode="lin" valueType="num">
                                      <p:cBhvr>
                                        <p:cTn id="416" dur="3000" fill="hold"/>
                                        <p:tgtEl>
                                          <p:spTgt spid="30"/>
                                        </p:tgtEl>
                                        <p:attrNameLst>
                                          <p:attrName>ppt_h</p:attrName>
                                        </p:attrNameLst>
                                      </p:cBhvr>
                                      <p:tavLst>
                                        <p:tav tm="0">
                                          <p:val>
                                            <p:strVal val="2/3*#ppt_h"/>
                                          </p:val>
                                        </p:tav>
                                        <p:tav tm="100000">
                                          <p:val>
                                            <p:strVal val="#ppt_h"/>
                                          </p:val>
                                        </p:tav>
                                      </p:tavLst>
                                    </p:anim>
                                  </p:childTnLst>
                                </p:cTn>
                              </p:par>
                              <p:par>
                                <p:cTn id="417" presetID="23" presetClass="entr" presetSubtype="272" fill="hold" grpId="2" nodeType="withEffect">
                                  <p:stCondLst>
                                    <p:cond delay="0"/>
                                  </p:stCondLst>
                                  <p:childTnLst>
                                    <p:set>
                                      <p:cBhvr>
                                        <p:cTn id="418" dur="1" fill="hold">
                                          <p:stCondLst>
                                            <p:cond delay="0"/>
                                          </p:stCondLst>
                                        </p:cTn>
                                        <p:tgtEl>
                                          <p:spTgt spid="31"/>
                                        </p:tgtEl>
                                        <p:attrNameLst>
                                          <p:attrName>style.visibility</p:attrName>
                                        </p:attrNameLst>
                                      </p:cBhvr>
                                      <p:to>
                                        <p:strVal val="visible"/>
                                      </p:to>
                                    </p:set>
                                    <p:anim calcmode="lin" valueType="num">
                                      <p:cBhvr>
                                        <p:cTn id="419" dur="3000" fill="hold"/>
                                        <p:tgtEl>
                                          <p:spTgt spid="31"/>
                                        </p:tgtEl>
                                        <p:attrNameLst>
                                          <p:attrName>ppt_w</p:attrName>
                                        </p:attrNameLst>
                                      </p:cBhvr>
                                      <p:tavLst>
                                        <p:tav tm="0">
                                          <p:val>
                                            <p:strVal val="2/3*#ppt_w"/>
                                          </p:val>
                                        </p:tav>
                                        <p:tav tm="100000">
                                          <p:val>
                                            <p:strVal val="#ppt_w"/>
                                          </p:val>
                                        </p:tav>
                                      </p:tavLst>
                                    </p:anim>
                                    <p:anim calcmode="lin" valueType="num">
                                      <p:cBhvr>
                                        <p:cTn id="420" dur="3000" fill="hold"/>
                                        <p:tgtEl>
                                          <p:spTgt spid="31"/>
                                        </p:tgtEl>
                                        <p:attrNameLst>
                                          <p:attrName>ppt_h</p:attrName>
                                        </p:attrNameLst>
                                      </p:cBhvr>
                                      <p:tavLst>
                                        <p:tav tm="0">
                                          <p:val>
                                            <p:strVal val="2/3*#ppt_h"/>
                                          </p:val>
                                        </p:tav>
                                        <p:tav tm="100000">
                                          <p:val>
                                            <p:strVal val="#ppt_h"/>
                                          </p:val>
                                        </p:tav>
                                      </p:tavLst>
                                    </p:anim>
                                  </p:childTnLst>
                                </p:cTn>
                              </p:par>
                              <p:par>
                                <p:cTn id="421" presetID="23" presetClass="entr" presetSubtype="272" fill="hold" grpId="2" nodeType="withEffect">
                                  <p:stCondLst>
                                    <p:cond delay="0"/>
                                  </p:stCondLst>
                                  <p:childTnLst>
                                    <p:set>
                                      <p:cBhvr>
                                        <p:cTn id="422" dur="1" fill="hold">
                                          <p:stCondLst>
                                            <p:cond delay="0"/>
                                          </p:stCondLst>
                                        </p:cTn>
                                        <p:tgtEl>
                                          <p:spTgt spid="32"/>
                                        </p:tgtEl>
                                        <p:attrNameLst>
                                          <p:attrName>style.visibility</p:attrName>
                                        </p:attrNameLst>
                                      </p:cBhvr>
                                      <p:to>
                                        <p:strVal val="visible"/>
                                      </p:to>
                                    </p:set>
                                    <p:anim calcmode="lin" valueType="num">
                                      <p:cBhvr>
                                        <p:cTn id="423" dur="3000" fill="hold"/>
                                        <p:tgtEl>
                                          <p:spTgt spid="32"/>
                                        </p:tgtEl>
                                        <p:attrNameLst>
                                          <p:attrName>ppt_w</p:attrName>
                                        </p:attrNameLst>
                                      </p:cBhvr>
                                      <p:tavLst>
                                        <p:tav tm="0">
                                          <p:val>
                                            <p:strVal val="2/3*#ppt_w"/>
                                          </p:val>
                                        </p:tav>
                                        <p:tav tm="100000">
                                          <p:val>
                                            <p:strVal val="#ppt_w"/>
                                          </p:val>
                                        </p:tav>
                                      </p:tavLst>
                                    </p:anim>
                                    <p:anim calcmode="lin" valueType="num">
                                      <p:cBhvr>
                                        <p:cTn id="424" dur="3000" fill="hold"/>
                                        <p:tgtEl>
                                          <p:spTgt spid="32"/>
                                        </p:tgtEl>
                                        <p:attrNameLst>
                                          <p:attrName>ppt_h</p:attrName>
                                        </p:attrNameLst>
                                      </p:cBhvr>
                                      <p:tavLst>
                                        <p:tav tm="0">
                                          <p:val>
                                            <p:strVal val="2/3*#ppt_h"/>
                                          </p:val>
                                        </p:tav>
                                        <p:tav tm="100000">
                                          <p:val>
                                            <p:strVal val="#ppt_h"/>
                                          </p:val>
                                        </p:tav>
                                      </p:tavLst>
                                    </p:anim>
                                  </p:childTnLst>
                                </p:cTn>
                              </p:par>
                              <p:par>
                                <p:cTn id="425" presetID="23" presetClass="entr" presetSubtype="272" fill="hold" grpId="2" nodeType="withEffect">
                                  <p:stCondLst>
                                    <p:cond delay="0"/>
                                  </p:stCondLst>
                                  <p:childTnLst>
                                    <p:set>
                                      <p:cBhvr>
                                        <p:cTn id="426" dur="1" fill="hold">
                                          <p:stCondLst>
                                            <p:cond delay="0"/>
                                          </p:stCondLst>
                                        </p:cTn>
                                        <p:tgtEl>
                                          <p:spTgt spid="33"/>
                                        </p:tgtEl>
                                        <p:attrNameLst>
                                          <p:attrName>style.visibility</p:attrName>
                                        </p:attrNameLst>
                                      </p:cBhvr>
                                      <p:to>
                                        <p:strVal val="visible"/>
                                      </p:to>
                                    </p:set>
                                    <p:anim calcmode="lin" valueType="num">
                                      <p:cBhvr>
                                        <p:cTn id="427" dur="3000" fill="hold"/>
                                        <p:tgtEl>
                                          <p:spTgt spid="33"/>
                                        </p:tgtEl>
                                        <p:attrNameLst>
                                          <p:attrName>ppt_w</p:attrName>
                                        </p:attrNameLst>
                                      </p:cBhvr>
                                      <p:tavLst>
                                        <p:tav tm="0">
                                          <p:val>
                                            <p:strVal val="2/3*#ppt_w"/>
                                          </p:val>
                                        </p:tav>
                                        <p:tav tm="100000">
                                          <p:val>
                                            <p:strVal val="#ppt_w"/>
                                          </p:val>
                                        </p:tav>
                                      </p:tavLst>
                                    </p:anim>
                                    <p:anim calcmode="lin" valueType="num">
                                      <p:cBhvr>
                                        <p:cTn id="428" dur="3000" fill="hold"/>
                                        <p:tgtEl>
                                          <p:spTgt spid="33"/>
                                        </p:tgtEl>
                                        <p:attrNameLst>
                                          <p:attrName>ppt_h</p:attrName>
                                        </p:attrNameLst>
                                      </p:cBhvr>
                                      <p:tavLst>
                                        <p:tav tm="0">
                                          <p:val>
                                            <p:strVal val="2/3*#ppt_h"/>
                                          </p:val>
                                        </p:tav>
                                        <p:tav tm="100000">
                                          <p:val>
                                            <p:strVal val="#ppt_h"/>
                                          </p:val>
                                        </p:tav>
                                      </p:tavLst>
                                    </p:anim>
                                  </p:childTnLst>
                                </p:cTn>
                              </p:par>
                              <p:par>
                                <p:cTn id="429" presetID="23" presetClass="entr" presetSubtype="272" fill="hold" grpId="2" nodeType="withEffect">
                                  <p:stCondLst>
                                    <p:cond delay="0"/>
                                  </p:stCondLst>
                                  <p:childTnLst>
                                    <p:set>
                                      <p:cBhvr>
                                        <p:cTn id="430" dur="1" fill="hold">
                                          <p:stCondLst>
                                            <p:cond delay="0"/>
                                          </p:stCondLst>
                                        </p:cTn>
                                        <p:tgtEl>
                                          <p:spTgt spid="34"/>
                                        </p:tgtEl>
                                        <p:attrNameLst>
                                          <p:attrName>style.visibility</p:attrName>
                                        </p:attrNameLst>
                                      </p:cBhvr>
                                      <p:to>
                                        <p:strVal val="visible"/>
                                      </p:to>
                                    </p:set>
                                    <p:anim calcmode="lin" valueType="num">
                                      <p:cBhvr>
                                        <p:cTn id="431" dur="3000" fill="hold"/>
                                        <p:tgtEl>
                                          <p:spTgt spid="34"/>
                                        </p:tgtEl>
                                        <p:attrNameLst>
                                          <p:attrName>ppt_w</p:attrName>
                                        </p:attrNameLst>
                                      </p:cBhvr>
                                      <p:tavLst>
                                        <p:tav tm="0">
                                          <p:val>
                                            <p:strVal val="2/3*#ppt_w"/>
                                          </p:val>
                                        </p:tav>
                                        <p:tav tm="100000">
                                          <p:val>
                                            <p:strVal val="#ppt_w"/>
                                          </p:val>
                                        </p:tav>
                                      </p:tavLst>
                                    </p:anim>
                                    <p:anim calcmode="lin" valueType="num">
                                      <p:cBhvr>
                                        <p:cTn id="432" dur="3000" fill="hold"/>
                                        <p:tgtEl>
                                          <p:spTgt spid="34"/>
                                        </p:tgtEl>
                                        <p:attrNameLst>
                                          <p:attrName>ppt_h</p:attrName>
                                        </p:attrNameLst>
                                      </p:cBhvr>
                                      <p:tavLst>
                                        <p:tav tm="0">
                                          <p:val>
                                            <p:strVal val="2/3*#ppt_h"/>
                                          </p:val>
                                        </p:tav>
                                        <p:tav tm="100000">
                                          <p:val>
                                            <p:strVal val="#ppt_h"/>
                                          </p:val>
                                        </p:tav>
                                      </p:tavLst>
                                    </p:anim>
                                  </p:childTnLst>
                                </p:cTn>
                              </p:par>
                              <p:par>
                                <p:cTn id="433" presetID="23" presetClass="entr" presetSubtype="272" fill="hold" grpId="2" nodeType="withEffect">
                                  <p:stCondLst>
                                    <p:cond delay="0"/>
                                  </p:stCondLst>
                                  <p:childTnLst>
                                    <p:set>
                                      <p:cBhvr>
                                        <p:cTn id="434" dur="1" fill="hold">
                                          <p:stCondLst>
                                            <p:cond delay="0"/>
                                          </p:stCondLst>
                                        </p:cTn>
                                        <p:tgtEl>
                                          <p:spTgt spid="35"/>
                                        </p:tgtEl>
                                        <p:attrNameLst>
                                          <p:attrName>style.visibility</p:attrName>
                                        </p:attrNameLst>
                                      </p:cBhvr>
                                      <p:to>
                                        <p:strVal val="visible"/>
                                      </p:to>
                                    </p:set>
                                    <p:anim calcmode="lin" valueType="num">
                                      <p:cBhvr>
                                        <p:cTn id="435" dur="3000" fill="hold"/>
                                        <p:tgtEl>
                                          <p:spTgt spid="35"/>
                                        </p:tgtEl>
                                        <p:attrNameLst>
                                          <p:attrName>ppt_w</p:attrName>
                                        </p:attrNameLst>
                                      </p:cBhvr>
                                      <p:tavLst>
                                        <p:tav tm="0">
                                          <p:val>
                                            <p:strVal val="2/3*#ppt_w"/>
                                          </p:val>
                                        </p:tav>
                                        <p:tav tm="100000">
                                          <p:val>
                                            <p:strVal val="#ppt_w"/>
                                          </p:val>
                                        </p:tav>
                                      </p:tavLst>
                                    </p:anim>
                                    <p:anim calcmode="lin" valueType="num">
                                      <p:cBhvr>
                                        <p:cTn id="436" dur="3000" fill="hold"/>
                                        <p:tgtEl>
                                          <p:spTgt spid="35"/>
                                        </p:tgtEl>
                                        <p:attrNameLst>
                                          <p:attrName>ppt_h</p:attrName>
                                        </p:attrNameLst>
                                      </p:cBhvr>
                                      <p:tavLst>
                                        <p:tav tm="0">
                                          <p:val>
                                            <p:strVal val="2/3*#ppt_h"/>
                                          </p:val>
                                        </p:tav>
                                        <p:tav tm="100000">
                                          <p:val>
                                            <p:strVal val="#ppt_h"/>
                                          </p:val>
                                        </p:tav>
                                      </p:tavLst>
                                    </p:anim>
                                  </p:childTnLst>
                                </p:cTn>
                              </p:par>
                              <p:par>
                                <p:cTn id="437" presetID="23" presetClass="entr" presetSubtype="272" fill="hold" grpId="2" nodeType="withEffect">
                                  <p:stCondLst>
                                    <p:cond delay="0"/>
                                  </p:stCondLst>
                                  <p:childTnLst>
                                    <p:set>
                                      <p:cBhvr>
                                        <p:cTn id="438" dur="1" fill="hold">
                                          <p:stCondLst>
                                            <p:cond delay="0"/>
                                          </p:stCondLst>
                                        </p:cTn>
                                        <p:tgtEl>
                                          <p:spTgt spid="36"/>
                                        </p:tgtEl>
                                        <p:attrNameLst>
                                          <p:attrName>style.visibility</p:attrName>
                                        </p:attrNameLst>
                                      </p:cBhvr>
                                      <p:to>
                                        <p:strVal val="visible"/>
                                      </p:to>
                                    </p:set>
                                    <p:anim calcmode="lin" valueType="num">
                                      <p:cBhvr>
                                        <p:cTn id="439" dur="3000" fill="hold"/>
                                        <p:tgtEl>
                                          <p:spTgt spid="36"/>
                                        </p:tgtEl>
                                        <p:attrNameLst>
                                          <p:attrName>ppt_w</p:attrName>
                                        </p:attrNameLst>
                                      </p:cBhvr>
                                      <p:tavLst>
                                        <p:tav tm="0">
                                          <p:val>
                                            <p:strVal val="2/3*#ppt_w"/>
                                          </p:val>
                                        </p:tav>
                                        <p:tav tm="100000">
                                          <p:val>
                                            <p:strVal val="#ppt_w"/>
                                          </p:val>
                                        </p:tav>
                                      </p:tavLst>
                                    </p:anim>
                                    <p:anim calcmode="lin" valueType="num">
                                      <p:cBhvr>
                                        <p:cTn id="440" dur="3000" fill="hold"/>
                                        <p:tgtEl>
                                          <p:spTgt spid="36"/>
                                        </p:tgtEl>
                                        <p:attrNameLst>
                                          <p:attrName>ppt_h</p:attrName>
                                        </p:attrNameLst>
                                      </p:cBhvr>
                                      <p:tavLst>
                                        <p:tav tm="0">
                                          <p:val>
                                            <p:strVal val="2/3*#ppt_h"/>
                                          </p:val>
                                        </p:tav>
                                        <p:tav tm="100000">
                                          <p:val>
                                            <p:strVal val="#ppt_h"/>
                                          </p:val>
                                        </p:tav>
                                      </p:tavLst>
                                    </p:anim>
                                  </p:childTnLst>
                                </p:cTn>
                              </p:par>
                              <p:par>
                                <p:cTn id="441" presetID="23" presetClass="entr" presetSubtype="272" fill="hold" grpId="2" nodeType="withEffect">
                                  <p:stCondLst>
                                    <p:cond delay="0"/>
                                  </p:stCondLst>
                                  <p:childTnLst>
                                    <p:set>
                                      <p:cBhvr>
                                        <p:cTn id="442" dur="1" fill="hold">
                                          <p:stCondLst>
                                            <p:cond delay="0"/>
                                          </p:stCondLst>
                                        </p:cTn>
                                        <p:tgtEl>
                                          <p:spTgt spid="37"/>
                                        </p:tgtEl>
                                        <p:attrNameLst>
                                          <p:attrName>style.visibility</p:attrName>
                                        </p:attrNameLst>
                                      </p:cBhvr>
                                      <p:to>
                                        <p:strVal val="visible"/>
                                      </p:to>
                                    </p:set>
                                    <p:anim calcmode="lin" valueType="num">
                                      <p:cBhvr>
                                        <p:cTn id="443" dur="3000" fill="hold"/>
                                        <p:tgtEl>
                                          <p:spTgt spid="37"/>
                                        </p:tgtEl>
                                        <p:attrNameLst>
                                          <p:attrName>ppt_w</p:attrName>
                                        </p:attrNameLst>
                                      </p:cBhvr>
                                      <p:tavLst>
                                        <p:tav tm="0">
                                          <p:val>
                                            <p:strVal val="2/3*#ppt_w"/>
                                          </p:val>
                                        </p:tav>
                                        <p:tav tm="100000">
                                          <p:val>
                                            <p:strVal val="#ppt_w"/>
                                          </p:val>
                                        </p:tav>
                                      </p:tavLst>
                                    </p:anim>
                                    <p:anim calcmode="lin" valueType="num">
                                      <p:cBhvr>
                                        <p:cTn id="444" dur="3000" fill="hold"/>
                                        <p:tgtEl>
                                          <p:spTgt spid="37"/>
                                        </p:tgtEl>
                                        <p:attrNameLst>
                                          <p:attrName>ppt_h</p:attrName>
                                        </p:attrNameLst>
                                      </p:cBhvr>
                                      <p:tavLst>
                                        <p:tav tm="0">
                                          <p:val>
                                            <p:strVal val="2/3*#ppt_h"/>
                                          </p:val>
                                        </p:tav>
                                        <p:tav tm="100000">
                                          <p:val>
                                            <p:strVal val="#ppt_h"/>
                                          </p:val>
                                        </p:tav>
                                      </p:tavLst>
                                    </p:anim>
                                  </p:childTnLst>
                                </p:cTn>
                              </p:par>
                              <p:par>
                                <p:cTn id="445" presetID="23" presetClass="entr" presetSubtype="272" fill="hold" grpId="2" nodeType="withEffect">
                                  <p:stCondLst>
                                    <p:cond delay="0"/>
                                  </p:stCondLst>
                                  <p:childTnLst>
                                    <p:set>
                                      <p:cBhvr>
                                        <p:cTn id="446" dur="1" fill="hold">
                                          <p:stCondLst>
                                            <p:cond delay="0"/>
                                          </p:stCondLst>
                                        </p:cTn>
                                        <p:tgtEl>
                                          <p:spTgt spid="38"/>
                                        </p:tgtEl>
                                        <p:attrNameLst>
                                          <p:attrName>style.visibility</p:attrName>
                                        </p:attrNameLst>
                                      </p:cBhvr>
                                      <p:to>
                                        <p:strVal val="visible"/>
                                      </p:to>
                                    </p:set>
                                    <p:anim calcmode="lin" valueType="num">
                                      <p:cBhvr>
                                        <p:cTn id="447" dur="3000" fill="hold"/>
                                        <p:tgtEl>
                                          <p:spTgt spid="38"/>
                                        </p:tgtEl>
                                        <p:attrNameLst>
                                          <p:attrName>ppt_w</p:attrName>
                                        </p:attrNameLst>
                                      </p:cBhvr>
                                      <p:tavLst>
                                        <p:tav tm="0">
                                          <p:val>
                                            <p:strVal val="2/3*#ppt_w"/>
                                          </p:val>
                                        </p:tav>
                                        <p:tav tm="100000">
                                          <p:val>
                                            <p:strVal val="#ppt_w"/>
                                          </p:val>
                                        </p:tav>
                                      </p:tavLst>
                                    </p:anim>
                                    <p:anim calcmode="lin" valueType="num">
                                      <p:cBhvr>
                                        <p:cTn id="448" dur="3000" fill="hold"/>
                                        <p:tgtEl>
                                          <p:spTgt spid="38"/>
                                        </p:tgtEl>
                                        <p:attrNameLst>
                                          <p:attrName>ppt_h</p:attrName>
                                        </p:attrNameLst>
                                      </p:cBhvr>
                                      <p:tavLst>
                                        <p:tav tm="0">
                                          <p:val>
                                            <p:strVal val="2/3*#ppt_h"/>
                                          </p:val>
                                        </p:tav>
                                        <p:tav tm="100000">
                                          <p:val>
                                            <p:strVal val="#ppt_h"/>
                                          </p:val>
                                        </p:tav>
                                      </p:tavLst>
                                    </p:anim>
                                  </p:childTnLst>
                                </p:cTn>
                              </p:par>
                              <p:par>
                                <p:cTn id="449" presetID="23" presetClass="entr" presetSubtype="272" fill="hold" grpId="2" nodeType="withEffect">
                                  <p:stCondLst>
                                    <p:cond delay="0"/>
                                  </p:stCondLst>
                                  <p:childTnLst>
                                    <p:set>
                                      <p:cBhvr>
                                        <p:cTn id="450" dur="1" fill="hold">
                                          <p:stCondLst>
                                            <p:cond delay="0"/>
                                          </p:stCondLst>
                                        </p:cTn>
                                        <p:tgtEl>
                                          <p:spTgt spid="39"/>
                                        </p:tgtEl>
                                        <p:attrNameLst>
                                          <p:attrName>style.visibility</p:attrName>
                                        </p:attrNameLst>
                                      </p:cBhvr>
                                      <p:to>
                                        <p:strVal val="visible"/>
                                      </p:to>
                                    </p:set>
                                    <p:anim calcmode="lin" valueType="num">
                                      <p:cBhvr>
                                        <p:cTn id="451" dur="3000" fill="hold"/>
                                        <p:tgtEl>
                                          <p:spTgt spid="39"/>
                                        </p:tgtEl>
                                        <p:attrNameLst>
                                          <p:attrName>ppt_w</p:attrName>
                                        </p:attrNameLst>
                                      </p:cBhvr>
                                      <p:tavLst>
                                        <p:tav tm="0">
                                          <p:val>
                                            <p:strVal val="2/3*#ppt_w"/>
                                          </p:val>
                                        </p:tav>
                                        <p:tav tm="100000">
                                          <p:val>
                                            <p:strVal val="#ppt_w"/>
                                          </p:val>
                                        </p:tav>
                                      </p:tavLst>
                                    </p:anim>
                                    <p:anim calcmode="lin" valueType="num">
                                      <p:cBhvr>
                                        <p:cTn id="452" dur="3000" fill="hold"/>
                                        <p:tgtEl>
                                          <p:spTgt spid="39"/>
                                        </p:tgtEl>
                                        <p:attrNameLst>
                                          <p:attrName>ppt_h</p:attrName>
                                        </p:attrNameLst>
                                      </p:cBhvr>
                                      <p:tavLst>
                                        <p:tav tm="0">
                                          <p:val>
                                            <p:strVal val="2/3*#ppt_h"/>
                                          </p:val>
                                        </p:tav>
                                        <p:tav tm="100000">
                                          <p:val>
                                            <p:strVal val="#ppt_h"/>
                                          </p:val>
                                        </p:tav>
                                      </p:tavLst>
                                    </p:anim>
                                  </p:childTnLst>
                                </p:cTn>
                              </p:par>
                              <p:par>
                                <p:cTn id="453" presetID="23" presetClass="entr" presetSubtype="272" fill="hold" grpId="2" nodeType="withEffect">
                                  <p:stCondLst>
                                    <p:cond delay="0"/>
                                  </p:stCondLst>
                                  <p:childTnLst>
                                    <p:set>
                                      <p:cBhvr>
                                        <p:cTn id="454" dur="1" fill="hold">
                                          <p:stCondLst>
                                            <p:cond delay="0"/>
                                          </p:stCondLst>
                                        </p:cTn>
                                        <p:tgtEl>
                                          <p:spTgt spid="40"/>
                                        </p:tgtEl>
                                        <p:attrNameLst>
                                          <p:attrName>style.visibility</p:attrName>
                                        </p:attrNameLst>
                                      </p:cBhvr>
                                      <p:to>
                                        <p:strVal val="visible"/>
                                      </p:to>
                                    </p:set>
                                    <p:anim calcmode="lin" valueType="num">
                                      <p:cBhvr>
                                        <p:cTn id="455" dur="3000" fill="hold"/>
                                        <p:tgtEl>
                                          <p:spTgt spid="40"/>
                                        </p:tgtEl>
                                        <p:attrNameLst>
                                          <p:attrName>ppt_w</p:attrName>
                                        </p:attrNameLst>
                                      </p:cBhvr>
                                      <p:tavLst>
                                        <p:tav tm="0">
                                          <p:val>
                                            <p:strVal val="2/3*#ppt_w"/>
                                          </p:val>
                                        </p:tav>
                                        <p:tav tm="100000">
                                          <p:val>
                                            <p:strVal val="#ppt_w"/>
                                          </p:val>
                                        </p:tav>
                                      </p:tavLst>
                                    </p:anim>
                                    <p:anim calcmode="lin" valueType="num">
                                      <p:cBhvr>
                                        <p:cTn id="456" dur="3000" fill="hold"/>
                                        <p:tgtEl>
                                          <p:spTgt spid="40"/>
                                        </p:tgtEl>
                                        <p:attrNameLst>
                                          <p:attrName>ppt_h</p:attrName>
                                        </p:attrNameLst>
                                      </p:cBhvr>
                                      <p:tavLst>
                                        <p:tav tm="0">
                                          <p:val>
                                            <p:strVal val="2/3*#ppt_h"/>
                                          </p:val>
                                        </p:tav>
                                        <p:tav tm="100000">
                                          <p:val>
                                            <p:strVal val="#ppt_h"/>
                                          </p:val>
                                        </p:tav>
                                      </p:tavLst>
                                    </p:anim>
                                  </p:childTnLst>
                                </p:cTn>
                              </p:par>
                              <p:par>
                                <p:cTn id="457" presetID="23" presetClass="entr" presetSubtype="272" fill="hold" grpId="2" nodeType="withEffect">
                                  <p:stCondLst>
                                    <p:cond delay="0"/>
                                  </p:stCondLst>
                                  <p:childTnLst>
                                    <p:set>
                                      <p:cBhvr>
                                        <p:cTn id="458" dur="1" fill="hold">
                                          <p:stCondLst>
                                            <p:cond delay="0"/>
                                          </p:stCondLst>
                                        </p:cTn>
                                        <p:tgtEl>
                                          <p:spTgt spid="41"/>
                                        </p:tgtEl>
                                        <p:attrNameLst>
                                          <p:attrName>style.visibility</p:attrName>
                                        </p:attrNameLst>
                                      </p:cBhvr>
                                      <p:to>
                                        <p:strVal val="visible"/>
                                      </p:to>
                                    </p:set>
                                    <p:anim calcmode="lin" valueType="num">
                                      <p:cBhvr>
                                        <p:cTn id="459" dur="3000" fill="hold"/>
                                        <p:tgtEl>
                                          <p:spTgt spid="41"/>
                                        </p:tgtEl>
                                        <p:attrNameLst>
                                          <p:attrName>ppt_w</p:attrName>
                                        </p:attrNameLst>
                                      </p:cBhvr>
                                      <p:tavLst>
                                        <p:tav tm="0">
                                          <p:val>
                                            <p:strVal val="2/3*#ppt_w"/>
                                          </p:val>
                                        </p:tav>
                                        <p:tav tm="100000">
                                          <p:val>
                                            <p:strVal val="#ppt_w"/>
                                          </p:val>
                                        </p:tav>
                                      </p:tavLst>
                                    </p:anim>
                                    <p:anim calcmode="lin" valueType="num">
                                      <p:cBhvr>
                                        <p:cTn id="460" dur="3000" fill="hold"/>
                                        <p:tgtEl>
                                          <p:spTgt spid="41"/>
                                        </p:tgtEl>
                                        <p:attrNameLst>
                                          <p:attrName>ppt_h</p:attrName>
                                        </p:attrNameLst>
                                      </p:cBhvr>
                                      <p:tavLst>
                                        <p:tav tm="0">
                                          <p:val>
                                            <p:strVal val="2/3*#ppt_h"/>
                                          </p:val>
                                        </p:tav>
                                        <p:tav tm="100000">
                                          <p:val>
                                            <p:strVal val="#ppt_h"/>
                                          </p:val>
                                        </p:tav>
                                      </p:tavLst>
                                    </p:anim>
                                  </p:childTnLst>
                                </p:cTn>
                              </p:par>
                              <p:par>
                                <p:cTn id="461" presetID="23" presetClass="entr" presetSubtype="272" fill="hold" grpId="2" nodeType="withEffect">
                                  <p:stCondLst>
                                    <p:cond delay="0"/>
                                  </p:stCondLst>
                                  <p:childTnLst>
                                    <p:set>
                                      <p:cBhvr>
                                        <p:cTn id="462" dur="1" fill="hold">
                                          <p:stCondLst>
                                            <p:cond delay="0"/>
                                          </p:stCondLst>
                                        </p:cTn>
                                        <p:tgtEl>
                                          <p:spTgt spid="42"/>
                                        </p:tgtEl>
                                        <p:attrNameLst>
                                          <p:attrName>style.visibility</p:attrName>
                                        </p:attrNameLst>
                                      </p:cBhvr>
                                      <p:to>
                                        <p:strVal val="visible"/>
                                      </p:to>
                                    </p:set>
                                    <p:anim calcmode="lin" valueType="num">
                                      <p:cBhvr>
                                        <p:cTn id="463" dur="3000" fill="hold"/>
                                        <p:tgtEl>
                                          <p:spTgt spid="42"/>
                                        </p:tgtEl>
                                        <p:attrNameLst>
                                          <p:attrName>ppt_w</p:attrName>
                                        </p:attrNameLst>
                                      </p:cBhvr>
                                      <p:tavLst>
                                        <p:tav tm="0">
                                          <p:val>
                                            <p:strVal val="2/3*#ppt_w"/>
                                          </p:val>
                                        </p:tav>
                                        <p:tav tm="100000">
                                          <p:val>
                                            <p:strVal val="#ppt_w"/>
                                          </p:val>
                                        </p:tav>
                                      </p:tavLst>
                                    </p:anim>
                                    <p:anim calcmode="lin" valueType="num">
                                      <p:cBhvr>
                                        <p:cTn id="464" dur="3000" fill="hold"/>
                                        <p:tgtEl>
                                          <p:spTgt spid="42"/>
                                        </p:tgtEl>
                                        <p:attrNameLst>
                                          <p:attrName>ppt_h</p:attrName>
                                        </p:attrNameLst>
                                      </p:cBhvr>
                                      <p:tavLst>
                                        <p:tav tm="0">
                                          <p:val>
                                            <p:strVal val="2/3*#ppt_h"/>
                                          </p:val>
                                        </p:tav>
                                        <p:tav tm="100000">
                                          <p:val>
                                            <p:strVal val="#ppt_h"/>
                                          </p:val>
                                        </p:tav>
                                      </p:tavLst>
                                    </p:anim>
                                  </p:childTnLst>
                                </p:cTn>
                              </p:par>
                              <p:par>
                                <p:cTn id="465" presetID="23" presetClass="entr" presetSubtype="272" fill="hold" grpId="2" nodeType="withEffect">
                                  <p:stCondLst>
                                    <p:cond delay="0"/>
                                  </p:stCondLst>
                                  <p:childTnLst>
                                    <p:set>
                                      <p:cBhvr>
                                        <p:cTn id="466" dur="1" fill="hold">
                                          <p:stCondLst>
                                            <p:cond delay="0"/>
                                          </p:stCondLst>
                                        </p:cTn>
                                        <p:tgtEl>
                                          <p:spTgt spid="43"/>
                                        </p:tgtEl>
                                        <p:attrNameLst>
                                          <p:attrName>style.visibility</p:attrName>
                                        </p:attrNameLst>
                                      </p:cBhvr>
                                      <p:to>
                                        <p:strVal val="visible"/>
                                      </p:to>
                                    </p:set>
                                    <p:anim calcmode="lin" valueType="num">
                                      <p:cBhvr>
                                        <p:cTn id="467" dur="3000" fill="hold"/>
                                        <p:tgtEl>
                                          <p:spTgt spid="43"/>
                                        </p:tgtEl>
                                        <p:attrNameLst>
                                          <p:attrName>ppt_w</p:attrName>
                                        </p:attrNameLst>
                                      </p:cBhvr>
                                      <p:tavLst>
                                        <p:tav tm="0">
                                          <p:val>
                                            <p:strVal val="2/3*#ppt_w"/>
                                          </p:val>
                                        </p:tav>
                                        <p:tav tm="100000">
                                          <p:val>
                                            <p:strVal val="#ppt_w"/>
                                          </p:val>
                                        </p:tav>
                                      </p:tavLst>
                                    </p:anim>
                                    <p:anim calcmode="lin" valueType="num">
                                      <p:cBhvr>
                                        <p:cTn id="468" dur="3000" fill="hold"/>
                                        <p:tgtEl>
                                          <p:spTgt spid="43"/>
                                        </p:tgtEl>
                                        <p:attrNameLst>
                                          <p:attrName>ppt_h</p:attrName>
                                        </p:attrNameLst>
                                      </p:cBhvr>
                                      <p:tavLst>
                                        <p:tav tm="0">
                                          <p:val>
                                            <p:strVal val="2/3*#ppt_h"/>
                                          </p:val>
                                        </p:tav>
                                        <p:tav tm="100000">
                                          <p:val>
                                            <p:strVal val="#ppt_h"/>
                                          </p:val>
                                        </p:tav>
                                      </p:tavLst>
                                    </p:anim>
                                  </p:childTnLst>
                                </p:cTn>
                              </p:par>
                              <p:par>
                                <p:cTn id="469" presetID="23" presetClass="entr" presetSubtype="272" fill="hold" grpId="2" nodeType="withEffect">
                                  <p:stCondLst>
                                    <p:cond delay="0"/>
                                  </p:stCondLst>
                                  <p:childTnLst>
                                    <p:set>
                                      <p:cBhvr>
                                        <p:cTn id="470" dur="1" fill="hold">
                                          <p:stCondLst>
                                            <p:cond delay="0"/>
                                          </p:stCondLst>
                                        </p:cTn>
                                        <p:tgtEl>
                                          <p:spTgt spid="44"/>
                                        </p:tgtEl>
                                        <p:attrNameLst>
                                          <p:attrName>style.visibility</p:attrName>
                                        </p:attrNameLst>
                                      </p:cBhvr>
                                      <p:to>
                                        <p:strVal val="visible"/>
                                      </p:to>
                                    </p:set>
                                    <p:anim calcmode="lin" valueType="num">
                                      <p:cBhvr>
                                        <p:cTn id="471" dur="3000" fill="hold"/>
                                        <p:tgtEl>
                                          <p:spTgt spid="44"/>
                                        </p:tgtEl>
                                        <p:attrNameLst>
                                          <p:attrName>ppt_w</p:attrName>
                                        </p:attrNameLst>
                                      </p:cBhvr>
                                      <p:tavLst>
                                        <p:tav tm="0">
                                          <p:val>
                                            <p:strVal val="2/3*#ppt_w"/>
                                          </p:val>
                                        </p:tav>
                                        <p:tav tm="100000">
                                          <p:val>
                                            <p:strVal val="#ppt_w"/>
                                          </p:val>
                                        </p:tav>
                                      </p:tavLst>
                                    </p:anim>
                                    <p:anim calcmode="lin" valueType="num">
                                      <p:cBhvr>
                                        <p:cTn id="472" dur="3000" fill="hold"/>
                                        <p:tgtEl>
                                          <p:spTgt spid="44"/>
                                        </p:tgtEl>
                                        <p:attrNameLst>
                                          <p:attrName>ppt_h</p:attrName>
                                        </p:attrNameLst>
                                      </p:cBhvr>
                                      <p:tavLst>
                                        <p:tav tm="0">
                                          <p:val>
                                            <p:strVal val="2/3*#ppt_h"/>
                                          </p:val>
                                        </p:tav>
                                        <p:tav tm="100000">
                                          <p:val>
                                            <p:strVal val="#ppt_h"/>
                                          </p:val>
                                        </p:tav>
                                      </p:tavLst>
                                    </p:anim>
                                  </p:childTnLst>
                                </p:cTn>
                              </p:par>
                              <p:par>
                                <p:cTn id="473" presetID="23" presetClass="entr" presetSubtype="272" fill="hold" grpId="2" nodeType="withEffect">
                                  <p:stCondLst>
                                    <p:cond delay="0"/>
                                  </p:stCondLst>
                                  <p:childTnLst>
                                    <p:set>
                                      <p:cBhvr>
                                        <p:cTn id="474" dur="1" fill="hold">
                                          <p:stCondLst>
                                            <p:cond delay="0"/>
                                          </p:stCondLst>
                                        </p:cTn>
                                        <p:tgtEl>
                                          <p:spTgt spid="45"/>
                                        </p:tgtEl>
                                        <p:attrNameLst>
                                          <p:attrName>style.visibility</p:attrName>
                                        </p:attrNameLst>
                                      </p:cBhvr>
                                      <p:to>
                                        <p:strVal val="visible"/>
                                      </p:to>
                                    </p:set>
                                    <p:anim calcmode="lin" valueType="num">
                                      <p:cBhvr>
                                        <p:cTn id="475" dur="3000" fill="hold"/>
                                        <p:tgtEl>
                                          <p:spTgt spid="45"/>
                                        </p:tgtEl>
                                        <p:attrNameLst>
                                          <p:attrName>ppt_w</p:attrName>
                                        </p:attrNameLst>
                                      </p:cBhvr>
                                      <p:tavLst>
                                        <p:tav tm="0">
                                          <p:val>
                                            <p:strVal val="2/3*#ppt_w"/>
                                          </p:val>
                                        </p:tav>
                                        <p:tav tm="100000">
                                          <p:val>
                                            <p:strVal val="#ppt_w"/>
                                          </p:val>
                                        </p:tav>
                                      </p:tavLst>
                                    </p:anim>
                                    <p:anim calcmode="lin" valueType="num">
                                      <p:cBhvr>
                                        <p:cTn id="476" dur="3000" fill="hold"/>
                                        <p:tgtEl>
                                          <p:spTgt spid="45"/>
                                        </p:tgtEl>
                                        <p:attrNameLst>
                                          <p:attrName>ppt_h</p:attrName>
                                        </p:attrNameLst>
                                      </p:cBhvr>
                                      <p:tavLst>
                                        <p:tav tm="0">
                                          <p:val>
                                            <p:strVal val="2/3*#ppt_h"/>
                                          </p:val>
                                        </p:tav>
                                        <p:tav tm="100000">
                                          <p:val>
                                            <p:strVal val="#ppt_h"/>
                                          </p:val>
                                        </p:tav>
                                      </p:tavLst>
                                    </p:anim>
                                  </p:childTnLst>
                                </p:cTn>
                              </p:par>
                              <p:par>
                                <p:cTn id="477" presetID="23" presetClass="entr" presetSubtype="272" fill="hold" grpId="2" nodeType="withEffect">
                                  <p:stCondLst>
                                    <p:cond delay="0"/>
                                  </p:stCondLst>
                                  <p:childTnLst>
                                    <p:set>
                                      <p:cBhvr>
                                        <p:cTn id="478" dur="1" fill="hold">
                                          <p:stCondLst>
                                            <p:cond delay="0"/>
                                          </p:stCondLst>
                                        </p:cTn>
                                        <p:tgtEl>
                                          <p:spTgt spid="46"/>
                                        </p:tgtEl>
                                        <p:attrNameLst>
                                          <p:attrName>style.visibility</p:attrName>
                                        </p:attrNameLst>
                                      </p:cBhvr>
                                      <p:to>
                                        <p:strVal val="visible"/>
                                      </p:to>
                                    </p:set>
                                    <p:anim calcmode="lin" valueType="num">
                                      <p:cBhvr>
                                        <p:cTn id="479" dur="3000" fill="hold"/>
                                        <p:tgtEl>
                                          <p:spTgt spid="46"/>
                                        </p:tgtEl>
                                        <p:attrNameLst>
                                          <p:attrName>ppt_w</p:attrName>
                                        </p:attrNameLst>
                                      </p:cBhvr>
                                      <p:tavLst>
                                        <p:tav tm="0">
                                          <p:val>
                                            <p:strVal val="2/3*#ppt_w"/>
                                          </p:val>
                                        </p:tav>
                                        <p:tav tm="100000">
                                          <p:val>
                                            <p:strVal val="#ppt_w"/>
                                          </p:val>
                                        </p:tav>
                                      </p:tavLst>
                                    </p:anim>
                                    <p:anim calcmode="lin" valueType="num">
                                      <p:cBhvr>
                                        <p:cTn id="480" dur="3000" fill="hold"/>
                                        <p:tgtEl>
                                          <p:spTgt spid="46"/>
                                        </p:tgtEl>
                                        <p:attrNameLst>
                                          <p:attrName>ppt_h</p:attrName>
                                        </p:attrNameLst>
                                      </p:cBhvr>
                                      <p:tavLst>
                                        <p:tav tm="0">
                                          <p:val>
                                            <p:strVal val="2/3*#ppt_h"/>
                                          </p:val>
                                        </p:tav>
                                        <p:tav tm="100000">
                                          <p:val>
                                            <p:strVal val="#ppt_h"/>
                                          </p:val>
                                        </p:tav>
                                      </p:tavLst>
                                    </p:anim>
                                  </p:childTnLst>
                                </p:cTn>
                              </p:par>
                            </p:childTnLst>
                          </p:cTn>
                        </p:par>
                        <p:par>
                          <p:cTn id="481" fill="hold">
                            <p:stCondLst>
                              <p:cond delay="3000"/>
                            </p:stCondLst>
                            <p:childTnLst>
                              <p:par>
                                <p:cTn id="482" presetID="2" presetClass="exit" presetSubtype="2" fill="hold" grpId="3" nodeType="afterEffect">
                                  <p:stCondLst>
                                    <p:cond delay="0"/>
                                  </p:stCondLst>
                                  <p:childTnLst>
                                    <p:anim calcmode="lin" valueType="num">
                                      <p:cBhvr additive="base">
                                        <p:cTn id="483" dur="3000"/>
                                        <p:tgtEl>
                                          <p:spTgt spid="4"/>
                                        </p:tgtEl>
                                        <p:attrNameLst>
                                          <p:attrName>ppt_x</p:attrName>
                                        </p:attrNameLst>
                                      </p:cBhvr>
                                      <p:tavLst>
                                        <p:tav tm="0">
                                          <p:val>
                                            <p:strVal val="ppt_x"/>
                                          </p:val>
                                        </p:tav>
                                        <p:tav tm="100000">
                                          <p:val>
                                            <p:strVal val="1+ppt_w/2"/>
                                          </p:val>
                                        </p:tav>
                                      </p:tavLst>
                                    </p:anim>
                                    <p:anim calcmode="lin" valueType="num">
                                      <p:cBhvr additive="base">
                                        <p:cTn id="484" dur="3000"/>
                                        <p:tgtEl>
                                          <p:spTgt spid="4"/>
                                        </p:tgtEl>
                                        <p:attrNameLst>
                                          <p:attrName>ppt_y</p:attrName>
                                        </p:attrNameLst>
                                      </p:cBhvr>
                                      <p:tavLst>
                                        <p:tav tm="0">
                                          <p:val>
                                            <p:strVal val="ppt_y"/>
                                          </p:val>
                                        </p:tav>
                                        <p:tav tm="100000">
                                          <p:val>
                                            <p:strVal val="ppt_y"/>
                                          </p:val>
                                        </p:tav>
                                      </p:tavLst>
                                    </p:anim>
                                    <p:set>
                                      <p:cBhvr>
                                        <p:cTn id="485" dur="1" fill="hold">
                                          <p:stCondLst>
                                            <p:cond delay="2999"/>
                                          </p:stCondLst>
                                        </p:cTn>
                                        <p:tgtEl>
                                          <p:spTgt spid="4"/>
                                        </p:tgtEl>
                                        <p:attrNameLst>
                                          <p:attrName>style.visibility</p:attrName>
                                        </p:attrNameLst>
                                      </p:cBhvr>
                                      <p:to>
                                        <p:strVal val="hidden"/>
                                      </p:to>
                                    </p:set>
                                  </p:childTnLst>
                                </p:cTn>
                              </p:par>
                              <p:par>
                                <p:cTn id="486" presetID="2" presetClass="exit" presetSubtype="8" fill="hold" grpId="3" nodeType="withEffect">
                                  <p:stCondLst>
                                    <p:cond delay="0"/>
                                  </p:stCondLst>
                                  <p:childTnLst>
                                    <p:anim calcmode="lin" valueType="num">
                                      <p:cBhvr additive="base">
                                        <p:cTn id="487" dur="3000"/>
                                        <p:tgtEl>
                                          <p:spTgt spid="5"/>
                                        </p:tgtEl>
                                        <p:attrNameLst>
                                          <p:attrName>ppt_x</p:attrName>
                                        </p:attrNameLst>
                                      </p:cBhvr>
                                      <p:tavLst>
                                        <p:tav tm="0">
                                          <p:val>
                                            <p:strVal val="ppt_x"/>
                                          </p:val>
                                        </p:tav>
                                        <p:tav tm="100000">
                                          <p:val>
                                            <p:strVal val="0-ppt_w/2"/>
                                          </p:val>
                                        </p:tav>
                                      </p:tavLst>
                                    </p:anim>
                                    <p:anim calcmode="lin" valueType="num">
                                      <p:cBhvr additive="base">
                                        <p:cTn id="488" dur="3000"/>
                                        <p:tgtEl>
                                          <p:spTgt spid="5"/>
                                        </p:tgtEl>
                                        <p:attrNameLst>
                                          <p:attrName>ppt_y</p:attrName>
                                        </p:attrNameLst>
                                      </p:cBhvr>
                                      <p:tavLst>
                                        <p:tav tm="0">
                                          <p:val>
                                            <p:strVal val="ppt_y"/>
                                          </p:val>
                                        </p:tav>
                                        <p:tav tm="100000">
                                          <p:val>
                                            <p:strVal val="ppt_y"/>
                                          </p:val>
                                        </p:tav>
                                      </p:tavLst>
                                    </p:anim>
                                    <p:set>
                                      <p:cBhvr>
                                        <p:cTn id="489" dur="1" fill="hold">
                                          <p:stCondLst>
                                            <p:cond delay="2999"/>
                                          </p:stCondLst>
                                        </p:cTn>
                                        <p:tgtEl>
                                          <p:spTgt spid="5"/>
                                        </p:tgtEl>
                                        <p:attrNameLst>
                                          <p:attrName>style.visibility</p:attrName>
                                        </p:attrNameLst>
                                      </p:cBhvr>
                                      <p:to>
                                        <p:strVal val="hidden"/>
                                      </p:to>
                                    </p:set>
                                  </p:childTnLst>
                                </p:cTn>
                              </p:par>
                              <p:par>
                                <p:cTn id="490" presetID="2" presetClass="exit" presetSubtype="2" fill="hold" grpId="3" nodeType="withEffect">
                                  <p:stCondLst>
                                    <p:cond delay="0"/>
                                  </p:stCondLst>
                                  <p:childTnLst>
                                    <p:anim calcmode="lin" valueType="num">
                                      <p:cBhvr additive="base">
                                        <p:cTn id="491" dur="3000"/>
                                        <p:tgtEl>
                                          <p:spTgt spid="6"/>
                                        </p:tgtEl>
                                        <p:attrNameLst>
                                          <p:attrName>ppt_x</p:attrName>
                                        </p:attrNameLst>
                                      </p:cBhvr>
                                      <p:tavLst>
                                        <p:tav tm="0">
                                          <p:val>
                                            <p:strVal val="ppt_x"/>
                                          </p:val>
                                        </p:tav>
                                        <p:tav tm="100000">
                                          <p:val>
                                            <p:strVal val="1+ppt_w/2"/>
                                          </p:val>
                                        </p:tav>
                                      </p:tavLst>
                                    </p:anim>
                                    <p:anim calcmode="lin" valueType="num">
                                      <p:cBhvr additive="base">
                                        <p:cTn id="492" dur="3000"/>
                                        <p:tgtEl>
                                          <p:spTgt spid="6"/>
                                        </p:tgtEl>
                                        <p:attrNameLst>
                                          <p:attrName>ppt_y</p:attrName>
                                        </p:attrNameLst>
                                      </p:cBhvr>
                                      <p:tavLst>
                                        <p:tav tm="0">
                                          <p:val>
                                            <p:strVal val="ppt_y"/>
                                          </p:val>
                                        </p:tav>
                                        <p:tav tm="100000">
                                          <p:val>
                                            <p:strVal val="ppt_y"/>
                                          </p:val>
                                        </p:tav>
                                      </p:tavLst>
                                    </p:anim>
                                    <p:set>
                                      <p:cBhvr>
                                        <p:cTn id="493" dur="1" fill="hold">
                                          <p:stCondLst>
                                            <p:cond delay="2999"/>
                                          </p:stCondLst>
                                        </p:cTn>
                                        <p:tgtEl>
                                          <p:spTgt spid="6"/>
                                        </p:tgtEl>
                                        <p:attrNameLst>
                                          <p:attrName>style.visibility</p:attrName>
                                        </p:attrNameLst>
                                      </p:cBhvr>
                                      <p:to>
                                        <p:strVal val="hidden"/>
                                      </p:to>
                                    </p:set>
                                  </p:childTnLst>
                                </p:cTn>
                              </p:par>
                              <p:par>
                                <p:cTn id="494" presetID="2" presetClass="exit" presetSubtype="8" fill="hold" grpId="3" nodeType="withEffect">
                                  <p:stCondLst>
                                    <p:cond delay="0"/>
                                  </p:stCondLst>
                                  <p:childTnLst>
                                    <p:anim calcmode="lin" valueType="num">
                                      <p:cBhvr additive="base">
                                        <p:cTn id="495" dur="3000"/>
                                        <p:tgtEl>
                                          <p:spTgt spid="7"/>
                                        </p:tgtEl>
                                        <p:attrNameLst>
                                          <p:attrName>ppt_x</p:attrName>
                                        </p:attrNameLst>
                                      </p:cBhvr>
                                      <p:tavLst>
                                        <p:tav tm="0">
                                          <p:val>
                                            <p:strVal val="ppt_x"/>
                                          </p:val>
                                        </p:tav>
                                        <p:tav tm="100000">
                                          <p:val>
                                            <p:strVal val="0-ppt_w/2"/>
                                          </p:val>
                                        </p:tav>
                                      </p:tavLst>
                                    </p:anim>
                                    <p:anim calcmode="lin" valueType="num">
                                      <p:cBhvr additive="base">
                                        <p:cTn id="496" dur="3000"/>
                                        <p:tgtEl>
                                          <p:spTgt spid="7"/>
                                        </p:tgtEl>
                                        <p:attrNameLst>
                                          <p:attrName>ppt_y</p:attrName>
                                        </p:attrNameLst>
                                      </p:cBhvr>
                                      <p:tavLst>
                                        <p:tav tm="0">
                                          <p:val>
                                            <p:strVal val="ppt_y"/>
                                          </p:val>
                                        </p:tav>
                                        <p:tav tm="100000">
                                          <p:val>
                                            <p:strVal val="ppt_y"/>
                                          </p:val>
                                        </p:tav>
                                      </p:tavLst>
                                    </p:anim>
                                    <p:set>
                                      <p:cBhvr>
                                        <p:cTn id="497" dur="1" fill="hold">
                                          <p:stCondLst>
                                            <p:cond delay="2999"/>
                                          </p:stCondLst>
                                        </p:cTn>
                                        <p:tgtEl>
                                          <p:spTgt spid="7"/>
                                        </p:tgtEl>
                                        <p:attrNameLst>
                                          <p:attrName>style.visibility</p:attrName>
                                        </p:attrNameLst>
                                      </p:cBhvr>
                                      <p:to>
                                        <p:strVal val="hidden"/>
                                      </p:to>
                                    </p:set>
                                  </p:childTnLst>
                                </p:cTn>
                              </p:par>
                              <p:par>
                                <p:cTn id="498" presetID="2" presetClass="exit" presetSubtype="2" fill="hold" grpId="3" nodeType="withEffect">
                                  <p:stCondLst>
                                    <p:cond delay="0"/>
                                  </p:stCondLst>
                                  <p:childTnLst>
                                    <p:anim calcmode="lin" valueType="num">
                                      <p:cBhvr additive="base">
                                        <p:cTn id="499" dur="3000"/>
                                        <p:tgtEl>
                                          <p:spTgt spid="8"/>
                                        </p:tgtEl>
                                        <p:attrNameLst>
                                          <p:attrName>ppt_x</p:attrName>
                                        </p:attrNameLst>
                                      </p:cBhvr>
                                      <p:tavLst>
                                        <p:tav tm="0">
                                          <p:val>
                                            <p:strVal val="ppt_x"/>
                                          </p:val>
                                        </p:tav>
                                        <p:tav tm="100000">
                                          <p:val>
                                            <p:strVal val="1+ppt_w/2"/>
                                          </p:val>
                                        </p:tav>
                                      </p:tavLst>
                                    </p:anim>
                                    <p:anim calcmode="lin" valueType="num">
                                      <p:cBhvr additive="base">
                                        <p:cTn id="500" dur="3000"/>
                                        <p:tgtEl>
                                          <p:spTgt spid="8"/>
                                        </p:tgtEl>
                                        <p:attrNameLst>
                                          <p:attrName>ppt_y</p:attrName>
                                        </p:attrNameLst>
                                      </p:cBhvr>
                                      <p:tavLst>
                                        <p:tav tm="0">
                                          <p:val>
                                            <p:strVal val="ppt_y"/>
                                          </p:val>
                                        </p:tav>
                                        <p:tav tm="100000">
                                          <p:val>
                                            <p:strVal val="ppt_y"/>
                                          </p:val>
                                        </p:tav>
                                      </p:tavLst>
                                    </p:anim>
                                    <p:set>
                                      <p:cBhvr>
                                        <p:cTn id="501" dur="1" fill="hold">
                                          <p:stCondLst>
                                            <p:cond delay="2999"/>
                                          </p:stCondLst>
                                        </p:cTn>
                                        <p:tgtEl>
                                          <p:spTgt spid="8"/>
                                        </p:tgtEl>
                                        <p:attrNameLst>
                                          <p:attrName>style.visibility</p:attrName>
                                        </p:attrNameLst>
                                      </p:cBhvr>
                                      <p:to>
                                        <p:strVal val="hidden"/>
                                      </p:to>
                                    </p:set>
                                  </p:childTnLst>
                                </p:cTn>
                              </p:par>
                              <p:par>
                                <p:cTn id="502" presetID="2" presetClass="exit" presetSubtype="8" fill="hold" grpId="3" nodeType="withEffect">
                                  <p:stCondLst>
                                    <p:cond delay="0"/>
                                  </p:stCondLst>
                                  <p:childTnLst>
                                    <p:anim calcmode="lin" valueType="num">
                                      <p:cBhvr additive="base">
                                        <p:cTn id="503" dur="3000"/>
                                        <p:tgtEl>
                                          <p:spTgt spid="9"/>
                                        </p:tgtEl>
                                        <p:attrNameLst>
                                          <p:attrName>ppt_x</p:attrName>
                                        </p:attrNameLst>
                                      </p:cBhvr>
                                      <p:tavLst>
                                        <p:tav tm="0">
                                          <p:val>
                                            <p:strVal val="ppt_x"/>
                                          </p:val>
                                        </p:tav>
                                        <p:tav tm="100000">
                                          <p:val>
                                            <p:strVal val="0-ppt_w/2"/>
                                          </p:val>
                                        </p:tav>
                                      </p:tavLst>
                                    </p:anim>
                                    <p:anim calcmode="lin" valueType="num">
                                      <p:cBhvr additive="base">
                                        <p:cTn id="504" dur="3000"/>
                                        <p:tgtEl>
                                          <p:spTgt spid="9"/>
                                        </p:tgtEl>
                                        <p:attrNameLst>
                                          <p:attrName>ppt_y</p:attrName>
                                        </p:attrNameLst>
                                      </p:cBhvr>
                                      <p:tavLst>
                                        <p:tav tm="0">
                                          <p:val>
                                            <p:strVal val="ppt_y"/>
                                          </p:val>
                                        </p:tav>
                                        <p:tav tm="100000">
                                          <p:val>
                                            <p:strVal val="ppt_y"/>
                                          </p:val>
                                        </p:tav>
                                      </p:tavLst>
                                    </p:anim>
                                    <p:set>
                                      <p:cBhvr>
                                        <p:cTn id="505" dur="1" fill="hold">
                                          <p:stCondLst>
                                            <p:cond delay="2999"/>
                                          </p:stCondLst>
                                        </p:cTn>
                                        <p:tgtEl>
                                          <p:spTgt spid="9"/>
                                        </p:tgtEl>
                                        <p:attrNameLst>
                                          <p:attrName>style.visibility</p:attrName>
                                        </p:attrNameLst>
                                      </p:cBhvr>
                                      <p:to>
                                        <p:strVal val="hidden"/>
                                      </p:to>
                                    </p:set>
                                  </p:childTnLst>
                                </p:cTn>
                              </p:par>
                              <p:par>
                                <p:cTn id="506" presetID="2" presetClass="exit" presetSubtype="2" fill="hold" grpId="3" nodeType="withEffect">
                                  <p:stCondLst>
                                    <p:cond delay="0"/>
                                  </p:stCondLst>
                                  <p:childTnLst>
                                    <p:anim calcmode="lin" valueType="num">
                                      <p:cBhvr additive="base">
                                        <p:cTn id="507" dur="3000"/>
                                        <p:tgtEl>
                                          <p:spTgt spid="10"/>
                                        </p:tgtEl>
                                        <p:attrNameLst>
                                          <p:attrName>ppt_x</p:attrName>
                                        </p:attrNameLst>
                                      </p:cBhvr>
                                      <p:tavLst>
                                        <p:tav tm="0">
                                          <p:val>
                                            <p:strVal val="ppt_x"/>
                                          </p:val>
                                        </p:tav>
                                        <p:tav tm="100000">
                                          <p:val>
                                            <p:strVal val="1+ppt_w/2"/>
                                          </p:val>
                                        </p:tav>
                                      </p:tavLst>
                                    </p:anim>
                                    <p:anim calcmode="lin" valueType="num">
                                      <p:cBhvr additive="base">
                                        <p:cTn id="508" dur="3000"/>
                                        <p:tgtEl>
                                          <p:spTgt spid="10"/>
                                        </p:tgtEl>
                                        <p:attrNameLst>
                                          <p:attrName>ppt_y</p:attrName>
                                        </p:attrNameLst>
                                      </p:cBhvr>
                                      <p:tavLst>
                                        <p:tav tm="0">
                                          <p:val>
                                            <p:strVal val="ppt_y"/>
                                          </p:val>
                                        </p:tav>
                                        <p:tav tm="100000">
                                          <p:val>
                                            <p:strVal val="ppt_y"/>
                                          </p:val>
                                        </p:tav>
                                      </p:tavLst>
                                    </p:anim>
                                    <p:set>
                                      <p:cBhvr>
                                        <p:cTn id="509" dur="1" fill="hold">
                                          <p:stCondLst>
                                            <p:cond delay="2999"/>
                                          </p:stCondLst>
                                        </p:cTn>
                                        <p:tgtEl>
                                          <p:spTgt spid="10"/>
                                        </p:tgtEl>
                                        <p:attrNameLst>
                                          <p:attrName>style.visibility</p:attrName>
                                        </p:attrNameLst>
                                      </p:cBhvr>
                                      <p:to>
                                        <p:strVal val="hidden"/>
                                      </p:to>
                                    </p:set>
                                  </p:childTnLst>
                                </p:cTn>
                              </p:par>
                              <p:par>
                                <p:cTn id="510" presetID="2" presetClass="exit" presetSubtype="8" fill="hold" grpId="3" nodeType="withEffect">
                                  <p:stCondLst>
                                    <p:cond delay="0"/>
                                  </p:stCondLst>
                                  <p:childTnLst>
                                    <p:anim calcmode="lin" valueType="num">
                                      <p:cBhvr additive="base">
                                        <p:cTn id="511" dur="3000"/>
                                        <p:tgtEl>
                                          <p:spTgt spid="11"/>
                                        </p:tgtEl>
                                        <p:attrNameLst>
                                          <p:attrName>ppt_x</p:attrName>
                                        </p:attrNameLst>
                                      </p:cBhvr>
                                      <p:tavLst>
                                        <p:tav tm="0">
                                          <p:val>
                                            <p:strVal val="ppt_x"/>
                                          </p:val>
                                        </p:tav>
                                        <p:tav tm="100000">
                                          <p:val>
                                            <p:strVal val="0-ppt_w/2"/>
                                          </p:val>
                                        </p:tav>
                                      </p:tavLst>
                                    </p:anim>
                                    <p:anim calcmode="lin" valueType="num">
                                      <p:cBhvr additive="base">
                                        <p:cTn id="512" dur="3000"/>
                                        <p:tgtEl>
                                          <p:spTgt spid="11"/>
                                        </p:tgtEl>
                                        <p:attrNameLst>
                                          <p:attrName>ppt_y</p:attrName>
                                        </p:attrNameLst>
                                      </p:cBhvr>
                                      <p:tavLst>
                                        <p:tav tm="0">
                                          <p:val>
                                            <p:strVal val="ppt_y"/>
                                          </p:val>
                                        </p:tav>
                                        <p:tav tm="100000">
                                          <p:val>
                                            <p:strVal val="ppt_y"/>
                                          </p:val>
                                        </p:tav>
                                      </p:tavLst>
                                    </p:anim>
                                    <p:set>
                                      <p:cBhvr>
                                        <p:cTn id="513" dur="1" fill="hold">
                                          <p:stCondLst>
                                            <p:cond delay="2999"/>
                                          </p:stCondLst>
                                        </p:cTn>
                                        <p:tgtEl>
                                          <p:spTgt spid="11"/>
                                        </p:tgtEl>
                                        <p:attrNameLst>
                                          <p:attrName>style.visibility</p:attrName>
                                        </p:attrNameLst>
                                      </p:cBhvr>
                                      <p:to>
                                        <p:strVal val="hidden"/>
                                      </p:to>
                                    </p:set>
                                  </p:childTnLst>
                                </p:cTn>
                              </p:par>
                              <p:par>
                                <p:cTn id="514" presetID="2" presetClass="exit" presetSubtype="2" fill="hold" grpId="3" nodeType="withEffect">
                                  <p:stCondLst>
                                    <p:cond delay="0"/>
                                  </p:stCondLst>
                                  <p:childTnLst>
                                    <p:anim calcmode="lin" valueType="num">
                                      <p:cBhvr additive="base">
                                        <p:cTn id="515" dur="3000"/>
                                        <p:tgtEl>
                                          <p:spTgt spid="12"/>
                                        </p:tgtEl>
                                        <p:attrNameLst>
                                          <p:attrName>ppt_x</p:attrName>
                                        </p:attrNameLst>
                                      </p:cBhvr>
                                      <p:tavLst>
                                        <p:tav tm="0">
                                          <p:val>
                                            <p:strVal val="ppt_x"/>
                                          </p:val>
                                        </p:tav>
                                        <p:tav tm="100000">
                                          <p:val>
                                            <p:strVal val="1+ppt_w/2"/>
                                          </p:val>
                                        </p:tav>
                                      </p:tavLst>
                                    </p:anim>
                                    <p:anim calcmode="lin" valueType="num">
                                      <p:cBhvr additive="base">
                                        <p:cTn id="516" dur="3000"/>
                                        <p:tgtEl>
                                          <p:spTgt spid="12"/>
                                        </p:tgtEl>
                                        <p:attrNameLst>
                                          <p:attrName>ppt_y</p:attrName>
                                        </p:attrNameLst>
                                      </p:cBhvr>
                                      <p:tavLst>
                                        <p:tav tm="0">
                                          <p:val>
                                            <p:strVal val="ppt_y"/>
                                          </p:val>
                                        </p:tav>
                                        <p:tav tm="100000">
                                          <p:val>
                                            <p:strVal val="ppt_y"/>
                                          </p:val>
                                        </p:tav>
                                      </p:tavLst>
                                    </p:anim>
                                    <p:set>
                                      <p:cBhvr>
                                        <p:cTn id="517" dur="1" fill="hold">
                                          <p:stCondLst>
                                            <p:cond delay="2999"/>
                                          </p:stCondLst>
                                        </p:cTn>
                                        <p:tgtEl>
                                          <p:spTgt spid="12"/>
                                        </p:tgtEl>
                                        <p:attrNameLst>
                                          <p:attrName>style.visibility</p:attrName>
                                        </p:attrNameLst>
                                      </p:cBhvr>
                                      <p:to>
                                        <p:strVal val="hidden"/>
                                      </p:to>
                                    </p:set>
                                  </p:childTnLst>
                                </p:cTn>
                              </p:par>
                              <p:par>
                                <p:cTn id="518" presetID="2" presetClass="exit" presetSubtype="8" fill="hold" grpId="3" nodeType="withEffect">
                                  <p:stCondLst>
                                    <p:cond delay="0"/>
                                  </p:stCondLst>
                                  <p:childTnLst>
                                    <p:anim calcmode="lin" valueType="num">
                                      <p:cBhvr additive="base">
                                        <p:cTn id="519" dur="3000"/>
                                        <p:tgtEl>
                                          <p:spTgt spid="13"/>
                                        </p:tgtEl>
                                        <p:attrNameLst>
                                          <p:attrName>ppt_x</p:attrName>
                                        </p:attrNameLst>
                                      </p:cBhvr>
                                      <p:tavLst>
                                        <p:tav tm="0">
                                          <p:val>
                                            <p:strVal val="ppt_x"/>
                                          </p:val>
                                        </p:tav>
                                        <p:tav tm="100000">
                                          <p:val>
                                            <p:strVal val="0-ppt_w/2"/>
                                          </p:val>
                                        </p:tav>
                                      </p:tavLst>
                                    </p:anim>
                                    <p:anim calcmode="lin" valueType="num">
                                      <p:cBhvr additive="base">
                                        <p:cTn id="520" dur="3000"/>
                                        <p:tgtEl>
                                          <p:spTgt spid="13"/>
                                        </p:tgtEl>
                                        <p:attrNameLst>
                                          <p:attrName>ppt_y</p:attrName>
                                        </p:attrNameLst>
                                      </p:cBhvr>
                                      <p:tavLst>
                                        <p:tav tm="0">
                                          <p:val>
                                            <p:strVal val="ppt_y"/>
                                          </p:val>
                                        </p:tav>
                                        <p:tav tm="100000">
                                          <p:val>
                                            <p:strVal val="ppt_y"/>
                                          </p:val>
                                        </p:tav>
                                      </p:tavLst>
                                    </p:anim>
                                    <p:set>
                                      <p:cBhvr>
                                        <p:cTn id="521" dur="1" fill="hold">
                                          <p:stCondLst>
                                            <p:cond delay="2999"/>
                                          </p:stCondLst>
                                        </p:cTn>
                                        <p:tgtEl>
                                          <p:spTgt spid="13"/>
                                        </p:tgtEl>
                                        <p:attrNameLst>
                                          <p:attrName>style.visibility</p:attrName>
                                        </p:attrNameLst>
                                      </p:cBhvr>
                                      <p:to>
                                        <p:strVal val="hidden"/>
                                      </p:to>
                                    </p:set>
                                  </p:childTnLst>
                                </p:cTn>
                              </p:par>
                              <p:par>
                                <p:cTn id="522" presetID="2" presetClass="exit" presetSubtype="2" fill="hold" grpId="3" nodeType="withEffect">
                                  <p:stCondLst>
                                    <p:cond delay="0"/>
                                  </p:stCondLst>
                                  <p:childTnLst>
                                    <p:anim calcmode="lin" valueType="num">
                                      <p:cBhvr additive="base">
                                        <p:cTn id="523" dur="3000"/>
                                        <p:tgtEl>
                                          <p:spTgt spid="14"/>
                                        </p:tgtEl>
                                        <p:attrNameLst>
                                          <p:attrName>ppt_x</p:attrName>
                                        </p:attrNameLst>
                                      </p:cBhvr>
                                      <p:tavLst>
                                        <p:tav tm="0">
                                          <p:val>
                                            <p:strVal val="ppt_x"/>
                                          </p:val>
                                        </p:tav>
                                        <p:tav tm="100000">
                                          <p:val>
                                            <p:strVal val="1+ppt_w/2"/>
                                          </p:val>
                                        </p:tav>
                                      </p:tavLst>
                                    </p:anim>
                                    <p:anim calcmode="lin" valueType="num">
                                      <p:cBhvr additive="base">
                                        <p:cTn id="524" dur="3000"/>
                                        <p:tgtEl>
                                          <p:spTgt spid="14"/>
                                        </p:tgtEl>
                                        <p:attrNameLst>
                                          <p:attrName>ppt_y</p:attrName>
                                        </p:attrNameLst>
                                      </p:cBhvr>
                                      <p:tavLst>
                                        <p:tav tm="0">
                                          <p:val>
                                            <p:strVal val="ppt_y"/>
                                          </p:val>
                                        </p:tav>
                                        <p:tav tm="100000">
                                          <p:val>
                                            <p:strVal val="ppt_y"/>
                                          </p:val>
                                        </p:tav>
                                      </p:tavLst>
                                    </p:anim>
                                    <p:set>
                                      <p:cBhvr>
                                        <p:cTn id="525" dur="1" fill="hold">
                                          <p:stCondLst>
                                            <p:cond delay="2999"/>
                                          </p:stCondLst>
                                        </p:cTn>
                                        <p:tgtEl>
                                          <p:spTgt spid="14"/>
                                        </p:tgtEl>
                                        <p:attrNameLst>
                                          <p:attrName>style.visibility</p:attrName>
                                        </p:attrNameLst>
                                      </p:cBhvr>
                                      <p:to>
                                        <p:strVal val="hidden"/>
                                      </p:to>
                                    </p:set>
                                  </p:childTnLst>
                                </p:cTn>
                              </p:par>
                              <p:par>
                                <p:cTn id="526" presetID="2" presetClass="exit" presetSubtype="8" fill="hold" grpId="3" nodeType="withEffect">
                                  <p:stCondLst>
                                    <p:cond delay="0"/>
                                  </p:stCondLst>
                                  <p:childTnLst>
                                    <p:anim calcmode="lin" valueType="num">
                                      <p:cBhvr additive="base">
                                        <p:cTn id="527" dur="3000"/>
                                        <p:tgtEl>
                                          <p:spTgt spid="15"/>
                                        </p:tgtEl>
                                        <p:attrNameLst>
                                          <p:attrName>ppt_x</p:attrName>
                                        </p:attrNameLst>
                                      </p:cBhvr>
                                      <p:tavLst>
                                        <p:tav tm="0">
                                          <p:val>
                                            <p:strVal val="ppt_x"/>
                                          </p:val>
                                        </p:tav>
                                        <p:tav tm="100000">
                                          <p:val>
                                            <p:strVal val="0-ppt_w/2"/>
                                          </p:val>
                                        </p:tav>
                                      </p:tavLst>
                                    </p:anim>
                                    <p:anim calcmode="lin" valueType="num">
                                      <p:cBhvr additive="base">
                                        <p:cTn id="528" dur="3000"/>
                                        <p:tgtEl>
                                          <p:spTgt spid="15"/>
                                        </p:tgtEl>
                                        <p:attrNameLst>
                                          <p:attrName>ppt_y</p:attrName>
                                        </p:attrNameLst>
                                      </p:cBhvr>
                                      <p:tavLst>
                                        <p:tav tm="0">
                                          <p:val>
                                            <p:strVal val="ppt_y"/>
                                          </p:val>
                                        </p:tav>
                                        <p:tav tm="100000">
                                          <p:val>
                                            <p:strVal val="ppt_y"/>
                                          </p:val>
                                        </p:tav>
                                      </p:tavLst>
                                    </p:anim>
                                    <p:set>
                                      <p:cBhvr>
                                        <p:cTn id="529" dur="1" fill="hold">
                                          <p:stCondLst>
                                            <p:cond delay="2999"/>
                                          </p:stCondLst>
                                        </p:cTn>
                                        <p:tgtEl>
                                          <p:spTgt spid="15"/>
                                        </p:tgtEl>
                                        <p:attrNameLst>
                                          <p:attrName>style.visibility</p:attrName>
                                        </p:attrNameLst>
                                      </p:cBhvr>
                                      <p:to>
                                        <p:strVal val="hidden"/>
                                      </p:to>
                                    </p:set>
                                  </p:childTnLst>
                                </p:cTn>
                              </p:par>
                              <p:par>
                                <p:cTn id="530" presetID="2" presetClass="exit" presetSubtype="2" fill="hold" grpId="3" nodeType="withEffect">
                                  <p:stCondLst>
                                    <p:cond delay="0"/>
                                  </p:stCondLst>
                                  <p:childTnLst>
                                    <p:anim calcmode="lin" valueType="num">
                                      <p:cBhvr additive="base">
                                        <p:cTn id="531" dur="3000"/>
                                        <p:tgtEl>
                                          <p:spTgt spid="16"/>
                                        </p:tgtEl>
                                        <p:attrNameLst>
                                          <p:attrName>ppt_x</p:attrName>
                                        </p:attrNameLst>
                                      </p:cBhvr>
                                      <p:tavLst>
                                        <p:tav tm="0">
                                          <p:val>
                                            <p:strVal val="ppt_x"/>
                                          </p:val>
                                        </p:tav>
                                        <p:tav tm="100000">
                                          <p:val>
                                            <p:strVal val="1+ppt_w/2"/>
                                          </p:val>
                                        </p:tav>
                                      </p:tavLst>
                                    </p:anim>
                                    <p:anim calcmode="lin" valueType="num">
                                      <p:cBhvr additive="base">
                                        <p:cTn id="532" dur="3000"/>
                                        <p:tgtEl>
                                          <p:spTgt spid="16"/>
                                        </p:tgtEl>
                                        <p:attrNameLst>
                                          <p:attrName>ppt_y</p:attrName>
                                        </p:attrNameLst>
                                      </p:cBhvr>
                                      <p:tavLst>
                                        <p:tav tm="0">
                                          <p:val>
                                            <p:strVal val="ppt_y"/>
                                          </p:val>
                                        </p:tav>
                                        <p:tav tm="100000">
                                          <p:val>
                                            <p:strVal val="ppt_y"/>
                                          </p:val>
                                        </p:tav>
                                      </p:tavLst>
                                    </p:anim>
                                    <p:set>
                                      <p:cBhvr>
                                        <p:cTn id="533" dur="1" fill="hold">
                                          <p:stCondLst>
                                            <p:cond delay="2999"/>
                                          </p:stCondLst>
                                        </p:cTn>
                                        <p:tgtEl>
                                          <p:spTgt spid="16"/>
                                        </p:tgtEl>
                                        <p:attrNameLst>
                                          <p:attrName>style.visibility</p:attrName>
                                        </p:attrNameLst>
                                      </p:cBhvr>
                                      <p:to>
                                        <p:strVal val="hidden"/>
                                      </p:to>
                                    </p:set>
                                  </p:childTnLst>
                                </p:cTn>
                              </p:par>
                              <p:par>
                                <p:cTn id="534" presetID="2" presetClass="exit" presetSubtype="8" fill="hold" grpId="3" nodeType="withEffect">
                                  <p:stCondLst>
                                    <p:cond delay="0"/>
                                  </p:stCondLst>
                                  <p:childTnLst>
                                    <p:anim calcmode="lin" valueType="num">
                                      <p:cBhvr additive="base">
                                        <p:cTn id="535" dur="3000"/>
                                        <p:tgtEl>
                                          <p:spTgt spid="17"/>
                                        </p:tgtEl>
                                        <p:attrNameLst>
                                          <p:attrName>ppt_x</p:attrName>
                                        </p:attrNameLst>
                                      </p:cBhvr>
                                      <p:tavLst>
                                        <p:tav tm="0">
                                          <p:val>
                                            <p:strVal val="ppt_x"/>
                                          </p:val>
                                        </p:tav>
                                        <p:tav tm="100000">
                                          <p:val>
                                            <p:strVal val="0-ppt_w/2"/>
                                          </p:val>
                                        </p:tav>
                                      </p:tavLst>
                                    </p:anim>
                                    <p:anim calcmode="lin" valueType="num">
                                      <p:cBhvr additive="base">
                                        <p:cTn id="536" dur="3000"/>
                                        <p:tgtEl>
                                          <p:spTgt spid="17"/>
                                        </p:tgtEl>
                                        <p:attrNameLst>
                                          <p:attrName>ppt_y</p:attrName>
                                        </p:attrNameLst>
                                      </p:cBhvr>
                                      <p:tavLst>
                                        <p:tav tm="0">
                                          <p:val>
                                            <p:strVal val="ppt_y"/>
                                          </p:val>
                                        </p:tav>
                                        <p:tav tm="100000">
                                          <p:val>
                                            <p:strVal val="ppt_y"/>
                                          </p:val>
                                        </p:tav>
                                      </p:tavLst>
                                    </p:anim>
                                    <p:set>
                                      <p:cBhvr>
                                        <p:cTn id="537" dur="1" fill="hold">
                                          <p:stCondLst>
                                            <p:cond delay="2999"/>
                                          </p:stCondLst>
                                        </p:cTn>
                                        <p:tgtEl>
                                          <p:spTgt spid="17"/>
                                        </p:tgtEl>
                                        <p:attrNameLst>
                                          <p:attrName>style.visibility</p:attrName>
                                        </p:attrNameLst>
                                      </p:cBhvr>
                                      <p:to>
                                        <p:strVal val="hidden"/>
                                      </p:to>
                                    </p:set>
                                  </p:childTnLst>
                                </p:cTn>
                              </p:par>
                              <p:par>
                                <p:cTn id="538" presetID="2" presetClass="exit" presetSubtype="2" fill="hold" grpId="3" nodeType="withEffect">
                                  <p:stCondLst>
                                    <p:cond delay="0"/>
                                  </p:stCondLst>
                                  <p:childTnLst>
                                    <p:anim calcmode="lin" valueType="num">
                                      <p:cBhvr additive="base">
                                        <p:cTn id="539" dur="3000"/>
                                        <p:tgtEl>
                                          <p:spTgt spid="18"/>
                                        </p:tgtEl>
                                        <p:attrNameLst>
                                          <p:attrName>ppt_x</p:attrName>
                                        </p:attrNameLst>
                                      </p:cBhvr>
                                      <p:tavLst>
                                        <p:tav tm="0">
                                          <p:val>
                                            <p:strVal val="ppt_x"/>
                                          </p:val>
                                        </p:tav>
                                        <p:tav tm="100000">
                                          <p:val>
                                            <p:strVal val="1+ppt_w/2"/>
                                          </p:val>
                                        </p:tav>
                                      </p:tavLst>
                                    </p:anim>
                                    <p:anim calcmode="lin" valueType="num">
                                      <p:cBhvr additive="base">
                                        <p:cTn id="540" dur="3000"/>
                                        <p:tgtEl>
                                          <p:spTgt spid="18"/>
                                        </p:tgtEl>
                                        <p:attrNameLst>
                                          <p:attrName>ppt_y</p:attrName>
                                        </p:attrNameLst>
                                      </p:cBhvr>
                                      <p:tavLst>
                                        <p:tav tm="0">
                                          <p:val>
                                            <p:strVal val="ppt_y"/>
                                          </p:val>
                                        </p:tav>
                                        <p:tav tm="100000">
                                          <p:val>
                                            <p:strVal val="ppt_y"/>
                                          </p:val>
                                        </p:tav>
                                      </p:tavLst>
                                    </p:anim>
                                    <p:set>
                                      <p:cBhvr>
                                        <p:cTn id="541" dur="1" fill="hold">
                                          <p:stCondLst>
                                            <p:cond delay="2999"/>
                                          </p:stCondLst>
                                        </p:cTn>
                                        <p:tgtEl>
                                          <p:spTgt spid="18"/>
                                        </p:tgtEl>
                                        <p:attrNameLst>
                                          <p:attrName>style.visibility</p:attrName>
                                        </p:attrNameLst>
                                      </p:cBhvr>
                                      <p:to>
                                        <p:strVal val="hidden"/>
                                      </p:to>
                                    </p:set>
                                  </p:childTnLst>
                                </p:cTn>
                              </p:par>
                              <p:par>
                                <p:cTn id="542" presetID="2" presetClass="exit" presetSubtype="8" fill="hold" grpId="3" nodeType="withEffect">
                                  <p:stCondLst>
                                    <p:cond delay="0"/>
                                  </p:stCondLst>
                                  <p:childTnLst>
                                    <p:anim calcmode="lin" valueType="num">
                                      <p:cBhvr additive="base">
                                        <p:cTn id="543" dur="3000"/>
                                        <p:tgtEl>
                                          <p:spTgt spid="19"/>
                                        </p:tgtEl>
                                        <p:attrNameLst>
                                          <p:attrName>ppt_x</p:attrName>
                                        </p:attrNameLst>
                                      </p:cBhvr>
                                      <p:tavLst>
                                        <p:tav tm="0">
                                          <p:val>
                                            <p:strVal val="ppt_x"/>
                                          </p:val>
                                        </p:tav>
                                        <p:tav tm="100000">
                                          <p:val>
                                            <p:strVal val="0-ppt_w/2"/>
                                          </p:val>
                                        </p:tav>
                                      </p:tavLst>
                                    </p:anim>
                                    <p:anim calcmode="lin" valueType="num">
                                      <p:cBhvr additive="base">
                                        <p:cTn id="544" dur="3000"/>
                                        <p:tgtEl>
                                          <p:spTgt spid="19"/>
                                        </p:tgtEl>
                                        <p:attrNameLst>
                                          <p:attrName>ppt_y</p:attrName>
                                        </p:attrNameLst>
                                      </p:cBhvr>
                                      <p:tavLst>
                                        <p:tav tm="0">
                                          <p:val>
                                            <p:strVal val="ppt_y"/>
                                          </p:val>
                                        </p:tav>
                                        <p:tav tm="100000">
                                          <p:val>
                                            <p:strVal val="ppt_y"/>
                                          </p:val>
                                        </p:tav>
                                      </p:tavLst>
                                    </p:anim>
                                    <p:set>
                                      <p:cBhvr>
                                        <p:cTn id="545" dur="1" fill="hold">
                                          <p:stCondLst>
                                            <p:cond delay="2999"/>
                                          </p:stCondLst>
                                        </p:cTn>
                                        <p:tgtEl>
                                          <p:spTgt spid="19"/>
                                        </p:tgtEl>
                                        <p:attrNameLst>
                                          <p:attrName>style.visibility</p:attrName>
                                        </p:attrNameLst>
                                      </p:cBhvr>
                                      <p:to>
                                        <p:strVal val="hidden"/>
                                      </p:to>
                                    </p:set>
                                  </p:childTnLst>
                                </p:cTn>
                              </p:par>
                              <p:par>
                                <p:cTn id="546" presetID="2" presetClass="exit" presetSubtype="2" fill="hold" grpId="3" nodeType="withEffect">
                                  <p:stCondLst>
                                    <p:cond delay="0"/>
                                  </p:stCondLst>
                                  <p:childTnLst>
                                    <p:anim calcmode="lin" valueType="num">
                                      <p:cBhvr additive="base">
                                        <p:cTn id="547" dur="3000"/>
                                        <p:tgtEl>
                                          <p:spTgt spid="20"/>
                                        </p:tgtEl>
                                        <p:attrNameLst>
                                          <p:attrName>ppt_x</p:attrName>
                                        </p:attrNameLst>
                                      </p:cBhvr>
                                      <p:tavLst>
                                        <p:tav tm="0">
                                          <p:val>
                                            <p:strVal val="ppt_x"/>
                                          </p:val>
                                        </p:tav>
                                        <p:tav tm="100000">
                                          <p:val>
                                            <p:strVal val="1+ppt_w/2"/>
                                          </p:val>
                                        </p:tav>
                                      </p:tavLst>
                                    </p:anim>
                                    <p:anim calcmode="lin" valueType="num">
                                      <p:cBhvr additive="base">
                                        <p:cTn id="548" dur="3000"/>
                                        <p:tgtEl>
                                          <p:spTgt spid="20"/>
                                        </p:tgtEl>
                                        <p:attrNameLst>
                                          <p:attrName>ppt_y</p:attrName>
                                        </p:attrNameLst>
                                      </p:cBhvr>
                                      <p:tavLst>
                                        <p:tav tm="0">
                                          <p:val>
                                            <p:strVal val="ppt_y"/>
                                          </p:val>
                                        </p:tav>
                                        <p:tav tm="100000">
                                          <p:val>
                                            <p:strVal val="ppt_y"/>
                                          </p:val>
                                        </p:tav>
                                      </p:tavLst>
                                    </p:anim>
                                    <p:set>
                                      <p:cBhvr>
                                        <p:cTn id="549" dur="1" fill="hold">
                                          <p:stCondLst>
                                            <p:cond delay="2999"/>
                                          </p:stCondLst>
                                        </p:cTn>
                                        <p:tgtEl>
                                          <p:spTgt spid="20"/>
                                        </p:tgtEl>
                                        <p:attrNameLst>
                                          <p:attrName>style.visibility</p:attrName>
                                        </p:attrNameLst>
                                      </p:cBhvr>
                                      <p:to>
                                        <p:strVal val="hidden"/>
                                      </p:to>
                                    </p:set>
                                  </p:childTnLst>
                                </p:cTn>
                              </p:par>
                              <p:par>
                                <p:cTn id="550" presetID="2" presetClass="exit" presetSubtype="8" fill="hold" grpId="3" nodeType="withEffect">
                                  <p:stCondLst>
                                    <p:cond delay="0"/>
                                  </p:stCondLst>
                                  <p:childTnLst>
                                    <p:anim calcmode="lin" valueType="num">
                                      <p:cBhvr additive="base">
                                        <p:cTn id="551" dur="3000"/>
                                        <p:tgtEl>
                                          <p:spTgt spid="21"/>
                                        </p:tgtEl>
                                        <p:attrNameLst>
                                          <p:attrName>ppt_x</p:attrName>
                                        </p:attrNameLst>
                                      </p:cBhvr>
                                      <p:tavLst>
                                        <p:tav tm="0">
                                          <p:val>
                                            <p:strVal val="ppt_x"/>
                                          </p:val>
                                        </p:tav>
                                        <p:tav tm="100000">
                                          <p:val>
                                            <p:strVal val="0-ppt_w/2"/>
                                          </p:val>
                                        </p:tav>
                                      </p:tavLst>
                                    </p:anim>
                                    <p:anim calcmode="lin" valueType="num">
                                      <p:cBhvr additive="base">
                                        <p:cTn id="552" dur="3000"/>
                                        <p:tgtEl>
                                          <p:spTgt spid="21"/>
                                        </p:tgtEl>
                                        <p:attrNameLst>
                                          <p:attrName>ppt_y</p:attrName>
                                        </p:attrNameLst>
                                      </p:cBhvr>
                                      <p:tavLst>
                                        <p:tav tm="0">
                                          <p:val>
                                            <p:strVal val="ppt_y"/>
                                          </p:val>
                                        </p:tav>
                                        <p:tav tm="100000">
                                          <p:val>
                                            <p:strVal val="ppt_y"/>
                                          </p:val>
                                        </p:tav>
                                      </p:tavLst>
                                    </p:anim>
                                    <p:set>
                                      <p:cBhvr>
                                        <p:cTn id="553" dur="1" fill="hold">
                                          <p:stCondLst>
                                            <p:cond delay="2999"/>
                                          </p:stCondLst>
                                        </p:cTn>
                                        <p:tgtEl>
                                          <p:spTgt spid="21"/>
                                        </p:tgtEl>
                                        <p:attrNameLst>
                                          <p:attrName>style.visibility</p:attrName>
                                        </p:attrNameLst>
                                      </p:cBhvr>
                                      <p:to>
                                        <p:strVal val="hidden"/>
                                      </p:to>
                                    </p:set>
                                  </p:childTnLst>
                                </p:cTn>
                              </p:par>
                              <p:par>
                                <p:cTn id="554" presetID="2" presetClass="exit" presetSubtype="2" fill="hold" grpId="3" nodeType="withEffect">
                                  <p:stCondLst>
                                    <p:cond delay="0"/>
                                  </p:stCondLst>
                                  <p:childTnLst>
                                    <p:anim calcmode="lin" valueType="num">
                                      <p:cBhvr additive="base">
                                        <p:cTn id="555" dur="3000"/>
                                        <p:tgtEl>
                                          <p:spTgt spid="22"/>
                                        </p:tgtEl>
                                        <p:attrNameLst>
                                          <p:attrName>ppt_x</p:attrName>
                                        </p:attrNameLst>
                                      </p:cBhvr>
                                      <p:tavLst>
                                        <p:tav tm="0">
                                          <p:val>
                                            <p:strVal val="ppt_x"/>
                                          </p:val>
                                        </p:tav>
                                        <p:tav tm="100000">
                                          <p:val>
                                            <p:strVal val="1+ppt_w/2"/>
                                          </p:val>
                                        </p:tav>
                                      </p:tavLst>
                                    </p:anim>
                                    <p:anim calcmode="lin" valueType="num">
                                      <p:cBhvr additive="base">
                                        <p:cTn id="556" dur="3000"/>
                                        <p:tgtEl>
                                          <p:spTgt spid="22"/>
                                        </p:tgtEl>
                                        <p:attrNameLst>
                                          <p:attrName>ppt_y</p:attrName>
                                        </p:attrNameLst>
                                      </p:cBhvr>
                                      <p:tavLst>
                                        <p:tav tm="0">
                                          <p:val>
                                            <p:strVal val="ppt_y"/>
                                          </p:val>
                                        </p:tav>
                                        <p:tav tm="100000">
                                          <p:val>
                                            <p:strVal val="ppt_y"/>
                                          </p:val>
                                        </p:tav>
                                      </p:tavLst>
                                    </p:anim>
                                    <p:set>
                                      <p:cBhvr>
                                        <p:cTn id="557" dur="1" fill="hold">
                                          <p:stCondLst>
                                            <p:cond delay="2999"/>
                                          </p:stCondLst>
                                        </p:cTn>
                                        <p:tgtEl>
                                          <p:spTgt spid="22"/>
                                        </p:tgtEl>
                                        <p:attrNameLst>
                                          <p:attrName>style.visibility</p:attrName>
                                        </p:attrNameLst>
                                      </p:cBhvr>
                                      <p:to>
                                        <p:strVal val="hidden"/>
                                      </p:to>
                                    </p:set>
                                  </p:childTnLst>
                                </p:cTn>
                              </p:par>
                              <p:par>
                                <p:cTn id="558" presetID="2" presetClass="exit" presetSubtype="8" fill="hold" grpId="3" nodeType="withEffect">
                                  <p:stCondLst>
                                    <p:cond delay="0"/>
                                  </p:stCondLst>
                                  <p:childTnLst>
                                    <p:anim calcmode="lin" valueType="num">
                                      <p:cBhvr additive="base">
                                        <p:cTn id="559" dur="3000"/>
                                        <p:tgtEl>
                                          <p:spTgt spid="23"/>
                                        </p:tgtEl>
                                        <p:attrNameLst>
                                          <p:attrName>ppt_x</p:attrName>
                                        </p:attrNameLst>
                                      </p:cBhvr>
                                      <p:tavLst>
                                        <p:tav tm="0">
                                          <p:val>
                                            <p:strVal val="ppt_x"/>
                                          </p:val>
                                        </p:tav>
                                        <p:tav tm="100000">
                                          <p:val>
                                            <p:strVal val="0-ppt_w/2"/>
                                          </p:val>
                                        </p:tav>
                                      </p:tavLst>
                                    </p:anim>
                                    <p:anim calcmode="lin" valueType="num">
                                      <p:cBhvr additive="base">
                                        <p:cTn id="560" dur="3000"/>
                                        <p:tgtEl>
                                          <p:spTgt spid="23"/>
                                        </p:tgtEl>
                                        <p:attrNameLst>
                                          <p:attrName>ppt_y</p:attrName>
                                        </p:attrNameLst>
                                      </p:cBhvr>
                                      <p:tavLst>
                                        <p:tav tm="0">
                                          <p:val>
                                            <p:strVal val="ppt_y"/>
                                          </p:val>
                                        </p:tav>
                                        <p:tav tm="100000">
                                          <p:val>
                                            <p:strVal val="ppt_y"/>
                                          </p:val>
                                        </p:tav>
                                      </p:tavLst>
                                    </p:anim>
                                    <p:set>
                                      <p:cBhvr>
                                        <p:cTn id="561" dur="1" fill="hold">
                                          <p:stCondLst>
                                            <p:cond delay="2999"/>
                                          </p:stCondLst>
                                        </p:cTn>
                                        <p:tgtEl>
                                          <p:spTgt spid="23"/>
                                        </p:tgtEl>
                                        <p:attrNameLst>
                                          <p:attrName>style.visibility</p:attrName>
                                        </p:attrNameLst>
                                      </p:cBhvr>
                                      <p:to>
                                        <p:strVal val="hidden"/>
                                      </p:to>
                                    </p:set>
                                  </p:childTnLst>
                                </p:cTn>
                              </p:par>
                              <p:par>
                                <p:cTn id="562" presetID="2" presetClass="exit" presetSubtype="2" fill="hold" grpId="3" nodeType="withEffect">
                                  <p:stCondLst>
                                    <p:cond delay="0"/>
                                  </p:stCondLst>
                                  <p:childTnLst>
                                    <p:anim calcmode="lin" valueType="num">
                                      <p:cBhvr additive="base">
                                        <p:cTn id="563" dur="3000"/>
                                        <p:tgtEl>
                                          <p:spTgt spid="24"/>
                                        </p:tgtEl>
                                        <p:attrNameLst>
                                          <p:attrName>ppt_x</p:attrName>
                                        </p:attrNameLst>
                                      </p:cBhvr>
                                      <p:tavLst>
                                        <p:tav tm="0">
                                          <p:val>
                                            <p:strVal val="ppt_x"/>
                                          </p:val>
                                        </p:tav>
                                        <p:tav tm="100000">
                                          <p:val>
                                            <p:strVal val="1+ppt_w/2"/>
                                          </p:val>
                                        </p:tav>
                                      </p:tavLst>
                                    </p:anim>
                                    <p:anim calcmode="lin" valueType="num">
                                      <p:cBhvr additive="base">
                                        <p:cTn id="564" dur="3000"/>
                                        <p:tgtEl>
                                          <p:spTgt spid="24"/>
                                        </p:tgtEl>
                                        <p:attrNameLst>
                                          <p:attrName>ppt_y</p:attrName>
                                        </p:attrNameLst>
                                      </p:cBhvr>
                                      <p:tavLst>
                                        <p:tav tm="0">
                                          <p:val>
                                            <p:strVal val="ppt_y"/>
                                          </p:val>
                                        </p:tav>
                                        <p:tav tm="100000">
                                          <p:val>
                                            <p:strVal val="ppt_y"/>
                                          </p:val>
                                        </p:tav>
                                      </p:tavLst>
                                    </p:anim>
                                    <p:set>
                                      <p:cBhvr>
                                        <p:cTn id="565" dur="1" fill="hold">
                                          <p:stCondLst>
                                            <p:cond delay="2999"/>
                                          </p:stCondLst>
                                        </p:cTn>
                                        <p:tgtEl>
                                          <p:spTgt spid="24"/>
                                        </p:tgtEl>
                                        <p:attrNameLst>
                                          <p:attrName>style.visibility</p:attrName>
                                        </p:attrNameLst>
                                      </p:cBhvr>
                                      <p:to>
                                        <p:strVal val="hidden"/>
                                      </p:to>
                                    </p:set>
                                  </p:childTnLst>
                                </p:cTn>
                              </p:par>
                              <p:par>
                                <p:cTn id="566" presetID="2" presetClass="exit" presetSubtype="8" fill="hold" grpId="3" nodeType="withEffect">
                                  <p:stCondLst>
                                    <p:cond delay="0"/>
                                  </p:stCondLst>
                                  <p:childTnLst>
                                    <p:anim calcmode="lin" valueType="num">
                                      <p:cBhvr additive="base">
                                        <p:cTn id="567" dur="3000"/>
                                        <p:tgtEl>
                                          <p:spTgt spid="25"/>
                                        </p:tgtEl>
                                        <p:attrNameLst>
                                          <p:attrName>ppt_x</p:attrName>
                                        </p:attrNameLst>
                                      </p:cBhvr>
                                      <p:tavLst>
                                        <p:tav tm="0">
                                          <p:val>
                                            <p:strVal val="ppt_x"/>
                                          </p:val>
                                        </p:tav>
                                        <p:tav tm="100000">
                                          <p:val>
                                            <p:strVal val="0-ppt_w/2"/>
                                          </p:val>
                                        </p:tav>
                                      </p:tavLst>
                                    </p:anim>
                                    <p:anim calcmode="lin" valueType="num">
                                      <p:cBhvr additive="base">
                                        <p:cTn id="568" dur="3000"/>
                                        <p:tgtEl>
                                          <p:spTgt spid="25"/>
                                        </p:tgtEl>
                                        <p:attrNameLst>
                                          <p:attrName>ppt_y</p:attrName>
                                        </p:attrNameLst>
                                      </p:cBhvr>
                                      <p:tavLst>
                                        <p:tav tm="0">
                                          <p:val>
                                            <p:strVal val="ppt_y"/>
                                          </p:val>
                                        </p:tav>
                                        <p:tav tm="100000">
                                          <p:val>
                                            <p:strVal val="ppt_y"/>
                                          </p:val>
                                        </p:tav>
                                      </p:tavLst>
                                    </p:anim>
                                    <p:set>
                                      <p:cBhvr>
                                        <p:cTn id="569" dur="1" fill="hold">
                                          <p:stCondLst>
                                            <p:cond delay="2999"/>
                                          </p:stCondLst>
                                        </p:cTn>
                                        <p:tgtEl>
                                          <p:spTgt spid="25"/>
                                        </p:tgtEl>
                                        <p:attrNameLst>
                                          <p:attrName>style.visibility</p:attrName>
                                        </p:attrNameLst>
                                      </p:cBhvr>
                                      <p:to>
                                        <p:strVal val="hidden"/>
                                      </p:to>
                                    </p:set>
                                  </p:childTnLst>
                                </p:cTn>
                              </p:par>
                              <p:par>
                                <p:cTn id="570" presetID="2" presetClass="exit" presetSubtype="2" fill="hold" grpId="3" nodeType="withEffect">
                                  <p:stCondLst>
                                    <p:cond delay="0"/>
                                  </p:stCondLst>
                                  <p:childTnLst>
                                    <p:anim calcmode="lin" valueType="num">
                                      <p:cBhvr additive="base">
                                        <p:cTn id="571" dur="3000"/>
                                        <p:tgtEl>
                                          <p:spTgt spid="26"/>
                                        </p:tgtEl>
                                        <p:attrNameLst>
                                          <p:attrName>ppt_x</p:attrName>
                                        </p:attrNameLst>
                                      </p:cBhvr>
                                      <p:tavLst>
                                        <p:tav tm="0">
                                          <p:val>
                                            <p:strVal val="ppt_x"/>
                                          </p:val>
                                        </p:tav>
                                        <p:tav tm="100000">
                                          <p:val>
                                            <p:strVal val="1+ppt_w/2"/>
                                          </p:val>
                                        </p:tav>
                                      </p:tavLst>
                                    </p:anim>
                                    <p:anim calcmode="lin" valueType="num">
                                      <p:cBhvr additive="base">
                                        <p:cTn id="572" dur="3000"/>
                                        <p:tgtEl>
                                          <p:spTgt spid="26"/>
                                        </p:tgtEl>
                                        <p:attrNameLst>
                                          <p:attrName>ppt_y</p:attrName>
                                        </p:attrNameLst>
                                      </p:cBhvr>
                                      <p:tavLst>
                                        <p:tav tm="0">
                                          <p:val>
                                            <p:strVal val="ppt_y"/>
                                          </p:val>
                                        </p:tav>
                                        <p:tav tm="100000">
                                          <p:val>
                                            <p:strVal val="ppt_y"/>
                                          </p:val>
                                        </p:tav>
                                      </p:tavLst>
                                    </p:anim>
                                    <p:set>
                                      <p:cBhvr>
                                        <p:cTn id="573" dur="1" fill="hold">
                                          <p:stCondLst>
                                            <p:cond delay="2999"/>
                                          </p:stCondLst>
                                        </p:cTn>
                                        <p:tgtEl>
                                          <p:spTgt spid="26"/>
                                        </p:tgtEl>
                                        <p:attrNameLst>
                                          <p:attrName>style.visibility</p:attrName>
                                        </p:attrNameLst>
                                      </p:cBhvr>
                                      <p:to>
                                        <p:strVal val="hidden"/>
                                      </p:to>
                                    </p:set>
                                  </p:childTnLst>
                                </p:cTn>
                              </p:par>
                              <p:par>
                                <p:cTn id="574" presetID="2" presetClass="exit" presetSubtype="8" fill="hold" grpId="3" nodeType="withEffect">
                                  <p:stCondLst>
                                    <p:cond delay="0"/>
                                  </p:stCondLst>
                                  <p:childTnLst>
                                    <p:anim calcmode="lin" valueType="num">
                                      <p:cBhvr additive="base">
                                        <p:cTn id="575" dur="3000"/>
                                        <p:tgtEl>
                                          <p:spTgt spid="27"/>
                                        </p:tgtEl>
                                        <p:attrNameLst>
                                          <p:attrName>ppt_x</p:attrName>
                                        </p:attrNameLst>
                                      </p:cBhvr>
                                      <p:tavLst>
                                        <p:tav tm="0">
                                          <p:val>
                                            <p:strVal val="ppt_x"/>
                                          </p:val>
                                        </p:tav>
                                        <p:tav tm="100000">
                                          <p:val>
                                            <p:strVal val="0-ppt_w/2"/>
                                          </p:val>
                                        </p:tav>
                                      </p:tavLst>
                                    </p:anim>
                                    <p:anim calcmode="lin" valueType="num">
                                      <p:cBhvr additive="base">
                                        <p:cTn id="576" dur="3000"/>
                                        <p:tgtEl>
                                          <p:spTgt spid="27"/>
                                        </p:tgtEl>
                                        <p:attrNameLst>
                                          <p:attrName>ppt_y</p:attrName>
                                        </p:attrNameLst>
                                      </p:cBhvr>
                                      <p:tavLst>
                                        <p:tav tm="0">
                                          <p:val>
                                            <p:strVal val="ppt_y"/>
                                          </p:val>
                                        </p:tav>
                                        <p:tav tm="100000">
                                          <p:val>
                                            <p:strVal val="ppt_y"/>
                                          </p:val>
                                        </p:tav>
                                      </p:tavLst>
                                    </p:anim>
                                    <p:set>
                                      <p:cBhvr>
                                        <p:cTn id="577" dur="1" fill="hold">
                                          <p:stCondLst>
                                            <p:cond delay="2999"/>
                                          </p:stCondLst>
                                        </p:cTn>
                                        <p:tgtEl>
                                          <p:spTgt spid="27"/>
                                        </p:tgtEl>
                                        <p:attrNameLst>
                                          <p:attrName>style.visibility</p:attrName>
                                        </p:attrNameLst>
                                      </p:cBhvr>
                                      <p:to>
                                        <p:strVal val="hidden"/>
                                      </p:to>
                                    </p:set>
                                  </p:childTnLst>
                                </p:cTn>
                              </p:par>
                              <p:par>
                                <p:cTn id="578" presetID="2" presetClass="exit" presetSubtype="2" fill="hold" grpId="3" nodeType="withEffect">
                                  <p:stCondLst>
                                    <p:cond delay="0"/>
                                  </p:stCondLst>
                                  <p:childTnLst>
                                    <p:anim calcmode="lin" valueType="num">
                                      <p:cBhvr additive="base">
                                        <p:cTn id="579" dur="3000"/>
                                        <p:tgtEl>
                                          <p:spTgt spid="28"/>
                                        </p:tgtEl>
                                        <p:attrNameLst>
                                          <p:attrName>ppt_x</p:attrName>
                                        </p:attrNameLst>
                                      </p:cBhvr>
                                      <p:tavLst>
                                        <p:tav tm="0">
                                          <p:val>
                                            <p:strVal val="ppt_x"/>
                                          </p:val>
                                        </p:tav>
                                        <p:tav tm="100000">
                                          <p:val>
                                            <p:strVal val="1+ppt_w/2"/>
                                          </p:val>
                                        </p:tav>
                                      </p:tavLst>
                                    </p:anim>
                                    <p:anim calcmode="lin" valueType="num">
                                      <p:cBhvr additive="base">
                                        <p:cTn id="580" dur="3000"/>
                                        <p:tgtEl>
                                          <p:spTgt spid="28"/>
                                        </p:tgtEl>
                                        <p:attrNameLst>
                                          <p:attrName>ppt_y</p:attrName>
                                        </p:attrNameLst>
                                      </p:cBhvr>
                                      <p:tavLst>
                                        <p:tav tm="0">
                                          <p:val>
                                            <p:strVal val="ppt_y"/>
                                          </p:val>
                                        </p:tav>
                                        <p:tav tm="100000">
                                          <p:val>
                                            <p:strVal val="ppt_y"/>
                                          </p:val>
                                        </p:tav>
                                      </p:tavLst>
                                    </p:anim>
                                    <p:set>
                                      <p:cBhvr>
                                        <p:cTn id="581" dur="1" fill="hold">
                                          <p:stCondLst>
                                            <p:cond delay="2999"/>
                                          </p:stCondLst>
                                        </p:cTn>
                                        <p:tgtEl>
                                          <p:spTgt spid="28"/>
                                        </p:tgtEl>
                                        <p:attrNameLst>
                                          <p:attrName>style.visibility</p:attrName>
                                        </p:attrNameLst>
                                      </p:cBhvr>
                                      <p:to>
                                        <p:strVal val="hidden"/>
                                      </p:to>
                                    </p:set>
                                  </p:childTnLst>
                                </p:cTn>
                              </p:par>
                              <p:par>
                                <p:cTn id="582" presetID="2" presetClass="exit" presetSubtype="8" fill="hold" grpId="3" nodeType="withEffect">
                                  <p:stCondLst>
                                    <p:cond delay="0"/>
                                  </p:stCondLst>
                                  <p:childTnLst>
                                    <p:anim calcmode="lin" valueType="num">
                                      <p:cBhvr additive="base">
                                        <p:cTn id="583" dur="3000"/>
                                        <p:tgtEl>
                                          <p:spTgt spid="29"/>
                                        </p:tgtEl>
                                        <p:attrNameLst>
                                          <p:attrName>ppt_x</p:attrName>
                                        </p:attrNameLst>
                                      </p:cBhvr>
                                      <p:tavLst>
                                        <p:tav tm="0">
                                          <p:val>
                                            <p:strVal val="ppt_x"/>
                                          </p:val>
                                        </p:tav>
                                        <p:tav tm="100000">
                                          <p:val>
                                            <p:strVal val="0-ppt_w/2"/>
                                          </p:val>
                                        </p:tav>
                                      </p:tavLst>
                                    </p:anim>
                                    <p:anim calcmode="lin" valueType="num">
                                      <p:cBhvr additive="base">
                                        <p:cTn id="584" dur="3000"/>
                                        <p:tgtEl>
                                          <p:spTgt spid="29"/>
                                        </p:tgtEl>
                                        <p:attrNameLst>
                                          <p:attrName>ppt_y</p:attrName>
                                        </p:attrNameLst>
                                      </p:cBhvr>
                                      <p:tavLst>
                                        <p:tav tm="0">
                                          <p:val>
                                            <p:strVal val="ppt_y"/>
                                          </p:val>
                                        </p:tav>
                                        <p:tav tm="100000">
                                          <p:val>
                                            <p:strVal val="ppt_y"/>
                                          </p:val>
                                        </p:tav>
                                      </p:tavLst>
                                    </p:anim>
                                    <p:set>
                                      <p:cBhvr>
                                        <p:cTn id="585" dur="1" fill="hold">
                                          <p:stCondLst>
                                            <p:cond delay="2999"/>
                                          </p:stCondLst>
                                        </p:cTn>
                                        <p:tgtEl>
                                          <p:spTgt spid="29"/>
                                        </p:tgtEl>
                                        <p:attrNameLst>
                                          <p:attrName>style.visibility</p:attrName>
                                        </p:attrNameLst>
                                      </p:cBhvr>
                                      <p:to>
                                        <p:strVal val="hidden"/>
                                      </p:to>
                                    </p:set>
                                  </p:childTnLst>
                                </p:cTn>
                              </p:par>
                              <p:par>
                                <p:cTn id="586" presetID="2" presetClass="exit" presetSubtype="2" fill="hold" grpId="3" nodeType="withEffect">
                                  <p:stCondLst>
                                    <p:cond delay="0"/>
                                  </p:stCondLst>
                                  <p:childTnLst>
                                    <p:anim calcmode="lin" valueType="num">
                                      <p:cBhvr additive="base">
                                        <p:cTn id="587" dur="3000"/>
                                        <p:tgtEl>
                                          <p:spTgt spid="30"/>
                                        </p:tgtEl>
                                        <p:attrNameLst>
                                          <p:attrName>ppt_x</p:attrName>
                                        </p:attrNameLst>
                                      </p:cBhvr>
                                      <p:tavLst>
                                        <p:tav tm="0">
                                          <p:val>
                                            <p:strVal val="ppt_x"/>
                                          </p:val>
                                        </p:tav>
                                        <p:tav tm="100000">
                                          <p:val>
                                            <p:strVal val="1+ppt_w/2"/>
                                          </p:val>
                                        </p:tav>
                                      </p:tavLst>
                                    </p:anim>
                                    <p:anim calcmode="lin" valueType="num">
                                      <p:cBhvr additive="base">
                                        <p:cTn id="588" dur="3000"/>
                                        <p:tgtEl>
                                          <p:spTgt spid="30"/>
                                        </p:tgtEl>
                                        <p:attrNameLst>
                                          <p:attrName>ppt_y</p:attrName>
                                        </p:attrNameLst>
                                      </p:cBhvr>
                                      <p:tavLst>
                                        <p:tav tm="0">
                                          <p:val>
                                            <p:strVal val="ppt_y"/>
                                          </p:val>
                                        </p:tav>
                                        <p:tav tm="100000">
                                          <p:val>
                                            <p:strVal val="ppt_y"/>
                                          </p:val>
                                        </p:tav>
                                      </p:tavLst>
                                    </p:anim>
                                    <p:set>
                                      <p:cBhvr>
                                        <p:cTn id="589" dur="1" fill="hold">
                                          <p:stCondLst>
                                            <p:cond delay="2999"/>
                                          </p:stCondLst>
                                        </p:cTn>
                                        <p:tgtEl>
                                          <p:spTgt spid="30"/>
                                        </p:tgtEl>
                                        <p:attrNameLst>
                                          <p:attrName>style.visibility</p:attrName>
                                        </p:attrNameLst>
                                      </p:cBhvr>
                                      <p:to>
                                        <p:strVal val="hidden"/>
                                      </p:to>
                                    </p:set>
                                  </p:childTnLst>
                                </p:cTn>
                              </p:par>
                              <p:par>
                                <p:cTn id="590" presetID="2" presetClass="exit" presetSubtype="8" fill="hold" grpId="3" nodeType="withEffect">
                                  <p:stCondLst>
                                    <p:cond delay="0"/>
                                  </p:stCondLst>
                                  <p:childTnLst>
                                    <p:anim calcmode="lin" valueType="num">
                                      <p:cBhvr additive="base">
                                        <p:cTn id="591" dur="3000"/>
                                        <p:tgtEl>
                                          <p:spTgt spid="31"/>
                                        </p:tgtEl>
                                        <p:attrNameLst>
                                          <p:attrName>ppt_x</p:attrName>
                                        </p:attrNameLst>
                                      </p:cBhvr>
                                      <p:tavLst>
                                        <p:tav tm="0">
                                          <p:val>
                                            <p:strVal val="ppt_x"/>
                                          </p:val>
                                        </p:tav>
                                        <p:tav tm="100000">
                                          <p:val>
                                            <p:strVal val="0-ppt_w/2"/>
                                          </p:val>
                                        </p:tav>
                                      </p:tavLst>
                                    </p:anim>
                                    <p:anim calcmode="lin" valueType="num">
                                      <p:cBhvr additive="base">
                                        <p:cTn id="592" dur="3000"/>
                                        <p:tgtEl>
                                          <p:spTgt spid="31"/>
                                        </p:tgtEl>
                                        <p:attrNameLst>
                                          <p:attrName>ppt_y</p:attrName>
                                        </p:attrNameLst>
                                      </p:cBhvr>
                                      <p:tavLst>
                                        <p:tav tm="0">
                                          <p:val>
                                            <p:strVal val="ppt_y"/>
                                          </p:val>
                                        </p:tav>
                                        <p:tav tm="100000">
                                          <p:val>
                                            <p:strVal val="ppt_y"/>
                                          </p:val>
                                        </p:tav>
                                      </p:tavLst>
                                    </p:anim>
                                    <p:set>
                                      <p:cBhvr>
                                        <p:cTn id="593" dur="1" fill="hold">
                                          <p:stCondLst>
                                            <p:cond delay="2999"/>
                                          </p:stCondLst>
                                        </p:cTn>
                                        <p:tgtEl>
                                          <p:spTgt spid="31"/>
                                        </p:tgtEl>
                                        <p:attrNameLst>
                                          <p:attrName>style.visibility</p:attrName>
                                        </p:attrNameLst>
                                      </p:cBhvr>
                                      <p:to>
                                        <p:strVal val="hidden"/>
                                      </p:to>
                                    </p:set>
                                  </p:childTnLst>
                                </p:cTn>
                              </p:par>
                              <p:par>
                                <p:cTn id="594" presetID="2" presetClass="exit" presetSubtype="2" fill="hold" grpId="3" nodeType="withEffect">
                                  <p:stCondLst>
                                    <p:cond delay="0"/>
                                  </p:stCondLst>
                                  <p:childTnLst>
                                    <p:anim calcmode="lin" valueType="num">
                                      <p:cBhvr additive="base">
                                        <p:cTn id="595" dur="3000"/>
                                        <p:tgtEl>
                                          <p:spTgt spid="32"/>
                                        </p:tgtEl>
                                        <p:attrNameLst>
                                          <p:attrName>ppt_x</p:attrName>
                                        </p:attrNameLst>
                                      </p:cBhvr>
                                      <p:tavLst>
                                        <p:tav tm="0">
                                          <p:val>
                                            <p:strVal val="ppt_x"/>
                                          </p:val>
                                        </p:tav>
                                        <p:tav tm="100000">
                                          <p:val>
                                            <p:strVal val="1+ppt_w/2"/>
                                          </p:val>
                                        </p:tav>
                                      </p:tavLst>
                                    </p:anim>
                                    <p:anim calcmode="lin" valueType="num">
                                      <p:cBhvr additive="base">
                                        <p:cTn id="596" dur="3000"/>
                                        <p:tgtEl>
                                          <p:spTgt spid="32"/>
                                        </p:tgtEl>
                                        <p:attrNameLst>
                                          <p:attrName>ppt_y</p:attrName>
                                        </p:attrNameLst>
                                      </p:cBhvr>
                                      <p:tavLst>
                                        <p:tav tm="0">
                                          <p:val>
                                            <p:strVal val="ppt_y"/>
                                          </p:val>
                                        </p:tav>
                                        <p:tav tm="100000">
                                          <p:val>
                                            <p:strVal val="ppt_y"/>
                                          </p:val>
                                        </p:tav>
                                      </p:tavLst>
                                    </p:anim>
                                    <p:set>
                                      <p:cBhvr>
                                        <p:cTn id="597" dur="1" fill="hold">
                                          <p:stCondLst>
                                            <p:cond delay="2999"/>
                                          </p:stCondLst>
                                        </p:cTn>
                                        <p:tgtEl>
                                          <p:spTgt spid="32"/>
                                        </p:tgtEl>
                                        <p:attrNameLst>
                                          <p:attrName>style.visibility</p:attrName>
                                        </p:attrNameLst>
                                      </p:cBhvr>
                                      <p:to>
                                        <p:strVal val="hidden"/>
                                      </p:to>
                                    </p:set>
                                  </p:childTnLst>
                                </p:cTn>
                              </p:par>
                              <p:par>
                                <p:cTn id="598" presetID="2" presetClass="exit" presetSubtype="8" fill="hold" grpId="3" nodeType="withEffect">
                                  <p:stCondLst>
                                    <p:cond delay="0"/>
                                  </p:stCondLst>
                                  <p:childTnLst>
                                    <p:anim calcmode="lin" valueType="num">
                                      <p:cBhvr additive="base">
                                        <p:cTn id="599" dur="3000"/>
                                        <p:tgtEl>
                                          <p:spTgt spid="33"/>
                                        </p:tgtEl>
                                        <p:attrNameLst>
                                          <p:attrName>ppt_x</p:attrName>
                                        </p:attrNameLst>
                                      </p:cBhvr>
                                      <p:tavLst>
                                        <p:tav tm="0">
                                          <p:val>
                                            <p:strVal val="ppt_x"/>
                                          </p:val>
                                        </p:tav>
                                        <p:tav tm="100000">
                                          <p:val>
                                            <p:strVal val="0-ppt_w/2"/>
                                          </p:val>
                                        </p:tav>
                                      </p:tavLst>
                                    </p:anim>
                                    <p:anim calcmode="lin" valueType="num">
                                      <p:cBhvr additive="base">
                                        <p:cTn id="600" dur="3000"/>
                                        <p:tgtEl>
                                          <p:spTgt spid="33"/>
                                        </p:tgtEl>
                                        <p:attrNameLst>
                                          <p:attrName>ppt_y</p:attrName>
                                        </p:attrNameLst>
                                      </p:cBhvr>
                                      <p:tavLst>
                                        <p:tav tm="0">
                                          <p:val>
                                            <p:strVal val="ppt_y"/>
                                          </p:val>
                                        </p:tav>
                                        <p:tav tm="100000">
                                          <p:val>
                                            <p:strVal val="ppt_y"/>
                                          </p:val>
                                        </p:tav>
                                      </p:tavLst>
                                    </p:anim>
                                    <p:set>
                                      <p:cBhvr>
                                        <p:cTn id="601" dur="1" fill="hold">
                                          <p:stCondLst>
                                            <p:cond delay="2999"/>
                                          </p:stCondLst>
                                        </p:cTn>
                                        <p:tgtEl>
                                          <p:spTgt spid="33"/>
                                        </p:tgtEl>
                                        <p:attrNameLst>
                                          <p:attrName>style.visibility</p:attrName>
                                        </p:attrNameLst>
                                      </p:cBhvr>
                                      <p:to>
                                        <p:strVal val="hidden"/>
                                      </p:to>
                                    </p:set>
                                  </p:childTnLst>
                                </p:cTn>
                              </p:par>
                              <p:par>
                                <p:cTn id="602" presetID="2" presetClass="exit" presetSubtype="2" fill="hold" grpId="3" nodeType="withEffect">
                                  <p:stCondLst>
                                    <p:cond delay="0"/>
                                  </p:stCondLst>
                                  <p:childTnLst>
                                    <p:anim calcmode="lin" valueType="num">
                                      <p:cBhvr additive="base">
                                        <p:cTn id="603" dur="3000"/>
                                        <p:tgtEl>
                                          <p:spTgt spid="34"/>
                                        </p:tgtEl>
                                        <p:attrNameLst>
                                          <p:attrName>ppt_x</p:attrName>
                                        </p:attrNameLst>
                                      </p:cBhvr>
                                      <p:tavLst>
                                        <p:tav tm="0">
                                          <p:val>
                                            <p:strVal val="ppt_x"/>
                                          </p:val>
                                        </p:tav>
                                        <p:tav tm="100000">
                                          <p:val>
                                            <p:strVal val="1+ppt_w/2"/>
                                          </p:val>
                                        </p:tav>
                                      </p:tavLst>
                                    </p:anim>
                                    <p:anim calcmode="lin" valueType="num">
                                      <p:cBhvr additive="base">
                                        <p:cTn id="604" dur="3000"/>
                                        <p:tgtEl>
                                          <p:spTgt spid="34"/>
                                        </p:tgtEl>
                                        <p:attrNameLst>
                                          <p:attrName>ppt_y</p:attrName>
                                        </p:attrNameLst>
                                      </p:cBhvr>
                                      <p:tavLst>
                                        <p:tav tm="0">
                                          <p:val>
                                            <p:strVal val="ppt_y"/>
                                          </p:val>
                                        </p:tav>
                                        <p:tav tm="100000">
                                          <p:val>
                                            <p:strVal val="ppt_y"/>
                                          </p:val>
                                        </p:tav>
                                      </p:tavLst>
                                    </p:anim>
                                    <p:set>
                                      <p:cBhvr>
                                        <p:cTn id="605" dur="1" fill="hold">
                                          <p:stCondLst>
                                            <p:cond delay="2999"/>
                                          </p:stCondLst>
                                        </p:cTn>
                                        <p:tgtEl>
                                          <p:spTgt spid="34"/>
                                        </p:tgtEl>
                                        <p:attrNameLst>
                                          <p:attrName>style.visibility</p:attrName>
                                        </p:attrNameLst>
                                      </p:cBhvr>
                                      <p:to>
                                        <p:strVal val="hidden"/>
                                      </p:to>
                                    </p:set>
                                  </p:childTnLst>
                                </p:cTn>
                              </p:par>
                              <p:par>
                                <p:cTn id="606" presetID="2" presetClass="exit" presetSubtype="8" fill="hold" grpId="3" nodeType="withEffect">
                                  <p:stCondLst>
                                    <p:cond delay="0"/>
                                  </p:stCondLst>
                                  <p:childTnLst>
                                    <p:anim calcmode="lin" valueType="num">
                                      <p:cBhvr additive="base">
                                        <p:cTn id="607" dur="3000"/>
                                        <p:tgtEl>
                                          <p:spTgt spid="35"/>
                                        </p:tgtEl>
                                        <p:attrNameLst>
                                          <p:attrName>ppt_x</p:attrName>
                                        </p:attrNameLst>
                                      </p:cBhvr>
                                      <p:tavLst>
                                        <p:tav tm="0">
                                          <p:val>
                                            <p:strVal val="ppt_x"/>
                                          </p:val>
                                        </p:tav>
                                        <p:tav tm="100000">
                                          <p:val>
                                            <p:strVal val="0-ppt_w/2"/>
                                          </p:val>
                                        </p:tav>
                                      </p:tavLst>
                                    </p:anim>
                                    <p:anim calcmode="lin" valueType="num">
                                      <p:cBhvr additive="base">
                                        <p:cTn id="608" dur="3000"/>
                                        <p:tgtEl>
                                          <p:spTgt spid="35"/>
                                        </p:tgtEl>
                                        <p:attrNameLst>
                                          <p:attrName>ppt_y</p:attrName>
                                        </p:attrNameLst>
                                      </p:cBhvr>
                                      <p:tavLst>
                                        <p:tav tm="0">
                                          <p:val>
                                            <p:strVal val="ppt_y"/>
                                          </p:val>
                                        </p:tav>
                                        <p:tav tm="100000">
                                          <p:val>
                                            <p:strVal val="ppt_y"/>
                                          </p:val>
                                        </p:tav>
                                      </p:tavLst>
                                    </p:anim>
                                    <p:set>
                                      <p:cBhvr>
                                        <p:cTn id="609" dur="1" fill="hold">
                                          <p:stCondLst>
                                            <p:cond delay="2999"/>
                                          </p:stCondLst>
                                        </p:cTn>
                                        <p:tgtEl>
                                          <p:spTgt spid="35"/>
                                        </p:tgtEl>
                                        <p:attrNameLst>
                                          <p:attrName>style.visibility</p:attrName>
                                        </p:attrNameLst>
                                      </p:cBhvr>
                                      <p:to>
                                        <p:strVal val="hidden"/>
                                      </p:to>
                                    </p:set>
                                  </p:childTnLst>
                                </p:cTn>
                              </p:par>
                              <p:par>
                                <p:cTn id="610" presetID="2" presetClass="exit" presetSubtype="2" fill="hold" grpId="3" nodeType="withEffect">
                                  <p:stCondLst>
                                    <p:cond delay="0"/>
                                  </p:stCondLst>
                                  <p:childTnLst>
                                    <p:anim calcmode="lin" valueType="num">
                                      <p:cBhvr additive="base">
                                        <p:cTn id="611" dur="3000"/>
                                        <p:tgtEl>
                                          <p:spTgt spid="36"/>
                                        </p:tgtEl>
                                        <p:attrNameLst>
                                          <p:attrName>ppt_x</p:attrName>
                                        </p:attrNameLst>
                                      </p:cBhvr>
                                      <p:tavLst>
                                        <p:tav tm="0">
                                          <p:val>
                                            <p:strVal val="ppt_x"/>
                                          </p:val>
                                        </p:tav>
                                        <p:tav tm="100000">
                                          <p:val>
                                            <p:strVal val="1+ppt_w/2"/>
                                          </p:val>
                                        </p:tav>
                                      </p:tavLst>
                                    </p:anim>
                                    <p:anim calcmode="lin" valueType="num">
                                      <p:cBhvr additive="base">
                                        <p:cTn id="612" dur="3000"/>
                                        <p:tgtEl>
                                          <p:spTgt spid="36"/>
                                        </p:tgtEl>
                                        <p:attrNameLst>
                                          <p:attrName>ppt_y</p:attrName>
                                        </p:attrNameLst>
                                      </p:cBhvr>
                                      <p:tavLst>
                                        <p:tav tm="0">
                                          <p:val>
                                            <p:strVal val="ppt_y"/>
                                          </p:val>
                                        </p:tav>
                                        <p:tav tm="100000">
                                          <p:val>
                                            <p:strVal val="ppt_y"/>
                                          </p:val>
                                        </p:tav>
                                      </p:tavLst>
                                    </p:anim>
                                    <p:set>
                                      <p:cBhvr>
                                        <p:cTn id="613" dur="1" fill="hold">
                                          <p:stCondLst>
                                            <p:cond delay="2999"/>
                                          </p:stCondLst>
                                        </p:cTn>
                                        <p:tgtEl>
                                          <p:spTgt spid="36"/>
                                        </p:tgtEl>
                                        <p:attrNameLst>
                                          <p:attrName>style.visibility</p:attrName>
                                        </p:attrNameLst>
                                      </p:cBhvr>
                                      <p:to>
                                        <p:strVal val="hidden"/>
                                      </p:to>
                                    </p:set>
                                  </p:childTnLst>
                                </p:cTn>
                              </p:par>
                              <p:par>
                                <p:cTn id="614" presetID="2" presetClass="exit" presetSubtype="8" fill="hold" grpId="3" nodeType="withEffect">
                                  <p:stCondLst>
                                    <p:cond delay="0"/>
                                  </p:stCondLst>
                                  <p:childTnLst>
                                    <p:anim calcmode="lin" valueType="num">
                                      <p:cBhvr additive="base">
                                        <p:cTn id="615" dur="3000"/>
                                        <p:tgtEl>
                                          <p:spTgt spid="37"/>
                                        </p:tgtEl>
                                        <p:attrNameLst>
                                          <p:attrName>ppt_x</p:attrName>
                                        </p:attrNameLst>
                                      </p:cBhvr>
                                      <p:tavLst>
                                        <p:tav tm="0">
                                          <p:val>
                                            <p:strVal val="ppt_x"/>
                                          </p:val>
                                        </p:tav>
                                        <p:tav tm="100000">
                                          <p:val>
                                            <p:strVal val="0-ppt_w/2"/>
                                          </p:val>
                                        </p:tav>
                                      </p:tavLst>
                                    </p:anim>
                                    <p:anim calcmode="lin" valueType="num">
                                      <p:cBhvr additive="base">
                                        <p:cTn id="616" dur="3000"/>
                                        <p:tgtEl>
                                          <p:spTgt spid="37"/>
                                        </p:tgtEl>
                                        <p:attrNameLst>
                                          <p:attrName>ppt_y</p:attrName>
                                        </p:attrNameLst>
                                      </p:cBhvr>
                                      <p:tavLst>
                                        <p:tav tm="0">
                                          <p:val>
                                            <p:strVal val="ppt_y"/>
                                          </p:val>
                                        </p:tav>
                                        <p:tav tm="100000">
                                          <p:val>
                                            <p:strVal val="ppt_y"/>
                                          </p:val>
                                        </p:tav>
                                      </p:tavLst>
                                    </p:anim>
                                    <p:set>
                                      <p:cBhvr>
                                        <p:cTn id="617" dur="1" fill="hold">
                                          <p:stCondLst>
                                            <p:cond delay="2999"/>
                                          </p:stCondLst>
                                        </p:cTn>
                                        <p:tgtEl>
                                          <p:spTgt spid="37"/>
                                        </p:tgtEl>
                                        <p:attrNameLst>
                                          <p:attrName>style.visibility</p:attrName>
                                        </p:attrNameLst>
                                      </p:cBhvr>
                                      <p:to>
                                        <p:strVal val="hidden"/>
                                      </p:to>
                                    </p:set>
                                  </p:childTnLst>
                                </p:cTn>
                              </p:par>
                              <p:par>
                                <p:cTn id="618" presetID="2" presetClass="exit" presetSubtype="2" fill="hold" grpId="3" nodeType="withEffect">
                                  <p:stCondLst>
                                    <p:cond delay="0"/>
                                  </p:stCondLst>
                                  <p:childTnLst>
                                    <p:anim calcmode="lin" valueType="num">
                                      <p:cBhvr additive="base">
                                        <p:cTn id="619" dur="3000"/>
                                        <p:tgtEl>
                                          <p:spTgt spid="38"/>
                                        </p:tgtEl>
                                        <p:attrNameLst>
                                          <p:attrName>ppt_x</p:attrName>
                                        </p:attrNameLst>
                                      </p:cBhvr>
                                      <p:tavLst>
                                        <p:tav tm="0">
                                          <p:val>
                                            <p:strVal val="ppt_x"/>
                                          </p:val>
                                        </p:tav>
                                        <p:tav tm="100000">
                                          <p:val>
                                            <p:strVal val="1+ppt_w/2"/>
                                          </p:val>
                                        </p:tav>
                                      </p:tavLst>
                                    </p:anim>
                                    <p:anim calcmode="lin" valueType="num">
                                      <p:cBhvr additive="base">
                                        <p:cTn id="620" dur="3000"/>
                                        <p:tgtEl>
                                          <p:spTgt spid="38"/>
                                        </p:tgtEl>
                                        <p:attrNameLst>
                                          <p:attrName>ppt_y</p:attrName>
                                        </p:attrNameLst>
                                      </p:cBhvr>
                                      <p:tavLst>
                                        <p:tav tm="0">
                                          <p:val>
                                            <p:strVal val="ppt_y"/>
                                          </p:val>
                                        </p:tav>
                                        <p:tav tm="100000">
                                          <p:val>
                                            <p:strVal val="ppt_y"/>
                                          </p:val>
                                        </p:tav>
                                      </p:tavLst>
                                    </p:anim>
                                    <p:set>
                                      <p:cBhvr>
                                        <p:cTn id="621" dur="1" fill="hold">
                                          <p:stCondLst>
                                            <p:cond delay="2999"/>
                                          </p:stCondLst>
                                        </p:cTn>
                                        <p:tgtEl>
                                          <p:spTgt spid="38"/>
                                        </p:tgtEl>
                                        <p:attrNameLst>
                                          <p:attrName>style.visibility</p:attrName>
                                        </p:attrNameLst>
                                      </p:cBhvr>
                                      <p:to>
                                        <p:strVal val="hidden"/>
                                      </p:to>
                                    </p:set>
                                  </p:childTnLst>
                                </p:cTn>
                              </p:par>
                              <p:par>
                                <p:cTn id="622" presetID="2" presetClass="exit" presetSubtype="8" fill="hold" grpId="3" nodeType="withEffect">
                                  <p:stCondLst>
                                    <p:cond delay="0"/>
                                  </p:stCondLst>
                                  <p:childTnLst>
                                    <p:anim calcmode="lin" valueType="num">
                                      <p:cBhvr additive="base">
                                        <p:cTn id="623" dur="3000"/>
                                        <p:tgtEl>
                                          <p:spTgt spid="39"/>
                                        </p:tgtEl>
                                        <p:attrNameLst>
                                          <p:attrName>ppt_x</p:attrName>
                                        </p:attrNameLst>
                                      </p:cBhvr>
                                      <p:tavLst>
                                        <p:tav tm="0">
                                          <p:val>
                                            <p:strVal val="ppt_x"/>
                                          </p:val>
                                        </p:tav>
                                        <p:tav tm="100000">
                                          <p:val>
                                            <p:strVal val="0-ppt_w/2"/>
                                          </p:val>
                                        </p:tav>
                                      </p:tavLst>
                                    </p:anim>
                                    <p:anim calcmode="lin" valueType="num">
                                      <p:cBhvr additive="base">
                                        <p:cTn id="624" dur="3000"/>
                                        <p:tgtEl>
                                          <p:spTgt spid="39"/>
                                        </p:tgtEl>
                                        <p:attrNameLst>
                                          <p:attrName>ppt_y</p:attrName>
                                        </p:attrNameLst>
                                      </p:cBhvr>
                                      <p:tavLst>
                                        <p:tav tm="0">
                                          <p:val>
                                            <p:strVal val="ppt_y"/>
                                          </p:val>
                                        </p:tav>
                                        <p:tav tm="100000">
                                          <p:val>
                                            <p:strVal val="ppt_y"/>
                                          </p:val>
                                        </p:tav>
                                      </p:tavLst>
                                    </p:anim>
                                    <p:set>
                                      <p:cBhvr>
                                        <p:cTn id="625" dur="1" fill="hold">
                                          <p:stCondLst>
                                            <p:cond delay="2999"/>
                                          </p:stCondLst>
                                        </p:cTn>
                                        <p:tgtEl>
                                          <p:spTgt spid="39"/>
                                        </p:tgtEl>
                                        <p:attrNameLst>
                                          <p:attrName>style.visibility</p:attrName>
                                        </p:attrNameLst>
                                      </p:cBhvr>
                                      <p:to>
                                        <p:strVal val="hidden"/>
                                      </p:to>
                                    </p:set>
                                  </p:childTnLst>
                                </p:cTn>
                              </p:par>
                              <p:par>
                                <p:cTn id="626" presetID="2" presetClass="exit" presetSubtype="2" fill="hold" grpId="3" nodeType="withEffect">
                                  <p:stCondLst>
                                    <p:cond delay="0"/>
                                  </p:stCondLst>
                                  <p:childTnLst>
                                    <p:anim calcmode="lin" valueType="num">
                                      <p:cBhvr additive="base">
                                        <p:cTn id="627" dur="3000"/>
                                        <p:tgtEl>
                                          <p:spTgt spid="40"/>
                                        </p:tgtEl>
                                        <p:attrNameLst>
                                          <p:attrName>ppt_x</p:attrName>
                                        </p:attrNameLst>
                                      </p:cBhvr>
                                      <p:tavLst>
                                        <p:tav tm="0">
                                          <p:val>
                                            <p:strVal val="ppt_x"/>
                                          </p:val>
                                        </p:tav>
                                        <p:tav tm="100000">
                                          <p:val>
                                            <p:strVal val="1+ppt_w/2"/>
                                          </p:val>
                                        </p:tav>
                                      </p:tavLst>
                                    </p:anim>
                                    <p:anim calcmode="lin" valueType="num">
                                      <p:cBhvr additive="base">
                                        <p:cTn id="628" dur="3000"/>
                                        <p:tgtEl>
                                          <p:spTgt spid="40"/>
                                        </p:tgtEl>
                                        <p:attrNameLst>
                                          <p:attrName>ppt_y</p:attrName>
                                        </p:attrNameLst>
                                      </p:cBhvr>
                                      <p:tavLst>
                                        <p:tav tm="0">
                                          <p:val>
                                            <p:strVal val="ppt_y"/>
                                          </p:val>
                                        </p:tav>
                                        <p:tav tm="100000">
                                          <p:val>
                                            <p:strVal val="ppt_y"/>
                                          </p:val>
                                        </p:tav>
                                      </p:tavLst>
                                    </p:anim>
                                    <p:set>
                                      <p:cBhvr>
                                        <p:cTn id="629" dur="1" fill="hold">
                                          <p:stCondLst>
                                            <p:cond delay="2999"/>
                                          </p:stCondLst>
                                        </p:cTn>
                                        <p:tgtEl>
                                          <p:spTgt spid="40"/>
                                        </p:tgtEl>
                                        <p:attrNameLst>
                                          <p:attrName>style.visibility</p:attrName>
                                        </p:attrNameLst>
                                      </p:cBhvr>
                                      <p:to>
                                        <p:strVal val="hidden"/>
                                      </p:to>
                                    </p:set>
                                  </p:childTnLst>
                                </p:cTn>
                              </p:par>
                              <p:par>
                                <p:cTn id="630" presetID="2" presetClass="exit" presetSubtype="8" fill="hold" grpId="3" nodeType="withEffect">
                                  <p:stCondLst>
                                    <p:cond delay="0"/>
                                  </p:stCondLst>
                                  <p:childTnLst>
                                    <p:anim calcmode="lin" valueType="num">
                                      <p:cBhvr additive="base">
                                        <p:cTn id="631" dur="3000"/>
                                        <p:tgtEl>
                                          <p:spTgt spid="41"/>
                                        </p:tgtEl>
                                        <p:attrNameLst>
                                          <p:attrName>ppt_x</p:attrName>
                                        </p:attrNameLst>
                                      </p:cBhvr>
                                      <p:tavLst>
                                        <p:tav tm="0">
                                          <p:val>
                                            <p:strVal val="ppt_x"/>
                                          </p:val>
                                        </p:tav>
                                        <p:tav tm="100000">
                                          <p:val>
                                            <p:strVal val="0-ppt_w/2"/>
                                          </p:val>
                                        </p:tav>
                                      </p:tavLst>
                                    </p:anim>
                                    <p:anim calcmode="lin" valueType="num">
                                      <p:cBhvr additive="base">
                                        <p:cTn id="632" dur="3000"/>
                                        <p:tgtEl>
                                          <p:spTgt spid="41"/>
                                        </p:tgtEl>
                                        <p:attrNameLst>
                                          <p:attrName>ppt_y</p:attrName>
                                        </p:attrNameLst>
                                      </p:cBhvr>
                                      <p:tavLst>
                                        <p:tav tm="0">
                                          <p:val>
                                            <p:strVal val="ppt_y"/>
                                          </p:val>
                                        </p:tav>
                                        <p:tav tm="100000">
                                          <p:val>
                                            <p:strVal val="ppt_y"/>
                                          </p:val>
                                        </p:tav>
                                      </p:tavLst>
                                    </p:anim>
                                    <p:set>
                                      <p:cBhvr>
                                        <p:cTn id="633" dur="1" fill="hold">
                                          <p:stCondLst>
                                            <p:cond delay="2999"/>
                                          </p:stCondLst>
                                        </p:cTn>
                                        <p:tgtEl>
                                          <p:spTgt spid="41"/>
                                        </p:tgtEl>
                                        <p:attrNameLst>
                                          <p:attrName>style.visibility</p:attrName>
                                        </p:attrNameLst>
                                      </p:cBhvr>
                                      <p:to>
                                        <p:strVal val="hidden"/>
                                      </p:to>
                                    </p:set>
                                  </p:childTnLst>
                                </p:cTn>
                              </p:par>
                              <p:par>
                                <p:cTn id="634" presetID="2" presetClass="exit" presetSubtype="2" fill="hold" grpId="3" nodeType="withEffect">
                                  <p:stCondLst>
                                    <p:cond delay="0"/>
                                  </p:stCondLst>
                                  <p:childTnLst>
                                    <p:anim calcmode="lin" valueType="num">
                                      <p:cBhvr additive="base">
                                        <p:cTn id="635" dur="3000"/>
                                        <p:tgtEl>
                                          <p:spTgt spid="42"/>
                                        </p:tgtEl>
                                        <p:attrNameLst>
                                          <p:attrName>ppt_x</p:attrName>
                                        </p:attrNameLst>
                                      </p:cBhvr>
                                      <p:tavLst>
                                        <p:tav tm="0">
                                          <p:val>
                                            <p:strVal val="ppt_x"/>
                                          </p:val>
                                        </p:tav>
                                        <p:tav tm="100000">
                                          <p:val>
                                            <p:strVal val="1+ppt_w/2"/>
                                          </p:val>
                                        </p:tav>
                                      </p:tavLst>
                                    </p:anim>
                                    <p:anim calcmode="lin" valueType="num">
                                      <p:cBhvr additive="base">
                                        <p:cTn id="636" dur="3000"/>
                                        <p:tgtEl>
                                          <p:spTgt spid="42"/>
                                        </p:tgtEl>
                                        <p:attrNameLst>
                                          <p:attrName>ppt_y</p:attrName>
                                        </p:attrNameLst>
                                      </p:cBhvr>
                                      <p:tavLst>
                                        <p:tav tm="0">
                                          <p:val>
                                            <p:strVal val="ppt_y"/>
                                          </p:val>
                                        </p:tav>
                                        <p:tav tm="100000">
                                          <p:val>
                                            <p:strVal val="ppt_y"/>
                                          </p:val>
                                        </p:tav>
                                      </p:tavLst>
                                    </p:anim>
                                    <p:set>
                                      <p:cBhvr>
                                        <p:cTn id="637" dur="1" fill="hold">
                                          <p:stCondLst>
                                            <p:cond delay="2999"/>
                                          </p:stCondLst>
                                        </p:cTn>
                                        <p:tgtEl>
                                          <p:spTgt spid="42"/>
                                        </p:tgtEl>
                                        <p:attrNameLst>
                                          <p:attrName>style.visibility</p:attrName>
                                        </p:attrNameLst>
                                      </p:cBhvr>
                                      <p:to>
                                        <p:strVal val="hidden"/>
                                      </p:to>
                                    </p:set>
                                  </p:childTnLst>
                                </p:cTn>
                              </p:par>
                              <p:par>
                                <p:cTn id="638" presetID="2" presetClass="exit" presetSubtype="8" fill="hold" grpId="3" nodeType="withEffect">
                                  <p:stCondLst>
                                    <p:cond delay="0"/>
                                  </p:stCondLst>
                                  <p:childTnLst>
                                    <p:anim calcmode="lin" valueType="num">
                                      <p:cBhvr additive="base">
                                        <p:cTn id="639" dur="3000"/>
                                        <p:tgtEl>
                                          <p:spTgt spid="43"/>
                                        </p:tgtEl>
                                        <p:attrNameLst>
                                          <p:attrName>ppt_x</p:attrName>
                                        </p:attrNameLst>
                                      </p:cBhvr>
                                      <p:tavLst>
                                        <p:tav tm="0">
                                          <p:val>
                                            <p:strVal val="ppt_x"/>
                                          </p:val>
                                        </p:tav>
                                        <p:tav tm="100000">
                                          <p:val>
                                            <p:strVal val="0-ppt_w/2"/>
                                          </p:val>
                                        </p:tav>
                                      </p:tavLst>
                                    </p:anim>
                                    <p:anim calcmode="lin" valueType="num">
                                      <p:cBhvr additive="base">
                                        <p:cTn id="640" dur="3000"/>
                                        <p:tgtEl>
                                          <p:spTgt spid="43"/>
                                        </p:tgtEl>
                                        <p:attrNameLst>
                                          <p:attrName>ppt_y</p:attrName>
                                        </p:attrNameLst>
                                      </p:cBhvr>
                                      <p:tavLst>
                                        <p:tav tm="0">
                                          <p:val>
                                            <p:strVal val="ppt_y"/>
                                          </p:val>
                                        </p:tav>
                                        <p:tav tm="100000">
                                          <p:val>
                                            <p:strVal val="ppt_y"/>
                                          </p:val>
                                        </p:tav>
                                      </p:tavLst>
                                    </p:anim>
                                    <p:set>
                                      <p:cBhvr>
                                        <p:cTn id="641" dur="1" fill="hold">
                                          <p:stCondLst>
                                            <p:cond delay="2999"/>
                                          </p:stCondLst>
                                        </p:cTn>
                                        <p:tgtEl>
                                          <p:spTgt spid="43"/>
                                        </p:tgtEl>
                                        <p:attrNameLst>
                                          <p:attrName>style.visibility</p:attrName>
                                        </p:attrNameLst>
                                      </p:cBhvr>
                                      <p:to>
                                        <p:strVal val="hidden"/>
                                      </p:to>
                                    </p:set>
                                  </p:childTnLst>
                                </p:cTn>
                              </p:par>
                              <p:par>
                                <p:cTn id="642" presetID="2" presetClass="exit" presetSubtype="2" fill="hold" grpId="3" nodeType="withEffect">
                                  <p:stCondLst>
                                    <p:cond delay="0"/>
                                  </p:stCondLst>
                                  <p:childTnLst>
                                    <p:anim calcmode="lin" valueType="num">
                                      <p:cBhvr additive="base">
                                        <p:cTn id="643" dur="3000"/>
                                        <p:tgtEl>
                                          <p:spTgt spid="44"/>
                                        </p:tgtEl>
                                        <p:attrNameLst>
                                          <p:attrName>ppt_x</p:attrName>
                                        </p:attrNameLst>
                                      </p:cBhvr>
                                      <p:tavLst>
                                        <p:tav tm="0">
                                          <p:val>
                                            <p:strVal val="ppt_x"/>
                                          </p:val>
                                        </p:tav>
                                        <p:tav tm="100000">
                                          <p:val>
                                            <p:strVal val="1+ppt_w/2"/>
                                          </p:val>
                                        </p:tav>
                                      </p:tavLst>
                                    </p:anim>
                                    <p:anim calcmode="lin" valueType="num">
                                      <p:cBhvr additive="base">
                                        <p:cTn id="644" dur="3000"/>
                                        <p:tgtEl>
                                          <p:spTgt spid="44"/>
                                        </p:tgtEl>
                                        <p:attrNameLst>
                                          <p:attrName>ppt_y</p:attrName>
                                        </p:attrNameLst>
                                      </p:cBhvr>
                                      <p:tavLst>
                                        <p:tav tm="0">
                                          <p:val>
                                            <p:strVal val="ppt_y"/>
                                          </p:val>
                                        </p:tav>
                                        <p:tav tm="100000">
                                          <p:val>
                                            <p:strVal val="ppt_y"/>
                                          </p:val>
                                        </p:tav>
                                      </p:tavLst>
                                    </p:anim>
                                    <p:set>
                                      <p:cBhvr>
                                        <p:cTn id="645" dur="1" fill="hold">
                                          <p:stCondLst>
                                            <p:cond delay="2999"/>
                                          </p:stCondLst>
                                        </p:cTn>
                                        <p:tgtEl>
                                          <p:spTgt spid="44"/>
                                        </p:tgtEl>
                                        <p:attrNameLst>
                                          <p:attrName>style.visibility</p:attrName>
                                        </p:attrNameLst>
                                      </p:cBhvr>
                                      <p:to>
                                        <p:strVal val="hidden"/>
                                      </p:to>
                                    </p:set>
                                  </p:childTnLst>
                                </p:cTn>
                              </p:par>
                              <p:par>
                                <p:cTn id="646" presetID="2" presetClass="exit" presetSubtype="8" fill="hold" grpId="3" nodeType="withEffect">
                                  <p:stCondLst>
                                    <p:cond delay="0"/>
                                  </p:stCondLst>
                                  <p:childTnLst>
                                    <p:anim calcmode="lin" valueType="num">
                                      <p:cBhvr additive="base">
                                        <p:cTn id="647" dur="3000"/>
                                        <p:tgtEl>
                                          <p:spTgt spid="45"/>
                                        </p:tgtEl>
                                        <p:attrNameLst>
                                          <p:attrName>ppt_x</p:attrName>
                                        </p:attrNameLst>
                                      </p:cBhvr>
                                      <p:tavLst>
                                        <p:tav tm="0">
                                          <p:val>
                                            <p:strVal val="ppt_x"/>
                                          </p:val>
                                        </p:tav>
                                        <p:tav tm="100000">
                                          <p:val>
                                            <p:strVal val="0-ppt_w/2"/>
                                          </p:val>
                                        </p:tav>
                                      </p:tavLst>
                                    </p:anim>
                                    <p:anim calcmode="lin" valueType="num">
                                      <p:cBhvr additive="base">
                                        <p:cTn id="648" dur="3000"/>
                                        <p:tgtEl>
                                          <p:spTgt spid="45"/>
                                        </p:tgtEl>
                                        <p:attrNameLst>
                                          <p:attrName>ppt_y</p:attrName>
                                        </p:attrNameLst>
                                      </p:cBhvr>
                                      <p:tavLst>
                                        <p:tav tm="0">
                                          <p:val>
                                            <p:strVal val="ppt_y"/>
                                          </p:val>
                                        </p:tav>
                                        <p:tav tm="100000">
                                          <p:val>
                                            <p:strVal val="ppt_y"/>
                                          </p:val>
                                        </p:tav>
                                      </p:tavLst>
                                    </p:anim>
                                    <p:set>
                                      <p:cBhvr>
                                        <p:cTn id="649" dur="1" fill="hold">
                                          <p:stCondLst>
                                            <p:cond delay="2999"/>
                                          </p:stCondLst>
                                        </p:cTn>
                                        <p:tgtEl>
                                          <p:spTgt spid="45"/>
                                        </p:tgtEl>
                                        <p:attrNameLst>
                                          <p:attrName>style.visibility</p:attrName>
                                        </p:attrNameLst>
                                      </p:cBhvr>
                                      <p:to>
                                        <p:strVal val="hidden"/>
                                      </p:to>
                                    </p:set>
                                  </p:childTnLst>
                                </p:cTn>
                              </p:par>
                              <p:par>
                                <p:cTn id="650" presetID="2" presetClass="exit" presetSubtype="2" fill="hold" grpId="3" nodeType="withEffect">
                                  <p:stCondLst>
                                    <p:cond delay="0"/>
                                  </p:stCondLst>
                                  <p:childTnLst>
                                    <p:anim calcmode="lin" valueType="num">
                                      <p:cBhvr additive="base">
                                        <p:cTn id="651" dur="3000"/>
                                        <p:tgtEl>
                                          <p:spTgt spid="46"/>
                                        </p:tgtEl>
                                        <p:attrNameLst>
                                          <p:attrName>ppt_x</p:attrName>
                                        </p:attrNameLst>
                                      </p:cBhvr>
                                      <p:tavLst>
                                        <p:tav tm="0">
                                          <p:val>
                                            <p:strVal val="ppt_x"/>
                                          </p:val>
                                        </p:tav>
                                        <p:tav tm="100000">
                                          <p:val>
                                            <p:strVal val="1+ppt_w/2"/>
                                          </p:val>
                                        </p:tav>
                                      </p:tavLst>
                                    </p:anim>
                                    <p:anim calcmode="lin" valueType="num">
                                      <p:cBhvr additive="base">
                                        <p:cTn id="652" dur="3000"/>
                                        <p:tgtEl>
                                          <p:spTgt spid="46"/>
                                        </p:tgtEl>
                                        <p:attrNameLst>
                                          <p:attrName>ppt_y</p:attrName>
                                        </p:attrNameLst>
                                      </p:cBhvr>
                                      <p:tavLst>
                                        <p:tav tm="0">
                                          <p:val>
                                            <p:strVal val="ppt_y"/>
                                          </p:val>
                                        </p:tav>
                                        <p:tav tm="100000">
                                          <p:val>
                                            <p:strVal val="ppt_y"/>
                                          </p:val>
                                        </p:tav>
                                      </p:tavLst>
                                    </p:anim>
                                    <p:set>
                                      <p:cBhvr>
                                        <p:cTn id="653" dur="1" fill="hold">
                                          <p:stCondLst>
                                            <p:cond delay="2999"/>
                                          </p:stCondLst>
                                        </p:cTn>
                                        <p:tgtEl>
                                          <p:spTgt spid="46"/>
                                        </p:tgtEl>
                                        <p:attrNameLst>
                                          <p:attrName>style.visibility</p:attrName>
                                        </p:attrNameLst>
                                      </p:cBhvr>
                                      <p:to>
                                        <p:strVal val="hidden"/>
                                      </p:to>
                                    </p:set>
                                  </p:childTnLst>
                                </p:cTn>
                              </p:par>
                              <p:par>
                                <p:cTn id="654" presetID="23" presetClass="entr" presetSubtype="288" fill="hold" nodeType="withEffect">
                                  <p:stCondLst>
                                    <p:cond delay="0"/>
                                  </p:stCondLst>
                                  <p:childTnLst>
                                    <p:set>
                                      <p:cBhvr>
                                        <p:cTn id="655" dur="1" fill="hold">
                                          <p:stCondLst>
                                            <p:cond delay="0"/>
                                          </p:stCondLst>
                                        </p:cTn>
                                        <p:tgtEl>
                                          <p:spTgt spid="3"/>
                                        </p:tgtEl>
                                        <p:attrNameLst>
                                          <p:attrName>style.visibility</p:attrName>
                                        </p:attrNameLst>
                                      </p:cBhvr>
                                      <p:to>
                                        <p:strVal val="visible"/>
                                      </p:to>
                                    </p:set>
                                    <p:anim calcmode="lin" valueType="num">
                                      <p:cBhvr>
                                        <p:cTn id="656" dur="3000" fill="hold"/>
                                        <p:tgtEl>
                                          <p:spTgt spid="3"/>
                                        </p:tgtEl>
                                        <p:attrNameLst>
                                          <p:attrName>ppt_w</p:attrName>
                                        </p:attrNameLst>
                                      </p:cBhvr>
                                      <p:tavLst>
                                        <p:tav tm="0">
                                          <p:val>
                                            <p:strVal val="4/3*#ppt_w"/>
                                          </p:val>
                                        </p:tav>
                                        <p:tav tm="100000">
                                          <p:val>
                                            <p:strVal val="#ppt_w"/>
                                          </p:val>
                                        </p:tav>
                                      </p:tavLst>
                                    </p:anim>
                                    <p:anim calcmode="lin" valueType="num">
                                      <p:cBhvr>
                                        <p:cTn id="657" dur="3000" fill="hold"/>
                                        <p:tgtEl>
                                          <p:spTgt spid="3"/>
                                        </p:tgtEl>
                                        <p:attrNameLst>
                                          <p:attrName>ppt_h</p:attrName>
                                        </p:attrNameLst>
                                      </p:cBhvr>
                                      <p:tavLst>
                                        <p:tav tm="0">
                                          <p:val>
                                            <p:strVal val="4/3*#ppt_h"/>
                                          </p:val>
                                        </p:tav>
                                        <p:tav tm="100000">
                                          <p:val>
                                            <p:strVal val="#ppt_h"/>
                                          </p:val>
                                        </p:tav>
                                      </p:tavLst>
                                    </p:anim>
                                  </p:childTnLst>
                                </p:cTn>
                              </p:par>
                              <p:par>
                                <p:cTn id="658" presetID="16" presetClass="entr" presetSubtype="37" fill="hold" nodeType="withEffect">
                                  <p:stCondLst>
                                    <p:cond delay="0"/>
                                  </p:stCondLst>
                                  <p:childTnLst>
                                    <p:set>
                                      <p:cBhvr>
                                        <p:cTn id="659" dur="1" fill="hold">
                                          <p:stCondLst>
                                            <p:cond delay="0"/>
                                          </p:stCondLst>
                                        </p:cTn>
                                        <p:tgtEl>
                                          <p:spTgt spid="3"/>
                                        </p:tgtEl>
                                        <p:attrNameLst>
                                          <p:attrName>style.visibility</p:attrName>
                                        </p:attrNameLst>
                                      </p:cBhvr>
                                      <p:to>
                                        <p:strVal val="visible"/>
                                      </p:to>
                                    </p:set>
                                    <p:animEffect transition="in" filter="barn(outVertical)">
                                      <p:cBhvr>
                                        <p:cTn id="660" dur="30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4" grpId="1" animBg="1"/>
      <p:bldP spid="4" grpId="2" animBg="1"/>
      <p:bldP spid="4" grpId="3" animBg="1"/>
      <p:bldP spid="5" grpId="0" animBg="1"/>
      <p:bldP spid="5" grpId="1" animBg="1"/>
      <p:bldP spid="5" grpId="2" animBg="1"/>
      <p:bldP spid="5" grpId="3" animBg="1"/>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9" grpId="0" animBg="1"/>
      <p:bldP spid="9" grpId="1" animBg="1"/>
      <p:bldP spid="9" grpId="2" animBg="1"/>
      <p:bldP spid="9" grpId="3" animBg="1"/>
      <p:bldP spid="10" grpId="0" animBg="1"/>
      <p:bldP spid="10" grpId="1" animBg="1"/>
      <p:bldP spid="10" grpId="2" animBg="1"/>
      <p:bldP spid="10" grpId="3" animBg="1"/>
      <p:bldP spid="11" grpId="0" animBg="1"/>
      <p:bldP spid="11" grpId="1" animBg="1"/>
      <p:bldP spid="11" grpId="2" animBg="1"/>
      <p:bldP spid="11" grpId="3" animBg="1"/>
      <p:bldP spid="12" grpId="0" animBg="1"/>
      <p:bldP spid="12" grpId="1" animBg="1"/>
      <p:bldP spid="12" grpId="2" animBg="1"/>
      <p:bldP spid="12" grpId="3" animBg="1"/>
      <p:bldP spid="13" grpId="0" animBg="1"/>
      <p:bldP spid="13" grpId="1" animBg="1"/>
      <p:bldP spid="13" grpId="2" animBg="1"/>
      <p:bldP spid="13" grpId="3" animBg="1"/>
      <p:bldP spid="14" grpId="0" animBg="1"/>
      <p:bldP spid="14" grpId="1" animBg="1"/>
      <p:bldP spid="14" grpId="2" animBg="1"/>
      <p:bldP spid="14" grpId="3" animBg="1"/>
      <p:bldP spid="15" grpId="0" animBg="1"/>
      <p:bldP spid="15" grpId="1" animBg="1"/>
      <p:bldP spid="15" grpId="2" animBg="1"/>
      <p:bldP spid="15" grpId="3" animBg="1"/>
      <p:bldP spid="16" grpId="0" animBg="1"/>
      <p:bldP spid="16" grpId="1" animBg="1"/>
      <p:bldP spid="16" grpId="2" animBg="1"/>
      <p:bldP spid="16" grpId="3"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20" grpId="0" animBg="1"/>
      <p:bldP spid="20" grpId="1" animBg="1"/>
      <p:bldP spid="20" grpId="2" animBg="1"/>
      <p:bldP spid="20" grpId="3" animBg="1"/>
      <p:bldP spid="21" grpId="0" animBg="1"/>
      <p:bldP spid="21" grpId="1" animBg="1"/>
      <p:bldP spid="21" grpId="2" animBg="1"/>
      <p:bldP spid="21" grpId="3" animBg="1"/>
      <p:bldP spid="22" grpId="0" animBg="1"/>
      <p:bldP spid="22" grpId="1" animBg="1"/>
      <p:bldP spid="22" grpId="2" animBg="1"/>
      <p:bldP spid="22" grpId="3" animBg="1"/>
      <p:bldP spid="23" grpId="0" animBg="1"/>
      <p:bldP spid="23" grpId="1" animBg="1"/>
      <p:bldP spid="23" grpId="2" animBg="1"/>
      <p:bldP spid="23" grpId="3" animBg="1"/>
      <p:bldP spid="24" grpId="0" animBg="1"/>
      <p:bldP spid="24" grpId="1" animBg="1"/>
      <p:bldP spid="24" grpId="2" animBg="1"/>
      <p:bldP spid="24" grpId="3" animBg="1"/>
      <p:bldP spid="25" grpId="0" animBg="1"/>
      <p:bldP spid="25" grpId="1" animBg="1"/>
      <p:bldP spid="25" grpId="2" animBg="1"/>
      <p:bldP spid="25" grpId="3" animBg="1"/>
      <p:bldP spid="26" grpId="0" animBg="1"/>
      <p:bldP spid="26" grpId="1" animBg="1"/>
      <p:bldP spid="26" grpId="2" animBg="1"/>
      <p:bldP spid="26" grpId="3" animBg="1"/>
      <p:bldP spid="27" grpId="0" animBg="1"/>
      <p:bldP spid="27" grpId="1" animBg="1"/>
      <p:bldP spid="27" grpId="2" animBg="1"/>
      <p:bldP spid="27" grpId="3" animBg="1"/>
      <p:bldP spid="28" grpId="0" animBg="1"/>
      <p:bldP spid="28" grpId="1" animBg="1"/>
      <p:bldP spid="28" grpId="2" animBg="1"/>
      <p:bldP spid="28" grpId="3" animBg="1"/>
      <p:bldP spid="29" grpId="0" animBg="1"/>
      <p:bldP spid="29" grpId="1" animBg="1"/>
      <p:bldP spid="29" grpId="2" animBg="1"/>
      <p:bldP spid="29" grpId="3" animBg="1"/>
      <p:bldP spid="30" grpId="0" animBg="1"/>
      <p:bldP spid="30" grpId="1" animBg="1"/>
      <p:bldP spid="30" grpId="2" animBg="1"/>
      <p:bldP spid="30" grpId="3" animBg="1"/>
      <p:bldP spid="31" grpId="0" animBg="1"/>
      <p:bldP spid="31" grpId="1" animBg="1"/>
      <p:bldP spid="31" grpId="2" animBg="1"/>
      <p:bldP spid="31" grpId="3" animBg="1"/>
      <p:bldP spid="32" grpId="0" animBg="1"/>
      <p:bldP spid="32" grpId="1" animBg="1"/>
      <p:bldP spid="32" grpId="2" animBg="1"/>
      <p:bldP spid="32" grpId="3" animBg="1"/>
      <p:bldP spid="33" grpId="0" animBg="1"/>
      <p:bldP spid="33" grpId="1" animBg="1"/>
      <p:bldP spid="33" grpId="2" animBg="1"/>
      <p:bldP spid="33" grpId="3" animBg="1"/>
      <p:bldP spid="34" grpId="0" animBg="1"/>
      <p:bldP spid="34" grpId="1" animBg="1"/>
      <p:bldP spid="34" grpId="2" animBg="1"/>
      <p:bldP spid="34" grpId="3" animBg="1"/>
      <p:bldP spid="35" grpId="0" animBg="1"/>
      <p:bldP spid="35" grpId="1" animBg="1"/>
      <p:bldP spid="35" grpId="2" animBg="1"/>
      <p:bldP spid="35" grpId="3" animBg="1"/>
      <p:bldP spid="36" grpId="0" animBg="1"/>
      <p:bldP spid="36" grpId="1" animBg="1"/>
      <p:bldP spid="36" grpId="2" animBg="1"/>
      <p:bldP spid="36" grpId="3" animBg="1"/>
      <p:bldP spid="37" grpId="0" animBg="1"/>
      <p:bldP spid="37" grpId="1" animBg="1"/>
      <p:bldP spid="37" grpId="2" animBg="1"/>
      <p:bldP spid="37" grpId="3" animBg="1"/>
      <p:bldP spid="38" grpId="0" animBg="1"/>
      <p:bldP spid="38" grpId="1" animBg="1"/>
      <p:bldP spid="38" grpId="2" animBg="1"/>
      <p:bldP spid="38" grpId="3" animBg="1"/>
      <p:bldP spid="39" grpId="0" animBg="1"/>
      <p:bldP spid="39" grpId="1" animBg="1"/>
      <p:bldP spid="39" grpId="2" animBg="1"/>
      <p:bldP spid="39" grpId="3" animBg="1"/>
      <p:bldP spid="40" grpId="0" animBg="1"/>
      <p:bldP spid="40" grpId="1" animBg="1"/>
      <p:bldP spid="40" grpId="2" animBg="1"/>
      <p:bldP spid="40" grpId="3" animBg="1"/>
      <p:bldP spid="41" grpId="0" animBg="1"/>
      <p:bldP spid="41" grpId="1" animBg="1"/>
      <p:bldP spid="41" grpId="2" animBg="1"/>
      <p:bldP spid="41" grpId="3" animBg="1"/>
      <p:bldP spid="42" grpId="0" animBg="1"/>
      <p:bldP spid="42" grpId="1" animBg="1"/>
      <p:bldP spid="42" grpId="2" animBg="1"/>
      <p:bldP spid="42" grpId="3" animBg="1"/>
      <p:bldP spid="43" grpId="0" animBg="1"/>
      <p:bldP spid="43" grpId="1" animBg="1"/>
      <p:bldP spid="43" grpId="2" animBg="1"/>
      <p:bldP spid="43" grpId="3" animBg="1"/>
      <p:bldP spid="44" grpId="0" animBg="1"/>
      <p:bldP spid="44" grpId="1" animBg="1"/>
      <p:bldP spid="44" grpId="2" animBg="1"/>
      <p:bldP spid="44" grpId="3" animBg="1"/>
      <p:bldP spid="45" grpId="0" animBg="1"/>
      <p:bldP spid="45" grpId="1" animBg="1"/>
      <p:bldP spid="45" grpId="2" animBg="1"/>
      <p:bldP spid="45" grpId="3" animBg="1"/>
      <p:bldP spid="46" grpId="0" animBg="1"/>
      <p:bldP spid="46" grpId="1" animBg="1"/>
      <p:bldP spid="46" grpId="2" animBg="1"/>
      <p:bldP spid="46" grpId="3" animBg="1"/>
      <p:bldP spid="47" grpId="0" animBg="1"/>
    </p:bld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1 Imagen" descr="2532_20130723184616.jpg"/>
          <p:cNvPicPr>
            <a:picLocks noGrp="1" noChangeAspect="1"/>
          </p:cNvPicPr>
          <p:nvPr isPhoto="1"/>
        </p:nvPicPr>
        <p:blipFill>
          <a:blip r:embed="rId2">
            <a:lum/>
          </a:blip>
          <a:stretch>
            <a:fillRect/>
          </a:stretch>
        </p:blipFill>
        <p:spPr>
          <a:xfrm>
            <a:off x="0" y="0"/>
            <a:ext cx="9144000" cy="5143500"/>
          </a:xfrm>
          <a:prstGeom prst="rect">
            <a:avLst/>
          </a:prstGeom>
          <a:noFill/>
          <a:ln>
            <a:noFill/>
          </a:ln>
        </p:spPr>
      </p:pic>
      <p:pic>
        <p:nvPicPr>
          <p:cNvPr id="3" name="2 Imagen" descr="1211811437.png"/>
          <p:cNvPicPr>
            <a:picLocks noChangeAspect="1"/>
          </p:cNvPicPr>
          <p:nvPr/>
        </p:nvPicPr>
        <p:blipFill>
          <a:blip r:embed="rId3">
            <a:duotone>
              <a:prstClr val="black"/>
              <a:schemeClr val="accent5">
                <a:tint val="45000"/>
                <a:satMod val="400000"/>
              </a:schemeClr>
            </a:duotone>
            <a:lum bright="-10000" contrast="20000"/>
          </a:blip>
          <a:srcRect l="15958" t="19947" r="20212" b="20212"/>
          <a:stretch>
            <a:fillRect/>
          </a:stretch>
        </p:blipFill>
        <p:spPr>
          <a:xfrm>
            <a:off x="3428992" y="1500180"/>
            <a:ext cx="1143008" cy="1071570"/>
          </a:xfrm>
          <a:prstGeom prst="rect">
            <a:avLst/>
          </a:prstGeom>
        </p:spPr>
      </p:pic>
      <p:pic>
        <p:nvPicPr>
          <p:cNvPr id="4" name="3 Imagen" descr="1211811437.png"/>
          <p:cNvPicPr>
            <a:picLocks noChangeAspect="1"/>
          </p:cNvPicPr>
          <p:nvPr/>
        </p:nvPicPr>
        <p:blipFill>
          <a:blip r:embed="rId3">
            <a:duotone>
              <a:prstClr val="black"/>
              <a:schemeClr val="accent5">
                <a:tint val="45000"/>
                <a:satMod val="400000"/>
              </a:schemeClr>
            </a:duotone>
            <a:lum bright="-10000" contrast="20000"/>
          </a:blip>
          <a:srcRect l="15958" t="19947" r="20212" b="20212"/>
          <a:stretch>
            <a:fillRect/>
          </a:stretch>
        </p:blipFill>
        <p:spPr>
          <a:xfrm>
            <a:off x="4572000" y="1500180"/>
            <a:ext cx="1143008" cy="1071570"/>
          </a:xfrm>
          <a:prstGeom prst="rect">
            <a:avLst/>
          </a:prstGeom>
        </p:spPr>
      </p:pic>
      <p:pic>
        <p:nvPicPr>
          <p:cNvPr id="5" name="4 Imagen" descr="1211811437.png"/>
          <p:cNvPicPr>
            <a:picLocks noChangeAspect="1"/>
          </p:cNvPicPr>
          <p:nvPr/>
        </p:nvPicPr>
        <p:blipFill>
          <a:blip r:embed="rId3">
            <a:duotone>
              <a:prstClr val="black"/>
              <a:schemeClr val="accent5">
                <a:tint val="45000"/>
                <a:satMod val="400000"/>
              </a:schemeClr>
            </a:duotone>
            <a:lum bright="-10000" contrast="20000"/>
          </a:blip>
          <a:srcRect l="15958" t="15958" r="20212" b="16223"/>
          <a:stretch>
            <a:fillRect/>
          </a:stretch>
        </p:blipFill>
        <p:spPr>
          <a:xfrm>
            <a:off x="3428992" y="2500312"/>
            <a:ext cx="1143008" cy="1214446"/>
          </a:xfrm>
          <a:prstGeom prst="rect">
            <a:avLst/>
          </a:prstGeom>
        </p:spPr>
      </p:pic>
      <p:pic>
        <p:nvPicPr>
          <p:cNvPr id="6" name="5 Imagen" descr="1211811437.png"/>
          <p:cNvPicPr>
            <a:picLocks noChangeAspect="1"/>
          </p:cNvPicPr>
          <p:nvPr/>
        </p:nvPicPr>
        <p:blipFill>
          <a:blip r:embed="rId3">
            <a:duotone>
              <a:prstClr val="black"/>
              <a:schemeClr val="accent5">
                <a:tint val="45000"/>
                <a:satMod val="400000"/>
              </a:schemeClr>
            </a:duotone>
            <a:lum bright="-10000" contrast="20000"/>
          </a:blip>
          <a:srcRect l="15958" t="19947" r="20212" b="16223"/>
          <a:stretch>
            <a:fillRect/>
          </a:stretch>
        </p:blipFill>
        <p:spPr>
          <a:xfrm>
            <a:off x="4643438" y="2500312"/>
            <a:ext cx="1143008" cy="1143008"/>
          </a:xfrm>
          <a:prstGeom prst="rect">
            <a:avLst/>
          </a:prstGeom>
        </p:spPr>
      </p:pic>
      <p:pic>
        <p:nvPicPr>
          <p:cNvPr id="7" name="6 Imagen" descr="1211811437.png"/>
          <p:cNvPicPr>
            <a:picLocks noChangeAspect="1"/>
          </p:cNvPicPr>
          <p:nvPr/>
        </p:nvPicPr>
        <p:blipFill>
          <a:blip r:embed="rId3">
            <a:duotone>
              <a:prstClr val="black"/>
              <a:schemeClr val="accent5">
                <a:tint val="45000"/>
                <a:satMod val="400000"/>
              </a:schemeClr>
            </a:duotone>
            <a:lum bright="-10000" contrast="20000"/>
          </a:blip>
          <a:srcRect l="15000" t="15000" r="20000" b="15000"/>
          <a:stretch>
            <a:fillRect/>
          </a:stretch>
        </p:blipFill>
        <p:spPr>
          <a:xfrm>
            <a:off x="2571736" y="3000378"/>
            <a:ext cx="928694" cy="1000132"/>
          </a:xfrm>
          <a:prstGeom prst="rect">
            <a:avLst/>
          </a:prstGeom>
        </p:spPr>
      </p:pic>
      <p:pic>
        <p:nvPicPr>
          <p:cNvPr id="8" name="7 Imagen" descr="1211811437.png"/>
          <p:cNvPicPr>
            <a:picLocks noChangeAspect="1"/>
          </p:cNvPicPr>
          <p:nvPr/>
        </p:nvPicPr>
        <p:blipFill>
          <a:blip r:embed="rId3">
            <a:duotone>
              <a:prstClr val="black"/>
              <a:schemeClr val="accent5">
                <a:tint val="45000"/>
                <a:satMod val="400000"/>
              </a:schemeClr>
            </a:duotone>
            <a:lum bright="-10000" contrast="20000"/>
          </a:blip>
          <a:srcRect l="15000" t="15000" r="20000" b="15000"/>
          <a:stretch>
            <a:fillRect/>
          </a:stretch>
        </p:blipFill>
        <p:spPr>
          <a:xfrm>
            <a:off x="2643174" y="1000114"/>
            <a:ext cx="928694" cy="1000132"/>
          </a:xfrm>
          <a:prstGeom prst="rect">
            <a:avLst/>
          </a:prstGeom>
        </p:spPr>
      </p:pic>
      <p:pic>
        <p:nvPicPr>
          <p:cNvPr id="9" name="8 Imagen" descr="1211811437.png"/>
          <p:cNvPicPr>
            <a:picLocks noChangeAspect="1"/>
          </p:cNvPicPr>
          <p:nvPr/>
        </p:nvPicPr>
        <p:blipFill>
          <a:blip r:embed="rId3">
            <a:duotone>
              <a:prstClr val="black"/>
              <a:schemeClr val="accent5">
                <a:tint val="45000"/>
                <a:satMod val="400000"/>
              </a:schemeClr>
            </a:duotone>
            <a:lum bright="-10000" contrast="20000"/>
          </a:blip>
          <a:srcRect l="15000" t="15000" r="20000" b="15000"/>
          <a:stretch>
            <a:fillRect/>
          </a:stretch>
        </p:blipFill>
        <p:spPr>
          <a:xfrm>
            <a:off x="5643570" y="1071552"/>
            <a:ext cx="928694" cy="1000132"/>
          </a:xfrm>
          <a:prstGeom prst="rect">
            <a:avLst/>
          </a:prstGeom>
        </p:spPr>
      </p:pic>
      <p:pic>
        <p:nvPicPr>
          <p:cNvPr id="10" name="9 Imagen" descr="1211811437.png"/>
          <p:cNvPicPr>
            <a:picLocks noChangeAspect="1"/>
          </p:cNvPicPr>
          <p:nvPr/>
        </p:nvPicPr>
        <p:blipFill>
          <a:blip r:embed="rId3">
            <a:duotone>
              <a:prstClr val="black"/>
              <a:schemeClr val="accent5">
                <a:tint val="45000"/>
                <a:satMod val="400000"/>
              </a:schemeClr>
            </a:duotone>
            <a:lum bright="-10000" contrast="20000"/>
          </a:blip>
          <a:srcRect l="15000" t="15000" r="20000" b="15000"/>
          <a:stretch>
            <a:fillRect/>
          </a:stretch>
        </p:blipFill>
        <p:spPr>
          <a:xfrm>
            <a:off x="5643570" y="3000378"/>
            <a:ext cx="928694" cy="1000132"/>
          </a:xfrm>
          <a:prstGeom prst="rect">
            <a:avLst/>
          </a:prstGeom>
        </p:spPr>
      </p:pic>
      <p:pic>
        <p:nvPicPr>
          <p:cNvPr id="11" name="10 Imagen" descr="1211811437.png"/>
          <p:cNvPicPr>
            <a:picLocks noChangeAspect="1"/>
          </p:cNvPicPr>
          <p:nvPr/>
        </p:nvPicPr>
        <p:blipFill>
          <a:blip r:embed="rId3">
            <a:duotone>
              <a:prstClr val="black"/>
              <a:schemeClr val="accent5">
                <a:tint val="45000"/>
                <a:satMod val="400000"/>
              </a:schemeClr>
            </a:duotone>
            <a:lum bright="-10000" contrast="20000"/>
          </a:blip>
          <a:srcRect l="15000" t="15000" r="20000" b="15000"/>
          <a:stretch>
            <a:fillRect/>
          </a:stretch>
        </p:blipFill>
        <p:spPr>
          <a:xfrm>
            <a:off x="1785918" y="3429006"/>
            <a:ext cx="785818" cy="846266"/>
          </a:xfrm>
          <a:prstGeom prst="rect">
            <a:avLst/>
          </a:prstGeom>
        </p:spPr>
      </p:pic>
      <p:pic>
        <p:nvPicPr>
          <p:cNvPr id="12" name="11 Imagen" descr="1211811437.png"/>
          <p:cNvPicPr>
            <a:picLocks noChangeAspect="1"/>
          </p:cNvPicPr>
          <p:nvPr/>
        </p:nvPicPr>
        <p:blipFill>
          <a:blip r:embed="rId3">
            <a:duotone>
              <a:prstClr val="black"/>
              <a:schemeClr val="accent5">
                <a:tint val="45000"/>
                <a:satMod val="400000"/>
              </a:schemeClr>
            </a:duotone>
            <a:lum bright="-10000" contrast="20000"/>
          </a:blip>
          <a:srcRect l="15000" t="15000" r="20000" b="15000"/>
          <a:stretch>
            <a:fillRect/>
          </a:stretch>
        </p:blipFill>
        <p:spPr>
          <a:xfrm>
            <a:off x="1928794" y="785800"/>
            <a:ext cx="785818" cy="846266"/>
          </a:xfrm>
          <a:prstGeom prst="rect">
            <a:avLst/>
          </a:prstGeom>
        </p:spPr>
      </p:pic>
      <p:pic>
        <p:nvPicPr>
          <p:cNvPr id="13" name="12 Imagen" descr="1211811437.png"/>
          <p:cNvPicPr>
            <a:picLocks noChangeAspect="1"/>
          </p:cNvPicPr>
          <p:nvPr/>
        </p:nvPicPr>
        <p:blipFill>
          <a:blip r:embed="rId3">
            <a:duotone>
              <a:prstClr val="black"/>
              <a:schemeClr val="accent5">
                <a:tint val="45000"/>
                <a:satMod val="400000"/>
              </a:schemeClr>
            </a:duotone>
            <a:lum bright="-10000" contrast="20000"/>
          </a:blip>
          <a:srcRect l="15000" t="15000" r="20000" b="15000"/>
          <a:stretch>
            <a:fillRect/>
          </a:stretch>
        </p:blipFill>
        <p:spPr>
          <a:xfrm>
            <a:off x="6500826" y="857238"/>
            <a:ext cx="785818" cy="846266"/>
          </a:xfrm>
          <a:prstGeom prst="rect">
            <a:avLst/>
          </a:prstGeom>
        </p:spPr>
      </p:pic>
      <p:pic>
        <p:nvPicPr>
          <p:cNvPr id="14" name="13 Imagen" descr="1211811437.png"/>
          <p:cNvPicPr>
            <a:picLocks noChangeAspect="1"/>
          </p:cNvPicPr>
          <p:nvPr/>
        </p:nvPicPr>
        <p:blipFill>
          <a:blip r:embed="rId3">
            <a:duotone>
              <a:prstClr val="black"/>
              <a:schemeClr val="accent5">
                <a:tint val="45000"/>
                <a:satMod val="400000"/>
              </a:schemeClr>
            </a:duotone>
            <a:lum bright="-10000" contrast="20000"/>
          </a:blip>
          <a:srcRect l="15000" t="15000" r="20000" b="15000"/>
          <a:stretch>
            <a:fillRect/>
          </a:stretch>
        </p:blipFill>
        <p:spPr>
          <a:xfrm>
            <a:off x="6500826" y="3429006"/>
            <a:ext cx="785818" cy="846266"/>
          </a:xfrm>
          <a:prstGeom prst="rect">
            <a:avLst/>
          </a:prstGeom>
        </p:spPr>
      </p:pic>
      <p:pic>
        <p:nvPicPr>
          <p:cNvPr id="15" name="14 Imagen" descr="1211811437.png"/>
          <p:cNvPicPr>
            <a:picLocks noChangeAspect="1"/>
          </p:cNvPicPr>
          <p:nvPr/>
        </p:nvPicPr>
        <p:blipFill>
          <a:blip r:embed="rId3">
            <a:duotone>
              <a:prstClr val="black"/>
              <a:schemeClr val="accent5">
                <a:tint val="45000"/>
                <a:satMod val="400000"/>
              </a:schemeClr>
            </a:duotone>
            <a:lum bright="-10000" contrast="20000"/>
          </a:blip>
          <a:srcRect l="15000" t="15000" r="20000" b="15000"/>
          <a:stretch>
            <a:fillRect/>
          </a:stretch>
        </p:blipFill>
        <p:spPr>
          <a:xfrm>
            <a:off x="1214414" y="3786196"/>
            <a:ext cx="663352" cy="714380"/>
          </a:xfrm>
          <a:prstGeom prst="rect">
            <a:avLst/>
          </a:prstGeom>
        </p:spPr>
      </p:pic>
      <p:pic>
        <p:nvPicPr>
          <p:cNvPr id="16" name="15 Imagen" descr="1211811437.png"/>
          <p:cNvPicPr>
            <a:picLocks noChangeAspect="1"/>
          </p:cNvPicPr>
          <p:nvPr/>
        </p:nvPicPr>
        <p:blipFill>
          <a:blip r:embed="rId3">
            <a:duotone>
              <a:prstClr val="black"/>
              <a:schemeClr val="accent5">
                <a:tint val="45000"/>
                <a:satMod val="400000"/>
              </a:schemeClr>
            </a:duotone>
            <a:lum bright="-10000" contrast="20000"/>
          </a:blip>
          <a:srcRect l="15000" t="15000" r="20000" b="15000"/>
          <a:stretch>
            <a:fillRect/>
          </a:stretch>
        </p:blipFill>
        <p:spPr>
          <a:xfrm>
            <a:off x="1357290" y="571486"/>
            <a:ext cx="663352" cy="714380"/>
          </a:xfrm>
          <a:prstGeom prst="rect">
            <a:avLst/>
          </a:prstGeom>
        </p:spPr>
      </p:pic>
      <p:pic>
        <p:nvPicPr>
          <p:cNvPr id="17" name="16 Imagen" descr="1211811437.png"/>
          <p:cNvPicPr>
            <a:picLocks noChangeAspect="1"/>
          </p:cNvPicPr>
          <p:nvPr/>
        </p:nvPicPr>
        <p:blipFill>
          <a:blip r:embed="rId3">
            <a:duotone>
              <a:prstClr val="black"/>
              <a:schemeClr val="accent5">
                <a:tint val="45000"/>
                <a:satMod val="400000"/>
              </a:schemeClr>
            </a:duotone>
            <a:lum bright="-10000" contrast="20000"/>
          </a:blip>
          <a:srcRect l="15000" t="15000" r="20000" b="15000"/>
          <a:stretch>
            <a:fillRect/>
          </a:stretch>
        </p:blipFill>
        <p:spPr>
          <a:xfrm>
            <a:off x="7215206" y="714362"/>
            <a:ext cx="663352" cy="714380"/>
          </a:xfrm>
          <a:prstGeom prst="rect">
            <a:avLst/>
          </a:prstGeom>
        </p:spPr>
      </p:pic>
      <p:pic>
        <p:nvPicPr>
          <p:cNvPr id="18" name="17 Imagen" descr="1211811437.png"/>
          <p:cNvPicPr>
            <a:picLocks noChangeAspect="1"/>
          </p:cNvPicPr>
          <p:nvPr/>
        </p:nvPicPr>
        <p:blipFill>
          <a:blip r:embed="rId3">
            <a:duotone>
              <a:prstClr val="black"/>
              <a:schemeClr val="accent5">
                <a:tint val="45000"/>
                <a:satMod val="400000"/>
              </a:schemeClr>
            </a:duotone>
            <a:lum bright="-10000" contrast="20000"/>
          </a:blip>
          <a:srcRect l="15000" t="15000" r="20000" b="15000"/>
          <a:stretch>
            <a:fillRect/>
          </a:stretch>
        </p:blipFill>
        <p:spPr>
          <a:xfrm>
            <a:off x="7215206" y="3786196"/>
            <a:ext cx="663352" cy="714380"/>
          </a:xfrm>
          <a:prstGeom prst="rect">
            <a:avLst/>
          </a:prstGeom>
        </p:spPr>
      </p:pic>
      <p:pic>
        <p:nvPicPr>
          <p:cNvPr id="19" name="18 Imagen" descr="1211811437.png"/>
          <p:cNvPicPr>
            <a:picLocks noChangeAspect="1"/>
          </p:cNvPicPr>
          <p:nvPr/>
        </p:nvPicPr>
        <p:blipFill>
          <a:blip r:embed="rId3">
            <a:duotone>
              <a:prstClr val="black"/>
              <a:schemeClr val="accent5">
                <a:tint val="45000"/>
                <a:satMod val="400000"/>
              </a:schemeClr>
            </a:duotone>
            <a:lum bright="-10000" contrast="20000"/>
          </a:blip>
          <a:srcRect l="15000" t="15000" r="20000" b="15000"/>
          <a:stretch>
            <a:fillRect/>
          </a:stretch>
        </p:blipFill>
        <p:spPr>
          <a:xfrm>
            <a:off x="642910" y="4071948"/>
            <a:ext cx="597017" cy="642942"/>
          </a:xfrm>
          <a:prstGeom prst="rect">
            <a:avLst/>
          </a:prstGeom>
        </p:spPr>
      </p:pic>
      <p:pic>
        <p:nvPicPr>
          <p:cNvPr id="20" name="19 Imagen" descr="1211811437.png"/>
          <p:cNvPicPr>
            <a:picLocks noChangeAspect="1"/>
          </p:cNvPicPr>
          <p:nvPr/>
        </p:nvPicPr>
        <p:blipFill>
          <a:blip r:embed="rId3">
            <a:duotone>
              <a:prstClr val="black"/>
              <a:schemeClr val="accent5">
                <a:tint val="45000"/>
                <a:satMod val="400000"/>
              </a:schemeClr>
            </a:duotone>
            <a:lum bright="-10000" contrast="20000"/>
          </a:blip>
          <a:srcRect l="15000" t="15000" r="20000" b="15000"/>
          <a:stretch>
            <a:fillRect/>
          </a:stretch>
        </p:blipFill>
        <p:spPr>
          <a:xfrm>
            <a:off x="857224" y="357172"/>
            <a:ext cx="597017" cy="642942"/>
          </a:xfrm>
          <a:prstGeom prst="rect">
            <a:avLst/>
          </a:prstGeom>
        </p:spPr>
      </p:pic>
      <p:pic>
        <p:nvPicPr>
          <p:cNvPr id="21" name="20 Imagen" descr="1211811437.png"/>
          <p:cNvPicPr>
            <a:picLocks noChangeAspect="1"/>
          </p:cNvPicPr>
          <p:nvPr/>
        </p:nvPicPr>
        <p:blipFill>
          <a:blip r:embed="rId3">
            <a:duotone>
              <a:prstClr val="black"/>
              <a:schemeClr val="accent5">
                <a:tint val="45000"/>
                <a:satMod val="400000"/>
              </a:schemeClr>
            </a:duotone>
            <a:lum bright="-10000" contrast="20000"/>
          </a:blip>
          <a:srcRect l="15000" t="15000" r="20000" b="15000"/>
          <a:stretch>
            <a:fillRect/>
          </a:stretch>
        </p:blipFill>
        <p:spPr>
          <a:xfrm>
            <a:off x="7858148" y="571486"/>
            <a:ext cx="597017" cy="642942"/>
          </a:xfrm>
          <a:prstGeom prst="rect">
            <a:avLst/>
          </a:prstGeom>
        </p:spPr>
      </p:pic>
      <p:pic>
        <p:nvPicPr>
          <p:cNvPr id="22" name="21 Imagen" descr="1211811437.png"/>
          <p:cNvPicPr>
            <a:picLocks noChangeAspect="1"/>
          </p:cNvPicPr>
          <p:nvPr/>
        </p:nvPicPr>
        <p:blipFill>
          <a:blip r:embed="rId3">
            <a:duotone>
              <a:prstClr val="black"/>
              <a:schemeClr val="accent5">
                <a:tint val="45000"/>
                <a:satMod val="400000"/>
              </a:schemeClr>
            </a:duotone>
            <a:lum bright="-10000" contrast="20000"/>
          </a:blip>
          <a:srcRect l="15000" t="15000" r="20000" b="15000"/>
          <a:stretch>
            <a:fillRect/>
          </a:stretch>
        </p:blipFill>
        <p:spPr>
          <a:xfrm>
            <a:off x="7786710" y="4071948"/>
            <a:ext cx="597017" cy="642942"/>
          </a:xfrm>
          <a:prstGeom prst="rect">
            <a:avLst/>
          </a:prstGeom>
        </p:spPr>
      </p:pic>
      <p:pic>
        <p:nvPicPr>
          <p:cNvPr id="23" name="22 Imagen" descr="1211811437.png"/>
          <p:cNvPicPr>
            <a:picLocks noChangeAspect="1"/>
          </p:cNvPicPr>
          <p:nvPr/>
        </p:nvPicPr>
        <p:blipFill>
          <a:blip r:embed="rId4" cstate="print">
            <a:duotone>
              <a:prstClr val="black"/>
              <a:schemeClr val="accent5">
                <a:tint val="45000"/>
                <a:satMod val="400000"/>
              </a:schemeClr>
            </a:duotone>
            <a:lum bright="-10000" contrast="20000"/>
          </a:blip>
          <a:srcRect/>
          <a:stretch>
            <a:fillRect/>
          </a:stretch>
        </p:blipFill>
        <p:spPr>
          <a:xfrm>
            <a:off x="214282" y="4357700"/>
            <a:ext cx="464347" cy="500066"/>
          </a:xfrm>
          <a:prstGeom prst="rect">
            <a:avLst/>
          </a:prstGeom>
        </p:spPr>
      </p:pic>
      <p:pic>
        <p:nvPicPr>
          <p:cNvPr id="24" name="23 Imagen" descr="1211811437.png"/>
          <p:cNvPicPr>
            <a:picLocks noChangeAspect="1"/>
          </p:cNvPicPr>
          <p:nvPr/>
        </p:nvPicPr>
        <p:blipFill>
          <a:blip r:embed="rId4" cstate="print">
            <a:duotone>
              <a:prstClr val="black"/>
              <a:schemeClr val="accent5">
                <a:tint val="45000"/>
                <a:satMod val="400000"/>
              </a:schemeClr>
            </a:duotone>
            <a:lum bright="-10000" contrast="20000"/>
          </a:blip>
          <a:srcRect/>
          <a:stretch>
            <a:fillRect/>
          </a:stretch>
        </p:blipFill>
        <p:spPr>
          <a:xfrm>
            <a:off x="428596" y="214296"/>
            <a:ext cx="464347" cy="500066"/>
          </a:xfrm>
          <a:prstGeom prst="rect">
            <a:avLst/>
          </a:prstGeom>
        </p:spPr>
      </p:pic>
      <p:pic>
        <p:nvPicPr>
          <p:cNvPr id="25" name="24 Imagen" descr="1211811437.png"/>
          <p:cNvPicPr>
            <a:picLocks noChangeAspect="1"/>
          </p:cNvPicPr>
          <p:nvPr/>
        </p:nvPicPr>
        <p:blipFill>
          <a:blip r:embed="rId4" cstate="print">
            <a:duotone>
              <a:prstClr val="black"/>
              <a:schemeClr val="accent5">
                <a:tint val="45000"/>
                <a:satMod val="400000"/>
              </a:schemeClr>
            </a:duotone>
            <a:lum bright="-10000" contrast="20000"/>
          </a:blip>
          <a:srcRect/>
          <a:stretch>
            <a:fillRect/>
          </a:stretch>
        </p:blipFill>
        <p:spPr>
          <a:xfrm>
            <a:off x="8358214" y="428610"/>
            <a:ext cx="464347" cy="500066"/>
          </a:xfrm>
          <a:prstGeom prst="rect">
            <a:avLst/>
          </a:prstGeom>
        </p:spPr>
      </p:pic>
      <p:pic>
        <p:nvPicPr>
          <p:cNvPr id="26" name="25 Imagen" descr="1211811437.png"/>
          <p:cNvPicPr>
            <a:picLocks noChangeAspect="1"/>
          </p:cNvPicPr>
          <p:nvPr/>
        </p:nvPicPr>
        <p:blipFill>
          <a:blip r:embed="rId4" cstate="print">
            <a:duotone>
              <a:prstClr val="black"/>
              <a:schemeClr val="accent5">
                <a:tint val="45000"/>
                <a:satMod val="400000"/>
              </a:schemeClr>
            </a:duotone>
            <a:lum bright="-10000" contrast="20000"/>
          </a:blip>
          <a:srcRect/>
          <a:stretch>
            <a:fillRect/>
          </a:stretch>
        </p:blipFill>
        <p:spPr>
          <a:xfrm>
            <a:off x="8286776" y="4357700"/>
            <a:ext cx="464347" cy="500066"/>
          </a:xfrm>
          <a:prstGeom prst="rect">
            <a:avLst/>
          </a:prstGeom>
        </p:spPr>
      </p:pic>
      <p:sp>
        <p:nvSpPr>
          <p:cNvPr id="27" name="26 Rectángulo"/>
          <p:cNvSpPr/>
          <p:nvPr/>
        </p:nvSpPr>
        <p:spPr>
          <a:xfrm>
            <a:off x="-500098" y="-357208"/>
            <a:ext cx="10001320" cy="6072230"/>
          </a:xfrm>
          <a:prstGeom prst="rect">
            <a:avLst/>
          </a:prstGeom>
          <a:gradFill flip="none" rotWithShape="1">
            <a:gsLst>
              <a:gs pos="0">
                <a:srgbClr val="3399FF"/>
              </a:gs>
              <a:gs pos="16000">
                <a:srgbClr val="00CCCC"/>
              </a:gs>
              <a:gs pos="47000">
                <a:srgbClr val="9999FF"/>
              </a:gs>
              <a:gs pos="60001">
                <a:srgbClr val="2E6792"/>
              </a:gs>
              <a:gs pos="71001">
                <a:srgbClr val="3333CC"/>
              </a:gs>
              <a:gs pos="81000">
                <a:srgbClr val="1170FF"/>
              </a:gs>
              <a:gs pos="100000">
                <a:srgbClr val="006699"/>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advTm="17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27"/>
                                        </p:tgtEl>
                                        <p:attrNameLst>
                                          <p:attrName>style.opacity</p:attrName>
                                        </p:attrNameLst>
                                      </p:cBhvr>
                                      <p:to>
                                        <p:strVal val="0"/>
                                      </p:to>
                                    </p:set>
                                    <p:animEffect filter="image" prLst="opacity: 0">
                                      <p:cBhvr rctx="IE">
                                        <p:cTn id="7" dur="indefinite"/>
                                        <p:tgtEl>
                                          <p:spTgt spid="27"/>
                                        </p:tgtEl>
                                      </p:cBhvr>
                                    </p:animEffect>
                                  </p:childTnLst>
                                </p:cTn>
                              </p:par>
                              <p:par>
                                <p:cTn id="8" presetID="2" presetClass="entr" presetSubtype="6" fill="hold" nodeType="withEffect">
                                  <p:stCondLst>
                                    <p:cond delay="0"/>
                                  </p:stCondLst>
                                  <p:childTnLst>
                                    <p:set>
                                      <p:cBhvr>
                                        <p:cTn id="9" dur="1" fill="hold">
                                          <p:stCondLst>
                                            <p:cond delay="0"/>
                                          </p:stCondLst>
                                        </p:cTn>
                                        <p:tgtEl>
                                          <p:spTgt spid="3"/>
                                        </p:tgtEl>
                                        <p:attrNameLst>
                                          <p:attrName>style.visibility</p:attrName>
                                        </p:attrNameLst>
                                      </p:cBhvr>
                                      <p:to>
                                        <p:strVal val="visible"/>
                                      </p:to>
                                    </p:set>
                                    <p:anim calcmode="lin" valueType="num">
                                      <p:cBhvr additive="base">
                                        <p:cTn id="10" dur="3000" fill="hold"/>
                                        <p:tgtEl>
                                          <p:spTgt spid="3"/>
                                        </p:tgtEl>
                                        <p:attrNameLst>
                                          <p:attrName>ppt_x</p:attrName>
                                        </p:attrNameLst>
                                      </p:cBhvr>
                                      <p:tavLst>
                                        <p:tav tm="0">
                                          <p:val>
                                            <p:strVal val="1+#ppt_w/2"/>
                                          </p:val>
                                        </p:tav>
                                        <p:tav tm="100000">
                                          <p:val>
                                            <p:strVal val="#ppt_x"/>
                                          </p:val>
                                        </p:tav>
                                      </p:tavLst>
                                    </p:anim>
                                    <p:anim calcmode="lin" valueType="num">
                                      <p:cBhvr additive="base">
                                        <p:cTn id="11" dur="3000" fill="hold"/>
                                        <p:tgtEl>
                                          <p:spTgt spid="3"/>
                                        </p:tgtEl>
                                        <p:attrNameLst>
                                          <p:attrName>ppt_y</p:attrName>
                                        </p:attrNameLst>
                                      </p:cBhvr>
                                      <p:tavLst>
                                        <p:tav tm="0">
                                          <p:val>
                                            <p:strVal val="1+#ppt_h/2"/>
                                          </p:val>
                                        </p:tav>
                                        <p:tav tm="100000">
                                          <p:val>
                                            <p:strVal val="#ppt_y"/>
                                          </p:val>
                                        </p:tav>
                                      </p:tavLst>
                                    </p:anim>
                                  </p:childTnLst>
                                </p:cTn>
                              </p:par>
                              <p:par>
                                <p:cTn id="12" presetID="2" presetClass="entr" presetSubtype="6" fill="hold" nodeType="withEffect">
                                  <p:stCondLst>
                                    <p:cond delay="0"/>
                                  </p:stCondLst>
                                  <p:childTnLst>
                                    <p:set>
                                      <p:cBhvr>
                                        <p:cTn id="13" dur="1" fill="hold">
                                          <p:stCondLst>
                                            <p:cond delay="0"/>
                                          </p:stCondLst>
                                        </p:cTn>
                                        <p:tgtEl>
                                          <p:spTgt spid="8"/>
                                        </p:tgtEl>
                                        <p:attrNameLst>
                                          <p:attrName>style.visibility</p:attrName>
                                        </p:attrNameLst>
                                      </p:cBhvr>
                                      <p:to>
                                        <p:strVal val="visible"/>
                                      </p:to>
                                    </p:set>
                                    <p:anim calcmode="lin" valueType="num">
                                      <p:cBhvr additive="base">
                                        <p:cTn id="14" dur="3000" fill="hold"/>
                                        <p:tgtEl>
                                          <p:spTgt spid="8"/>
                                        </p:tgtEl>
                                        <p:attrNameLst>
                                          <p:attrName>ppt_x</p:attrName>
                                        </p:attrNameLst>
                                      </p:cBhvr>
                                      <p:tavLst>
                                        <p:tav tm="0">
                                          <p:val>
                                            <p:strVal val="1+#ppt_w/2"/>
                                          </p:val>
                                        </p:tav>
                                        <p:tav tm="100000">
                                          <p:val>
                                            <p:strVal val="#ppt_x"/>
                                          </p:val>
                                        </p:tav>
                                      </p:tavLst>
                                    </p:anim>
                                    <p:anim calcmode="lin" valueType="num">
                                      <p:cBhvr additive="base">
                                        <p:cTn id="15" dur="3000" fill="hold"/>
                                        <p:tgtEl>
                                          <p:spTgt spid="8"/>
                                        </p:tgtEl>
                                        <p:attrNameLst>
                                          <p:attrName>ppt_y</p:attrName>
                                        </p:attrNameLst>
                                      </p:cBhvr>
                                      <p:tavLst>
                                        <p:tav tm="0">
                                          <p:val>
                                            <p:strVal val="1+#ppt_h/2"/>
                                          </p:val>
                                        </p:tav>
                                        <p:tav tm="100000">
                                          <p:val>
                                            <p:strVal val="#ppt_y"/>
                                          </p:val>
                                        </p:tav>
                                      </p:tavLst>
                                    </p:anim>
                                  </p:childTnLst>
                                </p:cTn>
                              </p:par>
                              <p:par>
                                <p:cTn id="16" presetID="2" presetClass="entr" presetSubtype="6" fill="hold" nodeType="withEffect">
                                  <p:stCondLst>
                                    <p:cond delay="0"/>
                                  </p:stCondLst>
                                  <p:childTnLst>
                                    <p:set>
                                      <p:cBhvr>
                                        <p:cTn id="17" dur="1" fill="hold">
                                          <p:stCondLst>
                                            <p:cond delay="0"/>
                                          </p:stCondLst>
                                        </p:cTn>
                                        <p:tgtEl>
                                          <p:spTgt spid="12"/>
                                        </p:tgtEl>
                                        <p:attrNameLst>
                                          <p:attrName>style.visibility</p:attrName>
                                        </p:attrNameLst>
                                      </p:cBhvr>
                                      <p:to>
                                        <p:strVal val="visible"/>
                                      </p:to>
                                    </p:set>
                                    <p:anim calcmode="lin" valueType="num">
                                      <p:cBhvr additive="base">
                                        <p:cTn id="18" dur="3000" fill="hold"/>
                                        <p:tgtEl>
                                          <p:spTgt spid="12"/>
                                        </p:tgtEl>
                                        <p:attrNameLst>
                                          <p:attrName>ppt_x</p:attrName>
                                        </p:attrNameLst>
                                      </p:cBhvr>
                                      <p:tavLst>
                                        <p:tav tm="0">
                                          <p:val>
                                            <p:strVal val="1+#ppt_w/2"/>
                                          </p:val>
                                        </p:tav>
                                        <p:tav tm="100000">
                                          <p:val>
                                            <p:strVal val="#ppt_x"/>
                                          </p:val>
                                        </p:tav>
                                      </p:tavLst>
                                    </p:anim>
                                    <p:anim calcmode="lin" valueType="num">
                                      <p:cBhvr additive="base">
                                        <p:cTn id="19" dur="3000" fill="hold"/>
                                        <p:tgtEl>
                                          <p:spTgt spid="12"/>
                                        </p:tgtEl>
                                        <p:attrNameLst>
                                          <p:attrName>ppt_y</p:attrName>
                                        </p:attrNameLst>
                                      </p:cBhvr>
                                      <p:tavLst>
                                        <p:tav tm="0">
                                          <p:val>
                                            <p:strVal val="1+#ppt_h/2"/>
                                          </p:val>
                                        </p:tav>
                                        <p:tav tm="100000">
                                          <p:val>
                                            <p:strVal val="#ppt_y"/>
                                          </p:val>
                                        </p:tav>
                                      </p:tavLst>
                                    </p:anim>
                                  </p:childTnLst>
                                </p:cTn>
                              </p:par>
                              <p:par>
                                <p:cTn id="20" presetID="2" presetClass="entr" presetSubtype="6" fill="hold" nodeType="withEffect">
                                  <p:stCondLst>
                                    <p:cond delay="0"/>
                                  </p:stCondLst>
                                  <p:childTnLst>
                                    <p:set>
                                      <p:cBhvr>
                                        <p:cTn id="21" dur="1" fill="hold">
                                          <p:stCondLst>
                                            <p:cond delay="0"/>
                                          </p:stCondLst>
                                        </p:cTn>
                                        <p:tgtEl>
                                          <p:spTgt spid="16"/>
                                        </p:tgtEl>
                                        <p:attrNameLst>
                                          <p:attrName>style.visibility</p:attrName>
                                        </p:attrNameLst>
                                      </p:cBhvr>
                                      <p:to>
                                        <p:strVal val="visible"/>
                                      </p:to>
                                    </p:set>
                                    <p:anim calcmode="lin" valueType="num">
                                      <p:cBhvr additive="base">
                                        <p:cTn id="22" dur="3000" fill="hold"/>
                                        <p:tgtEl>
                                          <p:spTgt spid="16"/>
                                        </p:tgtEl>
                                        <p:attrNameLst>
                                          <p:attrName>ppt_x</p:attrName>
                                        </p:attrNameLst>
                                      </p:cBhvr>
                                      <p:tavLst>
                                        <p:tav tm="0">
                                          <p:val>
                                            <p:strVal val="1+#ppt_w/2"/>
                                          </p:val>
                                        </p:tav>
                                        <p:tav tm="100000">
                                          <p:val>
                                            <p:strVal val="#ppt_x"/>
                                          </p:val>
                                        </p:tav>
                                      </p:tavLst>
                                    </p:anim>
                                    <p:anim calcmode="lin" valueType="num">
                                      <p:cBhvr additive="base">
                                        <p:cTn id="23" dur="3000" fill="hold"/>
                                        <p:tgtEl>
                                          <p:spTgt spid="16"/>
                                        </p:tgtEl>
                                        <p:attrNameLst>
                                          <p:attrName>ppt_y</p:attrName>
                                        </p:attrNameLst>
                                      </p:cBhvr>
                                      <p:tavLst>
                                        <p:tav tm="0">
                                          <p:val>
                                            <p:strVal val="1+#ppt_h/2"/>
                                          </p:val>
                                        </p:tav>
                                        <p:tav tm="100000">
                                          <p:val>
                                            <p:strVal val="#ppt_y"/>
                                          </p:val>
                                        </p:tav>
                                      </p:tavLst>
                                    </p:anim>
                                  </p:childTnLst>
                                </p:cTn>
                              </p:par>
                              <p:par>
                                <p:cTn id="24" presetID="2" presetClass="entr" presetSubtype="6" fill="hold" nodeType="withEffect">
                                  <p:stCondLst>
                                    <p:cond delay="0"/>
                                  </p:stCondLst>
                                  <p:childTnLst>
                                    <p:set>
                                      <p:cBhvr>
                                        <p:cTn id="25" dur="1" fill="hold">
                                          <p:stCondLst>
                                            <p:cond delay="0"/>
                                          </p:stCondLst>
                                        </p:cTn>
                                        <p:tgtEl>
                                          <p:spTgt spid="20"/>
                                        </p:tgtEl>
                                        <p:attrNameLst>
                                          <p:attrName>style.visibility</p:attrName>
                                        </p:attrNameLst>
                                      </p:cBhvr>
                                      <p:to>
                                        <p:strVal val="visible"/>
                                      </p:to>
                                    </p:set>
                                    <p:anim calcmode="lin" valueType="num">
                                      <p:cBhvr additive="base">
                                        <p:cTn id="26" dur="3000" fill="hold"/>
                                        <p:tgtEl>
                                          <p:spTgt spid="20"/>
                                        </p:tgtEl>
                                        <p:attrNameLst>
                                          <p:attrName>ppt_x</p:attrName>
                                        </p:attrNameLst>
                                      </p:cBhvr>
                                      <p:tavLst>
                                        <p:tav tm="0">
                                          <p:val>
                                            <p:strVal val="1+#ppt_w/2"/>
                                          </p:val>
                                        </p:tav>
                                        <p:tav tm="100000">
                                          <p:val>
                                            <p:strVal val="#ppt_x"/>
                                          </p:val>
                                        </p:tav>
                                      </p:tavLst>
                                    </p:anim>
                                    <p:anim calcmode="lin" valueType="num">
                                      <p:cBhvr additive="base">
                                        <p:cTn id="27" dur="3000" fill="hold"/>
                                        <p:tgtEl>
                                          <p:spTgt spid="20"/>
                                        </p:tgtEl>
                                        <p:attrNameLst>
                                          <p:attrName>ppt_y</p:attrName>
                                        </p:attrNameLst>
                                      </p:cBhvr>
                                      <p:tavLst>
                                        <p:tav tm="0">
                                          <p:val>
                                            <p:strVal val="1+#ppt_h/2"/>
                                          </p:val>
                                        </p:tav>
                                        <p:tav tm="100000">
                                          <p:val>
                                            <p:strVal val="#ppt_y"/>
                                          </p:val>
                                        </p:tav>
                                      </p:tavLst>
                                    </p:anim>
                                  </p:childTnLst>
                                </p:cTn>
                              </p:par>
                              <p:par>
                                <p:cTn id="28" presetID="2" presetClass="entr" presetSubtype="6" fill="hold" nodeType="withEffect">
                                  <p:stCondLst>
                                    <p:cond delay="0"/>
                                  </p:stCondLst>
                                  <p:childTnLst>
                                    <p:set>
                                      <p:cBhvr>
                                        <p:cTn id="29" dur="1" fill="hold">
                                          <p:stCondLst>
                                            <p:cond delay="0"/>
                                          </p:stCondLst>
                                        </p:cTn>
                                        <p:tgtEl>
                                          <p:spTgt spid="24"/>
                                        </p:tgtEl>
                                        <p:attrNameLst>
                                          <p:attrName>style.visibility</p:attrName>
                                        </p:attrNameLst>
                                      </p:cBhvr>
                                      <p:to>
                                        <p:strVal val="visible"/>
                                      </p:to>
                                    </p:set>
                                    <p:anim calcmode="lin" valueType="num">
                                      <p:cBhvr additive="base">
                                        <p:cTn id="30" dur="3000" fill="hold"/>
                                        <p:tgtEl>
                                          <p:spTgt spid="24"/>
                                        </p:tgtEl>
                                        <p:attrNameLst>
                                          <p:attrName>ppt_x</p:attrName>
                                        </p:attrNameLst>
                                      </p:cBhvr>
                                      <p:tavLst>
                                        <p:tav tm="0">
                                          <p:val>
                                            <p:strVal val="1+#ppt_w/2"/>
                                          </p:val>
                                        </p:tav>
                                        <p:tav tm="100000">
                                          <p:val>
                                            <p:strVal val="#ppt_x"/>
                                          </p:val>
                                        </p:tav>
                                      </p:tavLst>
                                    </p:anim>
                                    <p:anim calcmode="lin" valueType="num">
                                      <p:cBhvr additive="base">
                                        <p:cTn id="31" dur="3000" fill="hold"/>
                                        <p:tgtEl>
                                          <p:spTgt spid="24"/>
                                        </p:tgtEl>
                                        <p:attrNameLst>
                                          <p:attrName>ppt_y</p:attrName>
                                        </p:attrNameLst>
                                      </p:cBhvr>
                                      <p:tavLst>
                                        <p:tav tm="0">
                                          <p:val>
                                            <p:strVal val="1+#ppt_h/2"/>
                                          </p:val>
                                        </p:tav>
                                        <p:tav tm="100000">
                                          <p:val>
                                            <p:strVal val="#ppt_y"/>
                                          </p:val>
                                        </p:tav>
                                      </p:tavLst>
                                    </p:anim>
                                  </p:childTnLst>
                                </p:cTn>
                              </p:par>
                              <p:par>
                                <p:cTn id="32" presetID="2" presetClass="entr" presetSubtype="9" fill="hold" nodeType="withEffect">
                                  <p:stCondLst>
                                    <p:cond delay="0"/>
                                  </p:stCondLst>
                                  <p:childTnLst>
                                    <p:set>
                                      <p:cBhvr>
                                        <p:cTn id="33" dur="1" fill="hold">
                                          <p:stCondLst>
                                            <p:cond delay="0"/>
                                          </p:stCondLst>
                                        </p:cTn>
                                        <p:tgtEl>
                                          <p:spTgt spid="6"/>
                                        </p:tgtEl>
                                        <p:attrNameLst>
                                          <p:attrName>style.visibility</p:attrName>
                                        </p:attrNameLst>
                                      </p:cBhvr>
                                      <p:to>
                                        <p:strVal val="visible"/>
                                      </p:to>
                                    </p:set>
                                    <p:anim calcmode="lin" valueType="num">
                                      <p:cBhvr additive="base">
                                        <p:cTn id="34" dur="3000" fill="hold"/>
                                        <p:tgtEl>
                                          <p:spTgt spid="6"/>
                                        </p:tgtEl>
                                        <p:attrNameLst>
                                          <p:attrName>ppt_x</p:attrName>
                                        </p:attrNameLst>
                                      </p:cBhvr>
                                      <p:tavLst>
                                        <p:tav tm="0">
                                          <p:val>
                                            <p:strVal val="0-#ppt_w/2"/>
                                          </p:val>
                                        </p:tav>
                                        <p:tav tm="100000">
                                          <p:val>
                                            <p:strVal val="#ppt_x"/>
                                          </p:val>
                                        </p:tav>
                                      </p:tavLst>
                                    </p:anim>
                                    <p:anim calcmode="lin" valueType="num">
                                      <p:cBhvr additive="base">
                                        <p:cTn id="35" dur="3000" fill="hold"/>
                                        <p:tgtEl>
                                          <p:spTgt spid="6"/>
                                        </p:tgtEl>
                                        <p:attrNameLst>
                                          <p:attrName>ppt_y</p:attrName>
                                        </p:attrNameLst>
                                      </p:cBhvr>
                                      <p:tavLst>
                                        <p:tav tm="0">
                                          <p:val>
                                            <p:strVal val="0-#ppt_h/2"/>
                                          </p:val>
                                        </p:tav>
                                        <p:tav tm="100000">
                                          <p:val>
                                            <p:strVal val="#ppt_y"/>
                                          </p:val>
                                        </p:tav>
                                      </p:tavLst>
                                    </p:anim>
                                  </p:childTnLst>
                                </p:cTn>
                              </p:par>
                              <p:par>
                                <p:cTn id="36" presetID="2" presetClass="entr" presetSubtype="9" fill="hold" nodeType="withEffect">
                                  <p:stCondLst>
                                    <p:cond delay="0"/>
                                  </p:stCondLst>
                                  <p:childTnLst>
                                    <p:set>
                                      <p:cBhvr>
                                        <p:cTn id="37" dur="1" fill="hold">
                                          <p:stCondLst>
                                            <p:cond delay="0"/>
                                          </p:stCondLst>
                                        </p:cTn>
                                        <p:tgtEl>
                                          <p:spTgt spid="10"/>
                                        </p:tgtEl>
                                        <p:attrNameLst>
                                          <p:attrName>style.visibility</p:attrName>
                                        </p:attrNameLst>
                                      </p:cBhvr>
                                      <p:to>
                                        <p:strVal val="visible"/>
                                      </p:to>
                                    </p:set>
                                    <p:anim calcmode="lin" valueType="num">
                                      <p:cBhvr additive="base">
                                        <p:cTn id="38" dur="3000" fill="hold"/>
                                        <p:tgtEl>
                                          <p:spTgt spid="10"/>
                                        </p:tgtEl>
                                        <p:attrNameLst>
                                          <p:attrName>ppt_x</p:attrName>
                                        </p:attrNameLst>
                                      </p:cBhvr>
                                      <p:tavLst>
                                        <p:tav tm="0">
                                          <p:val>
                                            <p:strVal val="0-#ppt_w/2"/>
                                          </p:val>
                                        </p:tav>
                                        <p:tav tm="100000">
                                          <p:val>
                                            <p:strVal val="#ppt_x"/>
                                          </p:val>
                                        </p:tav>
                                      </p:tavLst>
                                    </p:anim>
                                    <p:anim calcmode="lin" valueType="num">
                                      <p:cBhvr additive="base">
                                        <p:cTn id="39" dur="3000" fill="hold"/>
                                        <p:tgtEl>
                                          <p:spTgt spid="10"/>
                                        </p:tgtEl>
                                        <p:attrNameLst>
                                          <p:attrName>ppt_y</p:attrName>
                                        </p:attrNameLst>
                                      </p:cBhvr>
                                      <p:tavLst>
                                        <p:tav tm="0">
                                          <p:val>
                                            <p:strVal val="0-#ppt_h/2"/>
                                          </p:val>
                                        </p:tav>
                                        <p:tav tm="100000">
                                          <p:val>
                                            <p:strVal val="#ppt_y"/>
                                          </p:val>
                                        </p:tav>
                                      </p:tavLst>
                                    </p:anim>
                                  </p:childTnLst>
                                </p:cTn>
                              </p:par>
                              <p:par>
                                <p:cTn id="40" presetID="2" presetClass="entr" presetSubtype="9" fill="hold" nodeType="withEffect">
                                  <p:stCondLst>
                                    <p:cond delay="0"/>
                                  </p:stCondLst>
                                  <p:childTnLst>
                                    <p:set>
                                      <p:cBhvr>
                                        <p:cTn id="41" dur="1" fill="hold">
                                          <p:stCondLst>
                                            <p:cond delay="0"/>
                                          </p:stCondLst>
                                        </p:cTn>
                                        <p:tgtEl>
                                          <p:spTgt spid="14"/>
                                        </p:tgtEl>
                                        <p:attrNameLst>
                                          <p:attrName>style.visibility</p:attrName>
                                        </p:attrNameLst>
                                      </p:cBhvr>
                                      <p:to>
                                        <p:strVal val="visible"/>
                                      </p:to>
                                    </p:set>
                                    <p:anim calcmode="lin" valueType="num">
                                      <p:cBhvr additive="base">
                                        <p:cTn id="42" dur="3000" fill="hold"/>
                                        <p:tgtEl>
                                          <p:spTgt spid="14"/>
                                        </p:tgtEl>
                                        <p:attrNameLst>
                                          <p:attrName>ppt_x</p:attrName>
                                        </p:attrNameLst>
                                      </p:cBhvr>
                                      <p:tavLst>
                                        <p:tav tm="0">
                                          <p:val>
                                            <p:strVal val="0-#ppt_w/2"/>
                                          </p:val>
                                        </p:tav>
                                        <p:tav tm="100000">
                                          <p:val>
                                            <p:strVal val="#ppt_x"/>
                                          </p:val>
                                        </p:tav>
                                      </p:tavLst>
                                    </p:anim>
                                    <p:anim calcmode="lin" valueType="num">
                                      <p:cBhvr additive="base">
                                        <p:cTn id="43" dur="3000" fill="hold"/>
                                        <p:tgtEl>
                                          <p:spTgt spid="14"/>
                                        </p:tgtEl>
                                        <p:attrNameLst>
                                          <p:attrName>ppt_y</p:attrName>
                                        </p:attrNameLst>
                                      </p:cBhvr>
                                      <p:tavLst>
                                        <p:tav tm="0">
                                          <p:val>
                                            <p:strVal val="0-#ppt_h/2"/>
                                          </p:val>
                                        </p:tav>
                                        <p:tav tm="100000">
                                          <p:val>
                                            <p:strVal val="#ppt_y"/>
                                          </p:val>
                                        </p:tav>
                                      </p:tavLst>
                                    </p:anim>
                                  </p:childTnLst>
                                </p:cTn>
                              </p:par>
                              <p:par>
                                <p:cTn id="44" presetID="2" presetClass="entr" presetSubtype="9" fill="hold" nodeType="withEffect">
                                  <p:stCondLst>
                                    <p:cond delay="0"/>
                                  </p:stCondLst>
                                  <p:childTnLst>
                                    <p:set>
                                      <p:cBhvr>
                                        <p:cTn id="45" dur="1" fill="hold">
                                          <p:stCondLst>
                                            <p:cond delay="0"/>
                                          </p:stCondLst>
                                        </p:cTn>
                                        <p:tgtEl>
                                          <p:spTgt spid="18"/>
                                        </p:tgtEl>
                                        <p:attrNameLst>
                                          <p:attrName>style.visibility</p:attrName>
                                        </p:attrNameLst>
                                      </p:cBhvr>
                                      <p:to>
                                        <p:strVal val="visible"/>
                                      </p:to>
                                    </p:set>
                                    <p:anim calcmode="lin" valueType="num">
                                      <p:cBhvr additive="base">
                                        <p:cTn id="46" dur="3000" fill="hold"/>
                                        <p:tgtEl>
                                          <p:spTgt spid="18"/>
                                        </p:tgtEl>
                                        <p:attrNameLst>
                                          <p:attrName>ppt_x</p:attrName>
                                        </p:attrNameLst>
                                      </p:cBhvr>
                                      <p:tavLst>
                                        <p:tav tm="0">
                                          <p:val>
                                            <p:strVal val="0-#ppt_w/2"/>
                                          </p:val>
                                        </p:tav>
                                        <p:tav tm="100000">
                                          <p:val>
                                            <p:strVal val="#ppt_x"/>
                                          </p:val>
                                        </p:tav>
                                      </p:tavLst>
                                    </p:anim>
                                    <p:anim calcmode="lin" valueType="num">
                                      <p:cBhvr additive="base">
                                        <p:cTn id="47" dur="3000" fill="hold"/>
                                        <p:tgtEl>
                                          <p:spTgt spid="18"/>
                                        </p:tgtEl>
                                        <p:attrNameLst>
                                          <p:attrName>ppt_y</p:attrName>
                                        </p:attrNameLst>
                                      </p:cBhvr>
                                      <p:tavLst>
                                        <p:tav tm="0">
                                          <p:val>
                                            <p:strVal val="0-#ppt_h/2"/>
                                          </p:val>
                                        </p:tav>
                                        <p:tav tm="100000">
                                          <p:val>
                                            <p:strVal val="#ppt_y"/>
                                          </p:val>
                                        </p:tav>
                                      </p:tavLst>
                                    </p:anim>
                                  </p:childTnLst>
                                </p:cTn>
                              </p:par>
                              <p:par>
                                <p:cTn id="48" presetID="2" presetClass="entr" presetSubtype="9" fill="hold" nodeType="withEffect">
                                  <p:stCondLst>
                                    <p:cond delay="0"/>
                                  </p:stCondLst>
                                  <p:childTnLst>
                                    <p:set>
                                      <p:cBhvr>
                                        <p:cTn id="49" dur="1" fill="hold">
                                          <p:stCondLst>
                                            <p:cond delay="0"/>
                                          </p:stCondLst>
                                        </p:cTn>
                                        <p:tgtEl>
                                          <p:spTgt spid="22"/>
                                        </p:tgtEl>
                                        <p:attrNameLst>
                                          <p:attrName>style.visibility</p:attrName>
                                        </p:attrNameLst>
                                      </p:cBhvr>
                                      <p:to>
                                        <p:strVal val="visible"/>
                                      </p:to>
                                    </p:set>
                                    <p:anim calcmode="lin" valueType="num">
                                      <p:cBhvr additive="base">
                                        <p:cTn id="50" dur="3000" fill="hold"/>
                                        <p:tgtEl>
                                          <p:spTgt spid="22"/>
                                        </p:tgtEl>
                                        <p:attrNameLst>
                                          <p:attrName>ppt_x</p:attrName>
                                        </p:attrNameLst>
                                      </p:cBhvr>
                                      <p:tavLst>
                                        <p:tav tm="0">
                                          <p:val>
                                            <p:strVal val="0-#ppt_w/2"/>
                                          </p:val>
                                        </p:tav>
                                        <p:tav tm="100000">
                                          <p:val>
                                            <p:strVal val="#ppt_x"/>
                                          </p:val>
                                        </p:tav>
                                      </p:tavLst>
                                    </p:anim>
                                    <p:anim calcmode="lin" valueType="num">
                                      <p:cBhvr additive="base">
                                        <p:cTn id="51" dur="3000" fill="hold"/>
                                        <p:tgtEl>
                                          <p:spTgt spid="22"/>
                                        </p:tgtEl>
                                        <p:attrNameLst>
                                          <p:attrName>ppt_y</p:attrName>
                                        </p:attrNameLst>
                                      </p:cBhvr>
                                      <p:tavLst>
                                        <p:tav tm="0">
                                          <p:val>
                                            <p:strVal val="0-#ppt_h/2"/>
                                          </p:val>
                                        </p:tav>
                                        <p:tav tm="100000">
                                          <p:val>
                                            <p:strVal val="#ppt_y"/>
                                          </p:val>
                                        </p:tav>
                                      </p:tavLst>
                                    </p:anim>
                                  </p:childTnLst>
                                </p:cTn>
                              </p:par>
                              <p:par>
                                <p:cTn id="52" presetID="2" presetClass="entr" presetSubtype="9" fill="hold" nodeType="withEffect">
                                  <p:stCondLst>
                                    <p:cond delay="0"/>
                                  </p:stCondLst>
                                  <p:childTnLst>
                                    <p:set>
                                      <p:cBhvr>
                                        <p:cTn id="53" dur="1" fill="hold">
                                          <p:stCondLst>
                                            <p:cond delay="0"/>
                                          </p:stCondLst>
                                        </p:cTn>
                                        <p:tgtEl>
                                          <p:spTgt spid="26"/>
                                        </p:tgtEl>
                                        <p:attrNameLst>
                                          <p:attrName>style.visibility</p:attrName>
                                        </p:attrNameLst>
                                      </p:cBhvr>
                                      <p:to>
                                        <p:strVal val="visible"/>
                                      </p:to>
                                    </p:set>
                                    <p:anim calcmode="lin" valueType="num">
                                      <p:cBhvr additive="base">
                                        <p:cTn id="54" dur="3000" fill="hold"/>
                                        <p:tgtEl>
                                          <p:spTgt spid="26"/>
                                        </p:tgtEl>
                                        <p:attrNameLst>
                                          <p:attrName>ppt_x</p:attrName>
                                        </p:attrNameLst>
                                      </p:cBhvr>
                                      <p:tavLst>
                                        <p:tav tm="0">
                                          <p:val>
                                            <p:strVal val="0-#ppt_w/2"/>
                                          </p:val>
                                        </p:tav>
                                        <p:tav tm="100000">
                                          <p:val>
                                            <p:strVal val="#ppt_x"/>
                                          </p:val>
                                        </p:tav>
                                      </p:tavLst>
                                    </p:anim>
                                    <p:anim calcmode="lin" valueType="num">
                                      <p:cBhvr additive="base">
                                        <p:cTn id="55" dur="3000" fill="hold"/>
                                        <p:tgtEl>
                                          <p:spTgt spid="26"/>
                                        </p:tgtEl>
                                        <p:attrNameLst>
                                          <p:attrName>ppt_y</p:attrName>
                                        </p:attrNameLst>
                                      </p:cBhvr>
                                      <p:tavLst>
                                        <p:tav tm="0">
                                          <p:val>
                                            <p:strVal val="0-#ppt_h/2"/>
                                          </p:val>
                                        </p:tav>
                                        <p:tav tm="100000">
                                          <p:val>
                                            <p:strVal val="#ppt_y"/>
                                          </p:val>
                                        </p:tav>
                                      </p:tavLst>
                                    </p:anim>
                                  </p:childTnLst>
                                </p:cTn>
                              </p:par>
                              <p:par>
                                <p:cTn id="56" presetID="2" presetClass="entr" presetSubtype="12" fill="hold" nodeType="withEffect">
                                  <p:stCondLst>
                                    <p:cond delay="0"/>
                                  </p:stCondLst>
                                  <p:childTnLst>
                                    <p:set>
                                      <p:cBhvr>
                                        <p:cTn id="57" dur="1" fill="hold">
                                          <p:stCondLst>
                                            <p:cond delay="0"/>
                                          </p:stCondLst>
                                        </p:cTn>
                                        <p:tgtEl>
                                          <p:spTgt spid="4"/>
                                        </p:tgtEl>
                                        <p:attrNameLst>
                                          <p:attrName>style.visibility</p:attrName>
                                        </p:attrNameLst>
                                      </p:cBhvr>
                                      <p:to>
                                        <p:strVal val="visible"/>
                                      </p:to>
                                    </p:set>
                                    <p:anim calcmode="lin" valueType="num">
                                      <p:cBhvr additive="base">
                                        <p:cTn id="58" dur="3000" fill="hold"/>
                                        <p:tgtEl>
                                          <p:spTgt spid="4"/>
                                        </p:tgtEl>
                                        <p:attrNameLst>
                                          <p:attrName>ppt_x</p:attrName>
                                        </p:attrNameLst>
                                      </p:cBhvr>
                                      <p:tavLst>
                                        <p:tav tm="0">
                                          <p:val>
                                            <p:strVal val="0-#ppt_w/2"/>
                                          </p:val>
                                        </p:tav>
                                        <p:tav tm="100000">
                                          <p:val>
                                            <p:strVal val="#ppt_x"/>
                                          </p:val>
                                        </p:tav>
                                      </p:tavLst>
                                    </p:anim>
                                    <p:anim calcmode="lin" valueType="num">
                                      <p:cBhvr additive="base">
                                        <p:cTn id="59" dur="3000" fill="hold"/>
                                        <p:tgtEl>
                                          <p:spTgt spid="4"/>
                                        </p:tgtEl>
                                        <p:attrNameLst>
                                          <p:attrName>ppt_y</p:attrName>
                                        </p:attrNameLst>
                                      </p:cBhvr>
                                      <p:tavLst>
                                        <p:tav tm="0">
                                          <p:val>
                                            <p:strVal val="1+#ppt_h/2"/>
                                          </p:val>
                                        </p:tav>
                                        <p:tav tm="100000">
                                          <p:val>
                                            <p:strVal val="#ppt_y"/>
                                          </p:val>
                                        </p:tav>
                                      </p:tavLst>
                                    </p:anim>
                                  </p:childTnLst>
                                </p:cTn>
                              </p:par>
                              <p:par>
                                <p:cTn id="60" presetID="2" presetClass="entr" presetSubtype="12" fill="hold" nodeType="withEffect">
                                  <p:stCondLst>
                                    <p:cond delay="0"/>
                                  </p:stCondLst>
                                  <p:childTnLst>
                                    <p:set>
                                      <p:cBhvr>
                                        <p:cTn id="61" dur="1" fill="hold">
                                          <p:stCondLst>
                                            <p:cond delay="0"/>
                                          </p:stCondLst>
                                        </p:cTn>
                                        <p:tgtEl>
                                          <p:spTgt spid="9"/>
                                        </p:tgtEl>
                                        <p:attrNameLst>
                                          <p:attrName>style.visibility</p:attrName>
                                        </p:attrNameLst>
                                      </p:cBhvr>
                                      <p:to>
                                        <p:strVal val="visible"/>
                                      </p:to>
                                    </p:set>
                                    <p:anim calcmode="lin" valueType="num">
                                      <p:cBhvr additive="base">
                                        <p:cTn id="62" dur="3000" fill="hold"/>
                                        <p:tgtEl>
                                          <p:spTgt spid="9"/>
                                        </p:tgtEl>
                                        <p:attrNameLst>
                                          <p:attrName>ppt_x</p:attrName>
                                        </p:attrNameLst>
                                      </p:cBhvr>
                                      <p:tavLst>
                                        <p:tav tm="0">
                                          <p:val>
                                            <p:strVal val="0-#ppt_w/2"/>
                                          </p:val>
                                        </p:tav>
                                        <p:tav tm="100000">
                                          <p:val>
                                            <p:strVal val="#ppt_x"/>
                                          </p:val>
                                        </p:tav>
                                      </p:tavLst>
                                    </p:anim>
                                    <p:anim calcmode="lin" valueType="num">
                                      <p:cBhvr additive="base">
                                        <p:cTn id="63" dur="3000" fill="hold"/>
                                        <p:tgtEl>
                                          <p:spTgt spid="9"/>
                                        </p:tgtEl>
                                        <p:attrNameLst>
                                          <p:attrName>ppt_y</p:attrName>
                                        </p:attrNameLst>
                                      </p:cBhvr>
                                      <p:tavLst>
                                        <p:tav tm="0">
                                          <p:val>
                                            <p:strVal val="1+#ppt_h/2"/>
                                          </p:val>
                                        </p:tav>
                                        <p:tav tm="100000">
                                          <p:val>
                                            <p:strVal val="#ppt_y"/>
                                          </p:val>
                                        </p:tav>
                                      </p:tavLst>
                                    </p:anim>
                                  </p:childTnLst>
                                </p:cTn>
                              </p:par>
                              <p:par>
                                <p:cTn id="64" presetID="2" presetClass="entr" presetSubtype="12" fill="hold" nodeType="withEffect">
                                  <p:stCondLst>
                                    <p:cond delay="0"/>
                                  </p:stCondLst>
                                  <p:childTnLst>
                                    <p:set>
                                      <p:cBhvr>
                                        <p:cTn id="65" dur="1" fill="hold">
                                          <p:stCondLst>
                                            <p:cond delay="0"/>
                                          </p:stCondLst>
                                        </p:cTn>
                                        <p:tgtEl>
                                          <p:spTgt spid="13"/>
                                        </p:tgtEl>
                                        <p:attrNameLst>
                                          <p:attrName>style.visibility</p:attrName>
                                        </p:attrNameLst>
                                      </p:cBhvr>
                                      <p:to>
                                        <p:strVal val="visible"/>
                                      </p:to>
                                    </p:set>
                                    <p:anim calcmode="lin" valueType="num">
                                      <p:cBhvr additive="base">
                                        <p:cTn id="66" dur="3000" fill="hold"/>
                                        <p:tgtEl>
                                          <p:spTgt spid="13"/>
                                        </p:tgtEl>
                                        <p:attrNameLst>
                                          <p:attrName>ppt_x</p:attrName>
                                        </p:attrNameLst>
                                      </p:cBhvr>
                                      <p:tavLst>
                                        <p:tav tm="0">
                                          <p:val>
                                            <p:strVal val="0-#ppt_w/2"/>
                                          </p:val>
                                        </p:tav>
                                        <p:tav tm="100000">
                                          <p:val>
                                            <p:strVal val="#ppt_x"/>
                                          </p:val>
                                        </p:tav>
                                      </p:tavLst>
                                    </p:anim>
                                    <p:anim calcmode="lin" valueType="num">
                                      <p:cBhvr additive="base">
                                        <p:cTn id="67" dur="3000" fill="hold"/>
                                        <p:tgtEl>
                                          <p:spTgt spid="13"/>
                                        </p:tgtEl>
                                        <p:attrNameLst>
                                          <p:attrName>ppt_y</p:attrName>
                                        </p:attrNameLst>
                                      </p:cBhvr>
                                      <p:tavLst>
                                        <p:tav tm="0">
                                          <p:val>
                                            <p:strVal val="1+#ppt_h/2"/>
                                          </p:val>
                                        </p:tav>
                                        <p:tav tm="100000">
                                          <p:val>
                                            <p:strVal val="#ppt_y"/>
                                          </p:val>
                                        </p:tav>
                                      </p:tavLst>
                                    </p:anim>
                                  </p:childTnLst>
                                </p:cTn>
                              </p:par>
                              <p:par>
                                <p:cTn id="68" presetID="2" presetClass="entr" presetSubtype="12" fill="hold" nodeType="withEffect">
                                  <p:stCondLst>
                                    <p:cond delay="0"/>
                                  </p:stCondLst>
                                  <p:childTnLst>
                                    <p:set>
                                      <p:cBhvr>
                                        <p:cTn id="69" dur="1" fill="hold">
                                          <p:stCondLst>
                                            <p:cond delay="0"/>
                                          </p:stCondLst>
                                        </p:cTn>
                                        <p:tgtEl>
                                          <p:spTgt spid="17"/>
                                        </p:tgtEl>
                                        <p:attrNameLst>
                                          <p:attrName>style.visibility</p:attrName>
                                        </p:attrNameLst>
                                      </p:cBhvr>
                                      <p:to>
                                        <p:strVal val="visible"/>
                                      </p:to>
                                    </p:set>
                                    <p:anim calcmode="lin" valueType="num">
                                      <p:cBhvr additive="base">
                                        <p:cTn id="70" dur="3000" fill="hold"/>
                                        <p:tgtEl>
                                          <p:spTgt spid="17"/>
                                        </p:tgtEl>
                                        <p:attrNameLst>
                                          <p:attrName>ppt_x</p:attrName>
                                        </p:attrNameLst>
                                      </p:cBhvr>
                                      <p:tavLst>
                                        <p:tav tm="0">
                                          <p:val>
                                            <p:strVal val="0-#ppt_w/2"/>
                                          </p:val>
                                        </p:tav>
                                        <p:tav tm="100000">
                                          <p:val>
                                            <p:strVal val="#ppt_x"/>
                                          </p:val>
                                        </p:tav>
                                      </p:tavLst>
                                    </p:anim>
                                    <p:anim calcmode="lin" valueType="num">
                                      <p:cBhvr additive="base">
                                        <p:cTn id="71" dur="3000" fill="hold"/>
                                        <p:tgtEl>
                                          <p:spTgt spid="17"/>
                                        </p:tgtEl>
                                        <p:attrNameLst>
                                          <p:attrName>ppt_y</p:attrName>
                                        </p:attrNameLst>
                                      </p:cBhvr>
                                      <p:tavLst>
                                        <p:tav tm="0">
                                          <p:val>
                                            <p:strVal val="1+#ppt_h/2"/>
                                          </p:val>
                                        </p:tav>
                                        <p:tav tm="100000">
                                          <p:val>
                                            <p:strVal val="#ppt_y"/>
                                          </p:val>
                                        </p:tav>
                                      </p:tavLst>
                                    </p:anim>
                                  </p:childTnLst>
                                </p:cTn>
                              </p:par>
                              <p:par>
                                <p:cTn id="72" presetID="2" presetClass="entr" presetSubtype="12" fill="hold" nodeType="withEffect">
                                  <p:stCondLst>
                                    <p:cond delay="0"/>
                                  </p:stCondLst>
                                  <p:childTnLst>
                                    <p:set>
                                      <p:cBhvr>
                                        <p:cTn id="73" dur="1" fill="hold">
                                          <p:stCondLst>
                                            <p:cond delay="0"/>
                                          </p:stCondLst>
                                        </p:cTn>
                                        <p:tgtEl>
                                          <p:spTgt spid="21"/>
                                        </p:tgtEl>
                                        <p:attrNameLst>
                                          <p:attrName>style.visibility</p:attrName>
                                        </p:attrNameLst>
                                      </p:cBhvr>
                                      <p:to>
                                        <p:strVal val="visible"/>
                                      </p:to>
                                    </p:set>
                                    <p:anim calcmode="lin" valueType="num">
                                      <p:cBhvr additive="base">
                                        <p:cTn id="74" dur="3000" fill="hold"/>
                                        <p:tgtEl>
                                          <p:spTgt spid="21"/>
                                        </p:tgtEl>
                                        <p:attrNameLst>
                                          <p:attrName>ppt_x</p:attrName>
                                        </p:attrNameLst>
                                      </p:cBhvr>
                                      <p:tavLst>
                                        <p:tav tm="0">
                                          <p:val>
                                            <p:strVal val="0-#ppt_w/2"/>
                                          </p:val>
                                        </p:tav>
                                        <p:tav tm="100000">
                                          <p:val>
                                            <p:strVal val="#ppt_x"/>
                                          </p:val>
                                        </p:tav>
                                      </p:tavLst>
                                    </p:anim>
                                    <p:anim calcmode="lin" valueType="num">
                                      <p:cBhvr additive="base">
                                        <p:cTn id="75" dur="3000" fill="hold"/>
                                        <p:tgtEl>
                                          <p:spTgt spid="21"/>
                                        </p:tgtEl>
                                        <p:attrNameLst>
                                          <p:attrName>ppt_y</p:attrName>
                                        </p:attrNameLst>
                                      </p:cBhvr>
                                      <p:tavLst>
                                        <p:tav tm="0">
                                          <p:val>
                                            <p:strVal val="1+#ppt_h/2"/>
                                          </p:val>
                                        </p:tav>
                                        <p:tav tm="100000">
                                          <p:val>
                                            <p:strVal val="#ppt_y"/>
                                          </p:val>
                                        </p:tav>
                                      </p:tavLst>
                                    </p:anim>
                                  </p:childTnLst>
                                </p:cTn>
                              </p:par>
                              <p:par>
                                <p:cTn id="76" presetID="2" presetClass="entr" presetSubtype="12" fill="hold" nodeType="withEffect">
                                  <p:stCondLst>
                                    <p:cond delay="0"/>
                                  </p:stCondLst>
                                  <p:childTnLst>
                                    <p:set>
                                      <p:cBhvr>
                                        <p:cTn id="77" dur="1" fill="hold">
                                          <p:stCondLst>
                                            <p:cond delay="0"/>
                                          </p:stCondLst>
                                        </p:cTn>
                                        <p:tgtEl>
                                          <p:spTgt spid="25"/>
                                        </p:tgtEl>
                                        <p:attrNameLst>
                                          <p:attrName>style.visibility</p:attrName>
                                        </p:attrNameLst>
                                      </p:cBhvr>
                                      <p:to>
                                        <p:strVal val="visible"/>
                                      </p:to>
                                    </p:set>
                                    <p:anim calcmode="lin" valueType="num">
                                      <p:cBhvr additive="base">
                                        <p:cTn id="78" dur="3000" fill="hold"/>
                                        <p:tgtEl>
                                          <p:spTgt spid="25"/>
                                        </p:tgtEl>
                                        <p:attrNameLst>
                                          <p:attrName>ppt_x</p:attrName>
                                        </p:attrNameLst>
                                      </p:cBhvr>
                                      <p:tavLst>
                                        <p:tav tm="0">
                                          <p:val>
                                            <p:strVal val="0-#ppt_w/2"/>
                                          </p:val>
                                        </p:tav>
                                        <p:tav tm="100000">
                                          <p:val>
                                            <p:strVal val="#ppt_x"/>
                                          </p:val>
                                        </p:tav>
                                      </p:tavLst>
                                    </p:anim>
                                    <p:anim calcmode="lin" valueType="num">
                                      <p:cBhvr additive="base">
                                        <p:cTn id="79" dur="3000" fill="hold"/>
                                        <p:tgtEl>
                                          <p:spTgt spid="25"/>
                                        </p:tgtEl>
                                        <p:attrNameLst>
                                          <p:attrName>ppt_y</p:attrName>
                                        </p:attrNameLst>
                                      </p:cBhvr>
                                      <p:tavLst>
                                        <p:tav tm="0">
                                          <p:val>
                                            <p:strVal val="1+#ppt_h/2"/>
                                          </p:val>
                                        </p:tav>
                                        <p:tav tm="100000">
                                          <p:val>
                                            <p:strVal val="#ppt_y"/>
                                          </p:val>
                                        </p:tav>
                                      </p:tavLst>
                                    </p:anim>
                                  </p:childTnLst>
                                </p:cTn>
                              </p:par>
                              <p:par>
                                <p:cTn id="80" presetID="2" presetClass="entr" presetSubtype="3" fill="hold" nodeType="withEffect">
                                  <p:stCondLst>
                                    <p:cond delay="0"/>
                                  </p:stCondLst>
                                  <p:childTnLst>
                                    <p:set>
                                      <p:cBhvr>
                                        <p:cTn id="81" dur="1" fill="hold">
                                          <p:stCondLst>
                                            <p:cond delay="0"/>
                                          </p:stCondLst>
                                        </p:cTn>
                                        <p:tgtEl>
                                          <p:spTgt spid="5"/>
                                        </p:tgtEl>
                                        <p:attrNameLst>
                                          <p:attrName>style.visibility</p:attrName>
                                        </p:attrNameLst>
                                      </p:cBhvr>
                                      <p:to>
                                        <p:strVal val="visible"/>
                                      </p:to>
                                    </p:set>
                                    <p:anim calcmode="lin" valueType="num">
                                      <p:cBhvr additive="base">
                                        <p:cTn id="82" dur="3000" fill="hold"/>
                                        <p:tgtEl>
                                          <p:spTgt spid="5"/>
                                        </p:tgtEl>
                                        <p:attrNameLst>
                                          <p:attrName>ppt_x</p:attrName>
                                        </p:attrNameLst>
                                      </p:cBhvr>
                                      <p:tavLst>
                                        <p:tav tm="0">
                                          <p:val>
                                            <p:strVal val="1+#ppt_w/2"/>
                                          </p:val>
                                        </p:tav>
                                        <p:tav tm="100000">
                                          <p:val>
                                            <p:strVal val="#ppt_x"/>
                                          </p:val>
                                        </p:tav>
                                      </p:tavLst>
                                    </p:anim>
                                    <p:anim calcmode="lin" valueType="num">
                                      <p:cBhvr additive="base">
                                        <p:cTn id="83" dur="3000" fill="hold"/>
                                        <p:tgtEl>
                                          <p:spTgt spid="5"/>
                                        </p:tgtEl>
                                        <p:attrNameLst>
                                          <p:attrName>ppt_y</p:attrName>
                                        </p:attrNameLst>
                                      </p:cBhvr>
                                      <p:tavLst>
                                        <p:tav tm="0">
                                          <p:val>
                                            <p:strVal val="0-#ppt_h/2"/>
                                          </p:val>
                                        </p:tav>
                                        <p:tav tm="100000">
                                          <p:val>
                                            <p:strVal val="#ppt_y"/>
                                          </p:val>
                                        </p:tav>
                                      </p:tavLst>
                                    </p:anim>
                                  </p:childTnLst>
                                </p:cTn>
                              </p:par>
                              <p:par>
                                <p:cTn id="84" presetID="2" presetClass="entr" presetSubtype="3" fill="hold" nodeType="withEffect">
                                  <p:stCondLst>
                                    <p:cond delay="0"/>
                                  </p:stCondLst>
                                  <p:childTnLst>
                                    <p:set>
                                      <p:cBhvr>
                                        <p:cTn id="85" dur="1" fill="hold">
                                          <p:stCondLst>
                                            <p:cond delay="0"/>
                                          </p:stCondLst>
                                        </p:cTn>
                                        <p:tgtEl>
                                          <p:spTgt spid="7"/>
                                        </p:tgtEl>
                                        <p:attrNameLst>
                                          <p:attrName>style.visibility</p:attrName>
                                        </p:attrNameLst>
                                      </p:cBhvr>
                                      <p:to>
                                        <p:strVal val="visible"/>
                                      </p:to>
                                    </p:set>
                                    <p:anim calcmode="lin" valueType="num">
                                      <p:cBhvr additive="base">
                                        <p:cTn id="86" dur="3000" fill="hold"/>
                                        <p:tgtEl>
                                          <p:spTgt spid="7"/>
                                        </p:tgtEl>
                                        <p:attrNameLst>
                                          <p:attrName>ppt_x</p:attrName>
                                        </p:attrNameLst>
                                      </p:cBhvr>
                                      <p:tavLst>
                                        <p:tav tm="0">
                                          <p:val>
                                            <p:strVal val="1+#ppt_w/2"/>
                                          </p:val>
                                        </p:tav>
                                        <p:tav tm="100000">
                                          <p:val>
                                            <p:strVal val="#ppt_x"/>
                                          </p:val>
                                        </p:tav>
                                      </p:tavLst>
                                    </p:anim>
                                    <p:anim calcmode="lin" valueType="num">
                                      <p:cBhvr additive="base">
                                        <p:cTn id="87" dur="3000" fill="hold"/>
                                        <p:tgtEl>
                                          <p:spTgt spid="7"/>
                                        </p:tgtEl>
                                        <p:attrNameLst>
                                          <p:attrName>ppt_y</p:attrName>
                                        </p:attrNameLst>
                                      </p:cBhvr>
                                      <p:tavLst>
                                        <p:tav tm="0">
                                          <p:val>
                                            <p:strVal val="0-#ppt_h/2"/>
                                          </p:val>
                                        </p:tav>
                                        <p:tav tm="100000">
                                          <p:val>
                                            <p:strVal val="#ppt_y"/>
                                          </p:val>
                                        </p:tav>
                                      </p:tavLst>
                                    </p:anim>
                                  </p:childTnLst>
                                </p:cTn>
                              </p:par>
                              <p:par>
                                <p:cTn id="88" presetID="2" presetClass="entr" presetSubtype="3" fill="hold" nodeType="withEffect">
                                  <p:stCondLst>
                                    <p:cond delay="0"/>
                                  </p:stCondLst>
                                  <p:childTnLst>
                                    <p:set>
                                      <p:cBhvr>
                                        <p:cTn id="89" dur="1" fill="hold">
                                          <p:stCondLst>
                                            <p:cond delay="0"/>
                                          </p:stCondLst>
                                        </p:cTn>
                                        <p:tgtEl>
                                          <p:spTgt spid="11"/>
                                        </p:tgtEl>
                                        <p:attrNameLst>
                                          <p:attrName>style.visibility</p:attrName>
                                        </p:attrNameLst>
                                      </p:cBhvr>
                                      <p:to>
                                        <p:strVal val="visible"/>
                                      </p:to>
                                    </p:set>
                                    <p:anim calcmode="lin" valueType="num">
                                      <p:cBhvr additive="base">
                                        <p:cTn id="90" dur="3000" fill="hold"/>
                                        <p:tgtEl>
                                          <p:spTgt spid="11"/>
                                        </p:tgtEl>
                                        <p:attrNameLst>
                                          <p:attrName>ppt_x</p:attrName>
                                        </p:attrNameLst>
                                      </p:cBhvr>
                                      <p:tavLst>
                                        <p:tav tm="0">
                                          <p:val>
                                            <p:strVal val="1+#ppt_w/2"/>
                                          </p:val>
                                        </p:tav>
                                        <p:tav tm="100000">
                                          <p:val>
                                            <p:strVal val="#ppt_x"/>
                                          </p:val>
                                        </p:tav>
                                      </p:tavLst>
                                    </p:anim>
                                    <p:anim calcmode="lin" valueType="num">
                                      <p:cBhvr additive="base">
                                        <p:cTn id="91" dur="3000" fill="hold"/>
                                        <p:tgtEl>
                                          <p:spTgt spid="11"/>
                                        </p:tgtEl>
                                        <p:attrNameLst>
                                          <p:attrName>ppt_y</p:attrName>
                                        </p:attrNameLst>
                                      </p:cBhvr>
                                      <p:tavLst>
                                        <p:tav tm="0">
                                          <p:val>
                                            <p:strVal val="0-#ppt_h/2"/>
                                          </p:val>
                                        </p:tav>
                                        <p:tav tm="100000">
                                          <p:val>
                                            <p:strVal val="#ppt_y"/>
                                          </p:val>
                                        </p:tav>
                                      </p:tavLst>
                                    </p:anim>
                                  </p:childTnLst>
                                </p:cTn>
                              </p:par>
                              <p:par>
                                <p:cTn id="92" presetID="2" presetClass="entr" presetSubtype="3" fill="hold" nodeType="withEffect">
                                  <p:stCondLst>
                                    <p:cond delay="0"/>
                                  </p:stCondLst>
                                  <p:childTnLst>
                                    <p:set>
                                      <p:cBhvr>
                                        <p:cTn id="93" dur="1" fill="hold">
                                          <p:stCondLst>
                                            <p:cond delay="0"/>
                                          </p:stCondLst>
                                        </p:cTn>
                                        <p:tgtEl>
                                          <p:spTgt spid="15"/>
                                        </p:tgtEl>
                                        <p:attrNameLst>
                                          <p:attrName>style.visibility</p:attrName>
                                        </p:attrNameLst>
                                      </p:cBhvr>
                                      <p:to>
                                        <p:strVal val="visible"/>
                                      </p:to>
                                    </p:set>
                                    <p:anim calcmode="lin" valueType="num">
                                      <p:cBhvr additive="base">
                                        <p:cTn id="94" dur="3000" fill="hold"/>
                                        <p:tgtEl>
                                          <p:spTgt spid="15"/>
                                        </p:tgtEl>
                                        <p:attrNameLst>
                                          <p:attrName>ppt_x</p:attrName>
                                        </p:attrNameLst>
                                      </p:cBhvr>
                                      <p:tavLst>
                                        <p:tav tm="0">
                                          <p:val>
                                            <p:strVal val="1+#ppt_w/2"/>
                                          </p:val>
                                        </p:tav>
                                        <p:tav tm="100000">
                                          <p:val>
                                            <p:strVal val="#ppt_x"/>
                                          </p:val>
                                        </p:tav>
                                      </p:tavLst>
                                    </p:anim>
                                    <p:anim calcmode="lin" valueType="num">
                                      <p:cBhvr additive="base">
                                        <p:cTn id="95" dur="3000" fill="hold"/>
                                        <p:tgtEl>
                                          <p:spTgt spid="15"/>
                                        </p:tgtEl>
                                        <p:attrNameLst>
                                          <p:attrName>ppt_y</p:attrName>
                                        </p:attrNameLst>
                                      </p:cBhvr>
                                      <p:tavLst>
                                        <p:tav tm="0">
                                          <p:val>
                                            <p:strVal val="0-#ppt_h/2"/>
                                          </p:val>
                                        </p:tav>
                                        <p:tav tm="100000">
                                          <p:val>
                                            <p:strVal val="#ppt_y"/>
                                          </p:val>
                                        </p:tav>
                                      </p:tavLst>
                                    </p:anim>
                                  </p:childTnLst>
                                </p:cTn>
                              </p:par>
                              <p:par>
                                <p:cTn id="96" presetID="2" presetClass="entr" presetSubtype="3" fill="hold" nodeType="withEffect">
                                  <p:stCondLst>
                                    <p:cond delay="0"/>
                                  </p:stCondLst>
                                  <p:childTnLst>
                                    <p:set>
                                      <p:cBhvr>
                                        <p:cTn id="97" dur="1" fill="hold">
                                          <p:stCondLst>
                                            <p:cond delay="0"/>
                                          </p:stCondLst>
                                        </p:cTn>
                                        <p:tgtEl>
                                          <p:spTgt spid="19"/>
                                        </p:tgtEl>
                                        <p:attrNameLst>
                                          <p:attrName>style.visibility</p:attrName>
                                        </p:attrNameLst>
                                      </p:cBhvr>
                                      <p:to>
                                        <p:strVal val="visible"/>
                                      </p:to>
                                    </p:set>
                                    <p:anim calcmode="lin" valueType="num">
                                      <p:cBhvr additive="base">
                                        <p:cTn id="98" dur="3000" fill="hold"/>
                                        <p:tgtEl>
                                          <p:spTgt spid="19"/>
                                        </p:tgtEl>
                                        <p:attrNameLst>
                                          <p:attrName>ppt_x</p:attrName>
                                        </p:attrNameLst>
                                      </p:cBhvr>
                                      <p:tavLst>
                                        <p:tav tm="0">
                                          <p:val>
                                            <p:strVal val="1+#ppt_w/2"/>
                                          </p:val>
                                        </p:tav>
                                        <p:tav tm="100000">
                                          <p:val>
                                            <p:strVal val="#ppt_x"/>
                                          </p:val>
                                        </p:tav>
                                      </p:tavLst>
                                    </p:anim>
                                    <p:anim calcmode="lin" valueType="num">
                                      <p:cBhvr additive="base">
                                        <p:cTn id="99" dur="3000" fill="hold"/>
                                        <p:tgtEl>
                                          <p:spTgt spid="19"/>
                                        </p:tgtEl>
                                        <p:attrNameLst>
                                          <p:attrName>ppt_y</p:attrName>
                                        </p:attrNameLst>
                                      </p:cBhvr>
                                      <p:tavLst>
                                        <p:tav tm="0">
                                          <p:val>
                                            <p:strVal val="0-#ppt_h/2"/>
                                          </p:val>
                                        </p:tav>
                                        <p:tav tm="100000">
                                          <p:val>
                                            <p:strVal val="#ppt_y"/>
                                          </p:val>
                                        </p:tav>
                                      </p:tavLst>
                                    </p:anim>
                                  </p:childTnLst>
                                </p:cTn>
                              </p:par>
                              <p:par>
                                <p:cTn id="100" presetID="2" presetClass="entr" presetSubtype="3" fill="hold" nodeType="withEffect">
                                  <p:stCondLst>
                                    <p:cond delay="0"/>
                                  </p:stCondLst>
                                  <p:childTnLst>
                                    <p:set>
                                      <p:cBhvr>
                                        <p:cTn id="101" dur="1" fill="hold">
                                          <p:stCondLst>
                                            <p:cond delay="0"/>
                                          </p:stCondLst>
                                        </p:cTn>
                                        <p:tgtEl>
                                          <p:spTgt spid="23"/>
                                        </p:tgtEl>
                                        <p:attrNameLst>
                                          <p:attrName>style.visibility</p:attrName>
                                        </p:attrNameLst>
                                      </p:cBhvr>
                                      <p:to>
                                        <p:strVal val="visible"/>
                                      </p:to>
                                    </p:set>
                                    <p:anim calcmode="lin" valueType="num">
                                      <p:cBhvr additive="base">
                                        <p:cTn id="102" dur="3000" fill="hold"/>
                                        <p:tgtEl>
                                          <p:spTgt spid="23"/>
                                        </p:tgtEl>
                                        <p:attrNameLst>
                                          <p:attrName>ppt_x</p:attrName>
                                        </p:attrNameLst>
                                      </p:cBhvr>
                                      <p:tavLst>
                                        <p:tav tm="0">
                                          <p:val>
                                            <p:strVal val="1+#ppt_w/2"/>
                                          </p:val>
                                        </p:tav>
                                        <p:tav tm="100000">
                                          <p:val>
                                            <p:strVal val="#ppt_x"/>
                                          </p:val>
                                        </p:tav>
                                      </p:tavLst>
                                    </p:anim>
                                    <p:anim calcmode="lin" valueType="num">
                                      <p:cBhvr additive="base">
                                        <p:cTn id="103" dur="3000" fill="hold"/>
                                        <p:tgtEl>
                                          <p:spTgt spid="23"/>
                                        </p:tgtEl>
                                        <p:attrNameLst>
                                          <p:attrName>ppt_y</p:attrName>
                                        </p:attrNameLst>
                                      </p:cBhvr>
                                      <p:tavLst>
                                        <p:tav tm="0">
                                          <p:val>
                                            <p:strVal val="0-#ppt_h/2"/>
                                          </p:val>
                                        </p:tav>
                                        <p:tav tm="100000">
                                          <p:val>
                                            <p:strVal val="#ppt_y"/>
                                          </p:val>
                                        </p:tav>
                                      </p:tavLst>
                                    </p:anim>
                                  </p:childTnLst>
                                </p:cTn>
                              </p:par>
                              <p:par>
                                <p:cTn id="104" presetID="8" presetClass="emph" presetSubtype="0" fill="hold" nodeType="withEffect">
                                  <p:stCondLst>
                                    <p:cond delay="0"/>
                                  </p:stCondLst>
                                  <p:childTnLst>
                                    <p:animRot by="21600000">
                                      <p:cBhvr>
                                        <p:cTn id="105" dur="3000" fill="hold"/>
                                        <p:tgtEl>
                                          <p:spTgt spid="3"/>
                                        </p:tgtEl>
                                        <p:attrNameLst>
                                          <p:attrName>r</p:attrName>
                                        </p:attrNameLst>
                                      </p:cBhvr>
                                    </p:animRot>
                                  </p:childTnLst>
                                </p:cTn>
                              </p:par>
                              <p:par>
                                <p:cTn id="106" presetID="8" presetClass="emph" presetSubtype="0" fill="hold" nodeType="withEffect">
                                  <p:stCondLst>
                                    <p:cond delay="0"/>
                                  </p:stCondLst>
                                  <p:childTnLst>
                                    <p:animRot by="21600000">
                                      <p:cBhvr>
                                        <p:cTn id="107" dur="3000" fill="hold"/>
                                        <p:tgtEl>
                                          <p:spTgt spid="4"/>
                                        </p:tgtEl>
                                        <p:attrNameLst>
                                          <p:attrName>r</p:attrName>
                                        </p:attrNameLst>
                                      </p:cBhvr>
                                    </p:animRot>
                                  </p:childTnLst>
                                </p:cTn>
                              </p:par>
                              <p:par>
                                <p:cTn id="108" presetID="8" presetClass="emph" presetSubtype="0" fill="hold" nodeType="withEffect">
                                  <p:stCondLst>
                                    <p:cond delay="0"/>
                                  </p:stCondLst>
                                  <p:childTnLst>
                                    <p:animRot by="21600000">
                                      <p:cBhvr>
                                        <p:cTn id="109" dur="3000" fill="hold"/>
                                        <p:tgtEl>
                                          <p:spTgt spid="5"/>
                                        </p:tgtEl>
                                        <p:attrNameLst>
                                          <p:attrName>r</p:attrName>
                                        </p:attrNameLst>
                                      </p:cBhvr>
                                    </p:animRot>
                                  </p:childTnLst>
                                </p:cTn>
                              </p:par>
                              <p:par>
                                <p:cTn id="110" presetID="8" presetClass="emph" presetSubtype="0" fill="hold" nodeType="withEffect">
                                  <p:stCondLst>
                                    <p:cond delay="0"/>
                                  </p:stCondLst>
                                  <p:childTnLst>
                                    <p:animRot by="21600000">
                                      <p:cBhvr>
                                        <p:cTn id="111" dur="3000" fill="hold"/>
                                        <p:tgtEl>
                                          <p:spTgt spid="6"/>
                                        </p:tgtEl>
                                        <p:attrNameLst>
                                          <p:attrName>r</p:attrName>
                                        </p:attrNameLst>
                                      </p:cBhvr>
                                    </p:animRot>
                                  </p:childTnLst>
                                </p:cTn>
                              </p:par>
                              <p:par>
                                <p:cTn id="112" presetID="8" presetClass="emph" presetSubtype="0" fill="hold" nodeType="withEffect">
                                  <p:stCondLst>
                                    <p:cond delay="0"/>
                                  </p:stCondLst>
                                  <p:childTnLst>
                                    <p:animRot by="21600000">
                                      <p:cBhvr>
                                        <p:cTn id="113" dur="3000" fill="hold"/>
                                        <p:tgtEl>
                                          <p:spTgt spid="7"/>
                                        </p:tgtEl>
                                        <p:attrNameLst>
                                          <p:attrName>r</p:attrName>
                                        </p:attrNameLst>
                                      </p:cBhvr>
                                    </p:animRot>
                                  </p:childTnLst>
                                </p:cTn>
                              </p:par>
                              <p:par>
                                <p:cTn id="114" presetID="8" presetClass="emph" presetSubtype="0" fill="hold" nodeType="withEffect">
                                  <p:stCondLst>
                                    <p:cond delay="0"/>
                                  </p:stCondLst>
                                  <p:childTnLst>
                                    <p:animRot by="21600000">
                                      <p:cBhvr>
                                        <p:cTn id="115" dur="3000" fill="hold"/>
                                        <p:tgtEl>
                                          <p:spTgt spid="8"/>
                                        </p:tgtEl>
                                        <p:attrNameLst>
                                          <p:attrName>r</p:attrName>
                                        </p:attrNameLst>
                                      </p:cBhvr>
                                    </p:animRot>
                                  </p:childTnLst>
                                </p:cTn>
                              </p:par>
                              <p:par>
                                <p:cTn id="116" presetID="8" presetClass="emph" presetSubtype="0" fill="hold" nodeType="withEffect">
                                  <p:stCondLst>
                                    <p:cond delay="0"/>
                                  </p:stCondLst>
                                  <p:childTnLst>
                                    <p:animRot by="21600000">
                                      <p:cBhvr>
                                        <p:cTn id="117" dur="3000" fill="hold"/>
                                        <p:tgtEl>
                                          <p:spTgt spid="9"/>
                                        </p:tgtEl>
                                        <p:attrNameLst>
                                          <p:attrName>r</p:attrName>
                                        </p:attrNameLst>
                                      </p:cBhvr>
                                    </p:animRot>
                                  </p:childTnLst>
                                </p:cTn>
                              </p:par>
                              <p:par>
                                <p:cTn id="118" presetID="8" presetClass="emph" presetSubtype="0" fill="hold" nodeType="withEffect">
                                  <p:stCondLst>
                                    <p:cond delay="0"/>
                                  </p:stCondLst>
                                  <p:childTnLst>
                                    <p:animRot by="21600000">
                                      <p:cBhvr>
                                        <p:cTn id="119" dur="3000" fill="hold"/>
                                        <p:tgtEl>
                                          <p:spTgt spid="10"/>
                                        </p:tgtEl>
                                        <p:attrNameLst>
                                          <p:attrName>r</p:attrName>
                                        </p:attrNameLst>
                                      </p:cBhvr>
                                    </p:animRot>
                                  </p:childTnLst>
                                </p:cTn>
                              </p:par>
                              <p:par>
                                <p:cTn id="120" presetID="8" presetClass="emph" presetSubtype="0" fill="hold" nodeType="withEffect">
                                  <p:stCondLst>
                                    <p:cond delay="0"/>
                                  </p:stCondLst>
                                  <p:childTnLst>
                                    <p:animRot by="21600000">
                                      <p:cBhvr>
                                        <p:cTn id="121" dur="3000" fill="hold"/>
                                        <p:tgtEl>
                                          <p:spTgt spid="11"/>
                                        </p:tgtEl>
                                        <p:attrNameLst>
                                          <p:attrName>r</p:attrName>
                                        </p:attrNameLst>
                                      </p:cBhvr>
                                    </p:animRot>
                                  </p:childTnLst>
                                </p:cTn>
                              </p:par>
                              <p:par>
                                <p:cTn id="122" presetID="8" presetClass="emph" presetSubtype="0" fill="hold" nodeType="withEffect">
                                  <p:stCondLst>
                                    <p:cond delay="0"/>
                                  </p:stCondLst>
                                  <p:childTnLst>
                                    <p:animRot by="21600000">
                                      <p:cBhvr>
                                        <p:cTn id="123" dur="3000" fill="hold"/>
                                        <p:tgtEl>
                                          <p:spTgt spid="12"/>
                                        </p:tgtEl>
                                        <p:attrNameLst>
                                          <p:attrName>r</p:attrName>
                                        </p:attrNameLst>
                                      </p:cBhvr>
                                    </p:animRot>
                                  </p:childTnLst>
                                </p:cTn>
                              </p:par>
                              <p:par>
                                <p:cTn id="124" presetID="8" presetClass="emph" presetSubtype="0" fill="hold" nodeType="withEffect">
                                  <p:stCondLst>
                                    <p:cond delay="0"/>
                                  </p:stCondLst>
                                  <p:childTnLst>
                                    <p:animRot by="21600000">
                                      <p:cBhvr>
                                        <p:cTn id="125" dur="3000" fill="hold"/>
                                        <p:tgtEl>
                                          <p:spTgt spid="13"/>
                                        </p:tgtEl>
                                        <p:attrNameLst>
                                          <p:attrName>r</p:attrName>
                                        </p:attrNameLst>
                                      </p:cBhvr>
                                    </p:animRot>
                                  </p:childTnLst>
                                </p:cTn>
                              </p:par>
                              <p:par>
                                <p:cTn id="126" presetID="8" presetClass="emph" presetSubtype="0" fill="hold" nodeType="withEffect">
                                  <p:stCondLst>
                                    <p:cond delay="0"/>
                                  </p:stCondLst>
                                  <p:childTnLst>
                                    <p:animRot by="21600000">
                                      <p:cBhvr>
                                        <p:cTn id="127" dur="3000" fill="hold"/>
                                        <p:tgtEl>
                                          <p:spTgt spid="14"/>
                                        </p:tgtEl>
                                        <p:attrNameLst>
                                          <p:attrName>r</p:attrName>
                                        </p:attrNameLst>
                                      </p:cBhvr>
                                    </p:animRot>
                                  </p:childTnLst>
                                </p:cTn>
                              </p:par>
                              <p:par>
                                <p:cTn id="128" presetID="8" presetClass="emph" presetSubtype="0" fill="hold" nodeType="withEffect">
                                  <p:stCondLst>
                                    <p:cond delay="0"/>
                                  </p:stCondLst>
                                  <p:childTnLst>
                                    <p:animRot by="21600000">
                                      <p:cBhvr>
                                        <p:cTn id="129" dur="3000" fill="hold"/>
                                        <p:tgtEl>
                                          <p:spTgt spid="15"/>
                                        </p:tgtEl>
                                        <p:attrNameLst>
                                          <p:attrName>r</p:attrName>
                                        </p:attrNameLst>
                                      </p:cBhvr>
                                    </p:animRot>
                                  </p:childTnLst>
                                </p:cTn>
                              </p:par>
                              <p:par>
                                <p:cTn id="130" presetID="8" presetClass="emph" presetSubtype="0" fill="hold" nodeType="withEffect">
                                  <p:stCondLst>
                                    <p:cond delay="0"/>
                                  </p:stCondLst>
                                  <p:childTnLst>
                                    <p:animRot by="21600000">
                                      <p:cBhvr>
                                        <p:cTn id="131" dur="3000" fill="hold"/>
                                        <p:tgtEl>
                                          <p:spTgt spid="16"/>
                                        </p:tgtEl>
                                        <p:attrNameLst>
                                          <p:attrName>r</p:attrName>
                                        </p:attrNameLst>
                                      </p:cBhvr>
                                    </p:animRot>
                                  </p:childTnLst>
                                </p:cTn>
                              </p:par>
                              <p:par>
                                <p:cTn id="132" presetID="8" presetClass="emph" presetSubtype="0" fill="hold" nodeType="withEffect">
                                  <p:stCondLst>
                                    <p:cond delay="0"/>
                                  </p:stCondLst>
                                  <p:childTnLst>
                                    <p:animRot by="21600000">
                                      <p:cBhvr>
                                        <p:cTn id="133" dur="3000" fill="hold"/>
                                        <p:tgtEl>
                                          <p:spTgt spid="17"/>
                                        </p:tgtEl>
                                        <p:attrNameLst>
                                          <p:attrName>r</p:attrName>
                                        </p:attrNameLst>
                                      </p:cBhvr>
                                    </p:animRot>
                                  </p:childTnLst>
                                </p:cTn>
                              </p:par>
                              <p:par>
                                <p:cTn id="134" presetID="8" presetClass="emph" presetSubtype="0" fill="hold" nodeType="withEffect">
                                  <p:stCondLst>
                                    <p:cond delay="0"/>
                                  </p:stCondLst>
                                  <p:childTnLst>
                                    <p:animRot by="21600000">
                                      <p:cBhvr>
                                        <p:cTn id="135" dur="3000" fill="hold"/>
                                        <p:tgtEl>
                                          <p:spTgt spid="18"/>
                                        </p:tgtEl>
                                        <p:attrNameLst>
                                          <p:attrName>r</p:attrName>
                                        </p:attrNameLst>
                                      </p:cBhvr>
                                    </p:animRot>
                                  </p:childTnLst>
                                </p:cTn>
                              </p:par>
                              <p:par>
                                <p:cTn id="136" presetID="8" presetClass="emph" presetSubtype="0" fill="hold" nodeType="withEffect">
                                  <p:stCondLst>
                                    <p:cond delay="0"/>
                                  </p:stCondLst>
                                  <p:childTnLst>
                                    <p:animRot by="21600000">
                                      <p:cBhvr>
                                        <p:cTn id="137" dur="3000" fill="hold"/>
                                        <p:tgtEl>
                                          <p:spTgt spid="19"/>
                                        </p:tgtEl>
                                        <p:attrNameLst>
                                          <p:attrName>r</p:attrName>
                                        </p:attrNameLst>
                                      </p:cBhvr>
                                    </p:animRot>
                                  </p:childTnLst>
                                </p:cTn>
                              </p:par>
                              <p:par>
                                <p:cTn id="138" presetID="8" presetClass="emph" presetSubtype="0" fill="hold" nodeType="withEffect">
                                  <p:stCondLst>
                                    <p:cond delay="0"/>
                                  </p:stCondLst>
                                  <p:childTnLst>
                                    <p:animRot by="21600000">
                                      <p:cBhvr>
                                        <p:cTn id="139" dur="3000" fill="hold"/>
                                        <p:tgtEl>
                                          <p:spTgt spid="20"/>
                                        </p:tgtEl>
                                        <p:attrNameLst>
                                          <p:attrName>r</p:attrName>
                                        </p:attrNameLst>
                                      </p:cBhvr>
                                    </p:animRot>
                                  </p:childTnLst>
                                </p:cTn>
                              </p:par>
                              <p:par>
                                <p:cTn id="140" presetID="8" presetClass="emph" presetSubtype="0" fill="hold" nodeType="withEffect">
                                  <p:stCondLst>
                                    <p:cond delay="0"/>
                                  </p:stCondLst>
                                  <p:childTnLst>
                                    <p:animRot by="21600000">
                                      <p:cBhvr>
                                        <p:cTn id="141" dur="3000" fill="hold"/>
                                        <p:tgtEl>
                                          <p:spTgt spid="21"/>
                                        </p:tgtEl>
                                        <p:attrNameLst>
                                          <p:attrName>r</p:attrName>
                                        </p:attrNameLst>
                                      </p:cBhvr>
                                    </p:animRot>
                                  </p:childTnLst>
                                </p:cTn>
                              </p:par>
                              <p:par>
                                <p:cTn id="142" presetID="8" presetClass="emph" presetSubtype="0" fill="hold" nodeType="withEffect">
                                  <p:stCondLst>
                                    <p:cond delay="0"/>
                                  </p:stCondLst>
                                  <p:childTnLst>
                                    <p:animRot by="21600000">
                                      <p:cBhvr>
                                        <p:cTn id="143" dur="3000" fill="hold"/>
                                        <p:tgtEl>
                                          <p:spTgt spid="22"/>
                                        </p:tgtEl>
                                        <p:attrNameLst>
                                          <p:attrName>r</p:attrName>
                                        </p:attrNameLst>
                                      </p:cBhvr>
                                    </p:animRot>
                                  </p:childTnLst>
                                </p:cTn>
                              </p:par>
                              <p:par>
                                <p:cTn id="144" presetID="8" presetClass="emph" presetSubtype="0" fill="hold" nodeType="withEffect">
                                  <p:stCondLst>
                                    <p:cond delay="0"/>
                                  </p:stCondLst>
                                  <p:childTnLst>
                                    <p:animRot by="21600000">
                                      <p:cBhvr>
                                        <p:cTn id="145" dur="3000" fill="hold"/>
                                        <p:tgtEl>
                                          <p:spTgt spid="23"/>
                                        </p:tgtEl>
                                        <p:attrNameLst>
                                          <p:attrName>r</p:attrName>
                                        </p:attrNameLst>
                                      </p:cBhvr>
                                    </p:animRot>
                                  </p:childTnLst>
                                </p:cTn>
                              </p:par>
                              <p:par>
                                <p:cTn id="146" presetID="8" presetClass="emph" presetSubtype="0" fill="hold" nodeType="withEffect">
                                  <p:stCondLst>
                                    <p:cond delay="0"/>
                                  </p:stCondLst>
                                  <p:childTnLst>
                                    <p:animRot by="21600000">
                                      <p:cBhvr>
                                        <p:cTn id="147" dur="3000" fill="hold"/>
                                        <p:tgtEl>
                                          <p:spTgt spid="24"/>
                                        </p:tgtEl>
                                        <p:attrNameLst>
                                          <p:attrName>r</p:attrName>
                                        </p:attrNameLst>
                                      </p:cBhvr>
                                    </p:animRot>
                                  </p:childTnLst>
                                </p:cTn>
                              </p:par>
                              <p:par>
                                <p:cTn id="148" presetID="8" presetClass="emph" presetSubtype="0" fill="hold" nodeType="withEffect">
                                  <p:stCondLst>
                                    <p:cond delay="0"/>
                                  </p:stCondLst>
                                  <p:childTnLst>
                                    <p:animRot by="21600000">
                                      <p:cBhvr>
                                        <p:cTn id="149" dur="3000" fill="hold"/>
                                        <p:tgtEl>
                                          <p:spTgt spid="25"/>
                                        </p:tgtEl>
                                        <p:attrNameLst>
                                          <p:attrName>r</p:attrName>
                                        </p:attrNameLst>
                                      </p:cBhvr>
                                    </p:animRot>
                                  </p:childTnLst>
                                </p:cTn>
                              </p:par>
                              <p:par>
                                <p:cTn id="150" presetID="8" presetClass="emph" presetSubtype="0" fill="hold" nodeType="withEffect">
                                  <p:stCondLst>
                                    <p:cond delay="0"/>
                                  </p:stCondLst>
                                  <p:childTnLst>
                                    <p:animRot by="21600000">
                                      <p:cBhvr>
                                        <p:cTn id="151" dur="3000" fill="hold"/>
                                        <p:tgtEl>
                                          <p:spTgt spid="26"/>
                                        </p:tgtEl>
                                        <p:attrNameLst>
                                          <p:attrName>r</p:attrName>
                                        </p:attrNameLst>
                                      </p:cBhvr>
                                    </p:animRot>
                                  </p:childTnLst>
                                </p:cTn>
                              </p:par>
                            </p:childTnLst>
                          </p:cTn>
                        </p:par>
                        <p:par>
                          <p:cTn id="152" fill="hold">
                            <p:stCondLst>
                              <p:cond delay="3000"/>
                            </p:stCondLst>
                            <p:childTnLst>
                              <p:par>
                                <p:cTn id="153" presetID="2" presetClass="exit" presetSubtype="6" fill="hold" nodeType="afterEffect">
                                  <p:stCondLst>
                                    <p:cond delay="0"/>
                                  </p:stCondLst>
                                  <p:childTnLst>
                                    <p:anim calcmode="lin" valueType="num">
                                      <p:cBhvr additive="base">
                                        <p:cTn id="154" dur="3000"/>
                                        <p:tgtEl>
                                          <p:spTgt spid="3"/>
                                        </p:tgtEl>
                                        <p:attrNameLst>
                                          <p:attrName>ppt_x</p:attrName>
                                        </p:attrNameLst>
                                      </p:cBhvr>
                                      <p:tavLst>
                                        <p:tav tm="0">
                                          <p:val>
                                            <p:strVal val="ppt_x"/>
                                          </p:val>
                                        </p:tav>
                                        <p:tav tm="100000">
                                          <p:val>
                                            <p:strVal val="1+ppt_w/2"/>
                                          </p:val>
                                        </p:tav>
                                      </p:tavLst>
                                    </p:anim>
                                    <p:anim calcmode="lin" valueType="num">
                                      <p:cBhvr additive="base">
                                        <p:cTn id="155" dur="3000"/>
                                        <p:tgtEl>
                                          <p:spTgt spid="3"/>
                                        </p:tgtEl>
                                        <p:attrNameLst>
                                          <p:attrName>ppt_y</p:attrName>
                                        </p:attrNameLst>
                                      </p:cBhvr>
                                      <p:tavLst>
                                        <p:tav tm="0">
                                          <p:val>
                                            <p:strVal val="ppt_y"/>
                                          </p:val>
                                        </p:tav>
                                        <p:tav tm="100000">
                                          <p:val>
                                            <p:strVal val="1+ppt_h/2"/>
                                          </p:val>
                                        </p:tav>
                                      </p:tavLst>
                                    </p:anim>
                                    <p:set>
                                      <p:cBhvr>
                                        <p:cTn id="156" dur="1" fill="hold">
                                          <p:stCondLst>
                                            <p:cond delay="2999"/>
                                          </p:stCondLst>
                                        </p:cTn>
                                        <p:tgtEl>
                                          <p:spTgt spid="3"/>
                                        </p:tgtEl>
                                        <p:attrNameLst>
                                          <p:attrName>style.visibility</p:attrName>
                                        </p:attrNameLst>
                                      </p:cBhvr>
                                      <p:to>
                                        <p:strVal val="hidden"/>
                                      </p:to>
                                    </p:set>
                                  </p:childTnLst>
                                </p:cTn>
                              </p:par>
                              <p:par>
                                <p:cTn id="157" presetID="2" presetClass="exit" presetSubtype="6" fill="hold" nodeType="withEffect">
                                  <p:stCondLst>
                                    <p:cond delay="0"/>
                                  </p:stCondLst>
                                  <p:childTnLst>
                                    <p:anim calcmode="lin" valueType="num">
                                      <p:cBhvr additive="base">
                                        <p:cTn id="158" dur="3000"/>
                                        <p:tgtEl>
                                          <p:spTgt spid="8"/>
                                        </p:tgtEl>
                                        <p:attrNameLst>
                                          <p:attrName>ppt_x</p:attrName>
                                        </p:attrNameLst>
                                      </p:cBhvr>
                                      <p:tavLst>
                                        <p:tav tm="0">
                                          <p:val>
                                            <p:strVal val="ppt_x"/>
                                          </p:val>
                                        </p:tav>
                                        <p:tav tm="100000">
                                          <p:val>
                                            <p:strVal val="1+ppt_w/2"/>
                                          </p:val>
                                        </p:tav>
                                      </p:tavLst>
                                    </p:anim>
                                    <p:anim calcmode="lin" valueType="num">
                                      <p:cBhvr additive="base">
                                        <p:cTn id="159" dur="3000"/>
                                        <p:tgtEl>
                                          <p:spTgt spid="8"/>
                                        </p:tgtEl>
                                        <p:attrNameLst>
                                          <p:attrName>ppt_y</p:attrName>
                                        </p:attrNameLst>
                                      </p:cBhvr>
                                      <p:tavLst>
                                        <p:tav tm="0">
                                          <p:val>
                                            <p:strVal val="ppt_y"/>
                                          </p:val>
                                        </p:tav>
                                        <p:tav tm="100000">
                                          <p:val>
                                            <p:strVal val="1+ppt_h/2"/>
                                          </p:val>
                                        </p:tav>
                                      </p:tavLst>
                                    </p:anim>
                                    <p:set>
                                      <p:cBhvr>
                                        <p:cTn id="160" dur="1" fill="hold">
                                          <p:stCondLst>
                                            <p:cond delay="2999"/>
                                          </p:stCondLst>
                                        </p:cTn>
                                        <p:tgtEl>
                                          <p:spTgt spid="8"/>
                                        </p:tgtEl>
                                        <p:attrNameLst>
                                          <p:attrName>style.visibility</p:attrName>
                                        </p:attrNameLst>
                                      </p:cBhvr>
                                      <p:to>
                                        <p:strVal val="hidden"/>
                                      </p:to>
                                    </p:set>
                                  </p:childTnLst>
                                </p:cTn>
                              </p:par>
                              <p:par>
                                <p:cTn id="161" presetID="2" presetClass="exit" presetSubtype="6" fill="hold" nodeType="withEffect">
                                  <p:stCondLst>
                                    <p:cond delay="0"/>
                                  </p:stCondLst>
                                  <p:childTnLst>
                                    <p:anim calcmode="lin" valueType="num">
                                      <p:cBhvr additive="base">
                                        <p:cTn id="162" dur="3000"/>
                                        <p:tgtEl>
                                          <p:spTgt spid="12"/>
                                        </p:tgtEl>
                                        <p:attrNameLst>
                                          <p:attrName>ppt_x</p:attrName>
                                        </p:attrNameLst>
                                      </p:cBhvr>
                                      <p:tavLst>
                                        <p:tav tm="0">
                                          <p:val>
                                            <p:strVal val="ppt_x"/>
                                          </p:val>
                                        </p:tav>
                                        <p:tav tm="100000">
                                          <p:val>
                                            <p:strVal val="1+ppt_w/2"/>
                                          </p:val>
                                        </p:tav>
                                      </p:tavLst>
                                    </p:anim>
                                    <p:anim calcmode="lin" valueType="num">
                                      <p:cBhvr additive="base">
                                        <p:cTn id="163" dur="3000"/>
                                        <p:tgtEl>
                                          <p:spTgt spid="12"/>
                                        </p:tgtEl>
                                        <p:attrNameLst>
                                          <p:attrName>ppt_y</p:attrName>
                                        </p:attrNameLst>
                                      </p:cBhvr>
                                      <p:tavLst>
                                        <p:tav tm="0">
                                          <p:val>
                                            <p:strVal val="ppt_y"/>
                                          </p:val>
                                        </p:tav>
                                        <p:tav tm="100000">
                                          <p:val>
                                            <p:strVal val="1+ppt_h/2"/>
                                          </p:val>
                                        </p:tav>
                                      </p:tavLst>
                                    </p:anim>
                                    <p:set>
                                      <p:cBhvr>
                                        <p:cTn id="164" dur="1" fill="hold">
                                          <p:stCondLst>
                                            <p:cond delay="2999"/>
                                          </p:stCondLst>
                                        </p:cTn>
                                        <p:tgtEl>
                                          <p:spTgt spid="12"/>
                                        </p:tgtEl>
                                        <p:attrNameLst>
                                          <p:attrName>style.visibility</p:attrName>
                                        </p:attrNameLst>
                                      </p:cBhvr>
                                      <p:to>
                                        <p:strVal val="hidden"/>
                                      </p:to>
                                    </p:set>
                                  </p:childTnLst>
                                </p:cTn>
                              </p:par>
                              <p:par>
                                <p:cTn id="165" presetID="2" presetClass="exit" presetSubtype="6" fill="hold" nodeType="withEffect">
                                  <p:stCondLst>
                                    <p:cond delay="0"/>
                                  </p:stCondLst>
                                  <p:childTnLst>
                                    <p:anim calcmode="lin" valueType="num">
                                      <p:cBhvr additive="base">
                                        <p:cTn id="166" dur="3000"/>
                                        <p:tgtEl>
                                          <p:spTgt spid="16"/>
                                        </p:tgtEl>
                                        <p:attrNameLst>
                                          <p:attrName>ppt_x</p:attrName>
                                        </p:attrNameLst>
                                      </p:cBhvr>
                                      <p:tavLst>
                                        <p:tav tm="0">
                                          <p:val>
                                            <p:strVal val="ppt_x"/>
                                          </p:val>
                                        </p:tav>
                                        <p:tav tm="100000">
                                          <p:val>
                                            <p:strVal val="1+ppt_w/2"/>
                                          </p:val>
                                        </p:tav>
                                      </p:tavLst>
                                    </p:anim>
                                    <p:anim calcmode="lin" valueType="num">
                                      <p:cBhvr additive="base">
                                        <p:cTn id="167" dur="3000"/>
                                        <p:tgtEl>
                                          <p:spTgt spid="16"/>
                                        </p:tgtEl>
                                        <p:attrNameLst>
                                          <p:attrName>ppt_y</p:attrName>
                                        </p:attrNameLst>
                                      </p:cBhvr>
                                      <p:tavLst>
                                        <p:tav tm="0">
                                          <p:val>
                                            <p:strVal val="ppt_y"/>
                                          </p:val>
                                        </p:tav>
                                        <p:tav tm="100000">
                                          <p:val>
                                            <p:strVal val="1+ppt_h/2"/>
                                          </p:val>
                                        </p:tav>
                                      </p:tavLst>
                                    </p:anim>
                                    <p:set>
                                      <p:cBhvr>
                                        <p:cTn id="168" dur="1" fill="hold">
                                          <p:stCondLst>
                                            <p:cond delay="2999"/>
                                          </p:stCondLst>
                                        </p:cTn>
                                        <p:tgtEl>
                                          <p:spTgt spid="16"/>
                                        </p:tgtEl>
                                        <p:attrNameLst>
                                          <p:attrName>style.visibility</p:attrName>
                                        </p:attrNameLst>
                                      </p:cBhvr>
                                      <p:to>
                                        <p:strVal val="hidden"/>
                                      </p:to>
                                    </p:set>
                                  </p:childTnLst>
                                </p:cTn>
                              </p:par>
                              <p:par>
                                <p:cTn id="169" presetID="2" presetClass="exit" presetSubtype="6" fill="hold" nodeType="withEffect">
                                  <p:stCondLst>
                                    <p:cond delay="0"/>
                                  </p:stCondLst>
                                  <p:childTnLst>
                                    <p:anim calcmode="lin" valueType="num">
                                      <p:cBhvr additive="base">
                                        <p:cTn id="170" dur="3000"/>
                                        <p:tgtEl>
                                          <p:spTgt spid="20"/>
                                        </p:tgtEl>
                                        <p:attrNameLst>
                                          <p:attrName>ppt_x</p:attrName>
                                        </p:attrNameLst>
                                      </p:cBhvr>
                                      <p:tavLst>
                                        <p:tav tm="0">
                                          <p:val>
                                            <p:strVal val="ppt_x"/>
                                          </p:val>
                                        </p:tav>
                                        <p:tav tm="100000">
                                          <p:val>
                                            <p:strVal val="1+ppt_w/2"/>
                                          </p:val>
                                        </p:tav>
                                      </p:tavLst>
                                    </p:anim>
                                    <p:anim calcmode="lin" valueType="num">
                                      <p:cBhvr additive="base">
                                        <p:cTn id="171" dur="3000"/>
                                        <p:tgtEl>
                                          <p:spTgt spid="20"/>
                                        </p:tgtEl>
                                        <p:attrNameLst>
                                          <p:attrName>ppt_y</p:attrName>
                                        </p:attrNameLst>
                                      </p:cBhvr>
                                      <p:tavLst>
                                        <p:tav tm="0">
                                          <p:val>
                                            <p:strVal val="ppt_y"/>
                                          </p:val>
                                        </p:tav>
                                        <p:tav tm="100000">
                                          <p:val>
                                            <p:strVal val="1+ppt_h/2"/>
                                          </p:val>
                                        </p:tav>
                                      </p:tavLst>
                                    </p:anim>
                                    <p:set>
                                      <p:cBhvr>
                                        <p:cTn id="172" dur="1" fill="hold">
                                          <p:stCondLst>
                                            <p:cond delay="2999"/>
                                          </p:stCondLst>
                                        </p:cTn>
                                        <p:tgtEl>
                                          <p:spTgt spid="20"/>
                                        </p:tgtEl>
                                        <p:attrNameLst>
                                          <p:attrName>style.visibility</p:attrName>
                                        </p:attrNameLst>
                                      </p:cBhvr>
                                      <p:to>
                                        <p:strVal val="hidden"/>
                                      </p:to>
                                    </p:set>
                                  </p:childTnLst>
                                </p:cTn>
                              </p:par>
                              <p:par>
                                <p:cTn id="173" presetID="2" presetClass="exit" presetSubtype="6" fill="hold" nodeType="withEffect">
                                  <p:stCondLst>
                                    <p:cond delay="0"/>
                                  </p:stCondLst>
                                  <p:childTnLst>
                                    <p:anim calcmode="lin" valueType="num">
                                      <p:cBhvr additive="base">
                                        <p:cTn id="174" dur="3000"/>
                                        <p:tgtEl>
                                          <p:spTgt spid="24"/>
                                        </p:tgtEl>
                                        <p:attrNameLst>
                                          <p:attrName>ppt_x</p:attrName>
                                        </p:attrNameLst>
                                      </p:cBhvr>
                                      <p:tavLst>
                                        <p:tav tm="0">
                                          <p:val>
                                            <p:strVal val="ppt_x"/>
                                          </p:val>
                                        </p:tav>
                                        <p:tav tm="100000">
                                          <p:val>
                                            <p:strVal val="1+ppt_w/2"/>
                                          </p:val>
                                        </p:tav>
                                      </p:tavLst>
                                    </p:anim>
                                    <p:anim calcmode="lin" valueType="num">
                                      <p:cBhvr additive="base">
                                        <p:cTn id="175" dur="3000"/>
                                        <p:tgtEl>
                                          <p:spTgt spid="24"/>
                                        </p:tgtEl>
                                        <p:attrNameLst>
                                          <p:attrName>ppt_y</p:attrName>
                                        </p:attrNameLst>
                                      </p:cBhvr>
                                      <p:tavLst>
                                        <p:tav tm="0">
                                          <p:val>
                                            <p:strVal val="ppt_y"/>
                                          </p:val>
                                        </p:tav>
                                        <p:tav tm="100000">
                                          <p:val>
                                            <p:strVal val="1+ppt_h/2"/>
                                          </p:val>
                                        </p:tav>
                                      </p:tavLst>
                                    </p:anim>
                                    <p:set>
                                      <p:cBhvr>
                                        <p:cTn id="176" dur="1" fill="hold">
                                          <p:stCondLst>
                                            <p:cond delay="2999"/>
                                          </p:stCondLst>
                                        </p:cTn>
                                        <p:tgtEl>
                                          <p:spTgt spid="24"/>
                                        </p:tgtEl>
                                        <p:attrNameLst>
                                          <p:attrName>style.visibility</p:attrName>
                                        </p:attrNameLst>
                                      </p:cBhvr>
                                      <p:to>
                                        <p:strVal val="hidden"/>
                                      </p:to>
                                    </p:set>
                                  </p:childTnLst>
                                </p:cTn>
                              </p:par>
                              <p:par>
                                <p:cTn id="177" presetID="2" presetClass="exit" presetSubtype="9" fill="hold" nodeType="withEffect">
                                  <p:stCondLst>
                                    <p:cond delay="0"/>
                                  </p:stCondLst>
                                  <p:childTnLst>
                                    <p:anim calcmode="lin" valueType="num">
                                      <p:cBhvr additive="base">
                                        <p:cTn id="178" dur="3000"/>
                                        <p:tgtEl>
                                          <p:spTgt spid="6"/>
                                        </p:tgtEl>
                                        <p:attrNameLst>
                                          <p:attrName>ppt_x</p:attrName>
                                        </p:attrNameLst>
                                      </p:cBhvr>
                                      <p:tavLst>
                                        <p:tav tm="0">
                                          <p:val>
                                            <p:strVal val="ppt_x"/>
                                          </p:val>
                                        </p:tav>
                                        <p:tav tm="100000">
                                          <p:val>
                                            <p:strVal val="0-ppt_w/2"/>
                                          </p:val>
                                        </p:tav>
                                      </p:tavLst>
                                    </p:anim>
                                    <p:anim calcmode="lin" valueType="num">
                                      <p:cBhvr additive="base">
                                        <p:cTn id="179" dur="3000"/>
                                        <p:tgtEl>
                                          <p:spTgt spid="6"/>
                                        </p:tgtEl>
                                        <p:attrNameLst>
                                          <p:attrName>ppt_y</p:attrName>
                                        </p:attrNameLst>
                                      </p:cBhvr>
                                      <p:tavLst>
                                        <p:tav tm="0">
                                          <p:val>
                                            <p:strVal val="ppt_y"/>
                                          </p:val>
                                        </p:tav>
                                        <p:tav tm="100000">
                                          <p:val>
                                            <p:strVal val="0-ppt_h/2"/>
                                          </p:val>
                                        </p:tav>
                                      </p:tavLst>
                                    </p:anim>
                                    <p:set>
                                      <p:cBhvr>
                                        <p:cTn id="180" dur="1" fill="hold">
                                          <p:stCondLst>
                                            <p:cond delay="2999"/>
                                          </p:stCondLst>
                                        </p:cTn>
                                        <p:tgtEl>
                                          <p:spTgt spid="6"/>
                                        </p:tgtEl>
                                        <p:attrNameLst>
                                          <p:attrName>style.visibility</p:attrName>
                                        </p:attrNameLst>
                                      </p:cBhvr>
                                      <p:to>
                                        <p:strVal val="hidden"/>
                                      </p:to>
                                    </p:set>
                                  </p:childTnLst>
                                </p:cTn>
                              </p:par>
                              <p:par>
                                <p:cTn id="181" presetID="2" presetClass="exit" presetSubtype="9" fill="hold" nodeType="withEffect">
                                  <p:stCondLst>
                                    <p:cond delay="0"/>
                                  </p:stCondLst>
                                  <p:childTnLst>
                                    <p:anim calcmode="lin" valueType="num">
                                      <p:cBhvr additive="base">
                                        <p:cTn id="182" dur="3000"/>
                                        <p:tgtEl>
                                          <p:spTgt spid="10"/>
                                        </p:tgtEl>
                                        <p:attrNameLst>
                                          <p:attrName>ppt_x</p:attrName>
                                        </p:attrNameLst>
                                      </p:cBhvr>
                                      <p:tavLst>
                                        <p:tav tm="0">
                                          <p:val>
                                            <p:strVal val="ppt_x"/>
                                          </p:val>
                                        </p:tav>
                                        <p:tav tm="100000">
                                          <p:val>
                                            <p:strVal val="0-ppt_w/2"/>
                                          </p:val>
                                        </p:tav>
                                      </p:tavLst>
                                    </p:anim>
                                    <p:anim calcmode="lin" valueType="num">
                                      <p:cBhvr additive="base">
                                        <p:cTn id="183" dur="3000"/>
                                        <p:tgtEl>
                                          <p:spTgt spid="10"/>
                                        </p:tgtEl>
                                        <p:attrNameLst>
                                          <p:attrName>ppt_y</p:attrName>
                                        </p:attrNameLst>
                                      </p:cBhvr>
                                      <p:tavLst>
                                        <p:tav tm="0">
                                          <p:val>
                                            <p:strVal val="ppt_y"/>
                                          </p:val>
                                        </p:tav>
                                        <p:tav tm="100000">
                                          <p:val>
                                            <p:strVal val="0-ppt_h/2"/>
                                          </p:val>
                                        </p:tav>
                                      </p:tavLst>
                                    </p:anim>
                                    <p:set>
                                      <p:cBhvr>
                                        <p:cTn id="184" dur="1" fill="hold">
                                          <p:stCondLst>
                                            <p:cond delay="2999"/>
                                          </p:stCondLst>
                                        </p:cTn>
                                        <p:tgtEl>
                                          <p:spTgt spid="10"/>
                                        </p:tgtEl>
                                        <p:attrNameLst>
                                          <p:attrName>style.visibility</p:attrName>
                                        </p:attrNameLst>
                                      </p:cBhvr>
                                      <p:to>
                                        <p:strVal val="hidden"/>
                                      </p:to>
                                    </p:set>
                                  </p:childTnLst>
                                </p:cTn>
                              </p:par>
                              <p:par>
                                <p:cTn id="185" presetID="2" presetClass="exit" presetSubtype="9" fill="hold" nodeType="withEffect">
                                  <p:stCondLst>
                                    <p:cond delay="0"/>
                                  </p:stCondLst>
                                  <p:childTnLst>
                                    <p:anim calcmode="lin" valueType="num">
                                      <p:cBhvr additive="base">
                                        <p:cTn id="186" dur="3000"/>
                                        <p:tgtEl>
                                          <p:spTgt spid="14"/>
                                        </p:tgtEl>
                                        <p:attrNameLst>
                                          <p:attrName>ppt_x</p:attrName>
                                        </p:attrNameLst>
                                      </p:cBhvr>
                                      <p:tavLst>
                                        <p:tav tm="0">
                                          <p:val>
                                            <p:strVal val="ppt_x"/>
                                          </p:val>
                                        </p:tav>
                                        <p:tav tm="100000">
                                          <p:val>
                                            <p:strVal val="0-ppt_w/2"/>
                                          </p:val>
                                        </p:tav>
                                      </p:tavLst>
                                    </p:anim>
                                    <p:anim calcmode="lin" valueType="num">
                                      <p:cBhvr additive="base">
                                        <p:cTn id="187" dur="3000"/>
                                        <p:tgtEl>
                                          <p:spTgt spid="14"/>
                                        </p:tgtEl>
                                        <p:attrNameLst>
                                          <p:attrName>ppt_y</p:attrName>
                                        </p:attrNameLst>
                                      </p:cBhvr>
                                      <p:tavLst>
                                        <p:tav tm="0">
                                          <p:val>
                                            <p:strVal val="ppt_y"/>
                                          </p:val>
                                        </p:tav>
                                        <p:tav tm="100000">
                                          <p:val>
                                            <p:strVal val="0-ppt_h/2"/>
                                          </p:val>
                                        </p:tav>
                                      </p:tavLst>
                                    </p:anim>
                                    <p:set>
                                      <p:cBhvr>
                                        <p:cTn id="188" dur="1" fill="hold">
                                          <p:stCondLst>
                                            <p:cond delay="2999"/>
                                          </p:stCondLst>
                                        </p:cTn>
                                        <p:tgtEl>
                                          <p:spTgt spid="14"/>
                                        </p:tgtEl>
                                        <p:attrNameLst>
                                          <p:attrName>style.visibility</p:attrName>
                                        </p:attrNameLst>
                                      </p:cBhvr>
                                      <p:to>
                                        <p:strVal val="hidden"/>
                                      </p:to>
                                    </p:set>
                                  </p:childTnLst>
                                </p:cTn>
                              </p:par>
                              <p:par>
                                <p:cTn id="189" presetID="2" presetClass="exit" presetSubtype="9" fill="hold" nodeType="withEffect">
                                  <p:stCondLst>
                                    <p:cond delay="0"/>
                                  </p:stCondLst>
                                  <p:childTnLst>
                                    <p:anim calcmode="lin" valueType="num">
                                      <p:cBhvr additive="base">
                                        <p:cTn id="190" dur="3000"/>
                                        <p:tgtEl>
                                          <p:spTgt spid="18"/>
                                        </p:tgtEl>
                                        <p:attrNameLst>
                                          <p:attrName>ppt_x</p:attrName>
                                        </p:attrNameLst>
                                      </p:cBhvr>
                                      <p:tavLst>
                                        <p:tav tm="0">
                                          <p:val>
                                            <p:strVal val="ppt_x"/>
                                          </p:val>
                                        </p:tav>
                                        <p:tav tm="100000">
                                          <p:val>
                                            <p:strVal val="0-ppt_w/2"/>
                                          </p:val>
                                        </p:tav>
                                      </p:tavLst>
                                    </p:anim>
                                    <p:anim calcmode="lin" valueType="num">
                                      <p:cBhvr additive="base">
                                        <p:cTn id="191" dur="3000"/>
                                        <p:tgtEl>
                                          <p:spTgt spid="18"/>
                                        </p:tgtEl>
                                        <p:attrNameLst>
                                          <p:attrName>ppt_y</p:attrName>
                                        </p:attrNameLst>
                                      </p:cBhvr>
                                      <p:tavLst>
                                        <p:tav tm="0">
                                          <p:val>
                                            <p:strVal val="ppt_y"/>
                                          </p:val>
                                        </p:tav>
                                        <p:tav tm="100000">
                                          <p:val>
                                            <p:strVal val="0-ppt_h/2"/>
                                          </p:val>
                                        </p:tav>
                                      </p:tavLst>
                                    </p:anim>
                                    <p:set>
                                      <p:cBhvr>
                                        <p:cTn id="192" dur="1" fill="hold">
                                          <p:stCondLst>
                                            <p:cond delay="2999"/>
                                          </p:stCondLst>
                                        </p:cTn>
                                        <p:tgtEl>
                                          <p:spTgt spid="18"/>
                                        </p:tgtEl>
                                        <p:attrNameLst>
                                          <p:attrName>style.visibility</p:attrName>
                                        </p:attrNameLst>
                                      </p:cBhvr>
                                      <p:to>
                                        <p:strVal val="hidden"/>
                                      </p:to>
                                    </p:set>
                                  </p:childTnLst>
                                </p:cTn>
                              </p:par>
                              <p:par>
                                <p:cTn id="193" presetID="2" presetClass="exit" presetSubtype="9" fill="hold" nodeType="withEffect">
                                  <p:stCondLst>
                                    <p:cond delay="0"/>
                                  </p:stCondLst>
                                  <p:childTnLst>
                                    <p:anim calcmode="lin" valueType="num">
                                      <p:cBhvr additive="base">
                                        <p:cTn id="194" dur="3000"/>
                                        <p:tgtEl>
                                          <p:spTgt spid="22"/>
                                        </p:tgtEl>
                                        <p:attrNameLst>
                                          <p:attrName>ppt_x</p:attrName>
                                        </p:attrNameLst>
                                      </p:cBhvr>
                                      <p:tavLst>
                                        <p:tav tm="0">
                                          <p:val>
                                            <p:strVal val="ppt_x"/>
                                          </p:val>
                                        </p:tav>
                                        <p:tav tm="100000">
                                          <p:val>
                                            <p:strVal val="0-ppt_w/2"/>
                                          </p:val>
                                        </p:tav>
                                      </p:tavLst>
                                    </p:anim>
                                    <p:anim calcmode="lin" valueType="num">
                                      <p:cBhvr additive="base">
                                        <p:cTn id="195" dur="3000"/>
                                        <p:tgtEl>
                                          <p:spTgt spid="22"/>
                                        </p:tgtEl>
                                        <p:attrNameLst>
                                          <p:attrName>ppt_y</p:attrName>
                                        </p:attrNameLst>
                                      </p:cBhvr>
                                      <p:tavLst>
                                        <p:tav tm="0">
                                          <p:val>
                                            <p:strVal val="ppt_y"/>
                                          </p:val>
                                        </p:tav>
                                        <p:tav tm="100000">
                                          <p:val>
                                            <p:strVal val="0-ppt_h/2"/>
                                          </p:val>
                                        </p:tav>
                                      </p:tavLst>
                                    </p:anim>
                                    <p:set>
                                      <p:cBhvr>
                                        <p:cTn id="196" dur="1" fill="hold">
                                          <p:stCondLst>
                                            <p:cond delay="2999"/>
                                          </p:stCondLst>
                                        </p:cTn>
                                        <p:tgtEl>
                                          <p:spTgt spid="22"/>
                                        </p:tgtEl>
                                        <p:attrNameLst>
                                          <p:attrName>style.visibility</p:attrName>
                                        </p:attrNameLst>
                                      </p:cBhvr>
                                      <p:to>
                                        <p:strVal val="hidden"/>
                                      </p:to>
                                    </p:set>
                                  </p:childTnLst>
                                </p:cTn>
                              </p:par>
                              <p:par>
                                <p:cTn id="197" presetID="2" presetClass="exit" presetSubtype="9" fill="hold" nodeType="withEffect">
                                  <p:stCondLst>
                                    <p:cond delay="0"/>
                                  </p:stCondLst>
                                  <p:childTnLst>
                                    <p:anim calcmode="lin" valueType="num">
                                      <p:cBhvr additive="base">
                                        <p:cTn id="198" dur="3000"/>
                                        <p:tgtEl>
                                          <p:spTgt spid="26"/>
                                        </p:tgtEl>
                                        <p:attrNameLst>
                                          <p:attrName>ppt_x</p:attrName>
                                        </p:attrNameLst>
                                      </p:cBhvr>
                                      <p:tavLst>
                                        <p:tav tm="0">
                                          <p:val>
                                            <p:strVal val="ppt_x"/>
                                          </p:val>
                                        </p:tav>
                                        <p:tav tm="100000">
                                          <p:val>
                                            <p:strVal val="0-ppt_w/2"/>
                                          </p:val>
                                        </p:tav>
                                      </p:tavLst>
                                    </p:anim>
                                    <p:anim calcmode="lin" valueType="num">
                                      <p:cBhvr additive="base">
                                        <p:cTn id="199" dur="3000"/>
                                        <p:tgtEl>
                                          <p:spTgt spid="26"/>
                                        </p:tgtEl>
                                        <p:attrNameLst>
                                          <p:attrName>ppt_y</p:attrName>
                                        </p:attrNameLst>
                                      </p:cBhvr>
                                      <p:tavLst>
                                        <p:tav tm="0">
                                          <p:val>
                                            <p:strVal val="ppt_y"/>
                                          </p:val>
                                        </p:tav>
                                        <p:tav tm="100000">
                                          <p:val>
                                            <p:strVal val="0-ppt_h/2"/>
                                          </p:val>
                                        </p:tav>
                                      </p:tavLst>
                                    </p:anim>
                                    <p:set>
                                      <p:cBhvr>
                                        <p:cTn id="200" dur="1" fill="hold">
                                          <p:stCondLst>
                                            <p:cond delay="2999"/>
                                          </p:stCondLst>
                                        </p:cTn>
                                        <p:tgtEl>
                                          <p:spTgt spid="26"/>
                                        </p:tgtEl>
                                        <p:attrNameLst>
                                          <p:attrName>style.visibility</p:attrName>
                                        </p:attrNameLst>
                                      </p:cBhvr>
                                      <p:to>
                                        <p:strVal val="hidden"/>
                                      </p:to>
                                    </p:set>
                                  </p:childTnLst>
                                </p:cTn>
                              </p:par>
                              <p:par>
                                <p:cTn id="201" presetID="2" presetClass="exit" presetSubtype="12" fill="hold" nodeType="withEffect">
                                  <p:stCondLst>
                                    <p:cond delay="0"/>
                                  </p:stCondLst>
                                  <p:childTnLst>
                                    <p:anim calcmode="lin" valueType="num">
                                      <p:cBhvr additive="base">
                                        <p:cTn id="202" dur="3000"/>
                                        <p:tgtEl>
                                          <p:spTgt spid="4"/>
                                        </p:tgtEl>
                                        <p:attrNameLst>
                                          <p:attrName>ppt_x</p:attrName>
                                        </p:attrNameLst>
                                      </p:cBhvr>
                                      <p:tavLst>
                                        <p:tav tm="0">
                                          <p:val>
                                            <p:strVal val="ppt_x"/>
                                          </p:val>
                                        </p:tav>
                                        <p:tav tm="100000">
                                          <p:val>
                                            <p:strVal val="0-ppt_w/2"/>
                                          </p:val>
                                        </p:tav>
                                      </p:tavLst>
                                    </p:anim>
                                    <p:anim calcmode="lin" valueType="num">
                                      <p:cBhvr additive="base">
                                        <p:cTn id="203" dur="3000"/>
                                        <p:tgtEl>
                                          <p:spTgt spid="4"/>
                                        </p:tgtEl>
                                        <p:attrNameLst>
                                          <p:attrName>ppt_y</p:attrName>
                                        </p:attrNameLst>
                                      </p:cBhvr>
                                      <p:tavLst>
                                        <p:tav tm="0">
                                          <p:val>
                                            <p:strVal val="ppt_y"/>
                                          </p:val>
                                        </p:tav>
                                        <p:tav tm="100000">
                                          <p:val>
                                            <p:strVal val="1+ppt_h/2"/>
                                          </p:val>
                                        </p:tav>
                                      </p:tavLst>
                                    </p:anim>
                                    <p:set>
                                      <p:cBhvr>
                                        <p:cTn id="204" dur="1" fill="hold">
                                          <p:stCondLst>
                                            <p:cond delay="2999"/>
                                          </p:stCondLst>
                                        </p:cTn>
                                        <p:tgtEl>
                                          <p:spTgt spid="4"/>
                                        </p:tgtEl>
                                        <p:attrNameLst>
                                          <p:attrName>style.visibility</p:attrName>
                                        </p:attrNameLst>
                                      </p:cBhvr>
                                      <p:to>
                                        <p:strVal val="hidden"/>
                                      </p:to>
                                    </p:set>
                                  </p:childTnLst>
                                </p:cTn>
                              </p:par>
                              <p:par>
                                <p:cTn id="205" presetID="2" presetClass="exit" presetSubtype="12" fill="hold" nodeType="withEffect">
                                  <p:stCondLst>
                                    <p:cond delay="0"/>
                                  </p:stCondLst>
                                  <p:childTnLst>
                                    <p:anim calcmode="lin" valueType="num">
                                      <p:cBhvr additive="base">
                                        <p:cTn id="206" dur="3000"/>
                                        <p:tgtEl>
                                          <p:spTgt spid="9"/>
                                        </p:tgtEl>
                                        <p:attrNameLst>
                                          <p:attrName>ppt_x</p:attrName>
                                        </p:attrNameLst>
                                      </p:cBhvr>
                                      <p:tavLst>
                                        <p:tav tm="0">
                                          <p:val>
                                            <p:strVal val="ppt_x"/>
                                          </p:val>
                                        </p:tav>
                                        <p:tav tm="100000">
                                          <p:val>
                                            <p:strVal val="0-ppt_w/2"/>
                                          </p:val>
                                        </p:tav>
                                      </p:tavLst>
                                    </p:anim>
                                    <p:anim calcmode="lin" valueType="num">
                                      <p:cBhvr additive="base">
                                        <p:cTn id="207" dur="3000"/>
                                        <p:tgtEl>
                                          <p:spTgt spid="9"/>
                                        </p:tgtEl>
                                        <p:attrNameLst>
                                          <p:attrName>ppt_y</p:attrName>
                                        </p:attrNameLst>
                                      </p:cBhvr>
                                      <p:tavLst>
                                        <p:tav tm="0">
                                          <p:val>
                                            <p:strVal val="ppt_y"/>
                                          </p:val>
                                        </p:tav>
                                        <p:tav tm="100000">
                                          <p:val>
                                            <p:strVal val="1+ppt_h/2"/>
                                          </p:val>
                                        </p:tav>
                                      </p:tavLst>
                                    </p:anim>
                                    <p:set>
                                      <p:cBhvr>
                                        <p:cTn id="208" dur="1" fill="hold">
                                          <p:stCondLst>
                                            <p:cond delay="2999"/>
                                          </p:stCondLst>
                                        </p:cTn>
                                        <p:tgtEl>
                                          <p:spTgt spid="9"/>
                                        </p:tgtEl>
                                        <p:attrNameLst>
                                          <p:attrName>style.visibility</p:attrName>
                                        </p:attrNameLst>
                                      </p:cBhvr>
                                      <p:to>
                                        <p:strVal val="hidden"/>
                                      </p:to>
                                    </p:set>
                                  </p:childTnLst>
                                </p:cTn>
                              </p:par>
                              <p:par>
                                <p:cTn id="209" presetID="2" presetClass="exit" presetSubtype="12" fill="hold" nodeType="withEffect">
                                  <p:stCondLst>
                                    <p:cond delay="0"/>
                                  </p:stCondLst>
                                  <p:childTnLst>
                                    <p:anim calcmode="lin" valueType="num">
                                      <p:cBhvr additive="base">
                                        <p:cTn id="210" dur="3000"/>
                                        <p:tgtEl>
                                          <p:spTgt spid="13"/>
                                        </p:tgtEl>
                                        <p:attrNameLst>
                                          <p:attrName>ppt_x</p:attrName>
                                        </p:attrNameLst>
                                      </p:cBhvr>
                                      <p:tavLst>
                                        <p:tav tm="0">
                                          <p:val>
                                            <p:strVal val="ppt_x"/>
                                          </p:val>
                                        </p:tav>
                                        <p:tav tm="100000">
                                          <p:val>
                                            <p:strVal val="0-ppt_w/2"/>
                                          </p:val>
                                        </p:tav>
                                      </p:tavLst>
                                    </p:anim>
                                    <p:anim calcmode="lin" valueType="num">
                                      <p:cBhvr additive="base">
                                        <p:cTn id="211" dur="3000"/>
                                        <p:tgtEl>
                                          <p:spTgt spid="13"/>
                                        </p:tgtEl>
                                        <p:attrNameLst>
                                          <p:attrName>ppt_y</p:attrName>
                                        </p:attrNameLst>
                                      </p:cBhvr>
                                      <p:tavLst>
                                        <p:tav tm="0">
                                          <p:val>
                                            <p:strVal val="ppt_y"/>
                                          </p:val>
                                        </p:tav>
                                        <p:tav tm="100000">
                                          <p:val>
                                            <p:strVal val="1+ppt_h/2"/>
                                          </p:val>
                                        </p:tav>
                                      </p:tavLst>
                                    </p:anim>
                                    <p:set>
                                      <p:cBhvr>
                                        <p:cTn id="212" dur="1" fill="hold">
                                          <p:stCondLst>
                                            <p:cond delay="2999"/>
                                          </p:stCondLst>
                                        </p:cTn>
                                        <p:tgtEl>
                                          <p:spTgt spid="13"/>
                                        </p:tgtEl>
                                        <p:attrNameLst>
                                          <p:attrName>style.visibility</p:attrName>
                                        </p:attrNameLst>
                                      </p:cBhvr>
                                      <p:to>
                                        <p:strVal val="hidden"/>
                                      </p:to>
                                    </p:set>
                                  </p:childTnLst>
                                </p:cTn>
                              </p:par>
                              <p:par>
                                <p:cTn id="213" presetID="2" presetClass="exit" presetSubtype="12" fill="hold" nodeType="withEffect">
                                  <p:stCondLst>
                                    <p:cond delay="0"/>
                                  </p:stCondLst>
                                  <p:childTnLst>
                                    <p:anim calcmode="lin" valueType="num">
                                      <p:cBhvr additive="base">
                                        <p:cTn id="214" dur="3000"/>
                                        <p:tgtEl>
                                          <p:spTgt spid="17"/>
                                        </p:tgtEl>
                                        <p:attrNameLst>
                                          <p:attrName>ppt_x</p:attrName>
                                        </p:attrNameLst>
                                      </p:cBhvr>
                                      <p:tavLst>
                                        <p:tav tm="0">
                                          <p:val>
                                            <p:strVal val="ppt_x"/>
                                          </p:val>
                                        </p:tav>
                                        <p:tav tm="100000">
                                          <p:val>
                                            <p:strVal val="0-ppt_w/2"/>
                                          </p:val>
                                        </p:tav>
                                      </p:tavLst>
                                    </p:anim>
                                    <p:anim calcmode="lin" valueType="num">
                                      <p:cBhvr additive="base">
                                        <p:cTn id="215" dur="3000"/>
                                        <p:tgtEl>
                                          <p:spTgt spid="17"/>
                                        </p:tgtEl>
                                        <p:attrNameLst>
                                          <p:attrName>ppt_y</p:attrName>
                                        </p:attrNameLst>
                                      </p:cBhvr>
                                      <p:tavLst>
                                        <p:tav tm="0">
                                          <p:val>
                                            <p:strVal val="ppt_y"/>
                                          </p:val>
                                        </p:tav>
                                        <p:tav tm="100000">
                                          <p:val>
                                            <p:strVal val="1+ppt_h/2"/>
                                          </p:val>
                                        </p:tav>
                                      </p:tavLst>
                                    </p:anim>
                                    <p:set>
                                      <p:cBhvr>
                                        <p:cTn id="216" dur="1" fill="hold">
                                          <p:stCondLst>
                                            <p:cond delay="2999"/>
                                          </p:stCondLst>
                                        </p:cTn>
                                        <p:tgtEl>
                                          <p:spTgt spid="17"/>
                                        </p:tgtEl>
                                        <p:attrNameLst>
                                          <p:attrName>style.visibility</p:attrName>
                                        </p:attrNameLst>
                                      </p:cBhvr>
                                      <p:to>
                                        <p:strVal val="hidden"/>
                                      </p:to>
                                    </p:set>
                                  </p:childTnLst>
                                </p:cTn>
                              </p:par>
                              <p:par>
                                <p:cTn id="217" presetID="2" presetClass="exit" presetSubtype="12" fill="hold" nodeType="withEffect">
                                  <p:stCondLst>
                                    <p:cond delay="0"/>
                                  </p:stCondLst>
                                  <p:childTnLst>
                                    <p:anim calcmode="lin" valueType="num">
                                      <p:cBhvr additive="base">
                                        <p:cTn id="218" dur="3000"/>
                                        <p:tgtEl>
                                          <p:spTgt spid="21"/>
                                        </p:tgtEl>
                                        <p:attrNameLst>
                                          <p:attrName>ppt_x</p:attrName>
                                        </p:attrNameLst>
                                      </p:cBhvr>
                                      <p:tavLst>
                                        <p:tav tm="0">
                                          <p:val>
                                            <p:strVal val="ppt_x"/>
                                          </p:val>
                                        </p:tav>
                                        <p:tav tm="100000">
                                          <p:val>
                                            <p:strVal val="0-ppt_w/2"/>
                                          </p:val>
                                        </p:tav>
                                      </p:tavLst>
                                    </p:anim>
                                    <p:anim calcmode="lin" valueType="num">
                                      <p:cBhvr additive="base">
                                        <p:cTn id="219" dur="3000"/>
                                        <p:tgtEl>
                                          <p:spTgt spid="21"/>
                                        </p:tgtEl>
                                        <p:attrNameLst>
                                          <p:attrName>ppt_y</p:attrName>
                                        </p:attrNameLst>
                                      </p:cBhvr>
                                      <p:tavLst>
                                        <p:tav tm="0">
                                          <p:val>
                                            <p:strVal val="ppt_y"/>
                                          </p:val>
                                        </p:tav>
                                        <p:tav tm="100000">
                                          <p:val>
                                            <p:strVal val="1+ppt_h/2"/>
                                          </p:val>
                                        </p:tav>
                                      </p:tavLst>
                                    </p:anim>
                                    <p:set>
                                      <p:cBhvr>
                                        <p:cTn id="220" dur="1" fill="hold">
                                          <p:stCondLst>
                                            <p:cond delay="2999"/>
                                          </p:stCondLst>
                                        </p:cTn>
                                        <p:tgtEl>
                                          <p:spTgt spid="21"/>
                                        </p:tgtEl>
                                        <p:attrNameLst>
                                          <p:attrName>style.visibility</p:attrName>
                                        </p:attrNameLst>
                                      </p:cBhvr>
                                      <p:to>
                                        <p:strVal val="hidden"/>
                                      </p:to>
                                    </p:set>
                                  </p:childTnLst>
                                </p:cTn>
                              </p:par>
                              <p:par>
                                <p:cTn id="221" presetID="2" presetClass="exit" presetSubtype="12" fill="hold" nodeType="withEffect">
                                  <p:stCondLst>
                                    <p:cond delay="0"/>
                                  </p:stCondLst>
                                  <p:childTnLst>
                                    <p:anim calcmode="lin" valueType="num">
                                      <p:cBhvr additive="base">
                                        <p:cTn id="222" dur="3000"/>
                                        <p:tgtEl>
                                          <p:spTgt spid="25"/>
                                        </p:tgtEl>
                                        <p:attrNameLst>
                                          <p:attrName>ppt_x</p:attrName>
                                        </p:attrNameLst>
                                      </p:cBhvr>
                                      <p:tavLst>
                                        <p:tav tm="0">
                                          <p:val>
                                            <p:strVal val="ppt_x"/>
                                          </p:val>
                                        </p:tav>
                                        <p:tav tm="100000">
                                          <p:val>
                                            <p:strVal val="0-ppt_w/2"/>
                                          </p:val>
                                        </p:tav>
                                      </p:tavLst>
                                    </p:anim>
                                    <p:anim calcmode="lin" valueType="num">
                                      <p:cBhvr additive="base">
                                        <p:cTn id="223" dur="3000"/>
                                        <p:tgtEl>
                                          <p:spTgt spid="25"/>
                                        </p:tgtEl>
                                        <p:attrNameLst>
                                          <p:attrName>ppt_y</p:attrName>
                                        </p:attrNameLst>
                                      </p:cBhvr>
                                      <p:tavLst>
                                        <p:tav tm="0">
                                          <p:val>
                                            <p:strVal val="ppt_y"/>
                                          </p:val>
                                        </p:tav>
                                        <p:tav tm="100000">
                                          <p:val>
                                            <p:strVal val="1+ppt_h/2"/>
                                          </p:val>
                                        </p:tav>
                                      </p:tavLst>
                                    </p:anim>
                                    <p:set>
                                      <p:cBhvr>
                                        <p:cTn id="224" dur="1" fill="hold">
                                          <p:stCondLst>
                                            <p:cond delay="2999"/>
                                          </p:stCondLst>
                                        </p:cTn>
                                        <p:tgtEl>
                                          <p:spTgt spid="25"/>
                                        </p:tgtEl>
                                        <p:attrNameLst>
                                          <p:attrName>style.visibility</p:attrName>
                                        </p:attrNameLst>
                                      </p:cBhvr>
                                      <p:to>
                                        <p:strVal val="hidden"/>
                                      </p:to>
                                    </p:set>
                                  </p:childTnLst>
                                </p:cTn>
                              </p:par>
                              <p:par>
                                <p:cTn id="225" presetID="2" presetClass="exit" presetSubtype="3" fill="hold" nodeType="withEffect">
                                  <p:stCondLst>
                                    <p:cond delay="0"/>
                                  </p:stCondLst>
                                  <p:childTnLst>
                                    <p:anim calcmode="lin" valueType="num">
                                      <p:cBhvr additive="base">
                                        <p:cTn id="226" dur="3000"/>
                                        <p:tgtEl>
                                          <p:spTgt spid="5"/>
                                        </p:tgtEl>
                                        <p:attrNameLst>
                                          <p:attrName>ppt_x</p:attrName>
                                        </p:attrNameLst>
                                      </p:cBhvr>
                                      <p:tavLst>
                                        <p:tav tm="0">
                                          <p:val>
                                            <p:strVal val="ppt_x"/>
                                          </p:val>
                                        </p:tav>
                                        <p:tav tm="100000">
                                          <p:val>
                                            <p:strVal val="1+ppt_w/2"/>
                                          </p:val>
                                        </p:tav>
                                      </p:tavLst>
                                    </p:anim>
                                    <p:anim calcmode="lin" valueType="num">
                                      <p:cBhvr additive="base">
                                        <p:cTn id="227" dur="3000"/>
                                        <p:tgtEl>
                                          <p:spTgt spid="5"/>
                                        </p:tgtEl>
                                        <p:attrNameLst>
                                          <p:attrName>ppt_y</p:attrName>
                                        </p:attrNameLst>
                                      </p:cBhvr>
                                      <p:tavLst>
                                        <p:tav tm="0">
                                          <p:val>
                                            <p:strVal val="ppt_y"/>
                                          </p:val>
                                        </p:tav>
                                        <p:tav tm="100000">
                                          <p:val>
                                            <p:strVal val="0-ppt_h/2"/>
                                          </p:val>
                                        </p:tav>
                                      </p:tavLst>
                                    </p:anim>
                                    <p:set>
                                      <p:cBhvr>
                                        <p:cTn id="228" dur="1" fill="hold">
                                          <p:stCondLst>
                                            <p:cond delay="2999"/>
                                          </p:stCondLst>
                                        </p:cTn>
                                        <p:tgtEl>
                                          <p:spTgt spid="5"/>
                                        </p:tgtEl>
                                        <p:attrNameLst>
                                          <p:attrName>style.visibility</p:attrName>
                                        </p:attrNameLst>
                                      </p:cBhvr>
                                      <p:to>
                                        <p:strVal val="hidden"/>
                                      </p:to>
                                    </p:set>
                                  </p:childTnLst>
                                </p:cTn>
                              </p:par>
                              <p:par>
                                <p:cTn id="229" presetID="2" presetClass="exit" presetSubtype="3" fill="hold" nodeType="withEffect">
                                  <p:stCondLst>
                                    <p:cond delay="0"/>
                                  </p:stCondLst>
                                  <p:childTnLst>
                                    <p:anim calcmode="lin" valueType="num">
                                      <p:cBhvr additive="base">
                                        <p:cTn id="230" dur="3000"/>
                                        <p:tgtEl>
                                          <p:spTgt spid="7"/>
                                        </p:tgtEl>
                                        <p:attrNameLst>
                                          <p:attrName>ppt_x</p:attrName>
                                        </p:attrNameLst>
                                      </p:cBhvr>
                                      <p:tavLst>
                                        <p:tav tm="0">
                                          <p:val>
                                            <p:strVal val="ppt_x"/>
                                          </p:val>
                                        </p:tav>
                                        <p:tav tm="100000">
                                          <p:val>
                                            <p:strVal val="1+ppt_w/2"/>
                                          </p:val>
                                        </p:tav>
                                      </p:tavLst>
                                    </p:anim>
                                    <p:anim calcmode="lin" valueType="num">
                                      <p:cBhvr additive="base">
                                        <p:cTn id="231" dur="3000"/>
                                        <p:tgtEl>
                                          <p:spTgt spid="7"/>
                                        </p:tgtEl>
                                        <p:attrNameLst>
                                          <p:attrName>ppt_y</p:attrName>
                                        </p:attrNameLst>
                                      </p:cBhvr>
                                      <p:tavLst>
                                        <p:tav tm="0">
                                          <p:val>
                                            <p:strVal val="ppt_y"/>
                                          </p:val>
                                        </p:tav>
                                        <p:tav tm="100000">
                                          <p:val>
                                            <p:strVal val="0-ppt_h/2"/>
                                          </p:val>
                                        </p:tav>
                                      </p:tavLst>
                                    </p:anim>
                                    <p:set>
                                      <p:cBhvr>
                                        <p:cTn id="232" dur="1" fill="hold">
                                          <p:stCondLst>
                                            <p:cond delay="2999"/>
                                          </p:stCondLst>
                                        </p:cTn>
                                        <p:tgtEl>
                                          <p:spTgt spid="7"/>
                                        </p:tgtEl>
                                        <p:attrNameLst>
                                          <p:attrName>style.visibility</p:attrName>
                                        </p:attrNameLst>
                                      </p:cBhvr>
                                      <p:to>
                                        <p:strVal val="hidden"/>
                                      </p:to>
                                    </p:set>
                                  </p:childTnLst>
                                </p:cTn>
                              </p:par>
                              <p:par>
                                <p:cTn id="233" presetID="2" presetClass="exit" presetSubtype="3" fill="hold" nodeType="withEffect">
                                  <p:stCondLst>
                                    <p:cond delay="0"/>
                                  </p:stCondLst>
                                  <p:childTnLst>
                                    <p:anim calcmode="lin" valueType="num">
                                      <p:cBhvr additive="base">
                                        <p:cTn id="234" dur="3000"/>
                                        <p:tgtEl>
                                          <p:spTgt spid="11"/>
                                        </p:tgtEl>
                                        <p:attrNameLst>
                                          <p:attrName>ppt_x</p:attrName>
                                        </p:attrNameLst>
                                      </p:cBhvr>
                                      <p:tavLst>
                                        <p:tav tm="0">
                                          <p:val>
                                            <p:strVal val="ppt_x"/>
                                          </p:val>
                                        </p:tav>
                                        <p:tav tm="100000">
                                          <p:val>
                                            <p:strVal val="1+ppt_w/2"/>
                                          </p:val>
                                        </p:tav>
                                      </p:tavLst>
                                    </p:anim>
                                    <p:anim calcmode="lin" valueType="num">
                                      <p:cBhvr additive="base">
                                        <p:cTn id="235" dur="3000"/>
                                        <p:tgtEl>
                                          <p:spTgt spid="11"/>
                                        </p:tgtEl>
                                        <p:attrNameLst>
                                          <p:attrName>ppt_y</p:attrName>
                                        </p:attrNameLst>
                                      </p:cBhvr>
                                      <p:tavLst>
                                        <p:tav tm="0">
                                          <p:val>
                                            <p:strVal val="ppt_y"/>
                                          </p:val>
                                        </p:tav>
                                        <p:tav tm="100000">
                                          <p:val>
                                            <p:strVal val="0-ppt_h/2"/>
                                          </p:val>
                                        </p:tav>
                                      </p:tavLst>
                                    </p:anim>
                                    <p:set>
                                      <p:cBhvr>
                                        <p:cTn id="236" dur="1" fill="hold">
                                          <p:stCondLst>
                                            <p:cond delay="2999"/>
                                          </p:stCondLst>
                                        </p:cTn>
                                        <p:tgtEl>
                                          <p:spTgt spid="11"/>
                                        </p:tgtEl>
                                        <p:attrNameLst>
                                          <p:attrName>style.visibility</p:attrName>
                                        </p:attrNameLst>
                                      </p:cBhvr>
                                      <p:to>
                                        <p:strVal val="hidden"/>
                                      </p:to>
                                    </p:set>
                                  </p:childTnLst>
                                </p:cTn>
                              </p:par>
                              <p:par>
                                <p:cTn id="237" presetID="2" presetClass="exit" presetSubtype="3" fill="hold" nodeType="withEffect">
                                  <p:stCondLst>
                                    <p:cond delay="0"/>
                                  </p:stCondLst>
                                  <p:childTnLst>
                                    <p:anim calcmode="lin" valueType="num">
                                      <p:cBhvr additive="base">
                                        <p:cTn id="238" dur="3000"/>
                                        <p:tgtEl>
                                          <p:spTgt spid="15"/>
                                        </p:tgtEl>
                                        <p:attrNameLst>
                                          <p:attrName>ppt_x</p:attrName>
                                        </p:attrNameLst>
                                      </p:cBhvr>
                                      <p:tavLst>
                                        <p:tav tm="0">
                                          <p:val>
                                            <p:strVal val="ppt_x"/>
                                          </p:val>
                                        </p:tav>
                                        <p:tav tm="100000">
                                          <p:val>
                                            <p:strVal val="1+ppt_w/2"/>
                                          </p:val>
                                        </p:tav>
                                      </p:tavLst>
                                    </p:anim>
                                    <p:anim calcmode="lin" valueType="num">
                                      <p:cBhvr additive="base">
                                        <p:cTn id="239" dur="3000"/>
                                        <p:tgtEl>
                                          <p:spTgt spid="15"/>
                                        </p:tgtEl>
                                        <p:attrNameLst>
                                          <p:attrName>ppt_y</p:attrName>
                                        </p:attrNameLst>
                                      </p:cBhvr>
                                      <p:tavLst>
                                        <p:tav tm="0">
                                          <p:val>
                                            <p:strVal val="ppt_y"/>
                                          </p:val>
                                        </p:tav>
                                        <p:tav tm="100000">
                                          <p:val>
                                            <p:strVal val="0-ppt_h/2"/>
                                          </p:val>
                                        </p:tav>
                                      </p:tavLst>
                                    </p:anim>
                                    <p:set>
                                      <p:cBhvr>
                                        <p:cTn id="240" dur="1" fill="hold">
                                          <p:stCondLst>
                                            <p:cond delay="2999"/>
                                          </p:stCondLst>
                                        </p:cTn>
                                        <p:tgtEl>
                                          <p:spTgt spid="15"/>
                                        </p:tgtEl>
                                        <p:attrNameLst>
                                          <p:attrName>style.visibility</p:attrName>
                                        </p:attrNameLst>
                                      </p:cBhvr>
                                      <p:to>
                                        <p:strVal val="hidden"/>
                                      </p:to>
                                    </p:set>
                                  </p:childTnLst>
                                </p:cTn>
                              </p:par>
                              <p:par>
                                <p:cTn id="241" presetID="2" presetClass="exit" presetSubtype="3" fill="hold" nodeType="withEffect">
                                  <p:stCondLst>
                                    <p:cond delay="0"/>
                                  </p:stCondLst>
                                  <p:childTnLst>
                                    <p:anim calcmode="lin" valueType="num">
                                      <p:cBhvr additive="base">
                                        <p:cTn id="242" dur="3000"/>
                                        <p:tgtEl>
                                          <p:spTgt spid="19"/>
                                        </p:tgtEl>
                                        <p:attrNameLst>
                                          <p:attrName>ppt_x</p:attrName>
                                        </p:attrNameLst>
                                      </p:cBhvr>
                                      <p:tavLst>
                                        <p:tav tm="0">
                                          <p:val>
                                            <p:strVal val="ppt_x"/>
                                          </p:val>
                                        </p:tav>
                                        <p:tav tm="100000">
                                          <p:val>
                                            <p:strVal val="1+ppt_w/2"/>
                                          </p:val>
                                        </p:tav>
                                      </p:tavLst>
                                    </p:anim>
                                    <p:anim calcmode="lin" valueType="num">
                                      <p:cBhvr additive="base">
                                        <p:cTn id="243" dur="3000"/>
                                        <p:tgtEl>
                                          <p:spTgt spid="19"/>
                                        </p:tgtEl>
                                        <p:attrNameLst>
                                          <p:attrName>ppt_y</p:attrName>
                                        </p:attrNameLst>
                                      </p:cBhvr>
                                      <p:tavLst>
                                        <p:tav tm="0">
                                          <p:val>
                                            <p:strVal val="ppt_y"/>
                                          </p:val>
                                        </p:tav>
                                        <p:tav tm="100000">
                                          <p:val>
                                            <p:strVal val="0-ppt_h/2"/>
                                          </p:val>
                                        </p:tav>
                                      </p:tavLst>
                                    </p:anim>
                                    <p:set>
                                      <p:cBhvr>
                                        <p:cTn id="244" dur="1" fill="hold">
                                          <p:stCondLst>
                                            <p:cond delay="2999"/>
                                          </p:stCondLst>
                                        </p:cTn>
                                        <p:tgtEl>
                                          <p:spTgt spid="19"/>
                                        </p:tgtEl>
                                        <p:attrNameLst>
                                          <p:attrName>style.visibility</p:attrName>
                                        </p:attrNameLst>
                                      </p:cBhvr>
                                      <p:to>
                                        <p:strVal val="hidden"/>
                                      </p:to>
                                    </p:set>
                                  </p:childTnLst>
                                </p:cTn>
                              </p:par>
                              <p:par>
                                <p:cTn id="245" presetID="2" presetClass="exit" presetSubtype="3" fill="hold" nodeType="withEffect">
                                  <p:stCondLst>
                                    <p:cond delay="0"/>
                                  </p:stCondLst>
                                  <p:childTnLst>
                                    <p:anim calcmode="lin" valueType="num">
                                      <p:cBhvr additive="base">
                                        <p:cTn id="246" dur="3000"/>
                                        <p:tgtEl>
                                          <p:spTgt spid="23"/>
                                        </p:tgtEl>
                                        <p:attrNameLst>
                                          <p:attrName>ppt_x</p:attrName>
                                        </p:attrNameLst>
                                      </p:cBhvr>
                                      <p:tavLst>
                                        <p:tav tm="0">
                                          <p:val>
                                            <p:strVal val="ppt_x"/>
                                          </p:val>
                                        </p:tav>
                                        <p:tav tm="100000">
                                          <p:val>
                                            <p:strVal val="1+ppt_w/2"/>
                                          </p:val>
                                        </p:tav>
                                      </p:tavLst>
                                    </p:anim>
                                    <p:anim calcmode="lin" valueType="num">
                                      <p:cBhvr additive="base">
                                        <p:cTn id="247" dur="3000"/>
                                        <p:tgtEl>
                                          <p:spTgt spid="23"/>
                                        </p:tgtEl>
                                        <p:attrNameLst>
                                          <p:attrName>ppt_y</p:attrName>
                                        </p:attrNameLst>
                                      </p:cBhvr>
                                      <p:tavLst>
                                        <p:tav tm="0">
                                          <p:val>
                                            <p:strVal val="ppt_y"/>
                                          </p:val>
                                        </p:tav>
                                        <p:tav tm="100000">
                                          <p:val>
                                            <p:strVal val="0-ppt_h/2"/>
                                          </p:val>
                                        </p:tav>
                                      </p:tavLst>
                                    </p:anim>
                                    <p:set>
                                      <p:cBhvr>
                                        <p:cTn id="248" dur="1" fill="hold">
                                          <p:stCondLst>
                                            <p:cond delay="2999"/>
                                          </p:stCondLst>
                                        </p:cTn>
                                        <p:tgtEl>
                                          <p:spTgt spid="23"/>
                                        </p:tgtEl>
                                        <p:attrNameLst>
                                          <p:attrName>style.visibility</p:attrName>
                                        </p:attrNameLst>
                                      </p:cBhvr>
                                      <p:to>
                                        <p:strVal val="hidden"/>
                                      </p:to>
                                    </p:set>
                                  </p:childTnLst>
                                </p:cTn>
                              </p:par>
                              <p:par>
                                <p:cTn id="249" presetID="23" presetClass="entr" presetSubtype="272" fill="hold" nodeType="withEffect">
                                  <p:stCondLst>
                                    <p:cond delay="0"/>
                                  </p:stCondLst>
                                  <p:childTnLst>
                                    <p:set>
                                      <p:cBhvr>
                                        <p:cTn id="250" dur="1" fill="hold">
                                          <p:stCondLst>
                                            <p:cond delay="0"/>
                                          </p:stCondLst>
                                        </p:cTn>
                                        <p:tgtEl>
                                          <p:spTgt spid="2"/>
                                        </p:tgtEl>
                                        <p:attrNameLst>
                                          <p:attrName>style.visibility</p:attrName>
                                        </p:attrNameLst>
                                      </p:cBhvr>
                                      <p:to>
                                        <p:strVal val="visible"/>
                                      </p:to>
                                    </p:set>
                                    <p:anim calcmode="lin" valueType="num">
                                      <p:cBhvr>
                                        <p:cTn id="251" dur="3000" fill="hold"/>
                                        <p:tgtEl>
                                          <p:spTgt spid="2"/>
                                        </p:tgtEl>
                                        <p:attrNameLst>
                                          <p:attrName>ppt_w</p:attrName>
                                        </p:attrNameLst>
                                      </p:cBhvr>
                                      <p:tavLst>
                                        <p:tav tm="0">
                                          <p:val>
                                            <p:strVal val="2/3*#ppt_w"/>
                                          </p:val>
                                        </p:tav>
                                        <p:tav tm="100000">
                                          <p:val>
                                            <p:strVal val="#ppt_w"/>
                                          </p:val>
                                        </p:tav>
                                      </p:tavLst>
                                    </p:anim>
                                    <p:anim calcmode="lin" valueType="num">
                                      <p:cBhvr>
                                        <p:cTn id="252" dur="3000" fill="hold"/>
                                        <p:tgtEl>
                                          <p:spTgt spid="2"/>
                                        </p:tgtEl>
                                        <p:attrNameLst>
                                          <p:attrName>ppt_h</p:attrName>
                                        </p:attrNameLst>
                                      </p:cBhvr>
                                      <p:tavLst>
                                        <p:tav tm="0">
                                          <p:val>
                                            <p:strVal val="2/3*#ppt_h"/>
                                          </p:val>
                                        </p:tav>
                                        <p:tav tm="100000">
                                          <p:val>
                                            <p:strVal val="#ppt_h"/>
                                          </p:val>
                                        </p:tav>
                                      </p:tavLst>
                                    </p:anim>
                                  </p:childTnLst>
                                </p:cTn>
                              </p:par>
                              <p:par>
                                <p:cTn id="253" presetID="4" presetClass="entr" presetSubtype="32" fill="hold" nodeType="withEffect">
                                  <p:stCondLst>
                                    <p:cond delay="0"/>
                                  </p:stCondLst>
                                  <p:childTnLst>
                                    <p:set>
                                      <p:cBhvr>
                                        <p:cTn id="254" dur="1" fill="hold">
                                          <p:stCondLst>
                                            <p:cond delay="0"/>
                                          </p:stCondLst>
                                        </p:cTn>
                                        <p:tgtEl>
                                          <p:spTgt spid="2"/>
                                        </p:tgtEl>
                                        <p:attrNameLst>
                                          <p:attrName>style.visibility</p:attrName>
                                        </p:attrNameLst>
                                      </p:cBhvr>
                                      <p:to>
                                        <p:strVal val="visible"/>
                                      </p:to>
                                    </p:set>
                                    <p:animEffect transition="in" filter="box(out)">
                                      <p:cBhvr>
                                        <p:cTn id="255" dur="30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 grpId="0" animBg="1"/>
    </p:bld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1 Imagen" descr="1(19).jpg"/>
          <p:cNvPicPr>
            <a:picLocks noGrp="1" noChangeAspect="1"/>
          </p:cNvPicPr>
          <p:nvPr isPhoto="1"/>
        </p:nvPicPr>
        <p:blipFill>
          <a:blip r:embed="rId2">
            <a:lum/>
          </a:blip>
          <a:stretch>
            <a:fillRect/>
          </a:stretch>
        </p:blipFill>
        <p:spPr>
          <a:xfrm>
            <a:off x="0" y="0"/>
            <a:ext cx="9144000" cy="5143500"/>
          </a:xfrm>
          <a:prstGeom prst="rect">
            <a:avLst/>
          </a:prstGeom>
          <a:noFill/>
          <a:ln>
            <a:noFill/>
          </a:ln>
        </p:spPr>
      </p:pic>
      <p:sp>
        <p:nvSpPr>
          <p:cNvPr id="3" name="2 Anillo"/>
          <p:cNvSpPr/>
          <p:nvPr/>
        </p:nvSpPr>
        <p:spPr>
          <a:xfrm rot="16200000">
            <a:off x="-500066" y="2071684"/>
            <a:ext cx="1785950" cy="785818"/>
          </a:xfrm>
          <a:prstGeom prst="donut">
            <a:avLst>
              <a:gd name="adj" fmla="val 14968"/>
            </a:avLst>
          </a:prstGeom>
          <a:blipFill>
            <a:blip r:embed="rId3">
              <a:duotone>
                <a:schemeClr val="accent5">
                  <a:shade val="45000"/>
                  <a:satMod val="135000"/>
                </a:schemeClr>
                <a:prstClr val="white"/>
              </a:duotone>
              <a:lum contrast="40000"/>
            </a:blip>
            <a:tile tx="0" ty="0" sx="100000" sy="100000" flip="none" algn="tl"/>
          </a:blipFill>
          <a:ln w="6350">
            <a:noFill/>
            <a:prstDash val="sysDot"/>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 name="3 Anillo"/>
          <p:cNvSpPr/>
          <p:nvPr/>
        </p:nvSpPr>
        <p:spPr>
          <a:xfrm rot="16200000">
            <a:off x="-214346" y="2071684"/>
            <a:ext cx="1785950" cy="785818"/>
          </a:xfrm>
          <a:prstGeom prst="donut">
            <a:avLst>
              <a:gd name="adj" fmla="val 14968"/>
            </a:avLst>
          </a:prstGeom>
          <a:blipFill>
            <a:blip r:embed="rId3">
              <a:duotone>
                <a:schemeClr val="accent5">
                  <a:shade val="45000"/>
                  <a:satMod val="135000"/>
                </a:schemeClr>
                <a:prstClr val="white"/>
              </a:duotone>
              <a:lum contrast="40000"/>
            </a:blip>
            <a:tile tx="0" ty="0" sx="100000" sy="100000" flip="none" algn="tl"/>
          </a:blipFill>
          <a:ln w="6350">
            <a:noFill/>
            <a:prstDash val="sysDot"/>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 name="4 Anillo"/>
          <p:cNvSpPr/>
          <p:nvPr/>
        </p:nvSpPr>
        <p:spPr>
          <a:xfrm rot="16200000">
            <a:off x="142876" y="2071684"/>
            <a:ext cx="1785950" cy="785818"/>
          </a:xfrm>
          <a:prstGeom prst="donut">
            <a:avLst>
              <a:gd name="adj" fmla="val 14968"/>
            </a:avLst>
          </a:prstGeom>
          <a:blipFill>
            <a:blip r:embed="rId3">
              <a:duotone>
                <a:schemeClr val="accent5">
                  <a:shade val="45000"/>
                  <a:satMod val="135000"/>
                </a:schemeClr>
                <a:prstClr val="white"/>
              </a:duotone>
              <a:lum contrast="40000"/>
            </a:blip>
            <a:tile tx="0" ty="0" sx="100000" sy="100000" flip="none" algn="tl"/>
          </a:blipFill>
          <a:ln w="6350">
            <a:noFill/>
            <a:prstDash val="sysDot"/>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 name="5 Anillo"/>
          <p:cNvSpPr/>
          <p:nvPr/>
        </p:nvSpPr>
        <p:spPr>
          <a:xfrm rot="16200000">
            <a:off x="428596" y="2071684"/>
            <a:ext cx="1785950" cy="785818"/>
          </a:xfrm>
          <a:prstGeom prst="donut">
            <a:avLst>
              <a:gd name="adj" fmla="val 14968"/>
            </a:avLst>
          </a:prstGeom>
          <a:blipFill>
            <a:blip r:embed="rId3">
              <a:duotone>
                <a:schemeClr val="accent5">
                  <a:shade val="45000"/>
                  <a:satMod val="135000"/>
                </a:schemeClr>
                <a:prstClr val="white"/>
              </a:duotone>
              <a:lum contrast="40000"/>
            </a:blip>
            <a:tile tx="0" ty="0" sx="100000" sy="100000" flip="none" algn="tl"/>
          </a:blipFill>
          <a:ln w="6350">
            <a:noFill/>
            <a:prstDash val="sysDot"/>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 name="6 Anillo"/>
          <p:cNvSpPr/>
          <p:nvPr/>
        </p:nvSpPr>
        <p:spPr>
          <a:xfrm rot="16200000">
            <a:off x="785818" y="2071684"/>
            <a:ext cx="1785950" cy="785818"/>
          </a:xfrm>
          <a:prstGeom prst="donut">
            <a:avLst>
              <a:gd name="adj" fmla="val 14968"/>
            </a:avLst>
          </a:prstGeom>
          <a:blipFill>
            <a:blip r:embed="rId3">
              <a:duotone>
                <a:schemeClr val="accent5">
                  <a:shade val="45000"/>
                  <a:satMod val="135000"/>
                </a:schemeClr>
                <a:prstClr val="white"/>
              </a:duotone>
              <a:lum contrast="40000"/>
            </a:blip>
            <a:tile tx="0" ty="0" sx="100000" sy="100000" flip="none" algn="tl"/>
          </a:blipFill>
          <a:ln w="6350">
            <a:noFill/>
            <a:prstDash val="sysDot"/>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8" name="7 Anillo"/>
          <p:cNvSpPr/>
          <p:nvPr/>
        </p:nvSpPr>
        <p:spPr>
          <a:xfrm rot="16200000">
            <a:off x="1071538" y="2071684"/>
            <a:ext cx="1785950" cy="785818"/>
          </a:xfrm>
          <a:prstGeom prst="donut">
            <a:avLst>
              <a:gd name="adj" fmla="val 14968"/>
            </a:avLst>
          </a:prstGeom>
          <a:blipFill>
            <a:blip r:embed="rId3">
              <a:duotone>
                <a:schemeClr val="accent5">
                  <a:shade val="45000"/>
                  <a:satMod val="135000"/>
                </a:schemeClr>
                <a:prstClr val="white"/>
              </a:duotone>
              <a:lum contrast="40000"/>
            </a:blip>
            <a:tile tx="0" ty="0" sx="100000" sy="100000" flip="none" algn="tl"/>
          </a:blipFill>
          <a:ln w="6350">
            <a:noFill/>
            <a:prstDash val="sysDot"/>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9" name="8 Anillo"/>
          <p:cNvSpPr/>
          <p:nvPr/>
        </p:nvSpPr>
        <p:spPr>
          <a:xfrm rot="16200000">
            <a:off x="1428760" y="2071684"/>
            <a:ext cx="1785950" cy="785818"/>
          </a:xfrm>
          <a:prstGeom prst="donut">
            <a:avLst>
              <a:gd name="adj" fmla="val 14968"/>
            </a:avLst>
          </a:prstGeom>
          <a:blipFill>
            <a:blip r:embed="rId3">
              <a:duotone>
                <a:schemeClr val="accent5">
                  <a:shade val="45000"/>
                  <a:satMod val="135000"/>
                </a:schemeClr>
                <a:prstClr val="white"/>
              </a:duotone>
              <a:lum contrast="40000"/>
            </a:blip>
            <a:tile tx="0" ty="0" sx="100000" sy="100000" flip="none" algn="tl"/>
          </a:blipFill>
          <a:ln w="6350">
            <a:noFill/>
            <a:prstDash val="sysDot"/>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0" name="9 Anillo"/>
          <p:cNvSpPr/>
          <p:nvPr/>
        </p:nvSpPr>
        <p:spPr>
          <a:xfrm rot="16200000">
            <a:off x="1714480" y="2071684"/>
            <a:ext cx="1785950" cy="785818"/>
          </a:xfrm>
          <a:prstGeom prst="donut">
            <a:avLst>
              <a:gd name="adj" fmla="val 14968"/>
            </a:avLst>
          </a:prstGeom>
          <a:blipFill>
            <a:blip r:embed="rId3">
              <a:duotone>
                <a:schemeClr val="accent5">
                  <a:shade val="45000"/>
                  <a:satMod val="135000"/>
                </a:schemeClr>
                <a:prstClr val="white"/>
              </a:duotone>
              <a:lum contrast="40000"/>
            </a:blip>
            <a:tile tx="0" ty="0" sx="100000" sy="100000" flip="none" algn="tl"/>
          </a:blipFill>
          <a:ln w="6350">
            <a:noFill/>
            <a:prstDash val="sysDot"/>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1" name="10 Anillo"/>
          <p:cNvSpPr/>
          <p:nvPr/>
        </p:nvSpPr>
        <p:spPr>
          <a:xfrm rot="16200000">
            <a:off x="2071702" y="2071684"/>
            <a:ext cx="1785950" cy="785818"/>
          </a:xfrm>
          <a:prstGeom prst="donut">
            <a:avLst>
              <a:gd name="adj" fmla="val 14968"/>
            </a:avLst>
          </a:prstGeom>
          <a:blipFill>
            <a:blip r:embed="rId3">
              <a:duotone>
                <a:schemeClr val="accent5">
                  <a:shade val="45000"/>
                  <a:satMod val="135000"/>
                </a:schemeClr>
                <a:prstClr val="white"/>
              </a:duotone>
              <a:lum contrast="40000"/>
            </a:blip>
            <a:tile tx="0" ty="0" sx="100000" sy="100000" flip="none" algn="tl"/>
          </a:blipFill>
          <a:ln w="6350">
            <a:noFill/>
            <a:prstDash val="sysDot"/>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2" name="11 Anillo"/>
          <p:cNvSpPr/>
          <p:nvPr/>
        </p:nvSpPr>
        <p:spPr>
          <a:xfrm rot="16200000">
            <a:off x="2357422" y="2071684"/>
            <a:ext cx="1785950" cy="785818"/>
          </a:xfrm>
          <a:prstGeom prst="donut">
            <a:avLst>
              <a:gd name="adj" fmla="val 14968"/>
            </a:avLst>
          </a:prstGeom>
          <a:blipFill>
            <a:blip r:embed="rId3">
              <a:duotone>
                <a:schemeClr val="accent5">
                  <a:shade val="45000"/>
                  <a:satMod val="135000"/>
                </a:schemeClr>
                <a:prstClr val="white"/>
              </a:duotone>
              <a:lum contrast="40000"/>
            </a:blip>
            <a:tile tx="0" ty="0" sx="100000" sy="100000" flip="none" algn="tl"/>
          </a:blipFill>
          <a:ln w="6350">
            <a:noFill/>
            <a:prstDash val="sysDot"/>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3" name="12 Anillo"/>
          <p:cNvSpPr/>
          <p:nvPr/>
        </p:nvSpPr>
        <p:spPr>
          <a:xfrm rot="16200000">
            <a:off x="2714644" y="2071684"/>
            <a:ext cx="1785950" cy="785818"/>
          </a:xfrm>
          <a:prstGeom prst="donut">
            <a:avLst>
              <a:gd name="adj" fmla="val 14968"/>
            </a:avLst>
          </a:prstGeom>
          <a:blipFill>
            <a:blip r:embed="rId3">
              <a:duotone>
                <a:schemeClr val="accent5">
                  <a:shade val="45000"/>
                  <a:satMod val="135000"/>
                </a:schemeClr>
                <a:prstClr val="white"/>
              </a:duotone>
              <a:lum contrast="40000"/>
            </a:blip>
            <a:tile tx="0" ty="0" sx="100000" sy="100000" flip="none" algn="tl"/>
          </a:blipFill>
          <a:ln w="6350">
            <a:noFill/>
            <a:prstDash val="sysDot"/>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4" name="13 Anillo"/>
          <p:cNvSpPr/>
          <p:nvPr/>
        </p:nvSpPr>
        <p:spPr>
          <a:xfrm rot="16200000">
            <a:off x="3000364" y="2071684"/>
            <a:ext cx="1785950" cy="785818"/>
          </a:xfrm>
          <a:prstGeom prst="donut">
            <a:avLst>
              <a:gd name="adj" fmla="val 14968"/>
            </a:avLst>
          </a:prstGeom>
          <a:blipFill>
            <a:blip r:embed="rId3">
              <a:duotone>
                <a:schemeClr val="accent5">
                  <a:shade val="45000"/>
                  <a:satMod val="135000"/>
                </a:schemeClr>
                <a:prstClr val="white"/>
              </a:duotone>
              <a:lum contrast="40000"/>
            </a:blip>
            <a:tile tx="0" ty="0" sx="100000" sy="100000" flip="none" algn="tl"/>
          </a:blipFill>
          <a:ln w="6350">
            <a:noFill/>
            <a:prstDash val="sysDot"/>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5" name="14 Anillo"/>
          <p:cNvSpPr/>
          <p:nvPr/>
        </p:nvSpPr>
        <p:spPr>
          <a:xfrm rot="16200000">
            <a:off x="3357586" y="2071684"/>
            <a:ext cx="1785950" cy="785818"/>
          </a:xfrm>
          <a:prstGeom prst="donut">
            <a:avLst>
              <a:gd name="adj" fmla="val 14968"/>
            </a:avLst>
          </a:prstGeom>
          <a:blipFill>
            <a:blip r:embed="rId3">
              <a:duotone>
                <a:schemeClr val="accent5">
                  <a:shade val="45000"/>
                  <a:satMod val="135000"/>
                </a:schemeClr>
                <a:prstClr val="white"/>
              </a:duotone>
              <a:lum contrast="40000"/>
            </a:blip>
            <a:tile tx="0" ty="0" sx="100000" sy="100000" flip="none" algn="tl"/>
          </a:blipFill>
          <a:ln w="6350">
            <a:noFill/>
            <a:prstDash val="sysDot"/>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6" name="15 Anillo"/>
          <p:cNvSpPr/>
          <p:nvPr/>
        </p:nvSpPr>
        <p:spPr>
          <a:xfrm rot="16200000">
            <a:off x="3643306" y="2071684"/>
            <a:ext cx="1785950" cy="785818"/>
          </a:xfrm>
          <a:prstGeom prst="donut">
            <a:avLst>
              <a:gd name="adj" fmla="val 14968"/>
            </a:avLst>
          </a:prstGeom>
          <a:blipFill>
            <a:blip r:embed="rId3">
              <a:duotone>
                <a:schemeClr val="accent5">
                  <a:shade val="45000"/>
                  <a:satMod val="135000"/>
                </a:schemeClr>
                <a:prstClr val="white"/>
              </a:duotone>
              <a:lum contrast="40000"/>
            </a:blip>
            <a:tile tx="0" ty="0" sx="100000" sy="100000" flip="none" algn="tl"/>
          </a:blipFill>
          <a:ln w="6350">
            <a:noFill/>
            <a:prstDash val="sysDot"/>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7" name="16 Anillo"/>
          <p:cNvSpPr/>
          <p:nvPr/>
        </p:nvSpPr>
        <p:spPr>
          <a:xfrm rot="16200000">
            <a:off x="4000528" y="2071684"/>
            <a:ext cx="1785950" cy="785818"/>
          </a:xfrm>
          <a:prstGeom prst="donut">
            <a:avLst>
              <a:gd name="adj" fmla="val 14968"/>
            </a:avLst>
          </a:prstGeom>
          <a:blipFill>
            <a:blip r:embed="rId3">
              <a:duotone>
                <a:schemeClr val="accent5">
                  <a:shade val="45000"/>
                  <a:satMod val="135000"/>
                </a:schemeClr>
                <a:prstClr val="white"/>
              </a:duotone>
              <a:lum contrast="40000"/>
            </a:blip>
            <a:tile tx="0" ty="0" sx="100000" sy="100000" flip="none" algn="tl"/>
          </a:blipFill>
          <a:ln w="6350">
            <a:noFill/>
            <a:prstDash val="sysDot"/>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8" name="17 Anillo"/>
          <p:cNvSpPr/>
          <p:nvPr/>
        </p:nvSpPr>
        <p:spPr>
          <a:xfrm rot="16200000">
            <a:off x="4286248" y="2071684"/>
            <a:ext cx="1785950" cy="785818"/>
          </a:xfrm>
          <a:prstGeom prst="donut">
            <a:avLst>
              <a:gd name="adj" fmla="val 14968"/>
            </a:avLst>
          </a:prstGeom>
          <a:blipFill>
            <a:blip r:embed="rId3">
              <a:duotone>
                <a:schemeClr val="accent5">
                  <a:shade val="45000"/>
                  <a:satMod val="135000"/>
                </a:schemeClr>
                <a:prstClr val="white"/>
              </a:duotone>
              <a:lum contrast="40000"/>
            </a:blip>
            <a:tile tx="0" ty="0" sx="100000" sy="100000" flip="none" algn="tl"/>
          </a:blipFill>
          <a:ln w="6350">
            <a:noFill/>
            <a:prstDash val="sysDot"/>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9" name="18 Anillo"/>
          <p:cNvSpPr/>
          <p:nvPr/>
        </p:nvSpPr>
        <p:spPr>
          <a:xfrm rot="16200000">
            <a:off x="4643470" y="2071684"/>
            <a:ext cx="1785950" cy="785818"/>
          </a:xfrm>
          <a:prstGeom prst="donut">
            <a:avLst>
              <a:gd name="adj" fmla="val 14968"/>
            </a:avLst>
          </a:prstGeom>
          <a:blipFill>
            <a:blip r:embed="rId3">
              <a:duotone>
                <a:schemeClr val="accent5">
                  <a:shade val="45000"/>
                  <a:satMod val="135000"/>
                </a:schemeClr>
                <a:prstClr val="white"/>
              </a:duotone>
              <a:lum contrast="40000"/>
            </a:blip>
            <a:tile tx="0" ty="0" sx="100000" sy="100000" flip="none" algn="tl"/>
          </a:blipFill>
          <a:ln w="6350">
            <a:noFill/>
            <a:prstDash val="sysDot"/>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0" name="19 Anillo"/>
          <p:cNvSpPr/>
          <p:nvPr/>
        </p:nvSpPr>
        <p:spPr>
          <a:xfrm rot="16200000">
            <a:off x="4929190" y="2071684"/>
            <a:ext cx="1785950" cy="785818"/>
          </a:xfrm>
          <a:prstGeom prst="donut">
            <a:avLst>
              <a:gd name="adj" fmla="val 14968"/>
            </a:avLst>
          </a:prstGeom>
          <a:blipFill>
            <a:blip r:embed="rId3">
              <a:duotone>
                <a:schemeClr val="accent5">
                  <a:shade val="45000"/>
                  <a:satMod val="135000"/>
                </a:schemeClr>
                <a:prstClr val="white"/>
              </a:duotone>
              <a:lum contrast="40000"/>
            </a:blip>
            <a:tile tx="0" ty="0" sx="100000" sy="100000" flip="none" algn="tl"/>
          </a:blipFill>
          <a:ln w="6350">
            <a:noFill/>
            <a:prstDash val="sysDot"/>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1" name="20 Anillo"/>
          <p:cNvSpPr/>
          <p:nvPr/>
        </p:nvSpPr>
        <p:spPr>
          <a:xfrm rot="16200000">
            <a:off x="5286412" y="2071684"/>
            <a:ext cx="1785950" cy="785818"/>
          </a:xfrm>
          <a:prstGeom prst="donut">
            <a:avLst>
              <a:gd name="adj" fmla="val 14968"/>
            </a:avLst>
          </a:prstGeom>
          <a:blipFill>
            <a:blip r:embed="rId3">
              <a:duotone>
                <a:schemeClr val="accent5">
                  <a:shade val="45000"/>
                  <a:satMod val="135000"/>
                </a:schemeClr>
                <a:prstClr val="white"/>
              </a:duotone>
              <a:lum contrast="40000"/>
            </a:blip>
            <a:tile tx="0" ty="0" sx="100000" sy="100000" flip="none" algn="tl"/>
          </a:blipFill>
          <a:ln w="6350">
            <a:noFill/>
            <a:prstDash val="sysDot"/>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2" name="21 Anillo"/>
          <p:cNvSpPr/>
          <p:nvPr/>
        </p:nvSpPr>
        <p:spPr>
          <a:xfrm rot="16200000">
            <a:off x="5572132" y="2071684"/>
            <a:ext cx="1785950" cy="785818"/>
          </a:xfrm>
          <a:prstGeom prst="donut">
            <a:avLst>
              <a:gd name="adj" fmla="val 14968"/>
            </a:avLst>
          </a:prstGeom>
          <a:blipFill>
            <a:blip r:embed="rId3">
              <a:duotone>
                <a:schemeClr val="accent5">
                  <a:shade val="45000"/>
                  <a:satMod val="135000"/>
                </a:schemeClr>
                <a:prstClr val="white"/>
              </a:duotone>
              <a:lum contrast="40000"/>
            </a:blip>
            <a:tile tx="0" ty="0" sx="100000" sy="100000" flip="none" algn="tl"/>
          </a:blipFill>
          <a:ln w="6350">
            <a:noFill/>
            <a:prstDash val="sysDot"/>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3" name="22 Anillo"/>
          <p:cNvSpPr/>
          <p:nvPr/>
        </p:nvSpPr>
        <p:spPr>
          <a:xfrm rot="16200000">
            <a:off x="5929354" y="2071684"/>
            <a:ext cx="1785950" cy="785818"/>
          </a:xfrm>
          <a:prstGeom prst="donut">
            <a:avLst>
              <a:gd name="adj" fmla="val 14968"/>
            </a:avLst>
          </a:prstGeom>
          <a:blipFill>
            <a:blip r:embed="rId3">
              <a:duotone>
                <a:schemeClr val="accent5">
                  <a:shade val="45000"/>
                  <a:satMod val="135000"/>
                </a:schemeClr>
                <a:prstClr val="white"/>
              </a:duotone>
              <a:lum contrast="40000"/>
            </a:blip>
            <a:tile tx="0" ty="0" sx="100000" sy="100000" flip="none" algn="tl"/>
          </a:blipFill>
          <a:ln w="6350">
            <a:noFill/>
            <a:prstDash val="sysDot"/>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4" name="23 Anillo"/>
          <p:cNvSpPr/>
          <p:nvPr/>
        </p:nvSpPr>
        <p:spPr>
          <a:xfrm rot="16200000">
            <a:off x="6215074" y="2071684"/>
            <a:ext cx="1785950" cy="785818"/>
          </a:xfrm>
          <a:prstGeom prst="donut">
            <a:avLst>
              <a:gd name="adj" fmla="val 14968"/>
            </a:avLst>
          </a:prstGeom>
          <a:blipFill>
            <a:blip r:embed="rId3">
              <a:duotone>
                <a:schemeClr val="accent5">
                  <a:shade val="45000"/>
                  <a:satMod val="135000"/>
                </a:schemeClr>
                <a:prstClr val="white"/>
              </a:duotone>
              <a:lum contrast="40000"/>
            </a:blip>
            <a:tile tx="0" ty="0" sx="100000" sy="100000" flip="none" algn="tl"/>
          </a:blipFill>
          <a:ln w="6350">
            <a:noFill/>
            <a:prstDash val="sysDot"/>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5" name="24 Anillo"/>
          <p:cNvSpPr/>
          <p:nvPr/>
        </p:nvSpPr>
        <p:spPr>
          <a:xfrm rot="16200000">
            <a:off x="6572296" y="2071684"/>
            <a:ext cx="1785950" cy="785818"/>
          </a:xfrm>
          <a:prstGeom prst="donut">
            <a:avLst>
              <a:gd name="adj" fmla="val 14968"/>
            </a:avLst>
          </a:prstGeom>
          <a:blipFill>
            <a:blip r:embed="rId3">
              <a:duotone>
                <a:schemeClr val="accent5">
                  <a:shade val="45000"/>
                  <a:satMod val="135000"/>
                </a:schemeClr>
                <a:prstClr val="white"/>
              </a:duotone>
              <a:lum contrast="40000"/>
            </a:blip>
            <a:tile tx="0" ty="0" sx="100000" sy="100000" flip="none" algn="tl"/>
          </a:blipFill>
          <a:ln w="6350">
            <a:noFill/>
            <a:prstDash val="sysDot"/>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6" name="25 Anillo"/>
          <p:cNvSpPr/>
          <p:nvPr/>
        </p:nvSpPr>
        <p:spPr>
          <a:xfrm rot="16200000">
            <a:off x="6858016" y="2071684"/>
            <a:ext cx="1785950" cy="785818"/>
          </a:xfrm>
          <a:prstGeom prst="donut">
            <a:avLst>
              <a:gd name="adj" fmla="val 14968"/>
            </a:avLst>
          </a:prstGeom>
          <a:blipFill>
            <a:blip r:embed="rId3">
              <a:duotone>
                <a:schemeClr val="accent5">
                  <a:shade val="45000"/>
                  <a:satMod val="135000"/>
                </a:schemeClr>
                <a:prstClr val="white"/>
              </a:duotone>
              <a:lum contrast="40000"/>
            </a:blip>
            <a:tile tx="0" ty="0" sx="100000" sy="100000" flip="none" algn="tl"/>
          </a:blipFill>
          <a:ln w="6350">
            <a:noFill/>
            <a:prstDash val="sysDot"/>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7" name="26 Anillo"/>
          <p:cNvSpPr/>
          <p:nvPr/>
        </p:nvSpPr>
        <p:spPr>
          <a:xfrm rot="16200000">
            <a:off x="7143768" y="2071684"/>
            <a:ext cx="1785950" cy="785818"/>
          </a:xfrm>
          <a:prstGeom prst="donut">
            <a:avLst>
              <a:gd name="adj" fmla="val 14968"/>
            </a:avLst>
          </a:prstGeom>
          <a:blipFill>
            <a:blip r:embed="rId3">
              <a:duotone>
                <a:schemeClr val="accent5">
                  <a:shade val="45000"/>
                  <a:satMod val="135000"/>
                </a:schemeClr>
                <a:prstClr val="white"/>
              </a:duotone>
              <a:lum contrast="40000"/>
            </a:blip>
            <a:tile tx="0" ty="0" sx="100000" sy="100000" flip="none" algn="tl"/>
          </a:blipFill>
          <a:ln w="6350">
            <a:noFill/>
            <a:prstDash val="sysDot"/>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8" name="27 Anillo"/>
          <p:cNvSpPr/>
          <p:nvPr/>
        </p:nvSpPr>
        <p:spPr>
          <a:xfrm rot="16200000">
            <a:off x="7500990" y="2071684"/>
            <a:ext cx="1785950" cy="785818"/>
          </a:xfrm>
          <a:prstGeom prst="donut">
            <a:avLst>
              <a:gd name="adj" fmla="val 14968"/>
            </a:avLst>
          </a:prstGeom>
          <a:blipFill>
            <a:blip r:embed="rId3">
              <a:duotone>
                <a:schemeClr val="accent5">
                  <a:shade val="45000"/>
                  <a:satMod val="135000"/>
                </a:schemeClr>
                <a:prstClr val="white"/>
              </a:duotone>
              <a:lum contrast="40000"/>
            </a:blip>
            <a:tile tx="0" ty="0" sx="100000" sy="100000" flip="none" algn="tl"/>
          </a:blipFill>
          <a:ln w="6350">
            <a:noFill/>
            <a:prstDash val="sysDot"/>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9" name="28 Anillo"/>
          <p:cNvSpPr/>
          <p:nvPr/>
        </p:nvSpPr>
        <p:spPr>
          <a:xfrm rot="16200000">
            <a:off x="7786710" y="2071684"/>
            <a:ext cx="1785950" cy="785818"/>
          </a:xfrm>
          <a:prstGeom prst="donut">
            <a:avLst>
              <a:gd name="adj" fmla="val 14968"/>
            </a:avLst>
          </a:prstGeom>
          <a:blipFill>
            <a:blip r:embed="rId3">
              <a:duotone>
                <a:schemeClr val="accent5">
                  <a:shade val="45000"/>
                  <a:satMod val="135000"/>
                </a:schemeClr>
                <a:prstClr val="white"/>
              </a:duotone>
              <a:lum contrast="40000"/>
            </a:blip>
            <a:tile tx="0" ty="0" sx="100000" sy="100000" flip="none" algn="tl"/>
          </a:blipFill>
          <a:ln w="6350">
            <a:noFill/>
            <a:prstDash val="sysDot"/>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0" name="29 Rectángulo"/>
          <p:cNvSpPr/>
          <p:nvPr/>
        </p:nvSpPr>
        <p:spPr>
          <a:xfrm>
            <a:off x="-500098" y="-357208"/>
            <a:ext cx="10001320" cy="6072230"/>
          </a:xfrm>
          <a:prstGeom prst="rect">
            <a:avLst/>
          </a:prstGeom>
          <a:gradFill flip="none" rotWithShape="1">
            <a:gsLst>
              <a:gs pos="0">
                <a:srgbClr val="3399FF"/>
              </a:gs>
              <a:gs pos="16000">
                <a:srgbClr val="00CCCC"/>
              </a:gs>
              <a:gs pos="47000">
                <a:srgbClr val="9999FF"/>
              </a:gs>
              <a:gs pos="60001">
                <a:srgbClr val="2E6792"/>
              </a:gs>
              <a:gs pos="71001">
                <a:srgbClr val="3333CC"/>
              </a:gs>
              <a:gs pos="81000">
                <a:srgbClr val="1170FF"/>
              </a:gs>
              <a:gs pos="100000">
                <a:srgbClr val="006699"/>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advTm="17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30"/>
                                        </p:tgtEl>
                                        <p:attrNameLst>
                                          <p:attrName>style.opacity</p:attrName>
                                        </p:attrNameLst>
                                      </p:cBhvr>
                                      <p:to>
                                        <p:strVal val="0"/>
                                      </p:to>
                                    </p:set>
                                    <p:animEffect filter="image" prLst="opacity: 0">
                                      <p:cBhvr rctx="IE">
                                        <p:cTn id="7" dur="indefinite"/>
                                        <p:tgtEl>
                                          <p:spTgt spid="30"/>
                                        </p:tgtEl>
                                      </p:cBhvr>
                                    </p:animEffect>
                                  </p:childTnLst>
                                </p:cTn>
                              </p:par>
                              <p:par>
                                <p:cTn id="8" presetID="2" presetClass="entr" presetSubtype="8" fill="hold" grpId="0" nodeType="withEffect">
                                  <p:stCondLst>
                                    <p:cond delay="0"/>
                                  </p:stCondLst>
                                  <p:childTnLst>
                                    <p:set>
                                      <p:cBhvr>
                                        <p:cTn id="9" dur="1" fill="hold">
                                          <p:stCondLst>
                                            <p:cond delay="0"/>
                                          </p:stCondLst>
                                        </p:cTn>
                                        <p:tgtEl>
                                          <p:spTgt spid="3"/>
                                        </p:tgtEl>
                                        <p:attrNameLst>
                                          <p:attrName>style.visibility</p:attrName>
                                        </p:attrNameLst>
                                      </p:cBhvr>
                                      <p:to>
                                        <p:strVal val="visible"/>
                                      </p:to>
                                    </p:set>
                                    <p:anim calcmode="lin" valueType="num">
                                      <p:cBhvr additive="base">
                                        <p:cTn id="10" dur="3000" fill="hold"/>
                                        <p:tgtEl>
                                          <p:spTgt spid="3"/>
                                        </p:tgtEl>
                                        <p:attrNameLst>
                                          <p:attrName>ppt_x</p:attrName>
                                        </p:attrNameLst>
                                      </p:cBhvr>
                                      <p:tavLst>
                                        <p:tav tm="0">
                                          <p:val>
                                            <p:strVal val="0-#ppt_w/2"/>
                                          </p:val>
                                        </p:tav>
                                        <p:tav tm="100000">
                                          <p:val>
                                            <p:strVal val="#ppt_x"/>
                                          </p:val>
                                        </p:tav>
                                      </p:tavLst>
                                    </p:anim>
                                    <p:anim calcmode="lin" valueType="num">
                                      <p:cBhvr additive="base">
                                        <p:cTn id="11" dur="3000" fill="hold"/>
                                        <p:tgtEl>
                                          <p:spTgt spid="3"/>
                                        </p:tgtEl>
                                        <p:attrNameLst>
                                          <p:attrName>ppt_y</p:attrName>
                                        </p:attrNameLst>
                                      </p:cBhvr>
                                      <p:tavLst>
                                        <p:tav tm="0">
                                          <p:val>
                                            <p:strVal val="#ppt_y"/>
                                          </p:val>
                                        </p:tav>
                                        <p:tav tm="100000">
                                          <p:val>
                                            <p:strVal val="#ppt_y"/>
                                          </p:val>
                                        </p:tav>
                                      </p:tavLst>
                                    </p:anim>
                                  </p:childTnLst>
                                </p:cTn>
                              </p:par>
                              <p:par>
                                <p:cTn id="12" presetID="2" presetClass="entr" presetSubtype="8" fill="hold" grpId="0" nodeType="withEffect">
                                  <p:stCondLst>
                                    <p:cond delay="0"/>
                                  </p:stCondLst>
                                  <p:childTnLst>
                                    <p:set>
                                      <p:cBhvr>
                                        <p:cTn id="13" dur="1" fill="hold">
                                          <p:stCondLst>
                                            <p:cond delay="0"/>
                                          </p:stCondLst>
                                        </p:cTn>
                                        <p:tgtEl>
                                          <p:spTgt spid="4"/>
                                        </p:tgtEl>
                                        <p:attrNameLst>
                                          <p:attrName>style.visibility</p:attrName>
                                        </p:attrNameLst>
                                      </p:cBhvr>
                                      <p:to>
                                        <p:strVal val="visible"/>
                                      </p:to>
                                    </p:set>
                                    <p:anim calcmode="lin" valueType="num">
                                      <p:cBhvr additive="base">
                                        <p:cTn id="14" dur="3000" fill="hold"/>
                                        <p:tgtEl>
                                          <p:spTgt spid="4"/>
                                        </p:tgtEl>
                                        <p:attrNameLst>
                                          <p:attrName>ppt_x</p:attrName>
                                        </p:attrNameLst>
                                      </p:cBhvr>
                                      <p:tavLst>
                                        <p:tav tm="0">
                                          <p:val>
                                            <p:strVal val="0-#ppt_w/2"/>
                                          </p:val>
                                        </p:tav>
                                        <p:tav tm="100000">
                                          <p:val>
                                            <p:strVal val="#ppt_x"/>
                                          </p:val>
                                        </p:tav>
                                      </p:tavLst>
                                    </p:anim>
                                    <p:anim calcmode="lin" valueType="num">
                                      <p:cBhvr additive="base">
                                        <p:cTn id="15" dur="3000" fill="hold"/>
                                        <p:tgtEl>
                                          <p:spTgt spid="4"/>
                                        </p:tgtEl>
                                        <p:attrNameLst>
                                          <p:attrName>ppt_y</p:attrName>
                                        </p:attrNameLst>
                                      </p:cBhvr>
                                      <p:tavLst>
                                        <p:tav tm="0">
                                          <p:val>
                                            <p:strVal val="#ppt_y"/>
                                          </p:val>
                                        </p:tav>
                                        <p:tav tm="100000">
                                          <p:val>
                                            <p:strVal val="#ppt_y"/>
                                          </p:val>
                                        </p:tav>
                                      </p:tavLst>
                                    </p:anim>
                                  </p:childTnLst>
                                </p:cTn>
                              </p:par>
                              <p:par>
                                <p:cTn id="16" presetID="2" presetClass="entr" presetSubtype="8" fill="hold" grpId="0" nodeType="withEffect">
                                  <p:stCondLst>
                                    <p:cond delay="0"/>
                                  </p:stCondLst>
                                  <p:childTnLst>
                                    <p:set>
                                      <p:cBhvr>
                                        <p:cTn id="17" dur="1" fill="hold">
                                          <p:stCondLst>
                                            <p:cond delay="0"/>
                                          </p:stCondLst>
                                        </p:cTn>
                                        <p:tgtEl>
                                          <p:spTgt spid="5"/>
                                        </p:tgtEl>
                                        <p:attrNameLst>
                                          <p:attrName>style.visibility</p:attrName>
                                        </p:attrNameLst>
                                      </p:cBhvr>
                                      <p:to>
                                        <p:strVal val="visible"/>
                                      </p:to>
                                    </p:set>
                                    <p:anim calcmode="lin" valueType="num">
                                      <p:cBhvr additive="base">
                                        <p:cTn id="18" dur="3000" fill="hold"/>
                                        <p:tgtEl>
                                          <p:spTgt spid="5"/>
                                        </p:tgtEl>
                                        <p:attrNameLst>
                                          <p:attrName>ppt_x</p:attrName>
                                        </p:attrNameLst>
                                      </p:cBhvr>
                                      <p:tavLst>
                                        <p:tav tm="0">
                                          <p:val>
                                            <p:strVal val="0-#ppt_w/2"/>
                                          </p:val>
                                        </p:tav>
                                        <p:tav tm="100000">
                                          <p:val>
                                            <p:strVal val="#ppt_x"/>
                                          </p:val>
                                        </p:tav>
                                      </p:tavLst>
                                    </p:anim>
                                    <p:anim calcmode="lin" valueType="num">
                                      <p:cBhvr additive="base">
                                        <p:cTn id="19" dur="3000" fill="hold"/>
                                        <p:tgtEl>
                                          <p:spTgt spid="5"/>
                                        </p:tgtEl>
                                        <p:attrNameLst>
                                          <p:attrName>ppt_y</p:attrName>
                                        </p:attrNameLst>
                                      </p:cBhvr>
                                      <p:tavLst>
                                        <p:tav tm="0">
                                          <p:val>
                                            <p:strVal val="#ppt_y"/>
                                          </p:val>
                                        </p:tav>
                                        <p:tav tm="100000">
                                          <p:val>
                                            <p:strVal val="#ppt_y"/>
                                          </p:val>
                                        </p:tav>
                                      </p:tavLst>
                                    </p:anim>
                                  </p:childTnLst>
                                </p:cTn>
                              </p:par>
                              <p:par>
                                <p:cTn id="20" presetID="2" presetClass="entr" presetSubtype="8" fill="hold" grpId="0" nodeType="withEffect">
                                  <p:stCondLst>
                                    <p:cond delay="0"/>
                                  </p:stCondLst>
                                  <p:childTnLst>
                                    <p:set>
                                      <p:cBhvr>
                                        <p:cTn id="21" dur="1" fill="hold">
                                          <p:stCondLst>
                                            <p:cond delay="0"/>
                                          </p:stCondLst>
                                        </p:cTn>
                                        <p:tgtEl>
                                          <p:spTgt spid="6"/>
                                        </p:tgtEl>
                                        <p:attrNameLst>
                                          <p:attrName>style.visibility</p:attrName>
                                        </p:attrNameLst>
                                      </p:cBhvr>
                                      <p:to>
                                        <p:strVal val="visible"/>
                                      </p:to>
                                    </p:set>
                                    <p:anim calcmode="lin" valueType="num">
                                      <p:cBhvr additive="base">
                                        <p:cTn id="22" dur="3000" fill="hold"/>
                                        <p:tgtEl>
                                          <p:spTgt spid="6"/>
                                        </p:tgtEl>
                                        <p:attrNameLst>
                                          <p:attrName>ppt_x</p:attrName>
                                        </p:attrNameLst>
                                      </p:cBhvr>
                                      <p:tavLst>
                                        <p:tav tm="0">
                                          <p:val>
                                            <p:strVal val="0-#ppt_w/2"/>
                                          </p:val>
                                        </p:tav>
                                        <p:tav tm="100000">
                                          <p:val>
                                            <p:strVal val="#ppt_x"/>
                                          </p:val>
                                        </p:tav>
                                      </p:tavLst>
                                    </p:anim>
                                    <p:anim calcmode="lin" valueType="num">
                                      <p:cBhvr additive="base">
                                        <p:cTn id="23" dur="3000" fill="hold"/>
                                        <p:tgtEl>
                                          <p:spTgt spid="6"/>
                                        </p:tgtEl>
                                        <p:attrNameLst>
                                          <p:attrName>ppt_y</p:attrName>
                                        </p:attrNameLst>
                                      </p:cBhvr>
                                      <p:tavLst>
                                        <p:tav tm="0">
                                          <p:val>
                                            <p:strVal val="#ppt_y"/>
                                          </p:val>
                                        </p:tav>
                                        <p:tav tm="100000">
                                          <p:val>
                                            <p:strVal val="#ppt_y"/>
                                          </p:val>
                                        </p:tav>
                                      </p:tavLst>
                                    </p:anim>
                                  </p:childTnLst>
                                </p:cTn>
                              </p:par>
                              <p:par>
                                <p:cTn id="24" presetID="2" presetClass="entr" presetSubtype="8" fill="hold" grpId="0" nodeType="withEffect">
                                  <p:stCondLst>
                                    <p:cond delay="0"/>
                                  </p:stCondLst>
                                  <p:childTnLst>
                                    <p:set>
                                      <p:cBhvr>
                                        <p:cTn id="25" dur="1" fill="hold">
                                          <p:stCondLst>
                                            <p:cond delay="0"/>
                                          </p:stCondLst>
                                        </p:cTn>
                                        <p:tgtEl>
                                          <p:spTgt spid="7"/>
                                        </p:tgtEl>
                                        <p:attrNameLst>
                                          <p:attrName>style.visibility</p:attrName>
                                        </p:attrNameLst>
                                      </p:cBhvr>
                                      <p:to>
                                        <p:strVal val="visible"/>
                                      </p:to>
                                    </p:set>
                                    <p:anim calcmode="lin" valueType="num">
                                      <p:cBhvr additive="base">
                                        <p:cTn id="26" dur="3000" fill="hold"/>
                                        <p:tgtEl>
                                          <p:spTgt spid="7"/>
                                        </p:tgtEl>
                                        <p:attrNameLst>
                                          <p:attrName>ppt_x</p:attrName>
                                        </p:attrNameLst>
                                      </p:cBhvr>
                                      <p:tavLst>
                                        <p:tav tm="0">
                                          <p:val>
                                            <p:strVal val="0-#ppt_w/2"/>
                                          </p:val>
                                        </p:tav>
                                        <p:tav tm="100000">
                                          <p:val>
                                            <p:strVal val="#ppt_x"/>
                                          </p:val>
                                        </p:tav>
                                      </p:tavLst>
                                    </p:anim>
                                    <p:anim calcmode="lin" valueType="num">
                                      <p:cBhvr additive="base">
                                        <p:cTn id="27" dur="3000" fill="hold"/>
                                        <p:tgtEl>
                                          <p:spTgt spid="7"/>
                                        </p:tgtEl>
                                        <p:attrNameLst>
                                          <p:attrName>ppt_y</p:attrName>
                                        </p:attrNameLst>
                                      </p:cBhvr>
                                      <p:tavLst>
                                        <p:tav tm="0">
                                          <p:val>
                                            <p:strVal val="#ppt_y"/>
                                          </p:val>
                                        </p:tav>
                                        <p:tav tm="100000">
                                          <p:val>
                                            <p:strVal val="#ppt_y"/>
                                          </p:val>
                                        </p:tav>
                                      </p:tavLst>
                                    </p:anim>
                                  </p:childTnLst>
                                </p:cTn>
                              </p:par>
                              <p:par>
                                <p:cTn id="28" presetID="2" presetClass="entr" presetSubtype="8" fill="hold" grpId="0" nodeType="withEffect">
                                  <p:stCondLst>
                                    <p:cond delay="0"/>
                                  </p:stCondLst>
                                  <p:childTnLst>
                                    <p:set>
                                      <p:cBhvr>
                                        <p:cTn id="29" dur="1" fill="hold">
                                          <p:stCondLst>
                                            <p:cond delay="0"/>
                                          </p:stCondLst>
                                        </p:cTn>
                                        <p:tgtEl>
                                          <p:spTgt spid="8"/>
                                        </p:tgtEl>
                                        <p:attrNameLst>
                                          <p:attrName>style.visibility</p:attrName>
                                        </p:attrNameLst>
                                      </p:cBhvr>
                                      <p:to>
                                        <p:strVal val="visible"/>
                                      </p:to>
                                    </p:set>
                                    <p:anim calcmode="lin" valueType="num">
                                      <p:cBhvr additive="base">
                                        <p:cTn id="30" dur="3000" fill="hold"/>
                                        <p:tgtEl>
                                          <p:spTgt spid="8"/>
                                        </p:tgtEl>
                                        <p:attrNameLst>
                                          <p:attrName>ppt_x</p:attrName>
                                        </p:attrNameLst>
                                      </p:cBhvr>
                                      <p:tavLst>
                                        <p:tav tm="0">
                                          <p:val>
                                            <p:strVal val="0-#ppt_w/2"/>
                                          </p:val>
                                        </p:tav>
                                        <p:tav tm="100000">
                                          <p:val>
                                            <p:strVal val="#ppt_x"/>
                                          </p:val>
                                        </p:tav>
                                      </p:tavLst>
                                    </p:anim>
                                    <p:anim calcmode="lin" valueType="num">
                                      <p:cBhvr additive="base">
                                        <p:cTn id="31" dur="3000" fill="hold"/>
                                        <p:tgtEl>
                                          <p:spTgt spid="8"/>
                                        </p:tgtEl>
                                        <p:attrNameLst>
                                          <p:attrName>ppt_y</p:attrName>
                                        </p:attrNameLst>
                                      </p:cBhvr>
                                      <p:tavLst>
                                        <p:tav tm="0">
                                          <p:val>
                                            <p:strVal val="#ppt_y"/>
                                          </p:val>
                                        </p:tav>
                                        <p:tav tm="100000">
                                          <p:val>
                                            <p:strVal val="#ppt_y"/>
                                          </p:val>
                                        </p:tav>
                                      </p:tavLst>
                                    </p:anim>
                                  </p:childTnLst>
                                </p:cTn>
                              </p:par>
                              <p:par>
                                <p:cTn id="32" presetID="2" presetClass="entr" presetSubtype="8" fill="hold" grpId="0" nodeType="withEffect">
                                  <p:stCondLst>
                                    <p:cond delay="0"/>
                                  </p:stCondLst>
                                  <p:childTnLst>
                                    <p:set>
                                      <p:cBhvr>
                                        <p:cTn id="33" dur="1" fill="hold">
                                          <p:stCondLst>
                                            <p:cond delay="0"/>
                                          </p:stCondLst>
                                        </p:cTn>
                                        <p:tgtEl>
                                          <p:spTgt spid="9"/>
                                        </p:tgtEl>
                                        <p:attrNameLst>
                                          <p:attrName>style.visibility</p:attrName>
                                        </p:attrNameLst>
                                      </p:cBhvr>
                                      <p:to>
                                        <p:strVal val="visible"/>
                                      </p:to>
                                    </p:set>
                                    <p:anim calcmode="lin" valueType="num">
                                      <p:cBhvr additive="base">
                                        <p:cTn id="34" dur="3000" fill="hold"/>
                                        <p:tgtEl>
                                          <p:spTgt spid="9"/>
                                        </p:tgtEl>
                                        <p:attrNameLst>
                                          <p:attrName>ppt_x</p:attrName>
                                        </p:attrNameLst>
                                      </p:cBhvr>
                                      <p:tavLst>
                                        <p:tav tm="0">
                                          <p:val>
                                            <p:strVal val="0-#ppt_w/2"/>
                                          </p:val>
                                        </p:tav>
                                        <p:tav tm="100000">
                                          <p:val>
                                            <p:strVal val="#ppt_x"/>
                                          </p:val>
                                        </p:tav>
                                      </p:tavLst>
                                    </p:anim>
                                    <p:anim calcmode="lin" valueType="num">
                                      <p:cBhvr additive="base">
                                        <p:cTn id="35" dur="3000" fill="hold"/>
                                        <p:tgtEl>
                                          <p:spTgt spid="9"/>
                                        </p:tgtEl>
                                        <p:attrNameLst>
                                          <p:attrName>ppt_y</p:attrName>
                                        </p:attrNameLst>
                                      </p:cBhvr>
                                      <p:tavLst>
                                        <p:tav tm="0">
                                          <p:val>
                                            <p:strVal val="#ppt_y"/>
                                          </p:val>
                                        </p:tav>
                                        <p:tav tm="100000">
                                          <p:val>
                                            <p:strVal val="#ppt_y"/>
                                          </p:val>
                                        </p:tav>
                                      </p:tavLst>
                                    </p:anim>
                                  </p:childTnLst>
                                </p:cTn>
                              </p:par>
                              <p:par>
                                <p:cTn id="36" presetID="2" presetClass="entr" presetSubtype="8" fill="hold" grpId="0" nodeType="withEffect">
                                  <p:stCondLst>
                                    <p:cond delay="0"/>
                                  </p:stCondLst>
                                  <p:childTnLst>
                                    <p:set>
                                      <p:cBhvr>
                                        <p:cTn id="37" dur="1" fill="hold">
                                          <p:stCondLst>
                                            <p:cond delay="0"/>
                                          </p:stCondLst>
                                        </p:cTn>
                                        <p:tgtEl>
                                          <p:spTgt spid="10"/>
                                        </p:tgtEl>
                                        <p:attrNameLst>
                                          <p:attrName>style.visibility</p:attrName>
                                        </p:attrNameLst>
                                      </p:cBhvr>
                                      <p:to>
                                        <p:strVal val="visible"/>
                                      </p:to>
                                    </p:set>
                                    <p:anim calcmode="lin" valueType="num">
                                      <p:cBhvr additive="base">
                                        <p:cTn id="38" dur="3000" fill="hold"/>
                                        <p:tgtEl>
                                          <p:spTgt spid="10"/>
                                        </p:tgtEl>
                                        <p:attrNameLst>
                                          <p:attrName>ppt_x</p:attrName>
                                        </p:attrNameLst>
                                      </p:cBhvr>
                                      <p:tavLst>
                                        <p:tav tm="0">
                                          <p:val>
                                            <p:strVal val="0-#ppt_w/2"/>
                                          </p:val>
                                        </p:tav>
                                        <p:tav tm="100000">
                                          <p:val>
                                            <p:strVal val="#ppt_x"/>
                                          </p:val>
                                        </p:tav>
                                      </p:tavLst>
                                    </p:anim>
                                    <p:anim calcmode="lin" valueType="num">
                                      <p:cBhvr additive="base">
                                        <p:cTn id="39" dur="3000" fill="hold"/>
                                        <p:tgtEl>
                                          <p:spTgt spid="10"/>
                                        </p:tgtEl>
                                        <p:attrNameLst>
                                          <p:attrName>ppt_y</p:attrName>
                                        </p:attrNameLst>
                                      </p:cBhvr>
                                      <p:tavLst>
                                        <p:tav tm="0">
                                          <p:val>
                                            <p:strVal val="#ppt_y"/>
                                          </p:val>
                                        </p:tav>
                                        <p:tav tm="100000">
                                          <p:val>
                                            <p:strVal val="#ppt_y"/>
                                          </p:val>
                                        </p:tav>
                                      </p:tavLst>
                                    </p:anim>
                                  </p:childTnLst>
                                </p:cTn>
                              </p:par>
                              <p:par>
                                <p:cTn id="40" presetID="2" presetClass="entr" presetSubtype="8" fill="hold" grpId="0" nodeType="withEffect">
                                  <p:stCondLst>
                                    <p:cond delay="0"/>
                                  </p:stCondLst>
                                  <p:childTnLst>
                                    <p:set>
                                      <p:cBhvr>
                                        <p:cTn id="41" dur="1" fill="hold">
                                          <p:stCondLst>
                                            <p:cond delay="0"/>
                                          </p:stCondLst>
                                        </p:cTn>
                                        <p:tgtEl>
                                          <p:spTgt spid="11"/>
                                        </p:tgtEl>
                                        <p:attrNameLst>
                                          <p:attrName>style.visibility</p:attrName>
                                        </p:attrNameLst>
                                      </p:cBhvr>
                                      <p:to>
                                        <p:strVal val="visible"/>
                                      </p:to>
                                    </p:set>
                                    <p:anim calcmode="lin" valueType="num">
                                      <p:cBhvr additive="base">
                                        <p:cTn id="42" dur="3000" fill="hold"/>
                                        <p:tgtEl>
                                          <p:spTgt spid="11"/>
                                        </p:tgtEl>
                                        <p:attrNameLst>
                                          <p:attrName>ppt_x</p:attrName>
                                        </p:attrNameLst>
                                      </p:cBhvr>
                                      <p:tavLst>
                                        <p:tav tm="0">
                                          <p:val>
                                            <p:strVal val="0-#ppt_w/2"/>
                                          </p:val>
                                        </p:tav>
                                        <p:tav tm="100000">
                                          <p:val>
                                            <p:strVal val="#ppt_x"/>
                                          </p:val>
                                        </p:tav>
                                      </p:tavLst>
                                    </p:anim>
                                    <p:anim calcmode="lin" valueType="num">
                                      <p:cBhvr additive="base">
                                        <p:cTn id="43" dur="3000" fill="hold"/>
                                        <p:tgtEl>
                                          <p:spTgt spid="11"/>
                                        </p:tgtEl>
                                        <p:attrNameLst>
                                          <p:attrName>ppt_y</p:attrName>
                                        </p:attrNameLst>
                                      </p:cBhvr>
                                      <p:tavLst>
                                        <p:tav tm="0">
                                          <p:val>
                                            <p:strVal val="#ppt_y"/>
                                          </p:val>
                                        </p:tav>
                                        <p:tav tm="100000">
                                          <p:val>
                                            <p:strVal val="#ppt_y"/>
                                          </p:val>
                                        </p:tav>
                                      </p:tavLst>
                                    </p:anim>
                                  </p:childTnLst>
                                </p:cTn>
                              </p:par>
                              <p:par>
                                <p:cTn id="44" presetID="2" presetClass="entr" presetSubtype="8" fill="hold" grpId="0" nodeType="withEffect">
                                  <p:stCondLst>
                                    <p:cond delay="0"/>
                                  </p:stCondLst>
                                  <p:childTnLst>
                                    <p:set>
                                      <p:cBhvr>
                                        <p:cTn id="45" dur="1" fill="hold">
                                          <p:stCondLst>
                                            <p:cond delay="0"/>
                                          </p:stCondLst>
                                        </p:cTn>
                                        <p:tgtEl>
                                          <p:spTgt spid="12"/>
                                        </p:tgtEl>
                                        <p:attrNameLst>
                                          <p:attrName>style.visibility</p:attrName>
                                        </p:attrNameLst>
                                      </p:cBhvr>
                                      <p:to>
                                        <p:strVal val="visible"/>
                                      </p:to>
                                    </p:set>
                                    <p:anim calcmode="lin" valueType="num">
                                      <p:cBhvr additive="base">
                                        <p:cTn id="46" dur="3000" fill="hold"/>
                                        <p:tgtEl>
                                          <p:spTgt spid="12"/>
                                        </p:tgtEl>
                                        <p:attrNameLst>
                                          <p:attrName>ppt_x</p:attrName>
                                        </p:attrNameLst>
                                      </p:cBhvr>
                                      <p:tavLst>
                                        <p:tav tm="0">
                                          <p:val>
                                            <p:strVal val="0-#ppt_w/2"/>
                                          </p:val>
                                        </p:tav>
                                        <p:tav tm="100000">
                                          <p:val>
                                            <p:strVal val="#ppt_x"/>
                                          </p:val>
                                        </p:tav>
                                      </p:tavLst>
                                    </p:anim>
                                    <p:anim calcmode="lin" valueType="num">
                                      <p:cBhvr additive="base">
                                        <p:cTn id="47" dur="3000" fill="hold"/>
                                        <p:tgtEl>
                                          <p:spTgt spid="12"/>
                                        </p:tgtEl>
                                        <p:attrNameLst>
                                          <p:attrName>ppt_y</p:attrName>
                                        </p:attrNameLst>
                                      </p:cBhvr>
                                      <p:tavLst>
                                        <p:tav tm="0">
                                          <p:val>
                                            <p:strVal val="#ppt_y"/>
                                          </p:val>
                                        </p:tav>
                                        <p:tav tm="100000">
                                          <p:val>
                                            <p:strVal val="#ppt_y"/>
                                          </p:val>
                                        </p:tav>
                                      </p:tavLst>
                                    </p:anim>
                                  </p:childTnLst>
                                </p:cTn>
                              </p:par>
                              <p:par>
                                <p:cTn id="48" presetID="2" presetClass="entr" presetSubtype="8" fill="hold" grpId="0" nodeType="withEffect">
                                  <p:stCondLst>
                                    <p:cond delay="0"/>
                                  </p:stCondLst>
                                  <p:childTnLst>
                                    <p:set>
                                      <p:cBhvr>
                                        <p:cTn id="49" dur="1" fill="hold">
                                          <p:stCondLst>
                                            <p:cond delay="0"/>
                                          </p:stCondLst>
                                        </p:cTn>
                                        <p:tgtEl>
                                          <p:spTgt spid="13"/>
                                        </p:tgtEl>
                                        <p:attrNameLst>
                                          <p:attrName>style.visibility</p:attrName>
                                        </p:attrNameLst>
                                      </p:cBhvr>
                                      <p:to>
                                        <p:strVal val="visible"/>
                                      </p:to>
                                    </p:set>
                                    <p:anim calcmode="lin" valueType="num">
                                      <p:cBhvr additive="base">
                                        <p:cTn id="50" dur="3000" fill="hold"/>
                                        <p:tgtEl>
                                          <p:spTgt spid="13"/>
                                        </p:tgtEl>
                                        <p:attrNameLst>
                                          <p:attrName>ppt_x</p:attrName>
                                        </p:attrNameLst>
                                      </p:cBhvr>
                                      <p:tavLst>
                                        <p:tav tm="0">
                                          <p:val>
                                            <p:strVal val="0-#ppt_w/2"/>
                                          </p:val>
                                        </p:tav>
                                        <p:tav tm="100000">
                                          <p:val>
                                            <p:strVal val="#ppt_x"/>
                                          </p:val>
                                        </p:tav>
                                      </p:tavLst>
                                    </p:anim>
                                    <p:anim calcmode="lin" valueType="num">
                                      <p:cBhvr additive="base">
                                        <p:cTn id="51" dur="3000" fill="hold"/>
                                        <p:tgtEl>
                                          <p:spTgt spid="13"/>
                                        </p:tgtEl>
                                        <p:attrNameLst>
                                          <p:attrName>ppt_y</p:attrName>
                                        </p:attrNameLst>
                                      </p:cBhvr>
                                      <p:tavLst>
                                        <p:tav tm="0">
                                          <p:val>
                                            <p:strVal val="#ppt_y"/>
                                          </p:val>
                                        </p:tav>
                                        <p:tav tm="100000">
                                          <p:val>
                                            <p:strVal val="#ppt_y"/>
                                          </p:val>
                                        </p:tav>
                                      </p:tavLst>
                                    </p:anim>
                                  </p:childTnLst>
                                </p:cTn>
                              </p:par>
                              <p:par>
                                <p:cTn id="52" presetID="2" presetClass="entr" presetSubtype="8" fill="hold" grpId="0" nodeType="withEffect">
                                  <p:stCondLst>
                                    <p:cond delay="0"/>
                                  </p:stCondLst>
                                  <p:childTnLst>
                                    <p:set>
                                      <p:cBhvr>
                                        <p:cTn id="53" dur="1" fill="hold">
                                          <p:stCondLst>
                                            <p:cond delay="0"/>
                                          </p:stCondLst>
                                        </p:cTn>
                                        <p:tgtEl>
                                          <p:spTgt spid="14"/>
                                        </p:tgtEl>
                                        <p:attrNameLst>
                                          <p:attrName>style.visibility</p:attrName>
                                        </p:attrNameLst>
                                      </p:cBhvr>
                                      <p:to>
                                        <p:strVal val="visible"/>
                                      </p:to>
                                    </p:set>
                                    <p:anim calcmode="lin" valueType="num">
                                      <p:cBhvr additive="base">
                                        <p:cTn id="54" dur="3000" fill="hold"/>
                                        <p:tgtEl>
                                          <p:spTgt spid="14"/>
                                        </p:tgtEl>
                                        <p:attrNameLst>
                                          <p:attrName>ppt_x</p:attrName>
                                        </p:attrNameLst>
                                      </p:cBhvr>
                                      <p:tavLst>
                                        <p:tav tm="0">
                                          <p:val>
                                            <p:strVal val="0-#ppt_w/2"/>
                                          </p:val>
                                        </p:tav>
                                        <p:tav tm="100000">
                                          <p:val>
                                            <p:strVal val="#ppt_x"/>
                                          </p:val>
                                        </p:tav>
                                      </p:tavLst>
                                    </p:anim>
                                    <p:anim calcmode="lin" valueType="num">
                                      <p:cBhvr additive="base">
                                        <p:cTn id="55" dur="3000" fill="hold"/>
                                        <p:tgtEl>
                                          <p:spTgt spid="14"/>
                                        </p:tgtEl>
                                        <p:attrNameLst>
                                          <p:attrName>ppt_y</p:attrName>
                                        </p:attrNameLst>
                                      </p:cBhvr>
                                      <p:tavLst>
                                        <p:tav tm="0">
                                          <p:val>
                                            <p:strVal val="#ppt_y"/>
                                          </p:val>
                                        </p:tav>
                                        <p:tav tm="100000">
                                          <p:val>
                                            <p:strVal val="#ppt_y"/>
                                          </p:val>
                                        </p:tav>
                                      </p:tavLst>
                                    </p:anim>
                                  </p:childTnLst>
                                </p:cTn>
                              </p:par>
                              <p:par>
                                <p:cTn id="56" presetID="2" presetClass="entr" presetSubtype="8" fill="hold" grpId="0" nodeType="withEffect">
                                  <p:stCondLst>
                                    <p:cond delay="0"/>
                                  </p:stCondLst>
                                  <p:childTnLst>
                                    <p:set>
                                      <p:cBhvr>
                                        <p:cTn id="57" dur="1" fill="hold">
                                          <p:stCondLst>
                                            <p:cond delay="0"/>
                                          </p:stCondLst>
                                        </p:cTn>
                                        <p:tgtEl>
                                          <p:spTgt spid="15"/>
                                        </p:tgtEl>
                                        <p:attrNameLst>
                                          <p:attrName>style.visibility</p:attrName>
                                        </p:attrNameLst>
                                      </p:cBhvr>
                                      <p:to>
                                        <p:strVal val="visible"/>
                                      </p:to>
                                    </p:set>
                                    <p:anim calcmode="lin" valueType="num">
                                      <p:cBhvr additive="base">
                                        <p:cTn id="58" dur="3000" fill="hold"/>
                                        <p:tgtEl>
                                          <p:spTgt spid="15"/>
                                        </p:tgtEl>
                                        <p:attrNameLst>
                                          <p:attrName>ppt_x</p:attrName>
                                        </p:attrNameLst>
                                      </p:cBhvr>
                                      <p:tavLst>
                                        <p:tav tm="0">
                                          <p:val>
                                            <p:strVal val="0-#ppt_w/2"/>
                                          </p:val>
                                        </p:tav>
                                        <p:tav tm="100000">
                                          <p:val>
                                            <p:strVal val="#ppt_x"/>
                                          </p:val>
                                        </p:tav>
                                      </p:tavLst>
                                    </p:anim>
                                    <p:anim calcmode="lin" valueType="num">
                                      <p:cBhvr additive="base">
                                        <p:cTn id="59" dur="3000" fill="hold"/>
                                        <p:tgtEl>
                                          <p:spTgt spid="15"/>
                                        </p:tgtEl>
                                        <p:attrNameLst>
                                          <p:attrName>ppt_y</p:attrName>
                                        </p:attrNameLst>
                                      </p:cBhvr>
                                      <p:tavLst>
                                        <p:tav tm="0">
                                          <p:val>
                                            <p:strVal val="#ppt_y"/>
                                          </p:val>
                                        </p:tav>
                                        <p:tav tm="100000">
                                          <p:val>
                                            <p:strVal val="#ppt_y"/>
                                          </p:val>
                                        </p:tav>
                                      </p:tavLst>
                                    </p:anim>
                                  </p:childTnLst>
                                </p:cTn>
                              </p:par>
                              <p:par>
                                <p:cTn id="60" presetID="2" presetClass="entr" presetSubtype="8" fill="hold" grpId="0" nodeType="withEffect">
                                  <p:stCondLst>
                                    <p:cond delay="0"/>
                                  </p:stCondLst>
                                  <p:childTnLst>
                                    <p:set>
                                      <p:cBhvr>
                                        <p:cTn id="61" dur="1" fill="hold">
                                          <p:stCondLst>
                                            <p:cond delay="0"/>
                                          </p:stCondLst>
                                        </p:cTn>
                                        <p:tgtEl>
                                          <p:spTgt spid="16"/>
                                        </p:tgtEl>
                                        <p:attrNameLst>
                                          <p:attrName>style.visibility</p:attrName>
                                        </p:attrNameLst>
                                      </p:cBhvr>
                                      <p:to>
                                        <p:strVal val="visible"/>
                                      </p:to>
                                    </p:set>
                                    <p:anim calcmode="lin" valueType="num">
                                      <p:cBhvr additive="base">
                                        <p:cTn id="62" dur="3000" fill="hold"/>
                                        <p:tgtEl>
                                          <p:spTgt spid="16"/>
                                        </p:tgtEl>
                                        <p:attrNameLst>
                                          <p:attrName>ppt_x</p:attrName>
                                        </p:attrNameLst>
                                      </p:cBhvr>
                                      <p:tavLst>
                                        <p:tav tm="0">
                                          <p:val>
                                            <p:strVal val="0-#ppt_w/2"/>
                                          </p:val>
                                        </p:tav>
                                        <p:tav tm="100000">
                                          <p:val>
                                            <p:strVal val="#ppt_x"/>
                                          </p:val>
                                        </p:tav>
                                      </p:tavLst>
                                    </p:anim>
                                    <p:anim calcmode="lin" valueType="num">
                                      <p:cBhvr additive="base">
                                        <p:cTn id="63" dur="3000" fill="hold"/>
                                        <p:tgtEl>
                                          <p:spTgt spid="16"/>
                                        </p:tgtEl>
                                        <p:attrNameLst>
                                          <p:attrName>ppt_y</p:attrName>
                                        </p:attrNameLst>
                                      </p:cBhvr>
                                      <p:tavLst>
                                        <p:tav tm="0">
                                          <p:val>
                                            <p:strVal val="#ppt_y"/>
                                          </p:val>
                                        </p:tav>
                                        <p:tav tm="100000">
                                          <p:val>
                                            <p:strVal val="#ppt_y"/>
                                          </p:val>
                                        </p:tav>
                                      </p:tavLst>
                                    </p:anim>
                                  </p:childTnLst>
                                </p:cTn>
                              </p:par>
                              <p:par>
                                <p:cTn id="64" presetID="2" presetClass="entr" presetSubtype="8" fill="hold" grpId="0" nodeType="withEffect">
                                  <p:stCondLst>
                                    <p:cond delay="0"/>
                                  </p:stCondLst>
                                  <p:childTnLst>
                                    <p:set>
                                      <p:cBhvr>
                                        <p:cTn id="65" dur="1" fill="hold">
                                          <p:stCondLst>
                                            <p:cond delay="0"/>
                                          </p:stCondLst>
                                        </p:cTn>
                                        <p:tgtEl>
                                          <p:spTgt spid="17"/>
                                        </p:tgtEl>
                                        <p:attrNameLst>
                                          <p:attrName>style.visibility</p:attrName>
                                        </p:attrNameLst>
                                      </p:cBhvr>
                                      <p:to>
                                        <p:strVal val="visible"/>
                                      </p:to>
                                    </p:set>
                                    <p:anim calcmode="lin" valueType="num">
                                      <p:cBhvr additive="base">
                                        <p:cTn id="66" dur="3000" fill="hold"/>
                                        <p:tgtEl>
                                          <p:spTgt spid="17"/>
                                        </p:tgtEl>
                                        <p:attrNameLst>
                                          <p:attrName>ppt_x</p:attrName>
                                        </p:attrNameLst>
                                      </p:cBhvr>
                                      <p:tavLst>
                                        <p:tav tm="0">
                                          <p:val>
                                            <p:strVal val="0-#ppt_w/2"/>
                                          </p:val>
                                        </p:tav>
                                        <p:tav tm="100000">
                                          <p:val>
                                            <p:strVal val="#ppt_x"/>
                                          </p:val>
                                        </p:tav>
                                      </p:tavLst>
                                    </p:anim>
                                    <p:anim calcmode="lin" valueType="num">
                                      <p:cBhvr additive="base">
                                        <p:cTn id="67" dur="3000" fill="hold"/>
                                        <p:tgtEl>
                                          <p:spTgt spid="17"/>
                                        </p:tgtEl>
                                        <p:attrNameLst>
                                          <p:attrName>ppt_y</p:attrName>
                                        </p:attrNameLst>
                                      </p:cBhvr>
                                      <p:tavLst>
                                        <p:tav tm="0">
                                          <p:val>
                                            <p:strVal val="#ppt_y"/>
                                          </p:val>
                                        </p:tav>
                                        <p:tav tm="100000">
                                          <p:val>
                                            <p:strVal val="#ppt_y"/>
                                          </p:val>
                                        </p:tav>
                                      </p:tavLst>
                                    </p:anim>
                                  </p:childTnLst>
                                </p:cTn>
                              </p:par>
                              <p:par>
                                <p:cTn id="68" presetID="2" presetClass="entr" presetSubtype="8" fill="hold" grpId="0" nodeType="withEffect">
                                  <p:stCondLst>
                                    <p:cond delay="0"/>
                                  </p:stCondLst>
                                  <p:childTnLst>
                                    <p:set>
                                      <p:cBhvr>
                                        <p:cTn id="69" dur="1" fill="hold">
                                          <p:stCondLst>
                                            <p:cond delay="0"/>
                                          </p:stCondLst>
                                        </p:cTn>
                                        <p:tgtEl>
                                          <p:spTgt spid="18"/>
                                        </p:tgtEl>
                                        <p:attrNameLst>
                                          <p:attrName>style.visibility</p:attrName>
                                        </p:attrNameLst>
                                      </p:cBhvr>
                                      <p:to>
                                        <p:strVal val="visible"/>
                                      </p:to>
                                    </p:set>
                                    <p:anim calcmode="lin" valueType="num">
                                      <p:cBhvr additive="base">
                                        <p:cTn id="70" dur="3000" fill="hold"/>
                                        <p:tgtEl>
                                          <p:spTgt spid="18"/>
                                        </p:tgtEl>
                                        <p:attrNameLst>
                                          <p:attrName>ppt_x</p:attrName>
                                        </p:attrNameLst>
                                      </p:cBhvr>
                                      <p:tavLst>
                                        <p:tav tm="0">
                                          <p:val>
                                            <p:strVal val="0-#ppt_w/2"/>
                                          </p:val>
                                        </p:tav>
                                        <p:tav tm="100000">
                                          <p:val>
                                            <p:strVal val="#ppt_x"/>
                                          </p:val>
                                        </p:tav>
                                      </p:tavLst>
                                    </p:anim>
                                    <p:anim calcmode="lin" valueType="num">
                                      <p:cBhvr additive="base">
                                        <p:cTn id="71" dur="3000" fill="hold"/>
                                        <p:tgtEl>
                                          <p:spTgt spid="18"/>
                                        </p:tgtEl>
                                        <p:attrNameLst>
                                          <p:attrName>ppt_y</p:attrName>
                                        </p:attrNameLst>
                                      </p:cBhvr>
                                      <p:tavLst>
                                        <p:tav tm="0">
                                          <p:val>
                                            <p:strVal val="#ppt_y"/>
                                          </p:val>
                                        </p:tav>
                                        <p:tav tm="100000">
                                          <p:val>
                                            <p:strVal val="#ppt_y"/>
                                          </p:val>
                                        </p:tav>
                                      </p:tavLst>
                                    </p:anim>
                                  </p:childTnLst>
                                </p:cTn>
                              </p:par>
                              <p:par>
                                <p:cTn id="72" presetID="2" presetClass="entr" presetSubtype="8" fill="hold" grpId="0" nodeType="withEffect">
                                  <p:stCondLst>
                                    <p:cond delay="0"/>
                                  </p:stCondLst>
                                  <p:childTnLst>
                                    <p:set>
                                      <p:cBhvr>
                                        <p:cTn id="73" dur="1" fill="hold">
                                          <p:stCondLst>
                                            <p:cond delay="0"/>
                                          </p:stCondLst>
                                        </p:cTn>
                                        <p:tgtEl>
                                          <p:spTgt spid="19"/>
                                        </p:tgtEl>
                                        <p:attrNameLst>
                                          <p:attrName>style.visibility</p:attrName>
                                        </p:attrNameLst>
                                      </p:cBhvr>
                                      <p:to>
                                        <p:strVal val="visible"/>
                                      </p:to>
                                    </p:set>
                                    <p:anim calcmode="lin" valueType="num">
                                      <p:cBhvr additive="base">
                                        <p:cTn id="74" dur="3000" fill="hold"/>
                                        <p:tgtEl>
                                          <p:spTgt spid="19"/>
                                        </p:tgtEl>
                                        <p:attrNameLst>
                                          <p:attrName>ppt_x</p:attrName>
                                        </p:attrNameLst>
                                      </p:cBhvr>
                                      <p:tavLst>
                                        <p:tav tm="0">
                                          <p:val>
                                            <p:strVal val="0-#ppt_w/2"/>
                                          </p:val>
                                        </p:tav>
                                        <p:tav tm="100000">
                                          <p:val>
                                            <p:strVal val="#ppt_x"/>
                                          </p:val>
                                        </p:tav>
                                      </p:tavLst>
                                    </p:anim>
                                    <p:anim calcmode="lin" valueType="num">
                                      <p:cBhvr additive="base">
                                        <p:cTn id="75" dur="3000" fill="hold"/>
                                        <p:tgtEl>
                                          <p:spTgt spid="19"/>
                                        </p:tgtEl>
                                        <p:attrNameLst>
                                          <p:attrName>ppt_y</p:attrName>
                                        </p:attrNameLst>
                                      </p:cBhvr>
                                      <p:tavLst>
                                        <p:tav tm="0">
                                          <p:val>
                                            <p:strVal val="#ppt_y"/>
                                          </p:val>
                                        </p:tav>
                                        <p:tav tm="100000">
                                          <p:val>
                                            <p:strVal val="#ppt_y"/>
                                          </p:val>
                                        </p:tav>
                                      </p:tavLst>
                                    </p:anim>
                                  </p:childTnLst>
                                </p:cTn>
                              </p:par>
                              <p:par>
                                <p:cTn id="76" presetID="2" presetClass="entr" presetSubtype="8" fill="hold" grpId="0" nodeType="withEffect">
                                  <p:stCondLst>
                                    <p:cond delay="0"/>
                                  </p:stCondLst>
                                  <p:childTnLst>
                                    <p:set>
                                      <p:cBhvr>
                                        <p:cTn id="77" dur="1" fill="hold">
                                          <p:stCondLst>
                                            <p:cond delay="0"/>
                                          </p:stCondLst>
                                        </p:cTn>
                                        <p:tgtEl>
                                          <p:spTgt spid="20"/>
                                        </p:tgtEl>
                                        <p:attrNameLst>
                                          <p:attrName>style.visibility</p:attrName>
                                        </p:attrNameLst>
                                      </p:cBhvr>
                                      <p:to>
                                        <p:strVal val="visible"/>
                                      </p:to>
                                    </p:set>
                                    <p:anim calcmode="lin" valueType="num">
                                      <p:cBhvr additive="base">
                                        <p:cTn id="78" dur="3000" fill="hold"/>
                                        <p:tgtEl>
                                          <p:spTgt spid="20"/>
                                        </p:tgtEl>
                                        <p:attrNameLst>
                                          <p:attrName>ppt_x</p:attrName>
                                        </p:attrNameLst>
                                      </p:cBhvr>
                                      <p:tavLst>
                                        <p:tav tm="0">
                                          <p:val>
                                            <p:strVal val="0-#ppt_w/2"/>
                                          </p:val>
                                        </p:tav>
                                        <p:tav tm="100000">
                                          <p:val>
                                            <p:strVal val="#ppt_x"/>
                                          </p:val>
                                        </p:tav>
                                      </p:tavLst>
                                    </p:anim>
                                    <p:anim calcmode="lin" valueType="num">
                                      <p:cBhvr additive="base">
                                        <p:cTn id="79" dur="3000" fill="hold"/>
                                        <p:tgtEl>
                                          <p:spTgt spid="20"/>
                                        </p:tgtEl>
                                        <p:attrNameLst>
                                          <p:attrName>ppt_y</p:attrName>
                                        </p:attrNameLst>
                                      </p:cBhvr>
                                      <p:tavLst>
                                        <p:tav tm="0">
                                          <p:val>
                                            <p:strVal val="#ppt_y"/>
                                          </p:val>
                                        </p:tav>
                                        <p:tav tm="100000">
                                          <p:val>
                                            <p:strVal val="#ppt_y"/>
                                          </p:val>
                                        </p:tav>
                                      </p:tavLst>
                                    </p:anim>
                                  </p:childTnLst>
                                </p:cTn>
                              </p:par>
                              <p:par>
                                <p:cTn id="80" presetID="2" presetClass="entr" presetSubtype="8" fill="hold" grpId="0" nodeType="withEffect">
                                  <p:stCondLst>
                                    <p:cond delay="0"/>
                                  </p:stCondLst>
                                  <p:childTnLst>
                                    <p:set>
                                      <p:cBhvr>
                                        <p:cTn id="81" dur="1" fill="hold">
                                          <p:stCondLst>
                                            <p:cond delay="0"/>
                                          </p:stCondLst>
                                        </p:cTn>
                                        <p:tgtEl>
                                          <p:spTgt spid="21"/>
                                        </p:tgtEl>
                                        <p:attrNameLst>
                                          <p:attrName>style.visibility</p:attrName>
                                        </p:attrNameLst>
                                      </p:cBhvr>
                                      <p:to>
                                        <p:strVal val="visible"/>
                                      </p:to>
                                    </p:set>
                                    <p:anim calcmode="lin" valueType="num">
                                      <p:cBhvr additive="base">
                                        <p:cTn id="82" dur="3000" fill="hold"/>
                                        <p:tgtEl>
                                          <p:spTgt spid="21"/>
                                        </p:tgtEl>
                                        <p:attrNameLst>
                                          <p:attrName>ppt_x</p:attrName>
                                        </p:attrNameLst>
                                      </p:cBhvr>
                                      <p:tavLst>
                                        <p:tav tm="0">
                                          <p:val>
                                            <p:strVal val="0-#ppt_w/2"/>
                                          </p:val>
                                        </p:tav>
                                        <p:tav tm="100000">
                                          <p:val>
                                            <p:strVal val="#ppt_x"/>
                                          </p:val>
                                        </p:tav>
                                      </p:tavLst>
                                    </p:anim>
                                    <p:anim calcmode="lin" valueType="num">
                                      <p:cBhvr additive="base">
                                        <p:cTn id="83" dur="3000" fill="hold"/>
                                        <p:tgtEl>
                                          <p:spTgt spid="21"/>
                                        </p:tgtEl>
                                        <p:attrNameLst>
                                          <p:attrName>ppt_y</p:attrName>
                                        </p:attrNameLst>
                                      </p:cBhvr>
                                      <p:tavLst>
                                        <p:tav tm="0">
                                          <p:val>
                                            <p:strVal val="#ppt_y"/>
                                          </p:val>
                                        </p:tav>
                                        <p:tav tm="100000">
                                          <p:val>
                                            <p:strVal val="#ppt_y"/>
                                          </p:val>
                                        </p:tav>
                                      </p:tavLst>
                                    </p:anim>
                                  </p:childTnLst>
                                </p:cTn>
                              </p:par>
                              <p:par>
                                <p:cTn id="84" presetID="2" presetClass="entr" presetSubtype="8" fill="hold" grpId="0" nodeType="withEffect">
                                  <p:stCondLst>
                                    <p:cond delay="0"/>
                                  </p:stCondLst>
                                  <p:childTnLst>
                                    <p:set>
                                      <p:cBhvr>
                                        <p:cTn id="85" dur="1" fill="hold">
                                          <p:stCondLst>
                                            <p:cond delay="0"/>
                                          </p:stCondLst>
                                        </p:cTn>
                                        <p:tgtEl>
                                          <p:spTgt spid="22"/>
                                        </p:tgtEl>
                                        <p:attrNameLst>
                                          <p:attrName>style.visibility</p:attrName>
                                        </p:attrNameLst>
                                      </p:cBhvr>
                                      <p:to>
                                        <p:strVal val="visible"/>
                                      </p:to>
                                    </p:set>
                                    <p:anim calcmode="lin" valueType="num">
                                      <p:cBhvr additive="base">
                                        <p:cTn id="86" dur="3000" fill="hold"/>
                                        <p:tgtEl>
                                          <p:spTgt spid="22"/>
                                        </p:tgtEl>
                                        <p:attrNameLst>
                                          <p:attrName>ppt_x</p:attrName>
                                        </p:attrNameLst>
                                      </p:cBhvr>
                                      <p:tavLst>
                                        <p:tav tm="0">
                                          <p:val>
                                            <p:strVal val="0-#ppt_w/2"/>
                                          </p:val>
                                        </p:tav>
                                        <p:tav tm="100000">
                                          <p:val>
                                            <p:strVal val="#ppt_x"/>
                                          </p:val>
                                        </p:tav>
                                      </p:tavLst>
                                    </p:anim>
                                    <p:anim calcmode="lin" valueType="num">
                                      <p:cBhvr additive="base">
                                        <p:cTn id="87" dur="3000" fill="hold"/>
                                        <p:tgtEl>
                                          <p:spTgt spid="22"/>
                                        </p:tgtEl>
                                        <p:attrNameLst>
                                          <p:attrName>ppt_y</p:attrName>
                                        </p:attrNameLst>
                                      </p:cBhvr>
                                      <p:tavLst>
                                        <p:tav tm="0">
                                          <p:val>
                                            <p:strVal val="#ppt_y"/>
                                          </p:val>
                                        </p:tav>
                                        <p:tav tm="100000">
                                          <p:val>
                                            <p:strVal val="#ppt_y"/>
                                          </p:val>
                                        </p:tav>
                                      </p:tavLst>
                                    </p:anim>
                                  </p:childTnLst>
                                </p:cTn>
                              </p:par>
                              <p:par>
                                <p:cTn id="88" presetID="2" presetClass="entr" presetSubtype="8" fill="hold" grpId="0" nodeType="withEffect">
                                  <p:stCondLst>
                                    <p:cond delay="0"/>
                                  </p:stCondLst>
                                  <p:childTnLst>
                                    <p:set>
                                      <p:cBhvr>
                                        <p:cTn id="89" dur="1" fill="hold">
                                          <p:stCondLst>
                                            <p:cond delay="0"/>
                                          </p:stCondLst>
                                        </p:cTn>
                                        <p:tgtEl>
                                          <p:spTgt spid="23"/>
                                        </p:tgtEl>
                                        <p:attrNameLst>
                                          <p:attrName>style.visibility</p:attrName>
                                        </p:attrNameLst>
                                      </p:cBhvr>
                                      <p:to>
                                        <p:strVal val="visible"/>
                                      </p:to>
                                    </p:set>
                                    <p:anim calcmode="lin" valueType="num">
                                      <p:cBhvr additive="base">
                                        <p:cTn id="90" dur="3000" fill="hold"/>
                                        <p:tgtEl>
                                          <p:spTgt spid="23"/>
                                        </p:tgtEl>
                                        <p:attrNameLst>
                                          <p:attrName>ppt_x</p:attrName>
                                        </p:attrNameLst>
                                      </p:cBhvr>
                                      <p:tavLst>
                                        <p:tav tm="0">
                                          <p:val>
                                            <p:strVal val="0-#ppt_w/2"/>
                                          </p:val>
                                        </p:tav>
                                        <p:tav tm="100000">
                                          <p:val>
                                            <p:strVal val="#ppt_x"/>
                                          </p:val>
                                        </p:tav>
                                      </p:tavLst>
                                    </p:anim>
                                    <p:anim calcmode="lin" valueType="num">
                                      <p:cBhvr additive="base">
                                        <p:cTn id="91" dur="3000" fill="hold"/>
                                        <p:tgtEl>
                                          <p:spTgt spid="23"/>
                                        </p:tgtEl>
                                        <p:attrNameLst>
                                          <p:attrName>ppt_y</p:attrName>
                                        </p:attrNameLst>
                                      </p:cBhvr>
                                      <p:tavLst>
                                        <p:tav tm="0">
                                          <p:val>
                                            <p:strVal val="#ppt_y"/>
                                          </p:val>
                                        </p:tav>
                                        <p:tav tm="100000">
                                          <p:val>
                                            <p:strVal val="#ppt_y"/>
                                          </p:val>
                                        </p:tav>
                                      </p:tavLst>
                                    </p:anim>
                                  </p:childTnLst>
                                </p:cTn>
                              </p:par>
                              <p:par>
                                <p:cTn id="92" presetID="2" presetClass="entr" presetSubtype="8" fill="hold" grpId="0" nodeType="withEffect">
                                  <p:stCondLst>
                                    <p:cond delay="0"/>
                                  </p:stCondLst>
                                  <p:childTnLst>
                                    <p:set>
                                      <p:cBhvr>
                                        <p:cTn id="93" dur="1" fill="hold">
                                          <p:stCondLst>
                                            <p:cond delay="0"/>
                                          </p:stCondLst>
                                        </p:cTn>
                                        <p:tgtEl>
                                          <p:spTgt spid="24"/>
                                        </p:tgtEl>
                                        <p:attrNameLst>
                                          <p:attrName>style.visibility</p:attrName>
                                        </p:attrNameLst>
                                      </p:cBhvr>
                                      <p:to>
                                        <p:strVal val="visible"/>
                                      </p:to>
                                    </p:set>
                                    <p:anim calcmode="lin" valueType="num">
                                      <p:cBhvr additive="base">
                                        <p:cTn id="94" dur="3000" fill="hold"/>
                                        <p:tgtEl>
                                          <p:spTgt spid="24"/>
                                        </p:tgtEl>
                                        <p:attrNameLst>
                                          <p:attrName>ppt_x</p:attrName>
                                        </p:attrNameLst>
                                      </p:cBhvr>
                                      <p:tavLst>
                                        <p:tav tm="0">
                                          <p:val>
                                            <p:strVal val="0-#ppt_w/2"/>
                                          </p:val>
                                        </p:tav>
                                        <p:tav tm="100000">
                                          <p:val>
                                            <p:strVal val="#ppt_x"/>
                                          </p:val>
                                        </p:tav>
                                      </p:tavLst>
                                    </p:anim>
                                    <p:anim calcmode="lin" valueType="num">
                                      <p:cBhvr additive="base">
                                        <p:cTn id="95" dur="3000" fill="hold"/>
                                        <p:tgtEl>
                                          <p:spTgt spid="24"/>
                                        </p:tgtEl>
                                        <p:attrNameLst>
                                          <p:attrName>ppt_y</p:attrName>
                                        </p:attrNameLst>
                                      </p:cBhvr>
                                      <p:tavLst>
                                        <p:tav tm="0">
                                          <p:val>
                                            <p:strVal val="#ppt_y"/>
                                          </p:val>
                                        </p:tav>
                                        <p:tav tm="100000">
                                          <p:val>
                                            <p:strVal val="#ppt_y"/>
                                          </p:val>
                                        </p:tav>
                                      </p:tavLst>
                                    </p:anim>
                                  </p:childTnLst>
                                </p:cTn>
                              </p:par>
                              <p:par>
                                <p:cTn id="96" presetID="2" presetClass="entr" presetSubtype="8" fill="hold" grpId="0" nodeType="withEffect">
                                  <p:stCondLst>
                                    <p:cond delay="0"/>
                                  </p:stCondLst>
                                  <p:childTnLst>
                                    <p:set>
                                      <p:cBhvr>
                                        <p:cTn id="97" dur="1" fill="hold">
                                          <p:stCondLst>
                                            <p:cond delay="0"/>
                                          </p:stCondLst>
                                        </p:cTn>
                                        <p:tgtEl>
                                          <p:spTgt spid="25"/>
                                        </p:tgtEl>
                                        <p:attrNameLst>
                                          <p:attrName>style.visibility</p:attrName>
                                        </p:attrNameLst>
                                      </p:cBhvr>
                                      <p:to>
                                        <p:strVal val="visible"/>
                                      </p:to>
                                    </p:set>
                                    <p:anim calcmode="lin" valueType="num">
                                      <p:cBhvr additive="base">
                                        <p:cTn id="98" dur="3000" fill="hold"/>
                                        <p:tgtEl>
                                          <p:spTgt spid="25"/>
                                        </p:tgtEl>
                                        <p:attrNameLst>
                                          <p:attrName>ppt_x</p:attrName>
                                        </p:attrNameLst>
                                      </p:cBhvr>
                                      <p:tavLst>
                                        <p:tav tm="0">
                                          <p:val>
                                            <p:strVal val="0-#ppt_w/2"/>
                                          </p:val>
                                        </p:tav>
                                        <p:tav tm="100000">
                                          <p:val>
                                            <p:strVal val="#ppt_x"/>
                                          </p:val>
                                        </p:tav>
                                      </p:tavLst>
                                    </p:anim>
                                    <p:anim calcmode="lin" valueType="num">
                                      <p:cBhvr additive="base">
                                        <p:cTn id="99" dur="3000" fill="hold"/>
                                        <p:tgtEl>
                                          <p:spTgt spid="25"/>
                                        </p:tgtEl>
                                        <p:attrNameLst>
                                          <p:attrName>ppt_y</p:attrName>
                                        </p:attrNameLst>
                                      </p:cBhvr>
                                      <p:tavLst>
                                        <p:tav tm="0">
                                          <p:val>
                                            <p:strVal val="#ppt_y"/>
                                          </p:val>
                                        </p:tav>
                                        <p:tav tm="100000">
                                          <p:val>
                                            <p:strVal val="#ppt_y"/>
                                          </p:val>
                                        </p:tav>
                                      </p:tavLst>
                                    </p:anim>
                                  </p:childTnLst>
                                </p:cTn>
                              </p:par>
                              <p:par>
                                <p:cTn id="100" presetID="2" presetClass="entr" presetSubtype="8" fill="hold" grpId="0" nodeType="withEffect">
                                  <p:stCondLst>
                                    <p:cond delay="0"/>
                                  </p:stCondLst>
                                  <p:childTnLst>
                                    <p:set>
                                      <p:cBhvr>
                                        <p:cTn id="101" dur="1" fill="hold">
                                          <p:stCondLst>
                                            <p:cond delay="0"/>
                                          </p:stCondLst>
                                        </p:cTn>
                                        <p:tgtEl>
                                          <p:spTgt spid="26"/>
                                        </p:tgtEl>
                                        <p:attrNameLst>
                                          <p:attrName>style.visibility</p:attrName>
                                        </p:attrNameLst>
                                      </p:cBhvr>
                                      <p:to>
                                        <p:strVal val="visible"/>
                                      </p:to>
                                    </p:set>
                                    <p:anim calcmode="lin" valueType="num">
                                      <p:cBhvr additive="base">
                                        <p:cTn id="102" dur="3000" fill="hold"/>
                                        <p:tgtEl>
                                          <p:spTgt spid="26"/>
                                        </p:tgtEl>
                                        <p:attrNameLst>
                                          <p:attrName>ppt_x</p:attrName>
                                        </p:attrNameLst>
                                      </p:cBhvr>
                                      <p:tavLst>
                                        <p:tav tm="0">
                                          <p:val>
                                            <p:strVal val="0-#ppt_w/2"/>
                                          </p:val>
                                        </p:tav>
                                        <p:tav tm="100000">
                                          <p:val>
                                            <p:strVal val="#ppt_x"/>
                                          </p:val>
                                        </p:tav>
                                      </p:tavLst>
                                    </p:anim>
                                    <p:anim calcmode="lin" valueType="num">
                                      <p:cBhvr additive="base">
                                        <p:cTn id="103" dur="3000" fill="hold"/>
                                        <p:tgtEl>
                                          <p:spTgt spid="26"/>
                                        </p:tgtEl>
                                        <p:attrNameLst>
                                          <p:attrName>ppt_y</p:attrName>
                                        </p:attrNameLst>
                                      </p:cBhvr>
                                      <p:tavLst>
                                        <p:tav tm="0">
                                          <p:val>
                                            <p:strVal val="#ppt_y"/>
                                          </p:val>
                                        </p:tav>
                                        <p:tav tm="100000">
                                          <p:val>
                                            <p:strVal val="#ppt_y"/>
                                          </p:val>
                                        </p:tav>
                                      </p:tavLst>
                                    </p:anim>
                                  </p:childTnLst>
                                </p:cTn>
                              </p:par>
                              <p:par>
                                <p:cTn id="104" presetID="2" presetClass="entr" presetSubtype="8" fill="hold" grpId="0" nodeType="withEffect">
                                  <p:stCondLst>
                                    <p:cond delay="0"/>
                                  </p:stCondLst>
                                  <p:childTnLst>
                                    <p:set>
                                      <p:cBhvr>
                                        <p:cTn id="105" dur="1" fill="hold">
                                          <p:stCondLst>
                                            <p:cond delay="0"/>
                                          </p:stCondLst>
                                        </p:cTn>
                                        <p:tgtEl>
                                          <p:spTgt spid="27"/>
                                        </p:tgtEl>
                                        <p:attrNameLst>
                                          <p:attrName>style.visibility</p:attrName>
                                        </p:attrNameLst>
                                      </p:cBhvr>
                                      <p:to>
                                        <p:strVal val="visible"/>
                                      </p:to>
                                    </p:set>
                                    <p:anim calcmode="lin" valueType="num">
                                      <p:cBhvr additive="base">
                                        <p:cTn id="106" dur="3000" fill="hold"/>
                                        <p:tgtEl>
                                          <p:spTgt spid="27"/>
                                        </p:tgtEl>
                                        <p:attrNameLst>
                                          <p:attrName>ppt_x</p:attrName>
                                        </p:attrNameLst>
                                      </p:cBhvr>
                                      <p:tavLst>
                                        <p:tav tm="0">
                                          <p:val>
                                            <p:strVal val="0-#ppt_w/2"/>
                                          </p:val>
                                        </p:tav>
                                        <p:tav tm="100000">
                                          <p:val>
                                            <p:strVal val="#ppt_x"/>
                                          </p:val>
                                        </p:tav>
                                      </p:tavLst>
                                    </p:anim>
                                    <p:anim calcmode="lin" valueType="num">
                                      <p:cBhvr additive="base">
                                        <p:cTn id="107" dur="3000" fill="hold"/>
                                        <p:tgtEl>
                                          <p:spTgt spid="27"/>
                                        </p:tgtEl>
                                        <p:attrNameLst>
                                          <p:attrName>ppt_y</p:attrName>
                                        </p:attrNameLst>
                                      </p:cBhvr>
                                      <p:tavLst>
                                        <p:tav tm="0">
                                          <p:val>
                                            <p:strVal val="#ppt_y"/>
                                          </p:val>
                                        </p:tav>
                                        <p:tav tm="100000">
                                          <p:val>
                                            <p:strVal val="#ppt_y"/>
                                          </p:val>
                                        </p:tav>
                                      </p:tavLst>
                                    </p:anim>
                                  </p:childTnLst>
                                </p:cTn>
                              </p:par>
                              <p:par>
                                <p:cTn id="108" presetID="2" presetClass="entr" presetSubtype="8" fill="hold" grpId="0" nodeType="withEffect">
                                  <p:stCondLst>
                                    <p:cond delay="0"/>
                                  </p:stCondLst>
                                  <p:childTnLst>
                                    <p:set>
                                      <p:cBhvr>
                                        <p:cTn id="109" dur="1" fill="hold">
                                          <p:stCondLst>
                                            <p:cond delay="0"/>
                                          </p:stCondLst>
                                        </p:cTn>
                                        <p:tgtEl>
                                          <p:spTgt spid="28"/>
                                        </p:tgtEl>
                                        <p:attrNameLst>
                                          <p:attrName>style.visibility</p:attrName>
                                        </p:attrNameLst>
                                      </p:cBhvr>
                                      <p:to>
                                        <p:strVal val="visible"/>
                                      </p:to>
                                    </p:set>
                                    <p:anim calcmode="lin" valueType="num">
                                      <p:cBhvr additive="base">
                                        <p:cTn id="110" dur="3000" fill="hold"/>
                                        <p:tgtEl>
                                          <p:spTgt spid="28"/>
                                        </p:tgtEl>
                                        <p:attrNameLst>
                                          <p:attrName>ppt_x</p:attrName>
                                        </p:attrNameLst>
                                      </p:cBhvr>
                                      <p:tavLst>
                                        <p:tav tm="0">
                                          <p:val>
                                            <p:strVal val="0-#ppt_w/2"/>
                                          </p:val>
                                        </p:tav>
                                        <p:tav tm="100000">
                                          <p:val>
                                            <p:strVal val="#ppt_x"/>
                                          </p:val>
                                        </p:tav>
                                      </p:tavLst>
                                    </p:anim>
                                    <p:anim calcmode="lin" valueType="num">
                                      <p:cBhvr additive="base">
                                        <p:cTn id="111" dur="3000" fill="hold"/>
                                        <p:tgtEl>
                                          <p:spTgt spid="28"/>
                                        </p:tgtEl>
                                        <p:attrNameLst>
                                          <p:attrName>ppt_y</p:attrName>
                                        </p:attrNameLst>
                                      </p:cBhvr>
                                      <p:tavLst>
                                        <p:tav tm="0">
                                          <p:val>
                                            <p:strVal val="#ppt_y"/>
                                          </p:val>
                                        </p:tav>
                                        <p:tav tm="100000">
                                          <p:val>
                                            <p:strVal val="#ppt_y"/>
                                          </p:val>
                                        </p:tav>
                                      </p:tavLst>
                                    </p:anim>
                                  </p:childTnLst>
                                </p:cTn>
                              </p:par>
                              <p:par>
                                <p:cTn id="112" presetID="2" presetClass="entr" presetSubtype="8" fill="hold" grpId="0" nodeType="withEffect">
                                  <p:stCondLst>
                                    <p:cond delay="0"/>
                                  </p:stCondLst>
                                  <p:childTnLst>
                                    <p:set>
                                      <p:cBhvr>
                                        <p:cTn id="113" dur="1" fill="hold">
                                          <p:stCondLst>
                                            <p:cond delay="0"/>
                                          </p:stCondLst>
                                        </p:cTn>
                                        <p:tgtEl>
                                          <p:spTgt spid="29"/>
                                        </p:tgtEl>
                                        <p:attrNameLst>
                                          <p:attrName>style.visibility</p:attrName>
                                        </p:attrNameLst>
                                      </p:cBhvr>
                                      <p:to>
                                        <p:strVal val="visible"/>
                                      </p:to>
                                    </p:set>
                                    <p:anim calcmode="lin" valueType="num">
                                      <p:cBhvr additive="base">
                                        <p:cTn id="114" dur="3000" fill="hold"/>
                                        <p:tgtEl>
                                          <p:spTgt spid="29"/>
                                        </p:tgtEl>
                                        <p:attrNameLst>
                                          <p:attrName>ppt_x</p:attrName>
                                        </p:attrNameLst>
                                      </p:cBhvr>
                                      <p:tavLst>
                                        <p:tav tm="0">
                                          <p:val>
                                            <p:strVal val="0-#ppt_w/2"/>
                                          </p:val>
                                        </p:tav>
                                        <p:tav tm="100000">
                                          <p:val>
                                            <p:strVal val="#ppt_x"/>
                                          </p:val>
                                        </p:tav>
                                      </p:tavLst>
                                    </p:anim>
                                    <p:anim calcmode="lin" valueType="num">
                                      <p:cBhvr additive="base">
                                        <p:cTn id="115" dur="3000" fill="hold"/>
                                        <p:tgtEl>
                                          <p:spTgt spid="29"/>
                                        </p:tgtEl>
                                        <p:attrNameLst>
                                          <p:attrName>ppt_y</p:attrName>
                                        </p:attrNameLst>
                                      </p:cBhvr>
                                      <p:tavLst>
                                        <p:tav tm="0">
                                          <p:val>
                                            <p:strVal val="#ppt_y"/>
                                          </p:val>
                                        </p:tav>
                                        <p:tav tm="100000">
                                          <p:val>
                                            <p:strVal val="#ppt_y"/>
                                          </p:val>
                                        </p:tav>
                                      </p:tavLst>
                                    </p:anim>
                                  </p:childTnLst>
                                </p:cTn>
                              </p:par>
                              <p:par>
                                <p:cTn id="116" presetID="5" presetClass="entr" presetSubtype="5" fill="hold" grpId="1" nodeType="withEffect">
                                  <p:stCondLst>
                                    <p:cond delay="0"/>
                                  </p:stCondLst>
                                  <p:childTnLst>
                                    <p:set>
                                      <p:cBhvr>
                                        <p:cTn id="117" dur="1" fill="hold">
                                          <p:stCondLst>
                                            <p:cond delay="0"/>
                                          </p:stCondLst>
                                        </p:cTn>
                                        <p:tgtEl>
                                          <p:spTgt spid="3"/>
                                        </p:tgtEl>
                                        <p:attrNameLst>
                                          <p:attrName>style.visibility</p:attrName>
                                        </p:attrNameLst>
                                      </p:cBhvr>
                                      <p:to>
                                        <p:strVal val="visible"/>
                                      </p:to>
                                    </p:set>
                                    <p:animEffect transition="in" filter="checkerboard(down)">
                                      <p:cBhvr>
                                        <p:cTn id="118" dur="3000"/>
                                        <p:tgtEl>
                                          <p:spTgt spid="3"/>
                                        </p:tgtEl>
                                      </p:cBhvr>
                                    </p:animEffect>
                                  </p:childTnLst>
                                </p:cTn>
                              </p:par>
                              <p:par>
                                <p:cTn id="119" presetID="5" presetClass="entr" presetSubtype="5" fill="hold" grpId="1" nodeType="withEffect">
                                  <p:stCondLst>
                                    <p:cond delay="0"/>
                                  </p:stCondLst>
                                  <p:childTnLst>
                                    <p:set>
                                      <p:cBhvr>
                                        <p:cTn id="120" dur="1" fill="hold">
                                          <p:stCondLst>
                                            <p:cond delay="0"/>
                                          </p:stCondLst>
                                        </p:cTn>
                                        <p:tgtEl>
                                          <p:spTgt spid="4"/>
                                        </p:tgtEl>
                                        <p:attrNameLst>
                                          <p:attrName>style.visibility</p:attrName>
                                        </p:attrNameLst>
                                      </p:cBhvr>
                                      <p:to>
                                        <p:strVal val="visible"/>
                                      </p:to>
                                    </p:set>
                                    <p:animEffect transition="in" filter="checkerboard(down)">
                                      <p:cBhvr>
                                        <p:cTn id="121" dur="3000"/>
                                        <p:tgtEl>
                                          <p:spTgt spid="4"/>
                                        </p:tgtEl>
                                      </p:cBhvr>
                                    </p:animEffect>
                                  </p:childTnLst>
                                </p:cTn>
                              </p:par>
                              <p:par>
                                <p:cTn id="122" presetID="5" presetClass="entr" presetSubtype="5" fill="hold" grpId="1" nodeType="withEffect">
                                  <p:stCondLst>
                                    <p:cond delay="0"/>
                                  </p:stCondLst>
                                  <p:childTnLst>
                                    <p:set>
                                      <p:cBhvr>
                                        <p:cTn id="123" dur="1" fill="hold">
                                          <p:stCondLst>
                                            <p:cond delay="0"/>
                                          </p:stCondLst>
                                        </p:cTn>
                                        <p:tgtEl>
                                          <p:spTgt spid="5"/>
                                        </p:tgtEl>
                                        <p:attrNameLst>
                                          <p:attrName>style.visibility</p:attrName>
                                        </p:attrNameLst>
                                      </p:cBhvr>
                                      <p:to>
                                        <p:strVal val="visible"/>
                                      </p:to>
                                    </p:set>
                                    <p:animEffect transition="in" filter="checkerboard(down)">
                                      <p:cBhvr>
                                        <p:cTn id="124" dur="3000"/>
                                        <p:tgtEl>
                                          <p:spTgt spid="5"/>
                                        </p:tgtEl>
                                      </p:cBhvr>
                                    </p:animEffect>
                                  </p:childTnLst>
                                </p:cTn>
                              </p:par>
                              <p:par>
                                <p:cTn id="125" presetID="5" presetClass="entr" presetSubtype="5" fill="hold" grpId="1" nodeType="withEffect">
                                  <p:stCondLst>
                                    <p:cond delay="0"/>
                                  </p:stCondLst>
                                  <p:childTnLst>
                                    <p:set>
                                      <p:cBhvr>
                                        <p:cTn id="126" dur="1" fill="hold">
                                          <p:stCondLst>
                                            <p:cond delay="0"/>
                                          </p:stCondLst>
                                        </p:cTn>
                                        <p:tgtEl>
                                          <p:spTgt spid="6"/>
                                        </p:tgtEl>
                                        <p:attrNameLst>
                                          <p:attrName>style.visibility</p:attrName>
                                        </p:attrNameLst>
                                      </p:cBhvr>
                                      <p:to>
                                        <p:strVal val="visible"/>
                                      </p:to>
                                    </p:set>
                                    <p:animEffect transition="in" filter="checkerboard(down)">
                                      <p:cBhvr>
                                        <p:cTn id="127" dur="3000"/>
                                        <p:tgtEl>
                                          <p:spTgt spid="6"/>
                                        </p:tgtEl>
                                      </p:cBhvr>
                                    </p:animEffect>
                                  </p:childTnLst>
                                </p:cTn>
                              </p:par>
                              <p:par>
                                <p:cTn id="128" presetID="5" presetClass="entr" presetSubtype="5" fill="hold" grpId="1" nodeType="withEffect">
                                  <p:stCondLst>
                                    <p:cond delay="0"/>
                                  </p:stCondLst>
                                  <p:childTnLst>
                                    <p:set>
                                      <p:cBhvr>
                                        <p:cTn id="129" dur="1" fill="hold">
                                          <p:stCondLst>
                                            <p:cond delay="0"/>
                                          </p:stCondLst>
                                        </p:cTn>
                                        <p:tgtEl>
                                          <p:spTgt spid="7"/>
                                        </p:tgtEl>
                                        <p:attrNameLst>
                                          <p:attrName>style.visibility</p:attrName>
                                        </p:attrNameLst>
                                      </p:cBhvr>
                                      <p:to>
                                        <p:strVal val="visible"/>
                                      </p:to>
                                    </p:set>
                                    <p:animEffect transition="in" filter="checkerboard(down)">
                                      <p:cBhvr>
                                        <p:cTn id="130" dur="3000"/>
                                        <p:tgtEl>
                                          <p:spTgt spid="7"/>
                                        </p:tgtEl>
                                      </p:cBhvr>
                                    </p:animEffect>
                                  </p:childTnLst>
                                </p:cTn>
                              </p:par>
                              <p:par>
                                <p:cTn id="131" presetID="5" presetClass="entr" presetSubtype="5" fill="hold" grpId="1" nodeType="withEffect">
                                  <p:stCondLst>
                                    <p:cond delay="0"/>
                                  </p:stCondLst>
                                  <p:childTnLst>
                                    <p:set>
                                      <p:cBhvr>
                                        <p:cTn id="132" dur="1" fill="hold">
                                          <p:stCondLst>
                                            <p:cond delay="0"/>
                                          </p:stCondLst>
                                        </p:cTn>
                                        <p:tgtEl>
                                          <p:spTgt spid="8"/>
                                        </p:tgtEl>
                                        <p:attrNameLst>
                                          <p:attrName>style.visibility</p:attrName>
                                        </p:attrNameLst>
                                      </p:cBhvr>
                                      <p:to>
                                        <p:strVal val="visible"/>
                                      </p:to>
                                    </p:set>
                                    <p:animEffect transition="in" filter="checkerboard(down)">
                                      <p:cBhvr>
                                        <p:cTn id="133" dur="3000"/>
                                        <p:tgtEl>
                                          <p:spTgt spid="8"/>
                                        </p:tgtEl>
                                      </p:cBhvr>
                                    </p:animEffect>
                                  </p:childTnLst>
                                </p:cTn>
                              </p:par>
                              <p:par>
                                <p:cTn id="134" presetID="5" presetClass="entr" presetSubtype="5" fill="hold" grpId="1" nodeType="withEffect">
                                  <p:stCondLst>
                                    <p:cond delay="0"/>
                                  </p:stCondLst>
                                  <p:childTnLst>
                                    <p:set>
                                      <p:cBhvr>
                                        <p:cTn id="135" dur="1" fill="hold">
                                          <p:stCondLst>
                                            <p:cond delay="0"/>
                                          </p:stCondLst>
                                        </p:cTn>
                                        <p:tgtEl>
                                          <p:spTgt spid="9"/>
                                        </p:tgtEl>
                                        <p:attrNameLst>
                                          <p:attrName>style.visibility</p:attrName>
                                        </p:attrNameLst>
                                      </p:cBhvr>
                                      <p:to>
                                        <p:strVal val="visible"/>
                                      </p:to>
                                    </p:set>
                                    <p:animEffect transition="in" filter="checkerboard(down)">
                                      <p:cBhvr>
                                        <p:cTn id="136" dur="3000"/>
                                        <p:tgtEl>
                                          <p:spTgt spid="9"/>
                                        </p:tgtEl>
                                      </p:cBhvr>
                                    </p:animEffect>
                                  </p:childTnLst>
                                </p:cTn>
                              </p:par>
                              <p:par>
                                <p:cTn id="137" presetID="5" presetClass="entr" presetSubtype="5" fill="hold" grpId="1" nodeType="withEffect">
                                  <p:stCondLst>
                                    <p:cond delay="0"/>
                                  </p:stCondLst>
                                  <p:childTnLst>
                                    <p:set>
                                      <p:cBhvr>
                                        <p:cTn id="138" dur="1" fill="hold">
                                          <p:stCondLst>
                                            <p:cond delay="0"/>
                                          </p:stCondLst>
                                        </p:cTn>
                                        <p:tgtEl>
                                          <p:spTgt spid="10"/>
                                        </p:tgtEl>
                                        <p:attrNameLst>
                                          <p:attrName>style.visibility</p:attrName>
                                        </p:attrNameLst>
                                      </p:cBhvr>
                                      <p:to>
                                        <p:strVal val="visible"/>
                                      </p:to>
                                    </p:set>
                                    <p:animEffect transition="in" filter="checkerboard(down)">
                                      <p:cBhvr>
                                        <p:cTn id="139" dur="3000"/>
                                        <p:tgtEl>
                                          <p:spTgt spid="10"/>
                                        </p:tgtEl>
                                      </p:cBhvr>
                                    </p:animEffect>
                                  </p:childTnLst>
                                </p:cTn>
                              </p:par>
                              <p:par>
                                <p:cTn id="140" presetID="5" presetClass="entr" presetSubtype="5" fill="hold" grpId="1" nodeType="withEffect">
                                  <p:stCondLst>
                                    <p:cond delay="0"/>
                                  </p:stCondLst>
                                  <p:childTnLst>
                                    <p:set>
                                      <p:cBhvr>
                                        <p:cTn id="141" dur="1" fill="hold">
                                          <p:stCondLst>
                                            <p:cond delay="0"/>
                                          </p:stCondLst>
                                        </p:cTn>
                                        <p:tgtEl>
                                          <p:spTgt spid="11"/>
                                        </p:tgtEl>
                                        <p:attrNameLst>
                                          <p:attrName>style.visibility</p:attrName>
                                        </p:attrNameLst>
                                      </p:cBhvr>
                                      <p:to>
                                        <p:strVal val="visible"/>
                                      </p:to>
                                    </p:set>
                                    <p:animEffect transition="in" filter="checkerboard(down)">
                                      <p:cBhvr>
                                        <p:cTn id="142" dur="3000"/>
                                        <p:tgtEl>
                                          <p:spTgt spid="11"/>
                                        </p:tgtEl>
                                      </p:cBhvr>
                                    </p:animEffect>
                                  </p:childTnLst>
                                </p:cTn>
                              </p:par>
                              <p:par>
                                <p:cTn id="143" presetID="5" presetClass="entr" presetSubtype="5" fill="hold" grpId="1" nodeType="withEffect">
                                  <p:stCondLst>
                                    <p:cond delay="0"/>
                                  </p:stCondLst>
                                  <p:childTnLst>
                                    <p:set>
                                      <p:cBhvr>
                                        <p:cTn id="144" dur="1" fill="hold">
                                          <p:stCondLst>
                                            <p:cond delay="0"/>
                                          </p:stCondLst>
                                        </p:cTn>
                                        <p:tgtEl>
                                          <p:spTgt spid="12"/>
                                        </p:tgtEl>
                                        <p:attrNameLst>
                                          <p:attrName>style.visibility</p:attrName>
                                        </p:attrNameLst>
                                      </p:cBhvr>
                                      <p:to>
                                        <p:strVal val="visible"/>
                                      </p:to>
                                    </p:set>
                                    <p:animEffect transition="in" filter="checkerboard(down)">
                                      <p:cBhvr>
                                        <p:cTn id="145" dur="3000"/>
                                        <p:tgtEl>
                                          <p:spTgt spid="12"/>
                                        </p:tgtEl>
                                      </p:cBhvr>
                                    </p:animEffect>
                                  </p:childTnLst>
                                </p:cTn>
                              </p:par>
                              <p:par>
                                <p:cTn id="146" presetID="5" presetClass="entr" presetSubtype="5" fill="hold" grpId="1" nodeType="withEffect">
                                  <p:stCondLst>
                                    <p:cond delay="0"/>
                                  </p:stCondLst>
                                  <p:childTnLst>
                                    <p:set>
                                      <p:cBhvr>
                                        <p:cTn id="147" dur="1" fill="hold">
                                          <p:stCondLst>
                                            <p:cond delay="0"/>
                                          </p:stCondLst>
                                        </p:cTn>
                                        <p:tgtEl>
                                          <p:spTgt spid="13"/>
                                        </p:tgtEl>
                                        <p:attrNameLst>
                                          <p:attrName>style.visibility</p:attrName>
                                        </p:attrNameLst>
                                      </p:cBhvr>
                                      <p:to>
                                        <p:strVal val="visible"/>
                                      </p:to>
                                    </p:set>
                                    <p:animEffect transition="in" filter="checkerboard(down)">
                                      <p:cBhvr>
                                        <p:cTn id="148" dur="3000"/>
                                        <p:tgtEl>
                                          <p:spTgt spid="13"/>
                                        </p:tgtEl>
                                      </p:cBhvr>
                                    </p:animEffect>
                                  </p:childTnLst>
                                </p:cTn>
                              </p:par>
                              <p:par>
                                <p:cTn id="149" presetID="5" presetClass="entr" presetSubtype="5" fill="hold" grpId="1" nodeType="withEffect">
                                  <p:stCondLst>
                                    <p:cond delay="0"/>
                                  </p:stCondLst>
                                  <p:childTnLst>
                                    <p:set>
                                      <p:cBhvr>
                                        <p:cTn id="150" dur="1" fill="hold">
                                          <p:stCondLst>
                                            <p:cond delay="0"/>
                                          </p:stCondLst>
                                        </p:cTn>
                                        <p:tgtEl>
                                          <p:spTgt spid="14"/>
                                        </p:tgtEl>
                                        <p:attrNameLst>
                                          <p:attrName>style.visibility</p:attrName>
                                        </p:attrNameLst>
                                      </p:cBhvr>
                                      <p:to>
                                        <p:strVal val="visible"/>
                                      </p:to>
                                    </p:set>
                                    <p:animEffect transition="in" filter="checkerboard(down)">
                                      <p:cBhvr>
                                        <p:cTn id="151" dur="3000"/>
                                        <p:tgtEl>
                                          <p:spTgt spid="14"/>
                                        </p:tgtEl>
                                      </p:cBhvr>
                                    </p:animEffect>
                                  </p:childTnLst>
                                </p:cTn>
                              </p:par>
                              <p:par>
                                <p:cTn id="152" presetID="5" presetClass="entr" presetSubtype="5" fill="hold" grpId="1" nodeType="withEffect">
                                  <p:stCondLst>
                                    <p:cond delay="0"/>
                                  </p:stCondLst>
                                  <p:childTnLst>
                                    <p:set>
                                      <p:cBhvr>
                                        <p:cTn id="153" dur="1" fill="hold">
                                          <p:stCondLst>
                                            <p:cond delay="0"/>
                                          </p:stCondLst>
                                        </p:cTn>
                                        <p:tgtEl>
                                          <p:spTgt spid="15"/>
                                        </p:tgtEl>
                                        <p:attrNameLst>
                                          <p:attrName>style.visibility</p:attrName>
                                        </p:attrNameLst>
                                      </p:cBhvr>
                                      <p:to>
                                        <p:strVal val="visible"/>
                                      </p:to>
                                    </p:set>
                                    <p:animEffect transition="in" filter="checkerboard(down)">
                                      <p:cBhvr>
                                        <p:cTn id="154" dur="3000"/>
                                        <p:tgtEl>
                                          <p:spTgt spid="15"/>
                                        </p:tgtEl>
                                      </p:cBhvr>
                                    </p:animEffect>
                                  </p:childTnLst>
                                </p:cTn>
                              </p:par>
                              <p:par>
                                <p:cTn id="155" presetID="5" presetClass="entr" presetSubtype="5" fill="hold" grpId="1" nodeType="withEffect">
                                  <p:stCondLst>
                                    <p:cond delay="0"/>
                                  </p:stCondLst>
                                  <p:childTnLst>
                                    <p:set>
                                      <p:cBhvr>
                                        <p:cTn id="156" dur="1" fill="hold">
                                          <p:stCondLst>
                                            <p:cond delay="0"/>
                                          </p:stCondLst>
                                        </p:cTn>
                                        <p:tgtEl>
                                          <p:spTgt spid="16"/>
                                        </p:tgtEl>
                                        <p:attrNameLst>
                                          <p:attrName>style.visibility</p:attrName>
                                        </p:attrNameLst>
                                      </p:cBhvr>
                                      <p:to>
                                        <p:strVal val="visible"/>
                                      </p:to>
                                    </p:set>
                                    <p:animEffect transition="in" filter="checkerboard(down)">
                                      <p:cBhvr>
                                        <p:cTn id="157" dur="3000"/>
                                        <p:tgtEl>
                                          <p:spTgt spid="16"/>
                                        </p:tgtEl>
                                      </p:cBhvr>
                                    </p:animEffect>
                                  </p:childTnLst>
                                </p:cTn>
                              </p:par>
                              <p:par>
                                <p:cTn id="158" presetID="5" presetClass="entr" presetSubtype="5" fill="hold" grpId="1" nodeType="withEffect">
                                  <p:stCondLst>
                                    <p:cond delay="0"/>
                                  </p:stCondLst>
                                  <p:childTnLst>
                                    <p:set>
                                      <p:cBhvr>
                                        <p:cTn id="159" dur="1" fill="hold">
                                          <p:stCondLst>
                                            <p:cond delay="0"/>
                                          </p:stCondLst>
                                        </p:cTn>
                                        <p:tgtEl>
                                          <p:spTgt spid="17"/>
                                        </p:tgtEl>
                                        <p:attrNameLst>
                                          <p:attrName>style.visibility</p:attrName>
                                        </p:attrNameLst>
                                      </p:cBhvr>
                                      <p:to>
                                        <p:strVal val="visible"/>
                                      </p:to>
                                    </p:set>
                                    <p:animEffect transition="in" filter="checkerboard(down)">
                                      <p:cBhvr>
                                        <p:cTn id="160" dur="3000"/>
                                        <p:tgtEl>
                                          <p:spTgt spid="17"/>
                                        </p:tgtEl>
                                      </p:cBhvr>
                                    </p:animEffect>
                                  </p:childTnLst>
                                </p:cTn>
                              </p:par>
                              <p:par>
                                <p:cTn id="161" presetID="5" presetClass="entr" presetSubtype="5" fill="hold" grpId="1" nodeType="withEffect">
                                  <p:stCondLst>
                                    <p:cond delay="0"/>
                                  </p:stCondLst>
                                  <p:childTnLst>
                                    <p:set>
                                      <p:cBhvr>
                                        <p:cTn id="162" dur="1" fill="hold">
                                          <p:stCondLst>
                                            <p:cond delay="0"/>
                                          </p:stCondLst>
                                        </p:cTn>
                                        <p:tgtEl>
                                          <p:spTgt spid="18"/>
                                        </p:tgtEl>
                                        <p:attrNameLst>
                                          <p:attrName>style.visibility</p:attrName>
                                        </p:attrNameLst>
                                      </p:cBhvr>
                                      <p:to>
                                        <p:strVal val="visible"/>
                                      </p:to>
                                    </p:set>
                                    <p:animEffect transition="in" filter="checkerboard(down)">
                                      <p:cBhvr>
                                        <p:cTn id="163" dur="3000"/>
                                        <p:tgtEl>
                                          <p:spTgt spid="18"/>
                                        </p:tgtEl>
                                      </p:cBhvr>
                                    </p:animEffect>
                                  </p:childTnLst>
                                </p:cTn>
                              </p:par>
                              <p:par>
                                <p:cTn id="164" presetID="5" presetClass="entr" presetSubtype="5" fill="hold" grpId="1" nodeType="withEffect">
                                  <p:stCondLst>
                                    <p:cond delay="0"/>
                                  </p:stCondLst>
                                  <p:childTnLst>
                                    <p:set>
                                      <p:cBhvr>
                                        <p:cTn id="165" dur="1" fill="hold">
                                          <p:stCondLst>
                                            <p:cond delay="0"/>
                                          </p:stCondLst>
                                        </p:cTn>
                                        <p:tgtEl>
                                          <p:spTgt spid="19"/>
                                        </p:tgtEl>
                                        <p:attrNameLst>
                                          <p:attrName>style.visibility</p:attrName>
                                        </p:attrNameLst>
                                      </p:cBhvr>
                                      <p:to>
                                        <p:strVal val="visible"/>
                                      </p:to>
                                    </p:set>
                                    <p:animEffect transition="in" filter="checkerboard(down)">
                                      <p:cBhvr>
                                        <p:cTn id="166" dur="3000"/>
                                        <p:tgtEl>
                                          <p:spTgt spid="19"/>
                                        </p:tgtEl>
                                      </p:cBhvr>
                                    </p:animEffect>
                                  </p:childTnLst>
                                </p:cTn>
                              </p:par>
                              <p:par>
                                <p:cTn id="167" presetID="5" presetClass="entr" presetSubtype="5" fill="hold" grpId="1" nodeType="withEffect">
                                  <p:stCondLst>
                                    <p:cond delay="0"/>
                                  </p:stCondLst>
                                  <p:childTnLst>
                                    <p:set>
                                      <p:cBhvr>
                                        <p:cTn id="168" dur="1" fill="hold">
                                          <p:stCondLst>
                                            <p:cond delay="0"/>
                                          </p:stCondLst>
                                        </p:cTn>
                                        <p:tgtEl>
                                          <p:spTgt spid="20"/>
                                        </p:tgtEl>
                                        <p:attrNameLst>
                                          <p:attrName>style.visibility</p:attrName>
                                        </p:attrNameLst>
                                      </p:cBhvr>
                                      <p:to>
                                        <p:strVal val="visible"/>
                                      </p:to>
                                    </p:set>
                                    <p:animEffect transition="in" filter="checkerboard(down)">
                                      <p:cBhvr>
                                        <p:cTn id="169" dur="3000"/>
                                        <p:tgtEl>
                                          <p:spTgt spid="20"/>
                                        </p:tgtEl>
                                      </p:cBhvr>
                                    </p:animEffect>
                                  </p:childTnLst>
                                </p:cTn>
                              </p:par>
                              <p:par>
                                <p:cTn id="170" presetID="5" presetClass="entr" presetSubtype="5" fill="hold" grpId="1" nodeType="withEffect">
                                  <p:stCondLst>
                                    <p:cond delay="0"/>
                                  </p:stCondLst>
                                  <p:childTnLst>
                                    <p:set>
                                      <p:cBhvr>
                                        <p:cTn id="171" dur="1" fill="hold">
                                          <p:stCondLst>
                                            <p:cond delay="0"/>
                                          </p:stCondLst>
                                        </p:cTn>
                                        <p:tgtEl>
                                          <p:spTgt spid="21"/>
                                        </p:tgtEl>
                                        <p:attrNameLst>
                                          <p:attrName>style.visibility</p:attrName>
                                        </p:attrNameLst>
                                      </p:cBhvr>
                                      <p:to>
                                        <p:strVal val="visible"/>
                                      </p:to>
                                    </p:set>
                                    <p:animEffect transition="in" filter="checkerboard(down)">
                                      <p:cBhvr>
                                        <p:cTn id="172" dur="3000"/>
                                        <p:tgtEl>
                                          <p:spTgt spid="21"/>
                                        </p:tgtEl>
                                      </p:cBhvr>
                                    </p:animEffect>
                                  </p:childTnLst>
                                </p:cTn>
                              </p:par>
                              <p:par>
                                <p:cTn id="173" presetID="5" presetClass="entr" presetSubtype="5" fill="hold" grpId="1" nodeType="withEffect">
                                  <p:stCondLst>
                                    <p:cond delay="0"/>
                                  </p:stCondLst>
                                  <p:childTnLst>
                                    <p:set>
                                      <p:cBhvr>
                                        <p:cTn id="174" dur="1" fill="hold">
                                          <p:stCondLst>
                                            <p:cond delay="0"/>
                                          </p:stCondLst>
                                        </p:cTn>
                                        <p:tgtEl>
                                          <p:spTgt spid="22"/>
                                        </p:tgtEl>
                                        <p:attrNameLst>
                                          <p:attrName>style.visibility</p:attrName>
                                        </p:attrNameLst>
                                      </p:cBhvr>
                                      <p:to>
                                        <p:strVal val="visible"/>
                                      </p:to>
                                    </p:set>
                                    <p:animEffect transition="in" filter="checkerboard(down)">
                                      <p:cBhvr>
                                        <p:cTn id="175" dur="3000"/>
                                        <p:tgtEl>
                                          <p:spTgt spid="22"/>
                                        </p:tgtEl>
                                      </p:cBhvr>
                                    </p:animEffect>
                                  </p:childTnLst>
                                </p:cTn>
                              </p:par>
                              <p:par>
                                <p:cTn id="176" presetID="5" presetClass="entr" presetSubtype="5" fill="hold" grpId="1" nodeType="withEffect">
                                  <p:stCondLst>
                                    <p:cond delay="0"/>
                                  </p:stCondLst>
                                  <p:childTnLst>
                                    <p:set>
                                      <p:cBhvr>
                                        <p:cTn id="177" dur="1" fill="hold">
                                          <p:stCondLst>
                                            <p:cond delay="0"/>
                                          </p:stCondLst>
                                        </p:cTn>
                                        <p:tgtEl>
                                          <p:spTgt spid="23"/>
                                        </p:tgtEl>
                                        <p:attrNameLst>
                                          <p:attrName>style.visibility</p:attrName>
                                        </p:attrNameLst>
                                      </p:cBhvr>
                                      <p:to>
                                        <p:strVal val="visible"/>
                                      </p:to>
                                    </p:set>
                                    <p:animEffect transition="in" filter="checkerboard(down)">
                                      <p:cBhvr>
                                        <p:cTn id="178" dur="3000"/>
                                        <p:tgtEl>
                                          <p:spTgt spid="23"/>
                                        </p:tgtEl>
                                      </p:cBhvr>
                                    </p:animEffect>
                                  </p:childTnLst>
                                </p:cTn>
                              </p:par>
                              <p:par>
                                <p:cTn id="179" presetID="5" presetClass="entr" presetSubtype="5" fill="hold" grpId="1" nodeType="withEffect">
                                  <p:stCondLst>
                                    <p:cond delay="0"/>
                                  </p:stCondLst>
                                  <p:childTnLst>
                                    <p:set>
                                      <p:cBhvr>
                                        <p:cTn id="180" dur="1" fill="hold">
                                          <p:stCondLst>
                                            <p:cond delay="0"/>
                                          </p:stCondLst>
                                        </p:cTn>
                                        <p:tgtEl>
                                          <p:spTgt spid="24"/>
                                        </p:tgtEl>
                                        <p:attrNameLst>
                                          <p:attrName>style.visibility</p:attrName>
                                        </p:attrNameLst>
                                      </p:cBhvr>
                                      <p:to>
                                        <p:strVal val="visible"/>
                                      </p:to>
                                    </p:set>
                                    <p:animEffect transition="in" filter="checkerboard(down)">
                                      <p:cBhvr>
                                        <p:cTn id="181" dur="3000"/>
                                        <p:tgtEl>
                                          <p:spTgt spid="24"/>
                                        </p:tgtEl>
                                      </p:cBhvr>
                                    </p:animEffect>
                                  </p:childTnLst>
                                </p:cTn>
                              </p:par>
                              <p:par>
                                <p:cTn id="182" presetID="5" presetClass="entr" presetSubtype="5" fill="hold" grpId="1" nodeType="withEffect">
                                  <p:stCondLst>
                                    <p:cond delay="0"/>
                                  </p:stCondLst>
                                  <p:childTnLst>
                                    <p:set>
                                      <p:cBhvr>
                                        <p:cTn id="183" dur="1" fill="hold">
                                          <p:stCondLst>
                                            <p:cond delay="0"/>
                                          </p:stCondLst>
                                        </p:cTn>
                                        <p:tgtEl>
                                          <p:spTgt spid="25"/>
                                        </p:tgtEl>
                                        <p:attrNameLst>
                                          <p:attrName>style.visibility</p:attrName>
                                        </p:attrNameLst>
                                      </p:cBhvr>
                                      <p:to>
                                        <p:strVal val="visible"/>
                                      </p:to>
                                    </p:set>
                                    <p:animEffect transition="in" filter="checkerboard(down)">
                                      <p:cBhvr>
                                        <p:cTn id="184" dur="3000"/>
                                        <p:tgtEl>
                                          <p:spTgt spid="25"/>
                                        </p:tgtEl>
                                      </p:cBhvr>
                                    </p:animEffect>
                                  </p:childTnLst>
                                </p:cTn>
                              </p:par>
                              <p:par>
                                <p:cTn id="185" presetID="5" presetClass="entr" presetSubtype="5" fill="hold" grpId="1" nodeType="withEffect">
                                  <p:stCondLst>
                                    <p:cond delay="0"/>
                                  </p:stCondLst>
                                  <p:childTnLst>
                                    <p:set>
                                      <p:cBhvr>
                                        <p:cTn id="186" dur="1" fill="hold">
                                          <p:stCondLst>
                                            <p:cond delay="0"/>
                                          </p:stCondLst>
                                        </p:cTn>
                                        <p:tgtEl>
                                          <p:spTgt spid="26"/>
                                        </p:tgtEl>
                                        <p:attrNameLst>
                                          <p:attrName>style.visibility</p:attrName>
                                        </p:attrNameLst>
                                      </p:cBhvr>
                                      <p:to>
                                        <p:strVal val="visible"/>
                                      </p:to>
                                    </p:set>
                                    <p:animEffect transition="in" filter="checkerboard(down)">
                                      <p:cBhvr>
                                        <p:cTn id="187" dur="3000"/>
                                        <p:tgtEl>
                                          <p:spTgt spid="26"/>
                                        </p:tgtEl>
                                      </p:cBhvr>
                                    </p:animEffect>
                                  </p:childTnLst>
                                </p:cTn>
                              </p:par>
                              <p:par>
                                <p:cTn id="188" presetID="5" presetClass="entr" presetSubtype="5" fill="hold" grpId="1" nodeType="withEffect">
                                  <p:stCondLst>
                                    <p:cond delay="0"/>
                                  </p:stCondLst>
                                  <p:childTnLst>
                                    <p:set>
                                      <p:cBhvr>
                                        <p:cTn id="189" dur="1" fill="hold">
                                          <p:stCondLst>
                                            <p:cond delay="0"/>
                                          </p:stCondLst>
                                        </p:cTn>
                                        <p:tgtEl>
                                          <p:spTgt spid="27"/>
                                        </p:tgtEl>
                                        <p:attrNameLst>
                                          <p:attrName>style.visibility</p:attrName>
                                        </p:attrNameLst>
                                      </p:cBhvr>
                                      <p:to>
                                        <p:strVal val="visible"/>
                                      </p:to>
                                    </p:set>
                                    <p:animEffect transition="in" filter="checkerboard(down)">
                                      <p:cBhvr>
                                        <p:cTn id="190" dur="3000"/>
                                        <p:tgtEl>
                                          <p:spTgt spid="27"/>
                                        </p:tgtEl>
                                      </p:cBhvr>
                                    </p:animEffect>
                                  </p:childTnLst>
                                </p:cTn>
                              </p:par>
                              <p:par>
                                <p:cTn id="191" presetID="5" presetClass="entr" presetSubtype="5" fill="hold" grpId="1" nodeType="withEffect">
                                  <p:stCondLst>
                                    <p:cond delay="0"/>
                                  </p:stCondLst>
                                  <p:childTnLst>
                                    <p:set>
                                      <p:cBhvr>
                                        <p:cTn id="192" dur="1" fill="hold">
                                          <p:stCondLst>
                                            <p:cond delay="0"/>
                                          </p:stCondLst>
                                        </p:cTn>
                                        <p:tgtEl>
                                          <p:spTgt spid="28"/>
                                        </p:tgtEl>
                                        <p:attrNameLst>
                                          <p:attrName>style.visibility</p:attrName>
                                        </p:attrNameLst>
                                      </p:cBhvr>
                                      <p:to>
                                        <p:strVal val="visible"/>
                                      </p:to>
                                    </p:set>
                                    <p:animEffect transition="in" filter="checkerboard(down)">
                                      <p:cBhvr>
                                        <p:cTn id="193" dur="3000"/>
                                        <p:tgtEl>
                                          <p:spTgt spid="28"/>
                                        </p:tgtEl>
                                      </p:cBhvr>
                                    </p:animEffect>
                                  </p:childTnLst>
                                </p:cTn>
                              </p:par>
                              <p:par>
                                <p:cTn id="194" presetID="5" presetClass="entr" presetSubtype="5" fill="hold" grpId="1" nodeType="withEffect">
                                  <p:stCondLst>
                                    <p:cond delay="0"/>
                                  </p:stCondLst>
                                  <p:childTnLst>
                                    <p:set>
                                      <p:cBhvr>
                                        <p:cTn id="195" dur="1" fill="hold">
                                          <p:stCondLst>
                                            <p:cond delay="0"/>
                                          </p:stCondLst>
                                        </p:cTn>
                                        <p:tgtEl>
                                          <p:spTgt spid="29"/>
                                        </p:tgtEl>
                                        <p:attrNameLst>
                                          <p:attrName>style.visibility</p:attrName>
                                        </p:attrNameLst>
                                      </p:cBhvr>
                                      <p:to>
                                        <p:strVal val="visible"/>
                                      </p:to>
                                    </p:set>
                                    <p:animEffect transition="in" filter="checkerboard(down)">
                                      <p:cBhvr>
                                        <p:cTn id="196" dur="3000"/>
                                        <p:tgtEl>
                                          <p:spTgt spid="29"/>
                                        </p:tgtEl>
                                      </p:cBhvr>
                                    </p:animEffect>
                                  </p:childTnLst>
                                </p:cTn>
                              </p:par>
                              <p:par>
                                <p:cTn id="197" presetID="8" presetClass="emph" presetSubtype="0" fill="hold" grpId="2" nodeType="withEffect">
                                  <p:stCondLst>
                                    <p:cond delay="0"/>
                                  </p:stCondLst>
                                  <p:childTnLst>
                                    <p:animRot by="21600000">
                                      <p:cBhvr>
                                        <p:cTn id="198" dur="3000" fill="hold"/>
                                        <p:tgtEl>
                                          <p:spTgt spid="3"/>
                                        </p:tgtEl>
                                        <p:attrNameLst>
                                          <p:attrName>r</p:attrName>
                                        </p:attrNameLst>
                                      </p:cBhvr>
                                    </p:animRot>
                                  </p:childTnLst>
                                </p:cTn>
                              </p:par>
                              <p:par>
                                <p:cTn id="199" presetID="8" presetClass="emph" presetSubtype="0" fill="hold" grpId="2" nodeType="withEffect">
                                  <p:stCondLst>
                                    <p:cond delay="0"/>
                                  </p:stCondLst>
                                  <p:childTnLst>
                                    <p:animRot by="21600000">
                                      <p:cBhvr>
                                        <p:cTn id="200" dur="3000" fill="hold"/>
                                        <p:tgtEl>
                                          <p:spTgt spid="4"/>
                                        </p:tgtEl>
                                        <p:attrNameLst>
                                          <p:attrName>r</p:attrName>
                                        </p:attrNameLst>
                                      </p:cBhvr>
                                    </p:animRot>
                                  </p:childTnLst>
                                </p:cTn>
                              </p:par>
                              <p:par>
                                <p:cTn id="201" presetID="8" presetClass="emph" presetSubtype="0" fill="hold" grpId="2" nodeType="withEffect">
                                  <p:stCondLst>
                                    <p:cond delay="0"/>
                                  </p:stCondLst>
                                  <p:childTnLst>
                                    <p:animRot by="21600000">
                                      <p:cBhvr>
                                        <p:cTn id="202" dur="3000" fill="hold"/>
                                        <p:tgtEl>
                                          <p:spTgt spid="5"/>
                                        </p:tgtEl>
                                        <p:attrNameLst>
                                          <p:attrName>r</p:attrName>
                                        </p:attrNameLst>
                                      </p:cBhvr>
                                    </p:animRot>
                                  </p:childTnLst>
                                </p:cTn>
                              </p:par>
                              <p:par>
                                <p:cTn id="203" presetID="8" presetClass="emph" presetSubtype="0" fill="hold" grpId="2" nodeType="withEffect">
                                  <p:stCondLst>
                                    <p:cond delay="0"/>
                                  </p:stCondLst>
                                  <p:childTnLst>
                                    <p:animRot by="21600000">
                                      <p:cBhvr>
                                        <p:cTn id="204" dur="3000" fill="hold"/>
                                        <p:tgtEl>
                                          <p:spTgt spid="6"/>
                                        </p:tgtEl>
                                        <p:attrNameLst>
                                          <p:attrName>r</p:attrName>
                                        </p:attrNameLst>
                                      </p:cBhvr>
                                    </p:animRot>
                                  </p:childTnLst>
                                </p:cTn>
                              </p:par>
                              <p:par>
                                <p:cTn id="205" presetID="8" presetClass="emph" presetSubtype="0" fill="hold" grpId="2" nodeType="withEffect">
                                  <p:stCondLst>
                                    <p:cond delay="0"/>
                                  </p:stCondLst>
                                  <p:childTnLst>
                                    <p:animRot by="21600000">
                                      <p:cBhvr>
                                        <p:cTn id="206" dur="3000" fill="hold"/>
                                        <p:tgtEl>
                                          <p:spTgt spid="7"/>
                                        </p:tgtEl>
                                        <p:attrNameLst>
                                          <p:attrName>r</p:attrName>
                                        </p:attrNameLst>
                                      </p:cBhvr>
                                    </p:animRot>
                                  </p:childTnLst>
                                </p:cTn>
                              </p:par>
                              <p:par>
                                <p:cTn id="207" presetID="8" presetClass="emph" presetSubtype="0" fill="hold" grpId="2" nodeType="withEffect">
                                  <p:stCondLst>
                                    <p:cond delay="0"/>
                                  </p:stCondLst>
                                  <p:childTnLst>
                                    <p:animRot by="21600000">
                                      <p:cBhvr>
                                        <p:cTn id="208" dur="3000" fill="hold"/>
                                        <p:tgtEl>
                                          <p:spTgt spid="8"/>
                                        </p:tgtEl>
                                        <p:attrNameLst>
                                          <p:attrName>r</p:attrName>
                                        </p:attrNameLst>
                                      </p:cBhvr>
                                    </p:animRot>
                                  </p:childTnLst>
                                </p:cTn>
                              </p:par>
                              <p:par>
                                <p:cTn id="209" presetID="8" presetClass="emph" presetSubtype="0" fill="hold" grpId="2" nodeType="withEffect">
                                  <p:stCondLst>
                                    <p:cond delay="0"/>
                                  </p:stCondLst>
                                  <p:childTnLst>
                                    <p:animRot by="21600000">
                                      <p:cBhvr>
                                        <p:cTn id="210" dur="3000" fill="hold"/>
                                        <p:tgtEl>
                                          <p:spTgt spid="9"/>
                                        </p:tgtEl>
                                        <p:attrNameLst>
                                          <p:attrName>r</p:attrName>
                                        </p:attrNameLst>
                                      </p:cBhvr>
                                    </p:animRot>
                                  </p:childTnLst>
                                </p:cTn>
                              </p:par>
                              <p:par>
                                <p:cTn id="211" presetID="8" presetClass="emph" presetSubtype="0" fill="hold" grpId="2" nodeType="withEffect">
                                  <p:stCondLst>
                                    <p:cond delay="0"/>
                                  </p:stCondLst>
                                  <p:childTnLst>
                                    <p:animRot by="21600000">
                                      <p:cBhvr>
                                        <p:cTn id="212" dur="3000" fill="hold"/>
                                        <p:tgtEl>
                                          <p:spTgt spid="10"/>
                                        </p:tgtEl>
                                        <p:attrNameLst>
                                          <p:attrName>r</p:attrName>
                                        </p:attrNameLst>
                                      </p:cBhvr>
                                    </p:animRot>
                                  </p:childTnLst>
                                </p:cTn>
                              </p:par>
                              <p:par>
                                <p:cTn id="213" presetID="8" presetClass="emph" presetSubtype="0" fill="hold" grpId="2" nodeType="withEffect">
                                  <p:stCondLst>
                                    <p:cond delay="0"/>
                                  </p:stCondLst>
                                  <p:childTnLst>
                                    <p:animRot by="21600000">
                                      <p:cBhvr>
                                        <p:cTn id="214" dur="3000" fill="hold"/>
                                        <p:tgtEl>
                                          <p:spTgt spid="11"/>
                                        </p:tgtEl>
                                        <p:attrNameLst>
                                          <p:attrName>r</p:attrName>
                                        </p:attrNameLst>
                                      </p:cBhvr>
                                    </p:animRot>
                                  </p:childTnLst>
                                </p:cTn>
                              </p:par>
                              <p:par>
                                <p:cTn id="215" presetID="8" presetClass="emph" presetSubtype="0" fill="hold" grpId="2" nodeType="withEffect">
                                  <p:stCondLst>
                                    <p:cond delay="0"/>
                                  </p:stCondLst>
                                  <p:childTnLst>
                                    <p:animRot by="21600000">
                                      <p:cBhvr>
                                        <p:cTn id="216" dur="3000" fill="hold"/>
                                        <p:tgtEl>
                                          <p:spTgt spid="12"/>
                                        </p:tgtEl>
                                        <p:attrNameLst>
                                          <p:attrName>r</p:attrName>
                                        </p:attrNameLst>
                                      </p:cBhvr>
                                    </p:animRot>
                                  </p:childTnLst>
                                </p:cTn>
                              </p:par>
                              <p:par>
                                <p:cTn id="217" presetID="8" presetClass="emph" presetSubtype="0" fill="hold" grpId="2" nodeType="withEffect">
                                  <p:stCondLst>
                                    <p:cond delay="0"/>
                                  </p:stCondLst>
                                  <p:childTnLst>
                                    <p:animRot by="21600000">
                                      <p:cBhvr>
                                        <p:cTn id="218" dur="3000" fill="hold"/>
                                        <p:tgtEl>
                                          <p:spTgt spid="13"/>
                                        </p:tgtEl>
                                        <p:attrNameLst>
                                          <p:attrName>r</p:attrName>
                                        </p:attrNameLst>
                                      </p:cBhvr>
                                    </p:animRot>
                                  </p:childTnLst>
                                </p:cTn>
                              </p:par>
                              <p:par>
                                <p:cTn id="219" presetID="8" presetClass="emph" presetSubtype="0" fill="hold" grpId="2" nodeType="withEffect">
                                  <p:stCondLst>
                                    <p:cond delay="0"/>
                                  </p:stCondLst>
                                  <p:childTnLst>
                                    <p:animRot by="21600000">
                                      <p:cBhvr>
                                        <p:cTn id="220" dur="3000" fill="hold"/>
                                        <p:tgtEl>
                                          <p:spTgt spid="14"/>
                                        </p:tgtEl>
                                        <p:attrNameLst>
                                          <p:attrName>r</p:attrName>
                                        </p:attrNameLst>
                                      </p:cBhvr>
                                    </p:animRot>
                                  </p:childTnLst>
                                </p:cTn>
                              </p:par>
                              <p:par>
                                <p:cTn id="221" presetID="8" presetClass="emph" presetSubtype="0" fill="hold" grpId="2" nodeType="withEffect">
                                  <p:stCondLst>
                                    <p:cond delay="0"/>
                                  </p:stCondLst>
                                  <p:childTnLst>
                                    <p:animRot by="21600000">
                                      <p:cBhvr>
                                        <p:cTn id="222" dur="3000" fill="hold"/>
                                        <p:tgtEl>
                                          <p:spTgt spid="15"/>
                                        </p:tgtEl>
                                        <p:attrNameLst>
                                          <p:attrName>r</p:attrName>
                                        </p:attrNameLst>
                                      </p:cBhvr>
                                    </p:animRot>
                                  </p:childTnLst>
                                </p:cTn>
                              </p:par>
                              <p:par>
                                <p:cTn id="223" presetID="8" presetClass="emph" presetSubtype="0" fill="hold" grpId="2" nodeType="withEffect">
                                  <p:stCondLst>
                                    <p:cond delay="0"/>
                                  </p:stCondLst>
                                  <p:childTnLst>
                                    <p:animRot by="21600000">
                                      <p:cBhvr>
                                        <p:cTn id="224" dur="3000" fill="hold"/>
                                        <p:tgtEl>
                                          <p:spTgt spid="16"/>
                                        </p:tgtEl>
                                        <p:attrNameLst>
                                          <p:attrName>r</p:attrName>
                                        </p:attrNameLst>
                                      </p:cBhvr>
                                    </p:animRot>
                                  </p:childTnLst>
                                </p:cTn>
                              </p:par>
                              <p:par>
                                <p:cTn id="225" presetID="8" presetClass="emph" presetSubtype="0" fill="hold" grpId="2" nodeType="withEffect">
                                  <p:stCondLst>
                                    <p:cond delay="0"/>
                                  </p:stCondLst>
                                  <p:childTnLst>
                                    <p:animRot by="21600000">
                                      <p:cBhvr>
                                        <p:cTn id="226" dur="3000" fill="hold"/>
                                        <p:tgtEl>
                                          <p:spTgt spid="17"/>
                                        </p:tgtEl>
                                        <p:attrNameLst>
                                          <p:attrName>r</p:attrName>
                                        </p:attrNameLst>
                                      </p:cBhvr>
                                    </p:animRot>
                                  </p:childTnLst>
                                </p:cTn>
                              </p:par>
                              <p:par>
                                <p:cTn id="227" presetID="8" presetClass="emph" presetSubtype="0" fill="hold" grpId="2" nodeType="withEffect">
                                  <p:stCondLst>
                                    <p:cond delay="0"/>
                                  </p:stCondLst>
                                  <p:childTnLst>
                                    <p:animRot by="21600000">
                                      <p:cBhvr>
                                        <p:cTn id="228" dur="3000" fill="hold"/>
                                        <p:tgtEl>
                                          <p:spTgt spid="18"/>
                                        </p:tgtEl>
                                        <p:attrNameLst>
                                          <p:attrName>r</p:attrName>
                                        </p:attrNameLst>
                                      </p:cBhvr>
                                    </p:animRot>
                                  </p:childTnLst>
                                </p:cTn>
                              </p:par>
                              <p:par>
                                <p:cTn id="229" presetID="8" presetClass="emph" presetSubtype="0" fill="hold" grpId="2" nodeType="withEffect">
                                  <p:stCondLst>
                                    <p:cond delay="0"/>
                                  </p:stCondLst>
                                  <p:childTnLst>
                                    <p:animRot by="21600000">
                                      <p:cBhvr>
                                        <p:cTn id="230" dur="3000" fill="hold"/>
                                        <p:tgtEl>
                                          <p:spTgt spid="19"/>
                                        </p:tgtEl>
                                        <p:attrNameLst>
                                          <p:attrName>r</p:attrName>
                                        </p:attrNameLst>
                                      </p:cBhvr>
                                    </p:animRot>
                                  </p:childTnLst>
                                </p:cTn>
                              </p:par>
                              <p:par>
                                <p:cTn id="231" presetID="8" presetClass="emph" presetSubtype="0" fill="hold" grpId="2" nodeType="withEffect">
                                  <p:stCondLst>
                                    <p:cond delay="0"/>
                                  </p:stCondLst>
                                  <p:childTnLst>
                                    <p:animRot by="21600000">
                                      <p:cBhvr>
                                        <p:cTn id="232" dur="3000" fill="hold"/>
                                        <p:tgtEl>
                                          <p:spTgt spid="20"/>
                                        </p:tgtEl>
                                        <p:attrNameLst>
                                          <p:attrName>r</p:attrName>
                                        </p:attrNameLst>
                                      </p:cBhvr>
                                    </p:animRot>
                                  </p:childTnLst>
                                </p:cTn>
                              </p:par>
                              <p:par>
                                <p:cTn id="233" presetID="8" presetClass="emph" presetSubtype="0" fill="hold" grpId="2" nodeType="withEffect">
                                  <p:stCondLst>
                                    <p:cond delay="0"/>
                                  </p:stCondLst>
                                  <p:childTnLst>
                                    <p:animRot by="21600000">
                                      <p:cBhvr>
                                        <p:cTn id="234" dur="3000" fill="hold"/>
                                        <p:tgtEl>
                                          <p:spTgt spid="21"/>
                                        </p:tgtEl>
                                        <p:attrNameLst>
                                          <p:attrName>r</p:attrName>
                                        </p:attrNameLst>
                                      </p:cBhvr>
                                    </p:animRot>
                                  </p:childTnLst>
                                </p:cTn>
                              </p:par>
                              <p:par>
                                <p:cTn id="235" presetID="8" presetClass="emph" presetSubtype="0" fill="hold" grpId="2" nodeType="withEffect">
                                  <p:stCondLst>
                                    <p:cond delay="0"/>
                                  </p:stCondLst>
                                  <p:childTnLst>
                                    <p:animRot by="21600000">
                                      <p:cBhvr>
                                        <p:cTn id="236" dur="3000" fill="hold"/>
                                        <p:tgtEl>
                                          <p:spTgt spid="22"/>
                                        </p:tgtEl>
                                        <p:attrNameLst>
                                          <p:attrName>r</p:attrName>
                                        </p:attrNameLst>
                                      </p:cBhvr>
                                    </p:animRot>
                                  </p:childTnLst>
                                </p:cTn>
                              </p:par>
                              <p:par>
                                <p:cTn id="237" presetID="8" presetClass="emph" presetSubtype="0" fill="hold" grpId="2" nodeType="withEffect">
                                  <p:stCondLst>
                                    <p:cond delay="0"/>
                                  </p:stCondLst>
                                  <p:childTnLst>
                                    <p:animRot by="21600000">
                                      <p:cBhvr>
                                        <p:cTn id="238" dur="3000" fill="hold"/>
                                        <p:tgtEl>
                                          <p:spTgt spid="23"/>
                                        </p:tgtEl>
                                        <p:attrNameLst>
                                          <p:attrName>r</p:attrName>
                                        </p:attrNameLst>
                                      </p:cBhvr>
                                    </p:animRot>
                                  </p:childTnLst>
                                </p:cTn>
                              </p:par>
                              <p:par>
                                <p:cTn id="239" presetID="8" presetClass="emph" presetSubtype="0" fill="hold" grpId="2" nodeType="withEffect">
                                  <p:stCondLst>
                                    <p:cond delay="0"/>
                                  </p:stCondLst>
                                  <p:childTnLst>
                                    <p:animRot by="21600000">
                                      <p:cBhvr>
                                        <p:cTn id="240" dur="3000" fill="hold"/>
                                        <p:tgtEl>
                                          <p:spTgt spid="24"/>
                                        </p:tgtEl>
                                        <p:attrNameLst>
                                          <p:attrName>r</p:attrName>
                                        </p:attrNameLst>
                                      </p:cBhvr>
                                    </p:animRot>
                                  </p:childTnLst>
                                </p:cTn>
                              </p:par>
                              <p:par>
                                <p:cTn id="241" presetID="8" presetClass="emph" presetSubtype="0" fill="hold" grpId="2" nodeType="withEffect">
                                  <p:stCondLst>
                                    <p:cond delay="0"/>
                                  </p:stCondLst>
                                  <p:childTnLst>
                                    <p:animRot by="21600000">
                                      <p:cBhvr>
                                        <p:cTn id="242" dur="3000" fill="hold"/>
                                        <p:tgtEl>
                                          <p:spTgt spid="25"/>
                                        </p:tgtEl>
                                        <p:attrNameLst>
                                          <p:attrName>r</p:attrName>
                                        </p:attrNameLst>
                                      </p:cBhvr>
                                    </p:animRot>
                                  </p:childTnLst>
                                </p:cTn>
                              </p:par>
                              <p:par>
                                <p:cTn id="243" presetID="8" presetClass="emph" presetSubtype="0" fill="hold" grpId="2" nodeType="withEffect">
                                  <p:stCondLst>
                                    <p:cond delay="0"/>
                                  </p:stCondLst>
                                  <p:childTnLst>
                                    <p:animRot by="21600000">
                                      <p:cBhvr>
                                        <p:cTn id="244" dur="3000" fill="hold"/>
                                        <p:tgtEl>
                                          <p:spTgt spid="26"/>
                                        </p:tgtEl>
                                        <p:attrNameLst>
                                          <p:attrName>r</p:attrName>
                                        </p:attrNameLst>
                                      </p:cBhvr>
                                    </p:animRot>
                                  </p:childTnLst>
                                </p:cTn>
                              </p:par>
                              <p:par>
                                <p:cTn id="245" presetID="8" presetClass="emph" presetSubtype="0" fill="hold" grpId="2" nodeType="withEffect">
                                  <p:stCondLst>
                                    <p:cond delay="0"/>
                                  </p:stCondLst>
                                  <p:childTnLst>
                                    <p:animRot by="21600000">
                                      <p:cBhvr>
                                        <p:cTn id="246" dur="3000" fill="hold"/>
                                        <p:tgtEl>
                                          <p:spTgt spid="27"/>
                                        </p:tgtEl>
                                        <p:attrNameLst>
                                          <p:attrName>r</p:attrName>
                                        </p:attrNameLst>
                                      </p:cBhvr>
                                    </p:animRot>
                                  </p:childTnLst>
                                </p:cTn>
                              </p:par>
                              <p:par>
                                <p:cTn id="247" presetID="8" presetClass="emph" presetSubtype="0" fill="hold" grpId="2" nodeType="withEffect">
                                  <p:stCondLst>
                                    <p:cond delay="0"/>
                                  </p:stCondLst>
                                  <p:childTnLst>
                                    <p:animRot by="21600000">
                                      <p:cBhvr>
                                        <p:cTn id="248" dur="3000" fill="hold"/>
                                        <p:tgtEl>
                                          <p:spTgt spid="28"/>
                                        </p:tgtEl>
                                        <p:attrNameLst>
                                          <p:attrName>r</p:attrName>
                                        </p:attrNameLst>
                                      </p:cBhvr>
                                    </p:animRot>
                                  </p:childTnLst>
                                </p:cTn>
                              </p:par>
                              <p:par>
                                <p:cTn id="249" presetID="8" presetClass="emph" presetSubtype="0" fill="hold" grpId="2" nodeType="withEffect">
                                  <p:stCondLst>
                                    <p:cond delay="0"/>
                                  </p:stCondLst>
                                  <p:childTnLst>
                                    <p:animRot by="21600000">
                                      <p:cBhvr>
                                        <p:cTn id="250" dur="3000" fill="hold"/>
                                        <p:tgtEl>
                                          <p:spTgt spid="29"/>
                                        </p:tgtEl>
                                        <p:attrNameLst>
                                          <p:attrName>r</p:attrName>
                                        </p:attrNameLst>
                                      </p:cBhvr>
                                    </p:animRot>
                                  </p:childTnLst>
                                </p:cTn>
                              </p:par>
                            </p:childTnLst>
                          </p:cTn>
                        </p:par>
                        <p:par>
                          <p:cTn id="251" fill="hold">
                            <p:stCondLst>
                              <p:cond delay="3000"/>
                            </p:stCondLst>
                            <p:childTnLst>
                              <p:par>
                                <p:cTn id="252" presetID="2" presetClass="exit" presetSubtype="8" fill="hold" grpId="3" nodeType="afterEffect">
                                  <p:stCondLst>
                                    <p:cond delay="0"/>
                                  </p:stCondLst>
                                  <p:childTnLst>
                                    <p:anim calcmode="lin" valueType="num">
                                      <p:cBhvr additive="base">
                                        <p:cTn id="253" dur="3000"/>
                                        <p:tgtEl>
                                          <p:spTgt spid="3"/>
                                        </p:tgtEl>
                                        <p:attrNameLst>
                                          <p:attrName>ppt_x</p:attrName>
                                        </p:attrNameLst>
                                      </p:cBhvr>
                                      <p:tavLst>
                                        <p:tav tm="0">
                                          <p:val>
                                            <p:strVal val="ppt_x"/>
                                          </p:val>
                                        </p:tav>
                                        <p:tav tm="100000">
                                          <p:val>
                                            <p:strVal val="0-ppt_w/2"/>
                                          </p:val>
                                        </p:tav>
                                      </p:tavLst>
                                    </p:anim>
                                    <p:anim calcmode="lin" valueType="num">
                                      <p:cBhvr additive="base">
                                        <p:cTn id="254" dur="3000"/>
                                        <p:tgtEl>
                                          <p:spTgt spid="3"/>
                                        </p:tgtEl>
                                        <p:attrNameLst>
                                          <p:attrName>ppt_y</p:attrName>
                                        </p:attrNameLst>
                                      </p:cBhvr>
                                      <p:tavLst>
                                        <p:tav tm="0">
                                          <p:val>
                                            <p:strVal val="ppt_y"/>
                                          </p:val>
                                        </p:tav>
                                        <p:tav tm="100000">
                                          <p:val>
                                            <p:strVal val="ppt_y"/>
                                          </p:val>
                                        </p:tav>
                                      </p:tavLst>
                                    </p:anim>
                                    <p:set>
                                      <p:cBhvr>
                                        <p:cTn id="255" dur="1" fill="hold">
                                          <p:stCondLst>
                                            <p:cond delay="2999"/>
                                          </p:stCondLst>
                                        </p:cTn>
                                        <p:tgtEl>
                                          <p:spTgt spid="3"/>
                                        </p:tgtEl>
                                        <p:attrNameLst>
                                          <p:attrName>style.visibility</p:attrName>
                                        </p:attrNameLst>
                                      </p:cBhvr>
                                      <p:to>
                                        <p:strVal val="hidden"/>
                                      </p:to>
                                    </p:set>
                                  </p:childTnLst>
                                </p:cTn>
                              </p:par>
                              <p:par>
                                <p:cTn id="256" presetID="2" presetClass="exit" presetSubtype="8" fill="hold" grpId="3" nodeType="withEffect">
                                  <p:stCondLst>
                                    <p:cond delay="0"/>
                                  </p:stCondLst>
                                  <p:childTnLst>
                                    <p:anim calcmode="lin" valueType="num">
                                      <p:cBhvr additive="base">
                                        <p:cTn id="257" dur="3000"/>
                                        <p:tgtEl>
                                          <p:spTgt spid="4"/>
                                        </p:tgtEl>
                                        <p:attrNameLst>
                                          <p:attrName>ppt_x</p:attrName>
                                        </p:attrNameLst>
                                      </p:cBhvr>
                                      <p:tavLst>
                                        <p:tav tm="0">
                                          <p:val>
                                            <p:strVal val="ppt_x"/>
                                          </p:val>
                                        </p:tav>
                                        <p:tav tm="100000">
                                          <p:val>
                                            <p:strVal val="0-ppt_w/2"/>
                                          </p:val>
                                        </p:tav>
                                      </p:tavLst>
                                    </p:anim>
                                    <p:anim calcmode="lin" valueType="num">
                                      <p:cBhvr additive="base">
                                        <p:cTn id="258" dur="3000"/>
                                        <p:tgtEl>
                                          <p:spTgt spid="4"/>
                                        </p:tgtEl>
                                        <p:attrNameLst>
                                          <p:attrName>ppt_y</p:attrName>
                                        </p:attrNameLst>
                                      </p:cBhvr>
                                      <p:tavLst>
                                        <p:tav tm="0">
                                          <p:val>
                                            <p:strVal val="ppt_y"/>
                                          </p:val>
                                        </p:tav>
                                        <p:tav tm="100000">
                                          <p:val>
                                            <p:strVal val="ppt_y"/>
                                          </p:val>
                                        </p:tav>
                                      </p:tavLst>
                                    </p:anim>
                                    <p:set>
                                      <p:cBhvr>
                                        <p:cTn id="259" dur="1" fill="hold">
                                          <p:stCondLst>
                                            <p:cond delay="2999"/>
                                          </p:stCondLst>
                                        </p:cTn>
                                        <p:tgtEl>
                                          <p:spTgt spid="4"/>
                                        </p:tgtEl>
                                        <p:attrNameLst>
                                          <p:attrName>style.visibility</p:attrName>
                                        </p:attrNameLst>
                                      </p:cBhvr>
                                      <p:to>
                                        <p:strVal val="hidden"/>
                                      </p:to>
                                    </p:set>
                                  </p:childTnLst>
                                </p:cTn>
                              </p:par>
                              <p:par>
                                <p:cTn id="260" presetID="2" presetClass="exit" presetSubtype="8" fill="hold" grpId="3" nodeType="withEffect">
                                  <p:stCondLst>
                                    <p:cond delay="0"/>
                                  </p:stCondLst>
                                  <p:childTnLst>
                                    <p:anim calcmode="lin" valueType="num">
                                      <p:cBhvr additive="base">
                                        <p:cTn id="261" dur="3000"/>
                                        <p:tgtEl>
                                          <p:spTgt spid="5"/>
                                        </p:tgtEl>
                                        <p:attrNameLst>
                                          <p:attrName>ppt_x</p:attrName>
                                        </p:attrNameLst>
                                      </p:cBhvr>
                                      <p:tavLst>
                                        <p:tav tm="0">
                                          <p:val>
                                            <p:strVal val="ppt_x"/>
                                          </p:val>
                                        </p:tav>
                                        <p:tav tm="100000">
                                          <p:val>
                                            <p:strVal val="0-ppt_w/2"/>
                                          </p:val>
                                        </p:tav>
                                      </p:tavLst>
                                    </p:anim>
                                    <p:anim calcmode="lin" valueType="num">
                                      <p:cBhvr additive="base">
                                        <p:cTn id="262" dur="3000"/>
                                        <p:tgtEl>
                                          <p:spTgt spid="5"/>
                                        </p:tgtEl>
                                        <p:attrNameLst>
                                          <p:attrName>ppt_y</p:attrName>
                                        </p:attrNameLst>
                                      </p:cBhvr>
                                      <p:tavLst>
                                        <p:tav tm="0">
                                          <p:val>
                                            <p:strVal val="ppt_y"/>
                                          </p:val>
                                        </p:tav>
                                        <p:tav tm="100000">
                                          <p:val>
                                            <p:strVal val="ppt_y"/>
                                          </p:val>
                                        </p:tav>
                                      </p:tavLst>
                                    </p:anim>
                                    <p:set>
                                      <p:cBhvr>
                                        <p:cTn id="263" dur="1" fill="hold">
                                          <p:stCondLst>
                                            <p:cond delay="2999"/>
                                          </p:stCondLst>
                                        </p:cTn>
                                        <p:tgtEl>
                                          <p:spTgt spid="5"/>
                                        </p:tgtEl>
                                        <p:attrNameLst>
                                          <p:attrName>style.visibility</p:attrName>
                                        </p:attrNameLst>
                                      </p:cBhvr>
                                      <p:to>
                                        <p:strVal val="hidden"/>
                                      </p:to>
                                    </p:set>
                                  </p:childTnLst>
                                </p:cTn>
                              </p:par>
                              <p:par>
                                <p:cTn id="264" presetID="2" presetClass="exit" presetSubtype="8" fill="hold" grpId="3" nodeType="withEffect">
                                  <p:stCondLst>
                                    <p:cond delay="0"/>
                                  </p:stCondLst>
                                  <p:childTnLst>
                                    <p:anim calcmode="lin" valueType="num">
                                      <p:cBhvr additive="base">
                                        <p:cTn id="265" dur="3000"/>
                                        <p:tgtEl>
                                          <p:spTgt spid="6"/>
                                        </p:tgtEl>
                                        <p:attrNameLst>
                                          <p:attrName>ppt_x</p:attrName>
                                        </p:attrNameLst>
                                      </p:cBhvr>
                                      <p:tavLst>
                                        <p:tav tm="0">
                                          <p:val>
                                            <p:strVal val="ppt_x"/>
                                          </p:val>
                                        </p:tav>
                                        <p:tav tm="100000">
                                          <p:val>
                                            <p:strVal val="0-ppt_w/2"/>
                                          </p:val>
                                        </p:tav>
                                      </p:tavLst>
                                    </p:anim>
                                    <p:anim calcmode="lin" valueType="num">
                                      <p:cBhvr additive="base">
                                        <p:cTn id="266" dur="3000"/>
                                        <p:tgtEl>
                                          <p:spTgt spid="6"/>
                                        </p:tgtEl>
                                        <p:attrNameLst>
                                          <p:attrName>ppt_y</p:attrName>
                                        </p:attrNameLst>
                                      </p:cBhvr>
                                      <p:tavLst>
                                        <p:tav tm="0">
                                          <p:val>
                                            <p:strVal val="ppt_y"/>
                                          </p:val>
                                        </p:tav>
                                        <p:tav tm="100000">
                                          <p:val>
                                            <p:strVal val="ppt_y"/>
                                          </p:val>
                                        </p:tav>
                                      </p:tavLst>
                                    </p:anim>
                                    <p:set>
                                      <p:cBhvr>
                                        <p:cTn id="267" dur="1" fill="hold">
                                          <p:stCondLst>
                                            <p:cond delay="2999"/>
                                          </p:stCondLst>
                                        </p:cTn>
                                        <p:tgtEl>
                                          <p:spTgt spid="6"/>
                                        </p:tgtEl>
                                        <p:attrNameLst>
                                          <p:attrName>style.visibility</p:attrName>
                                        </p:attrNameLst>
                                      </p:cBhvr>
                                      <p:to>
                                        <p:strVal val="hidden"/>
                                      </p:to>
                                    </p:set>
                                  </p:childTnLst>
                                </p:cTn>
                              </p:par>
                              <p:par>
                                <p:cTn id="268" presetID="2" presetClass="exit" presetSubtype="8" fill="hold" grpId="3" nodeType="withEffect">
                                  <p:stCondLst>
                                    <p:cond delay="0"/>
                                  </p:stCondLst>
                                  <p:childTnLst>
                                    <p:anim calcmode="lin" valueType="num">
                                      <p:cBhvr additive="base">
                                        <p:cTn id="269" dur="3000"/>
                                        <p:tgtEl>
                                          <p:spTgt spid="7"/>
                                        </p:tgtEl>
                                        <p:attrNameLst>
                                          <p:attrName>ppt_x</p:attrName>
                                        </p:attrNameLst>
                                      </p:cBhvr>
                                      <p:tavLst>
                                        <p:tav tm="0">
                                          <p:val>
                                            <p:strVal val="ppt_x"/>
                                          </p:val>
                                        </p:tav>
                                        <p:tav tm="100000">
                                          <p:val>
                                            <p:strVal val="0-ppt_w/2"/>
                                          </p:val>
                                        </p:tav>
                                      </p:tavLst>
                                    </p:anim>
                                    <p:anim calcmode="lin" valueType="num">
                                      <p:cBhvr additive="base">
                                        <p:cTn id="270" dur="3000"/>
                                        <p:tgtEl>
                                          <p:spTgt spid="7"/>
                                        </p:tgtEl>
                                        <p:attrNameLst>
                                          <p:attrName>ppt_y</p:attrName>
                                        </p:attrNameLst>
                                      </p:cBhvr>
                                      <p:tavLst>
                                        <p:tav tm="0">
                                          <p:val>
                                            <p:strVal val="ppt_y"/>
                                          </p:val>
                                        </p:tav>
                                        <p:tav tm="100000">
                                          <p:val>
                                            <p:strVal val="ppt_y"/>
                                          </p:val>
                                        </p:tav>
                                      </p:tavLst>
                                    </p:anim>
                                    <p:set>
                                      <p:cBhvr>
                                        <p:cTn id="271" dur="1" fill="hold">
                                          <p:stCondLst>
                                            <p:cond delay="2999"/>
                                          </p:stCondLst>
                                        </p:cTn>
                                        <p:tgtEl>
                                          <p:spTgt spid="7"/>
                                        </p:tgtEl>
                                        <p:attrNameLst>
                                          <p:attrName>style.visibility</p:attrName>
                                        </p:attrNameLst>
                                      </p:cBhvr>
                                      <p:to>
                                        <p:strVal val="hidden"/>
                                      </p:to>
                                    </p:set>
                                  </p:childTnLst>
                                </p:cTn>
                              </p:par>
                              <p:par>
                                <p:cTn id="272" presetID="2" presetClass="exit" presetSubtype="8" fill="hold" grpId="3" nodeType="withEffect">
                                  <p:stCondLst>
                                    <p:cond delay="0"/>
                                  </p:stCondLst>
                                  <p:childTnLst>
                                    <p:anim calcmode="lin" valueType="num">
                                      <p:cBhvr additive="base">
                                        <p:cTn id="273" dur="3000"/>
                                        <p:tgtEl>
                                          <p:spTgt spid="8"/>
                                        </p:tgtEl>
                                        <p:attrNameLst>
                                          <p:attrName>ppt_x</p:attrName>
                                        </p:attrNameLst>
                                      </p:cBhvr>
                                      <p:tavLst>
                                        <p:tav tm="0">
                                          <p:val>
                                            <p:strVal val="ppt_x"/>
                                          </p:val>
                                        </p:tav>
                                        <p:tav tm="100000">
                                          <p:val>
                                            <p:strVal val="0-ppt_w/2"/>
                                          </p:val>
                                        </p:tav>
                                      </p:tavLst>
                                    </p:anim>
                                    <p:anim calcmode="lin" valueType="num">
                                      <p:cBhvr additive="base">
                                        <p:cTn id="274" dur="3000"/>
                                        <p:tgtEl>
                                          <p:spTgt spid="8"/>
                                        </p:tgtEl>
                                        <p:attrNameLst>
                                          <p:attrName>ppt_y</p:attrName>
                                        </p:attrNameLst>
                                      </p:cBhvr>
                                      <p:tavLst>
                                        <p:tav tm="0">
                                          <p:val>
                                            <p:strVal val="ppt_y"/>
                                          </p:val>
                                        </p:tav>
                                        <p:tav tm="100000">
                                          <p:val>
                                            <p:strVal val="ppt_y"/>
                                          </p:val>
                                        </p:tav>
                                      </p:tavLst>
                                    </p:anim>
                                    <p:set>
                                      <p:cBhvr>
                                        <p:cTn id="275" dur="1" fill="hold">
                                          <p:stCondLst>
                                            <p:cond delay="2999"/>
                                          </p:stCondLst>
                                        </p:cTn>
                                        <p:tgtEl>
                                          <p:spTgt spid="8"/>
                                        </p:tgtEl>
                                        <p:attrNameLst>
                                          <p:attrName>style.visibility</p:attrName>
                                        </p:attrNameLst>
                                      </p:cBhvr>
                                      <p:to>
                                        <p:strVal val="hidden"/>
                                      </p:to>
                                    </p:set>
                                  </p:childTnLst>
                                </p:cTn>
                              </p:par>
                              <p:par>
                                <p:cTn id="276" presetID="2" presetClass="exit" presetSubtype="8" fill="hold" grpId="3" nodeType="withEffect">
                                  <p:stCondLst>
                                    <p:cond delay="0"/>
                                  </p:stCondLst>
                                  <p:childTnLst>
                                    <p:anim calcmode="lin" valueType="num">
                                      <p:cBhvr additive="base">
                                        <p:cTn id="277" dur="3000"/>
                                        <p:tgtEl>
                                          <p:spTgt spid="9"/>
                                        </p:tgtEl>
                                        <p:attrNameLst>
                                          <p:attrName>ppt_x</p:attrName>
                                        </p:attrNameLst>
                                      </p:cBhvr>
                                      <p:tavLst>
                                        <p:tav tm="0">
                                          <p:val>
                                            <p:strVal val="ppt_x"/>
                                          </p:val>
                                        </p:tav>
                                        <p:tav tm="100000">
                                          <p:val>
                                            <p:strVal val="0-ppt_w/2"/>
                                          </p:val>
                                        </p:tav>
                                      </p:tavLst>
                                    </p:anim>
                                    <p:anim calcmode="lin" valueType="num">
                                      <p:cBhvr additive="base">
                                        <p:cTn id="278" dur="3000"/>
                                        <p:tgtEl>
                                          <p:spTgt spid="9"/>
                                        </p:tgtEl>
                                        <p:attrNameLst>
                                          <p:attrName>ppt_y</p:attrName>
                                        </p:attrNameLst>
                                      </p:cBhvr>
                                      <p:tavLst>
                                        <p:tav tm="0">
                                          <p:val>
                                            <p:strVal val="ppt_y"/>
                                          </p:val>
                                        </p:tav>
                                        <p:tav tm="100000">
                                          <p:val>
                                            <p:strVal val="ppt_y"/>
                                          </p:val>
                                        </p:tav>
                                      </p:tavLst>
                                    </p:anim>
                                    <p:set>
                                      <p:cBhvr>
                                        <p:cTn id="279" dur="1" fill="hold">
                                          <p:stCondLst>
                                            <p:cond delay="2999"/>
                                          </p:stCondLst>
                                        </p:cTn>
                                        <p:tgtEl>
                                          <p:spTgt spid="9"/>
                                        </p:tgtEl>
                                        <p:attrNameLst>
                                          <p:attrName>style.visibility</p:attrName>
                                        </p:attrNameLst>
                                      </p:cBhvr>
                                      <p:to>
                                        <p:strVal val="hidden"/>
                                      </p:to>
                                    </p:set>
                                  </p:childTnLst>
                                </p:cTn>
                              </p:par>
                              <p:par>
                                <p:cTn id="280" presetID="2" presetClass="exit" presetSubtype="8" fill="hold" grpId="3" nodeType="withEffect">
                                  <p:stCondLst>
                                    <p:cond delay="0"/>
                                  </p:stCondLst>
                                  <p:childTnLst>
                                    <p:anim calcmode="lin" valueType="num">
                                      <p:cBhvr additive="base">
                                        <p:cTn id="281" dur="3000"/>
                                        <p:tgtEl>
                                          <p:spTgt spid="10"/>
                                        </p:tgtEl>
                                        <p:attrNameLst>
                                          <p:attrName>ppt_x</p:attrName>
                                        </p:attrNameLst>
                                      </p:cBhvr>
                                      <p:tavLst>
                                        <p:tav tm="0">
                                          <p:val>
                                            <p:strVal val="ppt_x"/>
                                          </p:val>
                                        </p:tav>
                                        <p:tav tm="100000">
                                          <p:val>
                                            <p:strVal val="0-ppt_w/2"/>
                                          </p:val>
                                        </p:tav>
                                      </p:tavLst>
                                    </p:anim>
                                    <p:anim calcmode="lin" valueType="num">
                                      <p:cBhvr additive="base">
                                        <p:cTn id="282" dur="3000"/>
                                        <p:tgtEl>
                                          <p:spTgt spid="10"/>
                                        </p:tgtEl>
                                        <p:attrNameLst>
                                          <p:attrName>ppt_y</p:attrName>
                                        </p:attrNameLst>
                                      </p:cBhvr>
                                      <p:tavLst>
                                        <p:tav tm="0">
                                          <p:val>
                                            <p:strVal val="ppt_y"/>
                                          </p:val>
                                        </p:tav>
                                        <p:tav tm="100000">
                                          <p:val>
                                            <p:strVal val="ppt_y"/>
                                          </p:val>
                                        </p:tav>
                                      </p:tavLst>
                                    </p:anim>
                                    <p:set>
                                      <p:cBhvr>
                                        <p:cTn id="283" dur="1" fill="hold">
                                          <p:stCondLst>
                                            <p:cond delay="2999"/>
                                          </p:stCondLst>
                                        </p:cTn>
                                        <p:tgtEl>
                                          <p:spTgt spid="10"/>
                                        </p:tgtEl>
                                        <p:attrNameLst>
                                          <p:attrName>style.visibility</p:attrName>
                                        </p:attrNameLst>
                                      </p:cBhvr>
                                      <p:to>
                                        <p:strVal val="hidden"/>
                                      </p:to>
                                    </p:set>
                                  </p:childTnLst>
                                </p:cTn>
                              </p:par>
                              <p:par>
                                <p:cTn id="284" presetID="2" presetClass="exit" presetSubtype="8" fill="hold" grpId="3" nodeType="withEffect">
                                  <p:stCondLst>
                                    <p:cond delay="0"/>
                                  </p:stCondLst>
                                  <p:childTnLst>
                                    <p:anim calcmode="lin" valueType="num">
                                      <p:cBhvr additive="base">
                                        <p:cTn id="285" dur="3000"/>
                                        <p:tgtEl>
                                          <p:spTgt spid="11"/>
                                        </p:tgtEl>
                                        <p:attrNameLst>
                                          <p:attrName>ppt_x</p:attrName>
                                        </p:attrNameLst>
                                      </p:cBhvr>
                                      <p:tavLst>
                                        <p:tav tm="0">
                                          <p:val>
                                            <p:strVal val="ppt_x"/>
                                          </p:val>
                                        </p:tav>
                                        <p:tav tm="100000">
                                          <p:val>
                                            <p:strVal val="0-ppt_w/2"/>
                                          </p:val>
                                        </p:tav>
                                      </p:tavLst>
                                    </p:anim>
                                    <p:anim calcmode="lin" valueType="num">
                                      <p:cBhvr additive="base">
                                        <p:cTn id="286" dur="3000"/>
                                        <p:tgtEl>
                                          <p:spTgt spid="11"/>
                                        </p:tgtEl>
                                        <p:attrNameLst>
                                          <p:attrName>ppt_y</p:attrName>
                                        </p:attrNameLst>
                                      </p:cBhvr>
                                      <p:tavLst>
                                        <p:tav tm="0">
                                          <p:val>
                                            <p:strVal val="ppt_y"/>
                                          </p:val>
                                        </p:tav>
                                        <p:tav tm="100000">
                                          <p:val>
                                            <p:strVal val="ppt_y"/>
                                          </p:val>
                                        </p:tav>
                                      </p:tavLst>
                                    </p:anim>
                                    <p:set>
                                      <p:cBhvr>
                                        <p:cTn id="287" dur="1" fill="hold">
                                          <p:stCondLst>
                                            <p:cond delay="2999"/>
                                          </p:stCondLst>
                                        </p:cTn>
                                        <p:tgtEl>
                                          <p:spTgt spid="11"/>
                                        </p:tgtEl>
                                        <p:attrNameLst>
                                          <p:attrName>style.visibility</p:attrName>
                                        </p:attrNameLst>
                                      </p:cBhvr>
                                      <p:to>
                                        <p:strVal val="hidden"/>
                                      </p:to>
                                    </p:set>
                                  </p:childTnLst>
                                </p:cTn>
                              </p:par>
                              <p:par>
                                <p:cTn id="288" presetID="2" presetClass="exit" presetSubtype="8" fill="hold" grpId="3" nodeType="withEffect">
                                  <p:stCondLst>
                                    <p:cond delay="0"/>
                                  </p:stCondLst>
                                  <p:childTnLst>
                                    <p:anim calcmode="lin" valueType="num">
                                      <p:cBhvr additive="base">
                                        <p:cTn id="289" dur="3000"/>
                                        <p:tgtEl>
                                          <p:spTgt spid="12"/>
                                        </p:tgtEl>
                                        <p:attrNameLst>
                                          <p:attrName>ppt_x</p:attrName>
                                        </p:attrNameLst>
                                      </p:cBhvr>
                                      <p:tavLst>
                                        <p:tav tm="0">
                                          <p:val>
                                            <p:strVal val="ppt_x"/>
                                          </p:val>
                                        </p:tav>
                                        <p:tav tm="100000">
                                          <p:val>
                                            <p:strVal val="0-ppt_w/2"/>
                                          </p:val>
                                        </p:tav>
                                      </p:tavLst>
                                    </p:anim>
                                    <p:anim calcmode="lin" valueType="num">
                                      <p:cBhvr additive="base">
                                        <p:cTn id="290" dur="3000"/>
                                        <p:tgtEl>
                                          <p:spTgt spid="12"/>
                                        </p:tgtEl>
                                        <p:attrNameLst>
                                          <p:attrName>ppt_y</p:attrName>
                                        </p:attrNameLst>
                                      </p:cBhvr>
                                      <p:tavLst>
                                        <p:tav tm="0">
                                          <p:val>
                                            <p:strVal val="ppt_y"/>
                                          </p:val>
                                        </p:tav>
                                        <p:tav tm="100000">
                                          <p:val>
                                            <p:strVal val="ppt_y"/>
                                          </p:val>
                                        </p:tav>
                                      </p:tavLst>
                                    </p:anim>
                                    <p:set>
                                      <p:cBhvr>
                                        <p:cTn id="291" dur="1" fill="hold">
                                          <p:stCondLst>
                                            <p:cond delay="2999"/>
                                          </p:stCondLst>
                                        </p:cTn>
                                        <p:tgtEl>
                                          <p:spTgt spid="12"/>
                                        </p:tgtEl>
                                        <p:attrNameLst>
                                          <p:attrName>style.visibility</p:attrName>
                                        </p:attrNameLst>
                                      </p:cBhvr>
                                      <p:to>
                                        <p:strVal val="hidden"/>
                                      </p:to>
                                    </p:set>
                                  </p:childTnLst>
                                </p:cTn>
                              </p:par>
                              <p:par>
                                <p:cTn id="292" presetID="2" presetClass="exit" presetSubtype="8" fill="hold" grpId="3" nodeType="withEffect">
                                  <p:stCondLst>
                                    <p:cond delay="0"/>
                                  </p:stCondLst>
                                  <p:childTnLst>
                                    <p:anim calcmode="lin" valueType="num">
                                      <p:cBhvr additive="base">
                                        <p:cTn id="293" dur="3000"/>
                                        <p:tgtEl>
                                          <p:spTgt spid="13"/>
                                        </p:tgtEl>
                                        <p:attrNameLst>
                                          <p:attrName>ppt_x</p:attrName>
                                        </p:attrNameLst>
                                      </p:cBhvr>
                                      <p:tavLst>
                                        <p:tav tm="0">
                                          <p:val>
                                            <p:strVal val="ppt_x"/>
                                          </p:val>
                                        </p:tav>
                                        <p:tav tm="100000">
                                          <p:val>
                                            <p:strVal val="0-ppt_w/2"/>
                                          </p:val>
                                        </p:tav>
                                      </p:tavLst>
                                    </p:anim>
                                    <p:anim calcmode="lin" valueType="num">
                                      <p:cBhvr additive="base">
                                        <p:cTn id="294" dur="3000"/>
                                        <p:tgtEl>
                                          <p:spTgt spid="13"/>
                                        </p:tgtEl>
                                        <p:attrNameLst>
                                          <p:attrName>ppt_y</p:attrName>
                                        </p:attrNameLst>
                                      </p:cBhvr>
                                      <p:tavLst>
                                        <p:tav tm="0">
                                          <p:val>
                                            <p:strVal val="ppt_y"/>
                                          </p:val>
                                        </p:tav>
                                        <p:tav tm="100000">
                                          <p:val>
                                            <p:strVal val="ppt_y"/>
                                          </p:val>
                                        </p:tav>
                                      </p:tavLst>
                                    </p:anim>
                                    <p:set>
                                      <p:cBhvr>
                                        <p:cTn id="295" dur="1" fill="hold">
                                          <p:stCondLst>
                                            <p:cond delay="2999"/>
                                          </p:stCondLst>
                                        </p:cTn>
                                        <p:tgtEl>
                                          <p:spTgt spid="13"/>
                                        </p:tgtEl>
                                        <p:attrNameLst>
                                          <p:attrName>style.visibility</p:attrName>
                                        </p:attrNameLst>
                                      </p:cBhvr>
                                      <p:to>
                                        <p:strVal val="hidden"/>
                                      </p:to>
                                    </p:set>
                                  </p:childTnLst>
                                </p:cTn>
                              </p:par>
                              <p:par>
                                <p:cTn id="296" presetID="2" presetClass="exit" presetSubtype="8" fill="hold" grpId="3" nodeType="withEffect">
                                  <p:stCondLst>
                                    <p:cond delay="0"/>
                                  </p:stCondLst>
                                  <p:childTnLst>
                                    <p:anim calcmode="lin" valueType="num">
                                      <p:cBhvr additive="base">
                                        <p:cTn id="297" dur="3000"/>
                                        <p:tgtEl>
                                          <p:spTgt spid="14"/>
                                        </p:tgtEl>
                                        <p:attrNameLst>
                                          <p:attrName>ppt_x</p:attrName>
                                        </p:attrNameLst>
                                      </p:cBhvr>
                                      <p:tavLst>
                                        <p:tav tm="0">
                                          <p:val>
                                            <p:strVal val="ppt_x"/>
                                          </p:val>
                                        </p:tav>
                                        <p:tav tm="100000">
                                          <p:val>
                                            <p:strVal val="0-ppt_w/2"/>
                                          </p:val>
                                        </p:tav>
                                      </p:tavLst>
                                    </p:anim>
                                    <p:anim calcmode="lin" valueType="num">
                                      <p:cBhvr additive="base">
                                        <p:cTn id="298" dur="3000"/>
                                        <p:tgtEl>
                                          <p:spTgt spid="14"/>
                                        </p:tgtEl>
                                        <p:attrNameLst>
                                          <p:attrName>ppt_y</p:attrName>
                                        </p:attrNameLst>
                                      </p:cBhvr>
                                      <p:tavLst>
                                        <p:tav tm="0">
                                          <p:val>
                                            <p:strVal val="ppt_y"/>
                                          </p:val>
                                        </p:tav>
                                        <p:tav tm="100000">
                                          <p:val>
                                            <p:strVal val="ppt_y"/>
                                          </p:val>
                                        </p:tav>
                                      </p:tavLst>
                                    </p:anim>
                                    <p:set>
                                      <p:cBhvr>
                                        <p:cTn id="299" dur="1" fill="hold">
                                          <p:stCondLst>
                                            <p:cond delay="2999"/>
                                          </p:stCondLst>
                                        </p:cTn>
                                        <p:tgtEl>
                                          <p:spTgt spid="14"/>
                                        </p:tgtEl>
                                        <p:attrNameLst>
                                          <p:attrName>style.visibility</p:attrName>
                                        </p:attrNameLst>
                                      </p:cBhvr>
                                      <p:to>
                                        <p:strVal val="hidden"/>
                                      </p:to>
                                    </p:set>
                                  </p:childTnLst>
                                </p:cTn>
                              </p:par>
                              <p:par>
                                <p:cTn id="300" presetID="2" presetClass="exit" presetSubtype="8" fill="hold" grpId="3" nodeType="withEffect">
                                  <p:stCondLst>
                                    <p:cond delay="0"/>
                                  </p:stCondLst>
                                  <p:childTnLst>
                                    <p:anim calcmode="lin" valueType="num">
                                      <p:cBhvr additive="base">
                                        <p:cTn id="301" dur="3000"/>
                                        <p:tgtEl>
                                          <p:spTgt spid="15"/>
                                        </p:tgtEl>
                                        <p:attrNameLst>
                                          <p:attrName>ppt_x</p:attrName>
                                        </p:attrNameLst>
                                      </p:cBhvr>
                                      <p:tavLst>
                                        <p:tav tm="0">
                                          <p:val>
                                            <p:strVal val="ppt_x"/>
                                          </p:val>
                                        </p:tav>
                                        <p:tav tm="100000">
                                          <p:val>
                                            <p:strVal val="0-ppt_w/2"/>
                                          </p:val>
                                        </p:tav>
                                      </p:tavLst>
                                    </p:anim>
                                    <p:anim calcmode="lin" valueType="num">
                                      <p:cBhvr additive="base">
                                        <p:cTn id="302" dur="3000"/>
                                        <p:tgtEl>
                                          <p:spTgt spid="15"/>
                                        </p:tgtEl>
                                        <p:attrNameLst>
                                          <p:attrName>ppt_y</p:attrName>
                                        </p:attrNameLst>
                                      </p:cBhvr>
                                      <p:tavLst>
                                        <p:tav tm="0">
                                          <p:val>
                                            <p:strVal val="ppt_y"/>
                                          </p:val>
                                        </p:tav>
                                        <p:tav tm="100000">
                                          <p:val>
                                            <p:strVal val="ppt_y"/>
                                          </p:val>
                                        </p:tav>
                                      </p:tavLst>
                                    </p:anim>
                                    <p:set>
                                      <p:cBhvr>
                                        <p:cTn id="303" dur="1" fill="hold">
                                          <p:stCondLst>
                                            <p:cond delay="2999"/>
                                          </p:stCondLst>
                                        </p:cTn>
                                        <p:tgtEl>
                                          <p:spTgt spid="15"/>
                                        </p:tgtEl>
                                        <p:attrNameLst>
                                          <p:attrName>style.visibility</p:attrName>
                                        </p:attrNameLst>
                                      </p:cBhvr>
                                      <p:to>
                                        <p:strVal val="hidden"/>
                                      </p:to>
                                    </p:set>
                                  </p:childTnLst>
                                </p:cTn>
                              </p:par>
                              <p:par>
                                <p:cTn id="304" presetID="2" presetClass="exit" presetSubtype="8" fill="hold" grpId="3" nodeType="withEffect">
                                  <p:stCondLst>
                                    <p:cond delay="0"/>
                                  </p:stCondLst>
                                  <p:childTnLst>
                                    <p:anim calcmode="lin" valueType="num">
                                      <p:cBhvr additive="base">
                                        <p:cTn id="305" dur="3000"/>
                                        <p:tgtEl>
                                          <p:spTgt spid="16"/>
                                        </p:tgtEl>
                                        <p:attrNameLst>
                                          <p:attrName>ppt_x</p:attrName>
                                        </p:attrNameLst>
                                      </p:cBhvr>
                                      <p:tavLst>
                                        <p:tav tm="0">
                                          <p:val>
                                            <p:strVal val="ppt_x"/>
                                          </p:val>
                                        </p:tav>
                                        <p:tav tm="100000">
                                          <p:val>
                                            <p:strVal val="0-ppt_w/2"/>
                                          </p:val>
                                        </p:tav>
                                      </p:tavLst>
                                    </p:anim>
                                    <p:anim calcmode="lin" valueType="num">
                                      <p:cBhvr additive="base">
                                        <p:cTn id="306" dur="3000"/>
                                        <p:tgtEl>
                                          <p:spTgt spid="16"/>
                                        </p:tgtEl>
                                        <p:attrNameLst>
                                          <p:attrName>ppt_y</p:attrName>
                                        </p:attrNameLst>
                                      </p:cBhvr>
                                      <p:tavLst>
                                        <p:tav tm="0">
                                          <p:val>
                                            <p:strVal val="ppt_y"/>
                                          </p:val>
                                        </p:tav>
                                        <p:tav tm="100000">
                                          <p:val>
                                            <p:strVal val="ppt_y"/>
                                          </p:val>
                                        </p:tav>
                                      </p:tavLst>
                                    </p:anim>
                                    <p:set>
                                      <p:cBhvr>
                                        <p:cTn id="307" dur="1" fill="hold">
                                          <p:stCondLst>
                                            <p:cond delay="2999"/>
                                          </p:stCondLst>
                                        </p:cTn>
                                        <p:tgtEl>
                                          <p:spTgt spid="16"/>
                                        </p:tgtEl>
                                        <p:attrNameLst>
                                          <p:attrName>style.visibility</p:attrName>
                                        </p:attrNameLst>
                                      </p:cBhvr>
                                      <p:to>
                                        <p:strVal val="hidden"/>
                                      </p:to>
                                    </p:set>
                                  </p:childTnLst>
                                </p:cTn>
                              </p:par>
                              <p:par>
                                <p:cTn id="308" presetID="2" presetClass="exit" presetSubtype="8" fill="hold" grpId="3" nodeType="withEffect">
                                  <p:stCondLst>
                                    <p:cond delay="0"/>
                                  </p:stCondLst>
                                  <p:childTnLst>
                                    <p:anim calcmode="lin" valueType="num">
                                      <p:cBhvr additive="base">
                                        <p:cTn id="309" dur="3000"/>
                                        <p:tgtEl>
                                          <p:spTgt spid="17"/>
                                        </p:tgtEl>
                                        <p:attrNameLst>
                                          <p:attrName>ppt_x</p:attrName>
                                        </p:attrNameLst>
                                      </p:cBhvr>
                                      <p:tavLst>
                                        <p:tav tm="0">
                                          <p:val>
                                            <p:strVal val="ppt_x"/>
                                          </p:val>
                                        </p:tav>
                                        <p:tav tm="100000">
                                          <p:val>
                                            <p:strVal val="0-ppt_w/2"/>
                                          </p:val>
                                        </p:tav>
                                      </p:tavLst>
                                    </p:anim>
                                    <p:anim calcmode="lin" valueType="num">
                                      <p:cBhvr additive="base">
                                        <p:cTn id="310" dur="3000"/>
                                        <p:tgtEl>
                                          <p:spTgt spid="17"/>
                                        </p:tgtEl>
                                        <p:attrNameLst>
                                          <p:attrName>ppt_y</p:attrName>
                                        </p:attrNameLst>
                                      </p:cBhvr>
                                      <p:tavLst>
                                        <p:tav tm="0">
                                          <p:val>
                                            <p:strVal val="ppt_y"/>
                                          </p:val>
                                        </p:tav>
                                        <p:tav tm="100000">
                                          <p:val>
                                            <p:strVal val="ppt_y"/>
                                          </p:val>
                                        </p:tav>
                                      </p:tavLst>
                                    </p:anim>
                                    <p:set>
                                      <p:cBhvr>
                                        <p:cTn id="311" dur="1" fill="hold">
                                          <p:stCondLst>
                                            <p:cond delay="2999"/>
                                          </p:stCondLst>
                                        </p:cTn>
                                        <p:tgtEl>
                                          <p:spTgt spid="17"/>
                                        </p:tgtEl>
                                        <p:attrNameLst>
                                          <p:attrName>style.visibility</p:attrName>
                                        </p:attrNameLst>
                                      </p:cBhvr>
                                      <p:to>
                                        <p:strVal val="hidden"/>
                                      </p:to>
                                    </p:set>
                                  </p:childTnLst>
                                </p:cTn>
                              </p:par>
                              <p:par>
                                <p:cTn id="312" presetID="2" presetClass="exit" presetSubtype="8" fill="hold" grpId="3" nodeType="withEffect">
                                  <p:stCondLst>
                                    <p:cond delay="0"/>
                                  </p:stCondLst>
                                  <p:childTnLst>
                                    <p:anim calcmode="lin" valueType="num">
                                      <p:cBhvr additive="base">
                                        <p:cTn id="313" dur="3000"/>
                                        <p:tgtEl>
                                          <p:spTgt spid="18"/>
                                        </p:tgtEl>
                                        <p:attrNameLst>
                                          <p:attrName>ppt_x</p:attrName>
                                        </p:attrNameLst>
                                      </p:cBhvr>
                                      <p:tavLst>
                                        <p:tav tm="0">
                                          <p:val>
                                            <p:strVal val="ppt_x"/>
                                          </p:val>
                                        </p:tav>
                                        <p:tav tm="100000">
                                          <p:val>
                                            <p:strVal val="0-ppt_w/2"/>
                                          </p:val>
                                        </p:tav>
                                      </p:tavLst>
                                    </p:anim>
                                    <p:anim calcmode="lin" valueType="num">
                                      <p:cBhvr additive="base">
                                        <p:cTn id="314" dur="3000"/>
                                        <p:tgtEl>
                                          <p:spTgt spid="18"/>
                                        </p:tgtEl>
                                        <p:attrNameLst>
                                          <p:attrName>ppt_y</p:attrName>
                                        </p:attrNameLst>
                                      </p:cBhvr>
                                      <p:tavLst>
                                        <p:tav tm="0">
                                          <p:val>
                                            <p:strVal val="ppt_y"/>
                                          </p:val>
                                        </p:tav>
                                        <p:tav tm="100000">
                                          <p:val>
                                            <p:strVal val="ppt_y"/>
                                          </p:val>
                                        </p:tav>
                                      </p:tavLst>
                                    </p:anim>
                                    <p:set>
                                      <p:cBhvr>
                                        <p:cTn id="315" dur="1" fill="hold">
                                          <p:stCondLst>
                                            <p:cond delay="2999"/>
                                          </p:stCondLst>
                                        </p:cTn>
                                        <p:tgtEl>
                                          <p:spTgt spid="18"/>
                                        </p:tgtEl>
                                        <p:attrNameLst>
                                          <p:attrName>style.visibility</p:attrName>
                                        </p:attrNameLst>
                                      </p:cBhvr>
                                      <p:to>
                                        <p:strVal val="hidden"/>
                                      </p:to>
                                    </p:set>
                                  </p:childTnLst>
                                </p:cTn>
                              </p:par>
                              <p:par>
                                <p:cTn id="316" presetID="2" presetClass="exit" presetSubtype="8" fill="hold" grpId="3" nodeType="withEffect">
                                  <p:stCondLst>
                                    <p:cond delay="0"/>
                                  </p:stCondLst>
                                  <p:childTnLst>
                                    <p:anim calcmode="lin" valueType="num">
                                      <p:cBhvr additive="base">
                                        <p:cTn id="317" dur="3000"/>
                                        <p:tgtEl>
                                          <p:spTgt spid="19"/>
                                        </p:tgtEl>
                                        <p:attrNameLst>
                                          <p:attrName>ppt_x</p:attrName>
                                        </p:attrNameLst>
                                      </p:cBhvr>
                                      <p:tavLst>
                                        <p:tav tm="0">
                                          <p:val>
                                            <p:strVal val="ppt_x"/>
                                          </p:val>
                                        </p:tav>
                                        <p:tav tm="100000">
                                          <p:val>
                                            <p:strVal val="0-ppt_w/2"/>
                                          </p:val>
                                        </p:tav>
                                      </p:tavLst>
                                    </p:anim>
                                    <p:anim calcmode="lin" valueType="num">
                                      <p:cBhvr additive="base">
                                        <p:cTn id="318" dur="3000"/>
                                        <p:tgtEl>
                                          <p:spTgt spid="19"/>
                                        </p:tgtEl>
                                        <p:attrNameLst>
                                          <p:attrName>ppt_y</p:attrName>
                                        </p:attrNameLst>
                                      </p:cBhvr>
                                      <p:tavLst>
                                        <p:tav tm="0">
                                          <p:val>
                                            <p:strVal val="ppt_y"/>
                                          </p:val>
                                        </p:tav>
                                        <p:tav tm="100000">
                                          <p:val>
                                            <p:strVal val="ppt_y"/>
                                          </p:val>
                                        </p:tav>
                                      </p:tavLst>
                                    </p:anim>
                                    <p:set>
                                      <p:cBhvr>
                                        <p:cTn id="319" dur="1" fill="hold">
                                          <p:stCondLst>
                                            <p:cond delay="2999"/>
                                          </p:stCondLst>
                                        </p:cTn>
                                        <p:tgtEl>
                                          <p:spTgt spid="19"/>
                                        </p:tgtEl>
                                        <p:attrNameLst>
                                          <p:attrName>style.visibility</p:attrName>
                                        </p:attrNameLst>
                                      </p:cBhvr>
                                      <p:to>
                                        <p:strVal val="hidden"/>
                                      </p:to>
                                    </p:set>
                                  </p:childTnLst>
                                </p:cTn>
                              </p:par>
                              <p:par>
                                <p:cTn id="320" presetID="2" presetClass="exit" presetSubtype="8" fill="hold" grpId="3" nodeType="withEffect">
                                  <p:stCondLst>
                                    <p:cond delay="0"/>
                                  </p:stCondLst>
                                  <p:childTnLst>
                                    <p:anim calcmode="lin" valueType="num">
                                      <p:cBhvr additive="base">
                                        <p:cTn id="321" dur="3000"/>
                                        <p:tgtEl>
                                          <p:spTgt spid="20"/>
                                        </p:tgtEl>
                                        <p:attrNameLst>
                                          <p:attrName>ppt_x</p:attrName>
                                        </p:attrNameLst>
                                      </p:cBhvr>
                                      <p:tavLst>
                                        <p:tav tm="0">
                                          <p:val>
                                            <p:strVal val="ppt_x"/>
                                          </p:val>
                                        </p:tav>
                                        <p:tav tm="100000">
                                          <p:val>
                                            <p:strVal val="0-ppt_w/2"/>
                                          </p:val>
                                        </p:tav>
                                      </p:tavLst>
                                    </p:anim>
                                    <p:anim calcmode="lin" valueType="num">
                                      <p:cBhvr additive="base">
                                        <p:cTn id="322" dur="3000"/>
                                        <p:tgtEl>
                                          <p:spTgt spid="20"/>
                                        </p:tgtEl>
                                        <p:attrNameLst>
                                          <p:attrName>ppt_y</p:attrName>
                                        </p:attrNameLst>
                                      </p:cBhvr>
                                      <p:tavLst>
                                        <p:tav tm="0">
                                          <p:val>
                                            <p:strVal val="ppt_y"/>
                                          </p:val>
                                        </p:tav>
                                        <p:tav tm="100000">
                                          <p:val>
                                            <p:strVal val="ppt_y"/>
                                          </p:val>
                                        </p:tav>
                                      </p:tavLst>
                                    </p:anim>
                                    <p:set>
                                      <p:cBhvr>
                                        <p:cTn id="323" dur="1" fill="hold">
                                          <p:stCondLst>
                                            <p:cond delay="2999"/>
                                          </p:stCondLst>
                                        </p:cTn>
                                        <p:tgtEl>
                                          <p:spTgt spid="20"/>
                                        </p:tgtEl>
                                        <p:attrNameLst>
                                          <p:attrName>style.visibility</p:attrName>
                                        </p:attrNameLst>
                                      </p:cBhvr>
                                      <p:to>
                                        <p:strVal val="hidden"/>
                                      </p:to>
                                    </p:set>
                                  </p:childTnLst>
                                </p:cTn>
                              </p:par>
                              <p:par>
                                <p:cTn id="324" presetID="2" presetClass="exit" presetSubtype="8" fill="hold" grpId="3" nodeType="withEffect">
                                  <p:stCondLst>
                                    <p:cond delay="0"/>
                                  </p:stCondLst>
                                  <p:childTnLst>
                                    <p:anim calcmode="lin" valueType="num">
                                      <p:cBhvr additive="base">
                                        <p:cTn id="325" dur="3000"/>
                                        <p:tgtEl>
                                          <p:spTgt spid="21"/>
                                        </p:tgtEl>
                                        <p:attrNameLst>
                                          <p:attrName>ppt_x</p:attrName>
                                        </p:attrNameLst>
                                      </p:cBhvr>
                                      <p:tavLst>
                                        <p:tav tm="0">
                                          <p:val>
                                            <p:strVal val="ppt_x"/>
                                          </p:val>
                                        </p:tav>
                                        <p:tav tm="100000">
                                          <p:val>
                                            <p:strVal val="0-ppt_w/2"/>
                                          </p:val>
                                        </p:tav>
                                      </p:tavLst>
                                    </p:anim>
                                    <p:anim calcmode="lin" valueType="num">
                                      <p:cBhvr additive="base">
                                        <p:cTn id="326" dur="3000"/>
                                        <p:tgtEl>
                                          <p:spTgt spid="21"/>
                                        </p:tgtEl>
                                        <p:attrNameLst>
                                          <p:attrName>ppt_y</p:attrName>
                                        </p:attrNameLst>
                                      </p:cBhvr>
                                      <p:tavLst>
                                        <p:tav tm="0">
                                          <p:val>
                                            <p:strVal val="ppt_y"/>
                                          </p:val>
                                        </p:tav>
                                        <p:tav tm="100000">
                                          <p:val>
                                            <p:strVal val="ppt_y"/>
                                          </p:val>
                                        </p:tav>
                                      </p:tavLst>
                                    </p:anim>
                                    <p:set>
                                      <p:cBhvr>
                                        <p:cTn id="327" dur="1" fill="hold">
                                          <p:stCondLst>
                                            <p:cond delay="2999"/>
                                          </p:stCondLst>
                                        </p:cTn>
                                        <p:tgtEl>
                                          <p:spTgt spid="21"/>
                                        </p:tgtEl>
                                        <p:attrNameLst>
                                          <p:attrName>style.visibility</p:attrName>
                                        </p:attrNameLst>
                                      </p:cBhvr>
                                      <p:to>
                                        <p:strVal val="hidden"/>
                                      </p:to>
                                    </p:set>
                                  </p:childTnLst>
                                </p:cTn>
                              </p:par>
                              <p:par>
                                <p:cTn id="328" presetID="2" presetClass="exit" presetSubtype="8" fill="hold" grpId="3" nodeType="withEffect">
                                  <p:stCondLst>
                                    <p:cond delay="0"/>
                                  </p:stCondLst>
                                  <p:childTnLst>
                                    <p:anim calcmode="lin" valueType="num">
                                      <p:cBhvr additive="base">
                                        <p:cTn id="329" dur="3000"/>
                                        <p:tgtEl>
                                          <p:spTgt spid="22"/>
                                        </p:tgtEl>
                                        <p:attrNameLst>
                                          <p:attrName>ppt_x</p:attrName>
                                        </p:attrNameLst>
                                      </p:cBhvr>
                                      <p:tavLst>
                                        <p:tav tm="0">
                                          <p:val>
                                            <p:strVal val="ppt_x"/>
                                          </p:val>
                                        </p:tav>
                                        <p:tav tm="100000">
                                          <p:val>
                                            <p:strVal val="0-ppt_w/2"/>
                                          </p:val>
                                        </p:tav>
                                      </p:tavLst>
                                    </p:anim>
                                    <p:anim calcmode="lin" valueType="num">
                                      <p:cBhvr additive="base">
                                        <p:cTn id="330" dur="3000"/>
                                        <p:tgtEl>
                                          <p:spTgt spid="22"/>
                                        </p:tgtEl>
                                        <p:attrNameLst>
                                          <p:attrName>ppt_y</p:attrName>
                                        </p:attrNameLst>
                                      </p:cBhvr>
                                      <p:tavLst>
                                        <p:tav tm="0">
                                          <p:val>
                                            <p:strVal val="ppt_y"/>
                                          </p:val>
                                        </p:tav>
                                        <p:tav tm="100000">
                                          <p:val>
                                            <p:strVal val="ppt_y"/>
                                          </p:val>
                                        </p:tav>
                                      </p:tavLst>
                                    </p:anim>
                                    <p:set>
                                      <p:cBhvr>
                                        <p:cTn id="331" dur="1" fill="hold">
                                          <p:stCondLst>
                                            <p:cond delay="2999"/>
                                          </p:stCondLst>
                                        </p:cTn>
                                        <p:tgtEl>
                                          <p:spTgt spid="22"/>
                                        </p:tgtEl>
                                        <p:attrNameLst>
                                          <p:attrName>style.visibility</p:attrName>
                                        </p:attrNameLst>
                                      </p:cBhvr>
                                      <p:to>
                                        <p:strVal val="hidden"/>
                                      </p:to>
                                    </p:set>
                                  </p:childTnLst>
                                </p:cTn>
                              </p:par>
                              <p:par>
                                <p:cTn id="332" presetID="2" presetClass="exit" presetSubtype="8" fill="hold" grpId="3" nodeType="withEffect">
                                  <p:stCondLst>
                                    <p:cond delay="0"/>
                                  </p:stCondLst>
                                  <p:childTnLst>
                                    <p:anim calcmode="lin" valueType="num">
                                      <p:cBhvr additive="base">
                                        <p:cTn id="333" dur="3000"/>
                                        <p:tgtEl>
                                          <p:spTgt spid="23"/>
                                        </p:tgtEl>
                                        <p:attrNameLst>
                                          <p:attrName>ppt_x</p:attrName>
                                        </p:attrNameLst>
                                      </p:cBhvr>
                                      <p:tavLst>
                                        <p:tav tm="0">
                                          <p:val>
                                            <p:strVal val="ppt_x"/>
                                          </p:val>
                                        </p:tav>
                                        <p:tav tm="100000">
                                          <p:val>
                                            <p:strVal val="0-ppt_w/2"/>
                                          </p:val>
                                        </p:tav>
                                      </p:tavLst>
                                    </p:anim>
                                    <p:anim calcmode="lin" valueType="num">
                                      <p:cBhvr additive="base">
                                        <p:cTn id="334" dur="3000"/>
                                        <p:tgtEl>
                                          <p:spTgt spid="23"/>
                                        </p:tgtEl>
                                        <p:attrNameLst>
                                          <p:attrName>ppt_y</p:attrName>
                                        </p:attrNameLst>
                                      </p:cBhvr>
                                      <p:tavLst>
                                        <p:tav tm="0">
                                          <p:val>
                                            <p:strVal val="ppt_y"/>
                                          </p:val>
                                        </p:tav>
                                        <p:tav tm="100000">
                                          <p:val>
                                            <p:strVal val="ppt_y"/>
                                          </p:val>
                                        </p:tav>
                                      </p:tavLst>
                                    </p:anim>
                                    <p:set>
                                      <p:cBhvr>
                                        <p:cTn id="335" dur="1" fill="hold">
                                          <p:stCondLst>
                                            <p:cond delay="2999"/>
                                          </p:stCondLst>
                                        </p:cTn>
                                        <p:tgtEl>
                                          <p:spTgt spid="23"/>
                                        </p:tgtEl>
                                        <p:attrNameLst>
                                          <p:attrName>style.visibility</p:attrName>
                                        </p:attrNameLst>
                                      </p:cBhvr>
                                      <p:to>
                                        <p:strVal val="hidden"/>
                                      </p:to>
                                    </p:set>
                                  </p:childTnLst>
                                </p:cTn>
                              </p:par>
                              <p:par>
                                <p:cTn id="336" presetID="2" presetClass="exit" presetSubtype="8" fill="hold" grpId="3" nodeType="withEffect">
                                  <p:stCondLst>
                                    <p:cond delay="0"/>
                                  </p:stCondLst>
                                  <p:childTnLst>
                                    <p:anim calcmode="lin" valueType="num">
                                      <p:cBhvr additive="base">
                                        <p:cTn id="337" dur="3000"/>
                                        <p:tgtEl>
                                          <p:spTgt spid="24"/>
                                        </p:tgtEl>
                                        <p:attrNameLst>
                                          <p:attrName>ppt_x</p:attrName>
                                        </p:attrNameLst>
                                      </p:cBhvr>
                                      <p:tavLst>
                                        <p:tav tm="0">
                                          <p:val>
                                            <p:strVal val="ppt_x"/>
                                          </p:val>
                                        </p:tav>
                                        <p:tav tm="100000">
                                          <p:val>
                                            <p:strVal val="0-ppt_w/2"/>
                                          </p:val>
                                        </p:tav>
                                      </p:tavLst>
                                    </p:anim>
                                    <p:anim calcmode="lin" valueType="num">
                                      <p:cBhvr additive="base">
                                        <p:cTn id="338" dur="3000"/>
                                        <p:tgtEl>
                                          <p:spTgt spid="24"/>
                                        </p:tgtEl>
                                        <p:attrNameLst>
                                          <p:attrName>ppt_y</p:attrName>
                                        </p:attrNameLst>
                                      </p:cBhvr>
                                      <p:tavLst>
                                        <p:tav tm="0">
                                          <p:val>
                                            <p:strVal val="ppt_y"/>
                                          </p:val>
                                        </p:tav>
                                        <p:tav tm="100000">
                                          <p:val>
                                            <p:strVal val="ppt_y"/>
                                          </p:val>
                                        </p:tav>
                                      </p:tavLst>
                                    </p:anim>
                                    <p:set>
                                      <p:cBhvr>
                                        <p:cTn id="339" dur="1" fill="hold">
                                          <p:stCondLst>
                                            <p:cond delay="2999"/>
                                          </p:stCondLst>
                                        </p:cTn>
                                        <p:tgtEl>
                                          <p:spTgt spid="24"/>
                                        </p:tgtEl>
                                        <p:attrNameLst>
                                          <p:attrName>style.visibility</p:attrName>
                                        </p:attrNameLst>
                                      </p:cBhvr>
                                      <p:to>
                                        <p:strVal val="hidden"/>
                                      </p:to>
                                    </p:set>
                                  </p:childTnLst>
                                </p:cTn>
                              </p:par>
                              <p:par>
                                <p:cTn id="340" presetID="2" presetClass="exit" presetSubtype="8" fill="hold" grpId="3" nodeType="withEffect">
                                  <p:stCondLst>
                                    <p:cond delay="0"/>
                                  </p:stCondLst>
                                  <p:childTnLst>
                                    <p:anim calcmode="lin" valueType="num">
                                      <p:cBhvr additive="base">
                                        <p:cTn id="341" dur="3000"/>
                                        <p:tgtEl>
                                          <p:spTgt spid="25"/>
                                        </p:tgtEl>
                                        <p:attrNameLst>
                                          <p:attrName>ppt_x</p:attrName>
                                        </p:attrNameLst>
                                      </p:cBhvr>
                                      <p:tavLst>
                                        <p:tav tm="0">
                                          <p:val>
                                            <p:strVal val="ppt_x"/>
                                          </p:val>
                                        </p:tav>
                                        <p:tav tm="100000">
                                          <p:val>
                                            <p:strVal val="0-ppt_w/2"/>
                                          </p:val>
                                        </p:tav>
                                      </p:tavLst>
                                    </p:anim>
                                    <p:anim calcmode="lin" valueType="num">
                                      <p:cBhvr additive="base">
                                        <p:cTn id="342" dur="3000"/>
                                        <p:tgtEl>
                                          <p:spTgt spid="25"/>
                                        </p:tgtEl>
                                        <p:attrNameLst>
                                          <p:attrName>ppt_y</p:attrName>
                                        </p:attrNameLst>
                                      </p:cBhvr>
                                      <p:tavLst>
                                        <p:tav tm="0">
                                          <p:val>
                                            <p:strVal val="ppt_y"/>
                                          </p:val>
                                        </p:tav>
                                        <p:tav tm="100000">
                                          <p:val>
                                            <p:strVal val="ppt_y"/>
                                          </p:val>
                                        </p:tav>
                                      </p:tavLst>
                                    </p:anim>
                                    <p:set>
                                      <p:cBhvr>
                                        <p:cTn id="343" dur="1" fill="hold">
                                          <p:stCondLst>
                                            <p:cond delay="2999"/>
                                          </p:stCondLst>
                                        </p:cTn>
                                        <p:tgtEl>
                                          <p:spTgt spid="25"/>
                                        </p:tgtEl>
                                        <p:attrNameLst>
                                          <p:attrName>style.visibility</p:attrName>
                                        </p:attrNameLst>
                                      </p:cBhvr>
                                      <p:to>
                                        <p:strVal val="hidden"/>
                                      </p:to>
                                    </p:set>
                                  </p:childTnLst>
                                </p:cTn>
                              </p:par>
                              <p:par>
                                <p:cTn id="344" presetID="2" presetClass="exit" presetSubtype="8" fill="hold" grpId="3" nodeType="withEffect">
                                  <p:stCondLst>
                                    <p:cond delay="0"/>
                                  </p:stCondLst>
                                  <p:childTnLst>
                                    <p:anim calcmode="lin" valueType="num">
                                      <p:cBhvr additive="base">
                                        <p:cTn id="345" dur="3000"/>
                                        <p:tgtEl>
                                          <p:spTgt spid="26"/>
                                        </p:tgtEl>
                                        <p:attrNameLst>
                                          <p:attrName>ppt_x</p:attrName>
                                        </p:attrNameLst>
                                      </p:cBhvr>
                                      <p:tavLst>
                                        <p:tav tm="0">
                                          <p:val>
                                            <p:strVal val="ppt_x"/>
                                          </p:val>
                                        </p:tav>
                                        <p:tav tm="100000">
                                          <p:val>
                                            <p:strVal val="0-ppt_w/2"/>
                                          </p:val>
                                        </p:tav>
                                      </p:tavLst>
                                    </p:anim>
                                    <p:anim calcmode="lin" valueType="num">
                                      <p:cBhvr additive="base">
                                        <p:cTn id="346" dur="3000"/>
                                        <p:tgtEl>
                                          <p:spTgt spid="26"/>
                                        </p:tgtEl>
                                        <p:attrNameLst>
                                          <p:attrName>ppt_y</p:attrName>
                                        </p:attrNameLst>
                                      </p:cBhvr>
                                      <p:tavLst>
                                        <p:tav tm="0">
                                          <p:val>
                                            <p:strVal val="ppt_y"/>
                                          </p:val>
                                        </p:tav>
                                        <p:tav tm="100000">
                                          <p:val>
                                            <p:strVal val="ppt_y"/>
                                          </p:val>
                                        </p:tav>
                                      </p:tavLst>
                                    </p:anim>
                                    <p:set>
                                      <p:cBhvr>
                                        <p:cTn id="347" dur="1" fill="hold">
                                          <p:stCondLst>
                                            <p:cond delay="2999"/>
                                          </p:stCondLst>
                                        </p:cTn>
                                        <p:tgtEl>
                                          <p:spTgt spid="26"/>
                                        </p:tgtEl>
                                        <p:attrNameLst>
                                          <p:attrName>style.visibility</p:attrName>
                                        </p:attrNameLst>
                                      </p:cBhvr>
                                      <p:to>
                                        <p:strVal val="hidden"/>
                                      </p:to>
                                    </p:set>
                                  </p:childTnLst>
                                </p:cTn>
                              </p:par>
                              <p:par>
                                <p:cTn id="348" presetID="2" presetClass="exit" presetSubtype="8" fill="hold" grpId="3" nodeType="withEffect">
                                  <p:stCondLst>
                                    <p:cond delay="0"/>
                                  </p:stCondLst>
                                  <p:childTnLst>
                                    <p:anim calcmode="lin" valueType="num">
                                      <p:cBhvr additive="base">
                                        <p:cTn id="349" dur="3000"/>
                                        <p:tgtEl>
                                          <p:spTgt spid="27"/>
                                        </p:tgtEl>
                                        <p:attrNameLst>
                                          <p:attrName>ppt_x</p:attrName>
                                        </p:attrNameLst>
                                      </p:cBhvr>
                                      <p:tavLst>
                                        <p:tav tm="0">
                                          <p:val>
                                            <p:strVal val="ppt_x"/>
                                          </p:val>
                                        </p:tav>
                                        <p:tav tm="100000">
                                          <p:val>
                                            <p:strVal val="0-ppt_w/2"/>
                                          </p:val>
                                        </p:tav>
                                      </p:tavLst>
                                    </p:anim>
                                    <p:anim calcmode="lin" valueType="num">
                                      <p:cBhvr additive="base">
                                        <p:cTn id="350" dur="3000"/>
                                        <p:tgtEl>
                                          <p:spTgt spid="27"/>
                                        </p:tgtEl>
                                        <p:attrNameLst>
                                          <p:attrName>ppt_y</p:attrName>
                                        </p:attrNameLst>
                                      </p:cBhvr>
                                      <p:tavLst>
                                        <p:tav tm="0">
                                          <p:val>
                                            <p:strVal val="ppt_y"/>
                                          </p:val>
                                        </p:tav>
                                        <p:tav tm="100000">
                                          <p:val>
                                            <p:strVal val="ppt_y"/>
                                          </p:val>
                                        </p:tav>
                                      </p:tavLst>
                                    </p:anim>
                                    <p:set>
                                      <p:cBhvr>
                                        <p:cTn id="351" dur="1" fill="hold">
                                          <p:stCondLst>
                                            <p:cond delay="2999"/>
                                          </p:stCondLst>
                                        </p:cTn>
                                        <p:tgtEl>
                                          <p:spTgt spid="27"/>
                                        </p:tgtEl>
                                        <p:attrNameLst>
                                          <p:attrName>style.visibility</p:attrName>
                                        </p:attrNameLst>
                                      </p:cBhvr>
                                      <p:to>
                                        <p:strVal val="hidden"/>
                                      </p:to>
                                    </p:set>
                                  </p:childTnLst>
                                </p:cTn>
                              </p:par>
                              <p:par>
                                <p:cTn id="352" presetID="2" presetClass="exit" presetSubtype="8" fill="hold" grpId="3" nodeType="withEffect">
                                  <p:stCondLst>
                                    <p:cond delay="0"/>
                                  </p:stCondLst>
                                  <p:childTnLst>
                                    <p:anim calcmode="lin" valueType="num">
                                      <p:cBhvr additive="base">
                                        <p:cTn id="353" dur="3000"/>
                                        <p:tgtEl>
                                          <p:spTgt spid="28"/>
                                        </p:tgtEl>
                                        <p:attrNameLst>
                                          <p:attrName>ppt_x</p:attrName>
                                        </p:attrNameLst>
                                      </p:cBhvr>
                                      <p:tavLst>
                                        <p:tav tm="0">
                                          <p:val>
                                            <p:strVal val="ppt_x"/>
                                          </p:val>
                                        </p:tav>
                                        <p:tav tm="100000">
                                          <p:val>
                                            <p:strVal val="0-ppt_w/2"/>
                                          </p:val>
                                        </p:tav>
                                      </p:tavLst>
                                    </p:anim>
                                    <p:anim calcmode="lin" valueType="num">
                                      <p:cBhvr additive="base">
                                        <p:cTn id="354" dur="3000"/>
                                        <p:tgtEl>
                                          <p:spTgt spid="28"/>
                                        </p:tgtEl>
                                        <p:attrNameLst>
                                          <p:attrName>ppt_y</p:attrName>
                                        </p:attrNameLst>
                                      </p:cBhvr>
                                      <p:tavLst>
                                        <p:tav tm="0">
                                          <p:val>
                                            <p:strVal val="ppt_y"/>
                                          </p:val>
                                        </p:tav>
                                        <p:tav tm="100000">
                                          <p:val>
                                            <p:strVal val="ppt_y"/>
                                          </p:val>
                                        </p:tav>
                                      </p:tavLst>
                                    </p:anim>
                                    <p:set>
                                      <p:cBhvr>
                                        <p:cTn id="355" dur="1" fill="hold">
                                          <p:stCondLst>
                                            <p:cond delay="2999"/>
                                          </p:stCondLst>
                                        </p:cTn>
                                        <p:tgtEl>
                                          <p:spTgt spid="28"/>
                                        </p:tgtEl>
                                        <p:attrNameLst>
                                          <p:attrName>style.visibility</p:attrName>
                                        </p:attrNameLst>
                                      </p:cBhvr>
                                      <p:to>
                                        <p:strVal val="hidden"/>
                                      </p:to>
                                    </p:set>
                                  </p:childTnLst>
                                </p:cTn>
                              </p:par>
                              <p:par>
                                <p:cTn id="356" presetID="2" presetClass="exit" presetSubtype="8" fill="hold" grpId="3" nodeType="withEffect">
                                  <p:stCondLst>
                                    <p:cond delay="0"/>
                                  </p:stCondLst>
                                  <p:childTnLst>
                                    <p:anim calcmode="lin" valueType="num">
                                      <p:cBhvr additive="base">
                                        <p:cTn id="357" dur="3000"/>
                                        <p:tgtEl>
                                          <p:spTgt spid="29"/>
                                        </p:tgtEl>
                                        <p:attrNameLst>
                                          <p:attrName>ppt_x</p:attrName>
                                        </p:attrNameLst>
                                      </p:cBhvr>
                                      <p:tavLst>
                                        <p:tav tm="0">
                                          <p:val>
                                            <p:strVal val="ppt_x"/>
                                          </p:val>
                                        </p:tav>
                                        <p:tav tm="100000">
                                          <p:val>
                                            <p:strVal val="0-ppt_w/2"/>
                                          </p:val>
                                        </p:tav>
                                      </p:tavLst>
                                    </p:anim>
                                    <p:anim calcmode="lin" valueType="num">
                                      <p:cBhvr additive="base">
                                        <p:cTn id="358" dur="3000"/>
                                        <p:tgtEl>
                                          <p:spTgt spid="29"/>
                                        </p:tgtEl>
                                        <p:attrNameLst>
                                          <p:attrName>ppt_y</p:attrName>
                                        </p:attrNameLst>
                                      </p:cBhvr>
                                      <p:tavLst>
                                        <p:tav tm="0">
                                          <p:val>
                                            <p:strVal val="ppt_y"/>
                                          </p:val>
                                        </p:tav>
                                        <p:tav tm="100000">
                                          <p:val>
                                            <p:strVal val="ppt_y"/>
                                          </p:val>
                                        </p:tav>
                                      </p:tavLst>
                                    </p:anim>
                                    <p:set>
                                      <p:cBhvr>
                                        <p:cTn id="359" dur="1" fill="hold">
                                          <p:stCondLst>
                                            <p:cond delay="2999"/>
                                          </p:stCondLst>
                                        </p:cTn>
                                        <p:tgtEl>
                                          <p:spTgt spid="29"/>
                                        </p:tgtEl>
                                        <p:attrNameLst>
                                          <p:attrName>style.visibility</p:attrName>
                                        </p:attrNameLst>
                                      </p:cBhvr>
                                      <p:to>
                                        <p:strVal val="hidden"/>
                                      </p:to>
                                    </p:set>
                                  </p:childTnLst>
                                </p:cTn>
                              </p:par>
                              <p:par>
                                <p:cTn id="360" presetID="5" presetClass="exit" presetSubtype="5" fill="hold" grpId="4" nodeType="withEffect">
                                  <p:stCondLst>
                                    <p:cond delay="0"/>
                                  </p:stCondLst>
                                  <p:childTnLst>
                                    <p:animEffect transition="out" filter="checkerboard(down)">
                                      <p:cBhvr>
                                        <p:cTn id="361" dur="3000"/>
                                        <p:tgtEl>
                                          <p:spTgt spid="3"/>
                                        </p:tgtEl>
                                      </p:cBhvr>
                                    </p:animEffect>
                                    <p:set>
                                      <p:cBhvr>
                                        <p:cTn id="362" dur="1" fill="hold">
                                          <p:stCondLst>
                                            <p:cond delay="2999"/>
                                          </p:stCondLst>
                                        </p:cTn>
                                        <p:tgtEl>
                                          <p:spTgt spid="3"/>
                                        </p:tgtEl>
                                        <p:attrNameLst>
                                          <p:attrName>style.visibility</p:attrName>
                                        </p:attrNameLst>
                                      </p:cBhvr>
                                      <p:to>
                                        <p:strVal val="hidden"/>
                                      </p:to>
                                    </p:set>
                                  </p:childTnLst>
                                </p:cTn>
                              </p:par>
                              <p:par>
                                <p:cTn id="363" presetID="5" presetClass="exit" presetSubtype="5" fill="hold" grpId="4" nodeType="withEffect">
                                  <p:stCondLst>
                                    <p:cond delay="0"/>
                                  </p:stCondLst>
                                  <p:childTnLst>
                                    <p:animEffect transition="out" filter="checkerboard(down)">
                                      <p:cBhvr>
                                        <p:cTn id="364" dur="3000"/>
                                        <p:tgtEl>
                                          <p:spTgt spid="4"/>
                                        </p:tgtEl>
                                      </p:cBhvr>
                                    </p:animEffect>
                                    <p:set>
                                      <p:cBhvr>
                                        <p:cTn id="365" dur="1" fill="hold">
                                          <p:stCondLst>
                                            <p:cond delay="2999"/>
                                          </p:stCondLst>
                                        </p:cTn>
                                        <p:tgtEl>
                                          <p:spTgt spid="4"/>
                                        </p:tgtEl>
                                        <p:attrNameLst>
                                          <p:attrName>style.visibility</p:attrName>
                                        </p:attrNameLst>
                                      </p:cBhvr>
                                      <p:to>
                                        <p:strVal val="hidden"/>
                                      </p:to>
                                    </p:set>
                                  </p:childTnLst>
                                </p:cTn>
                              </p:par>
                              <p:par>
                                <p:cTn id="366" presetID="5" presetClass="exit" presetSubtype="5" fill="hold" grpId="4" nodeType="withEffect">
                                  <p:stCondLst>
                                    <p:cond delay="0"/>
                                  </p:stCondLst>
                                  <p:childTnLst>
                                    <p:animEffect transition="out" filter="checkerboard(down)">
                                      <p:cBhvr>
                                        <p:cTn id="367" dur="3000"/>
                                        <p:tgtEl>
                                          <p:spTgt spid="5"/>
                                        </p:tgtEl>
                                      </p:cBhvr>
                                    </p:animEffect>
                                    <p:set>
                                      <p:cBhvr>
                                        <p:cTn id="368" dur="1" fill="hold">
                                          <p:stCondLst>
                                            <p:cond delay="2999"/>
                                          </p:stCondLst>
                                        </p:cTn>
                                        <p:tgtEl>
                                          <p:spTgt spid="5"/>
                                        </p:tgtEl>
                                        <p:attrNameLst>
                                          <p:attrName>style.visibility</p:attrName>
                                        </p:attrNameLst>
                                      </p:cBhvr>
                                      <p:to>
                                        <p:strVal val="hidden"/>
                                      </p:to>
                                    </p:set>
                                  </p:childTnLst>
                                </p:cTn>
                              </p:par>
                              <p:par>
                                <p:cTn id="369" presetID="5" presetClass="exit" presetSubtype="5" fill="hold" grpId="4" nodeType="withEffect">
                                  <p:stCondLst>
                                    <p:cond delay="0"/>
                                  </p:stCondLst>
                                  <p:childTnLst>
                                    <p:animEffect transition="out" filter="checkerboard(down)">
                                      <p:cBhvr>
                                        <p:cTn id="370" dur="3000"/>
                                        <p:tgtEl>
                                          <p:spTgt spid="6"/>
                                        </p:tgtEl>
                                      </p:cBhvr>
                                    </p:animEffect>
                                    <p:set>
                                      <p:cBhvr>
                                        <p:cTn id="371" dur="1" fill="hold">
                                          <p:stCondLst>
                                            <p:cond delay="2999"/>
                                          </p:stCondLst>
                                        </p:cTn>
                                        <p:tgtEl>
                                          <p:spTgt spid="6"/>
                                        </p:tgtEl>
                                        <p:attrNameLst>
                                          <p:attrName>style.visibility</p:attrName>
                                        </p:attrNameLst>
                                      </p:cBhvr>
                                      <p:to>
                                        <p:strVal val="hidden"/>
                                      </p:to>
                                    </p:set>
                                  </p:childTnLst>
                                </p:cTn>
                              </p:par>
                              <p:par>
                                <p:cTn id="372" presetID="5" presetClass="exit" presetSubtype="5" fill="hold" grpId="4" nodeType="withEffect">
                                  <p:stCondLst>
                                    <p:cond delay="0"/>
                                  </p:stCondLst>
                                  <p:childTnLst>
                                    <p:animEffect transition="out" filter="checkerboard(down)">
                                      <p:cBhvr>
                                        <p:cTn id="373" dur="3000"/>
                                        <p:tgtEl>
                                          <p:spTgt spid="7"/>
                                        </p:tgtEl>
                                      </p:cBhvr>
                                    </p:animEffect>
                                    <p:set>
                                      <p:cBhvr>
                                        <p:cTn id="374" dur="1" fill="hold">
                                          <p:stCondLst>
                                            <p:cond delay="2999"/>
                                          </p:stCondLst>
                                        </p:cTn>
                                        <p:tgtEl>
                                          <p:spTgt spid="7"/>
                                        </p:tgtEl>
                                        <p:attrNameLst>
                                          <p:attrName>style.visibility</p:attrName>
                                        </p:attrNameLst>
                                      </p:cBhvr>
                                      <p:to>
                                        <p:strVal val="hidden"/>
                                      </p:to>
                                    </p:set>
                                  </p:childTnLst>
                                </p:cTn>
                              </p:par>
                              <p:par>
                                <p:cTn id="375" presetID="5" presetClass="exit" presetSubtype="5" fill="hold" grpId="4" nodeType="withEffect">
                                  <p:stCondLst>
                                    <p:cond delay="0"/>
                                  </p:stCondLst>
                                  <p:childTnLst>
                                    <p:animEffect transition="out" filter="checkerboard(down)">
                                      <p:cBhvr>
                                        <p:cTn id="376" dur="3000"/>
                                        <p:tgtEl>
                                          <p:spTgt spid="8"/>
                                        </p:tgtEl>
                                      </p:cBhvr>
                                    </p:animEffect>
                                    <p:set>
                                      <p:cBhvr>
                                        <p:cTn id="377" dur="1" fill="hold">
                                          <p:stCondLst>
                                            <p:cond delay="2999"/>
                                          </p:stCondLst>
                                        </p:cTn>
                                        <p:tgtEl>
                                          <p:spTgt spid="8"/>
                                        </p:tgtEl>
                                        <p:attrNameLst>
                                          <p:attrName>style.visibility</p:attrName>
                                        </p:attrNameLst>
                                      </p:cBhvr>
                                      <p:to>
                                        <p:strVal val="hidden"/>
                                      </p:to>
                                    </p:set>
                                  </p:childTnLst>
                                </p:cTn>
                              </p:par>
                              <p:par>
                                <p:cTn id="378" presetID="5" presetClass="exit" presetSubtype="5" fill="hold" grpId="4" nodeType="withEffect">
                                  <p:stCondLst>
                                    <p:cond delay="0"/>
                                  </p:stCondLst>
                                  <p:childTnLst>
                                    <p:animEffect transition="out" filter="checkerboard(down)">
                                      <p:cBhvr>
                                        <p:cTn id="379" dur="3000"/>
                                        <p:tgtEl>
                                          <p:spTgt spid="9"/>
                                        </p:tgtEl>
                                      </p:cBhvr>
                                    </p:animEffect>
                                    <p:set>
                                      <p:cBhvr>
                                        <p:cTn id="380" dur="1" fill="hold">
                                          <p:stCondLst>
                                            <p:cond delay="2999"/>
                                          </p:stCondLst>
                                        </p:cTn>
                                        <p:tgtEl>
                                          <p:spTgt spid="9"/>
                                        </p:tgtEl>
                                        <p:attrNameLst>
                                          <p:attrName>style.visibility</p:attrName>
                                        </p:attrNameLst>
                                      </p:cBhvr>
                                      <p:to>
                                        <p:strVal val="hidden"/>
                                      </p:to>
                                    </p:set>
                                  </p:childTnLst>
                                </p:cTn>
                              </p:par>
                              <p:par>
                                <p:cTn id="381" presetID="5" presetClass="exit" presetSubtype="5" fill="hold" grpId="4" nodeType="withEffect">
                                  <p:stCondLst>
                                    <p:cond delay="0"/>
                                  </p:stCondLst>
                                  <p:childTnLst>
                                    <p:animEffect transition="out" filter="checkerboard(down)">
                                      <p:cBhvr>
                                        <p:cTn id="382" dur="3000"/>
                                        <p:tgtEl>
                                          <p:spTgt spid="10"/>
                                        </p:tgtEl>
                                      </p:cBhvr>
                                    </p:animEffect>
                                    <p:set>
                                      <p:cBhvr>
                                        <p:cTn id="383" dur="1" fill="hold">
                                          <p:stCondLst>
                                            <p:cond delay="2999"/>
                                          </p:stCondLst>
                                        </p:cTn>
                                        <p:tgtEl>
                                          <p:spTgt spid="10"/>
                                        </p:tgtEl>
                                        <p:attrNameLst>
                                          <p:attrName>style.visibility</p:attrName>
                                        </p:attrNameLst>
                                      </p:cBhvr>
                                      <p:to>
                                        <p:strVal val="hidden"/>
                                      </p:to>
                                    </p:set>
                                  </p:childTnLst>
                                </p:cTn>
                              </p:par>
                              <p:par>
                                <p:cTn id="384" presetID="5" presetClass="exit" presetSubtype="5" fill="hold" grpId="4" nodeType="withEffect">
                                  <p:stCondLst>
                                    <p:cond delay="0"/>
                                  </p:stCondLst>
                                  <p:childTnLst>
                                    <p:animEffect transition="out" filter="checkerboard(down)">
                                      <p:cBhvr>
                                        <p:cTn id="385" dur="3000"/>
                                        <p:tgtEl>
                                          <p:spTgt spid="11"/>
                                        </p:tgtEl>
                                      </p:cBhvr>
                                    </p:animEffect>
                                    <p:set>
                                      <p:cBhvr>
                                        <p:cTn id="386" dur="1" fill="hold">
                                          <p:stCondLst>
                                            <p:cond delay="2999"/>
                                          </p:stCondLst>
                                        </p:cTn>
                                        <p:tgtEl>
                                          <p:spTgt spid="11"/>
                                        </p:tgtEl>
                                        <p:attrNameLst>
                                          <p:attrName>style.visibility</p:attrName>
                                        </p:attrNameLst>
                                      </p:cBhvr>
                                      <p:to>
                                        <p:strVal val="hidden"/>
                                      </p:to>
                                    </p:set>
                                  </p:childTnLst>
                                </p:cTn>
                              </p:par>
                              <p:par>
                                <p:cTn id="387" presetID="5" presetClass="exit" presetSubtype="5" fill="hold" grpId="4" nodeType="withEffect">
                                  <p:stCondLst>
                                    <p:cond delay="0"/>
                                  </p:stCondLst>
                                  <p:childTnLst>
                                    <p:animEffect transition="out" filter="checkerboard(down)">
                                      <p:cBhvr>
                                        <p:cTn id="388" dur="3000"/>
                                        <p:tgtEl>
                                          <p:spTgt spid="12"/>
                                        </p:tgtEl>
                                      </p:cBhvr>
                                    </p:animEffect>
                                    <p:set>
                                      <p:cBhvr>
                                        <p:cTn id="389" dur="1" fill="hold">
                                          <p:stCondLst>
                                            <p:cond delay="2999"/>
                                          </p:stCondLst>
                                        </p:cTn>
                                        <p:tgtEl>
                                          <p:spTgt spid="12"/>
                                        </p:tgtEl>
                                        <p:attrNameLst>
                                          <p:attrName>style.visibility</p:attrName>
                                        </p:attrNameLst>
                                      </p:cBhvr>
                                      <p:to>
                                        <p:strVal val="hidden"/>
                                      </p:to>
                                    </p:set>
                                  </p:childTnLst>
                                </p:cTn>
                              </p:par>
                              <p:par>
                                <p:cTn id="390" presetID="5" presetClass="exit" presetSubtype="5" fill="hold" grpId="4" nodeType="withEffect">
                                  <p:stCondLst>
                                    <p:cond delay="0"/>
                                  </p:stCondLst>
                                  <p:childTnLst>
                                    <p:animEffect transition="out" filter="checkerboard(down)">
                                      <p:cBhvr>
                                        <p:cTn id="391" dur="3000"/>
                                        <p:tgtEl>
                                          <p:spTgt spid="13"/>
                                        </p:tgtEl>
                                      </p:cBhvr>
                                    </p:animEffect>
                                    <p:set>
                                      <p:cBhvr>
                                        <p:cTn id="392" dur="1" fill="hold">
                                          <p:stCondLst>
                                            <p:cond delay="2999"/>
                                          </p:stCondLst>
                                        </p:cTn>
                                        <p:tgtEl>
                                          <p:spTgt spid="13"/>
                                        </p:tgtEl>
                                        <p:attrNameLst>
                                          <p:attrName>style.visibility</p:attrName>
                                        </p:attrNameLst>
                                      </p:cBhvr>
                                      <p:to>
                                        <p:strVal val="hidden"/>
                                      </p:to>
                                    </p:set>
                                  </p:childTnLst>
                                </p:cTn>
                              </p:par>
                              <p:par>
                                <p:cTn id="393" presetID="5" presetClass="exit" presetSubtype="5" fill="hold" grpId="4" nodeType="withEffect">
                                  <p:stCondLst>
                                    <p:cond delay="0"/>
                                  </p:stCondLst>
                                  <p:childTnLst>
                                    <p:animEffect transition="out" filter="checkerboard(down)">
                                      <p:cBhvr>
                                        <p:cTn id="394" dur="3000"/>
                                        <p:tgtEl>
                                          <p:spTgt spid="14"/>
                                        </p:tgtEl>
                                      </p:cBhvr>
                                    </p:animEffect>
                                    <p:set>
                                      <p:cBhvr>
                                        <p:cTn id="395" dur="1" fill="hold">
                                          <p:stCondLst>
                                            <p:cond delay="2999"/>
                                          </p:stCondLst>
                                        </p:cTn>
                                        <p:tgtEl>
                                          <p:spTgt spid="14"/>
                                        </p:tgtEl>
                                        <p:attrNameLst>
                                          <p:attrName>style.visibility</p:attrName>
                                        </p:attrNameLst>
                                      </p:cBhvr>
                                      <p:to>
                                        <p:strVal val="hidden"/>
                                      </p:to>
                                    </p:set>
                                  </p:childTnLst>
                                </p:cTn>
                              </p:par>
                              <p:par>
                                <p:cTn id="396" presetID="5" presetClass="exit" presetSubtype="5" fill="hold" grpId="4" nodeType="withEffect">
                                  <p:stCondLst>
                                    <p:cond delay="0"/>
                                  </p:stCondLst>
                                  <p:childTnLst>
                                    <p:animEffect transition="out" filter="checkerboard(down)">
                                      <p:cBhvr>
                                        <p:cTn id="397" dur="3000"/>
                                        <p:tgtEl>
                                          <p:spTgt spid="15"/>
                                        </p:tgtEl>
                                      </p:cBhvr>
                                    </p:animEffect>
                                    <p:set>
                                      <p:cBhvr>
                                        <p:cTn id="398" dur="1" fill="hold">
                                          <p:stCondLst>
                                            <p:cond delay="2999"/>
                                          </p:stCondLst>
                                        </p:cTn>
                                        <p:tgtEl>
                                          <p:spTgt spid="15"/>
                                        </p:tgtEl>
                                        <p:attrNameLst>
                                          <p:attrName>style.visibility</p:attrName>
                                        </p:attrNameLst>
                                      </p:cBhvr>
                                      <p:to>
                                        <p:strVal val="hidden"/>
                                      </p:to>
                                    </p:set>
                                  </p:childTnLst>
                                </p:cTn>
                              </p:par>
                              <p:par>
                                <p:cTn id="399" presetID="5" presetClass="exit" presetSubtype="5" fill="hold" grpId="4" nodeType="withEffect">
                                  <p:stCondLst>
                                    <p:cond delay="0"/>
                                  </p:stCondLst>
                                  <p:childTnLst>
                                    <p:animEffect transition="out" filter="checkerboard(down)">
                                      <p:cBhvr>
                                        <p:cTn id="400" dur="3000"/>
                                        <p:tgtEl>
                                          <p:spTgt spid="16"/>
                                        </p:tgtEl>
                                      </p:cBhvr>
                                    </p:animEffect>
                                    <p:set>
                                      <p:cBhvr>
                                        <p:cTn id="401" dur="1" fill="hold">
                                          <p:stCondLst>
                                            <p:cond delay="2999"/>
                                          </p:stCondLst>
                                        </p:cTn>
                                        <p:tgtEl>
                                          <p:spTgt spid="16"/>
                                        </p:tgtEl>
                                        <p:attrNameLst>
                                          <p:attrName>style.visibility</p:attrName>
                                        </p:attrNameLst>
                                      </p:cBhvr>
                                      <p:to>
                                        <p:strVal val="hidden"/>
                                      </p:to>
                                    </p:set>
                                  </p:childTnLst>
                                </p:cTn>
                              </p:par>
                              <p:par>
                                <p:cTn id="402" presetID="5" presetClass="exit" presetSubtype="5" fill="hold" grpId="4" nodeType="withEffect">
                                  <p:stCondLst>
                                    <p:cond delay="0"/>
                                  </p:stCondLst>
                                  <p:childTnLst>
                                    <p:animEffect transition="out" filter="checkerboard(down)">
                                      <p:cBhvr>
                                        <p:cTn id="403" dur="3000"/>
                                        <p:tgtEl>
                                          <p:spTgt spid="17"/>
                                        </p:tgtEl>
                                      </p:cBhvr>
                                    </p:animEffect>
                                    <p:set>
                                      <p:cBhvr>
                                        <p:cTn id="404" dur="1" fill="hold">
                                          <p:stCondLst>
                                            <p:cond delay="2999"/>
                                          </p:stCondLst>
                                        </p:cTn>
                                        <p:tgtEl>
                                          <p:spTgt spid="17"/>
                                        </p:tgtEl>
                                        <p:attrNameLst>
                                          <p:attrName>style.visibility</p:attrName>
                                        </p:attrNameLst>
                                      </p:cBhvr>
                                      <p:to>
                                        <p:strVal val="hidden"/>
                                      </p:to>
                                    </p:set>
                                  </p:childTnLst>
                                </p:cTn>
                              </p:par>
                              <p:par>
                                <p:cTn id="405" presetID="5" presetClass="exit" presetSubtype="5" fill="hold" grpId="4" nodeType="withEffect">
                                  <p:stCondLst>
                                    <p:cond delay="0"/>
                                  </p:stCondLst>
                                  <p:childTnLst>
                                    <p:animEffect transition="out" filter="checkerboard(down)">
                                      <p:cBhvr>
                                        <p:cTn id="406" dur="3000"/>
                                        <p:tgtEl>
                                          <p:spTgt spid="18"/>
                                        </p:tgtEl>
                                      </p:cBhvr>
                                    </p:animEffect>
                                    <p:set>
                                      <p:cBhvr>
                                        <p:cTn id="407" dur="1" fill="hold">
                                          <p:stCondLst>
                                            <p:cond delay="2999"/>
                                          </p:stCondLst>
                                        </p:cTn>
                                        <p:tgtEl>
                                          <p:spTgt spid="18"/>
                                        </p:tgtEl>
                                        <p:attrNameLst>
                                          <p:attrName>style.visibility</p:attrName>
                                        </p:attrNameLst>
                                      </p:cBhvr>
                                      <p:to>
                                        <p:strVal val="hidden"/>
                                      </p:to>
                                    </p:set>
                                  </p:childTnLst>
                                </p:cTn>
                              </p:par>
                              <p:par>
                                <p:cTn id="408" presetID="5" presetClass="exit" presetSubtype="5" fill="hold" grpId="4" nodeType="withEffect">
                                  <p:stCondLst>
                                    <p:cond delay="0"/>
                                  </p:stCondLst>
                                  <p:childTnLst>
                                    <p:animEffect transition="out" filter="checkerboard(down)">
                                      <p:cBhvr>
                                        <p:cTn id="409" dur="3000"/>
                                        <p:tgtEl>
                                          <p:spTgt spid="19"/>
                                        </p:tgtEl>
                                      </p:cBhvr>
                                    </p:animEffect>
                                    <p:set>
                                      <p:cBhvr>
                                        <p:cTn id="410" dur="1" fill="hold">
                                          <p:stCondLst>
                                            <p:cond delay="2999"/>
                                          </p:stCondLst>
                                        </p:cTn>
                                        <p:tgtEl>
                                          <p:spTgt spid="19"/>
                                        </p:tgtEl>
                                        <p:attrNameLst>
                                          <p:attrName>style.visibility</p:attrName>
                                        </p:attrNameLst>
                                      </p:cBhvr>
                                      <p:to>
                                        <p:strVal val="hidden"/>
                                      </p:to>
                                    </p:set>
                                  </p:childTnLst>
                                </p:cTn>
                              </p:par>
                              <p:par>
                                <p:cTn id="411" presetID="5" presetClass="exit" presetSubtype="5" fill="hold" grpId="4" nodeType="withEffect">
                                  <p:stCondLst>
                                    <p:cond delay="0"/>
                                  </p:stCondLst>
                                  <p:childTnLst>
                                    <p:animEffect transition="out" filter="checkerboard(down)">
                                      <p:cBhvr>
                                        <p:cTn id="412" dur="3000"/>
                                        <p:tgtEl>
                                          <p:spTgt spid="20"/>
                                        </p:tgtEl>
                                      </p:cBhvr>
                                    </p:animEffect>
                                    <p:set>
                                      <p:cBhvr>
                                        <p:cTn id="413" dur="1" fill="hold">
                                          <p:stCondLst>
                                            <p:cond delay="2999"/>
                                          </p:stCondLst>
                                        </p:cTn>
                                        <p:tgtEl>
                                          <p:spTgt spid="20"/>
                                        </p:tgtEl>
                                        <p:attrNameLst>
                                          <p:attrName>style.visibility</p:attrName>
                                        </p:attrNameLst>
                                      </p:cBhvr>
                                      <p:to>
                                        <p:strVal val="hidden"/>
                                      </p:to>
                                    </p:set>
                                  </p:childTnLst>
                                </p:cTn>
                              </p:par>
                              <p:par>
                                <p:cTn id="414" presetID="5" presetClass="exit" presetSubtype="5" fill="hold" grpId="4" nodeType="withEffect">
                                  <p:stCondLst>
                                    <p:cond delay="0"/>
                                  </p:stCondLst>
                                  <p:childTnLst>
                                    <p:animEffect transition="out" filter="checkerboard(down)">
                                      <p:cBhvr>
                                        <p:cTn id="415" dur="3000"/>
                                        <p:tgtEl>
                                          <p:spTgt spid="21"/>
                                        </p:tgtEl>
                                      </p:cBhvr>
                                    </p:animEffect>
                                    <p:set>
                                      <p:cBhvr>
                                        <p:cTn id="416" dur="1" fill="hold">
                                          <p:stCondLst>
                                            <p:cond delay="2999"/>
                                          </p:stCondLst>
                                        </p:cTn>
                                        <p:tgtEl>
                                          <p:spTgt spid="21"/>
                                        </p:tgtEl>
                                        <p:attrNameLst>
                                          <p:attrName>style.visibility</p:attrName>
                                        </p:attrNameLst>
                                      </p:cBhvr>
                                      <p:to>
                                        <p:strVal val="hidden"/>
                                      </p:to>
                                    </p:set>
                                  </p:childTnLst>
                                </p:cTn>
                              </p:par>
                              <p:par>
                                <p:cTn id="417" presetID="5" presetClass="exit" presetSubtype="5" fill="hold" grpId="4" nodeType="withEffect">
                                  <p:stCondLst>
                                    <p:cond delay="0"/>
                                  </p:stCondLst>
                                  <p:childTnLst>
                                    <p:animEffect transition="out" filter="checkerboard(down)">
                                      <p:cBhvr>
                                        <p:cTn id="418" dur="3000"/>
                                        <p:tgtEl>
                                          <p:spTgt spid="22"/>
                                        </p:tgtEl>
                                      </p:cBhvr>
                                    </p:animEffect>
                                    <p:set>
                                      <p:cBhvr>
                                        <p:cTn id="419" dur="1" fill="hold">
                                          <p:stCondLst>
                                            <p:cond delay="2999"/>
                                          </p:stCondLst>
                                        </p:cTn>
                                        <p:tgtEl>
                                          <p:spTgt spid="22"/>
                                        </p:tgtEl>
                                        <p:attrNameLst>
                                          <p:attrName>style.visibility</p:attrName>
                                        </p:attrNameLst>
                                      </p:cBhvr>
                                      <p:to>
                                        <p:strVal val="hidden"/>
                                      </p:to>
                                    </p:set>
                                  </p:childTnLst>
                                </p:cTn>
                              </p:par>
                              <p:par>
                                <p:cTn id="420" presetID="5" presetClass="exit" presetSubtype="5" fill="hold" grpId="4" nodeType="withEffect">
                                  <p:stCondLst>
                                    <p:cond delay="0"/>
                                  </p:stCondLst>
                                  <p:childTnLst>
                                    <p:animEffect transition="out" filter="checkerboard(down)">
                                      <p:cBhvr>
                                        <p:cTn id="421" dur="3000"/>
                                        <p:tgtEl>
                                          <p:spTgt spid="23"/>
                                        </p:tgtEl>
                                      </p:cBhvr>
                                    </p:animEffect>
                                    <p:set>
                                      <p:cBhvr>
                                        <p:cTn id="422" dur="1" fill="hold">
                                          <p:stCondLst>
                                            <p:cond delay="2999"/>
                                          </p:stCondLst>
                                        </p:cTn>
                                        <p:tgtEl>
                                          <p:spTgt spid="23"/>
                                        </p:tgtEl>
                                        <p:attrNameLst>
                                          <p:attrName>style.visibility</p:attrName>
                                        </p:attrNameLst>
                                      </p:cBhvr>
                                      <p:to>
                                        <p:strVal val="hidden"/>
                                      </p:to>
                                    </p:set>
                                  </p:childTnLst>
                                </p:cTn>
                              </p:par>
                              <p:par>
                                <p:cTn id="423" presetID="5" presetClass="exit" presetSubtype="5" fill="hold" grpId="4" nodeType="withEffect">
                                  <p:stCondLst>
                                    <p:cond delay="0"/>
                                  </p:stCondLst>
                                  <p:childTnLst>
                                    <p:animEffect transition="out" filter="checkerboard(down)">
                                      <p:cBhvr>
                                        <p:cTn id="424" dur="3000"/>
                                        <p:tgtEl>
                                          <p:spTgt spid="24"/>
                                        </p:tgtEl>
                                      </p:cBhvr>
                                    </p:animEffect>
                                    <p:set>
                                      <p:cBhvr>
                                        <p:cTn id="425" dur="1" fill="hold">
                                          <p:stCondLst>
                                            <p:cond delay="2999"/>
                                          </p:stCondLst>
                                        </p:cTn>
                                        <p:tgtEl>
                                          <p:spTgt spid="24"/>
                                        </p:tgtEl>
                                        <p:attrNameLst>
                                          <p:attrName>style.visibility</p:attrName>
                                        </p:attrNameLst>
                                      </p:cBhvr>
                                      <p:to>
                                        <p:strVal val="hidden"/>
                                      </p:to>
                                    </p:set>
                                  </p:childTnLst>
                                </p:cTn>
                              </p:par>
                              <p:par>
                                <p:cTn id="426" presetID="5" presetClass="exit" presetSubtype="5" fill="hold" grpId="4" nodeType="withEffect">
                                  <p:stCondLst>
                                    <p:cond delay="0"/>
                                  </p:stCondLst>
                                  <p:childTnLst>
                                    <p:animEffect transition="out" filter="checkerboard(down)">
                                      <p:cBhvr>
                                        <p:cTn id="427" dur="3000"/>
                                        <p:tgtEl>
                                          <p:spTgt spid="25"/>
                                        </p:tgtEl>
                                      </p:cBhvr>
                                    </p:animEffect>
                                    <p:set>
                                      <p:cBhvr>
                                        <p:cTn id="428" dur="1" fill="hold">
                                          <p:stCondLst>
                                            <p:cond delay="2999"/>
                                          </p:stCondLst>
                                        </p:cTn>
                                        <p:tgtEl>
                                          <p:spTgt spid="25"/>
                                        </p:tgtEl>
                                        <p:attrNameLst>
                                          <p:attrName>style.visibility</p:attrName>
                                        </p:attrNameLst>
                                      </p:cBhvr>
                                      <p:to>
                                        <p:strVal val="hidden"/>
                                      </p:to>
                                    </p:set>
                                  </p:childTnLst>
                                </p:cTn>
                              </p:par>
                              <p:par>
                                <p:cTn id="429" presetID="5" presetClass="exit" presetSubtype="5" fill="hold" grpId="4" nodeType="withEffect">
                                  <p:stCondLst>
                                    <p:cond delay="0"/>
                                  </p:stCondLst>
                                  <p:childTnLst>
                                    <p:animEffect transition="out" filter="checkerboard(down)">
                                      <p:cBhvr>
                                        <p:cTn id="430" dur="3000"/>
                                        <p:tgtEl>
                                          <p:spTgt spid="26"/>
                                        </p:tgtEl>
                                      </p:cBhvr>
                                    </p:animEffect>
                                    <p:set>
                                      <p:cBhvr>
                                        <p:cTn id="431" dur="1" fill="hold">
                                          <p:stCondLst>
                                            <p:cond delay="2999"/>
                                          </p:stCondLst>
                                        </p:cTn>
                                        <p:tgtEl>
                                          <p:spTgt spid="26"/>
                                        </p:tgtEl>
                                        <p:attrNameLst>
                                          <p:attrName>style.visibility</p:attrName>
                                        </p:attrNameLst>
                                      </p:cBhvr>
                                      <p:to>
                                        <p:strVal val="hidden"/>
                                      </p:to>
                                    </p:set>
                                  </p:childTnLst>
                                </p:cTn>
                              </p:par>
                              <p:par>
                                <p:cTn id="432" presetID="5" presetClass="exit" presetSubtype="5" fill="hold" grpId="4" nodeType="withEffect">
                                  <p:stCondLst>
                                    <p:cond delay="0"/>
                                  </p:stCondLst>
                                  <p:childTnLst>
                                    <p:animEffect transition="out" filter="checkerboard(down)">
                                      <p:cBhvr>
                                        <p:cTn id="433" dur="3000"/>
                                        <p:tgtEl>
                                          <p:spTgt spid="27"/>
                                        </p:tgtEl>
                                      </p:cBhvr>
                                    </p:animEffect>
                                    <p:set>
                                      <p:cBhvr>
                                        <p:cTn id="434" dur="1" fill="hold">
                                          <p:stCondLst>
                                            <p:cond delay="2999"/>
                                          </p:stCondLst>
                                        </p:cTn>
                                        <p:tgtEl>
                                          <p:spTgt spid="27"/>
                                        </p:tgtEl>
                                        <p:attrNameLst>
                                          <p:attrName>style.visibility</p:attrName>
                                        </p:attrNameLst>
                                      </p:cBhvr>
                                      <p:to>
                                        <p:strVal val="hidden"/>
                                      </p:to>
                                    </p:set>
                                  </p:childTnLst>
                                </p:cTn>
                              </p:par>
                              <p:par>
                                <p:cTn id="435" presetID="5" presetClass="exit" presetSubtype="5" fill="hold" grpId="4" nodeType="withEffect">
                                  <p:stCondLst>
                                    <p:cond delay="0"/>
                                  </p:stCondLst>
                                  <p:childTnLst>
                                    <p:animEffect transition="out" filter="checkerboard(down)">
                                      <p:cBhvr>
                                        <p:cTn id="436" dur="3000"/>
                                        <p:tgtEl>
                                          <p:spTgt spid="28"/>
                                        </p:tgtEl>
                                      </p:cBhvr>
                                    </p:animEffect>
                                    <p:set>
                                      <p:cBhvr>
                                        <p:cTn id="437" dur="1" fill="hold">
                                          <p:stCondLst>
                                            <p:cond delay="2999"/>
                                          </p:stCondLst>
                                        </p:cTn>
                                        <p:tgtEl>
                                          <p:spTgt spid="28"/>
                                        </p:tgtEl>
                                        <p:attrNameLst>
                                          <p:attrName>style.visibility</p:attrName>
                                        </p:attrNameLst>
                                      </p:cBhvr>
                                      <p:to>
                                        <p:strVal val="hidden"/>
                                      </p:to>
                                    </p:set>
                                  </p:childTnLst>
                                </p:cTn>
                              </p:par>
                              <p:par>
                                <p:cTn id="438" presetID="5" presetClass="exit" presetSubtype="5" fill="hold" grpId="4" nodeType="withEffect">
                                  <p:stCondLst>
                                    <p:cond delay="0"/>
                                  </p:stCondLst>
                                  <p:childTnLst>
                                    <p:animEffect transition="out" filter="checkerboard(down)">
                                      <p:cBhvr>
                                        <p:cTn id="439" dur="3000"/>
                                        <p:tgtEl>
                                          <p:spTgt spid="29"/>
                                        </p:tgtEl>
                                      </p:cBhvr>
                                    </p:animEffect>
                                    <p:set>
                                      <p:cBhvr>
                                        <p:cTn id="440" dur="1" fill="hold">
                                          <p:stCondLst>
                                            <p:cond delay="2999"/>
                                          </p:stCondLst>
                                        </p:cTn>
                                        <p:tgtEl>
                                          <p:spTgt spid="29"/>
                                        </p:tgtEl>
                                        <p:attrNameLst>
                                          <p:attrName>style.visibility</p:attrName>
                                        </p:attrNameLst>
                                      </p:cBhvr>
                                      <p:to>
                                        <p:strVal val="hidden"/>
                                      </p:to>
                                    </p:set>
                                  </p:childTnLst>
                                </p:cTn>
                              </p:par>
                              <p:par>
                                <p:cTn id="441" presetID="8" presetClass="emph" presetSubtype="0" fill="hold" grpId="5" nodeType="withEffect">
                                  <p:stCondLst>
                                    <p:cond delay="0"/>
                                  </p:stCondLst>
                                  <p:childTnLst>
                                    <p:animRot by="-21600000">
                                      <p:cBhvr>
                                        <p:cTn id="442" dur="3000" fill="hold"/>
                                        <p:tgtEl>
                                          <p:spTgt spid="3"/>
                                        </p:tgtEl>
                                        <p:attrNameLst>
                                          <p:attrName>r</p:attrName>
                                        </p:attrNameLst>
                                      </p:cBhvr>
                                    </p:animRot>
                                  </p:childTnLst>
                                </p:cTn>
                              </p:par>
                              <p:par>
                                <p:cTn id="443" presetID="8" presetClass="emph" presetSubtype="0" fill="hold" grpId="5" nodeType="withEffect">
                                  <p:stCondLst>
                                    <p:cond delay="0"/>
                                  </p:stCondLst>
                                  <p:childTnLst>
                                    <p:animRot by="-21600000">
                                      <p:cBhvr>
                                        <p:cTn id="444" dur="3000" fill="hold"/>
                                        <p:tgtEl>
                                          <p:spTgt spid="4"/>
                                        </p:tgtEl>
                                        <p:attrNameLst>
                                          <p:attrName>r</p:attrName>
                                        </p:attrNameLst>
                                      </p:cBhvr>
                                    </p:animRot>
                                  </p:childTnLst>
                                </p:cTn>
                              </p:par>
                              <p:par>
                                <p:cTn id="445" presetID="8" presetClass="emph" presetSubtype="0" fill="hold" grpId="5" nodeType="withEffect">
                                  <p:stCondLst>
                                    <p:cond delay="0"/>
                                  </p:stCondLst>
                                  <p:childTnLst>
                                    <p:animRot by="-21600000">
                                      <p:cBhvr>
                                        <p:cTn id="446" dur="3000" fill="hold"/>
                                        <p:tgtEl>
                                          <p:spTgt spid="5"/>
                                        </p:tgtEl>
                                        <p:attrNameLst>
                                          <p:attrName>r</p:attrName>
                                        </p:attrNameLst>
                                      </p:cBhvr>
                                    </p:animRot>
                                  </p:childTnLst>
                                </p:cTn>
                              </p:par>
                              <p:par>
                                <p:cTn id="447" presetID="8" presetClass="emph" presetSubtype="0" fill="hold" grpId="5" nodeType="withEffect">
                                  <p:stCondLst>
                                    <p:cond delay="0"/>
                                  </p:stCondLst>
                                  <p:childTnLst>
                                    <p:animRot by="-21600000">
                                      <p:cBhvr>
                                        <p:cTn id="448" dur="3000" fill="hold"/>
                                        <p:tgtEl>
                                          <p:spTgt spid="6"/>
                                        </p:tgtEl>
                                        <p:attrNameLst>
                                          <p:attrName>r</p:attrName>
                                        </p:attrNameLst>
                                      </p:cBhvr>
                                    </p:animRot>
                                  </p:childTnLst>
                                </p:cTn>
                              </p:par>
                              <p:par>
                                <p:cTn id="449" presetID="8" presetClass="emph" presetSubtype="0" fill="hold" grpId="5" nodeType="withEffect">
                                  <p:stCondLst>
                                    <p:cond delay="0"/>
                                  </p:stCondLst>
                                  <p:childTnLst>
                                    <p:animRot by="-21600000">
                                      <p:cBhvr>
                                        <p:cTn id="450" dur="3000" fill="hold"/>
                                        <p:tgtEl>
                                          <p:spTgt spid="7"/>
                                        </p:tgtEl>
                                        <p:attrNameLst>
                                          <p:attrName>r</p:attrName>
                                        </p:attrNameLst>
                                      </p:cBhvr>
                                    </p:animRot>
                                  </p:childTnLst>
                                </p:cTn>
                              </p:par>
                              <p:par>
                                <p:cTn id="451" presetID="8" presetClass="emph" presetSubtype="0" fill="hold" grpId="5" nodeType="withEffect">
                                  <p:stCondLst>
                                    <p:cond delay="0"/>
                                  </p:stCondLst>
                                  <p:childTnLst>
                                    <p:animRot by="-21600000">
                                      <p:cBhvr>
                                        <p:cTn id="452" dur="3000" fill="hold"/>
                                        <p:tgtEl>
                                          <p:spTgt spid="8"/>
                                        </p:tgtEl>
                                        <p:attrNameLst>
                                          <p:attrName>r</p:attrName>
                                        </p:attrNameLst>
                                      </p:cBhvr>
                                    </p:animRot>
                                  </p:childTnLst>
                                </p:cTn>
                              </p:par>
                              <p:par>
                                <p:cTn id="453" presetID="8" presetClass="emph" presetSubtype="0" fill="hold" grpId="5" nodeType="withEffect">
                                  <p:stCondLst>
                                    <p:cond delay="0"/>
                                  </p:stCondLst>
                                  <p:childTnLst>
                                    <p:animRot by="-21600000">
                                      <p:cBhvr>
                                        <p:cTn id="454" dur="3000" fill="hold"/>
                                        <p:tgtEl>
                                          <p:spTgt spid="9"/>
                                        </p:tgtEl>
                                        <p:attrNameLst>
                                          <p:attrName>r</p:attrName>
                                        </p:attrNameLst>
                                      </p:cBhvr>
                                    </p:animRot>
                                  </p:childTnLst>
                                </p:cTn>
                              </p:par>
                              <p:par>
                                <p:cTn id="455" presetID="8" presetClass="emph" presetSubtype="0" fill="hold" grpId="5" nodeType="withEffect">
                                  <p:stCondLst>
                                    <p:cond delay="0"/>
                                  </p:stCondLst>
                                  <p:childTnLst>
                                    <p:animRot by="-21600000">
                                      <p:cBhvr>
                                        <p:cTn id="456" dur="3000" fill="hold"/>
                                        <p:tgtEl>
                                          <p:spTgt spid="10"/>
                                        </p:tgtEl>
                                        <p:attrNameLst>
                                          <p:attrName>r</p:attrName>
                                        </p:attrNameLst>
                                      </p:cBhvr>
                                    </p:animRot>
                                  </p:childTnLst>
                                </p:cTn>
                              </p:par>
                              <p:par>
                                <p:cTn id="457" presetID="8" presetClass="emph" presetSubtype="0" fill="hold" grpId="5" nodeType="withEffect">
                                  <p:stCondLst>
                                    <p:cond delay="0"/>
                                  </p:stCondLst>
                                  <p:childTnLst>
                                    <p:animRot by="-21600000">
                                      <p:cBhvr>
                                        <p:cTn id="458" dur="3000" fill="hold"/>
                                        <p:tgtEl>
                                          <p:spTgt spid="11"/>
                                        </p:tgtEl>
                                        <p:attrNameLst>
                                          <p:attrName>r</p:attrName>
                                        </p:attrNameLst>
                                      </p:cBhvr>
                                    </p:animRot>
                                  </p:childTnLst>
                                </p:cTn>
                              </p:par>
                              <p:par>
                                <p:cTn id="459" presetID="8" presetClass="emph" presetSubtype="0" fill="hold" grpId="5" nodeType="withEffect">
                                  <p:stCondLst>
                                    <p:cond delay="0"/>
                                  </p:stCondLst>
                                  <p:childTnLst>
                                    <p:animRot by="-21600000">
                                      <p:cBhvr>
                                        <p:cTn id="460" dur="3000" fill="hold"/>
                                        <p:tgtEl>
                                          <p:spTgt spid="12"/>
                                        </p:tgtEl>
                                        <p:attrNameLst>
                                          <p:attrName>r</p:attrName>
                                        </p:attrNameLst>
                                      </p:cBhvr>
                                    </p:animRot>
                                  </p:childTnLst>
                                </p:cTn>
                              </p:par>
                              <p:par>
                                <p:cTn id="461" presetID="8" presetClass="emph" presetSubtype="0" fill="hold" grpId="5" nodeType="withEffect">
                                  <p:stCondLst>
                                    <p:cond delay="0"/>
                                  </p:stCondLst>
                                  <p:childTnLst>
                                    <p:animRot by="-21600000">
                                      <p:cBhvr>
                                        <p:cTn id="462" dur="3000" fill="hold"/>
                                        <p:tgtEl>
                                          <p:spTgt spid="13"/>
                                        </p:tgtEl>
                                        <p:attrNameLst>
                                          <p:attrName>r</p:attrName>
                                        </p:attrNameLst>
                                      </p:cBhvr>
                                    </p:animRot>
                                  </p:childTnLst>
                                </p:cTn>
                              </p:par>
                              <p:par>
                                <p:cTn id="463" presetID="8" presetClass="emph" presetSubtype="0" fill="hold" grpId="5" nodeType="withEffect">
                                  <p:stCondLst>
                                    <p:cond delay="0"/>
                                  </p:stCondLst>
                                  <p:childTnLst>
                                    <p:animRot by="-21600000">
                                      <p:cBhvr>
                                        <p:cTn id="464" dur="3000" fill="hold"/>
                                        <p:tgtEl>
                                          <p:spTgt spid="14"/>
                                        </p:tgtEl>
                                        <p:attrNameLst>
                                          <p:attrName>r</p:attrName>
                                        </p:attrNameLst>
                                      </p:cBhvr>
                                    </p:animRot>
                                  </p:childTnLst>
                                </p:cTn>
                              </p:par>
                              <p:par>
                                <p:cTn id="465" presetID="8" presetClass="emph" presetSubtype="0" fill="hold" grpId="5" nodeType="withEffect">
                                  <p:stCondLst>
                                    <p:cond delay="0"/>
                                  </p:stCondLst>
                                  <p:childTnLst>
                                    <p:animRot by="-21600000">
                                      <p:cBhvr>
                                        <p:cTn id="466" dur="3000" fill="hold"/>
                                        <p:tgtEl>
                                          <p:spTgt spid="15"/>
                                        </p:tgtEl>
                                        <p:attrNameLst>
                                          <p:attrName>r</p:attrName>
                                        </p:attrNameLst>
                                      </p:cBhvr>
                                    </p:animRot>
                                  </p:childTnLst>
                                </p:cTn>
                              </p:par>
                              <p:par>
                                <p:cTn id="467" presetID="8" presetClass="emph" presetSubtype="0" fill="hold" grpId="5" nodeType="withEffect">
                                  <p:stCondLst>
                                    <p:cond delay="0"/>
                                  </p:stCondLst>
                                  <p:childTnLst>
                                    <p:animRot by="-21600000">
                                      <p:cBhvr>
                                        <p:cTn id="468" dur="3000" fill="hold"/>
                                        <p:tgtEl>
                                          <p:spTgt spid="16"/>
                                        </p:tgtEl>
                                        <p:attrNameLst>
                                          <p:attrName>r</p:attrName>
                                        </p:attrNameLst>
                                      </p:cBhvr>
                                    </p:animRot>
                                  </p:childTnLst>
                                </p:cTn>
                              </p:par>
                              <p:par>
                                <p:cTn id="469" presetID="8" presetClass="emph" presetSubtype="0" fill="hold" grpId="5" nodeType="withEffect">
                                  <p:stCondLst>
                                    <p:cond delay="0"/>
                                  </p:stCondLst>
                                  <p:childTnLst>
                                    <p:animRot by="-21600000">
                                      <p:cBhvr>
                                        <p:cTn id="470" dur="3000" fill="hold"/>
                                        <p:tgtEl>
                                          <p:spTgt spid="17"/>
                                        </p:tgtEl>
                                        <p:attrNameLst>
                                          <p:attrName>r</p:attrName>
                                        </p:attrNameLst>
                                      </p:cBhvr>
                                    </p:animRot>
                                  </p:childTnLst>
                                </p:cTn>
                              </p:par>
                              <p:par>
                                <p:cTn id="471" presetID="8" presetClass="emph" presetSubtype="0" fill="hold" grpId="5" nodeType="withEffect">
                                  <p:stCondLst>
                                    <p:cond delay="0"/>
                                  </p:stCondLst>
                                  <p:childTnLst>
                                    <p:animRot by="-21600000">
                                      <p:cBhvr>
                                        <p:cTn id="472" dur="3000" fill="hold"/>
                                        <p:tgtEl>
                                          <p:spTgt spid="18"/>
                                        </p:tgtEl>
                                        <p:attrNameLst>
                                          <p:attrName>r</p:attrName>
                                        </p:attrNameLst>
                                      </p:cBhvr>
                                    </p:animRot>
                                  </p:childTnLst>
                                </p:cTn>
                              </p:par>
                              <p:par>
                                <p:cTn id="473" presetID="8" presetClass="emph" presetSubtype="0" fill="hold" grpId="5" nodeType="withEffect">
                                  <p:stCondLst>
                                    <p:cond delay="0"/>
                                  </p:stCondLst>
                                  <p:childTnLst>
                                    <p:animRot by="-21600000">
                                      <p:cBhvr>
                                        <p:cTn id="474" dur="3000" fill="hold"/>
                                        <p:tgtEl>
                                          <p:spTgt spid="19"/>
                                        </p:tgtEl>
                                        <p:attrNameLst>
                                          <p:attrName>r</p:attrName>
                                        </p:attrNameLst>
                                      </p:cBhvr>
                                    </p:animRot>
                                  </p:childTnLst>
                                </p:cTn>
                              </p:par>
                              <p:par>
                                <p:cTn id="475" presetID="8" presetClass="emph" presetSubtype="0" fill="hold" grpId="5" nodeType="withEffect">
                                  <p:stCondLst>
                                    <p:cond delay="0"/>
                                  </p:stCondLst>
                                  <p:childTnLst>
                                    <p:animRot by="-21600000">
                                      <p:cBhvr>
                                        <p:cTn id="476" dur="3000" fill="hold"/>
                                        <p:tgtEl>
                                          <p:spTgt spid="20"/>
                                        </p:tgtEl>
                                        <p:attrNameLst>
                                          <p:attrName>r</p:attrName>
                                        </p:attrNameLst>
                                      </p:cBhvr>
                                    </p:animRot>
                                  </p:childTnLst>
                                </p:cTn>
                              </p:par>
                              <p:par>
                                <p:cTn id="477" presetID="8" presetClass="emph" presetSubtype="0" fill="hold" grpId="5" nodeType="withEffect">
                                  <p:stCondLst>
                                    <p:cond delay="0"/>
                                  </p:stCondLst>
                                  <p:childTnLst>
                                    <p:animRot by="-21600000">
                                      <p:cBhvr>
                                        <p:cTn id="478" dur="3000" fill="hold"/>
                                        <p:tgtEl>
                                          <p:spTgt spid="21"/>
                                        </p:tgtEl>
                                        <p:attrNameLst>
                                          <p:attrName>r</p:attrName>
                                        </p:attrNameLst>
                                      </p:cBhvr>
                                    </p:animRot>
                                  </p:childTnLst>
                                </p:cTn>
                              </p:par>
                              <p:par>
                                <p:cTn id="479" presetID="8" presetClass="emph" presetSubtype="0" fill="hold" grpId="5" nodeType="withEffect">
                                  <p:stCondLst>
                                    <p:cond delay="0"/>
                                  </p:stCondLst>
                                  <p:childTnLst>
                                    <p:animRot by="-21600000">
                                      <p:cBhvr>
                                        <p:cTn id="480" dur="3000" fill="hold"/>
                                        <p:tgtEl>
                                          <p:spTgt spid="22"/>
                                        </p:tgtEl>
                                        <p:attrNameLst>
                                          <p:attrName>r</p:attrName>
                                        </p:attrNameLst>
                                      </p:cBhvr>
                                    </p:animRot>
                                  </p:childTnLst>
                                </p:cTn>
                              </p:par>
                              <p:par>
                                <p:cTn id="481" presetID="8" presetClass="emph" presetSubtype="0" fill="hold" grpId="5" nodeType="withEffect">
                                  <p:stCondLst>
                                    <p:cond delay="0"/>
                                  </p:stCondLst>
                                  <p:childTnLst>
                                    <p:animRot by="-21600000">
                                      <p:cBhvr>
                                        <p:cTn id="482" dur="3000" fill="hold"/>
                                        <p:tgtEl>
                                          <p:spTgt spid="23"/>
                                        </p:tgtEl>
                                        <p:attrNameLst>
                                          <p:attrName>r</p:attrName>
                                        </p:attrNameLst>
                                      </p:cBhvr>
                                    </p:animRot>
                                  </p:childTnLst>
                                </p:cTn>
                              </p:par>
                              <p:par>
                                <p:cTn id="483" presetID="8" presetClass="emph" presetSubtype="0" fill="hold" grpId="5" nodeType="withEffect">
                                  <p:stCondLst>
                                    <p:cond delay="0"/>
                                  </p:stCondLst>
                                  <p:childTnLst>
                                    <p:animRot by="-21600000">
                                      <p:cBhvr>
                                        <p:cTn id="484" dur="3000" fill="hold"/>
                                        <p:tgtEl>
                                          <p:spTgt spid="24"/>
                                        </p:tgtEl>
                                        <p:attrNameLst>
                                          <p:attrName>r</p:attrName>
                                        </p:attrNameLst>
                                      </p:cBhvr>
                                    </p:animRot>
                                  </p:childTnLst>
                                </p:cTn>
                              </p:par>
                              <p:par>
                                <p:cTn id="485" presetID="8" presetClass="emph" presetSubtype="0" fill="hold" grpId="5" nodeType="withEffect">
                                  <p:stCondLst>
                                    <p:cond delay="0"/>
                                  </p:stCondLst>
                                  <p:childTnLst>
                                    <p:animRot by="-21600000">
                                      <p:cBhvr>
                                        <p:cTn id="486" dur="3000" fill="hold"/>
                                        <p:tgtEl>
                                          <p:spTgt spid="25"/>
                                        </p:tgtEl>
                                        <p:attrNameLst>
                                          <p:attrName>r</p:attrName>
                                        </p:attrNameLst>
                                      </p:cBhvr>
                                    </p:animRot>
                                  </p:childTnLst>
                                </p:cTn>
                              </p:par>
                              <p:par>
                                <p:cTn id="487" presetID="8" presetClass="emph" presetSubtype="0" fill="hold" grpId="5" nodeType="withEffect">
                                  <p:stCondLst>
                                    <p:cond delay="0"/>
                                  </p:stCondLst>
                                  <p:childTnLst>
                                    <p:animRot by="-21600000">
                                      <p:cBhvr>
                                        <p:cTn id="488" dur="3000" fill="hold"/>
                                        <p:tgtEl>
                                          <p:spTgt spid="26"/>
                                        </p:tgtEl>
                                        <p:attrNameLst>
                                          <p:attrName>r</p:attrName>
                                        </p:attrNameLst>
                                      </p:cBhvr>
                                    </p:animRot>
                                  </p:childTnLst>
                                </p:cTn>
                              </p:par>
                              <p:par>
                                <p:cTn id="489" presetID="8" presetClass="emph" presetSubtype="0" fill="hold" grpId="5" nodeType="withEffect">
                                  <p:stCondLst>
                                    <p:cond delay="0"/>
                                  </p:stCondLst>
                                  <p:childTnLst>
                                    <p:animRot by="-21600000">
                                      <p:cBhvr>
                                        <p:cTn id="490" dur="3000" fill="hold"/>
                                        <p:tgtEl>
                                          <p:spTgt spid="27"/>
                                        </p:tgtEl>
                                        <p:attrNameLst>
                                          <p:attrName>r</p:attrName>
                                        </p:attrNameLst>
                                      </p:cBhvr>
                                    </p:animRot>
                                  </p:childTnLst>
                                </p:cTn>
                              </p:par>
                              <p:par>
                                <p:cTn id="491" presetID="8" presetClass="emph" presetSubtype="0" fill="hold" grpId="5" nodeType="withEffect">
                                  <p:stCondLst>
                                    <p:cond delay="0"/>
                                  </p:stCondLst>
                                  <p:childTnLst>
                                    <p:animRot by="-21600000">
                                      <p:cBhvr>
                                        <p:cTn id="492" dur="3000" fill="hold"/>
                                        <p:tgtEl>
                                          <p:spTgt spid="28"/>
                                        </p:tgtEl>
                                        <p:attrNameLst>
                                          <p:attrName>r</p:attrName>
                                        </p:attrNameLst>
                                      </p:cBhvr>
                                    </p:animRot>
                                  </p:childTnLst>
                                </p:cTn>
                              </p:par>
                              <p:par>
                                <p:cTn id="493" presetID="8" presetClass="emph" presetSubtype="0" fill="hold" grpId="5" nodeType="withEffect">
                                  <p:stCondLst>
                                    <p:cond delay="0"/>
                                  </p:stCondLst>
                                  <p:childTnLst>
                                    <p:animRot by="-21600000">
                                      <p:cBhvr>
                                        <p:cTn id="494" dur="3000" fill="hold"/>
                                        <p:tgtEl>
                                          <p:spTgt spid="29"/>
                                        </p:tgtEl>
                                        <p:attrNameLst>
                                          <p:attrName>r</p:attrName>
                                        </p:attrNameLst>
                                      </p:cBhvr>
                                    </p:animRot>
                                  </p:childTnLst>
                                </p:cTn>
                              </p:par>
                              <p:par>
                                <p:cTn id="495" presetID="17" presetClass="entr" presetSubtype="2" fill="hold" nodeType="withEffect">
                                  <p:stCondLst>
                                    <p:cond delay="0"/>
                                  </p:stCondLst>
                                  <p:childTnLst>
                                    <p:set>
                                      <p:cBhvr>
                                        <p:cTn id="496" dur="1" fill="hold">
                                          <p:stCondLst>
                                            <p:cond delay="0"/>
                                          </p:stCondLst>
                                        </p:cTn>
                                        <p:tgtEl>
                                          <p:spTgt spid="2"/>
                                        </p:tgtEl>
                                        <p:attrNameLst>
                                          <p:attrName>style.visibility</p:attrName>
                                        </p:attrNameLst>
                                      </p:cBhvr>
                                      <p:to>
                                        <p:strVal val="visible"/>
                                      </p:to>
                                    </p:set>
                                    <p:anim calcmode="lin" valueType="num">
                                      <p:cBhvr>
                                        <p:cTn id="497" dur="3000" fill="hold"/>
                                        <p:tgtEl>
                                          <p:spTgt spid="2"/>
                                        </p:tgtEl>
                                        <p:attrNameLst>
                                          <p:attrName>ppt_x</p:attrName>
                                        </p:attrNameLst>
                                      </p:cBhvr>
                                      <p:tavLst>
                                        <p:tav tm="0">
                                          <p:val>
                                            <p:strVal val="#ppt_x+#ppt_w/2"/>
                                          </p:val>
                                        </p:tav>
                                        <p:tav tm="100000">
                                          <p:val>
                                            <p:strVal val="#ppt_x"/>
                                          </p:val>
                                        </p:tav>
                                      </p:tavLst>
                                    </p:anim>
                                    <p:anim calcmode="lin" valueType="num">
                                      <p:cBhvr>
                                        <p:cTn id="498" dur="3000" fill="hold"/>
                                        <p:tgtEl>
                                          <p:spTgt spid="2"/>
                                        </p:tgtEl>
                                        <p:attrNameLst>
                                          <p:attrName>ppt_y</p:attrName>
                                        </p:attrNameLst>
                                      </p:cBhvr>
                                      <p:tavLst>
                                        <p:tav tm="0">
                                          <p:val>
                                            <p:strVal val="#ppt_y"/>
                                          </p:val>
                                        </p:tav>
                                        <p:tav tm="100000">
                                          <p:val>
                                            <p:strVal val="#ppt_y"/>
                                          </p:val>
                                        </p:tav>
                                      </p:tavLst>
                                    </p:anim>
                                    <p:anim calcmode="lin" valueType="num">
                                      <p:cBhvr>
                                        <p:cTn id="499" dur="3000" fill="hold"/>
                                        <p:tgtEl>
                                          <p:spTgt spid="2"/>
                                        </p:tgtEl>
                                        <p:attrNameLst>
                                          <p:attrName>ppt_w</p:attrName>
                                        </p:attrNameLst>
                                      </p:cBhvr>
                                      <p:tavLst>
                                        <p:tav tm="0">
                                          <p:val>
                                            <p:fltVal val="0"/>
                                          </p:val>
                                        </p:tav>
                                        <p:tav tm="100000">
                                          <p:val>
                                            <p:strVal val="#ppt_w"/>
                                          </p:val>
                                        </p:tav>
                                      </p:tavLst>
                                    </p:anim>
                                    <p:anim calcmode="lin" valueType="num">
                                      <p:cBhvr>
                                        <p:cTn id="500" dur="3000" fill="hold"/>
                                        <p:tgtEl>
                                          <p:spTgt spid="2"/>
                                        </p:tgtEl>
                                        <p:attrNameLst>
                                          <p:attrName>ppt_h</p:attrName>
                                        </p:attrNameLst>
                                      </p:cBhvr>
                                      <p:tavLst>
                                        <p:tav tm="0">
                                          <p:val>
                                            <p:strVal val="#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P spid="3" grpId="2" animBg="1"/>
      <p:bldP spid="3" grpId="3" animBg="1"/>
      <p:bldP spid="3" grpId="4" animBg="1"/>
      <p:bldP spid="3" grpId="5" animBg="1"/>
      <p:bldP spid="4" grpId="0" animBg="1"/>
      <p:bldP spid="4" grpId="1" animBg="1"/>
      <p:bldP spid="4" grpId="2" animBg="1"/>
      <p:bldP spid="4" grpId="3" animBg="1"/>
      <p:bldP spid="4" grpId="4" animBg="1"/>
      <p:bldP spid="4" grpId="5" animBg="1"/>
      <p:bldP spid="5" grpId="0" animBg="1"/>
      <p:bldP spid="5" grpId="1" animBg="1"/>
      <p:bldP spid="5" grpId="2" animBg="1"/>
      <p:bldP spid="5" grpId="3" animBg="1"/>
      <p:bldP spid="5" grpId="4" animBg="1"/>
      <p:bldP spid="5" grpId="5" animBg="1"/>
      <p:bldP spid="6" grpId="0" animBg="1"/>
      <p:bldP spid="6" grpId="1" animBg="1"/>
      <p:bldP spid="6" grpId="2" animBg="1"/>
      <p:bldP spid="6" grpId="3" animBg="1"/>
      <p:bldP spid="6" grpId="4" animBg="1"/>
      <p:bldP spid="6" grpId="5" animBg="1"/>
      <p:bldP spid="7" grpId="0" animBg="1"/>
      <p:bldP spid="7" grpId="1" animBg="1"/>
      <p:bldP spid="7" grpId="2" animBg="1"/>
      <p:bldP spid="7" grpId="3" animBg="1"/>
      <p:bldP spid="7" grpId="4" animBg="1"/>
      <p:bldP spid="7" grpId="5" animBg="1"/>
      <p:bldP spid="8" grpId="0" animBg="1"/>
      <p:bldP spid="8" grpId="1" animBg="1"/>
      <p:bldP spid="8" grpId="2" animBg="1"/>
      <p:bldP spid="8" grpId="3" animBg="1"/>
      <p:bldP spid="8" grpId="4" animBg="1"/>
      <p:bldP spid="8" grpId="5" animBg="1"/>
      <p:bldP spid="9" grpId="0" animBg="1"/>
      <p:bldP spid="9" grpId="1" animBg="1"/>
      <p:bldP spid="9" grpId="2" animBg="1"/>
      <p:bldP spid="9" grpId="3" animBg="1"/>
      <p:bldP spid="9" grpId="4" animBg="1"/>
      <p:bldP spid="9" grpId="5" animBg="1"/>
      <p:bldP spid="10" grpId="0" animBg="1"/>
      <p:bldP spid="10" grpId="1" animBg="1"/>
      <p:bldP spid="10" grpId="2" animBg="1"/>
      <p:bldP spid="10" grpId="3" animBg="1"/>
      <p:bldP spid="10" grpId="4" animBg="1"/>
      <p:bldP spid="10" grpId="5" animBg="1"/>
      <p:bldP spid="11" grpId="0" animBg="1"/>
      <p:bldP spid="11" grpId="1" animBg="1"/>
      <p:bldP spid="11" grpId="2" animBg="1"/>
      <p:bldP spid="11" grpId="3" animBg="1"/>
      <p:bldP spid="11" grpId="4" animBg="1"/>
      <p:bldP spid="11" grpId="5" animBg="1"/>
      <p:bldP spid="12" grpId="0" animBg="1"/>
      <p:bldP spid="12" grpId="1" animBg="1"/>
      <p:bldP spid="12" grpId="2" animBg="1"/>
      <p:bldP spid="12" grpId="3" animBg="1"/>
      <p:bldP spid="12" grpId="4" animBg="1"/>
      <p:bldP spid="12" grpId="5" animBg="1"/>
      <p:bldP spid="13" grpId="0" animBg="1"/>
      <p:bldP spid="13" grpId="1" animBg="1"/>
      <p:bldP spid="13" grpId="2" animBg="1"/>
      <p:bldP spid="13" grpId="3" animBg="1"/>
      <p:bldP spid="13" grpId="4" animBg="1"/>
      <p:bldP spid="13" grpId="5" animBg="1"/>
      <p:bldP spid="14" grpId="0" animBg="1"/>
      <p:bldP spid="14" grpId="1" animBg="1"/>
      <p:bldP spid="14" grpId="2" animBg="1"/>
      <p:bldP spid="14" grpId="3" animBg="1"/>
      <p:bldP spid="14" grpId="4" animBg="1"/>
      <p:bldP spid="14" grpId="5" animBg="1"/>
      <p:bldP spid="15" grpId="0" animBg="1"/>
      <p:bldP spid="15" grpId="1" animBg="1"/>
      <p:bldP spid="15" grpId="2" animBg="1"/>
      <p:bldP spid="15" grpId="3" animBg="1"/>
      <p:bldP spid="15" grpId="4" animBg="1"/>
      <p:bldP spid="15" grpId="5" animBg="1"/>
      <p:bldP spid="16" grpId="0" animBg="1"/>
      <p:bldP spid="16" grpId="1" animBg="1"/>
      <p:bldP spid="16" grpId="2" animBg="1"/>
      <p:bldP spid="16" grpId="3" animBg="1"/>
      <p:bldP spid="16" grpId="4" animBg="1"/>
      <p:bldP spid="16" grpId="5" animBg="1"/>
      <p:bldP spid="17" grpId="0" animBg="1"/>
      <p:bldP spid="17" grpId="1" animBg="1"/>
      <p:bldP spid="17" grpId="2" animBg="1"/>
      <p:bldP spid="17" grpId="3" animBg="1"/>
      <p:bldP spid="17" grpId="4" animBg="1"/>
      <p:bldP spid="17" grpId="5" animBg="1"/>
      <p:bldP spid="18" grpId="0" animBg="1"/>
      <p:bldP spid="18" grpId="1" animBg="1"/>
      <p:bldP spid="18" grpId="2" animBg="1"/>
      <p:bldP spid="18" grpId="3" animBg="1"/>
      <p:bldP spid="18" grpId="4" animBg="1"/>
      <p:bldP spid="18" grpId="5" animBg="1"/>
      <p:bldP spid="19" grpId="0" animBg="1"/>
      <p:bldP spid="19" grpId="1" animBg="1"/>
      <p:bldP spid="19" grpId="2" animBg="1"/>
      <p:bldP spid="19" grpId="3" animBg="1"/>
      <p:bldP spid="19" grpId="4" animBg="1"/>
      <p:bldP spid="19" grpId="5" animBg="1"/>
      <p:bldP spid="20" grpId="0" animBg="1"/>
      <p:bldP spid="20" grpId="1" animBg="1"/>
      <p:bldP spid="20" grpId="2" animBg="1"/>
      <p:bldP spid="20" grpId="3" animBg="1"/>
      <p:bldP spid="20" grpId="4" animBg="1"/>
      <p:bldP spid="20" grpId="5" animBg="1"/>
      <p:bldP spid="21" grpId="0" animBg="1"/>
      <p:bldP spid="21" grpId="1" animBg="1"/>
      <p:bldP spid="21" grpId="2" animBg="1"/>
      <p:bldP spid="21" grpId="3" animBg="1"/>
      <p:bldP spid="21" grpId="4" animBg="1"/>
      <p:bldP spid="21" grpId="5" animBg="1"/>
      <p:bldP spid="22" grpId="0" animBg="1"/>
      <p:bldP spid="22" grpId="1" animBg="1"/>
      <p:bldP spid="22" grpId="2" animBg="1"/>
      <p:bldP spid="22" grpId="3" animBg="1"/>
      <p:bldP spid="22" grpId="4" animBg="1"/>
      <p:bldP spid="22" grpId="5" animBg="1"/>
      <p:bldP spid="23" grpId="0" animBg="1"/>
      <p:bldP spid="23" grpId="1" animBg="1"/>
      <p:bldP spid="23" grpId="2" animBg="1"/>
      <p:bldP spid="23" grpId="3" animBg="1"/>
      <p:bldP spid="23" grpId="4" animBg="1"/>
      <p:bldP spid="23" grpId="5" animBg="1"/>
      <p:bldP spid="24" grpId="0" animBg="1"/>
      <p:bldP spid="24" grpId="1" animBg="1"/>
      <p:bldP spid="24" grpId="2" animBg="1"/>
      <p:bldP spid="24" grpId="3" animBg="1"/>
      <p:bldP spid="24" grpId="4" animBg="1"/>
      <p:bldP spid="24" grpId="5" animBg="1"/>
      <p:bldP spid="25" grpId="0" animBg="1"/>
      <p:bldP spid="25" grpId="1" animBg="1"/>
      <p:bldP spid="25" grpId="2" animBg="1"/>
      <p:bldP spid="25" grpId="3" animBg="1"/>
      <p:bldP spid="25" grpId="4" animBg="1"/>
      <p:bldP spid="25" grpId="5" animBg="1"/>
      <p:bldP spid="26" grpId="0" animBg="1"/>
      <p:bldP spid="26" grpId="1" animBg="1"/>
      <p:bldP spid="26" grpId="2" animBg="1"/>
      <p:bldP spid="26" grpId="3" animBg="1"/>
      <p:bldP spid="26" grpId="4" animBg="1"/>
      <p:bldP spid="26" grpId="5" animBg="1"/>
      <p:bldP spid="27" grpId="0" animBg="1"/>
      <p:bldP spid="27" grpId="1" animBg="1"/>
      <p:bldP spid="27" grpId="2" animBg="1"/>
      <p:bldP spid="27" grpId="3" animBg="1"/>
      <p:bldP spid="27" grpId="4" animBg="1"/>
      <p:bldP spid="27" grpId="5" animBg="1"/>
      <p:bldP spid="28" grpId="0" animBg="1"/>
      <p:bldP spid="28" grpId="1" animBg="1"/>
      <p:bldP spid="28" grpId="2" animBg="1"/>
      <p:bldP spid="28" grpId="3" animBg="1"/>
      <p:bldP spid="28" grpId="4" animBg="1"/>
      <p:bldP spid="28" grpId="5" animBg="1"/>
      <p:bldP spid="29" grpId="0" animBg="1"/>
      <p:bldP spid="29" grpId="1" animBg="1"/>
      <p:bldP spid="29" grpId="2" animBg="1"/>
      <p:bldP spid="29" grpId="3" animBg="1"/>
      <p:bldP spid="29" grpId="4" animBg="1"/>
      <p:bldP spid="29" grpId="5" animBg="1"/>
      <p:bldP spid="30" grpId="0" animBg="1"/>
    </p:bld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1 Imagen" descr="1(20).jpg"/>
          <p:cNvPicPr>
            <a:picLocks noGrp="1" noChangeAspect="1"/>
          </p:cNvPicPr>
          <p:nvPr isPhoto="1"/>
        </p:nvPicPr>
        <p:blipFill>
          <a:blip r:embed="rId2">
            <a:lum/>
          </a:blip>
          <a:stretch>
            <a:fillRect/>
          </a:stretch>
        </p:blipFill>
        <p:spPr>
          <a:xfrm>
            <a:off x="0" y="0"/>
            <a:ext cx="9144000" cy="5143500"/>
          </a:xfrm>
          <a:prstGeom prst="rect">
            <a:avLst/>
          </a:prstGeom>
          <a:noFill/>
          <a:ln>
            <a:noFill/>
          </a:ln>
        </p:spPr>
      </p:pic>
      <p:sp>
        <p:nvSpPr>
          <p:cNvPr id="3" name="2 Luna"/>
          <p:cNvSpPr/>
          <p:nvPr/>
        </p:nvSpPr>
        <p:spPr>
          <a:xfrm>
            <a:off x="2285984" y="1214428"/>
            <a:ext cx="2286016" cy="2714644"/>
          </a:xfrm>
          <a:prstGeom prst="moon">
            <a:avLst/>
          </a:prstGeom>
          <a:blipFill>
            <a:blip r:embed="rId3">
              <a:duotone>
                <a:prstClr val="black"/>
                <a:schemeClr val="accent5">
                  <a:tint val="45000"/>
                  <a:satMod val="400000"/>
                </a:schemeClr>
              </a:duotone>
              <a:lum contrast="40000"/>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Luna"/>
          <p:cNvSpPr/>
          <p:nvPr/>
        </p:nvSpPr>
        <p:spPr>
          <a:xfrm rot="10800000">
            <a:off x="4572000" y="1214428"/>
            <a:ext cx="2286016" cy="2714644"/>
          </a:xfrm>
          <a:prstGeom prst="moon">
            <a:avLst/>
          </a:prstGeom>
          <a:blipFill>
            <a:blip r:embed="rId3">
              <a:duotone>
                <a:prstClr val="black"/>
                <a:schemeClr val="accent5">
                  <a:tint val="45000"/>
                  <a:satMod val="400000"/>
                </a:schemeClr>
              </a:duotone>
              <a:lum contrast="40000"/>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Luna"/>
          <p:cNvSpPr/>
          <p:nvPr/>
        </p:nvSpPr>
        <p:spPr>
          <a:xfrm rot="5400000">
            <a:off x="3428992" y="357172"/>
            <a:ext cx="2286016" cy="2714644"/>
          </a:xfrm>
          <a:prstGeom prst="moon">
            <a:avLst/>
          </a:prstGeom>
          <a:blipFill>
            <a:blip r:embed="rId3">
              <a:duotone>
                <a:prstClr val="black"/>
                <a:schemeClr val="accent5">
                  <a:tint val="45000"/>
                  <a:satMod val="400000"/>
                </a:schemeClr>
              </a:duotone>
              <a:lum contrast="40000"/>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Luna"/>
          <p:cNvSpPr/>
          <p:nvPr/>
        </p:nvSpPr>
        <p:spPr>
          <a:xfrm rot="16028423">
            <a:off x="3484325" y="1995101"/>
            <a:ext cx="2286016" cy="2714644"/>
          </a:xfrm>
          <a:prstGeom prst="moon">
            <a:avLst/>
          </a:prstGeom>
          <a:blipFill>
            <a:blip r:embed="rId3">
              <a:duotone>
                <a:prstClr val="black"/>
                <a:schemeClr val="accent5">
                  <a:tint val="45000"/>
                  <a:satMod val="400000"/>
                </a:schemeClr>
              </a:duotone>
              <a:lum contrast="40000"/>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Rectángulo"/>
          <p:cNvSpPr/>
          <p:nvPr/>
        </p:nvSpPr>
        <p:spPr>
          <a:xfrm>
            <a:off x="-500098" y="-357208"/>
            <a:ext cx="10001320" cy="6072230"/>
          </a:xfrm>
          <a:prstGeom prst="rect">
            <a:avLst/>
          </a:prstGeom>
          <a:gradFill flip="none" rotWithShape="1">
            <a:gsLst>
              <a:gs pos="0">
                <a:srgbClr val="3399FF"/>
              </a:gs>
              <a:gs pos="16000">
                <a:srgbClr val="00CCCC"/>
              </a:gs>
              <a:gs pos="47000">
                <a:srgbClr val="9999FF"/>
              </a:gs>
              <a:gs pos="60001">
                <a:srgbClr val="2E6792"/>
              </a:gs>
              <a:gs pos="71001">
                <a:srgbClr val="3333CC"/>
              </a:gs>
              <a:gs pos="81000">
                <a:srgbClr val="1170FF"/>
              </a:gs>
              <a:gs pos="100000">
                <a:srgbClr val="006699"/>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advTm="17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7"/>
                                        </p:tgtEl>
                                        <p:attrNameLst>
                                          <p:attrName>style.opacity</p:attrName>
                                        </p:attrNameLst>
                                      </p:cBhvr>
                                      <p:to>
                                        <p:strVal val="0"/>
                                      </p:to>
                                    </p:set>
                                    <p:animEffect filter="image" prLst="opacity: 0">
                                      <p:cBhvr rctx="IE">
                                        <p:cTn id="7" dur="indefinite"/>
                                        <p:tgtEl>
                                          <p:spTgt spid="7"/>
                                        </p:tgtEl>
                                      </p:cBhvr>
                                    </p:animEffect>
                                  </p:childTnLst>
                                </p:cTn>
                              </p:par>
                              <p:par>
                                <p:cTn id="8" presetID="23" presetClass="entr" presetSubtype="528" fill="hold" grpId="0" nodeType="withEffect">
                                  <p:stCondLst>
                                    <p:cond delay="0"/>
                                  </p:stCondLst>
                                  <p:childTnLst>
                                    <p:set>
                                      <p:cBhvr>
                                        <p:cTn id="9" dur="1" fill="hold">
                                          <p:stCondLst>
                                            <p:cond delay="0"/>
                                          </p:stCondLst>
                                        </p:cTn>
                                        <p:tgtEl>
                                          <p:spTgt spid="3"/>
                                        </p:tgtEl>
                                        <p:attrNameLst>
                                          <p:attrName>style.visibility</p:attrName>
                                        </p:attrNameLst>
                                      </p:cBhvr>
                                      <p:to>
                                        <p:strVal val="visible"/>
                                      </p:to>
                                    </p:set>
                                    <p:anim calcmode="lin" valueType="num">
                                      <p:cBhvr>
                                        <p:cTn id="10" dur="3000" fill="hold"/>
                                        <p:tgtEl>
                                          <p:spTgt spid="3"/>
                                        </p:tgtEl>
                                        <p:attrNameLst>
                                          <p:attrName>ppt_w</p:attrName>
                                        </p:attrNameLst>
                                      </p:cBhvr>
                                      <p:tavLst>
                                        <p:tav tm="0">
                                          <p:val>
                                            <p:fltVal val="0"/>
                                          </p:val>
                                        </p:tav>
                                        <p:tav tm="100000">
                                          <p:val>
                                            <p:strVal val="#ppt_w"/>
                                          </p:val>
                                        </p:tav>
                                      </p:tavLst>
                                    </p:anim>
                                    <p:anim calcmode="lin" valueType="num">
                                      <p:cBhvr>
                                        <p:cTn id="11" dur="3000" fill="hold"/>
                                        <p:tgtEl>
                                          <p:spTgt spid="3"/>
                                        </p:tgtEl>
                                        <p:attrNameLst>
                                          <p:attrName>ppt_h</p:attrName>
                                        </p:attrNameLst>
                                      </p:cBhvr>
                                      <p:tavLst>
                                        <p:tav tm="0">
                                          <p:val>
                                            <p:fltVal val="0"/>
                                          </p:val>
                                        </p:tav>
                                        <p:tav tm="100000">
                                          <p:val>
                                            <p:strVal val="#ppt_h"/>
                                          </p:val>
                                        </p:tav>
                                      </p:tavLst>
                                    </p:anim>
                                    <p:anim calcmode="lin" valueType="num">
                                      <p:cBhvr>
                                        <p:cTn id="12" dur="3000" fill="hold"/>
                                        <p:tgtEl>
                                          <p:spTgt spid="3"/>
                                        </p:tgtEl>
                                        <p:attrNameLst>
                                          <p:attrName>ppt_x</p:attrName>
                                        </p:attrNameLst>
                                      </p:cBhvr>
                                      <p:tavLst>
                                        <p:tav tm="0">
                                          <p:val>
                                            <p:fltVal val="0.5"/>
                                          </p:val>
                                        </p:tav>
                                        <p:tav tm="100000">
                                          <p:val>
                                            <p:strVal val="#ppt_x"/>
                                          </p:val>
                                        </p:tav>
                                      </p:tavLst>
                                    </p:anim>
                                    <p:anim calcmode="lin" valueType="num">
                                      <p:cBhvr>
                                        <p:cTn id="13" dur="3000" fill="hold"/>
                                        <p:tgtEl>
                                          <p:spTgt spid="3"/>
                                        </p:tgtEl>
                                        <p:attrNameLst>
                                          <p:attrName>ppt_y</p:attrName>
                                        </p:attrNameLst>
                                      </p:cBhvr>
                                      <p:tavLst>
                                        <p:tav tm="0">
                                          <p:val>
                                            <p:fltVal val="0.5"/>
                                          </p:val>
                                        </p:tav>
                                        <p:tav tm="100000">
                                          <p:val>
                                            <p:strVal val="#ppt_y"/>
                                          </p:val>
                                        </p:tav>
                                      </p:tavLst>
                                    </p:anim>
                                  </p:childTnLst>
                                </p:cTn>
                              </p:par>
                              <p:par>
                                <p:cTn id="14" presetID="23" presetClass="entr" presetSubtype="528" fill="hold" grpId="0" nodeType="withEffect">
                                  <p:stCondLst>
                                    <p:cond delay="0"/>
                                  </p:stCondLst>
                                  <p:childTnLst>
                                    <p:set>
                                      <p:cBhvr>
                                        <p:cTn id="15" dur="1" fill="hold">
                                          <p:stCondLst>
                                            <p:cond delay="0"/>
                                          </p:stCondLst>
                                        </p:cTn>
                                        <p:tgtEl>
                                          <p:spTgt spid="4"/>
                                        </p:tgtEl>
                                        <p:attrNameLst>
                                          <p:attrName>style.visibility</p:attrName>
                                        </p:attrNameLst>
                                      </p:cBhvr>
                                      <p:to>
                                        <p:strVal val="visible"/>
                                      </p:to>
                                    </p:set>
                                    <p:anim calcmode="lin" valueType="num">
                                      <p:cBhvr>
                                        <p:cTn id="16" dur="3000" fill="hold"/>
                                        <p:tgtEl>
                                          <p:spTgt spid="4"/>
                                        </p:tgtEl>
                                        <p:attrNameLst>
                                          <p:attrName>ppt_w</p:attrName>
                                        </p:attrNameLst>
                                      </p:cBhvr>
                                      <p:tavLst>
                                        <p:tav tm="0">
                                          <p:val>
                                            <p:fltVal val="0"/>
                                          </p:val>
                                        </p:tav>
                                        <p:tav tm="100000">
                                          <p:val>
                                            <p:strVal val="#ppt_w"/>
                                          </p:val>
                                        </p:tav>
                                      </p:tavLst>
                                    </p:anim>
                                    <p:anim calcmode="lin" valueType="num">
                                      <p:cBhvr>
                                        <p:cTn id="17" dur="3000" fill="hold"/>
                                        <p:tgtEl>
                                          <p:spTgt spid="4"/>
                                        </p:tgtEl>
                                        <p:attrNameLst>
                                          <p:attrName>ppt_h</p:attrName>
                                        </p:attrNameLst>
                                      </p:cBhvr>
                                      <p:tavLst>
                                        <p:tav tm="0">
                                          <p:val>
                                            <p:fltVal val="0"/>
                                          </p:val>
                                        </p:tav>
                                        <p:tav tm="100000">
                                          <p:val>
                                            <p:strVal val="#ppt_h"/>
                                          </p:val>
                                        </p:tav>
                                      </p:tavLst>
                                    </p:anim>
                                    <p:anim calcmode="lin" valueType="num">
                                      <p:cBhvr>
                                        <p:cTn id="18" dur="3000" fill="hold"/>
                                        <p:tgtEl>
                                          <p:spTgt spid="4"/>
                                        </p:tgtEl>
                                        <p:attrNameLst>
                                          <p:attrName>ppt_x</p:attrName>
                                        </p:attrNameLst>
                                      </p:cBhvr>
                                      <p:tavLst>
                                        <p:tav tm="0">
                                          <p:val>
                                            <p:fltVal val="0.5"/>
                                          </p:val>
                                        </p:tav>
                                        <p:tav tm="100000">
                                          <p:val>
                                            <p:strVal val="#ppt_x"/>
                                          </p:val>
                                        </p:tav>
                                      </p:tavLst>
                                    </p:anim>
                                    <p:anim calcmode="lin" valueType="num">
                                      <p:cBhvr>
                                        <p:cTn id="19" dur="3000" fill="hold"/>
                                        <p:tgtEl>
                                          <p:spTgt spid="4"/>
                                        </p:tgtEl>
                                        <p:attrNameLst>
                                          <p:attrName>ppt_y</p:attrName>
                                        </p:attrNameLst>
                                      </p:cBhvr>
                                      <p:tavLst>
                                        <p:tav tm="0">
                                          <p:val>
                                            <p:fltVal val="0.5"/>
                                          </p:val>
                                        </p:tav>
                                        <p:tav tm="100000">
                                          <p:val>
                                            <p:strVal val="#ppt_y"/>
                                          </p:val>
                                        </p:tav>
                                      </p:tavLst>
                                    </p:anim>
                                  </p:childTnLst>
                                </p:cTn>
                              </p:par>
                              <p:par>
                                <p:cTn id="20" presetID="8" presetClass="emph" presetSubtype="0" fill="hold" grpId="1" nodeType="withEffect">
                                  <p:stCondLst>
                                    <p:cond delay="0"/>
                                  </p:stCondLst>
                                  <p:childTnLst>
                                    <p:animRot by="21600000">
                                      <p:cBhvr>
                                        <p:cTn id="21" dur="3000" fill="hold"/>
                                        <p:tgtEl>
                                          <p:spTgt spid="3"/>
                                        </p:tgtEl>
                                        <p:attrNameLst>
                                          <p:attrName>r</p:attrName>
                                        </p:attrNameLst>
                                      </p:cBhvr>
                                    </p:animRot>
                                  </p:childTnLst>
                                </p:cTn>
                              </p:par>
                              <p:par>
                                <p:cTn id="22" presetID="8" presetClass="emph" presetSubtype="0" fill="hold" grpId="1" nodeType="withEffect">
                                  <p:stCondLst>
                                    <p:cond delay="0"/>
                                  </p:stCondLst>
                                  <p:childTnLst>
                                    <p:animRot by="21600000">
                                      <p:cBhvr>
                                        <p:cTn id="23" dur="3000" fill="hold"/>
                                        <p:tgtEl>
                                          <p:spTgt spid="4"/>
                                        </p:tgtEl>
                                        <p:attrNameLst>
                                          <p:attrName>r</p:attrName>
                                        </p:attrNameLst>
                                      </p:cBhvr>
                                    </p:animRot>
                                  </p:childTnLst>
                                </p:cTn>
                              </p:par>
                              <p:par>
                                <p:cTn id="24" presetID="23" presetClass="entr" presetSubtype="528" fill="hold" grpId="0" nodeType="withEffect">
                                  <p:stCondLst>
                                    <p:cond delay="0"/>
                                  </p:stCondLst>
                                  <p:childTnLst>
                                    <p:set>
                                      <p:cBhvr>
                                        <p:cTn id="25" dur="1" fill="hold">
                                          <p:stCondLst>
                                            <p:cond delay="0"/>
                                          </p:stCondLst>
                                        </p:cTn>
                                        <p:tgtEl>
                                          <p:spTgt spid="5"/>
                                        </p:tgtEl>
                                        <p:attrNameLst>
                                          <p:attrName>style.visibility</p:attrName>
                                        </p:attrNameLst>
                                      </p:cBhvr>
                                      <p:to>
                                        <p:strVal val="visible"/>
                                      </p:to>
                                    </p:set>
                                    <p:anim calcmode="lin" valueType="num">
                                      <p:cBhvr>
                                        <p:cTn id="26" dur="3000" fill="hold"/>
                                        <p:tgtEl>
                                          <p:spTgt spid="5"/>
                                        </p:tgtEl>
                                        <p:attrNameLst>
                                          <p:attrName>ppt_w</p:attrName>
                                        </p:attrNameLst>
                                      </p:cBhvr>
                                      <p:tavLst>
                                        <p:tav tm="0">
                                          <p:val>
                                            <p:fltVal val="0"/>
                                          </p:val>
                                        </p:tav>
                                        <p:tav tm="100000">
                                          <p:val>
                                            <p:strVal val="#ppt_w"/>
                                          </p:val>
                                        </p:tav>
                                      </p:tavLst>
                                    </p:anim>
                                    <p:anim calcmode="lin" valueType="num">
                                      <p:cBhvr>
                                        <p:cTn id="27" dur="3000" fill="hold"/>
                                        <p:tgtEl>
                                          <p:spTgt spid="5"/>
                                        </p:tgtEl>
                                        <p:attrNameLst>
                                          <p:attrName>ppt_h</p:attrName>
                                        </p:attrNameLst>
                                      </p:cBhvr>
                                      <p:tavLst>
                                        <p:tav tm="0">
                                          <p:val>
                                            <p:fltVal val="0"/>
                                          </p:val>
                                        </p:tav>
                                        <p:tav tm="100000">
                                          <p:val>
                                            <p:strVal val="#ppt_h"/>
                                          </p:val>
                                        </p:tav>
                                      </p:tavLst>
                                    </p:anim>
                                    <p:anim calcmode="lin" valueType="num">
                                      <p:cBhvr>
                                        <p:cTn id="28" dur="3000" fill="hold"/>
                                        <p:tgtEl>
                                          <p:spTgt spid="5"/>
                                        </p:tgtEl>
                                        <p:attrNameLst>
                                          <p:attrName>ppt_x</p:attrName>
                                        </p:attrNameLst>
                                      </p:cBhvr>
                                      <p:tavLst>
                                        <p:tav tm="0">
                                          <p:val>
                                            <p:fltVal val="0.5"/>
                                          </p:val>
                                        </p:tav>
                                        <p:tav tm="100000">
                                          <p:val>
                                            <p:strVal val="#ppt_x"/>
                                          </p:val>
                                        </p:tav>
                                      </p:tavLst>
                                    </p:anim>
                                    <p:anim calcmode="lin" valueType="num">
                                      <p:cBhvr>
                                        <p:cTn id="29" dur="3000" fill="hold"/>
                                        <p:tgtEl>
                                          <p:spTgt spid="5"/>
                                        </p:tgtEl>
                                        <p:attrNameLst>
                                          <p:attrName>ppt_y</p:attrName>
                                        </p:attrNameLst>
                                      </p:cBhvr>
                                      <p:tavLst>
                                        <p:tav tm="0">
                                          <p:val>
                                            <p:fltVal val="0.5"/>
                                          </p:val>
                                        </p:tav>
                                        <p:tav tm="100000">
                                          <p:val>
                                            <p:strVal val="#ppt_y"/>
                                          </p:val>
                                        </p:tav>
                                      </p:tavLst>
                                    </p:anim>
                                  </p:childTnLst>
                                </p:cTn>
                              </p:par>
                              <p:par>
                                <p:cTn id="30" presetID="8" presetClass="emph" presetSubtype="0" fill="hold" grpId="1" nodeType="withEffect">
                                  <p:stCondLst>
                                    <p:cond delay="0"/>
                                  </p:stCondLst>
                                  <p:childTnLst>
                                    <p:animRot by="21600000">
                                      <p:cBhvr>
                                        <p:cTn id="31" dur="3000" fill="hold"/>
                                        <p:tgtEl>
                                          <p:spTgt spid="5"/>
                                        </p:tgtEl>
                                        <p:attrNameLst>
                                          <p:attrName>r</p:attrName>
                                        </p:attrNameLst>
                                      </p:cBhvr>
                                    </p:animRot>
                                  </p:childTnLst>
                                </p:cTn>
                              </p:par>
                              <p:par>
                                <p:cTn id="32" presetID="23" presetClass="entr" presetSubtype="528" fill="hold" grpId="0" nodeType="withEffect">
                                  <p:stCondLst>
                                    <p:cond delay="0"/>
                                  </p:stCondLst>
                                  <p:childTnLst>
                                    <p:set>
                                      <p:cBhvr>
                                        <p:cTn id="33" dur="1" fill="hold">
                                          <p:stCondLst>
                                            <p:cond delay="0"/>
                                          </p:stCondLst>
                                        </p:cTn>
                                        <p:tgtEl>
                                          <p:spTgt spid="6"/>
                                        </p:tgtEl>
                                        <p:attrNameLst>
                                          <p:attrName>style.visibility</p:attrName>
                                        </p:attrNameLst>
                                      </p:cBhvr>
                                      <p:to>
                                        <p:strVal val="visible"/>
                                      </p:to>
                                    </p:set>
                                    <p:anim calcmode="lin" valueType="num">
                                      <p:cBhvr>
                                        <p:cTn id="34" dur="3000" fill="hold"/>
                                        <p:tgtEl>
                                          <p:spTgt spid="6"/>
                                        </p:tgtEl>
                                        <p:attrNameLst>
                                          <p:attrName>ppt_w</p:attrName>
                                        </p:attrNameLst>
                                      </p:cBhvr>
                                      <p:tavLst>
                                        <p:tav tm="0">
                                          <p:val>
                                            <p:fltVal val="0"/>
                                          </p:val>
                                        </p:tav>
                                        <p:tav tm="100000">
                                          <p:val>
                                            <p:strVal val="#ppt_w"/>
                                          </p:val>
                                        </p:tav>
                                      </p:tavLst>
                                    </p:anim>
                                    <p:anim calcmode="lin" valueType="num">
                                      <p:cBhvr>
                                        <p:cTn id="35" dur="3000" fill="hold"/>
                                        <p:tgtEl>
                                          <p:spTgt spid="6"/>
                                        </p:tgtEl>
                                        <p:attrNameLst>
                                          <p:attrName>ppt_h</p:attrName>
                                        </p:attrNameLst>
                                      </p:cBhvr>
                                      <p:tavLst>
                                        <p:tav tm="0">
                                          <p:val>
                                            <p:fltVal val="0"/>
                                          </p:val>
                                        </p:tav>
                                        <p:tav tm="100000">
                                          <p:val>
                                            <p:strVal val="#ppt_h"/>
                                          </p:val>
                                        </p:tav>
                                      </p:tavLst>
                                    </p:anim>
                                    <p:anim calcmode="lin" valueType="num">
                                      <p:cBhvr>
                                        <p:cTn id="36" dur="3000" fill="hold"/>
                                        <p:tgtEl>
                                          <p:spTgt spid="6"/>
                                        </p:tgtEl>
                                        <p:attrNameLst>
                                          <p:attrName>ppt_x</p:attrName>
                                        </p:attrNameLst>
                                      </p:cBhvr>
                                      <p:tavLst>
                                        <p:tav tm="0">
                                          <p:val>
                                            <p:fltVal val="0.5"/>
                                          </p:val>
                                        </p:tav>
                                        <p:tav tm="100000">
                                          <p:val>
                                            <p:strVal val="#ppt_x"/>
                                          </p:val>
                                        </p:tav>
                                      </p:tavLst>
                                    </p:anim>
                                    <p:anim calcmode="lin" valueType="num">
                                      <p:cBhvr>
                                        <p:cTn id="37" dur="3000" fill="hold"/>
                                        <p:tgtEl>
                                          <p:spTgt spid="6"/>
                                        </p:tgtEl>
                                        <p:attrNameLst>
                                          <p:attrName>ppt_y</p:attrName>
                                        </p:attrNameLst>
                                      </p:cBhvr>
                                      <p:tavLst>
                                        <p:tav tm="0">
                                          <p:val>
                                            <p:fltVal val="0.5"/>
                                          </p:val>
                                        </p:tav>
                                        <p:tav tm="100000">
                                          <p:val>
                                            <p:strVal val="#ppt_y"/>
                                          </p:val>
                                        </p:tav>
                                      </p:tavLst>
                                    </p:anim>
                                  </p:childTnLst>
                                </p:cTn>
                              </p:par>
                              <p:par>
                                <p:cTn id="38" presetID="8" presetClass="emph" presetSubtype="0" fill="hold" grpId="1" nodeType="withEffect">
                                  <p:stCondLst>
                                    <p:cond delay="0"/>
                                  </p:stCondLst>
                                  <p:childTnLst>
                                    <p:animRot by="21600000">
                                      <p:cBhvr>
                                        <p:cTn id="39" dur="3000" fill="hold"/>
                                        <p:tgtEl>
                                          <p:spTgt spid="6"/>
                                        </p:tgtEl>
                                        <p:attrNameLst>
                                          <p:attrName>r</p:attrName>
                                        </p:attrNameLst>
                                      </p:cBhvr>
                                    </p:animRot>
                                  </p:childTnLst>
                                </p:cTn>
                              </p:par>
                            </p:childTnLst>
                          </p:cTn>
                        </p:par>
                        <p:par>
                          <p:cTn id="40" fill="hold">
                            <p:stCondLst>
                              <p:cond delay="3000"/>
                            </p:stCondLst>
                            <p:childTnLst>
                              <p:par>
                                <p:cTn id="41" presetID="23" presetClass="exit" presetSubtype="544" fill="hold" grpId="2" nodeType="afterEffect">
                                  <p:stCondLst>
                                    <p:cond delay="0"/>
                                  </p:stCondLst>
                                  <p:childTnLst>
                                    <p:anim calcmode="lin" valueType="num">
                                      <p:cBhvr>
                                        <p:cTn id="42" dur="3000"/>
                                        <p:tgtEl>
                                          <p:spTgt spid="3"/>
                                        </p:tgtEl>
                                        <p:attrNameLst>
                                          <p:attrName>ppt_w</p:attrName>
                                        </p:attrNameLst>
                                      </p:cBhvr>
                                      <p:tavLst>
                                        <p:tav tm="0">
                                          <p:val>
                                            <p:strVal val="ppt_w"/>
                                          </p:val>
                                        </p:tav>
                                        <p:tav tm="100000">
                                          <p:val>
                                            <p:fltVal val="0"/>
                                          </p:val>
                                        </p:tav>
                                      </p:tavLst>
                                    </p:anim>
                                    <p:anim calcmode="lin" valueType="num">
                                      <p:cBhvr>
                                        <p:cTn id="43" dur="3000"/>
                                        <p:tgtEl>
                                          <p:spTgt spid="3"/>
                                        </p:tgtEl>
                                        <p:attrNameLst>
                                          <p:attrName>ppt_h</p:attrName>
                                        </p:attrNameLst>
                                      </p:cBhvr>
                                      <p:tavLst>
                                        <p:tav tm="0">
                                          <p:val>
                                            <p:strVal val="ppt_h"/>
                                          </p:val>
                                        </p:tav>
                                        <p:tav tm="100000">
                                          <p:val>
                                            <p:fltVal val="0"/>
                                          </p:val>
                                        </p:tav>
                                      </p:tavLst>
                                    </p:anim>
                                    <p:anim calcmode="lin" valueType="num">
                                      <p:cBhvr>
                                        <p:cTn id="44" dur="3000"/>
                                        <p:tgtEl>
                                          <p:spTgt spid="3"/>
                                        </p:tgtEl>
                                        <p:attrNameLst>
                                          <p:attrName>ppt_x</p:attrName>
                                        </p:attrNameLst>
                                      </p:cBhvr>
                                      <p:tavLst>
                                        <p:tav tm="0">
                                          <p:val>
                                            <p:strVal val="ppt_x"/>
                                          </p:val>
                                        </p:tav>
                                        <p:tav tm="100000">
                                          <p:val>
                                            <p:fltVal val="0.5"/>
                                          </p:val>
                                        </p:tav>
                                      </p:tavLst>
                                    </p:anim>
                                    <p:anim calcmode="lin" valueType="num">
                                      <p:cBhvr>
                                        <p:cTn id="45" dur="3000"/>
                                        <p:tgtEl>
                                          <p:spTgt spid="3"/>
                                        </p:tgtEl>
                                        <p:attrNameLst>
                                          <p:attrName>ppt_y</p:attrName>
                                        </p:attrNameLst>
                                      </p:cBhvr>
                                      <p:tavLst>
                                        <p:tav tm="0">
                                          <p:val>
                                            <p:strVal val="ppt_y"/>
                                          </p:val>
                                        </p:tav>
                                        <p:tav tm="100000">
                                          <p:val>
                                            <p:fltVal val="0.5"/>
                                          </p:val>
                                        </p:tav>
                                      </p:tavLst>
                                    </p:anim>
                                    <p:set>
                                      <p:cBhvr>
                                        <p:cTn id="46" dur="1" fill="hold">
                                          <p:stCondLst>
                                            <p:cond delay="2999"/>
                                          </p:stCondLst>
                                        </p:cTn>
                                        <p:tgtEl>
                                          <p:spTgt spid="3"/>
                                        </p:tgtEl>
                                        <p:attrNameLst>
                                          <p:attrName>style.visibility</p:attrName>
                                        </p:attrNameLst>
                                      </p:cBhvr>
                                      <p:to>
                                        <p:strVal val="hidden"/>
                                      </p:to>
                                    </p:set>
                                  </p:childTnLst>
                                </p:cTn>
                              </p:par>
                              <p:par>
                                <p:cTn id="47" presetID="23" presetClass="exit" presetSubtype="544" fill="hold" grpId="2" nodeType="withEffect">
                                  <p:stCondLst>
                                    <p:cond delay="0"/>
                                  </p:stCondLst>
                                  <p:childTnLst>
                                    <p:anim calcmode="lin" valueType="num">
                                      <p:cBhvr>
                                        <p:cTn id="48" dur="3000"/>
                                        <p:tgtEl>
                                          <p:spTgt spid="4"/>
                                        </p:tgtEl>
                                        <p:attrNameLst>
                                          <p:attrName>ppt_w</p:attrName>
                                        </p:attrNameLst>
                                      </p:cBhvr>
                                      <p:tavLst>
                                        <p:tav tm="0">
                                          <p:val>
                                            <p:strVal val="ppt_w"/>
                                          </p:val>
                                        </p:tav>
                                        <p:tav tm="100000">
                                          <p:val>
                                            <p:fltVal val="0"/>
                                          </p:val>
                                        </p:tav>
                                      </p:tavLst>
                                    </p:anim>
                                    <p:anim calcmode="lin" valueType="num">
                                      <p:cBhvr>
                                        <p:cTn id="49" dur="3000"/>
                                        <p:tgtEl>
                                          <p:spTgt spid="4"/>
                                        </p:tgtEl>
                                        <p:attrNameLst>
                                          <p:attrName>ppt_h</p:attrName>
                                        </p:attrNameLst>
                                      </p:cBhvr>
                                      <p:tavLst>
                                        <p:tav tm="0">
                                          <p:val>
                                            <p:strVal val="ppt_h"/>
                                          </p:val>
                                        </p:tav>
                                        <p:tav tm="100000">
                                          <p:val>
                                            <p:fltVal val="0"/>
                                          </p:val>
                                        </p:tav>
                                      </p:tavLst>
                                    </p:anim>
                                    <p:anim calcmode="lin" valueType="num">
                                      <p:cBhvr>
                                        <p:cTn id="50" dur="3000"/>
                                        <p:tgtEl>
                                          <p:spTgt spid="4"/>
                                        </p:tgtEl>
                                        <p:attrNameLst>
                                          <p:attrName>ppt_x</p:attrName>
                                        </p:attrNameLst>
                                      </p:cBhvr>
                                      <p:tavLst>
                                        <p:tav tm="0">
                                          <p:val>
                                            <p:strVal val="ppt_x"/>
                                          </p:val>
                                        </p:tav>
                                        <p:tav tm="100000">
                                          <p:val>
                                            <p:fltVal val="0.5"/>
                                          </p:val>
                                        </p:tav>
                                      </p:tavLst>
                                    </p:anim>
                                    <p:anim calcmode="lin" valueType="num">
                                      <p:cBhvr>
                                        <p:cTn id="51" dur="3000"/>
                                        <p:tgtEl>
                                          <p:spTgt spid="4"/>
                                        </p:tgtEl>
                                        <p:attrNameLst>
                                          <p:attrName>ppt_y</p:attrName>
                                        </p:attrNameLst>
                                      </p:cBhvr>
                                      <p:tavLst>
                                        <p:tav tm="0">
                                          <p:val>
                                            <p:strVal val="ppt_y"/>
                                          </p:val>
                                        </p:tav>
                                        <p:tav tm="100000">
                                          <p:val>
                                            <p:fltVal val="0.5"/>
                                          </p:val>
                                        </p:tav>
                                      </p:tavLst>
                                    </p:anim>
                                    <p:set>
                                      <p:cBhvr>
                                        <p:cTn id="52" dur="1" fill="hold">
                                          <p:stCondLst>
                                            <p:cond delay="2999"/>
                                          </p:stCondLst>
                                        </p:cTn>
                                        <p:tgtEl>
                                          <p:spTgt spid="4"/>
                                        </p:tgtEl>
                                        <p:attrNameLst>
                                          <p:attrName>style.visibility</p:attrName>
                                        </p:attrNameLst>
                                      </p:cBhvr>
                                      <p:to>
                                        <p:strVal val="hidden"/>
                                      </p:to>
                                    </p:set>
                                  </p:childTnLst>
                                </p:cTn>
                              </p:par>
                              <p:par>
                                <p:cTn id="53" presetID="23" presetClass="exit" presetSubtype="544" fill="hold" grpId="2" nodeType="withEffect">
                                  <p:stCondLst>
                                    <p:cond delay="0"/>
                                  </p:stCondLst>
                                  <p:childTnLst>
                                    <p:anim calcmode="lin" valueType="num">
                                      <p:cBhvr>
                                        <p:cTn id="54" dur="3000"/>
                                        <p:tgtEl>
                                          <p:spTgt spid="5"/>
                                        </p:tgtEl>
                                        <p:attrNameLst>
                                          <p:attrName>ppt_w</p:attrName>
                                        </p:attrNameLst>
                                      </p:cBhvr>
                                      <p:tavLst>
                                        <p:tav tm="0">
                                          <p:val>
                                            <p:strVal val="ppt_w"/>
                                          </p:val>
                                        </p:tav>
                                        <p:tav tm="100000">
                                          <p:val>
                                            <p:fltVal val="0"/>
                                          </p:val>
                                        </p:tav>
                                      </p:tavLst>
                                    </p:anim>
                                    <p:anim calcmode="lin" valueType="num">
                                      <p:cBhvr>
                                        <p:cTn id="55" dur="3000"/>
                                        <p:tgtEl>
                                          <p:spTgt spid="5"/>
                                        </p:tgtEl>
                                        <p:attrNameLst>
                                          <p:attrName>ppt_h</p:attrName>
                                        </p:attrNameLst>
                                      </p:cBhvr>
                                      <p:tavLst>
                                        <p:tav tm="0">
                                          <p:val>
                                            <p:strVal val="ppt_h"/>
                                          </p:val>
                                        </p:tav>
                                        <p:tav tm="100000">
                                          <p:val>
                                            <p:fltVal val="0"/>
                                          </p:val>
                                        </p:tav>
                                      </p:tavLst>
                                    </p:anim>
                                    <p:anim calcmode="lin" valueType="num">
                                      <p:cBhvr>
                                        <p:cTn id="56" dur="3000"/>
                                        <p:tgtEl>
                                          <p:spTgt spid="5"/>
                                        </p:tgtEl>
                                        <p:attrNameLst>
                                          <p:attrName>ppt_x</p:attrName>
                                        </p:attrNameLst>
                                      </p:cBhvr>
                                      <p:tavLst>
                                        <p:tav tm="0">
                                          <p:val>
                                            <p:strVal val="ppt_x"/>
                                          </p:val>
                                        </p:tav>
                                        <p:tav tm="100000">
                                          <p:val>
                                            <p:fltVal val="0.5"/>
                                          </p:val>
                                        </p:tav>
                                      </p:tavLst>
                                    </p:anim>
                                    <p:anim calcmode="lin" valueType="num">
                                      <p:cBhvr>
                                        <p:cTn id="57" dur="3000"/>
                                        <p:tgtEl>
                                          <p:spTgt spid="5"/>
                                        </p:tgtEl>
                                        <p:attrNameLst>
                                          <p:attrName>ppt_y</p:attrName>
                                        </p:attrNameLst>
                                      </p:cBhvr>
                                      <p:tavLst>
                                        <p:tav tm="0">
                                          <p:val>
                                            <p:strVal val="ppt_y"/>
                                          </p:val>
                                        </p:tav>
                                        <p:tav tm="100000">
                                          <p:val>
                                            <p:fltVal val="0.5"/>
                                          </p:val>
                                        </p:tav>
                                      </p:tavLst>
                                    </p:anim>
                                    <p:set>
                                      <p:cBhvr>
                                        <p:cTn id="58" dur="1" fill="hold">
                                          <p:stCondLst>
                                            <p:cond delay="2999"/>
                                          </p:stCondLst>
                                        </p:cTn>
                                        <p:tgtEl>
                                          <p:spTgt spid="5"/>
                                        </p:tgtEl>
                                        <p:attrNameLst>
                                          <p:attrName>style.visibility</p:attrName>
                                        </p:attrNameLst>
                                      </p:cBhvr>
                                      <p:to>
                                        <p:strVal val="hidden"/>
                                      </p:to>
                                    </p:set>
                                  </p:childTnLst>
                                </p:cTn>
                              </p:par>
                              <p:par>
                                <p:cTn id="59" presetID="23" presetClass="exit" presetSubtype="544" fill="hold" grpId="2" nodeType="withEffect">
                                  <p:stCondLst>
                                    <p:cond delay="0"/>
                                  </p:stCondLst>
                                  <p:childTnLst>
                                    <p:anim calcmode="lin" valueType="num">
                                      <p:cBhvr>
                                        <p:cTn id="60" dur="3000"/>
                                        <p:tgtEl>
                                          <p:spTgt spid="6"/>
                                        </p:tgtEl>
                                        <p:attrNameLst>
                                          <p:attrName>ppt_w</p:attrName>
                                        </p:attrNameLst>
                                      </p:cBhvr>
                                      <p:tavLst>
                                        <p:tav tm="0">
                                          <p:val>
                                            <p:strVal val="ppt_w"/>
                                          </p:val>
                                        </p:tav>
                                        <p:tav tm="100000">
                                          <p:val>
                                            <p:fltVal val="0"/>
                                          </p:val>
                                        </p:tav>
                                      </p:tavLst>
                                    </p:anim>
                                    <p:anim calcmode="lin" valueType="num">
                                      <p:cBhvr>
                                        <p:cTn id="61" dur="3000"/>
                                        <p:tgtEl>
                                          <p:spTgt spid="6"/>
                                        </p:tgtEl>
                                        <p:attrNameLst>
                                          <p:attrName>ppt_h</p:attrName>
                                        </p:attrNameLst>
                                      </p:cBhvr>
                                      <p:tavLst>
                                        <p:tav tm="0">
                                          <p:val>
                                            <p:strVal val="ppt_h"/>
                                          </p:val>
                                        </p:tav>
                                        <p:tav tm="100000">
                                          <p:val>
                                            <p:fltVal val="0"/>
                                          </p:val>
                                        </p:tav>
                                      </p:tavLst>
                                    </p:anim>
                                    <p:anim calcmode="lin" valueType="num">
                                      <p:cBhvr>
                                        <p:cTn id="62" dur="3000"/>
                                        <p:tgtEl>
                                          <p:spTgt spid="6"/>
                                        </p:tgtEl>
                                        <p:attrNameLst>
                                          <p:attrName>ppt_x</p:attrName>
                                        </p:attrNameLst>
                                      </p:cBhvr>
                                      <p:tavLst>
                                        <p:tav tm="0">
                                          <p:val>
                                            <p:strVal val="ppt_x"/>
                                          </p:val>
                                        </p:tav>
                                        <p:tav tm="100000">
                                          <p:val>
                                            <p:fltVal val="0.5"/>
                                          </p:val>
                                        </p:tav>
                                      </p:tavLst>
                                    </p:anim>
                                    <p:anim calcmode="lin" valueType="num">
                                      <p:cBhvr>
                                        <p:cTn id="63" dur="3000"/>
                                        <p:tgtEl>
                                          <p:spTgt spid="6"/>
                                        </p:tgtEl>
                                        <p:attrNameLst>
                                          <p:attrName>ppt_y</p:attrName>
                                        </p:attrNameLst>
                                      </p:cBhvr>
                                      <p:tavLst>
                                        <p:tav tm="0">
                                          <p:val>
                                            <p:strVal val="ppt_y"/>
                                          </p:val>
                                        </p:tav>
                                        <p:tav tm="100000">
                                          <p:val>
                                            <p:fltVal val="0.5"/>
                                          </p:val>
                                        </p:tav>
                                      </p:tavLst>
                                    </p:anim>
                                    <p:set>
                                      <p:cBhvr>
                                        <p:cTn id="64" dur="1" fill="hold">
                                          <p:stCondLst>
                                            <p:cond delay="2999"/>
                                          </p:stCondLst>
                                        </p:cTn>
                                        <p:tgtEl>
                                          <p:spTgt spid="6"/>
                                        </p:tgtEl>
                                        <p:attrNameLst>
                                          <p:attrName>style.visibility</p:attrName>
                                        </p:attrNameLst>
                                      </p:cBhvr>
                                      <p:to>
                                        <p:strVal val="hidden"/>
                                      </p:to>
                                    </p:set>
                                  </p:childTnLst>
                                </p:cTn>
                              </p:par>
                              <p:par>
                                <p:cTn id="65" presetID="8" presetClass="emph" presetSubtype="0" fill="hold" grpId="3" nodeType="withEffect">
                                  <p:stCondLst>
                                    <p:cond delay="0"/>
                                  </p:stCondLst>
                                  <p:childTnLst>
                                    <p:animRot by="-21600000">
                                      <p:cBhvr>
                                        <p:cTn id="66" dur="3000" fill="hold"/>
                                        <p:tgtEl>
                                          <p:spTgt spid="3"/>
                                        </p:tgtEl>
                                        <p:attrNameLst>
                                          <p:attrName>r</p:attrName>
                                        </p:attrNameLst>
                                      </p:cBhvr>
                                    </p:animRot>
                                  </p:childTnLst>
                                </p:cTn>
                              </p:par>
                              <p:par>
                                <p:cTn id="67" presetID="8" presetClass="emph" presetSubtype="0" fill="hold" grpId="3" nodeType="withEffect">
                                  <p:stCondLst>
                                    <p:cond delay="0"/>
                                  </p:stCondLst>
                                  <p:childTnLst>
                                    <p:animRot by="-21600000">
                                      <p:cBhvr>
                                        <p:cTn id="68" dur="3000" fill="hold"/>
                                        <p:tgtEl>
                                          <p:spTgt spid="4"/>
                                        </p:tgtEl>
                                        <p:attrNameLst>
                                          <p:attrName>r</p:attrName>
                                        </p:attrNameLst>
                                      </p:cBhvr>
                                    </p:animRot>
                                  </p:childTnLst>
                                </p:cTn>
                              </p:par>
                              <p:par>
                                <p:cTn id="69" presetID="8" presetClass="emph" presetSubtype="0" fill="hold" grpId="3" nodeType="withEffect">
                                  <p:stCondLst>
                                    <p:cond delay="0"/>
                                  </p:stCondLst>
                                  <p:childTnLst>
                                    <p:animRot by="-21600000">
                                      <p:cBhvr>
                                        <p:cTn id="70" dur="3000" fill="hold"/>
                                        <p:tgtEl>
                                          <p:spTgt spid="5"/>
                                        </p:tgtEl>
                                        <p:attrNameLst>
                                          <p:attrName>r</p:attrName>
                                        </p:attrNameLst>
                                      </p:cBhvr>
                                    </p:animRot>
                                  </p:childTnLst>
                                </p:cTn>
                              </p:par>
                              <p:par>
                                <p:cTn id="71" presetID="8" presetClass="emph" presetSubtype="0" fill="hold" grpId="3" nodeType="withEffect">
                                  <p:stCondLst>
                                    <p:cond delay="0"/>
                                  </p:stCondLst>
                                  <p:childTnLst>
                                    <p:animRot by="-21600000">
                                      <p:cBhvr>
                                        <p:cTn id="72" dur="3000" fill="hold"/>
                                        <p:tgtEl>
                                          <p:spTgt spid="6"/>
                                        </p:tgtEl>
                                        <p:attrNameLst>
                                          <p:attrName>r</p:attrName>
                                        </p:attrNameLst>
                                      </p:cBhvr>
                                    </p:animRot>
                                  </p:childTnLst>
                                </p:cTn>
                              </p:par>
                              <p:par>
                                <p:cTn id="73" presetID="23" presetClass="entr" presetSubtype="288" fill="hold" nodeType="withEffect">
                                  <p:stCondLst>
                                    <p:cond delay="0"/>
                                  </p:stCondLst>
                                  <p:childTnLst>
                                    <p:set>
                                      <p:cBhvr>
                                        <p:cTn id="74" dur="1" fill="hold">
                                          <p:stCondLst>
                                            <p:cond delay="0"/>
                                          </p:stCondLst>
                                        </p:cTn>
                                        <p:tgtEl>
                                          <p:spTgt spid="2"/>
                                        </p:tgtEl>
                                        <p:attrNameLst>
                                          <p:attrName>style.visibility</p:attrName>
                                        </p:attrNameLst>
                                      </p:cBhvr>
                                      <p:to>
                                        <p:strVal val="visible"/>
                                      </p:to>
                                    </p:set>
                                    <p:anim calcmode="lin" valueType="num">
                                      <p:cBhvr>
                                        <p:cTn id="75" dur="3000" fill="hold"/>
                                        <p:tgtEl>
                                          <p:spTgt spid="2"/>
                                        </p:tgtEl>
                                        <p:attrNameLst>
                                          <p:attrName>ppt_w</p:attrName>
                                        </p:attrNameLst>
                                      </p:cBhvr>
                                      <p:tavLst>
                                        <p:tav tm="0">
                                          <p:val>
                                            <p:strVal val="4/3*#ppt_w"/>
                                          </p:val>
                                        </p:tav>
                                        <p:tav tm="100000">
                                          <p:val>
                                            <p:strVal val="#ppt_w"/>
                                          </p:val>
                                        </p:tav>
                                      </p:tavLst>
                                    </p:anim>
                                    <p:anim calcmode="lin" valueType="num">
                                      <p:cBhvr>
                                        <p:cTn id="76" dur="3000" fill="hold"/>
                                        <p:tgtEl>
                                          <p:spTgt spid="2"/>
                                        </p:tgtEl>
                                        <p:attrNameLst>
                                          <p:attrName>ppt_h</p:attrName>
                                        </p:attrNameLst>
                                      </p:cBhvr>
                                      <p:tavLst>
                                        <p:tav tm="0">
                                          <p:val>
                                            <p:strVal val="4/3*#ppt_h"/>
                                          </p:val>
                                        </p:tav>
                                        <p:tav tm="100000">
                                          <p:val>
                                            <p:strVal val="#ppt_h"/>
                                          </p:val>
                                        </p:tav>
                                      </p:tavLst>
                                    </p:anim>
                                  </p:childTnLst>
                                </p:cTn>
                              </p:par>
                              <p:par>
                                <p:cTn id="77" presetID="21" presetClass="entr" presetSubtype="8" fill="hold" nodeType="withEffect">
                                  <p:stCondLst>
                                    <p:cond delay="0"/>
                                  </p:stCondLst>
                                  <p:childTnLst>
                                    <p:set>
                                      <p:cBhvr>
                                        <p:cTn id="78" dur="1" fill="hold">
                                          <p:stCondLst>
                                            <p:cond delay="0"/>
                                          </p:stCondLst>
                                        </p:cTn>
                                        <p:tgtEl>
                                          <p:spTgt spid="2"/>
                                        </p:tgtEl>
                                        <p:attrNameLst>
                                          <p:attrName>style.visibility</p:attrName>
                                        </p:attrNameLst>
                                      </p:cBhvr>
                                      <p:to>
                                        <p:strVal val="visible"/>
                                      </p:to>
                                    </p:set>
                                    <p:animEffect transition="in" filter="wheel(8)">
                                      <p:cBhvr>
                                        <p:cTn id="79" dur="30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P spid="3" grpId="2" animBg="1"/>
      <p:bldP spid="3" grpId="3" animBg="1"/>
      <p:bldP spid="4" grpId="0" animBg="1"/>
      <p:bldP spid="4" grpId="1" animBg="1"/>
      <p:bldP spid="4" grpId="2" animBg="1"/>
      <p:bldP spid="4" grpId="3" animBg="1"/>
      <p:bldP spid="5" grpId="0" animBg="1"/>
      <p:bldP spid="5" grpId="1" animBg="1"/>
      <p:bldP spid="5" grpId="2" animBg="1"/>
      <p:bldP spid="5" grpId="3" animBg="1"/>
      <p:bldP spid="6" grpId="0" animBg="1"/>
      <p:bldP spid="6" grpId="1" animBg="1"/>
      <p:bldP spid="6" grpId="2" animBg="1"/>
      <p:bldP spid="6" grpId="3" animBg="1"/>
      <p:bldP spid="7" grpId="0" animBg="1"/>
    </p:bld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1 Imagen" descr="1(24).jpg"/>
          <p:cNvPicPr>
            <a:picLocks noGrp="1" noChangeAspect="1"/>
          </p:cNvPicPr>
          <p:nvPr isPhoto="1"/>
        </p:nvPicPr>
        <p:blipFill>
          <a:blip r:embed="rId2">
            <a:lum/>
          </a:blip>
          <a:stretch>
            <a:fillRect/>
          </a:stretch>
        </p:blipFill>
        <p:spPr>
          <a:xfrm>
            <a:off x="0" y="0"/>
            <a:ext cx="9144000" cy="5143500"/>
          </a:xfrm>
          <a:prstGeom prst="rect">
            <a:avLst/>
          </a:prstGeom>
          <a:noFill/>
          <a:ln>
            <a:noFill/>
          </a:ln>
        </p:spPr>
      </p:pic>
      <p:sp>
        <p:nvSpPr>
          <p:cNvPr id="3" name="2 Anillo"/>
          <p:cNvSpPr/>
          <p:nvPr/>
        </p:nvSpPr>
        <p:spPr>
          <a:xfrm>
            <a:off x="3857620" y="0"/>
            <a:ext cx="1428760" cy="1428760"/>
          </a:xfrm>
          <a:prstGeom prst="donut">
            <a:avLst/>
          </a:prstGeom>
          <a:blipFill>
            <a:blip r:embed="rId3" cstate="print">
              <a:duotone>
                <a:schemeClr val="accent5">
                  <a:shade val="45000"/>
                  <a:satMod val="135000"/>
                </a:schemeClr>
                <a:prstClr val="white"/>
              </a:duotone>
              <a:lum contrast="40000"/>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 name="3 Anillo"/>
          <p:cNvSpPr/>
          <p:nvPr/>
        </p:nvSpPr>
        <p:spPr>
          <a:xfrm>
            <a:off x="3857620" y="642924"/>
            <a:ext cx="1428760" cy="1428760"/>
          </a:xfrm>
          <a:prstGeom prst="donut">
            <a:avLst/>
          </a:prstGeom>
          <a:blipFill>
            <a:blip r:embed="rId3" cstate="print">
              <a:duotone>
                <a:schemeClr val="accent5">
                  <a:shade val="45000"/>
                  <a:satMod val="135000"/>
                </a:schemeClr>
                <a:prstClr val="white"/>
              </a:duotone>
              <a:lum contrast="40000"/>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 name="4 Anillo"/>
          <p:cNvSpPr/>
          <p:nvPr/>
        </p:nvSpPr>
        <p:spPr>
          <a:xfrm>
            <a:off x="3857620" y="1500180"/>
            <a:ext cx="1428760" cy="1428760"/>
          </a:xfrm>
          <a:prstGeom prst="donut">
            <a:avLst/>
          </a:prstGeom>
          <a:blipFill>
            <a:blip r:embed="rId3" cstate="print">
              <a:duotone>
                <a:schemeClr val="accent5">
                  <a:shade val="45000"/>
                  <a:satMod val="135000"/>
                </a:schemeClr>
                <a:prstClr val="white"/>
              </a:duotone>
              <a:lum contrast="40000"/>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 name="5 Anillo"/>
          <p:cNvSpPr/>
          <p:nvPr/>
        </p:nvSpPr>
        <p:spPr>
          <a:xfrm>
            <a:off x="3857620" y="2143122"/>
            <a:ext cx="1428760" cy="1428760"/>
          </a:xfrm>
          <a:prstGeom prst="donut">
            <a:avLst/>
          </a:prstGeom>
          <a:blipFill>
            <a:blip r:embed="rId3" cstate="print">
              <a:duotone>
                <a:schemeClr val="accent5">
                  <a:shade val="45000"/>
                  <a:satMod val="135000"/>
                </a:schemeClr>
                <a:prstClr val="white"/>
              </a:duotone>
              <a:lum contrast="40000"/>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 name="6 Anillo"/>
          <p:cNvSpPr/>
          <p:nvPr/>
        </p:nvSpPr>
        <p:spPr>
          <a:xfrm>
            <a:off x="3857620" y="3000378"/>
            <a:ext cx="1428760" cy="1428760"/>
          </a:xfrm>
          <a:prstGeom prst="donut">
            <a:avLst/>
          </a:prstGeom>
          <a:blipFill>
            <a:blip r:embed="rId3" cstate="print">
              <a:duotone>
                <a:schemeClr val="accent5">
                  <a:shade val="45000"/>
                  <a:satMod val="135000"/>
                </a:schemeClr>
                <a:prstClr val="white"/>
              </a:duotone>
              <a:lum contrast="40000"/>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8" name="7 Anillo"/>
          <p:cNvSpPr/>
          <p:nvPr/>
        </p:nvSpPr>
        <p:spPr>
          <a:xfrm>
            <a:off x="3857620" y="3714740"/>
            <a:ext cx="1428760" cy="1428760"/>
          </a:xfrm>
          <a:prstGeom prst="donut">
            <a:avLst/>
          </a:prstGeom>
          <a:blipFill>
            <a:blip r:embed="rId3" cstate="print">
              <a:duotone>
                <a:schemeClr val="accent5">
                  <a:shade val="45000"/>
                  <a:satMod val="135000"/>
                </a:schemeClr>
                <a:prstClr val="white"/>
              </a:duotone>
              <a:lum contrast="40000"/>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9" name="8 Anillo"/>
          <p:cNvSpPr/>
          <p:nvPr/>
        </p:nvSpPr>
        <p:spPr>
          <a:xfrm>
            <a:off x="2071670" y="0"/>
            <a:ext cx="1428760" cy="1428760"/>
          </a:xfrm>
          <a:prstGeom prst="donut">
            <a:avLst/>
          </a:prstGeom>
          <a:blipFill>
            <a:blip r:embed="rId3" cstate="print">
              <a:duotone>
                <a:schemeClr val="accent5">
                  <a:shade val="45000"/>
                  <a:satMod val="135000"/>
                </a:schemeClr>
                <a:prstClr val="white"/>
              </a:duotone>
              <a:lum contrast="40000"/>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0" name="9 Anillo"/>
          <p:cNvSpPr/>
          <p:nvPr/>
        </p:nvSpPr>
        <p:spPr>
          <a:xfrm>
            <a:off x="2071670" y="642924"/>
            <a:ext cx="1428760" cy="1428760"/>
          </a:xfrm>
          <a:prstGeom prst="donut">
            <a:avLst/>
          </a:prstGeom>
          <a:blipFill>
            <a:blip r:embed="rId3" cstate="print">
              <a:duotone>
                <a:schemeClr val="accent5">
                  <a:shade val="45000"/>
                  <a:satMod val="135000"/>
                </a:schemeClr>
                <a:prstClr val="white"/>
              </a:duotone>
              <a:lum contrast="40000"/>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1" name="10 Anillo"/>
          <p:cNvSpPr/>
          <p:nvPr/>
        </p:nvSpPr>
        <p:spPr>
          <a:xfrm>
            <a:off x="2071670" y="1500180"/>
            <a:ext cx="1428760" cy="1428760"/>
          </a:xfrm>
          <a:prstGeom prst="donut">
            <a:avLst/>
          </a:prstGeom>
          <a:blipFill>
            <a:blip r:embed="rId3" cstate="print">
              <a:duotone>
                <a:schemeClr val="accent5">
                  <a:shade val="45000"/>
                  <a:satMod val="135000"/>
                </a:schemeClr>
                <a:prstClr val="white"/>
              </a:duotone>
              <a:lum contrast="40000"/>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2" name="11 Anillo"/>
          <p:cNvSpPr/>
          <p:nvPr/>
        </p:nvSpPr>
        <p:spPr>
          <a:xfrm>
            <a:off x="2071670" y="2143122"/>
            <a:ext cx="1428760" cy="1428760"/>
          </a:xfrm>
          <a:prstGeom prst="donut">
            <a:avLst/>
          </a:prstGeom>
          <a:blipFill>
            <a:blip r:embed="rId3" cstate="print">
              <a:duotone>
                <a:schemeClr val="accent5">
                  <a:shade val="45000"/>
                  <a:satMod val="135000"/>
                </a:schemeClr>
                <a:prstClr val="white"/>
              </a:duotone>
              <a:lum contrast="40000"/>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3" name="12 Anillo"/>
          <p:cNvSpPr/>
          <p:nvPr/>
        </p:nvSpPr>
        <p:spPr>
          <a:xfrm>
            <a:off x="2071670" y="3000378"/>
            <a:ext cx="1428760" cy="1428760"/>
          </a:xfrm>
          <a:prstGeom prst="donut">
            <a:avLst/>
          </a:prstGeom>
          <a:blipFill>
            <a:blip r:embed="rId3" cstate="print">
              <a:duotone>
                <a:schemeClr val="accent5">
                  <a:shade val="45000"/>
                  <a:satMod val="135000"/>
                </a:schemeClr>
                <a:prstClr val="white"/>
              </a:duotone>
              <a:lum contrast="40000"/>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4" name="13 Anillo"/>
          <p:cNvSpPr/>
          <p:nvPr/>
        </p:nvSpPr>
        <p:spPr>
          <a:xfrm>
            <a:off x="2071670" y="3714740"/>
            <a:ext cx="1428760" cy="1428760"/>
          </a:xfrm>
          <a:prstGeom prst="donut">
            <a:avLst/>
          </a:prstGeom>
          <a:blipFill>
            <a:blip r:embed="rId3" cstate="print">
              <a:duotone>
                <a:schemeClr val="accent5">
                  <a:shade val="45000"/>
                  <a:satMod val="135000"/>
                </a:schemeClr>
                <a:prstClr val="white"/>
              </a:duotone>
              <a:lum contrast="40000"/>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5" name="14 Anillo"/>
          <p:cNvSpPr/>
          <p:nvPr/>
        </p:nvSpPr>
        <p:spPr>
          <a:xfrm>
            <a:off x="5715008" y="0"/>
            <a:ext cx="1428760" cy="1428760"/>
          </a:xfrm>
          <a:prstGeom prst="donut">
            <a:avLst/>
          </a:prstGeom>
          <a:blipFill>
            <a:blip r:embed="rId3" cstate="print">
              <a:duotone>
                <a:schemeClr val="accent5">
                  <a:shade val="45000"/>
                  <a:satMod val="135000"/>
                </a:schemeClr>
                <a:prstClr val="white"/>
              </a:duotone>
              <a:lum contrast="40000"/>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6" name="15 Anillo"/>
          <p:cNvSpPr/>
          <p:nvPr/>
        </p:nvSpPr>
        <p:spPr>
          <a:xfrm>
            <a:off x="5715008" y="642924"/>
            <a:ext cx="1428760" cy="1428760"/>
          </a:xfrm>
          <a:prstGeom prst="donut">
            <a:avLst/>
          </a:prstGeom>
          <a:blipFill>
            <a:blip r:embed="rId3" cstate="print">
              <a:duotone>
                <a:schemeClr val="accent5">
                  <a:shade val="45000"/>
                  <a:satMod val="135000"/>
                </a:schemeClr>
                <a:prstClr val="white"/>
              </a:duotone>
              <a:lum contrast="40000"/>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7" name="16 Anillo"/>
          <p:cNvSpPr/>
          <p:nvPr/>
        </p:nvSpPr>
        <p:spPr>
          <a:xfrm>
            <a:off x="5715008" y="1500180"/>
            <a:ext cx="1428760" cy="1428760"/>
          </a:xfrm>
          <a:prstGeom prst="donut">
            <a:avLst/>
          </a:prstGeom>
          <a:blipFill>
            <a:blip r:embed="rId3" cstate="print">
              <a:duotone>
                <a:schemeClr val="accent5">
                  <a:shade val="45000"/>
                  <a:satMod val="135000"/>
                </a:schemeClr>
                <a:prstClr val="white"/>
              </a:duotone>
              <a:lum contrast="40000"/>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8" name="17 Anillo"/>
          <p:cNvSpPr/>
          <p:nvPr/>
        </p:nvSpPr>
        <p:spPr>
          <a:xfrm>
            <a:off x="5715008" y="2143122"/>
            <a:ext cx="1428760" cy="1428760"/>
          </a:xfrm>
          <a:prstGeom prst="donut">
            <a:avLst/>
          </a:prstGeom>
          <a:blipFill>
            <a:blip r:embed="rId3" cstate="print">
              <a:duotone>
                <a:schemeClr val="accent5">
                  <a:shade val="45000"/>
                  <a:satMod val="135000"/>
                </a:schemeClr>
                <a:prstClr val="white"/>
              </a:duotone>
              <a:lum contrast="40000"/>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9" name="18 Anillo"/>
          <p:cNvSpPr/>
          <p:nvPr/>
        </p:nvSpPr>
        <p:spPr>
          <a:xfrm>
            <a:off x="5715008" y="3000378"/>
            <a:ext cx="1428760" cy="1428760"/>
          </a:xfrm>
          <a:prstGeom prst="donut">
            <a:avLst/>
          </a:prstGeom>
          <a:blipFill>
            <a:blip r:embed="rId3" cstate="print">
              <a:duotone>
                <a:schemeClr val="accent5">
                  <a:shade val="45000"/>
                  <a:satMod val="135000"/>
                </a:schemeClr>
                <a:prstClr val="white"/>
              </a:duotone>
              <a:lum contrast="40000"/>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0" name="19 Anillo"/>
          <p:cNvSpPr/>
          <p:nvPr/>
        </p:nvSpPr>
        <p:spPr>
          <a:xfrm>
            <a:off x="5715008" y="3714740"/>
            <a:ext cx="1428760" cy="1428760"/>
          </a:xfrm>
          <a:prstGeom prst="donut">
            <a:avLst/>
          </a:prstGeom>
          <a:blipFill>
            <a:blip r:embed="rId3" cstate="print">
              <a:duotone>
                <a:schemeClr val="accent5">
                  <a:shade val="45000"/>
                  <a:satMod val="135000"/>
                </a:schemeClr>
                <a:prstClr val="white"/>
              </a:duotone>
              <a:lum contrast="40000"/>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1" name="20 Anillo"/>
          <p:cNvSpPr/>
          <p:nvPr/>
        </p:nvSpPr>
        <p:spPr>
          <a:xfrm>
            <a:off x="7500958" y="0"/>
            <a:ext cx="1428760" cy="1428760"/>
          </a:xfrm>
          <a:prstGeom prst="donut">
            <a:avLst/>
          </a:prstGeom>
          <a:blipFill>
            <a:blip r:embed="rId3" cstate="print">
              <a:duotone>
                <a:schemeClr val="accent5">
                  <a:shade val="45000"/>
                  <a:satMod val="135000"/>
                </a:schemeClr>
                <a:prstClr val="white"/>
              </a:duotone>
              <a:lum contrast="40000"/>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2" name="21 Anillo"/>
          <p:cNvSpPr/>
          <p:nvPr/>
        </p:nvSpPr>
        <p:spPr>
          <a:xfrm>
            <a:off x="7500958" y="642924"/>
            <a:ext cx="1428760" cy="1428760"/>
          </a:xfrm>
          <a:prstGeom prst="donut">
            <a:avLst/>
          </a:prstGeom>
          <a:blipFill>
            <a:blip r:embed="rId3" cstate="print">
              <a:duotone>
                <a:schemeClr val="accent5">
                  <a:shade val="45000"/>
                  <a:satMod val="135000"/>
                </a:schemeClr>
                <a:prstClr val="white"/>
              </a:duotone>
              <a:lum contrast="40000"/>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3" name="22 Anillo"/>
          <p:cNvSpPr/>
          <p:nvPr/>
        </p:nvSpPr>
        <p:spPr>
          <a:xfrm>
            <a:off x="7500958" y="1500180"/>
            <a:ext cx="1428760" cy="1428760"/>
          </a:xfrm>
          <a:prstGeom prst="donut">
            <a:avLst/>
          </a:prstGeom>
          <a:blipFill>
            <a:blip r:embed="rId3" cstate="print">
              <a:duotone>
                <a:schemeClr val="accent5">
                  <a:shade val="45000"/>
                  <a:satMod val="135000"/>
                </a:schemeClr>
                <a:prstClr val="white"/>
              </a:duotone>
              <a:lum contrast="40000"/>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4" name="23 Anillo"/>
          <p:cNvSpPr/>
          <p:nvPr/>
        </p:nvSpPr>
        <p:spPr>
          <a:xfrm>
            <a:off x="7500958" y="2143122"/>
            <a:ext cx="1428760" cy="1428760"/>
          </a:xfrm>
          <a:prstGeom prst="donut">
            <a:avLst/>
          </a:prstGeom>
          <a:blipFill>
            <a:blip r:embed="rId3" cstate="print">
              <a:duotone>
                <a:schemeClr val="accent5">
                  <a:shade val="45000"/>
                  <a:satMod val="135000"/>
                </a:schemeClr>
                <a:prstClr val="white"/>
              </a:duotone>
              <a:lum contrast="40000"/>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5" name="24 Anillo"/>
          <p:cNvSpPr/>
          <p:nvPr/>
        </p:nvSpPr>
        <p:spPr>
          <a:xfrm>
            <a:off x="7500958" y="3000378"/>
            <a:ext cx="1428760" cy="1428760"/>
          </a:xfrm>
          <a:prstGeom prst="donut">
            <a:avLst/>
          </a:prstGeom>
          <a:blipFill>
            <a:blip r:embed="rId3" cstate="print">
              <a:duotone>
                <a:schemeClr val="accent5">
                  <a:shade val="45000"/>
                  <a:satMod val="135000"/>
                </a:schemeClr>
                <a:prstClr val="white"/>
              </a:duotone>
              <a:lum contrast="40000"/>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6" name="25 Anillo"/>
          <p:cNvSpPr/>
          <p:nvPr/>
        </p:nvSpPr>
        <p:spPr>
          <a:xfrm>
            <a:off x="7500958" y="3714740"/>
            <a:ext cx="1428760" cy="1428760"/>
          </a:xfrm>
          <a:prstGeom prst="donut">
            <a:avLst/>
          </a:prstGeom>
          <a:blipFill>
            <a:blip r:embed="rId3" cstate="print">
              <a:duotone>
                <a:schemeClr val="accent5">
                  <a:shade val="45000"/>
                  <a:satMod val="135000"/>
                </a:schemeClr>
                <a:prstClr val="white"/>
              </a:duotone>
              <a:lum contrast="40000"/>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7" name="26 Anillo"/>
          <p:cNvSpPr/>
          <p:nvPr/>
        </p:nvSpPr>
        <p:spPr>
          <a:xfrm>
            <a:off x="214282" y="0"/>
            <a:ext cx="1428760" cy="1428760"/>
          </a:xfrm>
          <a:prstGeom prst="donut">
            <a:avLst/>
          </a:prstGeom>
          <a:blipFill>
            <a:blip r:embed="rId3" cstate="print">
              <a:duotone>
                <a:schemeClr val="accent5">
                  <a:shade val="45000"/>
                  <a:satMod val="135000"/>
                </a:schemeClr>
                <a:prstClr val="white"/>
              </a:duotone>
              <a:lum contrast="40000"/>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8" name="27 Anillo"/>
          <p:cNvSpPr/>
          <p:nvPr/>
        </p:nvSpPr>
        <p:spPr>
          <a:xfrm>
            <a:off x="214282" y="642924"/>
            <a:ext cx="1428760" cy="1428760"/>
          </a:xfrm>
          <a:prstGeom prst="donut">
            <a:avLst/>
          </a:prstGeom>
          <a:blipFill>
            <a:blip r:embed="rId3" cstate="print">
              <a:duotone>
                <a:schemeClr val="accent5">
                  <a:shade val="45000"/>
                  <a:satMod val="135000"/>
                </a:schemeClr>
                <a:prstClr val="white"/>
              </a:duotone>
              <a:lum contrast="40000"/>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9" name="28 Anillo"/>
          <p:cNvSpPr/>
          <p:nvPr/>
        </p:nvSpPr>
        <p:spPr>
          <a:xfrm>
            <a:off x="214282" y="1500180"/>
            <a:ext cx="1428760" cy="1428760"/>
          </a:xfrm>
          <a:prstGeom prst="donut">
            <a:avLst/>
          </a:prstGeom>
          <a:blipFill>
            <a:blip r:embed="rId3" cstate="print">
              <a:duotone>
                <a:schemeClr val="accent5">
                  <a:shade val="45000"/>
                  <a:satMod val="135000"/>
                </a:schemeClr>
                <a:prstClr val="white"/>
              </a:duotone>
              <a:lum contrast="40000"/>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0" name="29 Anillo"/>
          <p:cNvSpPr/>
          <p:nvPr/>
        </p:nvSpPr>
        <p:spPr>
          <a:xfrm>
            <a:off x="214282" y="2143122"/>
            <a:ext cx="1428760" cy="1428760"/>
          </a:xfrm>
          <a:prstGeom prst="donut">
            <a:avLst/>
          </a:prstGeom>
          <a:blipFill>
            <a:blip r:embed="rId3" cstate="print">
              <a:duotone>
                <a:schemeClr val="accent5">
                  <a:shade val="45000"/>
                  <a:satMod val="135000"/>
                </a:schemeClr>
                <a:prstClr val="white"/>
              </a:duotone>
              <a:lum contrast="40000"/>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solidFill>
                <a:schemeClr val="tx1"/>
              </a:solidFill>
            </a:endParaRPr>
          </a:p>
        </p:txBody>
      </p:sp>
      <p:sp>
        <p:nvSpPr>
          <p:cNvPr id="31" name="30 Anillo"/>
          <p:cNvSpPr/>
          <p:nvPr/>
        </p:nvSpPr>
        <p:spPr>
          <a:xfrm>
            <a:off x="214282" y="3000378"/>
            <a:ext cx="1428760" cy="1428760"/>
          </a:xfrm>
          <a:prstGeom prst="donut">
            <a:avLst/>
          </a:prstGeom>
          <a:blipFill>
            <a:blip r:embed="rId3" cstate="print">
              <a:duotone>
                <a:schemeClr val="accent5">
                  <a:shade val="45000"/>
                  <a:satMod val="135000"/>
                </a:schemeClr>
                <a:prstClr val="white"/>
              </a:duotone>
              <a:lum contrast="40000"/>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2" name="31 Anillo"/>
          <p:cNvSpPr/>
          <p:nvPr/>
        </p:nvSpPr>
        <p:spPr>
          <a:xfrm>
            <a:off x="285720" y="3714740"/>
            <a:ext cx="1428760" cy="1428760"/>
          </a:xfrm>
          <a:prstGeom prst="donut">
            <a:avLst/>
          </a:prstGeom>
          <a:blipFill>
            <a:blip r:embed="rId3" cstate="print">
              <a:duotone>
                <a:schemeClr val="accent5">
                  <a:shade val="45000"/>
                  <a:satMod val="135000"/>
                </a:schemeClr>
                <a:prstClr val="white"/>
              </a:duotone>
              <a:lum contrast="40000"/>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3" name="32 Rectángulo"/>
          <p:cNvSpPr/>
          <p:nvPr/>
        </p:nvSpPr>
        <p:spPr>
          <a:xfrm>
            <a:off x="-500098" y="-357208"/>
            <a:ext cx="10001320" cy="6072230"/>
          </a:xfrm>
          <a:prstGeom prst="rect">
            <a:avLst/>
          </a:prstGeom>
          <a:gradFill flip="none" rotWithShape="1">
            <a:gsLst>
              <a:gs pos="0">
                <a:srgbClr val="3399FF"/>
              </a:gs>
              <a:gs pos="16000">
                <a:srgbClr val="00CCCC"/>
              </a:gs>
              <a:gs pos="47000">
                <a:srgbClr val="9999FF"/>
              </a:gs>
              <a:gs pos="60001">
                <a:srgbClr val="2E6792"/>
              </a:gs>
              <a:gs pos="71001">
                <a:srgbClr val="3333CC"/>
              </a:gs>
              <a:gs pos="81000">
                <a:srgbClr val="1170FF"/>
              </a:gs>
              <a:gs pos="100000">
                <a:srgbClr val="006699"/>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advTm="17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33"/>
                                        </p:tgtEl>
                                        <p:attrNameLst>
                                          <p:attrName>style.opacity</p:attrName>
                                        </p:attrNameLst>
                                      </p:cBhvr>
                                      <p:to>
                                        <p:strVal val="0"/>
                                      </p:to>
                                    </p:set>
                                    <p:animEffect filter="image" prLst="opacity: 0">
                                      <p:cBhvr rctx="IE">
                                        <p:cTn id="7" dur="indefinite"/>
                                        <p:tgtEl>
                                          <p:spTgt spid="33"/>
                                        </p:tgtEl>
                                      </p:cBhvr>
                                    </p:animEffect>
                                  </p:childTnLst>
                                </p:cTn>
                              </p:par>
                              <p:par>
                                <p:cTn id="8" presetID="2" presetClass="entr" presetSubtype="4" fill="hold" grpId="0" nodeType="withEffect">
                                  <p:stCondLst>
                                    <p:cond delay="0"/>
                                  </p:stCondLst>
                                  <p:childTnLst>
                                    <p:set>
                                      <p:cBhvr>
                                        <p:cTn id="9" dur="1" fill="hold">
                                          <p:stCondLst>
                                            <p:cond delay="0"/>
                                          </p:stCondLst>
                                        </p:cTn>
                                        <p:tgtEl>
                                          <p:spTgt spid="3"/>
                                        </p:tgtEl>
                                        <p:attrNameLst>
                                          <p:attrName>style.visibility</p:attrName>
                                        </p:attrNameLst>
                                      </p:cBhvr>
                                      <p:to>
                                        <p:strVal val="visible"/>
                                      </p:to>
                                    </p:set>
                                    <p:anim calcmode="lin" valueType="num">
                                      <p:cBhvr additive="base">
                                        <p:cTn id="10" dur="2000" fill="hold"/>
                                        <p:tgtEl>
                                          <p:spTgt spid="3"/>
                                        </p:tgtEl>
                                        <p:attrNameLst>
                                          <p:attrName>ppt_x</p:attrName>
                                        </p:attrNameLst>
                                      </p:cBhvr>
                                      <p:tavLst>
                                        <p:tav tm="0">
                                          <p:val>
                                            <p:strVal val="#ppt_x"/>
                                          </p:val>
                                        </p:tav>
                                        <p:tav tm="100000">
                                          <p:val>
                                            <p:strVal val="#ppt_x"/>
                                          </p:val>
                                        </p:tav>
                                      </p:tavLst>
                                    </p:anim>
                                    <p:anim calcmode="lin" valueType="num">
                                      <p:cBhvr additive="base">
                                        <p:cTn id="11" dur="2000" fill="hold"/>
                                        <p:tgtEl>
                                          <p:spTgt spid="3"/>
                                        </p:tgtEl>
                                        <p:attrNameLst>
                                          <p:attrName>ppt_y</p:attrName>
                                        </p:attrNameLst>
                                      </p:cBhvr>
                                      <p:tavLst>
                                        <p:tav tm="0">
                                          <p:val>
                                            <p:strVal val="1+#ppt_h/2"/>
                                          </p:val>
                                        </p:tav>
                                        <p:tav tm="100000">
                                          <p:val>
                                            <p:strVal val="#ppt_y"/>
                                          </p:val>
                                        </p:tav>
                                      </p:tavLst>
                                    </p:anim>
                                  </p:childTnLst>
                                </p:cTn>
                              </p:par>
                              <p:par>
                                <p:cTn id="12" presetID="2" presetClass="entr" presetSubtype="4" fill="hold" grpId="0" nodeType="withEffect">
                                  <p:stCondLst>
                                    <p:cond delay="0"/>
                                  </p:stCondLst>
                                  <p:childTnLst>
                                    <p:set>
                                      <p:cBhvr>
                                        <p:cTn id="13" dur="1" fill="hold">
                                          <p:stCondLst>
                                            <p:cond delay="0"/>
                                          </p:stCondLst>
                                        </p:cTn>
                                        <p:tgtEl>
                                          <p:spTgt spid="4"/>
                                        </p:tgtEl>
                                        <p:attrNameLst>
                                          <p:attrName>style.visibility</p:attrName>
                                        </p:attrNameLst>
                                      </p:cBhvr>
                                      <p:to>
                                        <p:strVal val="visible"/>
                                      </p:to>
                                    </p:set>
                                    <p:anim calcmode="lin" valueType="num">
                                      <p:cBhvr additive="base">
                                        <p:cTn id="14" dur="2000" fill="hold"/>
                                        <p:tgtEl>
                                          <p:spTgt spid="4"/>
                                        </p:tgtEl>
                                        <p:attrNameLst>
                                          <p:attrName>ppt_x</p:attrName>
                                        </p:attrNameLst>
                                      </p:cBhvr>
                                      <p:tavLst>
                                        <p:tav tm="0">
                                          <p:val>
                                            <p:strVal val="#ppt_x"/>
                                          </p:val>
                                        </p:tav>
                                        <p:tav tm="100000">
                                          <p:val>
                                            <p:strVal val="#ppt_x"/>
                                          </p:val>
                                        </p:tav>
                                      </p:tavLst>
                                    </p:anim>
                                    <p:anim calcmode="lin" valueType="num">
                                      <p:cBhvr additive="base">
                                        <p:cTn id="15" dur="2000" fill="hold"/>
                                        <p:tgtEl>
                                          <p:spTgt spid="4"/>
                                        </p:tgtEl>
                                        <p:attrNameLst>
                                          <p:attrName>ppt_y</p:attrName>
                                        </p:attrNameLst>
                                      </p:cBhvr>
                                      <p:tavLst>
                                        <p:tav tm="0">
                                          <p:val>
                                            <p:strVal val="1+#ppt_h/2"/>
                                          </p:val>
                                        </p:tav>
                                        <p:tav tm="100000">
                                          <p:val>
                                            <p:strVal val="#ppt_y"/>
                                          </p:val>
                                        </p:tav>
                                      </p:tavLst>
                                    </p:anim>
                                  </p:childTnLst>
                                </p:cTn>
                              </p:par>
                              <p:par>
                                <p:cTn id="16" presetID="2" presetClass="entr" presetSubtype="4" fill="hold" grpId="0" nodeType="withEffect">
                                  <p:stCondLst>
                                    <p:cond delay="0"/>
                                  </p:stCondLst>
                                  <p:childTnLst>
                                    <p:set>
                                      <p:cBhvr>
                                        <p:cTn id="17" dur="1" fill="hold">
                                          <p:stCondLst>
                                            <p:cond delay="0"/>
                                          </p:stCondLst>
                                        </p:cTn>
                                        <p:tgtEl>
                                          <p:spTgt spid="5"/>
                                        </p:tgtEl>
                                        <p:attrNameLst>
                                          <p:attrName>style.visibility</p:attrName>
                                        </p:attrNameLst>
                                      </p:cBhvr>
                                      <p:to>
                                        <p:strVal val="visible"/>
                                      </p:to>
                                    </p:set>
                                    <p:anim calcmode="lin" valueType="num">
                                      <p:cBhvr additive="base">
                                        <p:cTn id="18" dur="2000" fill="hold"/>
                                        <p:tgtEl>
                                          <p:spTgt spid="5"/>
                                        </p:tgtEl>
                                        <p:attrNameLst>
                                          <p:attrName>ppt_x</p:attrName>
                                        </p:attrNameLst>
                                      </p:cBhvr>
                                      <p:tavLst>
                                        <p:tav tm="0">
                                          <p:val>
                                            <p:strVal val="#ppt_x"/>
                                          </p:val>
                                        </p:tav>
                                        <p:tav tm="100000">
                                          <p:val>
                                            <p:strVal val="#ppt_x"/>
                                          </p:val>
                                        </p:tav>
                                      </p:tavLst>
                                    </p:anim>
                                    <p:anim calcmode="lin" valueType="num">
                                      <p:cBhvr additive="base">
                                        <p:cTn id="19" dur="2000" fill="hold"/>
                                        <p:tgtEl>
                                          <p:spTgt spid="5"/>
                                        </p:tgtEl>
                                        <p:attrNameLst>
                                          <p:attrName>ppt_y</p:attrName>
                                        </p:attrNameLst>
                                      </p:cBhvr>
                                      <p:tavLst>
                                        <p:tav tm="0">
                                          <p:val>
                                            <p:strVal val="1+#ppt_h/2"/>
                                          </p:val>
                                        </p:tav>
                                        <p:tav tm="100000">
                                          <p:val>
                                            <p:strVal val="#ppt_y"/>
                                          </p:val>
                                        </p:tav>
                                      </p:tavLst>
                                    </p:anim>
                                  </p:childTnLst>
                                </p:cTn>
                              </p:par>
                              <p:par>
                                <p:cTn id="20" presetID="2" presetClass="entr" presetSubtype="4" fill="hold" grpId="0" nodeType="withEffect">
                                  <p:stCondLst>
                                    <p:cond delay="0"/>
                                  </p:stCondLst>
                                  <p:childTnLst>
                                    <p:set>
                                      <p:cBhvr>
                                        <p:cTn id="21" dur="1" fill="hold">
                                          <p:stCondLst>
                                            <p:cond delay="0"/>
                                          </p:stCondLst>
                                        </p:cTn>
                                        <p:tgtEl>
                                          <p:spTgt spid="6"/>
                                        </p:tgtEl>
                                        <p:attrNameLst>
                                          <p:attrName>style.visibility</p:attrName>
                                        </p:attrNameLst>
                                      </p:cBhvr>
                                      <p:to>
                                        <p:strVal val="visible"/>
                                      </p:to>
                                    </p:set>
                                    <p:anim calcmode="lin" valueType="num">
                                      <p:cBhvr additive="base">
                                        <p:cTn id="22" dur="2000" fill="hold"/>
                                        <p:tgtEl>
                                          <p:spTgt spid="6"/>
                                        </p:tgtEl>
                                        <p:attrNameLst>
                                          <p:attrName>ppt_x</p:attrName>
                                        </p:attrNameLst>
                                      </p:cBhvr>
                                      <p:tavLst>
                                        <p:tav tm="0">
                                          <p:val>
                                            <p:strVal val="#ppt_x"/>
                                          </p:val>
                                        </p:tav>
                                        <p:tav tm="100000">
                                          <p:val>
                                            <p:strVal val="#ppt_x"/>
                                          </p:val>
                                        </p:tav>
                                      </p:tavLst>
                                    </p:anim>
                                    <p:anim calcmode="lin" valueType="num">
                                      <p:cBhvr additive="base">
                                        <p:cTn id="23" dur="2000" fill="hold"/>
                                        <p:tgtEl>
                                          <p:spTgt spid="6"/>
                                        </p:tgtEl>
                                        <p:attrNameLst>
                                          <p:attrName>ppt_y</p:attrName>
                                        </p:attrNameLst>
                                      </p:cBhvr>
                                      <p:tavLst>
                                        <p:tav tm="0">
                                          <p:val>
                                            <p:strVal val="1+#ppt_h/2"/>
                                          </p:val>
                                        </p:tav>
                                        <p:tav tm="100000">
                                          <p:val>
                                            <p:strVal val="#ppt_y"/>
                                          </p:val>
                                        </p:tav>
                                      </p:tavLst>
                                    </p:anim>
                                  </p:childTnLst>
                                </p:cTn>
                              </p:par>
                              <p:par>
                                <p:cTn id="24" presetID="2" presetClass="entr" presetSubtype="4" fill="hold" grpId="0" nodeType="withEffect">
                                  <p:stCondLst>
                                    <p:cond delay="0"/>
                                  </p:stCondLst>
                                  <p:childTnLst>
                                    <p:set>
                                      <p:cBhvr>
                                        <p:cTn id="25" dur="1" fill="hold">
                                          <p:stCondLst>
                                            <p:cond delay="0"/>
                                          </p:stCondLst>
                                        </p:cTn>
                                        <p:tgtEl>
                                          <p:spTgt spid="7"/>
                                        </p:tgtEl>
                                        <p:attrNameLst>
                                          <p:attrName>style.visibility</p:attrName>
                                        </p:attrNameLst>
                                      </p:cBhvr>
                                      <p:to>
                                        <p:strVal val="visible"/>
                                      </p:to>
                                    </p:set>
                                    <p:anim calcmode="lin" valueType="num">
                                      <p:cBhvr additive="base">
                                        <p:cTn id="26" dur="2000" fill="hold"/>
                                        <p:tgtEl>
                                          <p:spTgt spid="7"/>
                                        </p:tgtEl>
                                        <p:attrNameLst>
                                          <p:attrName>ppt_x</p:attrName>
                                        </p:attrNameLst>
                                      </p:cBhvr>
                                      <p:tavLst>
                                        <p:tav tm="0">
                                          <p:val>
                                            <p:strVal val="#ppt_x"/>
                                          </p:val>
                                        </p:tav>
                                        <p:tav tm="100000">
                                          <p:val>
                                            <p:strVal val="#ppt_x"/>
                                          </p:val>
                                        </p:tav>
                                      </p:tavLst>
                                    </p:anim>
                                    <p:anim calcmode="lin" valueType="num">
                                      <p:cBhvr additive="base">
                                        <p:cTn id="27" dur="2000" fill="hold"/>
                                        <p:tgtEl>
                                          <p:spTgt spid="7"/>
                                        </p:tgtEl>
                                        <p:attrNameLst>
                                          <p:attrName>ppt_y</p:attrName>
                                        </p:attrNameLst>
                                      </p:cBhvr>
                                      <p:tavLst>
                                        <p:tav tm="0">
                                          <p:val>
                                            <p:strVal val="1+#ppt_h/2"/>
                                          </p:val>
                                        </p:tav>
                                        <p:tav tm="100000">
                                          <p:val>
                                            <p:strVal val="#ppt_y"/>
                                          </p:val>
                                        </p:tav>
                                      </p:tavLst>
                                    </p:anim>
                                  </p:childTnLst>
                                </p:cTn>
                              </p:par>
                              <p:par>
                                <p:cTn id="28" presetID="2" presetClass="entr" presetSubtype="4" fill="hold" grpId="0" nodeType="withEffect">
                                  <p:stCondLst>
                                    <p:cond delay="0"/>
                                  </p:stCondLst>
                                  <p:childTnLst>
                                    <p:set>
                                      <p:cBhvr>
                                        <p:cTn id="29" dur="1" fill="hold">
                                          <p:stCondLst>
                                            <p:cond delay="0"/>
                                          </p:stCondLst>
                                        </p:cTn>
                                        <p:tgtEl>
                                          <p:spTgt spid="8"/>
                                        </p:tgtEl>
                                        <p:attrNameLst>
                                          <p:attrName>style.visibility</p:attrName>
                                        </p:attrNameLst>
                                      </p:cBhvr>
                                      <p:to>
                                        <p:strVal val="visible"/>
                                      </p:to>
                                    </p:set>
                                    <p:anim calcmode="lin" valueType="num">
                                      <p:cBhvr additive="base">
                                        <p:cTn id="30" dur="2000" fill="hold"/>
                                        <p:tgtEl>
                                          <p:spTgt spid="8"/>
                                        </p:tgtEl>
                                        <p:attrNameLst>
                                          <p:attrName>ppt_x</p:attrName>
                                        </p:attrNameLst>
                                      </p:cBhvr>
                                      <p:tavLst>
                                        <p:tav tm="0">
                                          <p:val>
                                            <p:strVal val="#ppt_x"/>
                                          </p:val>
                                        </p:tav>
                                        <p:tav tm="100000">
                                          <p:val>
                                            <p:strVal val="#ppt_x"/>
                                          </p:val>
                                        </p:tav>
                                      </p:tavLst>
                                    </p:anim>
                                    <p:anim calcmode="lin" valueType="num">
                                      <p:cBhvr additive="base">
                                        <p:cTn id="31" dur="2000" fill="hold"/>
                                        <p:tgtEl>
                                          <p:spTgt spid="8"/>
                                        </p:tgtEl>
                                        <p:attrNameLst>
                                          <p:attrName>ppt_y</p:attrName>
                                        </p:attrNameLst>
                                      </p:cBhvr>
                                      <p:tavLst>
                                        <p:tav tm="0">
                                          <p:val>
                                            <p:strVal val="1+#ppt_h/2"/>
                                          </p:val>
                                        </p:tav>
                                        <p:tav tm="100000">
                                          <p:val>
                                            <p:strVal val="#ppt_y"/>
                                          </p:val>
                                        </p:tav>
                                      </p:tavLst>
                                    </p:anim>
                                  </p:childTnLst>
                                </p:cTn>
                              </p:par>
                              <p:par>
                                <p:cTn id="32" presetID="2" presetClass="entr" presetSubtype="4" fill="hold" grpId="0" nodeType="withEffect">
                                  <p:stCondLst>
                                    <p:cond delay="0"/>
                                  </p:stCondLst>
                                  <p:childTnLst>
                                    <p:set>
                                      <p:cBhvr>
                                        <p:cTn id="33" dur="1" fill="hold">
                                          <p:stCondLst>
                                            <p:cond delay="0"/>
                                          </p:stCondLst>
                                        </p:cTn>
                                        <p:tgtEl>
                                          <p:spTgt spid="9"/>
                                        </p:tgtEl>
                                        <p:attrNameLst>
                                          <p:attrName>style.visibility</p:attrName>
                                        </p:attrNameLst>
                                      </p:cBhvr>
                                      <p:to>
                                        <p:strVal val="visible"/>
                                      </p:to>
                                    </p:set>
                                    <p:anim calcmode="lin" valueType="num">
                                      <p:cBhvr additive="base">
                                        <p:cTn id="34" dur="2000" fill="hold"/>
                                        <p:tgtEl>
                                          <p:spTgt spid="9"/>
                                        </p:tgtEl>
                                        <p:attrNameLst>
                                          <p:attrName>ppt_x</p:attrName>
                                        </p:attrNameLst>
                                      </p:cBhvr>
                                      <p:tavLst>
                                        <p:tav tm="0">
                                          <p:val>
                                            <p:strVal val="#ppt_x"/>
                                          </p:val>
                                        </p:tav>
                                        <p:tav tm="100000">
                                          <p:val>
                                            <p:strVal val="#ppt_x"/>
                                          </p:val>
                                        </p:tav>
                                      </p:tavLst>
                                    </p:anim>
                                    <p:anim calcmode="lin" valueType="num">
                                      <p:cBhvr additive="base">
                                        <p:cTn id="35" dur="2000" fill="hold"/>
                                        <p:tgtEl>
                                          <p:spTgt spid="9"/>
                                        </p:tgtEl>
                                        <p:attrNameLst>
                                          <p:attrName>ppt_y</p:attrName>
                                        </p:attrNameLst>
                                      </p:cBhvr>
                                      <p:tavLst>
                                        <p:tav tm="0">
                                          <p:val>
                                            <p:strVal val="1+#ppt_h/2"/>
                                          </p:val>
                                        </p:tav>
                                        <p:tav tm="100000">
                                          <p:val>
                                            <p:strVal val="#ppt_y"/>
                                          </p:val>
                                        </p:tav>
                                      </p:tavLst>
                                    </p:anim>
                                  </p:childTnLst>
                                </p:cTn>
                              </p:par>
                              <p:par>
                                <p:cTn id="36" presetID="2" presetClass="entr" presetSubtype="4" fill="hold" grpId="0" nodeType="withEffect">
                                  <p:stCondLst>
                                    <p:cond delay="0"/>
                                  </p:stCondLst>
                                  <p:childTnLst>
                                    <p:set>
                                      <p:cBhvr>
                                        <p:cTn id="37" dur="1" fill="hold">
                                          <p:stCondLst>
                                            <p:cond delay="0"/>
                                          </p:stCondLst>
                                        </p:cTn>
                                        <p:tgtEl>
                                          <p:spTgt spid="10"/>
                                        </p:tgtEl>
                                        <p:attrNameLst>
                                          <p:attrName>style.visibility</p:attrName>
                                        </p:attrNameLst>
                                      </p:cBhvr>
                                      <p:to>
                                        <p:strVal val="visible"/>
                                      </p:to>
                                    </p:set>
                                    <p:anim calcmode="lin" valueType="num">
                                      <p:cBhvr additive="base">
                                        <p:cTn id="38" dur="2000" fill="hold"/>
                                        <p:tgtEl>
                                          <p:spTgt spid="10"/>
                                        </p:tgtEl>
                                        <p:attrNameLst>
                                          <p:attrName>ppt_x</p:attrName>
                                        </p:attrNameLst>
                                      </p:cBhvr>
                                      <p:tavLst>
                                        <p:tav tm="0">
                                          <p:val>
                                            <p:strVal val="#ppt_x"/>
                                          </p:val>
                                        </p:tav>
                                        <p:tav tm="100000">
                                          <p:val>
                                            <p:strVal val="#ppt_x"/>
                                          </p:val>
                                        </p:tav>
                                      </p:tavLst>
                                    </p:anim>
                                    <p:anim calcmode="lin" valueType="num">
                                      <p:cBhvr additive="base">
                                        <p:cTn id="39" dur="2000" fill="hold"/>
                                        <p:tgtEl>
                                          <p:spTgt spid="10"/>
                                        </p:tgtEl>
                                        <p:attrNameLst>
                                          <p:attrName>ppt_y</p:attrName>
                                        </p:attrNameLst>
                                      </p:cBhvr>
                                      <p:tavLst>
                                        <p:tav tm="0">
                                          <p:val>
                                            <p:strVal val="1+#ppt_h/2"/>
                                          </p:val>
                                        </p:tav>
                                        <p:tav tm="100000">
                                          <p:val>
                                            <p:strVal val="#ppt_y"/>
                                          </p:val>
                                        </p:tav>
                                      </p:tavLst>
                                    </p:anim>
                                  </p:childTnLst>
                                </p:cTn>
                              </p:par>
                              <p:par>
                                <p:cTn id="40" presetID="2" presetClass="entr" presetSubtype="4" fill="hold" grpId="0" nodeType="withEffect">
                                  <p:stCondLst>
                                    <p:cond delay="0"/>
                                  </p:stCondLst>
                                  <p:childTnLst>
                                    <p:set>
                                      <p:cBhvr>
                                        <p:cTn id="41" dur="1" fill="hold">
                                          <p:stCondLst>
                                            <p:cond delay="0"/>
                                          </p:stCondLst>
                                        </p:cTn>
                                        <p:tgtEl>
                                          <p:spTgt spid="11"/>
                                        </p:tgtEl>
                                        <p:attrNameLst>
                                          <p:attrName>style.visibility</p:attrName>
                                        </p:attrNameLst>
                                      </p:cBhvr>
                                      <p:to>
                                        <p:strVal val="visible"/>
                                      </p:to>
                                    </p:set>
                                    <p:anim calcmode="lin" valueType="num">
                                      <p:cBhvr additive="base">
                                        <p:cTn id="42" dur="2000" fill="hold"/>
                                        <p:tgtEl>
                                          <p:spTgt spid="11"/>
                                        </p:tgtEl>
                                        <p:attrNameLst>
                                          <p:attrName>ppt_x</p:attrName>
                                        </p:attrNameLst>
                                      </p:cBhvr>
                                      <p:tavLst>
                                        <p:tav tm="0">
                                          <p:val>
                                            <p:strVal val="#ppt_x"/>
                                          </p:val>
                                        </p:tav>
                                        <p:tav tm="100000">
                                          <p:val>
                                            <p:strVal val="#ppt_x"/>
                                          </p:val>
                                        </p:tav>
                                      </p:tavLst>
                                    </p:anim>
                                    <p:anim calcmode="lin" valueType="num">
                                      <p:cBhvr additive="base">
                                        <p:cTn id="43" dur="2000" fill="hold"/>
                                        <p:tgtEl>
                                          <p:spTgt spid="11"/>
                                        </p:tgtEl>
                                        <p:attrNameLst>
                                          <p:attrName>ppt_y</p:attrName>
                                        </p:attrNameLst>
                                      </p:cBhvr>
                                      <p:tavLst>
                                        <p:tav tm="0">
                                          <p:val>
                                            <p:strVal val="1+#ppt_h/2"/>
                                          </p:val>
                                        </p:tav>
                                        <p:tav tm="100000">
                                          <p:val>
                                            <p:strVal val="#ppt_y"/>
                                          </p:val>
                                        </p:tav>
                                      </p:tavLst>
                                    </p:anim>
                                  </p:childTnLst>
                                </p:cTn>
                              </p:par>
                              <p:par>
                                <p:cTn id="44" presetID="2" presetClass="entr" presetSubtype="4" fill="hold" grpId="0" nodeType="withEffect">
                                  <p:stCondLst>
                                    <p:cond delay="0"/>
                                  </p:stCondLst>
                                  <p:childTnLst>
                                    <p:set>
                                      <p:cBhvr>
                                        <p:cTn id="45" dur="1" fill="hold">
                                          <p:stCondLst>
                                            <p:cond delay="0"/>
                                          </p:stCondLst>
                                        </p:cTn>
                                        <p:tgtEl>
                                          <p:spTgt spid="12"/>
                                        </p:tgtEl>
                                        <p:attrNameLst>
                                          <p:attrName>style.visibility</p:attrName>
                                        </p:attrNameLst>
                                      </p:cBhvr>
                                      <p:to>
                                        <p:strVal val="visible"/>
                                      </p:to>
                                    </p:set>
                                    <p:anim calcmode="lin" valueType="num">
                                      <p:cBhvr additive="base">
                                        <p:cTn id="46" dur="2000" fill="hold"/>
                                        <p:tgtEl>
                                          <p:spTgt spid="12"/>
                                        </p:tgtEl>
                                        <p:attrNameLst>
                                          <p:attrName>ppt_x</p:attrName>
                                        </p:attrNameLst>
                                      </p:cBhvr>
                                      <p:tavLst>
                                        <p:tav tm="0">
                                          <p:val>
                                            <p:strVal val="#ppt_x"/>
                                          </p:val>
                                        </p:tav>
                                        <p:tav tm="100000">
                                          <p:val>
                                            <p:strVal val="#ppt_x"/>
                                          </p:val>
                                        </p:tav>
                                      </p:tavLst>
                                    </p:anim>
                                    <p:anim calcmode="lin" valueType="num">
                                      <p:cBhvr additive="base">
                                        <p:cTn id="47" dur="2000" fill="hold"/>
                                        <p:tgtEl>
                                          <p:spTgt spid="12"/>
                                        </p:tgtEl>
                                        <p:attrNameLst>
                                          <p:attrName>ppt_y</p:attrName>
                                        </p:attrNameLst>
                                      </p:cBhvr>
                                      <p:tavLst>
                                        <p:tav tm="0">
                                          <p:val>
                                            <p:strVal val="1+#ppt_h/2"/>
                                          </p:val>
                                        </p:tav>
                                        <p:tav tm="100000">
                                          <p:val>
                                            <p:strVal val="#ppt_y"/>
                                          </p:val>
                                        </p:tav>
                                      </p:tavLst>
                                    </p:anim>
                                  </p:childTnLst>
                                </p:cTn>
                              </p:par>
                              <p:par>
                                <p:cTn id="48" presetID="2" presetClass="entr" presetSubtype="4" fill="hold" grpId="0" nodeType="withEffect">
                                  <p:stCondLst>
                                    <p:cond delay="0"/>
                                  </p:stCondLst>
                                  <p:childTnLst>
                                    <p:set>
                                      <p:cBhvr>
                                        <p:cTn id="49" dur="1" fill="hold">
                                          <p:stCondLst>
                                            <p:cond delay="0"/>
                                          </p:stCondLst>
                                        </p:cTn>
                                        <p:tgtEl>
                                          <p:spTgt spid="13"/>
                                        </p:tgtEl>
                                        <p:attrNameLst>
                                          <p:attrName>style.visibility</p:attrName>
                                        </p:attrNameLst>
                                      </p:cBhvr>
                                      <p:to>
                                        <p:strVal val="visible"/>
                                      </p:to>
                                    </p:set>
                                    <p:anim calcmode="lin" valueType="num">
                                      <p:cBhvr additive="base">
                                        <p:cTn id="50" dur="2000" fill="hold"/>
                                        <p:tgtEl>
                                          <p:spTgt spid="13"/>
                                        </p:tgtEl>
                                        <p:attrNameLst>
                                          <p:attrName>ppt_x</p:attrName>
                                        </p:attrNameLst>
                                      </p:cBhvr>
                                      <p:tavLst>
                                        <p:tav tm="0">
                                          <p:val>
                                            <p:strVal val="#ppt_x"/>
                                          </p:val>
                                        </p:tav>
                                        <p:tav tm="100000">
                                          <p:val>
                                            <p:strVal val="#ppt_x"/>
                                          </p:val>
                                        </p:tav>
                                      </p:tavLst>
                                    </p:anim>
                                    <p:anim calcmode="lin" valueType="num">
                                      <p:cBhvr additive="base">
                                        <p:cTn id="51" dur="2000" fill="hold"/>
                                        <p:tgtEl>
                                          <p:spTgt spid="13"/>
                                        </p:tgtEl>
                                        <p:attrNameLst>
                                          <p:attrName>ppt_y</p:attrName>
                                        </p:attrNameLst>
                                      </p:cBhvr>
                                      <p:tavLst>
                                        <p:tav tm="0">
                                          <p:val>
                                            <p:strVal val="1+#ppt_h/2"/>
                                          </p:val>
                                        </p:tav>
                                        <p:tav tm="100000">
                                          <p:val>
                                            <p:strVal val="#ppt_y"/>
                                          </p:val>
                                        </p:tav>
                                      </p:tavLst>
                                    </p:anim>
                                  </p:childTnLst>
                                </p:cTn>
                              </p:par>
                              <p:par>
                                <p:cTn id="52" presetID="2" presetClass="entr" presetSubtype="4" fill="hold" grpId="0" nodeType="withEffect">
                                  <p:stCondLst>
                                    <p:cond delay="0"/>
                                  </p:stCondLst>
                                  <p:childTnLst>
                                    <p:set>
                                      <p:cBhvr>
                                        <p:cTn id="53" dur="1" fill="hold">
                                          <p:stCondLst>
                                            <p:cond delay="0"/>
                                          </p:stCondLst>
                                        </p:cTn>
                                        <p:tgtEl>
                                          <p:spTgt spid="14"/>
                                        </p:tgtEl>
                                        <p:attrNameLst>
                                          <p:attrName>style.visibility</p:attrName>
                                        </p:attrNameLst>
                                      </p:cBhvr>
                                      <p:to>
                                        <p:strVal val="visible"/>
                                      </p:to>
                                    </p:set>
                                    <p:anim calcmode="lin" valueType="num">
                                      <p:cBhvr additive="base">
                                        <p:cTn id="54" dur="2000" fill="hold"/>
                                        <p:tgtEl>
                                          <p:spTgt spid="14"/>
                                        </p:tgtEl>
                                        <p:attrNameLst>
                                          <p:attrName>ppt_x</p:attrName>
                                        </p:attrNameLst>
                                      </p:cBhvr>
                                      <p:tavLst>
                                        <p:tav tm="0">
                                          <p:val>
                                            <p:strVal val="#ppt_x"/>
                                          </p:val>
                                        </p:tav>
                                        <p:tav tm="100000">
                                          <p:val>
                                            <p:strVal val="#ppt_x"/>
                                          </p:val>
                                        </p:tav>
                                      </p:tavLst>
                                    </p:anim>
                                    <p:anim calcmode="lin" valueType="num">
                                      <p:cBhvr additive="base">
                                        <p:cTn id="55" dur="2000" fill="hold"/>
                                        <p:tgtEl>
                                          <p:spTgt spid="14"/>
                                        </p:tgtEl>
                                        <p:attrNameLst>
                                          <p:attrName>ppt_y</p:attrName>
                                        </p:attrNameLst>
                                      </p:cBhvr>
                                      <p:tavLst>
                                        <p:tav tm="0">
                                          <p:val>
                                            <p:strVal val="1+#ppt_h/2"/>
                                          </p:val>
                                        </p:tav>
                                        <p:tav tm="100000">
                                          <p:val>
                                            <p:strVal val="#ppt_y"/>
                                          </p:val>
                                        </p:tav>
                                      </p:tavLst>
                                    </p:anim>
                                  </p:childTnLst>
                                </p:cTn>
                              </p:par>
                              <p:par>
                                <p:cTn id="56" presetID="2" presetClass="entr" presetSubtype="4" fill="hold" grpId="0" nodeType="withEffect">
                                  <p:stCondLst>
                                    <p:cond delay="0"/>
                                  </p:stCondLst>
                                  <p:childTnLst>
                                    <p:set>
                                      <p:cBhvr>
                                        <p:cTn id="57" dur="1" fill="hold">
                                          <p:stCondLst>
                                            <p:cond delay="0"/>
                                          </p:stCondLst>
                                        </p:cTn>
                                        <p:tgtEl>
                                          <p:spTgt spid="15"/>
                                        </p:tgtEl>
                                        <p:attrNameLst>
                                          <p:attrName>style.visibility</p:attrName>
                                        </p:attrNameLst>
                                      </p:cBhvr>
                                      <p:to>
                                        <p:strVal val="visible"/>
                                      </p:to>
                                    </p:set>
                                    <p:anim calcmode="lin" valueType="num">
                                      <p:cBhvr additive="base">
                                        <p:cTn id="58" dur="2000" fill="hold"/>
                                        <p:tgtEl>
                                          <p:spTgt spid="15"/>
                                        </p:tgtEl>
                                        <p:attrNameLst>
                                          <p:attrName>ppt_x</p:attrName>
                                        </p:attrNameLst>
                                      </p:cBhvr>
                                      <p:tavLst>
                                        <p:tav tm="0">
                                          <p:val>
                                            <p:strVal val="#ppt_x"/>
                                          </p:val>
                                        </p:tav>
                                        <p:tav tm="100000">
                                          <p:val>
                                            <p:strVal val="#ppt_x"/>
                                          </p:val>
                                        </p:tav>
                                      </p:tavLst>
                                    </p:anim>
                                    <p:anim calcmode="lin" valueType="num">
                                      <p:cBhvr additive="base">
                                        <p:cTn id="59" dur="2000" fill="hold"/>
                                        <p:tgtEl>
                                          <p:spTgt spid="15"/>
                                        </p:tgtEl>
                                        <p:attrNameLst>
                                          <p:attrName>ppt_y</p:attrName>
                                        </p:attrNameLst>
                                      </p:cBhvr>
                                      <p:tavLst>
                                        <p:tav tm="0">
                                          <p:val>
                                            <p:strVal val="1+#ppt_h/2"/>
                                          </p:val>
                                        </p:tav>
                                        <p:tav tm="100000">
                                          <p:val>
                                            <p:strVal val="#ppt_y"/>
                                          </p:val>
                                        </p:tav>
                                      </p:tavLst>
                                    </p:anim>
                                  </p:childTnLst>
                                </p:cTn>
                              </p:par>
                              <p:par>
                                <p:cTn id="60" presetID="2" presetClass="entr" presetSubtype="4" fill="hold" grpId="0" nodeType="withEffect">
                                  <p:stCondLst>
                                    <p:cond delay="0"/>
                                  </p:stCondLst>
                                  <p:childTnLst>
                                    <p:set>
                                      <p:cBhvr>
                                        <p:cTn id="61" dur="1" fill="hold">
                                          <p:stCondLst>
                                            <p:cond delay="0"/>
                                          </p:stCondLst>
                                        </p:cTn>
                                        <p:tgtEl>
                                          <p:spTgt spid="16"/>
                                        </p:tgtEl>
                                        <p:attrNameLst>
                                          <p:attrName>style.visibility</p:attrName>
                                        </p:attrNameLst>
                                      </p:cBhvr>
                                      <p:to>
                                        <p:strVal val="visible"/>
                                      </p:to>
                                    </p:set>
                                    <p:anim calcmode="lin" valueType="num">
                                      <p:cBhvr additive="base">
                                        <p:cTn id="62" dur="2000" fill="hold"/>
                                        <p:tgtEl>
                                          <p:spTgt spid="16"/>
                                        </p:tgtEl>
                                        <p:attrNameLst>
                                          <p:attrName>ppt_x</p:attrName>
                                        </p:attrNameLst>
                                      </p:cBhvr>
                                      <p:tavLst>
                                        <p:tav tm="0">
                                          <p:val>
                                            <p:strVal val="#ppt_x"/>
                                          </p:val>
                                        </p:tav>
                                        <p:tav tm="100000">
                                          <p:val>
                                            <p:strVal val="#ppt_x"/>
                                          </p:val>
                                        </p:tav>
                                      </p:tavLst>
                                    </p:anim>
                                    <p:anim calcmode="lin" valueType="num">
                                      <p:cBhvr additive="base">
                                        <p:cTn id="63" dur="2000" fill="hold"/>
                                        <p:tgtEl>
                                          <p:spTgt spid="16"/>
                                        </p:tgtEl>
                                        <p:attrNameLst>
                                          <p:attrName>ppt_y</p:attrName>
                                        </p:attrNameLst>
                                      </p:cBhvr>
                                      <p:tavLst>
                                        <p:tav tm="0">
                                          <p:val>
                                            <p:strVal val="1+#ppt_h/2"/>
                                          </p:val>
                                        </p:tav>
                                        <p:tav tm="100000">
                                          <p:val>
                                            <p:strVal val="#ppt_y"/>
                                          </p:val>
                                        </p:tav>
                                      </p:tavLst>
                                    </p:anim>
                                  </p:childTnLst>
                                </p:cTn>
                              </p:par>
                              <p:par>
                                <p:cTn id="64" presetID="2" presetClass="entr" presetSubtype="4" fill="hold" grpId="0" nodeType="withEffect">
                                  <p:stCondLst>
                                    <p:cond delay="0"/>
                                  </p:stCondLst>
                                  <p:childTnLst>
                                    <p:set>
                                      <p:cBhvr>
                                        <p:cTn id="65" dur="1" fill="hold">
                                          <p:stCondLst>
                                            <p:cond delay="0"/>
                                          </p:stCondLst>
                                        </p:cTn>
                                        <p:tgtEl>
                                          <p:spTgt spid="17"/>
                                        </p:tgtEl>
                                        <p:attrNameLst>
                                          <p:attrName>style.visibility</p:attrName>
                                        </p:attrNameLst>
                                      </p:cBhvr>
                                      <p:to>
                                        <p:strVal val="visible"/>
                                      </p:to>
                                    </p:set>
                                    <p:anim calcmode="lin" valueType="num">
                                      <p:cBhvr additive="base">
                                        <p:cTn id="66" dur="2000" fill="hold"/>
                                        <p:tgtEl>
                                          <p:spTgt spid="17"/>
                                        </p:tgtEl>
                                        <p:attrNameLst>
                                          <p:attrName>ppt_x</p:attrName>
                                        </p:attrNameLst>
                                      </p:cBhvr>
                                      <p:tavLst>
                                        <p:tav tm="0">
                                          <p:val>
                                            <p:strVal val="#ppt_x"/>
                                          </p:val>
                                        </p:tav>
                                        <p:tav tm="100000">
                                          <p:val>
                                            <p:strVal val="#ppt_x"/>
                                          </p:val>
                                        </p:tav>
                                      </p:tavLst>
                                    </p:anim>
                                    <p:anim calcmode="lin" valueType="num">
                                      <p:cBhvr additive="base">
                                        <p:cTn id="67" dur="2000" fill="hold"/>
                                        <p:tgtEl>
                                          <p:spTgt spid="17"/>
                                        </p:tgtEl>
                                        <p:attrNameLst>
                                          <p:attrName>ppt_y</p:attrName>
                                        </p:attrNameLst>
                                      </p:cBhvr>
                                      <p:tavLst>
                                        <p:tav tm="0">
                                          <p:val>
                                            <p:strVal val="1+#ppt_h/2"/>
                                          </p:val>
                                        </p:tav>
                                        <p:tav tm="100000">
                                          <p:val>
                                            <p:strVal val="#ppt_y"/>
                                          </p:val>
                                        </p:tav>
                                      </p:tavLst>
                                    </p:anim>
                                  </p:childTnLst>
                                </p:cTn>
                              </p:par>
                              <p:par>
                                <p:cTn id="68" presetID="2" presetClass="entr" presetSubtype="4" fill="hold" grpId="0" nodeType="withEffect">
                                  <p:stCondLst>
                                    <p:cond delay="0"/>
                                  </p:stCondLst>
                                  <p:childTnLst>
                                    <p:set>
                                      <p:cBhvr>
                                        <p:cTn id="69" dur="1" fill="hold">
                                          <p:stCondLst>
                                            <p:cond delay="0"/>
                                          </p:stCondLst>
                                        </p:cTn>
                                        <p:tgtEl>
                                          <p:spTgt spid="18"/>
                                        </p:tgtEl>
                                        <p:attrNameLst>
                                          <p:attrName>style.visibility</p:attrName>
                                        </p:attrNameLst>
                                      </p:cBhvr>
                                      <p:to>
                                        <p:strVal val="visible"/>
                                      </p:to>
                                    </p:set>
                                    <p:anim calcmode="lin" valueType="num">
                                      <p:cBhvr additive="base">
                                        <p:cTn id="70" dur="2000" fill="hold"/>
                                        <p:tgtEl>
                                          <p:spTgt spid="18"/>
                                        </p:tgtEl>
                                        <p:attrNameLst>
                                          <p:attrName>ppt_x</p:attrName>
                                        </p:attrNameLst>
                                      </p:cBhvr>
                                      <p:tavLst>
                                        <p:tav tm="0">
                                          <p:val>
                                            <p:strVal val="#ppt_x"/>
                                          </p:val>
                                        </p:tav>
                                        <p:tav tm="100000">
                                          <p:val>
                                            <p:strVal val="#ppt_x"/>
                                          </p:val>
                                        </p:tav>
                                      </p:tavLst>
                                    </p:anim>
                                    <p:anim calcmode="lin" valueType="num">
                                      <p:cBhvr additive="base">
                                        <p:cTn id="71" dur="2000" fill="hold"/>
                                        <p:tgtEl>
                                          <p:spTgt spid="18"/>
                                        </p:tgtEl>
                                        <p:attrNameLst>
                                          <p:attrName>ppt_y</p:attrName>
                                        </p:attrNameLst>
                                      </p:cBhvr>
                                      <p:tavLst>
                                        <p:tav tm="0">
                                          <p:val>
                                            <p:strVal val="1+#ppt_h/2"/>
                                          </p:val>
                                        </p:tav>
                                        <p:tav tm="100000">
                                          <p:val>
                                            <p:strVal val="#ppt_y"/>
                                          </p:val>
                                        </p:tav>
                                      </p:tavLst>
                                    </p:anim>
                                  </p:childTnLst>
                                </p:cTn>
                              </p:par>
                              <p:par>
                                <p:cTn id="72" presetID="2" presetClass="entr" presetSubtype="4" fill="hold" grpId="0" nodeType="withEffect">
                                  <p:stCondLst>
                                    <p:cond delay="0"/>
                                  </p:stCondLst>
                                  <p:childTnLst>
                                    <p:set>
                                      <p:cBhvr>
                                        <p:cTn id="73" dur="1" fill="hold">
                                          <p:stCondLst>
                                            <p:cond delay="0"/>
                                          </p:stCondLst>
                                        </p:cTn>
                                        <p:tgtEl>
                                          <p:spTgt spid="19"/>
                                        </p:tgtEl>
                                        <p:attrNameLst>
                                          <p:attrName>style.visibility</p:attrName>
                                        </p:attrNameLst>
                                      </p:cBhvr>
                                      <p:to>
                                        <p:strVal val="visible"/>
                                      </p:to>
                                    </p:set>
                                    <p:anim calcmode="lin" valueType="num">
                                      <p:cBhvr additive="base">
                                        <p:cTn id="74" dur="2000" fill="hold"/>
                                        <p:tgtEl>
                                          <p:spTgt spid="19"/>
                                        </p:tgtEl>
                                        <p:attrNameLst>
                                          <p:attrName>ppt_x</p:attrName>
                                        </p:attrNameLst>
                                      </p:cBhvr>
                                      <p:tavLst>
                                        <p:tav tm="0">
                                          <p:val>
                                            <p:strVal val="#ppt_x"/>
                                          </p:val>
                                        </p:tav>
                                        <p:tav tm="100000">
                                          <p:val>
                                            <p:strVal val="#ppt_x"/>
                                          </p:val>
                                        </p:tav>
                                      </p:tavLst>
                                    </p:anim>
                                    <p:anim calcmode="lin" valueType="num">
                                      <p:cBhvr additive="base">
                                        <p:cTn id="75" dur="2000" fill="hold"/>
                                        <p:tgtEl>
                                          <p:spTgt spid="19"/>
                                        </p:tgtEl>
                                        <p:attrNameLst>
                                          <p:attrName>ppt_y</p:attrName>
                                        </p:attrNameLst>
                                      </p:cBhvr>
                                      <p:tavLst>
                                        <p:tav tm="0">
                                          <p:val>
                                            <p:strVal val="1+#ppt_h/2"/>
                                          </p:val>
                                        </p:tav>
                                        <p:tav tm="100000">
                                          <p:val>
                                            <p:strVal val="#ppt_y"/>
                                          </p:val>
                                        </p:tav>
                                      </p:tavLst>
                                    </p:anim>
                                  </p:childTnLst>
                                </p:cTn>
                              </p:par>
                              <p:par>
                                <p:cTn id="76" presetID="2" presetClass="entr" presetSubtype="4" fill="hold" grpId="0" nodeType="withEffect">
                                  <p:stCondLst>
                                    <p:cond delay="0"/>
                                  </p:stCondLst>
                                  <p:childTnLst>
                                    <p:set>
                                      <p:cBhvr>
                                        <p:cTn id="77" dur="1" fill="hold">
                                          <p:stCondLst>
                                            <p:cond delay="0"/>
                                          </p:stCondLst>
                                        </p:cTn>
                                        <p:tgtEl>
                                          <p:spTgt spid="20"/>
                                        </p:tgtEl>
                                        <p:attrNameLst>
                                          <p:attrName>style.visibility</p:attrName>
                                        </p:attrNameLst>
                                      </p:cBhvr>
                                      <p:to>
                                        <p:strVal val="visible"/>
                                      </p:to>
                                    </p:set>
                                    <p:anim calcmode="lin" valueType="num">
                                      <p:cBhvr additive="base">
                                        <p:cTn id="78" dur="2000" fill="hold"/>
                                        <p:tgtEl>
                                          <p:spTgt spid="20"/>
                                        </p:tgtEl>
                                        <p:attrNameLst>
                                          <p:attrName>ppt_x</p:attrName>
                                        </p:attrNameLst>
                                      </p:cBhvr>
                                      <p:tavLst>
                                        <p:tav tm="0">
                                          <p:val>
                                            <p:strVal val="#ppt_x"/>
                                          </p:val>
                                        </p:tav>
                                        <p:tav tm="100000">
                                          <p:val>
                                            <p:strVal val="#ppt_x"/>
                                          </p:val>
                                        </p:tav>
                                      </p:tavLst>
                                    </p:anim>
                                    <p:anim calcmode="lin" valueType="num">
                                      <p:cBhvr additive="base">
                                        <p:cTn id="79" dur="2000" fill="hold"/>
                                        <p:tgtEl>
                                          <p:spTgt spid="20"/>
                                        </p:tgtEl>
                                        <p:attrNameLst>
                                          <p:attrName>ppt_y</p:attrName>
                                        </p:attrNameLst>
                                      </p:cBhvr>
                                      <p:tavLst>
                                        <p:tav tm="0">
                                          <p:val>
                                            <p:strVal val="1+#ppt_h/2"/>
                                          </p:val>
                                        </p:tav>
                                        <p:tav tm="100000">
                                          <p:val>
                                            <p:strVal val="#ppt_y"/>
                                          </p:val>
                                        </p:tav>
                                      </p:tavLst>
                                    </p:anim>
                                  </p:childTnLst>
                                </p:cTn>
                              </p:par>
                              <p:par>
                                <p:cTn id="80" presetID="2" presetClass="entr" presetSubtype="4" fill="hold" grpId="0" nodeType="withEffect">
                                  <p:stCondLst>
                                    <p:cond delay="0"/>
                                  </p:stCondLst>
                                  <p:childTnLst>
                                    <p:set>
                                      <p:cBhvr>
                                        <p:cTn id="81" dur="1" fill="hold">
                                          <p:stCondLst>
                                            <p:cond delay="0"/>
                                          </p:stCondLst>
                                        </p:cTn>
                                        <p:tgtEl>
                                          <p:spTgt spid="21"/>
                                        </p:tgtEl>
                                        <p:attrNameLst>
                                          <p:attrName>style.visibility</p:attrName>
                                        </p:attrNameLst>
                                      </p:cBhvr>
                                      <p:to>
                                        <p:strVal val="visible"/>
                                      </p:to>
                                    </p:set>
                                    <p:anim calcmode="lin" valueType="num">
                                      <p:cBhvr additive="base">
                                        <p:cTn id="82" dur="2000" fill="hold"/>
                                        <p:tgtEl>
                                          <p:spTgt spid="21"/>
                                        </p:tgtEl>
                                        <p:attrNameLst>
                                          <p:attrName>ppt_x</p:attrName>
                                        </p:attrNameLst>
                                      </p:cBhvr>
                                      <p:tavLst>
                                        <p:tav tm="0">
                                          <p:val>
                                            <p:strVal val="#ppt_x"/>
                                          </p:val>
                                        </p:tav>
                                        <p:tav tm="100000">
                                          <p:val>
                                            <p:strVal val="#ppt_x"/>
                                          </p:val>
                                        </p:tav>
                                      </p:tavLst>
                                    </p:anim>
                                    <p:anim calcmode="lin" valueType="num">
                                      <p:cBhvr additive="base">
                                        <p:cTn id="83" dur="2000" fill="hold"/>
                                        <p:tgtEl>
                                          <p:spTgt spid="21"/>
                                        </p:tgtEl>
                                        <p:attrNameLst>
                                          <p:attrName>ppt_y</p:attrName>
                                        </p:attrNameLst>
                                      </p:cBhvr>
                                      <p:tavLst>
                                        <p:tav tm="0">
                                          <p:val>
                                            <p:strVal val="1+#ppt_h/2"/>
                                          </p:val>
                                        </p:tav>
                                        <p:tav tm="100000">
                                          <p:val>
                                            <p:strVal val="#ppt_y"/>
                                          </p:val>
                                        </p:tav>
                                      </p:tavLst>
                                    </p:anim>
                                  </p:childTnLst>
                                </p:cTn>
                              </p:par>
                              <p:par>
                                <p:cTn id="84" presetID="2" presetClass="entr" presetSubtype="4" fill="hold" grpId="0" nodeType="withEffect">
                                  <p:stCondLst>
                                    <p:cond delay="0"/>
                                  </p:stCondLst>
                                  <p:childTnLst>
                                    <p:set>
                                      <p:cBhvr>
                                        <p:cTn id="85" dur="1" fill="hold">
                                          <p:stCondLst>
                                            <p:cond delay="0"/>
                                          </p:stCondLst>
                                        </p:cTn>
                                        <p:tgtEl>
                                          <p:spTgt spid="22"/>
                                        </p:tgtEl>
                                        <p:attrNameLst>
                                          <p:attrName>style.visibility</p:attrName>
                                        </p:attrNameLst>
                                      </p:cBhvr>
                                      <p:to>
                                        <p:strVal val="visible"/>
                                      </p:to>
                                    </p:set>
                                    <p:anim calcmode="lin" valueType="num">
                                      <p:cBhvr additive="base">
                                        <p:cTn id="86" dur="2000" fill="hold"/>
                                        <p:tgtEl>
                                          <p:spTgt spid="22"/>
                                        </p:tgtEl>
                                        <p:attrNameLst>
                                          <p:attrName>ppt_x</p:attrName>
                                        </p:attrNameLst>
                                      </p:cBhvr>
                                      <p:tavLst>
                                        <p:tav tm="0">
                                          <p:val>
                                            <p:strVal val="#ppt_x"/>
                                          </p:val>
                                        </p:tav>
                                        <p:tav tm="100000">
                                          <p:val>
                                            <p:strVal val="#ppt_x"/>
                                          </p:val>
                                        </p:tav>
                                      </p:tavLst>
                                    </p:anim>
                                    <p:anim calcmode="lin" valueType="num">
                                      <p:cBhvr additive="base">
                                        <p:cTn id="87" dur="2000" fill="hold"/>
                                        <p:tgtEl>
                                          <p:spTgt spid="22"/>
                                        </p:tgtEl>
                                        <p:attrNameLst>
                                          <p:attrName>ppt_y</p:attrName>
                                        </p:attrNameLst>
                                      </p:cBhvr>
                                      <p:tavLst>
                                        <p:tav tm="0">
                                          <p:val>
                                            <p:strVal val="1+#ppt_h/2"/>
                                          </p:val>
                                        </p:tav>
                                        <p:tav tm="100000">
                                          <p:val>
                                            <p:strVal val="#ppt_y"/>
                                          </p:val>
                                        </p:tav>
                                      </p:tavLst>
                                    </p:anim>
                                  </p:childTnLst>
                                </p:cTn>
                              </p:par>
                              <p:par>
                                <p:cTn id="88" presetID="2" presetClass="entr" presetSubtype="4" fill="hold" grpId="0" nodeType="withEffect">
                                  <p:stCondLst>
                                    <p:cond delay="0"/>
                                  </p:stCondLst>
                                  <p:childTnLst>
                                    <p:set>
                                      <p:cBhvr>
                                        <p:cTn id="89" dur="1" fill="hold">
                                          <p:stCondLst>
                                            <p:cond delay="0"/>
                                          </p:stCondLst>
                                        </p:cTn>
                                        <p:tgtEl>
                                          <p:spTgt spid="23"/>
                                        </p:tgtEl>
                                        <p:attrNameLst>
                                          <p:attrName>style.visibility</p:attrName>
                                        </p:attrNameLst>
                                      </p:cBhvr>
                                      <p:to>
                                        <p:strVal val="visible"/>
                                      </p:to>
                                    </p:set>
                                    <p:anim calcmode="lin" valueType="num">
                                      <p:cBhvr additive="base">
                                        <p:cTn id="90" dur="2000" fill="hold"/>
                                        <p:tgtEl>
                                          <p:spTgt spid="23"/>
                                        </p:tgtEl>
                                        <p:attrNameLst>
                                          <p:attrName>ppt_x</p:attrName>
                                        </p:attrNameLst>
                                      </p:cBhvr>
                                      <p:tavLst>
                                        <p:tav tm="0">
                                          <p:val>
                                            <p:strVal val="#ppt_x"/>
                                          </p:val>
                                        </p:tav>
                                        <p:tav tm="100000">
                                          <p:val>
                                            <p:strVal val="#ppt_x"/>
                                          </p:val>
                                        </p:tav>
                                      </p:tavLst>
                                    </p:anim>
                                    <p:anim calcmode="lin" valueType="num">
                                      <p:cBhvr additive="base">
                                        <p:cTn id="91" dur="2000" fill="hold"/>
                                        <p:tgtEl>
                                          <p:spTgt spid="23"/>
                                        </p:tgtEl>
                                        <p:attrNameLst>
                                          <p:attrName>ppt_y</p:attrName>
                                        </p:attrNameLst>
                                      </p:cBhvr>
                                      <p:tavLst>
                                        <p:tav tm="0">
                                          <p:val>
                                            <p:strVal val="1+#ppt_h/2"/>
                                          </p:val>
                                        </p:tav>
                                        <p:tav tm="100000">
                                          <p:val>
                                            <p:strVal val="#ppt_y"/>
                                          </p:val>
                                        </p:tav>
                                      </p:tavLst>
                                    </p:anim>
                                  </p:childTnLst>
                                </p:cTn>
                              </p:par>
                              <p:par>
                                <p:cTn id="92" presetID="2" presetClass="entr" presetSubtype="4" fill="hold" grpId="0" nodeType="withEffect">
                                  <p:stCondLst>
                                    <p:cond delay="0"/>
                                  </p:stCondLst>
                                  <p:childTnLst>
                                    <p:set>
                                      <p:cBhvr>
                                        <p:cTn id="93" dur="1" fill="hold">
                                          <p:stCondLst>
                                            <p:cond delay="0"/>
                                          </p:stCondLst>
                                        </p:cTn>
                                        <p:tgtEl>
                                          <p:spTgt spid="24"/>
                                        </p:tgtEl>
                                        <p:attrNameLst>
                                          <p:attrName>style.visibility</p:attrName>
                                        </p:attrNameLst>
                                      </p:cBhvr>
                                      <p:to>
                                        <p:strVal val="visible"/>
                                      </p:to>
                                    </p:set>
                                    <p:anim calcmode="lin" valueType="num">
                                      <p:cBhvr additive="base">
                                        <p:cTn id="94" dur="2000" fill="hold"/>
                                        <p:tgtEl>
                                          <p:spTgt spid="24"/>
                                        </p:tgtEl>
                                        <p:attrNameLst>
                                          <p:attrName>ppt_x</p:attrName>
                                        </p:attrNameLst>
                                      </p:cBhvr>
                                      <p:tavLst>
                                        <p:tav tm="0">
                                          <p:val>
                                            <p:strVal val="#ppt_x"/>
                                          </p:val>
                                        </p:tav>
                                        <p:tav tm="100000">
                                          <p:val>
                                            <p:strVal val="#ppt_x"/>
                                          </p:val>
                                        </p:tav>
                                      </p:tavLst>
                                    </p:anim>
                                    <p:anim calcmode="lin" valueType="num">
                                      <p:cBhvr additive="base">
                                        <p:cTn id="95" dur="2000" fill="hold"/>
                                        <p:tgtEl>
                                          <p:spTgt spid="24"/>
                                        </p:tgtEl>
                                        <p:attrNameLst>
                                          <p:attrName>ppt_y</p:attrName>
                                        </p:attrNameLst>
                                      </p:cBhvr>
                                      <p:tavLst>
                                        <p:tav tm="0">
                                          <p:val>
                                            <p:strVal val="1+#ppt_h/2"/>
                                          </p:val>
                                        </p:tav>
                                        <p:tav tm="100000">
                                          <p:val>
                                            <p:strVal val="#ppt_y"/>
                                          </p:val>
                                        </p:tav>
                                      </p:tavLst>
                                    </p:anim>
                                  </p:childTnLst>
                                </p:cTn>
                              </p:par>
                              <p:par>
                                <p:cTn id="96" presetID="2" presetClass="entr" presetSubtype="4" fill="hold" grpId="0" nodeType="withEffect">
                                  <p:stCondLst>
                                    <p:cond delay="0"/>
                                  </p:stCondLst>
                                  <p:childTnLst>
                                    <p:set>
                                      <p:cBhvr>
                                        <p:cTn id="97" dur="1" fill="hold">
                                          <p:stCondLst>
                                            <p:cond delay="0"/>
                                          </p:stCondLst>
                                        </p:cTn>
                                        <p:tgtEl>
                                          <p:spTgt spid="25"/>
                                        </p:tgtEl>
                                        <p:attrNameLst>
                                          <p:attrName>style.visibility</p:attrName>
                                        </p:attrNameLst>
                                      </p:cBhvr>
                                      <p:to>
                                        <p:strVal val="visible"/>
                                      </p:to>
                                    </p:set>
                                    <p:anim calcmode="lin" valueType="num">
                                      <p:cBhvr additive="base">
                                        <p:cTn id="98" dur="2000" fill="hold"/>
                                        <p:tgtEl>
                                          <p:spTgt spid="25"/>
                                        </p:tgtEl>
                                        <p:attrNameLst>
                                          <p:attrName>ppt_x</p:attrName>
                                        </p:attrNameLst>
                                      </p:cBhvr>
                                      <p:tavLst>
                                        <p:tav tm="0">
                                          <p:val>
                                            <p:strVal val="#ppt_x"/>
                                          </p:val>
                                        </p:tav>
                                        <p:tav tm="100000">
                                          <p:val>
                                            <p:strVal val="#ppt_x"/>
                                          </p:val>
                                        </p:tav>
                                      </p:tavLst>
                                    </p:anim>
                                    <p:anim calcmode="lin" valueType="num">
                                      <p:cBhvr additive="base">
                                        <p:cTn id="99" dur="2000" fill="hold"/>
                                        <p:tgtEl>
                                          <p:spTgt spid="25"/>
                                        </p:tgtEl>
                                        <p:attrNameLst>
                                          <p:attrName>ppt_y</p:attrName>
                                        </p:attrNameLst>
                                      </p:cBhvr>
                                      <p:tavLst>
                                        <p:tav tm="0">
                                          <p:val>
                                            <p:strVal val="1+#ppt_h/2"/>
                                          </p:val>
                                        </p:tav>
                                        <p:tav tm="100000">
                                          <p:val>
                                            <p:strVal val="#ppt_y"/>
                                          </p:val>
                                        </p:tav>
                                      </p:tavLst>
                                    </p:anim>
                                  </p:childTnLst>
                                </p:cTn>
                              </p:par>
                              <p:par>
                                <p:cTn id="100" presetID="2" presetClass="entr" presetSubtype="4" fill="hold" grpId="0" nodeType="withEffect">
                                  <p:stCondLst>
                                    <p:cond delay="0"/>
                                  </p:stCondLst>
                                  <p:childTnLst>
                                    <p:set>
                                      <p:cBhvr>
                                        <p:cTn id="101" dur="1" fill="hold">
                                          <p:stCondLst>
                                            <p:cond delay="0"/>
                                          </p:stCondLst>
                                        </p:cTn>
                                        <p:tgtEl>
                                          <p:spTgt spid="26"/>
                                        </p:tgtEl>
                                        <p:attrNameLst>
                                          <p:attrName>style.visibility</p:attrName>
                                        </p:attrNameLst>
                                      </p:cBhvr>
                                      <p:to>
                                        <p:strVal val="visible"/>
                                      </p:to>
                                    </p:set>
                                    <p:anim calcmode="lin" valueType="num">
                                      <p:cBhvr additive="base">
                                        <p:cTn id="102" dur="2000" fill="hold"/>
                                        <p:tgtEl>
                                          <p:spTgt spid="26"/>
                                        </p:tgtEl>
                                        <p:attrNameLst>
                                          <p:attrName>ppt_x</p:attrName>
                                        </p:attrNameLst>
                                      </p:cBhvr>
                                      <p:tavLst>
                                        <p:tav tm="0">
                                          <p:val>
                                            <p:strVal val="#ppt_x"/>
                                          </p:val>
                                        </p:tav>
                                        <p:tav tm="100000">
                                          <p:val>
                                            <p:strVal val="#ppt_x"/>
                                          </p:val>
                                        </p:tav>
                                      </p:tavLst>
                                    </p:anim>
                                    <p:anim calcmode="lin" valueType="num">
                                      <p:cBhvr additive="base">
                                        <p:cTn id="103" dur="2000" fill="hold"/>
                                        <p:tgtEl>
                                          <p:spTgt spid="26"/>
                                        </p:tgtEl>
                                        <p:attrNameLst>
                                          <p:attrName>ppt_y</p:attrName>
                                        </p:attrNameLst>
                                      </p:cBhvr>
                                      <p:tavLst>
                                        <p:tav tm="0">
                                          <p:val>
                                            <p:strVal val="1+#ppt_h/2"/>
                                          </p:val>
                                        </p:tav>
                                        <p:tav tm="100000">
                                          <p:val>
                                            <p:strVal val="#ppt_y"/>
                                          </p:val>
                                        </p:tav>
                                      </p:tavLst>
                                    </p:anim>
                                  </p:childTnLst>
                                </p:cTn>
                              </p:par>
                              <p:par>
                                <p:cTn id="104" presetID="2" presetClass="entr" presetSubtype="4" fill="hold" grpId="0" nodeType="withEffect">
                                  <p:stCondLst>
                                    <p:cond delay="0"/>
                                  </p:stCondLst>
                                  <p:childTnLst>
                                    <p:set>
                                      <p:cBhvr>
                                        <p:cTn id="105" dur="1" fill="hold">
                                          <p:stCondLst>
                                            <p:cond delay="0"/>
                                          </p:stCondLst>
                                        </p:cTn>
                                        <p:tgtEl>
                                          <p:spTgt spid="27"/>
                                        </p:tgtEl>
                                        <p:attrNameLst>
                                          <p:attrName>style.visibility</p:attrName>
                                        </p:attrNameLst>
                                      </p:cBhvr>
                                      <p:to>
                                        <p:strVal val="visible"/>
                                      </p:to>
                                    </p:set>
                                    <p:anim calcmode="lin" valueType="num">
                                      <p:cBhvr additive="base">
                                        <p:cTn id="106" dur="2000" fill="hold"/>
                                        <p:tgtEl>
                                          <p:spTgt spid="27"/>
                                        </p:tgtEl>
                                        <p:attrNameLst>
                                          <p:attrName>ppt_x</p:attrName>
                                        </p:attrNameLst>
                                      </p:cBhvr>
                                      <p:tavLst>
                                        <p:tav tm="0">
                                          <p:val>
                                            <p:strVal val="#ppt_x"/>
                                          </p:val>
                                        </p:tav>
                                        <p:tav tm="100000">
                                          <p:val>
                                            <p:strVal val="#ppt_x"/>
                                          </p:val>
                                        </p:tav>
                                      </p:tavLst>
                                    </p:anim>
                                    <p:anim calcmode="lin" valueType="num">
                                      <p:cBhvr additive="base">
                                        <p:cTn id="107" dur="2000" fill="hold"/>
                                        <p:tgtEl>
                                          <p:spTgt spid="27"/>
                                        </p:tgtEl>
                                        <p:attrNameLst>
                                          <p:attrName>ppt_y</p:attrName>
                                        </p:attrNameLst>
                                      </p:cBhvr>
                                      <p:tavLst>
                                        <p:tav tm="0">
                                          <p:val>
                                            <p:strVal val="1+#ppt_h/2"/>
                                          </p:val>
                                        </p:tav>
                                        <p:tav tm="100000">
                                          <p:val>
                                            <p:strVal val="#ppt_y"/>
                                          </p:val>
                                        </p:tav>
                                      </p:tavLst>
                                    </p:anim>
                                  </p:childTnLst>
                                </p:cTn>
                              </p:par>
                              <p:par>
                                <p:cTn id="108" presetID="2" presetClass="entr" presetSubtype="4" fill="hold" grpId="0" nodeType="withEffect">
                                  <p:stCondLst>
                                    <p:cond delay="0"/>
                                  </p:stCondLst>
                                  <p:childTnLst>
                                    <p:set>
                                      <p:cBhvr>
                                        <p:cTn id="109" dur="1" fill="hold">
                                          <p:stCondLst>
                                            <p:cond delay="0"/>
                                          </p:stCondLst>
                                        </p:cTn>
                                        <p:tgtEl>
                                          <p:spTgt spid="28"/>
                                        </p:tgtEl>
                                        <p:attrNameLst>
                                          <p:attrName>style.visibility</p:attrName>
                                        </p:attrNameLst>
                                      </p:cBhvr>
                                      <p:to>
                                        <p:strVal val="visible"/>
                                      </p:to>
                                    </p:set>
                                    <p:anim calcmode="lin" valueType="num">
                                      <p:cBhvr additive="base">
                                        <p:cTn id="110" dur="2000" fill="hold"/>
                                        <p:tgtEl>
                                          <p:spTgt spid="28"/>
                                        </p:tgtEl>
                                        <p:attrNameLst>
                                          <p:attrName>ppt_x</p:attrName>
                                        </p:attrNameLst>
                                      </p:cBhvr>
                                      <p:tavLst>
                                        <p:tav tm="0">
                                          <p:val>
                                            <p:strVal val="#ppt_x"/>
                                          </p:val>
                                        </p:tav>
                                        <p:tav tm="100000">
                                          <p:val>
                                            <p:strVal val="#ppt_x"/>
                                          </p:val>
                                        </p:tav>
                                      </p:tavLst>
                                    </p:anim>
                                    <p:anim calcmode="lin" valueType="num">
                                      <p:cBhvr additive="base">
                                        <p:cTn id="111" dur="2000" fill="hold"/>
                                        <p:tgtEl>
                                          <p:spTgt spid="28"/>
                                        </p:tgtEl>
                                        <p:attrNameLst>
                                          <p:attrName>ppt_y</p:attrName>
                                        </p:attrNameLst>
                                      </p:cBhvr>
                                      <p:tavLst>
                                        <p:tav tm="0">
                                          <p:val>
                                            <p:strVal val="1+#ppt_h/2"/>
                                          </p:val>
                                        </p:tav>
                                        <p:tav tm="100000">
                                          <p:val>
                                            <p:strVal val="#ppt_y"/>
                                          </p:val>
                                        </p:tav>
                                      </p:tavLst>
                                    </p:anim>
                                  </p:childTnLst>
                                </p:cTn>
                              </p:par>
                              <p:par>
                                <p:cTn id="112" presetID="2" presetClass="entr" presetSubtype="4" fill="hold" grpId="0" nodeType="withEffect">
                                  <p:stCondLst>
                                    <p:cond delay="0"/>
                                  </p:stCondLst>
                                  <p:childTnLst>
                                    <p:set>
                                      <p:cBhvr>
                                        <p:cTn id="113" dur="1" fill="hold">
                                          <p:stCondLst>
                                            <p:cond delay="0"/>
                                          </p:stCondLst>
                                        </p:cTn>
                                        <p:tgtEl>
                                          <p:spTgt spid="29"/>
                                        </p:tgtEl>
                                        <p:attrNameLst>
                                          <p:attrName>style.visibility</p:attrName>
                                        </p:attrNameLst>
                                      </p:cBhvr>
                                      <p:to>
                                        <p:strVal val="visible"/>
                                      </p:to>
                                    </p:set>
                                    <p:anim calcmode="lin" valueType="num">
                                      <p:cBhvr additive="base">
                                        <p:cTn id="114" dur="2000" fill="hold"/>
                                        <p:tgtEl>
                                          <p:spTgt spid="29"/>
                                        </p:tgtEl>
                                        <p:attrNameLst>
                                          <p:attrName>ppt_x</p:attrName>
                                        </p:attrNameLst>
                                      </p:cBhvr>
                                      <p:tavLst>
                                        <p:tav tm="0">
                                          <p:val>
                                            <p:strVal val="#ppt_x"/>
                                          </p:val>
                                        </p:tav>
                                        <p:tav tm="100000">
                                          <p:val>
                                            <p:strVal val="#ppt_x"/>
                                          </p:val>
                                        </p:tav>
                                      </p:tavLst>
                                    </p:anim>
                                    <p:anim calcmode="lin" valueType="num">
                                      <p:cBhvr additive="base">
                                        <p:cTn id="115" dur="2000" fill="hold"/>
                                        <p:tgtEl>
                                          <p:spTgt spid="29"/>
                                        </p:tgtEl>
                                        <p:attrNameLst>
                                          <p:attrName>ppt_y</p:attrName>
                                        </p:attrNameLst>
                                      </p:cBhvr>
                                      <p:tavLst>
                                        <p:tav tm="0">
                                          <p:val>
                                            <p:strVal val="1+#ppt_h/2"/>
                                          </p:val>
                                        </p:tav>
                                        <p:tav tm="100000">
                                          <p:val>
                                            <p:strVal val="#ppt_y"/>
                                          </p:val>
                                        </p:tav>
                                      </p:tavLst>
                                    </p:anim>
                                  </p:childTnLst>
                                </p:cTn>
                              </p:par>
                              <p:par>
                                <p:cTn id="116" presetID="2" presetClass="entr" presetSubtype="4" fill="hold" grpId="0" nodeType="withEffect">
                                  <p:stCondLst>
                                    <p:cond delay="0"/>
                                  </p:stCondLst>
                                  <p:childTnLst>
                                    <p:set>
                                      <p:cBhvr>
                                        <p:cTn id="117" dur="1" fill="hold">
                                          <p:stCondLst>
                                            <p:cond delay="0"/>
                                          </p:stCondLst>
                                        </p:cTn>
                                        <p:tgtEl>
                                          <p:spTgt spid="30"/>
                                        </p:tgtEl>
                                        <p:attrNameLst>
                                          <p:attrName>style.visibility</p:attrName>
                                        </p:attrNameLst>
                                      </p:cBhvr>
                                      <p:to>
                                        <p:strVal val="visible"/>
                                      </p:to>
                                    </p:set>
                                    <p:anim calcmode="lin" valueType="num">
                                      <p:cBhvr additive="base">
                                        <p:cTn id="118" dur="2000" fill="hold"/>
                                        <p:tgtEl>
                                          <p:spTgt spid="30"/>
                                        </p:tgtEl>
                                        <p:attrNameLst>
                                          <p:attrName>ppt_x</p:attrName>
                                        </p:attrNameLst>
                                      </p:cBhvr>
                                      <p:tavLst>
                                        <p:tav tm="0">
                                          <p:val>
                                            <p:strVal val="#ppt_x"/>
                                          </p:val>
                                        </p:tav>
                                        <p:tav tm="100000">
                                          <p:val>
                                            <p:strVal val="#ppt_x"/>
                                          </p:val>
                                        </p:tav>
                                      </p:tavLst>
                                    </p:anim>
                                    <p:anim calcmode="lin" valueType="num">
                                      <p:cBhvr additive="base">
                                        <p:cTn id="119" dur="2000" fill="hold"/>
                                        <p:tgtEl>
                                          <p:spTgt spid="30"/>
                                        </p:tgtEl>
                                        <p:attrNameLst>
                                          <p:attrName>ppt_y</p:attrName>
                                        </p:attrNameLst>
                                      </p:cBhvr>
                                      <p:tavLst>
                                        <p:tav tm="0">
                                          <p:val>
                                            <p:strVal val="1+#ppt_h/2"/>
                                          </p:val>
                                        </p:tav>
                                        <p:tav tm="100000">
                                          <p:val>
                                            <p:strVal val="#ppt_y"/>
                                          </p:val>
                                        </p:tav>
                                      </p:tavLst>
                                    </p:anim>
                                  </p:childTnLst>
                                </p:cTn>
                              </p:par>
                              <p:par>
                                <p:cTn id="120" presetID="2" presetClass="entr" presetSubtype="4" fill="hold" grpId="0" nodeType="withEffect">
                                  <p:stCondLst>
                                    <p:cond delay="0"/>
                                  </p:stCondLst>
                                  <p:childTnLst>
                                    <p:set>
                                      <p:cBhvr>
                                        <p:cTn id="121" dur="1" fill="hold">
                                          <p:stCondLst>
                                            <p:cond delay="0"/>
                                          </p:stCondLst>
                                        </p:cTn>
                                        <p:tgtEl>
                                          <p:spTgt spid="31"/>
                                        </p:tgtEl>
                                        <p:attrNameLst>
                                          <p:attrName>style.visibility</p:attrName>
                                        </p:attrNameLst>
                                      </p:cBhvr>
                                      <p:to>
                                        <p:strVal val="visible"/>
                                      </p:to>
                                    </p:set>
                                    <p:anim calcmode="lin" valueType="num">
                                      <p:cBhvr additive="base">
                                        <p:cTn id="122" dur="2000" fill="hold"/>
                                        <p:tgtEl>
                                          <p:spTgt spid="31"/>
                                        </p:tgtEl>
                                        <p:attrNameLst>
                                          <p:attrName>ppt_x</p:attrName>
                                        </p:attrNameLst>
                                      </p:cBhvr>
                                      <p:tavLst>
                                        <p:tav tm="0">
                                          <p:val>
                                            <p:strVal val="#ppt_x"/>
                                          </p:val>
                                        </p:tav>
                                        <p:tav tm="100000">
                                          <p:val>
                                            <p:strVal val="#ppt_x"/>
                                          </p:val>
                                        </p:tav>
                                      </p:tavLst>
                                    </p:anim>
                                    <p:anim calcmode="lin" valueType="num">
                                      <p:cBhvr additive="base">
                                        <p:cTn id="123" dur="2000" fill="hold"/>
                                        <p:tgtEl>
                                          <p:spTgt spid="31"/>
                                        </p:tgtEl>
                                        <p:attrNameLst>
                                          <p:attrName>ppt_y</p:attrName>
                                        </p:attrNameLst>
                                      </p:cBhvr>
                                      <p:tavLst>
                                        <p:tav tm="0">
                                          <p:val>
                                            <p:strVal val="1+#ppt_h/2"/>
                                          </p:val>
                                        </p:tav>
                                        <p:tav tm="100000">
                                          <p:val>
                                            <p:strVal val="#ppt_y"/>
                                          </p:val>
                                        </p:tav>
                                      </p:tavLst>
                                    </p:anim>
                                  </p:childTnLst>
                                </p:cTn>
                              </p:par>
                              <p:par>
                                <p:cTn id="124" presetID="2" presetClass="entr" presetSubtype="4" fill="hold" grpId="0" nodeType="withEffect">
                                  <p:stCondLst>
                                    <p:cond delay="0"/>
                                  </p:stCondLst>
                                  <p:childTnLst>
                                    <p:set>
                                      <p:cBhvr>
                                        <p:cTn id="125" dur="1" fill="hold">
                                          <p:stCondLst>
                                            <p:cond delay="0"/>
                                          </p:stCondLst>
                                        </p:cTn>
                                        <p:tgtEl>
                                          <p:spTgt spid="32"/>
                                        </p:tgtEl>
                                        <p:attrNameLst>
                                          <p:attrName>style.visibility</p:attrName>
                                        </p:attrNameLst>
                                      </p:cBhvr>
                                      <p:to>
                                        <p:strVal val="visible"/>
                                      </p:to>
                                    </p:set>
                                    <p:anim calcmode="lin" valueType="num">
                                      <p:cBhvr additive="base">
                                        <p:cTn id="126" dur="2000" fill="hold"/>
                                        <p:tgtEl>
                                          <p:spTgt spid="32"/>
                                        </p:tgtEl>
                                        <p:attrNameLst>
                                          <p:attrName>ppt_x</p:attrName>
                                        </p:attrNameLst>
                                      </p:cBhvr>
                                      <p:tavLst>
                                        <p:tav tm="0">
                                          <p:val>
                                            <p:strVal val="#ppt_x"/>
                                          </p:val>
                                        </p:tav>
                                        <p:tav tm="100000">
                                          <p:val>
                                            <p:strVal val="#ppt_x"/>
                                          </p:val>
                                        </p:tav>
                                      </p:tavLst>
                                    </p:anim>
                                    <p:anim calcmode="lin" valueType="num">
                                      <p:cBhvr additive="base">
                                        <p:cTn id="127" dur="2000" fill="hold"/>
                                        <p:tgtEl>
                                          <p:spTgt spid="32"/>
                                        </p:tgtEl>
                                        <p:attrNameLst>
                                          <p:attrName>ppt_y</p:attrName>
                                        </p:attrNameLst>
                                      </p:cBhvr>
                                      <p:tavLst>
                                        <p:tav tm="0">
                                          <p:val>
                                            <p:strVal val="1+#ppt_h/2"/>
                                          </p:val>
                                        </p:tav>
                                        <p:tav tm="100000">
                                          <p:val>
                                            <p:strVal val="#ppt_y"/>
                                          </p:val>
                                        </p:tav>
                                      </p:tavLst>
                                    </p:anim>
                                  </p:childTnLst>
                                </p:cTn>
                              </p:par>
                              <p:par>
                                <p:cTn id="128" presetID="8" presetClass="emph" presetSubtype="0" fill="hold" grpId="1" nodeType="withEffect">
                                  <p:stCondLst>
                                    <p:cond delay="0"/>
                                  </p:stCondLst>
                                  <p:childTnLst>
                                    <p:animRot by="21600000">
                                      <p:cBhvr>
                                        <p:cTn id="129" dur="2000" fill="hold"/>
                                        <p:tgtEl>
                                          <p:spTgt spid="3"/>
                                        </p:tgtEl>
                                        <p:attrNameLst>
                                          <p:attrName>r</p:attrName>
                                        </p:attrNameLst>
                                      </p:cBhvr>
                                    </p:animRot>
                                  </p:childTnLst>
                                </p:cTn>
                              </p:par>
                              <p:par>
                                <p:cTn id="130" presetID="8" presetClass="emph" presetSubtype="0" fill="hold" grpId="1" nodeType="withEffect">
                                  <p:stCondLst>
                                    <p:cond delay="0"/>
                                  </p:stCondLst>
                                  <p:childTnLst>
                                    <p:animRot by="21600000">
                                      <p:cBhvr>
                                        <p:cTn id="131" dur="2000" fill="hold"/>
                                        <p:tgtEl>
                                          <p:spTgt spid="4"/>
                                        </p:tgtEl>
                                        <p:attrNameLst>
                                          <p:attrName>r</p:attrName>
                                        </p:attrNameLst>
                                      </p:cBhvr>
                                    </p:animRot>
                                  </p:childTnLst>
                                </p:cTn>
                              </p:par>
                              <p:par>
                                <p:cTn id="132" presetID="8" presetClass="emph" presetSubtype="0" fill="hold" grpId="1" nodeType="withEffect">
                                  <p:stCondLst>
                                    <p:cond delay="0"/>
                                  </p:stCondLst>
                                  <p:childTnLst>
                                    <p:animRot by="21600000">
                                      <p:cBhvr>
                                        <p:cTn id="133" dur="2000" fill="hold"/>
                                        <p:tgtEl>
                                          <p:spTgt spid="5"/>
                                        </p:tgtEl>
                                        <p:attrNameLst>
                                          <p:attrName>r</p:attrName>
                                        </p:attrNameLst>
                                      </p:cBhvr>
                                    </p:animRot>
                                  </p:childTnLst>
                                </p:cTn>
                              </p:par>
                              <p:par>
                                <p:cTn id="134" presetID="8" presetClass="emph" presetSubtype="0" fill="hold" grpId="1" nodeType="withEffect">
                                  <p:stCondLst>
                                    <p:cond delay="0"/>
                                  </p:stCondLst>
                                  <p:childTnLst>
                                    <p:animRot by="21600000">
                                      <p:cBhvr>
                                        <p:cTn id="135" dur="2000" fill="hold"/>
                                        <p:tgtEl>
                                          <p:spTgt spid="6"/>
                                        </p:tgtEl>
                                        <p:attrNameLst>
                                          <p:attrName>r</p:attrName>
                                        </p:attrNameLst>
                                      </p:cBhvr>
                                    </p:animRot>
                                  </p:childTnLst>
                                </p:cTn>
                              </p:par>
                              <p:par>
                                <p:cTn id="136" presetID="8" presetClass="emph" presetSubtype="0" fill="hold" grpId="1" nodeType="withEffect">
                                  <p:stCondLst>
                                    <p:cond delay="0"/>
                                  </p:stCondLst>
                                  <p:childTnLst>
                                    <p:animRot by="21600000">
                                      <p:cBhvr>
                                        <p:cTn id="137" dur="2000" fill="hold"/>
                                        <p:tgtEl>
                                          <p:spTgt spid="7"/>
                                        </p:tgtEl>
                                        <p:attrNameLst>
                                          <p:attrName>r</p:attrName>
                                        </p:attrNameLst>
                                      </p:cBhvr>
                                    </p:animRot>
                                  </p:childTnLst>
                                </p:cTn>
                              </p:par>
                              <p:par>
                                <p:cTn id="138" presetID="8" presetClass="emph" presetSubtype="0" fill="hold" grpId="1" nodeType="withEffect">
                                  <p:stCondLst>
                                    <p:cond delay="0"/>
                                  </p:stCondLst>
                                  <p:childTnLst>
                                    <p:animRot by="21600000">
                                      <p:cBhvr>
                                        <p:cTn id="139" dur="2000" fill="hold"/>
                                        <p:tgtEl>
                                          <p:spTgt spid="8"/>
                                        </p:tgtEl>
                                        <p:attrNameLst>
                                          <p:attrName>r</p:attrName>
                                        </p:attrNameLst>
                                      </p:cBhvr>
                                    </p:animRot>
                                  </p:childTnLst>
                                </p:cTn>
                              </p:par>
                              <p:par>
                                <p:cTn id="140" presetID="8" presetClass="emph" presetSubtype="0" fill="hold" grpId="1" nodeType="withEffect">
                                  <p:stCondLst>
                                    <p:cond delay="0"/>
                                  </p:stCondLst>
                                  <p:childTnLst>
                                    <p:animRot by="21600000">
                                      <p:cBhvr>
                                        <p:cTn id="141" dur="2000" fill="hold"/>
                                        <p:tgtEl>
                                          <p:spTgt spid="9"/>
                                        </p:tgtEl>
                                        <p:attrNameLst>
                                          <p:attrName>r</p:attrName>
                                        </p:attrNameLst>
                                      </p:cBhvr>
                                    </p:animRot>
                                  </p:childTnLst>
                                </p:cTn>
                              </p:par>
                              <p:par>
                                <p:cTn id="142" presetID="8" presetClass="emph" presetSubtype="0" fill="hold" grpId="1" nodeType="withEffect">
                                  <p:stCondLst>
                                    <p:cond delay="0"/>
                                  </p:stCondLst>
                                  <p:childTnLst>
                                    <p:animRot by="21600000">
                                      <p:cBhvr>
                                        <p:cTn id="143" dur="2000" fill="hold"/>
                                        <p:tgtEl>
                                          <p:spTgt spid="10"/>
                                        </p:tgtEl>
                                        <p:attrNameLst>
                                          <p:attrName>r</p:attrName>
                                        </p:attrNameLst>
                                      </p:cBhvr>
                                    </p:animRot>
                                  </p:childTnLst>
                                </p:cTn>
                              </p:par>
                              <p:par>
                                <p:cTn id="144" presetID="8" presetClass="emph" presetSubtype="0" fill="hold" grpId="1" nodeType="withEffect">
                                  <p:stCondLst>
                                    <p:cond delay="0"/>
                                  </p:stCondLst>
                                  <p:childTnLst>
                                    <p:animRot by="21600000">
                                      <p:cBhvr>
                                        <p:cTn id="145" dur="2000" fill="hold"/>
                                        <p:tgtEl>
                                          <p:spTgt spid="11"/>
                                        </p:tgtEl>
                                        <p:attrNameLst>
                                          <p:attrName>r</p:attrName>
                                        </p:attrNameLst>
                                      </p:cBhvr>
                                    </p:animRot>
                                  </p:childTnLst>
                                </p:cTn>
                              </p:par>
                              <p:par>
                                <p:cTn id="146" presetID="8" presetClass="emph" presetSubtype="0" fill="hold" grpId="1" nodeType="withEffect">
                                  <p:stCondLst>
                                    <p:cond delay="0"/>
                                  </p:stCondLst>
                                  <p:childTnLst>
                                    <p:animRot by="21600000">
                                      <p:cBhvr>
                                        <p:cTn id="147" dur="2000" fill="hold"/>
                                        <p:tgtEl>
                                          <p:spTgt spid="12"/>
                                        </p:tgtEl>
                                        <p:attrNameLst>
                                          <p:attrName>r</p:attrName>
                                        </p:attrNameLst>
                                      </p:cBhvr>
                                    </p:animRot>
                                  </p:childTnLst>
                                </p:cTn>
                              </p:par>
                              <p:par>
                                <p:cTn id="148" presetID="8" presetClass="emph" presetSubtype="0" fill="hold" grpId="1" nodeType="withEffect">
                                  <p:stCondLst>
                                    <p:cond delay="0"/>
                                  </p:stCondLst>
                                  <p:childTnLst>
                                    <p:animRot by="21600000">
                                      <p:cBhvr>
                                        <p:cTn id="149" dur="2000" fill="hold"/>
                                        <p:tgtEl>
                                          <p:spTgt spid="13"/>
                                        </p:tgtEl>
                                        <p:attrNameLst>
                                          <p:attrName>r</p:attrName>
                                        </p:attrNameLst>
                                      </p:cBhvr>
                                    </p:animRot>
                                  </p:childTnLst>
                                </p:cTn>
                              </p:par>
                              <p:par>
                                <p:cTn id="150" presetID="8" presetClass="emph" presetSubtype="0" fill="hold" grpId="1" nodeType="withEffect">
                                  <p:stCondLst>
                                    <p:cond delay="0"/>
                                  </p:stCondLst>
                                  <p:childTnLst>
                                    <p:animRot by="21600000">
                                      <p:cBhvr>
                                        <p:cTn id="151" dur="2000" fill="hold"/>
                                        <p:tgtEl>
                                          <p:spTgt spid="14"/>
                                        </p:tgtEl>
                                        <p:attrNameLst>
                                          <p:attrName>r</p:attrName>
                                        </p:attrNameLst>
                                      </p:cBhvr>
                                    </p:animRot>
                                  </p:childTnLst>
                                </p:cTn>
                              </p:par>
                              <p:par>
                                <p:cTn id="152" presetID="8" presetClass="emph" presetSubtype="0" fill="hold" grpId="1" nodeType="withEffect">
                                  <p:stCondLst>
                                    <p:cond delay="0"/>
                                  </p:stCondLst>
                                  <p:childTnLst>
                                    <p:animRot by="21600000">
                                      <p:cBhvr>
                                        <p:cTn id="153" dur="2000" fill="hold"/>
                                        <p:tgtEl>
                                          <p:spTgt spid="15"/>
                                        </p:tgtEl>
                                        <p:attrNameLst>
                                          <p:attrName>r</p:attrName>
                                        </p:attrNameLst>
                                      </p:cBhvr>
                                    </p:animRot>
                                  </p:childTnLst>
                                </p:cTn>
                              </p:par>
                              <p:par>
                                <p:cTn id="154" presetID="8" presetClass="emph" presetSubtype="0" fill="hold" grpId="1" nodeType="withEffect">
                                  <p:stCondLst>
                                    <p:cond delay="0"/>
                                  </p:stCondLst>
                                  <p:childTnLst>
                                    <p:animRot by="21600000">
                                      <p:cBhvr>
                                        <p:cTn id="155" dur="2000" fill="hold"/>
                                        <p:tgtEl>
                                          <p:spTgt spid="16"/>
                                        </p:tgtEl>
                                        <p:attrNameLst>
                                          <p:attrName>r</p:attrName>
                                        </p:attrNameLst>
                                      </p:cBhvr>
                                    </p:animRot>
                                  </p:childTnLst>
                                </p:cTn>
                              </p:par>
                              <p:par>
                                <p:cTn id="156" presetID="8" presetClass="emph" presetSubtype="0" fill="hold" grpId="1" nodeType="withEffect">
                                  <p:stCondLst>
                                    <p:cond delay="0"/>
                                  </p:stCondLst>
                                  <p:childTnLst>
                                    <p:animRot by="21600000">
                                      <p:cBhvr>
                                        <p:cTn id="157" dur="2000" fill="hold"/>
                                        <p:tgtEl>
                                          <p:spTgt spid="17"/>
                                        </p:tgtEl>
                                        <p:attrNameLst>
                                          <p:attrName>r</p:attrName>
                                        </p:attrNameLst>
                                      </p:cBhvr>
                                    </p:animRot>
                                  </p:childTnLst>
                                </p:cTn>
                              </p:par>
                              <p:par>
                                <p:cTn id="158" presetID="8" presetClass="emph" presetSubtype="0" fill="hold" grpId="1" nodeType="withEffect">
                                  <p:stCondLst>
                                    <p:cond delay="0"/>
                                  </p:stCondLst>
                                  <p:childTnLst>
                                    <p:animRot by="21600000">
                                      <p:cBhvr>
                                        <p:cTn id="159" dur="2000" fill="hold"/>
                                        <p:tgtEl>
                                          <p:spTgt spid="18"/>
                                        </p:tgtEl>
                                        <p:attrNameLst>
                                          <p:attrName>r</p:attrName>
                                        </p:attrNameLst>
                                      </p:cBhvr>
                                    </p:animRot>
                                  </p:childTnLst>
                                </p:cTn>
                              </p:par>
                              <p:par>
                                <p:cTn id="160" presetID="8" presetClass="emph" presetSubtype="0" fill="hold" grpId="1" nodeType="withEffect">
                                  <p:stCondLst>
                                    <p:cond delay="0"/>
                                  </p:stCondLst>
                                  <p:childTnLst>
                                    <p:animRot by="21600000">
                                      <p:cBhvr>
                                        <p:cTn id="161" dur="2000" fill="hold"/>
                                        <p:tgtEl>
                                          <p:spTgt spid="19"/>
                                        </p:tgtEl>
                                        <p:attrNameLst>
                                          <p:attrName>r</p:attrName>
                                        </p:attrNameLst>
                                      </p:cBhvr>
                                    </p:animRot>
                                  </p:childTnLst>
                                </p:cTn>
                              </p:par>
                              <p:par>
                                <p:cTn id="162" presetID="8" presetClass="emph" presetSubtype="0" fill="hold" grpId="1" nodeType="withEffect">
                                  <p:stCondLst>
                                    <p:cond delay="0"/>
                                  </p:stCondLst>
                                  <p:childTnLst>
                                    <p:animRot by="21600000">
                                      <p:cBhvr>
                                        <p:cTn id="163" dur="2000" fill="hold"/>
                                        <p:tgtEl>
                                          <p:spTgt spid="20"/>
                                        </p:tgtEl>
                                        <p:attrNameLst>
                                          <p:attrName>r</p:attrName>
                                        </p:attrNameLst>
                                      </p:cBhvr>
                                    </p:animRot>
                                  </p:childTnLst>
                                </p:cTn>
                              </p:par>
                              <p:par>
                                <p:cTn id="164" presetID="8" presetClass="emph" presetSubtype="0" fill="hold" grpId="1" nodeType="withEffect">
                                  <p:stCondLst>
                                    <p:cond delay="0"/>
                                  </p:stCondLst>
                                  <p:childTnLst>
                                    <p:animRot by="21600000">
                                      <p:cBhvr>
                                        <p:cTn id="165" dur="2000" fill="hold"/>
                                        <p:tgtEl>
                                          <p:spTgt spid="21"/>
                                        </p:tgtEl>
                                        <p:attrNameLst>
                                          <p:attrName>r</p:attrName>
                                        </p:attrNameLst>
                                      </p:cBhvr>
                                    </p:animRot>
                                  </p:childTnLst>
                                </p:cTn>
                              </p:par>
                              <p:par>
                                <p:cTn id="166" presetID="8" presetClass="emph" presetSubtype="0" fill="hold" grpId="1" nodeType="withEffect">
                                  <p:stCondLst>
                                    <p:cond delay="0"/>
                                  </p:stCondLst>
                                  <p:childTnLst>
                                    <p:animRot by="21600000">
                                      <p:cBhvr>
                                        <p:cTn id="167" dur="2000" fill="hold"/>
                                        <p:tgtEl>
                                          <p:spTgt spid="22"/>
                                        </p:tgtEl>
                                        <p:attrNameLst>
                                          <p:attrName>r</p:attrName>
                                        </p:attrNameLst>
                                      </p:cBhvr>
                                    </p:animRot>
                                  </p:childTnLst>
                                </p:cTn>
                              </p:par>
                              <p:par>
                                <p:cTn id="168" presetID="8" presetClass="emph" presetSubtype="0" fill="hold" grpId="1" nodeType="withEffect">
                                  <p:stCondLst>
                                    <p:cond delay="0"/>
                                  </p:stCondLst>
                                  <p:childTnLst>
                                    <p:animRot by="21600000">
                                      <p:cBhvr>
                                        <p:cTn id="169" dur="2000" fill="hold"/>
                                        <p:tgtEl>
                                          <p:spTgt spid="23"/>
                                        </p:tgtEl>
                                        <p:attrNameLst>
                                          <p:attrName>r</p:attrName>
                                        </p:attrNameLst>
                                      </p:cBhvr>
                                    </p:animRot>
                                  </p:childTnLst>
                                </p:cTn>
                              </p:par>
                              <p:par>
                                <p:cTn id="170" presetID="8" presetClass="emph" presetSubtype="0" fill="hold" grpId="1" nodeType="withEffect">
                                  <p:stCondLst>
                                    <p:cond delay="0"/>
                                  </p:stCondLst>
                                  <p:childTnLst>
                                    <p:animRot by="21600000">
                                      <p:cBhvr>
                                        <p:cTn id="171" dur="2000" fill="hold"/>
                                        <p:tgtEl>
                                          <p:spTgt spid="24"/>
                                        </p:tgtEl>
                                        <p:attrNameLst>
                                          <p:attrName>r</p:attrName>
                                        </p:attrNameLst>
                                      </p:cBhvr>
                                    </p:animRot>
                                  </p:childTnLst>
                                </p:cTn>
                              </p:par>
                              <p:par>
                                <p:cTn id="172" presetID="8" presetClass="emph" presetSubtype="0" fill="hold" grpId="1" nodeType="withEffect">
                                  <p:stCondLst>
                                    <p:cond delay="0"/>
                                  </p:stCondLst>
                                  <p:childTnLst>
                                    <p:animRot by="21600000">
                                      <p:cBhvr>
                                        <p:cTn id="173" dur="2000" fill="hold"/>
                                        <p:tgtEl>
                                          <p:spTgt spid="25"/>
                                        </p:tgtEl>
                                        <p:attrNameLst>
                                          <p:attrName>r</p:attrName>
                                        </p:attrNameLst>
                                      </p:cBhvr>
                                    </p:animRot>
                                  </p:childTnLst>
                                </p:cTn>
                              </p:par>
                              <p:par>
                                <p:cTn id="174" presetID="8" presetClass="emph" presetSubtype="0" fill="hold" grpId="1" nodeType="withEffect">
                                  <p:stCondLst>
                                    <p:cond delay="0"/>
                                  </p:stCondLst>
                                  <p:childTnLst>
                                    <p:animRot by="21600000">
                                      <p:cBhvr>
                                        <p:cTn id="175" dur="2000" fill="hold"/>
                                        <p:tgtEl>
                                          <p:spTgt spid="26"/>
                                        </p:tgtEl>
                                        <p:attrNameLst>
                                          <p:attrName>r</p:attrName>
                                        </p:attrNameLst>
                                      </p:cBhvr>
                                    </p:animRot>
                                  </p:childTnLst>
                                </p:cTn>
                              </p:par>
                              <p:par>
                                <p:cTn id="176" presetID="8" presetClass="emph" presetSubtype="0" fill="hold" grpId="1" nodeType="withEffect">
                                  <p:stCondLst>
                                    <p:cond delay="0"/>
                                  </p:stCondLst>
                                  <p:childTnLst>
                                    <p:animRot by="21600000">
                                      <p:cBhvr>
                                        <p:cTn id="177" dur="2000" fill="hold"/>
                                        <p:tgtEl>
                                          <p:spTgt spid="27"/>
                                        </p:tgtEl>
                                        <p:attrNameLst>
                                          <p:attrName>r</p:attrName>
                                        </p:attrNameLst>
                                      </p:cBhvr>
                                    </p:animRot>
                                  </p:childTnLst>
                                </p:cTn>
                              </p:par>
                              <p:par>
                                <p:cTn id="178" presetID="8" presetClass="emph" presetSubtype="0" fill="hold" grpId="1" nodeType="withEffect">
                                  <p:stCondLst>
                                    <p:cond delay="0"/>
                                  </p:stCondLst>
                                  <p:childTnLst>
                                    <p:animRot by="21600000">
                                      <p:cBhvr>
                                        <p:cTn id="179" dur="2000" fill="hold"/>
                                        <p:tgtEl>
                                          <p:spTgt spid="28"/>
                                        </p:tgtEl>
                                        <p:attrNameLst>
                                          <p:attrName>r</p:attrName>
                                        </p:attrNameLst>
                                      </p:cBhvr>
                                    </p:animRot>
                                  </p:childTnLst>
                                </p:cTn>
                              </p:par>
                              <p:par>
                                <p:cTn id="180" presetID="8" presetClass="emph" presetSubtype="0" fill="hold" grpId="1" nodeType="withEffect">
                                  <p:stCondLst>
                                    <p:cond delay="0"/>
                                  </p:stCondLst>
                                  <p:childTnLst>
                                    <p:animRot by="21600000">
                                      <p:cBhvr>
                                        <p:cTn id="181" dur="2000" fill="hold"/>
                                        <p:tgtEl>
                                          <p:spTgt spid="29"/>
                                        </p:tgtEl>
                                        <p:attrNameLst>
                                          <p:attrName>r</p:attrName>
                                        </p:attrNameLst>
                                      </p:cBhvr>
                                    </p:animRot>
                                  </p:childTnLst>
                                </p:cTn>
                              </p:par>
                              <p:par>
                                <p:cTn id="182" presetID="8" presetClass="emph" presetSubtype="0" fill="hold" grpId="1" nodeType="withEffect">
                                  <p:stCondLst>
                                    <p:cond delay="0"/>
                                  </p:stCondLst>
                                  <p:childTnLst>
                                    <p:animRot by="21600000">
                                      <p:cBhvr>
                                        <p:cTn id="183" dur="2000" fill="hold"/>
                                        <p:tgtEl>
                                          <p:spTgt spid="30"/>
                                        </p:tgtEl>
                                        <p:attrNameLst>
                                          <p:attrName>r</p:attrName>
                                        </p:attrNameLst>
                                      </p:cBhvr>
                                    </p:animRot>
                                  </p:childTnLst>
                                </p:cTn>
                              </p:par>
                              <p:par>
                                <p:cTn id="184" presetID="8" presetClass="emph" presetSubtype="0" fill="hold" grpId="1" nodeType="withEffect">
                                  <p:stCondLst>
                                    <p:cond delay="0"/>
                                  </p:stCondLst>
                                  <p:childTnLst>
                                    <p:animRot by="21600000">
                                      <p:cBhvr>
                                        <p:cTn id="185" dur="2000" fill="hold"/>
                                        <p:tgtEl>
                                          <p:spTgt spid="31"/>
                                        </p:tgtEl>
                                        <p:attrNameLst>
                                          <p:attrName>r</p:attrName>
                                        </p:attrNameLst>
                                      </p:cBhvr>
                                    </p:animRot>
                                  </p:childTnLst>
                                </p:cTn>
                              </p:par>
                              <p:par>
                                <p:cTn id="186" presetID="8" presetClass="emph" presetSubtype="0" fill="hold" grpId="1" nodeType="withEffect">
                                  <p:stCondLst>
                                    <p:cond delay="0"/>
                                  </p:stCondLst>
                                  <p:childTnLst>
                                    <p:animRot by="21600000">
                                      <p:cBhvr>
                                        <p:cTn id="187" dur="2000" fill="hold"/>
                                        <p:tgtEl>
                                          <p:spTgt spid="32"/>
                                        </p:tgtEl>
                                        <p:attrNameLst>
                                          <p:attrName>r</p:attrName>
                                        </p:attrNameLst>
                                      </p:cBhvr>
                                    </p:animRot>
                                  </p:childTnLst>
                                </p:cTn>
                              </p:par>
                            </p:childTnLst>
                          </p:cTn>
                        </p:par>
                        <p:par>
                          <p:cTn id="188" fill="hold">
                            <p:stCondLst>
                              <p:cond delay="2000"/>
                            </p:stCondLst>
                            <p:childTnLst>
                              <p:par>
                                <p:cTn id="189" presetID="2" presetClass="exit" presetSubtype="4" fill="hold" grpId="2" nodeType="afterEffect">
                                  <p:stCondLst>
                                    <p:cond delay="0"/>
                                  </p:stCondLst>
                                  <p:childTnLst>
                                    <p:anim calcmode="lin" valueType="num">
                                      <p:cBhvr additive="base">
                                        <p:cTn id="190" dur="2000"/>
                                        <p:tgtEl>
                                          <p:spTgt spid="3"/>
                                        </p:tgtEl>
                                        <p:attrNameLst>
                                          <p:attrName>ppt_x</p:attrName>
                                        </p:attrNameLst>
                                      </p:cBhvr>
                                      <p:tavLst>
                                        <p:tav tm="0">
                                          <p:val>
                                            <p:strVal val="ppt_x"/>
                                          </p:val>
                                        </p:tav>
                                        <p:tav tm="100000">
                                          <p:val>
                                            <p:strVal val="ppt_x"/>
                                          </p:val>
                                        </p:tav>
                                      </p:tavLst>
                                    </p:anim>
                                    <p:anim calcmode="lin" valueType="num">
                                      <p:cBhvr additive="base">
                                        <p:cTn id="191" dur="2000"/>
                                        <p:tgtEl>
                                          <p:spTgt spid="3"/>
                                        </p:tgtEl>
                                        <p:attrNameLst>
                                          <p:attrName>ppt_y</p:attrName>
                                        </p:attrNameLst>
                                      </p:cBhvr>
                                      <p:tavLst>
                                        <p:tav tm="0">
                                          <p:val>
                                            <p:strVal val="ppt_y"/>
                                          </p:val>
                                        </p:tav>
                                        <p:tav tm="100000">
                                          <p:val>
                                            <p:strVal val="1+ppt_h/2"/>
                                          </p:val>
                                        </p:tav>
                                      </p:tavLst>
                                    </p:anim>
                                    <p:set>
                                      <p:cBhvr>
                                        <p:cTn id="192" dur="1" fill="hold">
                                          <p:stCondLst>
                                            <p:cond delay="1999"/>
                                          </p:stCondLst>
                                        </p:cTn>
                                        <p:tgtEl>
                                          <p:spTgt spid="3"/>
                                        </p:tgtEl>
                                        <p:attrNameLst>
                                          <p:attrName>style.visibility</p:attrName>
                                        </p:attrNameLst>
                                      </p:cBhvr>
                                      <p:to>
                                        <p:strVal val="hidden"/>
                                      </p:to>
                                    </p:set>
                                  </p:childTnLst>
                                </p:cTn>
                              </p:par>
                              <p:par>
                                <p:cTn id="193" presetID="2" presetClass="exit" presetSubtype="4" fill="hold" grpId="2" nodeType="withEffect">
                                  <p:stCondLst>
                                    <p:cond delay="0"/>
                                  </p:stCondLst>
                                  <p:childTnLst>
                                    <p:anim calcmode="lin" valueType="num">
                                      <p:cBhvr additive="base">
                                        <p:cTn id="194" dur="2000"/>
                                        <p:tgtEl>
                                          <p:spTgt spid="4"/>
                                        </p:tgtEl>
                                        <p:attrNameLst>
                                          <p:attrName>ppt_x</p:attrName>
                                        </p:attrNameLst>
                                      </p:cBhvr>
                                      <p:tavLst>
                                        <p:tav tm="0">
                                          <p:val>
                                            <p:strVal val="ppt_x"/>
                                          </p:val>
                                        </p:tav>
                                        <p:tav tm="100000">
                                          <p:val>
                                            <p:strVal val="ppt_x"/>
                                          </p:val>
                                        </p:tav>
                                      </p:tavLst>
                                    </p:anim>
                                    <p:anim calcmode="lin" valueType="num">
                                      <p:cBhvr additive="base">
                                        <p:cTn id="195" dur="2000"/>
                                        <p:tgtEl>
                                          <p:spTgt spid="4"/>
                                        </p:tgtEl>
                                        <p:attrNameLst>
                                          <p:attrName>ppt_y</p:attrName>
                                        </p:attrNameLst>
                                      </p:cBhvr>
                                      <p:tavLst>
                                        <p:tav tm="0">
                                          <p:val>
                                            <p:strVal val="ppt_y"/>
                                          </p:val>
                                        </p:tav>
                                        <p:tav tm="100000">
                                          <p:val>
                                            <p:strVal val="1+ppt_h/2"/>
                                          </p:val>
                                        </p:tav>
                                      </p:tavLst>
                                    </p:anim>
                                    <p:set>
                                      <p:cBhvr>
                                        <p:cTn id="196" dur="1" fill="hold">
                                          <p:stCondLst>
                                            <p:cond delay="1999"/>
                                          </p:stCondLst>
                                        </p:cTn>
                                        <p:tgtEl>
                                          <p:spTgt spid="4"/>
                                        </p:tgtEl>
                                        <p:attrNameLst>
                                          <p:attrName>style.visibility</p:attrName>
                                        </p:attrNameLst>
                                      </p:cBhvr>
                                      <p:to>
                                        <p:strVal val="hidden"/>
                                      </p:to>
                                    </p:set>
                                  </p:childTnLst>
                                </p:cTn>
                              </p:par>
                              <p:par>
                                <p:cTn id="197" presetID="2" presetClass="exit" presetSubtype="4" fill="hold" grpId="2" nodeType="withEffect">
                                  <p:stCondLst>
                                    <p:cond delay="0"/>
                                  </p:stCondLst>
                                  <p:childTnLst>
                                    <p:anim calcmode="lin" valueType="num">
                                      <p:cBhvr additive="base">
                                        <p:cTn id="198" dur="2000"/>
                                        <p:tgtEl>
                                          <p:spTgt spid="5"/>
                                        </p:tgtEl>
                                        <p:attrNameLst>
                                          <p:attrName>ppt_x</p:attrName>
                                        </p:attrNameLst>
                                      </p:cBhvr>
                                      <p:tavLst>
                                        <p:tav tm="0">
                                          <p:val>
                                            <p:strVal val="ppt_x"/>
                                          </p:val>
                                        </p:tav>
                                        <p:tav tm="100000">
                                          <p:val>
                                            <p:strVal val="ppt_x"/>
                                          </p:val>
                                        </p:tav>
                                      </p:tavLst>
                                    </p:anim>
                                    <p:anim calcmode="lin" valueType="num">
                                      <p:cBhvr additive="base">
                                        <p:cTn id="199" dur="2000"/>
                                        <p:tgtEl>
                                          <p:spTgt spid="5"/>
                                        </p:tgtEl>
                                        <p:attrNameLst>
                                          <p:attrName>ppt_y</p:attrName>
                                        </p:attrNameLst>
                                      </p:cBhvr>
                                      <p:tavLst>
                                        <p:tav tm="0">
                                          <p:val>
                                            <p:strVal val="ppt_y"/>
                                          </p:val>
                                        </p:tav>
                                        <p:tav tm="100000">
                                          <p:val>
                                            <p:strVal val="1+ppt_h/2"/>
                                          </p:val>
                                        </p:tav>
                                      </p:tavLst>
                                    </p:anim>
                                    <p:set>
                                      <p:cBhvr>
                                        <p:cTn id="200" dur="1" fill="hold">
                                          <p:stCondLst>
                                            <p:cond delay="1999"/>
                                          </p:stCondLst>
                                        </p:cTn>
                                        <p:tgtEl>
                                          <p:spTgt spid="5"/>
                                        </p:tgtEl>
                                        <p:attrNameLst>
                                          <p:attrName>style.visibility</p:attrName>
                                        </p:attrNameLst>
                                      </p:cBhvr>
                                      <p:to>
                                        <p:strVal val="hidden"/>
                                      </p:to>
                                    </p:set>
                                  </p:childTnLst>
                                </p:cTn>
                              </p:par>
                              <p:par>
                                <p:cTn id="201" presetID="2" presetClass="exit" presetSubtype="4" fill="hold" grpId="2" nodeType="withEffect">
                                  <p:stCondLst>
                                    <p:cond delay="0"/>
                                  </p:stCondLst>
                                  <p:childTnLst>
                                    <p:anim calcmode="lin" valueType="num">
                                      <p:cBhvr additive="base">
                                        <p:cTn id="202" dur="2000"/>
                                        <p:tgtEl>
                                          <p:spTgt spid="6"/>
                                        </p:tgtEl>
                                        <p:attrNameLst>
                                          <p:attrName>ppt_x</p:attrName>
                                        </p:attrNameLst>
                                      </p:cBhvr>
                                      <p:tavLst>
                                        <p:tav tm="0">
                                          <p:val>
                                            <p:strVal val="ppt_x"/>
                                          </p:val>
                                        </p:tav>
                                        <p:tav tm="100000">
                                          <p:val>
                                            <p:strVal val="ppt_x"/>
                                          </p:val>
                                        </p:tav>
                                      </p:tavLst>
                                    </p:anim>
                                    <p:anim calcmode="lin" valueType="num">
                                      <p:cBhvr additive="base">
                                        <p:cTn id="203" dur="2000"/>
                                        <p:tgtEl>
                                          <p:spTgt spid="6"/>
                                        </p:tgtEl>
                                        <p:attrNameLst>
                                          <p:attrName>ppt_y</p:attrName>
                                        </p:attrNameLst>
                                      </p:cBhvr>
                                      <p:tavLst>
                                        <p:tav tm="0">
                                          <p:val>
                                            <p:strVal val="ppt_y"/>
                                          </p:val>
                                        </p:tav>
                                        <p:tav tm="100000">
                                          <p:val>
                                            <p:strVal val="1+ppt_h/2"/>
                                          </p:val>
                                        </p:tav>
                                      </p:tavLst>
                                    </p:anim>
                                    <p:set>
                                      <p:cBhvr>
                                        <p:cTn id="204" dur="1" fill="hold">
                                          <p:stCondLst>
                                            <p:cond delay="1999"/>
                                          </p:stCondLst>
                                        </p:cTn>
                                        <p:tgtEl>
                                          <p:spTgt spid="6"/>
                                        </p:tgtEl>
                                        <p:attrNameLst>
                                          <p:attrName>style.visibility</p:attrName>
                                        </p:attrNameLst>
                                      </p:cBhvr>
                                      <p:to>
                                        <p:strVal val="hidden"/>
                                      </p:to>
                                    </p:set>
                                  </p:childTnLst>
                                </p:cTn>
                              </p:par>
                              <p:par>
                                <p:cTn id="205" presetID="2" presetClass="exit" presetSubtype="4" fill="hold" grpId="2" nodeType="withEffect">
                                  <p:stCondLst>
                                    <p:cond delay="0"/>
                                  </p:stCondLst>
                                  <p:childTnLst>
                                    <p:anim calcmode="lin" valueType="num">
                                      <p:cBhvr additive="base">
                                        <p:cTn id="206" dur="2000"/>
                                        <p:tgtEl>
                                          <p:spTgt spid="7"/>
                                        </p:tgtEl>
                                        <p:attrNameLst>
                                          <p:attrName>ppt_x</p:attrName>
                                        </p:attrNameLst>
                                      </p:cBhvr>
                                      <p:tavLst>
                                        <p:tav tm="0">
                                          <p:val>
                                            <p:strVal val="ppt_x"/>
                                          </p:val>
                                        </p:tav>
                                        <p:tav tm="100000">
                                          <p:val>
                                            <p:strVal val="ppt_x"/>
                                          </p:val>
                                        </p:tav>
                                      </p:tavLst>
                                    </p:anim>
                                    <p:anim calcmode="lin" valueType="num">
                                      <p:cBhvr additive="base">
                                        <p:cTn id="207" dur="2000"/>
                                        <p:tgtEl>
                                          <p:spTgt spid="7"/>
                                        </p:tgtEl>
                                        <p:attrNameLst>
                                          <p:attrName>ppt_y</p:attrName>
                                        </p:attrNameLst>
                                      </p:cBhvr>
                                      <p:tavLst>
                                        <p:tav tm="0">
                                          <p:val>
                                            <p:strVal val="ppt_y"/>
                                          </p:val>
                                        </p:tav>
                                        <p:tav tm="100000">
                                          <p:val>
                                            <p:strVal val="1+ppt_h/2"/>
                                          </p:val>
                                        </p:tav>
                                      </p:tavLst>
                                    </p:anim>
                                    <p:set>
                                      <p:cBhvr>
                                        <p:cTn id="208" dur="1" fill="hold">
                                          <p:stCondLst>
                                            <p:cond delay="1999"/>
                                          </p:stCondLst>
                                        </p:cTn>
                                        <p:tgtEl>
                                          <p:spTgt spid="7"/>
                                        </p:tgtEl>
                                        <p:attrNameLst>
                                          <p:attrName>style.visibility</p:attrName>
                                        </p:attrNameLst>
                                      </p:cBhvr>
                                      <p:to>
                                        <p:strVal val="hidden"/>
                                      </p:to>
                                    </p:set>
                                  </p:childTnLst>
                                </p:cTn>
                              </p:par>
                              <p:par>
                                <p:cTn id="209" presetID="2" presetClass="exit" presetSubtype="4" fill="hold" grpId="2" nodeType="withEffect">
                                  <p:stCondLst>
                                    <p:cond delay="0"/>
                                  </p:stCondLst>
                                  <p:childTnLst>
                                    <p:anim calcmode="lin" valueType="num">
                                      <p:cBhvr additive="base">
                                        <p:cTn id="210" dur="2000"/>
                                        <p:tgtEl>
                                          <p:spTgt spid="8"/>
                                        </p:tgtEl>
                                        <p:attrNameLst>
                                          <p:attrName>ppt_x</p:attrName>
                                        </p:attrNameLst>
                                      </p:cBhvr>
                                      <p:tavLst>
                                        <p:tav tm="0">
                                          <p:val>
                                            <p:strVal val="ppt_x"/>
                                          </p:val>
                                        </p:tav>
                                        <p:tav tm="100000">
                                          <p:val>
                                            <p:strVal val="ppt_x"/>
                                          </p:val>
                                        </p:tav>
                                      </p:tavLst>
                                    </p:anim>
                                    <p:anim calcmode="lin" valueType="num">
                                      <p:cBhvr additive="base">
                                        <p:cTn id="211" dur="2000"/>
                                        <p:tgtEl>
                                          <p:spTgt spid="8"/>
                                        </p:tgtEl>
                                        <p:attrNameLst>
                                          <p:attrName>ppt_y</p:attrName>
                                        </p:attrNameLst>
                                      </p:cBhvr>
                                      <p:tavLst>
                                        <p:tav tm="0">
                                          <p:val>
                                            <p:strVal val="ppt_y"/>
                                          </p:val>
                                        </p:tav>
                                        <p:tav tm="100000">
                                          <p:val>
                                            <p:strVal val="1+ppt_h/2"/>
                                          </p:val>
                                        </p:tav>
                                      </p:tavLst>
                                    </p:anim>
                                    <p:set>
                                      <p:cBhvr>
                                        <p:cTn id="212" dur="1" fill="hold">
                                          <p:stCondLst>
                                            <p:cond delay="1999"/>
                                          </p:stCondLst>
                                        </p:cTn>
                                        <p:tgtEl>
                                          <p:spTgt spid="8"/>
                                        </p:tgtEl>
                                        <p:attrNameLst>
                                          <p:attrName>style.visibility</p:attrName>
                                        </p:attrNameLst>
                                      </p:cBhvr>
                                      <p:to>
                                        <p:strVal val="hidden"/>
                                      </p:to>
                                    </p:set>
                                  </p:childTnLst>
                                </p:cTn>
                              </p:par>
                              <p:par>
                                <p:cTn id="213" presetID="2" presetClass="exit" presetSubtype="4" fill="hold" grpId="2" nodeType="withEffect">
                                  <p:stCondLst>
                                    <p:cond delay="0"/>
                                  </p:stCondLst>
                                  <p:childTnLst>
                                    <p:anim calcmode="lin" valueType="num">
                                      <p:cBhvr additive="base">
                                        <p:cTn id="214" dur="2000"/>
                                        <p:tgtEl>
                                          <p:spTgt spid="9"/>
                                        </p:tgtEl>
                                        <p:attrNameLst>
                                          <p:attrName>ppt_x</p:attrName>
                                        </p:attrNameLst>
                                      </p:cBhvr>
                                      <p:tavLst>
                                        <p:tav tm="0">
                                          <p:val>
                                            <p:strVal val="ppt_x"/>
                                          </p:val>
                                        </p:tav>
                                        <p:tav tm="100000">
                                          <p:val>
                                            <p:strVal val="ppt_x"/>
                                          </p:val>
                                        </p:tav>
                                      </p:tavLst>
                                    </p:anim>
                                    <p:anim calcmode="lin" valueType="num">
                                      <p:cBhvr additive="base">
                                        <p:cTn id="215" dur="2000"/>
                                        <p:tgtEl>
                                          <p:spTgt spid="9"/>
                                        </p:tgtEl>
                                        <p:attrNameLst>
                                          <p:attrName>ppt_y</p:attrName>
                                        </p:attrNameLst>
                                      </p:cBhvr>
                                      <p:tavLst>
                                        <p:tav tm="0">
                                          <p:val>
                                            <p:strVal val="ppt_y"/>
                                          </p:val>
                                        </p:tav>
                                        <p:tav tm="100000">
                                          <p:val>
                                            <p:strVal val="1+ppt_h/2"/>
                                          </p:val>
                                        </p:tav>
                                      </p:tavLst>
                                    </p:anim>
                                    <p:set>
                                      <p:cBhvr>
                                        <p:cTn id="216" dur="1" fill="hold">
                                          <p:stCondLst>
                                            <p:cond delay="1999"/>
                                          </p:stCondLst>
                                        </p:cTn>
                                        <p:tgtEl>
                                          <p:spTgt spid="9"/>
                                        </p:tgtEl>
                                        <p:attrNameLst>
                                          <p:attrName>style.visibility</p:attrName>
                                        </p:attrNameLst>
                                      </p:cBhvr>
                                      <p:to>
                                        <p:strVal val="hidden"/>
                                      </p:to>
                                    </p:set>
                                  </p:childTnLst>
                                </p:cTn>
                              </p:par>
                              <p:par>
                                <p:cTn id="217" presetID="2" presetClass="exit" presetSubtype="4" fill="hold" grpId="2" nodeType="withEffect">
                                  <p:stCondLst>
                                    <p:cond delay="0"/>
                                  </p:stCondLst>
                                  <p:childTnLst>
                                    <p:anim calcmode="lin" valueType="num">
                                      <p:cBhvr additive="base">
                                        <p:cTn id="218" dur="2000"/>
                                        <p:tgtEl>
                                          <p:spTgt spid="10"/>
                                        </p:tgtEl>
                                        <p:attrNameLst>
                                          <p:attrName>ppt_x</p:attrName>
                                        </p:attrNameLst>
                                      </p:cBhvr>
                                      <p:tavLst>
                                        <p:tav tm="0">
                                          <p:val>
                                            <p:strVal val="ppt_x"/>
                                          </p:val>
                                        </p:tav>
                                        <p:tav tm="100000">
                                          <p:val>
                                            <p:strVal val="ppt_x"/>
                                          </p:val>
                                        </p:tav>
                                      </p:tavLst>
                                    </p:anim>
                                    <p:anim calcmode="lin" valueType="num">
                                      <p:cBhvr additive="base">
                                        <p:cTn id="219" dur="2000"/>
                                        <p:tgtEl>
                                          <p:spTgt spid="10"/>
                                        </p:tgtEl>
                                        <p:attrNameLst>
                                          <p:attrName>ppt_y</p:attrName>
                                        </p:attrNameLst>
                                      </p:cBhvr>
                                      <p:tavLst>
                                        <p:tav tm="0">
                                          <p:val>
                                            <p:strVal val="ppt_y"/>
                                          </p:val>
                                        </p:tav>
                                        <p:tav tm="100000">
                                          <p:val>
                                            <p:strVal val="1+ppt_h/2"/>
                                          </p:val>
                                        </p:tav>
                                      </p:tavLst>
                                    </p:anim>
                                    <p:set>
                                      <p:cBhvr>
                                        <p:cTn id="220" dur="1" fill="hold">
                                          <p:stCondLst>
                                            <p:cond delay="1999"/>
                                          </p:stCondLst>
                                        </p:cTn>
                                        <p:tgtEl>
                                          <p:spTgt spid="10"/>
                                        </p:tgtEl>
                                        <p:attrNameLst>
                                          <p:attrName>style.visibility</p:attrName>
                                        </p:attrNameLst>
                                      </p:cBhvr>
                                      <p:to>
                                        <p:strVal val="hidden"/>
                                      </p:to>
                                    </p:set>
                                  </p:childTnLst>
                                </p:cTn>
                              </p:par>
                              <p:par>
                                <p:cTn id="221" presetID="2" presetClass="exit" presetSubtype="4" fill="hold" grpId="2" nodeType="withEffect">
                                  <p:stCondLst>
                                    <p:cond delay="0"/>
                                  </p:stCondLst>
                                  <p:childTnLst>
                                    <p:anim calcmode="lin" valueType="num">
                                      <p:cBhvr additive="base">
                                        <p:cTn id="222" dur="2000"/>
                                        <p:tgtEl>
                                          <p:spTgt spid="11"/>
                                        </p:tgtEl>
                                        <p:attrNameLst>
                                          <p:attrName>ppt_x</p:attrName>
                                        </p:attrNameLst>
                                      </p:cBhvr>
                                      <p:tavLst>
                                        <p:tav tm="0">
                                          <p:val>
                                            <p:strVal val="ppt_x"/>
                                          </p:val>
                                        </p:tav>
                                        <p:tav tm="100000">
                                          <p:val>
                                            <p:strVal val="ppt_x"/>
                                          </p:val>
                                        </p:tav>
                                      </p:tavLst>
                                    </p:anim>
                                    <p:anim calcmode="lin" valueType="num">
                                      <p:cBhvr additive="base">
                                        <p:cTn id="223" dur="2000"/>
                                        <p:tgtEl>
                                          <p:spTgt spid="11"/>
                                        </p:tgtEl>
                                        <p:attrNameLst>
                                          <p:attrName>ppt_y</p:attrName>
                                        </p:attrNameLst>
                                      </p:cBhvr>
                                      <p:tavLst>
                                        <p:tav tm="0">
                                          <p:val>
                                            <p:strVal val="ppt_y"/>
                                          </p:val>
                                        </p:tav>
                                        <p:tav tm="100000">
                                          <p:val>
                                            <p:strVal val="1+ppt_h/2"/>
                                          </p:val>
                                        </p:tav>
                                      </p:tavLst>
                                    </p:anim>
                                    <p:set>
                                      <p:cBhvr>
                                        <p:cTn id="224" dur="1" fill="hold">
                                          <p:stCondLst>
                                            <p:cond delay="1999"/>
                                          </p:stCondLst>
                                        </p:cTn>
                                        <p:tgtEl>
                                          <p:spTgt spid="11"/>
                                        </p:tgtEl>
                                        <p:attrNameLst>
                                          <p:attrName>style.visibility</p:attrName>
                                        </p:attrNameLst>
                                      </p:cBhvr>
                                      <p:to>
                                        <p:strVal val="hidden"/>
                                      </p:to>
                                    </p:set>
                                  </p:childTnLst>
                                </p:cTn>
                              </p:par>
                              <p:par>
                                <p:cTn id="225" presetID="2" presetClass="exit" presetSubtype="4" fill="hold" grpId="2" nodeType="withEffect">
                                  <p:stCondLst>
                                    <p:cond delay="0"/>
                                  </p:stCondLst>
                                  <p:childTnLst>
                                    <p:anim calcmode="lin" valueType="num">
                                      <p:cBhvr additive="base">
                                        <p:cTn id="226" dur="2000"/>
                                        <p:tgtEl>
                                          <p:spTgt spid="12"/>
                                        </p:tgtEl>
                                        <p:attrNameLst>
                                          <p:attrName>ppt_x</p:attrName>
                                        </p:attrNameLst>
                                      </p:cBhvr>
                                      <p:tavLst>
                                        <p:tav tm="0">
                                          <p:val>
                                            <p:strVal val="ppt_x"/>
                                          </p:val>
                                        </p:tav>
                                        <p:tav tm="100000">
                                          <p:val>
                                            <p:strVal val="ppt_x"/>
                                          </p:val>
                                        </p:tav>
                                      </p:tavLst>
                                    </p:anim>
                                    <p:anim calcmode="lin" valueType="num">
                                      <p:cBhvr additive="base">
                                        <p:cTn id="227" dur="2000"/>
                                        <p:tgtEl>
                                          <p:spTgt spid="12"/>
                                        </p:tgtEl>
                                        <p:attrNameLst>
                                          <p:attrName>ppt_y</p:attrName>
                                        </p:attrNameLst>
                                      </p:cBhvr>
                                      <p:tavLst>
                                        <p:tav tm="0">
                                          <p:val>
                                            <p:strVal val="ppt_y"/>
                                          </p:val>
                                        </p:tav>
                                        <p:tav tm="100000">
                                          <p:val>
                                            <p:strVal val="1+ppt_h/2"/>
                                          </p:val>
                                        </p:tav>
                                      </p:tavLst>
                                    </p:anim>
                                    <p:set>
                                      <p:cBhvr>
                                        <p:cTn id="228" dur="1" fill="hold">
                                          <p:stCondLst>
                                            <p:cond delay="1999"/>
                                          </p:stCondLst>
                                        </p:cTn>
                                        <p:tgtEl>
                                          <p:spTgt spid="12"/>
                                        </p:tgtEl>
                                        <p:attrNameLst>
                                          <p:attrName>style.visibility</p:attrName>
                                        </p:attrNameLst>
                                      </p:cBhvr>
                                      <p:to>
                                        <p:strVal val="hidden"/>
                                      </p:to>
                                    </p:set>
                                  </p:childTnLst>
                                </p:cTn>
                              </p:par>
                              <p:par>
                                <p:cTn id="229" presetID="2" presetClass="exit" presetSubtype="4" fill="hold" grpId="2" nodeType="withEffect">
                                  <p:stCondLst>
                                    <p:cond delay="0"/>
                                  </p:stCondLst>
                                  <p:childTnLst>
                                    <p:anim calcmode="lin" valueType="num">
                                      <p:cBhvr additive="base">
                                        <p:cTn id="230" dur="2000"/>
                                        <p:tgtEl>
                                          <p:spTgt spid="13"/>
                                        </p:tgtEl>
                                        <p:attrNameLst>
                                          <p:attrName>ppt_x</p:attrName>
                                        </p:attrNameLst>
                                      </p:cBhvr>
                                      <p:tavLst>
                                        <p:tav tm="0">
                                          <p:val>
                                            <p:strVal val="ppt_x"/>
                                          </p:val>
                                        </p:tav>
                                        <p:tav tm="100000">
                                          <p:val>
                                            <p:strVal val="ppt_x"/>
                                          </p:val>
                                        </p:tav>
                                      </p:tavLst>
                                    </p:anim>
                                    <p:anim calcmode="lin" valueType="num">
                                      <p:cBhvr additive="base">
                                        <p:cTn id="231" dur="2000"/>
                                        <p:tgtEl>
                                          <p:spTgt spid="13"/>
                                        </p:tgtEl>
                                        <p:attrNameLst>
                                          <p:attrName>ppt_y</p:attrName>
                                        </p:attrNameLst>
                                      </p:cBhvr>
                                      <p:tavLst>
                                        <p:tav tm="0">
                                          <p:val>
                                            <p:strVal val="ppt_y"/>
                                          </p:val>
                                        </p:tav>
                                        <p:tav tm="100000">
                                          <p:val>
                                            <p:strVal val="1+ppt_h/2"/>
                                          </p:val>
                                        </p:tav>
                                      </p:tavLst>
                                    </p:anim>
                                    <p:set>
                                      <p:cBhvr>
                                        <p:cTn id="232" dur="1" fill="hold">
                                          <p:stCondLst>
                                            <p:cond delay="1999"/>
                                          </p:stCondLst>
                                        </p:cTn>
                                        <p:tgtEl>
                                          <p:spTgt spid="13"/>
                                        </p:tgtEl>
                                        <p:attrNameLst>
                                          <p:attrName>style.visibility</p:attrName>
                                        </p:attrNameLst>
                                      </p:cBhvr>
                                      <p:to>
                                        <p:strVal val="hidden"/>
                                      </p:to>
                                    </p:set>
                                  </p:childTnLst>
                                </p:cTn>
                              </p:par>
                              <p:par>
                                <p:cTn id="233" presetID="2" presetClass="exit" presetSubtype="4" fill="hold" grpId="2" nodeType="withEffect">
                                  <p:stCondLst>
                                    <p:cond delay="0"/>
                                  </p:stCondLst>
                                  <p:childTnLst>
                                    <p:anim calcmode="lin" valueType="num">
                                      <p:cBhvr additive="base">
                                        <p:cTn id="234" dur="2000"/>
                                        <p:tgtEl>
                                          <p:spTgt spid="14"/>
                                        </p:tgtEl>
                                        <p:attrNameLst>
                                          <p:attrName>ppt_x</p:attrName>
                                        </p:attrNameLst>
                                      </p:cBhvr>
                                      <p:tavLst>
                                        <p:tav tm="0">
                                          <p:val>
                                            <p:strVal val="ppt_x"/>
                                          </p:val>
                                        </p:tav>
                                        <p:tav tm="100000">
                                          <p:val>
                                            <p:strVal val="ppt_x"/>
                                          </p:val>
                                        </p:tav>
                                      </p:tavLst>
                                    </p:anim>
                                    <p:anim calcmode="lin" valueType="num">
                                      <p:cBhvr additive="base">
                                        <p:cTn id="235" dur="2000"/>
                                        <p:tgtEl>
                                          <p:spTgt spid="14"/>
                                        </p:tgtEl>
                                        <p:attrNameLst>
                                          <p:attrName>ppt_y</p:attrName>
                                        </p:attrNameLst>
                                      </p:cBhvr>
                                      <p:tavLst>
                                        <p:tav tm="0">
                                          <p:val>
                                            <p:strVal val="ppt_y"/>
                                          </p:val>
                                        </p:tav>
                                        <p:tav tm="100000">
                                          <p:val>
                                            <p:strVal val="1+ppt_h/2"/>
                                          </p:val>
                                        </p:tav>
                                      </p:tavLst>
                                    </p:anim>
                                    <p:set>
                                      <p:cBhvr>
                                        <p:cTn id="236" dur="1" fill="hold">
                                          <p:stCondLst>
                                            <p:cond delay="1999"/>
                                          </p:stCondLst>
                                        </p:cTn>
                                        <p:tgtEl>
                                          <p:spTgt spid="14"/>
                                        </p:tgtEl>
                                        <p:attrNameLst>
                                          <p:attrName>style.visibility</p:attrName>
                                        </p:attrNameLst>
                                      </p:cBhvr>
                                      <p:to>
                                        <p:strVal val="hidden"/>
                                      </p:to>
                                    </p:set>
                                  </p:childTnLst>
                                </p:cTn>
                              </p:par>
                              <p:par>
                                <p:cTn id="237" presetID="2" presetClass="exit" presetSubtype="4" fill="hold" grpId="2" nodeType="withEffect">
                                  <p:stCondLst>
                                    <p:cond delay="0"/>
                                  </p:stCondLst>
                                  <p:childTnLst>
                                    <p:anim calcmode="lin" valueType="num">
                                      <p:cBhvr additive="base">
                                        <p:cTn id="238" dur="2000"/>
                                        <p:tgtEl>
                                          <p:spTgt spid="15"/>
                                        </p:tgtEl>
                                        <p:attrNameLst>
                                          <p:attrName>ppt_x</p:attrName>
                                        </p:attrNameLst>
                                      </p:cBhvr>
                                      <p:tavLst>
                                        <p:tav tm="0">
                                          <p:val>
                                            <p:strVal val="ppt_x"/>
                                          </p:val>
                                        </p:tav>
                                        <p:tav tm="100000">
                                          <p:val>
                                            <p:strVal val="ppt_x"/>
                                          </p:val>
                                        </p:tav>
                                      </p:tavLst>
                                    </p:anim>
                                    <p:anim calcmode="lin" valueType="num">
                                      <p:cBhvr additive="base">
                                        <p:cTn id="239" dur="2000"/>
                                        <p:tgtEl>
                                          <p:spTgt spid="15"/>
                                        </p:tgtEl>
                                        <p:attrNameLst>
                                          <p:attrName>ppt_y</p:attrName>
                                        </p:attrNameLst>
                                      </p:cBhvr>
                                      <p:tavLst>
                                        <p:tav tm="0">
                                          <p:val>
                                            <p:strVal val="ppt_y"/>
                                          </p:val>
                                        </p:tav>
                                        <p:tav tm="100000">
                                          <p:val>
                                            <p:strVal val="1+ppt_h/2"/>
                                          </p:val>
                                        </p:tav>
                                      </p:tavLst>
                                    </p:anim>
                                    <p:set>
                                      <p:cBhvr>
                                        <p:cTn id="240" dur="1" fill="hold">
                                          <p:stCondLst>
                                            <p:cond delay="1999"/>
                                          </p:stCondLst>
                                        </p:cTn>
                                        <p:tgtEl>
                                          <p:spTgt spid="15"/>
                                        </p:tgtEl>
                                        <p:attrNameLst>
                                          <p:attrName>style.visibility</p:attrName>
                                        </p:attrNameLst>
                                      </p:cBhvr>
                                      <p:to>
                                        <p:strVal val="hidden"/>
                                      </p:to>
                                    </p:set>
                                  </p:childTnLst>
                                </p:cTn>
                              </p:par>
                              <p:par>
                                <p:cTn id="241" presetID="2" presetClass="exit" presetSubtype="4" fill="hold" grpId="2" nodeType="withEffect">
                                  <p:stCondLst>
                                    <p:cond delay="0"/>
                                  </p:stCondLst>
                                  <p:childTnLst>
                                    <p:anim calcmode="lin" valueType="num">
                                      <p:cBhvr additive="base">
                                        <p:cTn id="242" dur="2000"/>
                                        <p:tgtEl>
                                          <p:spTgt spid="16"/>
                                        </p:tgtEl>
                                        <p:attrNameLst>
                                          <p:attrName>ppt_x</p:attrName>
                                        </p:attrNameLst>
                                      </p:cBhvr>
                                      <p:tavLst>
                                        <p:tav tm="0">
                                          <p:val>
                                            <p:strVal val="ppt_x"/>
                                          </p:val>
                                        </p:tav>
                                        <p:tav tm="100000">
                                          <p:val>
                                            <p:strVal val="ppt_x"/>
                                          </p:val>
                                        </p:tav>
                                      </p:tavLst>
                                    </p:anim>
                                    <p:anim calcmode="lin" valueType="num">
                                      <p:cBhvr additive="base">
                                        <p:cTn id="243" dur="2000"/>
                                        <p:tgtEl>
                                          <p:spTgt spid="16"/>
                                        </p:tgtEl>
                                        <p:attrNameLst>
                                          <p:attrName>ppt_y</p:attrName>
                                        </p:attrNameLst>
                                      </p:cBhvr>
                                      <p:tavLst>
                                        <p:tav tm="0">
                                          <p:val>
                                            <p:strVal val="ppt_y"/>
                                          </p:val>
                                        </p:tav>
                                        <p:tav tm="100000">
                                          <p:val>
                                            <p:strVal val="1+ppt_h/2"/>
                                          </p:val>
                                        </p:tav>
                                      </p:tavLst>
                                    </p:anim>
                                    <p:set>
                                      <p:cBhvr>
                                        <p:cTn id="244" dur="1" fill="hold">
                                          <p:stCondLst>
                                            <p:cond delay="1999"/>
                                          </p:stCondLst>
                                        </p:cTn>
                                        <p:tgtEl>
                                          <p:spTgt spid="16"/>
                                        </p:tgtEl>
                                        <p:attrNameLst>
                                          <p:attrName>style.visibility</p:attrName>
                                        </p:attrNameLst>
                                      </p:cBhvr>
                                      <p:to>
                                        <p:strVal val="hidden"/>
                                      </p:to>
                                    </p:set>
                                  </p:childTnLst>
                                </p:cTn>
                              </p:par>
                              <p:par>
                                <p:cTn id="245" presetID="2" presetClass="exit" presetSubtype="4" fill="hold" grpId="2" nodeType="withEffect">
                                  <p:stCondLst>
                                    <p:cond delay="0"/>
                                  </p:stCondLst>
                                  <p:childTnLst>
                                    <p:anim calcmode="lin" valueType="num">
                                      <p:cBhvr additive="base">
                                        <p:cTn id="246" dur="2000"/>
                                        <p:tgtEl>
                                          <p:spTgt spid="17"/>
                                        </p:tgtEl>
                                        <p:attrNameLst>
                                          <p:attrName>ppt_x</p:attrName>
                                        </p:attrNameLst>
                                      </p:cBhvr>
                                      <p:tavLst>
                                        <p:tav tm="0">
                                          <p:val>
                                            <p:strVal val="ppt_x"/>
                                          </p:val>
                                        </p:tav>
                                        <p:tav tm="100000">
                                          <p:val>
                                            <p:strVal val="ppt_x"/>
                                          </p:val>
                                        </p:tav>
                                      </p:tavLst>
                                    </p:anim>
                                    <p:anim calcmode="lin" valueType="num">
                                      <p:cBhvr additive="base">
                                        <p:cTn id="247" dur="2000"/>
                                        <p:tgtEl>
                                          <p:spTgt spid="17"/>
                                        </p:tgtEl>
                                        <p:attrNameLst>
                                          <p:attrName>ppt_y</p:attrName>
                                        </p:attrNameLst>
                                      </p:cBhvr>
                                      <p:tavLst>
                                        <p:tav tm="0">
                                          <p:val>
                                            <p:strVal val="ppt_y"/>
                                          </p:val>
                                        </p:tav>
                                        <p:tav tm="100000">
                                          <p:val>
                                            <p:strVal val="1+ppt_h/2"/>
                                          </p:val>
                                        </p:tav>
                                      </p:tavLst>
                                    </p:anim>
                                    <p:set>
                                      <p:cBhvr>
                                        <p:cTn id="248" dur="1" fill="hold">
                                          <p:stCondLst>
                                            <p:cond delay="1999"/>
                                          </p:stCondLst>
                                        </p:cTn>
                                        <p:tgtEl>
                                          <p:spTgt spid="17"/>
                                        </p:tgtEl>
                                        <p:attrNameLst>
                                          <p:attrName>style.visibility</p:attrName>
                                        </p:attrNameLst>
                                      </p:cBhvr>
                                      <p:to>
                                        <p:strVal val="hidden"/>
                                      </p:to>
                                    </p:set>
                                  </p:childTnLst>
                                </p:cTn>
                              </p:par>
                              <p:par>
                                <p:cTn id="249" presetID="2" presetClass="exit" presetSubtype="4" fill="hold" grpId="2" nodeType="withEffect">
                                  <p:stCondLst>
                                    <p:cond delay="0"/>
                                  </p:stCondLst>
                                  <p:childTnLst>
                                    <p:anim calcmode="lin" valueType="num">
                                      <p:cBhvr additive="base">
                                        <p:cTn id="250" dur="2000"/>
                                        <p:tgtEl>
                                          <p:spTgt spid="18"/>
                                        </p:tgtEl>
                                        <p:attrNameLst>
                                          <p:attrName>ppt_x</p:attrName>
                                        </p:attrNameLst>
                                      </p:cBhvr>
                                      <p:tavLst>
                                        <p:tav tm="0">
                                          <p:val>
                                            <p:strVal val="ppt_x"/>
                                          </p:val>
                                        </p:tav>
                                        <p:tav tm="100000">
                                          <p:val>
                                            <p:strVal val="ppt_x"/>
                                          </p:val>
                                        </p:tav>
                                      </p:tavLst>
                                    </p:anim>
                                    <p:anim calcmode="lin" valueType="num">
                                      <p:cBhvr additive="base">
                                        <p:cTn id="251" dur="2000"/>
                                        <p:tgtEl>
                                          <p:spTgt spid="18"/>
                                        </p:tgtEl>
                                        <p:attrNameLst>
                                          <p:attrName>ppt_y</p:attrName>
                                        </p:attrNameLst>
                                      </p:cBhvr>
                                      <p:tavLst>
                                        <p:tav tm="0">
                                          <p:val>
                                            <p:strVal val="ppt_y"/>
                                          </p:val>
                                        </p:tav>
                                        <p:tav tm="100000">
                                          <p:val>
                                            <p:strVal val="1+ppt_h/2"/>
                                          </p:val>
                                        </p:tav>
                                      </p:tavLst>
                                    </p:anim>
                                    <p:set>
                                      <p:cBhvr>
                                        <p:cTn id="252" dur="1" fill="hold">
                                          <p:stCondLst>
                                            <p:cond delay="1999"/>
                                          </p:stCondLst>
                                        </p:cTn>
                                        <p:tgtEl>
                                          <p:spTgt spid="18"/>
                                        </p:tgtEl>
                                        <p:attrNameLst>
                                          <p:attrName>style.visibility</p:attrName>
                                        </p:attrNameLst>
                                      </p:cBhvr>
                                      <p:to>
                                        <p:strVal val="hidden"/>
                                      </p:to>
                                    </p:set>
                                  </p:childTnLst>
                                </p:cTn>
                              </p:par>
                              <p:par>
                                <p:cTn id="253" presetID="2" presetClass="exit" presetSubtype="4" fill="hold" grpId="2" nodeType="withEffect">
                                  <p:stCondLst>
                                    <p:cond delay="0"/>
                                  </p:stCondLst>
                                  <p:childTnLst>
                                    <p:anim calcmode="lin" valueType="num">
                                      <p:cBhvr additive="base">
                                        <p:cTn id="254" dur="2000"/>
                                        <p:tgtEl>
                                          <p:spTgt spid="19"/>
                                        </p:tgtEl>
                                        <p:attrNameLst>
                                          <p:attrName>ppt_x</p:attrName>
                                        </p:attrNameLst>
                                      </p:cBhvr>
                                      <p:tavLst>
                                        <p:tav tm="0">
                                          <p:val>
                                            <p:strVal val="ppt_x"/>
                                          </p:val>
                                        </p:tav>
                                        <p:tav tm="100000">
                                          <p:val>
                                            <p:strVal val="ppt_x"/>
                                          </p:val>
                                        </p:tav>
                                      </p:tavLst>
                                    </p:anim>
                                    <p:anim calcmode="lin" valueType="num">
                                      <p:cBhvr additive="base">
                                        <p:cTn id="255" dur="2000"/>
                                        <p:tgtEl>
                                          <p:spTgt spid="19"/>
                                        </p:tgtEl>
                                        <p:attrNameLst>
                                          <p:attrName>ppt_y</p:attrName>
                                        </p:attrNameLst>
                                      </p:cBhvr>
                                      <p:tavLst>
                                        <p:tav tm="0">
                                          <p:val>
                                            <p:strVal val="ppt_y"/>
                                          </p:val>
                                        </p:tav>
                                        <p:tav tm="100000">
                                          <p:val>
                                            <p:strVal val="1+ppt_h/2"/>
                                          </p:val>
                                        </p:tav>
                                      </p:tavLst>
                                    </p:anim>
                                    <p:set>
                                      <p:cBhvr>
                                        <p:cTn id="256" dur="1" fill="hold">
                                          <p:stCondLst>
                                            <p:cond delay="1999"/>
                                          </p:stCondLst>
                                        </p:cTn>
                                        <p:tgtEl>
                                          <p:spTgt spid="19"/>
                                        </p:tgtEl>
                                        <p:attrNameLst>
                                          <p:attrName>style.visibility</p:attrName>
                                        </p:attrNameLst>
                                      </p:cBhvr>
                                      <p:to>
                                        <p:strVal val="hidden"/>
                                      </p:to>
                                    </p:set>
                                  </p:childTnLst>
                                </p:cTn>
                              </p:par>
                              <p:par>
                                <p:cTn id="257" presetID="2" presetClass="exit" presetSubtype="4" fill="hold" grpId="2" nodeType="withEffect">
                                  <p:stCondLst>
                                    <p:cond delay="0"/>
                                  </p:stCondLst>
                                  <p:childTnLst>
                                    <p:anim calcmode="lin" valueType="num">
                                      <p:cBhvr additive="base">
                                        <p:cTn id="258" dur="2000"/>
                                        <p:tgtEl>
                                          <p:spTgt spid="20"/>
                                        </p:tgtEl>
                                        <p:attrNameLst>
                                          <p:attrName>ppt_x</p:attrName>
                                        </p:attrNameLst>
                                      </p:cBhvr>
                                      <p:tavLst>
                                        <p:tav tm="0">
                                          <p:val>
                                            <p:strVal val="ppt_x"/>
                                          </p:val>
                                        </p:tav>
                                        <p:tav tm="100000">
                                          <p:val>
                                            <p:strVal val="ppt_x"/>
                                          </p:val>
                                        </p:tav>
                                      </p:tavLst>
                                    </p:anim>
                                    <p:anim calcmode="lin" valueType="num">
                                      <p:cBhvr additive="base">
                                        <p:cTn id="259" dur="2000"/>
                                        <p:tgtEl>
                                          <p:spTgt spid="20"/>
                                        </p:tgtEl>
                                        <p:attrNameLst>
                                          <p:attrName>ppt_y</p:attrName>
                                        </p:attrNameLst>
                                      </p:cBhvr>
                                      <p:tavLst>
                                        <p:tav tm="0">
                                          <p:val>
                                            <p:strVal val="ppt_y"/>
                                          </p:val>
                                        </p:tav>
                                        <p:tav tm="100000">
                                          <p:val>
                                            <p:strVal val="1+ppt_h/2"/>
                                          </p:val>
                                        </p:tav>
                                      </p:tavLst>
                                    </p:anim>
                                    <p:set>
                                      <p:cBhvr>
                                        <p:cTn id="260" dur="1" fill="hold">
                                          <p:stCondLst>
                                            <p:cond delay="1999"/>
                                          </p:stCondLst>
                                        </p:cTn>
                                        <p:tgtEl>
                                          <p:spTgt spid="20"/>
                                        </p:tgtEl>
                                        <p:attrNameLst>
                                          <p:attrName>style.visibility</p:attrName>
                                        </p:attrNameLst>
                                      </p:cBhvr>
                                      <p:to>
                                        <p:strVal val="hidden"/>
                                      </p:to>
                                    </p:set>
                                  </p:childTnLst>
                                </p:cTn>
                              </p:par>
                              <p:par>
                                <p:cTn id="261" presetID="2" presetClass="exit" presetSubtype="4" fill="hold" grpId="2" nodeType="withEffect">
                                  <p:stCondLst>
                                    <p:cond delay="0"/>
                                  </p:stCondLst>
                                  <p:childTnLst>
                                    <p:anim calcmode="lin" valueType="num">
                                      <p:cBhvr additive="base">
                                        <p:cTn id="262" dur="2000"/>
                                        <p:tgtEl>
                                          <p:spTgt spid="21"/>
                                        </p:tgtEl>
                                        <p:attrNameLst>
                                          <p:attrName>ppt_x</p:attrName>
                                        </p:attrNameLst>
                                      </p:cBhvr>
                                      <p:tavLst>
                                        <p:tav tm="0">
                                          <p:val>
                                            <p:strVal val="ppt_x"/>
                                          </p:val>
                                        </p:tav>
                                        <p:tav tm="100000">
                                          <p:val>
                                            <p:strVal val="ppt_x"/>
                                          </p:val>
                                        </p:tav>
                                      </p:tavLst>
                                    </p:anim>
                                    <p:anim calcmode="lin" valueType="num">
                                      <p:cBhvr additive="base">
                                        <p:cTn id="263" dur="2000"/>
                                        <p:tgtEl>
                                          <p:spTgt spid="21"/>
                                        </p:tgtEl>
                                        <p:attrNameLst>
                                          <p:attrName>ppt_y</p:attrName>
                                        </p:attrNameLst>
                                      </p:cBhvr>
                                      <p:tavLst>
                                        <p:tav tm="0">
                                          <p:val>
                                            <p:strVal val="ppt_y"/>
                                          </p:val>
                                        </p:tav>
                                        <p:tav tm="100000">
                                          <p:val>
                                            <p:strVal val="1+ppt_h/2"/>
                                          </p:val>
                                        </p:tav>
                                      </p:tavLst>
                                    </p:anim>
                                    <p:set>
                                      <p:cBhvr>
                                        <p:cTn id="264" dur="1" fill="hold">
                                          <p:stCondLst>
                                            <p:cond delay="1999"/>
                                          </p:stCondLst>
                                        </p:cTn>
                                        <p:tgtEl>
                                          <p:spTgt spid="21"/>
                                        </p:tgtEl>
                                        <p:attrNameLst>
                                          <p:attrName>style.visibility</p:attrName>
                                        </p:attrNameLst>
                                      </p:cBhvr>
                                      <p:to>
                                        <p:strVal val="hidden"/>
                                      </p:to>
                                    </p:set>
                                  </p:childTnLst>
                                </p:cTn>
                              </p:par>
                              <p:par>
                                <p:cTn id="265" presetID="2" presetClass="exit" presetSubtype="4" fill="hold" grpId="2" nodeType="withEffect">
                                  <p:stCondLst>
                                    <p:cond delay="0"/>
                                  </p:stCondLst>
                                  <p:childTnLst>
                                    <p:anim calcmode="lin" valueType="num">
                                      <p:cBhvr additive="base">
                                        <p:cTn id="266" dur="2000"/>
                                        <p:tgtEl>
                                          <p:spTgt spid="22"/>
                                        </p:tgtEl>
                                        <p:attrNameLst>
                                          <p:attrName>ppt_x</p:attrName>
                                        </p:attrNameLst>
                                      </p:cBhvr>
                                      <p:tavLst>
                                        <p:tav tm="0">
                                          <p:val>
                                            <p:strVal val="ppt_x"/>
                                          </p:val>
                                        </p:tav>
                                        <p:tav tm="100000">
                                          <p:val>
                                            <p:strVal val="ppt_x"/>
                                          </p:val>
                                        </p:tav>
                                      </p:tavLst>
                                    </p:anim>
                                    <p:anim calcmode="lin" valueType="num">
                                      <p:cBhvr additive="base">
                                        <p:cTn id="267" dur="2000"/>
                                        <p:tgtEl>
                                          <p:spTgt spid="22"/>
                                        </p:tgtEl>
                                        <p:attrNameLst>
                                          <p:attrName>ppt_y</p:attrName>
                                        </p:attrNameLst>
                                      </p:cBhvr>
                                      <p:tavLst>
                                        <p:tav tm="0">
                                          <p:val>
                                            <p:strVal val="ppt_y"/>
                                          </p:val>
                                        </p:tav>
                                        <p:tav tm="100000">
                                          <p:val>
                                            <p:strVal val="1+ppt_h/2"/>
                                          </p:val>
                                        </p:tav>
                                      </p:tavLst>
                                    </p:anim>
                                    <p:set>
                                      <p:cBhvr>
                                        <p:cTn id="268" dur="1" fill="hold">
                                          <p:stCondLst>
                                            <p:cond delay="1999"/>
                                          </p:stCondLst>
                                        </p:cTn>
                                        <p:tgtEl>
                                          <p:spTgt spid="22"/>
                                        </p:tgtEl>
                                        <p:attrNameLst>
                                          <p:attrName>style.visibility</p:attrName>
                                        </p:attrNameLst>
                                      </p:cBhvr>
                                      <p:to>
                                        <p:strVal val="hidden"/>
                                      </p:to>
                                    </p:set>
                                  </p:childTnLst>
                                </p:cTn>
                              </p:par>
                              <p:par>
                                <p:cTn id="269" presetID="2" presetClass="exit" presetSubtype="4" fill="hold" grpId="2" nodeType="withEffect">
                                  <p:stCondLst>
                                    <p:cond delay="0"/>
                                  </p:stCondLst>
                                  <p:childTnLst>
                                    <p:anim calcmode="lin" valueType="num">
                                      <p:cBhvr additive="base">
                                        <p:cTn id="270" dur="2000"/>
                                        <p:tgtEl>
                                          <p:spTgt spid="23"/>
                                        </p:tgtEl>
                                        <p:attrNameLst>
                                          <p:attrName>ppt_x</p:attrName>
                                        </p:attrNameLst>
                                      </p:cBhvr>
                                      <p:tavLst>
                                        <p:tav tm="0">
                                          <p:val>
                                            <p:strVal val="ppt_x"/>
                                          </p:val>
                                        </p:tav>
                                        <p:tav tm="100000">
                                          <p:val>
                                            <p:strVal val="ppt_x"/>
                                          </p:val>
                                        </p:tav>
                                      </p:tavLst>
                                    </p:anim>
                                    <p:anim calcmode="lin" valueType="num">
                                      <p:cBhvr additive="base">
                                        <p:cTn id="271" dur="2000"/>
                                        <p:tgtEl>
                                          <p:spTgt spid="23"/>
                                        </p:tgtEl>
                                        <p:attrNameLst>
                                          <p:attrName>ppt_y</p:attrName>
                                        </p:attrNameLst>
                                      </p:cBhvr>
                                      <p:tavLst>
                                        <p:tav tm="0">
                                          <p:val>
                                            <p:strVal val="ppt_y"/>
                                          </p:val>
                                        </p:tav>
                                        <p:tav tm="100000">
                                          <p:val>
                                            <p:strVal val="1+ppt_h/2"/>
                                          </p:val>
                                        </p:tav>
                                      </p:tavLst>
                                    </p:anim>
                                    <p:set>
                                      <p:cBhvr>
                                        <p:cTn id="272" dur="1" fill="hold">
                                          <p:stCondLst>
                                            <p:cond delay="1999"/>
                                          </p:stCondLst>
                                        </p:cTn>
                                        <p:tgtEl>
                                          <p:spTgt spid="23"/>
                                        </p:tgtEl>
                                        <p:attrNameLst>
                                          <p:attrName>style.visibility</p:attrName>
                                        </p:attrNameLst>
                                      </p:cBhvr>
                                      <p:to>
                                        <p:strVal val="hidden"/>
                                      </p:to>
                                    </p:set>
                                  </p:childTnLst>
                                </p:cTn>
                              </p:par>
                              <p:par>
                                <p:cTn id="273" presetID="2" presetClass="exit" presetSubtype="4" fill="hold" grpId="2" nodeType="withEffect">
                                  <p:stCondLst>
                                    <p:cond delay="0"/>
                                  </p:stCondLst>
                                  <p:childTnLst>
                                    <p:anim calcmode="lin" valueType="num">
                                      <p:cBhvr additive="base">
                                        <p:cTn id="274" dur="2000"/>
                                        <p:tgtEl>
                                          <p:spTgt spid="24"/>
                                        </p:tgtEl>
                                        <p:attrNameLst>
                                          <p:attrName>ppt_x</p:attrName>
                                        </p:attrNameLst>
                                      </p:cBhvr>
                                      <p:tavLst>
                                        <p:tav tm="0">
                                          <p:val>
                                            <p:strVal val="ppt_x"/>
                                          </p:val>
                                        </p:tav>
                                        <p:tav tm="100000">
                                          <p:val>
                                            <p:strVal val="ppt_x"/>
                                          </p:val>
                                        </p:tav>
                                      </p:tavLst>
                                    </p:anim>
                                    <p:anim calcmode="lin" valueType="num">
                                      <p:cBhvr additive="base">
                                        <p:cTn id="275" dur="2000"/>
                                        <p:tgtEl>
                                          <p:spTgt spid="24"/>
                                        </p:tgtEl>
                                        <p:attrNameLst>
                                          <p:attrName>ppt_y</p:attrName>
                                        </p:attrNameLst>
                                      </p:cBhvr>
                                      <p:tavLst>
                                        <p:tav tm="0">
                                          <p:val>
                                            <p:strVal val="ppt_y"/>
                                          </p:val>
                                        </p:tav>
                                        <p:tav tm="100000">
                                          <p:val>
                                            <p:strVal val="1+ppt_h/2"/>
                                          </p:val>
                                        </p:tav>
                                      </p:tavLst>
                                    </p:anim>
                                    <p:set>
                                      <p:cBhvr>
                                        <p:cTn id="276" dur="1" fill="hold">
                                          <p:stCondLst>
                                            <p:cond delay="1999"/>
                                          </p:stCondLst>
                                        </p:cTn>
                                        <p:tgtEl>
                                          <p:spTgt spid="24"/>
                                        </p:tgtEl>
                                        <p:attrNameLst>
                                          <p:attrName>style.visibility</p:attrName>
                                        </p:attrNameLst>
                                      </p:cBhvr>
                                      <p:to>
                                        <p:strVal val="hidden"/>
                                      </p:to>
                                    </p:set>
                                  </p:childTnLst>
                                </p:cTn>
                              </p:par>
                              <p:par>
                                <p:cTn id="277" presetID="2" presetClass="exit" presetSubtype="4" fill="hold" grpId="2" nodeType="withEffect">
                                  <p:stCondLst>
                                    <p:cond delay="0"/>
                                  </p:stCondLst>
                                  <p:childTnLst>
                                    <p:anim calcmode="lin" valueType="num">
                                      <p:cBhvr additive="base">
                                        <p:cTn id="278" dur="2000"/>
                                        <p:tgtEl>
                                          <p:spTgt spid="25"/>
                                        </p:tgtEl>
                                        <p:attrNameLst>
                                          <p:attrName>ppt_x</p:attrName>
                                        </p:attrNameLst>
                                      </p:cBhvr>
                                      <p:tavLst>
                                        <p:tav tm="0">
                                          <p:val>
                                            <p:strVal val="ppt_x"/>
                                          </p:val>
                                        </p:tav>
                                        <p:tav tm="100000">
                                          <p:val>
                                            <p:strVal val="ppt_x"/>
                                          </p:val>
                                        </p:tav>
                                      </p:tavLst>
                                    </p:anim>
                                    <p:anim calcmode="lin" valueType="num">
                                      <p:cBhvr additive="base">
                                        <p:cTn id="279" dur="2000"/>
                                        <p:tgtEl>
                                          <p:spTgt spid="25"/>
                                        </p:tgtEl>
                                        <p:attrNameLst>
                                          <p:attrName>ppt_y</p:attrName>
                                        </p:attrNameLst>
                                      </p:cBhvr>
                                      <p:tavLst>
                                        <p:tav tm="0">
                                          <p:val>
                                            <p:strVal val="ppt_y"/>
                                          </p:val>
                                        </p:tav>
                                        <p:tav tm="100000">
                                          <p:val>
                                            <p:strVal val="1+ppt_h/2"/>
                                          </p:val>
                                        </p:tav>
                                      </p:tavLst>
                                    </p:anim>
                                    <p:set>
                                      <p:cBhvr>
                                        <p:cTn id="280" dur="1" fill="hold">
                                          <p:stCondLst>
                                            <p:cond delay="1999"/>
                                          </p:stCondLst>
                                        </p:cTn>
                                        <p:tgtEl>
                                          <p:spTgt spid="25"/>
                                        </p:tgtEl>
                                        <p:attrNameLst>
                                          <p:attrName>style.visibility</p:attrName>
                                        </p:attrNameLst>
                                      </p:cBhvr>
                                      <p:to>
                                        <p:strVal val="hidden"/>
                                      </p:to>
                                    </p:set>
                                  </p:childTnLst>
                                </p:cTn>
                              </p:par>
                              <p:par>
                                <p:cTn id="281" presetID="2" presetClass="exit" presetSubtype="4" fill="hold" grpId="2" nodeType="withEffect">
                                  <p:stCondLst>
                                    <p:cond delay="0"/>
                                  </p:stCondLst>
                                  <p:childTnLst>
                                    <p:anim calcmode="lin" valueType="num">
                                      <p:cBhvr additive="base">
                                        <p:cTn id="282" dur="2000"/>
                                        <p:tgtEl>
                                          <p:spTgt spid="26"/>
                                        </p:tgtEl>
                                        <p:attrNameLst>
                                          <p:attrName>ppt_x</p:attrName>
                                        </p:attrNameLst>
                                      </p:cBhvr>
                                      <p:tavLst>
                                        <p:tav tm="0">
                                          <p:val>
                                            <p:strVal val="ppt_x"/>
                                          </p:val>
                                        </p:tav>
                                        <p:tav tm="100000">
                                          <p:val>
                                            <p:strVal val="ppt_x"/>
                                          </p:val>
                                        </p:tav>
                                      </p:tavLst>
                                    </p:anim>
                                    <p:anim calcmode="lin" valueType="num">
                                      <p:cBhvr additive="base">
                                        <p:cTn id="283" dur="2000"/>
                                        <p:tgtEl>
                                          <p:spTgt spid="26"/>
                                        </p:tgtEl>
                                        <p:attrNameLst>
                                          <p:attrName>ppt_y</p:attrName>
                                        </p:attrNameLst>
                                      </p:cBhvr>
                                      <p:tavLst>
                                        <p:tav tm="0">
                                          <p:val>
                                            <p:strVal val="ppt_y"/>
                                          </p:val>
                                        </p:tav>
                                        <p:tav tm="100000">
                                          <p:val>
                                            <p:strVal val="1+ppt_h/2"/>
                                          </p:val>
                                        </p:tav>
                                      </p:tavLst>
                                    </p:anim>
                                    <p:set>
                                      <p:cBhvr>
                                        <p:cTn id="284" dur="1" fill="hold">
                                          <p:stCondLst>
                                            <p:cond delay="1999"/>
                                          </p:stCondLst>
                                        </p:cTn>
                                        <p:tgtEl>
                                          <p:spTgt spid="26"/>
                                        </p:tgtEl>
                                        <p:attrNameLst>
                                          <p:attrName>style.visibility</p:attrName>
                                        </p:attrNameLst>
                                      </p:cBhvr>
                                      <p:to>
                                        <p:strVal val="hidden"/>
                                      </p:to>
                                    </p:set>
                                  </p:childTnLst>
                                </p:cTn>
                              </p:par>
                              <p:par>
                                <p:cTn id="285" presetID="2" presetClass="exit" presetSubtype="4" fill="hold" grpId="2" nodeType="withEffect">
                                  <p:stCondLst>
                                    <p:cond delay="0"/>
                                  </p:stCondLst>
                                  <p:childTnLst>
                                    <p:anim calcmode="lin" valueType="num">
                                      <p:cBhvr additive="base">
                                        <p:cTn id="286" dur="2000"/>
                                        <p:tgtEl>
                                          <p:spTgt spid="27"/>
                                        </p:tgtEl>
                                        <p:attrNameLst>
                                          <p:attrName>ppt_x</p:attrName>
                                        </p:attrNameLst>
                                      </p:cBhvr>
                                      <p:tavLst>
                                        <p:tav tm="0">
                                          <p:val>
                                            <p:strVal val="ppt_x"/>
                                          </p:val>
                                        </p:tav>
                                        <p:tav tm="100000">
                                          <p:val>
                                            <p:strVal val="ppt_x"/>
                                          </p:val>
                                        </p:tav>
                                      </p:tavLst>
                                    </p:anim>
                                    <p:anim calcmode="lin" valueType="num">
                                      <p:cBhvr additive="base">
                                        <p:cTn id="287" dur="2000"/>
                                        <p:tgtEl>
                                          <p:spTgt spid="27"/>
                                        </p:tgtEl>
                                        <p:attrNameLst>
                                          <p:attrName>ppt_y</p:attrName>
                                        </p:attrNameLst>
                                      </p:cBhvr>
                                      <p:tavLst>
                                        <p:tav tm="0">
                                          <p:val>
                                            <p:strVal val="ppt_y"/>
                                          </p:val>
                                        </p:tav>
                                        <p:tav tm="100000">
                                          <p:val>
                                            <p:strVal val="1+ppt_h/2"/>
                                          </p:val>
                                        </p:tav>
                                      </p:tavLst>
                                    </p:anim>
                                    <p:set>
                                      <p:cBhvr>
                                        <p:cTn id="288" dur="1" fill="hold">
                                          <p:stCondLst>
                                            <p:cond delay="1999"/>
                                          </p:stCondLst>
                                        </p:cTn>
                                        <p:tgtEl>
                                          <p:spTgt spid="27"/>
                                        </p:tgtEl>
                                        <p:attrNameLst>
                                          <p:attrName>style.visibility</p:attrName>
                                        </p:attrNameLst>
                                      </p:cBhvr>
                                      <p:to>
                                        <p:strVal val="hidden"/>
                                      </p:to>
                                    </p:set>
                                  </p:childTnLst>
                                </p:cTn>
                              </p:par>
                              <p:par>
                                <p:cTn id="289" presetID="2" presetClass="exit" presetSubtype="4" fill="hold" grpId="2" nodeType="withEffect">
                                  <p:stCondLst>
                                    <p:cond delay="0"/>
                                  </p:stCondLst>
                                  <p:childTnLst>
                                    <p:anim calcmode="lin" valueType="num">
                                      <p:cBhvr additive="base">
                                        <p:cTn id="290" dur="2000"/>
                                        <p:tgtEl>
                                          <p:spTgt spid="28"/>
                                        </p:tgtEl>
                                        <p:attrNameLst>
                                          <p:attrName>ppt_x</p:attrName>
                                        </p:attrNameLst>
                                      </p:cBhvr>
                                      <p:tavLst>
                                        <p:tav tm="0">
                                          <p:val>
                                            <p:strVal val="ppt_x"/>
                                          </p:val>
                                        </p:tav>
                                        <p:tav tm="100000">
                                          <p:val>
                                            <p:strVal val="ppt_x"/>
                                          </p:val>
                                        </p:tav>
                                      </p:tavLst>
                                    </p:anim>
                                    <p:anim calcmode="lin" valueType="num">
                                      <p:cBhvr additive="base">
                                        <p:cTn id="291" dur="2000"/>
                                        <p:tgtEl>
                                          <p:spTgt spid="28"/>
                                        </p:tgtEl>
                                        <p:attrNameLst>
                                          <p:attrName>ppt_y</p:attrName>
                                        </p:attrNameLst>
                                      </p:cBhvr>
                                      <p:tavLst>
                                        <p:tav tm="0">
                                          <p:val>
                                            <p:strVal val="ppt_y"/>
                                          </p:val>
                                        </p:tav>
                                        <p:tav tm="100000">
                                          <p:val>
                                            <p:strVal val="1+ppt_h/2"/>
                                          </p:val>
                                        </p:tav>
                                      </p:tavLst>
                                    </p:anim>
                                    <p:set>
                                      <p:cBhvr>
                                        <p:cTn id="292" dur="1" fill="hold">
                                          <p:stCondLst>
                                            <p:cond delay="1999"/>
                                          </p:stCondLst>
                                        </p:cTn>
                                        <p:tgtEl>
                                          <p:spTgt spid="28"/>
                                        </p:tgtEl>
                                        <p:attrNameLst>
                                          <p:attrName>style.visibility</p:attrName>
                                        </p:attrNameLst>
                                      </p:cBhvr>
                                      <p:to>
                                        <p:strVal val="hidden"/>
                                      </p:to>
                                    </p:set>
                                  </p:childTnLst>
                                </p:cTn>
                              </p:par>
                              <p:par>
                                <p:cTn id="293" presetID="2" presetClass="exit" presetSubtype="4" fill="hold" grpId="2" nodeType="withEffect">
                                  <p:stCondLst>
                                    <p:cond delay="0"/>
                                  </p:stCondLst>
                                  <p:childTnLst>
                                    <p:anim calcmode="lin" valueType="num">
                                      <p:cBhvr additive="base">
                                        <p:cTn id="294" dur="2000"/>
                                        <p:tgtEl>
                                          <p:spTgt spid="29"/>
                                        </p:tgtEl>
                                        <p:attrNameLst>
                                          <p:attrName>ppt_x</p:attrName>
                                        </p:attrNameLst>
                                      </p:cBhvr>
                                      <p:tavLst>
                                        <p:tav tm="0">
                                          <p:val>
                                            <p:strVal val="ppt_x"/>
                                          </p:val>
                                        </p:tav>
                                        <p:tav tm="100000">
                                          <p:val>
                                            <p:strVal val="ppt_x"/>
                                          </p:val>
                                        </p:tav>
                                      </p:tavLst>
                                    </p:anim>
                                    <p:anim calcmode="lin" valueType="num">
                                      <p:cBhvr additive="base">
                                        <p:cTn id="295" dur="2000"/>
                                        <p:tgtEl>
                                          <p:spTgt spid="29"/>
                                        </p:tgtEl>
                                        <p:attrNameLst>
                                          <p:attrName>ppt_y</p:attrName>
                                        </p:attrNameLst>
                                      </p:cBhvr>
                                      <p:tavLst>
                                        <p:tav tm="0">
                                          <p:val>
                                            <p:strVal val="ppt_y"/>
                                          </p:val>
                                        </p:tav>
                                        <p:tav tm="100000">
                                          <p:val>
                                            <p:strVal val="1+ppt_h/2"/>
                                          </p:val>
                                        </p:tav>
                                      </p:tavLst>
                                    </p:anim>
                                    <p:set>
                                      <p:cBhvr>
                                        <p:cTn id="296" dur="1" fill="hold">
                                          <p:stCondLst>
                                            <p:cond delay="1999"/>
                                          </p:stCondLst>
                                        </p:cTn>
                                        <p:tgtEl>
                                          <p:spTgt spid="29"/>
                                        </p:tgtEl>
                                        <p:attrNameLst>
                                          <p:attrName>style.visibility</p:attrName>
                                        </p:attrNameLst>
                                      </p:cBhvr>
                                      <p:to>
                                        <p:strVal val="hidden"/>
                                      </p:to>
                                    </p:set>
                                  </p:childTnLst>
                                </p:cTn>
                              </p:par>
                              <p:par>
                                <p:cTn id="297" presetID="2" presetClass="exit" presetSubtype="4" fill="hold" grpId="2" nodeType="withEffect">
                                  <p:stCondLst>
                                    <p:cond delay="0"/>
                                  </p:stCondLst>
                                  <p:childTnLst>
                                    <p:anim calcmode="lin" valueType="num">
                                      <p:cBhvr additive="base">
                                        <p:cTn id="298" dur="2000"/>
                                        <p:tgtEl>
                                          <p:spTgt spid="30"/>
                                        </p:tgtEl>
                                        <p:attrNameLst>
                                          <p:attrName>ppt_x</p:attrName>
                                        </p:attrNameLst>
                                      </p:cBhvr>
                                      <p:tavLst>
                                        <p:tav tm="0">
                                          <p:val>
                                            <p:strVal val="ppt_x"/>
                                          </p:val>
                                        </p:tav>
                                        <p:tav tm="100000">
                                          <p:val>
                                            <p:strVal val="ppt_x"/>
                                          </p:val>
                                        </p:tav>
                                      </p:tavLst>
                                    </p:anim>
                                    <p:anim calcmode="lin" valueType="num">
                                      <p:cBhvr additive="base">
                                        <p:cTn id="299" dur="2000"/>
                                        <p:tgtEl>
                                          <p:spTgt spid="30"/>
                                        </p:tgtEl>
                                        <p:attrNameLst>
                                          <p:attrName>ppt_y</p:attrName>
                                        </p:attrNameLst>
                                      </p:cBhvr>
                                      <p:tavLst>
                                        <p:tav tm="0">
                                          <p:val>
                                            <p:strVal val="ppt_y"/>
                                          </p:val>
                                        </p:tav>
                                        <p:tav tm="100000">
                                          <p:val>
                                            <p:strVal val="1+ppt_h/2"/>
                                          </p:val>
                                        </p:tav>
                                      </p:tavLst>
                                    </p:anim>
                                    <p:set>
                                      <p:cBhvr>
                                        <p:cTn id="300" dur="1" fill="hold">
                                          <p:stCondLst>
                                            <p:cond delay="1999"/>
                                          </p:stCondLst>
                                        </p:cTn>
                                        <p:tgtEl>
                                          <p:spTgt spid="30"/>
                                        </p:tgtEl>
                                        <p:attrNameLst>
                                          <p:attrName>style.visibility</p:attrName>
                                        </p:attrNameLst>
                                      </p:cBhvr>
                                      <p:to>
                                        <p:strVal val="hidden"/>
                                      </p:to>
                                    </p:set>
                                  </p:childTnLst>
                                </p:cTn>
                              </p:par>
                              <p:par>
                                <p:cTn id="301" presetID="2" presetClass="exit" presetSubtype="4" fill="hold" grpId="2" nodeType="withEffect">
                                  <p:stCondLst>
                                    <p:cond delay="0"/>
                                  </p:stCondLst>
                                  <p:childTnLst>
                                    <p:anim calcmode="lin" valueType="num">
                                      <p:cBhvr additive="base">
                                        <p:cTn id="302" dur="2000"/>
                                        <p:tgtEl>
                                          <p:spTgt spid="31"/>
                                        </p:tgtEl>
                                        <p:attrNameLst>
                                          <p:attrName>ppt_x</p:attrName>
                                        </p:attrNameLst>
                                      </p:cBhvr>
                                      <p:tavLst>
                                        <p:tav tm="0">
                                          <p:val>
                                            <p:strVal val="ppt_x"/>
                                          </p:val>
                                        </p:tav>
                                        <p:tav tm="100000">
                                          <p:val>
                                            <p:strVal val="ppt_x"/>
                                          </p:val>
                                        </p:tav>
                                      </p:tavLst>
                                    </p:anim>
                                    <p:anim calcmode="lin" valueType="num">
                                      <p:cBhvr additive="base">
                                        <p:cTn id="303" dur="2000"/>
                                        <p:tgtEl>
                                          <p:spTgt spid="31"/>
                                        </p:tgtEl>
                                        <p:attrNameLst>
                                          <p:attrName>ppt_y</p:attrName>
                                        </p:attrNameLst>
                                      </p:cBhvr>
                                      <p:tavLst>
                                        <p:tav tm="0">
                                          <p:val>
                                            <p:strVal val="ppt_y"/>
                                          </p:val>
                                        </p:tav>
                                        <p:tav tm="100000">
                                          <p:val>
                                            <p:strVal val="1+ppt_h/2"/>
                                          </p:val>
                                        </p:tav>
                                      </p:tavLst>
                                    </p:anim>
                                    <p:set>
                                      <p:cBhvr>
                                        <p:cTn id="304" dur="1" fill="hold">
                                          <p:stCondLst>
                                            <p:cond delay="1999"/>
                                          </p:stCondLst>
                                        </p:cTn>
                                        <p:tgtEl>
                                          <p:spTgt spid="31"/>
                                        </p:tgtEl>
                                        <p:attrNameLst>
                                          <p:attrName>style.visibility</p:attrName>
                                        </p:attrNameLst>
                                      </p:cBhvr>
                                      <p:to>
                                        <p:strVal val="hidden"/>
                                      </p:to>
                                    </p:set>
                                  </p:childTnLst>
                                </p:cTn>
                              </p:par>
                              <p:par>
                                <p:cTn id="305" presetID="2" presetClass="exit" presetSubtype="4" fill="hold" grpId="2" nodeType="withEffect">
                                  <p:stCondLst>
                                    <p:cond delay="0"/>
                                  </p:stCondLst>
                                  <p:childTnLst>
                                    <p:anim calcmode="lin" valueType="num">
                                      <p:cBhvr additive="base">
                                        <p:cTn id="306" dur="2000"/>
                                        <p:tgtEl>
                                          <p:spTgt spid="32"/>
                                        </p:tgtEl>
                                        <p:attrNameLst>
                                          <p:attrName>ppt_x</p:attrName>
                                        </p:attrNameLst>
                                      </p:cBhvr>
                                      <p:tavLst>
                                        <p:tav tm="0">
                                          <p:val>
                                            <p:strVal val="ppt_x"/>
                                          </p:val>
                                        </p:tav>
                                        <p:tav tm="100000">
                                          <p:val>
                                            <p:strVal val="ppt_x"/>
                                          </p:val>
                                        </p:tav>
                                      </p:tavLst>
                                    </p:anim>
                                    <p:anim calcmode="lin" valueType="num">
                                      <p:cBhvr additive="base">
                                        <p:cTn id="307" dur="2000"/>
                                        <p:tgtEl>
                                          <p:spTgt spid="32"/>
                                        </p:tgtEl>
                                        <p:attrNameLst>
                                          <p:attrName>ppt_y</p:attrName>
                                        </p:attrNameLst>
                                      </p:cBhvr>
                                      <p:tavLst>
                                        <p:tav tm="0">
                                          <p:val>
                                            <p:strVal val="ppt_y"/>
                                          </p:val>
                                        </p:tav>
                                        <p:tav tm="100000">
                                          <p:val>
                                            <p:strVal val="1+ppt_h/2"/>
                                          </p:val>
                                        </p:tav>
                                      </p:tavLst>
                                    </p:anim>
                                    <p:set>
                                      <p:cBhvr>
                                        <p:cTn id="308" dur="1" fill="hold">
                                          <p:stCondLst>
                                            <p:cond delay="1999"/>
                                          </p:stCondLst>
                                        </p:cTn>
                                        <p:tgtEl>
                                          <p:spTgt spid="32"/>
                                        </p:tgtEl>
                                        <p:attrNameLst>
                                          <p:attrName>style.visibility</p:attrName>
                                        </p:attrNameLst>
                                      </p:cBhvr>
                                      <p:to>
                                        <p:strVal val="hidden"/>
                                      </p:to>
                                    </p:set>
                                  </p:childTnLst>
                                </p:cTn>
                              </p:par>
                              <p:par>
                                <p:cTn id="309" presetID="8" presetClass="emph" presetSubtype="0" fill="hold" grpId="3" nodeType="withEffect">
                                  <p:stCondLst>
                                    <p:cond delay="0"/>
                                  </p:stCondLst>
                                  <p:childTnLst>
                                    <p:animRot by="-21600000">
                                      <p:cBhvr>
                                        <p:cTn id="310" dur="2000" fill="hold"/>
                                        <p:tgtEl>
                                          <p:spTgt spid="3"/>
                                        </p:tgtEl>
                                        <p:attrNameLst>
                                          <p:attrName>r</p:attrName>
                                        </p:attrNameLst>
                                      </p:cBhvr>
                                    </p:animRot>
                                  </p:childTnLst>
                                </p:cTn>
                              </p:par>
                              <p:par>
                                <p:cTn id="311" presetID="8" presetClass="emph" presetSubtype="0" fill="hold" grpId="3" nodeType="withEffect">
                                  <p:stCondLst>
                                    <p:cond delay="0"/>
                                  </p:stCondLst>
                                  <p:childTnLst>
                                    <p:animRot by="-21600000">
                                      <p:cBhvr>
                                        <p:cTn id="312" dur="2000" fill="hold"/>
                                        <p:tgtEl>
                                          <p:spTgt spid="4"/>
                                        </p:tgtEl>
                                        <p:attrNameLst>
                                          <p:attrName>r</p:attrName>
                                        </p:attrNameLst>
                                      </p:cBhvr>
                                    </p:animRot>
                                  </p:childTnLst>
                                </p:cTn>
                              </p:par>
                              <p:par>
                                <p:cTn id="313" presetID="8" presetClass="emph" presetSubtype="0" fill="hold" grpId="3" nodeType="withEffect">
                                  <p:stCondLst>
                                    <p:cond delay="0"/>
                                  </p:stCondLst>
                                  <p:childTnLst>
                                    <p:animRot by="-21600000">
                                      <p:cBhvr>
                                        <p:cTn id="314" dur="2000" fill="hold"/>
                                        <p:tgtEl>
                                          <p:spTgt spid="5"/>
                                        </p:tgtEl>
                                        <p:attrNameLst>
                                          <p:attrName>r</p:attrName>
                                        </p:attrNameLst>
                                      </p:cBhvr>
                                    </p:animRot>
                                  </p:childTnLst>
                                </p:cTn>
                              </p:par>
                              <p:par>
                                <p:cTn id="315" presetID="8" presetClass="emph" presetSubtype="0" fill="hold" grpId="3" nodeType="withEffect">
                                  <p:stCondLst>
                                    <p:cond delay="0"/>
                                  </p:stCondLst>
                                  <p:childTnLst>
                                    <p:animRot by="-21600000">
                                      <p:cBhvr>
                                        <p:cTn id="316" dur="2000" fill="hold"/>
                                        <p:tgtEl>
                                          <p:spTgt spid="6"/>
                                        </p:tgtEl>
                                        <p:attrNameLst>
                                          <p:attrName>r</p:attrName>
                                        </p:attrNameLst>
                                      </p:cBhvr>
                                    </p:animRot>
                                  </p:childTnLst>
                                </p:cTn>
                              </p:par>
                              <p:par>
                                <p:cTn id="317" presetID="8" presetClass="emph" presetSubtype="0" fill="hold" grpId="3" nodeType="withEffect">
                                  <p:stCondLst>
                                    <p:cond delay="0"/>
                                  </p:stCondLst>
                                  <p:childTnLst>
                                    <p:animRot by="-21600000">
                                      <p:cBhvr>
                                        <p:cTn id="318" dur="2000" fill="hold"/>
                                        <p:tgtEl>
                                          <p:spTgt spid="7"/>
                                        </p:tgtEl>
                                        <p:attrNameLst>
                                          <p:attrName>r</p:attrName>
                                        </p:attrNameLst>
                                      </p:cBhvr>
                                    </p:animRot>
                                  </p:childTnLst>
                                </p:cTn>
                              </p:par>
                              <p:par>
                                <p:cTn id="319" presetID="8" presetClass="emph" presetSubtype="0" fill="hold" grpId="3" nodeType="withEffect">
                                  <p:stCondLst>
                                    <p:cond delay="0"/>
                                  </p:stCondLst>
                                  <p:childTnLst>
                                    <p:animRot by="-21600000">
                                      <p:cBhvr>
                                        <p:cTn id="320" dur="2000" fill="hold"/>
                                        <p:tgtEl>
                                          <p:spTgt spid="8"/>
                                        </p:tgtEl>
                                        <p:attrNameLst>
                                          <p:attrName>r</p:attrName>
                                        </p:attrNameLst>
                                      </p:cBhvr>
                                    </p:animRot>
                                  </p:childTnLst>
                                </p:cTn>
                              </p:par>
                              <p:par>
                                <p:cTn id="321" presetID="8" presetClass="emph" presetSubtype="0" fill="hold" grpId="3" nodeType="withEffect">
                                  <p:stCondLst>
                                    <p:cond delay="0"/>
                                  </p:stCondLst>
                                  <p:childTnLst>
                                    <p:animRot by="-21600000">
                                      <p:cBhvr>
                                        <p:cTn id="322" dur="2000" fill="hold"/>
                                        <p:tgtEl>
                                          <p:spTgt spid="9"/>
                                        </p:tgtEl>
                                        <p:attrNameLst>
                                          <p:attrName>r</p:attrName>
                                        </p:attrNameLst>
                                      </p:cBhvr>
                                    </p:animRot>
                                  </p:childTnLst>
                                </p:cTn>
                              </p:par>
                              <p:par>
                                <p:cTn id="323" presetID="8" presetClass="emph" presetSubtype="0" fill="hold" grpId="3" nodeType="withEffect">
                                  <p:stCondLst>
                                    <p:cond delay="0"/>
                                  </p:stCondLst>
                                  <p:childTnLst>
                                    <p:animRot by="-21600000">
                                      <p:cBhvr>
                                        <p:cTn id="324" dur="2000" fill="hold"/>
                                        <p:tgtEl>
                                          <p:spTgt spid="10"/>
                                        </p:tgtEl>
                                        <p:attrNameLst>
                                          <p:attrName>r</p:attrName>
                                        </p:attrNameLst>
                                      </p:cBhvr>
                                    </p:animRot>
                                  </p:childTnLst>
                                </p:cTn>
                              </p:par>
                              <p:par>
                                <p:cTn id="325" presetID="8" presetClass="emph" presetSubtype="0" fill="hold" grpId="3" nodeType="withEffect">
                                  <p:stCondLst>
                                    <p:cond delay="0"/>
                                  </p:stCondLst>
                                  <p:childTnLst>
                                    <p:animRot by="-21600000">
                                      <p:cBhvr>
                                        <p:cTn id="326" dur="2000" fill="hold"/>
                                        <p:tgtEl>
                                          <p:spTgt spid="11"/>
                                        </p:tgtEl>
                                        <p:attrNameLst>
                                          <p:attrName>r</p:attrName>
                                        </p:attrNameLst>
                                      </p:cBhvr>
                                    </p:animRot>
                                  </p:childTnLst>
                                </p:cTn>
                              </p:par>
                              <p:par>
                                <p:cTn id="327" presetID="8" presetClass="emph" presetSubtype="0" fill="hold" grpId="3" nodeType="withEffect">
                                  <p:stCondLst>
                                    <p:cond delay="0"/>
                                  </p:stCondLst>
                                  <p:childTnLst>
                                    <p:animRot by="-21600000">
                                      <p:cBhvr>
                                        <p:cTn id="328" dur="2000" fill="hold"/>
                                        <p:tgtEl>
                                          <p:spTgt spid="12"/>
                                        </p:tgtEl>
                                        <p:attrNameLst>
                                          <p:attrName>r</p:attrName>
                                        </p:attrNameLst>
                                      </p:cBhvr>
                                    </p:animRot>
                                  </p:childTnLst>
                                </p:cTn>
                              </p:par>
                              <p:par>
                                <p:cTn id="329" presetID="8" presetClass="emph" presetSubtype="0" fill="hold" grpId="3" nodeType="withEffect">
                                  <p:stCondLst>
                                    <p:cond delay="0"/>
                                  </p:stCondLst>
                                  <p:childTnLst>
                                    <p:animRot by="-21600000">
                                      <p:cBhvr>
                                        <p:cTn id="330" dur="2000" fill="hold"/>
                                        <p:tgtEl>
                                          <p:spTgt spid="13"/>
                                        </p:tgtEl>
                                        <p:attrNameLst>
                                          <p:attrName>r</p:attrName>
                                        </p:attrNameLst>
                                      </p:cBhvr>
                                    </p:animRot>
                                  </p:childTnLst>
                                </p:cTn>
                              </p:par>
                              <p:par>
                                <p:cTn id="331" presetID="8" presetClass="emph" presetSubtype="0" fill="hold" grpId="3" nodeType="withEffect">
                                  <p:stCondLst>
                                    <p:cond delay="0"/>
                                  </p:stCondLst>
                                  <p:childTnLst>
                                    <p:animRot by="-21600000">
                                      <p:cBhvr>
                                        <p:cTn id="332" dur="2000" fill="hold"/>
                                        <p:tgtEl>
                                          <p:spTgt spid="14"/>
                                        </p:tgtEl>
                                        <p:attrNameLst>
                                          <p:attrName>r</p:attrName>
                                        </p:attrNameLst>
                                      </p:cBhvr>
                                    </p:animRot>
                                  </p:childTnLst>
                                </p:cTn>
                              </p:par>
                              <p:par>
                                <p:cTn id="333" presetID="8" presetClass="emph" presetSubtype="0" fill="hold" grpId="3" nodeType="withEffect">
                                  <p:stCondLst>
                                    <p:cond delay="0"/>
                                  </p:stCondLst>
                                  <p:childTnLst>
                                    <p:animRot by="-21600000">
                                      <p:cBhvr>
                                        <p:cTn id="334" dur="2000" fill="hold"/>
                                        <p:tgtEl>
                                          <p:spTgt spid="15"/>
                                        </p:tgtEl>
                                        <p:attrNameLst>
                                          <p:attrName>r</p:attrName>
                                        </p:attrNameLst>
                                      </p:cBhvr>
                                    </p:animRot>
                                  </p:childTnLst>
                                </p:cTn>
                              </p:par>
                              <p:par>
                                <p:cTn id="335" presetID="8" presetClass="emph" presetSubtype="0" fill="hold" grpId="3" nodeType="withEffect">
                                  <p:stCondLst>
                                    <p:cond delay="0"/>
                                  </p:stCondLst>
                                  <p:childTnLst>
                                    <p:animRot by="-21600000">
                                      <p:cBhvr>
                                        <p:cTn id="336" dur="2000" fill="hold"/>
                                        <p:tgtEl>
                                          <p:spTgt spid="16"/>
                                        </p:tgtEl>
                                        <p:attrNameLst>
                                          <p:attrName>r</p:attrName>
                                        </p:attrNameLst>
                                      </p:cBhvr>
                                    </p:animRot>
                                  </p:childTnLst>
                                </p:cTn>
                              </p:par>
                              <p:par>
                                <p:cTn id="337" presetID="8" presetClass="emph" presetSubtype="0" fill="hold" grpId="3" nodeType="withEffect">
                                  <p:stCondLst>
                                    <p:cond delay="0"/>
                                  </p:stCondLst>
                                  <p:childTnLst>
                                    <p:animRot by="-21600000">
                                      <p:cBhvr>
                                        <p:cTn id="338" dur="2000" fill="hold"/>
                                        <p:tgtEl>
                                          <p:spTgt spid="17"/>
                                        </p:tgtEl>
                                        <p:attrNameLst>
                                          <p:attrName>r</p:attrName>
                                        </p:attrNameLst>
                                      </p:cBhvr>
                                    </p:animRot>
                                  </p:childTnLst>
                                </p:cTn>
                              </p:par>
                              <p:par>
                                <p:cTn id="339" presetID="8" presetClass="emph" presetSubtype="0" fill="hold" grpId="3" nodeType="withEffect">
                                  <p:stCondLst>
                                    <p:cond delay="0"/>
                                  </p:stCondLst>
                                  <p:childTnLst>
                                    <p:animRot by="-21600000">
                                      <p:cBhvr>
                                        <p:cTn id="340" dur="2000" fill="hold"/>
                                        <p:tgtEl>
                                          <p:spTgt spid="18"/>
                                        </p:tgtEl>
                                        <p:attrNameLst>
                                          <p:attrName>r</p:attrName>
                                        </p:attrNameLst>
                                      </p:cBhvr>
                                    </p:animRot>
                                  </p:childTnLst>
                                </p:cTn>
                              </p:par>
                              <p:par>
                                <p:cTn id="341" presetID="8" presetClass="emph" presetSubtype="0" fill="hold" grpId="3" nodeType="withEffect">
                                  <p:stCondLst>
                                    <p:cond delay="0"/>
                                  </p:stCondLst>
                                  <p:childTnLst>
                                    <p:animRot by="-21600000">
                                      <p:cBhvr>
                                        <p:cTn id="342" dur="2000" fill="hold"/>
                                        <p:tgtEl>
                                          <p:spTgt spid="19"/>
                                        </p:tgtEl>
                                        <p:attrNameLst>
                                          <p:attrName>r</p:attrName>
                                        </p:attrNameLst>
                                      </p:cBhvr>
                                    </p:animRot>
                                  </p:childTnLst>
                                </p:cTn>
                              </p:par>
                              <p:par>
                                <p:cTn id="343" presetID="8" presetClass="emph" presetSubtype="0" fill="hold" grpId="3" nodeType="withEffect">
                                  <p:stCondLst>
                                    <p:cond delay="0"/>
                                  </p:stCondLst>
                                  <p:childTnLst>
                                    <p:animRot by="-21600000">
                                      <p:cBhvr>
                                        <p:cTn id="344" dur="2000" fill="hold"/>
                                        <p:tgtEl>
                                          <p:spTgt spid="20"/>
                                        </p:tgtEl>
                                        <p:attrNameLst>
                                          <p:attrName>r</p:attrName>
                                        </p:attrNameLst>
                                      </p:cBhvr>
                                    </p:animRot>
                                  </p:childTnLst>
                                </p:cTn>
                              </p:par>
                              <p:par>
                                <p:cTn id="345" presetID="8" presetClass="emph" presetSubtype="0" fill="hold" grpId="3" nodeType="withEffect">
                                  <p:stCondLst>
                                    <p:cond delay="0"/>
                                  </p:stCondLst>
                                  <p:childTnLst>
                                    <p:animRot by="-21600000">
                                      <p:cBhvr>
                                        <p:cTn id="346" dur="2000" fill="hold"/>
                                        <p:tgtEl>
                                          <p:spTgt spid="21"/>
                                        </p:tgtEl>
                                        <p:attrNameLst>
                                          <p:attrName>r</p:attrName>
                                        </p:attrNameLst>
                                      </p:cBhvr>
                                    </p:animRot>
                                  </p:childTnLst>
                                </p:cTn>
                              </p:par>
                              <p:par>
                                <p:cTn id="347" presetID="8" presetClass="emph" presetSubtype="0" fill="hold" grpId="3" nodeType="withEffect">
                                  <p:stCondLst>
                                    <p:cond delay="0"/>
                                  </p:stCondLst>
                                  <p:childTnLst>
                                    <p:animRot by="-21600000">
                                      <p:cBhvr>
                                        <p:cTn id="348" dur="2000" fill="hold"/>
                                        <p:tgtEl>
                                          <p:spTgt spid="22"/>
                                        </p:tgtEl>
                                        <p:attrNameLst>
                                          <p:attrName>r</p:attrName>
                                        </p:attrNameLst>
                                      </p:cBhvr>
                                    </p:animRot>
                                  </p:childTnLst>
                                </p:cTn>
                              </p:par>
                              <p:par>
                                <p:cTn id="349" presetID="8" presetClass="emph" presetSubtype="0" fill="hold" grpId="3" nodeType="withEffect">
                                  <p:stCondLst>
                                    <p:cond delay="0"/>
                                  </p:stCondLst>
                                  <p:childTnLst>
                                    <p:animRot by="-21600000">
                                      <p:cBhvr>
                                        <p:cTn id="350" dur="2000" fill="hold"/>
                                        <p:tgtEl>
                                          <p:spTgt spid="23"/>
                                        </p:tgtEl>
                                        <p:attrNameLst>
                                          <p:attrName>r</p:attrName>
                                        </p:attrNameLst>
                                      </p:cBhvr>
                                    </p:animRot>
                                  </p:childTnLst>
                                </p:cTn>
                              </p:par>
                              <p:par>
                                <p:cTn id="351" presetID="8" presetClass="emph" presetSubtype="0" fill="hold" grpId="3" nodeType="withEffect">
                                  <p:stCondLst>
                                    <p:cond delay="0"/>
                                  </p:stCondLst>
                                  <p:childTnLst>
                                    <p:animRot by="-21600000">
                                      <p:cBhvr>
                                        <p:cTn id="352" dur="2000" fill="hold"/>
                                        <p:tgtEl>
                                          <p:spTgt spid="24"/>
                                        </p:tgtEl>
                                        <p:attrNameLst>
                                          <p:attrName>r</p:attrName>
                                        </p:attrNameLst>
                                      </p:cBhvr>
                                    </p:animRot>
                                  </p:childTnLst>
                                </p:cTn>
                              </p:par>
                              <p:par>
                                <p:cTn id="353" presetID="8" presetClass="emph" presetSubtype="0" fill="hold" grpId="3" nodeType="withEffect">
                                  <p:stCondLst>
                                    <p:cond delay="0"/>
                                  </p:stCondLst>
                                  <p:childTnLst>
                                    <p:animRot by="-21600000">
                                      <p:cBhvr>
                                        <p:cTn id="354" dur="2000" fill="hold"/>
                                        <p:tgtEl>
                                          <p:spTgt spid="25"/>
                                        </p:tgtEl>
                                        <p:attrNameLst>
                                          <p:attrName>r</p:attrName>
                                        </p:attrNameLst>
                                      </p:cBhvr>
                                    </p:animRot>
                                  </p:childTnLst>
                                </p:cTn>
                              </p:par>
                              <p:par>
                                <p:cTn id="355" presetID="8" presetClass="emph" presetSubtype="0" fill="hold" grpId="3" nodeType="withEffect">
                                  <p:stCondLst>
                                    <p:cond delay="0"/>
                                  </p:stCondLst>
                                  <p:childTnLst>
                                    <p:animRot by="-21600000">
                                      <p:cBhvr>
                                        <p:cTn id="356" dur="2000" fill="hold"/>
                                        <p:tgtEl>
                                          <p:spTgt spid="26"/>
                                        </p:tgtEl>
                                        <p:attrNameLst>
                                          <p:attrName>r</p:attrName>
                                        </p:attrNameLst>
                                      </p:cBhvr>
                                    </p:animRot>
                                  </p:childTnLst>
                                </p:cTn>
                              </p:par>
                              <p:par>
                                <p:cTn id="357" presetID="8" presetClass="emph" presetSubtype="0" fill="hold" grpId="3" nodeType="withEffect">
                                  <p:stCondLst>
                                    <p:cond delay="0"/>
                                  </p:stCondLst>
                                  <p:childTnLst>
                                    <p:animRot by="-21600000">
                                      <p:cBhvr>
                                        <p:cTn id="358" dur="2000" fill="hold"/>
                                        <p:tgtEl>
                                          <p:spTgt spid="27"/>
                                        </p:tgtEl>
                                        <p:attrNameLst>
                                          <p:attrName>r</p:attrName>
                                        </p:attrNameLst>
                                      </p:cBhvr>
                                    </p:animRot>
                                  </p:childTnLst>
                                </p:cTn>
                              </p:par>
                              <p:par>
                                <p:cTn id="359" presetID="8" presetClass="emph" presetSubtype="0" fill="hold" grpId="3" nodeType="withEffect">
                                  <p:stCondLst>
                                    <p:cond delay="0"/>
                                  </p:stCondLst>
                                  <p:childTnLst>
                                    <p:animRot by="-21600000">
                                      <p:cBhvr>
                                        <p:cTn id="360" dur="2000" fill="hold"/>
                                        <p:tgtEl>
                                          <p:spTgt spid="28"/>
                                        </p:tgtEl>
                                        <p:attrNameLst>
                                          <p:attrName>r</p:attrName>
                                        </p:attrNameLst>
                                      </p:cBhvr>
                                    </p:animRot>
                                  </p:childTnLst>
                                </p:cTn>
                              </p:par>
                              <p:par>
                                <p:cTn id="361" presetID="8" presetClass="emph" presetSubtype="0" fill="hold" grpId="3" nodeType="withEffect">
                                  <p:stCondLst>
                                    <p:cond delay="0"/>
                                  </p:stCondLst>
                                  <p:childTnLst>
                                    <p:animRot by="-21600000">
                                      <p:cBhvr>
                                        <p:cTn id="362" dur="2000" fill="hold"/>
                                        <p:tgtEl>
                                          <p:spTgt spid="29"/>
                                        </p:tgtEl>
                                        <p:attrNameLst>
                                          <p:attrName>r</p:attrName>
                                        </p:attrNameLst>
                                      </p:cBhvr>
                                    </p:animRot>
                                  </p:childTnLst>
                                </p:cTn>
                              </p:par>
                              <p:par>
                                <p:cTn id="363" presetID="8" presetClass="emph" presetSubtype="0" fill="hold" grpId="3" nodeType="withEffect">
                                  <p:stCondLst>
                                    <p:cond delay="0"/>
                                  </p:stCondLst>
                                  <p:childTnLst>
                                    <p:animRot by="-21600000">
                                      <p:cBhvr>
                                        <p:cTn id="364" dur="2000" fill="hold"/>
                                        <p:tgtEl>
                                          <p:spTgt spid="30"/>
                                        </p:tgtEl>
                                        <p:attrNameLst>
                                          <p:attrName>r</p:attrName>
                                        </p:attrNameLst>
                                      </p:cBhvr>
                                    </p:animRot>
                                  </p:childTnLst>
                                </p:cTn>
                              </p:par>
                              <p:par>
                                <p:cTn id="365" presetID="8" presetClass="emph" presetSubtype="0" fill="hold" grpId="3" nodeType="withEffect">
                                  <p:stCondLst>
                                    <p:cond delay="0"/>
                                  </p:stCondLst>
                                  <p:childTnLst>
                                    <p:animRot by="-21600000">
                                      <p:cBhvr>
                                        <p:cTn id="366" dur="2000" fill="hold"/>
                                        <p:tgtEl>
                                          <p:spTgt spid="31"/>
                                        </p:tgtEl>
                                        <p:attrNameLst>
                                          <p:attrName>r</p:attrName>
                                        </p:attrNameLst>
                                      </p:cBhvr>
                                    </p:animRot>
                                  </p:childTnLst>
                                </p:cTn>
                              </p:par>
                              <p:par>
                                <p:cTn id="367" presetID="8" presetClass="emph" presetSubtype="0" fill="hold" grpId="3" nodeType="withEffect">
                                  <p:stCondLst>
                                    <p:cond delay="0"/>
                                  </p:stCondLst>
                                  <p:childTnLst>
                                    <p:animRot by="-21600000">
                                      <p:cBhvr>
                                        <p:cTn id="368" dur="2000" fill="hold"/>
                                        <p:tgtEl>
                                          <p:spTgt spid="32"/>
                                        </p:tgtEl>
                                        <p:attrNameLst>
                                          <p:attrName>r</p:attrName>
                                        </p:attrNameLst>
                                      </p:cBhvr>
                                    </p:animRot>
                                  </p:childTnLst>
                                </p:cTn>
                              </p:par>
                              <p:par>
                                <p:cTn id="369" presetID="17" presetClass="entr" presetSubtype="1" fill="hold" nodeType="withEffect">
                                  <p:stCondLst>
                                    <p:cond delay="0"/>
                                  </p:stCondLst>
                                  <p:childTnLst>
                                    <p:set>
                                      <p:cBhvr>
                                        <p:cTn id="370" dur="1" fill="hold">
                                          <p:stCondLst>
                                            <p:cond delay="0"/>
                                          </p:stCondLst>
                                        </p:cTn>
                                        <p:tgtEl>
                                          <p:spTgt spid="2"/>
                                        </p:tgtEl>
                                        <p:attrNameLst>
                                          <p:attrName>style.visibility</p:attrName>
                                        </p:attrNameLst>
                                      </p:cBhvr>
                                      <p:to>
                                        <p:strVal val="visible"/>
                                      </p:to>
                                    </p:set>
                                    <p:anim calcmode="lin" valueType="num">
                                      <p:cBhvr>
                                        <p:cTn id="371" dur="2000" fill="hold"/>
                                        <p:tgtEl>
                                          <p:spTgt spid="2"/>
                                        </p:tgtEl>
                                        <p:attrNameLst>
                                          <p:attrName>ppt_x</p:attrName>
                                        </p:attrNameLst>
                                      </p:cBhvr>
                                      <p:tavLst>
                                        <p:tav tm="0">
                                          <p:val>
                                            <p:strVal val="#ppt_x"/>
                                          </p:val>
                                        </p:tav>
                                        <p:tav tm="100000">
                                          <p:val>
                                            <p:strVal val="#ppt_x"/>
                                          </p:val>
                                        </p:tav>
                                      </p:tavLst>
                                    </p:anim>
                                    <p:anim calcmode="lin" valueType="num">
                                      <p:cBhvr>
                                        <p:cTn id="372" dur="2000" fill="hold"/>
                                        <p:tgtEl>
                                          <p:spTgt spid="2"/>
                                        </p:tgtEl>
                                        <p:attrNameLst>
                                          <p:attrName>ppt_y</p:attrName>
                                        </p:attrNameLst>
                                      </p:cBhvr>
                                      <p:tavLst>
                                        <p:tav tm="0">
                                          <p:val>
                                            <p:strVal val="#ppt_y-#ppt_h/2"/>
                                          </p:val>
                                        </p:tav>
                                        <p:tav tm="100000">
                                          <p:val>
                                            <p:strVal val="#ppt_y"/>
                                          </p:val>
                                        </p:tav>
                                      </p:tavLst>
                                    </p:anim>
                                    <p:anim calcmode="lin" valueType="num">
                                      <p:cBhvr>
                                        <p:cTn id="373" dur="2000" fill="hold"/>
                                        <p:tgtEl>
                                          <p:spTgt spid="2"/>
                                        </p:tgtEl>
                                        <p:attrNameLst>
                                          <p:attrName>ppt_w</p:attrName>
                                        </p:attrNameLst>
                                      </p:cBhvr>
                                      <p:tavLst>
                                        <p:tav tm="0">
                                          <p:val>
                                            <p:strVal val="#ppt_w"/>
                                          </p:val>
                                        </p:tav>
                                        <p:tav tm="100000">
                                          <p:val>
                                            <p:strVal val="#ppt_w"/>
                                          </p:val>
                                        </p:tav>
                                      </p:tavLst>
                                    </p:anim>
                                    <p:anim calcmode="lin" valueType="num">
                                      <p:cBhvr>
                                        <p:cTn id="374" dur="2000" fill="hold"/>
                                        <p:tgtEl>
                                          <p:spTgt spid="2"/>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P spid="3" grpId="2" animBg="1"/>
      <p:bldP spid="3" grpId="3" animBg="1"/>
      <p:bldP spid="4" grpId="0" animBg="1"/>
      <p:bldP spid="4" grpId="1" animBg="1"/>
      <p:bldP spid="4" grpId="2" animBg="1"/>
      <p:bldP spid="4" grpId="3" animBg="1"/>
      <p:bldP spid="5" grpId="0" animBg="1"/>
      <p:bldP spid="5" grpId="1" animBg="1"/>
      <p:bldP spid="5" grpId="2" animBg="1"/>
      <p:bldP spid="5" grpId="3" animBg="1"/>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9" grpId="0" animBg="1"/>
      <p:bldP spid="9" grpId="1" animBg="1"/>
      <p:bldP spid="9" grpId="2" animBg="1"/>
      <p:bldP spid="9" grpId="3" animBg="1"/>
      <p:bldP spid="10" grpId="0" animBg="1"/>
      <p:bldP spid="10" grpId="1" animBg="1"/>
      <p:bldP spid="10" grpId="2" animBg="1"/>
      <p:bldP spid="10" grpId="3" animBg="1"/>
      <p:bldP spid="11" grpId="0" animBg="1"/>
      <p:bldP spid="11" grpId="1" animBg="1"/>
      <p:bldP spid="11" grpId="2" animBg="1"/>
      <p:bldP spid="11" grpId="3" animBg="1"/>
      <p:bldP spid="12" grpId="0" animBg="1"/>
      <p:bldP spid="12" grpId="1" animBg="1"/>
      <p:bldP spid="12" grpId="2" animBg="1"/>
      <p:bldP spid="12" grpId="3" animBg="1"/>
      <p:bldP spid="13" grpId="0" animBg="1"/>
      <p:bldP spid="13" grpId="1" animBg="1"/>
      <p:bldP spid="13" grpId="2" animBg="1"/>
      <p:bldP spid="13" grpId="3" animBg="1"/>
      <p:bldP spid="14" grpId="0" animBg="1"/>
      <p:bldP spid="14" grpId="1" animBg="1"/>
      <p:bldP spid="14" grpId="2" animBg="1"/>
      <p:bldP spid="14" grpId="3" animBg="1"/>
      <p:bldP spid="15" grpId="0" animBg="1"/>
      <p:bldP spid="15" grpId="1" animBg="1"/>
      <p:bldP spid="15" grpId="2" animBg="1"/>
      <p:bldP spid="15" grpId="3" animBg="1"/>
      <p:bldP spid="16" grpId="0" animBg="1"/>
      <p:bldP spid="16" grpId="1" animBg="1"/>
      <p:bldP spid="16" grpId="2" animBg="1"/>
      <p:bldP spid="16" grpId="3"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20" grpId="0" animBg="1"/>
      <p:bldP spid="20" grpId="1" animBg="1"/>
      <p:bldP spid="20" grpId="2" animBg="1"/>
      <p:bldP spid="20" grpId="3" animBg="1"/>
      <p:bldP spid="21" grpId="0" animBg="1"/>
      <p:bldP spid="21" grpId="1" animBg="1"/>
      <p:bldP spid="21" grpId="2" animBg="1"/>
      <p:bldP spid="21" grpId="3" animBg="1"/>
      <p:bldP spid="22" grpId="0" animBg="1"/>
      <p:bldP spid="22" grpId="1" animBg="1"/>
      <p:bldP spid="22" grpId="2" animBg="1"/>
      <p:bldP spid="22" grpId="3" animBg="1"/>
      <p:bldP spid="23" grpId="0" animBg="1"/>
      <p:bldP spid="23" grpId="1" animBg="1"/>
      <p:bldP spid="23" grpId="2" animBg="1"/>
      <p:bldP spid="23" grpId="3" animBg="1"/>
      <p:bldP spid="24" grpId="0" animBg="1"/>
      <p:bldP spid="24" grpId="1" animBg="1"/>
      <p:bldP spid="24" grpId="2" animBg="1"/>
      <p:bldP spid="24" grpId="3" animBg="1"/>
      <p:bldP spid="25" grpId="0" animBg="1"/>
      <p:bldP spid="25" grpId="1" animBg="1"/>
      <p:bldP spid="25" grpId="2" animBg="1"/>
      <p:bldP spid="25" grpId="3" animBg="1"/>
      <p:bldP spid="26" grpId="0" animBg="1"/>
      <p:bldP spid="26" grpId="1" animBg="1"/>
      <p:bldP spid="26" grpId="2" animBg="1"/>
      <p:bldP spid="26" grpId="3" animBg="1"/>
      <p:bldP spid="27" grpId="0" animBg="1"/>
      <p:bldP spid="27" grpId="1" animBg="1"/>
      <p:bldP spid="27" grpId="2" animBg="1"/>
      <p:bldP spid="27" grpId="3" animBg="1"/>
      <p:bldP spid="28" grpId="0" animBg="1"/>
      <p:bldP spid="28" grpId="1" animBg="1"/>
      <p:bldP spid="28" grpId="2" animBg="1"/>
      <p:bldP spid="28" grpId="3" animBg="1"/>
      <p:bldP spid="29" grpId="0" animBg="1"/>
      <p:bldP spid="29" grpId="1" animBg="1"/>
      <p:bldP spid="29" grpId="2" animBg="1"/>
      <p:bldP spid="29" grpId="3" animBg="1"/>
      <p:bldP spid="30" grpId="0" animBg="1"/>
      <p:bldP spid="30" grpId="1" animBg="1"/>
      <p:bldP spid="30" grpId="2" animBg="1"/>
      <p:bldP spid="30" grpId="3" animBg="1"/>
      <p:bldP spid="31" grpId="0" animBg="1"/>
      <p:bldP spid="31" grpId="1" animBg="1"/>
      <p:bldP spid="31" grpId="2" animBg="1"/>
      <p:bldP spid="31" grpId="3" animBg="1"/>
      <p:bldP spid="32" grpId="0" animBg="1"/>
      <p:bldP spid="32" grpId="1" animBg="1"/>
      <p:bldP spid="32" grpId="2" animBg="1"/>
      <p:bldP spid="32" grpId="3" animBg="1"/>
      <p:bldP spid="33" grpId="0" animBg="1"/>
    </p:bld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1 Imagen" descr="1(25).jpg"/>
          <p:cNvPicPr>
            <a:picLocks noGrp="1" noChangeAspect="1"/>
          </p:cNvPicPr>
          <p:nvPr isPhoto="1"/>
        </p:nvPicPr>
        <p:blipFill>
          <a:blip r:embed="rId2">
            <a:lum/>
          </a:blip>
          <a:stretch>
            <a:fillRect/>
          </a:stretch>
        </p:blipFill>
        <p:spPr>
          <a:xfrm>
            <a:off x="0" y="0"/>
            <a:ext cx="9144000" cy="5143500"/>
          </a:xfrm>
          <a:prstGeom prst="rect">
            <a:avLst/>
          </a:prstGeom>
          <a:noFill/>
          <a:ln>
            <a:noFill/>
          </a:ln>
        </p:spPr>
      </p:pic>
      <p:sp>
        <p:nvSpPr>
          <p:cNvPr id="4" name="3 Onda"/>
          <p:cNvSpPr/>
          <p:nvPr/>
        </p:nvSpPr>
        <p:spPr>
          <a:xfrm>
            <a:off x="4500562" y="0"/>
            <a:ext cx="1571604" cy="714362"/>
          </a:xfrm>
          <a:prstGeom prst="wave">
            <a:avLst>
              <a:gd name="adj1" fmla="val 20000"/>
              <a:gd name="adj2" fmla="val -10000"/>
            </a:avLst>
          </a:prstGeom>
          <a:gradFill flip="none" rotWithShape="1">
            <a:gsLst>
              <a:gs pos="0">
                <a:srgbClr val="03D4A8"/>
              </a:gs>
              <a:gs pos="25000">
                <a:srgbClr val="21D6E0"/>
              </a:gs>
              <a:gs pos="75000">
                <a:srgbClr val="0087E6"/>
              </a:gs>
              <a:gs pos="100000">
                <a:srgbClr val="005CBF"/>
              </a:gs>
            </a:gsLst>
            <a:lin ang="5400000" scaled="0"/>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Onda"/>
          <p:cNvSpPr/>
          <p:nvPr/>
        </p:nvSpPr>
        <p:spPr>
          <a:xfrm flipH="1">
            <a:off x="3071802" y="0"/>
            <a:ext cx="1509723" cy="714362"/>
          </a:xfrm>
          <a:prstGeom prst="wave">
            <a:avLst>
              <a:gd name="adj1" fmla="val 20000"/>
              <a:gd name="adj2" fmla="val -10000"/>
            </a:avLst>
          </a:prstGeom>
          <a:gradFill flip="none" rotWithShape="1">
            <a:gsLst>
              <a:gs pos="0">
                <a:srgbClr val="03D4A8"/>
              </a:gs>
              <a:gs pos="25000">
                <a:srgbClr val="21D6E0"/>
              </a:gs>
              <a:gs pos="75000">
                <a:srgbClr val="0087E6"/>
              </a:gs>
              <a:gs pos="100000">
                <a:srgbClr val="005CBF"/>
              </a:gs>
            </a:gsLst>
            <a:lin ang="5400000" scaled="0"/>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Onda"/>
          <p:cNvSpPr/>
          <p:nvPr/>
        </p:nvSpPr>
        <p:spPr>
          <a:xfrm>
            <a:off x="4500562" y="714362"/>
            <a:ext cx="1571604" cy="714362"/>
          </a:xfrm>
          <a:prstGeom prst="wave">
            <a:avLst>
              <a:gd name="adj1" fmla="val 20000"/>
              <a:gd name="adj2" fmla="val -10000"/>
            </a:avLst>
          </a:prstGeom>
          <a:gradFill flip="none" rotWithShape="1">
            <a:gsLst>
              <a:gs pos="0">
                <a:srgbClr val="03D4A8"/>
              </a:gs>
              <a:gs pos="25000">
                <a:srgbClr val="21D6E0"/>
              </a:gs>
              <a:gs pos="75000">
                <a:srgbClr val="0087E6"/>
              </a:gs>
              <a:gs pos="100000">
                <a:srgbClr val="005CBF"/>
              </a:gs>
            </a:gsLst>
            <a:lin ang="5400000" scaled="0"/>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Onda"/>
          <p:cNvSpPr/>
          <p:nvPr/>
        </p:nvSpPr>
        <p:spPr>
          <a:xfrm flipH="1">
            <a:off x="3071802" y="714362"/>
            <a:ext cx="1509723" cy="714362"/>
          </a:xfrm>
          <a:prstGeom prst="wave">
            <a:avLst>
              <a:gd name="adj1" fmla="val 20000"/>
              <a:gd name="adj2" fmla="val -10000"/>
            </a:avLst>
          </a:prstGeom>
          <a:gradFill flip="none" rotWithShape="1">
            <a:gsLst>
              <a:gs pos="0">
                <a:srgbClr val="03D4A8"/>
              </a:gs>
              <a:gs pos="25000">
                <a:srgbClr val="21D6E0"/>
              </a:gs>
              <a:gs pos="75000">
                <a:srgbClr val="0087E6"/>
              </a:gs>
              <a:gs pos="100000">
                <a:srgbClr val="005CBF"/>
              </a:gs>
            </a:gsLst>
            <a:lin ang="5400000" scaled="0"/>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Onda"/>
          <p:cNvSpPr/>
          <p:nvPr/>
        </p:nvSpPr>
        <p:spPr>
          <a:xfrm>
            <a:off x="4500562" y="1428760"/>
            <a:ext cx="1571604" cy="714362"/>
          </a:xfrm>
          <a:prstGeom prst="wave">
            <a:avLst>
              <a:gd name="adj1" fmla="val 20000"/>
              <a:gd name="adj2" fmla="val -10000"/>
            </a:avLst>
          </a:prstGeom>
          <a:gradFill flip="none" rotWithShape="1">
            <a:gsLst>
              <a:gs pos="0">
                <a:srgbClr val="03D4A8"/>
              </a:gs>
              <a:gs pos="25000">
                <a:srgbClr val="21D6E0"/>
              </a:gs>
              <a:gs pos="75000">
                <a:srgbClr val="0087E6"/>
              </a:gs>
              <a:gs pos="100000">
                <a:srgbClr val="005CBF"/>
              </a:gs>
            </a:gsLst>
            <a:lin ang="5400000" scaled="0"/>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Onda"/>
          <p:cNvSpPr/>
          <p:nvPr/>
        </p:nvSpPr>
        <p:spPr>
          <a:xfrm flipH="1">
            <a:off x="3071802" y="1428760"/>
            <a:ext cx="1509723" cy="714362"/>
          </a:xfrm>
          <a:prstGeom prst="wave">
            <a:avLst>
              <a:gd name="adj1" fmla="val 20000"/>
              <a:gd name="adj2" fmla="val -10000"/>
            </a:avLst>
          </a:prstGeom>
          <a:gradFill flip="none" rotWithShape="1">
            <a:gsLst>
              <a:gs pos="0">
                <a:srgbClr val="03D4A8"/>
              </a:gs>
              <a:gs pos="25000">
                <a:srgbClr val="21D6E0"/>
              </a:gs>
              <a:gs pos="75000">
                <a:srgbClr val="0087E6"/>
              </a:gs>
              <a:gs pos="100000">
                <a:srgbClr val="005CBF"/>
              </a:gs>
            </a:gsLst>
            <a:lin ang="5400000" scaled="0"/>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Onda"/>
          <p:cNvSpPr/>
          <p:nvPr/>
        </p:nvSpPr>
        <p:spPr>
          <a:xfrm>
            <a:off x="4500562" y="2143122"/>
            <a:ext cx="1571604" cy="714362"/>
          </a:xfrm>
          <a:prstGeom prst="wave">
            <a:avLst>
              <a:gd name="adj1" fmla="val 20000"/>
              <a:gd name="adj2" fmla="val -10000"/>
            </a:avLst>
          </a:prstGeom>
          <a:gradFill flip="none" rotWithShape="1">
            <a:gsLst>
              <a:gs pos="0">
                <a:srgbClr val="03D4A8"/>
              </a:gs>
              <a:gs pos="25000">
                <a:srgbClr val="21D6E0"/>
              </a:gs>
              <a:gs pos="75000">
                <a:srgbClr val="0087E6"/>
              </a:gs>
              <a:gs pos="100000">
                <a:srgbClr val="005CBF"/>
              </a:gs>
            </a:gsLst>
            <a:lin ang="5400000" scaled="0"/>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Onda"/>
          <p:cNvSpPr/>
          <p:nvPr/>
        </p:nvSpPr>
        <p:spPr>
          <a:xfrm flipH="1">
            <a:off x="3071802" y="2143122"/>
            <a:ext cx="1509723" cy="714362"/>
          </a:xfrm>
          <a:prstGeom prst="wave">
            <a:avLst>
              <a:gd name="adj1" fmla="val 20000"/>
              <a:gd name="adj2" fmla="val -10000"/>
            </a:avLst>
          </a:prstGeom>
          <a:gradFill flip="none" rotWithShape="1">
            <a:gsLst>
              <a:gs pos="0">
                <a:srgbClr val="03D4A8"/>
              </a:gs>
              <a:gs pos="25000">
                <a:srgbClr val="21D6E0"/>
              </a:gs>
              <a:gs pos="75000">
                <a:srgbClr val="0087E6"/>
              </a:gs>
              <a:gs pos="100000">
                <a:srgbClr val="005CBF"/>
              </a:gs>
            </a:gsLst>
            <a:lin ang="5400000" scaled="0"/>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Onda"/>
          <p:cNvSpPr/>
          <p:nvPr/>
        </p:nvSpPr>
        <p:spPr>
          <a:xfrm>
            <a:off x="4429124" y="2857502"/>
            <a:ext cx="1571604" cy="714362"/>
          </a:xfrm>
          <a:prstGeom prst="wave">
            <a:avLst>
              <a:gd name="adj1" fmla="val 20000"/>
              <a:gd name="adj2" fmla="val -10000"/>
            </a:avLst>
          </a:prstGeom>
          <a:gradFill flip="none" rotWithShape="1">
            <a:gsLst>
              <a:gs pos="0">
                <a:srgbClr val="03D4A8"/>
              </a:gs>
              <a:gs pos="25000">
                <a:srgbClr val="21D6E0"/>
              </a:gs>
              <a:gs pos="75000">
                <a:srgbClr val="0087E6"/>
              </a:gs>
              <a:gs pos="100000">
                <a:srgbClr val="005CBF"/>
              </a:gs>
            </a:gsLst>
            <a:lin ang="5400000" scaled="0"/>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Onda"/>
          <p:cNvSpPr/>
          <p:nvPr/>
        </p:nvSpPr>
        <p:spPr>
          <a:xfrm flipH="1">
            <a:off x="3000364" y="2857502"/>
            <a:ext cx="1509723" cy="714362"/>
          </a:xfrm>
          <a:prstGeom prst="wave">
            <a:avLst>
              <a:gd name="adj1" fmla="val 20000"/>
              <a:gd name="adj2" fmla="val -10000"/>
            </a:avLst>
          </a:prstGeom>
          <a:gradFill flip="none" rotWithShape="1">
            <a:gsLst>
              <a:gs pos="0">
                <a:srgbClr val="03D4A8"/>
              </a:gs>
              <a:gs pos="25000">
                <a:srgbClr val="21D6E0"/>
              </a:gs>
              <a:gs pos="75000">
                <a:srgbClr val="0087E6"/>
              </a:gs>
              <a:gs pos="100000">
                <a:srgbClr val="005CBF"/>
              </a:gs>
            </a:gsLst>
            <a:lin ang="5400000" scaled="0"/>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Onda"/>
          <p:cNvSpPr/>
          <p:nvPr/>
        </p:nvSpPr>
        <p:spPr>
          <a:xfrm>
            <a:off x="4429124" y="3571882"/>
            <a:ext cx="1571604" cy="714362"/>
          </a:xfrm>
          <a:prstGeom prst="wave">
            <a:avLst>
              <a:gd name="adj1" fmla="val 20000"/>
              <a:gd name="adj2" fmla="val -10000"/>
            </a:avLst>
          </a:prstGeom>
          <a:gradFill flip="none" rotWithShape="1">
            <a:gsLst>
              <a:gs pos="0">
                <a:srgbClr val="03D4A8"/>
              </a:gs>
              <a:gs pos="25000">
                <a:srgbClr val="21D6E0"/>
              </a:gs>
              <a:gs pos="75000">
                <a:srgbClr val="0087E6"/>
              </a:gs>
              <a:gs pos="100000">
                <a:srgbClr val="005CBF"/>
              </a:gs>
            </a:gsLst>
            <a:lin ang="5400000" scaled="0"/>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Onda"/>
          <p:cNvSpPr/>
          <p:nvPr/>
        </p:nvSpPr>
        <p:spPr>
          <a:xfrm flipH="1">
            <a:off x="3000364" y="3571882"/>
            <a:ext cx="1509723" cy="714362"/>
          </a:xfrm>
          <a:prstGeom prst="wave">
            <a:avLst>
              <a:gd name="adj1" fmla="val 20000"/>
              <a:gd name="adj2" fmla="val -10000"/>
            </a:avLst>
          </a:prstGeom>
          <a:gradFill flip="none" rotWithShape="1">
            <a:gsLst>
              <a:gs pos="0">
                <a:srgbClr val="03D4A8"/>
              </a:gs>
              <a:gs pos="25000">
                <a:srgbClr val="21D6E0"/>
              </a:gs>
              <a:gs pos="75000">
                <a:srgbClr val="0087E6"/>
              </a:gs>
              <a:gs pos="100000">
                <a:srgbClr val="005CBF"/>
              </a:gs>
            </a:gsLst>
            <a:lin ang="5400000" scaled="0"/>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Onda"/>
          <p:cNvSpPr/>
          <p:nvPr/>
        </p:nvSpPr>
        <p:spPr>
          <a:xfrm>
            <a:off x="4429125" y="4214824"/>
            <a:ext cx="1571604" cy="714380"/>
          </a:xfrm>
          <a:prstGeom prst="wave">
            <a:avLst>
              <a:gd name="adj1" fmla="val 20000"/>
              <a:gd name="adj2" fmla="val -10000"/>
            </a:avLst>
          </a:prstGeom>
          <a:gradFill flip="none" rotWithShape="1">
            <a:gsLst>
              <a:gs pos="0">
                <a:srgbClr val="03D4A8"/>
              </a:gs>
              <a:gs pos="25000">
                <a:srgbClr val="21D6E0"/>
              </a:gs>
              <a:gs pos="75000">
                <a:srgbClr val="0087E6"/>
              </a:gs>
              <a:gs pos="100000">
                <a:srgbClr val="005CBF"/>
              </a:gs>
            </a:gsLst>
            <a:lin ang="5400000" scaled="0"/>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Onda"/>
          <p:cNvSpPr/>
          <p:nvPr/>
        </p:nvSpPr>
        <p:spPr>
          <a:xfrm flipH="1">
            <a:off x="3000364" y="4214824"/>
            <a:ext cx="1509723" cy="714380"/>
          </a:xfrm>
          <a:prstGeom prst="wave">
            <a:avLst>
              <a:gd name="adj1" fmla="val 20000"/>
              <a:gd name="adj2" fmla="val -10000"/>
            </a:avLst>
          </a:prstGeom>
          <a:gradFill flip="none" rotWithShape="1">
            <a:gsLst>
              <a:gs pos="0">
                <a:srgbClr val="03D4A8"/>
              </a:gs>
              <a:gs pos="25000">
                <a:srgbClr val="21D6E0"/>
              </a:gs>
              <a:gs pos="75000">
                <a:srgbClr val="0087E6"/>
              </a:gs>
              <a:gs pos="100000">
                <a:srgbClr val="005CBF"/>
              </a:gs>
            </a:gsLst>
            <a:lin ang="5400000" scaled="0"/>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Onda"/>
          <p:cNvSpPr/>
          <p:nvPr/>
        </p:nvSpPr>
        <p:spPr>
          <a:xfrm>
            <a:off x="1500198" y="0"/>
            <a:ext cx="1571604" cy="714362"/>
          </a:xfrm>
          <a:prstGeom prst="wave">
            <a:avLst>
              <a:gd name="adj1" fmla="val 20000"/>
              <a:gd name="adj2" fmla="val -10000"/>
            </a:avLst>
          </a:prstGeom>
          <a:gradFill flip="none" rotWithShape="1">
            <a:gsLst>
              <a:gs pos="0">
                <a:srgbClr val="03D4A8"/>
              </a:gs>
              <a:gs pos="25000">
                <a:srgbClr val="21D6E0"/>
              </a:gs>
              <a:gs pos="75000">
                <a:srgbClr val="0087E6"/>
              </a:gs>
              <a:gs pos="100000">
                <a:srgbClr val="005CBF"/>
              </a:gs>
            </a:gsLst>
            <a:lin ang="5400000" scaled="0"/>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Onda"/>
          <p:cNvSpPr/>
          <p:nvPr/>
        </p:nvSpPr>
        <p:spPr>
          <a:xfrm flipH="1">
            <a:off x="71438" y="0"/>
            <a:ext cx="1509723" cy="714362"/>
          </a:xfrm>
          <a:prstGeom prst="wave">
            <a:avLst>
              <a:gd name="adj1" fmla="val 20000"/>
              <a:gd name="adj2" fmla="val -10000"/>
            </a:avLst>
          </a:prstGeom>
          <a:gradFill flip="none" rotWithShape="1">
            <a:gsLst>
              <a:gs pos="0">
                <a:srgbClr val="03D4A8"/>
              </a:gs>
              <a:gs pos="25000">
                <a:srgbClr val="21D6E0"/>
              </a:gs>
              <a:gs pos="75000">
                <a:srgbClr val="0087E6"/>
              </a:gs>
              <a:gs pos="100000">
                <a:srgbClr val="005CBF"/>
              </a:gs>
            </a:gsLst>
            <a:lin ang="5400000" scaled="0"/>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Onda"/>
          <p:cNvSpPr/>
          <p:nvPr/>
        </p:nvSpPr>
        <p:spPr>
          <a:xfrm>
            <a:off x="1500198" y="714362"/>
            <a:ext cx="1571604" cy="714362"/>
          </a:xfrm>
          <a:prstGeom prst="wave">
            <a:avLst>
              <a:gd name="adj1" fmla="val 20000"/>
              <a:gd name="adj2" fmla="val -10000"/>
            </a:avLst>
          </a:prstGeom>
          <a:gradFill flip="none" rotWithShape="1">
            <a:gsLst>
              <a:gs pos="0">
                <a:srgbClr val="03D4A8"/>
              </a:gs>
              <a:gs pos="25000">
                <a:srgbClr val="21D6E0"/>
              </a:gs>
              <a:gs pos="75000">
                <a:srgbClr val="0087E6"/>
              </a:gs>
              <a:gs pos="100000">
                <a:srgbClr val="005CBF"/>
              </a:gs>
            </a:gsLst>
            <a:lin ang="5400000" scaled="0"/>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Onda"/>
          <p:cNvSpPr/>
          <p:nvPr/>
        </p:nvSpPr>
        <p:spPr>
          <a:xfrm flipH="1">
            <a:off x="71438" y="714362"/>
            <a:ext cx="1509723" cy="714362"/>
          </a:xfrm>
          <a:prstGeom prst="wave">
            <a:avLst>
              <a:gd name="adj1" fmla="val 20000"/>
              <a:gd name="adj2" fmla="val -10000"/>
            </a:avLst>
          </a:prstGeom>
          <a:gradFill flip="none" rotWithShape="1">
            <a:gsLst>
              <a:gs pos="0">
                <a:srgbClr val="03D4A8"/>
              </a:gs>
              <a:gs pos="25000">
                <a:srgbClr val="21D6E0"/>
              </a:gs>
              <a:gs pos="75000">
                <a:srgbClr val="0087E6"/>
              </a:gs>
              <a:gs pos="100000">
                <a:srgbClr val="005CBF"/>
              </a:gs>
            </a:gsLst>
            <a:lin ang="5400000" scaled="0"/>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Onda"/>
          <p:cNvSpPr/>
          <p:nvPr/>
        </p:nvSpPr>
        <p:spPr>
          <a:xfrm>
            <a:off x="1500198" y="1428760"/>
            <a:ext cx="1571604" cy="714362"/>
          </a:xfrm>
          <a:prstGeom prst="wave">
            <a:avLst>
              <a:gd name="adj1" fmla="val 20000"/>
              <a:gd name="adj2" fmla="val -10000"/>
            </a:avLst>
          </a:prstGeom>
          <a:gradFill flip="none" rotWithShape="1">
            <a:gsLst>
              <a:gs pos="0">
                <a:srgbClr val="03D4A8"/>
              </a:gs>
              <a:gs pos="25000">
                <a:srgbClr val="21D6E0"/>
              </a:gs>
              <a:gs pos="75000">
                <a:srgbClr val="0087E6"/>
              </a:gs>
              <a:gs pos="100000">
                <a:srgbClr val="005CBF"/>
              </a:gs>
            </a:gsLst>
            <a:lin ang="5400000" scaled="0"/>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Onda"/>
          <p:cNvSpPr/>
          <p:nvPr/>
        </p:nvSpPr>
        <p:spPr>
          <a:xfrm flipH="1">
            <a:off x="71438" y="1428760"/>
            <a:ext cx="1509723" cy="714362"/>
          </a:xfrm>
          <a:prstGeom prst="wave">
            <a:avLst>
              <a:gd name="adj1" fmla="val 20000"/>
              <a:gd name="adj2" fmla="val -10000"/>
            </a:avLst>
          </a:prstGeom>
          <a:gradFill flip="none" rotWithShape="1">
            <a:gsLst>
              <a:gs pos="0">
                <a:srgbClr val="03D4A8"/>
              </a:gs>
              <a:gs pos="25000">
                <a:srgbClr val="21D6E0"/>
              </a:gs>
              <a:gs pos="75000">
                <a:srgbClr val="0087E6"/>
              </a:gs>
              <a:gs pos="100000">
                <a:srgbClr val="005CBF"/>
              </a:gs>
            </a:gsLst>
            <a:lin ang="5400000" scaled="0"/>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Onda"/>
          <p:cNvSpPr/>
          <p:nvPr/>
        </p:nvSpPr>
        <p:spPr>
          <a:xfrm>
            <a:off x="1500198" y="2143122"/>
            <a:ext cx="1571604" cy="714362"/>
          </a:xfrm>
          <a:prstGeom prst="wave">
            <a:avLst>
              <a:gd name="adj1" fmla="val 20000"/>
              <a:gd name="adj2" fmla="val -10000"/>
            </a:avLst>
          </a:prstGeom>
          <a:gradFill flip="none" rotWithShape="1">
            <a:gsLst>
              <a:gs pos="0">
                <a:srgbClr val="03D4A8"/>
              </a:gs>
              <a:gs pos="25000">
                <a:srgbClr val="21D6E0"/>
              </a:gs>
              <a:gs pos="75000">
                <a:srgbClr val="0087E6"/>
              </a:gs>
              <a:gs pos="100000">
                <a:srgbClr val="005CBF"/>
              </a:gs>
            </a:gsLst>
            <a:lin ang="5400000" scaled="0"/>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Onda"/>
          <p:cNvSpPr/>
          <p:nvPr/>
        </p:nvSpPr>
        <p:spPr>
          <a:xfrm flipH="1">
            <a:off x="71438" y="2143122"/>
            <a:ext cx="1509723" cy="714362"/>
          </a:xfrm>
          <a:prstGeom prst="wave">
            <a:avLst>
              <a:gd name="adj1" fmla="val 20000"/>
              <a:gd name="adj2" fmla="val -10000"/>
            </a:avLst>
          </a:prstGeom>
          <a:gradFill flip="none" rotWithShape="1">
            <a:gsLst>
              <a:gs pos="0">
                <a:srgbClr val="03D4A8"/>
              </a:gs>
              <a:gs pos="25000">
                <a:srgbClr val="21D6E0"/>
              </a:gs>
              <a:gs pos="75000">
                <a:srgbClr val="0087E6"/>
              </a:gs>
              <a:gs pos="100000">
                <a:srgbClr val="005CBF"/>
              </a:gs>
            </a:gsLst>
            <a:lin ang="5400000" scaled="0"/>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Onda"/>
          <p:cNvSpPr/>
          <p:nvPr/>
        </p:nvSpPr>
        <p:spPr>
          <a:xfrm>
            <a:off x="1428760" y="2857502"/>
            <a:ext cx="1571604" cy="714362"/>
          </a:xfrm>
          <a:prstGeom prst="wave">
            <a:avLst>
              <a:gd name="adj1" fmla="val 20000"/>
              <a:gd name="adj2" fmla="val -10000"/>
            </a:avLst>
          </a:prstGeom>
          <a:gradFill flip="none" rotWithShape="1">
            <a:gsLst>
              <a:gs pos="0">
                <a:srgbClr val="03D4A8"/>
              </a:gs>
              <a:gs pos="25000">
                <a:srgbClr val="21D6E0"/>
              </a:gs>
              <a:gs pos="75000">
                <a:srgbClr val="0087E6"/>
              </a:gs>
              <a:gs pos="100000">
                <a:srgbClr val="005CBF"/>
              </a:gs>
            </a:gsLst>
            <a:lin ang="5400000" scaled="0"/>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Onda"/>
          <p:cNvSpPr/>
          <p:nvPr/>
        </p:nvSpPr>
        <p:spPr>
          <a:xfrm flipH="1">
            <a:off x="0" y="2857502"/>
            <a:ext cx="1509723" cy="714362"/>
          </a:xfrm>
          <a:prstGeom prst="wave">
            <a:avLst>
              <a:gd name="adj1" fmla="val 20000"/>
              <a:gd name="adj2" fmla="val -10000"/>
            </a:avLst>
          </a:prstGeom>
          <a:gradFill flip="none" rotWithShape="1">
            <a:gsLst>
              <a:gs pos="0">
                <a:srgbClr val="03D4A8"/>
              </a:gs>
              <a:gs pos="25000">
                <a:srgbClr val="21D6E0"/>
              </a:gs>
              <a:gs pos="75000">
                <a:srgbClr val="0087E6"/>
              </a:gs>
              <a:gs pos="100000">
                <a:srgbClr val="005CBF"/>
              </a:gs>
            </a:gsLst>
            <a:lin ang="5400000" scaled="0"/>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Onda"/>
          <p:cNvSpPr/>
          <p:nvPr/>
        </p:nvSpPr>
        <p:spPr>
          <a:xfrm>
            <a:off x="1428760" y="3571882"/>
            <a:ext cx="1571604" cy="714362"/>
          </a:xfrm>
          <a:prstGeom prst="wave">
            <a:avLst>
              <a:gd name="adj1" fmla="val 20000"/>
              <a:gd name="adj2" fmla="val -10000"/>
            </a:avLst>
          </a:prstGeom>
          <a:gradFill flip="none" rotWithShape="1">
            <a:gsLst>
              <a:gs pos="0">
                <a:srgbClr val="03D4A8"/>
              </a:gs>
              <a:gs pos="25000">
                <a:srgbClr val="21D6E0"/>
              </a:gs>
              <a:gs pos="75000">
                <a:srgbClr val="0087E6"/>
              </a:gs>
              <a:gs pos="100000">
                <a:srgbClr val="005CBF"/>
              </a:gs>
            </a:gsLst>
            <a:lin ang="5400000" scaled="0"/>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Onda"/>
          <p:cNvSpPr/>
          <p:nvPr/>
        </p:nvSpPr>
        <p:spPr>
          <a:xfrm flipH="1">
            <a:off x="0" y="3571882"/>
            <a:ext cx="1509723" cy="714362"/>
          </a:xfrm>
          <a:prstGeom prst="wave">
            <a:avLst>
              <a:gd name="adj1" fmla="val 20000"/>
              <a:gd name="adj2" fmla="val -10000"/>
            </a:avLst>
          </a:prstGeom>
          <a:gradFill flip="none" rotWithShape="1">
            <a:gsLst>
              <a:gs pos="0">
                <a:srgbClr val="03D4A8"/>
              </a:gs>
              <a:gs pos="25000">
                <a:srgbClr val="21D6E0"/>
              </a:gs>
              <a:gs pos="75000">
                <a:srgbClr val="0087E6"/>
              </a:gs>
              <a:gs pos="100000">
                <a:srgbClr val="005CBF"/>
              </a:gs>
            </a:gsLst>
            <a:lin ang="5400000" scaled="0"/>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Onda"/>
          <p:cNvSpPr/>
          <p:nvPr/>
        </p:nvSpPr>
        <p:spPr>
          <a:xfrm>
            <a:off x="1428761" y="4214824"/>
            <a:ext cx="1571604" cy="714380"/>
          </a:xfrm>
          <a:prstGeom prst="wave">
            <a:avLst>
              <a:gd name="adj1" fmla="val 20000"/>
              <a:gd name="adj2" fmla="val -10000"/>
            </a:avLst>
          </a:prstGeom>
          <a:gradFill flip="none" rotWithShape="1">
            <a:gsLst>
              <a:gs pos="0">
                <a:srgbClr val="03D4A8"/>
              </a:gs>
              <a:gs pos="25000">
                <a:srgbClr val="21D6E0"/>
              </a:gs>
              <a:gs pos="75000">
                <a:srgbClr val="0087E6"/>
              </a:gs>
              <a:gs pos="100000">
                <a:srgbClr val="005CBF"/>
              </a:gs>
            </a:gsLst>
            <a:lin ang="5400000" scaled="0"/>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Onda"/>
          <p:cNvSpPr/>
          <p:nvPr/>
        </p:nvSpPr>
        <p:spPr>
          <a:xfrm flipH="1">
            <a:off x="0" y="4214824"/>
            <a:ext cx="1509723" cy="714380"/>
          </a:xfrm>
          <a:prstGeom prst="wave">
            <a:avLst>
              <a:gd name="adj1" fmla="val 20000"/>
              <a:gd name="adj2" fmla="val -10000"/>
            </a:avLst>
          </a:prstGeom>
          <a:gradFill flip="none" rotWithShape="1">
            <a:gsLst>
              <a:gs pos="0">
                <a:srgbClr val="03D4A8"/>
              </a:gs>
              <a:gs pos="25000">
                <a:srgbClr val="21D6E0"/>
              </a:gs>
              <a:gs pos="75000">
                <a:srgbClr val="0087E6"/>
              </a:gs>
              <a:gs pos="100000">
                <a:srgbClr val="005CBF"/>
              </a:gs>
            </a:gsLst>
            <a:lin ang="5400000" scaled="0"/>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Onda"/>
          <p:cNvSpPr/>
          <p:nvPr/>
        </p:nvSpPr>
        <p:spPr>
          <a:xfrm>
            <a:off x="7572396" y="0"/>
            <a:ext cx="1571604" cy="714362"/>
          </a:xfrm>
          <a:prstGeom prst="wave">
            <a:avLst>
              <a:gd name="adj1" fmla="val 20000"/>
              <a:gd name="adj2" fmla="val -10000"/>
            </a:avLst>
          </a:prstGeom>
          <a:gradFill flip="none" rotWithShape="1">
            <a:gsLst>
              <a:gs pos="0">
                <a:srgbClr val="03D4A8"/>
              </a:gs>
              <a:gs pos="25000">
                <a:srgbClr val="21D6E0"/>
              </a:gs>
              <a:gs pos="75000">
                <a:srgbClr val="0087E6"/>
              </a:gs>
              <a:gs pos="100000">
                <a:srgbClr val="005CBF"/>
              </a:gs>
            </a:gsLst>
            <a:lin ang="5400000" scaled="0"/>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Onda"/>
          <p:cNvSpPr/>
          <p:nvPr/>
        </p:nvSpPr>
        <p:spPr>
          <a:xfrm flipH="1">
            <a:off x="6143636" y="0"/>
            <a:ext cx="1509723" cy="714362"/>
          </a:xfrm>
          <a:prstGeom prst="wave">
            <a:avLst>
              <a:gd name="adj1" fmla="val 20000"/>
              <a:gd name="adj2" fmla="val -10000"/>
            </a:avLst>
          </a:prstGeom>
          <a:gradFill flip="none" rotWithShape="1">
            <a:gsLst>
              <a:gs pos="0">
                <a:srgbClr val="03D4A8"/>
              </a:gs>
              <a:gs pos="25000">
                <a:srgbClr val="21D6E0"/>
              </a:gs>
              <a:gs pos="75000">
                <a:srgbClr val="0087E6"/>
              </a:gs>
              <a:gs pos="100000">
                <a:srgbClr val="005CBF"/>
              </a:gs>
            </a:gsLst>
            <a:lin ang="5400000" scaled="0"/>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Onda"/>
          <p:cNvSpPr/>
          <p:nvPr/>
        </p:nvSpPr>
        <p:spPr>
          <a:xfrm>
            <a:off x="7572396" y="714362"/>
            <a:ext cx="1571604" cy="714362"/>
          </a:xfrm>
          <a:prstGeom prst="wave">
            <a:avLst>
              <a:gd name="adj1" fmla="val 20000"/>
              <a:gd name="adj2" fmla="val -10000"/>
            </a:avLst>
          </a:prstGeom>
          <a:gradFill flip="none" rotWithShape="1">
            <a:gsLst>
              <a:gs pos="0">
                <a:srgbClr val="03D4A8"/>
              </a:gs>
              <a:gs pos="25000">
                <a:srgbClr val="21D6E0"/>
              </a:gs>
              <a:gs pos="75000">
                <a:srgbClr val="0087E6"/>
              </a:gs>
              <a:gs pos="100000">
                <a:srgbClr val="005CBF"/>
              </a:gs>
            </a:gsLst>
            <a:lin ang="5400000" scaled="0"/>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Onda"/>
          <p:cNvSpPr/>
          <p:nvPr/>
        </p:nvSpPr>
        <p:spPr>
          <a:xfrm flipH="1">
            <a:off x="6143636" y="714362"/>
            <a:ext cx="1509723" cy="714362"/>
          </a:xfrm>
          <a:prstGeom prst="wave">
            <a:avLst>
              <a:gd name="adj1" fmla="val 20000"/>
              <a:gd name="adj2" fmla="val -10000"/>
            </a:avLst>
          </a:prstGeom>
          <a:gradFill flip="none" rotWithShape="1">
            <a:gsLst>
              <a:gs pos="0">
                <a:srgbClr val="03D4A8"/>
              </a:gs>
              <a:gs pos="25000">
                <a:srgbClr val="21D6E0"/>
              </a:gs>
              <a:gs pos="75000">
                <a:srgbClr val="0087E6"/>
              </a:gs>
              <a:gs pos="100000">
                <a:srgbClr val="005CBF"/>
              </a:gs>
            </a:gsLst>
            <a:lin ang="5400000" scaled="0"/>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Onda"/>
          <p:cNvSpPr/>
          <p:nvPr/>
        </p:nvSpPr>
        <p:spPr>
          <a:xfrm>
            <a:off x="7572396" y="1428760"/>
            <a:ext cx="1571604" cy="714362"/>
          </a:xfrm>
          <a:prstGeom prst="wave">
            <a:avLst>
              <a:gd name="adj1" fmla="val 20000"/>
              <a:gd name="adj2" fmla="val -10000"/>
            </a:avLst>
          </a:prstGeom>
          <a:gradFill flip="none" rotWithShape="1">
            <a:gsLst>
              <a:gs pos="0">
                <a:srgbClr val="03D4A8"/>
              </a:gs>
              <a:gs pos="25000">
                <a:srgbClr val="21D6E0"/>
              </a:gs>
              <a:gs pos="75000">
                <a:srgbClr val="0087E6"/>
              </a:gs>
              <a:gs pos="100000">
                <a:srgbClr val="005CBF"/>
              </a:gs>
            </a:gsLst>
            <a:lin ang="5400000" scaled="0"/>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Onda"/>
          <p:cNvSpPr/>
          <p:nvPr/>
        </p:nvSpPr>
        <p:spPr>
          <a:xfrm flipH="1">
            <a:off x="6143636" y="1428760"/>
            <a:ext cx="1509723" cy="714362"/>
          </a:xfrm>
          <a:prstGeom prst="wave">
            <a:avLst>
              <a:gd name="adj1" fmla="val 20000"/>
              <a:gd name="adj2" fmla="val -10000"/>
            </a:avLst>
          </a:prstGeom>
          <a:gradFill flip="none" rotWithShape="1">
            <a:gsLst>
              <a:gs pos="0">
                <a:srgbClr val="03D4A8"/>
              </a:gs>
              <a:gs pos="25000">
                <a:srgbClr val="21D6E0"/>
              </a:gs>
              <a:gs pos="75000">
                <a:srgbClr val="0087E6"/>
              </a:gs>
              <a:gs pos="100000">
                <a:srgbClr val="005CBF"/>
              </a:gs>
            </a:gsLst>
            <a:lin ang="5400000" scaled="0"/>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Onda"/>
          <p:cNvSpPr/>
          <p:nvPr/>
        </p:nvSpPr>
        <p:spPr>
          <a:xfrm>
            <a:off x="7572396" y="2143122"/>
            <a:ext cx="1571604" cy="714362"/>
          </a:xfrm>
          <a:prstGeom prst="wave">
            <a:avLst>
              <a:gd name="adj1" fmla="val 20000"/>
              <a:gd name="adj2" fmla="val -10000"/>
            </a:avLst>
          </a:prstGeom>
          <a:gradFill flip="none" rotWithShape="1">
            <a:gsLst>
              <a:gs pos="0">
                <a:srgbClr val="03D4A8"/>
              </a:gs>
              <a:gs pos="25000">
                <a:srgbClr val="21D6E0"/>
              </a:gs>
              <a:gs pos="75000">
                <a:srgbClr val="0087E6"/>
              </a:gs>
              <a:gs pos="100000">
                <a:srgbClr val="005CBF"/>
              </a:gs>
            </a:gsLst>
            <a:lin ang="5400000" scaled="0"/>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Onda"/>
          <p:cNvSpPr/>
          <p:nvPr/>
        </p:nvSpPr>
        <p:spPr>
          <a:xfrm flipH="1">
            <a:off x="6143636" y="2143122"/>
            <a:ext cx="1509723" cy="714362"/>
          </a:xfrm>
          <a:prstGeom prst="wave">
            <a:avLst>
              <a:gd name="adj1" fmla="val 20000"/>
              <a:gd name="adj2" fmla="val -10000"/>
            </a:avLst>
          </a:prstGeom>
          <a:gradFill flip="none" rotWithShape="1">
            <a:gsLst>
              <a:gs pos="0">
                <a:srgbClr val="03D4A8"/>
              </a:gs>
              <a:gs pos="25000">
                <a:srgbClr val="21D6E0"/>
              </a:gs>
              <a:gs pos="75000">
                <a:srgbClr val="0087E6"/>
              </a:gs>
              <a:gs pos="100000">
                <a:srgbClr val="005CBF"/>
              </a:gs>
            </a:gsLst>
            <a:lin ang="5400000" scaled="0"/>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Onda"/>
          <p:cNvSpPr/>
          <p:nvPr/>
        </p:nvSpPr>
        <p:spPr>
          <a:xfrm>
            <a:off x="7500958" y="2857502"/>
            <a:ext cx="1571604" cy="714362"/>
          </a:xfrm>
          <a:prstGeom prst="wave">
            <a:avLst>
              <a:gd name="adj1" fmla="val 20000"/>
              <a:gd name="adj2" fmla="val -10000"/>
            </a:avLst>
          </a:prstGeom>
          <a:gradFill flip="none" rotWithShape="1">
            <a:gsLst>
              <a:gs pos="0">
                <a:srgbClr val="03D4A8"/>
              </a:gs>
              <a:gs pos="25000">
                <a:srgbClr val="21D6E0"/>
              </a:gs>
              <a:gs pos="75000">
                <a:srgbClr val="0087E6"/>
              </a:gs>
              <a:gs pos="100000">
                <a:srgbClr val="005CBF"/>
              </a:gs>
            </a:gsLst>
            <a:lin ang="5400000" scaled="0"/>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40 Onda"/>
          <p:cNvSpPr/>
          <p:nvPr/>
        </p:nvSpPr>
        <p:spPr>
          <a:xfrm flipH="1">
            <a:off x="6072198" y="2857502"/>
            <a:ext cx="1509723" cy="714362"/>
          </a:xfrm>
          <a:prstGeom prst="wave">
            <a:avLst>
              <a:gd name="adj1" fmla="val 20000"/>
              <a:gd name="adj2" fmla="val -10000"/>
            </a:avLst>
          </a:prstGeom>
          <a:gradFill flip="none" rotWithShape="1">
            <a:gsLst>
              <a:gs pos="0">
                <a:srgbClr val="03D4A8"/>
              </a:gs>
              <a:gs pos="25000">
                <a:srgbClr val="21D6E0"/>
              </a:gs>
              <a:gs pos="75000">
                <a:srgbClr val="0087E6"/>
              </a:gs>
              <a:gs pos="100000">
                <a:srgbClr val="005CBF"/>
              </a:gs>
            </a:gsLst>
            <a:lin ang="5400000" scaled="0"/>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Onda"/>
          <p:cNvSpPr/>
          <p:nvPr/>
        </p:nvSpPr>
        <p:spPr>
          <a:xfrm>
            <a:off x="7500958" y="3571882"/>
            <a:ext cx="1571604" cy="714362"/>
          </a:xfrm>
          <a:prstGeom prst="wave">
            <a:avLst>
              <a:gd name="adj1" fmla="val 20000"/>
              <a:gd name="adj2" fmla="val -10000"/>
            </a:avLst>
          </a:prstGeom>
          <a:gradFill flip="none" rotWithShape="1">
            <a:gsLst>
              <a:gs pos="0">
                <a:srgbClr val="03D4A8"/>
              </a:gs>
              <a:gs pos="25000">
                <a:srgbClr val="21D6E0"/>
              </a:gs>
              <a:gs pos="75000">
                <a:srgbClr val="0087E6"/>
              </a:gs>
              <a:gs pos="100000">
                <a:srgbClr val="005CBF"/>
              </a:gs>
            </a:gsLst>
            <a:lin ang="5400000" scaled="0"/>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Onda"/>
          <p:cNvSpPr/>
          <p:nvPr/>
        </p:nvSpPr>
        <p:spPr>
          <a:xfrm flipH="1">
            <a:off x="6072198" y="3571882"/>
            <a:ext cx="1509723" cy="714362"/>
          </a:xfrm>
          <a:prstGeom prst="wave">
            <a:avLst>
              <a:gd name="adj1" fmla="val 20000"/>
              <a:gd name="adj2" fmla="val -10000"/>
            </a:avLst>
          </a:prstGeom>
          <a:gradFill flip="none" rotWithShape="1">
            <a:gsLst>
              <a:gs pos="0">
                <a:srgbClr val="03D4A8"/>
              </a:gs>
              <a:gs pos="25000">
                <a:srgbClr val="21D6E0"/>
              </a:gs>
              <a:gs pos="75000">
                <a:srgbClr val="0087E6"/>
              </a:gs>
              <a:gs pos="100000">
                <a:srgbClr val="005CBF"/>
              </a:gs>
            </a:gsLst>
            <a:lin ang="5400000" scaled="0"/>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Onda"/>
          <p:cNvSpPr/>
          <p:nvPr/>
        </p:nvSpPr>
        <p:spPr>
          <a:xfrm>
            <a:off x="7500959" y="4214824"/>
            <a:ext cx="1571604" cy="714380"/>
          </a:xfrm>
          <a:prstGeom prst="wave">
            <a:avLst>
              <a:gd name="adj1" fmla="val 20000"/>
              <a:gd name="adj2" fmla="val -10000"/>
            </a:avLst>
          </a:prstGeom>
          <a:gradFill flip="none" rotWithShape="1">
            <a:gsLst>
              <a:gs pos="0">
                <a:srgbClr val="03D4A8"/>
              </a:gs>
              <a:gs pos="25000">
                <a:srgbClr val="21D6E0"/>
              </a:gs>
              <a:gs pos="75000">
                <a:srgbClr val="0087E6"/>
              </a:gs>
              <a:gs pos="100000">
                <a:srgbClr val="005CBF"/>
              </a:gs>
            </a:gsLst>
            <a:lin ang="5400000" scaled="0"/>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Onda"/>
          <p:cNvSpPr/>
          <p:nvPr/>
        </p:nvSpPr>
        <p:spPr>
          <a:xfrm flipH="1">
            <a:off x="6072198" y="4214824"/>
            <a:ext cx="1509723" cy="714380"/>
          </a:xfrm>
          <a:prstGeom prst="wave">
            <a:avLst>
              <a:gd name="adj1" fmla="val 20000"/>
              <a:gd name="adj2" fmla="val -10000"/>
            </a:avLst>
          </a:prstGeom>
          <a:gradFill flip="none" rotWithShape="1">
            <a:gsLst>
              <a:gs pos="0">
                <a:srgbClr val="03D4A8"/>
              </a:gs>
              <a:gs pos="25000">
                <a:srgbClr val="21D6E0"/>
              </a:gs>
              <a:gs pos="75000">
                <a:srgbClr val="0087E6"/>
              </a:gs>
              <a:gs pos="100000">
                <a:srgbClr val="005CBF"/>
              </a:gs>
            </a:gsLst>
            <a:lin ang="5400000" scaled="0"/>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Rectángulo"/>
          <p:cNvSpPr/>
          <p:nvPr/>
        </p:nvSpPr>
        <p:spPr>
          <a:xfrm>
            <a:off x="-500098" y="-357208"/>
            <a:ext cx="10001320" cy="6072230"/>
          </a:xfrm>
          <a:prstGeom prst="rect">
            <a:avLst/>
          </a:prstGeom>
          <a:gradFill flip="none" rotWithShape="1">
            <a:gsLst>
              <a:gs pos="0">
                <a:srgbClr val="3399FF"/>
              </a:gs>
              <a:gs pos="16000">
                <a:srgbClr val="00CCCC"/>
              </a:gs>
              <a:gs pos="47000">
                <a:srgbClr val="9999FF"/>
              </a:gs>
              <a:gs pos="60001">
                <a:srgbClr val="2E6792"/>
              </a:gs>
              <a:gs pos="71001">
                <a:srgbClr val="3333CC"/>
              </a:gs>
              <a:gs pos="81000">
                <a:srgbClr val="1170FF"/>
              </a:gs>
              <a:gs pos="100000">
                <a:srgbClr val="006699"/>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advTm="17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46"/>
                                        </p:tgtEl>
                                        <p:attrNameLst>
                                          <p:attrName>style.opacity</p:attrName>
                                        </p:attrNameLst>
                                      </p:cBhvr>
                                      <p:to>
                                        <p:strVal val="0"/>
                                      </p:to>
                                    </p:set>
                                    <p:animEffect filter="image" prLst="opacity: 0">
                                      <p:cBhvr rctx="IE">
                                        <p:cTn id="7" dur="indefinite"/>
                                        <p:tgtEl>
                                          <p:spTgt spid="46"/>
                                        </p:tgtEl>
                                      </p:cBhvr>
                                    </p:animEffect>
                                  </p:childTnLst>
                                </p:cTn>
                              </p:par>
                              <p:par>
                                <p:cTn id="8" presetID="2" presetClass="entr" presetSubtype="9" fill="hold" grpId="0" nodeType="withEffect">
                                  <p:stCondLst>
                                    <p:cond delay="0"/>
                                  </p:stCondLst>
                                  <p:childTnLst>
                                    <p:set>
                                      <p:cBhvr>
                                        <p:cTn id="9" dur="1" fill="hold">
                                          <p:stCondLst>
                                            <p:cond delay="0"/>
                                          </p:stCondLst>
                                        </p:cTn>
                                        <p:tgtEl>
                                          <p:spTgt spid="5"/>
                                        </p:tgtEl>
                                        <p:attrNameLst>
                                          <p:attrName>style.visibility</p:attrName>
                                        </p:attrNameLst>
                                      </p:cBhvr>
                                      <p:to>
                                        <p:strVal val="visible"/>
                                      </p:to>
                                    </p:set>
                                    <p:anim calcmode="lin" valueType="num">
                                      <p:cBhvr additive="base">
                                        <p:cTn id="10" dur="3000" fill="hold"/>
                                        <p:tgtEl>
                                          <p:spTgt spid="5"/>
                                        </p:tgtEl>
                                        <p:attrNameLst>
                                          <p:attrName>ppt_x</p:attrName>
                                        </p:attrNameLst>
                                      </p:cBhvr>
                                      <p:tavLst>
                                        <p:tav tm="0">
                                          <p:val>
                                            <p:strVal val="0-#ppt_w/2"/>
                                          </p:val>
                                        </p:tav>
                                        <p:tav tm="100000">
                                          <p:val>
                                            <p:strVal val="#ppt_x"/>
                                          </p:val>
                                        </p:tav>
                                      </p:tavLst>
                                    </p:anim>
                                    <p:anim calcmode="lin" valueType="num">
                                      <p:cBhvr additive="base">
                                        <p:cTn id="11" dur="3000" fill="hold"/>
                                        <p:tgtEl>
                                          <p:spTgt spid="5"/>
                                        </p:tgtEl>
                                        <p:attrNameLst>
                                          <p:attrName>ppt_y</p:attrName>
                                        </p:attrNameLst>
                                      </p:cBhvr>
                                      <p:tavLst>
                                        <p:tav tm="0">
                                          <p:val>
                                            <p:strVal val="0-#ppt_h/2"/>
                                          </p:val>
                                        </p:tav>
                                        <p:tav tm="100000">
                                          <p:val>
                                            <p:strVal val="#ppt_y"/>
                                          </p:val>
                                        </p:tav>
                                      </p:tavLst>
                                    </p:anim>
                                  </p:childTnLst>
                                </p:cTn>
                              </p:par>
                              <p:par>
                                <p:cTn id="12" presetID="2" presetClass="entr" presetSubtype="9" fill="hold" grpId="0" nodeType="withEffect">
                                  <p:stCondLst>
                                    <p:cond delay="0"/>
                                  </p:stCondLst>
                                  <p:childTnLst>
                                    <p:set>
                                      <p:cBhvr>
                                        <p:cTn id="13" dur="1" fill="hold">
                                          <p:stCondLst>
                                            <p:cond delay="0"/>
                                          </p:stCondLst>
                                        </p:cTn>
                                        <p:tgtEl>
                                          <p:spTgt spid="7"/>
                                        </p:tgtEl>
                                        <p:attrNameLst>
                                          <p:attrName>style.visibility</p:attrName>
                                        </p:attrNameLst>
                                      </p:cBhvr>
                                      <p:to>
                                        <p:strVal val="visible"/>
                                      </p:to>
                                    </p:set>
                                    <p:anim calcmode="lin" valueType="num">
                                      <p:cBhvr additive="base">
                                        <p:cTn id="14" dur="3000" fill="hold"/>
                                        <p:tgtEl>
                                          <p:spTgt spid="7"/>
                                        </p:tgtEl>
                                        <p:attrNameLst>
                                          <p:attrName>ppt_x</p:attrName>
                                        </p:attrNameLst>
                                      </p:cBhvr>
                                      <p:tavLst>
                                        <p:tav tm="0">
                                          <p:val>
                                            <p:strVal val="0-#ppt_w/2"/>
                                          </p:val>
                                        </p:tav>
                                        <p:tav tm="100000">
                                          <p:val>
                                            <p:strVal val="#ppt_x"/>
                                          </p:val>
                                        </p:tav>
                                      </p:tavLst>
                                    </p:anim>
                                    <p:anim calcmode="lin" valueType="num">
                                      <p:cBhvr additive="base">
                                        <p:cTn id="15" dur="3000" fill="hold"/>
                                        <p:tgtEl>
                                          <p:spTgt spid="7"/>
                                        </p:tgtEl>
                                        <p:attrNameLst>
                                          <p:attrName>ppt_y</p:attrName>
                                        </p:attrNameLst>
                                      </p:cBhvr>
                                      <p:tavLst>
                                        <p:tav tm="0">
                                          <p:val>
                                            <p:strVal val="0-#ppt_h/2"/>
                                          </p:val>
                                        </p:tav>
                                        <p:tav tm="100000">
                                          <p:val>
                                            <p:strVal val="#ppt_y"/>
                                          </p:val>
                                        </p:tav>
                                      </p:tavLst>
                                    </p:anim>
                                  </p:childTnLst>
                                </p:cTn>
                              </p:par>
                              <p:par>
                                <p:cTn id="16" presetID="2" presetClass="entr" presetSubtype="9" fill="hold" grpId="0" nodeType="withEffect">
                                  <p:stCondLst>
                                    <p:cond delay="0"/>
                                  </p:stCondLst>
                                  <p:childTnLst>
                                    <p:set>
                                      <p:cBhvr>
                                        <p:cTn id="17" dur="1" fill="hold">
                                          <p:stCondLst>
                                            <p:cond delay="0"/>
                                          </p:stCondLst>
                                        </p:cTn>
                                        <p:tgtEl>
                                          <p:spTgt spid="9"/>
                                        </p:tgtEl>
                                        <p:attrNameLst>
                                          <p:attrName>style.visibility</p:attrName>
                                        </p:attrNameLst>
                                      </p:cBhvr>
                                      <p:to>
                                        <p:strVal val="visible"/>
                                      </p:to>
                                    </p:set>
                                    <p:anim calcmode="lin" valueType="num">
                                      <p:cBhvr additive="base">
                                        <p:cTn id="18" dur="3000" fill="hold"/>
                                        <p:tgtEl>
                                          <p:spTgt spid="9"/>
                                        </p:tgtEl>
                                        <p:attrNameLst>
                                          <p:attrName>ppt_x</p:attrName>
                                        </p:attrNameLst>
                                      </p:cBhvr>
                                      <p:tavLst>
                                        <p:tav tm="0">
                                          <p:val>
                                            <p:strVal val="0-#ppt_w/2"/>
                                          </p:val>
                                        </p:tav>
                                        <p:tav tm="100000">
                                          <p:val>
                                            <p:strVal val="#ppt_x"/>
                                          </p:val>
                                        </p:tav>
                                      </p:tavLst>
                                    </p:anim>
                                    <p:anim calcmode="lin" valueType="num">
                                      <p:cBhvr additive="base">
                                        <p:cTn id="19" dur="3000" fill="hold"/>
                                        <p:tgtEl>
                                          <p:spTgt spid="9"/>
                                        </p:tgtEl>
                                        <p:attrNameLst>
                                          <p:attrName>ppt_y</p:attrName>
                                        </p:attrNameLst>
                                      </p:cBhvr>
                                      <p:tavLst>
                                        <p:tav tm="0">
                                          <p:val>
                                            <p:strVal val="0-#ppt_h/2"/>
                                          </p:val>
                                        </p:tav>
                                        <p:tav tm="100000">
                                          <p:val>
                                            <p:strVal val="#ppt_y"/>
                                          </p:val>
                                        </p:tav>
                                      </p:tavLst>
                                    </p:anim>
                                  </p:childTnLst>
                                </p:cTn>
                              </p:par>
                              <p:par>
                                <p:cTn id="20" presetID="2" presetClass="entr" presetSubtype="9" fill="hold" grpId="0" nodeType="withEffect">
                                  <p:stCondLst>
                                    <p:cond delay="0"/>
                                  </p:stCondLst>
                                  <p:childTnLst>
                                    <p:set>
                                      <p:cBhvr>
                                        <p:cTn id="21" dur="1" fill="hold">
                                          <p:stCondLst>
                                            <p:cond delay="0"/>
                                          </p:stCondLst>
                                        </p:cTn>
                                        <p:tgtEl>
                                          <p:spTgt spid="11"/>
                                        </p:tgtEl>
                                        <p:attrNameLst>
                                          <p:attrName>style.visibility</p:attrName>
                                        </p:attrNameLst>
                                      </p:cBhvr>
                                      <p:to>
                                        <p:strVal val="visible"/>
                                      </p:to>
                                    </p:set>
                                    <p:anim calcmode="lin" valueType="num">
                                      <p:cBhvr additive="base">
                                        <p:cTn id="22" dur="3000" fill="hold"/>
                                        <p:tgtEl>
                                          <p:spTgt spid="11"/>
                                        </p:tgtEl>
                                        <p:attrNameLst>
                                          <p:attrName>ppt_x</p:attrName>
                                        </p:attrNameLst>
                                      </p:cBhvr>
                                      <p:tavLst>
                                        <p:tav tm="0">
                                          <p:val>
                                            <p:strVal val="0-#ppt_w/2"/>
                                          </p:val>
                                        </p:tav>
                                        <p:tav tm="100000">
                                          <p:val>
                                            <p:strVal val="#ppt_x"/>
                                          </p:val>
                                        </p:tav>
                                      </p:tavLst>
                                    </p:anim>
                                    <p:anim calcmode="lin" valueType="num">
                                      <p:cBhvr additive="base">
                                        <p:cTn id="23" dur="3000" fill="hold"/>
                                        <p:tgtEl>
                                          <p:spTgt spid="11"/>
                                        </p:tgtEl>
                                        <p:attrNameLst>
                                          <p:attrName>ppt_y</p:attrName>
                                        </p:attrNameLst>
                                      </p:cBhvr>
                                      <p:tavLst>
                                        <p:tav tm="0">
                                          <p:val>
                                            <p:strVal val="0-#ppt_h/2"/>
                                          </p:val>
                                        </p:tav>
                                        <p:tav tm="100000">
                                          <p:val>
                                            <p:strVal val="#ppt_y"/>
                                          </p:val>
                                        </p:tav>
                                      </p:tavLst>
                                    </p:anim>
                                  </p:childTnLst>
                                </p:cTn>
                              </p:par>
                              <p:par>
                                <p:cTn id="24" presetID="2" presetClass="entr" presetSubtype="9" fill="hold" grpId="0" nodeType="withEffect">
                                  <p:stCondLst>
                                    <p:cond delay="0"/>
                                  </p:stCondLst>
                                  <p:childTnLst>
                                    <p:set>
                                      <p:cBhvr>
                                        <p:cTn id="25" dur="1" fill="hold">
                                          <p:stCondLst>
                                            <p:cond delay="0"/>
                                          </p:stCondLst>
                                        </p:cTn>
                                        <p:tgtEl>
                                          <p:spTgt spid="13"/>
                                        </p:tgtEl>
                                        <p:attrNameLst>
                                          <p:attrName>style.visibility</p:attrName>
                                        </p:attrNameLst>
                                      </p:cBhvr>
                                      <p:to>
                                        <p:strVal val="visible"/>
                                      </p:to>
                                    </p:set>
                                    <p:anim calcmode="lin" valueType="num">
                                      <p:cBhvr additive="base">
                                        <p:cTn id="26" dur="3000" fill="hold"/>
                                        <p:tgtEl>
                                          <p:spTgt spid="13"/>
                                        </p:tgtEl>
                                        <p:attrNameLst>
                                          <p:attrName>ppt_x</p:attrName>
                                        </p:attrNameLst>
                                      </p:cBhvr>
                                      <p:tavLst>
                                        <p:tav tm="0">
                                          <p:val>
                                            <p:strVal val="0-#ppt_w/2"/>
                                          </p:val>
                                        </p:tav>
                                        <p:tav tm="100000">
                                          <p:val>
                                            <p:strVal val="#ppt_x"/>
                                          </p:val>
                                        </p:tav>
                                      </p:tavLst>
                                    </p:anim>
                                    <p:anim calcmode="lin" valueType="num">
                                      <p:cBhvr additive="base">
                                        <p:cTn id="27" dur="3000" fill="hold"/>
                                        <p:tgtEl>
                                          <p:spTgt spid="13"/>
                                        </p:tgtEl>
                                        <p:attrNameLst>
                                          <p:attrName>ppt_y</p:attrName>
                                        </p:attrNameLst>
                                      </p:cBhvr>
                                      <p:tavLst>
                                        <p:tav tm="0">
                                          <p:val>
                                            <p:strVal val="0-#ppt_h/2"/>
                                          </p:val>
                                        </p:tav>
                                        <p:tav tm="100000">
                                          <p:val>
                                            <p:strVal val="#ppt_y"/>
                                          </p:val>
                                        </p:tav>
                                      </p:tavLst>
                                    </p:anim>
                                  </p:childTnLst>
                                </p:cTn>
                              </p:par>
                              <p:par>
                                <p:cTn id="28" presetID="2" presetClass="entr" presetSubtype="9" fill="hold" grpId="0" nodeType="withEffect">
                                  <p:stCondLst>
                                    <p:cond delay="0"/>
                                  </p:stCondLst>
                                  <p:childTnLst>
                                    <p:set>
                                      <p:cBhvr>
                                        <p:cTn id="29" dur="1" fill="hold">
                                          <p:stCondLst>
                                            <p:cond delay="0"/>
                                          </p:stCondLst>
                                        </p:cTn>
                                        <p:tgtEl>
                                          <p:spTgt spid="15"/>
                                        </p:tgtEl>
                                        <p:attrNameLst>
                                          <p:attrName>style.visibility</p:attrName>
                                        </p:attrNameLst>
                                      </p:cBhvr>
                                      <p:to>
                                        <p:strVal val="visible"/>
                                      </p:to>
                                    </p:set>
                                    <p:anim calcmode="lin" valueType="num">
                                      <p:cBhvr additive="base">
                                        <p:cTn id="30" dur="3000" fill="hold"/>
                                        <p:tgtEl>
                                          <p:spTgt spid="15"/>
                                        </p:tgtEl>
                                        <p:attrNameLst>
                                          <p:attrName>ppt_x</p:attrName>
                                        </p:attrNameLst>
                                      </p:cBhvr>
                                      <p:tavLst>
                                        <p:tav tm="0">
                                          <p:val>
                                            <p:strVal val="0-#ppt_w/2"/>
                                          </p:val>
                                        </p:tav>
                                        <p:tav tm="100000">
                                          <p:val>
                                            <p:strVal val="#ppt_x"/>
                                          </p:val>
                                        </p:tav>
                                      </p:tavLst>
                                    </p:anim>
                                    <p:anim calcmode="lin" valueType="num">
                                      <p:cBhvr additive="base">
                                        <p:cTn id="31" dur="3000" fill="hold"/>
                                        <p:tgtEl>
                                          <p:spTgt spid="15"/>
                                        </p:tgtEl>
                                        <p:attrNameLst>
                                          <p:attrName>ppt_y</p:attrName>
                                        </p:attrNameLst>
                                      </p:cBhvr>
                                      <p:tavLst>
                                        <p:tav tm="0">
                                          <p:val>
                                            <p:strVal val="0-#ppt_h/2"/>
                                          </p:val>
                                        </p:tav>
                                        <p:tav tm="100000">
                                          <p:val>
                                            <p:strVal val="#ppt_y"/>
                                          </p:val>
                                        </p:tav>
                                      </p:tavLst>
                                    </p:anim>
                                  </p:childTnLst>
                                </p:cTn>
                              </p:par>
                              <p:par>
                                <p:cTn id="32" presetID="2" presetClass="entr" presetSubtype="9" fill="hold" grpId="0" nodeType="withEffect">
                                  <p:stCondLst>
                                    <p:cond delay="0"/>
                                  </p:stCondLst>
                                  <p:childTnLst>
                                    <p:set>
                                      <p:cBhvr>
                                        <p:cTn id="33" dur="1" fill="hold">
                                          <p:stCondLst>
                                            <p:cond delay="0"/>
                                          </p:stCondLst>
                                        </p:cTn>
                                        <p:tgtEl>
                                          <p:spTgt spid="17"/>
                                        </p:tgtEl>
                                        <p:attrNameLst>
                                          <p:attrName>style.visibility</p:attrName>
                                        </p:attrNameLst>
                                      </p:cBhvr>
                                      <p:to>
                                        <p:strVal val="visible"/>
                                      </p:to>
                                    </p:set>
                                    <p:anim calcmode="lin" valueType="num">
                                      <p:cBhvr additive="base">
                                        <p:cTn id="34" dur="3000" fill="hold"/>
                                        <p:tgtEl>
                                          <p:spTgt spid="17"/>
                                        </p:tgtEl>
                                        <p:attrNameLst>
                                          <p:attrName>ppt_x</p:attrName>
                                        </p:attrNameLst>
                                      </p:cBhvr>
                                      <p:tavLst>
                                        <p:tav tm="0">
                                          <p:val>
                                            <p:strVal val="0-#ppt_w/2"/>
                                          </p:val>
                                        </p:tav>
                                        <p:tav tm="100000">
                                          <p:val>
                                            <p:strVal val="#ppt_x"/>
                                          </p:val>
                                        </p:tav>
                                      </p:tavLst>
                                    </p:anim>
                                    <p:anim calcmode="lin" valueType="num">
                                      <p:cBhvr additive="base">
                                        <p:cTn id="35" dur="3000" fill="hold"/>
                                        <p:tgtEl>
                                          <p:spTgt spid="17"/>
                                        </p:tgtEl>
                                        <p:attrNameLst>
                                          <p:attrName>ppt_y</p:attrName>
                                        </p:attrNameLst>
                                      </p:cBhvr>
                                      <p:tavLst>
                                        <p:tav tm="0">
                                          <p:val>
                                            <p:strVal val="0-#ppt_h/2"/>
                                          </p:val>
                                        </p:tav>
                                        <p:tav tm="100000">
                                          <p:val>
                                            <p:strVal val="#ppt_y"/>
                                          </p:val>
                                        </p:tav>
                                      </p:tavLst>
                                    </p:anim>
                                  </p:childTnLst>
                                </p:cTn>
                              </p:par>
                              <p:par>
                                <p:cTn id="36" presetID="2" presetClass="entr" presetSubtype="3" fill="hold" grpId="0" nodeType="withEffect">
                                  <p:stCondLst>
                                    <p:cond delay="0"/>
                                  </p:stCondLst>
                                  <p:childTnLst>
                                    <p:set>
                                      <p:cBhvr>
                                        <p:cTn id="37" dur="1" fill="hold">
                                          <p:stCondLst>
                                            <p:cond delay="0"/>
                                          </p:stCondLst>
                                        </p:cTn>
                                        <p:tgtEl>
                                          <p:spTgt spid="4"/>
                                        </p:tgtEl>
                                        <p:attrNameLst>
                                          <p:attrName>style.visibility</p:attrName>
                                        </p:attrNameLst>
                                      </p:cBhvr>
                                      <p:to>
                                        <p:strVal val="visible"/>
                                      </p:to>
                                    </p:set>
                                    <p:anim calcmode="lin" valueType="num">
                                      <p:cBhvr additive="base">
                                        <p:cTn id="38" dur="3000" fill="hold"/>
                                        <p:tgtEl>
                                          <p:spTgt spid="4"/>
                                        </p:tgtEl>
                                        <p:attrNameLst>
                                          <p:attrName>ppt_x</p:attrName>
                                        </p:attrNameLst>
                                      </p:cBhvr>
                                      <p:tavLst>
                                        <p:tav tm="0">
                                          <p:val>
                                            <p:strVal val="1+#ppt_w/2"/>
                                          </p:val>
                                        </p:tav>
                                        <p:tav tm="100000">
                                          <p:val>
                                            <p:strVal val="#ppt_x"/>
                                          </p:val>
                                        </p:tav>
                                      </p:tavLst>
                                    </p:anim>
                                    <p:anim calcmode="lin" valueType="num">
                                      <p:cBhvr additive="base">
                                        <p:cTn id="39" dur="3000" fill="hold"/>
                                        <p:tgtEl>
                                          <p:spTgt spid="4"/>
                                        </p:tgtEl>
                                        <p:attrNameLst>
                                          <p:attrName>ppt_y</p:attrName>
                                        </p:attrNameLst>
                                      </p:cBhvr>
                                      <p:tavLst>
                                        <p:tav tm="0">
                                          <p:val>
                                            <p:strVal val="0-#ppt_h/2"/>
                                          </p:val>
                                        </p:tav>
                                        <p:tav tm="100000">
                                          <p:val>
                                            <p:strVal val="#ppt_y"/>
                                          </p:val>
                                        </p:tav>
                                      </p:tavLst>
                                    </p:anim>
                                  </p:childTnLst>
                                </p:cTn>
                              </p:par>
                              <p:par>
                                <p:cTn id="40" presetID="2" presetClass="entr" presetSubtype="3" fill="hold" grpId="0" nodeType="withEffect">
                                  <p:stCondLst>
                                    <p:cond delay="0"/>
                                  </p:stCondLst>
                                  <p:childTnLst>
                                    <p:set>
                                      <p:cBhvr>
                                        <p:cTn id="41" dur="1" fill="hold">
                                          <p:stCondLst>
                                            <p:cond delay="0"/>
                                          </p:stCondLst>
                                        </p:cTn>
                                        <p:tgtEl>
                                          <p:spTgt spid="6"/>
                                        </p:tgtEl>
                                        <p:attrNameLst>
                                          <p:attrName>style.visibility</p:attrName>
                                        </p:attrNameLst>
                                      </p:cBhvr>
                                      <p:to>
                                        <p:strVal val="visible"/>
                                      </p:to>
                                    </p:set>
                                    <p:anim calcmode="lin" valueType="num">
                                      <p:cBhvr additive="base">
                                        <p:cTn id="42" dur="3000" fill="hold"/>
                                        <p:tgtEl>
                                          <p:spTgt spid="6"/>
                                        </p:tgtEl>
                                        <p:attrNameLst>
                                          <p:attrName>ppt_x</p:attrName>
                                        </p:attrNameLst>
                                      </p:cBhvr>
                                      <p:tavLst>
                                        <p:tav tm="0">
                                          <p:val>
                                            <p:strVal val="1+#ppt_w/2"/>
                                          </p:val>
                                        </p:tav>
                                        <p:tav tm="100000">
                                          <p:val>
                                            <p:strVal val="#ppt_x"/>
                                          </p:val>
                                        </p:tav>
                                      </p:tavLst>
                                    </p:anim>
                                    <p:anim calcmode="lin" valueType="num">
                                      <p:cBhvr additive="base">
                                        <p:cTn id="43" dur="3000" fill="hold"/>
                                        <p:tgtEl>
                                          <p:spTgt spid="6"/>
                                        </p:tgtEl>
                                        <p:attrNameLst>
                                          <p:attrName>ppt_y</p:attrName>
                                        </p:attrNameLst>
                                      </p:cBhvr>
                                      <p:tavLst>
                                        <p:tav tm="0">
                                          <p:val>
                                            <p:strVal val="0-#ppt_h/2"/>
                                          </p:val>
                                        </p:tav>
                                        <p:tav tm="100000">
                                          <p:val>
                                            <p:strVal val="#ppt_y"/>
                                          </p:val>
                                        </p:tav>
                                      </p:tavLst>
                                    </p:anim>
                                  </p:childTnLst>
                                </p:cTn>
                              </p:par>
                              <p:par>
                                <p:cTn id="44" presetID="2" presetClass="entr" presetSubtype="3" fill="hold" grpId="0" nodeType="withEffect">
                                  <p:stCondLst>
                                    <p:cond delay="0"/>
                                  </p:stCondLst>
                                  <p:childTnLst>
                                    <p:set>
                                      <p:cBhvr>
                                        <p:cTn id="45" dur="1" fill="hold">
                                          <p:stCondLst>
                                            <p:cond delay="0"/>
                                          </p:stCondLst>
                                        </p:cTn>
                                        <p:tgtEl>
                                          <p:spTgt spid="8"/>
                                        </p:tgtEl>
                                        <p:attrNameLst>
                                          <p:attrName>style.visibility</p:attrName>
                                        </p:attrNameLst>
                                      </p:cBhvr>
                                      <p:to>
                                        <p:strVal val="visible"/>
                                      </p:to>
                                    </p:set>
                                    <p:anim calcmode="lin" valueType="num">
                                      <p:cBhvr additive="base">
                                        <p:cTn id="46" dur="3000" fill="hold"/>
                                        <p:tgtEl>
                                          <p:spTgt spid="8"/>
                                        </p:tgtEl>
                                        <p:attrNameLst>
                                          <p:attrName>ppt_x</p:attrName>
                                        </p:attrNameLst>
                                      </p:cBhvr>
                                      <p:tavLst>
                                        <p:tav tm="0">
                                          <p:val>
                                            <p:strVal val="1+#ppt_w/2"/>
                                          </p:val>
                                        </p:tav>
                                        <p:tav tm="100000">
                                          <p:val>
                                            <p:strVal val="#ppt_x"/>
                                          </p:val>
                                        </p:tav>
                                      </p:tavLst>
                                    </p:anim>
                                    <p:anim calcmode="lin" valueType="num">
                                      <p:cBhvr additive="base">
                                        <p:cTn id="47" dur="3000" fill="hold"/>
                                        <p:tgtEl>
                                          <p:spTgt spid="8"/>
                                        </p:tgtEl>
                                        <p:attrNameLst>
                                          <p:attrName>ppt_y</p:attrName>
                                        </p:attrNameLst>
                                      </p:cBhvr>
                                      <p:tavLst>
                                        <p:tav tm="0">
                                          <p:val>
                                            <p:strVal val="0-#ppt_h/2"/>
                                          </p:val>
                                        </p:tav>
                                        <p:tav tm="100000">
                                          <p:val>
                                            <p:strVal val="#ppt_y"/>
                                          </p:val>
                                        </p:tav>
                                      </p:tavLst>
                                    </p:anim>
                                  </p:childTnLst>
                                </p:cTn>
                              </p:par>
                              <p:par>
                                <p:cTn id="48" presetID="2" presetClass="entr" presetSubtype="3" fill="hold" grpId="0" nodeType="withEffect">
                                  <p:stCondLst>
                                    <p:cond delay="0"/>
                                  </p:stCondLst>
                                  <p:childTnLst>
                                    <p:set>
                                      <p:cBhvr>
                                        <p:cTn id="49" dur="1" fill="hold">
                                          <p:stCondLst>
                                            <p:cond delay="0"/>
                                          </p:stCondLst>
                                        </p:cTn>
                                        <p:tgtEl>
                                          <p:spTgt spid="10"/>
                                        </p:tgtEl>
                                        <p:attrNameLst>
                                          <p:attrName>style.visibility</p:attrName>
                                        </p:attrNameLst>
                                      </p:cBhvr>
                                      <p:to>
                                        <p:strVal val="visible"/>
                                      </p:to>
                                    </p:set>
                                    <p:anim calcmode="lin" valueType="num">
                                      <p:cBhvr additive="base">
                                        <p:cTn id="50" dur="3000" fill="hold"/>
                                        <p:tgtEl>
                                          <p:spTgt spid="10"/>
                                        </p:tgtEl>
                                        <p:attrNameLst>
                                          <p:attrName>ppt_x</p:attrName>
                                        </p:attrNameLst>
                                      </p:cBhvr>
                                      <p:tavLst>
                                        <p:tav tm="0">
                                          <p:val>
                                            <p:strVal val="1+#ppt_w/2"/>
                                          </p:val>
                                        </p:tav>
                                        <p:tav tm="100000">
                                          <p:val>
                                            <p:strVal val="#ppt_x"/>
                                          </p:val>
                                        </p:tav>
                                      </p:tavLst>
                                    </p:anim>
                                    <p:anim calcmode="lin" valueType="num">
                                      <p:cBhvr additive="base">
                                        <p:cTn id="51" dur="3000" fill="hold"/>
                                        <p:tgtEl>
                                          <p:spTgt spid="10"/>
                                        </p:tgtEl>
                                        <p:attrNameLst>
                                          <p:attrName>ppt_y</p:attrName>
                                        </p:attrNameLst>
                                      </p:cBhvr>
                                      <p:tavLst>
                                        <p:tav tm="0">
                                          <p:val>
                                            <p:strVal val="0-#ppt_h/2"/>
                                          </p:val>
                                        </p:tav>
                                        <p:tav tm="100000">
                                          <p:val>
                                            <p:strVal val="#ppt_y"/>
                                          </p:val>
                                        </p:tav>
                                      </p:tavLst>
                                    </p:anim>
                                  </p:childTnLst>
                                </p:cTn>
                              </p:par>
                              <p:par>
                                <p:cTn id="52" presetID="2" presetClass="entr" presetSubtype="3" fill="hold" grpId="0" nodeType="withEffect">
                                  <p:stCondLst>
                                    <p:cond delay="0"/>
                                  </p:stCondLst>
                                  <p:childTnLst>
                                    <p:set>
                                      <p:cBhvr>
                                        <p:cTn id="53" dur="1" fill="hold">
                                          <p:stCondLst>
                                            <p:cond delay="0"/>
                                          </p:stCondLst>
                                        </p:cTn>
                                        <p:tgtEl>
                                          <p:spTgt spid="12"/>
                                        </p:tgtEl>
                                        <p:attrNameLst>
                                          <p:attrName>style.visibility</p:attrName>
                                        </p:attrNameLst>
                                      </p:cBhvr>
                                      <p:to>
                                        <p:strVal val="visible"/>
                                      </p:to>
                                    </p:set>
                                    <p:anim calcmode="lin" valueType="num">
                                      <p:cBhvr additive="base">
                                        <p:cTn id="54" dur="3000" fill="hold"/>
                                        <p:tgtEl>
                                          <p:spTgt spid="12"/>
                                        </p:tgtEl>
                                        <p:attrNameLst>
                                          <p:attrName>ppt_x</p:attrName>
                                        </p:attrNameLst>
                                      </p:cBhvr>
                                      <p:tavLst>
                                        <p:tav tm="0">
                                          <p:val>
                                            <p:strVal val="1+#ppt_w/2"/>
                                          </p:val>
                                        </p:tav>
                                        <p:tav tm="100000">
                                          <p:val>
                                            <p:strVal val="#ppt_x"/>
                                          </p:val>
                                        </p:tav>
                                      </p:tavLst>
                                    </p:anim>
                                    <p:anim calcmode="lin" valueType="num">
                                      <p:cBhvr additive="base">
                                        <p:cTn id="55" dur="3000" fill="hold"/>
                                        <p:tgtEl>
                                          <p:spTgt spid="12"/>
                                        </p:tgtEl>
                                        <p:attrNameLst>
                                          <p:attrName>ppt_y</p:attrName>
                                        </p:attrNameLst>
                                      </p:cBhvr>
                                      <p:tavLst>
                                        <p:tav tm="0">
                                          <p:val>
                                            <p:strVal val="0-#ppt_h/2"/>
                                          </p:val>
                                        </p:tav>
                                        <p:tav tm="100000">
                                          <p:val>
                                            <p:strVal val="#ppt_y"/>
                                          </p:val>
                                        </p:tav>
                                      </p:tavLst>
                                    </p:anim>
                                  </p:childTnLst>
                                </p:cTn>
                              </p:par>
                              <p:par>
                                <p:cTn id="56" presetID="2" presetClass="entr" presetSubtype="3" fill="hold" grpId="0" nodeType="withEffect">
                                  <p:stCondLst>
                                    <p:cond delay="0"/>
                                  </p:stCondLst>
                                  <p:childTnLst>
                                    <p:set>
                                      <p:cBhvr>
                                        <p:cTn id="57" dur="1" fill="hold">
                                          <p:stCondLst>
                                            <p:cond delay="0"/>
                                          </p:stCondLst>
                                        </p:cTn>
                                        <p:tgtEl>
                                          <p:spTgt spid="14"/>
                                        </p:tgtEl>
                                        <p:attrNameLst>
                                          <p:attrName>style.visibility</p:attrName>
                                        </p:attrNameLst>
                                      </p:cBhvr>
                                      <p:to>
                                        <p:strVal val="visible"/>
                                      </p:to>
                                    </p:set>
                                    <p:anim calcmode="lin" valueType="num">
                                      <p:cBhvr additive="base">
                                        <p:cTn id="58" dur="3000" fill="hold"/>
                                        <p:tgtEl>
                                          <p:spTgt spid="14"/>
                                        </p:tgtEl>
                                        <p:attrNameLst>
                                          <p:attrName>ppt_x</p:attrName>
                                        </p:attrNameLst>
                                      </p:cBhvr>
                                      <p:tavLst>
                                        <p:tav tm="0">
                                          <p:val>
                                            <p:strVal val="1+#ppt_w/2"/>
                                          </p:val>
                                        </p:tav>
                                        <p:tav tm="100000">
                                          <p:val>
                                            <p:strVal val="#ppt_x"/>
                                          </p:val>
                                        </p:tav>
                                      </p:tavLst>
                                    </p:anim>
                                    <p:anim calcmode="lin" valueType="num">
                                      <p:cBhvr additive="base">
                                        <p:cTn id="59" dur="3000" fill="hold"/>
                                        <p:tgtEl>
                                          <p:spTgt spid="14"/>
                                        </p:tgtEl>
                                        <p:attrNameLst>
                                          <p:attrName>ppt_y</p:attrName>
                                        </p:attrNameLst>
                                      </p:cBhvr>
                                      <p:tavLst>
                                        <p:tav tm="0">
                                          <p:val>
                                            <p:strVal val="0-#ppt_h/2"/>
                                          </p:val>
                                        </p:tav>
                                        <p:tav tm="100000">
                                          <p:val>
                                            <p:strVal val="#ppt_y"/>
                                          </p:val>
                                        </p:tav>
                                      </p:tavLst>
                                    </p:anim>
                                  </p:childTnLst>
                                </p:cTn>
                              </p:par>
                              <p:par>
                                <p:cTn id="60" presetID="2" presetClass="entr" presetSubtype="3" fill="hold" grpId="0" nodeType="withEffect">
                                  <p:stCondLst>
                                    <p:cond delay="0"/>
                                  </p:stCondLst>
                                  <p:childTnLst>
                                    <p:set>
                                      <p:cBhvr>
                                        <p:cTn id="61" dur="1" fill="hold">
                                          <p:stCondLst>
                                            <p:cond delay="0"/>
                                          </p:stCondLst>
                                        </p:cTn>
                                        <p:tgtEl>
                                          <p:spTgt spid="16"/>
                                        </p:tgtEl>
                                        <p:attrNameLst>
                                          <p:attrName>style.visibility</p:attrName>
                                        </p:attrNameLst>
                                      </p:cBhvr>
                                      <p:to>
                                        <p:strVal val="visible"/>
                                      </p:to>
                                    </p:set>
                                    <p:anim calcmode="lin" valueType="num">
                                      <p:cBhvr additive="base">
                                        <p:cTn id="62" dur="3000" fill="hold"/>
                                        <p:tgtEl>
                                          <p:spTgt spid="16"/>
                                        </p:tgtEl>
                                        <p:attrNameLst>
                                          <p:attrName>ppt_x</p:attrName>
                                        </p:attrNameLst>
                                      </p:cBhvr>
                                      <p:tavLst>
                                        <p:tav tm="0">
                                          <p:val>
                                            <p:strVal val="1+#ppt_w/2"/>
                                          </p:val>
                                        </p:tav>
                                        <p:tav tm="100000">
                                          <p:val>
                                            <p:strVal val="#ppt_x"/>
                                          </p:val>
                                        </p:tav>
                                      </p:tavLst>
                                    </p:anim>
                                    <p:anim calcmode="lin" valueType="num">
                                      <p:cBhvr additive="base">
                                        <p:cTn id="63" dur="3000" fill="hold"/>
                                        <p:tgtEl>
                                          <p:spTgt spid="16"/>
                                        </p:tgtEl>
                                        <p:attrNameLst>
                                          <p:attrName>ppt_y</p:attrName>
                                        </p:attrNameLst>
                                      </p:cBhvr>
                                      <p:tavLst>
                                        <p:tav tm="0">
                                          <p:val>
                                            <p:strVal val="0-#ppt_h/2"/>
                                          </p:val>
                                        </p:tav>
                                        <p:tav tm="100000">
                                          <p:val>
                                            <p:strVal val="#ppt_y"/>
                                          </p:val>
                                        </p:tav>
                                      </p:tavLst>
                                    </p:anim>
                                  </p:childTnLst>
                                </p:cTn>
                              </p:par>
                              <p:par>
                                <p:cTn id="64" presetID="8" presetClass="emph" presetSubtype="0" autoRev="1" fill="hold" grpId="1" nodeType="withEffect">
                                  <p:stCondLst>
                                    <p:cond delay="0"/>
                                  </p:stCondLst>
                                  <p:childTnLst>
                                    <p:animRot by="21600000">
                                      <p:cBhvr>
                                        <p:cTn id="65" dur="3000" fill="hold"/>
                                        <p:tgtEl>
                                          <p:spTgt spid="5"/>
                                        </p:tgtEl>
                                        <p:attrNameLst>
                                          <p:attrName>r</p:attrName>
                                        </p:attrNameLst>
                                      </p:cBhvr>
                                    </p:animRot>
                                  </p:childTnLst>
                                </p:cTn>
                              </p:par>
                              <p:par>
                                <p:cTn id="66" presetID="8" presetClass="emph" presetSubtype="0" autoRev="1" fill="hold" grpId="1" nodeType="withEffect">
                                  <p:stCondLst>
                                    <p:cond delay="0"/>
                                  </p:stCondLst>
                                  <p:childTnLst>
                                    <p:animRot by="21600000">
                                      <p:cBhvr>
                                        <p:cTn id="67" dur="3000" fill="hold"/>
                                        <p:tgtEl>
                                          <p:spTgt spid="7"/>
                                        </p:tgtEl>
                                        <p:attrNameLst>
                                          <p:attrName>r</p:attrName>
                                        </p:attrNameLst>
                                      </p:cBhvr>
                                    </p:animRot>
                                  </p:childTnLst>
                                </p:cTn>
                              </p:par>
                              <p:par>
                                <p:cTn id="68" presetID="8" presetClass="emph" presetSubtype="0" autoRev="1" fill="hold" grpId="1" nodeType="withEffect">
                                  <p:stCondLst>
                                    <p:cond delay="0"/>
                                  </p:stCondLst>
                                  <p:childTnLst>
                                    <p:animRot by="21600000">
                                      <p:cBhvr>
                                        <p:cTn id="69" dur="3000" fill="hold"/>
                                        <p:tgtEl>
                                          <p:spTgt spid="9"/>
                                        </p:tgtEl>
                                        <p:attrNameLst>
                                          <p:attrName>r</p:attrName>
                                        </p:attrNameLst>
                                      </p:cBhvr>
                                    </p:animRot>
                                  </p:childTnLst>
                                </p:cTn>
                              </p:par>
                              <p:par>
                                <p:cTn id="70" presetID="8" presetClass="emph" presetSubtype="0" autoRev="1" fill="hold" grpId="1" nodeType="withEffect">
                                  <p:stCondLst>
                                    <p:cond delay="0"/>
                                  </p:stCondLst>
                                  <p:childTnLst>
                                    <p:animRot by="21600000">
                                      <p:cBhvr>
                                        <p:cTn id="71" dur="3000" fill="hold"/>
                                        <p:tgtEl>
                                          <p:spTgt spid="11"/>
                                        </p:tgtEl>
                                        <p:attrNameLst>
                                          <p:attrName>r</p:attrName>
                                        </p:attrNameLst>
                                      </p:cBhvr>
                                    </p:animRot>
                                  </p:childTnLst>
                                </p:cTn>
                              </p:par>
                              <p:par>
                                <p:cTn id="72" presetID="8" presetClass="emph" presetSubtype="0" autoRev="1" fill="hold" grpId="1" nodeType="withEffect">
                                  <p:stCondLst>
                                    <p:cond delay="0"/>
                                  </p:stCondLst>
                                  <p:childTnLst>
                                    <p:animRot by="21600000">
                                      <p:cBhvr>
                                        <p:cTn id="73" dur="3000" fill="hold"/>
                                        <p:tgtEl>
                                          <p:spTgt spid="13"/>
                                        </p:tgtEl>
                                        <p:attrNameLst>
                                          <p:attrName>r</p:attrName>
                                        </p:attrNameLst>
                                      </p:cBhvr>
                                    </p:animRot>
                                  </p:childTnLst>
                                </p:cTn>
                              </p:par>
                              <p:par>
                                <p:cTn id="74" presetID="8" presetClass="emph" presetSubtype="0" autoRev="1" fill="hold" grpId="1" nodeType="withEffect">
                                  <p:stCondLst>
                                    <p:cond delay="0"/>
                                  </p:stCondLst>
                                  <p:childTnLst>
                                    <p:animRot by="21600000">
                                      <p:cBhvr>
                                        <p:cTn id="75" dur="3000" fill="hold"/>
                                        <p:tgtEl>
                                          <p:spTgt spid="15"/>
                                        </p:tgtEl>
                                        <p:attrNameLst>
                                          <p:attrName>r</p:attrName>
                                        </p:attrNameLst>
                                      </p:cBhvr>
                                    </p:animRot>
                                  </p:childTnLst>
                                </p:cTn>
                              </p:par>
                              <p:par>
                                <p:cTn id="76" presetID="8" presetClass="emph" presetSubtype="0" autoRev="1" fill="hold" grpId="1" nodeType="withEffect">
                                  <p:stCondLst>
                                    <p:cond delay="0"/>
                                  </p:stCondLst>
                                  <p:childTnLst>
                                    <p:animRot by="21600000">
                                      <p:cBhvr>
                                        <p:cTn id="77" dur="3000" fill="hold"/>
                                        <p:tgtEl>
                                          <p:spTgt spid="17"/>
                                        </p:tgtEl>
                                        <p:attrNameLst>
                                          <p:attrName>r</p:attrName>
                                        </p:attrNameLst>
                                      </p:cBhvr>
                                    </p:animRot>
                                  </p:childTnLst>
                                </p:cTn>
                              </p:par>
                              <p:par>
                                <p:cTn id="78" presetID="8" presetClass="emph" presetSubtype="0" autoRev="1" fill="hold" grpId="1" nodeType="withEffect">
                                  <p:stCondLst>
                                    <p:cond delay="0"/>
                                  </p:stCondLst>
                                  <p:childTnLst>
                                    <p:animRot by="-21600000">
                                      <p:cBhvr>
                                        <p:cTn id="79" dur="3000" fill="hold"/>
                                        <p:tgtEl>
                                          <p:spTgt spid="4"/>
                                        </p:tgtEl>
                                        <p:attrNameLst>
                                          <p:attrName>r</p:attrName>
                                        </p:attrNameLst>
                                      </p:cBhvr>
                                    </p:animRot>
                                  </p:childTnLst>
                                </p:cTn>
                              </p:par>
                              <p:par>
                                <p:cTn id="80" presetID="8" presetClass="emph" presetSubtype="0" autoRev="1" fill="hold" grpId="1" nodeType="withEffect">
                                  <p:stCondLst>
                                    <p:cond delay="0"/>
                                  </p:stCondLst>
                                  <p:childTnLst>
                                    <p:animRot by="-21600000">
                                      <p:cBhvr>
                                        <p:cTn id="81" dur="3000" fill="hold"/>
                                        <p:tgtEl>
                                          <p:spTgt spid="6"/>
                                        </p:tgtEl>
                                        <p:attrNameLst>
                                          <p:attrName>r</p:attrName>
                                        </p:attrNameLst>
                                      </p:cBhvr>
                                    </p:animRot>
                                  </p:childTnLst>
                                </p:cTn>
                              </p:par>
                              <p:par>
                                <p:cTn id="82" presetID="8" presetClass="emph" presetSubtype="0" autoRev="1" fill="hold" grpId="1" nodeType="withEffect">
                                  <p:stCondLst>
                                    <p:cond delay="0"/>
                                  </p:stCondLst>
                                  <p:childTnLst>
                                    <p:animRot by="-21600000">
                                      <p:cBhvr>
                                        <p:cTn id="83" dur="3000" fill="hold"/>
                                        <p:tgtEl>
                                          <p:spTgt spid="8"/>
                                        </p:tgtEl>
                                        <p:attrNameLst>
                                          <p:attrName>r</p:attrName>
                                        </p:attrNameLst>
                                      </p:cBhvr>
                                    </p:animRot>
                                  </p:childTnLst>
                                </p:cTn>
                              </p:par>
                              <p:par>
                                <p:cTn id="84" presetID="8" presetClass="emph" presetSubtype="0" autoRev="1" fill="hold" grpId="1" nodeType="withEffect">
                                  <p:stCondLst>
                                    <p:cond delay="0"/>
                                  </p:stCondLst>
                                  <p:childTnLst>
                                    <p:animRot by="-21600000">
                                      <p:cBhvr>
                                        <p:cTn id="85" dur="3000" fill="hold"/>
                                        <p:tgtEl>
                                          <p:spTgt spid="10"/>
                                        </p:tgtEl>
                                        <p:attrNameLst>
                                          <p:attrName>r</p:attrName>
                                        </p:attrNameLst>
                                      </p:cBhvr>
                                    </p:animRot>
                                  </p:childTnLst>
                                </p:cTn>
                              </p:par>
                              <p:par>
                                <p:cTn id="86" presetID="8" presetClass="emph" presetSubtype="0" autoRev="1" fill="hold" grpId="1" nodeType="withEffect">
                                  <p:stCondLst>
                                    <p:cond delay="0"/>
                                  </p:stCondLst>
                                  <p:childTnLst>
                                    <p:animRot by="-21600000">
                                      <p:cBhvr>
                                        <p:cTn id="87" dur="3000" fill="hold"/>
                                        <p:tgtEl>
                                          <p:spTgt spid="12"/>
                                        </p:tgtEl>
                                        <p:attrNameLst>
                                          <p:attrName>r</p:attrName>
                                        </p:attrNameLst>
                                      </p:cBhvr>
                                    </p:animRot>
                                  </p:childTnLst>
                                </p:cTn>
                              </p:par>
                              <p:par>
                                <p:cTn id="88" presetID="8" presetClass="emph" presetSubtype="0" autoRev="1" fill="hold" grpId="1" nodeType="withEffect">
                                  <p:stCondLst>
                                    <p:cond delay="0"/>
                                  </p:stCondLst>
                                  <p:childTnLst>
                                    <p:animRot by="-21600000">
                                      <p:cBhvr>
                                        <p:cTn id="89" dur="3000" fill="hold"/>
                                        <p:tgtEl>
                                          <p:spTgt spid="14"/>
                                        </p:tgtEl>
                                        <p:attrNameLst>
                                          <p:attrName>r</p:attrName>
                                        </p:attrNameLst>
                                      </p:cBhvr>
                                    </p:animRot>
                                  </p:childTnLst>
                                </p:cTn>
                              </p:par>
                              <p:par>
                                <p:cTn id="90" presetID="8" presetClass="emph" presetSubtype="0" autoRev="1" fill="hold" grpId="1" nodeType="withEffect">
                                  <p:stCondLst>
                                    <p:cond delay="0"/>
                                  </p:stCondLst>
                                  <p:childTnLst>
                                    <p:animRot by="-21600000">
                                      <p:cBhvr>
                                        <p:cTn id="91" dur="3000" fill="hold"/>
                                        <p:tgtEl>
                                          <p:spTgt spid="16"/>
                                        </p:tgtEl>
                                        <p:attrNameLst>
                                          <p:attrName>r</p:attrName>
                                        </p:attrNameLst>
                                      </p:cBhvr>
                                    </p:animRot>
                                  </p:childTnLst>
                                </p:cTn>
                              </p:par>
                              <p:par>
                                <p:cTn id="92" presetID="2" presetClass="entr" presetSubtype="9" fill="hold" grpId="0" nodeType="withEffect">
                                  <p:stCondLst>
                                    <p:cond delay="0"/>
                                  </p:stCondLst>
                                  <p:childTnLst>
                                    <p:set>
                                      <p:cBhvr>
                                        <p:cTn id="93" dur="1" fill="hold">
                                          <p:stCondLst>
                                            <p:cond delay="0"/>
                                          </p:stCondLst>
                                        </p:cTn>
                                        <p:tgtEl>
                                          <p:spTgt spid="19"/>
                                        </p:tgtEl>
                                        <p:attrNameLst>
                                          <p:attrName>style.visibility</p:attrName>
                                        </p:attrNameLst>
                                      </p:cBhvr>
                                      <p:to>
                                        <p:strVal val="visible"/>
                                      </p:to>
                                    </p:set>
                                    <p:anim calcmode="lin" valueType="num">
                                      <p:cBhvr additive="base">
                                        <p:cTn id="94" dur="3000" fill="hold"/>
                                        <p:tgtEl>
                                          <p:spTgt spid="19"/>
                                        </p:tgtEl>
                                        <p:attrNameLst>
                                          <p:attrName>ppt_x</p:attrName>
                                        </p:attrNameLst>
                                      </p:cBhvr>
                                      <p:tavLst>
                                        <p:tav tm="0">
                                          <p:val>
                                            <p:strVal val="0-#ppt_w/2"/>
                                          </p:val>
                                        </p:tav>
                                        <p:tav tm="100000">
                                          <p:val>
                                            <p:strVal val="#ppt_x"/>
                                          </p:val>
                                        </p:tav>
                                      </p:tavLst>
                                    </p:anim>
                                    <p:anim calcmode="lin" valueType="num">
                                      <p:cBhvr additive="base">
                                        <p:cTn id="95" dur="3000" fill="hold"/>
                                        <p:tgtEl>
                                          <p:spTgt spid="19"/>
                                        </p:tgtEl>
                                        <p:attrNameLst>
                                          <p:attrName>ppt_y</p:attrName>
                                        </p:attrNameLst>
                                      </p:cBhvr>
                                      <p:tavLst>
                                        <p:tav tm="0">
                                          <p:val>
                                            <p:strVal val="0-#ppt_h/2"/>
                                          </p:val>
                                        </p:tav>
                                        <p:tav tm="100000">
                                          <p:val>
                                            <p:strVal val="#ppt_y"/>
                                          </p:val>
                                        </p:tav>
                                      </p:tavLst>
                                    </p:anim>
                                  </p:childTnLst>
                                </p:cTn>
                              </p:par>
                              <p:par>
                                <p:cTn id="96" presetID="2" presetClass="entr" presetSubtype="9" fill="hold" grpId="0" nodeType="withEffect">
                                  <p:stCondLst>
                                    <p:cond delay="0"/>
                                  </p:stCondLst>
                                  <p:childTnLst>
                                    <p:set>
                                      <p:cBhvr>
                                        <p:cTn id="97" dur="1" fill="hold">
                                          <p:stCondLst>
                                            <p:cond delay="0"/>
                                          </p:stCondLst>
                                        </p:cTn>
                                        <p:tgtEl>
                                          <p:spTgt spid="21"/>
                                        </p:tgtEl>
                                        <p:attrNameLst>
                                          <p:attrName>style.visibility</p:attrName>
                                        </p:attrNameLst>
                                      </p:cBhvr>
                                      <p:to>
                                        <p:strVal val="visible"/>
                                      </p:to>
                                    </p:set>
                                    <p:anim calcmode="lin" valueType="num">
                                      <p:cBhvr additive="base">
                                        <p:cTn id="98" dur="3000" fill="hold"/>
                                        <p:tgtEl>
                                          <p:spTgt spid="21"/>
                                        </p:tgtEl>
                                        <p:attrNameLst>
                                          <p:attrName>ppt_x</p:attrName>
                                        </p:attrNameLst>
                                      </p:cBhvr>
                                      <p:tavLst>
                                        <p:tav tm="0">
                                          <p:val>
                                            <p:strVal val="0-#ppt_w/2"/>
                                          </p:val>
                                        </p:tav>
                                        <p:tav tm="100000">
                                          <p:val>
                                            <p:strVal val="#ppt_x"/>
                                          </p:val>
                                        </p:tav>
                                      </p:tavLst>
                                    </p:anim>
                                    <p:anim calcmode="lin" valueType="num">
                                      <p:cBhvr additive="base">
                                        <p:cTn id="99" dur="3000" fill="hold"/>
                                        <p:tgtEl>
                                          <p:spTgt spid="21"/>
                                        </p:tgtEl>
                                        <p:attrNameLst>
                                          <p:attrName>ppt_y</p:attrName>
                                        </p:attrNameLst>
                                      </p:cBhvr>
                                      <p:tavLst>
                                        <p:tav tm="0">
                                          <p:val>
                                            <p:strVal val="0-#ppt_h/2"/>
                                          </p:val>
                                        </p:tav>
                                        <p:tav tm="100000">
                                          <p:val>
                                            <p:strVal val="#ppt_y"/>
                                          </p:val>
                                        </p:tav>
                                      </p:tavLst>
                                    </p:anim>
                                  </p:childTnLst>
                                </p:cTn>
                              </p:par>
                              <p:par>
                                <p:cTn id="100" presetID="2" presetClass="entr" presetSubtype="9" fill="hold" grpId="0" nodeType="withEffect">
                                  <p:stCondLst>
                                    <p:cond delay="0"/>
                                  </p:stCondLst>
                                  <p:childTnLst>
                                    <p:set>
                                      <p:cBhvr>
                                        <p:cTn id="101" dur="1" fill="hold">
                                          <p:stCondLst>
                                            <p:cond delay="0"/>
                                          </p:stCondLst>
                                        </p:cTn>
                                        <p:tgtEl>
                                          <p:spTgt spid="23"/>
                                        </p:tgtEl>
                                        <p:attrNameLst>
                                          <p:attrName>style.visibility</p:attrName>
                                        </p:attrNameLst>
                                      </p:cBhvr>
                                      <p:to>
                                        <p:strVal val="visible"/>
                                      </p:to>
                                    </p:set>
                                    <p:anim calcmode="lin" valueType="num">
                                      <p:cBhvr additive="base">
                                        <p:cTn id="102" dur="3000" fill="hold"/>
                                        <p:tgtEl>
                                          <p:spTgt spid="23"/>
                                        </p:tgtEl>
                                        <p:attrNameLst>
                                          <p:attrName>ppt_x</p:attrName>
                                        </p:attrNameLst>
                                      </p:cBhvr>
                                      <p:tavLst>
                                        <p:tav tm="0">
                                          <p:val>
                                            <p:strVal val="0-#ppt_w/2"/>
                                          </p:val>
                                        </p:tav>
                                        <p:tav tm="100000">
                                          <p:val>
                                            <p:strVal val="#ppt_x"/>
                                          </p:val>
                                        </p:tav>
                                      </p:tavLst>
                                    </p:anim>
                                    <p:anim calcmode="lin" valueType="num">
                                      <p:cBhvr additive="base">
                                        <p:cTn id="103" dur="3000" fill="hold"/>
                                        <p:tgtEl>
                                          <p:spTgt spid="23"/>
                                        </p:tgtEl>
                                        <p:attrNameLst>
                                          <p:attrName>ppt_y</p:attrName>
                                        </p:attrNameLst>
                                      </p:cBhvr>
                                      <p:tavLst>
                                        <p:tav tm="0">
                                          <p:val>
                                            <p:strVal val="0-#ppt_h/2"/>
                                          </p:val>
                                        </p:tav>
                                        <p:tav tm="100000">
                                          <p:val>
                                            <p:strVal val="#ppt_y"/>
                                          </p:val>
                                        </p:tav>
                                      </p:tavLst>
                                    </p:anim>
                                  </p:childTnLst>
                                </p:cTn>
                              </p:par>
                              <p:par>
                                <p:cTn id="104" presetID="2" presetClass="entr" presetSubtype="9" fill="hold" grpId="0" nodeType="withEffect">
                                  <p:stCondLst>
                                    <p:cond delay="0"/>
                                  </p:stCondLst>
                                  <p:childTnLst>
                                    <p:set>
                                      <p:cBhvr>
                                        <p:cTn id="105" dur="1" fill="hold">
                                          <p:stCondLst>
                                            <p:cond delay="0"/>
                                          </p:stCondLst>
                                        </p:cTn>
                                        <p:tgtEl>
                                          <p:spTgt spid="25"/>
                                        </p:tgtEl>
                                        <p:attrNameLst>
                                          <p:attrName>style.visibility</p:attrName>
                                        </p:attrNameLst>
                                      </p:cBhvr>
                                      <p:to>
                                        <p:strVal val="visible"/>
                                      </p:to>
                                    </p:set>
                                    <p:anim calcmode="lin" valueType="num">
                                      <p:cBhvr additive="base">
                                        <p:cTn id="106" dur="3000" fill="hold"/>
                                        <p:tgtEl>
                                          <p:spTgt spid="25"/>
                                        </p:tgtEl>
                                        <p:attrNameLst>
                                          <p:attrName>ppt_x</p:attrName>
                                        </p:attrNameLst>
                                      </p:cBhvr>
                                      <p:tavLst>
                                        <p:tav tm="0">
                                          <p:val>
                                            <p:strVal val="0-#ppt_w/2"/>
                                          </p:val>
                                        </p:tav>
                                        <p:tav tm="100000">
                                          <p:val>
                                            <p:strVal val="#ppt_x"/>
                                          </p:val>
                                        </p:tav>
                                      </p:tavLst>
                                    </p:anim>
                                    <p:anim calcmode="lin" valueType="num">
                                      <p:cBhvr additive="base">
                                        <p:cTn id="107" dur="3000" fill="hold"/>
                                        <p:tgtEl>
                                          <p:spTgt spid="25"/>
                                        </p:tgtEl>
                                        <p:attrNameLst>
                                          <p:attrName>ppt_y</p:attrName>
                                        </p:attrNameLst>
                                      </p:cBhvr>
                                      <p:tavLst>
                                        <p:tav tm="0">
                                          <p:val>
                                            <p:strVal val="0-#ppt_h/2"/>
                                          </p:val>
                                        </p:tav>
                                        <p:tav tm="100000">
                                          <p:val>
                                            <p:strVal val="#ppt_y"/>
                                          </p:val>
                                        </p:tav>
                                      </p:tavLst>
                                    </p:anim>
                                  </p:childTnLst>
                                </p:cTn>
                              </p:par>
                              <p:par>
                                <p:cTn id="108" presetID="2" presetClass="entr" presetSubtype="9" fill="hold" grpId="0" nodeType="withEffect">
                                  <p:stCondLst>
                                    <p:cond delay="0"/>
                                  </p:stCondLst>
                                  <p:childTnLst>
                                    <p:set>
                                      <p:cBhvr>
                                        <p:cTn id="109" dur="1" fill="hold">
                                          <p:stCondLst>
                                            <p:cond delay="0"/>
                                          </p:stCondLst>
                                        </p:cTn>
                                        <p:tgtEl>
                                          <p:spTgt spid="27"/>
                                        </p:tgtEl>
                                        <p:attrNameLst>
                                          <p:attrName>style.visibility</p:attrName>
                                        </p:attrNameLst>
                                      </p:cBhvr>
                                      <p:to>
                                        <p:strVal val="visible"/>
                                      </p:to>
                                    </p:set>
                                    <p:anim calcmode="lin" valueType="num">
                                      <p:cBhvr additive="base">
                                        <p:cTn id="110" dur="3000" fill="hold"/>
                                        <p:tgtEl>
                                          <p:spTgt spid="27"/>
                                        </p:tgtEl>
                                        <p:attrNameLst>
                                          <p:attrName>ppt_x</p:attrName>
                                        </p:attrNameLst>
                                      </p:cBhvr>
                                      <p:tavLst>
                                        <p:tav tm="0">
                                          <p:val>
                                            <p:strVal val="0-#ppt_w/2"/>
                                          </p:val>
                                        </p:tav>
                                        <p:tav tm="100000">
                                          <p:val>
                                            <p:strVal val="#ppt_x"/>
                                          </p:val>
                                        </p:tav>
                                      </p:tavLst>
                                    </p:anim>
                                    <p:anim calcmode="lin" valueType="num">
                                      <p:cBhvr additive="base">
                                        <p:cTn id="111" dur="3000" fill="hold"/>
                                        <p:tgtEl>
                                          <p:spTgt spid="27"/>
                                        </p:tgtEl>
                                        <p:attrNameLst>
                                          <p:attrName>ppt_y</p:attrName>
                                        </p:attrNameLst>
                                      </p:cBhvr>
                                      <p:tavLst>
                                        <p:tav tm="0">
                                          <p:val>
                                            <p:strVal val="0-#ppt_h/2"/>
                                          </p:val>
                                        </p:tav>
                                        <p:tav tm="100000">
                                          <p:val>
                                            <p:strVal val="#ppt_y"/>
                                          </p:val>
                                        </p:tav>
                                      </p:tavLst>
                                    </p:anim>
                                  </p:childTnLst>
                                </p:cTn>
                              </p:par>
                              <p:par>
                                <p:cTn id="112" presetID="2" presetClass="entr" presetSubtype="9" fill="hold" grpId="0" nodeType="withEffect">
                                  <p:stCondLst>
                                    <p:cond delay="0"/>
                                  </p:stCondLst>
                                  <p:childTnLst>
                                    <p:set>
                                      <p:cBhvr>
                                        <p:cTn id="113" dur="1" fill="hold">
                                          <p:stCondLst>
                                            <p:cond delay="0"/>
                                          </p:stCondLst>
                                        </p:cTn>
                                        <p:tgtEl>
                                          <p:spTgt spid="29"/>
                                        </p:tgtEl>
                                        <p:attrNameLst>
                                          <p:attrName>style.visibility</p:attrName>
                                        </p:attrNameLst>
                                      </p:cBhvr>
                                      <p:to>
                                        <p:strVal val="visible"/>
                                      </p:to>
                                    </p:set>
                                    <p:anim calcmode="lin" valueType="num">
                                      <p:cBhvr additive="base">
                                        <p:cTn id="114" dur="3000" fill="hold"/>
                                        <p:tgtEl>
                                          <p:spTgt spid="29"/>
                                        </p:tgtEl>
                                        <p:attrNameLst>
                                          <p:attrName>ppt_x</p:attrName>
                                        </p:attrNameLst>
                                      </p:cBhvr>
                                      <p:tavLst>
                                        <p:tav tm="0">
                                          <p:val>
                                            <p:strVal val="0-#ppt_w/2"/>
                                          </p:val>
                                        </p:tav>
                                        <p:tav tm="100000">
                                          <p:val>
                                            <p:strVal val="#ppt_x"/>
                                          </p:val>
                                        </p:tav>
                                      </p:tavLst>
                                    </p:anim>
                                    <p:anim calcmode="lin" valueType="num">
                                      <p:cBhvr additive="base">
                                        <p:cTn id="115" dur="3000" fill="hold"/>
                                        <p:tgtEl>
                                          <p:spTgt spid="29"/>
                                        </p:tgtEl>
                                        <p:attrNameLst>
                                          <p:attrName>ppt_y</p:attrName>
                                        </p:attrNameLst>
                                      </p:cBhvr>
                                      <p:tavLst>
                                        <p:tav tm="0">
                                          <p:val>
                                            <p:strVal val="0-#ppt_h/2"/>
                                          </p:val>
                                        </p:tav>
                                        <p:tav tm="100000">
                                          <p:val>
                                            <p:strVal val="#ppt_y"/>
                                          </p:val>
                                        </p:tav>
                                      </p:tavLst>
                                    </p:anim>
                                  </p:childTnLst>
                                </p:cTn>
                              </p:par>
                              <p:par>
                                <p:cTn id="116" presetID="2" presetClass="entr" presetSubtype="9" fill="hold" grpId="0" nodeType="withEffect">
                                  <p:stCondLst>
                                    <p:cond delay="0"/>
                                  </p:stCondLst>
                                  <p:childTnLst>
                                    <p:set>
                                      <p:cBhvr>
                                        <p:cTn id="117" dur="1" fill="hold">
                                          <p:stCondLst>
                                            <p:cond delay="0"/>
                                          </p:stCondLst>
                                        </p:cTn>
                                        <p:tgtEl>
                                          <p:spTgt spid="31"/>
                                        </p:tgtEl>
                                        <p:attrNameLst>
                                          <p:attrName>style.visibility</p:attrName>
                                        </p:attrNameLst>
                                      </p:cBhvr>
                                      <p:to>
                                        <p:strVal val="visible"/>
                                      </p:to>
                                    </p:set>
                                    <p:anim calcmode="lin" valueType="num">
                                      <p:cBhvr additive="base">
                                        <p:cTn id="118" dur="3000" fill="hold"/>
                                        <p:tgtEl>
                                          <p:spTgt spid="31"/>
                                        </p:tgtEl>
                                        <p:attrNameLst>
                                          <p:attrName>ppt_x</p:attrName>
                                        </p:attrNameLst>
                                      </p:cBhvr>
                                      <p:tavLst>
                                        <p:tav tm="0">
                                          <p:val>
                                            <p:strVal val="0-#ppt_w/2"/>
                                          </p:val>
                                        </p:tav>
                                        <p:tav tm="100000">
                                          <p:val>
                                            <p:strVal val="#ppt_x"/>
                                          </p:val>
                                        </p:tav>
                                      </p:tavLst>
                                    </p:anim>
                                    <p:anim calcmode="lin" valueType="num">
                                      <p:cBhvr additive="base">
                                        <p:cTn id="119" dur="3000" fill="hold"/>
                                        <p:tgtEl>
                                          <p:spTgt spid="31"/>
                                        </p:tgtEl>
                                        <p:attrNameLst>
                                          <p:attrName>ppt_y</p:attrName>
                                        </p:attrNameLst>
                                      </p:cBhvr>
                                      <p:tavLst>
                                        <p:tav tm="0">
                                          <p:val>
                                            <p:strVal val="0-#ppt_h/2"/>
                                          </p:val>
                                        </p:tav>
                                        <p:tav tm="100000">
                                          <p:val>
                                            <p:strVal val="#ppt_y"/>
                                          </p:val>
                                        </p:tav>
                                      </p:tavLst>
                                    </p:anim>
                                  </p:childTnLst>
                                </p:cTn>
                              </p:par>
                              <p:par>
                                <p:cTn id="120" presetID="2" presetClass="entr" presetSubtype="3" fill="hold" grpId="0" nodeType="withEffect">
                                  <p:stCondLst>
                                    <p:cond delay="0"/>
                                  </p:stCondLst>
                                  <p:childTnLst>
                                    <p:set>
                                      <p:cBhvr>
                                        <p:cTn id="121" dur="1" fill="hold">
                                          <p:stCondLst>
                                            <p:cond delay="0"/>
                                          </p:stCondLst>
                                        </p:cTn>
                                        <p:tgtEl>
                                          <p:spTgt spid="18"/>
                                        </p:tgtEl>
                                        <p:attrNameLst>
                                          <p:attrName>style.visibility</p:attrName>
                                        </p:attrNameLst>
                                      </p:cBhvr>
                                      <p:to>
                                        <p:strVal val="visible"/>
                                      </p:to>
                                    </p:set>
                                    <p:anim calcmode="lin" valueType="num">
                                      <p:cBhvr additive="base">
                                        <p:cTn id="122" dur="3000" fill="hold"/>
                                        <p:tgtEl>
                                          <p:spTgt spid="18"/>
                                        </p:tgtEl>
                                        <p:attrNameLst>
                                          <p:attrName>ppt_x</p:attrName>
                                        </p:attrNameLst>
                                      </p:cBhvr>
                                      <p:tavLst>
                                        <p:tav tm="0">
                                          <p:val>
                                            <p:strVal val="1+#ppt_w/2"/>
                                          </p:val>
                                        </p:tav>
                                        <p:tav tm="100000">
                                          <p:val>
                                            <p:strVal val="#ppt_x"/>
                                          </p:val>
                                        </p:tav>
                                      </p:tavLst>
                                    </p:anim>
                                    <p:anim calcmode="lin" valueType="num">
                                      <p:cBhvr additive="base">
                                        <p:cTn id="123" dur="3000" fill="hold"/>
                                        <p:tgtEl>
                                          <p:spTgt spid="18"/>
                                        </p:tgtEl>
                                        <p:attrNameLst>
                                          <p:attrName>ppt_y</p:attrName>
                                        </p:attrNameLst>
                                      </p:cBhvr>
                                      <p:tavLst>
                                        <p:tav tm="0">
                                          <p:val>
                                            <p:strVal val="0-#ppt_h/2"/>
                                          </p:val>
                                        </p:tav>
                                        <p:tav tm="100000">
                                          <p:val>
                                            <p:strVal val="#ppt_y"/>
                                          </p:val>
                                        </p:tav>
                                      </p:tavLst>
                                    </p:anim>
                                  </p:childTnLst>
                                </p:cTn>
                              </p:par>
                              <p:par>
                                <p:cTn id="124" presetID="2" presetClass="entr" presetSubtype="3" fill="hold" grpId="0" nodeType="withEffect">
                                  <p:stCondLst>
                                    <p:cond delay="0"/>
                                  </p:stCondLst>
                                  <p:childTnLst>
                                    <p:set>
                                      <p:cBhvr>
                                        <p:cTn id="125" dur="1" fill="hold">
                                          <p:stCondLst>
                                            <p:cond delay="0"/>
                                          </p:stCondLst>
                                        </p:cTn>
                                        <p:tgtEl>
                                          <p:spTgt spid="20"/>
                                        </p:tgtEl>
                                        <p:attrNameLst>
                                          <p:attrName>style.visibility</p:attrName>
                                        </p:attrNameLst>
                                      </p:cBhvr>
                                      <p:to>
                                        <p:strVal val="visible"/>
                                      </p:to>
                                    </p:set>
                                    <p:anim calcmode="lin" valueType="num">
                                      <p:cBhvr additive="base">
                                        <p:cTn id="126" dur="3000" fill="hold"/>
                                        <p:tgtEl>
                                          <p:spTgt spid="20"/>
                                        </p:tgtEl>
                                        <p:attrNameLst>
                                          <p:attrName>ppt_x</p:attrName>
                                        </p:attrNameLst>
                                      </p:cBhvr>
                                      <p:tavLst>
                                        <p:tav tm="0">
                                          <p:val>
                                            <p:strVal val="1+#ppt_w/2"/>
                                          </p:val>
                                        </p:tav>
                                        <p:tav tm="100000">
                                          <p:val>
                                            <p:strVal val="#ppt_x"/>
                                          </p:val>
                                        </p:tav>
                                      </p:tavLst>
                                    </p:anim>
                                    <p:anim calcmode="lin" valueType="num">
                                      <p:cBhvr additive="base">
                                        <p:cTn id="127" dur="3000" fill="hold"/>
                                        <p:tgtEl>
                                          <p:spTgt spid="20"/>
                                        </p:tgtEl>
                                        <p:attrNameLst>
                                          <p:attrName>ppt_y</p:attrName>
                                        </p:attrNameLst>
                                      </p:cBhvr>
                                      <p:tavLst>
                                        <p:tav tm="0">
                                          <p:val>
                                            <p:strVal val="0-#ppt_h/2"/>
                                          </p:val>
                                        </p:tav>
                                        <p:tav tm="100000">
                                          <p:val>
                                            <p:strVal val="#ppt_y"/>
                                          </p:val>
                                        </p:tav>
                                      </p:tavLst>
                                    </p:anim>
                                  </p:childTnLst>
                                </p:cTn>
                              </p:par>
                              <p:par>
                                <p:cTn id="128" presetID="2" presetClass="entr" presetSubtype="3" fill="hold" grpId="0" nodeType="withEffect">
                                  <p:stCondLst>
                                    <p:cond delay="0"/>
                                  </p:stCondLst>
                                  <p:childTnLst>
                                    <p:set>
                                      <p:cBhvr>
                                        <p:cTn id="129" dur="1" fill="hold">
                                          <p:stCondLst>
                                            <p:cond delay="0"/>
                                          </p:stCondLst>
                                        </p:cTn>
                                        <p:tgtEl>
                                          <p:spTgt spid="22"/>
                                        </p:tgtEl>
                                        <p:attrNameLst>
                                          <p:attrName>style.visibility</p:attrName>
                                        </p:attrNameLst>
                                      </p:cBhvr>
                                      <p:to>
                                        <p:strVal val="visible"/>
                                      </p:to>
                                    </p:set>
                                    <p:anim calcmode="lin" valueType="num">
                                      <p:cBhvr additive="base">
                                        <p:cTn id="130" dur="3000" fill="hold"/>
                                        <p:tgtEl>
                                          <p:spTgt spid="22"/>
                                        </p:tgtEl>
                                        <p:attrNameLst>
                                          <p:attrName>ppt_x</p:attrName>
                                        </p:attrNameLst>
                                      </p:cBhvr>
                                      <p:tavLst>
                                        <p:tav tm="0">
                                          <p:val>
                                            <p:strVal val="1+#ppt_w/2"/>
                                          </p:val>
                                        </p:tav>
                                        <p:tav tm="100000">
                                          <p:val>
                                            <p:strVal val="#ppt_x"/>
                                          </p:val>
                                        </p:tav>
                                      </p:tavLst>
                                    </p:anim>
                                    <p:anim calcmode="lin" valueType="num">
                                      <p:cBhvr additive="base">
                                        <p:cTn id="131" dur="3000" fill="hold"/>
                                        <p:tgtEl>
                                          <p:spTgt spid="22"/>
                                        </p:tgtEl>
                                        <p:attrNameLst>
                                          <p:attrName>ppt_y</p:attrName>
                                        </p:attrNameLst>
                                      </p:cBhvr>
                                      <p:tavLst>
                                        <p:tav tm="0">
                                          <p:val>
                                            <p:strVal val="0-#ppt_h/2"/>
                                          </p:val>
                                        </p:tav>
                                        <p:tav tm="100000">
                                          <p:val>
                                            <p:strVal val="#ppt_y"/>
                                          </p:val>
                                        </p:tav>
                                      </p:tavLst>
                                    </p:anim>
                                  </p:childTnLst>
                                </p:cTn>
                              </p:par>
                              <p:par>
                                <p:cTn id="132" presetID="2" presetClass="entr" presetSubtype="3" fill="hold" grpId="0" nodeType="withEffect">
                                  <p:stCondLst>
                                    <p:cond delay="0"/>
                                  </p:stCondLst>
                                  <p:childTnLst>
                                    <p:set>
                                      <p:cBhvr>
                                        <p:cTn id="133" dur="1" fill="hold">
                                          <p:stCondLst>
                                            <p:cond delay="0"/>
                                          </p:stCondLst>
                                        </p:cTn>
                                        <p:tgtEl>
                                          <p:spTgt spid="24"/>
                                        </p:tgtEl>
                                        <p:attrNameLst>
                                          <p:attrName>style.visibility</p:attrName>
                                        </p:attrNameLst>
                                      </p:cBhvr>
                                      <p:to>
                                        <p:strVal val="visible"/>
                                      </p:to>
                                    </p:set>
                                    <p:anim calcmode="lin" valueType="num">
                                      <p:cBhvr additive="base">
                                        <p:cTn id="134" dur="3000" fill="hold"/>
                                        <p:tgtEl>
                                          <p:spTgt spid="24"/>
                                        </p:tgtEl>
                                        <p:attrNameLst>
                                          <p:attrName>ppt_x</p:attrName>
                                        </p:attrNameLst>
                                      </p:cBhvr>
                                      <p:tavLst>
                                        <p:tav tm="0">
                                          <p:val>
                                            <p:strVal val="1+#ppt_w/2"/>
                                          </p:val>
                                        </p:tav>
                                        <p:tav tm="100000">
                                          <p:val>
                                            <p:strVal val="#ppt_x"/>
                                          </p:val>
                                        </p:tav>
                                      </p:tavLst>
                                    </p:anim>
                                    <p:anim calcmode="lin" valueType="num">
                                      <p:cBhvr additive="base">
                                        <p:cTn id="135" dur="3000" fill="hold"/>
                                        <p:tgtEl>
                                          <p:spTgt spid="24"/>
                                        </p:tgtEl>
                                        <p:attrNameLst>
                                          <p:attrName>ppt_y</p:attrName>
                                        </p:attrNameLst>
                                      </p:cBhvr>
                                      <p:tavLst>
                                        <p:tav tm="0">
                                          <p:val>
                                            <p:strVal val="0-#ppt_h/2"/>
                                          </p:val>
                                        </p:tav>
                                        <p:tav tm="100000">
                                          <p:val>
                                            <p:strVal val="#ppt_y"/>
                                          </p:val>
                                        </p:tav>
                                      </p:tavLst>
                                    </p:anim>
                                  </p:childTnLst>
                                </p:cTn>
                              </p:par>
                              <p:par>
                                <p:cTn id="136" presetID="2" presetClass="entr" presetSubtype="3" fill="hold" grpId="0" nodeType="withEffect">
                                  <p:stCondLst>
                                    <p:cond delay="0"/>
                                  </p:stCondLst>
                                  <p:childTnLst>
                                    <p:set>
                                      <p:cBhvr>
                                        <p:cTn id="137" dur="1" fill="hold">
                                          <p:stCondLst>
                                            <p:cond delay="0"/>
                                          </p:stCondLst>
                                        </p:cTn>
                                        <p:tgtEl>
                                          <p:spTgt spid="26"/>
                                        </p:tgtEl>
                                        <p:attrNameLst>
                                          <p:attrName>style.visibility</p:attrName>
                                        </p:attrNameLst>
                                      </p:cBhvr>
                                      <p:to>
                                        <p:strVal val="visible"/>
                                      </p:to>
                                    </p:set>
                                    <p:anim calcmode="lin" valueType="num">
                                      <p:cBhvr additive="base">
                                        <p:cTn id="138" dur="3000" fill="hold"/>
                                        <p:tgtEl>
                                          <p:spTgt spid="26"/>
                                        </p:tgtEl>
                                        <p:attrNameLst>
                                          <p:attrName>ppt_x</p:attrName>
                                        </p:attrNameLst>
                                      </p:cBhvr>
                                      <p:tavLst>
                                        <p:tav tm="0">
                                          <p:val>
                                            <p:strVal val="1+#ppt_w/2"/>
                                          </p:val>
                                        </p:tav>
                                        <p:tav tm="100000">
                                          <p:val>
                                            <p:strVal val="#ppt_x"/>
                                          </p:val>
                                        </p:tav>
                                      </p:tavLst>
                                    </p:anim>
                                    <p:anim calcmode="lin" valueType="num">
                                      <p:cBhvr additive="base">
                                        <p:cTn id="139" dur="3000" fill="hold"/>
                                        <p:tgtEl>
                                          <p:spTgt spid="26"/>
                                        </p:tgtEl>
                                        <p:attrNameLst>
                                          <p:attrName>ppt_y</p:attrName>
                                        </p:attrNameLst>
                                      </p:cBhvr>
                                      <p:tavLst>
                                        <p:tav tm="0">
                                          <p:val>
                                            <p:strVal val="0-#ppt_h/2"/>
                                          </p:val>
                                        </p:tav>
                                        <p:tav tm="100000">
                                          <p:val>
                                            <p:strVal val="#ppt_y"/>
                                          </p:val>
                                        </p:tav>
                                      </p:tavLst>
                                    </p:anim>
                                  </p:childTnLst>
                                </p:cTn>
                              </p:par>
                              <p:par>
                                <p:cTn id="140" presetID="2" presetClass="entr" presetSubtype="3" fill="hold" grpId="0" nodeType="withEffect">
                                  <p:stCondLst>
                                    <p:cond delay="0"/>
                                  </p:stCondLst>
                                  <p:childTnLst>
                                    <p:set>
                                      <p:cBhvr>
                                        <p:cTn id="141" dur="1" fill="hold">
                                          <p:stCondLst>
                                            <p:cond delay="0"/>
                                          </p:stCondLst>
                                        </p:cTn>
                                        <p:tgtEl>
                                          <p:spTgt spid="28"/>
                                        </p:tgtEl>
                                        <p:attrNameLst>
                                          <p:attrName>style.visibility</p:attrName>
                                        </p:attrNameLst>
                                      </p:cBhvr>
                                      <p:to>
                                        <p:strVal val="visible"/>
                                      </p:to>
                                    </p:set>
                                    <p:anim calcmode="lin" valueType="num">
                                      <p:cBhvr additive="base">
                                        <p:cTn id="142" dur="3000" fill="hold"/>
                                        <p:tgtEl>
                                          <p:spTgt spid="28"/>
                                        </p:tgtEl>
                                        <p:attrNameLst>
                                          <p:attrName>ppt_x</p:attrName>
                                        </p:attrNameLst>
                                      </p:cBhvr>
                                      <p:tavLst>
                                        <p:tav tm="0">
                                          <p:val>
                                            <p:strVal val="1+#ppt_w/2"/>
                                          </p:val>
                                        </p:tav>
                                        <p:tav tm="100000">
                                          <p:val>
                                            <p:strVal val="#ppt_x"/>
                                          </p:val>
                                        </p:tav>
                                      </p:tavLst>
                                    </p:anim>
                                    <p:anim calcmode="lin" valueType="num">
                                      <p:cBhvr additive="base">
                                        <p:cTn id="143" dur="3000" fill="hold"/>
                                        <p:tgtEl>
                                          <p:spTgt spid="28"/>
                                        </p:tgtEl>
                                        <p:attrNameLst>
                                          <p:attrName>ppt_y</p:attrName>
                                        </p:attrNameLst>
                                      </p:cBhvr>
                                      <p:tavLst>
                                        <p:tav tm="0">
                                          <p:val>
                                            <p:strVal val="0-#ppt_h/2"/>
                                          </p:val>
                                        </p:tav>
                                        <p:tav tm="100000">
                                          <p:val>
                                            <p:strVal val="#ppt_y"/>
                                          </p:val>
                                        </p:tav>
                                      </p:tavLst>
                                    </p:anim>
                                  </p:childTnLst>
                                </p:cTn>
                              </p:par>
                              <p:par>
                                <p:cTn id="144" presetID="2" presetClass="entr" presetSubtype="3" fill="hold" grpId="0" nodeType="withEffect">
                                  <p:stCondLst>
                                    <p:cond delay="0"/>
                                  </p:stCondLst>
                                  <p:childTnLst>
                                    <p:set>
                                      <p:cBhvr>
                                        <p:cTn id="145" dur="1" fill="hold">
                                          <p:stCondLst>
                                            <p:cond delay="0"/>
                                          </p:stCondLst>
                                        </p:cTn>
                                        <p:tgtEl>
                                          <p:spTgt spid="30"/>
                                        </p:tgtEl>
                                        <p:attrNameLst>
                                          <p:attrName>style.visibility</p:attrName>
                                        </p:attrNameLst>
                                      </p:cBhvr>
                                      <p:to>
                                        <p:strVal val="visible"/>
                                      </p:to>
                                    </p:set>
                                    <p:anim calcmode="lin" valueType="num">
                                      <p:cBhvr additive="base">
                                        <p:cTn id="146" dur="3000" fill="hold"/>
                                        <p:tgtEl>
                                          <p:spTgt spid="30"/>
                                        </p:tgtEl>
                                        <p:attrNameLst>
                                          <p:attrName>ppt_x</p:attrName>
                                        </p:attrNameLst>
                                      </p:cBhvr>
                                      <p:tavLst>
                                        <p:tav tm="0">
                                          <p:val>
                                            <p:strVal val="1+#ppt_w/2"/>
                                          </p:val>
                                        </p:tav>
                                        <p:tav tm="100000">
                                          <p:val>
                                            <p:strVal val="#ppt_x"/>
                                          </p:val>
                                        </p:tav>
                                      </p:tavLst>
                                    </p:anim>
                                    <p:anim calcmode="lin" valueType="num">
                                      <p:cBhvr additive="base">
                                        <p:cTn id="147" dur="3000" fill="hold"/>
                                        <p:tgtEl>
                                          <p:spTgt spid="30"/>
                                        </p:tgtEl>
                                        <p:attrNameLst>
                                          <p:attrName>ppt_y</p:attrName>
                                        </p:attrNameLst>
                                      </p:cBhvr>
                                      <p:tavLst>
                                        <p:tav tm="0">
                                          <p:val>
                                            <p:strVal val="0-#ppt_h/2"/>
                                          </p:val>
                                        </p:tav>
                                        <p:tav tm="100000">
                                          <p:val>
                                            <p:strVal val="#ppt_y"/>
                                          </p:val>
                                        </p:tav>
                                      </p:tavLst>
                                    </p:anim>
                                  </p:childTnLst>
                                </p:cTn>
                              </p:par>
                              <p:par>
                                <p:cTn id="148" presetID="8" presetClass="emph" presetSubtype="0" autoRev="1" fill="hold" grpId="1" nodeType="withEffect">
                                  <p:stCondLst>
                                    <p:cond delay="0"/>
                                  </p:stCondLst>
                                  <p:childTnLst>
                                    <p:animRot by="21600000">
                                      <p:cBhvr>
                                        <p:cTn id="149" dur="3000" fill="hold"/>
                                        <p:tgtEl>
                                          <p:spTgt spid="19"/>
                                        </p:tgtEl>
                                        <p:attrNameLst>
                                          <p:attrName>r</p:attrName>
                                        </p:attrNameLst>
                                      </p:cBhvr>
                                    </p:animRot>
                                  </p:childTnLst>
                                </p:cTn>
                              </p:par>
                              <p:par>
                                <p:cTn id="150" presetID="8" presetClass="emph" presetSubtype="0" autoRev="1" fill="hold" grpId="1" nodeType="withEffect">
                                  <p:stCondLst>
                                    <p:cond delay="0"/>
                                  </p:stCondLst>
                                  <p:childTnLst>
                                    <p:animRot by="21600000">
                                      <p:cBhvr>
                                        <p:cTn id="151" dur="3000" fill="hold"/>
                                        <p:tgtEl>
                                          <p:spTgt spid="21"/>
                                        </p:tgtEl>
                                        <p:attrNameLst>
                                          <p:attrName>r</p:attrName>
                                        </p:attrNameLst>
                                      </p:cBhvr>
                                    </p:animRot>
                                  </p:childTnLst>
                                </p:cTn>
                              </p:par>
                              <p:par>
                                <p:cTn id="152" presetID="8" presetClass="emph" presetSubtype="0" autoRev="1" fill="hold" grpId="1" nodeType="withEffect">
                                  <p:stCondLst>
                                    <p:cond delay="0"/>
                                  </p:stCondLst>
                                  <p:childTnLst>
                                    <p:animRot by="21600000">
                                      <p:cBhvr>
                                        <p:cTn id="153" dur="3000" fill="hold"/>
                                        <p:tgtEl>
                                          <p:spTgt spid="23"/>
                                        </p:tgtEl>
                                        <p:attrNameLst>
                                          <p:attrName>r</p:attrName>
                                        </p:attrNameLst>
                                      </p:cBhvr>
                                    </p:animRot>
                                  </p:childTnLst>
                                </p:cTn>
                              </p:par>
                              <p:par>
                                <p:cTn id="154" presetID="8" presetClass="emph" presetSubtype="0" autoRev="1" fill="hold" grpId="1" nodeType="withEffect">
                                  <p:stCondLst>
                                    <p:cond delay="0"/>
                                  </p:stCondLst>
                                  <p:childTnLst>
                                    <p:animRot by="21600000">
                                      <p:cBhvr>
                                        <p:cTn id="155" dur="3000" fill="hold"/>
                                        <p:tgtEl>
                                          <p:spTgt spid="25"/>
                                        </p:tgtEl>
                                        <p:attrNameLst>
                                          <p:attrName>r</p:attrName>
                                        </p:attrNameLst>
                                      </p:cBhvr>
                                    </p:animRot>
                                  </p:childTnLst>
                                </p:cTn>
                              </p:par>
                              <p:par>
                                <p:cTn id="156" presetID="8" presetClass="emph" presetSubtype="0" autoRev="1" fill="hold" grpId="1" nodeType="withEffect">
                                  <p:stCondLst>
                                    <p:cond delay="0"/>
                                  </p:stCondLst>
                                  <p:childTnLst>
                                    <p:animRot by="21600000">
                                      <p:cBhvr>
                                        <p:cTn id="157" dur="3000" fill="hold"/>
                                        <p:tgtEl>
                                          <p:spTgt spid="27"/>
                                        </p:tgtEl>
                                        <p:attrNameLst>
                                          <p:attrName>r</p:attrName>
                                        </p:attrNameLst>
                                      </p:cBhvr>
                                    </p:animRot>
                                  </p:childTnLst>
                                </p:cTn>
                              </p:par>
                              <p:par>
                                <p:cTn id="158" presetID="8" presetClass="emph" presetSubtype="0" autoRev="1" fill="hold" grpId="1" nodeType="withEffect">
                                  <p:stCondLst>
                                    <p:cond delay="0"/>
                                  </p:stCondLst>
                                  <p:childTnLst>
                                    <p:animRot by="21600000">
                                      <p:cBhvr>
                                        <p:cTn id="159" dur="3000" fill="hold"/>
                                        <p:tgtEl>
                                          <p:spTgt spid="29"/>
                                        </p:tgtEl>
                                        <p:attrNameLst>
                                          <p:attrName>r</p:attrName>
                                        </p:attrNameLst>
                                      </p:cBhvr>
                                    </p:animRot>
                                  </p:childTnLst>
                                </p:cTn>
                              </p:par>
                              <p:par>
                                <p:cTn id="160" presetID="8" presetClass="emph" presetSubtype="0" autoRev="1" fill="hold" grpId="1" nodeType="withEffect">
                                  <p:stCondLst>
                                    <p:cond delay="0"/>
                                  </p:stCondLst>
                                  <p:childTnLst>
                                    <p:animRot by="21600000">
                                      <p:cBhvr>
                                        <p:cTn id="161" dur="3000" fill="hold"/>
                                        <p:tgtEl>
                                          <p:spTgt spid="31"/>
                                        </p:tgtEl>
                                        <p:attrNameLst>
                                          <p:attrName>r</p:attrName>
                                        </p:attrNameLst>
                                      </p:cBhvr>
                                    </p:animRot>
                                  </p:childTnLst>
                                </p:cTn>
                              </p:par>
                              <p:par>
                                <p:cTn id="162" presetID="8" presetClass="emph" presetSubtype="0" autoRev="1" fill="hold" grpId="1" nodeType="withEffect">
                                  <p:stCondLst>
                                    <p:cond delay="0"/>
                                  </p:stCondLst>
                                  <p:childTnLst>
                                    <p:animRot by="-21600000">
                                      <p:cBhvr>
                                        <p:cTn id="163" dur="3000" fill="hold"/>
                                        <p:tgtEl>
                                          <p:spTgt spid="18"/>
                                        </p:tgtEl>
                                        <p:attrNameLst>
                                          <p:attrName>r</p:attrName>
                                        </p:attrNameLst>
                                      </p:cBhvr>
                                    </p:animRot>
                                  </p:childTnLst>
                                </p:cTn>
                              </p:par>
                              <p:par>
                                <p:cTn id="164" presetID="8" presetClass="emph" presetSubtype="0" autoRev="1" fill="hold" grpId="1" nodeType="withEffect">
                                  <p:stCondLst>
                                    <p:cond delay="0"/>
                                  </p:stCondLst>
                                  <p:childTnLst>
                                    <p:animRot by="-21600000">
                                      <p:cBhvr>
                                        <p:cTn id="165" dur="3000" fill="hold"/>
                                        <p:tgtEl>
                                          <p:spTgt spid="20"/>
                                        </p:tgtEl>
                                        <p:attrNameLst>
                                          <p:attrName>r</p:attrName>
                                        </p:attrNameLst>
                                      </p:cBhvr>
                                    </p:animRot>
                                  </p:childTnLst>
                                </p:cTn>
                              </p:par>
                              <p:par>
                                <p:cTn id="166" presetID="8" presetClass="emph" presetSubtype="0" autoRev="1" fill="hold" grpId="1" nodeType="withEffect">
                                  <p:stCondLst>
                                    <p:cond delay="0"/>
                                  </p:stCondLst>
                                  <p:childTnLst>
                                    <p:animRot by="-21600000">
                                      <p:cBhvr>
                                        <p:cTn id="167" dur="3000" fill="hold"/>
                                        <p:tgtEl>
                                          <p:spTgt spid="22"/>
                                        </p:tgtEl>
                                        <p:attrNameLst>
                                          <p:attrName>r</p:attrName>
                                        </p:attrNameLst>
                                      </p:cBhvr>
                                    </p:animRot>
                                  </p:childTnLst>
                                </p:cTn>
                              </p:par>
                              <p:par>
                                <p:cTn id="168" presetID="8" presetClass="emph" presetSubtype="0" autoRev="1" fill="hold" grpId="1" nodeType="withEffect">
                                  <p:stCondLst>
                                    <p:cond delay="0"/>
                                  </p:stCondLst>
                                  <p:childTnLst>
                                    <p:animRot by="-21600000">
                                      <p:cBhvr>
                                        <p:cTn id="169" dur="3000" fill="hold"/>
                                        <p:tgtEl>
                                          <p:spTgt spid="24"/>
                                        </p:tgtEl>
                                        <p:attrNameLst>
                                          <p:attrName>r</p:attrName>
                                        </p:attrNameLst>
                                      </p:cBhvr>
                                    </p:animRot>
                                  </p:childTnLst>
                                </p:cTn>
                              </p:par>
                              <p:par>
                                <p:cTn id="170" presetID="8" presetClass="emph" presetSubtype="0" autoRev="1" fill="hold" grpId="1" nodeType="withEffect">
                                  <p:stCondLst>
                                    <p:cond delay="0"/>
                                  </p:stCondLst>
                                  <p:childTnLst>
                                    <p:animRot by="-21600000">
                                      <p:cBhvr>
                                        <p:cTn id="171" dur="3000" fill="hold"/>
                                        <p:tgtEl>
                                          <p:spTgt spid="26"/>
                                        </p:tgtEl>
                                        <p:attrNameLst>
                                          <p:attrName>r</p:attrName>
                                        </p:attrNameLst>
                                      </p:cBhvr>
                                    </p:animRot>
                                  </p:childTnLst>
                                </p:cTn>
                              </p:par>
                              <p:par>
                                <p:cTn id="172" presetID="8" presetClass="emph" presetSubtype="0" autoRev="1" fill="hold" grpId="1" nodeType="withEffect">
                                  <p:stCondLst>
                                    <p:cond delay="0"/>
                                  </p:stCondLst>
                                  <p:childTnLst>
                                    <p:animRot by="-21600000">
                                      <p:cBhvr>
                                        <p:cTn id="173" dur="3000" fill="hold"/>
                                        <p:tgtEl>
                                          <p:spTgt spid="28"/>
                                        </p:tgtEl>
                                        <p:attrNameLst>
                                          <p:attrName>r</p:attrName>
                                        </p:attrNameLst>
                                      </p:cBhvr>
                                    </p:animRot>
                                  </p:childTnLst>
                                </p:cTn>
                              </p:par>
                              <p:par>
                                <p:cTn id="174" presetID="8" presetClass="emph" presetSubtype="0" autoRev="1" fill="hold" grpId="1" nodeType="withEffect">
                                  <p:stCondLst>
                                    <p:cond delay="0"/>
                                  </p:stCondLst>
                                  <p:childTnLst>
                                    <p:animRot by="-21600000">
                                      <p:cBhvr>
                                        <p:cTn id="175" dur="3000" fill="hold"/>
                                        <p:tgtEl>
                                          <p:spTgt spid="30"/>
                                        </p:tgtEl>
                                        <p:attrNameLst>
                                          <p:attrName>r</p:attrName>
                                        </p:attrNameLst>
                                      </p:cBhvr>
                                    </p:animRot>
                                  </p:childTnLst>
                                </p:cTn>
                              </p:par>
                              <p:par>
                                <p:cTn id="176" presetID="2" presetClass="entr" presetSubtype="9" fill="hold" grpId="0" nodeType="withEffect">
                                  <p:stCondLst>
                                    <p:cond delay="0"/>
                                  </p:stCondLst>
                                  <p:childTnLst>
                                    <p:set>
                                      <p:cBhvr>
                                        <p:cTn id="177" dur="1" fill="hold">
                                          <p:stCondLst>
                                            <p:cond delay="0"/>
                                          </p:stCondLst>
                                        </p:cTn>
                                        <p:tgtEl>
                                          <p:spTgt spid="33"/>
                                        </p:tgtEl>
                                        <p:attrNameLst>
                                          <p:attrName>style.visibility</p:attrName>
                                        </p:attrNameLst>
                                      </p:cBhvr>
                                      <p:to>
                                        <p:strVal val="visible"/>
                                      </p:to>
                                    </p:set>
                                    <p:anim calcmode="lin" valueType="num">
                                      <p:cBhvr additive="base">
                                        <p:cTn id="178" dur="3000" fill="hold"/>
                                        <p:tgtEl>
                                          <p:spTgt spid="33"/>
                                        </p:tgtEl>
                                        <p:attrNameLst>
                                          <p:attrName>ppt_x</p:attrName>
                                        </p:attrNameLst>
                                      </p:cBhvr>
                                      <p:tavLst>
                                        <p:tav tm="0">
                                          <p:val>
                                            <p:strVal val="0-#ppt_w/2"/>
                                          </p:val>
                                        </p:tav>
                                        <p:tav tm="100000">
                                          <p:val>
                                            <p:strVal val="#ppt_x"/>
                                          </p:val>
                                        </p:tav>
                                      </p:tavLst>
                                    </p:anim>
                                    <p:anim calcmode="lin" valueType="num">
                                      <p:cBhvr additive="base">
                                        <p:cTn id="179" dur="3000" fill="hold"/>
                                        <p:tgtEl>
                                          <p:spTgt spid="33"/>
                                        </p:tgtEl>
                                        <p:attrNameLst>
                                          <p:attrName>ppt_y</p:attrName>
                                        </p:attrNameLst>
                                      </p:cBhvr>
                                      <p:tavLst>
                                        <p:tav tm="0">
                                          <p:val>
                                            <p:strVal val="0-#ppt_h/2"/>
                                          </p:val>
                                        </p:tav>
                                        <p:tav tm="100000">
                                          <p:val>
                                            <p:strVal val="#ppt_y"/>
                                          </p:val>
                                        </p:tav>
                                      </p:tavLst>
                                    </p:anim>
                                  </p:childTnLst>
                                </p:cTn>
                              </p:par>
                              <p:par>
                                <p:cTn id="180" presetID="2" presetClass="entr" presetSubtype="9" fill="hold" grpId="0" nodeType="withEffect">
                                  <p:stCondLst>
                                    <p:cond delay="0"/>
                                  </p:stCondLst>
                                  <p:childTnLst>
                                    <p:set>
                                      <p:cBhvr>
                                        <p:cTn id="181" dur="1" fill="hold">
                                          <p:stCondLst>
                                            <p:cond delay="0"/>
                                          </p:stCondLst>
                                        </p:cTn>
                                        <p:tgtEl>
                                          <p:spTgt spid="35"/>
                                        </p:tgtEl>
                                        <p:attrNameLst>
                                          <p:attrName>style.visibility</p:attrName>
                                        </p:attrNameLst>
                                      </p:cBhvr>
                                      <p:to>
                                        <p:strVal val="visible"/>
                                      </p:to>
                                    </p:set>
                                    <p:anim calcmode="lin" valueType="num">
                                      <p:cBhvr additive="base">
                                        <p:cTn id="182" dur="3000" fill="hold"/>
                                        <p:tgtEl>
                                          <p:spTgt spid="35"/>
                                        </p:tgtEl>
                                        <p:attrNameLst>
                                          <p:attrName>ppt_x</p:attrName>
                                        </p:attrNameLst>
                                      </p:cBhvr>
                                      <p:tavLst>
                                        <p:tav tm="0">
                                          <p:val>
                                            <p:strVal val="0-#ppt_w/2"/>
                                          </p:val>
                                        </p:tav>
                                        <p:tav tm="100000">
                                          <p:val>
                                            <p:strVal val="#ppt_x"/>
                                          </p:val>
                                        </p:tav>
                                      </p:tavLst>
                                    </p:anim>
                                    <p:anim calcmode="lin" valueType="num">
                                      <p:cBhvr additive="base">
                                        <p:cTn id="183" dur="3000" fill="hold"/>
                                        <p:tgtEl>
                                          <p:spTgt spid="35"/>
                                        </p:tgtEl>
                                        <p:attrNameLst>
                                          <p:attrName>ppt_y</p:attrName>
                                        </p:attrNameLst>
                                      </p:cBhvr>
                                      <p:tavLst>
                                        <p:tav tm="0">
                                          <p:val>
                                            <p:strVal val="0-#ppt_h/2"/>
                                          </p:val>
                                        </p:tav>
                                        <p:tav tm="100000">
                                          <p:val>
                                            <p:strVal val="#ppt_y"/>
                                          </p:val>
                                        </p:tav>
                                      </p:tavLst>
                                    </p:anim>
                                  </p:childTnLst>
                                </p:cTn>
                              </p:par>
                              <p:par>
                                <p:cTn id="184" presetID="2" presetClass="entr" presetSubtype="9" fill="hold" grpId="0" nodeType="withEffect">
                                  <p:stCondLst>
                                    <p:cond delay="0"/>
                                  </p:stCondLst>
                                  <p:childTnLst>
                                    <p:set>
                                      <p:cBhvr>
                                        <p:cTn id="185" dur="1" fill="hold">
                                          <p:stCondLst>
                                            <p:cond delay="0"/>
                                          </p:stCondLst>
                                        </p:cTn>
                                        <p:tgtEl>
                                          <p:spTgt spid="37"/>
                                        </p:tgtEl>
                                        <p:attrNameLst>
                                          <p:attrName>style.visibility</p:attrName>
                                        </p:attrNameLst>
                                      </p:cBhvr>
                                      <p:to>
                                        <p:strVal val="visible"/>
                                      </p:to>
                                    </p:set>
                                    <p:anim calcmode="lin" valueType="num">
                                      <p:cBhvr additive="base">
                                        <p:cTn id="186" dur="3000" fill="hold"/>
                                        <p:tgtEl>
                                          <p:spTgt spid="37"/>
                                        </p:tgtEl>
                                        <p:attrNameLst>
                                          <p:attrName>ppt_x</p:attrName>
                                        </p:attrNameLst>
                                      </p:cBhvr>
                                      <p:tavLst>
                                        <p:tav tm="0">
                                          <p:val>
                                            <p:strVal val="0-#ppt_w/2"/>
                                          </p:val>
                                        </p:tav>
                                        <p:tav tm="100000">
                                          <p:val>
                                            <p:strVal val="#ppt_x"/>
                                          </p:val>
                                        </p:tav>
                                      </p:tavLst>
                                    </p:anim>
                                    <p:anim calcmode="lin" valueType="num">
                                      <p:cBhvr additive="base">
                                        <p:cTn id="187" dur="3000" fill="hold"/>
                                        <p:tgtEl>
                                          <p:spTgt spid="37"/>
                                        </p:tgtEl>
                                        <p:attrNameLst>
                                          <p:attrName>ppt_y</p:attrName>
                                        </p:attrNameLst>
                                      </p:cBhvr>
                                      <p:tavLst>
                                        <p:tav tm="0">
                                          <p:val>
                                            <p:strVal val="0-#ppt_h/2"/>
                                          </p:val>
                                        </p:tav>
                                        <p:tav tm="100000">
                                          <p:val>
                                            <p:strVal val="#ppt_y"/>
                                          </p:val>
                                        </p:tav>
                                      </p:tavLst>
                                    </p:anim>
                                  </p:childTnLst>
                                </p:cTn>
                              </p:par>
                              <p:par>
                                <p:cTn id="188" presetID="2" presetClass="entr" presetSubtype="9" fill="hold" grpId="0" nodeType="withEffect">
                                  <p:stCondLst>
                                    <p:cond delay="0"/>
                                  </p:stCondLst>
                                  <p:childTnLst>
                                    <p:set>
                                      <p:cBhvr>
                                        <p:cTn id="189" dur="1" fill="hold">
                                          <p:stCondLst>
                                            <p:cond delay="0"/>
                                          </p:stCondLst>
                                        </p:cTn>
                                        <p:tgtEl>
                                          <p:spTgt spid="39"/>
                                        </p:tgtEl>
                                        <p:attrNameLst>
                                          <p:attrName>style.visibility</p:attrName>
                                        </p:attrNameLst>
                                      </p:cBhvr>
                                      <p:to>
                                        <p:strVal val="visible"/>
                                      </p:to>
                                    </p:set>
                                    <p:anim calcmode="lin" valueType="num">
                                      <p:cBhvr additive="base">
                                        <p:cTn id="190" dur="3000" fill="hold"/>
                                        <p:tgtEl>
                                          <p:spTgt spid="39"/>
                                        </p:tgtEl>
                                        <p:attrNameLst>
                                          <p:attrName>ppt_x</p:attrName>
                                        </p:attrNameLst>
                                      </p:cBhvr>
                                      <p:tavLst>
                                        <p:tav tm="0">
                                          <p:val>
                                            <p:strVal val="0-#ppt_w/2"/>
                                          </p:val>
                                        </p:tav>
                                        <p:tav tm="100000">
                                          <p:val>
                                            <p:strVal val="#ppt_x"/>
                                          </p:val>
                                        </p:tav>
                                      </p:tavLst>
                                    </p:anim>
                                    <p:anim calcmode="lin" valueType="num">
                                      <p:cBhvr additive="base">
                                        <p:cTn id="191" dur="3000" fill="hold"/>
                                        <p:tgtEl>
                                          <p:spTgt spid="39"/>
                                        </p:tgtEl>
                                        <p:attrNameLst>
                                          <p:attrName>ppt_y</p:attrName>
                                        </p:attrNameLst>
                                      </p:cBhvr>
                                      <p:tavLst>
                                        <p:tav tm="0">
                                          <p:val>
                                            <p:strVal val="0-#ppt_h/2"/>
                                          </p:val>
                                        </p:tav>
                                        <p:tav tm="100000">
                                          <p:val>
                                            <p:strVal val="#ppt_y"/>
                                          </p:val>
                                        </p:tav>
                                      </p:tavLst>
                                    </p:anim>
                                  </p:childTnLst>
                                </p:cTn>
                              </p:par>
                              <p:par>
                                <p:cTn id="192" presetID="2" presetClass="entr" presetSubtype="9" fill="hold" grpId="0" nodeType="withEffect">
                                  <p:stCondLst>
                                    <p:cond delay="0"/>
                                  </p:stCondLst>
                                  <p:childTnLst>
                                    <p:set>
                                      <p:cBhvr>
                                        <p:cTn id="193" dur="1" fill="hold">
                                          <p:stCondLst>
                                            <p:cond delay="0"/>
                                          </p:stCondLst>
                                        </p:cTn>
                                        <p:tgtEl>
                                          <p:spTgt spid="41"/>
                                        </p:tgtEl>
                                        <p:attrNameLst>
                                          <p:attrName>style.visibility</p:attrName>
                                        </p:attrNameLst>
                                      </p:cBhvr>
                                      <p:to>
                                        <p:strVal val="visible"/>
                                      </p:to>
                                    </p:set>
                                    <p:anim calcmode="lin" valueType="num">
                                      <p:cBhvr additive="base">
                                        <p:cTn id="194" dur="3000" fill="hold"/>
                                        <p:tgtEl>
                                          <p:spTgt spid="41"/>
                                        </p:tgtEl>
                                        <p:attrNameLst>
                                          <p:attrName>ppt_x</p:attrName>
                                        </p:attrNameLst>
                                      </p:cBhvr>
                                      <p:tavLst>
                                        <p:tav tm="0">
                                          <p:val>
                                            <p:strVal val="0-#ppt_w/2"/>
                                          </p:val>
                                        </p:tav>
                                        <p:tav tm="100000">
                                          <p:val>
                                            <p:strVal val="#ppt_x"/>
                                          </p:val>
                                        </p:tav>
                                      </p:tavLst>
                                    </p:anim>
                                    <p:anim calcmode="lin" valueType="num">
                                      <p:cBhvr additive="base">
                                        <p:cTn id="195" dur="3000" fill="hold"/>
                                        <p:tgtEl>
                                          <p:spTgt spid="41"/>
                                        </p:tgtEl>
                                        <p:attrNameLst>
                                          <p:attrName>ppt_y</p:attrName>
                                        </p:attrNameLst>
                                      </p:cBhvr>
                                      <p:tavLst>
                                        <p:tav tm="0">
                                          <p:val>
                                            <p:strVal val="0-#ppt_h/2"/>
                                          </p:val>
                                        </p:tav>
                                        <p:tav tm="100000">
                                          <p:val>
                                            <p:strVal val="#ppt_y"/>
                                          </p:val>
                                        </p:tav>
                                      </p:tavLst>
                                    </p:anim>
                                  </p:childTnLst>
                                </p:cTn>
                              </p:par>
                              <p:par>
                                <p:cTn id="196" presetID="2" presetClass="entr" presetSubtype="9" fill="hold" grpId="0" nodeType="withEffect">
                                  <p:stCondLst>
                                    <p:cond delay="0"/>
                                  </p:stCondLst>
                                  <p:childTnLst>
                                    <p:set>
                                      <p:cBhvr>
                                        <p:cTn id="197" dur="1" fill="hold">
                                          <p:stCondLst>
                                            <p:cond delay="0"/>
                                          </p:stCondLst>
                                        </p:cTn>
                                        <p:tgtEl>
                                          <p:spTgt spid="43"/>
                                        </p:tgtEl>
                                        <p:attrNameLst>
                                          <p:attrName>style.visibility</p:attrName>
                                        </p:attrNameLst>
                                      </p:cBhvr>
                                      <p:to>
                                        <p:strVal val="visible"/>
                                      </p:to>
                                    </p:set>
                                    <p:anim calcmode="lin" valueType="num">
                                      <p:cBhvr additive="base">
                                        <p:cTn id="198" dur="3000" fill="hold"/>
                                        <p:tgtEl>
                                          <p:spTgt spid="43"/>
                                        </p:tgtEl>
                                        <p:attrNameLst>
                                          <p:attrName>ppt_x</p:attrName>
                                        </p:attrNameLst>
                                      </p:cBhvr>
                                      <p:tavLst>
                                        <p:tav tm="0">
                                          <p:val>
                                            <p:strVal val="0-#ppt_w/2"/>
                                          </p:val>
                                        </p:tav>
                                        <p:tav tm="100000">
                                          <p:val>
                                            <p:strVal val="#ppt_x"/>
                                          </p:val>
                                        </p:tav>
                                      </p:tavLst>
                                    </p:anim>
                                    <p:anim calcmode="lin" valueType="num">
                                      <p:cBhvr additive="base">
                                        <p:cTn id="199" dur="3000" fill="hold"/>
                                        <p:tgtEl>
                                          <p:spTgt spid="43"/>
                                        </p:tgtEl>
                                        <p:attrNameLst>
                                          <p:attrName>ppt_y</p:attrName>
                                        </p:attrNameLst>
                                      </p:cBhvr>
                                      <p:tavLst>
                                        <p:tav tm="0">
                                          <p:val>
                                            <p:strVal val="0-#ppt_h/2"/>
                                          </p:val>
                                        </p:tav>
                                        <p:tav tm="100000">
                                          <p:val>
                                            <p:strVal val="#ppt_y"/>
                                          </p:val>
                                        </p:tav>
                                      </p:tavLst>
                                    </p:anim>
                                  </p:childTnLst>
                                </p:cTn>
                              </p:par>
                              <p:par>
                                <p:cTn id="200" presetID="2" presetClass="entr" presetSubtype="9" fill="hold" grpId="0" nodeType="withEffect">
                                  <p:stCondLst>
                                    <p:cond delay="0"/>
                                  </p:stCondLst>
                                  <p:childTnLst>
                                    <p:set>
                                      <p:cBhvr>
                                        <p:cTn id="201" dur="1" fill="hold">
                                          <p:stCondLst>
                                            <p:cond delay="0"/>
                                          </p:stCondLst>
                                        </p:cTn>
                                        <p:tgtEl>
                                          <p:spTgt spid="45"/>
                                        </p:tgtEl>
                                        <p:attrNameLst>
                                          <p:attrName>style.visibility</p:attrName>
                                        </p:attrNameLst>
                                      </p:cBhvr>
                                      <p:to>
                                        <p:strVal val="visible"/>
                                      </p:to>
                                    </p:set>
                                    <p:anim calcmode="lin" valueType="num">
                                      <p:cBhvr additive="base">
                                        <p:cTn id="202" dur="3000" fill="hold"/>
                                        <p:tgtEl>
                                          <p:spTgt spid="45"/>
                                        </p:tgtEl>
                                        <p:attrNameLst>
                                          <p:attrName>ppt_x</p:attrName>
                                        </p:attrNameLst>
                                      </p:cBhvr>
                                      <p:tavLst>
                                        <p:tav tm="0">
                                          <p:val>
                                            <p:strVal val="0-#ppt_w/2"/>
                                          </p:val>
                                        </p:tav>
                                        <p:tav tm="100000">
                                          <p:val>
                                            <p:strVal val="#ppt_x"/>
                                          </p:val>
                                        </p:tav>
                                      </p:tavLst>
                                    </p:anim>
                                    <p:anim calcmode="lin" valueType="num">
                                      <p:cBhvr additive="base">
                                        <p:cTn id="203" dur="3000" fill="hold"/>
                                        <p:tgtEl>
                                          <p:spTgt spid="45"/>
                                        </p:tgtEl>
                                        <p:attrNameLst>
                                          <p:attrName>ppt_y</p:attrName>
                                        </p:attrNameLst>
                                      </p:cBhvr>
                                      <p:tavLst>
                                        <p:tav tm="0">
                                          <p:val>
                                            <p:strVal val="0-#ppt_h/2"/>
                                          </p:val>
                                        </p:tav>
                                        <p:tav tm="100000">
                                          <p:val>
                                            <p:strVal val="#ppt_y"/>
                                          </p:val>
                                        </p:tav>
                                      </p:tavLst>
                                    </p:anim>
                                  </p:childTnLst>
                                </p:cTn>
                              </p:par>
                              <p:par>
                                <p:cTn id="204" presetID="2" presetClass="entr" presetSubtype="3" fill="hold" grpId="0" nodeType="withEffect">
                                  <p:stCondLst>
                                    <p:cond delay="0"/>
                                  </p:stCondLst>
                                  <p:childTnLst>
                                    <p:set>
                                      <p:cBhvr>
                                        <p:cTn id="205" dur="1" fill="hold">
                                          <p:stCondLst>
                                            <p:cond delay="0"/>
                                          </p:stCondLst>
                                        </p:cTn>
                                        <p:tgtEl>
                                          <p:spTgt spid="32"/>
                                        </p:tgtEl>
                                        <p:attrNameLst>
                                          <p:attrName>style.visibility</p:attrName>
                                        </p:attrNameLst>
                                      </p:cBhvr>
                                      <p:to>
                                        <p:strVal val="visible"/>
                                      </p:to>
                                    </p:set>
                                    <p:anim calcmode="lin" valueType="num">
                                      <p:cBhvr additive="base">
                                        <p:cTn id="206" dur="3000" fill="hold"/>
                                        <p:tgtEl>
                                          <p:spTgt spid="32"/>
                                        </p:tgtEl>
                                        <p:attrNameLst>
                                          <p:attrName>ppt_x</p:attrName>
                                        </p:attrNameLst>
                                      </p:cBhvr>
                                      <p:tavLst>
                                        <p:tav tm="0">
                                          <p:val>
                                            <p:strVal val="1+#ppt_w/2"/>
                                          </p:val>
                                        </p:tav>
                                        <p:tav tm="100000">
                                          <p:val>
                                            <p:strVal val="#ppt_x"/>
                                          </p:val>
                                        </p:tav>
                                      </p:tavLst>
                                    </p:anim>
                                    <p:anim calcmode="lin" valueType="num">
                                      <p:cBhvr additive="base">
                                        <p:cTn id="207" dur="3000" fill="hold"/>
                                        <p:tgtEl>
                                          <p:spTgt spid="32"/>
                                        </p:tgtEl>
                                        <p:attrNameLst>
                                          <p:attrName>ppt_y</p:attrName>
                                        </p:attrNameLst>
                                      </p:cBhvr>
                                      <p:tavLst>
                                        <p:tav tm="0">
                                          <p:val>
                                            <p:strVal val="0-#ppt_h/2"/>
                                          </p:val>
                                        </p:tav>
                                        <p:tav tm="100000">
                                          <p:val>
                                            <p:strVal val="#ppt_y"/>
                                          </p:val>
                                        </p:tav>
                                      </p:tavLst>
                                    </p:anim>
                                  </p:childTnLst>
                                </p:cTn>
                              </p:par>
                              <p:par>
                                <p:cTn id="208" presetID="2" presetClass="entr" presetSubtype="3" fill="hold" grpId="0" nodeType="withEffect">
                                  <p:stCondLst>
                                    <p:cond delay="0"/>
                                  </p:stCondLst>
                                  <p:childTnLst>
                                    <p:set>
                                      <p:cBhvr>
                                        <p:cTn id="209" dur="1" fill="hold">
                                          <p:stCondLst>
                                            <p:cond delay="0"/>
                                          </p:stCondLst>
                                        </p:cTn>
                                        <p:tgtEl>
                                          <p:spTgt spid="34"/>
                                        </p:tgtEl>
                                        <p:attrNameLst>
                                          <p:attrName>style.visibility</p:attrName>
                                        </p:attrNameLst>
                                      </p:cBhvr>
                                      <p:to>
                                        <p:strVal val="visible"/>
                                      </p:to>
                                    </p:set>
                                    <p:anim calcmode="lin" valueType="num">
                                      <p:cBhvr additive="base">
                                        <p:cTn id="210" dur="3000" fill="hold"/>
                                        <p:tgtEl>
                                          <p:spTgt spid="34"/>
                                        </p:tgtEl>
                                        <p:attrNameLst>
                                          <p:attrName>ppt_x</p:attrName>
                                        </p:attrNameLst>
                                      </p:cBhvr>
                                      <p:tavLst>
                                        <p:tav tm="0">
                                          <p:val>
                                            <p:strVal val="1+#ppt_w/2"/>
                                          </p:val>
                                        </p:tav>
                                        <p:tav tm="100000">
                                          <p:val>
                                            <p:strVal val="#ppt_x"/>
                                          </p:val>
                                        </p:tav>
                                      </p:tavLst>
                                    </p:anim>
                                    <p:anim calcmode="lin" valueType="num">
                                      <p:cBhvr additive="base">
                                        <p:cTn id="211" dur="3000" fill="hold"/>
                                        <p:tgtEl>
                                          <p:spTgt spid="34"/>
                                        </p:tgtEl>
                                        <p:attrNameLst>
                                          <p:attrName>ppt_y</p:attrName>
                                        </p:attrNameLst>
                                      </p:cBhvr>
                                      <p:tavLst>
                                        <p:tav tm="0">
                                          <p:val>
                                            <p:strVal val="0-#ppt_h/2"/>
                                          </p:val>
                                        </p:tav>
                                        <p:tav tm="100000">
                                          <p:val>
                                            <p:strVal val="#ppt_y"/>
                                          </p:val>
                                        </p:tav>
                                      </p:tavLst>
                                    </p:anim>
                                  </p:childTnLst>
                                </p:cTn>
                              </p:par>
                              <p:par>
                                <p:cTn id="212" presetID="2" presetClass="entr" presetSubtype="3" fill="hold" grpId="0" nodeType="withEffect">
                                  <p:stCondLst>
                                    <p:cond delay="0"/>
                                  </p:stCondLst>
                                  <p:childTnLst>
                                    <p:set>
                                      <p:cBhvr>
                                        <p:cTn id="213" dur="1" fill="hold">
                                          <p:stCondLst>
                                            <p:cond delay="0"/>
                                          </p:stCondLst>
                                        </p:cTn>
                                        <p:tgtEl>
                                          <p:spTgt spid="36"/>
                                        </p:tgtEl>
                                        <p:attrNameLst>
                                          <p:attrName>style.visibility</p:attrName>
                                        </p:attrNameLst>
                                      </p:cBhvr>
                                      <p:to>
                                        <p:strVal val="visible"/>
                                      </p:to>
                                    </p:set>
                                    <p:anim calcmode="lin" valueType="num">
                                      <p:cBhvr additive="base">
                                        <p:cTn id="214" dur="3000" fill="hold"/>
                                        <p:tgtEl>
                                          <p:spTgt spid="36"/>
                                        </p:tgtEl>
                                        <p:attrNameLst>
                                          <p:attrName>ppt_x</p:attrName>
                                        </p:attrNameLst>
                                      </p:cBhvr>
                                      <p:tavLst>
                                        <p:tav tm="0">
                                          <p:val>
                                            <p:strVal val="1+#ppt_w/2"/>
                                          </p:val>
                                        </p:tav>
                                        <p:tav tm="100000">
                                          <p:val>
                                            <p:strVal val="#ppt_x"/>
                                          </p:val>
                                        </p:tav>
                                      </p:tavLst>
                                    </p:anim>
                                    <p:anim calcmode="lin" valueType="num">
                                      <p:cBhvr additive="base">
                                        <p:cTn id="215" dur="3000" fill="hold"/>
                                        <p:tgtEl>
                                          <p:spTgt spid="36"/>
                                        </p:tgtEl>
                                        <p:attrNameLst>
                                          <p:attrName>ppt_y</p:attrName>
                                        </p:attrNameLst>
                                      </p:cBhvr>
                                      <p:tavLst>
                                        <p:tav tm="0">
                                          <p:val>
                                            <p:strVal val="0-#ppt_h/2"/>
                                          </p:val>
                                        </p:tav>
                                        <p:tav tm="100000">
                                          <p:val>
                                            <p:strVal val="#ppt_y"/>
                                          </p:val>
                                        </p:tav>
                                      </p:tavLst>
                                    </p:anim>
                                  </p:childTnLst>
                                </p:cTn>
                              </p:par>
                              <p:par>
                                <p:cTn id="216" presetID="2" presetClass="entr" presetSubtype="3" fill="hold" grpId="0" nodeType="withEffect">
                                  <p:stCondLst>
                                    <p:cond delay="0"/>
                                  </p:stCondLst>
                                  <p:childTnLst>
                                    <p:set>
                                      <p:cBhvr>
                                        <p:cTn id="217" dur="1" fill="hold">
                                          <p:stCondLst>
                                            <p:cond delay="0"/>
                                          </p:stCondLst>
                                        </p:cTn>
                                        <p:tgtEl>
                                          <p:spTgt spid="38"/>
                                        </p:tgtEl>
                                        <p:attrNameLst>
                                          <p:attrName>style.visibility</p:attrName>
                                        </p:attrNameLst>
                                      </p:cBhvr>
                                      <p:to>
                                        <p:strVal val="visible"/>
                                      </p:to>
                                    </p:set>
                                    <p:anim calcmode="lin" valueType="num">
                                      <p:cBhvr additive="base">
                                        <p:cTn id="218" dur="3000" fill="hold"/>
                                        <p:tgtEl>
                                          <p:spTgt spid="38"/>
                                        </p:tgtEl>
                                        <p:attrNameLst>
                                          <p:attrName>ppt_x</p:attrName>
                                        </p:attrNameLst>
                                      </p:cBhvr>
                                      <p:tavLst>
                                        <p:tav tm="0">
                                          <p:val>
                                            <p:strVal val="1+#ppt_w/2"/>
                                          </p:val>
                                        </p:tav>
                                        <p:tav tm="100000">
                                          <p:val>
                                            <p:strVal val="#ppt_x"/>
                                          </p:val>
                                        </p:tav>
                                      </p:tavLst>
                                    </p:anim>
                                    <p:anim calcmode="lin" valueType="num">
                                      <p:cBhvr additive="base">
                                        <p:cTn id="219" dur="3000" fill="hold"/>
                                        <p:tgtEl>
                                          <p:spTgt spid="38"/>
                                        </p:tgtEl>
                                        <p:attrNameLst>
                                          <p:attrName>ppt_y</p:attrName>
                                        </p:attrNameLst>
                                      </p:cBhvr>
                                      <p:tavLst>
                                        <p:tav tm="0">
                                          <p:val>
                                            <p:strVal val="0-#ppt_h/2"/>
                                          </p:val>
                                        </p:tav>
                                        <p:tav tm="100000">
                                          <p:val>
                                            <p:strVal val="#ppt_y"/>
                                          </p:val>
                                        </p:tav>
                                      </p:tavLst>
                                    </p:anim>
                                  </p:childTnLst>
                                </p:cTn>
                              </p:par>
                              <p:par>
                                <p:cTn id="220" presetID="2" presetClass="entr" presetSubtype="3" fill="hold" grpId="0" nodeType="withEffect">
                                  <p:stCondLst>
                                    <p:cond delay="0"/>
                                  </p:stCondLst>
                                  <p:childTnLst>
                                    <p:set>
                                      <p:cBhvr>
                                        <p:cTn id="221" dur="1" fill="hold">
                                          <p:stCondLst>
                                            <p:cond delay="0"/>
                                          </p:stCondLst>
                                        </p:cTn>
                                        <p:tgtEl>
                                          <p:spTgt spid="40"/>
                                        </p:tgtEl>
                                        <p:attrNameLst>
                                          <p:attrName>style.visibility</p:attrName>
                                        </p:attrNameLst>
                                      </p:cBhvr>
                                      <p:to>
                                        <p:strVal val="visible"/>
                                      </p:to>
                                    </p:set>
                                    <p:anim calcmode="lin" valueType="num">
                                      <p:cBhvr additive="base">
                                        <p:cTn id="222" dur="3000" fill="hold"/>
                                        <p:tgtEl>
                                          <p:spTgt spid="40"/>
                                        </p:tgtEl>
                                        <p:attrNameLst>
                                          <p:attrName>ppt_x</p:attrName>
                                        </p:attrNameLst>
                                      </p:cBhvr>
                                      <p:tavLst>
                                        <p:tav tm="0">
                                          <p:val>
                                            <p:strVal val="1+#ppt_w/2"/>
                                          </p:val>
                                        </p:tav>
                                        <p:tav tm="100000">
                                          <p:val>
                                            <p:strVal val="#ppt_x"/>
                                          </p:val>
                                        </p:tav>
                                      </p:tavLst>
                                    </p:anim>
                                    <p:anim calcmode="lin" valueType="num">
                                      <p:cBhvr additive="base">
                                        <p:cTn id="223" dur="3000" fill="hold"/>
                                        <p:tgtEl>
                                          <p:spTgt spid="40"/>
                                        </p:tgtEl>
                                        <p:attrNameLst>
                                          <p:attrName>ppt_y</p:attrName>
                                        </p:attrNameLst>
                                      </p:cBhvr>
                                      <p:tavLst>
                                        <p:tav tm="0">
                                          <p:val>
                                            <p:strVal val="0-#ppt_h/2"/>
                                          </p:val>
                                        </p:tav>
                                        <p:tav tm="100000">
                                          <p:val>
                                            <p:strVal val="#ppt_y"/>
                                          </p:val>
                                        </p:tav>
                                      </p:tavLst>
                                    </p:anim>
                                  </p:childTnLst>
                                </p:cTn>
                              </p:par>
                              <p:par>
                                <p:cTn id="224" presetID="2" presetClass="entr" presetSubtype="3" fill="hold" grpId="0" nodeType="withEffect">
                                  <p:stCondLst>
                                    <p:cond delay="0"/>
                                  </p:stCondLst>
                                  <p:childTnLst>
                                    <p:set>
                                      <p:cBhvr>
                                        <p:cTn id="225" dur="1" fill="hold">
                                          <p:stCondLst>
                                            <p:cond delay="0"/>
                                          </p:stCondLst>
                                        </p:cTn>
                                        <p:tgtEl>
                                          <p:spTgt spid="42"/>
                                        </p:tgtEl>
                                        <p:attrNameLst>
                                          <p:attrName>style.visibility</p:attrName>
                                        </p:attrNameLst>
                                      </p:cBhvr>
                                      <p:to>
                                        <p:strVal val="visible"/>
                                      </p:to>
                                    </p:set>
                                    <p:anim calcmode="lin" valueType="num">
                                      <p:cBhvr additive="base">
                                        <p:cTn id="226" dur="3000" fill="hold"/>
                                        <p:tgtEl>
                                          <p:spTgt spid="42"/>
                                        </p:tgtEl>
                                        <p:attrNameLst>
                                          <p:attrName>ppt_x</p:attrName>
                                        </p:attrNameLst>
                                      </p:cBhvr>
                                      <p:tavLst>
                                        <p:tav tm="0">
                                          <p:val>
                                            <p:strVal val="1+#ppt_w/2"/>
                                          </p:val>
                                        </p:tav>
                                        <p:tav tm="100000">
                                          <p:val>
                                            <p:strVal val="#ppt_x"/>
                                          </p:val>
                                        </p:tav>
                                      </p:tavLst>
                                    </p:anim>
                                    <p:anim calcmode="lin" valueType="num">
                                      <p:cBhvr additive="base">
                                        <p:cTn id="227" dur="3000" fill="hold"/>
                                        <p:tgtEl>
                                          <p:spTgt spid="42"/>
                                        </p:tgtEl>
                                        <p:attrNameLst>
                                          <p:attrName>ppt_y</p:attrName>
                                        </p:attrNameLst>
                                      </p:cBhvr>
                                      <p:tavLst>
                                        <p:tav tm="0">
                                          <p:val>
                                            <p:strVal val="0-#ppt_h/2"/>
                                          </p:val>
                                        </p:tav>
                                        <p:tav tm="100000">
                                          <p:val>
                                            <p:strVal val="#ppt_y"/>
                                          </p:val>
                                        </p:tav>
                                      </p:tavLst>
                                    </p:anim>
                                  </p:childTnLst>
                                </p:cTn>
                              </p:par>
                              <p:par>
                                <p:cTn id="228" presetID="2" presetClass="entr" presetSubtype="3" fill="hold" grpId="0" nodeType="withEffect">
                                  <p:stCondLst>
                                    <p:cond delay="0"/>
                                  </p:stCondLst>
                                  <p:childTnLst>
                                    <p:set>
                                      <p:cBhvr>
                                        <p:cTn id="229" dur="1" fill="hold">
                                          <p:stCondLst>
                                            <p:cond delay="0"/>
                                          </p:stCondLst>
                                        </p:cTn>
                                        <p:tgtEl>
                                          <p:spTgt spid="44"/>
                                        </p:tgtEl>
                                        <p:attrNameLst>
                                          <p:attrName>style.visibility</p:attrName>
                                        </p:attrNameLst>
                                      </p:cBhvr>
                                      <p:to>
                                        <p:strVal val="visible"/>
                                      </p:to>
                                    </p:set>
                                    <p:anim calcmode="lin" valueType="num">
                                      <p:cBhvr additive="base">
                                        <p:cTn id="230" dur="3000" fill="hold"/>
                                        <p:tgtEl>
                                          <p:spTgt spid="44"/>
                                        </p:tgtEl>
                                        <p:attrNameLst>
                                          <p:attrName>ppt_x</p:attrName>
                                        </p:attrNameLst>
                                      </p:cBhvr>
                                      <p:tavLst>
                                        <p:tav tm="0">
                                          <p:val>
                                            <p:strVal val="1+#ppt_w/2"/>
                                          </p:val>
                                        </p:tav>
                                        <p:tav tm="100000">
                                          <p:val>
                                            <p:strVal val="#ppt_x"/>
                                          </p:val>
                                        </p:tav>
                                      </p:tavLst>
                                    </p:anim>
                                    <p:anim calcmode="lin" valueType="num">
                                      <p:cBhvr additive="base">
                                        <p:cTn id="231" dur="3000" fill="hold"/>
                                        <p:tgtEl>
                                          <p:spTgt spid="44"/>
                                        </p:tgtEl>
                                        <p:attrNameLst>
                                          <p:attrName>ppt_y</p:attrName>
                                        </p:attrNameLst>
                                      </p:cBhvr>
                                      <p:tavLst>
                                        <p:tav tm="0">
                                          <p:val>
                                            <p:strVal val="0-#ppt_h/2"/>
                                          </p:val>
                                        </p:tav>
                                        <p:tav tm="100000">
                                          <p:val>
                                            <p:strVal val="#ppt_y"/>
                                          </p:val>
                                        </p:tav>
                                      </p:tavLst>
                                    </p:anim>
                                  </p:childTnLst>
                                </p:cTn>
                              </p:par>
                              <p:par>
                                <p:cTn id="232" presetID="8" presetClass="emph" presetSubtype="0" autoRev="1" fill="hold" grpId="1" nodeType="withEffect">
                                  <p:stCondLst>
                                    <p:cond delay="0"/>
                                  </p:stCondLst>
                                  <p:childTnLst>
                                    <p:animRot by="21600000">
                                      <p:cBhvr>
                                        <p:cTn id="233" dur="3000" fill="hold"/>
                                        <p:tgtEl>
                                          <p:spTgt spid="33"/>
                                        </p:tgtEl>
                                        <p:attrNameLst>
                                          <p:attrName>r</p:attrName>
                                        </p:attrNameLst>
                                      </p:cBhvr>
                                    </p:animRot>
                                  </p:childTnLst>
                                </p:cTn>
                              </p:par>
                              <p:par>
                                <p:cTn id="234" presetID="8" presetClass="emph" presetSubtype="0" autoRev="1" fill="hold" grpId="1" nodeType="withEffect">
                                  <p:stCondLst>
                                    <p:cond delay="0"/>
                                  </p:stCondLst>
                                  <p:childTnLst>
                                    <p:animRot by="21600000">
                                      <p:cBhvr>
                                        <p:cTn id="235" dur="3000" fill="hold"/>
                                        <p:tgtEl>
                                          <p:spTgt spid="35"/>
                                        </p:tgtEl>
                                        <p:attrNameLst>
                                          <p:attrName>r</p:attrName>
                                        </p:attrNameLst>
                                      </p:cBhvr>
                                    </p:animRot>
                                  </p:childTnLst>
                                </p:cTn>
                              </p:par>
                              <p:par>
                                <p:cTn id="236" presetID="8" presetClass="emph" presetSubtype="0" autoRev="1" fill="hold" grpId="1" nodeType="withEffect">
                                  <p:stCondLst>
                                    <p:cond delay="0"/>
                                  </p:stCondLst>
                                  <p:childTnLst>
                                    <p:animRot by="21600000">
                                      <p:cBhvr>
                                        <p:cTn id="237" dur="3000" fill="hold"/>
                                        <p:tgtEl>
                                          <p:spTgt spid="37"/>
                                        </p:tgtEl>
                                        <p:attrNameLst>
                                          <p:attrName>r</p:attrName>
                                        </p:attrNameLst>
                                      </p:cBhvr>
                                    </p:animRot>
                                  </p:childTnLst>
                                </p:cTn>
                              </p:par>
                              <p:par>
                                <p:cTn id="238" presetID="8" presetClass="emph" presetSubtype="0" autoRev="1" fill="hold" grpId="1" nodeType="withEffect">
                                  <p:stCondLst>
                                    <p:cond delay="0"/>
                                  </p:stCondLst>
                                  <p:childTnLst>
                                    <p:animRot by="21600000">
                                      <p:cBhvr>
                                        <p:cTn id="239" dur="3000" fill="hold"/>
                                        <p:tgtEl>
                                          <p:spTgt spid="39"/>
                                        </p:tgtEl>
                                        <p:attrNameLst>
                                          <p:attrName>r</p:attrName>
                                        </p:attrNameLst>
                                      </p:cBhvr>
                                    </p:animRot>
                                  </p:childTnLst>
                                </p:cTn>
                              </p:par>
                              <p:par>
                                <p:cTn id="240" presetID="8" presetClass="emph" presetSubtype="0" autoRev="1" fill="hold" grpId="1" nodeType="withEffect">
                                  <p:stCondLst>
                                    <p:cond delay="0"/>
                                  </p:stCondLst>
                                  <p:childTnLst>
                                    <p:animRot by="21600000">
                                      <p:cBhvr>
                                        <p:cTn id="241" dur="3000" fill="hold"/>
                                        <p:tgtEl>
                                          <p:spTgt spid="41"/>
                                        </p:tgtEl>
                                        <p:attrNameLst>
                                          <p:attrName>r</p:attrName>
                                        </p:attrNameLst>
                                      </p:cBhvr>
                                    </p:animRot>
                                  </p:childTnLst>
                                </p:cTn>
                              </p:par>
                              <p:par>
                                <p:cTn id="242" presetID="8" presetClass="emph" presetSubtype="0" autoRev="1" fill="hold" grpId="1" nodeType="withEffect">
                                  <p:stCondLst>
                                    <p:cond delay="0"/>
                                  </p:stCondLst>
                                  <p:childTnLst>
                                    <p:animRot by="21600000">
                                      <p:cBhvr>
                                        <p:cTn id="243" dur="3000" fill="hold"/>
                                        <p:tgtEl>
                                          <p:spTgt spid="43"/>
                                        </p:tgtEl>
                                        <p:attrNameLst>
                                          <p:attrName>r</p:attrName>
                                        </p:attrNameLst>
                                      </p:cBhvr>
                                    </p:animRot>
                                  </p:childTnLst>
                                </p:cTn>
                              </p:par>
                              <p:par>
                                <p:cTn id="244" presetID="8" presetClass="emph" presetSubtype="0" autoRev="1" fill="hold" grpId="1" nodeType="withEffect">
                                  <p:stCondLst>
                                    <p:cond delay="0"/>
                                  </p:stCondLst>
                                  <p:childTnLst>
                                    <p:animRot by="21600000">
                                      <p:cBhvr>
                                        <p:cTn id="245" dur="3000" fill="hold"/>
                                        <p:tgtEl>
                                          <p:spTgt spid="45"/>
                                        </p:tgtEl>
                                        <p:attrNameLst>
                                          <p:attrName>r</p:attrName>
                                        </p:attrNameLst>
                                      </p:cBhvr>
                                    </p:animRot>
                                  </p:childTnLst>
                                </p:cTn>
                              </p:par>
                              <p:par>
                                <p:cTn id="246" presetID="8" presetClass="emph" presetSubtype="0" autoRev="1" fill="hold" grpId="1" nodeType="withEffect">
                                  <p:stCondLst>
                                    <p:cond delay="0"/>
                                  </p:stCondLst>
                                  <p:childTnLst>
                                    <p:animRot by="-21600000">
                                      <p:cBhvr>
                                        <p:cTn id="247" dur="3000" fill="hold"/>
                                        <p:tgtEl>
                                          <p:spTgt spid="32"/>
                                        </p:tgtEl>
                                        <p:attrNameLst>
                                          <p:attrName>r</p:attrName>
                                        </p:attrNameLst>
                                      </p:cBhvr>
                                    </p:animRot>
                                  </p:childTnLst>
                                </p:cTn>
                              </p:par>
                              <p:par>
                                <p:cTn id="248" presetID="8" presetClass="emph" presetSubtype="0" autoRev="1" fill="hold" grpId="1" nodeType="withEffect">
                                  <p:stCondLst>
                                    <p:cond delay="0"/>
                                  </p:stCondLst>
                                  <p:childTnLst>
                                    <p:animRot by="-21600000">
                                      <p:cBhvr>
                                        <p:cTn id="249" dur="3000" fill="hold"/>
                                        <p:tgtEl>
                                          <p:spTgt spid="34"/>
                                        </p:tgtEl>
                                        <p:attrNameLst>
                                          <p:attrName>r</p:attrName>
                                        </p:attrNameLst>
                                      </p:cBhvr>
                                    </p:animRot>
                                  </p:childTnLst>
                                </p:cTn>
                              </p:par>
                              <p:par>
                                <p:cTn id="250" presetID="8" presetClass="emph" presetSubtype="0" autoRev="1" fill="hold" grpId="1" nodeType="withEffect">
                                  <p:stCondLst>
                                    <p:cond delay="0"/>
                                  </p:stCondLst>
                                  <p:childTnLst>
                                    <p:animRot by="-21600000">
                                      <p:cBhvr>
                                        <p:cTn id="251" dur="3000" fill="hold"/>
                                        <p:tgtEl>
                                          <p:spTgt spid="36"/>
                                        </p:tgtEl>
                                        <p:attrNameLst>
                                          <p:attrName>r</p:attrName>
                                        </p:attrNameLst>
                                      </p:cBhvr>
                                    </p:animRot>
                                  </p:childTnLst>
                                </p:cTn>
                              </p:par>
                              <p:par>
                                <p:cTn id="252" presetID="8" presetClass="emph" presetSubtype="0" autoRev="1" fill="hold" grpId="1" nodeType="withEffect">
                                  <p:stCondLst>
                                    <p:cond delay="0"/>
                                  </p:stCondLst>
                                  <p:childTnLst>
                                    <p:animRot by="-21600000">
                                      <p:cBhvr>
                                        <p:cTn id="253" dur="3000" fill="hold"/>
                                        <p:tgtEl>
                                          <p:spTgt spid="38"/>
                                        </p:tgtEl>
                                        <p:attrNameLst>
                                          <p:attrName>r</p:attrName>
                                        </p:attrNameLst>
                                      </p:cBhvr>
                                    </p:animRot>
                                  </p:childTnLst>
                                </p:cTn>
                              </p:par>
                              <p:par>
                                <p:cTn id="254" presetID="8" presetClass="emph" presetSubtype="0" autoRev="1" fill="hold" grpId="1" nodeType="withEffect">
                                  <p:stCondLst>
                                    <p:cond delay="0"/>
                                  </p:stCondLst>
                                  <p:childTnLst>
                                    <p:animRot by="-21600000">
                                      <p:cBhvr>
                                        <p:cTn id="255" dur="3000" fill="hold"/>
                                        <p:tgtEl>
                                          <p:spTgt spid="40"/>
                                        </p:tgtEl>
                                        <p:attrNameLst>
                                          <p:attrName>r</p:attrName>
                                        </p:attrNameLst>
                                      </p:cBhvr>
                                    </p:animRot>
                                  </p:childTnLst>
                                </p:cTn>
                              </p:par>
                              <p:par>
                                <p:cTn id="256" presetID="8" presetClass="emph" presetSubtype="0" autoRev="1" fill="hold" grpId="1" nodeType="withEffect">
                                  <p:stCondLst>
                                    <p:cond delay="0"/>
                                  </p:stCondLst>
                                  <p:childTnLst>
                                    <p:animRot by="-21600000">
                                      <p:cBhvr>
                                        <p:cTn id="257" dur="3000" fill="hold"/>
                                        <p:tgtEl>
                                          <p:spTgt spid="42"/>
                                        </p:tgtEl>
                                        <p:attrNameLst>
                                          <p:attrName>r</p:attrName>
                                        </p:attrNameLst>
                                      </p:cBhvr>
                                    </p:animRot>
                                  </p:childTnLst>
                                </p:cTn>
                              </p:par>
                              <p:par>
                                <p:cTn id="258" presetID="8" presetClass="emph" presetSubtype="0" autoRev="1" fill="hold" grpId="1" nodeType="withEffect">
                                  <p:stCondLst>
                                    <p:cond delay="0"/>
                                  </p:stCondLst>
                                  <p:childTnLst>
                                    <p:animRot by="-21600000">
                                      <p:cBhvr>
                                        <p:cTn id="259" dur="3000" fill="hold"/>
                                        <p:tgtEl>
                                          <p:spTgt spid="44"/>
                                        </p:tgtEl>
                                        <p:attrNameLst>
                                          <p:attrName>r</p:attrName>
                                        </p:attrNameLst>
                                      </p:cBhvr>
                                    </p:animRot>
                                  </p:childTnLst>
                                </p:cTn>
                              </p:par>
                            </p:childTnLst>
                          </p:cTn>
                        </p:par>
                        <p:par>
                          <p:cTn id="260" fill="hold">
                            <p:stCondLst>
                              <p:cond delay="6000"/>
                            </p:stCondLst>
                            <p:childTnLst>
                              <p:par>
                                <p:cTn id="261" presetID="2" presetClass="exit" presetSubtype="2" fill="hold" grpId="2" nodeType="afterEffect">
                                  <p:stCondLst>
                                    <p:cond delay="0"/>
                                  </p:stCondLst>
                                  <p:childTnLst>
                                    <p:anim calcmode="lin" valueType="num">
                                      <p:cBhvr additive="base">
                                        <p:cTn id="262" dur="3000"/>
                                        <p:tgtEl>
                                          <p:spTgt spid="5"/>
                                        </p:tgtEl>
                                        <p:attrNameLst>
                                          <p:attrName>ppt_x</p:attrName>
                                        </p:attrNameLst>
                                      </p:cBhvr>
                                      <p:tavLst>
                                        <p:tav tm="0">
                                          <p:val>
                                            <p:strVal val="ppt_x"/>
                                          </p:val>
                                        </p:tav>
                                        <p:tav tm="100000">
                                          <p:val>
                                            <p:strVal val="1+ppt_w/2"/>
                                          </p:val>
                                        </p:tav>
                                      </p:tavLst>
                                    </p:anim>
                                    <p:anim calcmode="lin" valueType="num">
                                      <p:cBhvr additive="base">
                                        <p:cTn id="263" dur="3000"/>
                                        <p:tgtEl>
                                          <p:spTgt spid="5"/>
                                        </p:tgtEl>
                                        <p:attrNameLst>
                                          <p:attrName>ppt_y</p:attrName>
                                        </p:attrNameLst>
                                      </p:cBhvr>
                                      <p:tavLst>
                                        <p:tav tm="0">
                                          <p:val>
                                            <p:strVal val="ppt_y"/>
                                          </p:val>
                                        </p:tav>
                                        <p:tav tm="100000">
                                          <p:val>
                                            <p:strVal val="ppt_y"/>
                                          </p:val>
                                        </p:tav>
                                      </p:tavLst>
                                    </p:anim>
                                    <p:set>
                                      <p:cBhvr>
                                        <p:cTn id="264" dur="1" fill="hold">
                                          <p:stCondLst>
                                            <p:cond delay="2999"/>
                                          </p:stCondLst>
                                        </p:cTn>
                                        <p:tgtEl>
                                          <p:spTgt spid="5"/>
                                        </p:tgtEl>
                                        <p:attrNameLst>
                                          <p:attrName>style.visibility</p:attrName>
                                        </p:attrNameLst>
                                      </p:cBhvr>
                                      <p:to>
                                        <p:strVal val="hidden"/>
                                      </p:to>
                                    </p:set>
                                  </p:childTnLst>
                                </p:cTn>
                              </p:par>
                              <p:par>
                                <p:cTn id="265" presetID="2" presetClass="exit" presetSubtype="2" fill="hold" grpId="2" nodeType="withEffect">
                                  <p:stCondLst>
                                    <p:cond delay="0"/>
                                  </p:stCondLst>
                                  <p:childTnLst>
                                    <p:anim calcmode="lin" valueType="num">
                                      <p:cBhvr additive="base">
                                        <p:cTn id="266" dur="3000"/>
                                        <p:tgtEl>
                                          <p:spTgt spid="7"/>
                                        </p:tgtEl>
                                        <p:attrNameLst>
                                          <p:attrName>ppt_x</p:attrName>
                                        </p:attrNameLst>
                                      </p:cBhvr>
                                      <p:tavLst>
                                        <p:tav tm="0">
                                          <p:val>
                                            <p:strVal val="ppt_x"/>
                                          </p:val>
                                        </p:tav>
                                        <p:tav tm="100000">
                                          <p:val>
                                            <p:strVal val="1+ppt_w/2"/>
                                          </p:val>
                                        </p:tav>
                                      </p:tavLst>
                                    </p:anim>
                                    <p:anim calcmode="lin" valueType="num">
                                      <p:cBhvr additive="base">
                                        <p:cTn id="267" dur="3000"/>
                                        <p:tgtEl>
                                          <p:spTgt spid="7"/>
                                        </p:tgtEl>
                                        <p:attrNameLst>
                                          <p:attrName>ppt_y</p:attrName>
                                        </p:attrNameLst>
                                      </p:cBhvr>
                                      <p:tavLst>
                                        <p:tav tm="0">
                                          <p:val>
                                            <p:strVal val="ppt_y"/>
                                          </p:val>
                                        </p:tav>
                                        <p:tav tm="100000">
                                          <p:val>
                                            <p:strVal val="ppt_y"/>
                                          </p:val>
                                        </p:tav>
                                      </p:tavLst>
                                    </p:anim>
                                    <p:set>
                                      <p:cBhvr>
                                        <p:cTn id="268" dur="1" fill="hold">
                                          <p:stCondLst>
                                            <p:cond delay="2999"/>
                                          </p:stCondLst>
                                        </p:cTn>
                                        <p:tgtEl>
                                          <p:spTgt spid="7"/>
                                        </p:tgtEl>
                                        <p:attrNameLst>
                                          <p:attrName>style.visibility</p:attrName>
                                        </p:attrNameLst>
                                      </p:cBhvr>
                                      <p:to>
                                        <p:strVal val="hidden"/>
                                      </p:to>
                                    </p:set>
                                  </p:childTnLst>
                                </p:cTn>
                              </p:par>
                              <p:par>
                                <p:cTn id="269" presetID="2" presetClass="exit" presetSubtype="2" fill="hold" grpId="2" nodeType="withEffect">
                                  <p:stCondLst>
                                    <p:cond delay="0"/>
                                  </p:stCondLst>
                                  <p:childTnLst>
                                    <p:anim calcmode="lin" valueType="num">
                                      <p:cBhvr additive="base">
                                        <p:cTn id="270" dur="3000"/>
                                        <p:tgtEl>
                                          <p:spTgt spid="9"/>
                                        </p:tgtEl>
                                        <p:attrNameLst>
                                          <p:attrName>ppt_x</p:attrName>
                                        </p:attrNameLst>
                                      </p:cBhvr>
                                      <p:tavLst>
                                        <p:tav tm="0">
                                          <p:val>
                                            <p:strVal val="ppt_x"/>
                                          </p:val>
                                        </p:tav>
                                        <p:tav tm="100000">
                                          <p:val>
                                            <p:strVal val="1+ppt_w/2"/>
                                          </p:val>
                                        </p:tav>
                                      </p:tavLst>
                                    </p:anim>
                                    <p:anim calcmode="lin" valueType="num">
                                      <p:cBhvr additive="base">
                                        <p:cTn id="271" dur="3000"/>
                                        <p:tgtEl>
                                          <p:spTgt spid="9"/>
                                        </p:tgtEl>
                                        <p:attrNameLst>
                                          <p:attrName>ppt_y</p:attrName>
                                        </p:attrNameLst>
                                      </p:cBhvr>
                                      <p:tavLst>
                                        <p:tav tm="0">
                                          <p:val>
                                            <p:strVal val="ppt_y"/>
                                          </p:val>
                                        </p:tav>
                                        <p:tav tm="100000">
                                          <p:val>
                                            <p:strVal val="ppt_y"/>
                                          </p:val>
                                        </p:tav>
                                      </p:tavLst>
                                    </p:anim>
                                    <p:set>
                                      <p:cBhvr>
                                        <p:cTn id="272" dur="1" fill="hold">
                                          <p:stCondLst>
                                            <p:cond delay="2999"/>
                                          </p:stCondLst>
                                        </p:cTn>
                                        <p:tgtEl>
                                          <p:spTgt spid="9"/>
                                        </p:tgtEl>
                                        <p:attrNameLst>
                                          <p:attrName>style.visibility</p:attrName>
                                        </p:attrNameLst>
                                      </p:cBhvr>
                                      <p:to>
                                        <p:strVal val="hidden"/>
                                      </p:to>
                                    </p:set>
                                  </p:childTnLst>
                                </p:cTn>
                              </p:par>
                              <p:par>
                                <p:cTn id="273" presetID="2" presetClass="exit" presetSubtype="2" fill="hold" grpId="2" nodeType="withEffect">
                                  <p:stCondLst>
                                    <p:cond delay="0"/>
                                  </p:stCondLst>
                                  <p:childTnLst>
                                    <p:anim calcmode="lin" valueType="num">
                                      <p:cBhvr additive="base">
                                        <p:cTn id="274" dur="3000"/>
                                        <p:tgtEl>
                                          <p:spTgt spid="11"/>
                                        </p:tgtEl>
                                        <p:attrNameLst>
                                          <p:attrName>ppt_x</p:attrName>
                                        </p:attrNameLst>
                                      </p:cBhvr>
                                      <p:tavLst>
                                        <p:tav tm="0">
                                          <p:val>
                                            <p:strVal val="ppt_x"/>
                                          </p:val>
                                        </p:tav>
                                        <p:tav tm="100000">
                                          <p:val>
                                            <p:strVal val="1+ppt_w/2"/>
                                          </p:val>
                                        </p:tav>
                                      </p:tavLst>
                                    </p:anim>
                                    <p:anim calcmode="lin" valueType="num">
                                      <p:cBhvr additive="base">
                                        <p:cTn id="275" dur="3000"/>
                                        <p:tgtEl>
                                          <p:spTgt spid="11"/>
                                        </p:tgtEl>
                                        <p:attrNameLst>
                                          <p:attrName>ppt_y</p:attrName>
                                        </p:attrNameLst>
                                      </p:cBhvr>
                                      <p:tavLst>
                                        <p:tav tm="0">
                                          <p:val>
                                            <p:strVal val="ppt_y"/>
                                          </p:val>
                                        </p:tav>
                                        <p:tav tm="100000">
                                          <p:val>
                                            <p:strVal val="ppt_y"/>
                                          </p:val>
                                        </p:tav>
                                      </p:tavLst>
                                    </p:anim>
                                    <p:set>
                                      <p:cBhvr>
                                        <p:cTn id="276" dur="1" fill="hold">
                                          <p:stCondLst>
                                            <p:cond delay="2999"/>
                                          </p:stCondLst>
                                        </p:cTn>
                                        <p:tgtEl>
                                          <p:spTgt spid="11"/>
                                        </p:tgtEl>
                                        <p:attrNameLst>
                                          <p:attrName>style.visibility</p:attrName>
                                        </p:attrNameLst>
                                      </p:cBhvr>
                                      <p:to>
                                        <p:strVal val="hidden"/>
                                      </p:to>
                                    </p:set>
                                  </p:childTnLst>
                                </p:cTn>
                              </p:par>
                              <p:par>
                                <p:cTn id="277" presetID="2" presetClass="exit" presetSubtype="2" fill="hold" grpId="2" nodeType="withEffect">
                                  <p:stCondLst>
                                    <p:cond delay="0"/>
                                  </p:stCondLst>
                                  <p:childTnLst>
                                    <p:anim calcmode="lin" valueType="num">
                                      <p:cBhvr additive="base">
                                        <p:cTn id="278" dur="3000"/>
                                        <p:tgtEl>
                                          <p:spTgt spid="13"/>
                                        </p:tgtEl>
                                        <p:attrNameLst>
                                          <p:attrName>ppt_x</p:attrName>
                                        </p:attrNameLst>
                                      </p:cBhvr>
                                      <p:tavLst>
                                        <p:tav tm="0">
                                          <p:val>
                                            <p:strVal val="ppt_x"/>
                                          </p:val>
                                        </p:tav>
                                        <p:tav tm="100000">
                                          <p:val>
                                            <p:strVal val="1+ppt_w/2"/>
                                          </p:val>
                                        </p:tav>
                                      </p:tavLst>
                                    </p:anim>
                                    <p:anim calcmode="lin" valueType="num">
                                      <p:cBhvr additive="base">
                                        <p:cTn id="279" dur="3000"/>
                                        <p:tgtEl>
                                          <p:spTgt spid="13"/>
                                        </p:tgtEl>
                                        <p:attrNameLst>
                                          <p:attrName>ppt_y</p:attrName>
                                        </p:attrNameLst>
                                      </p:cBhvr>
                                      <p:tavLst>
                                        <p:tav tm="0">
                                          <p:val>
                                            <p:strVal val="ppt_y"/>
                                          </p:val>
                                        </p:tav>
                                        <p:tav tm="100000">
                                          <p:val>
                                            <p:strVal val="ppt_y"/>
                                          </p:val>
                                        </p:tav>
                                      </p:tavLst>
                                    </p:anim>
                                    <p:set>
                                      <p:cBhvr>
                                        <p:cTn id="280" dur="1" fill="hold">
                                          <p:stCondLst>
                                            <p:cond delay="2999"/>
                                          </p:stCondLst>
                                        </p:cTn>
                                        <p:tgtEl>
                                          <p:spTgt spid="13"/>
                                        </p:tgtEl>
                                        <p:attrNameLst>
                                          <p:attrName>style.visibility</p:attrName>
                                        </p:attrNameLst>
                                      </p:cBhvr>
                                      <p:to>
                                        <p:strVal val="hidden"/>
                                      </p:to>
                                    </p:set>
                                  </p:childTnLst>
                                </p:cTn>
                              </p:par>
                              <p:par>
                                <p:cTn id="281" presetID="2" presetClass="exit" presetSubtype="2" fill="hold" grpId="2" nodeType="withEffect">
                                  <p:stCondLst>
                                    <p:cond delay="0"/>
                                  </p:stCondLst>
                                  <p:childTnLst>
                                    <p:anim calcmode="lin" valueType="num">
                                      <p:cBhvr additive="base">
                                        <p:cTn id="282" dur="3000"/>
                                        <p:tgtEl>
                                          <p:spTgt spid="15"/>
                                        </p:tgtEl>
                                        <p:attrNameLst>
                                          <p:attrName>ppt_x</p:attrName>
                                        </p:attrNameLst>
                                      </p:cBhvr>
                                      <p:tavLst>
                                        <p:tav tm="0">
                                          <p:val>
                                            <p:strVal val="ppt_x"/>
                                          </p:val>
                                        </p:tav>
                                        <p:tav tm="100000">
                                          <p:val>
                                            <p:strVal val="1+ppt_w/2"/>
                                          </p:val>
                                        </p:tav>
                                      </p:tavLst>
                                    </p:anim>
                                    <p:anim calcmode="lin" valueType="num">
                                      <p:cBhvr additive="base">
                                        <p:cTn id="283" dur="3000"/>
                                        <p:tgtEl>
                                          <p:spTgt spid="15"/>
                                        </p:tgtEl>
                                        <p:attrNameLst>
                                          <p:attrName>ppt_y</p:attrName>
                                        </p:attrNameLst>
                                      </p:cBhvr>
                                      <p:tavLst>
                                        <p:tav tm="0">
                                          <p:val>
                                            <p:strVal val="ppt_y"/>
                                          </p:val>
                                        </p:tav>
                                        <p:tav tm="100000">
                                          <p:val>
                                            <p:strVal val="ppt_y"/>
                                          </p:val>
                                        </p:tav>
                                      </p:tavLst>
                                    </p:anim>
                                    <p:set>
                                      <p:cBhvr>
                                        <p:cTn id="284" dur="1" fill="hold">
                                          <p:stCondLst>
                                            <p:cond delay="2999"/>
                                          </p:stCondLst>
                                        </p:cTn>
                                        <p:tgtEl>
                                          <p:spTgt spid="15"/>
                                        </p:tgtEl>
                                        <p:attrNameLst>
                                          <p:attrName>style.visibility</p:attrName>
                                        </p:attrNameLst>
                                      </p:cBhvr>
                                      <p:to>
                                        <p:strVal val="hidden"/>
                                      </p:to>
                                    </p:set>
                                  </p:childTnLst>
                                </p:cTn>
                              </p:par>
                              <p:par>
                                <p:cTn id="285" presetID="2" presetClass="exit" presetSubtype="2" fill="hold" grpId="2" nodeType="withEffect">
                                  <p:stCondLst>
                                    <p:cond delay="0"/>
                                  </p:stCondLst>
                                  <p:childTnLst>
                                    <p:anim calcmode="lin" valueType="num">
                                      <p:cBhvr additive="base">
                                        <p:cTn id="286" dur="3000"/>
                                        <p:tgtEl>
                                          <p:spTgt spid="17"/>
                                        </p:tgtEl>
                                        <p:attrNameLst>
                                          <p:attrName>ppt_x</p:attrName>
                                        </p:attrNameLst>
                                      </p:cBhvr>
                                      <p:tavLst>
                                        <p:tav tm="0">
                                          <p:val>
                                            <p:strVal val="ppt_x"/>
                                          </p:val>
                                        </p:tav>
                                        <p:tav tm="100000">
                                          <p:val>
                                            <p:strVal val="1+ppt_w/2"/>
                                          </p:val>
                                        </p:tav>
                                      </p:tavLst>
                                    </p:anim>
                                    <p:anim calcmode="lin" valueType="num">
                                      <p:cBhvr additive="base">
                                        <p:cTn id="287" dur="3000"/>
                                        <p:tgtEl>
                                          <p:spTgt spid="17"/>
                                        </p:tgtEl>
                                        <p:attrNameLst>
                                          <p:attrName>ppt_y</p:attrName>
                                        </p:attrNameLst>
                                      </p:cBhvr>
                                      <p:tavLst>
                                        <p:tav tm="0">
                                          <p:val>
                                            <p:strVal val="ppt_y"/>
                                          </p:val>
                                        </p:tav>
                                        <p:tav tm="100000">
                                          <p:val>
                                            <p:strVal val="ppt_y"/>
                                          </p:val>
                                        </p:tav>
                                      </p:tavLst>
                                    </p:anim>
                                    <p:set>
                                      <p:cBhvr>
                                        <p:cTn id="288" dur="1" fill="hold">
                                          <p:stCondLst>
                                            <p:cond delay="2999"/>
                                          </p:stCondLst>
                                        </p:cTn>
                                        <p:tgtEl>
                                          <p:spTgt spid="17"/>
                                        </p:tgtEl>
                                        <p:attrNameLst>
                                          <p:attrName>style.visibility</p:attrName>
                                        </p:attrNameLst>
                                      </p:cBhvr>
                                      <p:to>
                                        <p:strVal val="hidden"/>
                                      </p:to>
                                    </p:set>
                                  </p:childTnLst>
                                </p:cTn>
                              </p:par>
                              <p:par>
                                <p:cTn id="289" presetID="2" presetClass="exit" presetSubtype="2" fill="hold" grpId="2" nodeType="withEffect">
                                  <p:stCondLst>
                                    <p:cond delay="0"/>
                                  </p:stCondLst>
                                  <p:childTnLst>
                                    <p:anim calcmode="lin" valueType="num">
                                      <p:cBhvr additive="base">
                                        <p:cTn id="290" dur="3000"/>
                                        <p:tgtEl>
                                          <p:spTgt spid="18"/>
                                        </p:tgtEl>
                                        <p:attrNameLst>
                                          <p:attrName>ppt_x</p:attrName>
                                        </p:attrNameLst>
                                      </p:cBhvr>
                                      <p:tavLst>
                                        <p:tav tm="0">
                                          <p:val>
                                            <p:strVal val="ppt_x"/>
                                          </p:val>
                                        </p:tav>
                                        <p:tav tm="100000">
                                          <p:val>
                                            <p:strVal val="1+ppt_w/2"/>
                                          </p:val>
                                        </p:tav>
                                      </p:tavLst>
                                    </p:anim>
                                    <p:anim calcmode="lin" valueType="num">
                                      <p:cBhvr additive="base">
                                        <p:cTn id="291" dur="3000"/>
                                        <p:tgtEl>
                                          <p:spTgt spid="18"/>
                                        </p:tgtEl>
                                        <p:attrNameLst>
                                          <p:attrName>ppt_y</p:attrName>
                                        </p:attrNameLst>
                                      </p:cBhvr>
                                      <p:tavLst>
                                        <p:tav tm="0">
                                          <p:val>
                                            <p:strVal val="ppt_y"/>
                                          </p:val>
                                        </p:tav>
                                        <p:tav tm="100000">
                                          <p:val>
                                            <p:strVal val="ppt_y"/>
                                          </p:val>
                                        </p:tav>
                                      </p:tavLst>
                                    </p:anim>
                                    <p:set>
                                      <p:cBhvr>
                                        <p:cTn id="292" dur="1" fill="hold">
                                          <p:stCondLst>
                                            <p:cond delay="2999"/>
                                          </p:stCondLst>
                                        </p:cTn>
                                        <p:tgtEl>
                                          <p:spTgt spid="18"/>
                                        </p:tgtEl>
                                        <p:attrNameLst>
                                          <p:attrName>style.visibility</p:attrName>
                                        </p:attrNameLst>
                                      </p:cBhvr>
                                      <p:to>
                                        <p:strVal val="hidden"/>
                                      </p:to>
                                    </p:set>
                                  </p:childTnLst>
                                </p:cTn>
                              </p:par>
                              <p:par>
                                <p:cTn id="293" presetID="2" presetClass="exit" presetSubtype="2" fill="hold" grpId="2" nodeType="withEffect">
                                  <p:stCondLst>
                                    <p:cond delay="0"/>
                                  </p:stCondLst>
                                  <p:childTnLst>
                                    <p:anim calcmode="lin" valueType="num">
                                      <p:cBhvr additive="base">
                                        <p:cTn id="294" dur="3000"/>
                                        <p:tgtEl>
                                          <p:spTgt spid="19"/>
                                        </p:tgtEl>
                                        <p:attrNameLst>
                                          <p:attrName>ppt_x</p:attrName>
                                        </p:attrNameLst>
                                      </p:cBhvr>
                                      <p:tavLst>
                                        <p:tav tm="0">
                                          <p:val>
                                            <p:strVal val="ppt_x"/>
                                          </p:val>
                                        </p:tav>
                                        <p:tav tm="100000">
                                          <p:val>
                                            <p:strVal val="1+ppt_w/2"/>
                                          </p:val>
                                        </p:tav>
                                      </p:tavLst>
                                    </p:anim>
                                    <p:anim calcmode="lin" valueType="num">
                                      <p:cBhvr additive="base">
                                        <p:cTn id="295" dur="3000"/>
                                        <p:tgtEl>
                                          <p:spTgt spid="19"/>
                                        </p:tgtEl>
                                        <p:attrNameLst>
                                          <p:attrName>ppt_y</p:attrName>
                                        </p:attrNameLst>
                                      </p:cBhvr>
                                      <p:tavLst>
                                        <p:tav tm="0">
                                          <p:val>
                                            <p:strVal val="ppt_y"/>
                                          </p:val>
                                        </p:tav>
                                        <p:tav tm="100000">
                                          <p:val>
                                            <p:strVal val="ppt_y"/>
                                          </p:val>
                                        </p:tav>
                                      </p:tavLst>
                                    </p:anim>
                                    <p:set>
                                      <p:cBhvr>
                                        <p:cTn id="296" dur="1" fill="hold">
                                          <p:stCondLst>
                                            <p:cond delay="2999"/>
                                          </p:stCondLst>
                                        </p:cTn>
                                        <p:tgtEl>
                                          <p:spTgt spid="19"/>
                                        </p:tgtEl>
                                        <p:attrNameLst>
                                          <p:attrName>style.visibility</p:attrName>
                                        </p:attrNameLst>
                                      </p:cBhvr>
                                      <p:to>
                                        <p:strVal val="hidden"/>
                                      </p:to>
                                    </p:set>
                                  </p:childTnLst>
                                </p:cTn>
                              </p:par>
                              <p:par>
                                <p:cTn id="297" presetID="2" presetClass="exit" presetSubtype="2" fill="hold" grpId="2" nodeType="withEffect">
                                  <p:stCondLst>
                                    <p:cond delay="0"/>
                                  </p:stCondLst>
                                  <p:childTnLst>
                                    <p:anim calcmode="lin" valueType="num">
                                      <p:cBhvr additive="base">
                                        <p:cTn id="298" dur="3000"/>
                                        <p:tgtEl>
                                          <p:spTgt spid="20"/>
                                        </p:tgtEl>
                                        <p:attrNameLst>
                                          <p:attrName>ppt_x</p:attrName>
                                        </p:attrNameLst>
                                      </p:cBhvr>
                                      <p:tavLst>
                                        <p:tav tm="0">
                                          <p:val>
                                            <p:strVal val="ppt_x"/>
                                          </p:val>
                                        </p:tav>
                                        <p:tav tm="100000">
                                          <p:val>
                                            <p:strVal val="1+ppt_w/2"/>
                                          </p:val>
                                        </p:tav>
                                      </p:tavLst>
                                    </p:anim>
                                    <p:anim calcmode="lin" valueType="num">
                                      <p:cBhvr additive="base">
                                        <p:cTn id="299" dur="3000"/>
                                        <p:tgtEl>
                                          <p:spTgt spid="20"/>
                                        </p:tgtEl>
                                        <p:attrNameLst>
                                          <p:attrName>ppt_y</p:attrName>
                                        </p:attrNameLst>
                                      </p:cBhvr>
                                      <p:tavLst>
                                        <p:tav tm="0">
                                          <p:val>
                                            <p:strVal val="ppt_y"/>
                                          </p:val>
                                        </p:tav>
                                        <p:tav tm="100000">
                                          <p:val>
                                            <p:strVal val="ppt_y"/>
                                          </p:val>
                                        </p:tav>
                                      </p:tavLst>
                                    </p:anim>
                                    <p:set>
                                      <p:cBhvr>
                                        <p:cTn id="300" dur="1" fill="hold">
                                          <p:stCondLst>
                                            <p:cond delay="2999"/>
                                          </p:stCondLst>
                                        </p:cTn>
                                        <p:tgtEl>
                                          <p:spTgt spid="20"/>
                                        </p:tgtEl>
                                        <p:attrNameLst>
                                          <p:attrName>style.visibility</p:attrName>
                                        </p:attrNameLst>
                                      </p:cBhvr>
                                      <p:to>
                                        <p:strVal val="hidden"/>
                                      </p:to>
                                    </p:set>
                                  </p:childTnLst>
                                </p:cTn>
                              </p:par>
                              <p:par>
                                <p:cTn id="301" presetID="2" presetClass="exit" presetSubtype="2" fill="hold" grpId="2" nodeType="withEffect">
                                  <p:stCondLst>
                                    <p:cond delay="0"/>
                                  </p:stCondLst>
                                  <p:childTnLst>
                                    <p:anim calcmode="lin" valueType="num">
                                      <p:cBhvr additive="base">
                                        <p:cTn id="302" dur="3000"/>
                                        <p:tgtEl>
                                          <p:spTgt spid="21"/>
                                        </p:tgtEl>
                                        <p:attrNameLst>
                                          <p:attrName>ppt_x</p:attrName>
                                        </p:attrNameLst>
                                      </p:cBhvr>
                                      <p:tavLst>
                                        <p:tav tm="0">
                                          <p:val>
                                            <p:strVal val="ppt_x"/>
                                          </p:val>
                                        </p:tav>
                                        <p:tav tm="100000">
                                          <p:val>
                                            <p:strVal val="1+ppt_w/2"/>
                                          </p:val>
                                        </p:tav>
                                      </p:tavLst>
                                    </p:anim>
                                    <p:anim calcmode="lin" valueType="num">
                                      <p:cBhvr additive="base">
                                        <p:cTn id="303" dur="3000"/>
                                        <p:tgtEl>
                                          <p:spTgt spid="21"/>
                                        </p:tgtEl>
                                        <p:attrNameLst>
                                          <p:attrName>ppt_y</p:attrName>
                                        </p:attrNameLst>
                                      </p:cBhvr>
                                      <p:tavLst>
                                        <p:tav tm="0">
                                          <p:val>
                                            <p:strVal val="ppt_y"/>
                                          </p:val>
                                        </p:tav>
                                        <p:tav tm="100000">
                                          <p:val>
                                            <p:strVal val="ppt_y"/>
                                          </p:val>
                                        </p:tav>
                                      </p:tavLst>
                                    </p:anim>
                                    <p:set>
                                      <p:cBhvr>
                                        <p:cTn id="304" dur="1" fill="hold">
                                          <p:stCondLst>
                                            <p:cond delay="2999"/>
                                          </p:stCondLst>
                                        </p:cTn>
                                        <p:tgtEl>
                                          <p:spTgt spid="21"/>
                                        </p:tgtEl>
                                        <p:attrNameLst>
                                          <p:attrName>style.visibility</p:attrName>
                                        </p:attrNameLst>
                                      </p:cBhvr>
                                      <p:to>
                                        <p:strVal val="hidden"/>
                                      </p:to>
                                    </p:set>
                                  </p:childTnLst>
                                </p:cTn>
                              </p:par>
                              <p:par>
                                <p:cTn id="305" presetID="2" presetClass="exit" presetSubtype="2" fill="hold" grpId="2" nodeType="withEffect">
                                  <p:stCondLst>
                                    <p:cond delay="0"/>
                                  </p:stCondLst>
                                  <p:childTnLst>
                                    <p:anim calcmode="lin" valueType="num">
                                      <p:cBhvr additive="base">
                                        <p:cTn id="306" dur="3000"/>
                                        <p:tgtEl>
                                          <p:spTgt spid="22"/>
                                        </p:tgtEl>
                                        <p:attrNameLst>
                                          <p:attrName>ppt_x</p:attrName>
                                        </p:attrNameLst>
                                      </p:cBhvr>
                                      <p:tavLst>
                                        <p:tav tm="0">
                                          <p:val>
                                            <p:strVal val="ppt_x"/>
                                          </p:val>
                                        </p:tav>
                                        <p:tav tm="100000">
                                          <p:val>
                                            <p:strVal val="1+ppt_w/2"/>
                                          </p:val>
                                        </p:tav>
                                      </p:tavLst>
                                    </p:anim>
                                    <p:anim calcmode="lin" valueType="num">
                                      <p:cBhvr additive="base">
                                        <p:cTn id="307" dur="3000"/>
                                        <p:tgtEl>
                                          <p:spTgt spid="22"/>
                                        </p:tgtEl>
                                        <p:attrNameLst>
                                          <p:attrName>ppt_y</p:attrName>
                                        </p:attrNameLst>
                                      </p:cBhvr>
                                      <p:tavLst>
                                        <p:tav tm="0">
                                          <p:val>
                                            <p:strVal val="ppt_y"/>
                                          </p:val>
                                        </p:tav>
                                        <p:tav tm="100000">
                                          <p:val>
                                            <p:strVal val="ppt_y"/>
                                          </p:val>
                                        </p:tav>
                                      </p:tavLst>
                                    </p:anim>
                                    <p:set>
                                      <p:cBhvr>
                                        <p:cTn id="308" dur="1" fill="hold">
                                          <p:stCondLst>
                                            <p:cond delay="2999"/>
                                          </p:stCondLst>
                                        </p:cTn>
                                        <p:tgtEl>
                                          <p:spTgt spid="22"/>
                                        </p:tgtEl>
                                        <p:attrNameLst>
                                          <p:attrName>style.visibility</p:attrName>
                                        </p:attrNameLst>
                                      </p:cBhvr>
                                      <p:to>
                                        <p:strVal val="hidden"/>
                                      </p:to>
                                    </p:set>
                                  </p:childTnLst>
                                </p:cTn>
                              </p:par>
                              <p:par>
                                <p:cTn id="309" presetID="2" presetClass="exit" presetSubtype="2" fill="hold" grpId="2" nodeType="withEffect">
                                  <p:stCondLst>
                                    <p:cond delay="0"/>
                                  </p:stCondLst>
                                  <p:childTnLst>
                                    <p:anim calcmode="lin" valueType="num">
                                      <p:cBhvr additive="base">
                                        <p:cTn id="310" dur="3000"/>
                                        <p:tgtEl>
                                          <p:spTgt spid="23"/>
                                        </p:tgtEl>
                                        <p:attrNameLst>
                                          <p:attrName>ppt_x</p:attrName>
                                        </p:attrNameLst>
                                      </p:cBhvr>
                                      <p:tavLst>
                                        <p:tav tm="0">
                                          <p:val>
                                            <p:strVal val="ppt_x"/>
                                          </p:val>
                                        </p:tav>
                                        <p:tav tm="100000">
                                          <p:val>
                                            <p:strVal val="1+ppt_w/2"/>
                                          </p:val>
                                        </p:tav>
                                      </p:tavLst>
                                    </p:anim>
                                    <p:anim calcmode="lin" valueType="num">
                                      <p:cBhvr additive="base">
                                        <p:cTn id="311" dur="3000"/>
                                        <p:tgtEl>
                                          <p:spTgt spid="23"/>
                                        </p:tgtEl>
                                        <p:attrNameLst>
                                          <p:attrName>ppt_y</p:attrName>
                                        </p:attrNameLst>
                                      </p:cBhvr>
                                      <p:tavLst>
                                        <p:tav tm="0">
                                          <p:val>
                                            <p:strVal val="ppt_y"/>
                                          </p:val>
                                        </p:tav>
                                        <p:tav tm="100000">
                                          <p:val>
                                            <p:strVal val="ppt_y"/>
                                          </p:val>
                                        </p:tav>
                                      </p:tavLst>
                                    </p:anim>
                                    <p:set>
                                      <p:cBhvr>
                                        <p:cTn id="312" dur="1" fill="hold">
                                          <p:stCondLst>
                                            <p:cond delay="2999"/>
                                          </p:stCondLst>
                                        </p:cTn>
                                        <p:tgtEl>
                                          <p:spTgt spid="23"/>
                                        </p:tgtEl>
                                        <p:attrNameLst>
                                          <p:attrName>style.visibility</p:attrName>
                                        </p:attrNameLst>
                                      </p:cBhvr>
                                      <p:to>
                                        <p:strVal val="hidden"/>
                                      </p:to>
                                    </p:set>
                                  </p:childTnLst>
                                </p:cTn>
                              </p:par>
                              <p:par>
                                <p:cTn id="313" presetID="2" presetClass="exit" presetSubtype="2" fill="hold" grpId="2" nodeType="withEffect">
                                  <p:stCondLst>
                                    <p:cond delay="0"/>
                                  </p:stCondLst>
                                  <p:childTnLst>
                                    <p:anim calcmode="lin" valueType="num">
                                      <p:cBhvr additive="base">
                                        <p:cTn id="314" dur="3000"/>
                                        <p:tgtEl>
                                          <p:spTgt spid="24"/>
                                        </p:tgtEl>
                                        <p:attrNameLst>
                                          <p:attrName>ppt_x</p:attrName>
                                        </p:attrNameLst>
                                      </p:cBhvr>
                                      <p:tavLst>
                                        <p:tav tm="0">
                                          <p:val>
                                            <p:strVal val="ppt_x"/>
                                          </p:val>
                                        </p:tav>
                                        <p:tav tm="100000">
                                          <p:val>
                                            <p:strVal val="1+ppt_w/2"/>
                                          </p:val>
                                        </p:tav>
                                      </p:tavLst>
                                    </p:anim>
                                    <p:anim calcmode="lin" valueType="num">
                                      <p:cBhvr additive="base">
                                        <p:cTn id="315" dur="3000"/>
                                        <p:tgtEl>
                                          <p:spTgt spid="24"/>
                                        </p:tgtEl>
                                        <p:attrNameLst>
                                          <p:attrName>ppt_y</p:attrName>
                                        </p:attrNameLst>
                                      </p:cBhvr>
                                      <p:tavLst>
                                        <p:tav tm="0">
                                          <p:val>
                                            <p:strVal val="ppt_y"/>
                                          </p:val>
                                        </p:tav>
                                        <p:tav tm="100000">
                                          <p:val>
                                            <p:strVal val="ppt_y"/>
                                          </p:val>
                                        </p:tav>
                                      </p:tavLst>
                                    </p:anim>
                                    <p:set>
                                      <p:cBhvr>
                                        <p:cTn id="316" dur="1" fill="hold">
                                          <p:stCondLst>
                                            <p:cond delay="2999"/>
                                          </p:stCondLst>
                                        </p:cTn>
                                        <p:tgtEl>
                                          <p:spTgt spid="24"/>
                                        </p:tgtEl>
                                        <p:attrNameLst>
                                          <p:attrName>style.visibility</p:attrName>
                                        </p:attrNameLst>
                                      </p:cBhvr>
                                      <p:to>
                                        <p:strVal val="hidden"/>
                                      </p:to>
                                    </p:set>
                                  </p:childTnLst>
                                </p:cTn>
                              </p:par>
                              <p:par>
                                <p:cTn id="317" presetID="2" presetClass="exit" presetSubtype="2" fill="hold" grpId="2" nodeType="withEffect">
                                  <p:stCondLst>
                                    <p:cond delay="0"/>
                                  </p:stCondLst>
                                  <p:childTnLst>
                                    <p:anim calcmode="lin" valueType="num">
                                      <p:cBhvr additive="base">
                                        <p:cTn id="318" dur="3000"/>
                                        <p:tgtEl>
                                          <p:spTgt spid="25"/>
                                        </p:tgtEl>
                                        <p:attrNameLst>
                                          <p:attrName>ppt_x</p:attrName>
                                        </p:attrNameLst>
                                      </p:cBhvr>
                                      <p:tavLst>
                                        <p:tav tm="0">
                                          <p:val>
                                            <p:strVal val="ppt_x"/>
                                          </p:val>
                                        </p:tav>
                                        <p:tav tm="100000">
                                          <p:val>
                                            <p:strVal val="1+ppt_w/2"/>
                                          </p:val>
                                        </p:tav>
                                      </p:tavLst>
                                    </p:anim>
                                    <p:anim calcmode="lin" valueType="num">
                                      <p:cBhvr additive="base">
                                        <p:cTn id="319" dur="3000"/>
                                        <p:tgtEl>
                                          <p:spTgt spid="25"/>
                                        </p:tgtEl>
                                        <p:attrNameLst>
                                          <p:attrName>ppt_y</p:attrName>
                                        </p:attrNameLst>
                                      </p:cBhvr>
                                      <p:tavLst>
                                        <p:tav tm="0">
                                          <p:val>
                                            <p:strVal val="ppt_y"/>
                                          </p:val>
                                        </p:tav>
                                        <p:tav tm="100000">
                                          <p:val>
                                            <p:strVal val="ppt_y"/>
                                          </p:val>
                                        </p:tav>
                                      </p:tavLst>
                                    </p:anim>
                                    <p:set>
                                      <p:cBhvr>
                                        <p:cTn id="320" dur="1" fill="hold">
                                          <p:stCondLst>
                                            <p:cond delay="2999"/>
                                          </p:stCondLst>
                                        </p:cTn>
                                        <p:tgtEl>
                                          <p:spTgt spid="25"/>
                                        </p:tgtEl>
                                        <p:attrNameLst>
                                          <p:attrName>style.visibility</p:attrName>
                                        </p:attrNameLst>
                                      </p:cBhvr>
                                      <p:to>
                                        <p:strVal val="hidden"/>
                                      </p:to>
                                    </p:set>
                                  </p:childTnLst>
                                </p:cTn>
                              </p:par>
                              <p:par>
                                <p:cTn id="321" presetID="2" presetClass="exit" presetSubtype="2" fill="hold" grpId="2" nodeType="withEffect">
                                  <p:stCondLst>
                                    <p:cond delay="0"/>
                                  </p:stCondLst>
                                  <p:childTnLst>
                                    <p:anim calcmode="lin" valueType="num">
                                      <p:cBhvr additive="base">
                                        <p:cTn id="322" dur="3000"/>
                                        <p:tgtEl>
                                          <p:spTgt spid="26"/>
                                        </p:tgtEl>
                                        <p:attrNameLst>
                                          <p:attrName>ppt_x</p:attrName>
                                        </p:attrNameLst>
                                      </p:cBhvr>
                                      <p:tavLst>
                                        <p:tav tm="0">
                                          <p:val>
                                            <p:strVal val="ppt_x"/>
                                          </p:val>
                                        </p:tav>
                                        <p:tav tm="100000">
                                          <p:val>
                                            <p:strVal val="1+ppt_w/2"/>
                                          </p:val>
                                        </p:tav>
                                      </p:tavLst>
                                    </p:anim>
                                    <p:anim calcmode="lin" valueType="num">
                                      <p:cBhvr additive="base">
                                        <p:cTn id="323" dur="3000"/>
                                        <p:tgtEl>
                                          <p:spTgt spid="26"/>
                                        </p:tgtEl>
                                        <p:attrNameLst>
                                          <p:attrName>ppt_y</p:attrName>
                                        </p:attrNameLst>
                                      </p:cBhvr>
                                      <p:tavLst>
                                        <p:tav tm="0">
                                          <p:val>
                                            <p:strVal val="ppt_y"/>
                                          </p:val>
                                        </p:tav>
                                        <p:tav tm="100000">
                                          <p:val>
                                            <p:strVal val="ppt_y"/>
                                          </p:val>
                                        </p:tav>
                                      </p:tavLst>
                                    </p:anim>
                                    <p:set>
                                      <p:cBhvr>
                                        <p:cTn id="324" dur="1" fill="hold">
                                          <p:stCondLst>
                                            <p:cond delay="2999"/>
                                          </p:stCondLst>
                                        </p:cTn>
                                        <p:tgtEl>
                                          <p:spTgt spid="26"/>
                                        </p:tgtEl>
                                        <p:attrNameLst>
                                          <p:attrName>style.visibility</p:attrName>
                                        </p:attrNameLst>
                                      </p:cBhvr>
                                      <p:to>
                                        <p:strVal val="hidden"/>
                                      </p:to>
                                    </p:set>
                                  </p:childTnLst>
                                </p:cTn>
                              </p:par>
                              <p:par>
                                <p:cTn id="325" presetID="2" presetClass="exit" presetSubtype="2" fill="hold" grpId="2" nodeType="withEffect">
                                  <p:stCondLst>
                                    <p:cond delay="0"/>
                                  </p:stCondLst>
                                  <p:childTnLst>
                                    <p:anim calcmode="lin" valueType="num">
                                      <p:cBhvr additive="base">
                                        <p:cTn id="326" dur="3000"/>
                                        <p:tgtEl>
                                          <p:spTgt spid="27"/>
                                        </p:tgtEl>
                                        <p:attrNameLst>
                                          <p:attrName>ppt_x</p:attrName>
                                        </p:attrNameLst>
                                      </p:cBhvr>
                                      <p:tavLst>
                                        <p:tav tm="0">
                                          <p:val>
                                            <p:strVal val="ppt_x"/>
                                          </p:val>
                                        </p:tav>
                                        <p:tav tm="100000">
                                          <p:val>
                                            <p:strVal val="1+ppt_w/2"/>
                                          </p:val>
                                        </p:tav>
                                      </p:tavLst>
                                    </p:anim>
                                    <p:anim calcmode="lin" valueType="num">
                                      <p:cBhvr additive="base">
                                        <p:cTn id="327" dur="3000"/>
                                        <p:tgtEl>
                                          <p:spTgt spid="27"/>
                                        </p:tgtEl>
                                        <p:attrNameLst>
                                          <p:attrName>ppt_y</p:attrName>
                                        </p:attrNameLst>
                                      </p:cBhvr>
                                      <p:tavLst>
                                        <p:tav tm="0">
                                          <p:val>
                                            <p:strVal val="ppt_y"/>
                                          </p:val>
                                        </p:tav>
                                        <p:tav tm="100000">
                                          <p:val>
                                            <p:strVal val="ppt_y"/>
                                          </p:val>
                                        </p:tav>
                                      </p:tavLst>
                                    </p:anim>
                                    <p:set>
                                      <p:cBhvr>
                                        <p:cTn id="328" dur="1" fill="hold">
                                          <p:stCondLst>
                                            <p:cond delay="2999"/>
                                          </p:stCondLst>
                                        </p:cTn>
                                        <p:tgtEl>
                                          <p:spTgt spid="27"/>
                                        </p:tgtEl>
                                        <p:attrNameLst>
                                          <p:attrName>style.visibility</p:attrName>
                                        </p:attrNameLst>
                                      </p:cBhvr>
                                      <p:to>
                                        <p:strVal val="hidden"/>
                                      </p:to>
                                    </p:set>
                                  </p:childTnLst>
                                </p:cTn>
                              </p:par>
                              <p:par>
                                <p:cTn id="329" presetID="2" presetClass="exit" presetSubtype="2" fill="hold" grpId="2" nodeType="withEffect">
                                  <p:stCondLst>
                                    <p:cond delay="0"/>
                                  </p:stCondLst>
                                  <p:childTnLst>
                                    <p:anim calcmode="lin" valueType="num">
                                      <p:cBhvr additive="base">
                                        <p:cTn id="330" dur="3000"/>
                                        <p:tgtEl>
                                          <p:spTgt spid="28"/>
                                        </p:tgtEl>
                                        <p:attrNameLst>
                                          <p:attrName>ppt_x</p:attrName>
                                        </p:attrNameLst>
                                      </p:cBhvr>
                                      <p:tavLst>
                                        <p:tav tm="0">
                                          <p:val>
                                            <p:strVal val="ppt_x"/>
                                          </p:val>
                                        </p:tav>
                                        <p:tav tm="100000">
                                          <p:val>
                                            <p:strVal val="1+ppt_w/2"/>
                                          </p:val>
                                        </p:tav>
                                      </p:tavLst>
                                    </p:anim>
                                    <p:anim calcmode="lin" valueType="num">
                                      <p:cBhvr additive="base">
                                        <p:cTn id="331" dur="3000"/>
                                        <p:tgtEl>
                                          <p:spTgt spid="28"/>
                                        </p:tgtEl>
                                        <p:attrNameLst>
                                          <p:attrName>ppt_y</p:attrName>
                                        </p:attrNameLst>
                                      </p:cBhvr>
                                      <p:tavLst>
                                        <p:tav tm="0">
                                          <p:val>
                                            <p:strVal val="ppt_y"/>
                                          </p:val>
                                        </p:tav>
                                        <p:tav tm="100000">
                                          <p:val>
                                            <p:strVal val="ppt_y"/>
                                          </p:val>
                                        </p:tav>
                                      </p:tavLst>
                                    </p:anim>
                                    <p:set>
                                      <p:cBhvr>
                                        <p:cTn id="332" dur="1" fill="hold">
                                          <p:stCondLst>
                                            <p:cond delay="2999"/>
                                          </p:stCondLst>
                                        </p:cTn>
                                        <p:tgtEl>
                                          <p:spTgt spid="28"/>
                                        </p:tgtEl>
                                        <p:attrNameLst>
                                          <p:attrName>style.visibility</p:attrName>
                                        </p:attrNameLst>
                                      </p:cBhvr>
                                      <p:to>
                                        <p:strVal val="hidden"/>
                                      </p:to>
                                    </p:set>
                                  </p:childTnLst>
                                </p:cTn>
                              </p:par>
                              <p:par>
                                <p:cTn id="333" presetID="2" presetClass="exit" presetSubtype="2" fill="hold" grpId="2" nodeType="withEffect">
                                  <p:stCondLst>
                                    <p:cond delay="0"/>
                                  </p:stCondLst>
                                  <p:childTnLst>
                                    <p:anim calcmode="lin" valueType="num">
                                      <p:cBhvr additive="base">
                                        <p:cTn id="334" dur="3000"/>
                                        <p:tgtEl>
                                          <p:spTgt spid="29"/>
                                        </p:tgtEl>
                                        <p:attrNameLst>
                                          <p:attrName>ppt_x</p:attrName>
                                        </p:attrNameLst>
                                      </p:cBhvr>
                                      <p:tavLst>
                                        <p:tav tm="0">
                                          <p:val>
                                            <p:strVal val="ppt_x"/>
                                          </p:val>
                                        </p:tav>
                                        <p:tav tm="100000">
                                          <p:val>
                                            <p:strVal val="1+ppt_w/2"/>
                                          </p:val>
                                        </p:tav>
                                      </p:tavLst>
                                    </p:anim>
                                    <p:anim calcmode="lin" valueType="num">
                                      <p:cBhvr additive="base">
                                        <p:cTn id="335" dur="3000"/>
                                        <p:tgtEl>
                                          <p:spTgt spid="29"/>
                                        </p:tgtEl>
                                        <p:attrNameLst>
                                          <p:attrName>ppt_y</p:attrName>
                                        </p:attrNameLst>
                                      </p:cBhvr>
                                      <p:tavLst>
                                        <p:tav tm="0">
                                          <p:val>
                                            <p:strVal val="ppt_y"/>
                                          </p:val>
                                        </p:tav>
                                        <p:tav tm="100000">
                                          <p:val>
                                            <p:strVal val="ppt_y"/>
                                          </p:val>
                                        </p:tav>
                                      </p:tavLst>
                                    </p:anim>
                                    <p:set>
                                      <p:cBhvr>
                                        <p:cTn id="336" dur="1" fill="hold">
                                          <p:stCondLst>
                                            <p:cond delay="2999"/>
                                          </p:stCondLst>
                                        </p:cTn>
                                        <p:tgtEl>
                                          <p:spTgt spid="29"/>
                                        </p:tgtEl>
                                        <p:attrNameLst>
                                          <p:attrName>style.visibility</p:attrName>
                                        </p:attrNameLst>
                                      </p:cBhvr>
                                      <p:to>
                                        <p:strVal val="hidden"/>
                                      </p:to>
                                    </p:set>
                                  </p:childTnLst>
                                </p:cTn>
                              </p:par>
                              <p:par>
                                <p:cTn id="337" presetID="2" presetClass="exit" presetSubtype="2" fill="hold" grpId="2" nodeType="withEffect">
                                  <p:stCondLst>
                                    <p:cond delay="0"/>
                                  </p:stCondLst>
                                  <p:childTnLst>
                                    <p:anim calcmode="lin" valueType="num">
                                      <p:cBhvr additive="base">
                                        <p:cTn id="338" dur="3000"/>
                                        <p:tgtEl>
                                          <p:spTgt spid="30"/>
                                        </p:tgtEl>
                                        <p:attrNameLst>
                                          <p:attrName>ppt_x</p:attrName>
                                        </p:attrNameLst>
                                      </p:cBhvr>
                                      <p:tavLst>
                                        <p:tav tm="0">
                                          <p:val>
                                            <p:strVal val="ppt_x"/>
                                          </p:val>
                                        </p:tav>
                                        <p:tav tm="100000">
                                          <p:val>
                                            <p:strVal val="1+ppt_w/2"/>
                                          </p:val>
                                        </p:tav>
                                      </p:tavLst>
                                    </p:anim>
                                    <p:anim calcmode="lin" valueType="num">
                                      <p:cBhvr additive="base">
                                        <p:cTn id="339" dur="3000"/>
                                        <p:tgtEl>
                                          <p:spTgt spid="30"/>
                                        </p:tgtEl>
                                        <p:attrNameLst>
                                          <p:attrName>ppt_y</p:attrName>
                                        </p:attrNameLst>
                                      </p:cBhvr>
                                      <p:tavLst>
                                        <p:tav tm="0">
                                          <p:val>
                                            <p:strVal val="ppt_y"/>
                                          </p:val>
                                        </p:tav>
                                        <p:tav tm="100000">
                                          <p:val>
                                            <p:strVal val="ppt_y"/>
                                          </p:val>
                                        </p:tav>
                                      </p:tavLst>
                                    </p:anim>
                                    <p:set>
                                      <p:cBhvr>
                                        <p:cTn id="340" dur="1" fill="hold">
                                          <p:stCondLst>
                                            <p:cond delay="2999"/>
                                          </p:stCondLst>
                                        </p:cTn>
                                        <p:tgtEl>
                                          <p:spTgt spid="30"/>
                                        </p:tgtEl>
                                        <p:attrNameLst>
                                          <p:attrName>style.visibility</p:attrName>
                                        </p:attrNameLst>
                                      </p:cBhvr>
                                      <p:to>
                                        <p:strVal val="hidden"/>
                                      </p:to>
                                    </p:set>
                                  </p:childTnLst>
                                </p:cTn>
                              </p:par>
                              <p:par>
                                <p:cTn id="341" presetID="2" presetClass="exit" presetSubtype="2" fill="hold" grpId="2" nodeType="withEffect">
                                  <p:stCondLst>
                                    <p:cond delay="0"/>
                                  </p:stCondLst>
                                  <p:childTnLst>
                                    <p:anim calcmode="lin" valueType="num">
                                      <p:cBhvr additive="base">
                                        <p:cTn id="342" dur="3000"/>
                                        <p:tgtEl>
                                          <p:spTgt spid="31"/>
                                        </p:tgtEl>
                                        <p:attrNameLst>
                                          <p:attrName>ppt_x</p:attrName>
                                        </p:attrNameLst>
                                      </p:cBhvr>
                                      <p:tavLst>
                                        <p:tav tm="0">
                                          <p:val>
                                            <p:strVal val="ppt_x"/>
                                          </p:val>
                                        </p:tav>
                                        <p:tav tm="100000">
                                          <p:val>
                                            <p:strVal val="1+ppt_w/2"/>
                                          </p:val>
                                        </p:tav>
                                      </p:tavLst>
                                    </p:anim>
                                    <p:anim calcmode="lin" valueType="num">
                                      <p:cBhvr additive="base">
                                        <p:cTn id="343" dur="3000"/>
                                        <p:tgtEl>
                                          <p:spTgt spid="31"/>
                                        </p:tgtEl>
                                        <p:attrNameLst>
                                          <p:attrName>ppt_y</p:attrName>
                                        </p:attrNameLst>
                                      </p:cBhvr>
                                      <p:tavLst>
                                        <p:tav tm="0">
                                          <p:val>
                                            <p:strVal val="ppt_y"/>
                                          </p:val>
                                        </p:tav>
                                        <p:tav tm="100000">
                                          <p:val>
                                            <p:strVal val="ppt_y"/>
                                          </p:val>
                                        </p:tav>
                                      </p:tavLst>
                                    </p:anim>
                                    <p:set>
                                      <p:cBhvr>
                                        <p:cTn id="344" dur="1" fill="hold">
                                          <p:stCondLst>
                                            <p:cond delay="2999"/>
                                          </p:stCondLst>
                                        </p:cTn>
                                        <p:tgtEl>
                                          <p:spTgt spid="31"/>
                                        </p:tgtEl>
                                        <p:attrNameLst>
                                          <p:attrName>style.visibility</p:attrName>
                                        </p:attrNameLst>
                                      </p:cBhvr>
                                      <p:to>
                                        <p:strVal val="hidden"/>
                                      </p:to>
                                    </p:set>
                                  </p:childTnLst>
                                </p:cTn>
                              </p:par>
                              <p:par>
                                <p:cTn id="345" presetID="8" presetClass="emph" presetSubtype="0" autoRev="1" fill="hold" grpId="3" nodeType="withEffect">
                                  <p:stCondLst>
                                    <p:cond delay="0"/>
                                  </p:stCondLst>
                                  <p:childTnLst>
                                    <p:animRot by="21600000">
                                      <p:cBhvr>
                                        <p:cTn id="346" dur="3000" fill="hold"/>
                                        <p:tgtEl>
                                          <p:spTgt spid="5"/>
                                        </p:tgtEl>
                                        <p:attrNameLst>
                                          <p:attrName>r</p:attrName>
                                        </p:attrNameLst>
                                      </p:cBhvr>
                                    </p:animRot>
                                  </p:childTnLst>
                                </p:cTn>
                              </p:par>
                              <p:par>
                                <p:cTn id="347" presetID="8" presetClass="emph" presetSubtype="0" autoRev="1" fill="hold" grpId="3" nodeType="withEffect">
                                  <p:stCondLst>
                                    <p:cond delay="0"/>
                                  </p:stCondLst>
                                  <p:childTnLst>
                                    <p:animRot by="21600000">
                                      <p:cBhvr>
                                        <p:cTn id="348" dur="3000" fill="hold"/>
                                        <p:tgtEl>
                                          <p:spTgt spid="7"/>
                                        </p:tgtEl>
                                        <p:attrNameLst>
                                          <p:attrName>r</p:attrName>
                                        </p:attrNameLst>
                                      </p:cBhvr>
                                    </p:animRot>
                                  </p:childTnLst>
                                </p:cTn>
                              </p:par>
                              <p:par>
                                <p:cTn id="349" presetID="8" presetClass="emph" presetSubtype="0" autoRev="1" fill="hold" grpId="3" nodeType="withEffect">
                                  <p:stCondLst>
                                    <p:cond delay="0"/>
                                  </p:stCondLst>
                                  <p:childTnLst>
                                    <p:animRot by="21600000">
                                      <p:cBhvr>
                                        <p:cTn id="350" dur="3000" fill="hold"/>
                                        <p:tgtEl>
                                          <p:spTgt spid="9"/>
                                        </p:tgtEl>
                                        <p:attrNameLst>
                                          <p:attrName>r</p:attrName>
                                        </p:attrNameLst>
                                      </p:cBhvr>
                                    </p:animRot>
                                  </p:childTnLst>
                                </p:cTn>
                              </p:par>
                              <p:par>
                                <p:cTn id="351" presetID="8" presetClass="emph" presetSubtype="0" autoRev="1" fill="hold" grpId="3" nodeType="withEffect">
                                  <p:stCondLst>
                                    <p:cond delay="0"/>
                                  </p:stCondLst>
                                  <p:childTnLst>
                                    <p:animRot by="21600000">
                                      <p:cBhvr>
                                        <p:cTn id="352" dur="3000" fill="hold"/>
                                        <p:tgtEl>
                                          <p:spTgt spid="11"/>
                                        </p:tgtEl>
                                        <p:attrNameLst>
                                          <p:attrName>r</p:attrName>
                                        </p:attrNameLst>
                                      </p:cBhvr>
                                    </p:animRot>
                                  </p:childTnLst>
                                </p:cTn>
                              </p:par>
                              <p:par>
                                <p:cTn id="353" presetID="8" presetClass="emph" presetSubtype="0" autoRev="1" fill="hold" grpId="3" nodeType="withEffect">
                                  <p:stCondLst>
                                    <p:cond delay="0"/>
                                  </p:stCondLst>
                                  <p:childTnLst>
                                    <p:animRot by="21600000">
                                      <p:cBhvr>
                                        <p:cTn id="354" dur="3000" fill="hold"/>
                                        <p:tgtEl>
                                          <p:spTgt spid="13"/>
                                        </p:tgtEl>
                                        <p:attrNameLst>
                                          <p:attrName>r</p:attrName>
                                        </p:attrNameLst>
                                      </p:cBhvr>
                                    </p:animRot>
                                  </p:childTnLst>
                                </p:cTn>
                              </p:par>
                              <p:par>
                                <p:cTn id="355" presetID="8" presetClass="emph" presetSubtype="0" autoRev="1" fill="hold" grpId="3" nodeType="withEffect">
                                  <p:stCondLst>
                                    <p:cond delay="0"/>
                                  </p:stCondLst>
                                  <p:childTnLst>
                                    <p:animRot by="21600000">
                                      <p:cBhvr>
                                        <p:cTn id="356" dur="3000" fill="hold"/>
                                        <p:tgtEl>
                                          <p:spTgt spid="15"/>
                                        </p:tgtEl>
                                        <p:attrNameLst>
                                          <p:attrName>r</p:attrName>
                                        </p:attrNameLst>
                                      </p:cBhvr>
                                    </p:animRot>
                                  </p:childTnLst>
                                </p:cTn>
                              </p:par>
                              <p:par>
                                <p:cTn id="357" presetID="8" presetClass="emph" presetSubtype="0" autoRev="1" fill="hold" grpId="3" nodeType="withEffect">
                                  <p:stCondLst>
                                    <p:cond delay="0"/>
                                  </p:stCondLst>
                                  <p:childTnLst>
                                    <p:animRot by="21600000">
                                      <p:cBhvr>
                                        <p:cTn id="358" dur="3000" fill="hold"/>
                                        <p:tgtEl>
                                          <p:spTgt spid="17"/>
                                        </p:tgtEl>
                                        <p:attrNameLst>
                                          <p:attrName>r</p:attrName>
                                        </p:attrNameLst>
                                      </p:cBhvr>
                                    </p:animRot>
                                  </p:childTnLst>
                                </p:cTn>
                              </p:par>
                              <p:par>
                                <p:cTn id="359" presetID="8" presetClass="emph" presetSubtype="0" autoRev="1" fill="hold" grpId="3" nodeType="withEffect">
                                  <p:stCondLst>
                                    <p:cond delay="0"/>
                                  </p:stCondLst>
                                  <p:childTnLst>
                                    <p:animRot by="21600000">
                                      <p:cBhvr>
                                        <p:cTn id="360" dur="3000" fill="hold"/>
                                        <p:tgtEl>
                                          <p:spTgt spid="18"/>
                                        </p:tgtEl>
                                        <p:attrNameLst>
                                          <p:attrName>r</p:attrName>
                                        </p:attrNameLst>
                                      </p:cBhvr>
                                    </p:animRot>
                                  </p:childTnLst>
                                </p:cTn>
                              </p:par>
                              <p:par>
                                <p:cTn id="361" presetID="8" presetClass="emph" presetSubtype="0" autoRev="1" fill="hold" grpId="3" nodeType="withEffect">
                                  <p:stCondLst>
                                    <p:cond delay="0"/>
                                  </p:stCondLst>
                                  <p:childTnLst>
                                    <p:animRot by="21600000">
                                      <p:cBhvr>
                                        <p:cTn id="362" dur="3000" fill="hold"/>
                                        <p:tgtEl>
                                          <p:spTgt spid="19"/>
                                        </p:tgtEl>
                                        <p:attrNameLst>
                                          <p:attrName>r</p:attrName>
                                        </p:attrNameLst>
                                      </p:cBhvr>
                                    </p:animRot>
                                  </p:childTnLst>
                                </p:cTn>
                              </p:par>
                              <p:par>
                                <p:cTn id="363" presetID="8" presetClass="emph" presetSubtype="0" autoRev="1" fill="hold" grpId="3" nodeType="withEffect">
                                  <p:stCondLst>
                                    <p:cond delay="0"/>
                                  </p:stCondLst>
                                  <p:childTnLst>
                                    <p:animRot by="21600000">
                                      <p:cBhvr>
                                        <p:cTn id="364" dur="3000" fill="hold"/>
                                        <p:tgtEl>
                                          <p:spTgt spid="20"/>
                                        </p:tgtEl>
                                        <p:attrNameLst>
                                          <p:attrName>r</p:attrName>
                                        </p:attrNameLst>
                                      </p:cBhvr>
                                    </p:animRot>
                                  </p:childTnLst>
                                </p:cTn>
                              </p:par>
                              <p:par>
                                <p:cTn id="365" presetID="8" presetClass="emph" presetSubtype="0" autoRev="1" fill="hold" grpId="3" nodeType="withEffect">
                                  <p:stCondLst>
                                    <p:cond delay="0"/>
                                  </p:stCondLst>
                                  <p:childTnLst>
                                    <p:animRot by="21600000">
                                      <p:cBhvr>
                                        <p:cTn id="366" dur="3000" fill="hold"/>
                                        <p:tgtEl>
                                          <p:spTgt spid="21"/>
                                        </p:tgtEl>
                                        <p:attrNameLst>
                                          <p:attrName>r</p:attrName>
                                        </p:attrNameLst>
                                      </p:cBhvr>
                                    </p:animRot>
                                  </p:childTnLst>
                                </p:cTn>
                              </p:par>
                              <p:par>
                                <p:cTn id="367" presetID="8" presetClass="emph" presetSubtype="0" autoRev="1" fill="hold" grpId="3" nodeType="withEffect">
                                  <p:stCondLst>
                                    <p:cond delay="0"/>
                                  </p:stCondLst>
                                  <p:childTnLst>
                                    <p:animRot by="21600000">
                                      <p:cBhvr>
                                        <p:cTn id="368" dur="3000" fill="hold"/>
                                        <p:tgtEl>
                                          <p:spTgt spid="22"/>
                                        </p:tgtEl>
                                        <p:attrNameLst>
                                          <p:attrName>r</p:attrName>
                                        </p:attrNameLst>
                                      </p:cBhvr>
                                    </p:animRot>
                                  </p:childTnLst>
                                </p:cTn>
                              </p:par>
                              <p:par>
                                <p:cTn id="369" presetID="8" presetClass="emph" presetSubtype="0" autoRev="1" fill="hold" grpId="3" nodeType="withEffect">
                                  <p:stCondLst>
                                    <p:cond delay="0"/>
                                  </p:stCondLst>
                                  <p:childTnLst>
                                    <p:animRot by="21600000">
                                      <p:cBhvr>
                                        <p:cTn id="370" dur="3000" fill="hold"/>
                                        <p:tgtEl>
                                          <p:spTgt spid="23"/>
                                        </p:tgtEl>
                                        <p:attrNameLst>
                                          <p:attrName>r</p:attrName>
                                        </p:attrNameLst>
                                      </p:cBhvr>
                                    </p:animRot>
                                  </p:childTnLst>
                                </p:cTn>
                              </p:par>
                              <p:par>
                                <p:cTn id="371" presetID="8" presetClass="emph" presetSubtype="0" autoRev="1" fill="hold" grpId="3" nodeType="withEffect">
                                  <p:stCondLst>
                                    <p:cond delay="0"/>
                                  </p:stCondLst>
                                  <p:childTnLst>
                                    <p:animRot by="21600000">
                                      <p:cBhvr>
                                        <p:cTn id="372" dur="3000" fill="hold"/>
                                        <p:tgtEl>
                                          <p:spTgt spid="24"/>
                                        </p:tgtEl>
                                        <p:attrNameLst>
                                          <p:attrName>r</p:attrName>
                                        </p:attrNameLst>
                                      </p:cBhvr>
                                    </p:animRot>
                                  </p:childTnLst>
                                </p:cTn>
                              </p:par>
                              <p:par>
                                <p:cTn id="373" presetID="8" presetClass="emph" presetSubtype="0" autoRev="1" fill="hold" grpId="3" nodeType="withEffect">
                                  <p:stCondLst>
                                    <p:cond delay="0"/>
                                  </p:stCondLst>
                                  <p:childTnLst>
                                    <p:animRot by="21600000">
                                      <p:cBhvr>
                                        <p:cTn id="374" dur="3000" fill="hold"/>
                                        <p:tgtEl>
                                          <p:spTgt spid="25"/>
                                        </p:tgtEl>
                                        <p:attrNameLst>
                                          <p:attrName>r</p:attrName>
                                        </p:attrNameLst>
                                      </p:cBhvr>
                                    </p:animRot>
                                  </p:childTnLst>
                                </p:cTn>
                              </p:par>
                              <p:par>
                                <p:cTn id="375" presetID="8" presetClass="emph" presetSubtype="0" autoRev="1" fill="hold" grpId="3" nodeType="withEffect">
                                  <p:stCondLst>
                                    <p:cond delay="0"/>
                                  </p:stCondLst>
                                  <p:childTnLst>
                                    <p:animRot by="21600000">
                                      <p:cBhvr>
                                        <p:cTn id="376" dur="3000" fill="hold"/>
                                        <p:tgtEl>
                                          <p:spTgt spid="26"/>
                                        </p:tgtEl>
                                        <p:attrNameLst>
                                          <p:attrName>r</p:attrName>
                                        </p:attrNameLst>
                                      </p:cBhvr>
                                    </p:animRot>
                                  </p:childTnLst>
                                </p:cTn>
                              </p:par>
                              <p:par>
                                <p:cTn id="377" presetID="8" presetClass="emph" presetSubtype="0" autoRev="1" fill="hold" grpId="3" nodeType="withEffect">
                                  <p:stCondLst>
                                    <p:cond delay="0"/>
                                  </p:stCondLst>
                                  <p:childTnLst>
                                    <p:animRot by="21600000">
                                      <p:cBhvr>
                                        <p:cTn id="378" dur="3000" fill="hold"/>
                                        <p:tgtEl>
                                          <p:spTgt spid="27"/>
                                        </p:tgtEl>
                                        <p:attrNameLst>
                                          <p:attrName>r</p:attrName>
                                        </p:attrNameLst>
                                      </p:cBhvr>
                                    </p:animRot>
                                  </p:childTnLst>
                                </p:cTn>
                              </p:par>
                              <p:par>
                                <p:cTn id="379" presetID="8" presetClass="emph" presetSubtype="0" autoRev="1" fill="hold" grpId="3" nodeType="withEffect">
                                  <p:stCondLst>
                                    <p:cond delay="0"/>
                                  </p:stCondLst>
                                  <p:childTnLst>
                                    <p:animRot by="21600000">
                                      <p:cBhvr>
                                        <p:cTn id="380" dur="3000" fill="hold"/>
                                        <p:tgtEl>
                                          <p:spTgt spid="28"/>
                                        </p:tgtEl>
                                        <p:attrNameLst>
                                          <p:attrName>r</p:attrName>
                                        </p:attrNameLst>
                                      </p:cBhvr>
                                    </p:animRot>
                                  </p:childTnLst>
                                </p:cTn>
                              </p:par>
                              <p:par>
                                <p:cTn id="381" presetID="8" presetClass="emph" presetSubtype="0" autoRev="1" fill="hold" grpId="3" nodeType="withEffect">
                                  <p:stCondLst>
                                    <p:cond delay="0"/>
                                  </p:stCondLst>
                                  <p:childTnLst>
                                    <p:animRot by="21600000">
                                      <p:cBhvr>
                                        <p:cTn id="382" dur="3000" fill="hold"/>
                                        <p:tgtEl>
                                          <p:spTgt spid="29"/>
                                        </p:tgtEl>
                                        <p:attrNameLst>
                                          <p:attrName>r</p:attrName>
                                        </p:attrNameLst>
                                      </p:cBhvr>
                                    </p:animRot>
                                  </p:childTnLst>
                                </p:cTn>
                              </p:par>
                              <p:par>
                                <p:cTn id="383" presetID="8" presetClass="emph" presetSubtype="0" autoRev="1" fill="hold" grpId="3" nodeType="withEffect">
                                  <p:stCondLst>
                                    <p:cond delay="0"/>
                                  </p:stCondLst>
                                  <p:childTnLst>
                                    <p:animRot by="21600000">
                                      <p:cBhvr>
                                        <p:cTn id="384" dur="3000" fill="hold"/>
                                        <p:tgtEl>
                                          <p:spTgt spid="30"/>
                                        </p:tgtEl>
                                        <p:attrNameLst>
                                          <p:attrName>r</p:attrName>
                                        </p:attrNameLst>
                                      </p:cBhvr>
                                    </p:animRot>
                                  </p:childTnLst>
                                </p:cTn>
                              </p:par>
                              <p:par>
                                <p:cTn id="385" presetID="8" presetClass="emph" presetSubtype="0" autoRev="1" fill="hold" grpId="3" nodeType="withEffect">
                                  <p:stCondLst>
                                    <p:cond delay="0"/>
                                  </p:stCondLst>
                                  <p:childTnLst>
                                    <p:animRot by="21600000">
                                      <p:cBhvr>
                                        <p:cTn id="386" dur="3000" fill="hold"/>
                                        <p:tgtEl>
                                          <p:spTgt spid="31"/>
                                        </p:tgtEl>
                                        <p:attrNameLst>
                                          <p:attrName>r</p:attrName>
                                        </p:attrNameLst>
                                      </p:cBhvr>
                                    </p:animRot>
                                  </p:childTnLst>
                                </p:cTn>
                              </p:par>
                              <p:par>
                                <p:cTn id="387" presetID="2" presetClass="exit" presetSubtype="8" fill="hold" grpId="2" nodeType="withEffect">
                                  <p:stCondLst>
                                    <p:cond delay="0"/>
                                  </p:stCondLst>
                                  <p:childTnLst>
                                    <p:anim calcmode="lin" valueType="num">
                                      <p:cBhvr additive="base">
                                        <p:cTn id="388" dur="3000"/>
                                        <p:tgtEl>
                                          <p:spTgt spid="4"/>
                                        </p:tgtEl>
                                        <p:attrNameLst>
                                          <p:attrName>ppt_x</p:attrName>
                                        </p:attrNameLst>
                                      </p:cBhvr>
                                      <p:tavLst>
                                        <p:tav tm="0">
                                          <p:val>
                                            <p:strVal val="ppt_x"/>
                                          </p:val>
                                        </p:tav>
                                        <p:tav tm="100000">
                                          <p:val>
                                            <p:strVal val="0-ppt_w/2"/>
                                          </p:val>
                                        </p:tav>
                                      </p:tavLst>
                                    </p:anim>
                                    <p:anim calcmode="lin" valueType="num">
                                      <p:cBhvr additive="base">
                                        <p:cTn id="389" dur="3000"/>
                                        <p:tgtEl>
                                          <p:spTgt spid="4"/>
                                        </p:tgtEl>
                                        <p:attrNameLst>
                                          <p:attrName>ppt_y</p:attrName>
                                        </p:attrNameLst>
                                      </p:cBhvr>
                                      <p:tavLst>
                                        <p:tav tm="0">
                                          <p:val>
                                            <p:strVal val="ppt_y"/>
                                          </p:val>
                                        </p:tav>
                                        <p:tav tm="100000">
                                          <p:val>
                                            <p:strVal val="ppt_y"/>
                                          </p:val>
                                        </p:tav>
                                      </p:tavLst>
                                    </p:anim>
                                    <p:set>
                                      <p:cBhvr>
                                        <p:cTn id="390" dur="1" fill="hold">
                                          <p:stCondLst>
                                            <p:cond delay="2999"/>
                                          </p:stCondLst>
                                        </p:cTn>
                                        <p:tgtEl>
                                          <p:spTgt spid="4"/>
                                        </p:tgtEl>
                                        <p:attrNameLst>
                                          <p:attrName>style.visibility</p:attrName>
                                        </p:attrNameLst>
                                      </p:cBhvr>
                                      <p:to>
                                        <p:strVal val="hidden"/>
                                      </p:to>
                                    </p:set>
                                  </p:childTnLst>
                                </p:cTn>
                              </p:par>
                              <p:par>
                                <p:cTn id="391" presetID="2" presetClass="exit" presetSubtype="8" fill="hold" grpId="2" nodeType="withEffect">
                                  <p:stCondLst>
                                    <p:cond delay="0"/>
                                  </p:stCondLst>
                                  <p:childTnLst>
                                    <p:anim calcmode="lin" valueType="num">
                                      <p:cBhvr additive="base">
                                        <p:cTn id="392" dur="3000"/>
                                        <p:tgtEl>
                                          <p:spTgt spid="6"/>
                                        </p:tgtEl>
                                        <p:attrNameLst>
                                          <p:attrName>ppt_x</p:attrName>
                                        </p:attrNameLst>
                                      </p:cBhvr>
                                      <p:tavLst>
                                        <p:tav tm="0">
                                          <p:val>
                                            <p:strVal val="ppt_x"/>
                                          </p:val>
                                        </p:tav>
                                        <p:tav tm="100000">
                                          <p:val>
                                            <p:strVal val="0-ppt_w/2"/>
                                          </p:val>
                                        </p:tav>
                                      </p:tavLst>
                                    </p:anim>
                                    <p:anim calcmode="lin" valueType="num">
                                      <p:cBhvr additive="base">
                                        <p:cTn id="393" dur="3000"/>
                                        <p:tgtEl>
                                          <p:spTgt spid="6"/>
                                        </p:tgtEl>
                                        <p:attrNameLst>
                                          <p:attrName>ppt_y</p:attrName>
                                        </p:attrNameLst>
                                      </p:cBhvr>
                                      <p:tavLst>
                                        <p:tav tm="0">
                                          <p:val>
                                            <p:strVal val="ppt_y"/>
                                          </p:val>
                                        </p:tav>
                                        <p:tav tm="100000">
                                          <p:val>
                                            <p:strVal val="ppt_y"/>
                                          </p:val>
                                        </p:tav>
                                      </p:tavLst>
                                    </p:anim>
                                    <p:set>
                                      <p:cBhvr>
                                        <p:cTn id="394" dur="1" fill="hold">
                                          <p:stCondLst>
                                            <p:cond delay="2999"/>
                                          </p:stCondLst>
                                        </p:cTn>
                                        <p:tgtEl>
                                          <p:spTgt spid="6"/>
                                        </p:tgtEl>
                                        <p:attrNameLst>
                                          <p:attrName>style.visibility</p:attrName>
                                        </p:attrNameLst>
                                      </p:cBhvr>
                                      <p:to>
                                        <p:strVal val="hidden"/>
                                      </p:to>
                                    </p:set>
                                  </p:childTnLst>
                                </p:cTn>
                              </p:par>
                              <p:par>
                                <p:cTn id="395" presetID="2" presetClass="exit" presetSubtype="8" fill="hold" grpId="2" nodeType="withEffect">
                                  <p:stCondLst>
                                    <p:cond delay="0"/>
                                  </p:stCondLst>
                                  <p:childTnLst>
                                    <p:anim calcmode="lin" valueType="num">
                                      <p:cBhvr additive="base">
                                        <p:cTn id="396" dur="3000"/>
                                        <p:tgtEl>
                                          <p:spTgt spid="8"/>
                                        </p:tgtEl>
                                        <p:attrNameLst>
                                          <p:attrName>ppt_x</p:attrName>
                                        </p:attrNameLst>
                                      </p:cBhvr>
                                      <p:tavLst>
                                        <p:tav tm="0">
                                          <p:val>
                                            <p:strVal val="ppt_x"/>
                                          </p:val>
                                        </p:tav>
                                        <p:tav tm="100000">
                                          <p:val>
                                            <p:strVal val="0-ppt_w/2"/>
                                          </p:val>
                                        </p:tav>
                                      </p:tavLst>
                                    </p:anim>
                                    <p:anim calcmode="lin" valueType="num">
                                      <p:cBhvr additive="base">
                                        <p:cTn id="397" dur="3000"/>
                                        <p:tgtEl>
                                          <p:spTgt spid="8"/>
                                        </p:tgtEl>
                                        <p:attrNameLst>
                                          <p:attrName>ppt_y</p:attrName>
                                        </p:attrNameLst>
                                      </p:cBhvr>
                                      <p:tavLst>
                                        <p:tav tm="0">
                                          <p:val>
                                            <p:strVal val="ppt_y"/>
                                          </p:val>
                                        </p:tav>
                                        <p:tav tm="100000">
                                          <p:val>
                                            <p:strVal val="ppt_y"/>
                                          </p:val>
                                        </p:tav>
                                      </p:tavLst>
                                    </p:anim>
                                    <p:set>
                                      <p:cBhvr>
                                        <p:cTn id="398" dur="1" fill="hold">
                                          <p:stCondLst>
                                            <p:cond delay="2999"/>
                                          </p:stCondLst>
                                        </p:cTn>
                                        <p:tgtEl>
                                          <p:spTgt spid="8"/>
                                        </p:tgtEl>
                                        <p:attrNameLst>
                                          <p:attrName>style.visibility</p:attrName>
                                        </p:attrNameLst>
                                      </p:cBhvr>
                                      <p:to>
                                        <p:strVal val="hidden"/>
                                      </p:to>
                                    </p:set>
                                  </p:childTnLst>
                                </p:cTn>
                              </p:par>
                              <p:par>
                                <p:cTn id="399" presetID="2" presetClass="exit" presetSubtype="8" fill="hold" grpId="2" nodeType="withEffect">
                                  <p:stCondLst>
                                    <p:cond delay="0"/>
                                  </p:stCondLst>
                                  <p:childTnLst>
                                    <p:anim calcmode="lin" valueType="num">
                                      <p:cBhvr additive="base">
                                        <p:cTn id="400" dur="3000"/>
                                        <p:tgtEl>
                                          <p:spTgt spid="10"/>
                                        </p:tgtEl>
                                        <p:attrNameLst>
                                          <p:attrName>ppt_x</p:attrName>
                                        </p:attrNameLst>
                                      </p:cBhvr>
                                      <p:tavLst>
                                        <p:tav tm="0">
                                          <p:val>
                                            <p:strVal val="ppt_x"/>
                                          </p:val>
                                        </p:tav>
                                        <p:tav tm="100000">
                                          <p:val>
                                            <p:strVal val="0-ppt_w/2"/>
                                          </p:val>
                                        </p:tav>
                                      </p:tavLst>
                                    </p:anim>
                                    <p:anim calcmode="lin" valueType="num">
                                      <p:cBhvr additive="base">
                                        <p:cTn id="401" dur="3000"/>
                                        <p:tgtEl>
                                          <p:spTgt spid="10"/>
                                        </p:tgtEl>
                                        <p:attrNameLst>
                                          <p:attrName>ppt_y</p:attrName>
                                        </p:attrNameLst>
                                      </p:cBhvr>
                                      <p:tavLst>
                                        <p:tav tm="0">
                                          <p:val>
                                            <p:strVal val="ppt_y"/>
                                          </p:val>
                                        </p:tav>
                                        <p:tav tm="100000">
                                          <p:val>
                                            <p:strVal val="ppt_y"/>
                                          </p:val>
                                        </p:tav>
                                      </p:tavLst>
                                    </p:anim>
                                    <p:set>
                                      <p:cBhvr>
                                        <p:cTn id="402" dur="1" fill="hold">
                                          <p:stCondLst>
                                            <p:cond delay="2999"/>
                                          </p:stCondLst>
                                        </p:cTn>
                                        <p:tgtEl>
                                          <p:spTgt spid="10"/>
                                        </p:tgtEl>
                                        <p:attrNameLst>
                                          <p:attrName>style.visibility</p:attrName>
                                        </p:attrNameLst>
                                      </p:cBhvr>
                                      <p:to>
                                        <p:strVal val="hidden"/>
                                      </p:to>
                                    </p:set>
                                  </p:childTnLst>
                                </p:cTn>
                              </p:par>
                              <p:par>
                                <p:cTn id="403" presetID="2" presetClass="exit" presetSubtype="8" fill="hold" grpId="2" nodeType="withEffect">
                                  <p:stCondLst>
                                    <p:cond delay="0"/>
                                  </p:stCondLst>
                                  <p:childTnLst>
                                    <p:anim calcmode="lin" valueType="num">
                                      <p:cBhvr additive="base">
                                        <p:cTn id="404" dur="3000"/>
                                        <p:tgtEl>
                                          <p:spTgt spid="12"/>
                                        </p:tgtEl>
                                        <p:attrNameLst>
                                          <p:attrName>ppt_x</p:attrName>
                                        </p:attrNameLst>
                                      </p:cBhvr>
                                      <p:tavLst>
                                        <p:tav tm="0">
                                          <p:val>
                                            <p:strVal val="ppt_x"/>
                                          </p:val>
                                        </p:tav>
                                        <p:tav tm="100000">
                                          <p:val>
                                            <p:strVal val="0-ppt_w/2"/>
                                          </p:val>
                                        </p:tav>
                                      </p:tavLst>
                                    </p:anim>
                                    <p:anim calcmode="lin" valueType="num">
                                      <p:cBhvr additive="base">
                                        <p:cTn id="405" dur="3000"/>
                                        <p:tgtEl>
                                          <p:spTgt spid="12"/>
                                        </p:tgtEl>
                                        <p:attrNameLst>
                                          <p:attrName>ppt_y</p:attrName>
                                        </p:attrNameLst>
                                      </p:cBhvr>
                                      <p:tavLst>
                                        <p:tav tm="0">
                                          <p:val>
                                            <p:strVal val="ppt_y"/>
                                          </p:val>
                                        </p:tav>
                                        <p:tav tm="100000">
                                          <p:val>
                                            <p:strVal val="ppt_y"/>
                                          </p:val>
                                        </p:tav>
                                      </p:tavLst>
                                    </p:anim>
                                    <p:set>
                                      <p:cBhvr>
                                        <p:cTn id="406" dur="1" fill="hold">
                                          <p:stCondLst>
                                            <p:cond delay="2999"/>
                                          </p:stCondLst>
                                        </p:cTn>
                                        <p:tgtEl>
                                          <p:spTgt spid="12"/>
                                        </p:tgtEl>
                                        <p:attrNameLst>
                                          <p:attrName>style.visibility</p:attrName>
                                        </p:attrNameLst>
                                      </p:cBhvr>
                                      <p:to>
                                        <p:strVal val="hidden"/>
                                      </p:to>
                                    </p:set>
                                  </p:childTnLst>
                                </p:cTn>
                              </p:par>
                              <p:par>
                                <p:cTn id="407" presetID="2" presetClass="exit" presetSubtype="8" fill="hold" grpId="2" nodeType="withEffect">
                                  <p:stCondLst>
                                    <p:cond delay="0"/>
                                  </p:stCondLst>
                                  <p:childTnLst>
                                    <p:anim calcmode="lin" valueType="num">
                                      <p:cBhvr additive="base">
                                        <p:cTn id="408" dur="3000"/>
                                        <p:tgtEl>
                                          <p:spTgt spid="14"/>
                                        </p:tgtEl>
                                        <p:attrNameLst>
                                          <p:attrName>ppt_x</p:attrName>
                                        </p:attrNameLst>
                                      </p:cBhvr>
                                      <p:tavLst>
                                        <p:tav tm="0">
                                          <p:val>
                                            <p:strVal val="ppt_x"/>
                                          </p:val>
                                        </p:tav>
                                        <p:tav tm="100000">
                                          <p:val>
                                            <p:strVal val="0-ppt_w/2"/>
                                          </p:val>
                                        </p:tav>
                                      </p:tavLst>
                                    </p:anim>
                                    <p:anim calcmode="lin" valueType="num">
                                      <p:cBhvr additive="base">
                                        <p:cTn id="409" dur="3000"/>
                                        <p:tgtEl>
                                          <p:spTgt spid="14"/>
                                        </p:tgtEl>
                                        <p:attrNameLst>
                                          <p:attrName>ppt_y</p:attrName>
                                        </p:attrNameLst>
                                      </p:cBhvr>
                                      <p:tavLst>
                                        <p:tav tm="0">
                                          <p:val>
                                            <p:strVal val="ppt_y"/>
                                          </p:val>
                                        </p:tav>
                                        <p:tav tm="100000">
                                          <p:val>
                                            <p:strVal val="ppt_y"/>
                                          </p:val>
                                        </p:tav>
                                      </p:tavLst>
                                    </p:anim>
                                    <p:set>
                                      <p:cBhvr>
                                        <p:cTn id="410" dur="1" fill="hold">
                                          <p:stCondLst>
                                            <p:cond delay="2999"/>
                                          </p:stCondLst>
                                        </p:cTn>
                                        <p:tgtEl>
                                          <p:spTgt spid="14"/>
                                        </p:tgtEl>
                                        <p:attrNameLst>
                                          <p:attrName>style.visibility</p:attrName>
                                        </p:attrNameLst>
                                      </p:cBhvr>
                                      <p:to>
                                        <p:strVal val="hidden"/>
                                      </p:to>
                                    </p:set>
                                  </p:childTnLst>
                                </p:cTn>
                              </p:par>
                              <p:par>
                                <p:cTn id="411" presetID="2" presetClass="exit" presetSubtype="8" fill="hold" grpId="2" nodeType="withEffect">
                                  <p:stCondLst>
                                    <p:cond delay="0"/>
                                  </p:stCondLst>
                                  <p:childTnLst>
                                    <p:anim calcmode="lin" valueType="num">
                                      <p:cBhvr additive="base">
                                        <p:cTn id="412" dur="3000"/>
                                        <p:tgtEl>
                                          <p:spTgt spid="16"/>
                                        </p:tgtEl>
                                        <p:attrNameLst>
                                          <p:attrName>ppt_x</p:attrName>
                                        </p:attrNameLst>
                                      </p:cBhvr>
                                      <p:tavLst>
                                        <p:tav tm="0">
                                          <p:val>
                                            <p:strVal val="ppt_x"/>
                                          </p:val>
                                        </p:tav>
                                        <p:tav tm="100000">
                                          <p:val>
                                            <p:strVal val="0-ppt_w/2"/>
                                          </p:val>
                                        </p:tav>
                                      </p:tavLst>
                                    </p:anim>
                                    <p:anim calcmode="lin" valueType="num">
                                      <p:cBhvr additive="base">
                                        <p:cTn id="413" dur="3000"/>
                                        <p:tgtEl>
                                          <p:spTgt spid="16"/>
                                        </p:tgtEl>
                                        <p:attrNameLst>
                                          <p:attrName>ppt_y</p:attrName>
                                        </p:attrNameLst>
                                      </p:cBhvr>
                                      <p:tavLst>
                                        <p:tav tm="0">
                                          <p:val>
                                            <p:strVal val="ppt_y"/>
                                          </p:val>
                                        </p:tav>
                                        <p:tav tm="100000">
                                          <p:val>
                                            <p:strVal val="ppt_y"/>
                                          </p:val>
                                        </p:tav>
                                      </p:tavLst>
                                    </p:anim>
                                    <p:set>
                                      <p:cBhvr>
                                        <p:cTn id="414" dur="1" fill="hold">
                                          <p:stCondLst>
                                            <p:cond delay="2999"/>
                                          </p:stCondLst>
                                        </p:cTn>
                                        <p:tgtEl>
                                          <p:spTgt spid="16"/>
                                        </p:tgtEl>
                                        <p:attrNameLst>
                                          <p:attrName>style.visibility</p:attrName>
                                        </p:attrNameLst>
                                      </p:cBhvr>
                                      <p:to>
                                        <p:strVal val="hidden"/>
                                      </p:to>
                                    </p:set>
                                  </p:childTnLst>
                                </p:cTn>
                              </p:par>
                              <p:par>
                                <p:cTn id="415" presetID="2" presetClass="exit" presetSubtype="8" fill="hold" grpId="2" nodeType="withEffect">
                                  <p:stCondLst>
                                    <p:cond delay="0"/>
                                  </p:stCondLst>
                                  <p:childTnLst>
                                    <p:anim calcmode="lin" valueType="num">
                                      <p:cBhvr additive="base">
                                        <p:cTn id="416" dur="3000"/>
                                        <p:tgtEl>
                                          <p:spTgt spid="32"/>
                                        </p:tgtEl>
                                        <p:attrNameLst>
                                          <p:attrName>ppt_x</p:attrName>
                                        </p:attrNameLst>
                                      </p:cBhvr>
                                      <p:tavLst>
                                        <p:tav tm="0">
                                          <p:val>
                                            <p:strVal val="ppt_x"/>
                                          </p:val>
                                        </p:tav>
                                        <p:tav tm="100000">
                                          <p:val>
                                            <p:strVal val="0-ppt_w/2"/>
                                          </p:val>
                                        </p:tav>
                                      </p:tavLst>
                                    </p:anim>
                                    <p:anim calcmode="lin" valueType="num">
                                      <p:cBhvr additive="base">
                                        <p:cTn id="417" dur="3000"/>
                                        <p:tgtEl>
                                          <p:spTgt spid="32"/>
                                        </p:tgtEl>
                                        <p:attrNameLst>
                                          <p:attrName>ppt_y</p:attrName>
                                        </p:attrNameLst>
                                      </p:cBhvr>
                                      <p:tavLst>
                                        <p:tav tm="0">
                                          <p:val>
                                            <p:strVal val="ppt_y"/>
                                          </p:val>
                                        </p:tav>
                                        <p:tav tm="100000">
                                          <p:val>
                                            <p:strVal val="ppt_y"/>
                                          </p:val>
                                        </p:tav>
                                      </p:tavLst>
                                    </p:anim>
                                    <p:set>
                                      <p:cBhvr>
                                        <p:cTn id="418" dur="1" fill="hold">
                                          <p:stCondLst>
                                            <p:cond delay="2999"/>
                                          </p:stCondLst>
                                        </p:cTn>
                                        <p:tgtEl>
                                          <p:spTgt spid="32"/>
                                        </p:tgtEl>
                                        <p:attrNameLst>
                                          <p:attrName>style.visibility</p:attrName>
                                        </p:attrNameLst>
                                      </p:cBhvr>
                                      <p:to>
                                        <p:strVal val="hidden"/>
                                      </p:to>
                                    </p:set>
                                  </p:childTnLst>
                                </p:cTn>
                              </p:par>
                              <p:par>
                                <p:cTn id="419" presetID="2" presetClass="exit" presetSubtype="8" fill="hold" grpId="2" nodeType="withEffect">
                                  <p:stCondLst>
                                    <p:cond delay="0"/>
                                  </p:stCondLst>
                                  <p:childTnLst>
                                    <p:anim calcmode="lin" valueType="num">
                                      <p:cBhvr additive="base">
                                        <p:cTn id="420" dur="3000"/>
                                        <p:tgtEl>
                                          <p:spTgt spid="33"/>
                                        </p:tgtEl>
                                        <p:attrNameLst>
                                          <p:attrName>ppt_x</p:attrName>
                                        </p:attrNameLst>
                                      </p:cBhvr>
                                      <p:tavLst>
                                        <p:tav tm="0">
                                          <p:val>
                                            <p:strVal val="ppt_x"/>
                                          </p:val>
                                        </p:tav>
                                        <p:tav tm="100000">
                                          <p:val>
                                            <p:strVal val="0-ppt_w/2"/>
                                          </p:val>
                                        </p:tav>
                                      </p:tavLst>
                                    </p:anim>
                                    <p:anim calcmode="lin" valueType="num">
                                      <p:cBhvr additive="base">
                                        <p:cTn id="421" dur="3000"/>
                                        <p:tgtEl>
                                          <p:spTgt spid="33"/>
                                        </p:tgtEl>
                                        <p:attrNameLst>
                                          <p:attrName>ppt_y</p:attrName>
                                        </p:attrNameLst>
                                      </p:cBhvr>
                                      <p:tavLst>
                                        <p:tav tm="0">
                                          <p:val>
                                            <p:strVal val="ppt_y"/>
                                          </p:val>
                                        </p:tav>
                                        <p:tav tm="100000">
                                          <p:val>
                                            <p:strVal val="ppt_y"/>
                                          </p:val>
                                        </p:tav>
                                      </p:tavLst>
                                    </p:anim>
                                    <p:set>
                                      <p:cBhvr>
                                        <p:cTn id="422" dur="1" fill="hold">
                                          <p:stCondLst>
                                            <p:cond delay="2999"/>
                                          </p:stCondLst>
                                        </p:cTn>
                                        <p:tgtEl>
                                          <p:spTgt spid="33"/>
                                        </p:tgtEl>
                                        <p:attrNameLst>
                                          <p:attrName>style.visibility</p:attrName>
                                        </p:attrNameLst>
                                      </p:cBhvr>
                                      <p:to>
                                        <p:strVal val="hidden"/>
                                      </p:to>
                                    </p:set>
                                  </p:childTnLst>
                                </p:cTn>
                              </p:par>
                              <p:par>
                                <p:cTn id="423" presetID="2" presetClass="exit" presetSubtype="8" fill="hold" grpId="2" nodeType="withEffect">
                                  <p:stCondLst>
                                    <p:cond delay="0"/>
                                  </p:stCondLst>
                                  <p:childTnLst>
                                    <p:anim calcmode="lin" valueType="num">
                                      <p:cBhvr additive="base">
                                        <p:cTn id="424" dur="3000"/>
                                        <p:tgtEl>
                                          <p:spTgt spid="34"/>
                                        </p:tgtEl>
                                        <p:attrNameLst>
                                          <p:attrName>ppt_x</p:attrName>
                                        </p:attrNameLst>
                                      </p:cBhvr>
                                      <p:tavLst>
                                        <p:tav tm="0">
                                          <p:val>
                                            <p:strVal val="ppt_x"/>
                                          </p:val>
                                        </p:tav>
                                        <p:tav tm="100000">
                                          <p:val>
                                            <p:strVal val="0-ppt_w/2"/>
                                          </p:val>
                                        </p:tav>
                                      </p:tavLst>
                                    </p:anim>
                                    <p:anim calcmode="lin" valueType="num">
                                      <p:cBhvr additive="base">
                                        <p:cTn id="425" dur="3000"/>
                                        <p:tgtEl>
                                          <p:spTgt spid="34"/>
                                        </p:tgtEl>
                                        <p:attrNameLst>
                                          <p:attrName>ppt_y</p:attrName>
                                        </p:attrNameLst>
                                      </p:cBhvr>
                                      <p:tavLst>
                                        <p:tav tm="0">
                                          <p:val>
                                            <p:strVal val="ppt_y"/>
                                          </p:val>
                                        </p:tav>
                                        <p:tav tm="100000">
                                          <p:val>
                                            <p:strVal val="ppt_y"/>
                                          </p:val>
                                        </p:tav>
                                      </p:tavLst>
                                    </p:anim>
                                    <p:set>
                                      <p:cBhvr>
                                        <p:cTn id="426" dur="1" fill="hold">
                                          <p:stCondLst>
                                            <p:cond delay="2999"/>
                                          </p:stCondLst>
                                        </p:cTn>
                                        <p:tgtEl>
                                          <p:spTgt spid="34"/>
                                        </p:tgtEl>
                                        <p:attrNameLst>
                                          <p:attrName>style.visibility</p:attrName>
                                        </p:attrNameLst>
                                      </p:cBhvr>
                                      <p:to>
                                        <p:strVal val="hidden"/>
                                      </p:to>
                                    </p:set>
                                  </p:childTnLst>
                                </p:cTn>
                              </p:par>
                              <p:par>
                                <p:cTn id="427" presetID="2" presetClass="exit" presetSubtype="8" fill="hold" grpId="2" nodeType="withEffect">
                                  <p:stCondLst>
                                    <p:cond delay="0"/>
                                  </p:stCondLst>
                                  <p:childTnLst>
                                    <p:anim calcmode="lin" valueType="num">
                                      <p:cBhvr additive="base">
                                        <p:cTn id="428" dur="3000"/>
                                        <p:tgtEl>
                                          <p:spTgt spid="35"/>
                                        </p:tgtEl>
                                        <p:attrNameLst>
                                          <p:attrName>ppt_x</p:attrName>
                                        </p:attrNameLst>
                                      </p:cBhvr>
                                      <p:tavLst>
                                        <p:tav tm="0">
                                          <p:val>
                                            <p:strVal val="ppt_x"/>
                                          </p:val>
                                        </p:tav>
                                        <p:tav tm="100000">
                                          <p:val>
                                            <p:strVal val="0-ppt_w/2"/>
                                          </p:val>
                                        </p:tav>
                                      </p:tavLst>
                                    </p:anim>
                                    <p:anim calcmode="lin" valueType="num">
                                      <p:cBhvr additive="base">
                                        <p:cTn id="429" dur="3000"/>
                                        <p:tgtEl>
                                          <p:spTgt spid="35"/>
                                        </p:tgtEl>
                                        <p:attrNameLst>
                                          <p:attrName>ppt_y</p:attrName>
                                        </p:attrNameLst>
                                      </p:cBhvr>
                                      <p:tavLst>
                                        <p:tav tm="0">
                                          <p:val>
                                            <p:strVal val="ppt_y"/>
                                          </p:val>
                                        </p:tav>
                                        <p:tav tm="100000">
                                          <p:val>
                                            <p:strVal val="ppt_y"/>
                                          </p:val>
                                        </p:tav>
                                      </p:tavLst>
                                    </p:anim>
                                    <p:set>
                                      <p:cBhvr>
                                        <p:cTn id="430" dur="1" fill="hold">
                                          <p:stCondLst>
                                            <p:cond delay="2999"/>
                                          </p:stCondLst>
                                        </p:cTn>
                                        <p:tgtEl>
                                          <p:spTgt spid="35"/>
                                        </p:tgtEl>
                                        <p:attrNameLst>
                                          <p:attrName>style.visibility</p:attrName>
                                        </p:attrNameLst>
                                      </p:cBhvr>
                                      <p:to>
                                        <p:strVal val="hidden"/>
                                      </p:to>
                                    </p:set>
                                  </p:childTnLst>
                                </p:cTn>
                              </p:par>
                              <p:par>
                                <p:cTn id="431" presetID="2" presetClass="exit" presetSubtype="8" fill="hold" grpId="2" nodeType="withEffect">
                                  <p:stCondLst>
                                    <p:cond delay="0"/>
                                  </p:stCondLst>
                                  <p:childTnLst>
                                    <p:anim calcmode="lin" valueType="num">
                                      <p:cBhvr additive="base">
                                        <p:cTn id="432" dur="3000"/>
                                        <p:tgtEl>
                                          <p:spTgt spid="36"/>
                                        </p:tgtEl>
                                        <p:attrNameLst>
                                          <p:attrName>ppt_x</p:attrName>
                                        </p:attrNameLst>
                                      </p:cBhvr>
                                      <p:tavLst>
                                        <p:tav tm="0">
                                          <p:val>
                                            <p:strVal val="ppt_x"/>
                                          </p:val>
                                        </p:tav>
                                        <p:tav tm="100000">
                                          <p:val>
                                            <p:strVal val="0-ppt_w/2"/>
                                          </p:val>
                                        </p:tav>
                                      </p:tavLst>
                                    </p:anim>
                                    <p:anim calcmode="lin" valueType="num">
                                      <p:cBhvr additive="base">
                                        <p:cTn id="433" dur="3000"/>
                                        <p:tgtEl>
                                          <p:spTgt spid="36"/>
                                        </p:tgtEl>
                                        <p:attrNameLst>
                                          <p:attrName>ppt_y</p:attrName>
                                        </p:attrNameLst>
                                      </p:cBhvr>
                                      <p:tavLst>
                                        <p:tav tm="0">
                                          <p:val>
                                            <p:strVal val="ppt_y"/>
                                          </p:val>
                                        </p:tav>
                                        <p:tav tm="100000">
                                          <p:val>
                                            <p:strVal val="ppt_y"/>
                                          </p:val>
                                        </p:tav>
                                      </p:tavLst>
                                    </p:anim>
                                    <p:set>
                                      <p:cBhvr>
                                        <p:cTn id="434" dur="1" fill="hold">
                                          <p:stCondLst>
                                            <p:cond delay="2999"/>
                                          </p:stCondLst>
                                        </p:cTn>
                                        <p:tgtEl>
                                          <p:spTgt spid="36"/>
                                        </p:tgtEl>
                                        <p:attrNameLst>
                                          <p:attrName>style.visibility</p:attrName>
                                        </p:attrNameLst>
                                      </p:cBhvr>
                                      <p:to>
                                        <p:strVal val="hidden"/>
                                      </p:to>
                                    </p:set>
                                  </p:childTnLst>
                                </p:cTn>
                              </p:par>
                              <p:par>
                                <p:cTn id="435" presetID="2" presetClass="exit" presetSubtype="8" fill="hold" grpId="2" nodeType="withEffect">
                                  <p:stCondLst>
                                    <p:cond delay="0"/>
                                  </p:stCondLst>
                                  <p:childTnLst>
                                    <p:anim calcmode="lin" valueType="num">
                                      <p:cBhvr additive="base">
                                        <p:cTn id="436" dur="3000"/>
                                        <p:tgtEl>
                                          <p:spTgt spid="37"/>
                                        </p:tgtEl>
                                        <p:attrNameLst>
                                          <p:attrName>ppt_x</p:attrName>
                                        </p:attrNameLst>
                                      </p:cBhvr>
                                      <p:tavLst>
                                        <p:tav tm="0">
                                          <p:val>
                                            <p:strVal val="ppt_x"/>
                                          </p:val>
                                        </p:tav>
                                        <p:tav tm="100000">
                                          <p:val>
                                            <p:strVal val="0-ppt_w/2"/>
                                          </p:val>
                                        </p:tav>
                                      </p:tavLst>
                                    </p:anim>
                                    <p:anim calcmode="lin" valueType="num">
                                      <p:cBhvr additive="base">
                                        <p:cTn id="437" dur="3000"/>
                                        <p:tgtEl>
                                          <p:spTgt spid="37"/>
                                        </p:tgtEl>
                                        <p:attrNameLst>
                                          <p:attrName>ppt_y</p:attrName>
                                        </p:attrNameLst>
                                      </p:cBhvr>
                                      <p:tavLst>
                                        <p:tav tm="0">
                                          <p:val>
                                            <p:strVal val="ppt_y"/>
                                          </p:val>
                                        </p:tav>
                                        <p:tav tm="100000">
                                          <p:val>
                                            <p:strVal val="ppt_y"/>
                                          </p:val>
                                        </p:tav>
                                      </p:tavLst>
                                    </p:anim>
                                    <p:set>
                                      <p:cBhvr>
                                        <p:cTn id="438" dur="1" fill="hold">
                                          <p:stCondLst>
                                            <p:cond delay="2999"/>
                                          </p:stCondLst>
                                        </p:cTn>
                                        <p:tgtEl>
                                          <p:spTgt spid="37"/>
                                        </p:tgtEl>
                                        <p:attrNameLst>
                                          <p:attrName>style.visibility</p:attrName>
                                        </p:attrNameLst>
                                      </p:cBhvr>
                                      <p:to>
                                        <p:strVal val="hidden"/>
                                      </p:to>
                                    </p:set>
                                  </p:childTnLst>
                                </p:cTn>
                              </p:par>
                              <p:par>
                                <p:cTn id="439" presetID="2" presetClass="exit" presetSubtype="8" fill="hold" grpId="2" nodeType="withEffect">
                                  <p:stCondLst>
                                    <p:cond delay="0"/>
                                  </p:stCondLst>
                                  <p:childTnLst>
                                    <p:anim calcmode="lin" valueType="num">
                                      <p:cBhvr additive="base">
                                        <p:cTn id="440" dur="3000"/>
                                        <p:tgtEl>
                                          <p:spTgt spid="38"/>
                                        </p:tgtEl>
                                        <p:attrNameLst>
                                          <p:attrName>ppt_x</p:attrName>
                                        </p:attrNameLst>
                                      </p:cBhvr>
                                      <p:tavLst>
                                        <p:tav tm="0">
                                          <p:val>
                                            <p:strVal val="ppt_x"/>
                                          </p:val>
                                        </p:tav>
                                        <p:tav tm="100000">
                                          <p:val>
                                            <p:strVal val="0-ppt_w/2"/>
                                          </p:val>
                                        </p:tav>
                                      </p:tavLst>
                                    </p:anim>
                                    <p:anim calcmode="lin" valueType="num">
                                      <p:cBhvr additive="base">
                                        <p:cTn id="441" dur="3000"/>
                                        <p:tgtEl>
                                          <p:spTgt spid="38"/>
                                        </p:tgtEl>
                                        <p:attrNameLst>
                                          <p:attrName>ppt_y</p:attrName>
                                        </p:attrNameLst>
                                      </p:cBhvr>
                                      <p:tavLst>
                                        <p:tav tm="0">
                                          <p:val>
                                            <p:strVal val="ppt_y"/>
                                          </p:val>
                                        </p:tav>
                                        <p:tav tm="100000">
                                          <p:val>
                                            <p:strVal val="ppt_y"/>
                                          </p:val>
                                        </p:tav>
                                      </p:tavLst>
                                    </p:anim>
                                    <p:set>
                                      <p:cBhvr>
                                        <p:cTn id="442" dur="1" fill="hold">
                                          <p:stCondLst>
                                            <p:cond delay="2999"/>
                                          </p:stCondLst>
                                        </p:cTn>
                                        <p:tgtEl>
                                          <p:spTgt spid="38"/>
                                        </p:tgtEl>
                                        <p:attrNameLst>
                                          <p:attrName>style.visibility</p:attrName>
                                        </p:attrNameLst>
                                      </p:cBhvr>
                                      <p:to>
                                        <p:strVal val="hidden"/>
                                      </p:to>
                                    </p:set>
                                  </p:childTnLst>
                                </p:cTn>
                              </p:par>
                              <p:par>
                                <p:cTn id="443" presetID="2" presetClass="exit" presetSubtype="8" fill="hold" grpId="2" nodeType="withEffect">
                                  <p:stCondLst>
                                    <p:cond delay="0"/>
                                  </p:stCondLst>
                                  <p:childTnLst>
                                    <p:anim calcmode="lin" valueType="num">
                                      <p:cBhvr additive="base">
                                        <p:cTn id="444" dur="3000"/>
                                        <p:tgtEl>
                                          <p:spTgt spid="39"/>
                                        </p:tgtEl>
                                        <p:attrNameLst>
                                          <p:attrName>ppt_x</p:attrName>
                                        </p:attrNameLst>
                                      </p:cBhvr>
                                      <p:tavLst>
                                        <p:tav tm="0">
                                          <p:val>
                                            <p:strVal val="ppt_x"/>
                                          </p:val>
                                        </p:tav>
                                        <p:tav tm="100000">
                                          <p:val>
                                            <p:strVal val="0-ppt_w/2"/>
                                          </p:val>
                                        </p:tav>
                                      </p:tavLst>
                                    </p:anim>
                                    <p:anim calcmode="lin" valueType="num">
                                      <p:cBhvr additive="base">
                                        <p:cTn id="445" dur="3000"/>
                                        <p:tgtEl>
                                          <p:spTgt spid="39"/>
                                        </p:tgtEl>
                                        <p:attrNameLst>
                                          <p:attrName>ppt_y</p:attrName>
                                        </p:attrNameLst>
                                      </p:cBhvr>
                                      <p:tavLst>
                                        <p:tav tm="0">
                                          <p:val>
                                            <p:strVal val="ppt_y"/>
                                          </p:val>
                                        </p:tav>
                                        <p:tav tm="100000">
                                          <p:val>
                                            <p:strVal val="ppt_y"/>
                                          </p:val>
                                        </p:tav>
                                      </p:tavLst>
                                    </p:anim>
                                    <p:set>
                                      <p:cBhvr>
                                        <p:cTn id="446" dur="1" fill="hold">
                                          <p:stCondLst>
                                            <p:cond delay="2999"/>
                                          </p:stCondLst>
                                        </p:cTn>
                                        <p:tgtEl>
                                          <p:spTgt spid="39"/>
                                        </p:tgtEl>
                                        <p:attrNameLst>
                                          <p:attrName>style.visibility</p:attrName>
                                        </p:attrNameLst>
                                      </p:cBhvr>
                                      <p:to>
                                        <p:strVal val="hidden"/>
                                      </p:to>
                                    </p:set>
                                  </p:childTnLst>
                                </p:cTn>
                              </p:par>
                              <p:par>
                                <p:cTn id="447" presetID="2" presetClass="exit" presetSubtype="8" fill="hold" grpId="2" nodeType="withEffect">
                                  <p:stCondLst>
                                    <p:cond delay="0"/>
                                  </p:stCondLst>
                                  <p:childTnLst>
                                    <p:anim calcmode="lin" valueType="num">
                                      <p:cBhvr additive="base">
                                        <p:cTn id="448" dur="3000"/>
                                        <p:tgtEl>
                                          <p:spTgt spid="40"/>
                                        </p:tgtEl>
                                        <p:attrNameLst>
                                          <p:attrName>ppt_x</p:attrName>
                                        </p:attrNameLst>
                                      </p:cBhvr>
                                      <p:tavLst>
                                        <p:tav tm="0">
                                          <p:val>
                                            <p:strVal val="ppt_x"/>
                                          </p:val>
                                        </p:tav>
                                        <p:tav tm="100000">
                                          <p:val>
                                            <p:strVal val="0-ppt_w/2"/>
                                          </p:val>
                                        </p:tav>
                                      </p:tavLst>
                                    </p:anim>
                                    <p:anim calcmode="lin" valueType="num">
                                      <p:cBhvr additive="base">
                                        <p:cTn id="449" dur="3000"/>
                                        <p:tgtEl>
                                          <p:spTgt spid="40"/>
                                        </p:tgtEl>
                                        <p:attrNameLst>
                                          <p:attrName>ppt_y</p:attrName>
                                        </p:attrNameLst>
                                      </p:cBhvr>
                                      <p:tavLst>
                                        <p:tav tm="0">
                                          <p:val>
                                            <p:strVal val="ppt_y"/>
                                          </p:val>
                                        </p:tav>
                                        <p:tav tm="100000">
                                          <p:val>
                                            <p:strVal val="ppt_y"/>
                                          </p:val>
                                        </p:tav>
                                      </p:tavLst>
                                    </p:anim>
                                    <p:set>
                                      <p:cBhvr>
                                        <p:cTn id="450" dur="1" fill="hold">
                                          <p:stCondLst>
                                            <p:cond delay="2999"/>
                                          </p:stCondLst>
                                        </p:cTn>
                                        <p:tgtEl>
                                          <p:spTgt spid="40"/>
                                        </p:tgtEl>
                                        <p:attrNameLst>
                                          <p:attrName>style.visibility</p:attrName>
                                        </p:attrNameLst>
                                      </p:cBhvr>
                                      <p:to>
                                        <p:strVal val="hidden"/>
                                      </p:to>
                                    </p:set>
                                  </p:childTnLst>
                                </p:cTn>
                              </p:par>
                              <p:par>
                                <p:cTn id="451" presetID="2" presetClass="exit" presetSubtype="8" fill="hold" grpId="2" nodeType="withEffect">
                                  <p:stCondLst>
                                    <p:cond delay="0"/>
                                  </p:stCondLst>
                                  <p:childTnLst>
                                    <p:anim calcmode="lin" valueType="num">
                                      <p:cBhvr additive="base">
                                        <p:cTn id="452" dur="3000"/>
                                        <p:tgtEl>
                                          <p:spTgt spid="41"/>
                                        </p:tgtEl>
                                        <p:attrNameLst>
                                          <p:attrName>ppt_x</p:attrName>
                                        </p:attrNameLst>
                                      </p:cBhvr>
                                      <p:tavLst>
                                        <p:tav tm="0">
                                          <p:val>
                                            <p:strVal val="ppt_x"/>
                                          </p:val>
                                        </p:tav>
                                        <p:tav tm="100000">
                                          <p:val>
                                            <p:strVal val="0-ppt_w/2"/>
                                          </p:val>
                                        </p:tav>
                                      </p:tavLst>
                                    </p:anim>
                                    <p:anim calcmode="lin" valueType="num">
                                      <p:cBhvr additive="base">
                                        <p:cTn id="453" dur="3000"/>
                                        <p:tgtEl>
                                          <p:spTgt spid="41"/>
                                        </p:tgtEl>
                                        <p:attrNameLst>
                                          <p:attrName>ppt_y</p:attrName>
                                        </p:attrNameLst>
                                      </p:cBhvr>
                                      <p:tavLst>
                                        <p:tav tm="0">
                                          <p:val>
                                            <p:strVal val="ppt_y"/>
                                          </p:val>
                                        </p:tav>
                                        <p:tav tm="100000">
                                          <p:val>
                                            <p:strVal val="ppt_y"/>
                                          </p:val>
                                        </p:tav>
                                      </p:tavLst>
                                    </p:anim>
                                    <p:set>
                                      <p:cBhvr>
                                        <p:cTn id="454" dur="1" fill="hold">
                                          <p:stCondLst>
                                            <p:cond delay="2999"/>
                                          </p:stCondLst>
                                        </p:cTn>
                                        <p:tgtEl>
                                          <p:spTgt spid="41"/>
                                        </p:tgtEl>
                                        <p:attrNameLst>
                                          <p:attrName>style.visibility</p:attrName>
                                        </p:attrNameLst>
                                      </p:cBhvr>
                                      <p:to>
                                        <p:strVal val="hidden"/>
                                      </p:to>
                                    </p:set>
                                  </p:childTnLst>
                                </p:cTn>
                              </p:par>
                              <p:par>
                                <p:cTn id="455" presetID="2" presetClass="exit" presetSubtype="8" fill="hold" grpId="2" nodeType="withEffect">
                                  <p:stCondLst>
                                    <p:cond delay="0"/>
                                  </p:stCondLst>
                                  <p:childTnLst>
                                    <p:anim calcmode="lin" valueType="num">
                                      <p:cBhvr additive="base">
                                        <p:cTn id="456" dur="3000"/>
                                        <p:tgtEl>
                                          <p:spTgt spid="42"/>
                                        </p:tgtEl>
                                        <p:attrNameLst>
                                          <p:attrName>ppt_x</p:attrName>
                                        </p:attrNameLst>
                                      </p:cBhvr>
                                      <p:tavLst>
                                        <p:tav tm="0">
                                          <p:val>
                                            <p:strVal val="ppt_x"/>
                                          </p:val>
                                        </p:tav>
                                        <p:tav tm="100000">
                                          <p:val>
                                            <p:strVal val="0-ppt_w/2"/>
                                          </p:val>
                                        </p:tav>
                                      </p:tavLst>
                                    </p:anim>
                                    <p:anim calcmode="lin" valueType="num">
                                      <p:cBhvr additive="base">
                                        <p:cTn id="457" dur="3000"/>
                                        <p:tgtEl>
                                          <p:spTgt spid="42"/>
                                        </p:tgtEl>
                                        <p:attrNameLst>
                                          <p:attrName>ppt_y</p:attrName>
                                        </p:attrNameLst>
                                      </p:cBhvr>
                                      <p:tavLst>
                                        <p:tav tm="0">
                                          <p:val>
                                            <p:strVal val="ppt_y"/>
                                          </p:val>
                                        </p:tav>
                                        <p:tav tm="100000">
                                          <p:val>
                                            <p:strVal val="ppt_y"/>
                                          </p:val>
                                        </p:tav>
                                      </p:tavLst>
                                    </p:anim>
                                    <p:set>
                                      <p:cBhvr>
                                        <p:cTn id="458" dur="1" fill="hold">
                                          <p:stCondLst>
                                            <p:cond delay="2999"/>
                                          </p:stCondLst>
                                        </p:cTn>
                                        <p:tgtEl>
                                          <p:spTgt spid="42"/>
                                        </p:tgtEl>
                                        <p:attrNameLst>
                                          <p:attrName>style.visibility</p:attrName>
                                        </p:attrNameLst>
                                      </p:cBhvr>
                                      <p:to>
                                        <p:strVal val="hidden"/>
                                      </p:to>
                                    </p:set>
                                  </p:childTnLst>
                                </p:cTn>
                              </p:par>
                              <p:par>
                                <p:cTn id="459" presetID="2" presetClass="exit" presetSubtype="8" fill="hold" grpId="2" nodeType="withEffect">
                                  <p:stCondLst>
                                    <p:cond delay="0"/>
                                  </p:stCondLst>
                                  <p:childTnLst>
                                    <p:anim calcmode="lin" valueType="num">
                                      <p:cBhvr additive="base">
                                        <p:cTn id="460" dur="3000"/>
                                        <p:tgtEl>
                                          <p:spTgt spid="43"/>
                                        </p:tgtEl>
                                        <p:attrNameLst>
                                          <p:attrName>ppt_x</p:attrName>
                                        </p:attrNameLst>
                                      </p:cBhvr>
                                      <p:tavLst>
                                        <p:tav tm="0">
                                          <p:val>
                                            <p:strVal val="ppt_x"/>
                                          </p:val>
                                        </p:tav>
                                        <p:tav tm="100000">
                                          <p:val>
                                            <p:strVal val="0-ppt_w/2"/>
                                          </p:val>
                                        </p:tav>
                                      </p:tavLst>
                                    </p:anim>
                                    <p:anim calcmode="lin" valueType="num">
                                      <p:cBhvr additive="base">
                                        <p:cTn id="461" dur="3000"/>
                                        <p:tgtEl>
                                          <p:spTgt spid="43"/>
                                        </p:tgtEl>
                                        <p:attrNameLst>
                                          <p:attrName>ppt_y</p:attrName>
                                        </p:attrNameLst>
                                      </p:cBhvr>
                                      <p:tavLst>
                                        <p:tav tm="0">
                                          <p:val>
                                            <p:strVal val="ppt_y"/>
                                          </p:val>
                                        </p:tav>
                                        <p:tav tm="100000">
                                          <p:val>
                                            <p:strVal val="ppt_y"/>
                                          </p:val>
                                        </p:tav>
                                      </p:tavLst>
                                    </p:anim>
                                    <p:set>
                                      <p:cBhvr>
                                        <p:cTn id="462" dur="1" fill="hold">
                                          <p:stCondLst>
                                            <p:cond delay="2999"/>
                                          </p:stCondLst>
                                        </p:cTn>
                                        <p:tgtEl>
                                          <p:spTgt spid="43"/>
                                        </p:tgtEl>
                                        <p:attrNameLst>
                                          <p:attrName>style.visibility</p:attrName>
                                        </p:attrNameLst>
                                      </p:cBhvr>
                                      <p:to>
                                        <p:strVal val="hidden"/>
                                      </p:to>
                                    </p:set>
                                  </p:childTnLst>
                                </p:cTn>
                              </p:par>
                              <p:par>
                                <p:cTn id="463" presetID="2" presetClass="exit" presetSubtype="8" fill="hold" grpId="2" nodeType="withEffect">
                                  <p:stCondLst>
                                    <p:cond delay="0"/>
                                  </p:stCondLst>
                                  <p:childTnLst>
                                    <p:anim calcmode="lin" valueType="num">
                                      <p:cBhvr additive="base">
                                        <p:cTn id="464" dur="3000"/>
                                        <p:tgtEl>
                                          <p:spTgt spid="44"/>
                                        </p:tgtEl>
                                        <p:attrNameLst>
                                          <p:attrName>ppt_x</p:attrName>
                                        </p:attrNameLst>
                                      </p:cBhvr>
                                      <p:tavLst>
                                        <p:tav tm="0">
                                          <p:val>
                                            <p:strVal val="ppt_x"/>
                                          </p:val>
                                        </p:tav>
                                        <p:tav tm="100000">
                                          <p:val>
                                            <p:strVal val="0-ppt_w/2"/>
                                          </p:val>
                                        </p:tav>
                                      </p:tavLst>
                                    </p:anim>
                                    <p:anim calcmode="lin" valueType="num">
                                      <p:cBhvr additive="base">
                                        <p:cTn id="465" dur="3000"/>
                                        <p:tgtEl>
                                          <p:spTgt spid="44"/>
                                        </p:tgtEl>
                                        <p:attrNameLst>
                                          <p:attrName>ppt_y</p:attrName>
                                        </p:attrNameLst>
                                      </p:cBhvr>
                                      <p:tavLst>
                                        <p:tav tm="0">
                                          <p:val>
                                            <p:strVal val="ppt_y"/>
                                          </p:val>
                                        </p:tav>
                                        <p:tav tm="100000">
                                          <p:val>
                                            <p:strVal val="ppt_y"/>
                                          </p:val>
                                        </p:tav>
                                      </p:tavLst>
                                    </p:anim>
                                    <p:set>
                                      <p:cBhvr>
                                        <p:cTn id="466" dur="1" fill="hold">
                                          <p:stCondLst>
                                            <p:cond delay="2999"/>
                                          </p:stCondLst>
                                        </p:cTn>
                                        <p:tgtEl>
                                          <p:spTgt spid="44"/>
                                        </p:tgtEl>
                                        <p:attrNameLst>
                                          <p:attrName>style.visibility</p:attrName>
                                        </p:attrNameLst>
                                      </p:cBhvr>
                                      <p:to>
                                        <p:strVal val="hidden"/>
                                      </p:to>
                                    </p:set>
                                  </p:childTnLst>
                                </p:cTn>
                              </p:par>
                              <p:par>
                                <p:cTn id="467" presetID="2" presetClass="exit" presetSubtype="8" fill="hold" grpId="2" nodeType="withEffect">
                                  <p:stCondLst>
                                    <p:cond delay="0"/>
                                  </p:stCondLst>
                                  <p:childTnLst>
                                    <p:anim calcmode="lin" valueType="num">
                                      <p:cBhvr additive="base">
                                        <p:cTn id="468" dur="3000"/>
                                        <p:tgtEl>
                                          <p:spTgt spid="45"/>
                                        </p:tgtEl>
                                        <p:attrNameLst>
                                          <p:attrName>ppt_x</p:attrName>
                                        </p:attrNameLst>
                                      </p:cBhvr>
                                      <p:tavLst>
                                        <p:tav tm="0">
                                          <p:val>
                                            <p:strVal val="ppt_x"/>
                                          </p:val>
                                        </p:tav>
                                        <p:tav tm="100000">
                                          <p:val>
                                            <p:strVal val="0-ppt_w/2"/>
                                          </p:val>
                                        </p:tav>
                                      </p:tavLst>
                                    </p:anim>
                                    <p:anim calcmode="lin" valueType="num">
                                      <p:cBhvr additive="base">
                                        <p:cTn id="469" dur="3000"/>
                                        <p:tgtEl>
                                          <p:spTgt spid="45"/>
                                        </p:tgtEl>
                                        <p:attrNameLst>
                                          <p:attrName>ppt_y</p:attrName>
                                        </p:attrNameLst>
                                      </p:cBhvr>
                                      <p:tavLst>
                                        <p:tav tm="0">
                                          <p:val>
                                            <p:strVal val="ppt_y"/>
                                          </p:val>
                                        </p:tav>
                                        <p:tav tm="100000">
                                          <p:val>
                                            <p:strVal val="ppt_y"/>
                                          </p:val>
                                        </p:tav>
                                      </p:tavLst>
                                    </p:anim>
                                    <p:set>
                                      <p:cBhvr>
                                        <p:cTn id="470" dur="1" fill="hold">
                                          <p:stCondLst>
                                            <p:cond delay="2999"/>
                                          </p:stCondLst>
                                        </p:cTn>
                                        <p:tgtEl>
                                          <p:spTgt spid="45"/>
                                        </p:tgtEl>
                                        <p:attrNameLst>
                                          <p:attrName>style.visibility</p:attrName>
                                        </p:attrNameLst>
                                      </p:cBhvr>
                                      <p:to>
                                        <p:strVal val="hidden"/>
                                      </p:to>
                                    </p:set>
                                  </p:childTnLst>
                                </p:cTn>
                              </p:par>
                              <p:par>
                                <p:cTn id="471" presetID="8" presetClass="emph" presetSubtype="0" autoRev="1" fill="hold" grpId="3" nodeType="withEffect">
                                  <p:stCondLst>
                                    <p:cond delay="0"/>
                                  </p:stCondLst>
                                  <p:childTnLst>
                                    <p:animRot by="-21600000">
                                      <p:cBhvr>
                                        <p:cTn id="472" dur="3000" fill="hold"/>
                                        <p:tgtEl>
                                          <p:spTgt spid="4"/>
                                        </p:tgtEl>
                                        <p:attrNameLst>
                                          <p:attrName>r</p:attrName>
                                        </p:attrNameLst>
                                      </p:cBhvr>
                                    </p:animRot>
                                  </p:childTnLst>
                                </p:cTn>
                              </p:par>
                              <p:par>
                                <p:cTn id="473" presetID="8" presetClass="emph" presetSubtype="0" autoRev="1" fill="hold" grpId="3" nodeType="withEffect">
                                  <p:stCondLst>
                                    <p:cond delay="0"/>
                                  </p:stCondLst>
                                  <p:childTnLst>
                                    <p:animRot by="-21600000">
                                      <p:cBhvr>
                                        <p:cTn id="474" dur="3000" fill="hold"/>
                                        <p:tgtEl>
                                          <p:spTgt spid="6"/>
                                        </p:tgtEl>
                                        <p:attrNameLst>
                                          <p:attrName>r</p:attrName>
                                        </p:attrNameLst>
                                      </p:cBhvr>
                                    </p:animRot>
                                  </p:childTnLst>
                                </p:cTn>
                              </p:par>
                              <p:par>
                                <p:cTn id="475" presetID="8" presetClass="emph" presetSubtype="0" autoRev="1" fill="hold" grpId="3" nodeType="withEffect">
                                  <p:stCondLst>
                                    <p:cond delay="0"/>
                                  </p:stCondLst>
                                  <p:childTnLst>
                                    <p:animRot by="-21600000">
                                      <p:cBhvr>
                                        <p:cTn id="476" dur="3000" fill="hold"/>
                                        <p:tgtEl>
                                          <p:spTgt spid="8"/>
                                        </p:tgtEl>
                                        <p:attrNameLst>
                                          <p:attrName>r</p:attrName>
                                        </p:attrNameLst>
                                      </p:cBhvr>
                                    </p:animRot>
                                  </p:childTnLst>
                                </p:cTn>
                              </p:par>
                              <p:par>
                                <p:cTn id="477" presetID="8" presetClass="emph" presetSubtype="0" autoRev="1" fill="hold" grpId="3" nodeType="withEffect">
                                  <p:stCondLst>
                                    <p:cond delay="0"/>
                                  </p:stCondLst>
                                  <p:childTnLst>
                                    <p:animRot by="-21600000">
                                      <p:cBhvr>
                                        <p:cTn id="478" dur="3000" fill="hold"/>
                                        <p:tgtEl>
                                          <p:spTgt spid="10"/>
                                        </p:tgtEl>
                                        <p:attrNameLst>
                                          <p:attrName>r</p:attrName>
                                        </p:attrNameLst>
                                      </p:cBhvr>
                                    </p:animRot>
                                  </p:childTnLst>
                                </p:cTn>
                              </p:par>
                              <p:par>
                                <p:cTn id="479" presetID="8" presetClass="emph" presetSubtype="0" autoRev="1" fill="hold" grpId="3" nodeType="withEffect">
                                  <p:stCondLst>
                                    <p:cond delay="0"/>
                                  </p:stCondLst>
                                  <p:childTnLst>
                                    <p:animRot by="-21600000">
                                      <p:cBhvr>
                                        <p:cTn id="480" dur="3000" fill="hold"/>
                                        <p:tgtEl>
                                          <p:spTgt spid="12"/>
                                        </p:tgtEl>
                                        <p:attrNameLst>
                                          <p:attrName>r</p:attrName>
                                        </p:attrNameLst>
                                      </p:cBhvr>
                                    </p:animRot>
                                  </p:childTnLst>
                                </p:cTn>
                              </p:par>
                              <p:par>
                                <p:cTn id="481" presetID="8" presetClass="emph" presetSubtype="0" autoRev="1" fill="hold" grpId="3" nodeType="withEffect">
                                  <p:stCondLst>
                                    <p:cond delay="0"/>
                                  </p:stCondLst>
                                  <p:childTnLst>
                                    <p:animRot by="-21600000">
                                      <p:cBhvr>
                                        <p:cTn id="482" dur="3000" fill="hold"/>
                                        <p:tgtEl>
                                          <p:spTgt spid="14"/>
                                        </p:tgtEl>
                                        <p:attrNameLst>
                                          <p:attrName>r</p:attrName>
                                        </p:attrNameLst>
                                      </p:cBhvr>
                                    </p:animRot>
                                  </p:childTnLst>
                                </p:cTn>
                              </p:par>
                              <p:par>
                                <p:cTn id="483" presetID="8" presetClass="emph" presetSubtype="0" autoRev="1" fill="hold" grpId="3" nodeType="withEffect">
                                  <p:stCondLst>
                                    <p:cond delay="0"/>
                                  </p:stCondLst>
                                  <p:childTnLst>
                                    <p:animRot by="-21600000">
                                      <p:cBhvr>
                                        <p:cTn id="484" dur="3000" fill="hold"/>
                                        <p:tgtEl>
                                          <p:spTgt spid="16"/>
                                        </p:tgtEl>
                                        <p:attrNameLst>
                                          <p:attrName>r</p:attrName>
                                        </p:attrNameLst>
                                      </p:cBhvr>
                                    </p:animRot>
                                  </p:childTnLst>
                                </p:cTn>
                              </p:par>
                              <p:par>
                                <p:cTn id="485" presetID="8" presetClass="emph" presetSubtype="0" autoRev="1" fill="hold" grpId="3" nodeType="withEffect">
                                  <p:stCondLst>
                                    <p:cond delay="0"/>
                                  </p:stCondLst>
                                  <p:childTnLst>
                                    <p:animRot by="-21600000">
                                      <p:cBhvr>
                                        <p:cTn id="486" dur="3000" fill="hold"/>
                                        <p:tgtEl>
                                          <p:spTgt spid="32"/>
                                        </p:tgtEl>
                                        <p:attrNameLst>
                                          <p:attrName>r</p:attrName>
                                        </p:attrNameLst>
                                      </p:cBhvr>
                                    </p:animRot>
                                  </p:childTnLst>
                                </p:cTn>
                              </p:par>
                              <p:par>
                                <p:cTn id="487" presetID="8" presetClass="emph" presetSubtype="0" autoRev="1" fill="hold" grpId="3" nodeType="withEffect">
                                  <p:stCondLst>
                                    <p:cond delay="0"/>
                                  </p:stCondLst>
                                  <p:childTnLst>
                                    <p:animRot by="-21600000">
                                      <p:cBhvr>
                                        <p:cTn id="488" dur="3000" fill="hold"/>
                                        <p:tgtEl>
                                          <p:spTgt spid="33"/>
                                        </p:tgtEl>
                                        <p:attrNameLst>
                                          <p:attrName>r</p:attrName>
                                        </p:attrNameLst>
                                      </p:cBhvr>
                                    </p:animRot>
                                  </p:childTnLst>
                                </p:cTn>
                              </p:par>
                              <p:par>
                                <p:cTn id="489" presetID="8" presetClass="emph" presetSubtype="0" autoRev="1" fill="hold" grpId="3" nodeType="withEffect">
                                  <p:stCondLst>
                                    <p:cond delay="0"/>
                                  </p:stCondLst>
                                  <p:childTnLst>
                                    <p:animRot by="-21600000">
                                      <p:cBhvr>
                                        <p:cTn id="490" dur="3000" fill="hold"/>
                                        <p:tgtEl>
                                          <p:spTgt spid="34"/>
                                        </p:tgtEl>
                                        <p:attrNameLst>
                                          <p:attrName>r</p:attrName>
                                        </p:attrNameLst>
                                      </p:cBhvr>
                                    </p:animRot>
                                  </p:childTnLst>
                                </p:cTn>
                              </p:par>
                              <p:par>
                                <p:cTn id="491" presetID="8" presetClass="emph" presetSubtype="0" autoRev="1" fill="hold" grpId="3" nodeType="withEffect">
                                  <p:stCondLst>
                                    <p:cond delay="0"/>
                                  </p:stCondLst>
                                  <p:childTnLst>
                                    <p:animRot by="-21600000">
                                      <p:cBhvr>
                                        <p:cTn id="492" dur="3000" fill="hold"/>
                                        <p:tgtEl>
                                          <p:spTgt spid="35"/>
                                        </p:tgtEl>
                                        <p:attrNameLst>
                                          <p:attrName>r</p:attrName>
                                        </p:attrNameLst>
                                      </p:cBhvr>
                                    </p:animRot>
                                  </p:childTnLst>
                                </p:cTn>
                              </p:par>
                              <p:par>
                                <p:cTn id="493" presetID="8" presetClass="emph" presetSubtype="0" autoRev="1" fill="hold" grpId="3" nodeType="withEffect">
                                  <p:stCondLst>
                                    <p:cond delay="0"/>
                                  </p:stCondLst>
                                  <p:childTnLst>
                                    <p:animRot by="-21600000">
                                      <p:cBhvr>
                                        <p:cTn id="494" dur="3000" fill="hold"/>
                                        <p:tgtEl>
                                          <p:spTgt spid="36"/>
                                        </p:tgtEl>
                                        <p:attrNameLst>
                                          <p:attrName>r</p:attrName>
                                        </p:attrNameLst>
                                      </p:cBhvr>
                                    </p:animRot>
                                  </p:childTnLst>
                                </p:cTn>
                              </p:par>
                              <p:par>
                                <p:cTn id="495" presetID="8" presetClass="emph" presetSubtype="0" autoRev="1" fill="hold" grpId="3" nodeType="withEffect">
                                  <p:stCondLst>
                                    <p:cond delay="0"/>
                                  </p:stCondLst>
                                  <p:childTnLst>
                                    <p:animRot by="-21600000">
                                      <p:cBhvr>
                                        <p:cTn id="496" dur="3000" fill="hold"/>
                                        <p:tgtEl>
                                          <p:spTgt spid="37"/>
                                        </p:tgtEl>
                                        <p:attrNameLst>
                                          <p:attrName>r</p:attrName>
                                        </p:attrNameLst>
                                      </p:cBhvr>
                                    </p:animRot>
                                  </p:childTnLst>
                                </p:cTn>
                              </p:par>
                              <p:par>
                                <p:cTn id="497" presetID="8" presetClass="emph" presetSubtype="0" autoRev="1" fill="hold" grpId="3" nodeType="withEffect">
                                  <p:stCondLst>
                                    <p:cond delay="0"/>
                                  </p:stCondLst>
                                  <p:childTnLst>
                                    <p:animRot by="-21600000">
                                      <p:cBhvr>
                                        <p:cTn id="498" dur="3000" fill="hold"/>
                                        <p:tgtEl>
                                          <p:spTgt spid="38"/>
                                        </p:tgtEl>
                                        <p:attrNameLst>
                                          <p:attrName>r</p:attrName>
                                        </p:attrNameLst>
                                      </p:cBhvr>
                                    </p:animRot>
                                  </p:childTnLst>
                                </p:cTn>
                              </p:par>
                              <p:par>
                                <p:cTn id="499" presetID="8" presetClass="emph" presetSubtype="0" autoRev="1" fill="hold" grpId="3" nodeType="withEffect">
                                  <p:stCondLst>
                                    <p:cond delay="0"/>
                                  </p:stCondLst>
                                  <p:childTnLst>
                                    <p:animRot by="-21600000">
                                      <p:cBhvr>
                                        <p:cTn id="500" dur="3000" fill="hold"/>
                                        <p:tgtEl>
                                          <p:spTgt spid="39"/>
                                        </p:tgtEl>
                                        <p:attrNameLst>
                                          <p:attrName>r</p:attrName>
                                        </p:attrNameLst>
                                      </p:cBhvr>
                                    </p:animRot>
                                  </p:childTnLst>
                                </p:cTn>
                              </p:par>
                              <p:par>
                                <p:cTn id="501" presetID="8" presetClass="emph" presetSubtype="0" autoRev="1" fill="hold" grpId="3" nodeType="withEffect">
                                  <p:stCondLst>
                                    <p:cond delay="0"/>
                                  </p:stCondLst>
                                  <p:childTnLst>
                                    <p:animRot by="-21600000">
                                      <p:cBhvr>
                                        <p:cTn id="502" dur="3000" fill="hold"/>
                                        <p:tgtEl>
                                          <p:spTgt spid="40"/>
                                        </p:tgtEl>
                                        <p:attrNameLst>
                                          <p:attrName>r</p:attrName>
                                        </p:attrNameLst>
                                      </p:cBhvr>
                                    </p:animRot>
                                  </p:childTnLst>
                                </p:cTn>
                              </p:par>
                              <p:par>
                                <p:cTn id="503" presetID="8" presetClass="emph" presetSubtype="0" autoRev="1" fill="hold" grpId="3" nodeType="withEffect">
                                  <p:stCondLst>
                                    <p:cond delay="0"/>
                                  </p:stCondLst>
                                  <p:childTnLst>
                                    <p:animRot by="-21600000">
                                      <p:cBhvr>
                                        <p:cTn id="504" dur="3000" fill="hold"/>
                                        <p:tgtEl>
                                          <p:spTgt spid="41"/>
                                        </p:tgtEl>
                                        <p:attrNameLst>
                                          <p:attrName>r</p:attrName>
                                        </p:attrNameLst>
                                      </p:cBhvr>
                                    </p:animRot>
                                  </p:childTnLst>
                                </p:cTn>
                              </p:par>
                              <p:par>
                                <p:cTn id="505" presetID="8" presetClass="emph" presetSubtype="0" autoRev="1" fill="hold" grpId="3" nodeType="withEffect">
                                  <p:stCondLst>
                                    <p:cond delay="0"/>
                                  </p:stCondLst>
                                  <p:childTnLst>
                                    <p:animRot by="-21600000">
                                      <p:cBhvr>
                                        <p:cTn id="506" dur="3000" fill="hold"/>
                                        <p:tgtEl>
                                          <p:spTgt spid="42"/>
                                        </p:tgtEl>
                                        <p:attrNameLst>
                                          <p:attrName>r</p:attrName>
                                        </p:attrNameLst>
                                      </p:cBhvr>
                                    </p:animRot>
                                  </p:childTnLst>
                                </p:cTn>
                              </p:par>
                              <p:par>
                                <p:cTn id="507" presetID="8" presetClass="emph" presetSubtype="0" autoRev="1" fill="hold" grpId="3" nodeType="withEffect">
                                  <p:stCondLst>
                                    <p:cond delay="0"/>
                                  </p:stCondLst>
                                  <p:childTnLst>
                                    <p:animRot by="-21600000">
                                      <p:cBhvr>
                                        <p:cTn id="508" dur="3000" fill="hold"/>
                                        <p:tgtEl>
                                          <p:spTgt spid="43"/>
                                        </p:tgtEl>
                                        <p:attrNameLst>
                                          <p:attrName>r</p:attrName>
                                        </p:attrNameLst>
                                      </p:cBhvr>
                                    </p:animRot>
                                  </p:childTnLst>
                                </p:cTn>
                              </p:par>
                              <p:par>
                                <p:cTn id="509" presetID="8" presetClass="emph" presetSubtype="0" autoRev="1" fill="hold" grpId="3" nodeType="withEffect">
                                  <p:stCondLst>
                                    <p:cond delay="0"/>
                                  </p:stCondLst>
                                  <p:childTnLst>
                                    <p:animRot by="-21600000">
                                      <p:cBhvr>
                                        <p:cTn id="510" dur="3000" fill="hold"/>
                                        <p:tgtEl>
                                          <p:spTgt spid="44"/>
                                        </p:tgtEl>
                                        <p:attrNameLst>
                                          <p:attrName>r</p:attrName>
                                        </p:attrNameLst>
                                      </p:cBhvr>
                                    </p:animRot>
                                  </p:childTnLst>
                                </p:cTn>
                              </p:par>
                              <p:par>
                                <p:cTn id="511" presetID="8" presetClass="emph" presetSubtype="0" autoRev="1" fill="hold" grpId="3" nodeType="withEffect">
                                  <p:stCondLst>
                                    <p:cond delay="0"/>
                                  </p:stCondLst>
                                  <p:childTnLst>
                                    <p:animRot by="-21600000">
                                      <p:cBhvr>
                                        <p:cTn id="512" dur="3000" fill="hold"/>
                                        <p:tgtEl>
                                          <p:spTgt spid="45"/>
                                        </p:tgtEl>
                                        <p:attrNameLst>
                                          <p:attrName>r</p:attrName>
                                        </p:attrNameLst>
                                      </p:cBhvr>
                                    </p:animRot>
                                  </p:childTnLst>
                                </p:cTn>
                              </p:par>
                              <p:par>
                                <p:cTn id="513" presetID="23" presetClass="entr" presetSubtype="288" fill="hold" nodeType="withEffect">
                                  <p:stCondLst>
                                    <p:cond delay="0"/>
                                  </p:stCondLst>
                                  <p:childTnLst>
                                    <p:set>
                                      <p:cBhvr>
                                        <p:cTn id="514" dur="1" fill="hold">
                                          <p:stCondLst>
                                            <p:cond delay="0"/>
                                          </p:stCondLst>
                                        </p:cTn>
                                        <p:tgtEl>
                                          <p:spTgt spid="2"/>
                                        </p:tgtEl>
                                        <p:attrNameLst>
                                          <p:attrName>style.visibility</p:attrName>
                                        </p:attrNameLst>
                                      </p:cBhvr>
                                      <p:to>
                                        <p:strVal val="visible"/>
                                      </p:to>
                                    </p:set>
                                    <p:anim calcmode="lin" valueType="num">
                                      <p:cBhvr>
                                        <p:cTn id="515" dur="3000" fill="hold"/>
                                        <p:tgtEl>
                                          <p:spTgt spid="2"/>
                                        </p:tgtEl>
                                        <p:attrNameLst>
                                          <p:attrName>ppt_w</p:attrName>
                                        </p:attrNameLst>
                                      </p:cBhvr>
                                      <p:tavLst>
                                        <p:tav tm="0">
                                          <p:val>
                                            <p:strVal val="4/3*#ppt_w"/>
                                          </p:val>
                                        </p:tav>
                                        <p:tav tm="100000">
                                          <p:val>
                                            <p:strVal val="#ppt_w"/>
                                          </p:val>
                                        </p:tav>
                                      </p:tavLst>
                                    </p:anim>
                                    <p:anim calcmode="lin" valueType="num">
                                      <p:cBhvr>
                                        <p:cTn id="516" dur="3000" fill="hold"/>
                                        <p:tgtEl>
                                          <p:spTgt spid="2"/>
                                        </p:tgtEl>
                                        <p:attrNameLst>
                                          <p:attrName>ppt_h</p:attrName>
                                        </p:attrNameLst>
                                      </p:cBhvr>
                                      <p:tavLst>
                                        <p:tav tm="0">
                                          <p:val>
                                            <p:strVal val="4/3*#ppt_h"/>
                                          </p:val>
                                        </p:tav>
                                        <p:tav tm="100000">
                                          <p:val>
                                            <p:strVal val="#ppt_h"/>
                                          </p:val>
                                        </p:tav>
                                      </p:tavLst>
                                    </p:anim>
                                  </p:childTnLst>
                                </p:cTn>
                              </p:par>
                              <p:par>
                                <p:cTn id="517" presetID="16" presetClass="entr" presetSubtype="37" fill="hold" nodeType="withEffect">
                                  <p:stCondLst>
                                    <p:cond delay="0"/>
                                  </p:stCondLst>
                                  <p:childTnLst>
                                    <p:set>
                                      <p:cBhvr>
                                        <p:cTn id="518" dur="1" fill="hold">
                                          <p:stCondLst>
                                            <p:cond delay="0"/>
                                          </p:stCondLst>
                                        </p:cTn>
                                        <p:tgtEl>
                                          <p:spTgt spid="2"/>
                                        </p:tgtEl>
                                        <p:attrNameLst>
                                          <p:attrName>style.visibility</p:attrName>
                                        </p:attrNameLst>
                                      </p:cBhvr>
                                      <p:to>
                                        <p:strVal val="visible"/>
                                      </p:to>
                                    </p:set>
                                    <p:animEffect transition="in" filter="barn(outVertical)">
                                      <p:cBhvr>
                                        <p:cTn id="519" dur="30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4" grpId="1" animBg="1"/>
      <p:bldP spid="4" grpId="2" animBg="1"/>
      <p:bldP spid="4" grpId="3" animBg="1"/>
      <p:bldP spid="5" grpId="0" animBg="1"/>
      <p:bldP spid="5" grpId="1" animBg="1"/>
      <p:bldP spid="5" grpId="2" animBg="1"/>
      <p:bldP spid="5" grpId="3" animBg="1"/>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9" grpId="0" animBg="1"/>
      <p:bldP spid="9" grpId="1" animBg="1"/>
      <p:bldP spid="9" grpId="2" animBg="1"/>
      <p:bldP spid="9" grpId="3" animBg="1"/>
      <p:bldP spid="10" grpId="0" animBg="1"/>
      <p:bldP spid="10" grpId="1" animBg="1"/>
      <p:bldP spid="10" grpId="2" animBg="1"/>
      <p:bldP spid="10" grpId="3" animBg="1"/>
      <p:bldP spid="11" grpId="0" animBg="1"/>
      <p:bldP spid="11" grpId="1" animBg="1"/>
      <p:bldP spid="11" grpId="2" animBg="1"/>
      <p:bldP spid="11" grpId="3" animBg="1"/>
      <p:bldP spid="12" grpId="0" animBg="1"/>
      <p:bldP spid="12" grpId="1" animBg="1"/>
      <p:bldP spid="12" grpId="2" animBg="1"/>
      <p:bldP spid="12" grpId="3" animBg="1"/>
      <p:bldP spid="13" grpId="0" animBg="1"/>
      <p:bldP spid="13" grpId="1" animBg="1"/>
      <p:bldP spid="13" grpId="2" animBg="1"/>
      <p:bldP spid="13" grpId="3" animBg="1"/>
      <p:bldP spid="14" grpId="0" animBg="1"/>
      <p:bldP spid="14" grpId="1" animBg="1"/>
      <p:bldP spid="14" grpId="2" animBg="1"/>
      <p:bldP spid="14" grpId="3" animBg="1"/>
      <p:bldP spid="15" grpId="0" animBg="1"/>
      <p:bldP spid="15" grpId="1" animBg="1"/>
      <p:bldP spid="15" grpId="2" animBg="1"/>
      <p:bldP spid="15" grpId="3" animBg="1"/>
      <p:bldP spid="16" grpId="0" animBg="1"/>
      <p:bldP spid="16" grpId="1" animBg="1"/>
      <p:bldP spid="16" grpId="2" animBg="1"/>
      <p:bldP spid="16" grpId="3"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20" grpId="0" animBg="1"/>
      <p:bldP spid="20" grpId="1" animBg="1"/>
      <p:bldP spid="20" grpId="2" animBg="1"/>
      <p:bldP spid="20" grpId="3" animBg="1"/>
      <p:bldP spid="21" grpId="0" animBg="1"/>
      <p:bldP spid="21" grpId="1" animBg="1"/>
      <p:bldP spid="21" grpId="2" animBg="1"/>
      <p:bldP spid="21" grpId="3" animBg="1"/>
      <p:bldP spid="22" grpId="0" animBg="1"/>
      <p:bldP spid="22" grpId="1" animBg="1"/>
      <p:bldP spid="22" grpId="2" animBg="1"/>
      <p:bldP spid="22" grpId="3" animBg="1"/>
      <p:bldP spid="23" grpId="0" animBg="1"/>
      <p:bldP spid="23" grpId="1" animBg="1"/>
      <p:bldP spid="23" grpId="2" animBg="1"/>
      <p:bldP spid="23" grpId="3" animBg="1"/>
      <p:bldP spid="24" grpId="0" animBg="1"/>
      <p:bldP spid="24" grpId="1" animBg="1"/>
      <p:bldP spid="24" grpId="2" animBg="1"/>
      <p:bldP spid="24" grpId="3" animBg="1"/>
      <p:bldP spid="25" grpId="0" animBg="1"/>
      <p:bldP spid="25" grpId="1" animBg="1"/>
      <p:bldP spid="25" grpId="2" animBg="1"/>
      <p:bldP spid="25" grpId="3" animBg="1"/>
      <p:bldP spid="26" grpId="0" animBg="1"/>
      <p:bldP spid="26" grpId="1" animBg="1"/>
      <p:bldP spid="26" grpId="2" animBg="1"/>
      <p:bldP spid="26" grpId="3" animBg="1"/>
      <p:bldP spid="27" grpId="0" animBg="1"/>
      <p:bldP spid="27" grpId="1" animBg="1"/>
      <p:bldP spid="27" grpId="2" animBg="1"/>
      <p:bldP spid="27" grpId="3" animBg="1"/>
      <p:bldP spid="28" grpId="0" animBg="1"/>
      <p:bldP spid="28" grpId="1" animBg="1"/>
      <p:bldP spid="28" grpId="2" animBg="1"/>
      <p:bldP spid="28" grpId="3" animBg="1"/>
      <p:bldP spid="29" grpId="0" animBg="1"/>
      <p:bldP spid="29" grpId="1" animBg="1"/>
      <p:bldP spid="29" grpId="2" animBg="1"/>
      <p:bldP spid="29" grpId="3" animBg="1"/>
      <p:bldP spid="30" grpId="0" animBg="1"/>
      <p:bldP spid="30" grpId="1" animBg="1"/>
      <p:bldP spid="30" grpId="2" animBg="1"/>
      <p:bldP spid="30" grpId="3" animBg="1"/>
      <p:bldP spid="31" grpId="0" animBg="1"/>
      <p:bldP spid="31" grpId="1" animBg="1"/>
      <p:bldP spid="31" grpId="2" animBg="1"/>
      <p:bldP spid="31" grpId="3" animBg="1"/>
      <p:bldP spid="32" grpId="0" animBg="1"/>
      <p:bldP spid="32" grpId="1" animBg="1"/>
      <p:bldP spid="32" grpId="2" animBg="1"/>
      <p:bldP spid="32" grpId="3" animBg="1"/>
      <p:bldP spid="33" grpId="0" animBg="1"/>
      <p:bldP spid="33" grpId="1" animBg="1"/>
      <p:bldP spid="33" grpId="2" animBg="1"/>
      <p:bldP spid="33" grpId="3" animBg="1"/>
      <p:bldP spid="34" grpId="0" animBg="1"/>
      <p:bldP spid="34" grpId="1" animBg="1"/>
      <p:bldP spid="34" grpId="2" animBg="1"/>
      <p:bldP spid="34" grpId="3" animBg="1"/>
      <p:bldP spid="35" grpId="0" animBg="1"/>
      <p:bldP spid="35" grpId="1" animBg="1"/>
      <p:bldP spid="35" grpId="2" animBg="1"/>
      <p:bldP spid="35" grpId="3" animBg="1"/>
      <p:bldP spid="36" grpId="0" animBg="1"/>
      <p:bldP spid="36" grpId="1" animBg="1"/>
      <p:bldP spid="36" grpId="2" animBg="1"/>
      <p:bldP spid="36" grpId="3" animBg="1"/>
      <p:bldP spid="37" grpId="0" animBg="1"/>
      <p:bldP spid="37" grpId="1" animBg="1"/>
      <p:bldP spid="37" grpId="2" animBg="1"/>
      <p:bldP spid="37" grpId="3" animBg="1"/>
      <p:bldP spid="38" grpId="0" animBg="1"/>
      <p:bldP spid="38" grpId="1" animBg="1"/>
      <p:bldP spid="38" grpId="2" animBg="1"/>
      <p:bldP spid="38" grpId="3" animBg="1"/>
      <p:bldP spid="39" grpId="0" animBg="1"/>
      <p:bldP spid="39" grpId="1" animBg="1"/>
      <p:bldP spid="39" grpId="2" animBg="1"/>
      <p:bldP spid="39" grpId="3" animBg="1"/>
      <p:bldP spid="40" grpId="0" animBg="1"/>
      <p:bldP spid="40" grpId="1" animBg="1"/>
      <p:bldP spid="40" grpId="2" animBg="1"/>
      <p:bldP spid="40" grpId="3" animBg="1"/>
      <p:bldP spid="41" grpId="0" animBg="1"/>
      <p:bldP spid="41" grpId="1" animBg="1"/>
      <p:bldP spid="41" grpId="2" animBg="1"/>
      <p:bldP spid="41" grpId="3" animBg="1"/>
      <p:bldP spid="42" grpId="0" animBg="1"/>
      <p:bldP spid="42" grpId="1" animBg="1"/>
      <p:bldP spid="42" grpId="2" animBg="1"/>
      <p:bldP spid="42" grpId="3" animBg="1"/>
      <p:bldP spid="43" grpId="0" animBg="1"/>
      <p:bldP spid="43" grpId="1" animBg="1"/>
      <p:bldP spid="43" grpId="2" animBg="1"/>
      <p:bldP spid="43" grpId="3" animBg="1"/>
      <p:bldP spid="44" grpId="0" animBg="1"/>
      <p:bldP spid="44" grpId="1" animBg="1"/>
      <p:bldP spid="44" grpId="2" animBg="1"/>
      <p:bldP spid="44" grpId="3" animBg="1"/>
      <p:bldP spid="45" grpId="0" animBg="1"/>
      <p:bldP spid="45" grpId="1" animBg="1"/>
      <p:bldP spid="45" grpId="2" animBg="1"/>
      <p:bldP spid="45" grpId="3" animBg="1"/>
      <p:bldP spid="46" grpId="0" animBg="1"/>
    </p:bld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1 Imagen" descr="1(26).jpg"/>
          <p:cNvPicPr>
            <a:picLocks noGrp="1" noChangeAspect="1"/>
          </p:cNvPicPr>
          <p:nvPr isPhoto="1"/>
        </p:nvPicPr>
        <p:blipFill>
          <a:blip r:embed="rId2">
            <a:lum/>
          </a:blip>
          <a:stretch>
            <a:fillRect/>
          </a:stretch>
        </p:blipFill>
        <p:spPr>
          <a:xfrm>
            <a:off x="0" y="0"/>
            <a:ext cx="9144000" cy="5143500"/>
          </a:xfrm>
          <a:prstGeom prst="rect">
            <a:avLst/>
          </a:prstGeom>
          <a:noFill/>
          <a:ln>
            <a:noFill/>
          </a:ln>
        </p:spPr>
      </p:pic>
      <p:pic>
        <p:nvPicPr>
          <p:cNvPr id="3" name="2 Imagen" descr="eARBBeftN-YNXNThJK4DGslm0Rw.png"/>
          <p:cNvPicPr>
            <a:picLocks noChangeAspect="1"/>
          </p:cNvPicPr>
          <p:nvPr/>
        </p:nvPicPr>
        <p:blipFill>
          <a:blip r:embed="rId3">
            <a:duotone>
              <a:schemeClr val="accent5">
                <a:shade val="45000"/>
                <a:satMod val="135000"/>
              </a:schemeClr>
              <a:prstClr val="white"/>
            </a:duotone>
            <a:lum contrast="40000"/>
          </a:blip>
          <a:srcRect l="17500" r="17499"/>
          <a:stretch>
            <a:fillRect/>
          </a:stretch>
        </p:blipFill>
        <p:spPr>
          <a:xfrm>
            <a:off x="3857620" y="285734"/>
            <a:ext cx="1785950" cy="2500312"/>
          </a:xfrm>
          <a:prstGeom prst="rect">
            <a:avLst/>
          </a:prstGeom>
        </p:spPr>
      </p:pic>
      <p:pic>
        <p:nvPicPr>
          <p:cNvPr id="4" name="3 Imagen" descr="eARBBeftN-YNXNThJK4DGslm0Rw.png"/>
          <p:cNvPicPr>
            <a:picLocks noChangeAspect="1"/>
          </p:cNvPicPr>
          <p:nvPr/>
        </p:nvPicPr>
        <p:blipFill>
          <a:blip r:embed="rId3">
            <a:duotone>
              <a:schemeClr val="accent5">
                <a:shade val="45000"/>
                <a:satMod val="135000"/>
              </a:schemeClr>
              <a:prstClr val="white"/>
            </a:duotone>
            <a:lum contrast="40000"/>
          </a:blip>
          <a:srcRect l="17500" r="17499"/>
          <a:stretch>
            <a:fillRect/>
          </a:stretch>
        </p:blipFill>
        <p:spPr>
          <a:xfrm rot="11934898">
            <a:off x="3428839" y="2421225"/>
            <a:ext cx="1785950" cy="2500312"/>
          </a:xfrm>
          <a:prstGeom prst="rect">
            <a:avLst/>
          </a:prstGeom>
        </p:spPr>
      </p:pic>
      <p:pic>
        <p:nvPicPr>
          <p:cNvPr id="5" name="4 Imagen" descr="eARBBeftN-YNXNThJK4DGslm0Rw.png"/>
          <p:cNvPicPr>
            <a:picLocks noChangeAspect="1"/>
          </p:cNvPicPr>
          <p:nvPr/>
        </p:nvPicPr>
        <p:blipFill>
          <a:blip r:embed="rId3">
            <a:duotone>
              <a:schemeClr val="accent5">
                <a:shade val="45000"/>
                <a:satMod val="135000"/>
              </a:schemeClr>
              <a:prstClr val="white"/>
            </a:duotone>
            <a:lum contrast="40000"/>
          </a:blip>
          <a:srcRect l="17500" r="17499"/>
          <a:stretch>
            <a:fillRect/>
          </a:stretch>
        </p:blipFill>
        <p:spPr>
          <a:xfrm rot="5400000">
            <a:off x="5357809" y="1571627"/>
            <a:ext cx="1785950" cy="2500312"/>
          </a:xfrm>
          <a:prstGeom prst="rect">
            <a:avLst/>
          </a:prstGeom>
        </p:spPr>
      </p:pic>
      <p:pic>
        <p:nvPicPr>
          <p:cNvPr id="6" name="5 Imagen" descr="eARBBeftN-YNXNThJK4DGslm0Rw.png"/>
          <p:cNvPicPr>
            <a:picLocks noChangeAspect="1"/>
          </p:cNvPicPr>
          <p:nvPr/>
        </p:nvPicPr>
        <p:blipFill>
          <a:blip r:embed="rId3">
            <a:duotone>
              <a:schemeClr val="accent5">
                <a:shade val="45000"/>
                <a:satMod val="135000"/>
              </a:schemeClr>
              <a:prstClr val="white"/>
            </a:duotone>
            <a:lum contrast="40000"/>
          </a:blip>
          <a:srcRect l="17500" r="17499"/>
          <a:stretch>
            <a:fillRect/>
          </a:stretch>
        </p:blipFill>
        <p:spPr>
          <a:xfrm rot="16200000">
            <a:off x="2143099" y="1285875"/>
            <a:ext cx="1785950" cy="2500312"/>
          </a:xfrm>
          <a:prstGeom prst="rect">
            <a:avLst/>
          </a:prstGeom>
        </p:spPr>
      </p:pic>
      <p:pic>
        <p:nvPicPr>
          <p:cNvPr id="7" name="6 Imagen" descr="eARBBeftN-YNXNThJK4DGslm0Rw.png"/>
          <p:cNvPicPr>
            <a:picLocks noChangeAspect="1"/>
          </p:cNvPicPr>
          <p:nvPr/>
        </p:nvPicPr>
        <p:blipFill>
          <a:blip r:embed="rId3">
            <a:duotone>
              <a:schemeClr val="accent5">
                <a:shade val="45000"/>
                <a:satMod val="135000"/>
              </a:schemeClr>
              <a:prstClr val="white"/>
            </a:duotone>
            <a:lum contrast="40000"/>
          </a:blip>
          <a:srcRect l="17500" r="17499"/>
          <a:stretch>
            <a:fillRect/>
          </a:stretch>
        </p:blipFill>
        <p:spPr>
          <a:xfrm rot="1805119">
            <a:off x="4864074" y="636390"/>
            <a:ext cx="1785950" cy="2500312"/>
          </a:xfrm>
          <a:prstGeom prst="rect">
            <a:avLst/>
          </a:prstGeom>
        </p:spPr>
      </p:pic>
      <p:pic>
        <p:nvPicPr>
          <p:cNvPr id="8" name="7 Imagen" descr="eARBBeftN-YNXNThJK4DGslm0Rw.png"/>
          <p:cNvPicPr>
            <a:picLocks noChangeAspect="1"/>
          </p:cNvPicPr>
          <p:nvPr/>
        </p:nvPicPr>
        <p:blipFill>
          <a:blip r:embed="rId3">
            <a:duotone>
              <a:schemeClr val="accent5">
                <a:shade val="45000"/>
                <a:satMod val="135000"/>
              </a:schemeClr>
              <a:prstClr val="white"/>
            </a:duotone>
            <a:lum contrast="40000"/>
          </a:blip>
          <a:srcRect l="17500" r="17499"/>
          <a:stretch>
            <a:fillRect/>
          </a:stretch>
        </p:blipFill>
        <p:spPr>
          <a:xfrm rot="8626071">
            <a:off x="4495297" y="2357131"/>
            <a:ext cx="1785950" cy="2500312"/>
          </a:xfrm>
          <a:prstGeom prst="rect">
            <a:avLst/>
          </a:prstGeom>
        </p:spPr>
      </p:pic>
      <p:pic>
        <p:nvPicPr>
          <p:cNvPr id="9" name="8 Imagen" descr="eARBBeftN-YNXNThJK4DGslm0Rw.png"/>
          <p:cNvPicPr>
            <a:picLocks noChangeAspect="1"/>
          </p:cNvPicPr>
          <p:nvPr/>
        </p:nvPicPr>
        <p:blipFill>
          <a:blip r:embed="rId3">
            <a:duotone>
              <a:schemeClr val="accent5">
                <a:shade val="45000"/>
                <a:satMod val="135000"/>
              </a:schemeClr>
              <a:prstClr val="white"/>
            </a:duotone>
            <a:lum contrast="40000"/>
          </a:blip>
          <a:srcRect l="17500" r="17499"/>
          <a:stretch>
            <a:fillRect/>
          </a:stretch>
        </p:blipFill>
        <p:spPr>
          <a:xfrm rot="14126699">
            <a:off x="2429043" y="1837423"/>
            <a:ext cx="1785950" cy="2500312"/>
          </a:xfrm>
          <a:prstGeom prst="rect">
            <a:avLst/>
          </a:prstGeom>
        </p:spPr>
      </p:pic>
      <p:pic>
        <p:nvPicPr>
          <p:cNvPr id="10" name="9 Imagen" descr="eARBBeftN-YNXNThJK4DGslm0Rw.png"/>
          <p:cNvPicPr>
            <a:picLocks noChangeAspect="1"/>
          </p:cNvPicPr>
          <p:nvPr/>
        </p:nvPicPr>
        <p:blipFill>
          <a:blip r:embed="rId3">
            <a:duotone>
              <a:schemeClr val="accent5">
                <a:shade val="45000"/>
                <a:satMod val="135000"/>
              </a:schemeClr>
              <a:prstClr val="white"/>
            </a:duotone>
            <a:lum contrast="40000"/>
          </a:blip>
          <a:srcRect l="17500" r="17499"/>
          <a:stretch>
            <a:fillRect/>
          </a:stretch>
        </p:blipFill>
        <p:spPr>
          <a:xfrm rot="19677857">
            <a:off x="2956018" y="497596"/>
            <a:ext cx="1785950" cy="2500312"/>
          </a:xfrm>
          <a:prstGeom prst="rect">
            <a:avLst/>
          </a:prstGeom>
        </p:spPr>
      </p:pic>
      <p:sp>
        <p:nvSpPr>
          <p:cNvPr id="11" name="10 Rectángulo"/>
          <p:cNvSpPr/>
          <p:nvPr/>
        </p:nvSpPr>
        <p:spPr>
          <a:xfrm>
            <a:off x="-500098" y="-357208"/>
            <a:ext cx="10001320" cy="6072230"/>
          </a:xfrm>
          <a:prstGeom prst="rect">
            <a:avLst/>
          </a:prstGeom>
          <a:gradFill flip="none" rotWithShape="1">
            <a:gsLst>
              <a:gs pos="0">
                <a:srgbClr val="3399FF"/>
              </a:gs>
              <a:gs pos="16000">
                <a:srgbClr val="00CCCC"/>
              </a:gs>
              <a:gs pos="47000">
                <a:srgbClr val="9999FF"/>
              </a:gs>
              <a:gs pos="60001">
                <a:srgbClr val="2E6792"/>
              </a:gs>
              <a:gs pos="71001">
                <a:srgbClr val="3333CC"/>
              </a:gs>
              <a:gs pos="81000">
                <a:srgbClr val="1170FF"/>
              </a:gs>
              <a:gs pos="100000">
                <a:srgbClr val="006699"/>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advTm="17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11"/>
                                        </p:tgtEl>
                                        <p:attrNameLst>
                                          <p:attrName>style.opacity</p:attrName>
                                        </p:attrNameLst>
                                      </p:cBhvr>
                                      <p:to>
                                        <p:strVal val="0"/>
                                      </p:to>
                                    </p:set>
                                    <p:animEffect filter="image" prLst="opacity: 0">
                                      <p:cBhvr rctx="IE">
                                        <p:cTn id="7" dur="indefinite"/>
                                        <p:tgtEl>
                                          <p:spTgt spid="11"/>
                                        </p:tgtEl>
                                      </p:cBhvr>
                                    </p:animEffect>
                                  </p:childTnLst>
                                </p:cTn>
                              </p:par>
                              <p:par>
                                <p:cTn id="8" presetID="23" presetClass="entr" presetSubtype="528" fill="hold" nodeType="withEffect">
                                  <p:stCondLst>
                                    <p:cond delay="0"/>
                                  </p:stCondLst>
                                  <p:childTnLst>
                                    <p:set>
                                      <p:cBhvr>
                                        <p:cTn id="9" dur="1" fill="hold">
                                          <p:stCondLst>
                                            <p:cond delay="0"/>
                                          </p:stCondLst>
                                        </p:cTn>
                                        <p:tgtEl>
                                          <p:spTgt spid="3"/>
                                        </p:tgtEl>
                                        <p:attrNameLst>
                                          <p:attrName>style.visibility</p:attrName>
                                        </p:attrNameLst>
                                      </p:cBhvr>
                                      <p:to>
                                        <p:strVal val="visible"/>
                                      </p:to>
                                    </p:set>
                                    <p:anim calcmode="lin" valueType="num">
                                      <p:cBhvr>
                                        <p:cTn id="10" dur="3000" fill="hold"/>
                                        <p:tgtEl>
                                          <p:spTgt spid="3"/>
                                        </p:tgtEl>
                                        <p:attrNameLst>
                                          <p:attrName>ppt_w</p:attrName>
                                        </p:attrNameLst>
                                      </p:cBhvr>
                                      <p:tavLst>
                                        <p:tav tm="0">
                                          <p:val>
                                            <p:fltVal val="0"/>
                                          </p:val>
                                        </p:tav>
                                        <p:tav tm="100000">
                                          <p:val>
                                            <p:strVal val="#ppt_w"/>
                                          </p:val>
                                        </p:tav>
                                      </p:tavLst>
                                    </p:anim>
                                    <p:anim calcmode="lin" valueType="num">
                                      <p:cBhvr>
                                        <p:cTn id="11" dur="3000" fill="hold"/>
                                        <p:tgtEl>
                                          <p:spTgt spid="3"/>
                                        </p:tgtEl>
                                        <p:attrNameLst>
                                          <p:attrName>ppt_h</p:attrName>
                                        </p:attrNameLst>
                                      </p:cBhvr>
                                      <p:tavLst>
                                        <p:tav tm="0">
                                          <p:val>
                                            <p:fltVal val="0"/>
                                          </p:val>
                                        </p:tav>
                                        <p:tav tm="100000">
                                          <p:val>
                                            <p:strVal val="#ppt_h"/>
                                          </p:val>
                                        </p:tav>
                                      </p:tavLst>
                                    </p:anim>
                                    <p:anim calcmode="lin" valueType="num">
                                      <p:cBhvr>
                                        <p:cTn id="12" dur="3000" fill="hold"/>
                                        <p:tgtEl>
                                          <p:spTgt spid="3"/>
                                        </p:tgtEl>
                                        <p:attrNameLst>
                                          <p:attrName>ppt_x</p:attrName>
                                        </p:attrNameLst>
                                      </p:cBhvr>
                                      <p:tavLst>
                                        <p:tav tm="0">
                                          <p:val>
                                            <p:fltVal val="0.5"/>
                                          </p:val>
                                        </p:tav>
                                        <p:tav tm="100000">
                                          <p:val>
                                            <p:strVal val="#ppt_x"/>
                                          </p:val>
                                        </p:tav>
                                      </p:tavLst>
                                    </p:anim>
                                    <p:anim calcmode="lin" valueType="num">
                                      <p:cBhvr>
                                        <p:cTn id="13" dur="3000" fill="hold"/>
                                        <p:tgtEl>
                                          <p:spTgt spid="3"/>
                                        </p:tgtEl>
                                        <p:attrNameLst>
                                          <p:attrName>ppt_y</p:attrName>
                                        </p:attrNameLst>
                                      </p:cBhvr>
                                      <p:tavLst>
                                        <p:tav tm="0">
                                          <p:val>
                                            <p:fltVal val="0.5"/>
                                          </p:val>
                                        </p:tav>
                                        <p:tav tm="100000">
                                          <p:val>
                                            <p:strVal val="#ppt_y"/>
                                          </p:val>
                                        </p:tav>
                                      </p:tavLst>
                                    </p:anim>
                                  </p:childTnLst>
                                </p:cTn>
                              </p:par>
                              <p:par>
                                <p:cTn id="14" presetID="23" presetClass="entr" presetSubtype="528" fill="hold" nodeType="withEffect">
                                  <p:stCondLst>
                                    <p:cond delay="0"/>
                                  </p:stCondLst>
                                  <p:childTnLst>
                                    <p:set>
                                      <p:cBhvr>
                                        <p:cTn id="15" dur="1" fill="hold">
                                          <p:stCondLst>
                                            <p:cond delay="0"/>
                                          </p:stCondLst>
                                        </p:cTn>
                                        <p:tgtEl>
                                          <p:spTgt spid="4"/>
                                        </p:tgtEl>
                                        <p:attrNameLst>
                                          <p:attrName>style.visibility</p:attrName>
                                        </p:attrNameLst>
                                      </p:cBhvr>
                                      <p:to>
                                        <p:strVal val="visible"/>
                                      </p:to>
                                    </p:set>
                                    <p:anim calcmode="lin" valueType="num">
                                      <p:cBhvr>
                                        <p:cTn id="16" dur="3000" fill="hold"/>
                                        <p:tgtEl>
                                          <p:spTgt spid="4"/>
                                        </p:tgtEl>
                                        <p:attrNameLst>
                                          <p:attrName>ppt_w</p:attrName>
                                        </p:attrNameLst>
                                      </p:cBhvr>
                                      <p:tavLst>
                                        <p:tav tm="0">
                                          <p:val>
                                            <p:fltVal val="0"/>
                                          </p:val>
                                        </p:tav>
                                        <p:tav tm="100000">
                                          <p:val>
                                            <p:strVal val="#ppt_w"/>
                                          </p:val>
                                        </p:tav>
                                      </p:tavLst>
                                    </p:anim>
                                    <p:anim calcmode="lin" valueType="num">
                                      <p:cBhvr>
                                        <p:cTn id="17" dur="3000" fill="hold"/>
                                        <p:tgtEl>
                                          <p:spTgt spid="4"/>
                                        </p:tgtEl>
                                        <p:attrNameLst>
                                          <p:attrName>ppt_h</p:attrName>
                                        </p:attrNameLst>
                                      </p:cBhvr>
                                      <p:tavLst>
                                        <p:tav tm="0">
                                          <p:val>
                                            <p:fltVal val="0"/>
                                          </p:val>
                                        </p:tav>
                                        <p:tav tm="100000">
                                          <p:val>
                                            <p:strVal val="#ppt_h"/>
                                          </p:val>
                                        </p:tav>
                                      </p:tavLst>
                                    </p:anim>
                                    <p:anim calcmode="lin" valueType="num">
                                      <p:cBhvr>
                                        <p:cTn id="18" dur="3000" fill="hold"/>
                                        <p:tgtEl>
                                          <p:spTgt spid="4"/>
                                        </p:tgtEl>
                                        <p:attrNameLst>
                                          <p:attrName>ppt_x</p:attrName>
                                        </p:attrNameLst>
                                      </p:cBhvr>
                                      <p:tavLst>
                                        <p:tav tm="0">
                                          <p:val>
                                            <p:fltVal val="0.5"/>
                                          </p:val>
                                        </p:tav>
                                        <p:tav tm="100000">
                                          <p:val>
                                            <p:strVal val="#ppt_x"/>
                                          </p:val>
                                        </p:tav>
                                      </p:tavLst>
                                    </p:anim>
                                    <p:anim calcmode="lin" valueType="num">
                                      <p:cBhvr>
                                        <p:cTn id="19" dur="3000" fill="hold"/>
                                        <p:tgtEl>
                                          <p:spTgt spid="4"/>
                                        </p:tgtEl>
                                        <p:attrNameLst>
                                          <p:attrName>ppt_y</p:attrName>
                                        </p:attrNameLst>
                                      </p:cBhvr>
                                      <p:tavLst>
                                        <p:tav tm="0">
                                          <p:val>
                                            <p:fltVal val="0.5"/>
                                          </p:val>
                                        </p:tav>
                                        <p:tav tm="100000">
                                          <p:val>
                                            <p:strVal val="#ppt_y"/>
                                          </p:val>
                                        </p:tav>
                                      </p:tavLst>
                                    </p:anim>
                                  </p:childTnLst>
                                </p:cTn>
                              </p:par>
                              <p:par>
                                <p:cTn id="20" presetID="23" presetClass="entr" presetSubtype="528" fill="hold" nodeType="withEffect">
                                  <p:stCondLst>
                                    <p:cond delay="0"/>
                                  </p:stCondLst>
                                  <p:childTnLst>
                                    <p:set>
                                      <p:cBhvr>
                                        <p:cTn id="21" dur="1" fill="hold">
                                          <p:stCondLst>
                                            <p:cond delay="0"/>
                                          </p:stCondLst>
                                        </p:cTn>
                                        <p:tgtEl>
                                          <p:spTgt spid="5"/>
                                        </p:tgtEl>
                                        <p:attrNameLst>
                                          <p:attrName>style.visibility</p:attrName>
                                        </p:attrNameLst>
                                      </p:cBhvr>
                                      <p:to>
                                        <p:strVal val="visible"/>
                                      </p:to>
                                    </p:set>
                                    <p:anim calcmode="lin" valueType="num">
                                      <p:cBhvr>
                                        <p:cTn id="22" dur="3000" fill="hold"/>
                                        <p:tgtEl>
                                          <p:spTgt spid="5"/>
                                        </p:tgtEl>
                                        <p:attrNameLst>
                                          <p:attrName>ppt_w</p:attrName>
                                        </p:attrNameLst>
                                      </p:cBhvr>
                                      <p:tavLst>
                                        <p:tav tm="0">
                                          <p:val>
                                            <p:fltVal val="0"/>
                                          </p:val>
                                        </p:tav>
                                        <p:tav tm="100000">
                                          <p:val>
                                            <p:strVal val="#ppt_w"/>
                                          </p:val>
                                        </p:tav>
                                      </p:tavLst>
                                    </p:anim>
                                    <p:anim calcmode="lin" valueType="num">
                                      <p:cBhvr>
                                        <p:cTn id="23" dur="3000" fill="hold"/>
                                        <p:tgtEl>
                                          <p:spTgt spid="5"/>
                                        </p:tgtEl>
                                        <p:attrNameLst>
                                          <p:attrName>ppt_h</p:attrName>
                                        </p:attrNameLst>
                                      </p:cBhvr>
                                      <p:tavLst>
                                        <p:tav tm="0">
                                          <p:val>
                                            <p:fltVal val="0"/>
                                          </p:val>
                                        </p:tav>
                                        <p:tav tm="100000">
                                          <p:val>
                                            <p:strVal val="#ppt_h"/>
                                          </p:val>
                                        </p:tav>
                                      </p:tavLst>
                                    </p:anim>
                                    <p:anim calcmode="lin" valueType="num">
                                      <p:cBhvr>
                                        <p:cTn id="24" dur="3000" fill="hold"/>
                                        <p:tgtEl>
                                          <p:spTgt spid="5"/>
                                        </p:tgtEl>
                                        <p:attrNameLst>
                                          <p:attrName>ppt_x</p:attrName>
                                        </p:attrNameLst>
                                      </p:cBhvr>
                                      <p:tavLst>
                                        <p:tav tm="0">
                                          <p:val>
                                            <p:fltVal val="0.5"/>
                                          </p:val>
                                        </p:tav>
                                        <p:tav tm="100000">
                                          <p:val>
                                            <p:strVal val="#ppt_x"/>
                                          </p:val>
                                        </p:tav>
                                      </p:tavLst>
                                    </p:anim>
                                    <p:anim calcmode="lin" valueType="num">
                                      <p:cBhvr>
                                        <p:cTn id="25" dur="3000" fill="hold"/>
                                        <p:tgtEl>
                                          <p:spTgt spid="5"/>
                                        </p:tgtEl>
                                        <p:attrNameLst>
                                          <p:attrName>ppt_y</p:attrName>
                                        </p:attrNameLst>
                                      </p:cBhvr>
                                      <p:tavLst>
                                        <p:tav tm="0">
                                          <p:val>
                                            <p:fltVal val="0.5"/>
                                          </p:val>
                                        </p:tav>
                                        <p:tav tm="100000">
                                          <p:val>
                                            <p:strVal val="#ppt_y"/>
                                          </p:val>
                                        </p:tav>
                                      </p:tavLst>
                                    </p:anim>
                                  </p:childTnLst>
                                </p:cTn>
                              </p:par>
                              <p:par>
                                <p:cTn id="26" presetID="23" presetClass="entr" presetSubtype="528" fill="hold" nodeType="withEffect">
                                  <p:stCondLst>
                                    <p:cond delay="0"/>
                                  </p:stCondLst>
                                  <p:childTnLst>
                                    <p:set>
                                      <p:cBhvr>
                                        <p:cTn id="27" dur="1" fill="hold">
                                          <p:stCondLst>
                                            <p:cond delay="0"/>
                                          </p:stCondLst>
                                        </p:cTn>
                                        <p:tgtEl>
                                          <p:spTgt spid="6"/>
                                        </p:tgtEl>
                                        <p:attrNameLst>
                                          <p:attrName>style.visibility</p:attrName>
                                        </p:attrNameLst>
                                      </p:cBhvr>
                                      <p:to>
                                        <p:strVal val="visible"/>
                                      </p:to>
                                    </p:set>
                                    <p:anim calcmode="lin" valueType="num">
                                      <p:cBhvr>
                                        <p:cTn id="28" dur="3000" fill="hold"/>
                                        <p:tgtEl>
                                          <p:spTgt spid="6"/>
                                        </p:tgtEl>
                                        <p:attrNameLst>
                                          <p:attrName>ppt_w</p:attrName>
                                        </p:attrNameLst>
                                      </p:cBhvr>
                                      <p:tavLst>
                                        <p:tav tm="0">
                                          <p:val>
                                            <p:fltVal val="0"/>
                                          </p:val>
                                        </p:tav>
                                        <p:tav tm="100000">
                                          <p:val>
                                            <p:strVal val="#ppt_w"/>
                                          </p:val>
                                        </p:tav>
                                      </p:tavLst>
                                    </p:anim>
                                    <p:anim calcmode="lin" valueType="num">
                                      <p:cBhvr>
                                        <p:cTn id="29" dur="3000" fill="hold"/>
                                        <p:tgtEl>
                                          <p:spTgt spid="6"/>
                                        </p:tgtEl>
                                        <p:attrNameLst>
                                          <p:attrName>ppt_h</p:attrName>
                                        </p:attrNameLst>
                                      </p:cBhvr>
                                      <p:tavLst>
                                        <p:tav tm="0">
                                          <p:val>
                                            <p:fltVal val="0"/>
                                          </p:val>
                                        </p:tav>
                                        <p:tav tm="100000">
                                          <p:val>
                                            <p:strVal val="#ppt_h"/>
                                          </p:val>
                                        </p:tav>
                                      </p:tavLst>
                                    </p:anim>
                                    <p:anim calcmode="lin" valueType="num">
                                      <p:cBhvr>
                                        <p:cTn id="30" dur="3000" fill="hold"/>
                                        <p:tgtEl>
                                          <p:spTgt spid="6"/>
                                        </p:tgtEl>
                                        <p:attrNameLst>
                                          <p:attrName>ppt_x</p:attrName>
                                        </p:attrNameLst>
                                      </p:cBhvr>
                                      <p:tavLst>
                                        <p:tav tm="0">
                                          <p:val>
                                            <p:fltVal val="0.5"/>
                                          </p:val>
                                        </p:tav>
                                        <p:tav tm="100000">
                                          <p:val>
                                            <p:strVal val="#ppt_x"/>
                                          </p:val>
                                        </p:tav>
                                      </p:tavLst>
                                    </p:anim>
                                    <p:anim calcmode="lin" valueType="num">
                                      <p:cBhvr>
                                        <p:cTn id="31" dur="3000" fill="hold"/>
                                        <p:tgtEl>
                                          <p:spTgt spid="6"/>
                                        </p:tgtEl>
                                        <p:attrNameLst>
                                          <p:attrName>ppt_y</p:attrName>
                                        </p:attrNameLst>
                                      </p:cBhvr>
                                      <p:tavLst>
                                        <p:tav tm="0">
                                          <p:val>
                                            <p:fltVal val="0.5"/>
                                          </p:val>
                                        </p:tav>
                                        <p:tav tm="100000">
                                          <p:val>
                                            <p:strVal val="#ppt_y"/>
                                          </p:val>
                                        </p:tav>
                                      </p:tavLst>
                                    </p:anim>
                                  </p:childTnLst>
                                </p:cTn>
                              </p:par>
                              <p:par>
                                <p:cTn id="32" presetID="23" presetClass="entr" presetSubtype="528" fill="hold" nodeType="withEffect">
                                  <p:stCondLst>
                                    <p:cond delay="0"/>
                                  </p:stCondLst>
                                  <p:childTnLst>
                                    <p:set>
                                      <p:cBhvr>
                                        <p:cTn id="33" dur="1" fill="hold">
                                          <p:stCondLst>
                                            <p:cond delay="0"/>
                                          </p:stCondLst>
                                        </p:cTn>
                                        <p:tgtEl>
                                          <p:spTgt spid="7"/>
                                        </p:tgtEl>
                                        <p:attrNameLst>
                                          <p:attrName>style.visibility</p:attrName>
                                        </p:attrNameLst>
                                      </p:cBhvr>
                                      <p:to>
                                        <p:strVal val="visible"/>
                                      </p:to>
                                    </p:set>
                                    <p:anim calcmode="lin" valueType="num">
                                      <p:cBhvr>
                                        <p:cTn id="34" dur="3000" fill="hold"/>
                                        <p:tgtEl>
                                          <p:spTgt spid="7"/>
                                        </p:tgtEl>
                                        <p:attrNameLst>
                                          <p:attrName>ppt_w</p:attrName>
                                        </p:attrNameLst>
                                      </p:cBhvr>
                                      <p:tavLst>
                                        <p:tav tm="0">
                                          <p:val>
                                            <p:fltVal val="0"/>
                                          </p:val>
                                        </p:tav>
                                        <p:tav tm="100000">
                                          <p:val>
                                            <p:strVal val="#ppt_w"/>
                                          </p:val>
                                        </p:tav>
                                      </p:tavLst>
                                    </p:anim>
                                    <p:anim calcmode="lin" valueType="num">
                                      <p:cBhvr>
                                        <p:cTn id="35" dur="3000" fill="hold"/>
                                        <p:tgtEl>
                                          <p:spTgt spid="7"/>
                                        </p:tgtEl>
                                        <p:attrNameLst>
                                          <p:attrName>ppt_h</p:attrName>
                                        </p:attrNameLst>
                                      </p:cBhvr>
                                      <p:tavLst>
                                        <p:tav tm="0">
                                          <p:val>
                                            <p:fltVal val="0"/>
                                          </p:val>
                                        </p:tav>
                                        <p:tav tm="100000">
                                          <p:val>
                                            <p:strVal val="#ppt_h"/>
                                          </p:val>
                                        </p:tav>
                                      </p:tavLst>
                                    </p:anim>
                                    <p:anim calcmode="lin" valueType="num">
                                      <p:cBhvr>
                                        <p:cTn id="36" dur="3000" fill="hold"/>
                                        <p:tgtEl>
                                          <p:spTgt spid="7"/>
                                        </p:tgtEl>
                                        <p:attrNameLst>
                                          <p:attrName>ppt_x</p:attrName>
                                        </p:attrNameLst>
                                      </p:cBhvr>
                                      <p:tavLst>
                                        <p:tav tm="0">
                                          <p:val>
                                            <p:fltVal val="0.5"/>
                                          </p:val>
                                        </p:tav>
                                        <p:tav tm="100000">
                                          <p:val>
                                            <p:strVal val="#ppt_x"/>
                                          </p:val>
                                        </p:tav>
                                      </p:tavLst>
                                    </p:anim>
                                    <p:anim calcmode="lin" valueType="num">
                                      <p:cBhvr>
                                        <p:cTn id="37" dur="3000" fill="hold"/>
                                        <p:tgtEl>
                                          <p:spTgt spid="7"/>
                                        </p:tgtEl>
                                        <p:attrNameLst>
                                          <p:attrName>ppt_y</p:attrName>
                                        </p:attrNameLst>
                                      </p:cBhvr>
                                      <p:tavLst>
                                        <p:tav tm="0">
                                          <p:val>
                                            <p:fltVal val="0.5"/>
                                          </p:val>
                                        </p:tav>
                                        <p:tav tm="100000">
                                          <p:val>
                                            <p:strVal val="#ppt_y"/>
                                          </p:val>
                                        </p:tav>
                                      </p:tavLst>
                                    </p:anim>
                                  </p:childTnLst>
                                </p:cTn>
                              </p:par>
                              <p:par>
                                <p:cTn id="38" presetID="23" presetClass="entr" presetSubtype="528" fill="hold" nodeType="withEffect">
                                  <p:stCondLst>
                                    <p:cond delay="0"/>
                                  </p:stCondLst>
                                  <p:childTnLst>
                                    <p:set>
                                      <p:cBhvr>
                                        <p:cTn id="39" dur="1" fill="hold">
                                          <p:stCondLst>
                                            <p:cond delay="0"/>
                                          </p:stCondLst>
                                        </p:cTn>
                                        <p:tgtEl>
                                          <p:spTgt spid="8"/>
                                        </p:tgtEl>
                                        <p:attrNameLst>
                                          <p:attrName>style.visibility</p:attrName>
                                        </p:attrNameLst>
                                      </p:cBhvr>
                                      <p:to>
                                        <p:strVal val="visible"/>
                                      </p:to>
                                    </p:set>
                                    <p:anim calcmode="lin" valueType="num">
                                      <p:cBhvr>
                                        <p:cTn id="40" dur="3000" fill="hold"/>
                                        <p:tgtEl>
                                          <p:spTgt spid="8"/>
                                        </p:tgtEl>
                                        <p:attrNameLst>
                                          <p:attrName>ppt_w</p:attrName>
                                        </p:attrNameLst>
                                      </p:cBhvr>
                                      <p:tavLst>
                                        <p:tav tm="0">
                                          <p:val>
                                            <p:fltVal val="0"/>
                                          </p:val>
                                        </p:tav>
                                        <p:tav tm="100000">
                                          <p:val>
                                            <p:strVal val="#ppt_w"/>
                                          </p:val>
                                        </p:tav>
                                      </p:tavLst>
                                    </p:anim>
                                    <p:anim calcmode="lin" valueType="num">
                                      <p:cBhvr>
                                        <p:cTn id="41" dur="3000" fill="hold"/>
                                        <p:tgtEl>
                                          <p:spTgt spid="8"/>
                                        </p:tgtEl>
                                        <p:attrNameLst>
                                          <p:attrName>ppt_h</p:attrName>
                                        </p:attrNameLst>
                                      </p:cBhvr>
                                      <p:tavLst>
                                        <p:tav tm="0">
                                          <p:val>
                                            <p:fltVal val="0"/>
                                          </p:val>
                                        </p:tav>
                                        <p:tav tm="100000">
                                          <p:val>
                                            <p:strVal val="#ppt_h"/>
                                          </p:val>
                                        </p:tav>
                                      </p:tavLst>
                                    </p:anim>
                                    <p:anim calcmode="lin" valueType="num">
                                      <p:cBhvr>
                                        <p:cTn id="42" dur="3000" fill="hold"/>
                                        <p:tgtEl>
                                          <p:spTgt spid="8"/>
                                        </p:tgtEl>
                                        <p:attrNameLst>
                                          <p:attrName>ppt_x</p:attrName>
                                        </p:attrNameLst>
                                      </p:cBhvr>
                                      <p:tavLst>
                                        <p:tav tm="0">
                                          <p:val>
                                            <p:fltVal val="0.5"/>
                                          </p:val>
                                        </p:tav>
                                        <p:tav tm="100000">
                                          <p:val>
                                            <p:strVal val="#ppt_x"/>
                                          </p:val>
                                        </p:tav>
                                      </p:tavLst>
                                    </p:anim>
                                    <p:anim calcmode="lin" valueType="num">
                                      <p:cBhvr>
                                        <p:cTn id="43" dur="3000" fill="hold"/>
                                        <p:tgtEl>
                                          <p:spTgt spid="8"/>
                                        </p:tgtEl>
                                        <p:attrNameLst>
                                          <p:attrName>ppt_y</p:attrName>
                                        </p:attrNameLst>
                                      </p:cBhvr>
                                      <p:tavLst>
                                        <p:tav tm="0">
                                          <p:val>
                                            <p:fltVal val="0.5"/>
                                          </p:val>
                                        </p:tav>
                                        <p:tav tm="100000">
                                          <p:val>
                                            <p:strVal val="#ppt_y"/>
                                          </p:val>
                                        </p:tav>
                                      </p:tavLst>
                                    </p:anim>
                                  </p:childTnLst>
                                </p:cTn>
                              </p:par>
                              <p:par>
                                <p:cTn id="44" presetID="23" presetClass="entr" presetSubtype="528" fill="hold" nodeType="withEffect">
                                  <p:stCondLst>
                                    <p:cond delay="0"/>
                                  </p:stCondLst>
                                  <p:childTnLst>
                                    <p:set>
                                      <p:cBhvr>
                                        <p:cTn id="45" dur="1" fill="hold">
                                          <p:stCondLst>
                                            <p:cond delay="0"/>
                                          </p:stCondLst>
                                        </p:cTn>
                                        <p:tgtEl>
                                          <p:spTgt spid="9"/>
                                        </p:tgtEl>
                                        <p:attrNameLst>
                                          <p:attrName>style.visibility</p:attrName>
                                        </p:attrNameLst>
                                      </p:cBhvr>
                                      <p:to>
                                        <p:strVal val="visible"/>
                                      </p:to>
                                    </p:set>
                                    <p:anim calcmode="lin" valueType="num">
                                      <p:cBhvr>
                                        <p:cTn id="46" dur="3000" fill="hold"/>
                                        <p:tgtEl>
                                          <p:spTgt spid="9"/>
                                        </p:tgtEl>
                                        <p:attrNameLst>
                                          <p:attrName>ppt_w</p:attrName>
                                        </p:attrNameLst>
                                      </p:cBhvr>
                                      <p:tavLst>
                                        <p:tav tm="0">
                                          <p:val>
                                            <p:fltVal val="0"/>
                                          </p:val>
                                        </p:tav>
                                        <p:tav tm="100000">
                                          <p:val>
                                            <p:strVal val="#ppt_w"/>
                                          </p:val>
                                        </p:tav>
                                      </p:tavLst>
                                    </p:anim>
                                    <p:anim calcmode="lin" valueType="num">
                                      <p:cBhvr>
                                        <p:cTn id="47" dur="3000" fill="hold"/>
                                        <p:tgtEl>
                                          <p:spTgt spid="9"/>
                                        </p:tgtEl>
                                        <p:attrNameLst>
                                          <p:attrName>ppt_h</p:attrName>
                                        </p:attrNameLst>
                                      </p:cBhvr>
                                      <p:tavLst>
                                        <p:tav tm="0">
                                          <p:val>
                                            <p:fltVal val="0"/>
                                          </p:val>
                                        </p:tav>
                                        <p:tav tm="100000">
                                          <p:val>
                                            <p:strVal val="#ppt_h"/>
                                          </p:val>
                                        </p:tav>
                                      </p:tavLst>
                                    </p:anim>
                                    <p:anim calcmode="lin" valueType="num">
                                      <p:cBhvr>
                                        <p:cTn id="48" dur="3000" fill="hold"/>
                                        <p:tgtEl>
                                          <p:spTgt spid="9"/>
                                        </p:tgtEl>
                                        <p:attrNameLst>
                                          <p:attrName>ppt_x</p:attrName>
                                        </p:attrNameLst>
                                      </p:cBhvr>
                                      <p:tavLst>
                                        <p:tav tm="0">
                                          <p:val>
                                            <p:fltVal val="0.5"/>
                                          </p:val>
                                        </p:tav>
                                        <p:tav tm="100000">
                                          <p:val>
                                            <p:strVal val="#ppt_x"/>
                                          </p:val>
                                        </p:tav>
                                      </p:tavLst>
                                    </p:anim>
                                    <p:anim calcmode="lin" valueType="num">
                                      <p:cBhvr>
                                        <p:cTn id="49" dur="3000" fill="hold"/>
                                        <p:tgtEl>
                                          <p:spTgt spid="9"/>
                                        </p:tgtEl>
                                        <p:attrNameLst>
                                          <p:attrName>ppt_y</p:attrName>
                                        </p:attrNameLst>
                                      </p:cBhvr>
                                      <p:tavLst>
                                        <p:tav tm="0">
                                          <p:val>
                                            <p:fltVal val="0.5"/>
                                          </p:val>
                                        </p:tav>
                                        <p:tav tm="100000">
                                          <p:val>
                                            <p:strVal val="#ppt_y"/>
                                          </p:val>
                                        </p:tav>
                                      </p:tavLst>
                                    </p:anim>
                                  </p:childTnLst>
                                </p:cTn>
                              </p:par>
                              <p:par>
                                <p:cTn id="50" presetID="23" presetClass="entr" presetSubtype="528" fill="hold" nodeType="withEffect">
                                  <p:stCondLst>
                                    <p:cond delay="0"/>
                                  </p:stCondLst>
                                  <p:childTnLst>
                                    <p:set>
                                      <p:cBhvr>
                                        <p:cTn id="51" dur="1" fill="hold">
                                          <p:stCondLst>
                                            <p:cond delay="0"/>
                                          </p:stCondLst>
                                        </p:cTn>
                                        <p:tgtEl>
                                          <p:spTgt spid="10"/>
                                        </p:tgtEl>
                                        <p:attrNameLst>
                                          <p:attrName>style.visibility</p:attrName>
                                        </p:attrNameLst>
                                      </p:cBhvr>
                                      <p:to>
                                        <p:strVal val="visible"/>
                                      </p:to>
                                    </p:set>
                                    <p:anim calcmode="lin" valueType="num">
                                      <p:cBhvr>
                                        <p:cTn id="52" dur="3000" fill="hold"/>
                                        <p:tgtEl>
                                          <p:spTgt spid="10"/>
                                        </p:tgtEl>
                                        <p:attrNameLst>
                                          <p:attrName>ppt_w</p:attrName>
                                        </p:attrNameLst>
                                      </p:cBhvr>
                                      <p:tavLst>
                                        <p:tav tm="0">
                                          <p:val>
                                            <p:fltVal val="0"/>
                                          </p:val>
                                        </p:tav>
                                        <p:tav tm="100000">
                                          <p:val>
                                            <p:strVal val="#ppt_w"/>
                                          </p:val>
                                        </p:tav>
                                      </p:tavLst>
                                    </p:anim>
                                    <p:anim calcmode="lin" valueType="num">
                                      <p:cBhvr>
                                        <p:cTn id="53" dur="3000" fill="hold"/>
                                        <p:tgtEl>
                                          <p:spTgt spid="10"/>
                                        </p:tgtEl>
                                        <p:attrNameLst>
                                          <p:attrName>ppt_h</p:attrName>
                                        </p:attrNameLst>
                                      </p:cBhvr>
                                      <p:tavLst>
                                        <p:tav tm="0">
                                          <p:val>
                                            <p:fltVal val="0"/>
                                          </p:val>
                                        </p:tav>
                                        <p:tav tm="100000">
                                          <p:val>
                                            <p:strVal val="#ppt_h"/>
                                          </p:val>
                                        </p:tav>
                                      </p:tavLst>
                                    </p:anim>
                                    <p:anim calcmode="lin" valueType="num">
                                      <p:cBhvr>
                                        <p:cTn id="54" dur="3000" fill="hold"/>
                                        <p:tgtEl>
                                          <p:spTgt spid="10"/>
                                        </p:tgtEl>
                                        <p:attrNameLst>
                                          <p:attrName>ppt_x</p:attrName>
                                        </p:attrNameLst>
                                      </p:cBhvr>
                                      <p:tavLst>
                                        <p:tav tm="0">
                                          <p:val>
                                            <p:fltVal val="0.5"/>
                                          </p:val>
                                        </p:tav>
                                        <p:tav tm="100000">
                                          <p:val>
                                            <p:strVal val="#ppt_x"/>
                                          </p:val>
                                        </p:tav>
                                      </p:tavLst>
                                    </p:anim>
                                    <p:anim calcmode="lin" valueType="num">
                                      <p:cBhvr>
                                        <p:cTn id="55" dur="3000" fill="hold"/>
                                        <p:tgtEl>
                                          <p:spTgt spid="10"/>
                                        </p:tgtEl>
                                        <p:attrNameLst>
                                          <p:attrName>ppt_y</p:attrName>
                                        </p:attrNameLst>
                                      </p:cBhvr>
                                      <p:tavLst>
                                        <p:tav tm="0">
                                          <p:val>
                                            <p:fltVal val="0.5"/>
                                          </p:val>
                                        </p:tav>
                                        <p:tav tm="100000">
                                          <p:val>
                                            <p:strVal val="#ppt_y"/>
                                          </p:val>
                                        </p:tav>
                                      </p:tavLst>
                                    </p:anim>
                                  </p:childTnLst>
                                </p:cTn>
                              </p:par>
                              <p:par>
                                <p:cTn id="56" presetID="8" presetClass="emph" presetSubtype="0" fill="hold" nodeType="withEffect">
                                  <p:stCondLst>
                                    <p:cond delay="0"/>
                                  </p:stCondLst>
                                  <p:childTnLst>
                                    <p:animRot by="21600000">
                                      <p:cBhvr>
                                        <p:cTn id="57" dur="3000" fill="hold"/>
                                        <p:tgtEl>
                                          <p:spTgt spid="3"/>
                                        </p:tgtEl>
                                        <p:attrNameLst>
                                          <p:attrName>r</p:attrName>
                                        </p:attrNameLst>
                                      </p:cBhvr>
                                    </p:animRot>
                                  </p:childTnLst>
                                </p:cTn>
                              </p:par>
                              <p:par>
                                <p:cTn id="58" presetID="8" presetClass="emph" presetSubtype="0" fill="hold" nodeType="withEffect">
                                  <p:stCondLst>
                                    <p:cond delay="0"/>
                                  </p:stCondLst>
                                  <p:childTnLst>
                                    <p:animRot by="21600000">
                                      <p:cBhvr>
                                        <p:cTn id="59" dur="3000" fill="hold"/>
                                        <p:tgtEl>
                                          <p:spTgt spid="4"/>
                                        </p:tgtEl>
                                        <p:attrNameLst>
                                          <p:attrName>r</p:attrName>
                                        </p:attrNameLst>
                                      </p:cBhvr>
                                    </p:animRot>
                                  </p:childTnLst>
                                </p:cTn>
                              </p:par>
                              <p:par>
                                <p:cTn id="60" presetID="8" presetClass="emph" presetSubtype="0" fill="hold" nodeType="withEffect">
                                  <p:stCondLst>
                                    <p:cond delay="0"/>
                                  </p:stCondLst>
                                  <p:childTnLst>
                                    <p:animRot by="21600000">
                                      <p:cBhvr>
                                        <p:cTn id="61" dur="3000" fill="hold"/>
                                        <p:tgtEl>
                                          <p:spTgt spid="5"/>
                                        </p:tgtEl>
                                        <p:attrNameLst>
                                          <p:attrName>r</p:attrName>
                                        </p:attrNameLst>
                                      </p:cBhvr>
                                    </p:animRot>
                                  </p:childTnLst>
                                </p:cTn>
                              </p:par>
                              <p:par>
                                <p:cTn id="62" presetID="8" presetClass="emph" presetSubtype="0" fill="hold" nodeType="withEffect">
                                  <p:stCondLst>
                                    <p:cond delay="0"/>
                                  </p:stCondLst>
                                  <p:childTnLst>
                                    <p:animRot by="21600000">
                                      <p:cBhvr>
                                        <p:cTn id="63" dur="3000" fill="hold"/>
                                        <p:tgtEl>
                                          <p:spTgt spid="6"/>
                                        </p:tgtEl>
                                        <p:attrNameLst>
                                          <p:attrName>r</p:attrName>
                                        </p:attrNameLst>
                                      </p:cBhvr>
                                    </p:animRot>
                                  </p:childTnLst>
                                </p:cTn>
                              </p:par>
                              <p:par>
                                <p:cTn id="64" presetID="8" presetClass="emph" presetSubtype="0" fill="hold" nodeType="withEffect">
                                  <p:stCondLst>
                                    <p:cond delay="0"/>
                                  </p:stCondLst>
                                  <p:childTnLst>
                                    <p:animRot by="21600000">
                                      <p:cBhvr>
                                        <p:cTn id="65" dur="3000" fill="hold"/>
                                        <p:tgtEl>
                                          <p:spTgt spid="7"/>
                                        </p:tgtEl>
                                        <p:attrNameLst>
                                          <p:attrName>r</p:attrName>
                                        </p:attrNameLst>
                                      </p:cBhvr>
                                    </p:animRot>
                                  </p:childTnLst>
                                </p:cTn>
                              </p:par>
                              <p:par>
                                <p:cTn id="66" presetID="8" presetClass="emph" presetSubtype="0" fill="hold" nodeType="withEffect">
                                  <p:stCondLst>
                                    <p:cond delay="0"/>
                                  </p:stCondLst>
                                  <p:childTnLst>
                                    <p:animRot by="21600000">
                                      <p:cBhvr>
                                        <p:cTn id="67" dur="3000" fill="hold"/>
                                        <p:tgtEl>
                                          <p:spTgt spid="8"/>
                                        </p:tgtEl>
                                        <p:attrNameLst>
                                          <p:attrName>r</p:attrName>
                                        </p:attrNameLst>
                                      </p:cBhvr>
                                    </p:animRot>
                                  </p:childTnLst>
                                </p:cTn>
                              </p:par>
                              <p:par>
                                <p:cTn id="68" presetID="8" presetClass="emph" presetSubtype="0" fill="hold" nodeType="withEffect">
                                  <p:stCondLst>
                                    <p:cond delay="0"/>
                                  </p:stCondLst>
                                  <p:childTnLst>
                                    <p:animRot by="21600000">
                                      <p:cBhvr>
                                        <p:cTn id="69" dur="3000" fill="hold"/>
                                        <p:tgtEl>
                                          <p:spTgt spid="9"/>
                                        </p:tgtEl>
                                        <p:attrNameLst>
                                          <p:attrName>r</p:attrName>
                                        </p:attrNameLst>
                                      </p:cBhvr>
                                    </p:animRot>
                                  </p:childTnLst>
                                </p:cTn>
                              </p:par>
                              <p:par>
                                <p:cTn id="70" presetID="8" presetClass="emph" presetSubtype="0" fill="hold" nodeType="withEffect">
                                  <p:stCondLst>
                                    <p:cond delay="0"/>
                                  </p:stCondLst>
                                  <p:childTnLst>
                                    <p:animRot by="21600000">
                                      <p:cBhvr>
                                        <p:cTn id="71" dur="3000" fill="hold"/>
                                        <p:tgtEl>
                                          <p:spTgt spid="10"/>
                                        </p:tgtEl>
                                        <p:attrNameLst>
                                          <p:attrName>r</p:attrName>
                                        </p:attrNameLst>
                                      </p:cBhvr>
                                    </p:animRot>
                                  </p:childTnLst>
                                </p:cTn>
                              </p:par>
                            </p:childTnLst>
                          </p:cTn>
                        </p:par>
                        <p:par>
                          <p:cTn id="72" fill="hold">
                            <p:stCondLst>
                              <p:cond delay="3000"/>
                            </p:stCondLst>
                            <p:childTnLst>
                              <p:par>
                                <p:cTn id="73" presetID="23" presetClass="exit" presetSubtype="544" fill="hold" nodeType="afterEffect">
                                  <p:stCondLst>
                                    <p:cond delay="0"/>
                                  </p:stCondLst>
                                  <p:childTnLst>
                                    <p:anim calcmode="lin" valueType="num">
                                      <p:cBhvr>
                                        <p:cTn id="74" dur="3000"/>
                                        <p:tgtEl>
                                          <p:spTgt spid="3"/>
                                        </p:tgtEl>
                                        <p:attrNameLst>
                                          <p:attrName>ppt_w</p:attrName>
                                        </p:attrNameLst>
                                      </p:cBhvr>
                                      <p:tavLst>
                                        <p:tav tm="0">
                                          <p:val>
                                            <p:strVal val="ppt_w"/>
                                          </p:val>
                                        </p:tav>
                                        <p:tav tm="100000">
                                          <p:val>
                                            <p:fltVal val="0"/>
                                          </p:val>
                                        </p:tav>
                                      </p:tavLst>
                                    </p:anim>
                                    <p:anim calcmode="lin" valueType="num">
                                      <p:cBhvr>
                                        <p:cTn id="75" dur="3000"/>
                                        <p:tgtEl>
                                          <p:spTgt spid="3"/>
                                        </p:tgtEl>
                                        <p:attrNameLst>
                                          <p:attrName>ppt_h</p:attrName>
                                        </p:attrNameLst>
                                      </p:cBhvr>
                                      <p:tavLst>
                                        <p:tav tm="0">
                                          <p:val>
                                            <p:strVal val="ppt_h"/>
                                          </p:val>
                                        </p:tav>
                                        <p:tav tm="100000">
                                          <p:val>
                                            <p:fltVal val="0"/>
                                          </p:val>
                                        </p:tav>
                                      </p:tavLst>
                                    </p:anim>
                                    <p:anim calcmode="lin" valueType="num">
                                      <p:cBhvr>
                                        <p:cTn id="76" dur="3000"/>
                                        <p:tgtEl>
                                          <p:spTgt spid="3"/>
                                        </p:tgtEl>
                                        <p:attrNameLst>
                                          <p:attrName>ppt_x</p:attrName>
                                        </p:attrNameLst>
                                      </p:cBhvr>
                                      <p:tavLst>
                                        <p:tav tm="0">
                                          <p:val>
                                            <p:strVal val="ppt_x"/>
                                          </p:val>
                                        </p:tav>
                                        <p:tav tm="100000">
                                          <p:val>
                                            <p:fltVal val="0.5"/>
                                          </p:val>
                                        </p:tav>
                                      </p:tavLst>
                                    </p:anim>
                                    <p:anim calcmode="lin" valueType="num">
                                      <p:cBhvr>
                                        <p:cTn id="77" dur="3000"/>
                                        <p:tgtEl>
                                          <p:spTgt spid="3"/>
                                        </p:tgtEl>
                                        <p:attrNameLst>
                                          <p:attrName>ppt_y</p:attrName>
                                        </p:attrNameLst>
                                      </p:cBhvr>
                                      <p:tavLst>
                                        <p:tav tm="0">
                                          <p:val>
                                            <p:strVal val="ppt_y"/>
                                          </p:val>
                                        </p:tav>
                                        <p:tav tm="100000">
                                          <p:val>
                                            <p:fltVal val="0.5"/>
                                          </p:val>
                                        </p:tav>
                                      </p:tavLst>
                                    </p:anim>
                                    <p:set>
                                      <p:cBhvr>
                                        <p:cTn id="78" dur="1" fill="hold">
                                          <p:stCondLst>
                                            <p:cond delay="2999"/>
                                          </p:stCondLst>
                                        </p:cTn>
                                        <p:tgtEl>
                                          <p:spTgt spid="3"/>
                                        </p:tgtEl>
                                        <p:attrNameLst>
                                          <p:attrName>style.visibility</p:attrName>
                                        </p:attrNameLst>
                                      </p:cBhvr>
                                      <p:to>
                                        <p:strVal val="hidden"/>
                                      </p:to>
                                    </p:set>
                                  </p:childTnLst>
                                </p:cTn>
                              </p:par>
                              <p:par>
                                <p:cTn id="79" presetID="23" presetClass="exit" presetSubtype="544" fill="hold" nodeType="withEffect">
                                  <p:stCondLst>
                                    <p:cond delay="0"/>
                                  </p:stCondLst>
                                  <p:childTnLst>
                                    <p:anim calcmode="lin" valueType="num">
                                      <p:cBhvr>
                                        <p:cTn id="80" dur="3000"/>
                                        <p:tgtEl>
                                          <p:spTgt spid="4"/>
                                        </p:tgtEl>
                                        <p:attrNameLst>
                                          <p:attrName>ppt_w</p:attrName>
                                        </p:attrNameLst>
                                      </p:cBhvr>
                                      <p:tavLst>
                                        <p:tav tm="0">
                                          <p:val>
                                            <p:strVal val="ppt_w"/>
                                          </p:val>
                                        </p:tav>
                                        <p:tav tm="100000">
                                          <p:val>
                                            <p:fltVal val="0"/>
                                          </p:val>
                                        </p:tav>
                                      </p:tavLst>
                                    </p:anim>
                                    <p:anim calcmode="lin" valueType="num">
                                      <p:cBhvr>
                                        <p:cTn id="81" dur="3000"/>
                                        <p:tgtEl>
                                          <p:spTgt spid="4"/>
                                        </p:tgtEl>
                                        <p:attrNameLst>
                                          <p:attrName>ppt_h</p:attrName>
                                        </p:attrNameLst>
                                      </p:cBhvr>
                                      <p:tavLst>
                                        <p:tav tm="0">
                                          <p:val>
                                            <p:strVal val="ppt_h"/>
                                          </p:val>
                                        </p:tav>
                                        <p:tav tm="100000">
                                          <p:val>
                                            <p:fltVal val="0"/>
                                          </p:val>
                                        </p:tav>
                                      </p:tavLst>
                                    </p:anim>
                                    <p:anim calcmode="lin" valueType="num">
                                      <p:cBhvr>
                                        <p:cTn id="82" dur="3000"/>
                                        <p:tgtEl>
                                          <p:spTgt spid="4"/>
                                        </p:tgtEl>
                                        <p:attrNameLst>
                                          <p:attrName>ppt_x</p:attrName>
                                        </p:attrNameLst>
                                      </p:cBhvr>
                                      <p:tavLst>
                                        <p:tav tm="0">
                                          <p:val>
                                            <p:strVal val="ppt_x"/>
                                          </p:val>
                                        </p:tav>
                                        <p:tav tm="100000">
                                          <p:val>
                                            <p:fltVal val="0.5"/>
                                          </p:val>
                                        </p:tav>
                                      </p:tavLst>
                                    </p:anim>
                                    <p:anim calcmode="lin" valueType="num">
                                      <p:cBhvr>
                                        <p:cTn id="83" dur="3000"/>
                                        <p:tgtEl>
                                          <p:spTgt spid="4"/>
                                        </p:tgtEl>
                                        <p:attrNameLst>
                                          <p:attrName>ppt_y</p:attrName>
                                        </p:attrNameLst>
                                      </p:cBhvr>
                                      <p:tavLst>
                                        <p:tav tm="0">
                                          <p:val>
                                            <p:strVal val="ppt_y"/>
                                          </p:val>
                                        </p:tav>
                                        <p:tav tm="100000">
                                          <p:val>
                                            <p:fltVal val="0.5"/>
                                          </p:val>
                                        </p:tav>
                                      </p:tavLst>
                                    </p:anim>
                                    <p:set>
                                      <p:cBhvr>
                                        <p:cTn id="84" dur="1" fill="hold">
                                          <p:stCondLst>
                                            <p:cond delay="2999"/>
                                          </p:stCondLst>
                                        </p:cTn>
                                        <p:tgtEl>
                                          <p:spTgt spid="4"/>
                                        </p:tgtEl>
                                        <p:attrNameLst>
                                          <p:attrName>style.visibility</p:attrName>
                                        </p:attrNameLst>
                                      </p:cBhvr>
                                      <p:to>
                                        <p:strVal val="hidden"/>
                                      </p:to>
                                    </p:set>
                                  </p:childTnLst>
                                </p:cTn>
                              </p:par>
                              <p:par>
                                <p:cTn id="85" presetID="23" presetClass="exit" presetSubtype="544" fill="hold" nodeType="withEffect">
                                  <p:stCondLst>
                                    <p:cond delay="0"/>
                                  </p:stCondLst>
                                  <p:childTnLst>
                                    <p:anim calcmode="lin" valueType="num">
                                      <p:cBhvr>
                                        <p:cTn id="86" dur="3000"/>
                                        <p:tgtEl>
                                          <p:spTgt spid="5"/>
                                        </p:tgtEl>
                                        <p:attrNameLst>
                                          <p:attrName>ppt_w</p:attrName>
                                        </p:attrNameLst>
                                      </p:cBhvr>
                                      <p:tavLst>
                                        <p:tav tm="0">
                                          <p:val>
                                            <p:strVal val="ppt_w"/>
                                          </p:val>
                                        </p:tav>
                                        <p:tav tm="100000">
                                          <p:val>
                                            <p:fltVal val="0"/>
                                          </p:val>
                                        </p:tav>
                                      </p:tavLst>
                                    </p:anim>
                                    <p:anim calcmode="lin" valueType="num">
                                      <p:cBhvr>
                                        <p:cTn id="87" dur="3000"/>
                                        <p:tgtEl>
                                          <p:spTgt spid="5"/>
                                        </p:tgtEl>
                                        <p:attrNameLst>
                                          <p:attrName>ppt_h</p:attrName>
                                        </p:attrNameLst>
                                      </p:cBhvr>
                                      <p:tavLst>
                                        <p:tav tm="0">
                                          <p:val>
                                            <p:strVal val="ppt_h"/>
                                          </p:val>
                                        </p:tav>
                                        <p:tav tm="100000">
                                          <p:val>
                                            <p:fltVal val="0"/>
                                          </p:val>
                                        </p:tav>
                                      </p:tavLst>
                                    </p:anim>
                                    <p:anim calcmode="lin" valueType="num">
                                      <p:cBhvr>
                                        <p:cTn id="88" dur="3000"/>
                                        <p:tgtEl>
                                          <p:spTgt spid="5"/>
                                        </p:tgtEl>
                                        <p:attrNameLst>
                                          <p:attrName>ppt_x</p:attrName>
                                        </p:attrNameLst>
                                      </p:cBhvr>
                                      <p:tavLst>
                                        <p:tav tm="0">
                                          <p:val>
                                            <p:strVal val="ppt_x"/>
                                          </p:val>
                                        </p:tav>
                                        <p:tav tm="100000">
                                          <p:val>
                                            <p:fltVal val="0.5"/>
                                          </p:val>
                                        </p:tav>
                                      </p:tavLst>
                                    </p:anim>
                                    <p:anim calcmode="lin" valueType="num">
                                      <p:cBhvr>
                                        <p:cTn id="89" dur="3000"/>
                                        <p:tgtEl>
                                          <p:spTgt spid="5"/>
                                        </p:tgtEl>
                                        <p:attrNameLst>
                                          <p:attrName>ppt_y</p:attrName>
                                        </p:attrNameLst>
                                      </p:cBhvr>
                                      <p:tavLst>
                                        <p:tav tm="0">
                                          <p:val>
                                            <p:strVal val="ppt_y"/>
                                          </p:val>
                                        </p:tav>
                                        <p:tav tm="100000">
                                          <p:val>
                                            <p:fltVal val="0.5"/>
                                          </p:val>
                                        </p:tav>
                                      </p:tavLst>
                                    </p:anim>
                                    <p:set>
                                      <p:cBhvr>
                                        <p:cTn id="90" dur="1" fill="hold">
                                          <p:stCondLst>
                                            <p:cond delay="2999"/>
                                          </p:stCondLst>
                                        </p:cTn>
                                        <p:tgtEl>
                                          <p:spTgt spid="5"/>
                                        </p:tgtEl>
                                        <p:attrNameLst>
                                          <p:attrName>style.visibility</p:attrName>
                                        </p:attrNameLst>
                                      </p:cBhvr>
                                      <p:to>
                                        <p:strVal val="hidden"/>
                                      </p:to>
                                    </p:set>
                                  </p:childTnLst>
                                </p:cTn>
                              </p:par>
                              <p:par>
                                <p:cTn id="91" presetID="23" presetClass="exit" presetSubtype="544" fill="hold" nodeType="withEffect">
                                  <p:stCondLst>
                                    <p:cond delay="0"/>
                                  </p:stCondLst>
                                  <p:childTnLst>
                                    <p:anim calcmode="lin" valueType="num">
                                      <p:cBhvr>
                                        <p:cTn id="92" dur="3000"/>
                                        <p:tgtEl>
                                          <p:spTgt spid="6"/>
                                        </p:tgtEl>
                                        <p:attrNameLst>
                                          <p:attrName>ppt_w</p:attrName>
                                        </p:attrNameLst>
                                      </p:cBhvr>
                                      <p:tavLst>
                                        <p:tav tm="0">
                                          <p:val>
                                            <p:strVal val="ppt_w"/>
                                          </p:val>
                                        </p:tav>
                                        <p:tav tm="100000">
                                          <p:val>
                                            <p:fltVal val="0"/>
                                          </p:val>
                                        </p:tav>
                                      </p:tavLst>
                                    </p:anim>
                                    <p:anim calcmode="lin" valueType="num">
                                      <p:cBhvr>
                                        <p:cTn id="93" dur="3000"/>
                                        <p:tgtEl>
                                          <p:spTgt spid="6"/>
                                        </p:tgtEl>
                                        <p:attrNameLst>
                                          <p:attrName>ppt_h</p:attrName>
                                        </p:attrNameLst>
                                      </p:cBhvr>
                                      <p:tavLst>
                                        <p:tav tm="0">
                                          <p:val>
                                            <p:strVal val="ppt_h"/>
                                          </p:val>
                                        </p:tav>
                                        <p:tav tm="100000">
                                          <p:val>
                                            <p:fltVal val="0"/>
                                          </p:val>
                                        </p:tav>
                                      </p:tavLst>
                                    </p:anim>
                                    <p:anim calcmode="lin" valueType="num">
                                      <p:cBhvr>
                                        <p:cTn id="94" dur="3000"/>
                                        <p:tgtEl>
                                          <p:spTgt spid="6"/>
                                        </p:tgtEl>
                                        <p:attrNameLst>
                                          <p:attrName>ppt_x</p:attrName>
                                        </p:attrNameLst>
                                      </p:cBhvr>
                                      <p:tavLst>
                                        <p:tav tm="0">
                                          <p:val>
                                            <p:strVal val="ppt_x"/>
                                          </p:val>
                                        </p:tav>
                                        <p:tav tm="100000">
                                          <p:val>
                                            <p:fltVal val="0.5"/>
                                          </p:val>
                                        </p:tav>
                                      </p:tavLst>
                                    </p:anim>
                                    <p:anim calcmode="lin" valueType="num">
                                      <p:cBhvr>
                                        <p:cTn id="95" dur="3000"/>
                                        <p:tgtEl>
                                          <p:spTgt spid="6"/>
                                        </p:tgtEl>
                                        <p:attrNameLst>
                                          <p:attrName>ppt_y</p:attrName>
                                        </p:attrNameLst>
                                      </p:cBhvr>
                                      <p:tavLst>
                                        <p:tav tm="0">
                                          <p:val>
                                            <p:strVal val="ppt_y"/>
                                          </p:val>
                                        </p:tav>
                                        <p:tav tm="100000">
                                          <p:val>
                                            <p:fltVal val="0.5"/>
                                          </p:val>
                                        </p:tav>
                                      </p:tavLst>
                                    </p:anim>
                                    <p:set>
                                      <p:cBhvr>
                                        <p:cTn id="96" dur="1" fill="hold">
                                          <p:stCondLst>
                                            <p:cond delay="2999"/>
                                          </p:stCondLst>
                                        </p:cTn>
                                        <p:tgtEl>
                                          <p:spTgt spid="6"/>
                                        </p:tgtEl>
                                        <p:attrNameLst>
                                          <p:attrName>style.visibility</p:attrName>
                                        </p:attrNameLst>
                                      </p:cBhvr>
                                      <p:to>
                                        <p:strVal val="hidden"/>
                                      </p:to>
                                    </p:set>
                                  </p:childTnLst>
                                </p:cTn>
                              </p:par>
                              <p:par>
                                <p:cTn id="97" presetID="23" presetClass="exit" presetSubtype="544" fill="hold" nodeType="withEffect">
                                  <p:stCondLst>
                                    <p:cond delay="0"/>
                                  </p:stCondLst>
                                  <p:childTnLst>
                                    <p:anim calcmode="lin" valueType="num">
                                      <p:cBhvr>
                                        <p:cTn id="98" dur="3000"/>
                                        <p:tgtEl>
                                          <p:spTgt spid="7"/>
                                        </p:tgtEl>
                                        <p:attrNameLst>
                                          <p:attrName>ppt_w</p:attrName>
                                        </p:attrNameLst>
                                      </p:cBhvr>
                                      <p:tavLst>
                                        <p:tav tm="0">
                                          <p:val>
                                            <p:strVal val="ppt_w"/>
                                          </p:val>
                                        </p:tav>
                                        <p:tav tm="100000">
                                          <p:val>
                                            <p:fltVal val="0"/>
                                          </p:val>
                                        </p:tav>
                                      </p:tavLst>
                                    </p:anim>
                                    <p:anim calcmode="lin" valueType="num">
                                      <p:cBhvr>
                                        <p:cTn id="99" dur="3000"/>
                                        <p:tgtEl>
                                          <p:spTgt spid="7"/>
                                        </p:tgtEl>
                                        <p:attrNameLst>
                                          <p:attrName>ppt_h</p:attrName>
                                        </p:attrNameLst>
                                      </p:cBhvr>
                                      <p:tavLst>
                                        <p:tav tm="0">
                                          <p:val>
                                            <p:strVal val="ppt_h"/>
                                          </p:val>
                                        </p:tav>
                                        <p:tav tm="100000">
                                          <p:val>
                                            <p:fltVal val="0"/>
                                          </p:val>
                                        </p:tav>
                                      </p:tavLst>
                                    </p:anim>
                                    <p:anim calcmode="lin" valueType="num">
                                      <p:cBhvr>
                                        <p:cTn id="100" dur="3000"/>
                                        <p:tgtEl>
                                          <p:spTgt spid="7"/>
                                        </p:tgtEl>
                                        <p:attrNameLst>
                                          <p:attrName>ppt_x</p:attrName>
                                        </p:attrNameLst>
                                      </p:cBhvr>
                                      <p:tavLst>
                                        <p:tav tm="0">
                                          <p:val>
                                            <p:strVal val="ppt_x"/>
                                          </p:val>
                                        </p:tav>
                                        <p:tav tm="100000">
                                          <p:val>
                                            <p:fltVal val="0.5"/>
                                          </p:val>
                                        </p:tav>
                                      </p:tavLst>
                                    </p:anim>
                                    <p:anim calcmode="lin" valueType="num">
                                      <p:cBhvr>
                                        <p:cTn id="101" dur="3000"/>
                                        <p:tgtEl>
                                          <p:spTgt spid="7"/>
                                        </p:tgtEl>
                                        <p:attrNameLst>
                                          <p:attrName>ppt_y</p:attrName>
                                        </p:attrNameLst>
                                      </p:cBhvr>
                                      <p:tavLst>
                                        <p:tav tm="0">
                                          <p:val>
                                            <p:strVal val="ppt_y"/>
                                          </p:val>
                                        </p:tav>
                                        <p:tav tm="100000">
                                          <p:val>
                                            <p:fltVal val="0.5"/>
                                          </p:val>
                                        </p:tav>
                                      </p:tavLst>
                                    </p:anim>
                                    <p:set>
                                      <p:cBhvr>
                                        <p:cTn id="102" dur="1" fill="hold">
                                          <p:stCondLst>
                                            <p:cond delay="2999"/>
                                          </p:stCondLst>
                                        </p:cTn>
                                        <p:tgtEl>
                                          <p:spTgt spid="7"/>
                                        </p:tgtEl>
                                        <p:attrNameLst>
                                          <p:attrName>style.visibility</p:attrName>
                                        </p:attrNameLst>
                                      </p:cBhvr>
                                      <p:to>
                                        <p:strVal val="hidden"/>
                                      </p:to>
                                    </p:set>
                                  </p:childTnLst>
                                </p:cTn>
                              </p:par>
                              <p:par>
                                <p:cTn id="103" presetID="23" presetClass="exit" presetSubtype="544" fill="hold" nodeType="withEffect">
                                  <p:stCondLst>
                                    <p:cond delay="0"/>
                                  </p:stCondLst>
                                  <p:childTnLst>
                                    <p:anim calcmode="lin" valueType="num">
                                      <p:cBhvr>
                                        <p:cTn id="104" dur="3000"/>
                                        <p:tgtEl>
                                          <p:spTgt spid="8"/>
                                        </p:tgtEl>
                                        <p:attrNameLst>
                                          <p:attrName>ppt_w</p:attrName>
                                        </p:attrNameLst>
                                      </p:cBhvr>
                                      <p:tavLst>
                                        <p:tav tm="0">
                                          <p:val>
                                            <p:strVal val="ppt_w"/>
                                          </p:val>
                                        </p:tav>
                                        <p:tav tm="100000">
                                          <p:val>
                                            <p:fltVal val="0"/>
                                          </p:val>
                                        </p:tav>
                                      </p:tavLst>
                                    </p:anim>
                                    <p:anim calcmode="lin" valueType="num">
                                      <p:cBhvr>
                                        <p:cTn id="105" dur="3000"/>
                                        <p:tgtEl>
                                          <p:spTgt spid="8"/>
                                        </p:tgtEl>
                                        <p:attrNameLst>
                                          <p:attrName>ppt_h</p:attrName>
                                        </p:attrNameLst>
                                      </p:cBhvr>
                                      <p:tavLst>
                                        <p:tav tm="0">
                                          <p:val>
                                            <p:strVal val="ppt_h"/>
                                          </p:val>
                                        </p:tav>
                                        <p:tav tm="100000">
                                          <p:val>
                                            <p:fltVal val="0"/>
                                          </p:val>
                                        </p:tav>
                                      </p:tavLst>
                                    </p:anim>
                                    <p:anim calcmode="lin" valueType="num">
                                      <p:cBhvr>
                                        <p:cTn id="106" dur="3000"/>
                                        <p:tgtEl>
                                          <p:spTgt spid="8"/>
                                        </p:tgtEl>
                                        <p:attrNameLst>
                                          <p:attrName>ppt_x</p:attrName>
                                        </p:attrNameLst>
                                      </p:cBhvr>
                                      <p:tavLst>
                                        <p:tav tm="0">
                                          <p:val>
                                            <p:strVal val="ppt_x"/>
                                          </p:val>
                                        </p:tav>
                                        <p:tav tm="100000">
                                          <p:val>
                                            <p:fltVal val="0.5"/>
                                          </p:val>
                                        </p:tav>
                                      </p:tavLst>
                                    </p:anim>
                                    <p:anim calcmode="lin" valueType="num">
                                      <p:cBhvr>
                                        <p:cTn id="107" dur="3000"/>
                                        <p:tgtEl>
                                          <p:spTgt spid="8"/>
                                        </p:tgtEl>
                                        <p:attrNameLst>
                                          <p:attrName>ppt_y</p:attrName>
                                        </p:attrNameLst>
                                      </p:cBhvr>
                                      <p:tavLst>
                                        <p:tav tm="0">
                                          <p:val>
                                            <p:strVal val="ppt_y"/>
                                          </p:val>
                                        </p:tav>
                                        <p:tav tm="100000">
                                          <p:val>
                                            <p:fltVal val="0.5"/>
                                          </p:val>
                                        </p:tav>
                                      </p:tavLst>
                                    </p:anim>
                                    <p:set>
                                      <p:cBhvr>
                                        <p:cTn id="108" dur="1" fill="hold">
                                          <p:stCondLst>
                                            <p:cond delay="2999"/>
                                          </p:stCondLst>
                                        </p:cTn>
                                        <p:tgtEl>
                                          <p:spTgt spid="8"/>
                                        </p:tgtEl>
                                        <p:attrNameLst>
                                          <p:attrName>style.visibility</p:attrName>
                                        </p:attrNameLst>
                                      </p:cBhvr>
                                      <p:to>
                                        <p:strVal val="hidden"/>
                                      </p:to>
                                    </p:set>
                                  </p:childTnLst>
                                </p:cTn>
                              </p:par>
                              <p:par>
                                <p:cTn id="109" presetID="23" presetClass="exit" presetSubtype="544" fill="hold" nodeType="withEffect">
                                  <p:stCondLst>
                                    <p:cond delay="0"/>
                                  </p:stCondLst>
                                  <p:childTnLst>
                                    <p:anim calcmode="lin" valueType="num">
                                      <p:cBhvr>
                                        <p:cTn id="110" dur="3000"/>
                                        <p:tgtEl>
                                          <p:spTgt spid="9"/>
                                        </p:tgtEl>
                                        <p:attrNameLst>
                                          <p:attrName>ppt_w</p:attrName>
                                        </p:attrNameLst>
                                      </p:cBhvr>
                                      <p:tavLst>
                                        <p:tav tm="0">
                                          <p:val>
                                            <p:strVal val="ppt_w"/>
                                          </p:val>
                                        </p:tav>
                                        <p:tav tm="100000">
                                          <p:val>
                                            <p:fltVal val="0"/>
                                          </p:val>
                                        </p:tav>
                                      </p:tavLst>
                                    </p:anim>
                                    <p:anim calcmode="lin" valueType="num">
                                      <p:cBhvr>
                                        <p:cTn id="111" dur="3000"/>
                                        <p:tgtEl>
                                          <p:spTgt spid="9"/>
                                        </p:tgtEl>
                                        <p:attrNameLst>
                                          <p:attrName>ppt_h</p:attrName>
                                        </p:attrNameLst>
                                      </p:cBhvr>
                                      <p:tavLst>
                                        <p:tav tm="0">
                                          <p:val>
                                            <p:strVal val="ppt_h"/>
                                          </p:val>
                                        </p:tav>
                                        <p:tav tm="100000">
                                          <p:val>
                                            <p:fltVal val="0"/>
                                          </p:val>
                                        </p:tav>
                                      </p:tavLst>
                                    </p:anim>
                                    <p:anim calcmode="lin" valueType="num">
                                      <p:cBhvr>
                                        <p:cTn id="112" dur="3000"/>
                                        <p:tgtEl>
                                          <p:spTgt spid="9"/>
                                        </p:tgtEl>
                                        <p:attrNameLst>
                                          <p:attrName>ppt_x</p:attrName>
                                        </p:attrNameLst>
                                      </p:cBhvr>
                                      <p:tavLst>
                                        <p:tav tm="0">
                                          <p:val>
                                            <p:strVal val="ppt_x"/>
                                          </p:val>
                                        </p:tav>
                                        <p:tav tm="100000">
                                          <p:val>
                                            <p:fltVal val="0.5"/>
                                          </p:val>
                                        </p:tav>
                                      </p:tavLst>
                                    </p:anim>
                                    <p:anim calcmode="lin" valueType="num">
                                      <p:cBhvr>
                                        <p:cTn id="113" dur="3000"/>
                                        <p:tgtEl>
                                          <p:spTgt spid="9"/>
                                        </p:tgtEl>
                                        <p:attrNameLst>
                                          <p:attrName>ppt_y</p:attrName>
                                        </p:attrNameLst>
                                      </p:cBhvr>
                                      <p:tavLst>
                                        <p:tav tm="0">
                                          <p:val>
                                            <p:strVal val="ppt_y"/>
                                          </p:val>
                                        </p:tav>
                                        <p:tav tm="100000">
                                          <p:val>
                                            <p:fltVal val="0.5"/>
                                          </p:val>
                                        </p:tav>
                                      </p:tavLst>
                                    </p:anim>
                                    <p:set>
                                      <p:cBhvr>
                                        <p:cTn id="114" dur="1" fill="hold">
                                          <p:stCondLst>
                                            <p:cond delay="2999"/>
                                          </p:stCondLst>
                                        </p:cTn>
                                        <p:tgtEl>
                                          <p:spTgt spid="9"/>
                                        </p:tgtEl>
                                        <p:attrNameLst>
                                          <p:attrName>style.visibility</p:attrName>
                                        </p:attrNameLst>
                                      </p:cBhvr>
                                      <p:to>
                                        <p:strVal val="hidden"/>
                                      </p:to>
                                    </p:set>
                                  </p:childTnLst>
                                </p:cTn>
                              </p:par>
                              <p:par>
                                <p:cTn id="115" presetID="23" presetClass="exit" presetSubtype="544" fill="hold" nodeType="withEffect">
                                  <p:stCondLst>
                                    <p:cond delay="0"/>
                                  </p:stCondLst>
                                  <p:childTnLst>
                                    <p:anim calcmode="lin" valueType="num">
                                      <p:cBhvr>
                                        <p:cTn id="116" dur="3000"/>
                                        <p:tgtEl>
                                          <p:spTgt spid="10"/>
                                        </p:tgtEl>
                                        <p:attrNameLst>
                                          <p:attrName>ppt_w</p:attrName>
                                        </p:attrNameLst>
                                      </p:cBhvr>
                                      <p:tavLst>
                                        <p:tav tm="0">
                                          <p:val>
                                            <p:strVal val="ppt_w"/>
                                          </p:val>
                                        </p:tav>
                                        <p:tav tm="100000">
                                          <p:val>
                                            <p:fltVal val="0"/>
                                          </p:val>
                                        </p:tav>
                                      </p:tavLst>
                                    </p:anim>
                                    <p:anim calcmode="lin" valueType="num">
                                      <p:cBhvr>
                                        <p:cTn id="117" dur="3000"/>
                                        <p:tgtEl>
                                          <p:spTgt spid="10"/>
                                        </p:tgtEl>
                                        <p:attrNameLst>
                                          <p:attrName>ppt_h</p:attrName>
                                        </p:attrNameLst>
                                      </p:cBhvr>
                                      <p:tavLst>
                                        <p:tav tm="0">
                                          <p:val>
                                            <p:strVal val="ppt_h"/>
                                          </p:val>
                                        </p:tav>
                                        <p:tav tm="100000">
                                          <p:val>
                                            <p:fltVal val="0"/>
                                          </p:val>
                                        </p:tav>
                                      </p:tavLst>
                                    </p:anim>
                                    <p:anim calcmode="lin" valueType="num">
                                      <p:cBhvr>
                                        <p:cTn id="118" dur="3000"/>
                                        <p:tgtEl>
                                          <p:spTgt spid="10"/>
                                        </p:tgtEl>
                                        <p:attrNameLst>
                                          <p:attrName>ppt_x</p:attrName>
                                        </p:attrNameLst>
                                      </p:cBhvr>
                                      <p:tavLst>
                                        <p:tav tm="0">
                                          <p:val>
                                            <p:strVal val="ppt_x"/>
                                          </p:val>
                                        </p:tav>
                                        <p:tav tm="100000">
                                          <p:val>
                                            <p:fltVal val="0.5"/>
                                          </p:val>
                                        </p:tav>
                                      </p:tavLst>
                                    </p:anim>
                                    <p:anim calcmode="lin" valueType="num">
                                      <p:cBhvr>
                                        <p:cTn id="119" dur="3000"/>
                                        <p:tgtEl>
                                          <p:spTgt spid="10"/>
                                        </p:tgtEl>
                                        <p:attrNameLst>
                                          <p:attrName>ppt_y</p:attrName>
                                        </p:attrNameLst>
                                      </p:cBhvr>
                                      <p:tavLst>
                                        <p:tav tm="0">
                                          <p:val>
                                            <p:strVal val="ppt_y"/>
                                          </p:val>
                                        </p:tav>
                                        <p:tav tm="100000">
                                          <p:val>
                                            <p:fltVal val="0.5"/>
                                          </p:val>
                                        </p:tav>
                                      </p:tavLst>
                                    </p:anim>
                                    <p:set>
                                      <p:cBhvr>
                                        <p:cTn id="120" dur="1" fill="hold">
                                          <p:stCondLst>
                                            <p:cond delay="2999"/>
                                          </p:stCondLst>
                                        </p:cTn>
                                        <p:tgtEl>
                                          <p:spTgt spid="10"/>
                                        </p:tgtEl>
                                        <p:attrNameLst>
                                          <p:attrName>style.visibility</p:attrName>
                                        </p:attrNameLst>
                                      </p:cBhvr>
                                      <p:to>
                                        <p:strVal val="hidden"/>
                                      </p:to>
                                    </p:set>
                                  </p:childTnLst>
                                </p:cTn>
                              </p:par>
                              <p:par>
                                <p:cTn id="121" presetID="8" presetClass="emph" presetSubtype="0" autoRev="1" fill="hold" nodeType="withEffect">
                                  <p:stCondLst>
                                    <p:cond delay="0"/>
                                  </p:stCondLst>
                                  <p:childTnLst>
                                    <p:animRot by="-21600000">
                                      <p:cBhvr>
                                        <p:cTn id="122" dur="3000" fill="hold"/>
                                        <p:tgtEl>
                                          <p:spTgt spid="3"/>
                                        </p:tgtEl>
                                        <p:attrNameLst>
                                          <p:attrName>r</p:attrName>
                                        </p:attrNameLst>
                                      </p:cBhvr>
                                    </p:animRot>
                                  </p:childTnLst>
                                </p:cTn>
                              </p:par>
                              <p:par>
                                <p:cTn id="123" presetID="8" presetClass="emph" presetSubtype="0" autoRev="1" fill="hold" nodeType="withEffect">
                                  <p:stCondLst>
                                    <p:cond delay="0"/>
                                  </p:stCondLst>
                                  <p:childTnLst>
                                    <p:animRot by="-21600000">
                                      <p:cBhvr>
                                        <p:cTn id="124" dur="3000" fill="hold"/>
                                        <p:tgtEl>
                                          <p:spTgt spid="4"/>
                                        </p:tgtEl>
                                        <p:attrNameLst>
                                          <p:attrName>r</p:attrName>
                                        </p:attrNameLst>
                                      </p:cBhvr>
                                    </p:animRot>
                                  </p:childTnLst>
                                </p:cTn>
                              </p:par>
                              <p:par>
                                <p:cTn id="125" presetID="8" presetClass="emph" presetSubtype="0" autoRev="1" fill="hold" nodeType="withEffect">
                                  <p:stCondLst>
                                    <p:cond delay="0"/>
                                  </p:stCondLst>
                                  <p:childTnLst>
                                    <p:animRot by="-21600000">
                                      <p:cBhvr>
                                        <p:cTn id="126" dur="3000" fill="hold"/>
                                        <p:tgtEl>
                                          <p:spTgt spid="5"/>
                                        </p:tgtEl>
                                        <p:attrNameLst>
                                          <p:attrName>r</p:attrName>
                                        </p:attrNameLst>
                                      </p:cBhvr>
                                    </p:animRot>
                                  </p:childTnLst>
                                </p:cTn>
                              </p:par>
                              <p:par>
                                <p:cTn id="127" presetID="8" presetClass="emph" presetSubtype="0" autoRev="1" fill="hold" nodeType="withEffect">
                                  <p:stCondLst>
                                    <p:cond delay="0"/>
                                  </p:stCondLst>
                                  <p:childTnLst>
                                    <p:animRot by="-21600000">
                                      <p:cBhvr>
                                        <p:cTn id="128" dur="3000" fill="hold"/>
                                        <p:tgtEl>
                                          <p:spTgt spid="6"/>
                                        </p:tgtEl>
                                        <p:attrNameLst>
                                          <p:attrName>r</p:attrName>
                                        </p:attrNameLst>
                                      </p:cBhvr>
                                    </p:animRot>
                                  </p:childTnLst>
                                </p:cTn>
                              </p:par>
                              <p:par>
                                <p:cTn id="129" presetID="8" presetClass="emph" presetSubtype="0" autoRev="1" fill="hold" nodeType="withEffect">
                                  <p:stCondLst>
                                    <p:cond delay="0"/>
                                  </p:stCondLst>
                                  <p:childTnLst>
                                    <p:animRot by="-21600000">
                                      <p:cBhvr>
                                        <p:cTn id="130" dur="3000" fill="hold"/>
                                        <p:tgtEl>
                                          <p:spTgt spid="7"/>
                                        </p:tgtEl>
                                        <p:attrNameLst>
                                          <p:attrName>r</p:attrName>
                                        </p:attrNameLst>
                                      </p:cBhvr>
                                    </p:animRot>
                                  </p:childTnLst>
                                </p:cTn>
                              </p:par>
                              <p:par>
                                <p:cTn id="131" presetID="8" presetClass="emph" presetSubtype="0" autoRev="1" fill="hold" nodeType="withEffect">
                                  <p:stCondLst>
                                    <p:cond delay="0"/>
                                  </p:stCondLst>
                                  <p:childTnLst>
                                    <p:animRot by="-21600000">
                                      <p:cBhvr>
                                        <p:cTn id="132" dur="3000" fill="hold"/>
                                        <p:tgtEl>
                                          <p:spTgt spid="8"/>
                                        </p:tgtEl>
                                        <p:attrNameLst>
                                          <p:attrName>r</p:attrName>
                                        </p:attrNameLst>
                                      </p:cBhvr>
                                    </p:animRot>
                                  </p:childTnLst>
                                </p:cTn>
                              </p:par>
                              <p:par>
                                <p:cTn id="133" presetID="8" presetClass="emph" presetSubtype="0" autoRev="1" fill="hold" nodeType="withEffect">
                                  <p:stCondLst>
                                    <p:cond delay="0"/>
                                  </p:stCondLst>
                                  <p:childTnLst>
                                    <p:animRot by="-21600000">
                                      <p:cBhvr>
                                        <p:cTn id="134" dur="3000" fill="hold"/>
                                        <p:tgtEl>
                                          <p:spTgt spid="9"/>
                                        </p:tgtEl>
                                        <p:attrNameLst>
                                          <p:attrName>r</p:attrName>
                                        </p:attrNameLst>
                                      </p:cBhvr>
                                    </p:animRot>
                                  </p:childTnLst>
                                </p:cTn>
                              </p:par>
                              <p:par>
                                <p:cTn id="135" presetID="8" presetClass="emph" presetSubtype="0" autoRev="1" fill="hold" nodeType="withEffect">
                                  <p:stCondLst>
                                    <p:cond delay="0"/>
                                  </p:stCondLst>
                                  <p:childTnLst>
                                    <p:animRot by="-21600000">
                                      <p:cBhvr>
                                        <p:cTn id="136" dur="3000" fill="hold"/>
                                        <p:tgtEl>
                                          <p:spTgt spid="10"/>
                                        </p:tgtEl>
                                        <p:attrNameLst>
                                          <p:attrName>r</p:attrName>
                                        </p:attrNameLst>
                                      </p:cBhvr>
                                    </p:animRot>
                                  </p:childTnLst>
                                </p:cTn>
                              </p:par>
                              <p:par>
                                <p:cTn id="137" presetID="23" presetClass="entr" presetSubtype="288" fill="hold" nodeType="withEffect">
                                  <p:stCondLst>
                                    <p:cond delay="0"/>
                                  </p:stCondLst>
                                  <p:childTnLst>
                                    <p:set>
                                      <p:cBhvr>
                                        <p:cTn id="138" dur="1" fill="hold">
                                          <p:stCondLst>
                                            <p:cond delay="0"/>
                                          </p:stCondLst>
                                        </p:cTn>
                                        <p:tgtEl>
                                          <p:spTgt spid="2"/>
                                        </p:tgtEl>
                                        <p:attrNameLst>
                                          <p:attrName>style.visibility</p:attrName>
                                        </p:attrNameLst>
                                      </p:cBhvr>
                                      <p:to>
                                        <p:strVal val="visible"/>
                                      </p:to>
                                    </p:set>
                                    <p:anim calcmode="lin" valueType="num">
                                      <p:cBhvr>
                                        <p:cTn id="139" dur="3000" fill="hold"/>
                                        <p:tgtEl>
                                          <p:spTgt spid="2"/>
                                        </p:tgtEl>
                                        <p:attrNameLst>
                                          <p:attrName>ppt_w</p:attrName>
                                        </p:attrNameLst>
                                      </p:cBhvr>
                                      <p:tavLst>
                                        <p:tav tm="0">
                                          <p:val>
                                            <p:strVal val="4/3*#ppt_w"/>
                                          </p:val>
                                        </p:tav>
                                        <p:tav tm="100000">
                                          <p:val>
                                            <p:strVal val="#ppt_w"/>
                                          </p:val>
                                        </p:tav>
                                      </p:tavLst>
                                    </p:anim>
                                    <p:anim calcmode="lin" valueType="num">
                                      <p:cBhvr>
                                        <p:cTn id="140" dur="3000" fill="hold"/>
                                        <p:tgtEl>
                                          <p:spTgt spid="2"/>
                                        </p:tgtEl>
                                        <p:attrNameLst>
                                          <p:attrName>ppt_h</p:attrName>
                                        </p:attrNameLst>
                                      </p:cBhvr>
                                      <p:tavLst>
                                        <p:tav tm="0">
                                          <p:val>
                                            <p:strVal val="4/3*#ppt_h"/>
                                          </p:val>
                                        </p:tav>
                                        <p:tav tm="100000">
                                          <p:val>
                                            <p:strVal val="#ppt_h"/>
                                          </p:val>
                                        </p:tav>
                                      </p:tavLst>
                                    </p:anim>
                                  </p:childTnLst>
                                </p:cTn>
                              </p:par>
                              <p:par>
                                <p:cTn id="141" presetID="21" presetClass="entr" presetSubtype="8" fill="hold" nodeType="withEffect">
                                  <p:stCondLst>
                                    <p:cond delay="0"/>
                                  </p:stCondLst>
                                  <p:childTnLst>
                                    <p:set>
                                      <p:cBhvr>
                                        <p:cTn id="142" dur="1" fill="hold">
                                          <p:stCondLst>
                                            <p:cond delay="0"/>
                                          </p:stCondLst>
                                        </p:cTn>
                                        <p:tgtEl>
                                          <p:spTgt spid="2"/>
                                        </p:tgtEl>
                                        <p:attrNameLst>
                                          <p:attrName>style.visibility</p:attrName>
                                        </p:attrNameLst>
                                      </p:cBhvr>
                                      <p:to>
                                        <p:strVal val="visible"/>
                                      </p:to>
                                    </p:set>
                                    <p:animEffect transition="in" filter="wheel(8)">
                                      <p:cBhvr>
                                        <p:cTn id="143" dur="30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1 Imagen" descr="1(28).jpg"/>
          <p:cNvPicPr>
            <a:picLocks noGrp="1" noChangeAspect="1"/>
          </p:cNvPicPr>
          <p:nvPr isPhoto="1"/>
        </p:nvPicPr>
        <p:blipFill>
          <a:blip r:embed="rId2">
            <a:lum/>
          </a:blip>
          <a:stretch>
            <a:fillRect/>
          </a:stretch>
        </p:blipFill>
        <p:spPr>
          <a:xfrm>
            <a:off x="0" y="0"/>
            <a:ext cx="9144000" cy="5143500"/>
          </a:xfrm>
          <a:prstGeom prst="rect">
            <a:avLst/>
          </a:prstGeom>
          <a:noFill/>
          <a:ln>
            <a:noFill/>
          </a:ln>
        </p:spPr>
      </p:pic>
      <p:sp>
        <p:nvSpPr>
          <p:cNvPr id="3" name="2 Onda"/>
          <p:cNvSpPr/>
          <p:nvPr/>
        </p:nvSpPr>
        <p:spPr>
          <a:xfrm rot="16200000">
            <a:off x="3598645" y="473289"/>
            <a:ext cx="1446620" cy="500042"/>
          </a:xfrm>
          <a:prstGeom prst="wave">
            <a:avLst>
              <a:gd name="adj1" fmla="val 20000"/>
              <a:gd name="adj2" fmla="val -10000"/>
            </a:avLst>
          </a:prstGeom>
          <a:gradFill flip="none" rotWithShape="1">
            <a:gsLst>
              <a:gs pos="20000">
                <a:schemeClr val="accent5">
                  <a:lumMod val="20000"/>
                  <a:lumOff val="80000"/>
                </a:schemeClr>
              </a:gs>
              <a:gs pos="50000">
                <a:schemeClr val="accent5">
                  <a:lumMod val="75000"/>
                  <a:shade val="67500"/>
                  <a:satMod val="115000"/>
                </a:schemeClr>
              </a:gs>
              <a:gs pos="100000">
                <a:schemeClr val="accent5">
                  <a:lumMod val="75000"/>
                  <a:shade val="100000"/>
                  <a:satMod val="115000"/>
                </a:schemeClr>
              </a:gs>
            </a:gsLst>
            <a:lin ang="2700000" scaled="1"/>
            <a:tileRect/>
          </a:gradFill>
          <a:ln w="3175">
            <a:noFill/>
            <a:prstDash val="sysDot"/>
          </a:ln>
          <a:effectLst>
            <a:reflection blurRad="6350" stA="50000" endA="300" endPos="5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Onda"/>
          <p:cNvSpPr/>
          <p:nvPr/>
        </p:nvSpPr>
        <p:spPr>
          <a:xfrm rot="16200000" flipV="1">
            <a:off x="4098735" y="473265"/>
            <a:ext cx="1446620" cy="500090"/>
          </a:xfrm>
          <a:prstGeom prst="wave">
            <a:avLst>
              <a:gd name="adj1" fmla="val 20000"/>
              <a:gd name="adj2" fmla="val -10000"/>
            </a:avLst>
          </a:prstGeom>
          <a:gradFill flip="none" rotWithShape="1">
            <a:gsLst>
              <a:gs pos="20000">
                <a:schemeClr val="accent5">
                  <a:lumMod val="20000"/>
                  <a:lumOff val="80000"/>
                </a:schemeClr>
              </a:gs>
              <a:gs pos="50000">
                <a:schemeClr val="accent5">
                  <a:lumMod val="75000"/>
                  <a:shade val="67500"/>
                  <a:satMod val="115000"/>
                </a:schemeClr>
              </a:gs>
              <a:gs pos="100000">
                <a:schemeClr val="accent5">
                  <a:lumMod val="75000"/>
                  <a:shade val="100000"/>
                  <a:satMod val="115000"/>
                </a:schemeClr>
              </a:gs>
            </a:gsLst>
            <a:lin ang="2700000" scaled="1"/>
            <a:tileRect/>
          </a:gradFill>
          <a:ln w="3175">
            <a:noFill/>
            <a:prstDash val="sysDot"/>
          </a:ln>
          <a:effectLst>
            <a:reflection blurRad="6350" stA="50000" endA="300" endPos="5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Onda"/>
          <p:cNvSpPr/>
          <p:nvPr/>
        </p:nvSpPr>
        <p:spPr>
          <a:xfrm rot="16200000">
            <a:off x="3598645" y="1651998"/>
            <a:ext cx="1446620" cy="500042"/>
          </a:xfrm>
          <a:prstGeom prst="wave">
            <a:avLst>
              <a:gd name="adj1" fmla="val 20000"/>
              <a:gd name="adj2" fmla="val -10000"/>
            </a:avLst>
          </a:prstGeom>
          <a:gradFill flip="none" rotWithShape="1">
            <a:gsLst>
              <a:gs pos="20000">
                <a:schemeClr val="accent5">
                  <a:lumMod val="20000"/>
                  <a:lumOff val="80000"/>
                </a:schemeClr>
              </a:gs>
              <a:gs pos="50000">
                <a:schemeClr val="accent5">
                  <a:lumMod val="75000"/>
                  <a:shade val="67500"/>
                  <a:satMod val="115000"/>
                </a:schemeClr>
              </a:gs>
              <a:gs pos="100000">
                <a:schemeClr val="accent5">
                  <a:lumMod val="75000"/>
                  <a:shade val="100000"/>
                  <a:satMod val="115000"/>
                </a:schemeClr>
              </a:gs>
            </a:gsLst>
            <a:lin ang="2700000" scaled="1"/>
            <a:tileRect/>
          </a:gradFill>
          <a:ln w="3175">
            <a:noFill/>
            <a:prstDash val="sysDot"/>
          </a:ln>
          <a:effectLst>
            <a:reflection blurRad="6350" stA="50000" endA="300" endPos="5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Onda"/>
          <p:cNvSpPr/>
          <p:nvPr/>
        </p:nvSpPr>
        <p:spPr>
          <a:xfrm rot="16200000" flipV="1">
            <a:off x="4098735" y="1651974"/>
            <a:ext cx="1446620" cy="500090"/>
          </a:xfrm>
          <a:prstGeom prst="wave">
            <a:avLst>
              <a:gd name="adj1" fmla="val 20000"/>
              <a:gd name="adj2" fmla="val -10000"/>
            </a:avLst>
          </a:prstGeom>
          <a:gradFill flip="none" rotWithShape="1">
            <a:gsLst>
              <a:gs pos="20000">
                <a:schemeClr val="accent5">
                  <a:lumMod val="20000"/>
                  <a:lumOff val="80000"/>
                </a:schemeClr>
              </a:gs>
              <a:gs pos="50000">
                <a:schemeClr val="accent5">
                  <a:lumMod val="75000"/>
                  <a:shade val="67500"/>
                  <a:satMod val="115000"/>
                </a:schemeClr>
              </a:gs>
              <a:gs pos="100000">
                <a:schemeClr val="accent5">
                  <a:lumMod val="75000"/>
                  <a:shade val="100000"/>
                  <a:satMod val="115000"/>
                </a:schemeClr>
              </a:gs>
            </a:gsLst>
            <a:lin ang="2700000" scaled="1"/>
            <a:tileRect/>
          </a:gradFill>
          <a:ln w="3175">
            <a:noFill/>
            <a:prstDash val="sysDot"/>
          </a:ln>
          <a:effectLst>
            <a:reflection blurRad="6350" stA="50000" endA="300" endPos="5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Onda"/>
          <p:cNvSpPr/>
          <p:nvPr/>
        </p:nvSpPr>
        <p:spPr>
          <a:xfrm rot="16200000">
            <a:off x="3598645" y="2830743"/>
            <a:ext cx="1446620" cy="500042"/>
          </a:xfrm>
          <a:prstGeom prst="wave">
            <a:avLst>
              <a:gd name="adj1" fmla="val 20000"/>
              <a:gd name="adj2" fmla="val -10000"/>
            </a:avLst>
          </a:prstGeom>
          <a:gradFill flip="none" rotWithShape="1">
            <a:gsLst>
              <a:gs pos="20000">
                <a:schemeClr val="accent5">
                  <a:lumMod val="20000"/>
                  <a:lumOff val="80000"/>
                </a:schemeClr>
              </a:gs>
              <a:gs pos="50000">
                <a:schemeClr val="accent5">
                  <a:lumMod val="75000"/>
                  <a:shade val="67500"/>
                  <a:satMod val="115000"/>
                </a:schemeClr>
              </a:gs>
              <a:gs pos="100000">
                <a:schemeClr val="accent5">
                  <a:lumMod val="75000"/>
                  <a:shade val="100000"/>
                  <a:satMod val="115000"/>
                </a:schemeClr>
              </a:gs>
            </a:gsLst>
            <a:lin ang="2700000" scaled="1"/>
            <a:tileRect/>
          </a:gradFill>
          <a:ln w="3175">
            <a:noFill/>
            <a:prstDash val="sysDot"/>
          </a:ln>
          <a:effectLst>
            <a:reflection blurRad="6350" stA="50000" endA="300" endPos="5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Onda"/>
          <p:cNvSpPr/>
          <p:nvPr/>
        </p:nvSpPr>
        <p:spPr>
          <a:xfrm rot="16200000" flipV="1">
            <a:off x="4098735" y="2830719"/>
            <a:ext cx="1446620" cy="500090"/>
          </a:xfrm>
          <a:prstGeom prst="wave">
            <a:avLst>
              <a:gd name="adj1" fmla="val 20000"/>
              <a:gd name="adj2" fmla="val -10000"/>
            </a:avLst>
          </a:prstGeom>
          <a:gradFill flip="none" rotWithShape="1">
            <a:gsLst>
              <a:gs pos="20000">
                <a:schemeClr val="accent5">
                  <a:lumMod val="20000"/>
                  <a:lumOff val="80000"/>
                </a:schemeClr>
              </a:gs>
              <a:gs pos="50000">
                <a:schemeClr val="accent5">
                  <a:lumMod val="75000"/>
                  <a:shade val="67500"/>
                  <a:satMod val="115000"/>
                </a:schemeClr>
              </a:gs>
              <a:gs pos="100000">
                <a:schemeClr val="accent5">
                  <a:lumMod val="75000"/>
                  <a:shade val="100000"/>
                  <a:satMod val="115000"/>
                </a:schemeClr>
              </a:gs>
            </a:gsLst>
            <a:lin ang="2700000" scaled="1"/>
            <a:tileRect/>
          </a:gradFill>
          <a:ln w="3175">
            <a:noFill/>
            <a:prstDash val="sysDot"/>
          </a:ln>
          <a:effectLst>
            <a:reflection blurRad="6350" stA="50000" endA="300" endPos="5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Onda"/>
          <p:cNvSpPr/>
          <p:nvPr/>
        </p:nvSpPr>
        <p:spPr>
          <a:xfrm rot="16200000">
            <a:off x="3598645" y="4009452"/>
            <a:ext cx="1446620" cy="500042"/>
          </a:xfrm>
          <a:prstGeom prst="wave">
            <a:avLst>
              <a:gd name="adj1" fmla="val 20000"/>
              <a:gd name="adj2" fmla="val -10000"/>
            </a:avLst>
          </a:prstGeom>
          <a:gradFill flip="none" rotWithShape="1">
            <a:gsLst>
              <a:gs pos="20000">
                <a:schemeClr val="accent5">
                  <a:lumMod val="20000"/>
                  <a:lumOff val="80000"/>
                </a:schemeClr>
              </a:gs>
              <a:gs pos="50000">
                <a:schemeClr val="accent5">
                  <a:lumMod val="75000"/>
                  <a:shade val="67500"/>
                  <a:satMod val="115000"/>
                </a:schemeClr>
              </a:gs>
              <a:gs pos="100000">
                <a:schemeClr val="accent5">
                  <a:lumMod val="75000"/>
                  <a:shade val="100000"/>
                  <a:satMod val="115000"/>
                </a:schemeClr>
              </a:gs>
            </a:gsLst>
            <a:lin ang="2700000" scaled="1"/>
            <a:tileRect/>
          </a:gradFill>
          <a:ln w="3175">
            <a:noFill/>
            <a:prstDash val="sysDot"/>
          </a:ln>
          <a:effectLst>
            <a:reflection blurRad="6350" stA="50000" endA="300" endPos="5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Onda"/>
          <p:cNvSpPr/>
          <p:nvPr/>
        </p:nvSpPr>
        <p:spPr>
          <a:xfrm rot="16200000" flipV="1">
            <a:off x="4098735" y="4009428"/>
            <a:ext cx="1446620" cy="500090"/>
          </a:xfrm>
          <a:prstGeom prst="wave">
            <a:avLst>
              <a:gd name="adj1" fmla="val 20000"/>
              <a:gd name="adj2" fmla="val -10000"/>
            </a:avLst>
          </a:prstGeom>
          <a:gradFill flip="none" rotWithShape="1">
            <a:gsLst>
              <a:gs pos="20000">
                <a:schemeClr val="accent5">
                  <a:lumMod val="20000"/>
                  <a:lumOff val="80000"/>
                </a:schemeClr>
              </a:gs>
              <a:gs pos="50000">
                <a:schemeClr val="accent5">
                  <a:lumMod val="75000"/>
                  <a:shade val="67500"/>
                  <a:satMod val="115000"/>
                </a:schemeClr>
              </a:gs>
              <a:gs pos="100000">
                <a:schemeClr val="accent5">
                  <a:lumMod val="75000"/>
                  <a:shade val="100000"/>
                  <a:satMod val="115000"/>
                </a:schemeClr>
              </a:gs>
            </a:gsLst>
            <a:lin ang="2700000" scaled="1"/>
            <a:tileRect/>
          </a:gradFill>
          <a:ln w="3175">
            <a:noFill/>
            <a:prstDash val="sysDot"/>
          </a:ln>
          <a:effectLst>
            <a:reflection blurRad="6350" stA="50000" endA="300" endPos="5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Onda"/>
          <p:cNvSpPr/>
          <p:nvPr/>
        </p:nvSpPr>
        <p:spPr>
          <a:xfrm rot="16200000">
            <a:off x="-116131" y="473289"/>
            <a:ext cx="1446620" cy="500042"/>
          </a:xfrm>
          <a:prstGeom prst="wave">
            <a:avLst>
              <a:gd name="adj1" fmla="val 20000"/>
              <a:gd name="adj2" fmla="val -10000"/>
            </a:avLst>
          </a:prstGeom>
          <a:gradFill flip="none" rotWithShape="1">
            <a:gsLst>
              <a:gs pos="20000">
                <a:schemeClr val="accent5">
                  <a:lumMod val="20000"/>
                  <a:lumOff val="80000"/>
                </a:schemeClr>
              </a:gs>
              <a:gs pos="50000">
                <a:schemeClr val="accent5">
                  <a:lumMod val="75000"/>
                  <a:shade val="67500"/>
                  <a:satMod val="115000"/>
                </a:schemeClr>
              </a:gs>
              <a:gs pos="100000">
                <a:schemeClr val="accent5">
                  <a:lumMod val="75000"/>
                  <a:shade val="100000"/>
                  <a:satMod val="115000"/>
                </a:schemeClr>
              </a:gs>
            </a:gsLst>
            <a:lin ang="2700000" scaled="1"/>
            <a:tileRect/>
          </a:gradFill>
          <a:ln w="3175">
            <a:noFill/>
            <a:prstDash val="sysDot"/>
          </a:ln>
          <a:effectLst>
            <a:reflection blurRad="6350" stA="50000" endA="300" endPos="5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Onda"/>
          <p:cNvSpPr/>
          <p:nvPr/>
        </p:nvSpPr>
        <p:spPr>
          <a:xfrm rot="16200000" flipV="1">
            <a:off x="383959" y="473265"/>
            <a:ext cx="1446620" cy="500090"/>
          </a:xfrm>
          <a:prstGeom prst="wave">
            <a:avLst>
              <a:gd name="adj1" fmla="val 20000"/>
              <a:gd name="adj2" fmla="val -10000"/>
            </a:avLst>
          </a:prstGeom>
          <a:gradFill flip="none" rotWithShape="1">
            <a:gsLst>
              <a:gs pos="20000">
                <a:schemeClr val="accent5">
                  <a:lumMod val="20000"/>
                  <a:lumOff val="80000"/>
                </a:schemeClr>
              </a:gs>
              <a:gs pos="50000">
                <a:schemeClr val="accent5">
                  <a:lumMod val="75000"/>
                  <a:shade val="67500"/>
                  <a:satMod val="115000"/>
                </a:schemeClr>
              </a:gs>
              <a:gs pos="100000">
                <a:schemeClr val="accent5">
                  <a:lumMod val="75000"/>
                  <a:shade val="100000"/>
                  <a:satMod val="115000"/>
                </a:schemeClr>
              </a:gs>
            </a:gsLst>
            <a:lin ang="2700000" scaled="1"/>
            <a:tileRect/>
          </a:gradFill>
          <a:ln w="3175">
            <a:noFill/>
            <a:prstDash val="sysDot"/>
          </a:ln>
          <a:effectLst>
            <a:reflection blurRad="6350" stA="50000" endA="300" endPos="5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Onda"/>
          <p:cNvSpPr/>
          <p:nvPr/>
        </p:nvSpPr>
        <p:spPr>
          <a:xfrm rot="16200000">
            <a:off x="-116131" y="1651998"/>
            <a:ext cx="1446620" cy="500042"/>
          </a:xfrm>
          <a:prstGeom prst="wave">
            <a:avLst>
              <a:gd name="adj1" fmla="val 20000"/>
              <a:gd name="adj2" fmla="val -10000"/>
            </a:avLst>
          </a:prstGeom>
          <a:gradFill flip="none" rotWithShape="1">
            <a:gsLst>
              <a:gs pos="20000">
                <a:schemeClr val="accent5">
                  <a:lumMod val="20000"/>
                  <a:lumOff val="80000"/>
                </a:schemeClr>
              </a:gs>
              <a:gs pos="50000">
                <a:schemeClr val="accent5">
                  <a:lumMod val="75000"/>
                  <a:shade val="67500"/>
                  <a:satMod val="115000"/>
                </a:schemeClr>
              </a:gs>
              <a:gs pos="100000">
                <a:schemeClr val="accent5">
                  <a:lumMod val="75000"/>
                  <a:shade val="100000"/>
                  <a:satMod val="115000"/>
                </a:schemeClr>
              </a:gs>
            </a:gsLst>
            <a:lin ang="2700000" scaled="1"/>
            <a:tileRect/>
          </a:gradFill>
          <a:ln w="3175">
            <a:noFill/>
            <a:prstDash val="sysDot"/>
          </a:ln>
          <a:effectLst>
            <a:reflection blurRad="6350" stA="50000" endA="300" endPos="5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Onda"/>
          <p:cNvSpPr/>
          <p:nvPr/>
        </p:nvSpPr>
        <p:spPr>
          <a:xfrm rot="16200000" flipV="1">
            <a:off x="383959" y="1651974"/>
            <a:ext cx="1446620" cy="500090"/>
          </a:xfrm>
          <a:prstGeom prst="wave">
            <a:avLst>
              <a:gd name="adj1" fmla="val 20000"/>
              <a:gd name="adj2" fmla="val -10000"/>
            </a:avLst>
          </a:prstGeom>
          <a:gradFill flip="none" rotWithShape="1">
            <a:gsLst>
              <a:gs pos="20000">
                <a:schemeClr val="accent5">
                  <a:lumMod val="20000"/>
                  <a:lumOff val="80000"/>
                </a:schemeClr>
              </a:gs>
              <a:gs pos="50000">
                <a:schemeClr val="accent5">
                  <a:lumMod val="75000"/>
                  <a:shade val="67500"/>
                  <a:satMod val="115000"/>
                </a:schemeClr>
              </a:gs>
              <a:gs pos="100000">
                <a:schemeClr val="accent5">
                  <a:lumMod val="75000"/>
                  <a:shade val="100000"/>
                  <a:satMod val="115000"/>
                </a:schemeClr>
              </a:gs>
            </a:gsLst>
            <a:lin ang="2700000" scaled="1"/>
            <a:tileRect/>
          </a:gradFill>
          <a:ln w="3175">
            <a:noFill/>
            <a:prstDash val="sysDot"/>
          </a:ln>
          <a:effectLst>
            <a:reflection blurRad="6350" stA="50000" endA="300" endPos="5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Onda"/>
          <p:cNvSpPr/>
          <p:nvPr/>
        </p:nvSpPr>
        <p:spPr>
          <a:xfrm rot="16200000">
            <a:off x="-116131" y="2830743"/>
            <a:ext cx="1446620" cy="500042"/>
          </a:xfrm>
          <a:prstGeom prst="wave">
            <a:avLst>
              <a:gd name="adj1" fmla="val 20000"/>
              <a:gd name="adj2" fmla="val -10000"/>
            </a:avLst>
          </a:prstGeom>
          <a:gradFill flip="none" rotWithShape="1">
            <a:gsLst>
              <a:gs pos="20000">
                <a:schemeClr val="accent5">
                  <a:lumMod val="20000"/>
                  <a:lumOff val="80000"/>
                </a:schemeClr>
              </a:gs>
              <a:gs pos="50000">
                <a:schemeClr val="accent5">
                  <a:lumMod val="75000"/>
                  <a:shade val="67500"/>
                  <a:satMod val="115000"/>
                </a:schemeClr>
              </a:gs>
              <a:gs pos="100000">
                <a:schemeClr val="accent5">
                  <a:lumMod val="75000"/>
                  <a:shade val="100000"/>
                  <a:satMod val="115000"/>
                </a:schemeClr>
              </a:gs>
            </a:gsLst>
            <a:lin ang="2700000" scaled="1"/>
            <a:tileRect/>
          </a:gradFill>
          <a:ln w="3175">
            <a:noFill/>
            <a:prstDash val="sysDot"/>
          </a:ln>
          <a:effectLst>
            <a:reflection blurRad="6350" stA="50000" endA="300" endPos="5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Onda"/>
          <p:cNvSpPr/>
          <p:nvPr/>
        </p:nvSpPr>
        <p:spPr>
          <a:xfrm rot="16200000" flipV="1">
            <a:off x="383959" y="2830719"/>
            <a:ext cx="1446620" cy="500090"/>
          </a:xfrm>
          <a:prstGeom prst="wave">
            <a:avLst>
              <a:gd name="adj1" fmla="val 20000"/>
              <a:gd name="adj2" fmla="val -10000"/>
            </a:avLst>
          </a:prstGeom>
          <a:gradFill flip="none" rotWithShape="1">
            <a:gsLst>
              <a:gs pos="20000">
                <a:schemeClr val="accent5">
                  <a:lumMod val="20000"/>
                  <a:lumOff val="80000"/>
                </a:schemeClr>
              </a:gs>
              <a:gs pos="50000">
                <a:schemeClr val="accent5">
                  <a:lumMod val="75000"/>
                  <a:shade val="67500"/>
                  <a:satMod val="115000"/>
                </a:schemeClr>
              </a:gs>
              <a:gs pos="100000">
                <a:schemeClr val="accent5">
                  <a:lumMod val="75000"/>
                  <a:shade val="100000"/>
                  <a:satMod val="115000"/>
                </a:schemeClr>
              </a:gs>
            </a:gsLst>
            <a:lin ang="2700000" scaled="1"/>
            <a:tileRect/>
          </a:gradFill>
          <a:ln w="3175">
            <a:noFill/>
            <a:prstDash val="sysDot"/>
          </a:ln>
          <a:effectLst>
            <a:reflection blurRad="6350" stA="50000" endA="300" endPos="5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Onda"/>
          <p:cNvSpPr/>
          <p:nvPr/>
        </p:nvSpPr>
        <p:spPr>
          <a:xfrm rot="16200000">
            <a:off x="-116131" y="4009452"/>
            <a:ext cx="1446620" cy="500042"/>
          </a:xfrm>
          <a:prstGeom prst="wave">
            <a:avLst>
              <a:gd name="adj1" fmla="val 20000"/>
              <a:gd name="adj2" fmla="val -10000"/>
            </a:avLst>
          </a:prstGeom>
          <a:gradFill flip="none" rotWithShape="1">
            <a:gsLst>
              <a:gs pos="20000">
                <a:schemeClr val="accent5">
                  <a:lumMod val="20000"/>
                  <a:lumOff val="80000"/>
                </a:schemeClr>
              </a:gs>
              <a:gs pos="50000">
                <a:schemeClr val="accent5">
                  <a:lumMod val="75000"/>
                  <a:shade val="67500"/>
                  <a:satMod val="115000"/>
                </a:schemeClr>
              </a:gs>
              <a:gs pos="100000">
                <a:schemeClr val="accent5">
                  <a:lumMod val="75000"/>
                  <a:shade val="100000"/>
                  <a:satMod val="115000"/>
                </a:schemeClr>
              </a:gs>
            </a:gsLst>
            <a:lin ang="2700000" scaled="1"/>
            <a:tileRect/>
          </a:gradFill>
          <a:ln w="3175">
            <a:noFill/>
            <a:prstDash val="sysDot"/>
          </a:ln>
          <a:effectLst>
            <a:reflection blurRad="6350" stA="50000" endA="300" endPos="5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Onda"/>
          <p:cNvSpPr/>
          <p:nvPr/>
        </p:nvSpPr>
        <p:spPr>
          <a:xfrm rot="16200000" flipV="1">
            <a:off x="383959" y="4009428"/>
            <a:ext cx="1446620" cy="500090"/>
          </a:xfrm>
          <a:prstGeom prst="wave">
            <a:avLst>
              <a:gd name="adj1" fmla="val 20000"/>
              <a:gd name="adj2" fmla="val -10000"/>
            </a:avLst>
          </a:prstGeom>
          <a:gradFill flip="none" rotWithShape="1">
            <a:gsLst>
              <a:gs pos="20000">
                <a:schemeClr val="accent5">
                  <a:lumMod val="20000"/>
                  <a:lumOff val="80000"/>
                </a:schemeClr>
              </a:gs>
              <a:gs pos="50000">
                <a:schemeClr val="accent5">
                  <a:lumMod val="75000"/>
                  <a:shade val="67500"/>
                  <a:satMod val="115000"/>
                </a:schemeClr>
              </a:gs>
              <a:gs pos="100000">
                <a:schemeClr val="accent5">
                  <a:lumMod val="75000"/>
                  <a:shade val="100000"/>
                  <a:satMod val="115000"/>
                </a:schemeClr>
              </a:gs>
            </a:gsLst>
            <a:lin ang="2700000" scaled="1"/>
            <a:tileRect/>
          </a:gradFill>
          <a:ln w="3175">
            <a:noFill/>
            <a:prstDash val="sysDot"/>
          </a:ln>
          <a:effectLst>
            <a:reflection blurRad="6350" stA="50000" endA="300" endPos="5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Onda"/>
          <p:cNvSpPr/>
          <p:nvPr/>
        </p:nvSpPr>
        <p:spPr>
          <a:xfrm rot="16200000">
            <a:off x="1741257" y="473289"/>
            <a:ext cx="1446620" cy="500042"/>
          </a:xfrm>
          <a:prstGeom prst="wave">
            <a:avLst>
              <a:gd name="adj1" fmla="val 20000"/>
              <a:gd name="adj2" fmla="val -10000"/>
            </a:avLst>
          </a:prstGeom>
          <a:gradFill flip="none" rotWithShape="1">
            <a:gsLst>
              <a:gs pos="20000">
                <a:schemeClr val="accent5">
                  <a:lumMod val="20000"/>
                  <a:lumOff val="80000"/>
                </a:schemeClr>
              </a:gs>
              <a:gs pos="50000">
                <a:schemeClr val="accent5">
                  <a:lumMod val="75000"/>
                  <a:shade val="67500"/>
                  <a:satMod val="115000"/>
                </a:schemeClr>
              </a:gs>
              <a:gs pos="100000">
                <a:schemeClr val="accent5">
                  <a:lumMod val="75000"/>
                  <a:shade val="100000"/>
                  <a:satMod val="115000"/>
                </a:schemeClr>
              </a:gs>
            </a:gsLst>
            <a:lin ang="2700000" scaled="1"/>
            <a:tileRect/>
          </a:gradFill>
          <a:ln w="3175">
            <a:noFill/>
            <a:prstDash val="sysDot"/>
          </a:ln>
          <a:effectLst>
            <a:reflection blurRad="6350" stA="50000" endA="300" endPos="5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Onda"/>
          <p:cNvSpPr/>
          <p:nvPr/>
        </p:nvSpPr>
        <p:spPr>
          <a:xfrm rot="16200000" flipV="1">
            <a:off x="2241347" y="473265"/>
            <a:ext cx="1446620" cy="500090"/>
          </a:xfrm>
          <a:prstGeom prst="wave">
            <a:avLst>
              <a:gd name="adj1" fmla="val 20000"/>
              <a:gd name="adj2" fmla="val -10000"/>
            </a:avLst>
          </a:prstGeom>
          <a:gradFill flip="none" rotWithShape="1">
            <a:gsLst>
              <a:gs pos="20000">
                <a:schemeClr val="accent5">
                  <a:lumMod val="20000"/>
                  <a:lumOff val="80000"/>
                </a:schemeClr>
              </a:gs>
              <a:gs pos="50000">
                <a:schemeClr val="accent5">
                  <a:lumMod val="75000"/>
                  <a:shade val="67500"/>
                  <a:satMod val="115000"/>
                </a:schemeClr>
              </a:gs>
              <a:gs pos="100000">
                <a:schemeClr val="accent5">
                  <a:lumMod val="75000"/>
                  <a:shade val="100000"/>
                  <a:satMod val="115000"/>
                </a:schemeClr>
              </a:gs>
            </a:gsLst>
            <a:lin ang="2700000" scaled="1"/>
            <a:tileRect/>
          </a:gradFill>
          <a:ln w="3175">
            <a:noFill/>
            <a:prstDash val="sysDot"/>
          </a:ln>
          <a:effectLst>
            <a:reflection blurRad="6350" stA="50000" endA="300" endPos="5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Onda"/>
          <p:cNvSpPr/>
          <p:nvPr/>
        </p:nvSpPr>
        <p:spPr>
          <a:xfrm rot="16200000">
            <a:off x="1741257" y="1651998"/>
            <a:ext cx="1446620" cy="500042"/>
          </a:xfrm>
          <a:prstGeom prst="wave">
            <a:avLst>
              <a:gd name="adj1" fmla="val 20000"/>
              <a:gd name="adj2" fmla="val -10000"/>
            </a:avLst>
          </a:prstGeom>
          <a:gradFill flip="none" rotWithShape="1">
            <a:gsLst>
              <a:gs pos="20000">
                <a:schemeClr val="accent5">
                  <a:lumMod val="20000"/>
                  <a:lumOff val="80000"/>
                </a:schemeClr>
              </a:gs>
              <a:gs pos="50000">
                <a:schemeClr val="accent5">
                  <a:lumMod val="75000"/>
                  <a:shade val="67500"/>
                  <a:satMod val="115000"/>
                </a:schemeClr>
              </a:gs>
              <a:gs pos="100000">
                <a:schemeClr val="accent5">
                  <a:lumMod val="75000"/>
                  <a:shade val="100000"/>
                  <a:satMod val="115000"/>
                </a:schemeClr>
              </a:gs>
            </a:gsLst>
            <a:lin ang="2700000" scaled="1"/>
            <a:tileRect/>
          </a:gradFill>
          <a:ln w="3175">
            <a:noFill/>
            <a:prstDash val="sysDot"/>
          </a:ln>
          <a:effectLst>
            <a:reflection blurRad="6350" stA="50000" endA="300" endPos="5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Onda"/>
          <p:cNvSpPr/>
          <p:nvPr/>
        </p:nvSpPr>
        <p:spPr>
          <a:xfrm rot="16200000" flipV="1">
            <a:off x="2241347" y="1651974"/>
            <a:ext cx="1446620" cy="500090"/>
          </a:xfrm>
          <a:prstGeom prst="wave">
            <a:avLst>
              <a:gd name="adj1" fmla="val 20000"/>
              <a:gd name="adj2" fmla="val -10000"/>
            </a:avLst>
          </a:prstGeom>
          <a:gradFill flip="none" rotWithShape="1">
            <a:gsLst>
              <a:gs pos="20000">
                <a:schemeClr val="accent5">
                  <a:lumMod val="20000"/>
                  <a:lumOff val="80000"/>
                </a:schemeClr>
              </a:gs>
              <a:gs pos="50000">
                <a:schemeClr val="accent5">
                  <a:lumMod val="75000"/>
                  <a:shade val="67500"/>
                  <a:satMod val="115000"/>
                </a:schemeClr>
              </a:gs>
              <a:gs pos="100000">
                <a:schemeClr val="accent5">
                  <a:lumMod val="75000"/>
                  <a:shade val="100000"/>
                  <a:satMod val="115000"/>
                </a:schemeClr>
              </a:gs>
            </a:gsLst>
            <a:lin ang="2700000" scaled="1"/>
            <a:tileRect/>
          </a:gradFill>
          <a:ln w="3175">
            <a:noFill/>
            <a:prstDash val="sysDot"/>
          </a:ln>
          <a:effectLst>
            <a:reflection blurRad="6350" stA="50000" endA="300" endPos="5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Onda"/>
          <p:cNvSpPr/>
          <p:nvPr/>
        </p:nvSpPr>
        <p:spPr>
          <a:xfrm rot="16200000">
            <a:off x="1741257" y="2830743"/>
            <a:ext cx="1446620" cy="500042"/>
          </a:xfrm>
          <a:prstGeom prst="wave">
            <a:avLst>
              <a:gd name="adj1" fmla="val 20000"/>
              <a:gd name="adj2" fmla="val -10000"/>
            </a:avLst>
          </a:prstGeom>
          <a:gradFill flip="none" rotWithShape="1">
            <a:gsLst>
              <a:gs pos="20000">
                <a:schemeClr val="accent5">
                  <a:lumMod val="20000"/>
                  <a:lumOff val="80000"/>
                </a:schemeClr>
              </a:gs>
              <a:gs pos="50000">
                <a:schemeClr val="accent5">
                  <a:lumMod val="75000"/>
                  <a:shade val="67500"/>
                  <a:satMod val="115000"/>
                </a:schemeClr>
              </a:gs>
              <a:gs pos="100000">
                <a:schemeClr val="accent5">
                  <a:lumMod val="75000"/>
                  <a:shade val="100000"/>
                  <a:satMod val="115000"/>
                </a:schemeClr>
              </a:gs>
            </a:gsLst>
            <a:lin ang="2700000" scaled="1"/>
            <a:tileRect/>
          </a:gradFill>
          <a:ln w="3175">
            <a:noFill/>
            <a:prstDash val="sysDot"/>
          </a:ln>
          <a:effectLst>
            <a:reflection blurRad="6350" stA="50000" endA="300" endPos="5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Onda"/>
          <p:cNvSpPr/>
          <p:nvPr/>
        </p:nvSpPr>
        <p:spPr>
          <a:xfrm rot="16200000" flipV="1">
            <a:off x="2241347" y="2830719"/>
            <a:ext cx="1446620" cy="500090"/>
          </a:xfrm>
          <a:prstGeom prst="wave">
            <a:avLst>
              <a:gd name="adj1" fmla="val 20000"/>
              <a:gd name="adj2" fmla="val -10000"/>
            </a:avLst>
          </a:prstGeom>
          <a:gradFill flip="none" rotWithShape="1">
            <a:gsLst>
              <a:gs pos="20000">
                <a:schemeClr val="accent5">
                  <a:lumMod val="20000"/>
                  <a:lumOff val="80000"/>
                </a:schemeClr>
              </a:gs>
              <a:gs pos="50000">
                <a:schemeClr val="accent5">
                  <a:lumMod val="75000"/>
                  <a:shade val="67500"/>
                  <a:satMod val="115000"/>
                </a:schemeClr>
              </a:gs>
              <a:gs pos="100000">
                <a:schemeClr val="accent5">
                  <a:lumMod val="75000"/>
                  <a:shade val="100000"/>
                  <a:satMod val="115000"/>
                </a:schemeClr>
              </a:gs>
            </a:gsLst>
            <a:lin ang="2700000" scaled="1"/>
            <a:tileRect/>
          </a:gradFill>
          <a:ln w="3175">
            <a:noFill/>
            <a:prstDash val="sysDot"/>
          </a:ln>
          <a:effectLst>
            <a:reflection blurRad="6350" stA="50000" endA="300" endPos="5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Onda"/>
          <p:cNvSpPr/>
          <p:nvPr/>
        </p:nvSpPr>
        <p:spPr>
          <a:xfrm rot="16200000">
            <a:off x="1741257" y="4009452"/>
            <a:ext cx="1446620" cy="500042"/>
          </a:xfrm>
          <a:prstGeom prst="wave">
            <a:avLst>
              <a:gd name="adj1" fmla="val 20000"/>
              <a:gd name="adj2" fmla="val -10000"/>
            </a:avLst>
          </a:prstGeom>
          <a:gradFill flip="none" rotWithShape="1">
            <a:gsLst>
              <a:gs pos="20000">
                <a:schemeClr val="accent5">
                  <a:lumMod val="20000"/>
                  <a:lumOff val="80000"/>
                </a:schemeClr>
              </a:gs>
              <a:gs pos="50000">
                <a:schemeClr val="accent5">
                  <a:lumMod val="75000"/>
                  <a:shade val="67500"/>
                  <a:satMod val="115000"/>
                </a:schemeClr>
              </a:gs>
              <a:gs pos="100000">
                <a:schemeClr val="accent5">
                  <a:lumMod val="75000"/>
                  <a:shade val="100000"/>
                  <a:satMod val="115000"/>
                </a:schemeClr>
              </a:gs>
            </a:gsLst>
            <a:lin ang="2700000" scaled="1"/>
            <a:tileRect/>
          </a:gradFill>
          <a:ln w="3175">
            <a:noFill/>
            <a:prstDash val="sysDot"/>
          </a:ln>
          <a:effectLst>
            <a:reflection blurRad="6350" stA="50000" endA="300" endPos="5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Onda"/>
          <p:cNvSpPr/>
          <p:nvPr/>
        </p:nvSpPr>
        <p:spPr>
          <a:xfrm rot="16200000" flipV="1">
            <a:off x="2241347" y="4009428"/>
            <a:ext cx="1446620" cy="500090"/>
          </a:xfrm>
          <a:prstGeom prst="wave">
            <a:avLst>
              <a:gd name="adj1" fmla="val 20000"/>
              <a:gd name="adj2" fmla="val -10000"/>
            </a:avLst>
          </a:prstGeom>
          <a:gradFill flip="none" rotWithShape="1">
            <a:gsLst>
              <a:gs pos="20000">
                <a:schemeClr val="accent5">
                  <a:lumMod val="20000"/>
                  <a:lumOff val="80000"/>
                </a:schemeClr>
              </a:gs>
              <a:gs pos="50000">
                <a:schemeClr val="accent5">
                  <a:lumMod val="75000"/>
                  <a:shade val="67500"/>
                  <a:satMod val="115000"/>
                </a:schemeClr>
              </a:gs>
              <a:gs pos="100000">
                <a:schemeClr val="accent5">
                  <a:lumMod val="75000"/>
                  <a:shade val="100000"/>
                  <a:satMod val="115000"/>
                </a:schemeClr>
              </a:gs>
            </a:gsLst>
            <a:lin ang="2700000" scaled="1"/>
            <a:tileRect/>
          </a:gradFill>
          <a:ln w="3175">
            <a:noFill/>
            <a:prstDash val="sysDot"/>
          </a:ln>
          <a:effectLst>
            <a:reflection blurRad="6350" stA="50000" endA="300" endPos="5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Onda"/>
          <p:cNvSpPr/>
          <p:nvPr/>
        </p:nvSpPr>
        <p:spPr>
          <a:xfrm rot="16200000">
            <a:off x="7384859" y="473289"/>
            <a:ext cx="1446620" cy="500042"/>
          </a:xfrm>
          <a:prstGeom prst="wave">
            <a:avLst>
              <a:gd name="adj1" fmla="val 20000"/>
              <a:gd name="adj2" fmla="val -10000"/>
            </a:avLst>
          </a:prstGeom>
          <a:gradFill flip="none" rotWithShape="1">
            <a:gsLst>
              <a:gs pos="20000">
                <a:schemeClr val="accent5">
                  <a:lumMod val="20000"/>
                  <a:lumOff val="80000"/>
                </a:schemeClr>
              </a:gs>
              <a:gs pos="50000">
                <a:schemeClr val="accent5">
                  <a:lumMod val="75000"/>
                  <a:shade val="67500"/>
                  <a:satMod val="115000"/>
                </a:schemeClr>
              </a:gs>
              <a:gs pos="100000">
                <a:schemeClr val="accent5">
                  <a:lumMod val="75000"/>
                  <a:shade val="100000"/>
                  <a:satMod val="115000"/>
                </a:schemeClr>
              </a:gs>
            </a:gsLst>
            <a:lin ang="2700000" scaled="1"/>
            <a:tileRect/>
          </a:gradFill>
          <a:ln w="3175">
            <a:noFill/>
            <a:prstDash val="sysDot"/>
          </a:ln>
          <a:effectLst>
            <a:reflection blurRad="6350" stA="50000" endA="300" endPos="5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Onda"/>
          <p:cNvSpPr/>
          <p:nvPr/>
        </p:nvSpPr>
        <p:spPr>
          <a:xfrm rot="16200000" flipV="1">
            <a:off x="7884949" y="473265"/>
            <a:ext cx="1446620" cy="500090"/>
          </a:xfrm>
          <a:prstGeom prst="wave">
            <a:avLst>
              <a:gd name="adj1" fmla="val 20000"/>
              <a:gd name="adj2" fmla="val -10000"/>
            </a:avLst>
          </a:prstGeom>
          <a:gradFill flip="none" rotWithShape="1">
            <a:gsLst>
              <a:gs pos="20000">
                <a:schemeClr val="accent5">
                  <a:lumMod val="20000"/>
                  <a:lumOff val="80000"/>
                </a:schemeClr>
              </a:gs>
              <a:gs pos="50000">
                <a:schemeClr val="accent5">
                  <a:lumMod val="75000"/>
                  <a:shade val="67500"/>
                  <a:satMod val="115000"/>
                </a:schemeClr>
              </a:gs>
              <a:gs pos="100000">
                <a:schemeClr val="accent5">
                  <a:lumMod val="75000"/>
                  <a:shade val="100000"/>
                  <a:satMod val="115000"/>
                </a:schemeClr>
              </a:gs>
            </a:gsLst>
            <a:lin ang="2700000" scaled="1"/>
            <a:tileRect/>
          </a:gradFill>
          <a:ln w="3175">
            <a:noFill/>
            <a:prstDash val="sysDot"/>
          </a:ln>
          <a:effectLst>
            <a:reflection blurRad="6350" stA="50000" endA="300" endPos="5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Onda"/>
          <p:cNvSpPr/>
          <p:nvPr/>
        </p:nvSpPr>
        <p:spPr>
          <a:xfrm rot="16200000">
            <a:off x="7384859" y="1651998"/>
            <a:ext cx="1446620" cy="500042"/>
          </a:xfrm>
          <a:prstGeom prst="wave">
            <a:avLst>
              <a:gd name="adj1" fmla="val 20000"/>
              <a:gd name="adj2" fmla="val -10000"/>
            </a:avLst>
          </a:prstGeom>
          <a:gradFill flip="none" rotWithShape="1">
            <a:gsLst>
              <a:gs pos="20000">
                <a:schemeClr val="accent5">
                  <a:lumMod val="20000"/>
                  <a:lumOff val="80000"/>
                </a:schemeClr>
              </a:gs>
              <a:gs pos="50000">
                <a:schemeClr val="accent5">
                  <a:lumMod val="75000"/>
                  <a:shade val="67500"/>
                  <a:satMod val="115000"/>
                </a:schemeClr>
              </a:gs>
              <a:gs pos="100000">
                <a:schemeClr val="accent5">
                  <a:lumMod val="75000"/>
                  <a:shade val="100000"/>
                  <a:satMod val="115000"/>
                </a:schemeClr>
              </a:gs>
            </a:gsLst>
            <a:lin ang="2700000" scaled="1"/>
            <a:tileRect/>
          </a:gradFill>
          <a:ln w="3175">
            <a:noFill/>
            <a:prstDash val="sysDot"/>
          </a:ln>
          <a:effectLst>
            <a:reflection blurRad="6350" stA="50000" endA="300" endPos="5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Onda"/>
          <p:cNvSpPr/>
          <p:nvPr/>
        </p:nvSpPr>
        <p:spPr>
          <a:xfrm rot="16200000" flipV="1">
            <a:off x="7884949" y="1651974"/>
            <a:ext cx="1446620" cy="500090"/>
          </a:xfrm>
          <a:prstGeom prst="wave">
            <a:avLst>
              <a:gd name="adj1" fmla="val 20000"/>
              <a:gd name="adj2" fmla="val -10000"/>
            </a:avLst>
          </a:prstGeom>
          <a:gradFill flip="none" rotWithShape="1">
            <a:gsLst>
              <a:gs pos="20000">
                <a:schemeClr val="accent5">
                  <a:lumMod val="20000"/>
                  <a:lumOff val="80000"/>
                </a:schemeClr>
              </a:gs>
              <a:gs pos="50000">
                <a:schemeClr val="accent5">
                  <a:lumMod val="75000"/>
                  <a:shade val="67500"/>
                  <a:satMod val="115000"/>
                </a:schemeClr>
              </a:gs>
              <a:gs pos="100000">
                <a:schemeClr val="accent5">
                  <a:lumMod val="75000"/>
                  <a:shade val="100000"/>
                  <a:satMod val="115000"/>
                </a:schemeClr>
              </a:gs>
            </a:gsLst>
            <a:lin ang="2700000" scaled="1"/>
            <a:tileRect/>
          </a:gradFill>
          <a:ln w="3175">
            <a:noFill/>
            <a:prstDash val="sysDot"/>
          </a:ln>
          <a:effectLst>
            <a:reflection blurRad="6350" stA="50000" endA="300" endPos="5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Onda"/>
          <p:cNvSpPr/>
          <p:nvPr/>
        </p:nvSpPr>
        <p:spPr>
          <a:xfrm rot="16200000">
            <a:off x="7384859" y="2830743"/>
            <a:ext cx="1446620" cy="500042"/>
          </a:xfrm>
          <a:prstGeom prst="wave">
            <a:avLst>
              <a:gd name="adj1" fmla="val 20000"/>
              <a:gd name="adj2" fmla="val -10000"/>
            </a:avLst>
          </a:prstGeom>
          <a:gradFill flip="none" rotWithShape="1">
            <a:gsLst>
              <a:gs pos="20000">
                <a:schemeClr val="accent5">
                  <a:lumMod val="20000"/>
                  <a:lumOff val="80000"/>
                </a:schemeClr>
              </a:gs>
              <a:gs pos="50000">
                <a:schemeClr val="accent5">
                  <a:lumMod val="75000"/>
                  <a:shade val="67500"/>
                  <a:satMod val="115000"/>
                </a:schemeClr>
              </a:gs>
              <a:gs pos="100000">
                <a:schemeClr val="accent5">
                  <a:lumMod val="75000"/>
                  <a:shade val="100000"/>
                  <a:satMod val="115000"/>
                </a:schemeClr>
              </a:gs>
            </a:gsLst>
            <a:lin ang="2700000" scaled="1"/>
            <a:tileRect/>
          </a:gradFill>
          <a:ln w="3175">
            <a:noFill/>
            <a:prstDash val="sysDot"/>
          </a:ln>
          <a:effectLst>
            <a:reflection blurRad="6350" stA="50000" endA="300" endPos="5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Onda"/>
          <p:cNvSpPr/>
          <p:nvPr/>
        </p:nvSpPr>
        <p:spPr>
          <a:xfrm rot="16200000" flipV="1">
            <a:off x="7884949" y="2830719"/>
            <a:ext cx="1446620" cy="500090"/>
          </a:xfrm>
          <a:prstGeom prst="wave">
            <a:avLst>
              <a:gd name="adj1" fmla="val 20000"/>
              <a:gd name="adj2" fmla="val -10000"/>
            </a:avLst>
          </a:prstGeom>
          <a:gradFill flip="none" rotWithShape="1">
            <a:gsLst>
              <a:gs pos="20000">
                <a:schemeClr val="accent5">
                  <a:lumMod val="20000"/>
                  <a:lumOff val="80000"/>
                </a:schemeClr>
              </a:gs>
              <a:gs pos="50000">
                <a:schemeClr val="accent5">
                  <a:lumMod val="75000"/>
                  <a:shade val="67500"/>
                  <a:satMod val="115000"/>
                </a:schemeClr>
              </a:gs>
              <a:gs pos="100000">
                <a:schemeClr val="accent5">
                  <a:lumMod val="75000"/>
                  <a:shade val="100000"/>
                  <a:satMod val="115000"/>
                </a:schemeClr>
              </a:gs>
            </a:gsLst>
            <a:lin ang="2700000" scaled="1"/>
            <a:tileRect/>
          </a:gradFill>
          <a:ln w="3175">
            <a:noFill/>
            <a:prstDash val="sysDot"/>
          </a:ln>
          <a:effectLst>
            <a:reflection blurRad="6350" stA="50000" endA="300" endPos="5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Onda"/>
          <p:cNvSpPr/>
          <p:nvPr/>
        </p:nvSpPr>
        <p:spPr>
          <a:xfrm rot="16200000">
            <a:off x="7384859" y="4009452"/>
            <a:ext cx="1446620" cy="500042"/>
          </a:xfrm>
          <a:prstGeom prst="wave">
            <a:avLst>
              <a:gd name="adj1" fmla="val 20000"/>
              <a:gd name="adj2" fmla="val -10000"/>
            </a:avLst>
          </a:prstGeom>
          <a:gradFill flip="none" rotWithShape="1">
            <a:gsLst>
              <a:gs pos="20000">
                <a:schemeClr val="accent5">
                  <a:lumMod val="20000"/>
                  <a:lumOff val="80000"/>
                </a:schemeClr>
              </a:gs>
              <a:gs pos="50000">
                <a:schemeClr val="accent5">
                  <a:lumMod val="75000"/>
                  <a:shade val="67500"/>
                  <a:satMod val="115000"/>
                </a:schemeClr>
              </a:gs>
              <a:gs pos="100000">
                <a:schemeClr val="accent5">
                  <a:lumMod val="75000"/>
                  <a:shade val="100000"/>
                  <a:satMod val="115000"/>
                </a:schemeClr>
              </a:gs>
            </a:gsLst>
            <a:lin ang="2700000" scaled="1"/>
            <a:tileRect/>
          </a:gradFill>
          <a:ln w="3175">
            <a:noFill/>
            <a:prstDash val="sysDot"/>
          </a:ln>
          <a:effectLst>
            <a:reflection blurRad="6350" stA="50000" endA="300" endPos="5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Onda"/>
          <p:cNvSpPr/>
          <p:nvPr/>
        </p:nvSpPr>
        <p:spPr>
          <a:xfrm rot="16200000" flipV="1">
            <a:off x="7884949" y="4009428"/>
            <a:ext cx="1446620" cy="500090"/>
          </a:xfrm>
          <a:prstGeom prst="wave">
            <a:avLst>
              <a:gd name="adj1" fmla="val 20000"/>
              <a:gd name="adj2" fmla="val -10000"/>
            </a:avLst>
          </a:prstGeom>
          <a:gradFill flip="none" rotWithShape="1">
            <a:gsLst>
              <a:gs pos="20000">
                <a:schemeClr val="accent5">
                  <a:lumMod val="20000"/>
                  <a:lumOff val="80000"/>
                </a:schemeClr>
              </a:gs>
              <a:gs pos="50000">
                <a:schemeClr val="accent5">
                  <a:lumMod val="75000"/>
                  <a:shade val="67500"/>
                  <a:satMod val="115000"/>
                </a:schemeClr>
              </a:gs>
              <a:gs pos="100000">
                <a:schemeClr val="accent5">
                  <a:lumMod val="75000"/>
                  <a:shade val="100000"/>
                  <a:satMod val="115000"/>
                </a:schemeClr>
              </a:gs>
            </a:gsLst>
            <a:lin ang="2700000" scaled="1"/>
            <a:tileRect/>
          </a:gradFill>
          <a:ln w="3175">
            <a:noFill/>
            <a:prstDash val="sysDot"/>
          </a:ln>
          <a:effectLst>
            <a:reflection blurRad="6350" stA="50000" endA="300" endPos="5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Onda"/>
          <p:cNvSpPr/>
          <p:nvPr/>
        </p:nvSpPr>
        <p:spPr>
          <a:xfrm rot="16200000">
            <a:off x="5598909" y="473289"/>
            <a:ext cx="1446620" cy="500042"/>
          </a:xfrm>
          <a:prstGeom prst="wave">
            <a:avLst>
              <a:gd name="adj1" fmla="val 20000"/>
              <a:gd name="adj2" fmla="val -10000"/>
            </a:avLst>
          </a:prstGeom>
          <a:gradFill flip="none" rotWithShape="1">
            <a:gsLst>
              <a:gs pos="20000">
                <a:schemeClr val="accent5">
                  <a:lumMod val="20000"/>
                  <a:lumOff val="80000"/>
                </a:schemeClr>
              </a:gs>
              <a:gs pos="50000">
                <a:schemeClr val="accent5">
                  <a:lumMod val="75000"/>
                  <a:shade val="67500"/>
                  <a:satMod val="115000"/>
                </a:schemeClr>
              </a:gs>
              <a:gs pos="100000">
                <a:schemeClr val="accent5">
                  <a:lumMod val="75000"/>
                  <a:shade val="100000"/>
                  <a:satMod val="115000"/>
                </a:schemeClr>
              </a:gs>
            </a:gsLst>
            <a:lin ang="2700000" scaled="1"/>
            <a:tileRect/>
          </a:gradFill>
          <a:ln w="3175">
            <a:noFill/>
            <a:prstDash val="sysDot"/>
          </a:ln>
          <a:effectLst>
            <a:reflection blurRad="6350" stA="50000" endA="300" endPos="5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Onda"/>
          <p:cNvSpPr/>
          <p:nvPr/>
        </p:nvSpPr>
        <p:spPr>
          <a:xfrm rot="16200000" flipV="1">
            <a:off x="6098999" y="473265"/>
            <a:ext cx="1446620" cy="500090"/>
          </a:xfrm>
          <a:prstGeom prst="wave">
            <a:avLst>
              <a:gd name="adj1" fmla="val 20000"/>
              <a:gd name="adj2" fmla="val -10000"/>
            </a:avLst>
          </a:prstGeom>
          <a:gradFill flip="none" rotWithShape="1">
            <a:gsLst>
              <a:gs pos="20000">
                <a:schemeClr val="accent5">
                  <a:lumMod val="20000"/>
                  <a:lumOff val="80000"/>
                </a:schemeClr>
              </a:gs>
              <a:gs pos="50000">
                <a:schemeClr val="accent5">
                  <a:lumMod val="75000"/>
                  <a:shade val="67500"/>
                  <a:satMod val="115000"/>
                </a:schemeClr>
              </a:gs>
              <a:gs pos="100000">
                <a:schemeClr val="accent5">
                  <a:lumMod val="75000"/>
                  <a:shade val="100000"/>
                  <a:satMod val="115000"/>
                </a:schemeClr>
              </a:gs>
            </a:gsLst>
            <a:lin ang="2700000" scaled="1"/>
            <a:tileRect/>
          </a:gradFill>
          <a:ln w="3175">
            <a:noFill/>
            <a:prstDash val="sysDot"/>
          </a:ln>
          <a:effectLst>
            <a:reflection blurRad="6350" stA="50000" endA="300" endPos="5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Onda"/>
          <p:cNvSpPr/>
          <p:nvPr/>
        </p:nvSpPr>
        <p:spPr>
          <a:xfrm rot="16200000">
            <a:off x="5598909" y="1651998"/>
            <a:ext cx="1446620" cy="500042"/>
          </a:xfrm>
          <a:prstGeom prst="wave">
            <a:avLst>
              <a:gd name="adj1" fmla="val 20000"/>
              <a:gd name="adj2" fmla="val -10000"/>
            </a:avLst>
          </a:prstGeom>
          <a:gradFill flip="none" rotWithShape="1">
            <a:gsLst>
              <a:gs pos="20000">
                <a:schemeClr val="accent5">
                  <a:lumMod val="20000"/>
                  <a:lumOff val="80000"/>
                </a:schemeClr>
              </a:gs>
              <a:gs pos="50000">
                <a:schemeClr val="accent5">
                  <a:lumMod val="75000"/>
                  <a:shade val="67500"/>
                  <a:satMod val="115000"/>
                </a:schemeClr>
              </a:gs>
              <a:gs pos="100000">
                <a:schemeClr val="accent5">
                  <a:lumMod val="75000"/>
                  <a:shade val="100000"/>
                  <a:satMod val="115000"/>
                </a:schemeClr>
              </a:gs>
            </a:gsLst>
            <a:lin ang="2700000" scaled="1"/>
            <a:tileRect/>
          </a:gradFill>
          <a:ln w="3175">
            <a:noFill/>
            <a:prstDash val="sysDot"/>
          </a:ln>
          <a:effectLst>
            <a:reflection blurRad="6350" stA="50000" endA="300" endPos="5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Onda"/>
          <p:cNvSpPr/>
          <p:nvPr/>
        </p:nvSpPr>
        <p:spPr>
          <a:xfrm rot="16200000" flipV="1">
            <a:off x="6098999" y="1651974"/>
            <a:ext cx="1446620" cy="500090"/>
          </a:xfrm>
          <a:prstGeom prst="wave">
            <a:avLst>
              <a:gd name="adj1" fmla="val 20000"/>
              <a:gd name="adj2" fmla="val -10000"/>
            </a:avLst>
          </a:prstGeom>
          <a:gradFill flip="none" rotWithShape="1">
            <a:gsLst>
              <a:gs pos="20000">
                <a:schemeClr val="accent5">
                  <a:lumMod val="20000"/>
                  <a:lumOff val="80000"/>
                </a:schemeClr>
              </a:gs>
              <a:gs pos="50000">
                <a:schemeClr val="accent5">
                  <a:lumMod val="75000"/>
                  <a:shade val="67500"/>
                  <a:satMod val="115000"/>
                </a:schemeClr>
              </a:gs>
              <a:gs pos="100000">
                <a:schemeClr val="accent5">
                  <a:lumMod val="75000"/>
                  <a:shade val="100000"/>
                  <a:satMod val="115000"/>
                </a:schemeClr>
              </a:gs>
            </a:gsLst>
            <a:lin ang="2700000" scaled="1"/>
            <a:tileRect/>
          </a:gradFill>
          <a:ln w="3175">
            <a:noFill/>
            <a:prstDash val="sysDot"/>
          </a:ln>
          <a:effectLst>
            <a:reflection blurRad="6350" stA="50000" endA="300" endPos="5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Onda"/>
          <p:cNvSpPr/>
          <p:nvPr/>
        </p:nvSpPr>
        <p:spPr>
          <a:xfrm rot="16200000">
            <a:off x="5598909" y="2830743"/>
            <a:ext cx="1446620" cy="500042"/>
          </a:xfrm>
          <a:prstGeom prst="wave">
            <a:avLst>
              <a:gd name="adj1" fmla="val 20000"/>
              <a:gd name="adj2" fmla="val -10000"/>
            </a:avLst>
          </a:prstGeom>
          <a:gradFill flip="none" rotWithShape="1">
            <a:gsLst>
              <a:gs pos="20000">
                <a:schemeClr val="accent5">
                  <a:lumMod val="20000"/>
                  <a:lumOff val="80000"/>
                </a:schemeClr>
              </a:gs>
              <a:gs pos="50000">
                <a:schemeClr val="accent5">
                  <a:lumMod val="75000"/>
                  <a:shade val="67500"/>
                  <a:satMod val="115000"/>
                </a:schemeClr>
              </a:gs>
              <a:gs pos="100000">
                <a:schemeClr val="accent5">
                  <a:lumMod val="75000"/>
                  <a:shade val="100000"/>
                  <a:satMod val="115000"/>
                </a:schemeClr>
              </a:gs>
            </a:gsLst>
            <a:lin ang="2700000" scaled="1"/>
            <a:tileRect/>
          </a:gradFill>
          <a:ln w="3175">
            <a:noFill/>
            <a:prstDash val="sysDot"/>
          </a:ln>
          <a:effectLst>
            <a:reflection blurRad="6350" stA="50000" endA="300" endPos="5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Onda"/>
          <p:cNvSpPr/>
          <p:nvPr/>
        </p:nvSpPr>
        <p:spPr>
          <a:xfrm rot="16200000" flipV="1">
            <a:off x="6098999" y="2830719"/>
            <a:ext cx="1446620" cy="500090"/>
          </a:xfrm>
          <a:prstGeom prst="wave">
            <a:avLst>
              <a:gd name="adj1" fmla="val 20000"/>
              <a:gd name="adj2" fmla="val -10000"/>
            </a:avLst>
          </a:prstGeom>
          <a:gradFill flip="none" rotWithShape="1">
            <a:gsLst>
              <a:gs pos="20000">
                <a:schemeClr val="accent5">
                  <a:lumMod val="20000"/>
                  <a:lumOff val="80000"/>
                </a:schemeClr>
              </a:gs>
              <a:gs pos="50000">
                <a:schemeClr val="accent5">
                  <a:lumMod val="75000"/>
                  <a:shade val="67500"/>
                  <a:satMod val="115000"/>
                </a:schemeClr>
              </a:gs>
              <a:gs pos="100000">
                <a:schemeClr val="accent5">
                  <a:lumMod val="75000"/>
                  <a:shade val="100000"/>
                  <a:satMod val="115000"/>
                </a:schemeClr>
              </a:gs>
            </a:gsLst>
            <a:lin ang="2700000" scaled="1"/>
            <a:tileRect/>
          </a:gradFill>
          <a:ln w="3175">
            <a:noFill/>
            <a:prstDash val="sysDot"/>
          </a:ln>
          <a:effectLst>
            <a:reflection blurRad="6350" stA="50000" endA="300" endPos="5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1" name="40 Onda"/>
          <p:cNvSpPr/>
          <p:nvPr/>
        </p:nvSpPr>
        <p:spPr>
          <a:xfrm rot="16200000">
            <a:off x="5598909" y="4009452"/>
            <a:ext cx="1446620" cy="500042"/>
          </a:xfrm>
          <a:prstGeom prst="wave">
            <a:avLst>
              <a:gd name="adj1" fmla="val 20000"/>
              <a:gd name="adj2" fmla="val -10000"/>
            </a:avLst>
          </a:prstGeom>
          <a:gradFill flip="none" rotWithShape="1">
            <a:gsLst>
              <a:gs pos="20000">
                <a:schemeClr val="accent5">
                  <a:lumMod val="20000"/>
                  <a:lumOff val="80000"/>
                </a:schemeClr>
              </a:gs>
              <a:gs pos="50000">
                <a:schemeClr val="accent5">
                  <a:lumMod val="75000"/>
                  <a:shade val="67500"/>
                  <a:satMod val="115000"/>
                </a:schemeClr>
              </a:gs>
              <a:gs pos="100000">
                <a:schemeClr val="accent5">
                  <a:lumMod val="75000"/>
                  <a:shade val="100000"/>
                  <a:satMod val="115000"/>
                </a:schemeClr>
              </a:gs>
            </a:gsLst>
            <a:lin ang="2700000" scaled="1"/>
            <a:tileRect/>
          </a:gradFill>
          <a:ln w="3175">
            <a:noFill/>
            <a:prstDash val="sysDot"/>
          </a:ln>
          <a:effectLst>
            <a:reflection blurRad="6350" stA="50000" endA="300" endPos="5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2" name="41 Onda"/>
          <p:cNvSpPr/>
          <p:nvPr/>
        </p:nvSpPr>
        <p:spPr>
          <a:xfrm rot="16200000" flipV="1">
            <a:off x="6098999" y="4009428"/>
            <a:ext cx="1446620" cy="500090"/>
          </a:xfrm>
          <a:prstGeom prst="wave">
            <a:avLst>
              <a:gd name="adj1" fmla="val 20000"/>
              <a:gd name="adj2" fmla="val -10000"/>
            </a:avLst>
          </a:prstGeom>
          <a:gradFill flip="none" rotWithShape="1">
            <a:gsLst>
              <a:gs pos="20000">
                <a:schemeClr val="accent5">
                  <a:lumMod val="20000"/>
                  <a:lumOff val="80000"/>
                </a:schemeClr>
              </a:gs>
              <a:gs pos="50000">
                <a:schemeClr val="accent5">
                  <a:lumMod val="75000"/>
                  <a:shade val="67500"/>
                  <a:satMod val="115000"/>
                </a:schemeClr>
              </a:gs>
              <a:gs pos="100000">
                <a:schemeClr val="accent5">
                  <a:lumMod val="75000"/>
                  <a:shade val="100000"/>
                  <a:satMod val="115000"/>
                </a:schemeClr>
              </a:gs>
            </a:gsLst>
            <a:lin ang="2700000" scaled="1"/>
            <a:tileRect/>
          </a:gradFill>
          <a:ln w="3175">
            <a:noFill/>
            <a:prstDash val="sysDot"/>
          </a:ln>
          <a:effectLst>
            <a:reflection blurRad="6350" stA="50000" endA="300" endPos="5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Rectángulo"/>
          <p:cNvSpPr/>
          <p:nvPr/>
        </p:nvSpPr>
        <p:spPr>
          <a:xfrm>
            <a:off x="-500098" y="-357208"/>
            <a:ext cx="10001320" cy="6072230"/>
          </a:xfrm>
          <a:prstGeom prst="rect">
            <a:avLst/>
          </a:prstGeom>
          <a:gradFill flip="none" rotWithShape="1">
            <a:gsLst>
              <a:gs pos="0">
                <a:srgbClr val="3399FF"/>
              </a:gs>
              <a:gs pos="16000">
                <a:srgbClr val="00CCCC"/>
              </a:gs>
              <a:gs pos="47000">
                <a:srgbClr val="9999FF"/>
              </a:gs>
              <a:gs pos="60001">
                <a:srgbClr val="2E6792"/>
              </a:gs>
              <a:gs pos="71001">
                <a:srgbClr val="3333CC"/>
              </a:gs>
              <a:gs pos="81000">
                <a:srgbClr val="1170FF"/>
              </a:gs>
              <a:gs pos="100000">
                <a:srgbClr val="006699"/>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advTm="17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43"/>
                                        </p:tgtEl>
                                        <p:attrNameLst>
                                          <p:attrName>style.opacity</p:attrName>
                                        </p:attrNameLst>
                                      </p:cBhvr>
                                      <p:to>
                                        <p:strVal val="0"/>
                                      </p:to>
                                    </p:set>
                                    <p:animEffect filter="image" prLst="opacity: 0">
                                      <p:cBhvr rctx="IE">
                                        <p:cTn id="7" dur="indefinite"/>
                                        <p:tgtEl>
                                          <p:spTgt spid="43"/>
                                        </p:tgtEl>
                                      </p:cBhvr>
                                    </p:animEffect>
                                  </p:childTnLst>
                                </p:cTn>
                              </p:par>
                              <p:par>
                                <p:cTn id="8" presetID="2" presetClass="entr" presetSubtype="4" fill="hold" grpId="0" nodeType="withEffect">
                                  <p:stCondLst>
                                    <p:cond delay="0"/>
                                  </p:stCondLst>
                                  <p:childTnLst>
                                    <p:set>
                                      <p:cBhvr>
                                        <p:cTn id="9" dur="1" fill="hold">
                                          <p:stCondLst>
                                            <p:cond delay="0"/>
                                          </p:stCondLst>
                                        </p:cTn>
                                        <p:tgtEl>
                                          <p:spTgt spid="3"/>
                                        </p:tgtEl>
                                        <p:attrNameLst>
                                          <p:attrName>style.visibility</p:attrName>
                                        </p:attrNameLst>
                                      </p:cBhvr>
                                      <p:to>
                                        <p:strVal val="visible"/>
                                      </p:to>
                                    </p:set>
                                    <p:anim calcmode="lin" valueType="num">
                                      <p:cBhvr additive="base">
                                        <p:cTn id="10" dur="3000" fill="hold"/>
                                        <p:tgtEl>
                                          <p:spTgt spid="3"/>
                                        </p:tgtEl>
                                        <p:attrNameLst>
                                          <p:attrName>ppt_x</p:attrName>
                                        </p:attrNameLst>
                                      </p:cBhvr>
                                      <p:tavLst>
                                        <p:tav tm="0">
                                          <p:val>
                                            <p:strVal val="#ppt_x"/>
                                          </p:val>
                                        </p:tav>
                                        <p:tav tm="100000">
                                          <p:val>
                                            <p:strVal val="#ppt_x"/>
                                          </p:val>
                                        </p:tav>
                                      </p:tavLst>
                                    </p:anim>
                                    <p:anim calcmode="lin" valueType="num">
                                      <p:cBhvr additive="base">
                                        <p:cTn id="11" dur="3000" fill="hold"/>
                                        <p:tgtEl>
                                          <p:spTgt spid="3"/>
                                        </p:tgtEl>
                                        <p:attrNameLst>
                                          <p:attrName>ppt_y</p:attrName>
                                        </p:attrNameLst>
                                      </p:cBhvr>
                                      <p:tavLst>
                                        <p:tav tm="0">
                                          <p:val>
                                            <p:strVal val="1+#ppt_h/2"/>
                                          </p:val>
                                        </p:tav>
                                        <p:tav tm="100000">
                                          <p:val>
                                            <p:strVal val="#ppt_y"/>
                                          </p:val>
                                        </p:tav>
                                      </p:tavLst>
                                    </p:anim>
                                  </p:childTnLst>
                                </p:cTn>
                              </p:par>
                              <p:par>
                                <p:cTn id="12" presetID="2" presetClass="entr" presetSubtype="4" fill="hold" grpId="0" nodeType="withEffect">
                                  <p:stCondLst>
                                    <p:cond delay="0"/>
                                  </p:stCondLst>
                                  <p:childTnLst>
                                    <p:set>
                                      <p:cBhvr>
                                        <p:cTn id="13" dur="1" fill="hold">
                                          <p:stCondLst>
                                            <p:cond delay="0"/>
                                          </p:stCondLst>
                                        </p:cTn>
                                        <p:tgtEl>
                                          <p:spTgt spid="4"/>
                                        </p:tgtEl>
                                        <p:attrNameLst>
                                          <p:attrName>style.visibility</p:attrName>
                                        </p:attrNameLst>
                                      </p:cBhvr>
                                      <p:to>
                                        <p:strVal val="visible"/>
                                      </p:to>
                                    </p:set>
                                    <p:anim calcmode="lin" valueType="num">
                                      <p:cBhvr additive="base">
                                        <p:cTn id="14" dur="3000" fill="hold"/>
                                        <p:tgtEl>
                                          <p:spTgt spid="4"/>
                                        </p:tgtEl>
                                        <p:attrNameLst>
                                          <p:attrName>ppt_x</p:attrName>
                                        </p:attrNameLst>
                                      </p:cBhvr>
                                      <p:tavLst>
                                        <p:tav tm="0">
                                          <p:val>
                                            <p:strVal val="#ppt_x"/>
                                          </p:val>
                                        </p:tav>
                                        <p:tav tm="100000">
                                          <p:val>
                                            <p:strVal val="#ppt_x"/>
                                          </p:val>
                                        </p:tav>
                                      </p:tavLst>
                                    </p:anim>
                                    <p:anim calcmode="lin" valueType="num">
                                      <p:cBhvr additive="base">
                                        <p:cTn id="15" dur="3000" fill="hold"/>
                                        <p:tgtEl>
                                          <p:spTgt spid="4"/>
                                        </p:tgtEl>
                                        <p:attrNameLst>
                                          <p:attrName>ppt_y</p:attrName>
                                        </p:attrNameLst>
                                      </p:cBhvr>
                                      <p:tavLst>
                                        <p:tav tm="0">
                                          <p:val>
                                            <p:strVal val="1+#ppt_h/2"/>
                                          </p:val>
                                        </p:tav>
                                        <p:tav tm="100000">
                                          <p:val>
                                            <p:strVal val="#ppt_y"/>
                                          </p:val>
                                        </p:tav>
                                      </p:tavLst>
                                    </p:anim>
                                  </p:childTnLst>
                                </p:cTn>
                              </p:par>
                              <p:par>
                                <p:cTn id="16" presetID="2" presetClass="entr" presetSubtype="4" fill="hold" grpId="0" nodeType="withEffect">
                                  <p:stCondLst>
                                    <p:cond delay="0"/>
                                  </p:stCondLst>
                                  <p:childTnLst>
                                    <p:set>
                                      <p:cBhvr>
                                        <p:cTn id="17" dur="1" fill="hold">
                                          <p:stCondLst>
                                            <p:cond delay="0"/>
                                          </p:stCondLst>
                                        </p:cTn>
                                        <p:tgtEl>
                                          <p:spTgt spid="5"/>
                                        </p:tgtEl>
                                        <p:attrNameLst>
                                          <p:attrName>style.visibility</p:attrName>
                                        </p:attrNameLst>
                                      </p:cBhvr>
                                      <p:to>
                                        <p:strVal val="visible"/>
                                      </p:to>
                                    </p:set>
                                    <p:anim calcmode="lin" valueType="num">
                                      <p:cBhvr additive="base">
                                        <p:cTn id="18" dur="3000" fill="hold"/>
                                        <p:tgtEl>
                                          <p:spTgt spid="5"/>
                                        </p:tgtEl>
                                        <p:attrNameLst>
                                          <p:attrName>ppt_x</p:attrName>
                                        </p:attrNameLst>
                                      </p:cBhvr>
                                      <p:tavLst>
                                        <p:tav tm="0">
                                          <p:val>
                                            <p:strVal val="#ppt_x"/>
                                          </p:val>
                                        </p:tav>
                                        <p:tav tm="100000">
                                          <p:val>
                                            <p:strVal val="#ppt_x"/>
                                          </p:val>
                                        </p:tav>
                                      </p:tavLst>
                                    </p:anim>
                                    <p:anim calcmode="lin" valueType="num">
                                      <p:cBhvr additive="base">
                                        <p:cTn id="19" dur="3000" fill="hold"/>
                                        <p:tgtEl>
                                          <p:spTgt spid="5"/>
                                        </p:tgtEl>
                                        <p:attrNameLst>
                                          <p:attrName>ppt_y</p:attrName>
                                        </p:attrNameLst>
                                      </p:cBhvr>
                                      <p:tavLst>
                                        <p:tav tm="0">
                                          <p:val>
                                            <p:strVal val="1+#ppt_h/2"/>
                                          </p:val>
                                        </p:tav>
                                        <p:tav tm="100000">
                                          <p:val>
                                            <p:strVal val="#ppt_y"/>
                                          </p:val>
                                        </p:tav>
                                      </p:tavLst>
                                    </p:anim>
                                  </p:childTnLst>
                                </p:cTn>
                              </p:par>
                              <p:par>
                                <p:cTn id="20" presetID="2" presetClass="entr" presetSubtype="4" fill="hold" grpId="0" nodeType="withEffect">
                                  <p:stCondLst>
                                    <p:cond delay="0"/>
                                  </p:stCondLst>
                                  <p:childTnLst>
                                    <p:set>
                                      <p:cBhvr>
                                        <p:cTn id="21" dur="1" fill="hold">
                                          <p:stCondLst>
                                            <p:cond delay="0"/>
                                          </p:stCondLst>
                                        </p:cTn>
                                        <p:tgtEl>
                                          <p:spTgt spid="6"/>
                                        </p:tgtEl>
                                        <p:attrNameLst>
                                          <p:attrName>style.visibility</p:attrName>
                                        </p:attrNameLst>
                                      </p:cBhvr>
                                      <p:to>
                                        <p:strVal val="visible"/>
                                      </p:to>
                                    </p:set>
                                    <p:anim calcmode="lin" valueType="num">
                                      <p:cBhvr additive="base">
                                        <p:cTn id="22" dur="3000" fill="hold"/>
                                        <p:tgtEl>
                                          <p:spTgt spid="6"/>
                                        </p:tgtEl>
                                        <p:attrNameLst>
                                          <p:attrName>ppt_x</p:attrName>
                                        </p:attrNameLst>
                                      </p:cBhvr>
                                      <p:tavLst>
                                        <p:tav tm="0">
                                          <p:val>
                                            <p:strVal val="#ppt_x"/>
                                          </p:val>
                                        </p:tav>
                                        <p:tav tm="100000">
                                          <p:val>
                                            <p:strVal val="#ppt_x"/>
                                          </p:val>
                                        </p:tav>
                                      </p:tavLst>
                                    </p:anim>
                                    <p:anim calcmode="lin" valueType="num">
                                      <p:cBhvr additive="base">
                                        <p:cTn id="23" dur="3000" fill="hold"/>
                                        <p:tgtEl>
                                          <p:spTgt spid="6"/>
                                        </p:tgtEl>
                                        <p:attrNameLst>
                                          <p:attrName>ppt_y</p:attrName>
                                        </p:attrNameLst>
                                      </p:cBhvr>
                                      <p:tavLst>
                                        <p:tav tm="0">
                                          <p:val>
                                            <p:strVal val="1+#ppt_h/2"/>
                                          </p:val>
                                        </p:tav>
                                        <p:tav tm="100000">
                                          <p:val>
                                            <p:strVal val="#ppt_y"/>
                                          </p:val>
                                        </p:tav>
                                      </p:tavLst>
                                    </p:anim>
                                  </p:childTnLst>
                                </p:cTn>
                              </p:par>
                              <p:par>
                                <p:cTn id="24" presetID="2" presetClass="entr" presetSubtype="4" fill="hold" grpId="0" nodeType="withEffect">
                                  <p:stCondLst>
                                    <p:cond delay="0"/>
                                  </p:stCondLst>
                                  <p:childTnLst>
                                    <p:set>
                                      <p:cBhvr>
                                        <p:cTn id="25" dur="1" fill="hold">
                                          <p:stCondLst>
                                            <p:cond delay="0"/>
                                          </p:stCondLst>
                                        </p:cTn>
                                        <p:tgtEl>
                                          <p:spTgt spid="7"/>
                                        </p:tgtEl>
                                        <p:attrNameLst>
                                          <p:attrName>style.visibility</p:attrName>
                                        </p:attrNameLst>
                                      </p:cBhvr>
                                      <p:to>
                                        <p:strVal val="visible"/>
                                      </p:to>
                                    </p:set>
                                    <p:anim calcmode="lin" valueType="num">
                                      <p:cBhvr additive="base">
                                        <p:cTn id="26" dur="3000" fill="hold"/>
                                        <p:tgtEl>
                                          <p:spTgt spid="7"/>
                                        </p:tgtEl>
                                        <p:attrNameLst>
                                          <p:attrName>ppt_x</p:attrName>
                                        </p:attrNameLst>
                                      </p:cBhvr>
                                      <p:tavLst>
                                        <p:tav tm="0">
                                          <p:val>
                                            <p:strVal val="#ppt_x"/>
                                          </p:val>
                                        </p:tav>
                                        <p:tav tm="100000">
                                          <p:val>
                                            <p:strVal val="#ppt_x"/>
                                          </p:val>
                                        </p:tav>
                                      </p:tavLst>
                                    </p:anim>
                                    <p:anim calcmode="lin" valueType="num">
                                      <p:cBhvr additive="base">
                                        <p:cTn id="27" dur="3000" fill="hold"/>
                                        <p:tgtEl>
                                          <p:spTgt spid="7"/>
                                        </p:tgtEl>
                                        <p:attrNameLst>
                                          <p:attrName>ppt_y</p:attrName>
                                        </p:attrNameLst>
                                      </p:cBhvr>
                                      <p:tavLst>
                                        <p:tav tm="0">
                                          <p:val>
                                            <p:strVal val="1+#ppt_h/2"/>
                                          </p:val>
                                        </p:tav>
                                        <p:tav tm="100000">
                                          <p:val>
                                            <p:strVal val="#ppt_y"/>
                                          </p:val>
                                        </p:tav>
                                      </p:tavLst>
                                    </p:anim>
                                  </p:childTnLst>
                                </p:cTn>
                              </p:par>
                              <p:par>
                                <p:cTn id="28" presetID="2" presetClass="entr" presetSubtype="4" fill="hold" grpId="0" nodeType="withEffect">
                                  <p:stCondLst>
                                    <p:cond delay="0"/>
                                  </p:stCondLst>
                                  <p:childTnLst>
                                    <p:set>
                                      <p:cBhvr>
                                        <p:cTn id="29" dur="1" fill="hold">
                                          <p:stCondLst>
                                            <p:cond delay="0"/>
                                          </p:stCondLst>
                                        </p:cTn>
                                        <p:tgtEl>
                                          <p:spTgt spid="8"/>
                                        </p:tgtEl>
                                        <p:attrNameLst>
                                          <p:attrName>style.visibility</p:attrName>
                                        </p:attrNameLst>
                                      </p:cBhvr>
                                      <p:to>
                                        <p:strVal val="visible"/>
                                      </p:to>
                                    </p:set>
                                    <p:anim calcmode="lin" valueType="num">
                                      <p:cBhvr additive="base">
                                        <p:cTn id="30" dur="3000" fill="hold"/>
                                        <p:tgtEl>
                                          <p:spTgt spid="8"/>
                                        </p:tgtEl>
                                        <p:attrNameLst>
                                          <p:attrName>ppt_x</p:attrName>
                                        </p:attrNameLst>
                                      </p:cBhvr>
                                      <p:tavLst>
                                        <p:tav tm="0">
                                          <p:val>
                                            <p:strVal val="#ppt_x"/>
                                          </p:val>
                                        </p:tav>
                                        <p:tav tm="100000">
                                          <p:val>
                                            <p:strVal val="#ppt_x"/>
                                          </p:val>
                                        </p:tav>
                                      </p:tavLst>
                                    </p:anim>
                                    <p:anim calcmode="lin" valueType="num">
                                      <p:cBhvr additive="base">
                                        <p:cTn id="31" dur="3000" fill="hold"/>
                                        <p:tgtEl>
                                          <p:spTgt spid="8"/>
                                        </p:tgtEl>
                                        <p:attrNameLst>
                                          <p:attrName>ppt_y</p:attrName>
                                        </p:attrNameLst>
                                      </p:cBhvr>
                                      <p:tavLst>
                                        <p:tav tm="0">
                                          <p:val>
                                            <p:strVal val="1+#ppt_h/2"/>
                                          </p:val>
                                        </p:tav>
                                        <p:tav tm="100000">
                                          <p:val>
                                            <p:strVal val="#ppt_y"/>
                                          </p:val>
                                        </p:tav>
                                      </p:tavLst>
                                    </p:anim>
                                  </p:childTnLst>
                                </p:cTn>
                              </p:par>
                              <p:par>
                                <p:cTn id="32" presetID="2" presetClass="entr" presetSubtype="4" fill="hold" grpId="0" nodeType="withEffect">
                                  <p:stCondLst>
                                    <p:cond delay="0"/>
                                  </p:stCondLst>
                                  <p:childTnLst>
                                    <p:set>
                                      <p:cBhvr>
                                        <p:cTn id="33" dur="1" fill="hold">
                                          <p:stCondLst>
                                            <p:cond delay="0"/>
                                          </p:stCondLst>
                                        </p:cTn>
                                        <p:tgtEl>
                                          <p:spTgt spid="9"/>
                                        </p:tgtEl>
                                        <p:attrNameLst>
                                          <p:attrName>style.visibility</p:attrName>
                                        </p:attrNameLst>
                                      </p:cBhvr>
                                      <p:to>
                                        <p:strVal val="visible"/>
                                      </p:to>
                                    </p:set>
                                    <p:anim calcmode="lin" valueType="num">
                                      <p:cBhvr additive="base">
                                        <p:cTn id="34" dur="3000" fill="hold"/>
                                        <p:tgtEl>
                                          <p:spTgt spid="9"/>
                                        </p:tgtEl>
                                        <p:attrNameLst>
                                          <p:attrName>ppt_x</p:attrName>
                                        </p:attrNameLst>
                                      </p:cBhvr>
                                      <p:tavLst>
                                        <p:tav tm="0">
                                          <p:val>
                                            <p:strVal val="#ppt_x"/>
                                          </p:val>
                                        </p:tav>
                                        <p:tav tm="100000">
                                          <p:val>
                                            <p:strVal val="#ppt_x"/>
                                          </p:val>
                                        </p:tav>
                                      </p:tavLst>
                                    </p:anim>
                                    <p:anim calcmode="lin" valueType="num">
                                      <p:cBhvr additive="base">
                                        <p:cTn id="35" dur="3000" fill="hold"/>
                                        <p:tgtEl>
                                          <p:spTgt spid="9"/>
                                        </p:tgtEl>
                                        <p:attrNameLst>
                                          <p:attrName>ppt_y</p:attrName>
                                        </p:attrNameLst>
                                      </p:cBhvr>
                                      <p:tavLst>
                                        <p:tav tm="0">
                                          <p:val>
                                            <p:strVal val="1+#ppt_h/2"/>
                                          </p:val>
                                        </p:tav>
                                        <p:tav tm="100000">
                                          <p:val>
                                            <p:strVal val="#ppt_y"/>
                                          </p:val>
                                        </p:tav>
                                      </p:tavLst>
                                    </p:anim>
                                  </p:childTnLst>
                                </p:cTn>
                              </p:par>
                              <p:par>
                                <p:cTn id="36" presetID="2" presetClass="entr" presetSubtype="4" fill="hold" grpId="0" nodeType="withEffect">
                                  <p:stCondLst>
                                    <p:cond delay="0"/>
                                  </p:stCondLst>
                                  <p:childTnLst>
                                    <p:set>
                                      <p:cBhvr>
                                        <p:cTn id="37" dur="1" fill="hold">
                                          <p:stCondLst>
                                            <p:cond delay="0"/>
                                          </p:stCondLst>
                                        </p:cTn>
                                        <p:tgtEl>
                                          <p:spTgt spid="10"/>
                                        </p:tgtEl>
                                        <p:attrNameLst>
                                          <p:attrName>style.visibility</p:attrName>
                                        </p:attrNameLst>
                                      </p:cBhvr>
                                      <p:to>
                                        <p:strVal val="visible"/>
                                      </p:to>
                                    </p:set>
                                    <p:anim calcmode="lin" valueType="num">
                                      <p:cBhvr additive="base">
                                        <p:cTn id="38" dur="3000" fill="hold"/>
                                        <p:tgtEl>
                                          <p:spTgt spid="10"/>
                                        </p:tgtEl>
                                        <p:attrNameLst>
                                          <p:attrName>ppt_x</p:attrName>
                                        </p:attrNameLst>
                                      </p:cBhvr>
                                      <p:tavLst>
                                        <p:tav tm="0">
                                          <p:val>
                                            <p:strVal val="#ppt_x"/>
                                          </p:val>
                                        </p:tav>
                                        <p:tav tm="100000">
                                          <p:val>
                                            <p:strVal val="#ppt_x"/>
                                          </p:val>
                                        </p:tav>
                                      </p:tavLst>
                                    </p:anim>
                                    <p:anim calcmode="lin" valueType="num">
                                      <p:cBhvr additive="base">
                                        <p:cTn id="39" dur="3000" fill="hold"/>
                                        <p:tgtEl>
                                          <p:spTgt spid="10"/>
                                        </p:tgtEl>
                                        <p:attrNameLst>
                                          <p:attrName>ppt_y</p:attrName>
                                        </p:attrNameLst>
                                      </p:cBhvr>
                                      <p:tavLst>
                                        <p:tav tm="0">
                                          <p:val>
                                            <p:strVal val="1+#ppt_h/2"/>
                                          </p:val>
                                        </p:tav>
                                        <p:tav tm="100000">
                                          <p:val>
                                            <p:strVal val="#ppt_y"/>
                                          </p:val>
                                        </p:tav>
                                      </p:tavLst>
                                    </p:anim>
                                  </p:childTnLst>
                                </p:cTn>
                              </p:par>
                              <p:par>
                                <p:cTn id="40" presetID="2" presetClass="entr" presetSubtype="4" fill="hold" grpId="0" nodeType="withEffect">
                                  <p:stCondLst>
                                    <p:cond delay="0"/>
                                  </p:stCondLst>
                                  <p:childTnLst>
                                    <p:set>
                                      <p:cBhvr>
                                        <p:cTn id="41" dur="1" fill="hold">
                                          <p:stCondLst>
                                            <p:cond delay="0"/>
                                          </p:stCondLst>
                                        </p:cTn>
                                        <p:tgtEl>
                                          <p:spTgt spid="11"/>
                                        </p:tgtEl>
                                        <p:attrNameLst>
                                          <p:attrName>style.visibility</p:attrName>
                                        </p:attrNameLst>
                                      </p:cBhvr>
                                      <p:to>
                                        <p:strVal val="visible"/>
                                      </p:to>
                                    </p:set>
                                    <p:anim calcmode="lin" valueType="num">
                                      <p:cBhvr additive="base">
                                        <p:cTn id="42" dur="3000" fill="hold"/>
                                        <p:tgtEl>
                                          <p:spTgt spid="11"/>
                                        </p:tgtEl>
                                        <p:attrNameLst>
                                          <p:attrName>ppt_x</p:attrName>
                                        </p:attrNameLst>
                                      </p:cBhvr>
                                      <p:tavLst>
                                        <p:tav tm="0">
                                          <p:val>
                                            <p:strVal val="#ppt_x"/>
                                          </p:val>
                                        </p:tav>
                                        <p:tav tm="100000">
                                          <p:val>
                                            <p:strVal val="#ppt_x"/>
                                          </p:val>
                                        </p:tav>
                                      </p:tavLst>
                                    </p:anim>
                                    <p:anim calcmode="lin" valueType="num">
                                      <p:cBhvr additive="base">
                                        <p:cTn id="43" dur="3000" fill="hold"/>
                                        <p:tgtEl>
                                          <p:spTgt spid="11"/>
                                        </p:tgtEl>
                                        <p:attrNameLst>
                                          <p:attrName>ppt_y</p:attrName>
                                        </p:attrNameLst>
                                      </p:cBhvr>
                                      <p:tavLst>
                                        <p:tav tm="0">
                                          <p:val>
                                            <p:strVal val="1+#ppt_h/2"/>
                                          </p:val>
                                        </p:tav>
                                        <p:tav tm="100000">
                                          <p:val>
                                            <p:strVal val="#ppt_y"/>
                                          </p:val>
                                        </p:tav>
                                      </p:tavLst>
                                    </p:anim>
                                  </p:childTnLst>
                                </p:cTn>
                              </p:par>
                              <p:par>
                                <p:cTn id="44" presetID="2" presetClass="entr" presetSubtype="4" fill="hold" grpId="0" nodeType="withEffect">
                                  <p:stCondLst>
                                    <p:cond delay="0"/>
                                  </p:stCondLst>
                                  <p:childTnLst>
                                    <p:set>
                                      <p:cBhvr>
                                        <p:cTn id="45" dur="1" fill="hold">
                                          <p:stCondLst>
                                            <p:cond delay="0"/>
                                          </p:stCondLst>
                                        </p:cTn>
                                        <p:tgtEl>
                                          <p:spTgt spid="12"/>
                                        </p:tgtEl>
                                        <p:attrNameLst>
                                          <p:attrName>style.visibility</p:attrName>
                                        </p:attrNameLst>
                                      </p:cBhvr>
                                      <p:to>
                                        <p:strVal val="visible"/>
                                      </p:to>
                                    </p:set>
                                    <p:anim calcmode="lin" valueType="num">
                                      <p:cBhvr additive="base">
                                        <p:cTn id="46" dur="3000" fill="hold"/>
                                        <p:tgtEl>
                                          <p:spTgt spid="12"/>
                                        </p:tgtEl>
                                        <p:attrNameLst>
                                          <p:attrName>ppt_x</p:attrName>
                                        </p:attrNameLst>
                                      </p:cBhvr>
                                      <p:tavLst>
                                        <p:tav tm="0">
                                          <p:val>
                                            <p:strVal val="#ppt_x"/>
                                          </p:val>
                                        </p:tav>
                                        <p:tav tm="100000">
                                          <p:val>
                                            <p:strVal val="#ppt_x"/>
                                          </p:val>
                                        </p:tav>
                                      </p:tavLst>
                                    </p:anim>
                                    <p:anim calcmode="lin" valueType="num">
                                      <p:cBhvr additive="base">
                                        <p:cTn id="47" dur="3000" fill="hold"/>
                                        <p:tgtEl>
                                          <p:spTgt spid="12"/>
                                        </p:tgtEl>
                                        <p:attrNameLst>
                                          <p:attrName>ppt_y</p:attrName>
                                        </p:attrNameLst>
                                      </p:cBhvr>
                                      <p:tavLst>
                                        <p:tav tm="0">
                                          <p:val>
                                            <p:strVal val="1+#ppt_h/2"/>
                                          </p:val>
                                        </p:tav>
                                        <p:tav tm="100000">
                                          <p:val>
                                            <p:strVal val="#ppt_y"/>
                                          </p:val>
                                        </p:tav>
                                      </p:tavLst>
                                    </p:anim>
                                  </p:childTnLst>
                                </p:cTn>
                              </p:par>
                              <p:par>
                                <p:cTn id="48" presetID="2" presetClass="entr" presetSubtype="4" fill="hold" grpId="0" nodeType="withEffect">
                                  <p:stCondLst>
                                    <p:cond delay="0"/>
                                  </p:stCondLst>
                                  <p:childTnLst>
                                    <p:set>
                                      <p:cBhvr>
                                        <p:cTn id="49" dur="1" fill="hold">
                                          <p:stCondLst>
                                            <p:cond delay="0"/>
                                          </p:stCondLst>
                                        </p:cTn>
                                        <p:tgtEl>
                                          <p:spTgt spid="13"/>
                                        </p:tgtEl>
                                        <p:attrNameLst>
                                          <p:attrName>style.visibility</p:attrName>
                                        </p:attrNameLst>
                                      </p:cBhvr>
                                      <p:to>
                                        <p:strVal val="visible"/>
                                      </p:to>
                                    </p:set>
                                    <p:anim calcmode="lin" valueType="num">
                                      <p:cBhvr additive="base">
                                        <p:cTn id="50" dur="3000" fill="hold"/>
                                        <p:tgtEl>
                                          <p:spTgt spid="13"/>
                                        </p:tgtEl>
                                        <p:attrNameLst>
                                          <p:attrName>ppt_x</p:attrName>
                                        </p:attrNameLst>
                                      </p:cBhvr>
                                      <p:tavLst>
                                        <p:tav tm="0">
                                          <p:val>
                                            <p:strVal val="#ppt_x"/>
                                          </p:val>
                                        </p:tav>
                                        <p:tav tm="100000">
                                          <p:val>
                                            <p:strVal val="#ppt_x"/>
                                          </p:val>
                                        </p:tav>
                                      </p:tavLst>
                                    </p:anim>
                                    <p:anim calcmode="lin" valueType="num">
                                      <p:cBhvr additive="base">
                                        <p:cTn id="51" dur="3000" fill="hold"/>
                                        <p:tgtEl>
                                          <p:spTgt spid="13"/>
                                        </p:tgtEl>
                                        <p:attrNameLst>
                                          <p:attrName>ppt_y</p:attrName>
                                        </p:attrNameLst>
                                      </p:cBhvr>
                                      <p:tavLst>
                                        <p:tav tm="0">
                                          <p:val>
                                            <p:strVal val="1+#ppt_h/2"/>
                                          </p:val>
                                        </p:tav>
                                        <p:tav tm="100000">
                                          <p:val>
                                            <p:strVal val="#ppt_y"/>
                                          </p:val>
                                        </p:tav>
                                      </p:tavLst>
                                    </p:anim>
                                  </p:childTnLst>
                                </p:cTn>
                              </p:par>
                              <p:par>
                                <p:cTn id="52" presetID="2" presetClass="entr" presetSubtype="4" fill="hold" grpId="0" nodeType="withEffect">
                                  <p:stCondLst>
                                    <p:cond delay="0"/>
                                  </p:stCondLst>
                                  <p:childTnLst>
                                    <p:set>
                                      <p:cBhvr>
                                        <p:cTn id="53" dur="1" fill="hold">
                                          <p:stCondLst>
                                            <p:cond delay="0"/>
                                          </p:stCondLst>
                                        </p:cTn>
                                        <p:tgtEl>
                                          <p:spTgt spid="14"/>
                                        </p:tgtEl>
                                        <p:attrNameLst>
                                          <p:attrName>style.visibility</p:attrName>
                                        </p:attrNameLst>
                                      </p:cBhvr>
                                      <p:to>
                                        <p:strVal val="visible"/>
                                      </p:to>
                                    </p:set>
                                    <p:anim calcmode="lin" valueType="num">
                                      <p:cBhvr additive="base">
                                        <p:cTn id="54" dur="3000" fill="hold"/>
                                        <p:tgtEl>
                                          <p:spTgt spid="14"/>
                                        </p:tgtEl>
                                        <p:attrNameLst>
                                          <p:attrName>ppt_x</p:attrName>
                                        </p:attrNameLst>
                                      </p:cBhvr>
                                      <p:tavLst>
                                        <p:tav tm="0">
                                          <p:val>
                                            <p:strVal val="#ppt_x"/>
                                          </p:val>
                                        </p:tav>
                                        <p:tav tm="100000">
                                          <p:val>
                                            <p:strVal val="#ppt_x"/>
                                          </p:val>
                                        </p:tav>
                                      </p:tavLst>
                                    </p:anim>
                                    <p:anim calcmode="lin" valueType="num">
                                      <p:cBhvr additive="base">
                                        <p:cTn id="55" dur="3000" fill="hold"/>
                                        <p:tgtEl>
                                          <p:spTgt spid="14"/>
                                        </p:tgtEl>
                                        <p:attrNameLst>
                                          <p:attrName>ppt_y</p:attrName>
                                        </p:attrNameLst>
                                      </p:cBhvr>
                                      <p:tavLst>
                                        <p:tav tm="0">
                                          <p:val>
                                            <p:strVal val="1+#ppt_h/2"/>
                                          </p:val>
                                        </p:tav>
                                        <p:tav tm="100000">
                                          <p:val>
                                            <p:strVal val="#ppt_y"/>
                                          </p:val>
                                        </p:tav>
                                      </p:tavLst>
                                    </p:anim>
                                  </p:childTnLst>
                                </p:cTn>
                              </p:par>
                              <p:par>
                                <p:cTn id="56" presetID="2" presetClass="entr" presetSubtype="4" fill="hold" grpId="0" nodeType="withEffect">
                                  <p:stCondLst>
                                    <p:cond delay="0"/>
                                  </p:stCondLst>
                                  <p:childTnLst>
                                    <p:set>
                                      <p:cBhvr>
                                        <p:cTn id="57" dur="1" fill="hold">
                                          <p:stCondLst>
                                            <p:cond delay="0"/>
                                          </p:stCondLst>
                                        </p:cTn>
                                        <p:tgtEl>
                                          <p:spTgt spid="15"/>
                                        </p:tgtEl>
                                        <p:attrNameLst>
                                          <p:attrName>style.visibility</p:attrName>
                                        </p:attrNameLst>
                                      </p:cBhvr>
                                      <p:to>
                                        <p:strVal val="visible"/>
                                      </p:to>
                                    </p:set>
                                    <p:anim calcmode="lin" valueType="num">
                                      <p:cBhvr additive="base">
                                        <p:cTn id="58" dur="3000" fill="hold"/>
                                        <p:tgtEl>
                                          <p:spTgt spid="15"/>
                                        </p:tgtEl>
                                        <p:attrNameLst>
                                          <p:attrName>ppt_x</p:attrName>
                                        </p:attrNameLst>
                                      </p:cBhvr>
                                      <p:tavLst>
                                        <p:tav tm="0">
                                          <p:val>
                                            <p:strVal val="#ppt_x"/>
                                          </p:val>
                                        </p:tav>
                                        <p:tav tm="100000">
                                          <p:val>
                                            <p:strVal val="#ppt_x"/>
                                          </p:val>
                                        </p:tav>
                                      </p:tavLst>
                                    </p:anim>
                                    <p:anim calcmode="lin" valueType="num">
                                      <p:cBhvr additive="base">
                                        <p:cTn id="59" dur="3000" fill="hold"/>
                                        <p:tgtEl>
                                          <p:spTgt spid="15"/>
                                        </p:tgtEl>
                                        <p:attrNameLst>
                                          <p:attrName>ppt_y</p:attrName>
                                        </p:attrNameLst>
                                      </p:cBhvr>
                                      <p:tavLst>
                                        <p:tav tm="0">
                                          <p:val>
                                            <p:strVal val="1+#ppt_h/2"/>
                                          </p:val>
                                        </p:tav>
                                        <p:tav tm="100000">
                                          <p:val>
                                            <p:strVal val="#ppt_y"/>
                                          </p:val>
                                        </p:tav>
                                      </p:tavLst>
                                    </p:anim>
                                  </p:childTnLst>
                                </p:cTn>
                              </p:par>
                              <p:par>
                                <p:cTn id="60" presetID="2" presetClass="entr" presetSubtype="4" fill="hold" grpId="0" nodeType="withEffect">
                                  <p:stCondLst>
                                    <p:cond delay="0"/>
                                  </p:stCondLst>
                                  <p:childTnLst>
                                    <p:set>
                                      <p:cBhvr>
                                        <p:cTn id="61" dur="1" fill="hold">
                                          <p:stCondLst>
                                            <p:cond delay="0"/>
                                          </p:stCondLst>
                                        </p:cTn>
                                        <p:tgtEl>
                                          <p:spTgt spid="16"/>
                                        </p:tgtEl>
                                        <p:attrNameLst>
                                          <p:attrName>style.visibility</p:attrName>
                                        </p:attrNameLst>
                                      </p:cBhvr>
                                      <p:to>
                                        <p:strVal val="visible"/>
                                      </p:to>
                                    </p:set>
                                    <p:anim calcmode="lin" valueType="num">
                                      <p:cBhvr additive="base">
                                        <p:cTn id="62" dur="3000" fill="hold"/>
                                        <p:tgtEl>
                                          <p:spTgt spid="16"/>
                                        </p:tgtEl>
                                        <p:attrNameLst>
                                          <p:attrName>ppt_x</p:attrName>
                                        </p:attrNameLst>
                                      </p:cBhvr>
                                      <p:tavLst>
                                        <p:tav tm="0">
                                          <p:val>
                                            <p:strVal val="#ppt_x"/>
                                          </p:val>
                                        </p:tav>
                                        <p:tav tm="100000">
                                          <p:val>
                                            <p:strVal val="#ppt_x"/>
                                          </p:val>
                                        </p:tav>
                                      </p:tavLst>
                                    </p:anim>
                                    <p:anim calcmode="lin" valueType="num">
                                      <p:cBhvr additive="base">
                                        <p:cTn id="63" dur="3000" fill="hold"/>
                                        <p:tgtEl>
                                          <p:spTgt spid="16"/>
                                        </p:tgtEl>
                                        <p:attrNameLst>
                                          <p:attrName>ppt_y</p:attrName>
                                        </p:attrNameLst>
                                      </p:cBhvr>
                                      <p:tavLst>
                                        <p:tav tm="0">
                                          <p:val>
                                            <p:strVal val="1+#ppt_h/2"/>
                                          </p:val>
                                        </p:tav>
                                        <p:tav tm="100000">
                                          <p:val>
                                            <p:strVal val="#ppt_y"/>
                                          </p:val>
                                        </p:tav>
                                      </p:tavLst>
                                    </p:anim>
                                  </p:childTnLst>
                                </p:cTn>
                              </p:par>
                              <p:par>
                                <p:cTn id="64" presetID="2" presetClass="entr" presetSubtype="4" fill="hold" grpId="0" nodeType="withEffect">
                                  <p:stCondLst>
                                    <p:cond delay="0"/>
                                  </p:stCondLst>
                                  <p:childTnLst>
                                    <p:set>
                                      <p:cBhvr>
                                        <p:cTn id="65" dur="1" fill="hold">
                                          <p:stCondLst>
                                            <p:cond delay="0"/>
                                          </p:stCondLst>
                                        </p:cTn>
                                        <p:tgtEl>
                                          <p:spTgt spid="17"/>
                                        </p:tgtEl>
                                        <p:attrNameLst>
                                          <p:attrName>style.visibility</p:attrName>
                                        </p:attrNameLst>
                                      </p:cBhvr>
                                      <p:to>
                                        <p:strVal val="visible"/>
                                      </p:to>
                                    </p:set>
                                    <p:anim calcmode="lin" valueType="num">
                                      <p:cBhvr additive="base">
                                        <p:cTn id="66" dur="3000" fill="hold"/>
                                        <p:tgtEl>
                                          <p:spTgt spid="17"/>
                                        </p:tgtEl>
                                        <p:attrNameLst>
                                          <p:attrName>ppt_x</p:attrName>
                                        </p:attrNameLst>
                                      </p:cBhvr>
                                      <p:tavLst>
                                        <p:tav tm="0">
                                          <p:val>
                                            <p:strVal val="#ppt_x"/>
                                          </p:val>
                                        </p:tav>
                                        <p:tav tm="100000">
                                          <p:val>
                                            <p:strVal val="#ppt_x"/>
                                          </p:val>
                                        </p:tav>
                                      </p:tavLst>
                                    </p:anim>
                                    <p:anim calcmode="lin" valueType="num">
                                      <p:cBhvr additive="base">
                                        <p:cTn id="67" dur="3000" fill="hold"/>
                                        <p:tgtEl>
                                          <p:spTgt spid="17"/>
                                        </p:tgtEl>
                                        <p:attrNameLst>
                                          <p:attrName>ppt_y</p:attrName>
                                        </p:attrNameLst>
                                      </p:cBhvr>
                                      <p:tavLst>
                                        <p:tav tm="0">
                                          <p:val>
                                            <p:strVal val="1+#ppt_h/2"/>
                                          </p:val>
                                        </p:tav>
                                        <p:tav tm="100000">
                                          <p:val>
                                            <p:strVal val="#ppt_y"/>
                                          </p:val>
                                        </p:tav>
                                      </p:tavLst>
                                    </p:anim>
                                  </p:childTnLst>
                                </p:cTn>
                              </p:par>
                              <p:par>
                                <p:cTn id="68" presetID="2" presetClass="entr" presetSubtype="4" fill="hold" grpId="0" nodeType="withEffect">
                                  <p:stCondLst>
                                    <p:cond delay="0"/>
                                  </p:stCondLst>
                                  <p:childTnLst>
                                    <p:set>
                                      <p:cBhvr>
                                        <p:cTn id="69" dur="1" fill="hold">
                                          <p:stCondLst>
                                            <p:cond delay="0"/>
                                          </p:stCondLst>
                                        </p:cTn>
                                        <p:tgtEl>
                                          <p:spTgt spid="18"/>
                                        </p:tgtEl>
                                        <p:attrNameLst>
                                          <p:attrName>style.visibility</p:attrName>
                                        </p:attrNameLst>
                                      </p:cBhvr>
                                      <p:to>
                                        <p:strVal val="visible"/>
                                      </p:to>
                                    </p:set>
                                    <p:anim calcmode="lin" valueType="num">
                                      <p:cBhvr additive="base">
                                        <p:cTn id="70" dur="3000" fill="hold"/>
                                        <p:tgtEl>
                                          <p:spTgt spid="18"/>
                                        </p:tgtEl>
                                        <p:attrNameLst>
                                          <p:attrName>ppt_x</p:attrName>
                                        </p:attrNameLst>
                                      </p:cBhvr>
                                      <p:tavLst>
                                        <p:tav tm="0">
                                          <p:val>
                                            <p:strVal val="#ppt_x"/>
                                          </p:val>
                                        </p:tav>
                                        <p:tav tm="100000">
                                          <p:val>
                                            <p:strVal val="#ppt_x"/>
                                          </p:val>
                                        </p:tav>
                                      </p:tavLst>
                                    </p:anim>
                                    <p:anim calcmode="lin" valueType="num">
                                      <p:cBhvr additive="base">
                                        <p:cTn id="71" dur="3000" fill="hold"/>
                                        <p:tgtEl>
                                          <p:spTgt spid="18"/>
                                        </p:tgtEl>
                                        <p:attrNameLst>
                                          <p:attrName>ppt_y</p:attrName>
                                        </p:attrNameLst>
                                      </p:cBhvr>
                                      <p:tavLst>
                                        <p:tav tm="0">
                                          <p:val>
                                            <p:strVal val="1+#ppt_h/2"/>
                                          </p:val>
                                        </p:tav>
                                        <p:tav tm="100000">
                                          <p:val>
                                            <p:strVal val="#ppt_y"/>
                                          </p:val>
                                        </p:tav>
                                      </p:tavLst>
                                    </p:anim>
                                  </p:childTnLst>
                                </p:cTn>
                              </p:par>
                              <p:par>
                                <p:cTn id="72" presetID="2" presetClass="entr" presetSubtype="4" fill="hold" grpId="0" nodeType="withEffect">
                                  <p:stCondLst>
                                    <p:cond delay="0"/>
                                  </p:stCondLst>
                                  <p:childTnLst>
                                    <p:set>
                                      <p:cBhvr>
                                        <p:cTn id="73" dur="1" fill="hold">
                                          <p:stCondLst>
                                            <p:cond delay="0"/>
                                          </p:stCondLst>
                                        </p:cTn>
                                        <p:tgtEl>
                                          <p:spTgt spid="19"/>
                                        </p:tgtEl>
                                        <p:attrNameLst>
                                          <p:attrName>style.visibility</p:attrName>
                                        </p:attrNameLst>
                                      </p:cBhvr>
                                      <p:to>
                                        <p:strVal val="visible"/>
                                      </p:to>
                                    </p:set>
                                    <p:anim calcmode="lin" valueType="num">
                                      <p:cBhvr additive="base">
                                        <p:cTn id="74" dur="3000" fill="hold"/>
                                        <p:tgtEl>
                                          <p:spTgt spid="19"/>
                                        </p:tgtEl>
                                        <p:attrNameLst>
                                          <p:attrName>ppt_x</p:attrName>
                                        </p:attrNameLst>
                                      </p:cBhvr>
                                      <p:tavLst>
                                        <p:tav tm="0">
                                          <p:val>
                                            <p:strVal val="#ppt_x"/>
                                          </p:val>
                                        </p:tav>
                                        <p:tav tm="100000">
                                          <p:val>
                                            <p:strVal val="#ppt_x"/>
                                          </p:val>
                                        </p:tav>
                                      </p:tavLst>
                                    </p:anim>
                                    <p:anim calcmode="lin" valueType="num">
                                      <p:cBhvr additive="base">
                                        <p:cTn id="75" dur="3000" fill="hold"/>
                                        <p:tgtEl>
                                          <p:spTgt spid="19"/>
                                        </p:tgtEl>
                                        <p:attrNameLst>
                                          <p:attrName>ppt_y</p:attrName>
                                        </p:attrNameLst>
                                      </p:cBhvr>
                                      <p:tavLst>
                                        <p:tav tm="0">
                                          <p:val>
                                            <p:strVal val="1+#ppt_h/2"/>
                                          </p:val>
                                        </p:tav>
                                        <p:tav tm="100000">
                                          <p:val>
                                            <p:strVal val="#ppt_y"/>
                                          </p:val>
                                        </p:tav>
                                      </p:tavLst>
                                    </p:anim>
                                  </p:childTnLst>
                                </p:cTn>
                              </p:par>
                              <p:par>
                                <p:cTn id="76" presetID="2" presetClass="entr" presetSubtype="4" fill="hold" grpId="0" nodeType="withEffect">
                                  <p:stCondLst>
                                    <p:cond delay="0"/>
                                  </p:stCondLst>
                                  <p:childTnLst>
                                    <p:set>
                                      <p:cBhvr>
                                        <p:cTn id="77" dur="1" fill="hold">
                                          <p:stCondLst>
                                            <p:cond delay="0"/>
                                          </p:stCondLst>
                                        </p:cTn>
                                        <p:tgtEl>
                                          <p:spTgt spid="20"/>
                                        </p:tgtEl>
                                        <p:attrNameLst>
                                          <p:attrName>style.visibility</p:attrName>
                                        </p:attrNameLst>
                                      </p:cBhvr>
                                      <p:to>
                                        <p:strVal val="visible"/>
                                      </p:to>
                                    </p:set>
                                    <p:anim calcmode="lin" valueType="num">
                                      <p:cBhvr additive="base">
                                        <p:cTn id="78" dur="3000" fill="hold"/>
                                        <p:tgtEl>
                                          <p:spTgt spid="20"/>
                                        </p:tgtEl>
                                        <p:attrNameLst>
                                          <p:attrName>ppt_x</p:attrName>
                                        </p:attrNameLst>
                                      </p:cBhvr>
                                      <p:tavLst>
                                        <p:tav tm="0">
                                          <p:val>
                                            <p:strVal val="#ppt_x"/>
                                          </p:val>
                                        </p:tav>
                                        <p:tav tm="100000">
                                          <p:val>
                                            <p:strVal val="#ppt_x"/>
                                          </p:val>
                                        </p:tav>
                                      </p:tavLst>
                                    </p:anim>
                                    <p:anim calcmode="lin" valueType="num">
                                      <p:cBhvr additive="base">
                                        <p:cTn id="79" dur="3000" fill="hold"/>
                                        <p:tgtEl>
                                          <p:spTgt spid="20"/>
                                        </p:tgtEl>
                                        <p:attrNameLst>
                                          <p:attrName>ppt_y</p:attrName>
                                        </p:attrNameLst>
                                      </p:cBhvr>
                                      <p:tavLst>
                                        <p:tav tm="0">
                                          <p:val>
                                            <p:strVal val="1+#ppt_h/2"/>
                                          </p:val>
                                        </p:tav>
                                        <p:tav tm="100000">
                                          <p:val>
                                            <p:strVal val="#ppt_y"/>
                                          </p:val>
                                        </p:tav>
                                      </p:tavLst>
                                    </p:anim>
                                  </p:childTnLst>
                                </p:cTn>
                              </p:par>
                              <p:par>
                                <p:cTn id="80" presetID="2" presetClass="entr" presetSubtype="4" fill="hold" grpId="0" nodeType="withEffect">
                                  <p:stCondLst>
                                    <p:cond delay="0"/>
                                  </p:stCondLst>
                                  <p:childTnLst>
                                    <p:set>
                                      <p:cBhvr>
                                        <p:cTn id="81" dur="1" fill="hold">
                                          <p:stCondLst>
                                            <p:cond delay="0"/>
                                          </p:stCondLst>
                                        </p:cTn>
                                        <p:tgtEl>
                                          <p:spTgt spid="21"/>
                                        </p:tgtEl>
                                        <p:attrNameLst>
                                          <p:attrName>style.visibility</p:attrName>
                                        </p:attrNameLst>
                                      </p:cBhvr>
                                      <p:to>
                                        <p:strVal val="visible"/>
                                      </p:to>
                                    </p:set>
                                    <p:anim calcmode="lin" valueType="num">
                                      <p:cBhvr additive="base">
                                        <p:cTn id="82" dur="3000" fill="hold"/>
                                        <p:tgtEl>
                                          <p:spTgt spid="21"/>
                                        </p:tgtEl>
                                        <p:attrNameLst>
                                          <p:attrName>ppt_x</p:attrName>
                                        </p:attrNameLst>
                                      </p:cBhvr>
                                      <p:tavLst>
                                        <p:tav tm="0">
                                          <p:val>
                                            <p:strVal val="#ppt_x"/>
                                          </p:val>
                                        </p:tav>
                                        <p:tav tm="100000">
                                          <p:val>
                                            <p:strVal val="#ppt_x"/>
                                          </p:val>
                                        </p:tav>
                                      </p:tavLst>
                                    </p:anim>
                                    <p:anim calcmode="lin" valueType="num">
                                      <p:cBhvr additive="base">
                                        <p:cTn id="83" dur="3000" fill="hold"/>
                                        <p:tgtEl>
                                          <p:spTgt spid="21"/>
                                        </p:tgtEl>
                                        <p:attrNameLst>
                                          <p:attrName>ppt_y</p:attrName>
                                        </p:attrNameLst>
                                      </p:cBhvr>
                                      <p:tavLst>
                                        <p:tav tm="0">
                                          <p:val>
                                            <p:strVal val="1+#ppt_h/2"/>
                                          </p:val>
                                        </p:tav>
                                        <p:tav tm="100000">
                                          <p:val>
                                            <p:strVal val="#ppt_y"/>
                                          </p:val>
                                        </p:tav>
                                      </p:tavLst>
                                    </p:anim>
                                  </p:childTnLst>
                                </p:cTn>
                              </p:par>
                              <p:par>
                                <p:cTn id="84" presetID="2" presetClass="entr" presetSubtype="4" fill="hold" grpId="0" nodeType="withEffect">
                                  <p:stCondLst>
                                    <p:cond delay="0"/>
                                  </p:stCondLst>
                                  <p:childTnLst>
                                    <p:set>
                                      <p:cBhvr>
                                        <p:cTn id="85" dur="1" fill="hold">
                                          <p:stCondLst>
                                            <p:cond delay="0"/>
                                          </p:stCondLst>
                                        </p:cTn>
                                        <p:tgtEl>
                                          <p:spTgt spid="22"/>
                                        </p:tgtEl>
                                        <p:attrNameLst>
                                          <p:attrName>style.visibility</p:attrName>
                                        </p:attrNameLst>
                                      </p:cBhvr>
                                      <p:to>
                                        <p:strVal val="visible"/>
                                      </p:to>
                                    </p:set>
                                    <p:anim calcmode="lin" valueType="num">
                                      <p:cBhvr additive="base">
                                        <p:cTn id="86" dur="3000" fill="hold"/>
                                        <p:tgtEl>
                                          <p:spTgt spid="22"/>
                                        </p:tgtEl>
                                        <p:attrNameLst>
                                          <p:attrName>ppt_x</p:attrName>
                                        </p:attrNameLst>
                                      </p:cBhvr>
                                      <p:tavLst>
                                        <p:tav tm="0">
                                          <p:val>
                                            <p:strVal val="#ppt_x"/>
                                          </p:val>
                                        </p:tav>
                                        <p:tav tm="100000">
                                          <p:val>
                                            <p:strVal val="#ppt_x"/>
                                          </p:val>
                                        </p:tav>
                                      </p:tavLst>
                                    </p:anim>
                                    <p:anim calcmode="lin" valueType="num">
                                      <p:cBhvr additive="base">
                                        <p:cTn id="87" dur="3000" fill="hold"/>
                                        <p:tgtEl>
                                          <p:spTgt spid="22"/>
                                        </p:tgtEl>
                                        <p:attrNameLst>
                                          <p:attrName>ppt_y</p:attrName>
                                        </p:attrNameLst>
                                      </p:cBhvr>
                                      <p:tavLst>
                                        <p:tav tm="0">
                                          <p:val>
                                            <p:strVal val="1+#ppt_h/2"/>
                                          </p:val>
                                        </p:tav>
                                        <p:tav tm="100000">
                                          <p:val>
                                            <p:strVal val="#ppt_y"/>
                                          </p:val>
                                        </p:tav>
                                      </p:tavLst>
                                    </p:anim>
                                  </p:childTnLst>
                                </p:cTn>
                              </p:par>
                              <p:par>
                                <p:cTn id="88" presetID="2" presetClass="entr" presetSubtype="4" fill="hold" grpId="0" nodeType="withEffect">
                                  <p:stCondLst>
                                    <p:cond delay="0"/>
                                  </p:stCondLst>
                                  <p:childTnLst>
                                    <p:set>
                                      <p:cBhvr>
                                        <p:cTn id="89" dur="1" fill="hold">
                                          <p:stCondLst>
                                            <p:cond delay="0"/>
                                          </p:stCondLst>
                                        </p:cTn>
                                        <p:tgtEl>
                                          <p:spTgt spid="23"/>
                                        </p:tgtEl>
                                        <p:attrNameLst>
                                          <p:attrName>style.visibility</p:attrName>
                                        </p:attrNameLst>
                                      </p:cBhvr>
                                      <p:to>
                                        <p:strVal val="visible"/>
                                      </p:to>
                                    </p:set>
                                    <p:anim calcmode="lin" valueType="num">
                                      <p:cBhvr additive="base">
                                        <p:cTn id="90" dur="3000" fill="hold"/>
                                        <p:tgtEl>
                                          <p:spTgt spid="23"/>
                                        </p:tgtEl>
                                        <p:attrNameLst>
                                          <p:attrName>ppt_x</p:attrName>
                                        </p:attrNameLst>
                                      </p:cBhvr>
                                      <p:tavLst>
                                        <p:tav tm="0">
                                          <p:val>
                                            <p:strVal val="#ppt_x"/>
                                          </p:val>
                                        </p:tav>
                                        <p:tav tm="100000">
                                          <p:val>
                                            <p:strVal val="#ppt_x"/>
                                          </p:val>
                                        </p:tav>
                                      </p:tavLst>
                                    </p:anim>
                                    <p:anim calcmode="lin" valueType="num">
                                      <p:cBhvr additive="base">
                                        <p:cTn id="91" dur="3000" fill="hold"/>
                                        <p:tgtEl>
                                          <p:spTgt spid="23"/>
                                        </p:tgtEl>
                                        <p:attrNameLst>
                                          <p:attrName>ppt_y</p:attrName>
                                        </p:attrNameLst>
                                      </p:cBhvr>
                                      <p:tavLst>
                                        <p:tav tm="0">
                                          <p:val>
                                            <p:strVal val="1+#ppt_h/2"/>
                                          </p:val>
                                        </p:tav>
                                        <p:tav tm="100000">
                                          <p:val>
                                            <p:strVal val="#ppt_y"/>
                                          </p:val>
                                        </p:tav>
                                      </p:tavLst>
                                    </p:anim>
                                  </p:childTnLst>
                                </p:cTn>
                              </p:par>
                              <p:par>
                                <p:cTn id="92" presetID="2" presetClass="entr" presetSubtype="4" fill="hold" grpId="0" nodeType="withEffect">
                                  <p:stCondLst>
                                    <p:cond delay="0"/>
                                  </p:stCondLst>
                                  <p:childTnLst>
                                    <p:set>
                                      <p:cBhvr>
                                        <p:cTn id="93" dur="1" fill="hold">
                                          <p:stCondLst>
                                            <p:cond delay="0"/>
                                          </p:stCondLst>
                                        </p:cTn>
                                        <p:tgtEl>
                                          <p:spTgt spid="24"/>
                                        </p:tgtEl>
                                        <p:attrNameLst>
                                          <p:attrName>style.visibility</p:attrName>
                                        </p:attrNameLst>
                                      </p:cBhvr>
                                      <p:to>
                                        <p:strVal val="visible"/>
                                      </p:to>
                                    </p:set>
                                    <p:anim calcmode="lin" valueType="num">
                                      <p:cBhvr additive="base">
                                        <p:cTn id="94" dur="3000" fill="hold"/>
                                        <p:tgtEl>
                                          <p:spTgt spid="24"/>
                                        </p:tgtEl>
                                        <p:attrNameLst>
                                          <p:attrName>ppt_x</p:attrName>
                                        </p:attrNameLst>
                                      </p:cBhvr>
                                      <p:tavLst>
                                        <p:tav tm="0">
                                          <p:val>
                                            <p:strVal val="#ppt_x"/>
                                          </p:val>
                                        </p:tav>
                                        <p:tav tm="100000">
                                          <p:val>
                                            <p:strVal val="#ppt_x"/>
                                          </p:val>
                                        </p:tav>
                                      </p:tavLst>
                                    </p:anim>
                                    <p:anim calcmode="lin" valueType="num">
                                      <p:cBhvr additive="base">
                                        <p:cTn id="95" dur="3000" fill="hold"/>
                                        <p:tgtEl>
                                          <p:spTgt spid="24"/>
                                        </p:tgtEl>
                                        <p:attrNameLst>
                                          <p:attrName>ppt_y</p:attrName>
                                        </p:attrNameLst>
                                      </p:cBhvr>
                                      <p:tavLst>
                                        <p:tav tm="0">
                                          <p:val>
                                            <p:strVal val="1+#ppt_h/2"/>
                                          </p:val>
                                        </p:tav>
                                        <p:tav tm="100000">
                                          <p:val>
                                            <p:strVal val="#ppt_y"/>
                                          </p:val>
                                        </p:tav>
                                      </p:tavLst>
                                    </p:anim>
                                  </p:childTnLst>
                                </p:cTn>
                              </p:par>
                              <p:par>
                                <p:cTn id="96" presetID="2" presetClass="entr" presetSubtype="4" fill="hold" grpId="0" nodeType="withEffect">
                                  <p:stCondLst>
                                    <p:cond delay="0"/>
                                  </p:stCondLst>
                                  <p:childTnLst>
                                    <p:set>
                                      <p:cBhvr>
                                        <p:cTn id="97" dur="1" fill="hold">
                                          <p:stCondLst>
                                            <p:cond delay="0"/>
                                          </p:stCondLst>
                                        </p:cTn>
                                        <p:tgtEl>
                                          <p:spTgt spid="25"/>
                                        </p:tgtEl>
                                        <p:attrNameLst>
                                          <p:attrName>style.visibility</p:attrName>
                                        </p:attrNameLst>
                                      </p:cBhvr>
                                      <p:to>
                                        <p:strVal val="visible"/>
                                      </p:to>
                                    </p:set>
                                    <p:anim calcmode="lin" valueType="num">
                                      <p:cBhvr additive="base">
                                        <p:cTn id="98" dur="3000" fill="hold"/>
                                        <p:tgtEl>
                                          <p:spTgt spid="25"/>
                                        </p:tgtEl>
                                        <p:attrNameLst>
                                          <p:attrName>ppt_x</p:attrName>
                                        </p:attrNameLst>
                                      </p:cBhvr>
                                      <p:tavLst>
                                        <p:tav tm="0">
                                          <p:val>
                                            <p:strVal val="#ppt_x"/>
                                          </p:val>
                                        </p:tav>
                                        <p:tav tm="100000">
                                          <p:val>
                                            <p:strVal val="#ppt_x"/>
                                          </p:val>
                                        </p:tav>
                                      </p:tavLst>
                                    </p:anim>
                                    <p:anim calcmode="lin" valueType="num">
                                      <p:cBhvr additive="base">
                                        <p:cTn id="99" dur="3000" fill="hold"/>
                                        <p:tgtEl>
                                          <p:spTgt spid="25"/>
                                        </p:tgtEl>
                                        <p:attrNameLst>
                                          <p:attrName>ppt_y</p:attrName>
                                        </p:attrNameLst>
                                      </p:cBhvr>
                                      <p:tavLst>
                                        <p:tav tm="0">
                                          <p:val>
                                            <p:strVal val="1+#ppt_h/2"/>
                                          </p:val>
                                        </p:tav>
                                        <p:tav tm="100000">
                                          <p:val>
                                            <p:strVal val="#ppt_y"/>
                                          </p:val>
                                        </p:tav>
                                      </p:tavLst>
                                    </p:anim>
                                  </p:childTnLst>
                                </p:cTn>
                              </p:par>
                              <p:par>
                                <p:cTn id="100" presetID="2" presetClass="entr" presetSubtype="4" fill="hold" grpId="0" nodeType="withEffect">
                                  <p:stCondLst>
                                    <p:cond delay="0"/>
                                  </p:stCondLst>
                                  <p:childTnLst>
                                    <p:set>
                                      <p:cBhvr>
                                        <p:cTn id="101" dur="1" fill="hold">
                                          <p:stCondLst>
                                            <p:cond delay="0"/>
                                          </p:stCondLst>
                                        </p:cTn>
                                        <p:tgtEl>
                                          <p:spTgt spid="26"/>
                                        </p:tgtEl>
                                        <p:attrNameLst>
                                          <p:attrName>style.visibility</p:attrName>
                                        </p:attrNameLst>
                                      </p:cBhvr>
                                      <p:to>
                                        <p:strVal val="visible"/>
                                      </p:to>
                                    </p:set>
                                    <p:anim calcmode="lin" valueType="num">
                                      <p:cBhvr additive="base">
                                        <p:cTn id="102" dur="3000" fill="hold"/>
                                        <p:tgtEl>
                                          <p:spTgt spid="26"/>
                                        </p:tgtEl>
                                        <p:attrNameLst>
                                          <p:attrName>ppt_x</p:attrName>
                                        </p:attrNameLst>
                                      </p:cBhvr>
                                      <p:tavLst>
                                        <p:tav tm="0">
                                          <p:val>
                                            <p:strVal val="#ppt_x"/>
                                          </p:val>
                                        </p:tav>
                                        <p:tav tm="100000">
                                          <p:val>
                                            <p:strVal val="#ppt_x"/>
                                          </p:val>
                                        </p:tav>
                                      </p:tavLst>
                                    </p:anim>
                                    <p:anim calcmode="lin" valueType="num">
                                      <p:cBhvr additive="base">
                                        <p:cTn id="103" dur="3000" fill="hold"/>
                                        <p:tgtEl>
                                          <p:spTgt spid="26"/>
                                        </p:tgtEl>
                                        <p:attrNameLst>
                                          <p:attrName>ppt_y</p:attrName>
                                        </p:attrNameLst>
                                      </p:cBhvr>
                                      <p:tavLst>
                                        <p:tav tm="0">
                                          <p:val>
                                            <p:strVal val="1+#ppt_h/2"/>
                                          </p:val>
                                        </p:tav>
                                        <p:tav tm="100000">
                                          <p:val>
                                            <p:strVal val="#ppt_y"/>
                                          </p:val>
                                        </p:tav>
                                      </p:tavLst>
                                    </p:anim>
                                  </p:childTnLst>
                                </p:cTn>
                              </p:par>
                              <p:par>
                                <p:cTn id="104" presetID="2" presetClass="entr" presetSubtype="4" fill="hold" grpId="0" nodeType="withEffect">
                                  <p:stCondLst>
                                    <p:cond delay="0"/>
                                  </p:stCondLst>
                                  <p:childTnLst>
                                    <p:set>
                                      <p:cBhvr>
                                        <p:cTn id="105" dur="1" fill="hold">
                                          <p:stCondLst>
                                            <p:cond delay="0"/>
                                          </p:stCondLst>
                                        </p:cTn>
                                        <p:tgtEl>
                                          <p:spTgt spid="27"/>
                                        </p:tgtEl>
                                        <p:attrNameLst>
                                          <p:attrName>style.visibility</p:attrName>
                                        </p:attrNameLst>
                                      </p:cBhvr>
                                      <p:to>
                                        <p:strVal val="visible"/>
                                      </p:to>
                                    </p:set>
                                    <p:anim calcmode="lin" valueType="num">
                                      <p:cBhvr additive="base">
                                        <p:cTn id="106" dur="3000" fill="hold"/>
                                        <p:tgtEl>
                                          <p:spTgt spid="27"/>
                                        </p:tgtEl>
                                        <p:attrNameLst>
                                          <p:attrName>ppt_x</p:attrName>
                                        </p:attrNameLst>
                                      </p:cBhvr>
                                      <p:tavLst>
                                        <p:tav tm="0">
                                          <p:val>
                                            <p:strVal val="#ppt_x"/>
                                          </p:val>
                                        </p:tav>
                                        <p:tav tm="100000">
                                          <p:val>
                                            <p:strVal val="#ppt_x"/>
                                          </p:val>
                                        </p:tav>
                                      </p:tavLst>
                                    </p:anim>
                                    <p:anim calcmode="lin" valueType="num">
                                      <p:cBhvr additive="base">
                                        <p:cTn id="107" dur="3000" fill="hold"/>
                                        <p:tgtEl>
                                          <p:spTgt spid="27"/>
                                        </p:tgtEl>
                                        <p:attrNameLst>
                                          <p:attrName>ppt_y</p:attrName>
                                        </p:attrNameLst>
                                      </p:cBhvr>
                                      <p:tavLst>
                                        <p:tav tm="0">
                                          <p:val>
                                            <p:strVal val="1+#ppt_h/2"/>
                                          </p:val>
                                        </p:tav>
                                        <p:tav tm="100000">
                                          <p:val>
                                            <p:strVal val="#ppt_y"/>
                                          </p:val>
                                        </p:tav>
                                      </p:tavLst>
                                    </p:anim>
                                  </p:childTnLst>
                                </p:cTn>
                              </p:par>
                              <p:par>
                                <p:cTn id="108" presetID="2" presetClass="entr" presetSubtype="4" fill="hold" grpId="0" nodeType="withEffect">
                                  <p:stCondLst>
                                    <p:cond delay="0"/>
                                  </p:stCondLst>
                                  <p:childTnLst>
                                    <p:set>
                                      <p:cBhvr>
                                        <p:cTn id="109" dur="1" fill="hold">
                                          <p:stCondLst>
                                            <p:cond delay="0"/>
                                          </p:stCondLst>
                                        </p:cTn>
                                        <p:tgtEl>
                                          <p:spTgt spid="28"/>
                                        </p:tgtEl>
                                        <p:attrNameLst>
                                          <p:attrName>style.visibility</p:attrName>
                                        </p:attrNameLst>
                                      </p:cBhvr>
                                      <p:to>
                                        <p:strVal val="visible"/>
                                      </p:to>
                                    </p:set>
                                    <p:anim calcmode="lin" valueType="num">
                                      <p:cBhvr additive="base">
                                        <p:cTn id="110" dur="3000" fill="hold"/>
                                        <p:tgtEl>
                                          <p:spTgt spid="28"/>
                                        </p:tgtEl>
                                        <p:attrNameLst>
                                          <p:attrName>ppt_x</p:attrName>
                                        </p:attrNameLst>
                                      </p:cBhvr>
                                      <p:tavLst>
                                        <p:tav tm="0">
                                          <p:val>
                                            <p:strVal val="#ppt_x"/>
                                          </p:val>
                                        </p:tav>
                                        <p:tav tm="100000">
                                          <p:val>
                                            <p:strVal val="#ppt_x"/>
                                          </p:val>
                                        </p:tav>
                                      </p:tavLst>
                                    </p:anim>
                                    <p:anim calcmode="lin" valueType="num">
                                      <p:cBhvr additive="base">
                                        <p:cTn id="111" dur="3000" fill="hold"/>
                                        <p:tgtEl>
                                          <p:spTgt spid="28"/>
                                        </p:tgtEl>
                                        <p:attrNameLst>
                                          <p:attrName>ppt_y</p:attrName>
                                        </p:attrNameLst>
                                      </p:cBhvr>
                                      <p:tavLst>
                                        <p:tav tm="0">
                                          <p:val>
                                            <p:strVal val="1+#ppt_h/2"/>
                                          </p:val>
                                        </p:tav>
                                        <p:tav tm="100000">
                                          <p:val>
                                            <p:strVal val="#ppt_y"/>
                                          </p:val>
                                        </p:tav>
                                      </p:tavLst>
                                    </p:anim>
                                  </p:childTnLst>
                                </p:cTn>
                              </p:par>
                              <p:par>
                                <p:cTn id="112" presetID="2" presetClass="entr" presetSubtype="4" fill="hold" grpId="0" nodeType="withEffect">
                                  <p:stCondLst>
                                    <p:cond delay="0"/>
                                  </p:stCondLst>
                                  <p:childTnLst>
                                    <p:set>
                                      <p:cBhvr>
                                        <p:cTn id="113" dur="1" fill="hold">
                                          <p:stCondLst>
                                            <p:cond delay="0"/>
                                          </p:stCondLst>
                                        </p:cTn>
                                        <p:tgtEl>
                                          <p:spTgt spid="29"/>
                                        </p:tgtEl>
                                        <p:attrNameLst>
                                          <p:attrName>style.visibility</p:attrName>
                                        </p:attrNameLst>
                                      </p:cBhvr>
                                      <p:to>
                                        <p:strVal val="visible"/>
                                      </p:to>
                                    </p:set>
                                    <p:anim calcmode="lin" valueType="num">
                                      <p:cBhvr additive="base">
                                        <p:cTn id="114" dur="3000" fill="hold"/>
                                        <p:tgtEl>
                                          <p:spTgt spid="29"/>
                                        </p:tgtEl>
                                        <p:attrNameLst>
                                          <p:attrName>ppt_x</p:attrName>
                                        </p:attrNameLst>
                                      </p:cBhvr>
                                      <p:tavLst>
                                        <p:tav tm="0">
                                          <p:val>
                                            <p:strVal val="#ppt_x"/>
                                          </p:val>
                                        </p:tav>
                                        <p:tav tm="100000">
                                          <p:val>
                                            <p:strVal val="#ppt_x"/>
                                          </p:val>
                                        </p:tav>
                                      </p:tavLst>
                                    </p:anim>
                                    <p:anim calcmode="lin" valueType="num">
                                      <p:cBhvr additive="base">
                                        <p:cTn id="115" dur="3000" fill="hold"/>
                                        <p:tgtEl>
                                          <p:spTgt spid="29"/>
                                        </p:tgtEl>
                                        <p:attrNameLst>
                                          <p:attrName>ppt_y</p:attrName>
                                        </p:attrNameLst>
                                      </p:cBhvr>
                                      <p:tavLst>
                                        <p:tav tm="0">
                                          <p:val>
                                            <p:strVal val="1+#ppt_h/2"/>
                                          </p:val>
                                        </p:tav>
                                        <p:tav tm="100000">
                                          <p:val>
                                            <p:strVal val="#ppt_y"/>
                                          </p:val>
                                        </p:tav>
                                      </p:tavLst>
                                    </p:anim>
                                  </p:childTnLst>
                                </p:cTn>
                              </p:par>
                              <p:par>
                                <p:cTn id="116" presetID="2" presetClass="entr" presetSubtype="4" fill="hold" grpId="0" nodeType="withEffect">
                                  <p:stCondLst>
                                    <p:cond delay="0"/>
                                  </p:stCondLst>
                                  <p:childTnLst>
                                    <p:set>
                                      <p:cBhvr>
                                        <p:cTn id="117" dur="1" fill="hold">
                                          <p:stCondLst>
                                            <p:cond delay="0"/>
                                          </p:stCondLst>
                                        </p:cTn>
                                        <p:tgtEl>
                                          <p:spTgt spid="30"/>
                                        </p:tgtEl>
                                        <p:attrNameLst>
                                          <p:attrName>style.visibility</p:attrName>
                                        </p:attrNameLst>
                                      </p:cBhvr>
                                      <p:to>
                                        <p:strVal val="visible"/>
                                      </p:to>
                                    </p:set>
                                    <p:anim calcmode="lin" valueType="num">
                                      <p:cBhvr additive="base">
                                        <p:cTn id="118" dur="3000" fill="hold"/>
                                        <p:tgtEl>
                                          <p:spTgt spid="30"/>
                                        </p:tgtEl>
                                        <p:attrNameLst>
                                          <p:attrName>ppt_x</p:attrName>
                                        </p:attrNameLst>
                                      </p:cBhvr>
                                      <p:tavLst>
                                        <p:tav tm="0">
                                          <p:val>
                                            <p:strVal val="#ppt_x"/>
                                          </p:val>
                                        </p:tav>
                                        <p:tav tm="100000">
                                          <p:val>
                                            <p:strVal val="#ppt_x"/>
                                          </p:val>
                                        </p:tav>
                                      </p:tavLst>
                                    </p:anim>
                                    <p:anim calcmode="lin" valueType="num">
                                      <p:cBhvr additive="base">
                                        <p:cTn id="119" dur="3000" fill="hold"/>
                                        <p:tgtEl>
                                          <p:spTgt spid="30"/>
                                        </p:tgtEl>
                                        <p:attrNameLst>
                                          <p:attrName>ppt_y</p:attrName>
                                        </p:attrNameLst>
                                      </p:cBhvr>
                                      <p:tavLst>
                                        <p:tav tm="0">
                                          <p:val>
                                            <p:strVal val="1+#ppt_h/2"/>
                                          </p:val>
                                        </p:tav>
                                        <p:tav tm="100000">
                                          <p:val>
                                            <p:strVal val="#ppt_y"/>
                                          </p:val>
                                        </p:tav>
                                      </p:tavLst>
                                    </p:anim>
                                  </p:childTnLst>
                                </p:cTn>
                              </p:par>
                              <p:par>
                                <p:cTn id="120" presetID="2" presetClass="entr" presetSubtype="4" fill="hold" grpId="0" nodeType="withEffect">
                                  <p:stCondLst>
                                    <p:cond delay="0"/>
                                  </p:stCondLst>
                                  <p:childTnLst>
                                    <p:set>
                                      <p:cBhvr>
                                        <p:cTn id="121" dur="1" fill="hold">
                                          <p:stCondLst>
                                            <p:cond delay="0"/>
                                          </p:stCondLst>
                                        </p:cTn>
                                        <p:tgtEl>
                                          <p:spTgt spid="31"/>
                                        </p:tgtEl>
                                        <p:attrNameLst>
                                          <p:attrName>style.visibility</p:attrName>
                                        </p:attrNameLst>
                                      </p:cBhvr>
                                      <p:to>
                                        <p:strVal val="visible"/>
                                      </p:to>
                                    </p:set>
                                    <p:anim calcmode="lin" valueType="num">
                                      <p:cBhvr additive="base">
                                        <p:cTn id="122" dur="3000" fill="hold"/>
                                        <p:tgtEl>
                                          <p:spTgt spid="31"/>
                                        </p:tgtEl>
                                        <p:attrNameLst>
                                          <p:attrName>ppt_x</p:attrName>
                                        </p:attrNameLst>
                                      </p:cBhvr>
                                      <p:tavLst>
                                        <p:tav tm="0">
                                          <p:val>
                                            <p:strVal val="#ppt_x"/>
                                          </p:val>
                                        </p:tav>
                                        <p:tav tm="100000">
                                          <p:val>
                                            <p:strVal val="#ppt_x"/>
                                          </p:val>
                                        </p:tav>
                                      </p:tavLst>
                                    </p:anim>
                                    <p:anim calcmode="lin" valueType="num">
                                      <p:cBhvr additive="base">
                                        <p:cTn id="123" dur="3000" fill="hold"/>
                                        <p:tgtEl>
                                          <p:spTgt spid="31"/>
                                        </p:tgtEl>
                                        <p:attrNameLst>
                                          <p:attrName>ppt_y</p:attrName>
                                        </p:attrNameLst>
                                      </p:cBhvr>
                                      <p:tavLst>
                                        <p:tav tm="0">
                                          <p:val>
                                            <p:strVal val="1+#ppt_h/2"/>
                                          </p:val>
                                        </p:tav>
                                        <p:tav tm="100000">
                                          <p:val>
                                            <p:strVal val="#ppt_y"/>
                                          </p:val>
                                        </p:tav>
                                      </p:tavLst>
                                    </p:anim>
                                  </p:childTnLst>
                                </p:cTn>
                              </p:par>
                              <p:par>
                                <p:cTn id="124" presetID="2" presetClass="entr" presetSubtype="4" fill="hold" grpId="0" nodeType="withEffect">
                                  <p:stCondLst>
                                    <p:cond delay="0"/>
                                  </p:stCondLst>
                                  <p:childTnLst>
                                    <p:set>
                                      <p:cBhvr>
                                        <p:cTn id="125" dur="1" fill="hold">
                                          <p:stCondLst>
                                            <p:cond delay="0"/>
                                          </p:stCondLst>
                                        </p:cTn>
                                        <p:tgtEl>
                                          <p:spTgt spid="32"/>
                                        </p:tgtEl>
                                        <p:attrNameLst>
                                          <p:attrName>style.visibility</p:attrName>
                                        </p:attrNameLst>
                                      </p:cBhvr>
                                      <p:to>
                                        <p:strVal val="visible"/>
                                      </p:to>
                                    </p:set>
                                    <p:anim calcmode="lin" valueType="num">
                                      <p:cBhvr additive="base">
                                        <p:cTn id="126" dur="3000" fill="hold"/>
                                        <p:tgtEl>
                                          <p:spTgt spid="32"/>
                                        </p:tgtEl>
                                        <p:attrNameLst>
                                          <p:attrName>ppt_x</p:attrName>
                                        </p:attrNameLst>
                                      </p:cBhvr>
                                      <p:tavLst>
                                        <p:tav tm="0">
                                          <p:val>
                                            <p:strVal val="#ppt_x"/>
                                          </p:val>
                                        </p:tav>
                                        <p:tav tm="100000">
                                          <p:val>
                                            <p:strVal val="#ppt_x"/>
                                          </p:val>
                                        </p:tav>
                                      </p:tavLst>
                                    </p:anim>
                                    <p:anim calcmode="lin" valueType="num">
                                      <p:cBhvr additive="base">
                                        <p:cTn id="127" dur="3000" fill="hold"/>
                                        <p:tgtEl>
                                          <p:spTgt spid="32"/>
                                        </p:tgtEl>
                                        <p:attrNameLst>
                                          <p:attrName>ppt_y</p:attrName>
                                        </p:attrNameLst>
                                      </p:cBhvr>
                                      <p:tavLst>
                                        <p:tav tm="0">
                                          <p:val>
                                            <p:strVal val="1+#ppt_h/2"/>
                                          </p:val>
                                        </p:tav>
                                        <p:tav tm="100000">
                                          <p:val>
                                            <p:strVal val="#ppt_y"/>
                                          </p:val>
                                        </p:tav>
                                      </p:tavLst>
                                    </p:anim>
                                  </p:childTnLst>
                                </p:cTn>
                              </p:par>
                              <p:par>
                                <p:cTn id="128" presetID="2" presetClass="entr" presetSubtype="4" fill="hold" grpId="0" nodeType="withEffect">
                                  <p:stCondLst>
                                    <p:cond delay="0"/>
                                  </p:stCondLst>
                                  <p:childTnLst>
                                    <p:set>
                                      <p:cBhvr>
                                        <p:cTn id="129" dur="1" fill="hold">
                                          <p:stCondLst>
                                            <p:cond delay="0"/>
                                          </p:stCondLst>
                                        </p:cTn>
                                        <p:tgtEl>
                                          <p:spTgt spid="33"/>
                                        </p:tgtEl>
                                        <p:attrNameLst>
                                          <p:attrName>style.visibility</p:attrName>
                                        </p:attrNameLst>
                                      </p:cBhvr>
                                      <p:to>
                                        <p:strVal val="visible"/>
                                      </p:to>
                                    </p:set>
                                    <p:anim calcmode="lin" valueType="num">
                                      <p:cBhvr additive="base">
                                        <p:cTn id="130" dur="3000" fill="hold"/>
                                        <p:tgtEl>
                                          <p:spTgt spid="33"/>
                                        </p:tgtEl>
                                        <p:attrNameLst>
                                          <p:attrName>ppt_x</p:attrName>
                                        </p:attrNameLst>
                                      </p:cBhvr>
                                      <p:tavLst>
                                        <p:tav tm="0">
                                          <p:val>
                                            <p:strVal val="#ppt_x"/>
                                          </p:val>
                                        </p:tav>
                                        <p:tav tm="100000">
                                          <p:val>
                                            <p:strVal val="#ppt_x"/>
                                          </p:val>
                                        </p:tav>
                                      </p:tavLst>
                                    </p:anim>
                                    <p:anim calcmode="lin" valueType="num">
                                      <p:cBhvr additive="base">
                                        <p:cTn id="131" dur="3000" fill="hold"/>
                                        <p:tgtEl>
                                          <p:spTgt spid="33"/>
                                        </p:tgtEl>
                                        <p:attrNameLst>
                                          <p:attrName>ppt_y</p:attrName>
                                        </p:attrNameLst>
                                      </p:cBhvr>
                                      <p:tavLst>
                                        <p:tav tm="0">
                                          <p:val>
                                            <p:strVal val="1+#ppt_h/2"/>
                                          </p:val>
                                        </p:tav>
                                        <p:tav tm="100000">
                                          <p:val>
                                            <p:strVal val="#ppt_y"/>
                                          </p:val>
                                        </p:tav>
                                      </p:tavLst>
                                    </p:anim>
                                  </p:childTnLst>
                                </p:cTn>
                              </p:par>
                              <p:par>
                                <p:cTn id="132" presetID="2" presetClass="entr" presetSubtype="4" fill="hold" grpId="0" nodeType="withEffect">
                                  <p:stCondLst>
                                    <p:cond delay="0"/>
                                  </p:stCondLst>
                                  <p:childTnLst>
                                    <p:set>
                                      <p:cBhvr>
                                        <p:cTn id="133" dur="1" fill="hold">
                                          <p:stCondLst>
                                            <p:cond delay="0"/>
                                          </p:stCondLst>
                                        </p:cTn>
                                        <p:tgtEl>
                                          <p:spTgt spid="34"/>
                                        </p:tgtEl>
                                        <p:attrNameLst>
                                          <p:attrName>style.visibility</p:attrName>
                                        </p:attrNameLst>
                                      </p:cBhvr>
                                      <p:to>
                                        <p:strVal val="visible"/>
                                      </p:to>
                                    </p:set>
                                    <p:anim calcmode="lin" valueType="num">
                                      <p:cBhvr additive="base">
                                        <p:cTn id="134" dur="3000" fill="hold"/>
                                        <p:tgtEl>
                                          <p:spTgt spid="34"/>
                                        </p:tgtEl>
                                        <p:attrNameLst>
                                          <p:attrName>ppt_x</p:attrName>
                                        </p:attrNameLst>
                                      </p:cBhvr>
                                      <p:tavLst>
                                        <p:tav tm="0">
                                          <p:val>
                                            <p:strVal val="#ppt_x"/>
                                          </p:val>
                                        </p:tav>
                                        <p:tav tm="100000">
                                          <p:val>
                                            <p:strVal val="#ppt_x"/>
                                          </p:val>
                                        </p:tav>
                                      </p:tavLst>
                                    </p:anim>
                                    <p:anim calcmode="lin" valueType="num">
                                      <p:cBhvr additive="base">
                                        <p:cTn id="135" dur="3000" fill="hold"/>
                                        <p:tgtEl>
                                          <p:spTgt spid="34"/>
                                        </p:tgtEl>
                                        <p:attrNameLst>
                                          <p:attrName>ppt_y</p:attrName>
                                        </p:attrNameLst>
                                      </p:cBhvr>
                                      <p:tavLst>
                                        <p:tav tm="0">
                                          <p:val>
                                            <p:strVal val="1+#ppt_h/2"/>
                                          </p:val>
                                        </p:tav>
                                        <p:tav tm="100000">
                                          <p:val>
                                            <p:strVal val="#ppt_y"/>
                                          </p:val>
                                        </p:tav>
                                      </p:tavLst>
                                    </p:anim>
                                  </p:childTnLst>
                                </p:cTn>
                              </p:par>
                              <p:par>
                                <p:cTn id="136" presetID="2" presetClass="entr" presetSubtype="4" fill="hold" grpId="0" nodeType="withEffect">
                                  <p:stCondLst>
                                    <p:cond delay="0"/>
                                  </p:stCondLst>
                                  <p:childTnLst>
                                    <p:set>
                                      <p:cBhvr>
                                        <p:cTn id="137" dur="1" fill="hold">
                                          <p:stCondLst>
                                            <p:cond delay="0"/>
                                          </p:stCondLst>
                                        </p:cTn>
                                        <p:tgtEl>
                                          <p:spTgt spid="35"/>
                                        </p:tgtEl>
                                        <p:attrNameLst>
                                          <p:attrName>style.visibility</p:attrName>
                                        </p:attrNameLst>
                                      </p:cBhvr>
                                      <p:to>
                                        <p:strVal val="visible"/>
                                      </p:to>
                                    </p:set>
                                    <p:anim calcmode="lin" valueType="num">
                                      <p:cBhvr additive="base">
                                        <p:cTn id="138" dur="3000" fill="hold"/>
                                        <p:tgtEl>
                                          <p:spTgt spid="35"/>
                                        </p:tgtEl>
                                        <p:attrNameLst>
                                          <p:attrName>ppt_x</p:attrName>
                                        </p:attrNameLst>
                                      </p:cBhvr>
                                      <p:tavLst>
                                        <p:tav tm="0">
                                          <p:val>
                                            <p:strVal val="#ppt_x"/>
                                          </p:val>
                                        </p:tav>
                                        <p:tav tm="100000">
                                          <p:val>
                                            <p:strVal val="#ppt_x"/>
                                          </p:val>
                                        </p:tav>
                                      </p:tavLst>
                                    </p:anim>
                                    <p:anim calcmode="lin" valueType="num">
                                      <p:cBhvr additive="base">
                                        <p:cTn id="139" dur="3000" fill="hold"/>
                                        <p:tgtEl>
                                          <p:spTgt spid="35"/>
                                        </p:tgtEl>
                                        <p:attrNameLst>
                                          <p:attrName>ppt_y</p:attrName>
                                        </p:attrNameLst>
                                      </p:cBhvr>
                                      <p:tavLst>
                                        <p:tav tm="0">
                                          <p:val>
                                            <p:strVal val="1+#ppt_h/2"/>
                                          </p:val>
                                        </p:tav>
                                        <p:tav tm="100000">
                                          <p:val>
                                            <p:strVal val="#ppt_y"/>
                                          </p:val>
                                        </p:tav>
                                      </p:tavLst>
                                    </p:anim>
                                  </p:childTnLst>
                                </p:cTn>
                              </p:par>
                              <p:par>
                                <p:cTn id="140" presetID="2" presetClass="entr" presetSubtype="4" fill="hold" grpId="0" nodeType="withEffect">
                                  <p:stCondLst>
                                    <p:cond delay="0"/>
                                  </p:stCondLst>
                                  <p:childTnLst>
                                    <p:set>
                                      <p:cBhvr>
                                        <p:cTn id="141" dur="1" fill="hold">
                                          <p:stCondLst>
                                            <p:cond delay="0"/>
                                          </p:stCondLst>
                                        </p:cTn>
                                        <p:tgtEl>
                                          <p:spTgt spid="36"/>
                                        </p:tgtEl>
                                        <p:attrNameLst>
                                          <p:attrName>style.visibility</p:attrName>
                                        </p:attrNameLst>
                                      </p:cBhvr>
                                      <p:to>
                                        <p:strVal val="visible"/>
                                      </p:to>
                                    </p:set>
                                    <p:anim calcmode="lin" valueType="num">
                                      <p:cBhvr additive="base">
                                        <p:cTn id="142" dur="3000" fill="hold"/>
                                        <p:tgtEl>
                                          <p:spTgt spid="36"/>
                                        </p:tgtEl>
                                        <p:attrNameLst>
                                          <p:attrName>ppt_x</p:attrName>
                                        </p:attrNameLst>
                                      </p:cBhvr>
                                      <p:tavLst>
                                        <p:tav tm="0">
                                          <p:val>
                                            <p:strVal val="#ppt_x"/>
                                          </p:val>
                                        </p:tav>
                                        <p:tav tm="100000">
                                          <p:val>
                                            <p:strVal val="#ppt_x"/>
                                          </p:val>
                                        </p:tav>
                                      </p:tavLst>
                                    </p:anim>
                                    <p:anim calcmode="lin" valueType="num">
                                      <p:cBhvr additive="base">
                                        <p:cTn id="143" dur="3000" fill="hold"/>
                                        <p:tgtEl>
                                          <p:spTgt spid="36"/>
                                        </p:tgtEl>
                                        <p:attrNameLst>
                                          <p:attrName>ppt_y</p:attrName>
                                        </p:attrNameLst>
                                      </p:cBhvr>
                                      <p:tavLst>
                                        <p:tav tm="0">
                                          <p:val>
                                            <p:strVal val="1+#ppt_h/2"/>
                                          </p:val>
                                        </p:tav>
                                        <p:tav tm="100000">
                                          <p:val>
                                            <p:strVal val="#ppt_y"/>
                                          </p:val>
                                        </p:tav>
                                      </p:tavLst>
                                    </p:anim>
                                  </p:childTnLst>
                                </p:cTn>
                              </p:par>
                              <p:par>
                                <p:cTn id="144" presetID="2" presetClass="entr" presetSubtype="4" fill="hold" grpId="0" nodeType="withEffect">
                                  <p:stCondLst>
                                    <p:cond delay="0"/>
                                  </p:stCondLst>
                                  <p:childTnLst>
                                    <p:set>
                                      <p:cBhvr>
                                        <p:cTn id="145" dur="1" fill="hold">
                                          <p:stCondLst>
                                            <p:cond delay="0"/>
                                          </p:stCondLst>
                                        </p:cTn>
                                        <p:tgtEl>
                                          <p:spTgt spid="37"/>
                                        </p:tgtEl>
                                        <p:attrNameLst>
                                          <p:attrName>style.visibility</p:attrName>
                                        </p:attrNameLst>
                                      </p:cBhvr>
                                      <p:to>
                                        <p:strVal val="visible"/>
                                      </p:to>
                                    </p:set>
                                    <p:anim calcmode="lin" valueType="num">
                                      <p:cBhvr additive="base">
                                        <p:cTn id="146" dur="3000" fill="hold"/>
                                        <p:tgtEl>
                                          <p:spTgt spid="37"/>
                                        </p:tgtEl>
                                        <p:attrNameLst>
                                          <p:attrName>ppt_x</p:attrName>
                                        </p:attrNameLst>
                                      </p:cBhvr>
                                      <p:tavLst>
                                        <p:tav tm="0">
                                          <p:val>
                                            <p:strVal val="#ppt_x"/>
                                          </p:val>
                                        </p:tav>
                                        <p:tav tm="100000">
                                          <p:val>
                                            <p:strVal val="#ppt_x"/>
                                          </p:val>
                                        </p:tav>
                                      </p:tavLst>
                                    </p:anim>
                                    <p:anim calcmode="lin" valueType="num">
                                      <p:cBhvr additive="base">
                                        <p:cTn id="147" dur="3000" fill="hold"/>
                                        <p:tgtEl>
                                          <p:spTgt spid="37"/>
                                        </p:tgtEl>
                                        <p:attrNameLst>
                                          <p:attrName>ppt_y</p:attrName>
                                        </p:attrNameLst>
                                      </p:cBhvr>
                                      <p:tavLst>
                                        <p:tav tm="0">
                                          <p:val>
                                            <p:strVal val="1+#ppt_h/2"/>
                                          </p:val>
                                        </p:tav>
                                        <p:tav tm="100000">
                                          <p:val>
                                            <p:strVal val="#ppt_y"/>
                                          </p:val>
                                        </p:tav>
                                      </p:tavLst>
                                    </p:anim>
                                  </p:childTnLst>
                                </p:cTn>
                              </p:par>
                              <p:par>
                                <p:cTn id="148" presetID="2" presetClass="entr" presetSubtype="4" fill="hold" grpId="0" nodeType="withEffect">
                                  <p:stCondLst>
                                    <p:cond delay="0"/>
                                  </p:stCondLst>
                                  <p:childTnLst>
                                    <p:set>
                                      <p:cBhvr>
                                        <p:cTn id="149" dur="1" fill="hold">
                                          <p:stCondLst>
                                            <p:cond delay="0"/>
                                          </p:stCondLst>
                                        </p:cTn>
                                        <p:tgtEl>
                                          <p:spTgt spid="38"/>
                                        </p:tgtEl>
                                        <p:attrNameLst>
                                          <p:attrName>style.visibility</p:attrName>
                                        </p:attrNameLst>
                                      </p:cBhvr>
                                      <p:to>
                                        <p:strVal val="visible"/>
                                      </p:to>
                                    </p:set>
                                    <p:anim calcmode="lin" valueType="num">
                                      <p:cBhvr additive="base">
                                        <p:cTn id="150" dur="3000" fill="hold"/>
                                        <p:tgtEl>
                                          <p:spTgt spid="38"/>
                                        </p:tgtEl>
                                        <p:attrNameLst>
                                          <p:attrName>ppt_x</p:attrName>
                                        </p:attrNameLst>
                                      </p:cBhvr>
                                      <p:tavLst>
                                        <p:tav tm="0">
                                          <p:val>
                                            <p:strVal val="#ppt_x"/>
                                          </p:val>
                                        </p:tav>
                                        <p:tav tm="100000">
                                          <p:val>
                                            <p:strVal val="#ppt_x"/>
                                          </p:val>
                                        </p:tav>
                                      </p:tavLst>
                                    </p:anim>
                                    <p:anim calcmode="lin" valueType="num">
                                      <p:cBhvr additive="base">
                                        <p:cTn id="151" dur="3000" fill="hold"/>
                                        <p:tgtEl>
                                          <p:spTgt spid="38"/>
                                        </p:tgtEl>
                                        <p:attrNameLst>
                                          <p:attrName>ppt_y</p:attrName>
                                        </p:attrNameLst>
                                      </p:cBhvr>
                                      <p:tavLst>
                                        <p:tav tm="0">
                                          <p:val>
                                            <p:strVal val="1+#ppt_h/2"/>
                                          </p:val>
                                        </p:tav>
                                        <p:tav tm="100000">
                                          <p:val>
                                            <p:strVal val="#ppt_y"/>
                                          </p:val>
                                        </p:tav>
                                      </p:tavLst>
                                    </p:anim>
                                  </p:childTnLst>
                                </p:cTn>
                              </p:par>
                              <p:par>
                                <p:cTn id="152" presetID="2" presetClass="entr" presetSubtype="4" fill="hold" grpId="0" nodeType="withEffect">
                                  <p:stCondLst>
                                    <p:cond delay="0"/>
                                  </p:stCondLst>
                                  <p:childTnLst>
                                    <p:set>
                                      <p:cBhvr>
                                        <p:cTn id="153" dur="1" fill="hold">
                                          <p:stCondLst>
                                            <p:cond delay="0"/>
                                          </p:stCondLst>
                                        </p:cTn>
                                        <p:tgtEl>
                                          <p:spTgt spid="39"/>
                                        </p:tgtEl>
                                        <p:attrNameLst>
                                          <p:attrName>style.visibility</p:attrName>
                                        </p:attrNameLst>
                                      </p:cBhvr>
                                      <p:to>
                                        <p:strVal val="visible"/>
                                      </p:to>
                                    </p:set>
                                    <p:anim calcmode="lin" valueType="num">
                                      <p:cBhvr additive="base">
                                        <p:cTn id="154" dur="3000" fill="hold"/>
                                        <p:tgtEl>
                                          <p:spTgt spid="39"/>
                                        </p:tgtEl>
                                        <p:attrNameLst>
                                          <p:attrName>ppt_x</p:attrName>
                                        </p:attrNameLst>
                                      </p:cBhvr>
                                      <p:tavLst>
                                        <p:tav tm="0">
                                          <p:val>
                                            <p:strVal val="#ppt_x"/>
                                          </p:val>
                                        </p:tav>
                                        <p:tav tm="100000">
                                          <p:val>
                                            <p:strVal val="#ppt_x"/>
                                          </p:val>
                                        </p:tav>
                                      </p:tavLst>
                                    </p:anim>
                                    <p:anim calcmode="lin" valueType="num">
                                      <p:cBhvr additive="base">
                                        <p:cTn id="155" dur="3000" fill="hold"/>
                                        <p:tgtEl>
                                          <p:spTgt spid="39"/>
                                        </p:tgtEl>
                                        <p:attrNameLst>
                                          <p:attrName>ppt_y</p:attrName>
                                        </p:attrNameLst>
                                      </p:cBhvr>
                                      <p:tavLst>
                                        <p:tav tm="0">
                                          <p:val>
                                            <p:strVal val="1+#ppt_h/2"/>
                                          </p:val>
                                        </p:tav>
                                        <p:tav tm="100000">
                                          <p:val>
                                            <p:strVal val="#ppt_y"/>
                                          </p:val>
                                        </p:tav>
                                      </p:tavLst>
                                    </p:anim>
                                  </p:childTnLst>
                                </p:cTn>
                              </p:par>
                              <p:par>
                                <p:cTn id="156" presetID="2" presetClass="entr" presetSubtype="4" fill="hold" grpId="0" nodeType="withEffect">
                                  <p:stCondLst>
                                    <p:cond delay="0"/>
                                  </p:stCondLst>
                                  <p:childTnLst>
                                    <p:set>
                                      <p:cBhvr>
                                        <p:cTn id="157" dur="1" fill="hold">
                                          <p:stCondLst>
                                            <p:cond delay="0"/>
                                          </p:stCondLst>
                                        </p:cTn>
                                        <p:tgtEl>
                                          <p:spTgt spid="40"/>
                                        </p:tgtEl>
                                        <p:attrNameLst>
                                          <p:attrName>style.visibility</p:attrName>
                                        </p:attrNameLst>
                                      </p:cBhvr>
                                      <p:to>
                                        <p:strVal val="visible"/>
                                      </p:to>
                                    </p:set>
                                    <p:anim calcmode="lin" valueType="num">
                                      <p:cBhvr additive="base">
                                        <p:cTn id="158" dur="3000" fill="hold"/>
                                        <p:tgtEl>
                                          <p:spTgt spid="40"/>
                                        </p:tgtEl>
                                        <p:attrNameLst>
                                          <p:attrName>ppt_x</p:attrName>
                                        </p:attrNameLst>
                                      </p:cBhvr>
                                      <p:tavLst>
                                        <p:tav tm="0">
                                          <p:val>
                                            <p:strVal val="#ppt_x"/>
                                          </p:val>
                                        </p:tav>
                                        <p:tav tm="100000">
                                          <p:val>
                                            <p:strVal val="#ppt_x"/>
                                          </p:val>
                                        </p:tav>
                                      </p:tavLst>
                                    </p:anim>
                                    <p:anim calcmode="lin" valueType="num">
                                      <p:cBhvr additive="base">
                                        <p:cTn id="159" dur="3000" fill="hold"/>
                                        <p:tgtEl>
                                          <p:spTgt spid="40"/>
                                        </p:tgtEl>
                                        <p:attrNameLst>
                                          <p:attrName>ppt_y</p:attrName>
                                        </p:attrNameLst>
                                      </p:cBhvr>
                                      <p:tavLst>
                                        <p:tav tm="0">
                                          <p:val>
                                            <p:strVal val="1+#ppt_h/2"/>
                                          </p:val>
                                        </p:tav>
                                        <p:tav tm="100000">
                                          <p:val>
                                            <p:strVal val="#ppt_y"/>
                                          </p:val>
                                        </p:tav>
                                      </p:tavLst>
                                    </p:anim>
                                  </p:childTnLst>
                                </p:cTn>
                              </p:par>
                              <p:par>
                                <p:cTn id="160" presetID="2" presetClass="entr" presetSubtype="4" fill="hold" grpId="0" nodeType="withEffect">
                                  <p:stCondLst>
                                    <p:cond delay="0"/>
                                  </p:stCondLst>
                                  <p:childTnLst>
                                    <p:set>
                                      <p:cBhvr>
                                        <p:cTn id="161" dur="1" fill="hold">
                                          <p:stCondLst>
                                            <p:cond delay="0"/>
                                          </p:stCondLst>
                                        </p:cTn>
                                        <p:tgtEl>
                                          <p:spTgt spid="41"/>
                                        </p:tgtEl>
                                        <p:attrNameLst>
                                          <p:attrName>style.visibility</p:attrName>
                                        </p:attrNameLst>
                                      </p:cBhvr>
                                      <p:to>
                                        <p:strVal val="visible"/>
                                      </p:to>
                                    </p:set>
                                    <p:anim calcmode="lin" valueType="num">
                                      <p:cBhvr additive="base">
                                        <p:cTn id="162" dur="3000" fill="hold"/>
                                        <p:tgtEl>
                                          <p:spTgt spid="41"/>
                                        </p:tgtEl>
                                        <p:attrNameLst>
                                          <p:attrName>ppt_x</p:attrName>
                                        </p:attrNameLst>
                                      </p:cBhvr>
                                      <p:tavLst>
                                        <p:tav tm="0">
                                          <p:val>
                                            <p:strVal val="#ppt_x"/>
                                          </p:val>
                                        </p:tav>
                                        <p:tav tm="100000">
                                          <p:val>
                                            <p:strVal val="#ppt_x"/>
                                          </p:val>
                                        </p:tav>
                                      </p:tavLst>
                                    </p:anim>
                                    <p:anim calcmode="lin" valueType="num">
                                      <p:cBhvr additive="base">
                                        <p:cTn id="163" dur="3000" fill="hold"/>
                                        <p:tgtEl>
                                          <p:spTgt spid="41"/>
                                        </p:tgtEl>
                                        <p:attrNameLst>
                                          <p:attrName>ppt_y</p:attrName>
                                        </p:attrNameLst>
                                      </p:cBhvr>
                                      <p:tavLst>
                                        <p:tav tm="0">
                                          <p:val>
                                            <p:strVal val="1+#ppt_h/2"/>
                                          </p:val>
                                        </p:tav>
                                        <p:tav tm="100000">
                                          <p:val>
                                            <p:strVal val="#ppt_y"/>
                                          </p:val>
                                        </p:tav>
                                      </p:tavLst>
                                    </p:anim>
                                  </p:childTnLst>
                                </p:cTn>
                              </p:par>
                              <p:par>
                                <p:cTn id="164" presetID="2" presetClass="entr" presetSubtype="4" fill="hold" grpId="0" nodeType="withEffect">
                                  <p:stCondLst>
                                    <p:cond delay="0"/>
                                  </p:stCondLst>
                                  <p:childTnLst>
                                    <p:set>
                                      <p:cBhvr>
                                        <p:cTn id="165" dur="1" fill="hold">
                                          <p:stCondLst>
                                            <p:cond delay="0"/>
                                          </p:stCondLst>
                                        </p:cTn>
                                        <p:tgtEl>
                                          <p:spTgt spid="42"/>
                                        </p:tgtEl>
                                        <p:attrNameLst>
                                          <p:attrName>style.visibility</p:attrName>
                                        </p:attrNameLst>
                                      </p:cBhvr>
                                      <p:to>
                                        <p:strVal val="visible"/>
                                      </p:to>
                                    </p:set>
                                    <p:anim calcmode="lin" valueType="num">
                                      <p:cBhvr additive="base">
                                        <p:cTn id="166" dur="3000" fill="hold"/>
                                        <p:tgtEl>
                                          <p:spTgt spid="42"/>
                                        </p:tgtEl>
                                        <p:attrNameLst>
                                          <p:attrName>ppt_x</p:attrName>
                                        </p:attrNameLst>
                                      </p:cBhvr>
                                      <p:tavLst>
                                        <p:tav tm="0">
                                          <p:val>
                                            <p:strVal val="#ppt_x"/>
                                          </p:val>
                                        </p:tav>
                                        <p:tav tm="100000">
                                          <p:val>
                                            <p:strVal val="#ppt_x"/>
                                          </p:val>
                                        </p:tav>
                                      </p:tavLst>
                                    </p:anim>
                                    <p:anim calcmode="lin" valueType="num">
                                      <p:cBhvr additive="base">
                                        <p:cTn id="167" dur="3000" fill="hold"/>
                                        <p:tgtEl>
                                          <p:spTgt spid="42"/>
                                        </p:tgtEl>
                                        <p:attrNameLst>
                                          <p:attrName>ppt_y</p:attrName>
                                        </p:attrNameLst>
                                      </p:cBhvr>
                                      <p:tavLst>
                                        <p:tav tm="0">
                                          <p:val>
                                            <p:strVal val="1+#ppt_h/2"/>
                                          </p:val>
                                        </p:tav>
                                        <p:tav tm="100000">
                                          <p:val>
                                            <p:strVal val="#ppt_y"/>
                                          </p:val>
                                        </p:tav>
                                      </p:tavLst>
                                    </p:anim>
                                  </p:childTnLst>
                                </p:cTn>
                              </p:par>
                              <p:par>
                                <p:cTn id="168" presetID="8" presetClass="emph" presetSubtype="0" fill="hold" grpId="1" nodeType="withEffect">
                                  <p:stCondLst>
                                    <p:cond delay="0"/>
                                  </p:stCondLst>
                                  <p:childTnLst>
                                    <p:animRot by="21600000">
                                      <p:cBhvr>
                                        <p:cTn id="169" dur="3000" fill="hold"/>
                                        <p:tgtEl>
                                          <p:spTgt spid="11"/>
                                        </p:tgtEl>
                                        <p:attrNameLst>
                                          <p:attrName>r</p:attrName>
                                        </p:attrNameLst>
                                      </p:cBhvr>
                                    </p:animRot>
                                  </p:childTnLst>
                                </p:cTn>
                              </p:par>
                              <p:par>
                                <p:cTn id="170" presetID="8" presetClass="emph" presetSubtype="0" fill="hold" grpId="1" nodeType="withEffect">
                                  <p:stCondLst>
                                    <p:cond delay="0"/>
                                  </p:stCondLst>
                                  <p:childTnLst>
                                    <p:animRot by="21600000">
                                      <p:cBhvr>
                                        <p:cTn id="171" dur="3000" fill="hold"/>
                                        <p:tgtEl>
                                          <p:spTgt spid="13"/>
                                        </p:tgtEl>
                                        <p:attrNameLst>
                                          <p:attrName>r</p:attrName>
                                        </p:attrNameLst>
                                      </p:cBhvr>
                                    </p:animRot>
                                  </p:childTnLst>
                                </p:cTn>
                              </p:par>
                              <p:par>
                                <p:cTn id="172" presetID="8" presetClass="emph" presetSubtype="0" fill="hold" grpId="1" nodeType="withEffect">
                                  <p:stCondLst>
                                    <p:cond delay="0"/>
                                  </p:stCondLst>
                                  <p:childTnLst>
                                    <p:animRot by="21600000">
                                      <p:cBhvr>
                                        <p:cTn id="173" dur="3000" fill="hold"/>
                                        <p:tgtEl>
                                          <p:spTgt spid="15"/>
                                        </p:tgtEl>
                                        <p:attrNameLst>
                                          <p:attrName>r</p:attrName>
                                        </p:attrNameLst>
                                      </p:cBhvr>
                                    </p:animRot>
                                  </p:childTnLst>
                                </p:cTn>
                              </p:par>
                              <p:par>
                                <p:cTn id="174" presetID="8" presetClass="emph" presetSubtype="0" fill="hold" grpId="1" nodeType="withEffect">
                                  <p:stCondLst>
                                    <p:cond delay="0"/>
                                  </p:stCondLst>
                                  <p:childTnLst>
                                    <p:animRot by="21600000">
                                      <p:cBhvr>
                                        <p:cTn id="175" dur="3000" fill="hold"/>
                                        <p:tgtEl>
                                          <p:spTgt spid="17"/>
                                        </p:tgtEl>
                                        <p:attrNameLst>
                                          <p:attrName>r</p:attrName>
                                        </p:attrNameLst>
                                      </p:cBhvr>
                                    </p:animRot>
                                  </p:childTnLst>
                                </p:cTn>
                              </p:par>
                              <p:par>
                                <p:cTn id="176" presetID="8" presetClass="emph" presetSubtype="0" fill="hold" grpId="1" nodeType="withEffect">
                                  <p:stCondLst>
                                    <p:cond delay="0"/>
                                  </p:stCondLst>
                                  <p:childTnLst>
                                    <p:animRot by="21600000">
                                      <p:cBhvr>
                                        <p:cTn id="177" dur="3000" fill="hold"/>
                                        <p:tgtEl>
                                          <p:spTgt spid="19"/>
                                        </p:tgtEl>
                                        <p:attrNameLst>
                                          <p:attrName>r</p:attrName>
                                        </p:attrNameLst>
                                      </p:cBhvr>
                                    </p:animRot>
                                  </p:childTnLst>
                                </p:cTn>
                              </p:par>
                              <p:par>
                                <p:cTn id="178" presetID="8" presetClass="emph" presetSubtype="0" fill="hold" grpId="1" nodeType="withEffect">
                                  <p:stCondLst>
                                    <p:cond delay="0"/>
                                  </p:stCondLst>
                                  <p:childTnLst>
                                    <p:animRot by="21600000">
                                      <p:cBhvr>
                                        <p:cTn id="179" dur="3000" fill="hold"/>
                                        <p:tgtEl>
                                          <p:spTgt spid="21"/>
                                        </p:tgtEl>
                                        <p:attrNameLst>
                                          <p:attrName>r</p:attrName>
                                        </p:attrNameLst>
                                      </p:cBhvr>
                                    </p:animRot>
                                  </p:childTnLst>
                                </p:cTn>
                              </p:par>
                              <p:par>
                                <p:cTn id="180" presetID="8" presetClass="emph" presetSubtype="0" fill="hold" grpId="1" nodeType="withEffect">
                                  <p:stCondLst>
                                    <p:cond delay="0"/>
                                  </p:stCondLst>
                                  <p:childTnLst>
                                    <p:animRot by="21600000">
                                      <p:cBhvr>
                                        <p:cTn id="181" dur="3000" fill="hold"/>
                                        <p:tgtEl>
                                          <p:spTgt spid="23"/>
                                        </p:tgtEl>
                                        <p:attrNameLst>
                                          <p:attrName>r</p:attrName>
                                        </p:attrNameLst>
                                      </p:cBhvr>
                                    </p:animRot>
                                  </p:childTnLst>
                                </p:cTn>
                              </p:par>
                              <p:par>
                                <p:cTn id="182" presetID="8" presetClass="emph" presetSubtype="0" fill="hold" grpId="1" nodeType="withEffect">
                                  <p:stCondLst>
                                    <p:cond delay="0"/>
                                  </p:stCondLst>
                                  <p:childTnLst>
                                    <p:animRot by="21600000">
                                      <p:cBhvr>
                                        <p:cTn id="183" dur="3000" fill="hold"/>
                                        <p:tgtEl>
                                          <p:spTgt spid="25"/>
                                        </p:tgtEl>
                                        <p:attrNameLst>
                                          <p:attrName>r</p:attrName>
                                        </p:attrNameLst>
                                      </p:cBhvr>
                                    </p:animRot>
                                  </p:childTnLst>
                                </p:cTn>
                              </p:par>
                              <p:par>
                                <p:cTn id="184" presetID="8" presetClass="emph" presetSubtype="0" fill="hold" grpId="1" nodeType="withEffect">
                                  <p:stCondLst>
                                    <p:cond delay="0"/>
                                  </p:stCondLst>
                                  <p:childTnLst>
                                    <p:animRot by="21600000">
                                      <p:cBhvr>
                                        <p:cTn id="185" dur="3000" fill="hold"/>
                                        <p:tgtEl>
                                          <p:spTgt spid="3"/>
                                        </p:tgtEl>
                                        <p:attrNameLst>
                                          <p:attrName>r</p:attrName>
                                        </p:attrNameLst>
                                      </p:cBhvr>
                                    </p:animRot>
                                  </p:childTnLst>
                                </p:cTn>
                              </p:par>
                              <p:par>
                                <p:cTn id="186" presetID="8" presetClass="emph" presetSubtype="0" fill="hold" grpId="1" nodeType="withEffect">
                                  <p:stCondLst>
                                    <p:cond delay="0"/>
                                  </p:stCondLst>
                                  <p:childTnLst>
                                    <p:animRot by="21600000">
                                      <p:cBhvr>
                                        <p:cTn id="187" dur="3000" fill="hold"/>
                                        <p:tgtEl>
                                          <p:spTgt spid="5"/>
                                        </p:tgtEl>
                                        <p:attrNameLst>
                                          <p:attrName>r</p:attrName>
                                        </p:attrNameLst>
                                      </p:cBhvr>
                                    </p:animRot>
                                  </p:childTnLst>
                                </p:cTn>
                              </p:par>
                              <p:par>
                                <p:cTn id="188" presetID="8" presetClass="emph" presetSubtype="0" fill="hold" grpId="1" nodeType="withEffect">
                                  <p:stCondLst>
                                    <p:cond delay="0"/>
                                  </p:stCondLst>
                                  <p:childTnLst>
                                    <p:animRot by="21600000">
                                      <p:cBhvr>
                                        <p:cTn id="189" dur="3000" fill="hold"/>
                                        <p:tgtEl>
                                          <p:spTgt spid="7"/>
                                        </p:tgtEl>
                                        <p:attrNameLst>
                                          <p:attrName>r</p:attrName>
                                        </p:attrNameLst>
                                      </p:cBhvr>
                                    </p:animRot>
                                  </p:childTnLst>
                                </p:cTn>
                              </p:par>
                              <p:par>
                                <p:cTn id="190" presetID="8" presetClass="emph" presetSubtype="0" fill="hold" grpId="1" nodeType="withEffect">
                                  <p:stCondLst>
                                    <p:cond delay="0"/>
                                  </p:stCondLst>
                                  <p:childTnLst>
                                    <p:animRot by="21600000">
                                      <p:cBhvr>
                                        <p:cTn id="191" dur="3000" fill="hold"/>
                                        <p:tgtEl>
                                          <p:spTgt spid="9"/>
                                        </p:tgtEl>
                                        <p:attrNameLst>
                                          <p:attrName>r</p:attrName>
                                        </p:attrNameLst>
                                      </p:cBhvr>
                                    </p:animRot>
                                  </p:childTnLst>
                                </p:cTn>
                              </p:par>
                              <p:par>
                                <p:cTn id="192" presetID="8" presetClass="emph" presetSubtype="0" fill="hold" grpId="1" nodeType="withEffect">
                                  <p:stCondLst>
                                    <p:cond delay="0"/>
                                  </p:stCondLst>
                                  <p:childTnLst>
                                    <p:animRot by="21600000">
                                      <p:cBhvr>
                                        <p:cTn id="193" dur="3000" fill="hold"/>
                                        <p:tgtEl>
                                          <p:spTgt spid="35"/>
                                        </p:tgtEl>
                                        <p:attrNameLst>
                                          <p:attrName>r</p:attrName>
                                        </p:attrNameLst>
                                      </p:cBhvr>
                                    </p:animRot>
                                  </p:childTnLst>
                                </p:cTn>
                              </p:par>
                              <p:par>
                                <p:cTn id="194" presetID="8" presetClass="emph" presetSubtype="0" fill="hold" grpId="1" nodeType="withEffect">
                                  <p:stCondLst>
                                    <p:cond delay="0"/>
                                  </p:stCondLst>
                                  <p:childTnLst>
                                    <p:animRot by="21600000">
                                      <p:cBhvr>
                                        <p:cTn id="195" dur="3000" fill="hold"/>
                                        <p:tgtEl>
                                          <p:spTgt spid="37"/>
                                        </p:tgtEl>
                                        <p:attrNameLst>
                                          <p:attrName>r</p:attrName>
                                        </p:attrNameLst>
                                      </p:cBhvr>
                                    </p:animRot>
                                  </p:childTnLst>
                                </p:cTn>
                              </p:par>
                              <p:par>
                                <p:cTn id="196" presetID="8" presetClass="emph" presetSubtype="0" fill="hold" grpId="1" nodeType="withEffect">
                                  <p:stCondLst>
                                    <p:cond delay="0"/>
                                  </p:stCondLst>
                                  <p:childTnLst>
                                    <p:animRot by="21600000">
                                      <p:cBhvr>
                                        <p:cTn id="197" dur="3000" fill="hold"/>
                                        <p:tgtEl>
                                          <p:spTgt spid="39"/>
                                        </p:tgtEl>
                                        <p:attrNameLst>
                                          <p:attrName>r</p:attrName>
                                        </p:attrNameLst>
                                      </p:cBhvr>
                                    </p:animRot>
                                  </p:childTnLst>
                                </p:cTn>
                              </p:par>
                              <p:par>
                                <p:cTn id="198" presetID="8" presetClass="emph" presetSubtype="0" fill="hold" grpId="1" nodeType="withEffect">
                                  <p:stCondLst>
                                    <p:cond delay="0"/>
                                  </p:stCondLst>
                                  <p:childTnLst>
                                    <p:animRot by="21600000">
                                      <p:cBhvr>
                                        <p:cTn id="199" dur="3000" fill="hold"/>
                                        <p:tgtEl>
                                          <p:spTgt spid="41"/>
                                        </p:tgtEl>
                                        <p:attrNameLst>
                                          <p:attrName>r</p:attrName>
                                        </p:attrNameLst>
                                      </p:cBhvr>
                                    </p:animRot>
                                  </p:childTnLst>
                                </p:cTn>
                              </p:par>
                              <p:par>
                                <p:cTn id="200" presetID="8" presetClass="emph" presetSubtype="0" fill="hold" grpId="1" nodeType="withEffect">
                                  <p:stCondLst>
                                    <p:cond delay="0"/>
                                  </p:stCondLst>
                                  <p:childTnLst>
                                    <p:animRot by="21600000">
                                      <p:cBhvr>
                                        <p:cTn id="201" dur="3000" fill="hold"/>
                                        <p:tgtEl>
                                          <p:spTgt spid="27"/>
                                        </p:tgtEl>
                                        <p:attrNameLst>
                                          <p:attrName>r</p:attrName>
                                        </p:attrNameLst>
                                      </p:cBhvr>
                                    </p:animRot>
                                  </p:childTnLst>
                                </p:cTn>
                              </p:par>
                              <p:par>
                                <p:cTn id="202" presetID="8" presetClass="emph" presetSubtype="0" fill="hold" grpId="1" nodeType="withEffect">
                                  <p:stCondLst>
                                    <p:cond delay="0"/>
                                  </p:stCondLst>
                                  <p:childTnLst>
                                    <p:animRot by="21600000">
                                      <p:cBhvr>
                                        <p:cTn id="203" dur="3000" fill="hold"/>
                                        <p:tgtEl>
                                          <p:spTgt spid="29"/>
                                        </p:tgtEl>
                                        <p:attrNameLst>
                                          <p:attrName>r</p:attrName>
                                        </p:attrNameLst>
                                      </p:cBhvr>
                                    </p:animRot>
                                  </p:childTnLst>
                                </p:cTn>
                              </p:par>
                              <p:par>
                                <p:cTn id="204" presetID="8" presetClass="emph" presetSubtype="0" fill="hold" grpId="1" nodeType="withEffect">
                                  <p:stCondLst>
                                    <p:cond delay="0"/>
                                  </p:stCondLst>
                                  <p:childTnLst>
                                    <p:animRot by="21600000">
                                      <p:cBhvr>
                                        <p:cTn id="205" dur="3000" fill="hold"/>
                                        <p:tgtEl>
                                          <p:spTgt spid="31"/>
                                        </p:tgtEl>
                                        <p:attrNameLst>
                                          <p:attrName>r</p:attrName>
                                        </p:attrNameLst>
                                      </p:cBhvr>
                                    </p:animRot>
                                  </p:childTnLst>
                                </p:cTn>
                              </p:par>
                              <p:par>
                                <p:cTn id="206" presetID="8" presetClass="emph" presetSubtype="0" fill="hold" grpId="1" nodeType="withEffect">
                                  <p:stCondLst>
                                    <p:cond delay="0"/>
                                  </p:stCondLst>
                                  <p:childTnLst>
                                    <p:animRot by="21600000">
                                      <p:cBhvr>
                                        <p:cTn id="207" dur="3000" fill="hold"/>
                                        <p:tgtEl>
                                          <p:spTgt spid="33"/>
                                        </p:tgtEl>
                                        <p:attrNameLst>
                                          <p:attrName>r</p:attrName>
                                        </p:attrNameLst>
                                      </p:cBhvr>
                                    </p:animRot>
                                  </p:childTnLst>
                                </p:cTn>
                              </p:par>
                              <p:par>
                                <p:cTn id="208" presetID="8" presetClass="emph" presetSubtype="0" fill="hold" grpId="1" nodeType="withEffect">
                                  <p:stCondLst>
                                    <p:cond delay="0"/>
                                  </p:stCondLst>
                                  <p:childTnLst>
                                    <p:animRot by="-21600000">
                                      <p:cBhvr>
                                        <p:cTn id="209" dur="3000" fill="hold"/>
                                        <p:tgtEl>
                                          <p:spTgt spid="28"/>
                                        </p:tgtEl>
                                        <p:attrNameLst>
                                          <p:attrName>r</p:attrName>
                                        </p:attrNameLst>
                                      </p:cBhvr>
                                    </p:animRot>
                                  </p:childTnLst>
                                </p:cTn>
                              </p:par>
                              <p:par>
                                <p:cTn id="210" presetID="8" presetClass="emph" presetSubtype="0" fill="hold" grpId="1" nodeType="withEffect">
                                  <p:stCondLst>
                                    <p:cond delay="0"/>
                                  </p:stCondLst>
                                  <p:childTnLst>
                                    <p:animRot by="-21600000">
                                      <p:cBhvr>
                                        <p:cTn id="211" dur="3000" fill="hold"/>
                                        <p:tgtEl>
                                          <p:spTgt spid="30"/>
                                        </p:tgtEl>
                                        <p:attrNameLst>
                                          <p:attrName>r</p:attrName>
                                        </p:attrNameLst>
                                      </p:cBhvr>
                                    </p:animRot>
                                  </p:childTnLst>
                                </p:cTn>
                              </p:par>
                              <p:par>
                                <p:cTn id="212" presetID="8" presetClass="emph" presetSubtype="0" fill="hold" grpId="1" nodeType="withEffect">
                                  <p:stCondLst>
                                    <p:cond delay="0"/>
                                  </p:stCondLst>
                                  <p:childTnLst>
                                    <p:animRot by="-21600000">
                                      <p:cBhvr>
                                        <p:cTn id="213" dur="3000" fill="hold"/>
                                        <p:tgtEl>
                                          <p:spTgt spid="32"/>
                                        </p:tgtEl>
                                        <p:attrNameLst>
                                          <p:attrName>r</p:attrName>
                                        </p:attrNameLst>
                                      </p:cBhvr>
                                    </p:animRot>
                                  </p:childTnLst>
                                </p:cTn>
                              </p:par>
                              <p:par>
                                <p:cTn id="214" presetID="8" presetClass="emph" presetSubtype="0" fill="hold" grpId="1" nodeType="withEffect">
                                  <p:stCondLst>
                                    <p:cond delay="0"/>
                                  </p:stCondLst>
                                  <p:childTnLst>
                                    <p:animRot by="-21600000">
                                      <p:cBhvr>
                                        <p:cTn id="215" dur="3000" fill="hold"/>
                                        <p:tgtEl>
                                          <p:spTgt spid="34"/>
                                        </p:tgtEl>
                                        <p:attrNameLst>
                                          <p:attrName>r</p:attrName>
                                        </p:attrNameLst>
                                      </p:cBhvr>
                                    </p:animRot>
                                  </p:childTnLst>
                                </p:cTn>
                              </p:par>
                              <p:par>
                                <p:cTn id="216" presetID="8" presetClass="emph" presetSubtype="0" fill="hold" grpId="1" nodeType="withEffect">
                                  <p:stCondLst>
                                    <p:cond delay="0"/>
                                  </p:stCondLst>
                                  <p:childTnLst>
                                    <p:animRot by="-21600000">
                                      <p:cBhvr>
                                        <p:cTn id="217" dur="3000" fill="hold"/>
                                        <p:tgtEl>
                                          <p:spTgt spid="36"/>
                                        </p:tgtEl>
                                        <p:attrNameLst>
                                          <p:attrName>r</p:attrName>
                                        </p:attrNameLst>
                                      </p:cBhvr>
                                    </p:animRot>
                                  </p:childTnLst>
                                </p:cTn>
                              </p:par>
                              <p:par>
                                <p:cTn id="218" presetID="8" presetClass="emph" presetSubtype="0" fill="hold" grpId="1" nodeType="withEffect">
                                  <p:stCondLst>
                                    <p:cond delay="0"/>
                                  </p:stCondLst>
                                  <p:childTnLst>
                                    <p:animRot by="-21600000">
                                      <p:cBhvr>
                                        <p:cTn id="219" dur="3000" fill="hold"/>
                                        <p:tgtEl>
                                          <p:spTgt spid="38"/>
                                        </p:tgtEl>
                                        <p:attrNameLst>
                                          <p:attrName>r</p:attrName>
                                        </p:attrNameLst>
                                      </p:cBhvr>
                                    </p:animRot>
                                  </p:childTnLst>
                                </p:cTn>
                              </p:par>
                              <p:par>
                                <p:cTn id="220" presetID="8" presetClass="emph" presetSubtype="0" fill="hold" grpId="1" nodeType="withEffect">
                                  <p:stCondLst>
                                    <p:cond delay="0"/>
                                  </p:stCondLst>
                                  <p:childTnLst>
                                    <p:animRot by="-21600000">
                                      <p:cBhvr>
                                        <p:cTn id="221" dur="3000" fill="hold"/>
                                        <p:tgtEl>
                                          <p:spTgt spid="40"/>
                                        </p:tgtEl>
                                        <p:attrNameLst>
                                          <p:attrName>r</p:attrName>
                                        </p:attrNameLst>
                                      </p:cBhvr>
                                    </p:animRot>
                                  </p:childTnLst>
                                </p:cTn>
                              </p:par>
                              <p:par>
                                <p:cTn id="222" presetID="8" presetClass="emph" presetSubtype="0" fill="hold" grpId="1" nodeType="withEffect">
                                  <p:stCondLst>
                                    <p:cond delay="0"/>
                                  </p:stCondLst>
                                  <p:childTnLst>
                                    <p:animRot by="-21600000">
                                      <p:cBhvr>
                                        <p:cTn id="223" dur="3000" fill="hold"/>
                                        <p:tgtEl>
                                          <p:spTgt spid="42"/>
                                        </p:tgtEl>
                                        <p:attrNameLst>
                                          <p:attrName>r</p:attrName>
                                        </p:attrNameLst>
                                      </p:cBhvr>
                                    </p:animRot>
                                  </p:childTnLst>
                                </p:cTn>
                              </p:par>
                              <p:par>
                                <p:cTn id="224" presetID="8" presetClass="emph" presetSubtype="0" fill="hold" grpId="1" nodeType="withEffect">
                                  <p:stCondLst>
                                    <p:cond delay="0"/>
                                  </p:stCondLst>
                                  <p:childTnLst>
                                    <p:animRot by="-21600000">
                                      <p:cBhvr>
                                        <p:cTn id="225" dur="3000" fill="hold"/>
                                        <p:tgtEl>
                                          <p:spTgt spid="4"/>
                                        </p:tgtEl>
                                        <p:attrNameLst>
                                          <p:attrName>r</p:attrName>
                                        </p:attrNameLst>
                                      </p:cBhvr>
                                    </p:animRot>
                                  </p:childTnLst>
                                </p:cTn>
                              </p:par>
                              <p:par>
                                <p:cTn id="226" presetID="8" presetClass="emph" presetSubtype="0" fill="hold" grpId="1" nodeType="withEffect">
                                  <p:stCondLst>
                                    <p:cond delay="0"/>
                                  </p:stCondLst>
                                  <p:childTnLst>
                                    <p:animRot by="-21600000">
                                      <p:cBhvr>
                                        <p:cTn id="227" dur="3000" fill="hold"/>
                                        <p:tgtEl>
                                          <p:spTgt spid="6"/>
                                        </p:tgtEl>
                                        <p:attrNameLst>
                                          <p:attrName>r</p:attrName>
                                        </p:attrNameLst>
                                      </p:cBhvr>
                                    </p:animRot>
                                  </p:childTnLst>
                                </p:cTn>
                              </p:par>
                              <p:par>
                                <p:cTn id="228" presetID="8" presetClass="emph" presetSubtype="0" fill="hold" grpId="1" nodeType="withEffect">
                                  <p:stCondLst>
                                    <p:cond delay="0"/>
                                  </p:stCondLst>
                                  <p:childTnLst>
                                    <p:animRot by="-21600000">
                                      <p:cBhvr>
                                        <p:cTn id="229" dur="3000" fill="hold"/>
                                        <p:tgtEl>
                                          <p:spTgt spid="8"/>
                                        </p:tgtEl>
                                        <p:attrNameLst>
                                          <p:attrName>r</p:attrName>
                                        </p:attrNameLst>
                                      </p:cBhvr>
                                    </p:animRot>
                                  </p:childTnLst>
                                </p:cTn>
                              </p:par>
                              <p:par>
                                <p:cTn id="230" presetID="8" presetClass="emph" presetSubtype="0" fill="hold" grpId="1" nodeType="withEffect">
                                  <p:stCondLst>
                                    <p:cond delay="0"/>
                                  </p:stCondLst>
                                  <p:childTnLst>
                                    <p:animRot by="-21600000">
                                      <p:cBhvr>
                                        <p:cTn id="231" dur="3000" fill="hold"/>
                                        <p:tgtEl>
                                          <p:spTgt spid="10"/>
                                        </p:tgtEl>
                                        <p:attrNameLst>
                                          <p:attrName>r</p:attrName>
                                        </p:attrNameLst>
                                      </p:cBhvr>
                                    </p:animRot>
                                  </p:childTnLst>
                                </p:cTn>
                              </p:par>
                              <p:par>
                                <p:cTn id="232" presetID="8" presetClass="emph" presetSubtype="0" fill="hold" grpId="1" nodeType="withEffect">
                                  <p:stCondLst>
                                    <p:cond delay="0"/>
                                  </p:stCondLst>
                                  <p:childTnLst>
                                    <p:animRot by="-21600000">
                                      <p:cBhvr>
                                        <p:cTn id="233" dur="3000" fill="hold"/>
                                        <p:tgtEl>
                                          <p:spTgt spid="20"/>
                                        </p:tgtEl>
                                        <p:attrNameLst>
                                          <p:attrName>r</p:attrName>
                                        </p:attrNameLst>
                                      </p:cBhvr>
                                    </p:animRot>
                                  </p:childTnLst>
                                </p:cTn>
                              </p:par>
                              <p:par>
                                <p:cTn id="234" presetID="8" presetClass="emph" presetSubtype="0" fill="hold" grpId="1" nodeType="withEffect">
                                  <p:stCondLst>
                                    <p:cond delay="0"/>
                                  </p:stCondLst>
                                  <p:childTnLst>
                                    <p:animRot by="-21600000">
                                      <p:cBhvr>
                                        <p:cTn id="235" dur="3000" fill="hold"/>
                                        <p:tgtEl>
                                          <p:spTgt spid="22"/>
                                        </p:tgtEl>
                                        <p:attrNameLst>
                                          <p:attrName>r</p:attrName>
                                        </p:attrNameLst>
                                      </p:cBhvr>
                                    </p:animRot>
                                  </p:childTnLst>
                                </p:cTn>
                              </p:par>
                              <p:par>
                                <p:cTn id="236" presetID="8" presetClass="emph" presetSubtype="0" fill="hold" grpId="1" nodeType="withEffect">
                                  <p:stCondLst>
                                    <p:cond delay="0"/>
                                  </p:stCondLst>
                                  <p:childTnLst>
                                    <p:animRot by="-21600000">
                                      <p:cBhvr>
                                        <p:cTn id="237" dur="3000" fill="hold"/>
                                        <p:tgtEl>
                                          <p:spTgt spid="24"/>
                                        </p:tgtEl>
                                        <p:attrNameLst>
                                          <p:attrName>r</p:attrName>
                                        </p:attrNameLst>
                                      </p:cBhvr>
                                    </p:animRot>
                                  </p:childTnLst>
                                </p:cTn>
                              </p:par>
                              <p:par>
                                <p:cTn id="238" presetID="8" presetClass="emph" presetSubtype="0" fill="hold" grpId="1" nodeType="withEffect">
                                  <p:stCondLst>
                                    <p:cond delay="0"/>
                                  </p:stCondLst>
                                  <p:childTnLst>
                                    <p:animRot by="-21600000">
                                      <p:cBhvr>
                                        <p:cTn id="239" dur="3000" fill="hold"/>
                                        <p:tgtEl>
                                          <p:spTgt spid="26"/>
                                        </p:tgtEl>
                                        <p:attrNameLst>
                                          <p:attrName>r</p:attrName>
                                        </p:attrNameLst>
                                      </p:cBhvr>
                                    </p:animRot>
                                  </p:childTnLst>
                                </p:cTn>
                              </p:par>
                              <p:par>
                                <p:cTn id="240" presetID="8" presetClass="emph" presetSubtype="0" fill="hold" grpId="1" nodeType="withEffect">
                                  <p:stCondLst>
                                    <p:cond delay="0"/>
                                  </p:stCondLst>
                                  <p:childTnLst>
                                    <p:animRot by="-21600000">
                                      <p:cBhvr>
                                        <p:cTn id="241" dur="3000" fill="hold"/>
                                        <p:tgtEl>
                                          <p:spTgt spid="12"/>
                                        </p:tgtEl>
                                        <p:attrNameLst>
                                          <p:attrName>r</p:attrName>
                                        </p:attrNameLst>
                                      </p:cBhvr>
                                    </p:animRot>
                                  </p:childTnLst>
                                </p:cTn>
                              </p:par>
                              <p:par>
                                <p:cTn id="242" presetID="8" presetClass="emph" presetSubtype="0" fill="hold" grpId="1" nodeType="withEffect">
                                  <p:stCondLst>
                                    <p:cond delay="0"/>
                                  </p:stCondLst>
                                  <p:childTnLst>
                                    <p:animRot by="-21600000">
                                      <p:cBhvr>
                                        <p:cTn id="243" dur="3000" fill="hold"/>
                                        <p:tgtEl>
                                          <p:spTgt spid="14"/>
                                        </p:tgtEl>
                                        <p:attrNameLst>
                                          <p:attrName>r</p:attrName>
                                        </p:attrNameLst>
                                      </p:cBhvr>
                                    </p:animRot>
                                  </p:childTnLst>
                                </p:cTn>
                              </p:par>
                              <p:par>
                                <p:cTn id="244" presetID="8" presetClass="emph" presetSubtype="0" fill="hold" grpId="1" nodeType="withEffect">
                                  <p:stCondLst>
                                    <p:cond delay="0"/>
                                  </p:stCondLst>
                                  <p:childTnLst>
                                    <p:animRot by="-21600000">
                                      <p:cBhvr>
                                        <p:cTn id="245" dur="3000" fill="hold"/>
                                        <p:tgtEl>
                                          <p:spTgt spid="16"/>
                                        </p:tgtEl>
                                        <p:attrNameLst>
                                          <p:attrName>r</p:attrName>
                                        </p:attrNameLst>
                                      </p:cBhvr>
                                    </p:animRot>
                                  </p:childTnLst>
                                </p:cTn>
                              </p:par>
                              <p:par>
                                <p:cTn id="246" presetID="8" presetClass="emph" presetSubtype="0" fill="hold" grpId="1" nodeType="withEffect">
                                  <p:stCondLst>
                                    <p:cond delay="0"/>
                                  </p:stCondLst>
                                  <p:childTnLst>
                                    <p:animRot by="-21600000">
                                      <p:cBhvr>
                                        <p:cTn id="247" dur="3000" fill="hold"/>
                                        <p:tgtEl>
                                          <p:spTgt spid="18"/>
                                        </p:tgtEl>
                                        <p:attrNameLst>
                                          <p:attrName>r</p:attrName>
                                        </p:attrNameLst>
                                      </p:cBhvr>
                                    </p:animRot>
                                  </p:childTnLst>
                                </p:cTn>
                              </p:par>
                            </p:childTnLst>
                          </p:cTn>
                        </p:par>
                        <p:par>
                          <p:cTn id="248" fill="hold">
                            <p:stCondLst>
                              <p:cond delay="3000"/>
                            </p:stCondLst>
                            <p:childTnLst>
                              <p:par>
                                <p:cTn id="249" presetID="2" presetClass="exit" presetSubtype="4" fill="hold" grpId="2" nodeType="afterEffect">
                                  <p:stCondLst>
                                    <p:cond delay="0"/>
                                  </p:stCondLst>
                                  <p:childTnLst>
                                    <p:anim calcmode="lin" valueType="num">
                                      <p:cBhvr additive="base">
                                        <p:cTn id="250" dur="3000"/>
                                        <p:tgtEl>
                                          <p:spTgt spid="3"/>
                                        </p:tgtEl>
                                        <p:attrNameLst>
                                          <p:attrName>ppt_x</p:attrName>
                                        </p:attrNameLst>
                                      </p:cBhvr>
                                      <p:tavLst>
                                        <p:tav tm="0">
                                          <p:val>
                                            <p:strVal val="ppt_x"/>
                                          </p:val>
                                        </p:tav>
                                        <p:tav tm="100000">
                                          <p:val>
                                            <p:strVal val="ppt_x"/>
                                          </p:val>
                                        </p:tav>
                                      </p:tavLst>
                                    </p:anim>
                                    <p:anim calcmode="lin" valueType="num">
                                      <p:cBhvr additive="base">
                                        <p:cTn id="251" dur="3000"/>
                                        <p:tgtEl>
                                          <p:spTgt spid="3"/>
                                        </p:tgtEl>
                                        <p:attrNameLst>
                                          <p:attrName>ppt_y</p:attrName>
                                        </p:attrNameLst>
                                      </p:cBhvr>
                                      <p:tavLst>
                                        <p:tav tm="0">
                                          <p:val>
                                            <p:strVal val="ppt_y"/>
                                          </p:val>
                                        </p:tav>
                                        <p:tav tm="100000">
                                          <p:val>
                                            <p:strVal val="1+ppt_h/2"/>
                                          </p:val>
                                        </p:tav>
                                      </p:tavLst>
                                    </p:anim>
                                    <p:set>
                                      <p:cBhvr>
                                        <p:cTn id="252" dur="1" fill="hold">
                                          <p:stCondLst>
                                            <p:cond delay="2999"/>
                                          </p:stCondLst>
                                        </p:cTn>
                                        <p:tgtEl>
                                          <p:spTgt spid="3"/>
                                        </p:tgtEl>
                                        <p:attrNameLst>
                                          <p:attrName>style.visibility</p:attrName>
                                        </p:attrNameLst>
                                      </p:cBhvr>
                                      <p:to>
                                        <p:strVal val="hidden"/>
                                      </p:to>
                                    </p:set>
                                  </p:childTnLst>
                                </p:cTn>
                              </p:par>
                              <p:par>
                                <p:cTn id="253" presetID="2" presetClass="exit" presetSubtype="4" fill="hold" grpId="2" nodeType="withEffect">
                                  <p:stCondLst>
                                    <p:cond delay="0"/>
                                  </p:stCondLst>
                                  <p:childTnLst>
                                    <p:anim calcmode="lin" valueType="num">
                                      <p:cBhvr additive="base">
                                        <p:cTn id="254" dur="3000"/>
                                        <p:tgtEl>
                                          <p:spTgt spid="4"/>
                                        </p:tgtEl>
                                        <p:attrNameLst>
                                          <p:attrName>ppt_x</p:attrName>
                                        </p:attrNameLst>
                                      </p:cBhvr>
                                      <p:tavLst>
                                        <p:tav tm="0">
                                          <p:val>
                                            <p:strVal val="ppt_x"/>
                                          </p:val>
                                        </p:tav>
                                        <p:tav tm="100000">
                                          <p:val>
                                            <p:strVal val="ppt_x"/>
                                          </p:val>
                                        </p:tav>
                                      </p:tavLst>
                                    </p:anim>
                                    <p:anim calcmode="lin" valueType="num">
                                      <p:cBhvr additive="base">
                                        <p:cTn id="255" dur="3000"/>
                                        <p:tgtEl>
                                          <p:spTgt spid="4"/>
                                        </p:tgtEl>
                                        <p:attrNameLst>
                                          <p:attrName>ppt_y</p:attrName>
                                        </p:attrNameLst>
                                      </p:cBhvr>
                                      <p:tavLst>
                                        <p:tav tm="0">
                                          <p:val>
                                            <p:strVal val="ppt_y"/>
                                          </p:val>
                                        </p:tav>
                                        <p:tav tm="100000">
                                          <p:val>
                                            <p:strVal val="1+ppt_h/2"/>
                                          </p:val>
                                        </p:tav>
                                      </p:tavLst>
                                    </p:anim>
                                    <p:set>
                                      <p:cBhvr>
                                        <p:cTn id="256" dur="1" fill="hold">
                                          <p:stCondLst>
                                            <p:cond delay="2999"/>
                                          </p:stCondLst>
                                        </p:cTn>
                                        <p:tgtEl>
                                          <p:spTgt spid="4"/>
                                        </p:tgtEl>
                                        <p:attrNameLst>
                                          <p:attrName>style.visibility</p:attrName>
                                        </p:attrNameLst>
                                      </p:cBhvr>
                                      <p:to>
                                        <p:strVal val="hidden"/>
                                      </p:to>
                                    </p:set>
                                  </p:childTnLst>
                                </p:cTn>
                              </p:par>
                              <p:par>
                                <p:cTn id="257" presetID="2" presetClass="exit" presetSubtype="4" fill="hold" grpId="2" nodeType="withEffect">
                                  <p:stCondLst>
                                    <p:cond delay="0"/>
                                  </p:stCondLst>
                                  <p:childTnLst>
                                    <p:anim calcmode="lin" valueType="num">
                                      <p:cBhvr additive="base">
                                        <p:cTn id="258" dur="3000"/>
                                        <p:tgtEl>
                                          <p:spTgt spid="5"/>
                                        </p:tgtEl>
                                        <p:attrNameLst>
                                          <p:attrName>ppt_x</p:attrName>
                                        </p:attrNameLst>
                                      </p:cBhvr>
                                      <p:tavLst>
                                        <p:tav tm="0">
                                          <p:val>
                                            <p:strVal val="ppt_x"/>
                                          </p:val>
                                        </p:tav>
                                        <p:tav tm="100000">
                                          <p:val>
                                            <p:strVal val="ppt_x"/>
                                          </p:val>
                                        </p:tav>
                                      </p:tavLst>
                                    </p:anim>
                                    <p:anim calcmode="lin" valueType="num">
                                      <p:cBhvr additive="base">
                                        <p:cTn id="259" dur="3000"/>
                                        <p:tgtEl>
                                          <p:spTgt spid="5"/>
                                        </p:tgtEl>
                                        <p:attrNameLst>
                                          <p:attrName>ppt_y</p:attrName>
                                        </p:attrNameLst>
                                      </p:cBhvr>
                                      <p:tavLst>
                                        <p:tav tm="0">
                                          <p:val>
                                            <p:strVal val="ppt_y"/>
                                          </p:val>
                                        </p:tav>
                                        <p:tav tm="100000">
                                          <p:val>
                                            <p:strVal val="1+ppt_h/2"/>
                                          </p:val>
                                        </p:tav>
                                      </p:tavLst>
                                    </p:anim>
                                    <p:set>
                                      <p:cBhvr>
                                        <p:cTn id="260" dur="1" fill="hold">
                                          <p:stCondLst>
                                            <p:cond delay="2999"/>
                                          </p:stCondLst>
                                        </p:cTn>
                                        <p:tgtEl>
                                          <p:spTgt spid="5"/>
                                        </p:tgtEl>
                                        <p:attrNameLst>
                                          <p:attrName>style.visibility</p:attrName>
                                        </p:attrNameLst>
                                      </p:cBhvr>
                                      <p:to>
                                        <p:strVal val="hidden"/>
                                      </p:to>
                                    </p:set>
                                  </p:childTnLst>
                                </p:cTn>
                              </p:par>
                              <p:par>
                                <p:cTn id="261" presetID="2" presetClass="exit" presetSubtype="4" fill="hold" grpId="2" nodeType="withEffect">
                                  <p:stCondLst>
                                    <p:cond delay="0"/>
                                  </p:stCondLst>
                                  <p:childTnLst>
                                    <p:anim calcmode="lin" valueType="num">
                                      <p:cBhvr additive="base">
                                        <p:cTn id="262" dur="3000"/>
                                        <p:tgtEl>
                                          <p:spTgt spid="6"/>
                                        </p:tgtEl>
                                        <p:attrNameLst>
                                          <p:attrName>ppt_x</p:attrName>
                                        </p:attrNameLst>
                                      </p:cBhvr>
                                      <p:tavLst>
                                        <p:tav tm="0">
                                          <p:val>
                                            <p:strVal val="ppt_x"/>
                                          </p:val>
                                        </p:tav>
                                        <p:tav tm="100000">
                                          <p:val>
                                            <p:strVal val="ppt_x"/>
                                          </p:val>
                                        </p:tav>
                                      </p:tavLst>
                                    </p:anim>
                                    <p:anim calcmode="lin" valueType="num">
                                      <p:cBhvr additive="base">
                                        <p:cTn id="263" dur="3000"/>
                                        <p:tgtEl>
                                          <p:spTgt spid="6"/>
                                        </p:tgtEl>
                                        <p:attrNameLst>
                                          <p:attrName>ppt_y</p:attrName>
                                        </p:attrNameLst>
                                      </p:cBhvr>
                                      <p:tavLst>
                                        <p:tav tm="0">
                                          <p:val>
                                            <p:strVal val="ppt_y"/>
                                          </p:val>
                                        </p:tav>
                                        <p:tav tm="100000">
                                          <p:val>
                                            <p:strVal val="1+ppt_h/2"/>
                                          </p:val>
                                        </p:tav>
                                      </p:tavLst>
                                    </p:anim>
                                    <p:set>
                                      <p:cBhvr>
                                        <p:cTn id="264" dur="1" fill="hold">
                                          <p:stCondLst>
                                            <p:cond delay="2999"/>
                                          </p:stCondLst>
                                        </p:cTn>
                                        <p:tgtEl>
                                          <p:spTgt spid="6"/>
                                        </p:tgtEl>
                                        <p:attrNameLst>
                                          <p:attrName>style.visibility</p:attrName>
                                        </p:attrNameLst>
                                      </p:cBhvr>
                                      <p:to>
                                        <p:strVal val="hidden"/>
                                      </p:to>
                                    </p:set>
                                  </p:childTnLst>
                                </p:cTn>
                              </p:par>
                              <p:par>
                                <p:cTn id="265" presetID="2" presetClass="exit" presetSubtype="4" fill="hold" grpId="2" nodeType="withEffect">
                                  <p:stCondLst>
                                    <p:cond delay="0"/>
                                  </p:stCondLst>
                                  <p:childTnLst>
                                    <p:anim calcmode="lin" valueType="num">
                                      <p:cBhvr additive="base">
                                        <p:cTn id="266" dur="3000"/>
                                        <p:tgtEl>
                                          <p:spTgt spid="7"/>
                                        </p:tgtEl>
                                        <p:attrNameLst>
                                          <p:attrName>ppt_x</p:attrName>
                                        </p:attrNameLst>
                                      </p:cBhvr>
                                      <p:tavLst>
                                        <p:tav tm="0">
                                          <p:val>
                                            <p:strVal val="ppt_x"/>
                                          </p:val>
                                        </p:tav>
                                        <p:tav tm="100000">
                                          <p:val>
                                            <p:strVal val="ppt_x"/>
                                          </p:val>
                                        </p:tav>
                                      </p:tavLst>
                                    </p:anim>
                                    <p:anim calcmode="lin" valueType="num">
                                      <p:cBhvr additive="base">
                                        <p:cTn id="267" dur="3000"/>
                                        <p:tgtEl>
                                          <p:spTgt spid="7"/>
                                        </p:tgtEl>
                                        <p:attrNameLst>
                                          <p:attrName>ppt_y</p:attrName>
                                        </p:attrNameLst>
                                      </p:cBhvr>
                                      <p:tavLst>
                                        <p:tav tm="0">
                                          <p:val>
                                            <p:strVal val="ppt_y"/>
                                          </p:val>
                                        </p:tav>
                                        <p:tav tm="100000">
                                          <p:val>
                                            <p:strVal val="1+ppt_h/2"/>
                                          </p:val>
                                        </p:tav>
                                      </p:tavLst>
                                    </p:anim>
                                    <p:set>
                                      <p:cBhvr>
                                        <p:cTn id="268" dur="1" fill="hold">
                                          <p:stCondLst>
                                            <p:cond delay="2999"/>
                                          </p:stCondLst>
                                        </p:cTn>
                                        <p:tgtEl>
                                          <p:spTgt spid="7"/>
                                        </p:tgtEl>
                                        <p:attrNameLst>
                                          <p:attrName>style.visibility</p:attrName>
                                        </p:attrNameLst>
                                      </p:cBhvr>
                                      <p:to>
                                        <p:strVal val="hidden"/>
                                      </p:to>
                                    </p:set>
                                  </p:childTnLst>
                                </p:cTn>
                              </p:par>
                              <p:par>
                                <p:cTn id="269" presetID="2" presetClass="exit" presetSubtype="4" fill="hold" grpId="2" nodeType="withEffect">
                                  <p:stCondLst>
                                    <p:cond delay="0"/>
                                  </p:stCondLst>
                                  <p:childTnLst>
                                    <p:anim calcmode="lin" valueType="num">
                                      <p:cBhvr additive="base">
                                        <p:cTn id="270" dur="3000"/>
                                        <p:tgtEl>
                                          <p:spTgt spid="8"/>
                                        </p:tgtEl>
                                        <p:attrNameLst>
                                          <p:attrName>ppt_x</p:attrName>
                                        </p:attrNameLst>
                                      </p:cBhvr>
                                      <p:tavLst>
                                        <p:tav tm="0">
                                          <p:val>
                                            <p:strVal val="ppt_x"/>
                                          </p:val>
                                        </p:tav>
                                        <p:tav tm="100000">
                                          <p:val>
                                            <p:strVal val="ppt_x"/>
                                          </p:val>
                                        </p:tav>
                                      </p:tavLst>
                                    </p:anim>
                                    <p:anim calcmode="lin" valueType="num">
                                      <p:cBhvr additive="base">
                                        <p:cTn id="271" dur="3000"/>
                                        <p:tgtEl>
                                          <p:spTgt spid="8"/>
                                        </p:tgtEl>
                                        <p:attrNameLst>
                                          <p:attrName>ppt_y</p:attrName>
                                        </p:attrNameLst>
                                      </p:cBhvr>
                                      <p:tavLst>
                                        <p:tav tm="0">
                                          <p:val>
                                            <p:strVal val="ppt_y"/>
                                          </p:val>
                                        </p:tav>
                                        <p:tav tm="100000">
                                          <p:val>
                                            <p:strVal val="1+ppt_h/2"/>
                                          </p:val>
                                        </p:tav>
                                      </p:tavLst>
                                    </p:anim>
                                    <p:set>
                                      <p:cBhvr>
                                        <p:cTn id="272" dur="1" fill="hold">
                                          <p:stCondLst>
                                            <p:cond delay="2999"/>
                                          </p:stCondLst>
                                        </p:cTn>
                                        <p:tgtEl>
                                          <p:spTgt spid="8"/>
                                        </p:tgtEl>
                                        <p:attrNameLst>
                                          <p:attrName>style.visibility</p:attrName>
                                        </p:attrNameLst>
                                      </p:cBhvr>
                                      <p:to>
                                        <p:strVal val="hidden"/>
                                      </p:to>
                                    </p:set>
                                  </p:childTnLst>
                                </p:cTn>
                              </p:par>
                              <p:par>
                                <p:cTn id="273" presetID="2" presetClass="exit" presetSubtype="4" fill="hold" grpId="2" nodeType="withEffect">
                                  <p:stCondLst>
                                    <p:cond delay="0"/>
                                  </p:stCondLst>
                                  <p:childTnLst>
                                    <p:anim calcmode="lin" valueType="num">
                                      <p:cBhvr additive="base">
                                        <p:cTn id="274" dur="3000"/>
                                        <p:tgtEl>
                                          <p:spTgt spid="9"/>
                                        </p:tgtEl>
                                        <p:attrNameLst>
                                          <p:attrName>ppt_x</p:attrName>
                                        </p:attrNameLst>
                                      </p:cBhvr>
                                      <p:tavLst>
                                        <p:tav tm="0">
                                          <p:val>
                                            <p:strVal val="ppt_x"/>
                                          </p:val>
                                        </p:tav>
                                        <p:tav tm="100000">
                                          <p:val>
                                            <p:strVal val="ppt_x"/>
                                          </p:val>
                                        </p:tav>
                                      </p:tavLst>
                                    </p:anim>
                                    <p:anim calcmode="lin" valueType="num">
                                      <p:cBhvr additive="base">
                                        <p:cTn id="275" dur="3000"/>
                                        <p:tgtEl>
                                          <p:spTgt spid="9"/>
                                        </p:tgtEl>
                                        <p:attrNameLst>
                                          <p:attrName>ppt_y</p:attrName>
                                        </p:attrNameLst>
                                      </p:cBhvr>
                                      <p:tavLst>
                                        <p:tav tm="0">
                                          <p:val>
                                            <p:strVal val="ppt_y"/>
                                          </p:val>
                                        </p:tav>
                                        <p:tav tm="100000">
                                          <p:val>
                                            <p:strVal val="1+ppt_h/2"/>
                                          </p:val>
                                        </p:tav>
                                      </p:tavLst>
                                    </p:anim>
                                    <p:set>
                                      <p:cBhvr>
                                        <p:cTn id="276" dur="1" fill="hold">
                                          <p:stCondLst>
                                            <p:cond delay="2999"/>
                                          </p:stCondLst>
                                        </p:cTn>
                                        <p:tgtEl>
                                          <p:spTgt spid="9"/>
                                        </p:tgtEl>
                                        <p:attrNameLst>
                                          <p:attrName>style.visibility</p:attrName>
                                        </p:attrNameLst>
                                      </p:cBhvr>
                                      <p:to>
                                        <p:strVal val="hidden"/>
                                      </p:to>
                                    </p:set>
                                  </p:childTnLst>
                                </p:cTn>
                              </p:par>
                              <p:par>
                                <p:cTn id="277" presetID="2" presetClass="exit" presetSubtype="4" fill="hold" grpId="2" nodeType="withEffect">
                                  <p:stCondLst>
                                    <p:cond delay="0"/>
                                  </p:stCondLst>
                                  <p:childTnLst>
                                    <p:anim calcmode="lin" valueType="num">
                                      <p:cBhvr additive="base">
                                        <p:cTn id="278" dur="3000"/>
                                        <p:tgtEl>
                                          <p:spTgt spid="10"/>
                                        </p:tgtEl>
                                        <p:attrNameLst>
                                          <p:attrName>ppt_x</p:attrName>
                                        </p:attrNameLst>
                                      </p:cBhvr>
                                      <p:tavLst>
                                        <p:tav tm="0">
                                          <p:val>
                                            <p:strVal val="ppt_x"/>
                                          </p:val>
                                        </p:tav>
                                        <p:tav tm="100000">
                                          <p:val>
                                            <p:strVal val="ppt_x"/>
                                          </p:val>
                                        </p:tav>
                                      </p:tavLst>
                                    </p:anim>
                                    <p:anim calcmode="lin" valueType="num">
                                      <p:cBhvr additive="base">
                                        <p:cTn id="279" dur="3000"/>
                                        <p:tgtEl>
                                          <p:spTgt spid="10"/>
                                        </p:tgtEl>
                                        <p:attrNameLst>
                                          <p:attrName>ppt_y</p:attrName>
                                        </p:attrNameLst>
                                      </p:cBhvr>
                                      <p:tavLst>
                                        <p:tav tm="0">
                                          <p:val>
                                            <p:strVal val="ppt_y"/>
                                          </p:val>
                                        </p:tav>
                                        <p:tav tm="100000">
                                          <p:val>
                                            <p:strVal val="1+ppt_h/2"/>
                                          </p:val>
                                        </p:tav>
                                      </p:tavLst>
                                    </p:anim>
                                    <p:set>
                                      <p:cBhvr>
                                        <p:cTn id="280" dur="1" fill="hold">
                                          <p:stCondLst>
                                            <p:cond delay="2999"/>
                                          </p:stCondLst>
                                        </p:cTn>
                                        <p:tgtEl>
                                          <p:spTgt spid="10"/>
                                        </p:tgtEl>
                                        <p:attrNameLst>
                                          <p:attrName>style.visibility</p:attrName>
                                        </p:attrNameLst>
                                      </p:cBhvr>
                                      <p:to>
                                        <p:strVal val="hidden"/>
                                      </p:to>
                                    </p:set>
                                  </p:childTnLst>
                                </p:cTn>
                              </p:par>
                              <p:par>
                                <p:cTn id="281" presetID="2" presetClass="exit" presetSubtype="4" fill="hold" grpId="2" nodeType="withEffect">
                                  <p:stCondLst>
                                    <p:cond delay="0"/>
                                  </p:stCondLst>
                                  <p:childTnLst>
                                    <p:anim calcmode="lin" valueType="num">
                                      <p:cBhvr additive="base">
                                        <p:cTn id="282" dur="3000"/>
                                        <p:tgtEl>
                                          <p:spTgt spid="11"/>
                                        </p:tgtEl>
                                        <p:attrNameLst>
                                          <p:attrName>ppt_x</p:attrName>
                                        </p:attrNameLst>
                                      </p:cBhvr>
                                      <p:tavLst>
                                        <p:tav tm="0">
                                          <p:val>
                                            <p:strVal val="ppt_x"/>
                                          </p:val>
                                        </p:tav>
                                        <p:tav tm="100000">
                                          <p:val>
                                            <p:strVal val="ppt_x"/>
                                          </p:val>
                                        </p:tav>
                                      </p:tavLst>
                                    </p:anim>
                                    <p:anim calcmode="lin" valueType="num">
                                      <p:cBhvr additive="base">
                                        <p:cTn id="283" dur="3000"/>
                                        <p:tgtEl>
                                          <p:spTgt spid="11"/>
                                        </p:tgtEl>
                                        <p:attrNameLst>
                                          <p:attrName>ppt_y</p:attrName>
                                        </p:attrNameLst>
                                      </p:cBhvr>
                                      <p:tavLst>
                                        <p:tav tm="0">
                                          <p:val>
                                            <p:strVal val="ppt_y"/>
                                          </p:val>
                                        </p:tav>
                                        <p:tav tm="100000">
                                          <p:val>
                                            <p:strVal val="1+ppt_h/2"/>
                                          </p:val>
                                        </p:tav>
                                      </p:tavLst>
                                    </p:anim>
                                    <p:set>
                                      <p:cBhvr>
                                        <p:cTn id="284" dur="1" fill="hold">
                                          <p:stCondLst>
                                            <p:cond delay="2999"/>
                                          </p:stCondLst>
                                        </p:cTn>
                                        <p:tgtEl>
                                          <p:spTgt spid="11"/>
                                        </p:tgtEl>
                                        <p:attrNameLst>
                                          <p:attrName>style.visibility</p:attrName>
                                        </p:attrNameLst>
                                      </p:cBhvr>
                                      <p:to>
                                        <p:strVal val="hidden"/>
                                      </p:to>
                                    </p:set>
                                  </p:childTnLst>
                                </p:cTn>
                              </p:par>
                              <p:par>
                                <p:cTn id="285" presetID="2" presetClass="exit" presetSubtype="4" fill="hold" grpId="2" nodeType="withEffect">
                                  <p:stCondLst>
                                    <p:cond delay="0"/>
                                  </p:stCondLst>
                                  <p:childTnLst>
                                    <p:anim calcmode="lin" valueType="num">
                                      <p:cBhvr additive="base">
                                        <p:cTn id="286" dur="3000"/>
                                        <p:tgtEl>
                                          <p:spTgt spid="12"/>
                                        </p:tgtEl>
                                        <p:attrNameLst>
                                          <p:attrName>ppt_x</p:attrName>
                                        </p:attrNameLst>
                                      </p:cBhvr>
                                      <p:tavLst>
                                        <p:tav tm="0">
                                          <p:val>
                                            <p:strVal val="ppt_x"/>
                                          </p:val>
                                        </p:tav>
                                        <p:tav tm="100000">
                                          <p:val>
                                            <p:strVal val="ppt_x"/>
                                          </p:val>
                                        </p:tav>
                                      </p:tavLst>
                                    </p:anim>
                                    <p:anim calcmode="lin" valueType="num">
                                      <p:cBhvr additive="base">
                                        <p:cTn id="287" dur="3000"/>
                                        <p:tgtEl>
                                          <p:spTgt spid="12"/>
                                        </p:tgtEl>
                                        <p:attrNameLst>
                                          <p:attrName>ppt_y</p:attrName>
                                        </p:attrNameLst>
                                      </p:cBhvr>
                                      <p:tavLst>
                                        <p:tav tm="0">
                                          <p:val>
                                            <p:strVal val="ppt_y"/>
                                          </p:val>
                                        </p:tav>
                                        <p:tav tm="100000">
                                          <p:val>
                                            <p:strVal val="1+ppt_h/2"/>
                                          </p:val>
                                        </p:tav>
                                      </p:tavLst>
                                    </p:anim>
                                    <p:set>
                                      <p:cBhvr>
                                        <p:cTn id="288" dur="1" fill="hold">
                                          <p:stCondLst>
                                            <p:cond delay="2999"/>
                                          </p:stCondLst>
                                        </p:cTn>
                                        <p:tgtEl>
                                          <p:spTgt spid="12"/>
                                        </p:tgtEl>
                                        <p:attrNameLst>
                                          <p:attrName>style.visibility</p:attrName>
                                        </p:attrNameLst>
                                      </p:cBhvr>
                                      <p:to>
                                        <p:strVal val="hidden"/>
                                      </p:to>
                                    </p:set>
                                  </p:childTnLst>
                                </p:cTn>
                              </p:par>
                              <p:par>
                                <p:cTn id="289" presetID="2" presetClass="exit" presetSubtype="4" fill="hold" grpId="2" nodeType="withEffect">
                                  <p:stCondLst>
                                    <p:cond delay="0"/>
                                  </p:stCondLst>
                                  <p:childTnLst>
                                    <p:anim calcmode="lin" valueType="num">
                                      <p:cBhvr additive="base">
                                        <p:cTn id="290" dur="3000"/>
                                        <p:tgtEl>
                                          <p:spTgt spid="13"/>
                                        </p:tgtEl>
                                        <p:attrNameLst>
                                          <p:attrName>ppt_x</p:attrName>
                                        </p:attrNameLst>
                                      </p:cBhvr>
                                      <p:tavLst>
                                        <p:tav tm="0">
                                          <p:val>
                                            <p:strVal val="ppt_x"/>
                                          </p:val>
                                        </p:tav>
                                        <p:tav tm="100000">
                                          <p:val>
                                            <p:strVal val="ppt_x"/>
                                          </p:val>
                                        </p:tav>
                                      </p:tavLst>
                                    </p:anim>
                                    <p:anim calcmode="lin" valueType="num">
                                      <p:cBhvr additive="base">
                                        <p:cTn id="291" dur="3000"/>
                                        <p:tgtEl>
                                          <p:spTgt spid="13"/>
                                        </p:tgtEl>
                                        <p:attrNameLst>
                                          <p:attrName>ppt_y</p:attrName>
                                        </p:attrNameLst>
                                      </p:cBhvr>
                                      <p:tavLst>
                                        <p:tav tm="0">
                                          <p:val>
                                            <p:strVal val="ppt_y"/>
                                          </p:val>
                                        </p:tav>
                                        <p:tav tm="100000">
                                          <p:val>
                                            <p:strVal val="1+ppt_h/2"/>
                                          </p:val>
                                        </p:tav>
                                      </p:tavLst>
                                    </p:anim>
                                    <p:set>
                                      <p:cBhvr>
                                        <p:cTn id="292" dur="1" fill="hold">
                                          <p:stCondLst>
                                            <p:cond delay="2999"/>
                                          </p:stCondLst>
                                        </p:cTn>
                                        <p:tgtEl>
                                          <p:spTgt spid="13"/>
                                        </p:tgtEl>
                                        <p:attrNameLst>
                                          <p:attrName>style.visibility</p:attrName>
                                        </p:attrNameLst>
                                      </p:cBhvr>
                                      <p:to>
                                        <p:strVal val="hidden"/>
                                      </p:to>
                                    </p:set>
                                  </p:childTnLst>
                                </p:cTn>
                              </p:par>
                              <p:par>
                                <p:cTn id="293" presetID="2" presetClass="exit" presetSubtype="4" fill="hold" grpId="2" nodeType="withEffect">
                                  <p:stCondLst>
                                    <p:cond delay="0"/>
                                  </p:stCondLst>
                                  <p:childTnLst>
                                    <p:anim calcmode="lin" valueType="num">
                                      <p:cBhvr additive="base">
                                        <p:cTn id="294" dur="3000"/>
                                        <p:tgtEl>
                                          <p:spTgt spid="14"/>
                                        </p:tgtEl>
                                        <p:attrNameLst>
                                          <p:attrName>ppt_x</p:attrName>
                                        </p:attrNameLst>
                                      </p:cBhvr>
                                      <p:tavLst>
                                        <p:tav tm="0">
                                          <p:val>
                                            <p:strVal val="ppt_x"/>
                                          </p:val>
                                        </p:tav>
                                        <p:tav tm="100000">
                                          <p:val>
                                            <p:strVal val="ppt_x"/>
                                          </p:val>
                                        </p:tav>
                                      </p:tavLst>
                                    </p:anim>
                                    <p:anim calcmode="lin" valueType="num">
                                      <p:cBhvr additive="base">
                                        <p:cTn id="295" dur="3000"/>
                                        <p:tgtEl>
                                          <p:spTgt spid="14"/>
                                        </p:tgtEl>
                                        <p:attrNameLst>
                                          <p:attrName>ppt_y</p:attrName>
                                        </p:attrNameLst>
                                      </p:cBhvr>
                                      <p:tavLst>
                                        <p:tav tm="0">
                                          <p:val>
                                            <p:strVal val="ppt_y"/>
                                          </p:val>
                                        </p:tav>
                                        <p:tav tm="100000">
                                          <p:val>
                                            <p:strVal val="1+ppt_h/2"/>
                                          </p:val>
                                        </p:tav>
                                      </p:tavLst>
                                    </p:anim>
                                    <p:set>
                                      <p:cBhvr>
                                        <p:cTn id="296" dur="1" fill="hold">
                                          <p:stCondLst>
                                            <p:cond delay="2999"/>
                                          </p:stCondLst>
                                        </p:cTn>
                                        <p:tgtEl>
                                          <p:spTgt spid="14"/>
                                        </p:tgtEl>
                                        <p:attrNameLst>
                                          <p:attrName>style.visibility</p:attrName>
                                        </p:attrNameLst>
                                      </p:cBhvr>
                                      <p:to>
                                        <p:strVal val="hidden"/>
                                      </p:to>
                                    </p:set>
                                  </p:childTnLst>
                                </p:cTn>
                              </p:par>
                              <p:par>
                                <p:cTn id="297" presetID="2" presetClass="exit" presetSubtype="4" fill="hold" grpId="2" nodeType="withEffect">
                                  <p:stCondLst>
                                    <p:cond delay="0"/>
                                  </p:stCondLst>
                                  <p:childTnLst>
                                    <p:anim calcmode="lin" valueType="num">
                                      <p:cBhvr additive="base">
                                        <p:cTn id="298" dur="3000"/>
                                        <p:tgtEl>
                                          <p:spTgt spid="15"/>
                                        </p:tgtEl>
                                        <p:attrNameLst>
                                          <p:attrName>ppt_x</p:attrName>
                                        </p:attrNameLst>
                                      </p:cBhvr>
                                      <p:tavLst>
                                        <p:tav tm="0">
                                          <p:val>
                                            <p:strVal val="ppt_x"/>
                                          </p:val>
                                        </p:tav>
                                        <p:tav tm="100000">
                                          <p:val>
                                            <p:strVal val="ppt_x"/>
                                          </p:val>
                                        </p:tav>
                                      </p:tavLst>
                                    </p:anim>
                                    <p:anim calcmode="lin" valueType="num">
                                      <p:cBhvr additive="base">
                                        <p:cTn id="299" dur="3000"/>
                                        <p:tgtEl>
                                          <p:spTgt spid="15"/>
                                        </p:tgtEl>
                                        <p:attrNameLst>
                                          <p:attrName>ppt_y</p:attrName>
                                        </p:attrNameLst>
                                      </p:cBhvr>
                                      <p:tavLst>
                                        <p:tav tm="0">
                                          <p:val>
                                            <p:strVal val="ppt_y"/>
                                          </p:val>
                                        </p:tav>
                                        <p:tav tm="100000">
                                          <p:val>
                                            <p:strVal val="1+ppt_h/2"/>
                                          </p:val>
                                        </p:tav>
                                      </p:tavLst>
                                    </p:anim>
                                    <p:set>
                                      <p:cBhvr>
                                        <p:cTn id="300" dur="1" fill="hold">
                                          <p:stCondLst>
                                            <p:cond delay="2999"/>
                                          </p:stCondLst>
                                        </p:cTn>
                                        <p:tgtEl>
                                          <p:spTgt spid="15"/>
                                        </p:tgtEl>
                                        <p:attrNameLst>
                                          <p:attrName>style.visibility</p:attrName>
                                        </p:attrNameLst>
                                      </p:cBhvr>
                                      <p:to>
                                        <p:strVal val="hidden"/>
                                      </p:to>
                                    </p:set>
                                  </p:childTnLst>
                                </p:cTn>
                              </p:par>
                              <p:par>
                                <p:cTn id="301" presetID="2" presetClass="exit" presetSubtype="4" fill="hold" grpId="2" nodeType="withEffect">
                                  <p:stCondLst>
                                    <p:cond delay="0"/>
                                  </p:stCondLst>
                                  <p:childTnLst>
                                    <p:anim calcmode="lin" valueType="num">
                                      <p:cBhvr additive="base">
                                        <p:cTn id="302" dur="3000"/>
                                        <p:tgtEl>
                                          <p:spTgt spid="16"/>
                                        </p:tgtEl>
                                        <p:attrNameLst>
                                          <p:attrName>ppt_x</p:attrName>
                                        </p:attrNameLst>
                                      </p:cBhvr>
                                      <p:tavLst>
                                        <p:tav tm="0">
                                          <p:val>
                                            <p:strVal val="ppt_x"/>
                                          </p:val>
                                        </p:tav>
                                        <p:tav tm="100000">
                                          <p:val>
                                            <p:strVal val="ppt_x"/>
                                          </p:val>
                                        </p:tav>
                                      </p:tavLst>
                                    </p:anim>
                                    <p:anim calcmode="lin" valueType="num">
                                      <p:cBhvr additive="base">
                                        <p:cTn id="303" dur="3000"/>
                                        <p:tgtEl>
                                          <p:spTgt spid="16"/>
                                        </p:tgtEl>
                                        <p:attrNameLst>
                                          <p:attrName>ppt_y</p:attrName>
                                        </p:attrNameLst>
                                      </p:cBhvr>
                                      <p:tavLst>
                                        <p:tav tm="0">
                                          <p:val>
                                            <p:strVal val="ppt_y"/>
                                          </p:val>
                                        </p:tav>
                                        <p:tav tm="100000">
                                          <p:val>
                                            <p:strVal val="1+ppt_h/2"/>
                                          </p:val>
                                        </p:tav>
                                      </p:tavLst>
                                    </p:anim>
                                    <p:set>
                                      <p:cBhvr>
                                        <p:cTn id="304" dur="1" fill="hold">
                                          <p:stCondLst>
                                            <p:cond delay="2999"/>
                                          </p:stCondLst>
                                        </p:cTn>
                                        <p:tgtEl>
                                          <p:spTgt spid="16"/>
                                        </p:tgtEl>
                                        <p:attrNameLst>
                                          <p:attrName>style.visibility</p:attrName>
                                        </p:attrNameLst>
                                      </p:cBhvr>
                                      <p:to>
                                        <p:strVal val="hidden"/>
                                      </p:to>
                                    </p:set>
                                  </p:childTnLst>
                                </p:cTn>
                              </p:par>
                              <p:par>
                                <p:cTn id="305" presetID="2" presetClass="exit" presetSubtype="4" fill="hold" grpId="2" nodeType="withEffect">
                                  <p:stCondLst>
                                    <p:cond delay="0"/>
                                  </p:stCondLst>
                                  <p:childTnLst>
                                    <p:anim calcmode="lin" valueType="num">
                                      <p:cBhvr additive="base">
                                        <p:cTn id="306" dur="3000"/>
                                        <p:tgtEl>
                                          <p:spTgt spid="17"/>
                                        </p:tgtEl>
                                        <p:attrNameLst>
                                          <p:attrName>ppt_x</p:attrName>
                                        </p:attrNameLst>
                                      </p:cBhvr>
                                      <p:tavLst>
                                        <p:tav tm="0">
                                          <p:val>
                                            <p:strVal val="ppt_x"/>
                                          </p:val>
                                        </p:tav>
                                        <p:tav tm="100000">
                                          <p:val>
                                            <p:strVal val="ppt_x"/>
                                          </p:val>
                                        </p:tav>
                                      </p:tavLst>
                                    </p:anim>
                                    <p:anim calcmode="lin" valueType="num">
                                      <p:cBhvr additive="base">
                                        <p:cTn id="307" dur="3000"/>
                                        <p:tgtEl>
                                          <p:spTgt spid="17"/>
                                        </p:tgtEl>
                                        <p:attrNameLst>
                                          <p:attrName>ppt_y</p:attrName>
                                        </p:attrNameLst>
                                      </p:cBhvr>
                                      <p:tavLst>
                                        <p:tav tm="0">
                                          <p:val>
                                            <p:strVal val="ppt_y"/>
                                          </p:val>
                                        </p:tav>
                                        <p:tav tm="100000">
                                          <p:val>
                                            <p:strVal val="1+ppt_h/2"/>
                                          </p:val>
                                        </p:tav>
                                      </p:tavLst>
                                    </p:anim>
                                    <p:set>
                                      <p:cBhvr>
                                        <p:cTn id="308" dur="1" fill="hold">
                                          <p:stCondLst>
                                            <p:cond delay="2999"/>
                                          </p:stCondLst>
                                        </p:cTn>
                                        <p:tgtEl>
                                          <p:spTgt spid="17"/>
                                        </p:tgtEl>
                                        <p:attrNameLst>
                                          <p:attrName>style.visibility</p:attrName>
                                        </p:attrNameLst>
                                      </p:cBhvr>
                                      <p:to>
                                        <p:strVal val="hidden"/>
                                      </p:to>
                                    </p:set>
                                  </p:childTnLst>
                                </p:cTn>
                              </p:par>
                              <p:par>
                                <p:cTn id="309" presetID="2" presetClass="exit" presetSubtype="4" fill="hold" grpId="2" nodeType="withEffect">
                                  <p:stCondLst>
                                    <p:cond delay="0"/>
                                  </p:stCondLst>
                                  <p:childTnLst>
                                    <p:anim calcmode="lin" valueType="num">
                                      <p:cBhvr additive="base">
                                        <p:cTn id="310" dur="3000"/>
                                        <p:tgtEl>
                                          <p:spTgt spid="18"/>
                                        </p:tgtEl>
                                        <p:attrNameLst>
                                          <p:attrName>ppt_x</p:attrName>
                                        </p:attrNameLst>
                                      </p:cBhvr>
                                      <p:tavLst>
                                        <p:tav tm="0">
                                          <p:val>
                                            <p:strVal val="ppt_x"/>
                                          </p:val>
                                        </p:tav>
                                        <p:tav tm="100000">
                                          <p:val>
                                            <p:strVal val="ppt_x"/>
                                          </p:val>
                                        </p:tav>
                                      </p:tavLst>
                                    </p:anim>
                                    <p:anim calcmode="lin" valueType="num">
                                      <p:cBhvr additive="base">
                                        <p:cTn id="311" dur="3000"/>
                                        <p:tgtEl>
                                          <p:spTgt spid="18"/>
                                        </p:tgtEl>
                                        <p:attrNameLst>
                                          <p:attrName>ppt_y</p:attrName>
                                        </p:attrNameLst>
                                      </p:cBhvr>
                                      <p:tavLst>
                                        <p:tav tm="0">
                                          <p:val>
                                            <p:strVal val="ppt_y"/>
                                          </p:val>
                                        </p:tav>
                                        <p:tav tm="100000">
                                          <p:val>
                                            <p:strVal val="1+ppt_h/2"/>
                                          </p:val>
                                        </p:tav>
                                      </p:tavLst>
                                    </p:anim>
                                    <p:set>
                                      <p:cBhvr>
                                        <p:cTn id="312" dur="1" fill="hold">
                                          <p:stCondLst>
                                            <p:cond delay="2999"/>
                                          </p:stCondLst>
                                        </p:cTn>
                                        <p:tgtEl>
                                          <p:spTgt spid="18"/>
                                        </p:tgtEl>
                                        <p:attrNameLst>
                                          <p:attrName>style.visibility</p:attrName>
                                        </p:attrNameLst>
                                      </p:cBhvr>
                                      <p:to>
                                        <p:strVal val="hidden"/>
                                      </p:to>
                                    </p:set>
                                  </p:childTnLst>
                                </p:cTn>
                              </p:par>
                              <p:par>
                                <p:cTn id="313" presetID="2" presetClass="exit" presetSubtype="4" fill="hold" grpId="2" nodeType="withEffect">
                                  <p:stCondLst>
                                    <p:cond delay="0"/>
                                  </p:stCondLst>
                                  <p:childTnLst>
                                    <p:anim calcmode="lin" valueType="num">
                                      <p:cBhvr additive="base">
                                        <p:cTn id="314" dur="3000"/>
                                        <p:tgtEl>
                                          <p:spTgt spid="19"/>
                                        </p:tgtEl>
                                        <p:attrNameLst>
                                          <p:attrName>ppt_x</p:attrName>
                                        </p:attrNameLst>
                                      </p:cBhvr>
                                      <p:tavLst>
                                        <p:tav tm="0">
                                          <p:val>
                                            <p:strVal val="ppt_x"/>
                                          </p:val>
                                        </p:tav>
                                        <p:tav tm="100000">
                                          <p:val>
                                            <p:strVal val="ppt_x"/>
                                          </p:val>
                                        </p:tav>
                                      </p:tavLst>
                                    </p:anim>
                                    <p:anim calcmode="lin" valueType="num">
                                      <p:cBhvr additive="base">
                                        <p:cTn id="315" dur="3000"/>
                                        <p:tgtEl>
                                          <p:spTgt spid="19"/>
                                        </p:tgtEl>
                                        <p:attrNameLst>
                                          <p:attrName>ppt_y</p:attrName>
                                        </p:attrNameLst>
                                      </p:cBhvr>
                                      <p:tavLst>
                                        <p:tav tm="0">
                                          <p:val>
                                            <p:strVal val="ppt_y"/>
                                          </p:val>
                                        </p:tav>
                                        <p:tav tm="100000">
                                          <p:val>
                                            <p:strVal val="1+ppt_h/2"/>
                                          </p:val>
                                        </p:tav>
                                      </p:tavLst>
                                    </p:anim>
                                    <p:set>
                                      <p:cBhvr>
                                        <p:cTn id="316" dur="1" fill="hold">
                                          <p:stCondLst>
                                            <p:cond delay="2999"/>
                                          </p:stCondLst>
                                        </p:cTn>
                                        <p:tgtEl>
                                          <p:spTgt spid="19"/>
                                        </p:tgtEl>
                                        <p:attrNameLst>
                                          <p:attrName>style.visibility</p:attrName>
                                        </p:attrNameLst>
                                      </p:cBhvr>
                                      <p:to>
                                        <p:strVal val="hidden"/>
                                      </p:to>
                                    </p:set>
                                  </p:childTnLst>
                                </p:cTn>
                              </p:par>
                              <p:par>
                                <p:cTn id="317" presetID="2" presetClass="exit" presetSubtype="4" fill="hold" grpId="2" nodeType="withEffect">
                                  <p:stCondLst>
                                    <p:cond delay="0"/>
                                  </p:stCondLst>
                                  <p:childTnLst>
                                    <p:anim calcmode="lin" valueType="num">
                                      <p:cBhvr additive="base">
                                        <p:cTn id="318" dur="3000"/>
                                        <p:tgtEl>
                                          <p:spTgt spid="20"/>
                                        </p:tgtEl>
                                        <p:attrNameLst>
                                          <p:attrName>ppt_x</p:attrName>
                                        </p:attrNameLst>
                                      </p:cBhvr>
                                      <p:tavLst>
                                        <p:tav tm="0">
                                          <p:val>
                                            <p:strVal val="ppt_x"/>
                                          </p:val>
                                        </p:tav>
                                        <p:tav tm="100000">
                                          <p:val>
                                            <p:strVal val="ppt_x"/>
                                          </p:val>
                                        </p:tav>
                                      </p:tavLst>
                                    </p:anim>
                                    <p:anim calcmode="lin" valueType="num">
                                      <p:cBhvr additive="base">
                                        <p:cTn id="319" dur="3000"/>
                                        <p:tgtEl>
                                          <p:spTgt spid="20"/>
                                        </p:tgtEl>
                                        <p:attrNameLst>
                                          <p:attrName>ppt_y</p:attrName>
                                        </p:attrNameLst>
                                      </p:cBhvr>
                                      <p:tavLst>
                                        <p:tav tm="0">
                                          <p:val>
                                            <p:strVal val="ppt_y"/>
                                          </p:val>
                                        </p:tav>
                                        <p:tav tm="100000">
                                          <p:val>
                                            <p:strVal val="1+ppt_h/2"/>
                                          </p:val>
                                        </p:tav>
                                      </p:tavLst>
                                    </p:anim>
                                    <p:set>
                                      <p:cBhvr>
                                        <p:cTn id="320" dur="1" fill="hold">
                                          <p:stCondLst>
                                            <p:cond delay="2999"/>
                                          </p:stCondLst>
                                        </p:cTn>
                                        <p:tgtEl>
                                          <p:spTgt spid="20"/>
                                        </p:tgtEl>
                                        <p:attrNameLst>
                                          <p:attrName>style.visibility</p:attrName>
                                        </p:attrNameLst>
                                      </p:cBhvr>
                                      <p:to>
                                        <p:strVal val="hidden"/>
                                      </p:to>
                                    </p:set>
                                  </p:childTnLst>
                                </p:cTn>
                              </p:par>
                              <p:par>
                                <p:cTn id="321" presetID="2" presetClass="exit" presetSubtype="4" fill="hold" grpId="2" nodeType="withEffect">
                                  <p:stCondLst>
                                    <p:cond delay="0"/>
                                  </p:stCondLst>
                                  <p:childTnLst>
                                    <p:anim calcmode="lin" valueType="num">
                                      <p:cBhvr additive="base">
                                        <p:cTn id="322" dur="3000"/>
                                        <p:tgtEl>
                                          <p:spTgt spid="21"/>
                                        </p:tgtEl>
                                        <p:attrNameLst>
                                          <p:attrName>ppt_x</p:attrName>
                                        </p:attrNameLst>
                                      </p:cBhvr>
                                      <p:tavLst>
                                        <p:tav tm="0">
                                          <p:val>
                                            <p:strVal val="ppt_x"/>
                                          </p:val>
                                        </p:tav>
                                        <p:tav tm="100000">
                                          <p:val>
                                            <p:strVal val="ppt_x"/>
                                          </p:val>
                                        </p:tav>
                                      </p:tavLst>
                                    </p:anim>
                                    <p:anim calcmode="lin" valueType="num">
                                      <p:cBhvr additive="base">
                                        <p:cTn id="323" dur="3000"/>
                                        <p:tgtEl>
                                          <p:spTgt spid="21"/>
                                        </p:tgtEl>
                                        <p:attrNameLst>
                                          <p:attrName>ppt_y</p:attrName>
                                        </p:attrNameLst>
                                      </p:cBhvr>
                                      <p:tavLst>
                                        <p:tav tm="0">
                                          <p:val>
                                            <p:strVal val="ppt_y"/>
                                          </p:val>
                                        </p:tav>
                                        <p:tav tm="100000">
                                          <p:val>
                                            <p:strVal val="1+ppt_h/2"/>
                                          </p:val>
                                        </p:tav>
                                      </p:tavLst>
                                    </p:anim>
                                    <p:set>
                                      <p:cBhvr>
                                        <p:cTn id="324" dur="1" fill="hold">
                                          <p:stCondLst>
                                            <p:cond delay="2999"/>
                                          </p:stCondLst>
                                        </p:cTn>
                                        <p:tgtEl>
                                          <p:spTgt spid="21"/>
                                        </p:tgtEl>
                                        <p:attrNameLst>
                                          <p:attrName>style.visibility</p:attrName>
                                        </p:attrNameLst>
                                      </p:cBhvr>
                                      <p:to>
                                        <p:strVal val="hidden"/>
                                      </p:to>
                                    </p:set>
                                  </p:childTnLst>
                                </p:cTn>
                              </p:par>
                              <p:par>
                                <p:cTn id="325" presetID="2" presetClass="exit" presetSubtype="4" fill="hold" grpId="2" nodeType="withEffect">
                                  <p:stCondLst>
                                    <p:cond delay="0"/>
                                  </p:stCondLst>
                                  <p:childTnLst>
                                    <p:anim calcmode="lin" valueType="num">
                                      <p:cBhvr additive="base">
                                        <p:cTn id="326" dur="3000"/>
                                        <p:tgtEl>
                                          <p:spTgt spid="22"/>
                                        </p:tgtEl>
                                        <p:attrNameLst>
                                          <p:attrName>ppt_x</p:attrName>
                                        </p:attrNameLst>
                                      </p:cBhvr>
                                      <p:tavLst>
                                        <p:tav tm="0">
                                          <p:val>
                                            <p:strVal val="ppt_x"/>
                                          </p:val>
                                        </p:tav>
                                        <p:tav tm="100000">
                                          <p:val>
                                            <p:strVal val="ppt_x"/>
                                          </p:val>
                                        </p:tav>
                                      </p:tavLst>
                                    </p:anim>
                                    <p:anim calcmode="lin" valueType="num">
                                      <p:cBhvr additive="base">
                                        <p:cTn id="327" dur="3000"/>
                                        <p:tgtEl>
                                          <p:spTgt spid="22"/>
                                        </p:tgtEl>
                                        <p:attrNameLst>
                                          <p:attrName>ppt_y</p:attrName>
                                        </p:attrNameLst>
                                      </p:cBhvr>
                                      <p:tavLst>
                                        <p:tav tm="0">
                                          <p:val>
                                            <p:strVal val="ppt_y"/>
                                          </p:val>
                                        </p:tav>
                                        <p:tav tm="100000">
                                          <p:val>
                                            <p:strVal val="1+ppt_h/2"/>
                                          </p:val>
                                        </p:tav>
                                      </p:tavLst>
                                    </p:anim>
                                    <p:set>
                                      <p:cBhvr>
                                        <p:cTn id="328" dur="1" fill="hold">
                                          <p:stCondLst>
                                            <p:cond delay="2999"/>
                                          </p:stCondLst>
                                        </p:cTn>
                                        <p:tgtEl>
                                          <p:spTgt spid="22"/>
                                        </p:tgtEl>
                                        <p:attrNameLst>
                                          <p:attrName>style.visibility</p:attrName>
                                        </p:attrNameLst>
                                      </p:cBhvr>
                                      <p:to>
                                        <p:strVal val="hidden"/>
                                      </p:to>
                                    </p:set>
                                  </p:childTnLst>
                                </p:cTn>
                              </p:par>
                              <p:par>
                                <p:cTn id="329" presetID="2" presetClass="exit" presetSubtype="4" fill="hold" grpId="2" nodeType="withEffect">
                                  <p:stCondLst>
                                    <p:cond delay="0"/>
                                  </p:stCondLst>
                                  <p:childTnLst>
                                    <p:anim calcmode="lin" valueType="num">
                                      <p:cBhvr additive="base">
                                        <p:cTn id="330" dur="3000"/>
                                        <p:tgtEl>
                                          <p:spTgt spid="23"/>
                                        </p:tgtEl>
                                        <p:attrNameLst>
                                          <p:attrName>ppt_x</p:attrName>
                                        </p:attrNameLst>
                                      </p:cBhvr>
                                      <p:tavLst>
                                        <p:tav tm="0">
                                          <p:val>
                                            <p:strVal val="ppt_x"/>
                                          </p:val>
                                        </p:tav>
                                        <p:tav tm="100000">
                                          <p:val>
                                            <p:strVal val="ppt_x"/>
                                          </p:val>
                                        </p:tav>
                                      </p:tavLst>
                                    </p:anim>
                                    <p:anim calcmode="lin" valueType="num">
                                      <p:cBhvr additive="base">
                                        <p:cTn id="331" dur="3000"/>
                                        <p:tgtEl>
                                          <p:spTgt spid="23"/>
                                        </p:tgtEl>
                                        <p:attrNameLst>
                                          <p:attrName>ppt_y</p:attrName>
                                        </p:attrNameLst>
                                      </p:cBhvr>
                                      <p:tavLst>
                                        <p:tav tm="0">
                                          <p:val>
                                            <p:strVal val="ppt_y"/>
                                          </p:val>
                                        </p:tav>
                                        <p:tav tm="100000">
                                          <p:val>
                                            <p:strVal val="1+ppt_h/2"/>
                                          </p:val>
                                        </p:tav>
                                      </p:tavLst>
                                    </p:anim>
                                    <p:set>
                                      <p:cBhvr>
                                        <p:cTn id="332" dur="1" fill="hold">
                                          <p:stCondLst>
                                            <p:cond delay="2999"/>
                                          </p:stCondLst>
                                        </p:cTn>
                                        <p:tgtEl>
                                          <p:spTgt spid="23"/>
                                        </p:tgtEl>
                                        <p:attrNameLst>
                                          <p:attrName>style.visibility</p:attrName>
                                        </p:attrNameLst>
                                      </p:cBhvr>
                                      <p:to>
                                        <p:strVal val="hidden"/>
                                      </p:to>
                                    </p:set>
                                  </p:childTnLst>
                                </p:cTn>
                              </p:par>
                              <p:par>
                                <p:cTn id="333" presetID="2" presetClass="exit" presetSubtype="4" fill="hold" grpId="2" nodeType="withEffect">
                                  <p:stCondLst>
                                    <p:cond delay="0"/>
                                  </p:stCondLst>
                                  <p:childTnLst>
                                    <p:anim calcmode="lin" valueType="num">
                                      <p:cBhvr additive="base">
                                        <p:cTn id="334" dur="3000"/>
                                        <p:tgtEl>
                                          <p:spTgt spid="24"/>
                                        </p:tgtEl>
                                        <p:attrNameLst>
                                          <p:attrName>ppt_x</p:attrName>
                                        </p:attrNameLst>
                                      </p:cBhvr>
                                      <p:tavLst>
                                        <p:tav tm="0">
                                          <p:val>
                                            <p:strVal val="ppt_x"/>
                                          </p:val>
                                        </p:tav>
                                        <p:tav tm="100000">
                                          <p:val>
                                            <p:strVal val="ppt_x"/>
                                          </p:val>
                                        </p:tav>
                                      </p:tavLst>
                                    </p:anim>
                                    <p:anim calcmode="lin" valueType="num">
                                      <p:cBhvr additive="base">
                                        <p:cTn id="335" dur="3000"/>
                                        <p:tgtEl>
                                          <p:spTgt spid="24"/>
                                        </p:tgtEl>
                                        <p:attrNameLst>
                                          <p:attrName>ppt_y</p:attrName>
                                        </p:attrNameLst>
                                      </p:cBhvr>
                                      <p:tavLst>
                                        <p:tav tm="0">
                                          <p:val>
                                            <p:strVal val="ppt_y"/>
                                          </p:val>
                                        </p:tav>
                                        <p:tav tm="100000">
                                          <p:val>
                                            <p:strVal val="1+ppt_h/2"/>
                                          </p:val>
                                        </p:tav>
                                      </p:tavLst>
                                    </p:anim>
                                    <p:set>
                                      <p:cBhvr>
                                        <p:cTn id="336" dur="1" fill="hold">
                                          <p:stCondLst>
                                            <p:cond delay="2999"/>
                                          </p:stCondLst>
                                        </p:cTn>
                                        <p:tgtEl>
                                          <p:spTgt spid="24"/>
                                        </p:tgtEl>
                                        <p:attrNameLst>
                                          <p:attrName>style.visibility</p:attrName>
                                        </p:attrNameLst>
                                      </p:cBhvr>
                                      <p:to>
                                        <p:strVal val="hidden"/>
                                      </p:to>
                                    </p:set>
                                  </p:childTnLst>
                                </p:cTn>
                              </p:par>
                              <p:par>
                                <p:cTn id="337" presetID="2" presetClass="exit" presetSubtype="4" fill="hold" grpId="2" nodeType="withEffect">
                                  <p:stCondLst>
                                    <p:cond delay="0"/>
                                  </p:stCondLst>
                                  <p:childTnLst>
                                    <p:anim calcmode="lin" valueType="num">
                                      <p:cBhvr additive="base">
                                        <p:cTn id="338" dur="3000"/>
                                        <p:tgtEl>
                                          <p:spTgt spid="25"/>
                                        </p:tgtEl>
                                        <p:attrNameLst>
                                          <p:attrName>ppt_x</p:attrName>
                                        </p:attrNameLst>
                                      </p:cBhvr>
                                      <p:tavLst>
                                        <p:tav tm="0">
                                          <p:val>
                                            <p:strVal val="ppt_x"/>
                                          </p:val>
                                        </p:tav>
                                        <p:tav tm="100000">
                                          <p:val>
                                            <p:strVal val="ppt_x"/>
                                          </p:val>
                                        </p:tav>
                                      </p:tavLst>
                                    </p:anim>
                                    <p:anim calcmode="lin" valueType="num">
                                      <p:cBhvr additive="base">
                                        <p:cTn id="339" dur="3000"/>
                                        <p:tgtEl>
                                          <p:spTgt spid="25"/>
                                        </p:tgtEl>
                                        <p:attrNameLst>
                                          <p:attrName>ppt_y</p:attrName>
                                        </p:attrNameLst>
                                      </p:cBhvr>
                                      <p:tavLst>
                                        <p:tav tm="0">
                                          <p:val>
                                            <p:strVal val="ppt_y"/>
                                          </p:val>
                                        </p:tav>
                                        <p:tav tm="100000">
                                          <p:val>
                                            <p:strVal val="1+ppt_h/2"/>
                                          </p:val>
                                        </p:tav>
                                      </p:tavLst>
                                    </p:anim>
                                    <p:set>
                                      <p:cBhvr>
                                        <p:cTn id="340" dur="1" fill="hold">
                                          <p:stCondLst>
                                            <p:cond delay="2999"/>
                                          </p:stCondLst>
                                        </p:cTn>
                                        <p:tgtEl>
                                          <p:spTgt spid="25"/>
                                        </p:tgtEl>
                                        <p:attrNameLst>
                                          <p:attrName>style.visibility</p:attrName>
                                        </p:attrNameLst>
                                      </p:cBhvr>
                                      <p:to>
                                        <p:strVal val="hidden"/>
                                      </p:to>
                                    </p:set>
                                  </p:childTnLst>
                                </p:cTn>
                              </p:par>
                              <p:par>
                                <p:cTn id="341" presetID="2" presetClass="exit" presetSubtype="4" fill="hold" grpId="2" nodeType="withEffect">
                                  <p:stCondLst>
                                    <p:cond delay="0"/>
                                  </p:stCondLst>
                                  <p:childTnLst>
                                    <p:anim calcmode="lin" valueType="num">
                                      <p:cBhvr additive="base">
                                        <p:cTn id="342" dur="3000"/>
                                        <p:tgtEl>
                                          <p:spTgt spid="26"/>
                                        </p:tgtEl>
                                        <p:attrNameLst>
                                          <p:attrName>ppt_x</p:attrName>
                                        </p:attrNameLst>
                                      </p:cBhvr>
                                      <p:tavLst>
                                        <p:tav tm="0">
                                          <p:val>
                                            <p:strVal val="ppt_x"/>
                                          </p:val>
                                        </p:tav>
                                        <p:tav tm="100000">
                                          <p:val>
                                            <p:strVal val="ppt_x"/>
                                          </p:val>
                                        </p:tav>
                                      </p:tavLst>
                                    </p:anim>
                                    <p:anim calcmode="lin" valueType="num">
                                      <p:cBhvr additive="base">
                                        <p:cTn id="343" dur="3000"/>
                                        <p:tgtEl>
                                          <p:spTgt spid="26"/>
                                        </p:tgtEl>
                                        <p:attrNameLst>
                                          <p:attrName>ppt_y</p:attrName>
                                        </p:attrNameLst>
                                      </p:cBhvr>
                                      <p:tavLst>
                                        <p:tav tm="0">
                                          <p:val>
                                            <p:strVal val="ppt_y"/>
                                          </p:val>
                                        </p:tav>
                                        <p:tav tm="100000">
                                          <p:val>
                                            <p:strVal val="1+ppt_h/2"/>
                                          </p:val>
                                        </p:tav>
                                      </p:tavLst>
                                    </p:anim>
                                    <p:set>
                                      <p:cBhvr>
                                        <p:cTn id="344" dur="1" fill="hold">
                                          <p:stCondLst>
                                            <p:cond delay="2999"/>
                                          </p:stCondLst>
                                        </p:cTn>
                                        <p:tgtEl>
                                          <p:spTgt spid="26"/>
                                        </p:tgtEl>
                                        <p:attrNameLst>
                                          <p:attrName>style.visibility</p:attrName>
                                        </p:attrNameLst>
                                      </p:cBhvr>
                                      <p:to>
                                        <p:strVal val="hidden"/>
                                      </p:to>
                                    </p:set>
                                  </p:childTnLst>
                                </p:cTn>
                              </p:par>
                              <p:par>
                                <p:cTn id="345" presetID="2" presetClass="exit" presetSubtype="4" fill="hold" grpId="2" nodeType="withEffect">
                                  <p:stCondLst>
                                    <p:cond delay="0"/>
                                  </p:stCondLst>
                                  <p:childTnLst>
                                    <p:anim calcmode="lin" valueType="num">
                                      <p:cBhvr additive="base">
                                        <p:cTn id="346" dur="3000"/>
                                        <p:tgtEl>
                                          <p:spTgt spid="27"/>
                                        </p:tgtEl>
                                        <p:attrNameLst>
                                          <p:attrName>ppt_x</p:attrName>
                                        </p:attrNameLst>
                                      </p:cBhvr>
                                      <p:tavLst>
                                        <p:tav tm="0">
                                          <p:val>
                                            <p:strVal val="ppt_x"/>
                                          </p:val>
                                        </p:tav>
                                        <p:tav tm="100000">
                                          <p:val>
                                            <p:strVal val="ppt_x"/>
                                          </p:val>
                                        </p:tav>
                                      </p:tavLst>
                                    </p:anim>
                                    <p:anim calcmode="lin" valueType="num">
                                      <p:cBhvr additive="base">
                                        <p:cTn id="347" dur="3000"/>
                                        <p:tgtEl>
                                          <p:spTgt spid="27"/>
                                        </p:tgtEl>
                                        <p:attrNameLst>
                                          <p:attrName>ppt_y</p:attrName>
                                        </p:attrNameLst>
                                      </p:cBhvr>
                                      <p:tavLst>
                                        <p:tav tm="0">
                                          <p:val>
                                            <p:strVal val="ppt_y"/>
                                          </p:val>
                                        </p:tav>
                                        <p:tav tm="100000">
                                          <p:val>
                                            <p:strVal val="1+ppt_h/2"/>
                                          </p:val>
                                        </p:tav>
                                      </p:tavLst>
                                    </p:anim>
                                    <p:set>
                                      <p:cBhvr>
                                        <p:cTn id="348" dur="1" fill="hold">
                                          <p:stCondLst>
                                            <p:cond delay="2999"/>
                                          </p:stCondLst>
                                        </p:cTn>
                                        <p:tgtEl>
                                          <p:spTgt spid="27"/>
                                        </p:tgtEl>
                                        <p:attrNameLst>
                                          <p:attrName>style.visibility</p:attrName>
                                        </p:attrNameLst>
                                      </p:cBhvr>
                                      <p:to>
                                        <p:strVal val="hidden"/>
                                      </p:to>
                                    </p:set>
                                  </p:childTnLst>
                                </p:cTn>
                              </p:par>
                              <p:par>
                                <p:cTn id="349" presetID="2" presetClass="exit" presetSubtype="4" fill="hold" grpId="2" nodeType="withEffect">
                                  <p:stCondLst>
                                    <p:cond delay="0"/>
                                  </p:stCondLst>
                                  <p:childTnLst>
                                    <p:anim calcmode="lin" valueType="num">
                                      <p:cBhvr additive="base">
                                        <p:cTn id="350" dur="3000"/>
                                        <p:tgtEl>
                                          <p:spTgt spid="28"/>
                                        </p:tgtEl>
                                        <p:attrNameLst>
                                          <p:attrName>ppt_x</p:attrName>
                                        </p:attrNameLst>
                                      </p:cBhvr>
                                      <p:tavLst>
                                        <p:tav tm="0">
                                          <p:val>
                                            <p:strVal val="ppt_x"/>
                                          </p:val>
                                        </p:tav>
                                        <p:tav tm="100000">
                                          <p:val>
                                            <p:strVal val="ppt_x"/>
                                          </p:val>
                                        </p:tav>
                                      </p:tavLst>
                                    </p:anim>
                                    <p:anim calcmode="lin" valueType="num">
                                      <p:cBhvr additive="base">
                                        <p:cTn id="351" dur="3000"/>
                                        <p:tgtEl>
                                          <p:spTgt spid="28"/>
                                        </p:tgtEl>
                                        <p:attrNameLst>
                                          <p:attrName>ppt_y</p:attrName>
                                        </p:attrNameLst>
                                      </p:cBhvr>
                                      <p:tavLst>
                                        <p:tav tm="0">
                                          <p:val>
                                            <p:strVal val="ppt_y"/>
                                          </p:val>
                                        </p:tav>
                                        <p:tav tm="100000">
                                          <p:val>
                                            <p:strVal val="1+ppt_h/2"/>
                                          </p:val>
                                        </p:tav>
                                      </p:tavLst>
                                    </p:anim>
                                    <p:set>
                                      <p:cBhvr>
                                        <p:cTn id="352" dur="1" fill="hold">
                                          <p:stCondLst>
                                            <p:cond delay="2999"/>
                                          </p:stCondLst>
                                        </p:cTn>
                                        <p:tgtEl>
                                          <p:spTgt spid="28"/>
                                        </p:tgtEl>
                                        <p:attrNameLst>
                                          <p:attrName>style.visibility</p:attrName>
                                        </p:attrNameLst>
                                      </p:cBhvr>
                                      <p:to>
                                        <p:strVal val="hidden"/>
                                      </p:to>
                                    </p:set>
                                  </p:childTnLst>
                                </p:cTn>
                              </p:par>
                              <p:par>
                                <p:cTn id="353" presetID="2" presetClass="exit" presetSubtype="4" fill="hold" grpId="2" nodeType="withEffect">
                                  <p:stCondLst>
                                    <p:cond delay="0"/>
                                  </p:stCondLst>
                                  <p:childTnLst>
                                    <p:anim calcmode="lin" valueType="num">
                                      <p:cBhvr additive="base">
                                        <p:cTn id="354" dur="3000"/>
                                        <p:tgtEl>
                                          <p:spTgt spid="29"/>
                                        </p:tgtEl>
                                        <p:attrNameLst>
                                          <p:attrName>ppt_x</p:attrName>
                                        </p:attrNameLst>
                                      </p:cBhvr>
                                      <p:tavLst>
                                        <p:tav tm="0">
                                          <p:val>
                                            <p:strVal val="ppt_x"/>
                                          </p:val>
                                        </p:tav>
                                        <p:tav tm="100000">
                                          <p:val>
                                            <p:strVal val="ppt_x"/>
                                          </p:val>
                                        </p:tav>
                                      </p:tavLst>
                                    </p:anim>
                                    <p:anim calcmode="lin" valueType="num">
                                      <p:cBhvr additive="base">
                                        <p:cTn id="355" dur="3000"/>
                                        <p:tgtEl>
                                          <p:spTgt spid="29"/>
                                        </p:tgtEl>
                                        <p:attrNameLst>
                                          <p:attrName>ppt_y</p:attrName>
                                        </p:attrNameLst>
                                      </p:cBhvr>
                                      <p:tavLst>
                                        <p:tav tm="0">
                                          <p:val>
                                            <p:strVal val="ppt_y"/>
                                          </p:val>
                                        </p:tav>
                                        <p:tav tm="100000">
                                          <p:val>
                                            <p:strVal val="1+ppt_h/2"/>
                                          </p:val>
                                        </p:tav>
                                      </p:tavLst>
                                    </p:anim>
                                    <p:set>
                                      <p:cBhvr>
                                        <p:cTn id="356" dur="1" fill="hold">
                                          <p:stCondLst>
                                            <p:cond delay="2999"/>
                                          </p:stCondLst>
                                        </p:cTn>
                                        <p:tgtEl>
                                          <p:spTgt spid="29"/>
                                        </p:tgtEl>
                                        <p:attrNameLst>
                                          <p:attrName>style.visibility</p:attrName>
                                        </p:attrNameLst>
                                      </p:cBhvr>
                                      <p:to>
                                        <p:strVal val="hidden"/>
                                      </p:to>
                                    </p:set>
                                  </p:childTnLst>
                                </p:cTn>
                              </p:par>
                              <p:par>
                                <p:cTn id="357" presetID="2" presetClass="exit" presetSubtype="4" fill="hold" grpId="2" nodeType="withEffect">
                                  <p:stCondLst>
                                    <p:cond delay="0"/>
                                  </p:stCondLst>
                                  <p:childTnLst>
                                    <p:anim calcmode="lin" valueType="num">
                                      <p:cBhvr additive="base">
                                        <p:cTn id="358" dur="3000"/>
                                        <p:tgtEl>
                                          <p:spTgt spid="30"/>
                                        </p:tgtEl>
                                        <p:attrNameLst>
                                          <p:attrName>ppt_x</p:attrName>
                                        </p:attrNameLst>
                                      </p:cBhvr>
                                      <p:tavLst>
                                        <p:tav tm="0">
                                          <p:val>
                                            <p:strVal val="ppt_x"/>
                                          </p:val>
                                        </p:tav>
                                        <p:tav tm="100000">
                                          <p:val>
                                            <p:strVal val="ppt_x"/>
                                          </p:val>
                                        </p:tav>
                                      </p:tavLst>
                                    </p:anim>
                                    <p:anim calcmode="lin" valueType="num">
                                      <p:cBhvr additive="base">
                                        <p:cTn id="359" dur="3000"/>
                                        <p:tgtEl>
                                          <p:spTgt spid="30"/>
                                        </p:tgtEl>
                                        <p:attrNameLst>
                                          <p:attrName>ppt_y</p:attrName>
                                        </p:attrNameLst>
                                      </p:cBhvr>
                                      <p:tavLst>
                                        <p:tav tm="0">
                                          <p:val>
                                            <p:strVal val="ppt_y"/>
                                          </p:val>
                                        </p:tav>
                                        <p:tav tm="100000">
                                          <p:val>
                                            <p:strVal val="1+ppt_h/2"/>
                                          </p:val>
                                        </p:tav>
                                      </p:tavLst>
                                    </p:anim>
                                    <p:set>
                                      <p:cBhvr>
                                        <p:cTn id="360" dur="1" fill="hold">
                                          <p:stCondLst>
                                            <p:cond delay="2999"/>
                                          </p:stCondLst>
                                        </p:cTn>
                                        <p:tgtEl>
                                          <p:spTgt spid="30"/>
                                        </p:tgtEl>
                                        <p:attrNameLst>
                                          <p:attrName>style.visibility</p:attrName>
                                        </p:attrNameLst>
                                      </p:cBhvr>
                                      <p:to>
                                        <p:strVal val="hidden"/>
                                      </p:to>
                                    </p:set>
                                  </p:childTnLst>
                                </p:cTn>
                              </p:par>
                              <p:par>
                                <p:cTn id="361" presetID="2" presetClass="exit" presetSubtype="4" fill="hold" grpId="2" nodeType="withEffect">
                                  <p:stCondLst>
                                    <p:cond delay="0"/>
                                  </p:stCondLst>
                                  <p:childTnLst>
                                    <p:anim calcmode="lin" valueType="num">
                                      <p:cBhvr additive="base">
                                        <p:cTn id="362" dur="3000"/>
                                        <p:tgtEl>
                                          <p:spTgt spid="31"/>
                                        </p:tgtEl>
                                        <p:attrNameLst>
                                          <p:attrName>ppt_x</p:attrName>
                                        </p:attrNameLst>
                                      </p:cBhvr>
                                      <p:tavLst>
                                        <p:tav tm="0">
                                          <p:val>
                                            <p:strVal val="ppt_x"/>
                                          </p:val>
                                        </p:tav>
                                        <p:tav tm="100000">
                                          <p:val>
                                            <p:strVal val="ppt_x"/>
                                          </p:val>
                                        </p:tav>
                                      </p:tavLst>
                                    </p:anim>
                                    <p:anim calcmode="lin" valueType="num">
                                      <p:cBhvr additive="base">
                                        <p:cTn id="363" dur="3000"/>
                                        <p:tgtEl>
                                          <p:spTgt spid="31"/>
                                        </p:tgtEl>
                                        <p:attrNameLst>
                                          <p:attrName>ppt_y</p:attrName>
                                        </p:attrNameLst>
                                      </p:cBhvr>
                                      <p:tavLst>
                                        <p:tav tm="0">
                                          <p:val>
                                            <p:strVal val="ppt_y"/>
                                          </p:val>
                                        </p:tav>
                                        <p:tav tm="100000">
                                          <p:val>
                                            <p:strVal val="1+ppt_h/2"/>
                                          </p:val>
                                        </p:tav>
                                      </p:tavLst>
                                    </p:anim>
                                    <p:set>
                                      <p:cBhvr>
                                        <p:cTn id="364" dur="1" fill="hold">
                                          <p:stCondLst>
                                            <p:cond delay="2999"/>
                                          </p:stCondLst>
                                        </p:cTn>
                                        <p:tgtEl>
                                          <p:spTgt spid="31"/>
                                        </p:tgtEl>
                                        <p:attrNameLst>
                                          <p:attrName>style.visibility</p:attrName>
                                        </p:attrNameLst>
                                      </p:cBhvr>
                                      <p:to>
                                        <p:strVal val="hidden"/>
                                      </p:to>
                                    </p:set>
                                  </p:childTnLst>
                                </p:cTn>
                              </p:par>
                              <p:par>
                                <p:cTn id="365" presetID="2" presetClass="exit" presetSubtype="4" fill="hold" grpId="2" nodeType="withEffect">
                                  <p:stCondLst>
                                    <p:cond delay="0"/>
                                  </p:stCondLst>
                                  <p:childTnLst>
                                    <p:anim calcmode="lin" valueType="num">
                                      <p:cBhvr additive="base">
                                        <p:cTn id="366" dur="3000"/>
                                        <p:tgtEl>
                                          <p:spTgt spid="32"/>
                                        </p:tgtEl>
                                        <p:attrNameLst>
                                          <p:attrName>ppt_x</p:attrName>
                                        </p:attrNameLst>
                                      </p:cBhvr>
                                      <p:tavLst>
                                        <p:tav tm="0">
                                          <p:val>
                                            <p:strVal val="ppt_x"/>
                                          </p:val>
                                        </p:tav>
                                        <p:tav tm="100000">
                                          <p:val>
                                            <p:strVal val="ppt_x"/>
                                          </p:val>
                                        </p:tav>
                                      </p:tavLst>
                                    </p:anim>
                                    <p:anim calcmode="lin" valueType="num">
                                      <p:cBhvr additive="base">
                                        <p:cTn id="367" dur="3000"/>
                                        <p:tgtEl>
                                          <p:spTgt spid="32"/>
                                        </p:tgtEl>
                                        <p:attrNameLst>
                                          <p:attrName>ppt_y</p:attrName>
                                        </p:attrNameLst>
                                      </p:cBhvr>
                                      <p:tavLst>
                                        <p:tav tm="0">
                                          <p:val>
                                            <p:strVal val="ppt_y"/>
                                          </p:val>
                                        </p:tav>
                                        <p:tav tm="100000">
                                          <p:val>
                                            <p:strVal val="1+ppt_h/2"/>
                                          </p:val>
                                        </p:tav>
                                      </p:tavLst>
                                    </p:anim>
                                    <p:set>
                                      <p:cBhvr>
                                        <p:cTn id="368" dur="1" fill="hold">
                                          <p:stCondLst>
                                            <p:cond delay="2999"/>
                                          </p:stCondLst>
                                        </p:cTn>
                                        <p:tgtEl>
                                          <p:spTgt spid="32"/>
                                        </p:tgtEl>
                                        <p:attrNameLst>
                                          <p:attrName>style.visibility</p:attrName>
                                        </p:attrNameLst>
                                      </p:cBhvr>
                                      <p:to>
                                        <p:strVal val="hidden"/>
                                      </p:to>
                                    </p:set>
                                  </p:childTnLst>
                                </p:cTn>
                              </p:par>
                              <p:par>
                                <p:cTn id="369" presetID="2" presetClass="exit" presetSubtype="4" fill="hold" grpId="2" nodeType="withEffect">
                                  <p:stCondLst>
                                    <p:cond delay="0"/>
                                  </p:stCondLst>
                                  <p:childTnLst>
                                    <p:anim calcmode="lin" valueType="num">
                                      <p:cBhvr additive="base">
                                        <p:cTn id="370" dur="3000"/>
                                        <p:tgtEl>
                                          <p:spTgt spid="33"/>
                                        </p:tgtEl>
                                        <p:attrNameLst>
                                          <p:attrName>ppt_x</p:attrName>
                                        </p:attrNameLst>
                                      </p:cBhvr>
                                      <p:tavLst>
                                        <p:tav tm="0">
                                          <p:val>
                                            <p:strVal val="ppt_x"/>
                                          </p:val>
                                        </p:tav>
                                        <p:tav tm="100000">
                                          <p:val>
                                            <p:strVal val="ppt_x"/>
                                          </p:val>
                                        </p:tav>
                                      </p:tavLst>
                                    </p:anim>
                                    <p:anim calcmode="lin" valueType="num">
                                      <p:cBhvr additive="base">
                                        <p:cTn id="371" dur="3000"/>
                                        <p:tgtEl>
                                          <p:spTgt spid="33"/>
                                        </p:tgtEl>
                                        <p:attrNameLst>
                                          <p:attrName>ppt_y</p:attrName>
                                        </p:attrNameLst>
                                      </p:cBhvr>
                                      <p:tavLst>
                                        <p:tav tm="0">
                                          <p:val>
                                            <p:strVal val="ppt_y"/>
                                          </p:val>
                                        </p:tav>
                                        <p:tav tm="100000">
                                          <p:val>
                                            <p:strVal val="1+ppt_h/2"/>
                                          </p:val>
                                        </p:tav>
                                      </p:tavLst>
                                    </p:anim>
                                    <p:set>
                                      <p:cBhvr>
                                        <p:cTn id="372" dur="1" fill="hold">
                                          <p:stCondLst>
                                            <p:cond delay="2999"/>
                                          </p:stCondLst>
                                        </p:cTn>
                                        <p:tgtEl>
                                          <p:spTgt spid="33"/>
                                        </p:tgtEl>
                                        <p:attrNameLst>
                                          <p:attrName>style.visibility</p:attrName>
                                        </p:attrNameLst>
                                      </p:cBhvr>
                                      <p:to>
                                        <p:strVal val="hidden"/>
                                      </p:to>
                                    </p:set>
                                  </p:childTnLst>
                                </p:cTn>
                              </p:par>
                              <p:par>
                                <p:cTn id="373" presetID="2" presetClass="exit" presetSubtype="4" fill="hold" grpId="2" nodeType="withEffect">
                                  <p:stCondLst>
                                    <p:cond delay="0"/>
                                  </p:stCondLst>
                                  <p:childTnLst>
                                    <p:anim calcmode="lin" valueType="num">
                                      <p:cBhvr additive="base">
                                        <p:cTn id="374" dur="3000"/>
                                        <p:tgtEl>
                                          <p:spTgt spid="34"/>
                                        </p:tgtEl>
                                        <p:attrNameLst>
                                          <p:attrName>ppt_x</p:attrName>
                                        </p:attrNameLst>
                                      </p:cBhvr>
                                      <p:tavLst>
                                        <p:tav tm="0">
                                          <p:val>
                                            <p:strVal val="ppt_x"/>
                                          </p:val>
                                        </p:tav>
                                        <p:tav tm="100000">
                                          <p:val>
                                            <p:strVal val="ppt_x"/>
                                          </p:val>
                                        </p:tav>
                                      </p:tavLst>
                                    </p:anim>
                                    <p:anim calcmode="lin" valueType="num">
                                      <p:cBhvr additive="base">
                                        <p:cTn id="375" dur="3000"/>
                                        <p:tgtEl>
                                          <p:spTgt spid="34"/>
                                        </p:tgtEl>
                                        <p:attrNameLst>
                                          <p:attrName>ppt_y</p:attrName>
                                        </p:attrNameLst>
                                      </p:cBhvr>
                                      <p:tavLst>
                                        <p:tav tm="0">
                                          <p:val>
                                            <p:strVal val="ppt_y"/>
                                          </p:val>
                                        </p:tav>
                                        <p:tav tm="100000">
                                          <p:val>
                                            <p:strVal val="1+ppt_h/2"/>
                                          </p:val>
                                        </p:tav>
                                      </p:tavLst>
                                    </p:anim>
                                    <p:set>
                                      <p:cBhvr>
                                        <p:cTn id="376" dur="1" fill="hold">
                                          <p:stCondLst>
                                            <p:cond delay="2999"/>
                                          </p:stCondLst>
                                        </p:cTn>
                                        <p:tgtEl>
                                          <p:spTgt spid="34"/>
                                        </p:tgtEl>
                                        <p:attrNameLst>
                                          <p:attrName>style.visibility</p:attrName>
                                        </p:attrNameLst>
                                      </p:cBhvr>
                                      <p:to>
                                        <p:strVal val="hidden"/>
                                      </p:to>
                                    </p:set>
                                  </p:childTnLst>
                                </p:cTn>
                              </p:par>
                              <p:par>
                                <p:cTn id="377" presetID="2" presetClass="exit" presetSubtype="4" fill="hold" grpId="2" nodeType="withEffect">
                                  <p:stCondLst>
                                    <p:cond delay="0"/>
                                  </p:stCondLst>
                                  <p:childTnLst>
                                    <p:anim calcmode="lin" valueType="num">
                                      <p:cBhvr additive="base">
                                        <p:cTn id="378" dur="3000"/>
                                        <p:tgtEl>
                                          <p:spTgt spid="35"/>
                                        </p:tgtEl>
                                        <p:attrNameLst>
                                          <p:attrName>ppt_x</p:attrName>
                                        </p:attrNameLst>
                                      </p:cBhvr>
                                      <p:tavLst>
                                        <p:tav tm="0">
                                          <p:val>
                                            <p:strVal val="ppt_x"/>
                                          </p:val>
                                        </p:tav>
                                        <p:tav tm="100000">
                                          <p:val>
                                            <p:strVal val="ppt_x"/>
                                          </p:val>
                                        </p:tav>
                                      </p:tavLst>
                                    </p:anim>
                                    <p:anim calcmode="lin" valueType="num">
                                      <p:cBhvr additive="base">
                                        <p:cTn id="379" dur="3000"/>
                                        <p:tgtEl>
                                          <p:spTgt spid="35"/>
                                        </p:tgtEl>
                                        <p:attrNameLst>
                                          <p:attrName>ppt_y</p:attrName>
                                        </p:attrNameLst>
                                      </p:cBhvr>
                                      <p:tavLst>
                                        <p:tav tm="0">
                                          <p:val>
                                            <p:strVal val="ppt_y"/>
                                          </p:val>
                                        </p:tav>
                                        <p:tav tm="100000">
                                          <p:val>
                                            <p:strVal val="1+ppt_h/2"/>
                                          </p:val>
                                        </p:tav>
                                      </p:tavLst>
                                    </p:anim>
                                    <p:set>
                                      <p:cBhvr>
                                        <p:cTn id="380" dur="1" fill="hold">
                                          <p:stCondLst>
                                            <p:cond delay="2999"/>
                                          </p:stCondLst>
                                        </p:cTn>
                                        <p:tgtEl>
                                          <p:spTgt spid="35"/>
                                        </p:tgtEl>
                                        <p:attrNameLst>
                                          <p:attrName>style.visibility</p:attrName>
                                        </p:attrNameLst>
                                      </p:cBhvr>
                                      <p:to>
                                        <p:strVal val="hidden"/>
                                      </p:to>
                                    </p:set>
                                  </p:childTnLst>
                                </p:cTn>
                              </p:par>
                              <p:par>
                                <p:cTn id="381" presetID="2" presetClass="exit" presetSubtype="4" fill="hold" grpId="2" nodeType="withEffect">
                                  <p:stCondLst>
                                    <p:cond delay="0"/>
                                  </p:stCondLst>
                                  <p:childTnLst>
                                    <p:anim calcmode="lin" valueType="num">
                                      <p:cBhvr additive="base">
                                        <p:cTn id="382" dur="3000"/>
                                        <p:tgtEl>
                                          <p:spTgt spid="36"/>
                                        </p:tgtEl>
                                        <p:attrNameLst>
                                          <p:attrName>ppt_x</p:attrName>
                                        </p:attrNameLst>
                                      </p:cBhvr>
                                      <p:tavLst>
                                        <p:tav tm="0">
                                          <p:val>
                                            <p:strVal val="ppt_x"/>
                                          </p:val>
                                        </p:tav>
                                        <p:tav tm="100000">
                                          <p:val>
                                            <p:strVal val="ppt_x"/>
                                          </p:val>
                                        </p:tav>
                                      </p:tavLst>
                                    </p:anim>
                                    <p:anim calcmode="lin" valueType="num">
                                      <p:cBhvr additive="base">
                                        <p:cTn id="383" dur="3000"/>
                                        <p:tgtEl>
                                          <p:spTgt spid="36"/>
                                        </p:tgtEl>
                                        <p:attrNameLst>
                                          <p:attrName>ppt_y</p:attrName>
                                        </p:attrNameLst>
                                      </p:cBhvr>
                                      <p:tavLst>
                                        <p:tav tm="0">
                                          <p:val>
                                            <p:strVal val="ppt_y"/>
                                          </p:val>
                                        </p:tav>
                                        <p:tav tm="100000">
                                          <p:val>
                                            <p:strVal val="1+ppt_h/2"/>
                                          </p:val>
                                        </p:tav>
                                      </p:tavLst>
                                    </p:anim>
                                    <p:set>
                                      <p:cBhvr>
                                        <p:cTn id="384" dur="1" fill="hold">
                                          <p:stCondLst>
                                            <p:cond delay="2999"/>
                                          </p:stCondLst>
                                        </p:cTn>
                                        <p:tgtEl>
                                          <p:spTgt spid="36"/>
                                        </p:tgtEl>
                                        <p:attrNameLst>
                                          <p:attrName>style.visibility</p:attrName>
                                        </p:attrNameLst>
                                      </p:cBhvr>
                                      <p:to>
                                        <p:strVal val="hidden"/>
                                      </p:to>
                                    </p:set>
                                  </p:childTnLst>
                                </p:cTn>
                              </p:par>
                              <p:par>
                                <p:cTn id="385" presetID="2" presetClass="exit" presetSubtype="4" fill="hold" grpId="2" nodeType="withEffect">
                                  <p:stCondLst>
                                    <p:cond delay="0"/>
                                  </p:stCondLst>
                                  <p:childTnLst>
                                    <p:anim calcmode="lin" valueType="num">
                                      <p:cBhvr additive="base">
                                        <p:cTn id="386" dur="3000"/>
                                        <p:tgtEl>
                                          <p:spTgt spid="37"/>
                                        </p:tgtEl>
                                        <p:attrNameLst>
                                          <p:attrName>ppt_x</p:attrName>
                                        </p:attrNameLst>
                                      </p:cBhvr>
                                      <p:tavLst>
                                        <p:tav tm="0">
                                          <p:val>
                                            <p:strVal val="ppt_x"/>
                                          </p:val>
                                        </p:tav>
                                        <p:tav tm="100000">
                                          <p:val>
                                            <p:strVal val="ppt_x"/>
                                          </p:val>
                                        </p:tav>
                                      </p:tavLst>
                                    </p:anim>
                                    <p:anim calcmode="lin" valueType="num">
                                      <p:cBhvr additive="base">
                                        <p:cTn id="387" dur="3000"/>
                                        <p:tgtEl>
                                          <p:spTgt spid="37"/>
                                        </p:tgtEl>
                                        <p:attrNameLst>
                                          <p:attrName>ppt_y</p:attrName>
                                        </p:attrNameLst>
                                      </p:cBhvr>
                                      <p:tavLst>
                                        <p:tav tm="0">
                                          <p:val>
                                            <p:strVal val="ppt_y"/>
                                          </p:val>
                                        </p:tav>
                                        <p:tav tm="100000">
                                          <p:val>
                                            <p:strVal val="1+ppt_h/2"/>
                                          </p:val>
                                        </p:tav>
                                      </p:tavLst>
                                    </p:anim>
                                    <p:set>
                                      <p:cBhvr>
                                        <p:cTn id="388" dur="1" fill="hold">
                                          <p:stCondLst>
                                            <p:cond delay="2999"/>
                                          </p:stCondLst>
                                        </p:cTn>
                                        <p:tgtEl>
                                          <p:spTgt spid="37"/>
                                        </p:tgtEl>
                                        <p:attrNameLst>
                                          <p:attrName>style.visibility</p:attrName>
                                        </p:attrNameLst>
                                      </p:cBhvr>
                                      <p:to>
                                        <p:strVal val="hidden"/>
                                      </p:to>
                                    </p:set>
                                  </p:childTnLst>
                                </p:cTn>
                              </p:par>
                              <p:par>
                                <p:cTn id="389" presetID="2" presetClass="exit" presetSubtype="4" fill="hold" grpId="2" nodeType="withEffect">
                                  <p:stCondLst>
                                    <p:cond delay="0"/>
                                  </p:stCondLst>
                                  <p:childTnLst>
                                    <p:anim calcmode="lin" valueType="num">
                                      <p:cBhvr additive="base">
                                        <p:cTn id="390" dur="3000"/>
                                        <p:tgtEl>
                                          <p:spTgt spid="38"/>
                                        </p:tgtEl>
                                        <p:attrNameLst>
                                          <p:attrName>ppt_x</p:attrName>
                                        </p:attrNameLst>
                                      </p:cBhvr>
                                      <p:tavLst>
                                        <p:tav tm="0">
                                          <p:val>
                                            <p:strVal val="ppt_x"/>
                                          </p:val>
                                        </p:tav>
                                        <p:tav tm="100000">
                                          <p:val>
                                            <p:strVal val="ppt_x"/>
                                          </p:val>
                                        </p:tav>
                                      </p:tavLst>
                                    </p:anim>
                                    <p:anim calcmode="lin" valueType="num">
                                      <p:cBhvr additive="base">
                                        <p:cTn id="391" dur="3000"/>
                                        <p:tgtEl>
                                          <p:spTgt spid="38"/>
                                        </p:tgtEl>
                                        <p:attrNameLst>
                                          <p:attrName>ppt_y</p:attrName>
                                        </p:attrNameLst>
                                      </p:cBhvr>
                                      <p:tavLst>
                                        <p:tav tm="0">
                                          <p:val>
                                            <p:strVal val="ppt_y"/>
                                          </p:val>
                                        </p:tav>
                                        <p:tav tm="100000">
                                          <p:val>
                                            <p:strVal val="1+ppt_h/2"/>
                                          </p:val>
                                        </p:tav>
                                      </p:tavLst>
                                    </p:anim>
                                    <p:set>
                                      <p:cBhvr>
                                        <p:cTn id="392" dur="1" fill="hold">
                                          <p:stCondLst>
                                            <p:cond delay="2999"/>
                                          </p:stCondLst>
                                        </p:cTn>
                                        <p:tgtEl>
                                          <p:spTgt spid="38"/>
                                        </p:tgtEl>
                                        <p:attrNameLst>
                                          <p:attrName>style.visibility</p:attrName>
                                        </p:attrNameLst>
                                      </p:cBhvr>
                                      <p:to>
                                        <p:strVal val="hidden"/>
                                      </p:to>
                                    </p:set>
                                  </p:childTnLst>
                                </p:cTn>
                              </p:par>
                              <p:par>
                                <p:cTn id="393" presetID="2" presetClass="exit" presetSubtype="4" fill="hold" grpId="2" nodeType="withEffect">
                                  <p:stCondLst>
                                    <p:cond delay="0"/>
                                  </p:stCondLst>
                                  <p:childTnLst>
                                    <p:anim calcmode="lin" valueType="num">
                                      <p:cBhvr additive="base">
                                        <p:cTn id="394" dur="3000"/>
                                        <p:tgtEl>
                                          <p:spTgt spid="39"/>
                                        </p:tgtEl>
                                        <p:attrNameLst>
                                          <p:attrName>ppt_x</p:attrName>
                                        </p:attrNameLst>
                                      </p:cBhvr>
                                      <p:tavLst>
                                        <p:tav tm="0">
                                          <p:val>
                                            <p:strVal val="ppt_x"/>
                                          </p:val>
                                        </p:tav>
                                        <p:tav tm="100000">
                                          <p:val>
                                            <p:strVal val="ppt_x"/>
                                          </p:val>
                                        </p:tav>
                                      </p:tavLst>
                                    </p:anim>
                                    <p:anim calcmode="lin" valueType="num">
                                      <p:cBhvr additive="base">
                                        <p:cTn id="395" dur="3000"/>
                                        <p:tgtEl>
                                          <p:spTgt spid="39"/>
                                        </p:tgtEl>
                                        <p:attrNameLst>
                                          <p:attrName>ppt_y</p:attrName>
                                        </p:attrNameLst>
                                      </p:cBhvr>
                                      <p:tavLst>
                                        <p:tav tm="0">
                                          <p:val>
                                            <p:strVal val="ppt_y"/>
                                          </p:val>
                                        </p:tav>
                                        <p:tav tm="100000">
                                          <p:val>
                                            <p:strVal val="1+ppt_h/2"/>
                                          </p:val>
                                        </p:tav>
                                      </p:tavLst>
                                    </p:anim>
                                    <p:set>
                                      <p:cBhvr>
                                        <p:cTn id="396" dur="1" fill="hold">
                                          <p:stCondLst>
                                            <p:cond delay="2999"/>
                                          </p:stCondLst>
                                        </p:cTn>
                                        <p:tgtEl>
                                          <p:spTgt spid="39"/>
                                        </p:tgtEl>
                                        <p:attrNameLst>
                                          <p:attrName>style.visibility</p:attrName>
                                        </p:attrNameLst>
                                      </p:cBhvr>
                                      <p:to>
                                        <p:strVal val="hidden"/>
                                      </p:to>
                                    </p:set>
                                  </p:childTnLst>
                                </p:cTn>
                              </p:par>
                              <p:par>
                                <p:cTn id="397" presetID="2" presetClass="exit" presetSubtype="4" fill="hold" grpId="2" nodeType="withEffect">
                                  <p:stCondLst>
                                    <p:cond delay="0"/>
                                  </p:stCondLst>
                                  <p:childTnLst>
                                    <p:anim calcmode="lin" valueType="num">
                                      <p:cBhvr additive="base">
                                        <p:cTn id="398" dur="3000"/>
                                        <p:tgtEl>
                                          <p:spTgt spid="40"/>
                                        </p:tgtEl>
                                        <p:attrNameLst>
                                          <p:attrName>ppt_x</p:attrName>
                                        </p:attrNameLst>
                                      </p:cBhvr>
                                      <p:tavLst>
                                        <p:tav tm="0">
                                          <p:val>
                                            <p:strVal val="ppt_x"/>
                                          </p:val>
                                        </p:tav>
                                        <p:tav tm="100000">
                                          <p:val>
                                            <p:strVal val="ppt_x"/>
                                          </p:val>
                                        </p:tav>
                                      </p:tavLst>
                                    </p:anim>
                                    <p:anim calcmode="lin" valueType="num">
                                      <p:cBhvr additive="base">
                                        <p:cTn id="399" dur="3000"/>
                                        <p:tgtEl>
                                          <p:spTgt spid="40"/>
                                        </p:tgtEl>
                                        <p:attrNameLst>
                                          <p:attrName>ppt_y</p:attrName>
                                        </p:attrNameLst>
                                      </p:cBhvr>
                                      <p:tavLst>
                                        <p:tav tm="0">
                                          <p:val>
                                            <p:strVal val="ppt_y"/>
                                          </p:val>
                                        </p:tav>
                                        <p:tav tm="100000">
                                          <p:val>
                                            <p:strVal val="1+ppt_h/2"/>
                                          </p:val>
                                        </p:tav>
                                      </p:tavLst>
                                    </p:anim>
                                    <p:set>
                                      <p:cBhvr>
                                        <p:cTn id="400" dur="1" fill="hold">
                                          <p:stCondLst>
                                            <p:cond delay="2999"/>
                                          </p:stCondLst>
                                        </p:cTn>
                                        <p:tgtEl>
                                          <p:spTgt spid="40"/>
                                        </p:tgtEl>
                                        <p:attrNameLst>
                                          <p:attrName>style.visibility</p:attrName>
                                        </p:attrNameLst>
                                      </p:cBhvr>
                                      <p:to>
                                        <p:strVal val="hidden"/>
                                      </p:to>
                                    </p:set>
                                  </p:childTnLst>
                                </p:cTn>
                              </p:par>
                              <p:par>
                                <p:cTn id="401" presetID="2" presetClass="exit" presetSubtype="4" fill="hold" grpId="2" nodeType="withEffect">
                                  <p:stCondLst>
                                    <p:cond delay="0"/>
                                  </p:stCondLst>
                                  <p:childTnLst>
                                    <p:anim calcmode="lin" valueType="num">
                                      <p:cBhvr additive="base">
                                        <p:cTn id="402" dur="3000"/>
                                        <p:tgtEl>
                                          <p:spTgt spid="41"/>
                                        </p:tgtEl>
                                        <p:attrNameLst>
                                          <p:attrName>ppt_x</p:attrName>
                                        </p:attrNameLst>
                                      </p:cBhvr>
                                      <p:tavLst>
                                        <p:tav tm="0">
                                          <p:val>
                                            <p:strVal val="ppt_x"/>
                                          </p:val>
                                        </p:tav>
                                        <p:tav tm="100000">
                                          <p:val>
                                            <p:strVal val="ppt_x"/>
                                          </p:val>
                                        </p:tav>
                                      </p:tavLst>
                                    </p:anim>
                                    <p:anim calcmode="lin" valueType="num">
                                      <p:cBhvr additive="base">
                                        <p:cTn id="403" dur="3000"/>
                                        <p:tgtEl>
                                          <p:spTgt spid="41"/>
                                        </p:tgtEl>
                                        <p:attrNameLst>
                                          <p:attrName>ppt_y</p:attrName>
                                        </p:attrNameLst>
                                      </p:cBhvr>
                                      <p:tavLst>
                                        <p:tav tm="0">
                                          <p:val>
                                            <p:strVal val="ppt_y"/>
                                          </p:val>
                                        </p:tav>
                                        <p:tav tm="100000">
                                          <p:val>
                                            <p:strVal val="1+ppt_h/2"/>
                                          </p:val>
                                        </p:tav>
                                      </p:tavLst>
                                    </p:anim>
                                    <p:set>
                                      <p:cBhvr>
                                        <p:cTn id="404" dur="1" fill="hold">
                                          <p:stCondLst>
                                            <p:cond delay="2999"/>
                                          </p:stCondLst>
                                        </p:cTn>
                                        <p:tgtEl>
                                          <p:spTgt spid="41"/>
                                        </p:tgtEl>
                                        <p:attrNameLst>
                                          <p:attrName>style.visibility</p:attrName>
                                        </p:attrNameLst>
                                      </p:cBhvr>
                                      <p:to>
                                        <p:strVal val="hidden"/>
                                      </p:to>
                                    </p:set>
                                  </p:childTnLst>
                                </p:cTn>
                              </p:par>
                              <p:par>
                                <p:cTn id="405" presetID="2" presetClass="exit" presetSubtype="4" fill="hold" grpId="2" nodeType="withEffect">
                                  <p:stCondLst>
                                    <p:cond delay="0"/>
                                  </p:stCondLst>
                                  <p:childTnLst>
                                    <p:anim calcmode="lin" valueType="num">
                                      <p:cBhvr additive="base">
                                        <p:cTn id="406" dur="3000"/>
                                        <p:tgtEl>
                                          <p:spTgt spid="42"/>
                                        </p:tgtEl>
                                        <p:attrNameLst>
                                          <p:attrName>ppt_x</p:attrName>
                                        </p:attrNameLst>
                                      </p:cBhvr>
                                      <p:tavLst>
                                        <p:tav tm="0">
                                          <p:val>
                                            <p:strVal val="ppt_x"/>
                                          </p:val>
                                        </p:tav>
                                        <p:tav tm="100000">
                                          <p:val>
                                            <p:strVal val="ppt_x"/>
                                          </p:val>
                                        </p:tav>
                                      </p:tavLst>
                                    </p:anim>
                                    <p:anim calcmode="lin" valueType="num">
                                      <p:cBhvr additive="base">
                                        <p:cTn id="407" dur="3000"/>
                                        <p:tgtEl>
                                          <p:spTgt spid="42"/>
                                        </p:tgtEl>
                                        <p:attrNameLst>
                                          <p:attrName>ppt_y</p:attrName>
                                        </p:attrNameLst>
                                      </p:cBhvr>
                                      <p:tavLst>
                                        <p:tav tm="0">
                                          <p:val>
                                            <p:strVal val="ppt_y"/>
                                          </p:val>
                                        </p:tav>
                                        <p:tav tm="100000">
                                          <p:val>
                                            <p:strVal val="1+ppt_h/2"/>
                                          </p:val>
                                        </p:tav>
                                      </p:tavLst>
                                    </p:anim>
                                    <p:set>
                                      <p:cBhvr>
                                        <p:cTn id="408" dur="1" fill="hold">
                                          <p:stCondLst>
                                            <p:cond delay="2999"/>
                                          </p:stCondLst>
                                        </p:cTn>
                                        <p:tgtEl>
                                          <p:spTgt spid="42"/>
                                        </p:tgtEl>
                                        <p:attrNameLst>
                                          <p:attrName>style.visibility</p:attrName>
                                        </p:attrNameLst>
                                      </p:cBhvr>
                                      <p:to>
                                        <p:strVal val="hidden"/>
                                      </p:to>
                                    </p:set>
                                  </p:childTnLst>
                                </p:cTn>
                              </p:par>
                              <p:par>
                                <p:cTn id="409" presetID="8" presetClass="emph" presetSubtype="0" fill="hold" grpId="3" nodeType="withEffect">
                                  <p:stCondLst>
                                    <p:cond delay="0"/>
                                  </p:stCondLst>
                                  <p:childTnLst>
                                    <p:animRot by="21600000">
                                      <p:cBhvr>
                                        <p:cTn id="410" dur="3000" fill="hold"/>
                                        <p:tgtEl>
                                          <p:spTgt spid="11"/>
                                        </p:tgtEl>
                                        <p:attrNameLst>
                                          <p:attrName>r</p:attrName>
                                        </p:attrNameLst>
                                      </p:cBhvr>
                                    </p:animRot>
                                  </p:childTnLst>
                                </p:cTn>
                              </p:par>
                              <p:par>
                                <p:cTn id="411" presetID="8" presetClass="emph" presetSubtype="0" fill="hold" grpId="3" nodeType="withEffect">
                                  <p:stCondLst>
                                    <p:cond delay="0"/>
                                  </p:stCondLst>
                                  <p:childTnLst>
                                    <p:animRot by="21600000">
                                      <p:cBhvr>
                                        <p:cTn id="412" dur="3000" fill="hold"/>
                                        <p:tgtEl>
                                          <p:spTgt spid="13"/>
                                        </p:tgtEl>
                                        <p:attrNameLst>
                                          <p:attrName>r</p:attrName>
                                        </p:attrNameLst>
                                      </p:cBhvr>
                                    </p:animRot>
                                  </p:childTnLst>
                                </p:cTn>
                              </p:par>
                              <p:par>
                                <p:cTn id="413" presetID="8" presetClass="emph" presetSubtype="0" fill="hold" grpId="3" nodeType="withEffect">
                                  <p:stCondLst>
                                    <p:cond delay="0"/>
                                  </p:stCondLst>
                                  <p:childTnLst>
                                    <p:animRot by="21600000">
                                      <p:cBhvr>
                                        <p:cTn id="414" dur="3000" fill="hold"/>
                                        <p:tgtEl>
                                          <p:spTgt spid="15"/>
                                        </p:tgtEl>
                                        <p:attrNameLst>
                                          <p:attrName>r</p:attrName>
                                        </p:attrNameLst>
                                      </p:cBhvr>
                                    </p:animRot>
                                  </p:childTnLst>
                                </p:cTn>
                              </p:par>
                              <p:par>
                                <p:cTn id="415" presetID="8" presetClass="emph" presetSubtype="0" fill="hold" grpId="3" nodeType="withEffect">
                                  <p:stCondLst>
                                    <p:cond delay="0"/>
                                  </p:stCondLst>
                                  <p:childTnLst>
                                    <p:animRot by="21600000">
                                      <p:cBhvr>
                                        <p:cTn id="416" dur="3000" fill="hold"/>
                                        <p:tgtEl>
                                          <p:spTgt spid="17"/>
                                        </p:tgtEl>
                                        <p:attrNameLst>
                                          <p:attrName>r</p:attrName>
                                        </p:attrNameLst>
                                      </p:cBhvr>
                                    </p:animRot>
                                  </p:childTnLst>
                                </p:cTn>
                              </p:par>
                              <p:par>
                                <p:cTn id="417" presetID="8" presetClass="emph" presetSubtype="0" fill="hold" grpId="3" nodeType="withEffect">
                                  <p:stCondLst>
                                    <p:cond delay="0"/>
                                  </p:stCondLst>
                                  <p:childTnLst>
                                    <p:animRot by="-21600000">
                                      <p:cBhvr>
                                        <p:cTn id="418" dur="3000" fill="hold"/>
                                        <p:tgtEl>
                                          <p:spTgt spid="12"/>
                                        </p:tgtEl>
                                        <p:attrNameLst>
                                          <p:attrName>r</p:attrName>
                                        </p:attrNameLst>
                                      </p:cBhvr>
                                    </p:animRot>
                                  </p:childTnLst>
                                </p:cTn>
                              </p:par>
                              <p:par>
                                <p:cTn id="419" presetID="8" presetClass="emph" presetSubtype="0" fill="hold" grpId="3" nodeType="withEffect">
                                  <p:stCondLst>
                                    <p:cond delay="0"/>
                                  </p:stCondLst>
                                  <p:childTnLst>
                                    <p:animRot by="-21600000">
                                      <p:cBhvr>
                                        <p:cTn id="420" dur="3000" fill="hold"/>
                                        <p:tgtEl>
                                          <p:spTgt spid="14"/>
                                        </p:tgtEl>
                                        <p:attrNameLst>
                                          <p:attrName>r</p:attrName>
                                        </p:attrNameLst>
                                      </p:cBhvr>
                                    </p:animRot>
                                  </p:childTnLst>
                                </p:cTn>
                              </p:par>
                              <p:par>
                                <p:cTn id="421" presetID="8" presetClass="emph" presetSubtype="0" fill="hold" grpId="3" nodeType="withEffect">
                                  <p:stCondLst>
                                    <p:cond delay="0"/>
                                  </p:stCondLst>
                                  <p:childTnLst>
                                    <p:animRot by="-21600000">
                                      <p:cBhvr>
                                        <p:cTn id="422" dur="3000" fill="hold"/>
                                        <p:tgtEl>
                                          <p:spTgt spid="16"/>
                                        </p:tgtEl>
                                        <p:attrNameLst>
                                          <p:attrName>r</p:attrName>
                                        </p:attrNameLst>
                                      </p:cBhvr>
                                    </p:animRot>
                                  </p:childTnLst>
                                </p:cTn>
                              </p:par>
                              <p:par>
                                <p:cTn id="423" presetID="8" presetClass="emph" presetSubtype="0" fill="hold" grpId="3" nodeType="withEffect">
                                  <p:stCondLst>
                                    <p:cond delay="0"/>
                                  </p:stCondLst>
                                  <p:childTnLst>
                                    <p:animRot by="-21600000">
                                      <p:cBhvr>
                                        <p:cTn id="424" dur="3000" fill="hold"/>
                                        <p:tgtEl>
                                          <p:spTgt spid="18"/>
                                        </p:tgtEl>
                                        <p:attrNameLst>
                                          <p:attrName>r</p:attrName>
                                        </p:attrNameLst>
                                      </p:cBhvr>
                                    </p:animRot>
                                  </p:childTnLst>
                                </p:cTn>
                              </p:par>
                              <p:par>
                                <p:cTn id="425" presetID="8" presetClass="emph" presetSubtype="0" fill="hold" grpId="3" nodeType="withEffect">
                                  <p:stCondLst>
                                    <p:cond delay="0"/>
                                  </p:stCondLst>
                                  <p:childTnLst>
                                    <p:animRot by="21600000">
                                      <p:cBhvr>
                                        <p:cTn id="426" dur="3000" fill="hold"/>
                                        <p:tgtEl>
                                          <p:spTgt spid="19"/>
                                        </p:tgtEl>
                                        <p:attrNameLst>
                                          <p:attrName>r</p:attrName>
                                        </p:attrNameLst>
                                      </p:cBhvr>
                                    </p:animRot>
                                  </p:childTnLst>
                                </p:cTn>
                              </p:par>
                              <p:par>
                                <p:cTn id="427" presetID="8" presetClass="emph" presetSubtype="0" fill="hold" grpId="3" nodeType="withEffect">
                                  <p:stCondLst>
                                    <p:cond delay="0"/>
                                  </p:stCondLst>
                                  <p:childTnLst>
                                    <p:animRot by="21600000">
                                      <p:cBhvr>
                                        <p:cTn id="428" dur="3000" fill="hold"/>
                                        <p:tgtEl>
                                          <p:spTgt spid="21"/>
                                        </p:tgtEl>
                                        <p:attrNameLst>
                                          <p:attrName>r</p:attrName>
                                        </p:attrNameLst>
                                      </p:cBhvr>
                                    </p:animRot>
                                  </p:childTnLst>
                                </p:cTn>
                              </p:par>
                              <p:par>
                                <p:cTn id="429" presetID="8" presetClass="emph" presetSubtype="0" fill="hold" grpId="3" nodeType="withEffect">
                                  <p:stCondLst>
                                    <p:cond delay="0"/>
                                  </p:stCondLst>
                                  <p:childTnLst>
                                    <p:animRot by="21600000">
                                      <p:cBhvr>
                                        <p:cTn id="430" dur="3000" fill="hold"/>
                                        <p:tgtEl>
                                          <p:spTgt spid="23"/>
                                        </p:tgtEl>
                                        <p:attrNameLst>
                                          <p:attrName>r</p:attrName>
                                        </p:attrNameLst>
                                      </p:cBhvr>
                                    </p:animRot>
                                  </p:childTnLst>
                                </p:cTn>
                              </p:par>
                              <p:par>
                                <p:cTn id="431" presetID="8" presetClass="emph" presetSubtype="0" fill="hold" grpId="3" nodeType="withEffect">
                                  <p:stCondLst>
                                    <p:cond delay="0"/>
                                  </p:stCondLst>
                                  <p:childTnLst>
                                    <p:animRot by="21600000">
                                      <p:cBhvr>
                                        <p:cTn id="432" dur="3000" fill="hold"/>
                                        <p:tgtEl>
                                          <p:spTgt spid="25"/>
                                        </p:tgtEl>
                                        <p:attrNameLst>
                                          <p:attrName>r</p:attrName>
                                        </p:attrNameLst>
                                      </p:cBhvr>
                                    </p:animRot>
                                  </p:childTnLst>
                                </p:cTn>
                              </p:par>
                              <p:par>
                                <p:cTn id="433" presetID="8" presetClass="emph" presetSubtype="0" fill="hold" grpId="3" nodeType="withEffect">
                                  <p:stCondLst>
                                    <p:cond delay="0"/>
                                  </p:stCondLst>
                                  <p:childTnLst>
                                    <p:animRot by="-21600000">
                                      <p:cBhvr>
                                        <p:cTn id="434" dur="3000" fill="hold"/>
                                        <p:tgtEl>
                                          <p:spTgt spid="20"/>
                                        </p:tgtEl>
                                        <p:attrNameLst>
                                          <p:attrName>r</p:attrName>
                                        </p:attrNameLst>
                                      </p:cBhvr>
                                    </p:animRot>
                                  </p:childTnLst>
                                </p:cTn>
                              </p:par>
                              <p:par>
                                <p:cTn id="435" presetID="8" presetClass="emph" presetSubtype="0" fill="hold" grpId="3" nodeType="withEffect">
                                  <p:stCondLst>
                                    <p:cond delay="0"/>
                                  </p:stCondLst>
                                  <p:childTnLst>
                                    <p:animRot by="-21600000">
                                      <p:cBhvr>
                                        <p:cTn id="436" dur="3000" fill="hold"/>
                                        <p:tgtEl>
                                          <p:spTgt spid="22"/>
                                        </p:tgtEl>
                                        <p:attrNameLst>
                                          <p:attrName>r</p:attrName>
                                        </p:attrNameLst>
                                      </p:cBhvr>
                                    </p:animRot>
                                  </p:childTnLst>
                                </p:cTn>
                              </p:par>
                              <p:par>
                                <p:cTn id="437" presetID="8" presetClass="emph" presetSubtype="0" fill="hold" grpId="3" nodeType="withEffect">
                                  <p:stCondLst>
                                    <p:cond delay="0"/>
                                  </p:stCondLst>
                                  <p:childTnLst>
                                    <p:animRot by="-21600000">
                                      <p:cBhvr>
                                        <p:cTn id="438" dur="3000" fill="hold"/>
                                        <p:tgtEl>
                                          <p:spTgt spid="24"/>
                                        </p:tgtEl>
                                        <p:attrNameLst>
                                          <p:attrName>r</p:attrName>
                                        </p:attrNameLst>
                                      </p:cBhvr>
                                    </p:animRot>
                                  </p:childTnLst>
                                </p:cTn>
                              </p:par>
                              <p:par>
                                <p:cTn id="439" presetID="8" presetClass="emph" presetSubtype="0" fill="hold" grpId="3" nodeType="withEffect">
                                  <p:stCondLst>
                                    <p:cond delay="0"/>
                                  </p:stCondLst>
                                  <p:childTnLst>
                                    <p:animRot by="-21600000">
                                      <p:cBhvr>
                                        <p:cTn id="440" dur="3000" fill="hold"/>
                                        <p:tgtEl>
                                          <p:spTgt spid="26"/>
                                        </p:tgtEl>
                                        <p:attrNameLst>
                                          <p:attrName>r</p:attrName>
                                        </p:attrNameLst>
                                      </p:cBhvr>
                                    </p:animRot>
                                  </p:childTnLst>
                                </p:cTn>
                              </p:par>
                              <p:par>
                                <p:cTn id="441" presetID="8" presetClass="emph" presetSubtype="0" fill="hold" grpId="3" nodeType="withEffect">
                                  <p:stCondLst>
                                    <p:cond delay="0"/>
                                  </p:stCondLst>
                                  <p:childTnLst>
                                    <p:animRot by="21600000">
                                      <p:cBhvr>
                                        <p:cTn id="442" dur="3000" fill="hold"/>
                                        <p:tgtEl>
                                          <p:spTgt spid="3"/>
                                        </p:tgtEl>
                                        <p:attrNameLst>
                                          <p:attrName>r</p:attrName>
                                        </p:attrNameLst>
                                      </p:cBhvr>
                                    </p:animRot>
                                  </p:childTnLst>
                                </p:cTn>
                              </p:par>
                              <p:par>
                                <p:cTn id="443" presetID="8" presetClass="emph" presetSubtype="0" fill="hold" grpId="3" nodeType="withEffect">
                                  <p:stCondLst>
                                    <p:cond delay="0"/>
                                  </p:stCondLst>
                                  <p:childTnLst>
                                    <p:animRot by="21600000">
                                      <p:cBhvr>
                                        <p:cTn id="444" dur="3000" fill="hold"/>
                                        <p:tgtEl>
                                          <p:spTgt spid="5"/>
                                        </p:tgtEl>
                                        <p:attrNameLst>
                                          <p:attrName>r</p:attrName>
                                        </p:attrNameLst>
                                      </p:cBhvr>
                                    </p:animRot>
                                  </p:childTnLst>
                                </p:cTn>
                              </p:par>
                              <p:par>
                                <p:cTn id="445" presetID="8" presetClass="emph" presetSubtype="0" fill="hold" grpId="3" nodeType="withEffect">
                                  <p:stCondLst>
                                    <p:cond delay="0"/>
                                  </p:stCondLst>
                                  <p:childTnLst>
                                    <p:animRot by="21600000">
                                      <p:cBhvr>
                                        <p:cTn id="446" dur="3000" fill="hold"/>
                                        <p:tgtEl>
                                          <p:spTgt spid="7"/>
                                        </p:tgtEl>
                                        <p:attrNameLst>
                                          <p:attrName>r</p:attrName>
                                        </p:attrNameLst>
                                      </p:cBhvr>
                                    </p:animRot>
                                  </p:childTnLst>
                                </p:cTn>
                              </p:par>
                              <p:par>
                                <p:cTn id="447" presetID="8" presetClass="emph" presetSubtype="0" fill="hold" grpId="3" nodeType="withEffect">
                                  <p:stCondLst>
                                    <p:cond delay="0"/>
                                  </p:stCondLst>
                                  <p:childTnLst>
                                    <p:animRot by="21600000">
                                      <p:cBhvr>
                                        <p:cTn id="448" dur="3000" fill="hold"/>
                                        <p:tgtEl>
                                          <p:spTgt spid="9"/>
                                        </p:tgtEl>
                                        <p:attrNameLst>
                                          <p:attrName>r</p:attrName>
                                        </p:attrNameLst>
                                      </p:cBhvr>
                                    </p:animRot>
                                  </p:childTnLst>
                                </p:cTn>
                              </p:par>
                              <p:par>
                                <p:cTn id="449" presetID="8" presetClass="emph" presetSubtype="0" fill="hold" grpId="3" nodeType="withEffect">
                                  <p:stCondLst>
                                    <p:cond delay="0"/>
                                  </p:stCondLst>
                                  <p:childTnLst>
                                    <p:animRot by="-21600000">
                                      <p:cBhvr>
                                        <p:cTn id="450" dur="3000" fill="hold"/>
                                        <p:tgtEl>
                                          <p:spTgt spid="4"/>
                                        </p:tgtEl>
                                        <p:attrNameLst>
                                          <p:attrName>r</p:attrName>
                                        </p:attrNameLst>
                                      </p:cBhvr>
                                    </p:animRot>
                                  </p:childTnLst>
                                </p:cTn>
                              </p:par>
                              <p:par>
                                <p:cTn id="451" presetID="8" presetClass="emph" presetSubtype="0" fill="hold" grpId="3" nodeType="withEffect">
                                  <p:stCondLst>
                                    <p:cond delay="0"/>
                                  </p:stCondLst>
                                  <p:childTnLst>
                                    <p:animRot by="-21600000">
                                      <p:cBhvr>
                                        <p:cTn id="452" dur="3000" fill="hold"/>
                                        <p:tgtEl>
                                          <p:spTgt spid="6"/>
                                        </p:tgtEl>
                                        <p:attrNameLst>
                                          <p:attrName>r</p:attrName>
                                        </p:attrNameLst>
                                      </p:cBhvr>
                                    </p:animRot>
                                  </p:childTnLst>
                                </p:cTn>
                              </p:par>
                              <p:par>
                                <p:cTn id="453" presetID="8" presetClass="emph" presetSubtype="0" fill="hold" grpId="3" nodeType="withEffect">
                                  <p:stCondLst>
                                    <p:cond delay="0"/>
                                  </p:stCondLst>
                                  <p:childTnLst>
                                    <p:animRot by="-21600000">
                                      <p:cBhvr>
                                        <p:cTn id="454" dur="3000" fill="hold"/>
                                        <p:tgtEl>
                                          <p:spTgt spid="8"/>
                                        </p:tgtEl>
                                        <p:attrNameLst>
                                          <p:attrName>r</p:attrName>
                                        </p:attrNameLst>
                                      </p:cBhvr>
                                    </p:animRot>
                                  </p:childTnLst>
                                </p:cTn>
                              </p:par>
                              <p:par>
                                <p:cTn id="455" presetID="8" presetClass="emph" presetSubtype="0" fill="hold" grpId="3" nodeType="withEffect">
                                  <p:stCondLst>
                                    <p:cond delay="0"/>
                                  </p:stCondLst>
                                  <p:childTnLst>
                                    <p:animRot by="-21600000">
                                      <p:cBhvr>
                                        <p:cTn id="456" dur="3000" fill="hold"/>
                                        <p:tgtEl>
                                          <p:spTgt spid="10"/>
                                        </p:tgtEl>
                                        <p:attrNameLst>
                                          <p:attrName>r</p:attrName>
                                        </p:attrNameLst>
                                      </p:cBhvr>
                                    </p:animRot>
                                  </p:childTnLst>
                                </p:cTn>
                              </p:par>
                              <p:par>
                                <p:cTn id="457" presetID="8" presetClass="emph" presetSubtype="0" fill="hold" grpId="3" nodeType="withEffect">
                                  <p:stCondLst>
                                    <p:cond delay="0"/>
                                  </p:stCondLst>
                                  <p:childTnLst>
                                    <p:animRot by="21600000">
                                      <p:cBhvr>
                                        <p:cTn id="458" dur="3000" fill="hold"/>
                                        <p:tgtEl>
                                          <p:spTgt spid="35"/>
                                        </p:tgtEl>
                                        <p:attrNameLst>
                                          <p:attrName>r</p:attrName>
                                        </p:attrNameLst>
                                      </p:cBhvr>
                                    </p:animRot>
                                  </p:childTnLst>
                                </p:cTn>
                              </p:par>
                              <p:par>
                                <p:cTn id="459" presetID="8" presetClass="emph" presetSubtype="0" fill="hold" grpId="3" nodeType="withEffect">
                                  <p:stCondLst>
                                    <p:cond delay="0"/>
                                  </p:stCondLst>
                                  <p:childTnLst>
                                    <p:animRot by="21600000">
                                      <p:cBhvr>
                                        <p:cTn id="460" dur="3000" fill="hold"/>
                                        <p:tgtEl>
                                          <p:spTgt spid="37"/>
                                        </p:tgtEl>
                                        <p:attrNameLst>
                                          <p:attrName>r</p:attrName>
                                        </p:attrNameLst>
                                      </p:cBhvr>
                                    </p:animRot>
                                  </p:childTnLst>
                                </p:cTn>
                              </p:par>
                              <p:par>
                                <p:cTn id="461" presetID="8" presetClass="emph" presetSubtype="0" fill="hold" grpId="3" nodeType="withEffect">
                                  <p:stCondLst>
                                    <p:cond delay="0"/>
                                  </p:stCondLst>
                                  <p:childTnLst>
                                    <p:animRot by="21600000">
                                      <p:cBhvr>
                                        <p:cTn id="462" dur="3000" fill="hold"/>
                                        <p:tgtEl>
                                          <p:spTgt spid="39"/>
                                        </p:tgtEl>
                                        <p:attrNameLst>
                                          <p:attrName>r</p:attrName>
                                        </p:attrNameLst>
                                      </p:cBhvr>
                                    </p:animRot>
                                  </p:childTnLst>
                                </p:cTn>
                              </p:par>
                              <p:par>
                                <p:cTn id="463" presetID="8" presetClass="emph" presetSubtype="0" fill="hold" grpId="3" nodeType="withEffect">
                                  <p:stCondLst>
                                    <p:cond delay="0"/>
                                  </p:stCondLst>
                                  <p:childTnLst>
                                    <p:animRot by="21600000">
                                      <p:cBhvr>
                                        <p:cTn id="464" dur="3000" fill="hold"/>
                                        <p:tgtEl>
                                          <p:spTgt spid="41"/>
                                        </p:tgtEl>
                                        <p:attrNameLst>
                                          <p:attrName>r</p:attrName>
                                        </p:attrNameLst>
                                      </p:cBhvr>
                                    </p:animRot>
                                  </p:childTnLst>
                                </p:cTn>
                              </p:par>
                              <p:par>
                                <p:cTn id="465" presetID="8" presetClass="emph" presetSubtype="0" fill="hold" grpId="3" nodeType="withEffect">
                                  <p:stCondLst>
                                    <p:cond delay="0"/>
                                  </p:stCondLst>
                                  <p:childTnLst>
                                    <p:animRot by="-21600000">
                                      <p:cBhvr>
                                        <p:cTn id="466" dur="3000" fill="hold"/>
                                        <p:tgtEl>
                                          <p:spTgt spid="36"/>
                                        </p:tgtEl>
                                        <p:attrNameLst>
                                          <p:attrName>r</p:attrName>
                                        </p:attrNameLst>
                                      </p:cBhvr>
                                    </p:animRot>
                                  </p:childTnLst>
                                </p:cTn>
                              </p:par>
                              <p:par>
                                <p:cTn id="467" presetID="8" presetClass="emph" presetSubtype="0" fill="hold" grpId="3" nodeType="withEffect">
                                  <p:stCondLst>
                                    <p:cond delay="0"/>
                                  </p:stCondLst>
                                  <p:childTnLst>
                                    <p:animRot by="-21600000">
                                      <p:cBhvr>
                                        <p:cTn id="468" dur="3000" fill="hold"/>
                                        <p:tgtEl>
                                          <p:spTgt spid="38"/>
                                        </p:tgtEl>
                                        <p:attrNameLst>
                                          <p:attrName>r</p:attrName>
                                        </p:attrNameLst>
                                      </p:cBhvr>
                                    </p:animRot>
                                  </p:childTnLst>
                                </p:cTn>
                              </p:par>
                              <p:par>
                                <p:cTn id="469" presetID="8" presetClass="emph" presetSubtype="0" fill="hold" grpId="3" nodeType="withEffect">
                                  <p:stCondLst>
                                    <p:cond delay="0"/>
                                  </p:stCondLst>
                                  <p:childTnLst>
                                    <p:animRot by="-21600000">
                                      <p:cBhvr>
                                        <p:cTn id="470" dur="3000" fill="hold"/>
                                        <p:tgtEl>
                                          <p:spTgt spid="40"/>
                                        </p:tgtEl>
                                        <p:attrNameLst>
                                          <p:attrName>r</p:attrName>
                                        </p:attrNameLst>
                                      </p:cBhvr>
                                    </p:animRot>
                                  </p:childTnLst>
                                </p:cTn>
                              </p:par>
                              <p:par>
                                <p:cTn id="471" presetID="8" presetClass="emph" presetSubtype="0" fill="hold" grpId="3" nodeType="withEffect">
                                  <p:stCondLst>
                                    <p:cond delay="0"/>
                                  </p:stCondLst>
                                  <p:childTnLst>
                                    <p:animRot by="-21600000">
                                      <p:cBhvr>
                                        <p:cTn id="472" dur="3000" fill="hold"/>
                                        <p:tgtEl>
                                          <p:spTgt spid="42"/>
                                        </p:tgtEl>
                                        <p:attrNameLst>
                                          <p:attrName>r</p:attrName>
                                        </p:attrNameLst>
                                      </p:cBhvr>
                                    </p:animRot>
                                  </p:childTnLst>
                                </p:cTn>
                              </p:par>
                              <p:par>
                                <p:cTn id="473" presetID="8" presetClass="emph" presetSubtype="0" fill="hold" grpId="3" nodeType="withEffect">
                                  <p:stCondLst>
                                    <p:cond delay="0"/>
                                  </p:stCondLst>
                                  <p:childTnLst>
                                    <p:animRot by="21600000">
                                      <p:cBhvr>
                                        <p:cTn id="474" dur="3000" fill="hold"/>
                                        <p:tgtEl>
                                          <p:spTgt spid="27"/>
                                        </p:tgtEl>
                                        <p:attrNameLst>
                                          <p:attrName>r</p:attrName>
                                        </p:attrNameLst>
                                      </p:cBhvr>
                                    </p:animRot>
                                  </p:childTnLst>
                                </p:cTn>
                              </p:par>
                              <p:par>
                                <p:cTn id="475" presetID="8" presetClass="emph" presetSubtype="0" fill="hold" grpId="3" nodeType="withEffect">
                                  <p:stCondLst>
                                    <p:cond delay="0"/>
                                  </p:stCondLst>
                                  <p:childTnLst>
                                    <p:animRot by="21600000">
                                      <p:cBhvr>
                                        <p:cTn id="476" dur="3000" fill="hold"/>
                                        <p:tgtEl>
                                          <p:spTgt spid="29"/>
                                        </p:tgtEl>
                                        <p:attrNameLst>
                                          <p:attrName>r</p:attrName>
                                        </p:attrNameLst>
                                      </p:cBhvr>
                                    </p:animRot>
                                  </p:childTnLst>
                                </p:cTn>
                              </p:par>
                              <p:par>
                                <p:cTn id="477" presetID="8" presetClass="emph" presetSubtype="0" fill="hold" grpId="3" nodeType="withEffect">
                                  <p:stCondLst>
                                    <p:cond delay="0"/>
                                  </p:stCondLst>
                                  <p:childTnLst>
                                    <p:animRot by="21600000">
                                      <p:cBhvr>
                                        <p:cTn id="478" dur="3000" fill="hold"/>
                                        <p:tgtEl>
                                          <p:spTgt spid="31"/>
                                        </p:tgtEl>
                                        <p:attrNameLst>
                                          <p:attrName>r</p:attrName>
                                        </p:attrNameLst>
                                      </p:cBhvr>
                                    </p:animRot>
                                  </p:childTnLst>
                                </p:cTn>
                              </p:par>
                              <p:par>
                                <p:cTn id="479" presetID="8" presetClass="emph" presetSubtype="0" fill="hold" grpId="3" nodeType="withEffect">
                                  <p:stCondLst>
                                    <p:cond delay="0"/>
                                  </p:stCondLst>
                                  <p:childTnLst>
                                    <p:animRot by="21600000">
                                      <p:cBhvr>
                                        <p:cTn id="480" dur="3000" fill="hold"/>
                                        <p:tgtEl>
                                          <p:spTgt spid="33"/>
                                        </p:tgtEl>
                                        <p:attrNameLst>
                                          <p:attrName>r</p:attrName>
                                        </p:attrNameLst>
                                      </p:cBhvr>
                                    </p:animRot>
                                  </p:childTnLst>
                                </p:cTn>
                              </p:par>
                              <p:par>
                                <p:cTn id="481" presetID="8" presetClass="emph" presetSubtype="0" fill="hold" grpId="3" nodeType="withEffect">
                                  <p:stCondLst>
                                    <p:cond delay="0"/>
                                  </p:stCondLst>
                                  <p:childTnLst>
                                    <p:animRot by="-21600000">
                                      <p:cBhvr>
                                        <p:cTn id="482" dur="3000" fill="hold"/>
                                        <p:tgtEl>
                                          <p:spTgt spid="28"/>
                                        </p:tgtEl>
                                        <p:attrNameLst>
                                          <p:attrName>r</p:attrName>
                                        </p:attrNameLst>
                                      </p:cBhvr>
                                    </p:animRot>
                                  </p:childTnLst>
                                </p:cTn>
                              </p:par>
                              <p:par>
                                <p:cTn id="483" presetID="8" presetClass="emph" presetSubtype="0" fill="hold" grpId="3" nodeType="withEffect">
                                  <p:stCondLst>
                                    <p:cond delay="0"/>
                                  </p:stCondLst>
                                  <p:childTnLst>
                                    <p:animRot by="-21600000">
                                      <p:cBhvr>
                                        <p:cTn id="484" dur="3000" fill="hold"/>
                                        <p:tgtEl>
                                          <p:spTgt spid="30"/>
                                        </p:tgtEl>
                                        <p:attrNameLst>
                                          <p:attrName>r</p:attrName>
                                        </p:attrNameLst>
                                      </p:cBhvr>
                                    </p:animRot>
                                  </p:childTnLst>
                                </p:cTn>
                              </p:par>
                              <p:par>
                                <p:cTn id="485" presetID="8" presetClass="emph" presetSubtype="0" fill="hold" grpId="3" nodeType="withEffect">
                                  <p:stCondLst>
                                    <p:cond delay="0"/>
                                  </p:stCondLst>
                                  <p:childTnLst>
                                    <p:animRot by="-21600000">
                                      <p:cBhvr>
                                        <p:cTn id="486" dur="3000" fill="hold"/>
                                        <p:tgtEl>
                                          <p:spTgt spid="32"/>
                                        </p:tgtEl>
                                        <p:attrNameLst>
                                          <p:attrName>r</p:attrName>
                                        </p:attrNameLst>
                                      </p:cBhvr>
                                    </p:animRot>
                                  </p:childTnLst>
                                </p:cTn>
                              </p:par>
                              <p:par>
                                <p:cTn id="487" presetID="8" presetClass="emph" presetSubtype="0" fill="hold" grpId="3" nodeType="withEffect">
                                  <p:stCondLst>
                                    <p:cond delay="0"/>
                                  </p:stCondLst>
                                  <p:childTnLst>
                                    <p:animRot by="-21600000">
                                      <p:cBhvr>
                                        <p:cTn id="488" dur="3000" fill="hold"/>
                                        <p:tgtEl>
                                          <p:spTgt spid="34"/>
                                        </p:tgtEl>
                                        <p:attrNameLst>
                                          <p:attrName>r</p:attrName>
                                        </p:attrNameLst>
                                      </p:cBhvr>
                                    </p:animRot>
                                  </p:childTnLst>
                                </p:cTn>
                              </p:par>
                              <p:par>
                                <p:cTn id="489" presetID="17" presetClass="entr" presetSubtype="1" fill="hold" nodeType="withEffect">
                                  <p:stCondLst>
                                    <p:cond delay="0"/>
                                  </p:stCondLst>
                                  <p:childTnLst>
                                    <p:set>
                                      <p:cBhvr>
                                        <p:cTn id="490" dur="1" fill="hold">
                                          <p:stCondLst>
                                            <p:cond delay="0"/>
                                          </p:stCondLst>
                                        </p:cTn>
                                        <p:tgtEl>
                                          <p:spTgt spid="2"/>
                                        </p:tgtEl>
                                        <p:attrNameLst>
                                          <p:attrName>style.visibility</p:attrName>
                                        </p:attrNameLst>
                                      </p:cBhvr>
                                      <p:to>
                                        <p:strVal val="visible"/>
                                      </p:to>
                                    </p:set>
                                    <p:anim calcmode="lin" valueType="num">
                                      <p:cBhvr>
                                        <p:cTn id="491" dur="3000" fill="hold"/>
                                        <p:tgtEl>
                                          <p:spTgt spid="2"/>
                                        </p:tgtEl>
                                        <p:attrNameLst>
                                          <p:attrName>ppt_x</p:attrName>
                                        </p:attrNameLst>
                                      </p:cBhvr>
                                      <p:tavLst>
                                        <p:tav tm="0">
                                          <p:val>
                                            <p:strVal val="#ppt_x"/>
                                          </p:val>
                                        </p:tav>
                                        <p:tav tm="100000">
                                          <p:val>
                                            <p:strVal val="#ppt_x"/>
                                          </p:val>
                                        </p:tav>
                                      </p:tavLst>
                                    </p:anim>
                                    <p:anim calcmode="lin" valueType="num">
                                      <p:cBhvr>
                                        <p:cTn id="492" dur="3000" fill="hold"/>
                                        <p:tgtEl>
                                          <p:spTgt spid="2"/>
                                        </p:tgtEl>
                                        <p:attrNameLst>
                                          <p:attrName>ppt_y</p:attrName>
                                        </p:attrNameLst>
                                      </p:cBhvr>
                                      <p:tavLst>
                                        <p:tav tm="0">
                                          <p:val>
                                            <p:strVal val="#ppt_y-#ppt_h/2"/>
                                          </p:val>
                                        </p:tav>
                                        <p:tav tm="100000">
                                          <p:val>
                                            <p:strVal val="#ppt_y"/>
                                          </p:val>
                                        </p:tav>
                                      </p:tavLst>
                                    </p:anim>
                                    <p:anim calcmode="lin" valueType="num">
                                      <p:cBhvr>
                                        <p:cTn id="493" dur="3000" fill="hold"/>
                                        <p:tgtEl>
                                          <p:spTgt spid="2"/>
                                        </p:tgtEl>
                                        <p:attrNameLst>
                                          <p:attrName>ppt_w</p:attrName>
                                        </p:attrNameLst>
                                      </p:cBhvr>
                                      <p:tavLst>
                                        <p:tav tm="0">
                                          <p:val>
                                            <p:strVal val="#ppt_w"/>
                                          </p:val>
                                        </p:tav>
                                        <p:tav tm="100000">
                                          <p:val>
                                            <p:strVal val="#ppt_w"/>
                                          </p:val>
                                        </p:tav>
                                      </p:tavLst>
                                    </p:anim>
                                    <p:anim calcmode="lin" valueType="num">
                                      <p:cBhvr>
                                        <p:cTn id="494" dur="3000" fill="hold"/>
                                        <p:tgtEl>
                                          <p:spTgt spid="2"/>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P spid="3" grpId="2" animBg="1"/>
      <p:bldP spid="3" grpId="3" animBg="1"/>
      <p:bldP spid="4" grpId="0" animBg="1"/>
      <p:bldP spid="4" grpId="1" animBg="1"/>
      <p:bldP spid="4" grpId="2" animBg="1"/>
      <p:bldP spid="4" grpId="3" animBg="1"/>
      <p:bldP spid="5" grpId="0" animBg="1"/>
      <p:bldP spid="5" grpId="1" animBg="1"/>
      <p:bldP spid="5" grpId="2" animBg="1"/>
      <p:bldP spid="5" grpId="3" animBg="1"/>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9" grpId="0" animBg="1"/>
      <p:bldP spid="9" grpId="1" animBg="1"/>
      <p:bldP spid="9" grpId="2" animBg="1"/>
      <p:bldP spid="9" grpId="3" animBg="1"/>
      <p:bldP spid="10" grpId="0" animBg="1"/>
      <p:bldP spid="10" grpId="1" animBg="1"/>
      <p:bldP spid="10" grpId="2" animBg="1"/>
      <p:bldP spid="10" grpId="3" animBg="1"/>
      <p:bldP spid="11" grpId="0" animBg="1"/>
      <p:bldP spid="11" grpId="1" animBg="1"/>
      <p:bldP spid="11" grpId="2" animBg="1"/>
      <p:bldP spid="11" grpId="3" animBg="1"/>
      <p:bldP spid="12" grpId="0" animBg="1"/>
      <p:bldP spid="12" grpId="1" animBg="1"/>
      <p:bldP spid="12" grpId="2" animBg="1"/>
      <p:bldP spid="12" grpId="3" animBg="1"/>
      <p:bldP spid="13" grpId="0" animBg="1"/>
      <p:bldP spid="13" grpId="1" animBg="1"/>
      <p:bldP spid="13" grpId="2" animBg="1"/>
      <p:bldP spid="13" grpId="3" animBg="1"/>
      <p:bldP spid="14" grpId="0" animBg="1"/>
      <p:bldP spid="14" grpId="1" animBg="1"/>
      <p:bldP spid="14" grpId="2" animBg="1"/>
      <p:bldP spid="14" grpId="3" animBg="1"/>
      <p:bldP spid="15" grpId="0" animBg="1"/>
      <p:bldP spid="15" grpId="1" animBg="1"/>
      <p:bldP spid="15" grpId="2" animBg="1"/>
      <p:bldP spid="15" grpId="3" animBg="1"/>
      <p:bldP spid="16" grpId="0" animBg="1"/>
      <p:bldP spid="16" grpId="1" animBg="1"/>
      <p:bldP spid="16" grpId="2" animBg="1"/>
      <p:bldP spid="16" grpId="3"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20" grpId="0" animBg="1"/>
      <p:bldP spid="20" grpId="1" animBg="1"/>
      <p:bldP spid="20" grpId="2" animBg="1"/>
      <p:bldP spid="20" grpId="3" animBg="1"/>
      <p:bldP spid="21" grpId="0" animBg="1"/>
      <p:bldP spid="21" grpId="1" animBg="1"/>
      <p:bldP spid="21" grpId="2" animBg="1"/>
      <p:bldP spid="21" grpId="3" animBg="1"/>
      <p:bldP spid="22" grpId="0" animBg="1"/>
      <p:bldP spid="22" grpId="1" animBg="1"/>
      <p:bldP spid="22" grpId="2" animBg="1"/>
      <p:bldP spid="22" grpId="3" animBg="1"/>
      <p:bldP spid="23" grpId="0" animBg="1"/>
      <p:bldP spid="23" grpId="1" animBg="1"/>
      <p:bldP spid="23" grpId="2" animBg="1"/>
      <p:bldP spid="23" grpId="3" animBg="1"/>
      <p:bldP spid="24" grpId="0" animBg="1"/>
      <p:bldP spid="24" grpId="1" animBg="1"/>
      <p:bldP spid="24" grpId="2" animBg="1"/>
      <p:bldP spid="24" grpId="3" animBg="1"/>
      <p:bldP spid="25" grpId="0" animBg="1"/>
      <p:bldP spid="25" grpId="1" animBg="1"/>
      <p:bldP spid="25" grpId="2" animBg="1"/>
      <p:bldP spid="25" grpId="3" animBg="1"/>
      <p:bldP spid="26" grpId="0" animBg="1"/>
      <p:bldP spid="26" grpId="1" animBg="1"/>
      <p:bldP spid="26" grpId="2" animBg="1"/>
      <p:bldP spid="26" grpId="3" animBg="1"/>
      <p:bldP spid="27" grpId="0" animBg="1"/>
      <p:bldP spid="27" grpId="1" animBg="1"/>
      <p:bldP spid="27" grpId="2" animBg="1"/>
      <p:bldP spid="27" grpId="3" animBg="1"/>
      <p:bldP spid="28" grpId="0" animBg="1"/>
      <p:bldP spid="28" grpId="1" animBg="1"/>
      <p:bldP spid="28" grpId="2" animBg="1"/>
      <p:bldP spid="28" grpId="3" animBg="1"/>
      <p:bldP spid="29" grpId="0" animBg="1"/>
      <p:bldP spid="29" grpId="1" animBg="1"/>
      <p:bldP spid="29" grpId="2" animBg="1"/>
      <p:bldP spid="29" grpId="3" animBg="1"/>
      <p:bldP spid="30" grpId="0" animBg="1"/>
      <p:bldP spid="30" grpId="1" animBg="1"/>
      <p:bldP spid="30" grpId="2" animBg="1"/>
      <p:bldP spid="30" grpId="3" animBg="1"/>
      <p:bldP spid="31" grpId="0" animBg="1"/>
      <p:bldP spid="31" grpId="1" animBg="1"/>
      <p:bldP spid="31" grpId="2" animBg="1"/>
      <p:bldP spid="31" grpId="3" animBg="1"/>
      <p:bldP spid="32" grpId="0" animBg="1"/>
      <p:bldP spid="32" grpId="1" animBg="1"/>
      <p:bldP spid="32" grpId="2" animBg="1"/>
      <p:bldP spid="32" grpId="3" animBg="1"/>
      <p:bldP spid="33" grpId="0" animBg="1"/>
      <p:bldP spid="33" grpId="1" animBg="1"/>
      <p:bldP spid="33" grpId="2" animBg="1"/>
      <p:bldP spid="33" grpId="3" animBg="1"/>
      <p:bldP spid="34" grpId="0" animBg="1"/>
      <p:bldP spid="34" grpId="1" animBg="1"/>
      <p:bldP spid="34" grpId="2" animBg="1"/>
      <p:bldP spid="34" grpId="3" animBg="1"/>
      <p:bldP spid="35" grpId="0" animBg="1"/>
      <p:bldP spid="35" grpId="1" animBg="1"/>
      <p:bldP spid="35" grpId="2" animBg="1"/>
      <p:bldP spid="35" grpId="3" animBg="1"/>
      <p:bldP spid="36" grpId="0" animBg="1"/>
      <p:bldP spid="36" grpId="1" animBg="1"/>
      <p:bldP spid="36" grpId="2" animBg="1"/>
      <p:bldP spid="36" grpId="3" animBg="1"/>
      <p:bldP spid="37" grpId="0" animBg="1"/>
      <p:bldP spid="37" grpId="1" animBg="1"/>
      <p:bldP spid="37" grpId="2" animBg="1"/>
      <p:bldP spid="37" grpId="3" animBg="1"/>
      <p:bldP spid="38" grpId="0" animBg="1"/>
      <p:bldP spid="38" grpId="1" animBg="1"/>
      <p:bldP spid="38" grpId="2" animBg="1"/>
      <p:bldP spid="38" grpId="3" animBg="1"/>
      <p:bldP spid="39" grpId="0" animBg="1"/>
      <p:bldP spid="39" grpId="1" animBg="1"/>
      <p:bldP spid="39" grpId="2" animBg="1"/>
      <p:bldP spid="39" grpId="3" animBg="1"/>
      <p:bldP spid="40" grpId="0" animBg="1"/>
      <p:bldP spid="40" grpId="1" animBg="1"/>
      <p:bldP spid="40" grpId="2" animBg="1"/>
      <p:bldP spid="40" grpId="3" animBg="1"/>
      <p:bldP spid="41" grpId="0" animBg="1"/>
      <p:bldP spid="41" grpId="1" animBg="1"/>
      <p:bldP spid="41" grpId="2" animBg="1"/>
      <p:bldP spid="41" grpId="3" animBg="1"/>
      <p:bldP spid="42" grpId="0" animBg="1"/>
      <p:bldP spid="42" grpId="1" animBg="1"/>
      <p:bldP spid="42" grpId="2" animBg="1"/>
      <p:bldP spid="42" grpId="3" animBg="1"/>
      <p:bldP spid="43" grpId="0" animBg="1"/>
    </p:bld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1 Imagen" descr="1(29).jpg"/>
          <p:cNvPicPr>
            <a:picLocks noGrp="1" noChangeAspect="1"/>
          </p:cNvPicPr>
          <p:nvPr isPhoto="1"/>
        </p:nvPicPr>
        <p:blipFill>
          <a:blip r:embed="rId2">
            <a:lum/>
          </a:blip>
          <a:stretch>
            <a:fillRect/>
          </a:stretch>
        </p:blipFill>
        <p:spPr>
          <a:xfrm>
            <a:off x="0" y="0"/>
            <a:ext cx="9144000" cy="5143500"/>
          </a:xfrm>
          <a:prstGeom prst="rect">
            <a:avLst/>
          </a:prstGeom>
          <a:noFill/>
          <a:ln>
            <a:noFill/>
          </a:ln>
        </p:spPr>
      </p:pic>
      <p:sp>
        <p:nvSpPr>
          <p:cNvPr id="3" name="2 Franja diagonal"/>
          <p:cNvSpPr/>
          <p:nvPr/>
        </p:nvSpPr>
        <p:spPr>
          <a:xfrm flipV="1">
            <a:off x="0" y="1982386"/>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 name="3 Franja diagonal"/>
          <p:cNvSpPr/>
          <p:nvPr/>
        </p:nvSpPr>
        <p:spPr>
          <a:xfrm>
            <a:off x="0" y="2571750"/>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 name="4 Franja diagonal"/>
          <p:cNvSpPr/>
          <p:nvPr/>
        </p:nvSpPr>
        <p:spPr>
          <a:xfrm flipV="1">
            <a:off x="8072462" y="1982386"/>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 name="5 Franja diagonal"/>
          <p:cNvSpPr/>
          <p:nvPr/>
        </p:nvSpPr>
        <p:spPr>
          <a:xfrm>
            <a:off x="8072462" y="2571750"/>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 name="6 Franja diagonal"/>
          <p:cNvSpPr/>
          <p:nvPr/>
        </p:nvSpPr>
        <p:spPr>
          <a:xfrm flipV="1">
            <a:off x="714348" y="1982386"/>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8" name="7 Franja diagonal"/>
          <p:cNvSpPr/>
          <p:nvPr/>
        </p:nvSpPr>
        <p:spPr>
          <a:xfrm>
            <a:off x="714348" y="2571750"/>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9" name="8 Franja diagonal"/>
          <p:cNvSpPr/>
          <p:nvPr/>
        </p:nvSpPr>
        <p:spPr>
          <a:xfrm flipV="1">
            <a:off x="1357322" y="1982386"/>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0" name="9 Franja diagonal"/>
          <p:cNvSpPr/>
          <p:nvPr/>
        </p:nvSpPr>
        <p:spPr>
          <a:xfrm>
            <a:off x="1357322" y="2571750"/>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1" name="10 Franja diagonal"/>
          <p:cNvSpPr/>
          <p:nvPr/>
        </p:nvSpPr>
        <p:spPr>
          <a:xfrm flipV="1">
            <a:off x="2071670" y="1982386"/>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2" name="11 Franja diagonal"/>
          <p:cNvSpPr/>
          <p:nvPr/>
        </p:nvSpPr>
        <p:spPr>
          <a:xfrm>
            <a:off x="2071670" y="2571750"/>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3" name="12 Franja diagonal"/>
          <p:cNvSpPr/>
          <p:nvPr/>
        </p:nvSpPr>
        <p:spPr>
          <a:xfrm flipV="1">
            <a:off x="2714644" y="1982386"/>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4" name="13 Franja diagonal"/>
          <p:cNvSpPr/>
          <p:nvPr/>
        </p:nvSpPr>
        <p:spPr>
          <a:xfrm>
            <a:off x="2714644" y="2571750"/>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5" name="14 Franja diagonal"/>
          <p:cNvSpPr/>
          <p:nvPr/>
        </p:nvSpPr>
        <p:spPr>
          <a:xfrm flipV="1">
            <a:off x="3428992" y="1982386"/>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6" name="15 Franja diagonal"/>
          <p:cNvSpPr/>
          <p:nvPr/>
        </p:nvSpPr>
        <p:spPr>
          <a:xfrm>
            <a:off x="3428992" y="2571750"/>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7" name="16 Franja diagonal"/>
          <p:cNvSpPr/>
          <p:nvPr/>
        </p:nvSpPr>
        <p:spPr>
          <a:xfrm flipV="1">
            <a:off x="4071966" y="1982386"/>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8" name="17 Franja diagonal"/>
          <p:cNvSpPr/>
          <p:nvPr/>
        </p:nvSpPr>
        <p:spPr>
          <a:xfrm>
            <a:off x="4071966" y="2571750"/>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9" name="18 Franja diagonal"/>
          <p:cNvSpPr/>
          <p:nvPr/>
        </p:nvSpPr>
        <p:spPr>
          <a:xfrm flipV="1">
            <a:off x="4786314" y="1982386"/>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0" name="19 Franja diagonal"/>
          <p:cNvSpPr/>
          <p:nvPr/>
        </p:nvSpPr>
        <p:spPr>
          <a:xfrm>
            <a:off x="4786314" y="2571750"/>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1" name="20 Franja diagonal"/>
          <p:cNvSpPr/>
          <p:nvPr/>
        </p:nvSpPr>
        <p:spPr>
          <a:xfrm flipV="1">
            <a:off x="5429288" y="1982386"/>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2" name="21 Franja diagonal"/>
          <p:cNvSpPr/>
          <p:nvPr/>
        </p:nvSpPr>
        <p:spPr>
          <a:xfrm>
            <a:off x="5429288" y="2571750"/>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3" name="22 Franja diagonal"/>
          <p:cNvSpPr/>
          <p:nvPr/>
        </p:nvSpPr>
        <p:spPr>
          <a:xfrm flipV="1">
            <a:off x="6143636" y="1982386"/>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4" name="23 Franja diagonal"/>
          <p:cNvSpPr/>
          <p:nvPr/>
        </p:nvSpPr>
        <p:spPr>
          <a:xfrm>
            <a:off x="6143636" y="2571750"/>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5" name="24 Franja diagonal"/>
          <p:cNvSpPr/>
          <p:nvPr/>
        </p:nvSpPr>
        <p:spPr>
          <a:xfrm flipV="1">
            <a:off x="6786610" y="1982386"/>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6" name="25 Franja diagonal"/>
          <p:cNvSpPr/>
          <p:nvPr/>
        </p:nvSpPr>
        <p:spPr>
          <a:xfrm>
            <a:off x="6786610" y="2571750"/>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7" name="26 Franja diagonal"/>
          <p:cNvSpPr/>
          <p:nvPr/>
        </p:nvSpPr>
        <p:spPr>
          <a:xfrm flipV="1">
            <a:off x="7429520" y="1982386"/>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8" name="27 Franja diagonal"/>
          <p:cNvSpPr/>
          <p:nvPr/>
        </p:nvSpPr>
        <p:spPr>
          <a:xfrm>
            <a:off x="7429520" y="2571750"/>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9" name="28 Franja diagonal"/>
          <p:cNvSpPr/>
          <p:nvPr/>
        </p:nvSpPr>
        <p:spPr>
          <a:xfrm flipV="1">
            <a:off x="0" y="589345"/>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0" name="29 Franja diagonal"/>
          <p:cNvSpPr/>
          <p:nvPr/>
        </p:nvSpPr>
        <p:spPr>
          <a:xfrm>
            <a:off x="0" y="1178709"/>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1" name="30 Franja diagonal"/>
          <p:cNvSpPr/>
          <p:nvPr/>
        </p:nvSpPr>
        <p:spPr>
          <a:xfrm flipV="1">
            <a:off x="8072462" y="589345"/>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2" name="31 Franja diagonal"/>
          <p:cNvSpPr/>
          <p:nvPr/>
        </p:nvSpPr>
        <p:spPr>
          <a:xfrm>
            <a:off x="8072462" y="1178709"/>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3" name="32 Franja diagonal"/>
          <p:cNvSpPr/>
          <p:nvPr/>
        </p:nvSpPr>
        <p:spPr>
          <a:xfrm flipV="1">
            <a:off x="714348" y="589345"/>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4" name="33 Franja diagonal"/>
          <p:cNvSpPr/>
          <p:nvPr/>
        </p:nvSpPr>
        <p:spPr>
          <a:xfrm>
            <a:off x="714348" y="1178709"/>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5" name="34 Franja diagonal"/>
          <p:cNvSpPr/>
          <p:nvPr/>
        </p:nvSpPr>
        <p:spPr>
          <a:xfrm flipV="1">
            <a:off x="1357322" y="589345"/>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6" name="35 Franja diagonal"/>
          <p:cNvSpPr/>
          <p:nvPr/>
        </p:nvSpPr>
        <p:spPr>
          <a:xfrm>
            <a:off x="1357322" y="1178709"/>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7" name="36 Franja diagonal"/>
          <p:cNvSpPr/>
          <p:nvPr/>
        </p:nvSpPr>
        <p:spPr>
          <a:xfrm flipV="1">
            <a:off x="2071670" y="589345"/>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8" name="37 Franja diagonal"/>
          <p:cNvSpPr/>
          <p:nvPr/>
        </p:nvSpPr>
        <p:spPr>
          <a:xfrm>
            <a:off x="2071670" y="1178709"/>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9" name="38 Franja diagonal"/>
          <p:cNvSpPr/>
          <p:nvPr/>
        </p:nvSpPr>
        <p:spPr>
          <a:xfrm flipV="1">
            <a:off x="2714644" y="589345"/>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0" name="39 Franja diagonal"/>
          <p:cNvSpPr/>
          <p:nvPr/>
        </p:nvSpPr>
        <p:spPr>
          <a:xfrm>
            <a:off x="2714644" y="1178709"/>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1" name="40 Franja diagonal"/>
          <p:cNvSpPr/>
          <p:nvPr/>
        </p:nvSpPr>
        <p:spPr>
          <a:xfrm flipV="1">
            <a:off x="3428992" y="589345"/>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2" name="41 Franja diagonal"/>
          <p:cNvSpPr/>
          <p:nvPr/>
        </p:nvSpPr>
        <p:spPr>
          <a:xfrm>
            <a:off x="3428992" y="1178709"/>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3" name="42 Franja diagonal"/>
          <p:cNvSpPr/>
          <p:nvPr/>
        </p:nvSpPr>
        <p:spPr>
          <a:xfrm flipV="1">
            <a:off x="4071966" y="589345"/>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4" name="43 Franja diagonal"/>
          <p:cNvSpPr/>
          <p:nvPr/>
        </p:nvSpPr>
        <p:spPr>
          <a:xfrm>
            <a:off x="4071966" y="1178709"/>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5" name="44 Franja diagonal"/>
          <p:cNvSpPr/>
          <p:nvPr/>
        </p:nvSpPr>
        <p:spPr>
          <a:xfrm flipV="1">
            <a:off x="4786314" y="589345"/>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6" name="45 Franja diagonal"/>
          <p:cNvSpPr/>
          <p:nvPr/>
        </p:nvSpPr>
        <p:spPr>
          <a:xfrm>
            <a:off x="4786314" y="1178709"/>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7" name="46 Franja diagonal"/>
          <p:cNvSpPr/>
          <p:nvPr/>
        </p:nvSpPr>
        <p:spPr>
          <a:xfrm flipV="1">
            <a:off x="5429288" y="589345"/>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8" name="47 Franja diagonal"/>
          <p:cNvSpPr/>
          <p:nvPr/>
        </p:nvSpPr>
        <p:spPr>
          <a:xfrm>
            <a:off x="5429288" y="1178709"/>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9" name="48 Franja diagonal"/>
          <p:cNvSpPr/>
          <p:nvPr/>
        </p:nvSpPr>
        <p:spPr>
          <a:xfrm flipV="1">
            <a:off x="6143636" y="589345"/>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0" name="49 Franja diagonal"/>
          <p:cNvSpPr/>
          <p:nvPr/>
        </p:nvSpPr>
        <p:spPr>
          <a:xfrm>
            <a:off x="6143636" y="1178709"/>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1" name="50 Franja diagonal"/>
          <p:cNvSpPr/>
          <p:nvPr/>
        </p:nvSpPr>
        <p:spPr>
          <a:xfrm flipV="1">
            <a:off x="6786610" y="589345"/>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2" name="51 Franja diagonal"/>
          <p:cNvSpPr/>
          <p:nvPr/>
        </p:nvSpPr>
        <p:spPr>
          <a:xfrm>
            <a:off x="6786610" y="1178709"/>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3" name="52 Franja diagonal"/>
          <p:cNvSpPr/>
          <p:nvPr/>
        </p:nvSpPr>
        <p:spPr>
          <a:xfrm flipV="1">
            <a:off x="7429520" y="589345"/>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4" name="53 Franja diagonal"/>
          <p:cNvSpPr/>
          <p:nvPr/>
        </p:nvSpPr>
        <p:spPr>
          <a:xfrm>
            <a:off x="7429520" y="1178709"/>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5" name="54 Franja diagonal"/>
          <p:cNvSpPr/>
          <p:nvPr/>
        </p:nvSpPr>
        <p:spPr>
          <a:xfrm flipV="1">
            <a:off x="0" y="3429006"/>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6" name="55 Franja diagonal"/>
          <p:cNvSpPr/>
          <p:nvPr/>
        </p:nvSpPr>
        <p:spPr>
          <a:xfrm>
            <a:off x="0" y="4018369"/>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7" name="56 Franja diagonal"/>
          <p:cNvSpPr/>
          <p:nvPr/>
        </p:nvSpPr>
        <p:spPr>
          <a:xfrm flipV="1">
            <a:off x="8072462" y="3429006"/>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8" name="57 Franja diagonal"/>
          <p:cNvSpPr/>
          <p:nvPr/>
        </p:nvSpPr>
        <p:spPr>
          <a:xfrm>
            <a:off x="8072462" y="4018369"/>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9" name="58 Franja diagonal"/>
          <p:cNvSpPr/>
          <p:nvPr/>
        </p:nvSpPr>
        <p:spPr>
          <a:xfrm flipV="1">
            <a:off x="714348" y="3429006"/>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0" name="59 Franja diagonal"/>
          <p:cNvSpPr/>
          <p:nvPr/>
        </p:nvSpPr>
        <p:spPr>
          <a:xfrm>
            <a:off x="714348" y="4018369"/>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1" name="60 Franja diagonal"/>
          <p:cNvSpPr/>
          <p:nvPr/>
        </p:nvSpPr>
        <p:spPr>
          <a:xfrm flipV="1">
            <a:off x="1357322" y="3429006"/>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2" name="61 Franja diagonal"/>
          <p:cNvSpPr/>
          <p:nvPr/>
        </p:nvSpPr>
        <p:spPr>
          <a:xfrm>
            <a:off x="1357322" y="4018369"/>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3" name="62 Franja diagonal"/>
          <p:cNvSpPr/>
          <p:nvPr/>
        </p:nvSpPr>
        <p:spPr>
          <a:xfrm flipV="1">
            <a:off x="2071670" y="3429006"/>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4" name="63 Franja diagonal"/>
          <p:cNvSpPr/>
          <p:nvPr/>
        </p:nvSpPr>
        <p:spPr>
          <a:xfrm>
            <a:off x="2071670" y="4018369"/>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5" name="64 Franja diagonal"/>
          <p:cNvSpPr/>
          <p:nvPr/>
        </p:nvSpPr>
        <p:spPr>
          <a:xfrm flipV="1">
            <a:off x="2714644" y="3429006"/>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6" name="65 Franja diagonal"/>
          <p:cNvSpPr/>
          <p:nvPr/>
        </p:nvSpPr>
        <p:spPr>
          <a:xfrm>
            <a:off x="2714644" y="4018369"/>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7" name="66 Franja diagonal"/>
          <p:cNvSpPr/>
          <p:nvPr/>
        </p:nvSpPr>
        <p:spPr>
          <a:xfrm flipV="1">
            <a:off x="3428992" y="3429006"/>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8" name="67 Franja diagonal"/>
          <p:cNvSpPr/>
          <p:nvPr/>
        </p:nvSpPr>
        <p:spPr>
          <a:xfrm>
            <a:off x="3428992" y="4018369"/>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9" name="68 Franja diagonal"/>
          <p:cNvSpPr/>
          <p:nvPr/>
        </p:nvSpPr>
        <p:spPr>
          <a:xfrm flipV="1">
            <a:off x="4071966" y="3429006"/>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0" name="69 Franja diagonal"/>
          <p:cNvSpPr/>
          <p:nvPr/>
        </p:nvSpPr>
        <p:spPr>
          <a:xfrm>
            <a:off x="4071966" y="4018369"/>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1" name="70 Franja diagonal"/>
          <p:cNvSpPr/>
          <p:nvPr/>
        </p:nvSpPr>
        <p:spPr>
          <a:xfrm flipV="1">
            <a:off x="4786314" y="3429006"/>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2" name="71 Franja diagonal"/>
          <p:cNvSpPr/>
          <p:nvPr/>
        </p:nvSpPr>
        <p:spPr>
          <a:xfrm>
            <a:off x="4786314" y="4018369"/>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3" name="72 Franja diagonal"/>
          <p:cNvSpPr/>
          <p:nvPr/>
        </p:nvSpPr>
        <p:spPr>
          <a:xfrm flipV="1">
            <a:off x="5429288" y="3429006"/>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4" name="73 Franja diagonal"/>
          <p:cNvSpPr/>
          <p:nvPr/>
        </p:nvSpPr>
        <p:spPr>
          <a:xfrm>
            <a:off x="5429288" y="4018369"/>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5" name="74 Franja diagonal"/>
          <p:cNvSpPr/>
          <p:nvPr/>
        </p:nvSpPr>
        <p:spPr>
          <a:xfrm flipV="1">
            <a:off x="6143636" y="3429006"/>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6" name="75 Franja diagonal"/>
          <p:cNvSpPr/>
          <p:nvPr/>
        </p:nvSpPr>
        <p:spPr>
          <a:xfrm>
            <a:off x="6143636" y="4018369"/>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7" name="76 Franja diagonal"/>
          <p:cNvSpPr/>
          <p:nvPr/>
        </p:nvSpPr>
        <p:spPr>
          <a:xfrm flipV="1">
            <a:off x="6786610" y="3429006"/>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8" name="77 Franja diagonal"/>
          <p:cNvSpPr/>
          <p:nvPr/>
        </p:nvSpPr>
        <p:spPr>
          <a:xfrm>
            <a:off x="6786610" y="4018369"/>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9" name="78 Franja diagonal"/>
          <p:cNvSpPr/>
          <p:nvPr/>
        </p:nvSpPr>
        <p:spPr>
          <a:xfrm flipV="1">
            <a:off x="7429520" y="3429006"/>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80" name="79 Franja diagonal"/>
          <p:cNvSpPr/>
          <p:nvPr/>
        </p:nvSpPr>
        <p:spPr>
          <a:xfrm>
            <a:off x="7429520" y="4018369"/>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81" name="80 Rectángulo"/>
          <p:cNvSpPr/>
          <p:nvPr/>
        </p:nvSpPr>
        <p:spPr>
          <a:xfrm>
            <a:off x="-500098" y="-357208"/>
            <a:ext cx="10001320" cy="6072230"/>
          </a:xfrm>
          <a:prstGeom prst="rect">
            <a:avLst/>
          </a:prstGeom>
          <a:gradFill flip="none" rotWithShape="1">
            <a:gsLst>
              <a:gs pos="0">
                <a:srgbClr val="3399FF"/>
              </a:gs>
              <a:gs pos="16000">
                <a:srgbClr val="00CCCC"/>
              </a:gs>
              <a:gs pos="47000">
                <a:srgbClr val="9999FF"/>
              </a:gs>
              <a:gs pos="60001">
                <a:srgbClr val="2E6792"/>
              </a:gs>
              <a:gs pos="71001">
                <a:srgbClr val="3333CC"/>
              </a:gs>
              <a:gs pos="81000">
                <a:srgbClr val="1170FF"/>
              </a:gs>
              <a:gs pos="100000">
                <a:srgbClr val="006699"/>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advTm="17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81"/>
                                        </p:tgtEl>
                                        <p:attrNameLst>
                                          <p:attrName>style.opacity</p:attrName>
                                        </p:attrNameLst>
                                      </p:cBhvr>
                                      <p:to>
                                        <p:strVal val="0"/>
                                      </p:to>
                                    </p:set>
                                    <p:animEffect filter="image" prLst="opacity: 0">
                                      <p:cBhvr rctx="IE">
                                        <p:cTn id="7" dur="indefinite"/>
                                        <p:tgtEl>
                                          <p:spTgt spid="81"/>
                                        </p:tgtEl>
                                      </p:cBhvr>
                                    </p:animEffect>
                                  </p:childTnLst>
                                </p:cTn>
                              </p:par>
                              <p:par>
                                <p:cTn id="8" presetID="2" presetClass="entr" presetSubtype="8" fill="hold" grpId="0" nodeType="withEffect">
                                  <p:stCondLst>
                                    <p:cond delay="0"/>
                                  </p:stCondLst>
                                  <p:childTnLst>
                                    <p:set>
                                      <p:cBhvr>
                                        <p:cTn id="9" dur="1" fill="hold">
                                          <p:stCondLst>
                                            <p:cond delay="0"/>
                                          </p:stCondLst>
                                        </p:cTn>
                                        <p:tgtEl>
                                          <p:spTgt spid="3"/>
                                        </p:tgtEl>
                                        <p:attrNameLst>
                                          <p:attrName>style.visibility</p:attrName>
                                        </p:attrNameLst>
                                      </p:cBhvr>
                                      <p:to>
                                        <p:strVal val="visible"/>
                                      </p:to>
                                    </p:set>
                                    <p:anim calcmode="lin" valueType="num">
                                      <p:cBhvr additive="base">
                                        <p:cTn id="10" dur="3000" fill="hold"/>
                                        <p:tgtEl>
                                          <p:spTgt spid="3"/>
                                        </p:tgtEl>
                                        <p:attrNameLst>
                                          <p:attrName>ppt_x</p:attrName>
                                        </p:attrNameLst>
                                      </p:cBhvr>
                                      <p:tavLst>
                                        <p:tav tm="0">
                                          <p:val>
                                            <p:strVal val="0-#ppt_w/2"/>
                                          </p:val>
                                        </p:tav>
                                        <p:tav tm="100000">
                                          <p:val>
                                            <p:strVal val="#ppt_x"/>
                                          </p:val>
                                        </p:tav>
                                      </p:tavLst>
                                    </p:anim>
                                    <p:anim calcmode="lin" valueType="num">
                                      <p:cBhvr additive="base">
                                        <p:cTn id="11" dur="3000" fill="hold"/>
                                        <p:tgtEl>
                                          <p:spTgt spid="3"/>
                                        </p:tgtEl>
                                        <p:attrNameLst>
                                          <p:attrName>ppt_y</p:attrName>
                                        </p:attrNameLst>
                                      </p:cBhvr>
                                      <p:tavLst>
                                        <p:tav tm="0">
                                          <p:val>
                                            <p:strVal val="#ppt_y"/>
                                          </p:val>
                                        </p:tav>
                                        <p:tav tm="100000">
                                          <p:val>
                                            <p:strVal val="#ppt_y"/>
                                          </p:val>
                                        </p:tav>
                                      </p:tavLst>
                                    </p:anim>
                                  </p:childTnLst>
                                </p:cTn>
                              </p:par>
                              <p:par>
                                <p:cTn id="12" presetID="2" presetClass="entr" presetSubtype="8" fill="hold" grpId="0" nodeType="withEffect">
                                  <p:stCondLst>
                                    <p:cond delay="0"/>
                                  </p:stCondLst>
                                  <p:childTnLst>
                                    <p:set>
                                      <p:cBhvr>
                                        <p:cTn id="13" dur="1" fill="hold">
                                          <p:stCondLst>
                                            <p:cond delay="0"/>
                                          </p:stCondLst>
                                        </p:cTn>
                                        <p:tgtEl>
                                          <p:spTgt spid="4"/>
                                        </p:tgtEl>
                                        <p:attrNameLst>
                                          <p:attrName>style.visibility</p:attrName>
                                        </p:attrNameLst>
                                      </p:cBhvr>
                                      <p:to>
                                        <p:strVal val="visible"/>
                                      </p:to>
                                    </p:set>
                                    <p:anim calcmode="lin" valueType="num">
                                      <p:cBhvr additive="base">
                                        <p:cTn id="14" dur="3000" fill="hold"/>
                                        <p:tgtEl>
                                          <p:spTgt spid="4"/>
                                        </p:tgtEl>
                                        <p:attrNameLst>
                                          <p:attrName>ppt_x</p:attrName>
                                        </p:attrNameLst>
                                      </p:cBhvr>
                                      <p:tavLst>
                                        <p:tav tm="0">
                                          <p:val>
                                            <p:strVal val="0-#ppt_w/2"/>
                                          </p:val>
                                        </p:tav>
                                        <p:tav tm="100000">
                                          <p:val>
                                            <p:strVal val="#ppt_x"/>
                                          </p:val>
                                        </p:tav>
                                      </p:tavLst>
                                    </p:anim>
                                    <p:anim calcmode="lin" valueType="num">
                                      <p:cBhvr additive="base">
                                        <p:cTn id="15" dur="3000" fill="hold"/>
                                        <p:tgtEl>
                                          <p:spTgt spid="4"/>
                                        </p:tgtEl>
                                        <p:attrNameLst>
                                          <p:attrName>ppt_y</p:attrName>
                                        </p:attrNameLst>
                                      </p:cBhvr>
                                      <p:tavLst>
                                        <p:tav tm="0">
                                          <p:val>
                                            <p:strVal val="#ppt_y"/>
                                          </p:val>
                                        </p:tav>
                                        <p:tav tm="100000">
                                          <p:val>
                                            <p:strVal val="#ppt_y"/>
                                          </p:val>
                                        </p:tav>
                                      </p:tavLst>
                                    </p:anim>
                                  </p:childTnLst>
                                </p:cTn>
                              </p:par>
                              <p:par>
                                <p:cTn id="16" presetID="2" presetClass="entr" presetSubtype="8" fill="hold" grpId="0" nodeType="withEffect">
                                  <p:stCondLst>
                                    <p:cond delay="0"/>
                                  </p:stCondLst>
                                  <p:childTnLst>
                                    <p:set>
                                      <p:cBhvr>
                                        <p:cTn id="17" dur="1" fill="hold">
                                          <p:stCondLst>
                                            <p:cond delay="0"/>
                                          </p:stCondLst>
                                        </p:cTn>
                                        <p:tgtEl>
                                          <p:spTgt spid="5"/>
                                        </p:tgtEl>
                                        <p:attrNameLst>
                                          <p:attrName>style.visibility</p:attrName>
                                        </p:attrNameLst>
                                      </p:cBhvr>
                                      <p:to>
                                        <p:strVal val="visible"/>
                                      </p:to>
                                    </p:set>
                                    <p:anim calcmode="lin" valueType="num">
                                      <p:cBhvr additive="base">
                                        <p:cTn id="18" dur="3000" fill="hold"/>
                                        <p:tgtEl>
                                          <p:spTgt spid="5"/>
                                        </p:tgtEl>
                                        <p:attrNameLst>
                                          <p:attrName>ppt_x</p:attrName>
                                        </p:attrNameLst>
                                      </p:cBhvr>
                                      <p:tavLst>
                                        <p:tav tm="0">
                                          <p:val>
                                            <p:strVal val="0-#ppt_w/2"/>
                                          </p:val>
                                        </p:tav>
                                        <p:tav tm="100000">
                                          <p:val>
                                            <p:strVal val="#ppt_x"/>
                                          </p:val>
                                        </p:tav>
                                      </p:tavLst>
                                    </p:anim>
                                    <p:anim calcmode="lin" valueType="num">
                                      <p:cBhvr additive="base">
                                        <p:cTn id="19" dur="3000" fill="hold"/>
                                        <p:tgtEl>
                                          <p:spTgt spid="5"/>
                                        </p:tgtEl>
                                        <p:attrNameLst>
                                          <p:attrName>ppt_y</p:attrName>
                                        </p:attrNameLst>
                                      </p:cBhvr>
                                      <p:tavLst>
                                        <p:tav tm="0">
                                          <p:val>
                                            <p:strVal val="#ppt_y"/>
                                          </p:val>
                                        </p:tav>
                                        <p:tav tm="100000">
                                          <p:val>
                                            <p:strVal val="#ppt_y"/>
                                          </p:val>
                                        </p:tav>
                                      </p:tavLst>
                                    </p:anim>
                                  </p:childTnLst>
                                </p:cTn>
                              </p:par>
                              <p:par>
                                <p:cTn id="20" presetID="2" presetClass="entr" presetSubtype="8" fill="hold" grpId="0" nodeType="withEffect">
                                  <p:stCondLst>
                                    <p:cond delay="0"/>
                                  </p:stCondLst>
                                  <p:childTnLst>
                                    <p:set>
                                      <p:cBhvr>
                                        <p:cTn id="21" dur="1" fill="hold">
                                          <p:stCondLst>
                                            <p:cond delay="0"/>
                                          </p:stCondLst>
                                        </p:cTn>
                                        <p:tgtEl>
                                          <p:spTgt spid="6"/>
                                        </p:tgtEl>
                                        <p:attrNameLst>
                                          <p:attrName>style.visibility</p:attrName>
                                        </p:attrNameLst>
                                      </p:cBhvr>
                                      <p:to>
                                        <p:strVal val="visible"/>
                                      </p:to>
                                    </p:set>
                                    <p:anim calcmode="lin" valueType="num">
                                      <p:cBhvr additive="base">
                                        <p:cTn id="22" dur="3000" fill="hold"/>
                                        <p:tgtEl>
                                          <p:spTgt spid="6"/>
                                        </p:tgtEl>
                                        <p:attrNameLst>
                                          <p:attrName>ppt_x</p:attrName>
                                        </p:attrNameLst>
                                      </p:cBhvr>
                                      <p:tavLst>
                                        <p:tav tm="0">
                                          <p:val>
                                            <p:strVal val="0-#ppt_w/2"/>
                                          </p:val>
                                        </p:tav>
                                        <p:tav tm="100000">
                                          <p:val>
                                            <p:strVal val="#ppt_x"/>
                                          </p:val>
                                        </p:tav>
                                      </p:tavLst>
                                    </p:anim>
                                    <p:anim calcmode="lin" valueType="num">
                                      <p:cBhvr additive="base">
                                        <p:cTn id="23" dur="3000" fill="hold"/>
                                        <p:tgtEl>
                                          <p:spTgt spid="6"/>
                                        </p:tgtEl>
                                        <p:attrNameLst>
                                          <p:attrName>ppt_y</p:attrName>
                                        </p:attrNameLst>
                                      </p:cBhvr>
                                      <p:tavLst>
                                        <p:tav tm="0">
                                          <p:val>
                                            <p:strVal val="#ppt_y"/>
                                          </p:val>
                                        </p:tav>
                                        <p:tav tm="100000">
                                          <p:val>
                                            <p:strVal val="#ppt_y"/>
                                          </p:val>
                                        </p:tav>
                                      </p:tavLst>
                                    </p:anim>
                                  </p:childTnLst>
                                </p:cTn>
                              </p:par>
                              <p:par>
                                <p:cTn id="24" presetID="2" presetClass="entr" presetSubtype="8" fill="hold" grpId="0" nodeType="withEffect">
                                  <p:stCondLst>
                                    <p:cond delay="0"/>
                                  </p:stCondLst>
                                  <p:childTnLst>
                                    <p:set>
                                      <p:cBhvr>
                                        <p:cTn id="25" dur="1" fill="hold">
                                          <p:stCondLst>
                                            <p:cond delay="0"/>
                                          </p:stCondLst>
                                        </p:cTn>
                                        <p:tgtEl>
                                          <p:spTgt spid="7"/>
                                        </p:tgtEl>
                                        <p:attrNameLst>
                                          <p:attrName>style.visibility</p:attrName>
                                        </p:attrNameLst>
                                      </p:cBhvr>
                                      <p:to>
                                        <p:strVal val="visible"/>
                                      </p:to>
                                    </p:set>
                                    <p:anim calcmode="lin" valueType="num">
                                      <p:cBhvr additive="base">
                                        <p:cTn id="26" dur="3000" fill="hold"/>
                                        <p:tgtEl>
                                          <p:spTgt spid="7"/>
                                        </p:tgtEl>
                                        <p:attrNameLst>
                                          <p:attrName>ppt_x</p:attrName>
                                        </p:attrNameLst>
                                      </p:cBhvr>
                                      <p:tavLst>
                                        <p:tav tm="0">
                                          <p:val>
                                            <p:strVal val="0-#ppt_w/2"/>
                                          </p:val>
                                        </p:tav>
                                        <p:tav tm="100000">
                                          <p:val>
                                            <p:strVal val="#ppt_x"/>
                                          </p:val>
                                        </p:tav>
                                      </p:tavLst>
                                    </p:anim>
                                    <p:anim calcmode="lin" valueType="num">
                                      <p:cBhvr additive="base">
                                        <p:cTn id="27" dur="3000" fill="hold"/>
                                        <p:tgtEl>
                                          <p:spTgt spid="7"/>
                                        </p:tgtEl>
                                        <p:attrNameLst>
                                          <p:attrName>ppt_y</p:attrName>
                                        </p:attrNameLst>
                                      </p:cBhvr>
                                      <p:tavLst>
                                        <p:tav tm="0">
                                          <p:val>
                                            <p:strVal val="#ppt_y"/>
                                          </p:val>
                                        </p:tav>
                                        <p:tav tm="100000">
                                          <p:val>
                                            <p:strVal val="#ppt_y"/>
                                          </p:val>
                                        </p:tav>
                                      </p:tavLst>
                                    </p:anim>
                                  </p:childTnLst>
                                </p:cTn>
                              </p:par>
                              <p:par>
                                <p:cTn id="28" presetID="2" presetClass="entr" presetSubtype="8" fill="hold" grpId="0" nodeType="withEffect">
                                  <p:stCondLst>
                                    <p:cond delay="0"/>
                                  </p:stCondLst>
                                  <p:childTnLst>
                                    <p:set>
                                      <p:cBhvr>
                                        <p:cTn id="29" dur="1" fill="hold">
                                          <p:stCondLst>
                                            <p:cond delay="0"/>
                                          </p:stCondLst>
                                        </p:cTn>
                                        <p:tgtEl>
                                          <p:spTgt spid="8"/>
                                        </p:tgtEl>
                                        <p:attrNameLst>
                                          <p:attrName>style.visibility</p:attrName>
                                        </p:attrNameLst>
                                      </p:cBhvr>
                                      <p:to>
                                        <p:strVal val="visible"/>
                                      </p:to>
                                    </p:set>
                                    <p:anim calcmode="lin" valueType="num">
                                      <p:cBhvr additive="base">
                                        <p:cTn id="30" dur="3000" fill="hold"/>
                                        <p:tgtEl>
                                          <p:spTgt spid="8"/>
                                        </p:tgtEl>
                                        <p:attrNameLst>
                                          <p:attrName>ppt_x</p:attrName>
                                        </p:attrNameLst>
                                      </p:cBhvr>
                                      <p:tavLst>
                                        <p:tav tm="0">
                                          <p:val>
                                            <p:strVal val="0-#ppt_w/2"/>
                                          </p:val>
                                        </p:tav>
                                        <p:tav tm="100000">
                                          <p:val>
                                            <p:strVal val="#ppt_x"/>
                                          </p:val>
                                        </p:tav>
                                      </p:tavLst>
                                    </p:anim>
                                    <p:anim calcmode="lin" valueType="num">
                                      <p:cBhvr additive="base">
                                        <p:cTn id="31" dur="3000" fill="hold"/>
                                        <p:tgtEl>
                                          <p:spTgt spid="8"/>
                                        </p:tgtEl>
                                        <p:attrNameLst>
                                          <p:attrName>ppt_y</p:attrName>
                                        </p:attrNameLst>
                                      </p:cBhvr>
                                      <p:tavLst>
                                        <p:tav tm="0">
                                          <p:val>
                                            <p:strVal val="#ppt_y"/>
                                          </p:val>
                                        </p:tav>
                                        <p:tav tm="100000">
                                          <p:val>
                                            <p:strVal val="#ppt_y"/>
                                          </p:val>
                                        </p:tav>
                                      </p:tavLst>
                                    </p:anim>
                                  </p:childTnLst>
                                </p:cTn>
                              </p:par>
                              <p:par>
                                <p:cTn id="32" presetID="2" presetClass="entr" presetSubtype="8" fill="hold" grpId="0" nodeType="withEffect">
                                  <p:stCondLst>
                                    <p:cond delay="0"/>
                                  </p:stCondLst>
                                  <p:childTnLst>
                                    <p:set>
                                      <p:cBhvr>
                                        <p:cTn id="33" dur="1" fill="hold">
                                          <p:stCondLst>
                                            <p:cond delay="0"/>
                                          </p:stCondLst>
                                        </p:cTn>
                                        <p:tgtEl>
                                          <p:spTgt spid="9"/>
                                        </p:tgtEl>
                                        <p:attrNameLst>
                                          <p:attrName>style.visibility</p:attrName>
                                        </p:attrNameLst>
                                      </p:cBhvr>
                                      <p:to>
                                        <p:strVal val="visible"/>
                                      </p:to>
                                    </p:set>
                                    <p:anim calcmode="lin" valueType="num">
                                      <p:cBhvr additive="base">
                                        <p:cTn id="34" dur="3000" fill="hold"/>
                                        <p:tgtEl>
                                          <p:spTgt spid="9"/>
                                        </p:tgtEl>
                                        <p:attrNameLst>
                                          <p:attrName>ppt_x</p:attrName>
                                        </p:attrNameLst>
                                      </p:cBhvr>
                                      <p:tavLst>
                                        <p:tav tm="0">
                                          <p:val>
                                            <p:strVal val="0-#ppt_w/2"/>
                                          </p:val>
                                        </p:tav>
                                        <p:tav tm="100000">
                                          <p:val>
                                            <p:strVal val="#ppt_x"/>
                                          </p:val>
                                        </p:tav>
                                      </p:tavLst>
                                    </p:anim>
                                    <p:anim calcmode="lin" valueType="num">
                                      <p:cBhvr additive="base">
                                        <p:cTn id="35" dur="3000" fill="hold"/>
                                        <p:tgtEl>
                                          <p:spTgt spid="9"/>
                                        </p:tgtEl>
                                        <p:attrNameLst>
                                          <p:attrName>ppt_y</p:attrName>
                                        </p:attrNameLst>
                                      </p:cBhvr>
                                      <p:tavLst>
                                        <p:tav tm="0">
                                          <p:val>
                                            <p:strVal val="#ppt_y"/>
                                          </p:val>
                                        </p:tav>
                                        <p:tav tm="100000">
                                          <p:val>
                                            <p:strVal val="#ppt_y"/>
                                          </p:val>
                                        </p:tav>
                                      </p:tavLst>
                                    </p:anim>
                                  </p:childTnLst>
                                </p:cTn>
                              </p:par>
                              <p:par>
                                <p:cTn id="36" presetID="2" presetClass="entr" presetSubtype="8" fill="hold" grpId="0" nodeType="withEffect">
                                  <p:stCondLst>
                                    <p:cond delay="0"/>
                                  </p:stCondLst>
                                  <p:childTnLst>
                                    <p:set>
                                      <p:cBhvr>
                                        <p:cTn id="37" dur="1" fill="hold">
                                          <p:stCondLst>
                                            <p:cond delay="0"/>
                                          </p:stCondLst>
                                        </p:cTn>
                                        <p:tgtEl>
                                          <p:spTgt spid="10"/>
                                        </p:tgtEl>
                                        <p:attrNameLst>
                                          <p:attrName>style.visibility</p:attrName>
                                        </p:attrNameLst>
                                      </p:cBhvr>
                                      <p:to>
                                        <p:strVal val="visible"/>
                                      </p:to>
                                    </p:set>
                                    <p:anim calcmode="lin" valueType="num">
                                      <p:cBhvr additive="base">
                                        <p:cTn id="38" dur="3000" fill="hold"/>
                                        <p:tgtEl>
                                          <p:spTgt spid="10"/>
                                        </p:tgtEl>
                                        <p:attrNameLst>
                                          <p:attrName>ppt_x</p:attrName>
                                        </p:attrNameLst>
                                      </p:cBhvr>
                                      <p:tavLst>
                                        <p:tav tm="0">
                                          <p:val>
                                            <p:strVal val="0-#ppt_w/2"/>
                                          </p:val>
                                        </p:tav>
                                        <p:tav tm="100000">
                                          <p:val>
                                            <p:strVal val="#ppt_x"/>
                                          </p:val>
                                        </p:tav>
                                      </p:tavLst>
                                    </p:anim>
                                    <p:anim calcmode="lin" valueType="num">
                                      <p:cBhvr additive="base">
                                        <p:cTn id="39" dur="3000" fill="hold"/>
                                        <p:tgtEl>
                                          <p:spTgt spid="10"/>
                                        </p:tgtEl>
                                        <p:attrNameLst>
                                          <p:attrName>ppt_y</p:attrName>
                                        </p:attrNameLst>
                                      </p:cBhvr>
                                      <p:tavLst>
                                        <p:tav tm="0">
                                          <p:val>
                                            <p:strVal val="#ppt_y"/>
                                          </p:val>
                                        </p:tav>
                                        <p:tav tm="100000">
                                          <p:val>
                                            <p:strVal val="#ppt_y"/>
                                          </p:val>
                                        </p:tav>
                                      </p:tavLst>
                                    </p:anim>
                                  </p:childTnLst>
                                </p:cTn>
                              </p:par>
                              <p:par>
                                <p:cTn id="40" presetID="2" presetClass="entr" presetSubtype="8" fill="hold" grpId="0" nodeType="withEffect">
                                  <p:stCondLst>
                                    <p:cond delay="0"/>
                                  </p:stCondLst>
                                  <p:childTnLst>
                                    <p:set>
                                      <p:cBhvr>
                                        <p:cTn id="41" dur="1" fill="hold">
                                          <p:stCondLst>
                                            <p:cond delay="0"/>
                                          </p:stCondLst>
                                        </p:cTn>
                                        <p:tgtEl>
                                          <p:spTgt spid="11"/>
                                        </p:tgtEl>
                                        <p:attrNameLst>
                                          <p:attrName>style.visibility</p:attrName>
                                        </p:attrNameLst>
                                      </p:cBhvr>
                                      <p:to>
                                        <p:strVal val="visible"/>
                                      </p:to>
                                    </p:set>
                                    <p:anim calcmode="lin" valueType="num">
                                      <p:cBhvr additive="base">
                                        <p:cTn id="42" dur="3000" fill="hold"/>
                                        <p:tgtEl>
                                          <p:spTgt spid="11"/>
                                        </p:tgtEl>
                                        <p:attrNameLst>
                                          <p:attrName>ppt_x</p:attrName>
                                        </p:attrNameLst>
                                      </p:cBhvr>
                                      <p:tavLst>
                                        <p:tav tm="0">
                                          <p:val>
                                            <p:strVal val="0-#ppt_w/2"/>
                                          </p:val>
                                        </p:tav>
                                        <p:tav tm="100000">
                                          <p:val>
                                            <p:strVal val="#ppt_x"/>
                                          </p:val>
                                        </p:tav>
                                      </p:tavLst>
                                    </p:anim>
                                    <p:anim calcmode="lin" valueType="num">
                                      <p:cBhvr additive="base">
                                        <p:cTn id="43" dur="3000" fill="hold"/>
                                        <p:tgtEl>
                                          <p:spTgt spid="11"/>
                                        </p:tgtEl>
                                        <p:attrNameLst>
                                          <p:attrName>ppt_y</p:attrName>
                                        </p:attrNameLst>
                                      </p:cBhvr>
                                      <p:tavLst>
                                        <p:tav tm="0">
                                          <p:val>
                                            <p:strVal val="#ppt_y"/>
                                          </p:val>
                                        </p:tav>
                                        <p:tav tm="100000">
                                          <p:val>
                                            <p:strVal val="#ppt_y"/>
                                          </p:val>
                                        </p:tav>
                                      </p:tavLst>
                                    </p:anim>
                                  </p:childTnLst>
                                </p:cTn>
                              </p:par>
                              <p:par>
                                <p:cTn id="44" presetID="2" presetClass="entr" presetSubtype="8" fill="hold" grpId="0" nodeType="withEffect">
                                  <p:stCondLst>
                                    <p:cond delay="0"/>
                                  </p:stCondLst>
                                  <p:childTnLst>
                                    <p:set>
                                      <p:cBhvr>
                                        <p:cTn id="45" dur="1" fill="hold">
                                          <p:stCondLst>
                                            <p:cond delay="0"/>
                                          </p:stCondLst>
                                        </p:cTn>
                                        <p:tgtEl>
                                          <p:spTgt spid="12"/>
                                        </p:tgtEl>
                                        <p:attrNameLst>
                                          <p:attrName>style.visibility</p:attrName>
                                        </p:attrNameLst>
                                      </p:cBhvr>
                                      <p:to>
                                        <p:strVal val="visible"/>
                                      </p:to>
                                    </p:set>
                                    <p:anim calcmode="lin" valueType="num">
                                      <p:cBhvr additive="base">
                                        <p:cTn id="46" dur="3000" fill="hold"/>
                                        <p:tgtEl>
                                          <p:spTgt spid="12"/>
                                        </p:tgtEl>
                                        <p:attrNameLst>
                                          <p:attrName>ppt_x</p:attrName>
                                        </p:attrNameLst>
                                      </p:cBhvr>
                                      <p:tavLst>
                                        <p:tav tm="0">
                                          <p:val>
                                            <p:strVal val="0-#ppt_w/2"/>
                                          </p:val>
                                        </p:tav>
                                        <p:tav tm="100000">
                                          <p:val>
                                            <p:strVal val="#ppt_x"/>
                                          </p:val>
                                        </p:tav>
                                      </p:tavLst>
                                    </p:anim>
                                    <p:anim calcmode="lin" valueType="num">
                                      <p:cBhvr additive="base">
                                        <p:cTn id="47" dur="3000" fill="hold"/>
                                        <p:tgtEl>
                                          <p:spTgt spid="12"/>
                                        </p:tgtEl>
                                        <p:attrNameLst>
                                          <p:attrName>ppt_y</p:attrName>
                                        </p:attrNameLst>
                                      </p:cBhvr>
                                      <p:tavLst>
                                        <p:tav tm="0">
                                          <p:val>
                                            <p:strVal val="#ppt_y"/>
                                          </p:val>
                                        </p:tav>
                                        <p:tav tm="100000">
                                          <p:val>
                                            <p:strVal val="#ppt_y"/>
                                          </p:val>
                                        </p:tav>
                                      </p:tavLst>
                                    </p:anim>
                                  </p:childTnLst>
                                </p:cTn>
                              </p:par>
                              <p:par>
                                <p:cTn id="48" presetID="2" presetClass="entr" presetSubtype="8" fill="hold" grpId="0" nodeType="withEffect">
                                  <p:stCondLst>
                                    <p:cond delay="0"/>
                                  </p:stCondLst>
                                  <p:childTnLst>
                                    <p:set>
                                      <p:cBhvr>
                                        <p:cTn id="49" dur="1" fill="hold">
                                          <p:stCondLst>
                                            <p:cond delay="0"/>
                                          </p:stCondLst>
                                        </p:cTn>
                                        <p:tgtEl>
                                          <p:spTgt spid="13"/>
                                        </p:tgtEl>
                                        <p:attrNameLst>
                                          <p:attrName>style.visibility</p:attrName>
                                        </p:attrNameLst>
                                      </p:cBhvr>
                                      <p:to>
                                        <p:strVal val="visible"/>
                                      </p:to>
                                    </p:set>
                                    <p:anim calcmode="lin" valueType="num">
                                      <p:cBhvr additive="base">
                                        <p:cTn id="50" dur="3000" fill="hold"/>
                                        <p:tgtEl>
                                          <p:spTgt spid="13"/>
                                        </p:tgtEl>
                                        <p:attrNameLst>
                                          <p:attrName>ppt_x</p:attrName>
                                        </p:attrNameLst>
                                      </p:cBhvr>
                                      <p:tavLst>
                                        <p:tav tm="0">
                                          <p:val>
                                            <p:strVal val="0-#ppt_w/2"/>
                                          </p:val>
                                        </p:tav>
                                        <p:tav tm="100000">
                                          <p:val>
                                            <p:strVal val="#ppt_x"/>
                                          </p:val>
                                        </p:tav>
                                      </p:tavLst>
                                    </p:anim>
                                    <p:anim calcmode="lin" valueType="num">
                                      <p:cBhvr additive="base">
                                        <p:cTn id="51" dur="3000" fill="hold"/>
                                        <p:tgtEl>
                                          <p:spTgt spid="13"/>
                                        </p:tgtEl>
                                        <p:attrNameLst>
                                          <p:attrName>ppt_y</p:attrName>
                                        </p:attrNameLst>
                                      </p:cBhvr>
                                      <p:tavLst>
                                        <p:tav tm="0">
                                          <p:val>
                                            <p:strVal val="#ppt_y"/>
                                          </p:val>
                                        </p:tav>
                                        <p:tav tm="100000">
                                          <p:val>
                                            <p:strVal val="#ppt_y"/>
                                          </p:val>
                                        </p:tav>
                                      </p:tavLst>
                                    </p:anim>
                                  </p:childTnLst>
                                </p:cTn>
                              </p:par>
                              <p:par>
                                <p:cTn id="52" presetID="2" presetClass="entr" presetSubtype="8" fill="hold" grpId="0" nodeType="withEffect">
                                  <p:stCondLst>
                                    <p:cond delay="0"/>
                                  </p:stCondLst>
                                  <p:childTnLst>
                                    <p:set>
                                      <p:cBhvr>
                                        <p:cTn id="53" dur="1" fill="hold">
                                          <p:stCondLst>
                                            <p:cond delay="0"/>
                                          </p:stCondLst>
                                        </p:cTn>
                                        <p:tgtEl>
                                          <p:spTgt spid="14"/>
                                        </p:tgtEl>
                                        <p:attrNameLst>
                                          <p:attrName>style.visibility</p:attrName>
                                        </p:attrNameLst>
                                      </p:cBhvr>
                                      <p:to>
                                        <p:strVal val="visible"/>
                                      </p:to>
                                    </p:set>
                                    <p:anim calcmode="lin" valueType="num">
                                      <p:cBhvr additive="base">
                                        <p:cTn id="54" dur="3000" fill="hold"/>
                                        <p:tgtEl>
                                          <p:spTgt spid="14"/>
                                        </p:tgtEl>
                                        <p:attrNameLst>
                                          <p:attrName>ppt_x</p:attrName>
                                        </p:attrNameLst>
                                      </p:cBhvr>
                                      <p:tavLst>
                                        <p:tav tm="0">
                                          <p:val>
                                            <p:strVal val="0-#ppt_w/2"/>
                                          </p:val>
                                        </p:tav>
                                        <p:tav tm="100000">
                                          <p:val>
                                            <p:strVal val="#ppt_x"/>
                                          </p:val>
                                        </p:tav>
                                      </p:tavLst>
                                    </p:anim>
                                    <p:anim calcmode="lin" valueType="num">
                                      <p:cBhvr additive="base">
                                        <p:cTn id="55" dur="3000" fill="hold"/>
                                        <p:tgtEl>
                                          <p:spTgt spid="14"/>
                                        </p:tgtEl>
                                        <p:attrNameLst>
                                          <p:attrName>ppt_y</p:attrName>
                                        </p:attrNameLst>
                                      </p:cBhvr>
                                      <p:tavLst>
                                        <p:tav tm="0">
                                          <p:val>
                                            <p:strVal val="#ppt_y"/>
                                          </p:val>
                                        </p:tav>
                                        <p:tav tm="100000">
                                          <p:val>
                                            <p:strVal val="#ppt_y"/>
                                          </p:val>
                                        </p:tav>
                                      </p:tavLst>
                                    </p:anim>
                                  </p:childTnLst>
                                </p:cTn>
                              </p:par>
                              <p:par>
                                <p:cTn id="56" presetID="2" presetClass="entr" presetSubtype="8" fill="hold" grpId="0" nodeType="withEffect">
                                  <p:stCondLst>
                                    <p:cond delay="0"/>
                                  </p:stCondLst>
                                  <p:childTnLst>
                                    <p:set>
                                      <p:cBhvr>
                                        <p:cTn id="57" dur="1" fill="hold">
                                          <p:stCondLst>
                                            <p:cond delay="0"/>
                                          </p:stCondLst>
                                        </p:cTn>
                                        <p:tgtEl>
                                          <p:spTgt spid="15"/>
                                        </p:tgtEl>
                                        <p:attrNameLst>
                                          <p:attrName>style.visibility</p:attrName>
                                        </p:attrNameLst>
                                      </p:cBhvr>
                                      <p:to>
                                        <p:strVal val="visible"/>
                                      </p:to>
                                    </p:set>
                                    <p:anim calcmode="lin" valueType="num">
                                      <p:cBhvr additive="base">
                                        <p:cTn id="58" dur="3000" fill="hold"/>
                                        <p:tgtEl>
                                          <p:spTgt spid="15"/>
                                        </p:tgtEl>
                                        <p:attrNameLst>
                                          <p:attrName>ppt_x</p:attrName>
                                        </p:attrNameLst>
                                      </p:cBhvr>
                                      <p:tavLst>
                                        <p:tav tm="0">
                                          <p:val>
                                            <p:strVal val="0-#ppt_w/2"/>
                                          </p:val>
                                        </p:tav>
                                        <p:tav tm="100000">
                                          <p:val>
                                            <p:strVal val="#ppt_x"/>
                                          </p:val>
                                        </p:tav>
                                      </p:tavLst>
                                    </p:anim>
                                    <p:anim calcmode="lin" valueType="num">
                                      <p:cBhvr additive="base">
                                        <p:cTn id="59" dur="3000" fill="hold"/>
                                        <p:tgtEl>
                                          <p:spTgt spid="15"/>
                                        </p:tgtEl>
                                        <p:attrNameLst>
                                          <p:attrName>ppt_y</p:attrName>
                                        </p:attrNameLst>
                                      </p:cBhvr>
                                      <p:tavLst>
                                        <p:tav tm="0">
                                          <p:val>
                                            <p:strVal val="#ppt_y"/>
                                          </p:val>
                                        </p:tav>
                                        <p:tav tm="100000">
                                          <p:val>
                                            <p:strVal val="#ppt_y"/>
                                          </p:val>
                                        </p:tav>
                                      </p:tavLst>
                                    </p:anim>
                                  </p:childTnLst>
                                </p:cTn>
                              </p:par>
                              <p:par>
                                <p:cTn id="60" presetID="2" presetClass="entr" presetSubtype="8" fill="hold" grpId="0" nodeType="withEffect">
                                  <p:stCondLst>
                                    <p:cond delay="0"/>
                                  </p:stCondLst>
                                  <p:childTnLst>
                                    <p:set>
                                      <p:cBhvr>
                                        <p:cTn id="61" dur="1" fill="hold">
                                          <p:stCondLst>
                                            <p:cond delay="0"/>
                                          </p:stCondLst>
                                        </p:cTn>
                                        <p:tgtEl>
                                          <p:spTgt spid="16"/>
                                        </p:tgtEl>
                                        <p:attrNameLst>
                                          <p:attrName>style.visibility</p:attrName>
                                        </p:attrNameLst>
                                      </p:cBhvr>
                                      <p:to>
                                        <p:strVal val="visible"/>
                                      </p:to>
                                    </p:set>
                                    <p:anim calcmode="lin" valueType="num">
                                      <p:cBhvr additive="base">
                                        <p:cTn id="62" dur="3000" fill="hold"/>
                                        <p:tgtEl>
                                          <p:spTgt spid="16"/>
                                        </p:tgtEl>
                                        <p:attrNameLst>
                                          <p:attrName>ppt_x</p:attrName>
                                        </p:attrNameLst>
                                      </p:cBhvr>
                                      <p:tavLst>
                                        <p:tav tm="0">
                                          <p:val>
                                            <p:strVal val="0-#ppt_w/2"/>
                                          </p:val>
                                        </p:tav>
                                        <p:tav tm="100000">
                                          <p:val>
                                            <p:strVal val="#ppt_x"/>
                                          </p:val>
                                        </p:tav>
                                      </p:tavLst>
                                    </p:anim>
                                    <p:anim calcmode="lin" valueType="num">
                                      <p:cBhvr additive="base">
                                        <p:cTn id="63" dur="3000" fill="hold"/>
                                        <p:tgtEl>
                                          <p:spTgt spid="16"/>
                                        </p:tgtEl>
                                        <p:attrNameLst>
                                          <p:attrName>ppt_y</p:attrName>
                                        </p:attrNameLst>
                                      </p:cBhvr>
                                      <p:tavLst>
                                        <p:tav tm="0">
                                          <p:val>
                                            <p:strVal val="#ppt_y"/>
                                          </p:val>
                                        </p:tav>
                                        <p:tav tm="100000">
                                          <p:val>
                                            <p:strVal val="#ppt_y"/>
                                          </p:val>
                                        </p:tav>
                                      </p:tavLst>
                                    </p:anim>
                                  </p:childTnLst>
                                </p:cTn>
                              </p:par>
                              <p:par>
                                <p:cTn id="64" presetID="2" presetClass="entr" presetSubtype="8" fill="hold" grpId="0" nodeType="withEffect">
                                  <p:stCondLst>
                                    <p:cond delay="0"/>
                                  </p:stCondLst>
                                  <p:childTnLst>
                                    <p:set>
                                      <p:cBhvr>
                                        <p:cTn id="65" dur="1" fill="hold">
                                          <p:stCondLst>
                                            <p:cond delay="0"/>
                                          </p:stCondLst>
                                        </p:cTn>
                                        <p:tgtEl>
                                          <p:spTgt spid="17"/>
                                        </p:tgtEl>
                                        <p:attrNameLst>
                                          <p:attrName>style.visibility</p:attrName>
                                        </p:attrNameLst>
                                      </p:cBhvr>
                                      <p:to>
                                        <p:strVal val="visible"/>
                                      </p:to>
                                    </p:set>
                                    <p:anim calcmode="lin" valueType="num">
                                      <p:cBhvr additive="base">
                                        <p:cTn id="66" dur="3000" fill="hold"/>
                                        <p:tgtEl>
                                          <p:spTgt spid="17"/>
                                        </p:tgtEl>
                                        <p:attrNameLst>
                                          <p:attrName>ppt_x</p:attrName>
                                        </p:attrNameLst>
                                      </p:cBhvr>
                                      <p:tavLst>
                                        <p:tav tm="0">
                                          <p:val>
                                            <p:strVal val="0-#ppt_w/2"/>
                                          </p:val>
                                        </p:tav>
                                        <p:tav tm="100000">
                                          <p:val>
                                            <p:strVal val="#ppt_x"/>
                                          </p:val>
                                        </p:tav>
                                      </p:tavLst>
                                    </p:anim>
                                    <p:anim calcmode="lin" valueType="num">
                                      <p:cBhvr additive="base">
                                        <p:cTn id="67" dur="3000" fill="hold"/>
                                        <p:tgtEl>
                                          <p:spTgt spid="17"/>
                                        </p:tgtEl>
                                        <p:attrNameLst>
                                          <p:attrName>ppt_y</p:attrName>
                                        </p:attrNameLst>
                                      </p:cBhvr>
                                      <p:tavLst>
                                        <p:tav tm="0">
                                          <p:val>
                                            <p:strVal val="#ppt_y"/>
                                          </p:val>
                                        </p:tav>
                                        <p:tav tm="100000">
                                          <p:val>
                                            <p:strVal val="#ppt_y"/>
                                          </p:val>
                                        </p:tav>
                                      </p:tavLst>
                                    </p:anim>
                                  </p:childTnLst>
                                </p:cTn>
                              </p:par>
                              <p:par>
                                <p:cTn id="68" presetID="2" presetClass="entr" presetSubtype="8" fill="hold" grpId="0" nodeType="withEffect">
                                  <p:stCondLst>
                                    <p:cond delay="0"/>
                                  </p:stCondLst>
                                  <p:childTnLst>
                                    <p:set>
                                      <p:cBhvr>
                                        <p:cTn id="69" dur="1" fill="hold">
                                          <p:stCondLst>
                                            <p:cond delay="0"/>
                                          </p:stCondLst>
                                        </p:cTn>
                                        <p:tgtEl>
                                          <p:spTgt spid="18"/>
                                        </p:tgtEl>
                                        <p:attrNameLst>
                                          <p:attrName>style.visibility</p:attrName>
                                        </p:attrNameLst>
                                      </p:cBhvr>
                                      <p:to>
                                        <p:strVal val="visible"/>
                                      </p:to>
                                    </p:set>
                                    <p:anim calcmode="lin" valueType="num">
                                      <p:cBhvr additive="base">
                                        <p:cTn id="70" dur="3000" fill="hold"/>
                                        <p:tgtEl>
                                          <p:spTgt spid="18"/>
                                        </p:tgtEl>
                                        <p:attrNameLst>
                                          <p:attrName>ppt_x</p:attrName>
                                        </p:attrNameLst>
                                      </p:cBhvr>
                                      <p:tavLst>
                                        <p:tav tm="0">
                                          <p:val>
                                            <p:strVal val="0-#ppt_w/2"/>
                                          </p:val>
                                        </p:tav>
                                        <p:tav tm="100000">
                                          <p:val>
                                            <p:strVal val="#ppt_x"/>
                                          </p:val>
                                        </p:tav>
                                      </p:tavLst>
                                    </p:anim>
                                    <p:anim calcmode="lin" valueType="num">
                                      <p:cBhvr additive="base">
                                        <p:cTn id="71" dur="3000" fill="hold"/>
                                        <p:tgtEl>
                                          <p:spTgt spid="18"/>
                                        </p:tgtEl>
                                        <p:attrNameLst>
                                          <p:attrName>ppt_y</p:attrName>
                                        </p:attrNameLst>
                                      </p:cBhvr>
                                      <p:tavLst>
                                        <p:tav tm="0">
                                          <p:val>
                                            <p:strVal val="#ppt_y"/>
                                          </p:val>
                                        </p:tav>
                                        <p:tav tm="100000">
                                          <p:val>
                                            <p:strVal val="#ppt_y"/>
                                          </p:val>
                                        </p:tav>
                                      </p:tavLst>
                                    </p:anim>
                                  </p:childTnLst>
                                </p:cTn>
                              </p:par>
                              <p:par>
                                <p:cTn id="72" presetID="2" presetClass="entr" presetSubtype="8" fill="hold" grpId="0" nodeType="withEffect">
                                  <p:stCondLst>
                                    <p:cond delay="0"/>
                                  </p:stCondLst>
                                  <p:childTnLst>
                                    <p:set>
                                      <p:cBhvr>
                                        <p:cTn id="73" dur="1" fill="hold">
                                          <p:stCondLst>
                                            <p:cond delay="0"/>
                                          </p:stCondLst>
                                        </p:cTn>
                                        <p:tgtEl>
                                          <p:spTgt spid="19"/>
                                        </p:tgtEl>
                                        <p:attrNameLst>
                                          <p:attrName>style.visibility</p:attrName>
                                        </p:attrNameLst>
                                      </p:cBhvr>
                                      <p:to>
                                        <p:strVal val="visible"/>
                                      </p:to>
                                    </p:set>
                                    <p:anim calcmode="lin" valueType="num">
                                      <p:cBhvr additive="base">
                                        <p:cTn id="74" dur="3000" fill="hold"/>
                                        <p:tgtEl>
                                          <p:spTgt spid="19"/>
                                        </p:tgtEl>
                                        <p:attrNameLst>
                                          <p:attrName>ppt_x</p:attrName>
                                        </p:attrNameLst>
                                      </p:cBhvr>
                                      <p:tavLst>
                                        <p:tav tm="0">
                                          <p:val>
                                            <p:strVal val="0-#ppt_w/2"/>
                                          </p:val>
                                        </p:tav>
                                        <p:tav tm="100000">
                                          <p:val>
                                            <p:strVal val="#ppt_x"/>
                                          </p:val>
                                        </p:tav>
                                      </p:tavLst>
                                    </p:anim>
                                    <p:anim calcmode="lin" valueType="num">
                                      <p:cBhvr additive="base">
                                        <p:cTn id="75" dur="3000" fill="hold"/>
                                        <p:tgtEl>
                                          <p:spTgt spid="19"/>
                                        </p:tgtEl>
                                        <p:attrNameLst>
                                          <p:attrName>ppt_y</p:attrName>
                                        </p:attrNameLst>
                                      </p:cBhvr>
                                      <p:tavLst>
                                        <p:tav tm="0">
                                          <p:val>
                                            <p:strVal val="#ppt_y"/>
                                          </p:val>
                                        </p:tav>
                                        <p:tav tm="100000">
                                          <p:val>
                                            <p:strVal val="#ppt_y"/>
                                          </p:val>
                                        </p:tav>
                                      </p:tavLst>
                                    </p:anim>
                                  </p:childTnLst>
                                </p:cTn>
                              </p:par>
                              <p:par>
                                <p:cTn id="76" presetID="2" presetClass="entr" presetSubtype="8" fill="hold" grpId="0" nodeType="withEffect">
                                  <p:stCondLst>
                                    <p:cond delay="0"/>
                                  </p:stCondLst>
                                  <p:childTnLst>
                                    <p:set>
                                      <p:cBhvr>
                                        <p:cTn id="77" dur="1" fill="hold">
                                          <p:stCondLst>
                                            <p:cond delay="0"/>
                                          </p:stCondLst>
                                        </p:cTn>
                                        <p:tgtEl>
                                          <p:spTgt spid="20"/>
                                        </p:tgtEl>
                                        <p:attrNameLst>
                                          <p:attrName>style.visibility</p:attrName>
                                        </p:attrNameLst>
                                      </p:cBhvr>
                                      <p:to>
                                        <p:strVal val="visible"/>
                                      </p:to>
                                    </p:set>
                                    <p:anim calcmode="lin" valueType="num">
                                      <p:cBhvr additive="base">
                                        <p:cTn id="78" dur="3000" fill="hold"/>
                                        <p:tgtEl>
                                          <p:spTgt spid="20"/>
                                        </p:tgtEl>
                                        <p:attrNameLst>
                                          <p:attrName>ppt_x</p:attrName>
                                        </p:attrNameLst>
                                      </p:cBhvr>
                                      <p:tavLst>
                                        <p:tav tm="0">
                                          <p:val>
                                            <p:strVal val="0-#ppt_w/2"/>
                                          </p:val>
                                        </p:tav>
                                        <p:tav tm="100000">
                                          <p:val>
                                            <p:strVal val="#ppt_x"/>
                                          </p:val>
                                        </p:tav>
                                      </p:tavLst>
                                    </p:anim>
                                    <p:anim calcmode="lin" valueType="num">
                                      <p:cBhvr additive="base">
                                        <p:cTn id="79" dur="3000" fill="hold"/>
                                        <p:tgtEl>
                                          <p:spTgt spid="20"/>
                                        </p:tgtEl>
                                        <p:attrNameLst>
                                          <p:attrName>ppt_y</p:attrName>
                                        </p:attrNameLst>
                                      </p:cBhvr>
                                      <p:tavLst>
                                        <p:tav tm="0">
                                          <p:val>
                                            <p:strVal val="#ppt_y"/>
                                          </p:val>
                                        </p:tav>
                                        <p:tav tm="100000">
                                          <p:val>
                                            <p:strVal val="#ppt_y"/>
                                          </p:val>
                                        </p:tav>
                                      </p:tavLst>
                                    </p:anim>
                                  </p:childTnLst>
                                </p:cTn>
                              </p:par>
                              <p:par>
                                <p:cTn id="80" presetID="2" presetClass="entr" presetSubtype="8" fill="hold" grpId="0" nodeType="withEffect">
                                  <p:stCondLst>
                                    <p:cond delay="0"/>
                                  </p:stCondLst>
                                  <p:childTnLst>
                                    <p:set>
                                      <p:cBhvr>
                                        <p:cTn id="81" dur="1" fill="hold">
                                          <p:stCondLst>
                                            <p:cond delay="0"/>
                                          </p:stCondLst>
                                        </p:cTn>
                                        <p:tgtEl>
                                          <p:spTgt spid="21"/>
                                        </p:tgtEl>
                                        <p:attrNameLst>
                                          <p:attrName>style.visibility</p:attrName>
                                        </p:attrNameLst>
                                      </p:cBhvr>
                                      <p:to>
                                        <p:strVal val="visible"/>
                                      </p:to>
                                    </p:set>
                                    <p:anim calcmode="lin" valueType="num">
                                      <p:cBhvr additive="base">
                                        <p:cTn id="82" dur="3000" fill="hold"/>
                                        <p:tgtEl>
                                          <p:spTgt spid="21"/>
                                        </p:tgtEl>
                                        <p:attrNameLst>
                                          <p:attrName>ppt_x</p:attrName>
                                        </p:attrNameLst>
                                      </p:cBhvr>
                                      <p:tavLst>
                                        <p:tav tm="0">
                                          <p:val>
                                            <p:strVal val="0-#ppt_w/2"/>
                                          </p:val>
                                        </p:tav>
                                        <p:tav tm="100000">
                                          <p:val>
                                            <p:strVal val="#ppt_x"/>
                                          </p:val>
                                        </p:tav>
                                      </p:tavLst>
                                    </p:anim>
                                    <p:anim calcmode="lin" valueType="num">
                                      <p:cBhvr additive="base">
                                        <p:cTn id="83" dur="3000" fill="hold"/>
                                        <p:tgtEl>
                                          <p:spTgt spid="21"/>
                                        </p:tgtEl>
                                        <p:attrNameLst>
                                          <p:attrName>ppt_y</p:attrName>
                                        </p:attrNameLst>
                                      </p:cBhvr>
                                      <p:tavLst>
                                        <p:tav tm="0">
                                          <p:val>
                                            <p:strVal val="#ppt_y"/>
                                          </p:val>
                                        </p:tav>
                                        <p:tav tm="100000">
                                          <p:val>
                                            <p:strVal val="#ppt_y"/>
                                          </p:val>
                                        </p:tav>
                                      </p:tavLst>
                                    </p:anim>
                                  </p:childTnLst>
                                </p:cTn>
                              </p:par>
                              <p:par>
                                <p:cTn id="84" presetID="2" presetClass="entr" presetSubtype="8" fill="hold" grpId="0" nodeType="withEffect">
                                  <p:stCondLst>
                                    <p:cond delay="0"/>
                                  </p:stCondLst>
                                  <p:childTnLst>
                                    <p:set>
                                      <p:cBhvr>
                                        <p:cTn id="85" dur="1" fill="hold">
                                          <p:stCondLst>
                                            <p:cond delay="0"/>
                                          </p:stCondLst>
                                        </p:cTn>
                                        <p:tgtEl>
                                          <p:spTgt spid="22"/>
                                        </p:tgtEl>
                                        <p:attrNameLst>
                                          <p:attrName>style.visibility</p:attrName>
                                        </p:attrNameLst>
                                      </p:cBhvr>
                                      <p:to>
                                        <p:strVal val="visible"/>
                                      </p:to>
                                    </p:set>
                                    <p:anim calcmode="lin" valueType="num">
                                      <p:cBhvr additive="base">
                                        <p:cTn id="86" dur="3000" fill="hold"/>
                                        <p:tgtEl>
                                          <p:spTgt spid="22"/>
                                        </p:tgtEl>
                                        <p:attrNameLst>
                                          <p:attrName>ppt_x</p:attrName>
                                        </p:attrNameLst>
                                      </p:cBhvr>
                                      <p:tavLst>
                                        <p:tav tm="0">
                                          <p:val>
                                            <p:strVal val="0-#ppt_w/2"/>
                                          </p:val>
                                        </p:tav>
                                        <p:tav tm="100000">
                                          <p:val>
                                            <p:strVal val="#ppt_x"/>
                                          </p:val>
                                        </p:tav>
                                      </p:tavLst>
                                    </p:anim>
                                    <p:anim calcmode="lin" valueType="num">
                                      <p:cBhvr additive="base">
                                        <p:cTn id="87" dur="3000" fill="hold"/>
                                        <p:tgtEl>
                                          <p:spTgt spid="22"/>
                                        </p:tgtEl>
                                        <p:attrNameLst>
                                          <p:attrName>ppt_y</p:attrName>
                                        </p:attrNameLst>
                                      </p:cBhvr>
                                      <p:tavLst>
                                        <p:tav tm="0">
                                          <p:val>
                                            <p:strVal val="#ppt_y"/>
                                          </p:val>
                                        </p:tav>
                                        <p:tav tm="100000">
                                          <p:val>
                                            <p:strVal val="#ppt_y"/>
                                          </p:val>
                                        </p:tav>
                                      </p:tavLst>
                                    </p:anim>
                                  </p:childTnLst>
                                </p:cTn>
                              </p:par>
                              <p:par>
                                <p:cTn id="88" presetID="2" presetClass="entr" presetSubtype="8" fill="hold" grpId="0" nodeType="withEffect">
                                  <p:stCondLst>
                                    <p:cond delay="0"/>
                                  </p:stCondLst>
                                  <p:childTnLst>
                                    <p:set>
                                      <p:cBhvr>
                                        <p:cTn id="89" dur="1" fill="hold">
                                          <p:stCondLst>
                                            <p:cond delay="0"/>
                                          </p:stCondLst>
                                        </p:cTn>
                                        <p:tgtEl>
                                          <p:spTgt spid="23"/>
                                        </p:tgtEl>
                                        <p:attrNameLst>
                                          <p:attrName>style.visibility</p:attrName>
                                        </p:attrNameLst>
                                      </p:cBhvr>
                                      <p:to>
                                        <p:strVal val="visible"/>
                                      </p:to>
                                    </p:set>
                                    <p:anim calcmode="lin" valueType="num">
                                      <p:cBhvr additive="base">
                                        <p:cTn id="90" dur="3000" fill="hold"/>
                                        <p:tgtEl>
                                          <p:spTgt spid="23"/>
                                        </p:tgtEl>
                                        <p:attrNameLst>
                                          <p:attrName>ppt_x</p:attrName>
                                        </p:attrNameLst>
                                      </p:cBhvr>
                                      <p:tavLst>
                                        <p:tav tm="0">
                                          <p:val>
                                            <p:strVal val="0-#ppt_w/2"/>
                                          </p:val>
                                        </p:tav>
                                        <p:tav tm="100000">
                                          <p:val>
                                            <p:strVal val="#ppt_x"/>
                                          </p:val>
                                        </p:tav>
                                      </p:tavLst>
                                    </p:anim>
                                    <p:anim calcmode="lin" valueType="num">
                                      <p:cBhvr additive="base">
                                        <p:cTn id="91" dur="3000" fill="hold"/>
                                        <p:tgtEl>
                                          <p:spTgt spid="23"/>
                                        </p:tgtEl>
                                        <p:attrNameLst>
                                          <p:attrName>ppt_y</p:attrName>
                                        </p:attrNameLst>
                                      </p:cBhvr>
                                      <p:tavLst>
                                        <p:tav tm="0">
                                          <p:val>
                                            <p:strVal val="#ppt_y"/>
                                          </p:val>
                                        </p:tav>
                                        <p:tav tm="100000">
                                          <p:val>
                                            <p:strVal val="#ppt_y"/>
                                          </p:val>
                                        </p:tav>
                                      </p:tavLst>
                                    </p:anim>
                                  </p:childTnLst>
                                </p:cTn>
                              </p:par>
                              <p:par>
                                <p:cTn id="92" presetID="2" presetClass="entr" presetSubtype="8" fill="hold" grpId="0" nodeType="withEffect">
                                  <p:stCondLst>
                                    <p:cond delay="0"/>
                                  </p:stCondLst>
                                  <p:childTnLst>
                                    <p:set>
                                      <p:cBhvr>
                                        <p:cTn id="93" dur="1" fill="hold">
                                          <p:stCondLst>
                                            <p:cond delay="0"/>
                                          </p:stCondLst>
                                        </p:cTn>
                                        <p:tgtEl>
                                          <p:spTgt spid="24"/>
                                        </p:tgtEl>
                                        <p:attrNameLst>
                                          <p:attrName>style.visibility</p:attrName>
                                        </p:attrNameLst>
                                      </p:cBhvr>
                                      <p:to>
                                        <p:strVal val="visible"/>
                                      </p:to>
                                    </p:set>
                                    <p:anim calcmode="lin" valueType="num">
                                      <p:cBhvr additive="base">
                                        <p:cTn id="94" dur="3000" fill="hold"/>
                                        <p:tgtEl>
                                          <p:spTgt spid="24"/>
                                        </p:tgtEl>
                                        <p:attrNameLst>
                                          <p:attrName>ppt_x</p:attrName>
                                        </p:attrNameLst>
                                      </p:cBhvr>
                                      <p:tavLst>
                                        <p:tav tm="0">
                                          <p:val>
                                            <p:strVal val="0-#ppt_w/2"/>
                                          </p:val>
                                        </p:tav>
                                        <p:tav tm="100000">
                                          <p:val>
                                            <p:strVal val="#ppt_x"/>
                                          </p:val>
                                        </p:tav>
                                      </p:tavLst>
                                    </p:anim>
                                    <p:anim calcmode="lin" valueType="num">
                                      <p:cBhvr additive="base">
                                        <p:cTn id="95" dur="3000" fill="hold"/>
                                        <p:tgtEl>
                                          <p:spTgt spid="24"/>
                                        </p:tgtEl>
                                        <p:attrNameLst>
                                          <p:attrName>ppt_y</p:attrName>
                                        </p:attrNameLst>
                                      </p:cBhvr>
                                      <p:tavLst>
                                        <p:tav tm="0">
                                          <p:val>
                                            <p:strVal val="#ppt_y"/>
                                          </p:val>
                                        </p:tav>
                                        <p:tav tm="100000">
                                          <p:val>
                                            <p:strVal val="#ppt_y"/>
                                          </p:val>
                                        </p:tav>
                                      </p:tavLst>
                                    </p:anim>
                                  </p:childTnLst>
                                </p:cTn>
                              </p:par>
                              <p:par>
                                <p:cTn id="96" presetID="2" presetClass="entr" presetSubtype="8" fill="hold" grpId="0" nodeType="withEffect">
                                  <p:stCondLst>
                                    <p:cond delay="0"/>
                                  </p:stCondLst>
                                  <p:childTnLst>
                                    <p:set>
                                      <p:cBhvr>
                                        <p:cTn id="97" dur="1" fill="hold">
                                          <p:stCondLst>
                                            <p:cond delay="0"/>
                                          </p:stCondLst>
                                        </p:cTn>
                                        <p:tgtEl>
                                          <p:spTgt spid="25"/>
                                        </p:tgtEl>
                                        <p:attrNameLst>
                                          <p:attrName>style.visibility</p:attrName>
                                        </p:attrNameLst>
                                      </p:cBhvr>
                                      <p:to>
                                        <p:strVal val="visible"/>
                                      </p:to>
                                    </p:set>
                                    <p:anim calcmode="lin" valueType="num">
                                      <p:cBhvr additive="base">
                                        <p:cTn id="98" dur="3000" fill="hold"/>
                                        <p:tgtEl>
                                          <p:spTgt spid="25"/>
                                        </p:tgtEl>
                                        <p:attrNameLst>
                                          <p:attrName>ppt_x</p:attrName>
                                        </p:attrNameLst>
                                      </p:cBhvr>
                                      <p:tavLst>
                                        <p:tav tm="0">
                                          <p:val>
                                            <p:strVal val="0-#ppt_w/2"/>
                                          </p:val>
                                        </p:tav>
                                        <p:tav tm="100000">
                                          <p:val>
                                            <p:strVal val="#ppt_x"/>
                                          </p:val>
                                        </p:tav>
                                      </p:tavLst>
                                    </p:anim>
                                    <p:anim calcmode="lin" valueType="num">
                                      <p:cBhvr additive="base">
                                        <p:cTn id="99" dur="3000" fill="hold"/>
                                        <p:tgtEl>
                                          <p:spTgt spid="25"/>
                                        </p:tgtEl>
                                        <p:attrNameLst>
                                          <p:attrName>ppt_y</p:attrName>
                                        </p:attrNameLst>
                                      </p:cBhvr>
                                      <p:tavLst>
                                        <p:tav tm="0">
                                          <p:val>
                                            <p:strVal val="#ppt_y"/>
                                          </p:val>
                                        </p:tav>
                                        <p:tav tm="100000">
                                          <p:val>
                                            <p:strVal val="#ppt_y"/>
                                          </p:val>
                                        </p:tav>
                                      </p:tavLst>
                                    </p:anim>
                                  </p:childTnLst>
                                </p:cTn>
                              </p:par>
                              <p:par>
                                <p:cTn id="100" presetID="2" presetClass="entr" presetSubtype="8" fill="hold" grpId="0" nodeType="withEffect">
                                  <p:stCondLst>
                                    <p:cond delay="0"/>
                                  </p:stCondLst>
                                  <p:childTnLst>
                                    <p:set>
                                      <p:cBhvr>
                                        <p:cTn id="101" dur="1" fill="hold">
                                          <p:stCondLst>
                                            <p:cond delay="0"/>
                                          </p:stCondLst>
                                        </p:cTn>
                                        <p:tgtEl>
                                          <p:spTgt spid="26"/>
                                        </p:tgtEl>
                                        <p:attrNameLst>
                                          <p:attrName>style.visibility</p:attrName>
                                        </p:attrNameLst>
                                      </p:cBhvr>
                                      <p:to>
                                        <p:strVal val="visible"/>
                                      </p:to>
                                    </p:set>
                                    <p:anim calcmode="lin" valueType="num">
                                      <p:cBhvr additive="base">
                                        <p:cTn id="102" dur="3000" fill="hold"/>
                                        <p:tgtEl>
                                          <p:spTgt spid="26"/>
                                        </p:tgtEl>
                                        <p:attrNameLst>
                                          <p:attrName>ppt_x</p:attrName>
                                        </p:attrNameLst>
                                      </p:cBhvr>
                                      <p:tavLst>
                                        <p:tav tm="0">
                                          <p:val>
                                            <p:strVal val="0-#ppt_w/2"/>
                                          </p:val>
                                        </p:tav>
                                        <p:tav tm="100000">
                                          <p:val>
                                            <p:strVal val="#ppt_x"/>
                                          </p:val>
                                        </p:tav>
                                      </p:tavLst>
                                    </p:anim>
                                    <p:anim calcmode="lin" valueType="num">
                                      <p:cBhvr additive="base">
                                        <p:cTn id="103" dur="3000" fill="hold"/>
                                        <p:tgtEl>
                                          <p:spTgt spid="26"/>
                                        </p:tgtEl>
                                        <p:attrNameLst>
                                          <p:attrName>ppt_y</p:attrName>
                                        </p:attrNameLst>
                                      </p:cBhvr>
                                      <p:tavLst>
                                        <p:tav tm="0">
                                          <p:val>
                                            <p:strVal val="#ppt_y"/>
                                          </p:val>
                                        </p:tav>
                                        <p:tav tm="100000">
                                          <p:val>
                                            <p:strVal val="#ppt_y"/>
                                          </p:val>
                                        </p:tav>
                                      </p:tavLst>
                                    </p:anim>
                                  </p:childTnLst>
                                </p:cTn>
                              </p:par>
                              <p:par>
                                <p:cTn id="104" presetID="2" presetClass="entr" presetSubtype="8" fill="hold" grpId="0" nodeType="withEffect">
                                  <p:stCondLst>
                                    <p:cond delay="0"/>
                                  </p:stCondLst>
                                  <p:childTnLst>
                                    <p:set>
                                      <p:cBhvr>
                                        <p:cTn id="105" dur="1" fill="hold">
                                          <p:stCondLst>
                                            <p:cond delay="0"/>
                                          </p:stCondLst>
                                        </p:cTn>
                                        <p:tgtEl>
                                          <p:spTgt spid="27"/>
                                        </p:tgtEl>
                                        <p:attrNameLst>
                                          <p:attrName>style.visibility</p:attrName>
                                        </p:attrNameLst>
                                      </p:cBhvr>
                                      <p:to>
                                        <p:strVal val="visible"/>
                                      </p:to>
                                    </p:set>
                                    <p:anim calcmode="lin" valueType="num">
                                      <p:cBhvr additive="base">
                                        <p:cTn id="106" dur="3000" fill="hold"/>
                                        <p:tgtEl>
                                          <p:spTgt spid="27"/>
                                        </p:tgtEl>
                                        <p:attrNameLst>
                                          <p:attrName>ppt_x</p:attrName>
                                        </p:attrNameLst>
                                      </p:cBhvr>
                                      <p:tavLst>
                                        <p:tav tm="0">
                                          <p:val>
                                            <p:strVal val="0-#ppt_w/2"/>
                                          </p:val>
                                        </p:tav>
                                        <p:tav tm="100000">
                                          <p:val>
                                            <p:strVal val="#ppt_x"/>
                                          </p:val>
                                        </p:tav>
                                      </p:tavLst>
                                    </p:anim>
                                    <p:anim calcmode="lin" valueType="num">
                                      <p:cBhvr additive="base">
                                        <p:cTn id="107" dur="3000" fill="hold"/>
                                        <p:tgtEl>
                                          <p:spTgt spid="27"/>
                                        </p:tgtEl>
                                        <p:attrNameLst>
                                          <p:attrName>ppt_y</p:attrName>
                                        </p:attrNameLst>
                                      </p:cBhvr>
                                      <p:tavLst>
                                        <p:tav tm="0">
                                          <p:val>
                                            <p:strVal val="#ppt_y"/>
                                          </p:val>
                                        </p:tav>
                                        <p:tav tm="100000">
                                          <p:val>
                                            <p:strVal val="#ppt_y"/>
                                          </p:val>
                                        </p:tav>
                                      </p:tavLst>
                                    </p:anim>
                                  </p:childTnLst>
                                </p:cTn>
                              </p:par>
                              <p:par>
                                <p:cTn id="108" presetID="2" presetClass="entr" presetSubtype="8" fill="hold" grpId="0" nodeType="withEffect">
                                  <p:stCondLst>
                                    <p:cond delay="0"/>
                                  </p:stCondLst>
                                  <p:childTnLst>
                                    <p:set>
                                      <p:cBhvr>
                                        <p:cTn id="109" dur="1" fill="hold">
                                          <p:stCondLst>
                                            <p:cond delay="0"/>
                                          </p:stCondLst>
                                        </p:cTn>
                                        <p:tgtEl>
                                          <p:spTgt spid="28"/>
                                        </p:tgtEl>
                                        <p:attrNameLst>
                                          <p:attrName>style.visibility</p:attrName>
                                        </p:attrNameLst>
                                      </p:cBhvr>
                                      <p:to>
                                        <p:strVal val="visible"/>
                                      </p:to>
                                    </p:set>
                                    <p:anim calcmode="lin" valueType="num">
                                      <p:cBhvr additive="base">
                                        <p:cTn id="110" dur="3000" fill="hold"/>
                                        <p:tgtEl>
                                          <p:spTgt spid="28"/>
                                        </p:tgtEl>
                                        <p:attrNameLst>
                                          <p:attrName>ppt_x</p:attrName>
                                        </p:attrNameLst>
                                      </p:cBhvr>
                                      <p:tavLst>
                                        <p:tav tm="0">
                                          <p:val>
                                            <p:strVal val="0-#ppt_w/2"/>
                                          </p:val>
                                        </p:tav>
                                        <p:tav tm="100000">
                                          <p:val>
                                            <p:strVal val="#ppt_x"/>
                                          </p:val>
                                        </p:tav>
                                      </p:tavLst>
                                    </p:anim>
                                    <p:anim calcmode="lin" valueType="num">
                                      <p:cBhvr additive="base">
                                        <p:cTn id="111" dur="3000" fill="hold"/>
                                        <p:tgtEl>
                                          <p:spTgt spid="28"/>
                                        </p:tgtEl>
                                        <p:attrNameLst>
                                          <p:attrName>ppt_y</p:attrName>
                                        </p:attrNameLst>
                                      </p:cBhvr>
                                      <p:tavLst>
                                        <p:tav tm="0">
                                          <p:val>
                                            <p:strVal val="#ppt_y"/>
                                          </p:val>
                                        </p:tav>
                                        <p:tav tm="100000">
                                          <p:val>
                                            <p:strVal val="#ppt_y"/>
                                          </p:val>
                                        </p:tav>
                                      </p:tavLst>
                                    </p:anim>
                                  </p:childTnLst>
                                </p:cTn>
                              </p:par>
                              <p:par>
                                <p:cTn id="112" presetID="2" presetClass="entr" presetSubtype="8" fill="hold" grpId="0" nodeType="withEffect">
                                  <p:stCondLst>
                                    <p:cond delay="0"/>
                                  </p:stCondLst>
                                  <p:childTnLst>
                                    <p:set>
                                      <p:cBhvr>
                                        <p:cTn id="113" dur="1" fill="hold">
                                          <p:stCondLst>
                                            <p:cond delay="0"/>
                                          </p:stCondLst>
                                        </p:cTn>
                                        <p:tgtEl>
                                          <p:spTgt spid="29"/>
                                        </p:tgtEl>
                                        <p:attrNameLst>
                                          <p:attrName>style.visibility</p:attrName>
                                        </p:attrNameLst>
                                      </p:cBhvr>
                                      <p:to>
                                        <p:strVal val="visible"/>
                                      </p:to>
                                    </p:set>
                                    <p:anim calcmode="lin" valueType="num">
                                      <p:cBhvr additive="base">
                                        <p:cTn id="114" dur="3000" fill="hold"/>
                                        <p:tgtEl>
                                          <p:spTgt spid="29"/>
                                        </p:tgtEl>
                                        <p:attrNameLst>
                                          <p:attrName>ppt_x</p:attrName>
                                        </p:attrNameLst>
                                      </p:cBhvr>
                                      <p:tavLst>
                                        <p:tav tm="0">
                                          <p:val>
                                            <p:strVal val="0-#ppt_w/2"/>
                                          </p:val>
                                        </p:tav>
                                        <p:tav tm="100000">
                                          <p:val>
                                            <p:strVal val="#ppt_x"/>
                                          </p:val>
                                        </p:tav>
                                      </p:tavLst>
                                    </p:anim>
                                    <p:anim calcmode="lin" valueType="num">
                                      <p:cBhvr additive="base">
                                        <p:cTn id="115" dur="3000" fill="hold"/>
                                        <p:tgtEl>
                                          <p:spTgt spid="29"/>
                                        </p:tgtEl>
                                        <p:attrNameLst>
                                          <p:attrName>ppt_y</p:attrName>
                                        </p:attrNameLst>
                                      </p:cBhvr>
                                      <p:tavLst>
                                        <p:tav tm="0">
                                          <p:val>
                                            <p:strVal val="#ppt_y"/>
                                          </p:val>
                                        </p:tav>
                                        <p:tav tm="100000">
                                          <p:val>
                                            <p:strVal val="#ppt_y"/>
                                          </p:val>
                                        </p:tav>
                                      </p:tavLst>
                                    </p:anim>
                                  </p:childTnLst>
                                </p:cTn>
                              </p:par>
                              <p:par>
                                <p:cTn id="116" presetID="2" presetClass="entr" presetSubtype="8" fill="hold" grpId="0" nodeType="withEffect">
                                  <p:stCondLst>
                                    <p:cond delay="0"/>
                                  </p:stCondLst>
                                  <p:childTnLst>
                                    <p:set>
                                      <p:cBhvr>
                                        <p:cTn id="117" dur="1" fill="hold">
                                          <p:stCondLst>
                                            <p:cond delay="0"/>
                                          </p:stCondLst>
                                        </p:cTn>
                                        <p:tgtEl>
                                          <p:spTgt spid="30"/>
                                        </p:tgtEl>
                                        <p:attrNameLst>
                                          <p:attrName>style.visibility</p:attrName>
                                        </p:attrNameLst>
                                      </p:cBhvr>
                                      <p:to>
                                        <p:strVal val="visible"/>
                                      </p:to>
                                    </p:set>
                                    <p:anim calcmode="lin" valueType="num">
                                      <p:cBhvr additive="base">
                                        <p:cTn id="118" dur="3000" fill="hold"/>
                                        <p:tgtEl>
                                          <p:spTgt spid="30"/>
                                        </p:tgtEl>
                                        <p:attrNameLst>
                                          <p:attrName>ppt_x</p:attrName>
                                        </p:attrNameLst>
                                      </p:cBhvr>
                                      <p:tavLst>
                                        <p:tav tm="0">
                                          <p:val>
                                            <p:strVal val="0-#ppt_w/2"/>
                                          </p:val>
                                        </p:tav>
                                        <p:tav tm="100000">
                                          <p:val>
                                            <p:strVal val="#ppt_x"/>
                                          </p:val>
                                        </p:tav>
                                      </p:tavLst>
                                    </p:anim>
                                    <p:anim calcmode="lin" valueType="num">
                                      <p:cBhvr additive="base">
                                        <p:cTn id="119" dur="3000" fill="hold"/>
                                        <p:tgtEl>
                                          <p:spTgt spid="30"/>
                                        </p:tgtEl>
                                        <p:attrNameLst>
                                          <p:attrName>ppt_y</p:attrName>
                                        </p:attrNameLst>
                                      </p:cBhvr>
                                      <p:tavLst>
                                        <p:tav tm="0">
                                          <p:val>
                                            <p:strVal val="#ppt_y"/>
                                          </p:val>
                                        </p:tav>
                                        <p:tav tm="100000">
                                          <p:val>
                                            <p:strVal val="#ppt_y"/>
                                          </p:val>
                                        </p:tav>
                                      </p:tavLst>
                                    </p:anim>
                                  </p:childTnLst>
                                </p:cTn>
                              </p:par>
                              <p:par>
                                <p:cTn id="120" presetID="2" presetClass="entr" presetSubtype="8" fill="hold" grpId="0" nodeType="withEffect">
                                  <p:stCondLst>
                                    <p:cond delay="0"/>
                                  </p:stCondLst>
                                  <p:childTnLst>
                                    <p:set>
                                      <p:cBhvr>
                                        <p:cTn id="121" dur="1" fill="hold">
                                          <p:stCondLst>
                                            <p:cond delay="0"/>
                                          </p:stCondLst>
                                        </p:cTn>
                                        <p:tgtEl>
                                          <p:spTgt spid="31"/>
                                        </p:tgtEl>
                                        <p:attrNameLst>
                                          <p:attrName>style.visibility</p:attrName>
                                        </p:attrNameLst>
                                      </p:cBhvr>
                                      <p:to>
                                        <p:strVal val="visible"/>
                                      </p:to>
                                    </p:set>
                                    <p:anim calcmode="lin" valueType="num">
                                      <p:cBhvr additive="base">
                                        <p:cTn id="122" dur="3000" fill="hold"/>
                                        <p:tgtEl>
                                          <p:spTgt spid="31"/>
                                        </p:tgtEl>
                                        <p:attrNameLst>
                                          <p:attrName>ppt_x</p:attrName>
                                        </p:attrNameLst>
                                      </p:cBhvr>
                                      <p:tavLst>
                                        <p:tav tm="0">
                                          <p:val>
                                            <p:strVal val="0-#ppt_w/2"/>
                                          </p:val>
                                        </p:tav>
                                        <p:tav tm="100000">
                                          <p:val>
                                            <p:strVal val="#ppt_x"/>
                                          </p:val>
                                        </p:tav>
                                      </p:tavLst>
                                    </p:anim>
                                    <p:anim calcmode="lin" valueType="num">
                                      <p:cBhvr additive="base">
                                        <p:cTn id="123" dur="3000" fill="hold"/>
                                        <p:tgtEl>
                                          <p:spTgt spid="31"/>
                                        </p:tgtEl>
                                        <p:attrNameLst>
                                          <p:attrName>ppt_y</p:attrName>
                                        </p:attrNameLst>
                                      </p:cBhvr>
                                      <p:tavLst>
                                        <p:tav tm="0">
                                          <p:val>
                                            <p:strVal val="#ppt_y"/>
                                          </p:val>
                                        </p:tav>
                                        <p:tav tm="100000">
                                          <p:val>
                                            <p:strVal val="#ppt_y"/>
                                          </p:val>
                                        </p:tav>
                                      </p:tavLst>
                                    </p:anim>
                                  </p:childTnLst>
                                </p:cTn>
                              </p:par>
                              <p:par>
                                <p:cTn id="124" presetID="2" presetClass="entr" presetSubtype="8" fill="hold" grpId="0" nodeType="withEffect">
                                  <p:stCondLst>
                                    <p:cond delay="0"/>
                                  </p:stCondLst>
                                  <p:childTnLst>
                                    <p:set>
                                      <p:cBhvr>
                                        <p:cTn id="125" dur="1" fill="hold">
                                          <p:stCondLst>
                                            <p:cond delay="0"/>
                                          </p:stCondLst>
                                        </p:cTn>
                                        <p:tgtEl>
                                          <p:spTgt spid="32"/>
                                        </p:tgtEl>
                                        <p:attrNameLst>
                                          <p:attrName>style.visibility</p:attrName>
                                        </p:attrNameLst>
                                      </p:cBhvr>
                                      <p:to>
                                        <p:strVal val="visible"/>
                                      </p:to>
                                    </p:set>
                                    <p:anim calcmode="lin" valueType="num">
                                      <p:cBhvr additive="base">
                                        <p:cTn id="126" dur="3000" fill="hold"/>
                                        <p:tgtEl>
                                          <p:spTgt spid="32"/>
                                        </p:tgtEl>
                                        <p:attrNameLst>
                                          <p:attrName>ppt_x</p:attrName>
                                        </p:attrNameLst>
                                      </p:cBhvr>
                                      <p:tavLst>
                                        <p:tav tm="0">
                                          <p:val>
                                            <p:strVal val="0-#ppt_w/2"/>
                                          </p:val>
                                        </p:tav>
                                        <p:tav tm="100000">
                                          <p:val>
                                            <p:strVal val="#ppt_x"/>
                                          </p:val>
                                        </p:tav>
                                      </p:tavLst>
                                    </p:anim>
                                    <p:anim calcmode="lin" valueType="num">
                                      <p:cBhvr additive="base">
                                        <p:cTn id="127" dur="3000" fill="hold"/>
                                        <p:tgtEl>
                                          <p:spTgt spid="32"/>
                                        </p:tgtEl>
                                        <p:attrNameLst>
                                          <p:attrName>ppt_y</p:attrName>
                                        </p:attrNameLst>
                                      </p:cBhvr>
                                      <p:tavLst>
                                        <p:tav tm="0">
                                          <p:val>
                                            <p:strVal val="#ppt_y"/>
                                          </p:val>
                                        </p:tav>
                                        <p:tav tm="100000">
                                          <p:val>
                                            <p:strVal val="#ppt_y"/>
                                          </p:val>
                                        </p:tav>
                                      </p:tavLst>
                                    </p:anim>
                                  </p:childTnLst>
                                </p:cTn>
                              </p:par>
                              <p:par>
                                <p:cTn id="128" presetID="2" presetClass="entr" presetSubtype="8" fill="hold" grpId="0" nodeType="withEffect">
                                  <p:stCondLst>
                                    <p:cond delay="0"/>
                                  </p:stCondLst>
                                  <p:childTnLst>
                                    <p:set>
                                      <p:cBhvr>
                                        <p:cTn id="129" dur="1" fill="hold">
                                          <p:stCondLst>
                                            <p:cond delay="0"/>
                                          </p:stCondLst>
                                        </p:cTn>
                                        <p:tgtEl>
                                          <p:spTgt spid="33"/>
                                        </p:tgtEl>
                                        <p:attrNameLst>
                                          <p:attrName>style.visibility</p:attrName>
                                        </p:attrNameLst>
                                      </p:cBhvr>
                                      <p:to>
                                        <p:strVal val="visible"/>
                                      </p:to>
                                    </p:set>
                                    <p:anim calcmode="lin" valueType="num">
                                      <p:cBhvr additive="base">
                                        <p:cTn id="130" dur="3000" fill="hold"/>
                                        <p:tgtEl>
                                          <p:spTgt spid="33"/>
                                        </p:tgtEl>
                                        <p:attrNameLst>
                                          <p:attrName>ppt_x</p:attrName>
                                        </p:attrNameLst>
                                      </p:cBhvr>
                                      <p:tavLst>
                                        <p:tav tm="0">
                                          <p:val>
                                            <p:strVal val="0-#ppt_w/2"/>
                                          </p:val>
                                        </p:tav>
                                        <p:tav tm="100000">
                                          <p:val>
                                            <p:strVal val="#ppt_x"/>
                                          </p:val>
                                        </p:tav>
                                      </p:tavLst>
                                    </p:anim>
                                    <p:anim calcmode="lin" valueType="num">
                                      <p:cBhvr additive="base">
                                        <p:cTn id="131" dur="3000" fill="hold"/>
                                        <p:tgtEl>
                                          <p:spTgt spid="33"/>
                                        </p:tgtEl>
                                        <p:attrNameLst>
                                          <p:attrName>ppt_y</p:attrName>
                                        </p:attrNameLst>
                                      </p:cBhvr>
                                      <p:tavLst>
                                        <p:tav tm="0">
                                          <p:val>
                                            <p:strVal val="#ppt_y"/>
                                          </p:val>
                                        </p:tav>
                                        <p:tav tm="100000">
                                          <p:val>
                                            <p:strVal val="#ppt_y"/>
                                          </p:val>
                                        </p:tav>
                                      </p:tavLst>
                                    </p:anim>
                                  </p:childTnLst>
                                </p:cTn>
                              </p:par>
                              <p:par>
                                <p:cTn id="132" presetID="2" presetClass="entr" presetSubtype="8" fill="hold" grpId="0" nodeType="withEffect">
                                  <p:stCondLst>
                                    <p:cond delay="0"/>
                                  </p:stCondLst>
                                  <p:childTnLst>
                                    <p:set>
                                      <p:cBhvr>
                                        <p:cTn id="133" dur="1" fill="hold">
                                          <p:stCondLst>
                                            <p:cond delay="0"/>
                                          </p:stCondLst>
                                        </p:cTn>
                                        <p:tgtEl>
                                          <p:spTgt spid="34"/>
                                        </p:tgtEl>
                                        <p:attrNameLst>
                                          <p:attrName>style.visibility</p:attrName>
                                        </p:attrNameLst>
                                      </p:cBhvr>
                                      <p:to>
                                        <p:strVal val="visible"/>
                                      </p:to>
                                    </p:set>
                                    <p:anim calcmode="lin" valueType="num">
                                      <p:cBhvr additive="base">
                                        <p:cTn id="134" dur="3000" fill="hold"/>
                                        <p:tgtEl>
                                          <p:spTgt spid="34"/>
                                        </p:tgtEl>
                                        <p:attrNameLst>
                                          <p:attrName>ppt_x</p:attrName>
                                        </p:attrNameLst>
                                      </p:cBhvr>
                                      <p:tavLst>
                                        <p:tav tm="0">
                                          <p:val>
                                            <p:strVal val="0-#ppt_w/2"/>
                                          </p:val>
                                        </p:tav>
                                        <p:tav tm="100000">
                                          <p:val>
                                            <p:strVal val="#ppt_x"/>
                                          </p:val>
                                        </p:tav>
                                      </p:tavLst>
                                    </p:anim>
                                    <p:anim calcmode="lin" valueType="num">
                                      <p:cBhvr additive="base">
                                        <p:cTn id="135" dur="3000" fill="hold"/>
                                        <p:tgtEl>
                                          <p:spTgt spid="34"/>
                                        </p:tgtEl>
                                        <p:attrNameLst>
                                          <p:attrName>ppt_y</p:attrName>
                                        </p:attrNameLst>
                                      </p:cBhvr>
                                      <p:tavLst>
                                        <p:tav tm="0">
                                          <p:val>
                                            <p:strVal val="#ppt_y"/>
                                          </p:val>
                                        </p:tav>
                                        <p:tav tm="100000">
                                          <p:val>
                                            <p:strVal val="#ppt_y"/>
                                          </p:val>
                                        </p:tav>
                                      </p:tavLst>
                                    </p:anim>
                                  </p:childTnLst>
                                </p:cTn>
                              </p:par>
                              <p:par>
                                <p:cTn id="136" presetID="2" presetClass="entr" presetSubtype="8" fill="hold" grpId="0" nodeType="withEffect">
                                  <p:stCondLst>
                                    <p:cond delay="0"/>
                                  </p:stCondLst>
                                  <p:childTnLst>
                                    <p:set>
                                      <p:cBhvr>
                                        <p:cTn id="137" dur="1" fill="hold">
                                          <p:stCondLst>
                                            <p:cond delay="0"/>
                                          </p:stCondLst>
                                        </p:cTn>
                                        <p:tgtEl>
                                          <p:spTgt spid="35"/>
                                        </p:tgtEl>
                                        <p:attrNameLst>
                                          <p:attrName>style.visibility</p:attrName>
                                        </p:attrNameLst>
                                      </p:cBhvr>
                                      <p:to>
                                        <p:strVal val="visible"/>
                                      </p:to>
                                    </p:set>
                                    <p:anim calcmode="lin" valueType="num">
                                      <p:cBhvr additive="base">
                                        <p:cTn id="138" dur="3000" fill="hold"/>
                                        <p:tgtEl>
                                          <p:spTgt spid="35"/>
                                        </p:tgtEl>
                                        <p:attrNameLst>
                                          <p:attrName>ppt_x</p:attrName>
                                        </p:attrNameLst>
                                      </p:cBhvr>
                                      <p:tavLst>
                                        <p:tav tm="0">
                                          <p:val>
                                            <p:strVal val="0-#ppt_w/2"/>
                                          </p:val>
                                        </p:tav>
                                        <p:tav tm="100000">
                                          <p:val>
                                            <p:strVal val="#ppt_x"/>
                                          </p:val>
                                        </p:tav>
                                      </p:tavLst>
                                    </p:anim>
                                    <p:anim calcmode="lin" valueType="num">
                                      <p:cBhvr additive="base">
                                        <p:cTn id="139" dur="3000" fill="hold"/>
                                        <p:tgtEl>
                                          <p:spTgt spid="35"/>
                                        </p:tgtEl>
                                        <p:attrNameLst>
                                          <p:attrName>ppt_y</p:attrName>
                                        </p:attrNameLst>
                                      </p:cBhvr>
                                      <p:tavLst>
                                        <p:tav tm="0">
                                          <p:val>
                                            <p:strVal val="#ppt_y"/>
                                          </p:val>
                                        </p:tav>
                                        <p:tav tm="100000">
                                          <p:val>
                                            <p:strVal val="#ppt_y"/>
                                          </p:val>
                                        </p:tav>
                                      </p:tavLst>
                                    </p:anim>
                                  </p:childTnLst>
                                </p:cTn>
                              </p:par>
                              <p:par>
                                <p:cTn id="140" presetID="2" presetClass="entr" presetSubtype="8" fill="hold" grpId="0" nodeType="withEffect">
                                  <p:stCondLst>
                                    <p:cond delay="0"/>
                                  </p:stCondLst>
                                  <p:childTnLst>
                                    <p:set>
                                      <p:cBhvr>
                                        <p:cTn id="141" dur="1" fill="hold">
                                          <p:stCondLst>
                                            <p:cond delay="0"/>
                                          </p:stCondLst>
                                        </p:cTn>
                                        <p:tgtEl>
                                          <p:spTgt spid="36"/>
                                        </p:tgtEl>
                                        <p:attrNameLst>
                                          <p:attrName>style.visibility</p:attrName>
                                        </p:attrNameLst>
                                      </p:cBhvr>
                                      <p:to>
                                        <p:strVal val="visible"/>
                                      </p:to>
                                    </p:set>
                                    <p:anim calcmode="lin" valueType="num">
                                      <p:cBhvr additive="base">
                                        <p:cTn id="142" dur="3000" fill="hold"/>
                                        <p:tgtEl>
                                          <p:spTgt spid="36"/>
                                        </p:tgtEl>
                                        <p:attrNameLst>
                                          <p:attrName>ppt_x</p:attrName>
                                        </p:attrNameLst>
                                      </p:cBhvr>
                                      <p:tavLst>
                                        <p:tav tm="0">
                                          <p:val>
                                            <p:strVal val="0-#ppt_w/2"/>
                                          </p:val>
                                        </p:tav>
                                        <p:tav tm="100000">
                                          <p:val>
                                            <p:strVal val="#ppt_x"/>
                                          </p:val>
                                        </p:tav>
                                      </p:tavLst>
                                    </p:anim>
                                    <p:anim calcmode="lin" valueType="num">
                                      <p:cBhvr additive="base">
                                        <p:cTn id="143" dur="3000" fill="hold"/>
                                        <p:tgtEl>
                                          <p:spTgt spid="36"/>
                                        </p:tgtEl>
                                        <p:attrNameLst>
                                          <p:attrName>ppt_y</p:attrName>
                                        </p:attrNameLst>
                                      </p:cBhvr>
                                      <p:tavLst>
                                        <p:tav tm="0">
                                          <p:val>
                                            <p:strVal val="#ppt_y"/>
                                          </p:val>
                                        </p:tav>
                                        <p:tav tm="100000">
                                          <p:val>
                                            <p:strVal val="#ppt_y"/>
                                          </p:val>
                                        </p:tav>
                                      </p:tavLst>
                                    </p:anim>
                                  </p:childTnLst>
                                </p:cTn>
                              </p:par>
                              <p:par>
                                <p:cTn id="144" presetID="2" presetClass="entr" presetSubtype="8" fill="hold" grpId="0" nodeType="withEffect">
                                  <p:stCondLst>
                                    <p:cond delay="0"/>
                                  </p:stCondLst>
                                  <p:childTnLst>
                                    <p:set>
                                      <p:cBhvr>
                                        <p:cTn id="145" dur="1" fill="hold">
                                          <p:stCondLst>
                                            <p:cond delay="0"/>
                                          </p:stCondLst>
                                        </p:cTn>
                                        <p:tgtEl>
                                          <p:spTgt spid="37"/>
                                        </p:tgtEl>
                                        <p:attrNameLst>
                                          <p:attrName>style.visibility</p:attrName>
                                        </p:attrNameLst>
                                      </p:cBhvr>
                                      <p:to>
                                        <p:strVal val="visible"/>
                                      </p:to>
                                    </p:set>
                                    <p:anim calcmode="lin" valueType="num">
                                      <p:cBhvr additive="base">
                                        <p:cTn id="146" dur="3000" fill="hold"/>
                                        <p:tgtEl>
                                          <p:spTgt spid="37"/>
                                        </p:tgtEl>
                                        <p:attrNameLst>
                                          <p:attrName>ppt_x</p:attrName>
                                        </p:attrNameLst>
                                      </p:cBhvr>
                                      <p:tavLst>
                                        <p:tav tm="0">
                                          <p:val>
                                            <p:strVal val="0-#ppt_w/2"/>
                                          </p:val>
                                        </p:tav>
                                        <p:tav tm="100000">
                                          <p:val>
                                            <p:strVal val="#ppt_x"/>
                                          </p:val>
                                        </p:tav>
                                      </p:tavLst>
                                    </p:anim>
                                    <p:anim calcmode="lin" valueType="num">
                                      <p:cBhvr additive="base">
                                        <p:cTn id="147" dur="3000" fill="hold"/>
                                        <p:tgtEl>
                                          <p:spTgt spid="37"/>
                                        </p:tgtEl>
                                        <p:attrNameLst>
                                          <p:attrName>ppt_y</p:attrName>
                                        </p:attrNameLst>
                                      </p:cBhvr>
                                      <p:tavLst>
                                        <p:tav tm="0">
                                          <p:val>
                                            <p:strVal val="#ppt_y"/>
                                          </p:val>
                                        </p:tav>
                                        <p:tav tm="100000">
                                          <p:val>
                                            <p:strVal val="#ppt_y"/>
                                          </p:val>
                                        </p:tav>
                                      </p:tavLst>
                                    </p:anim>
                                  </p:childTnLst>
                                </p:cTn>
                              </p:par>
                              <p:par>
                                <p:cTn id="148" presetID="2" presetClass="entr" presetSubtype="8" fill="hold" grpId="0" nodeType="withEffect">
                                  <p:stCondLst>
                                    <p:cond delay="0"/>
                                  </p:stCondLst>
                                  <p:childTnLst>
                                    <p:set>
                                      <p:cBhvr>
                                        <p:cTn id="149" dur="1" fill="hold">
                                          <p:stCondLst>
                                            <p:cond delay="0"/>
                                          </p:stCondLst>
                                        </p:cTn>
                                        <p:tgtEl>
                                          <p:spTgt spid="38"/>
                                        </p:tgtEl>
                                        <p:attrNameLst>
                                          <p:attrName>style.visibility</p:attrName>
                                        </p:attrNameLst>
                                      </p:cBhvr>
                                      <p:to>
                                        <p:strVal val="visible"/>
                                      </p:to>
                                    </p:set>
                                    <p:anim calcmode="lin" valueType="num">
                                      <p:cBhvr additive="base">
                                        <p:cTn id="150" dur="3000" fill="hold"/>
                                        <p:tgtEl>
                                          <p:spTgt spid="38"/>
                                        </p:tgtEl>
                                        <p:attrNameLst>
                                          <p:attrName>ppt_x</p:attrName>
                                        </p:attrNameLst>
                                      </p:cBhvr>
                                      <p:tavLst>
                                        <p:tav tm="0">
                                          <p:val>
                                            <p:strVal val="0-#ppt_w/2"/>
                                          </p:val>
                                        </p:tav>
                                        <p:tav tm="100000">
                                          <p:val>
                                            <p:strVal val="#ppt_x"/>
                                          </p:val>
                                        </p:tav>
                                      </p:tavLst>
                                    </p:anim>
                                    <p:anim calcmode="lin" valueType="num">
                                      <p:cBhvr additive="base">
                                        <p:cTn id="151" dur="3000" fill="hold"/>
                                        <p:tgtEl>
                                          <p:spTgt spid="38"/>
                                        </p:tgtEl>
                                        <p:attrNameLst>
                                          <p:attrName>ppt_y</p:attrName>
                                        </p:attrNameLst>
                                      </p:cBhvr>
                                      <p:tavLst>
                                        <p:tav tm="0">
                                          <p:val>
                                            <p:strVal val="#ppt_y"/>
                                          </p:val>
                                        </p:tav>
                                        <p:tav tm="100000">
                                          <p:val>
                                            <p:strVal val="#ppt_y"/>
                                          </p:val>
                                        </p:tav>
                                      </p:tavLst>
                                    </p:anim>
                                  </p:childTnLst>
                                </p:cTn>
                              </p:par>
                              <p:par>
                                <p:cTn id="152" presetID="2" presetClass="entr" presetSubtype="8" fill="hold" grpId="0" nodeType="withEffect">
                                  <p:stCondLst>
                                    <p:cond delay="0"/>
                                  </p:stCondLst>
                                  <p:childTnLst>
                                    <p:set>
                                      <p:cBhvr>
                                        <p:cTn id="153" dur="1" fill="hold">
                                          <p:stCondLst>
                                            <p:cond delay="0"/>
                                          </p:stCondLst>
                                        </p:cTn>
                                        <p:tgtEl>
                                          <p:spTgt spid="39"/>
                                        </p:tgtEl>
                                        <p:attrNameLst>
                                          <p:attrName>style.visibility</p:attrName>
                                        </p:attrNameLst>
                                      </p:cBhvr>
                                      <p:to>
                                        <p:strVal val="visible"/>
                                      </p:to>
                                    </p:set>
                                    <p:anim calcmode="lin" valueType="num">
                                      <p:cBhvr additive="base">
                                        <p:cTn id="154" dur="3000" fill="hold"/>
                                        <p:tgtEl>
                                          <p:spTgt spid="39"/>
                                        </p:tgtEl>
                                        <p:attrNameLst>
                                          <p:attrName>ppt_x</p:attrName>
                                        </p:attrNameLst>
                                      </p:cBhvr>
                                      <p:tavLst>
                                        <p:tav tm="0">
                                          <p:val>
                                            <p:strVal val="0-#ppt_w/2"/>
                                          </p:val>
                                        </p:tav>
                                        <p:tav tm="100000">
                                          <p:val>
                                            <p:strVal val="#ppt_x"/>
                                          </p:val>
                                        </p:tav>
                                      </p:tavLst>
                                    </p:anim>
                                    <p:anim calcmode="lin" valueType="num">
                                      <p:cBhvr additive="base">
                                        <p:cTn id="155" dur="3000" fill="hold"/>
                                        <p:tgtEl>
                                          <p:spTgt spid="39"/>
                                        </p:tgtEl>
                                        <p:attrNameLst>
                                          <p:attrName>ppt_y</p:attrName>
                                        </p:attrNameLst>
                                      </p:cBhvr>
                                      <p:tavLst>
                                        <p:tav tm="0">
                                          <p:val>
                                            <p:strVal val="#ppt_y"/>
                                          </p:val>
                                        </p:tav>
                                        <p:tav tm="100000">
                                          <p:val>
                                            <p:strVal val="#ppt_y"/>
                                          </p:val>
                                        </p:tav>
                                      </p:tavLst>
                                    </p:anim>
                                  </p:childTnLst>
                                </p:cTn>
                              </p:par>
                              <p:par>
                                <p:cTn id="156" presetID="2" presetClass="entr" presetSubtype="8" fill="hold" grpId="0" nodeType="withEffect">
                                  <p:stCondLst>
                                    <p:cond delay="0"/>
                                  </p:stCondLst>
                                  <p:childTnLst>
                                    <p:set>
                                      <p:cBhvr>
                                        <p:cTn id="157" dur="1" fill="hold">
                                          <p:stCondLst>
                                            <p:cond delay="0"/>
                                          </p:stCondLst>
                                        </p:cTn>
                                        <p:tgtEl>
                                          <p:spTgt spid="40"/>
                                        </p:tgtEl>
                                        <p:attrNameLst>
                                          <p:attrName>style.visibility</p:attrName>
                                        </p:attrNameLst>
                                      </p:cBhvr>
                                      <p:to>
                                        <p:strVal val="visible"/>
                                      </p:to>
                                    </p:set>
                                    <p:anim calcmode="lin" valueType="num">
                                      <p:cBhvr additive="base">
                                        <p:cTn id="158" dur="3000" fill="hold"/>
                                        <p:tgtEl>
                                          <p:spTgt spid="40"/>
                                        </p:tgtEl>
                                        <p:attrNameLst>
                                          <p:attrName>ppt_x</p:attrName>
                                        </p:attrNameLst>
                                      </p:cBhvr>
                                      <p:tavLst>
                                        <p:tav tm="0">
                                          <p:val>
                                            <p:strVal val="0-#ppt_w/2"/>
                                          </p:val>
                                        </p:tav>
                                        <p:tav tm="100000">
                                          <p:val>
                                            <p:strVal val="#ppt_x"/>
                                          </p:val>
                                        </p:tav>
                                      </p:tavLst>
                                    </p:anim>
                                    <p:anim calcmode="lin" valueType="num">
                                      <p:cBhvr additive="base">
                                        <p:cTn id="159" dur="3000" fill="hold"/>
                                        <p:tgtEl>
                                          <p:spTgt spid="40"/>
                                        </p:tgtEl>
                                        <p:attrNameLst>
                                          <p:attrName>ppt_y</p:attrName>
                                        </p:attrNameLst>
                                      </p:cBhvr>
                                      <p:tavLst>
                                        <p:tav tm="0">
                                          <p:val>
                                            <p:strVal val="#ppt_y"/>
                                          </p:val>
                                        </p:tav>
                                        <p:tav tm="100000">
                                          <p:val>
                                            <p:strVal val="#ppt_y"/>
                                          </p:val>
                                        </p:tav>
                                      </p:tavLst>
                                    </p:anim>
                                  </p:childTnLst>
                                </p:cTn>
                              </p:par>
                              <p:par>
                                <p:cTn id="160" presetID="2" presetClass="entr" presetSubtype="8" fill="hold" grpId="0" nodeType="withEffect">
                                  <p:stCondLst>
                                    <p:cond delay="0"/>
                                  </p:stCondLst>
                                  <p:childTnLst>
                                    <p:set>
                                      <p:cBhvr>
                                        <p:cTn id="161" dur="1" fill="hold">
                                          <p:stCondLst>
                                            <p:cond delay="0"/>
                                          </p:stCondLst>
                                        </p:cTn>
                                        <p:tgtEl>
                                          <p:spTgt spid="41"/>
                                        </p:tgtEl>
                                        <p:attrNameLst>
                                          <p:attrName>style.visibility</p:attrName>
                                        </p:attrNameLst>
                                      </p:cBhvr>
                                      <p:to>
                                        <p:strVal val="visible"/>
                                      </p:to>
                                    </p:set>
                                    <p:anim calcmode="lin" valueType="num">
                                      <p:cBhvr additive="base">
                                        <p:cTn id="162" dur="3000" fill="hold"/>
                                        <p:tgtEl>
                                          <p:spTgt spid="41"/>
                                        </p:tgtEl>
                                        <p:attrNameLst>
                                          <p:attrName>ppt_x</p:attrName>
                                        </p:attrNameLst>
                                      </p:cBhvr>
                                      <p:tavLst>
                                        <p:tav tm="0">
                                          <p:val>
                                            <p:strVal val="0-#ppt_w/2"/>
                                          </p:val>
                                        </p:tav>
                                        <p:tav tm="100000">
                                          <p:val>
                                            <p:strVal val="#ppt_x"/>
                                          </p:val>
                                        </p:tav>
                                      </p:tavLst>
                                    </p:anim>
                                    <p:anim calcmode="lin" valueType="num">
                                      <p:cBhvr additive="base">
                                        <p:cTn id="163" dur="3000" fill="hold"/>
                                        <p:tgtEl>
                                          <p:spTgt spid="41"/>
                                        </p:tgtEl>
                                        <p:attrNameLst>
                                          <p:attrName>ppt_y</p:attrName>
                                        </p:attrNameLst>
                                      </p:cBhvr>
                                      <p:tavLst>
                                        <p:tav tm="0">
                                          <p:val>
                                            <p:strVal val="#ppt_y"/>
                                          </p:val>
                                        </p:tav>
                                        <p:tav tm="100000">
                                          <p:val>
                                            <p:strVal val="#ppt_y"/>
                                          </p:val>
                                        </p:tav>
                                      </p:tavLst>
                                    </p:anim>
                                  </p:childTnLst>
                                </p:cTn>
                              </p:par>
                              <p:par>
                                <p:cTn id="164" presetID="2" presetClass="entr" presetSubtype="8" fill="hold" grpId="0" nodeType="withEffect">
                                  <p:stCondLst>
                                    <p:cond delay="0"/>
                                  </p:stCondLst>
                                  <p:childTnLst>
                                    <p:set>
                                      <p:cBhvr>
                                        <p:cTn id="165" dur="1" fill="hold">
                                          <p:stCondLst>
                                            <p:cond delay="0"/>
                                          </p:stCondLst>
                                        </p:cTn>
                                        <p:tgtEl>
                                          <p:spTgt spid="42"/>
                                        </p:tgtEl>
                                        <p:attrNameLst>
                                          <p:attrName>style.visibility</p:attrName>
                                        </p:attrNameLst>
                                      </p:cBhvr>
                                      <p:to>
                                        <p:strVal val="visible"/>
                                      </p:to>
                                    </p:set>
                                    <p:anim calcmode="lin" valueType="num">
                                      <p:cBhvr additive="base">
                                        <p:cTn id="166" dur="3000" fill="hold"/>
                                        <p:tgtEl>
                                          <p:spTgt spid="42"/>
                                        </p:tgtEl>
                                        <p:attrNameLst>
                                          <p:attrName>ppt_x</p:attrName>
                                        </p:attrNameLst>
                                      </p:cBhvr>
                                      <p:tavLst>
                                        <p:tav tm="0">
                                          <p:val>
                                            <p:strVal val="0-#ppt_w/2"/>
                                          </p:val>
                                        </p:tav>
                                        <p:tav tm="100000">
                                          <p:val>
                                            <p:strVal val="#ppt_x"/>
                                          </p:val>
                                        </p:tav>
                                      </p:tavLst>
                                    </p:anim>
                                    <p:anim calcmode="lin" valueType="num">
                                      <p:cBhvr additive="base">
                                        <p:cTn id="167" dur="3000" fill="hold"/>
                                        <p:tgtEl>
                                          <p:spTgt spid="42"/>
                                        </p:tgtEl>
                                        <p:attrNameLst>
                                          <p:attrName>ppt_y</p:attrName>
                                        </p:attrNameLst>
                                      </p:cBhvr>
                                      <p:tavLst>
                                        <p:tav tm="0">
                                          <p:val>
                                            <p:strVal val="#ppt_y"/>
                                          </p:val>
                                        </p:tav>
                                        <p:tav tm="100000">
                                          <p:val>
                                            <p:strVal val="#ppt_y"/>
                                          </p:val>
                                        </p:tav>
                                      </p:tavLst>
                                    </p:anim>
                                  </p:childTnLst>
                                </p:cTn>
                              </p:par>
                              <p:par>
                                <p:cTn id="168" presetID="2" presetClass="entr" presetSubtype="8" fill="hold" grpId="0" nodeType="withEffect">
                                  <p:stCondLst>
                                    <p:cond delay="0"/>
                                  </p:stCondLst>
                                  <p:childTnLst>
                                    <p:set>
                                      <p:cBhvr>
                                        <p:cTn id="169" dur="1" fill="hold">
                                          <p:stCondLst>
                                            <p:cond delay="0"/>
                                          </p:stCondLst>
                                        </p:cTn>
                                        <p:tgtEl>
                                          <p:spTgt spid="43"/>
                                        </p:tgtEl>
                                        <p:attrNameLst>
                                          <p:attrName>style.visibility</p:attrName>
                                        </p:attrNameLst>
                                      </p:cBhvr>
                                      <p:to>
                                        <p:strVal val="visible"/>
                                      </p:to>
                                    </p:set>
                                    <p:anim calcmode="lin" valueType="num">
                                      <p:cBhvr additive="base">
                                        <p:cTn id="170" dur="3000" fill="hold"/>
                                        <p:tgtEl>
                                          <p:spTgt spid="43"/>
                                        </p:tgtEl>
                                        <p:attrNameLst>
                                          <p:attrName>ppt_x</p:attrName>
                                        </p:attrNameLst>
                                      </p:cBhvr>
                                      <p:tavLst>
                                        <p:tav tm="0">
                                          <p:val>
                                            <p:strVal val="0-#ppt_w/2"/>
                                          </p:val>
                                        </p:tav>
                                        <p:tav tm="100000">
                                          <p:val>
                                            <p:strVal val="#ppt_x"/>
                                          </p:val>
                                        </p:tav>
                                      </p:tavLst>
                                    </p:anim>
                                    <p:anim calcmode="lin" valueType="num">
                                      <p:cBhvr additive="base">
                                        <p:cTn id="171" dur="3000" fill="hold"/>
                                        <p:tgtEl>
                                          <p:spTgt spid="43"/>
                                        </p:tgtEl>
                                        <p:attrNameLst>
                                          <p:attrName>ppt_y</p:attrName>
                                        </p:attrNameLst>
                                      </p:cBhvr>
                                      <p:tavLst>
                                        <p:tav tm="0">
                                          <p:val>
                                            <p:strVal val="#ppt_y"/>
                                          </p:val>
                                        </p:tav>
                                        <p:tav tm="100000">
                                          <p:val>
                                            <p:strVal val="#ppt_y"/>
                                          </p:val>
                                        </p:tav>
                                      </p:tavLst>
                                    </p:anim>
                                  </p:childTnLst>
                                </p:cTn>
                              </p:par>
                              <p:par>
                                <p:cTn id="172" presetID="2" presetClass="entr" presetSubtype="8" fill="hold" grpId="0" nodeType="withEffect">
                                  <p:stCondLst>
                                    <p:cond delay="0"/>
                                  </p:stCondLst>
                                  <p:childTnLst>
                                    <p:set>
                                      <p:cBhvr>
                                        <p:cTn id="173" dur="1" fill="hold">
                                          <p:stCondLst>
                                            <p:cond delay="0"/>
                                          </p:stCondLst>
                                        </p:cTn>
                                        <p:tgtEl>
                                          <p:spTgt spid="44"/>
                                        </p:tgtEl>
                                        <p:attrNameLst>
                                          <p:attrName>style.visibility</p:attrName>
                                        </p:attrNameLst>
                                      </p:cBhvr>
                                      <p:to>
                                        <p:strVal val="visible"/>
                                      </p:to>
                                    </p:set>
                                    <p:anim calcmode="lin" valueType="num">
                                      <p:cBhvr additive="base">
                                        <p:cTn id="174" dur="3000" fill="hold"/>
                                        <p:tgtEl>
                                          <p:spTgt spid="44"/>
                                        </p:tgtEl>
                                        <p:attrNameLst>
                                          <p:attrName>ppt_x</p:attrName>
                                        </p:attrNameLst>
                                      </p:cBhvr>
                                      <p:tavLst>
                                        <p:tav tm="0">
                                          <p:val>
                                            <p:strVal val="0-#ppt_w/2"/>
                                          </p:val>
                                        </p:tav>
                                        <p:tav tm="100000">
                                          <p:val>
                                            <p:strVal val="#ppt_x"/>
                                          </p:val>
                                        </p:tav>
                                      </p:tavLst>
                                    </p:anim>
                                    <p:anim calcmode="lin" valueType="num">
                                      <p:cBhvr additive="base">
                                        <p:cTn id="175" dur="3000" fill="hold"/>
                                        <p:tgtEl>
                                          <p:spTgt spid="44"/>
                                        </p:tgtEl>
                                        <p:attrNameLst>
                                          <p:attrName>ppt_y</p:attrName>
                                        </p:attrNameLst>
                                      </p:cBhvr>
                                      <p:tavLst>
                                        <p:tav tm="0">
                                          <p:val>
                                            <p:strVal val="#ppt_y"/>
                                          </p:val>
                                        </p:tav>
                                        <p:tav tm="100000">
                                          <p:val>
                                            <p:strVal val="#ppt_y"/>
                                          </p:val>
                                        </p:tav>
                                      </p:tavLst>
                                    </p:anim>
                                  </p:childTnLst>
                                </p:cTn>
                              </p:par>
                              <p:par>
                                <p:cTn id="176" presetID="2" presetClass="entr" presetSubtype="8" fill="hold" grpId="0" nodeType="withEffect">
                                  <p:stCondLst>
                                    <p:cond delay="0"/>
                                  </p:stCondLst>
                                  <p:childTnLst>
                                    <p:set>
                                      <p:cBhvr>
                                        <p:cTn id="177" dur="1" fill="hold">
                                          <p:stCondLst>
                                            <p:cond delay="0"/>
                                          </p:stCondLst>
                                        </p:cTn>
                                        <p:tgtEl>
                                          <p:spTgt spid="45"/>
                                        </p:tgtEl>
                                        <p:attrNameLst>
                                          <p:attrName>style.visibility</p:attrName>
                                        </p:attrNameLst>
                                      </p:cBhvr>
                                      <p:to>
                                        <p:strVal val="visible"/>
                                      </p:to>
                                    </p:set>
                                    <p:anim calcmode="lin" valueType="num">
                                      <p:cBhvr additive="base">
                                        <p:cTn id="178" dur="3000" fill="hold"/>
                                        <p:tgtEl>
                                          <p:spTgt spid="45"/>
                                        </p:tgtEl>
                                        <p:attrNameLst>
                                          <p:attrName>ppt_x</p:attrName>
                                        </p:attrNameLst>
                                      </p:cBhvr>
                                      <p:tavLst>
                                        <p:tav tm="0">
                                          <p:val>
                                            <p:strVal val="0-#ppt_w/2"/>
                                          </p:val>
                                        </p:tav>
                                        <p:tav tm="100000">
                                          <p:val>
                                            <p:strVal val="#ppt_x"/>
                                          </p:val>
                                        </p:tav>
                                      </p:tavLst>
                                    </p:anim>
                                    <p:anim calcmode="lin" valueType="num">
                                      <p:cBhvr additive="base">
                                        <p:cTn id="179" dur="3000" fill="hold"/>
                                        <p:tgtEl>
                                          <p:spTgt spid="45"/>
                                        </p:tgtEl>
                                        <p:attrNameLst>
                                          <p:attrName>ppt_y</p:attrName>
                                        </p:attrNameLst>
                                      </p:cBhvr>
                                      <p:tavLst>
                                        <p:tav tm="0">
                                          <p:val>
                                            <p:strVal val="#ppt_y"/>
                                          </p:val>
                                        </p:tav>
                                        <p:tav tm="100000">
                                          <p:val>
                                            <p:strVal val="#ppt_y"/>
                                          </p:val>
                                        </p:tav>
                                      </p:tavLst>
                                    </p:anim>
                                  </p:childTnLst>
                                </p:cTn>
                              </p:par>
                              <p:par>
                                <p:cTn id="180" presetID="2" presetClass="entr" presetSubtype="8" fill="hold" grpId="0" nodeType="withEffect">
                                  <p:stCondLst>
                                    <p:cond delay="0"/>
                                  </p:stCondLst>
                                  <p:childTnLst>
                                    <p:set>
                                      <p:cBhvr>
                                        <p:cTn id="181" dur="1" fill="hold">
                                          <p:stCondLst>
                                            <p:cond delay="0"/>
                                          </p:stCondLst>
                                        </p:cTn>
                                        <p:tgtEl>
                                          <p:spTgt spid="46"/>
                                        </p:tgtEl>
                                        <p:attrNameLst>
                                          <p:attrName>style.visibility</p:attrName>
                                        </p:attrNameLst>
                                      </p:cBhvr>
                                      <p:to>
                                        <p:strVal val="visible"/>
                                      </p:to>
                                    </p:set>
                                    <p:anim calcmode="lin" valueType="num">
                                      <p:cBhvr additive="base">
                                        <p:cTn id="182" dur="3000" fill="hold"/>
                                        <p:tgtEl>
                                          <p:spTgt spid="46"/>
                                        </p:tgtEl>
                                        <p:attrNameLst>
                                          <p:attrName>ppt_x</p:attrName>
                                        </p:attrNameLst>
                                      </p:cBhvr>
                                      <p:tavLst>
                                        <p:tav tm="0">
                                          <p:val>
                                            <p:strVal val="0-#ppt_w/2"/>
                                          </p:val>
                                        </p:tav>
                                        <p:tav tm="100000">
                                          <p:val>
                                            <p:strVal val="#ppt_x"/>
                                          </p:val>
                                        </p:tav>
                                      </p:tavLst>
                                    </p:anim>
                                    <p:anim calcmode="lin" valueType="num">
                                      <p:cBhvr additive="base">
                                        <p:cTn id="183" dur="3000" fill="hold"/>
                                        <p:tgtEl>
                                          <p:spTgt spid="46"/>
                                        </p:tgtEl>
                                        <p:attrNameLst>
                                          <p:attrName>ppt_y</p:attrName>
                                        </p:attrNameLst>
                                      </p:cBhvr>
                                      <p:tavLst>
                                        <p:tav tm="0">
                                          <p:val>
                                            <p:strVal val="#ppt_y"/>
                                          </p:val>
                                        </p:tav>
                                        <p:tav tm="100000">
                                          <p:val>
                                            <p:strVal val="#ppt_y"/>
                                          </p:val>
                                        </p:tav>
                                      </p:tavLst>
                                    </p:anim>
                                  </p:childTnLst>
                                </p:cTn>
                              </p:par>
                              <p:par>
                                <p:cTn id="184" presetID="2" presetClass="entr" presetSubtype="8" fill="hold" grpId="0" nodeType="withEffect">
                                  <p:stCondLst>
                                    <p:cond delay="0"/>
                                  </p:stCondLst>
                                  <p:childTnLst>
                                    <p:set>
                                      <p:cBhvr>
                                        <p:cTn id="185" dur="1" fill="hold">
                                          <p:stCondLst>
                                            <p:cond delay="0"/>
                                          </p:stCondLst>
                                        </p:cTn>
                                        <p:tgtEl>
                                          <p:spTgt spid="47"/>
                                        </p:tgtEl>
                                        <p:attrNameLst>
                                          <p:attrName>style.visibility</p:attrName>
                                        </p:attrNameLst>
                                      </p:cBhvr>
                                      <p:to>
                                        <p:strVal val="visible"/>
                                      </p:to>
                                    </p:set>
                                    <p:anim calcmode="lin" valueType="num">
                                      <p:cBhvr additive="base">
                                        <p:cTn id="186" dur="3000" fill="hold"/>
                                        <p:tgtEl>
                                          <p:spTgt spid="47"/>
                                        </p:tgtEl>
                                        <p:attrNameLst>
                                          <p:attrName>ppt_x</p:attrName>
                                        </p:attrNameLst>
                                      </p:cBhvr>
                                      <p:tavLst>
                                        <p:tav tm="0">
                                          <p:val>
                                            <p:strVal val="0-#ppt_w/2"/>
                                          </p:val>
                                        </p:tav>
                                        <p:tav tm="100000">
                                          <p:val>
                                            <p:strVal val="#ppt_x"/>
                                          </p:val>
                                        </p:tav>
                                      </p:tavLst>
                                    </p:anim>
                                    <p:anim calcmode="lin" valueType="num">
                                      <p:cBhvr additive="base">
                                        <p:cTn id="187" dur="3000" fill="hold"/>
                                        <p:tgtEl>
                                          <p:spTgt spid="47"/>
                                        </p:tgtEl>
                                        <p:attrNameLst>
                                          <p:attrName>ppt_y</p:attrName>
                                        </p:attrNameLst>
                                      </p:cBhvr>
                                      <p:tavLst>
                                        <p:tav tm="0">
                                          <p:val>
                                            <p:strVal val="#ppt_y"/>
                                          </p:val>
                                        </p:tav>
                                        <p:tav tm="100000">
                                          <p:val>
                                            <p:strVal val="#ppt_y"/>
                                          </p:val>
                                        </p:tav>
                                      </p:tavLst>
                                    </p:anim>
                                  </p:childTnLst>
                                </p:cTn>
                              </p:par>
                              <p:par>
                                <p:cTn id="188" presetID="2" presetClass="entr" presetSubtype="8" fill="hold" grpId="0" nodeType="withEffect">
                                  <p:stCondLst>
                                    <p:cond delay="0"/>
                                  </p:stCondLst>
                                  <p:childTnLst>
                                    <p:set>
                                      <p:cBhvr>
                                        <p:cTn id="189" dur="1" fill="hold">
                                          <p:stCondLst>
                                            <p:cond delay="0"/>
                                          </p:stCondLst>
                                        </p:cTn>
                                        <p:tgtEl>
                                          <p:spTgt spid="48"/>
                                        </p:tgtEl>
                                        <p:attrNameLst>
                                          <p:attrName>style.visibility</p:attrName>
                                        </p:attrNameLst>
                                      </p:cBhvr>
                                      <p:to>
                                        <p:strVal val="visible"/>
                                      </p:to>
                                    </p:set>
                                    <p:anim calcmode="lin" valueType="num">
                                      <p:cBhvr additive="base">
                                        <p:cTn id="190" dur="3000" fill="hold"/>
                                        <p:tgtEl>
                                          <p:spTgt spid="48"/>
                                        </p:tgtEl>
                                        <p:attrNameLst>
                                          <p:attrName>ppt_x</p:attrName>
                                        </p:attrNameLst>
                                      </p:cBhvr>
                                      <p:tavLst>
                                        <p:tav tm="0">
                                          <p:val>
                                            <p:strVal val="0-#ppt_w/2"/>
                                          </p:val>
                                        </p:tav>
                                        <p:tav tm="100000">
                                          <p:val>
                                            <p:strVal val="#ppt_x"/>
                                          </p:val>
                                        </p:tav>
                                      </p:tavLst>
                                    </p:anim>
                                    <p:anim calcmode="lin" valueType="num">
                                      <p:cBhvr additive="base">
                                        <p:cTn id="191" dur="3000" fill="hold"/>
                                        <p:tgtEl>
                                          <p:spTgt spid="48"/>
                                        </p:tgtEl>
                                        <p:attrNameLst>
                                          <p:attrName>ppt_y</p:attrName>
                                        </p:attrNameLst>
                                      </p:cBhvr>
                                      <p:tavLst>
                                        <p:tav tm="0">
                                          <p:val>
                                            <p:strVal val="#ppt_y"/>
                                          </p:val>
                                        </p:tav>
                                        <p:tav tm="100000">
                                          <p:val>
                                            <p:strVal val="#ppt_y"/>
                                          </p:val>
                                        </p:tav>
                                      </p:tavLst>
                                    </p:anim>
                                  </p:childTnLst>
                                </p:cTn>
                              </p:par>
                              <p:par>
                                <p:cTn id="192" presetID="2" presetClass="entr" presetSubtype="8" fill="hold" grpId="0" nodeType="withEffect">
                                  <p:stCondLst>
                                    <p:cond delay="0"/>
                                  </p:stCondLst>
                                  <p:childTnLst>
                                    <p:set>
                                      <p:cBhvr>
                                        <p:cTn id="193" dur="1" fill="hold">
                                          <p:stCondLst>
                                            <p:cond delay="0"/>
                                          </p:stCondLst>
                                        </p:cTn>
                                        <p:tgtEl>
                                          <p:spTgt spid="49"/>
                                        </p:tgtEl>
                                        <p:attrNameLst>
                                          <p:attrName>style.visibility</p:attrName>
                                        </p:attrNameLst>
                                      </p:cBhvr>
                                      <p:to>
                                        <p:strVal val="visible"/>
                                      </p:to>
                                    </p:set>
                                    <p:anim calcmode="lin" valueType="num">
                                      <p:cBhvr additive="base">
                                        <p:cTn id="194" dur="3000" fill="hold"/>
                                        <p:tgtEl>
                                          <p:spTgt spid="49"/>
                                        </p:tgtEl>
                                        <p:attrNameLst>
                                          <p:attrName>ppt_x</p:attrName>
                                        </p:attrNameLst>
                                      </p:cBhvr>
                                      <p:tavLst>
                                        <p:tav tm="0">
                                          <p:val>
                                            <p:strVal val="0-#ppt_w/2"/>
                                          </p:val>
                                        </p:tav>
                                        <p:tav tm="100000">
                                          <p:val>
                                            <p:strVal val="#ppt_x"/>
                                          </p:val>
                                        </p:tav>
                                      </p:tavLst>
                                    </p:anim>
                                    <p:anim calcmode="lin" valueType="num">
                                      <p:cBhvr additive="base">
                                        <p:cTn id="195" dur="3000" fill="hold"/>
                                        <p:tgtEl>
                                          <p:spTgt spid="49"/>
                                        </p:tgtEl>
                                        <p:attrNameLst>
                                          <p:attrName>ppt_y</p:attrName>
                                        </p:attrNameLst>
                                      </p:cBhvr>
                                      <p:tavLst>
                                        <p:tav tm="0">
                                          <p:val>
                                            <p:strVal val="#ppt_y"/>
                                          </p:val>
                                        </p:tav>
                                        <p:tav tm="100000">
                                          <p:val>
                                            <p:strVal val="#ppt_y"/>
                                          </p:val>
                                        </p:tav>
                                      </p:tavLst>
                                    </p:anim>
                                  </p:childTnLst>
                                </p:cTn>
                              </p:par>
                              <p:par>
                                <p:cTn id="196" presetID="2" presetClass="entr" presetSubtype="8" fill="hold" grpId="0" nodeType="withEffect">
                                  <p:stCondLst>
                                    <p:cond delay="0"/>
                                  </p:stCondLst>
                                  <p:childTnLst>
                                    <p:set>
                                      <p:cBhvr>
                                        <p:cTn id="197" dur="1" fill="hold">
                                          <p:stCondLst>
                                            <p:cond delay="0"/>
                                          </p:stCondLst>
                                        </p:cTn>
                                        <p:tgtEl>
                                          <p:spTgt spid="50"/>
                                        </p:tgtEl>
                                        <p:attrNameLst>
                                          <p:attrName>style.visibility</p:attrName>
                                        </p:attrNameLst>
                                      </p:cBhvr>
                                      <p:to>
                                        <p:strVal val="visible"/>
                                      </p:to>
                                    </p:set>
                                    <p:anim calcmode="lin" valueType="num">
                                      <p:cBhvr additive="base">
                                        <p:cTn id="198" dur="3000" fill="hold"/>
                                        <p:tgtEl>
                                          <p:spTgt spid="50"/>
                                        </p:tgtEl>
                                        <p:attrNameLst>
                                          <p:attrName>ppt_x</p:attrName>
                                        </p:attrNameLst>
                                      </p:cBhvr>
                                      <p:tavLst>
                                        <p:tav tm="0">
                                          <p:val>
                                            <p:strVal val="0-#ppt_w/2"/>
                                          </p:val>
                                        </p:tav>
                                        <p:tav tm="100000">
                                          <p:val>
                                            <p:strVal val="#ppt_x"/>
                                          </p:val>
                                        </p:tav>
                                      </p:tavLst>
                                    </p:anim>
                                    <p:anim calcmode="lin" valueType="num">
                                      <p:cBhvr additive="base">
                                        <p:cTn id="199" dur="3000" fill="hold"/>
                                        <p:tgtEl>
                                          <p:spTgt spid="50"/>
                                        </p:tgtEl>
                                        <p:attrNameLst>
                                          <p:attrName>ppt_y</p:attrName>
                                        </p:attrNameLst>
                                      </p:cBhvr>
                                      <p:tavLst>
                                        <p:tav tm="0">
                                          <p:val>
                                            <p:strVal val="#ppt_y"/>
                                          </p:val>
                                        </p:tav>
                                        <p:tav tm="100000">
                                          <p:val>
                                            <p:strVal val="#ppt_y"/>
                                          </p:val>
                                        </p:tav>
                                      </p:tavLst>
                                    </p:anim>
                                  </p:childTnLst>
                                </p:cTn>
                              </p:par>
                              <p:par>
                                <p:cTn id="200" presetID="2" presetClass="entr" presetSubtype="8" fill="hold" grpId="0" nodeType="withEffect">
                                  <p:stCondLst>
                                    <p:cond delay="0"/>
                                  </p:stCondLst>
                                  <p:childTnLst>
                                    <p:set>
                                      <p:cBhvr>
                                        <p:cTn id="201" dur="1" fill="hold">
                                          <p:stCondLst>
                                            <p:cond delay="0"/>
                                          </p:stCondLst>
                                        </p:cTn>
                                        <p:tgtEl>
                                          <p:spTgt spid="51"/>
                                        </p:tgtEl>
                                        <p:attrNameLst>
                                          <p:attrName>style.visibility</p:attrName>
                                        </p:attrNameLst>
                                      </p:cBhvr>
                                      <p:to>
                                        <p:strVal val="visible"/>
                                      </p:to>
                                    </p:set>
                                    <p:anim calcmode="lin" valueType="num">
                                      <p:cBhvr additive="base">
                                        <p:cTn id="202" dur="3000" fill="hold"/>
                                        <p:tgtEl>
                                          <p:spTgt spid="51"/>
                                        </p:tgtEl>
                                        <p:attrNameLst>
                                          <p:attrName>ppt_x</p:attrName>
                                        </p:attrNameLst>
                                      </p:cBhvr>
                                      <p:tavLst>
                                        <p:tav tm="0">
                                          <p:val>
                                            <p:strVal val="0-#ppt_w/2"/>
                                          </p:val>
                                        </p:tav>
                                        <p:tav tm="100000">
                                          <p:val>
                                            <p:strVal val="#ppt_x"/>
                                          </p:val>
                                        </p:tav>
                                      </p:tavLst>
                                    </p:anim>
                                    <p:anim calcmode="lin" valueType="num">
                                      <p:cBhvr additive="base">
                                        <p:cTn id="203" dur="3000" fill="hold"/>
                                        <p:tgtEl>
                                          <p:spTgt spid="51"/>
                                        </p:tgtEl>
                                        <p:attrNameLst>
                                          <p:attrName>ppt_y</p:attrName>
                                        </p:attrNameLst>
                                      </p:cBhvr>
                                      <p:tavLst>
                                        <p:tav tm="0">
                                          <p:val>
                                            <p:strVal val="#ppt_y"/>
                                          </p:val>
                                        </p:tav>
                                        <p:tav tm="100000">
                                          <p:val>
                                            <p:strVal val="#ppt_y"/>
                                          </p:val>
                                        </p:tav>
                                      </p:tavLst>
                                    </p:anim>
                                  </p:childTnLst>
                                </p:cTn>
                              </p:par>
                              <p:par>
                                <p:cTn id="204" presetID="2" presetClass="entr" presetSubtype="8" fill="hold" grpId="0" nodeType="withEffect">
                                  <p:stCondLst>
                                    <p:cond delay="0"/>
                                  </p:stCondLst>
                                  <p:childTnLst>
                                    <p:set>
                                      <p:cBhvr>
                                        <p:cTn id="205" dur="1" fill="hold">
                                          <p:stCondLst>
                                            <p:cond delay="0"/>
                                          </p:stCondLst>
                                        </p:cTn>
                                        <p:tgtEl>
                                          <p:spTgt spid="52"/>
                                        </p:tgtEl>
                                        <p:attrNameLst>
                                          <p:attrName>style.visibility</p:attrName>
                                        </p:attrNameLst>
                                      </p:cBhvr>
                                      <p:to>
                                        <p:strVal val="visible"/>
                                      </p:to>
                                    </p:set>
                                    <p:anim calcmode="lin" valueType="num">
                                      <p:cBhvr additive="base">
                                        <p:cTn id="206" dur="3000" fill="hold"/>
                                        <p:tgtEl>
                                          <p:spTgt spid="52"/>
                                        </p:tgtEl>
                                        <p:attrNameLst>
                                          <p:attrName>ppt_x</p:attrName>
                                        </p:attrNameLst>
                                      </p:cBhvr>
                                      <p:tavLst>
                                        <p:tav tm="0">
                                          <p:val>
                                            <p:strVal val="0-#ppt_w/2"/>
                                          </p:val>
                                        </p:tav>
                                        <p:tav tm="100000">
                                          <p:val>
                                            <p:strVal val="#ppt_x"/>
                                          </p:val>
                                        </p:tav>
                                      </p:tavLst>
                                    </p:anim>
                                    <p:anim calcmode="lin" valueType="num">
                                      <p:cBhvr additive="base">
                                        <p:cTn id="207" dur="3000" fill="hold"/>
                                        <p:tgtEl>
                                          <p:spTgt spid="52"/>
                                        </p:tgtEl>
                                        <p:attrNameLst>
                                          <p:attrName>ppt_y</p:attrName>
                                        </p:attrNameLst>
                                      </p:cBhvr>
                                      <p:tavLst>
                                        <p:tav tm="0">
                                          <p:val>
                                            <p:strVal val="#ppt_y"/>
                                          </p:val>
                                        </p:tav>
                                        <p:tav tm="100000">
                                          <p:val>
                                            <p:strVal val="#ppt_y"/>
                                          </p:val>
                                        </p:tav>
                                      </p:tavLst>
                                    </p:anim>
                                  </p:childTnLst>
                                </p:cTn>
                              </p:par>
                              <p:par>
                                <p:cTn id="208" presetID="2" presetClass="entr" presetSubtype="8" fill="hold" grpId="0" nodeType="withEffect">
                                  <p:stCondLst>
                                    <p:cond delay="0"/>
                                  </p:stCondLst>
                                  <p:childTnLst>
                                    <p:set>
                                      <p:cBhvr>
                                        <p:cTn id="209" dur="1" fill="hold">
                                          <p:stCondLst>
                                            <p:cond delay="0"/>
                                          </p:stCondLst>
                                        </p:cTn>
                                        <p:tgtEl>
                                          <p:spTgt spid="53"/>
                                        </p:tgtEl>
                                        <p:attrNameLst>
                                          <p:attrName>style.visibility</p:attrName>
                                        </p:attrNameLst>
                                      </p:cBhvr>
                                      <p:to>
                                        <p:strVal val="visible"/>
                                      </p:to>
                                    </p:set>
                                    <p:anim calcmode="lin" valueType="num">
                                      <p:cBhvr additive="base">
                                        <p:cTn id="210" dur="3000" fill="hold"/>
                                        <p:tgtEl>
                                          <p:spTgt spid="53"/>
                                        </p:tgtEl>
                                        <p:attrNameLst>
                                          <p:attrName>ppt_x</p:attrName>
                                        </p:attrNameLst>
                                      </p:cBhvr>
                                      <p:tavLst>
                                        <p:tav tm="0">
                                          <p:val>
                                            <p:strVal val="0-#ppt_w/2"/>
                                          </p:val>
                                        </p:tav>
                                        <p:tav tm="100000">
                                          <p:val>
                                            <p:strVal val="#ppt_x"/>
                                          </p:val>
                                        </p:tav>
                                      </p:tavLst>
                                    </p:anim>
                                    <p:anim calcmode="lin" valueType="num">
                                      <p:cBhvr additive="base">
                                        <p:cTn id="211" dur="3000" fill="hold"/>
                                        <p:tgtEl>
                                          <p:spTgt spid="53"/>
                                        </p:tgtEl>
                                        <p:attrNameLst>
                                          <p:attrName>ppt_y</p:attrName>
                                        </p:attrNameLst>
                                      </p:cBhvr>
                                      <p:tavLst>
                                        <p:tav tm="0">
                                          <p:val>
                                            <p:strVal val="#ppt_y"/>
                                          </p:val>
                                        </p:tav>
                                        <p:tav tm="100000">
                                          <p:val>
                                            <p:strVal val="#ppt_y"/>
                                          </p:val>
                                        </p:tav>
                                      </p:tavLst>
                                    </p:anim>
                                  </p:childTnLst>
                                </p:cTn>
                              </p:par>
                              <p:par>
                                <p:cTn id="212" presetID="2" presetClass="entr" presetSubtype="8" fill="hold" grpId="0" nodeType="withEffect">
                                  <p:stCondLst>
                                    <p:cond delay="0"/>
                                  </p:stCondLst>
                                  <p:childTnLst>
                                    <p:set>
                                      <p:cBhvr>
                                        <p:cTn id="213" dur="1" fill="hold">
                                          <p:stCondLst>
                                            <p:cond delay="0"/>
                                          </p:stCondLst>
                                        </p:cTn>
                                        <p:tgtEl>
                                          <p:spTgt spid="54"/>
                                        </p:tgtEl>
                                        <p:attrNameLst>
                                          <p:attrName>style.visibility</p:attrName>
                                        </p:attrNameLst>
                                      </p:cBhvr>
                                      <p:to>
                                        <p:strVal val="visible"/>
                                      </p:to>
                                    </p:set>
                                    <p:anim calcmode="lin" valueType="num">
                                      <p:cBhvr additive="base">
                                        <p:cTn id="214" dur="3000" fill="hold"/>
                                        <p:tgtEl>
                                          <p:spTgt spid="54"/>
                                        </p:tgtEl>
                                        <p:attrNameLst>
                                          <p:attrName>ppt_x</p:attrName>
                                        </p:attrNameLst>
                                      </p:cBhvr>
                                      <p:tavLst>
                                        <p:tav tm="0">
                                          <p:val>
                                            <p:strVal val="0-#ppt_w/2"/>
                                          </p:val>
                                        </p:tav>
                                        <p:tav tm="100000">
                                          <p:val>
                                            <p:strVal val="#ppt_x"/>
                                          </p:val>
                                        </p:tav>
                                      </p:tavLst>
                                    </p:anim>
                                    <p:anim calcmode="lin" valueType="num">
                                      <p:cBhvr additive="base">
                                        <p:cTn id="215" dur="3000" fill="hold"/>
                                        <p:tgtEl>
                                          <p:spTgt spid="54"/>
                                        </p:tgtEl>
                                        <p:attrNameLst>
                                          <p:attrName>ppt_y</p:attrName>
                                        </p:attrNameLst>
                                      </p:cBhvr>
                                      <p:tavLst>
                                        <p:tav tm="0">
                                          <p:val>
                                            <p:strVal val="#ppt_y"/>
                                          </p:val>
                                        </p:tav>
                                        <p:tav tm="100000">
                                          <p:val>
                                            <p:strVal val="#ppt_y"/>
                                          </p:val>
                                        </p:tav>
                                      </p:tavLst>
                                    </p:anim>
                                  </p:childTnLst>
                                </p:cTn>
                              </p:par>
                              <p:par>
                                <p:cTn id="216" presetID="2" presetClass="entr" presetSubtype="8" fill="hold" grpId="0" nodeType="withEffect">
                                  <p:stCondLst>
                                    <p:cond delay="0"/>
                                  </p:stCondLst>
                                  <p:childTnLst>
                                    <p:set>
                                      <p:cBhvr>
                                        <p:cTn id="217" dur="1" fill="hold">
                                          <p:stCondLst>
                                            <p:cond delay="0"/>
                                          </p:stCondLst>
                                        </p:cTn>
                                        <p:tgtEl>
                                          <p:spTgt spid="55"/>
                                        </p:tgtEl>
                                        <p:attrNameLst>
                                          <p:attrName>style.visibility</p:attrName>
                                        </p:attrNameLst>
                                      </p:cBhvr>
                                      <p:to>
                                        <p:strVal val="visible"/>
                                      </p:to>
                                    </p:set>
                                    <p:anim calcmode="lin" valueType="num">
                                      <p:cBhvr additive="base">
                                        <p:cTn id="218" dur="3000" fill="hold"/>
                                        <p:tgtEl>
                                          <p:spTgt spid="55"/>
                                        </p:tgtEl>
                                        <p:attrNameLst>
                                          <p:attrName>ppt_x</p:attrName>
                                        </p:attrNameLst>
                                      </p:cBhvr>
                                      <p:tavLst>
                                        <p:tav tm="0">
                                          <p:val>
                                            <p:strVal val="0-#ppt_w/2"/>
                                          </p:val>
                                        </p:tav>
                                        <p:tav tm="100000">
                                          <p:val>
                                            <p:strVal val="#ppt_x"/>
                                          </p:val>
                                        </p:tav>
                                      </p:tavLst>
                                    </p:anim>
                                    <p:anim calcmode="lin" valueType="num">
                                      <p:cBhvr additive="base">
                                        <p:cTn id="219" dur="3000" fill="hold"/>
                                        <p:tgtEl>
                                          <p:spTgt spid="55"/>
                                        </p:tgtEl>
                                        <p:attrNameLst>
                                          <p:attrName>ppt_y</p:attrName>
                                        </p:attrNameLst>
                                      </p:cBhvr>
                                      <p:tavLst>
                                        <p:tav tm="0">
                                          <p:val>
                                            <p:strVal val="#ppt_y"/>
                                          </p:val>
                                        </p:tav>
                                        <p:tav tm="100000">
                                          <p:val>
                                            <p:strVal val="#ppt_y"/>
                                          </p:val>
                                        </p:tav>
                                      </p:tavLst>
                                    </p:anim>
                                  </p:childTnLst>
                                </p:cTn>
                              </p:par>
                              <p:par>
                                <p:cTn id="220" presetID="2" presetClass="entr" presetSubtype="8" fill="hold" grpId="0" nodeType="withEffect">
                                  <p:stCondLst>
                                    <p:cond delay="0"/>
                                  </p:stCondLst>
                                  <p:childTnLst>
                                    <p:set>
                                      <p:cBhvr>
                                        <p:cTn id="221" dur="1" fill="hold">
                                          <p:stCondLst>
                                            <p:cond delay="0"/>
                                          </p:stCondLst>
                                        </p:cTn>
                                        <p:tgtEl>
                                          <p:spTgt spid="56"/>
                                        </p:tgtEl>
                                        <p:attrNameLst>
                                          <p:attrName>style.visibility</p:attrName>
                                        </p:attrNameLst>
                                      </p:cBhvr>
                                      <p:to>
                                        <p:strVal val="visible"/>
                                      </p:to>
                                    </p:set>
                                    <p:anim calcmode="lin" valueType="num">
                                      <p:cBhvr additive="base">
                                        <p:cTn id="222" dur="3000" fill="hold"/>
                                        <p:tgtEl>
                                          <p:spTgt spid="56"/>
                                        </p:tgtEl>
                                        <p:attrNameLst>
                                          <p:attrName>ppt_x</p:attrName>
                                        </p:attrNameLst>
                                      </p:cBhvr>
                                      <p:tavLst>
                                        <p:tav tm="0">
                                          <p:val>
                                            <p:strVal val="0-#ppt_w/2"/>
                                          </p:val>
                                        </p:tav>
                                        <p:tav tm="100000">
                                          <p:val>
                                            <p:strVal val="#ppt_x"/>
                                          </p:val>
                                        </p:tav>
                                      </p:tavLst>
                                    </p:anim>
                                    <p:anim calcmode="lin" valueType="num">
                                      <p:cBhvr additive="base">
                                        <p:cTn id="223" dur="3000" fill="hold"/>
                                        <p:tgtEl>
                                          <p:spTgt spid="56"/>
                                        </p:tgtEl>
                                        <p:attrNameLst>
                                          <p:attrName>ppt_y</p:attrName>
                                        </p:attrNameLst>
                                      </p:cBhvr>
                                      <p:tavLst>
                                        <p:tav tm="0">
                                          <p:val>
                                            <p:strVal val="#ppt_y"/>
                                          </p:val>
                                        </p:tav>
                                        <p:tav tm="100000">
                                          <p:val>
                                            <p:strVal val="#ppt_y"/>
                                          </p:val>
                                        </p:tav>
                                      </p:tavLst>
                                    </p:anim>
                                  </p:childTnLst>
                                </p:cTn>
                              </p:par>
                              <p:par>
                                <p:cTn id="224" presetID="2" presetClass="entr" presetSubtype="8" fill="hold" grpId="0" nodeType="withEffect">
                                  <p:stCondLst>
                                    <p:cond delay="0"/>
                                  </p:stCondLst>
                                  <p:childTnLst>
                                    <p:set>
                                      <p:cBhvr>
                                        <p:cTn id="225" dur="1" fill="hold">
                                          <p:stCondLst>
                                            <p:cond delay="0"/>
                                          </p:stCondLst>
                                        </p:cTn>
                                        <p:tgtEl>
                                          <p:spTgt spid="57"/>
                                        </p:tgtEl>
                                        <p:attrNameLst>
                                          <p:attrName>style.visibility</p:attrName>
                                        </p:attrNameLst>
                                      </p:cBhvr>
                                      <p:to>
                                        <p:strVal val="visible"/>
                                      </p:to>
                                    </p:set>
                                    <p:anim calcmode="lin" valueType="num">
                                      <p:cBhvr additive="base">
                                        <p:cTn id="226" dur="3000" fill="hold"/>
                                        <p:tgtEl>
                                          <p:spTgt spid="57"/>
                                        </p:tgtEl>
                                        <p:attrNameLst>
                                          <p:attrName>ppt_x</p:attrName>
                                        </p:attrNameLst>
                                      </p:cBhvr>
                                      <p:tavLst>
                                        <p:tav tm="0">
                                          <p:val>
                                            <p:strVal val="0-#ppt_w/2"/>
                                          </p:val>
                                        </p:tav>
                                        <p:tav tm="100000">
                                          <p:val>
                                            <p:strVal val="#ppt_x"/>
                                          </p:val>
                                        </p:tav>
                                      </p:tavLst>
                                    </p:anim>
                                    <p:anim calcmode="lin" valueType="num">
                                      <p:cBhvr additive="base">
                                        <p:cTn id="227" dur="3000" fill="hold"/>
                                        <p:tgtEl>
                                          <p:spTgt spid="57"/>
                                        </p:tgtEl>
                                        <p:attrNameLst>
                                          <p:attrName>ppt_y</p:attrName>
                                        </p:attrNameLst>
                                      </p:cBhvr>
                                      <p:tavLst>
                                        <p:tav tm="0">
                                          <p:val>
                                            <p:strVal val="#ppt_y"/>
                                          </p:val>
                                        </p:tav>
                                        <p:tav tm="100000">
                                          <p:val>
                                            <p:strVal val="#ppt_y"/>
                                          </p:val>
                                        </p:tav>
                                      </p:tavLst>
                                    </p:anim>
                                  </p:childTnLst>
                                </p:cTn>
                              </p:par>
                              <p:par>
                                <p:cTn id="228" presetID="2" presetClass="entr" presetSubtype="8" fill="hold" grpId="0" nodeType="withEffect">
                                  <p:stCondLst>
                                    <p:cond delay="0"/>
                                  </p:stCondLst>
                                  <p:childTnLst>
                                    <p:set>
                                      <p:cBhvr>
                                        <p:cTn id="229" dur="1" fill="hold">
                                          <p:stCondLst>
                                            <p:cond delay="0"/>
                                          </p:stCondLst>
                                        </p:cTn>
                                        <p:tgtEl>
                                          <p:spTgt spid="58"/>
                                        </p:tgtEl>
                                        <p:attrNameLst>
                                          <p:attrName>style.visibility</p:attrName>
                                        </p:attrNameLst>
                                      </p:cBhvr>
                                      <p:to>
                                        <p:strVal val="visible"/>
                                      </p:to>
                                    </p:set>
                                    <p:anim calcmode="lin" valueType="num">
                                      <p:cBhvr additive="base">
                                        <p:cTn id="230" dur="3000" fill="hold"/>
                                        <p:tgtEl>
                                          <p:spTgt spid="58"/>
                                        </p:tgtEl>
                                        <p:attrNameLst>
                                          <p:attrName>ppt_x</p:attrName>
                                        </p:attrNameLst>
                                      </p:cBhvr>
                                      <p:tavLst>
                                        <p:tav tm="0">
                                          <p:val>
                                            <p:strVal val="0-#ppt_w/2"/>
                                          </p:val>
                                        </p:tav>
                                        <p:tav tm="100000">
                                          <p:val>
                                            <p:strVal val="#ppt_x"/>
                                          </p:val>
                                        </p:tav>
                                      </p:tavLst>
                                    </p:anim>
                                    <p:anim calcmode="lin" valueType="num">
                                      <p:cBhvr additive="base">
                                        <p:cTn id="231" dur="3000" fill="hold"/>
                                        <p:tgtEl>
                                          <p:spTgt spid="58"/>
                                        </p:tgtEl>
                                        <p:attrNameLst>
                                          <p:attrName>ppt_y</p:attrName>
                                        </p:attrNameLst>
                                      </p:cBhvr>
                                      <p:tavLst>
                                        <p:tav tm="0">
                                          <p:val>
                                            <p:strVal val="#ppt_y"/>
                                          </p:val>
                                        </p:tav>
                                        <p:tav tm="100000">
                                          <p:val>
                                            <p:strVal val="#ppt_y"/>
                                          </p:val>
                                        </p:tav>
                                      </p:tavLst>
                                    </p:anim>
                                  </p:childTnLst>
                                </p:cTn>
                              </p:par>
                              <p:par>
                                <p:cTn id="232" presetID="2" presetClass="entr" presetSubtype="8" fill="hold" grpId="0" nodeType="withEffect">
                                  <p:stCondLst>
                                    <p:cond delay="0"/>
                                  </p:stCondLst>
                                  <p:childTnLst>
                                    <p:set>
                                      <p:cBhvr>
                                        <p:cTn id="233" dur="1" fill="hold">
                                          <p:stCondLst>
                                            <p:cond delay="0"/>
                                          </p:stCondLst>
                                        </p:cTn>
                                        <p:tgtEl>
                                          <p:spTgt spid="59"/>
                                        </p:tgtEl>
                                        <p:attrNameLst>
                                          <p:attrName>style.visibility</p:attrName>
                                        </p:attrNameLst>
                                      </p:cBhvr>
                                      <p:to>
                                        <p:strVal val="visible"/>
                                      </p:to>
                                    </p:set>
                                    <p:anim calcmode="lin" valueType="num">
                                      <p:cBhvr additive="base">
                                        <p:cTn id="234" dur="3000" fill="hold"/>
                                        <p:tgtEl>
                                          <p:spTgt spid="59"/>
                                        </p:tgtEl>
                                        <p:attrNameLst>
                                          <p:attrName>ppt_x</p:attrName>
                                        </p:attrNameLst>
                                      </p:cBhvr>
                                      <p:tavLst>
                                        <p:tav tm="0">
                                          <p:val>
                                            <p:strVal val="0-#ppt_w/2"/>
                                          </p:val>
                                        </p:tav>
                                        <p:tav tm="100000">
                                          <p:val>
                                            <p:strVal val="#ppt_x"/>
                                          </p:val>
                                        </p:tav>
                                      </p:tavLst>
                                    </p:anim>
                                    <p:anim calcmode="lin" valueType="num">
                                      <p:cBhvr additive="base">
                                        <p:cTn id="235" dur="3000" fill="hold"/>
                                        <p:tgtEl>
                                          <p:spTgt spid="59"/>
                                        </p:tgtEl>
                                        <p:attrNameLst>
                                          <p:attrName>ppt_y</p:attrName>
                                        </p:attrNameLst>
                                      </p:cBhvr>
                                      <p:tavLst>
                                        <p:tav tm="0">
                                          <p:val>
                                            <p:strVal val="#ppt_y"/>
                                          </p:val>
                                        </p:tav>
                                        <p:tav tm="100000">
                                          <p:val>
                                            <p:strVal val="#ppt_y"/>
                                          </p:val>
                                        </p:tav>
                                      </p:tavLst>
                                    </p:anim>
                                  </p:childTnLst>
                                </p:cTn>
                              </p:par>
                              <p:par>
                                <p:cTn id="236" presetID="2" presetClass="entr" presetSubtype="8" fill="hold" grpId="0" nodeType="withEffect">
                                  <p:stCondLst>
                                    <p:cond delay="0"/>
                                  </p:stCondLst>
                                  <p:childTnLst>
                                    <p:set>
                                      <p:cBhvr>
                                        <p:cTn id="237" dur="1" fill="hold">
                                          <p:stCondLst>
                                            <p:cond delay="0"/>
                                          </p:stCondLst>
                                        </p:cTn>
                                        <p:tgtEl>
                                          <p:spTgt spid="60"/>
                                        </p:tgtEl>
                                        <p:attrNameLst>
                                          <p:attrName>style.visibility</p:attrName>
                                        </p:attrNameLst>
                                      </p:cBhvr>
                                      <p:to>
                                        <p:strVal val="visible"/>
                                      </p:to>
                                    </p:set>
                                    <p:anim calcmode="lin" valueType="num">
                                      <p:cBhvr additive="base">
                                        <p:cTn id="238" dur="3000" fill="hold"/>
                                        <p:tgtEl>
                                          <p:spTgt spid="60"/>
                                        </p:tgtEl>
                                        <p:attrNameLst>
                                          <p:attrName>ppt_x</p:attrName>
                                        </p:attrNameLst>
                                      </p:cBhvr>
                                      <p:tavLst>
                                        <p:tav tm="0">
                                          <p:val>
                                            <p:strVal val="0-#ppt_w/2"/>
                                          </p:val>
                                        </p:tav>
                                        <p:tav tm="100000">
                                          <p:val>
                                            <p:strVal val="#ppt_x"/>
                                          </p:val>
                                        </p:tav>
                                      </p:tavLst>
                                    </p:anim>
                                    <p:anim calcmode="lin" valueType="num">
                                      <p:cBhvr additive="base">
                                        <p:cTn id="239" dur="3000" fill="hold"/>
                                        <p:tgtEl>
                                          <p:spTgt spid="60"/>
                                        </p:tgtEl>
                                        <p:attrNameLst>
                                          <p:attrName>ppt_y</p:attrName>
                                        </p:attrNameLst>
                                      </p:cBhvr>
                                      <p:tavLst>
                                        <p:tav tm="0">
                                          <p:val>
                                            <p:strVal val="#ppt_y"/>
                                          </p:val>
                                        </p:tav>
                                        <p:tav tm="100000">
                                          <p:val>
                                            <p:strVal val="#ppt_y"/>
                                          </p:val>
                                        </p:tav>
                                      </p:tavLst>
                                    </p:anim>
                                  </p:childTnLst>
                                </p:cTn>
                              </p:par>
                              <p:par>
                                <p:cTn id="240" presetID="2" presetClass="entr" presetSubtype="8" fill="hold" grpId="0" nodeType="withEffect">
                                  <p:stCondLst>
                                    <p:cond delay="0"/>
                                  </p:stCondLst>
                                  <p:childTnLst>
                                    <p:set>
                                      <p:cBhvr>
                                        <p:cTn id="241" dur="1" fill="hold">
                                          <p:stCondLst>
                                            <p:cond delay="0"/>
                                          </p:stCondLst>
                                        </p:cTn>
                                        <p:tgtEl>
                                          <p:spTgt spid="61"/>
                                        </p:tgtEl>
                                        <p:attrNameLst>
                                          <p:attrName>style.visibility</p:attrName>
                                        </p:attrNameLst>
                                      </p:cBhvr>
                                      <p:to>
                                        <p:strVal val="visible"/>
                                      </p:to>
                                    </p:set>
                                    <p:anim calcmode="lin" valueType="num">
                                      <p:cBhvr additive="base">
                                        <p:cTn id="242" dur="3000" fill="hold"/>
                                        <p:tgtEl>
                                          <p:spTgt spid="61"/>
                                        </p:tgtEl>
                                        <p:attrNameLst>
                                          <p:attrName>ppt_x</p:attrName>
                                        </p:attrNameLst>
                                      </p:cBhvr>
                                      <p:tavLst>
                                        <p:tav tm="0">
                                          <p:val>
                                            <p:strVal val="0-#ppt_w/2"/>
                                          </p:val>
                                        </p:tav>
                                        <p:tav tm="100000">
                                          <p:val>
                                            <p:strVal val="#ppt_x"/>
                                          </p:val>
                                        </p:tav>
                                      </p:tavLst>
                                    </p:anim>
                                    <p:anim calcmode="lin" valueType="num">
                                      <p:cBhvr additive="base">
                                        <p:cTn id="243" dur="3000" fill="hold"/>
                                        <p:tgtEl>
                                          <p:spTgt spid="61"/>
                                        </p:tgtEl>
                                        <p:attrNameLst>
                                          <p:attrName>ppt_y</p:attrName>
                                        </p:attrNameLst>
                                      </p:cBhvr>
                                      <p:tavLst>
                                        <p:tav tm="0">
                                          <p:val>
                                            <p:strVal val="#ppt_y"/>
                                          </p:val>
                                        </p:tav>
                                        <p:tav tm="100000">
                                          <p:val>
                                            <p:strVal val="#ppt_y"/>
                                          </p:val>
                                        </p:tav>
                                      </p:tavLst>
                                    </p:anim>
                                  </p:childTnLst>
                                </p:cTn>
                              </p:par>
                              <p:par>
                                <p:cTn id="244" presetID="2" presetClass="entr" presetSubtype="8" fill="hold" grpId="0" nodeType="withEffect">
                                  <p:stCondLst>
                                    <p:cond delay="0"/>
                                  </p:stCondLst>
                                  <p:childTnLst>
                                    <p:set>
                                      <p:cBhvr>
                                        <p:cTn id="245" dur="1" fill="hold">
                                          <p:stCondLst>
                                            <p:cond delay="0"/>
                                          </p:stCondLst>
                                        </p:cTn>
                                        <p:tgtEl>
                                          <p:spTgt spid="62"/>
                                        </p:tgtEl>
                                        <p:attrNameLst>
                                          <p:attrName>style.visibility</p:attrName>
                                        </p:attrNameLst>
                                      </p:cBhvr>
                                      <p:to>
                                        <p:strVal val="visible"/>
                                      </p:to>
                                    </p:set>
                                    <p:anim calcmode="lin" valueType="num">
                                      <p:cBhvr additive="base">
                                        <p:cTn id="246" dur="3000" fill="hold"/>
                                        <p:tgtEl>
                                          <p:spTgt spid="62"/>
                                        </p:tgtEl>
                                        <p:attrNameLst>
                                          <p:attrName>ppt_x</p:attrName>
                                        </p:attrNameLst>
                                      </p:cBhvr>
                                      <p:tavLst>
                                        <p:tav tm="0">
                                          <p:val>
                                            <p:strVal val="0-#ppt_w/2"/>
                                          </p:val>
                                        </p:tav>
                                        <p:tav tm="100000">
                                          <p:val>
                                            <p:strVal val="#ppt_x"/>
                                          </p:val>
                                        </p:tav>
                                      </p:tavLst>
                                    </p:anim>
                                    <p:anim calcmode="lin" valueType="num">
                                      <p:cBhvr additive="base">
                                        <p:cTn id="247" dur="3000" fill="hold"/>
                                        <p:tgtEl>
                                          <p:spTgt spid="62"/>
                                        </p:tgtEl>
                                        <p:attrNameLst>
                                          <p:attrName>ppt_y</p:attrName>
                                        </p:attrNameLst>
                                      </p:cBhvr>
                                      <p:tavLst>
                                        <p:tav tm="0">
                                          <p:val>
                                            <p:strVal val="#ppt_y"/>
                                          </p:val>
                                        </p:tav>
                                        <p:tav tm="100000">
                                          <p:val>
                                            <p:strVal val="#ppt_y"/>
                                          </p:val>
                                        </p:tav>
                                      </p:tavLst>
                                    </p:anim>
                                  </p:childTnLst>
                                </p:cTn>
                              </p:par>
                              <p:par>
                                <p:cTn id="248" presetID="2" presetClass="entr" presetSubtype="8" fill="hold" grpId="0" nodeType="withEffect">
                                  <p:stCondLst>
                                    <p:cond delay="0"/>
                                  </p:stCondLst>
                                  <p:childTnLst>
                                    <p:set>
                                      <p:cBhvr>
                                        <p:cTn id="249" dur="1" fill="hold">
                                          <p:stCondLst>
                                            <p:cond delay="0"/>
                                          </p:stCondLst>
                                        </p:cTn>
                                        <p:tgtEl>
                                          <p:spTgt spid="63"/>
                                        </p:tgtEl>
                                        <p:attrNameLst>
                                          <p:attrName>style.visibility</p:attrName>
                                        </p:attrNameLst>
                                      </p:cBhvr>
                                      <p:to>
                                        <p:strVal val="visible"/>
                                      </p:to>
                                    </p:set>
                                    <p:anim calcmode="lin" valueType="num">
                                      <p:cBhvr additive="base">
                                        <p:cTn id="250" dur="3000" fill="hold"/>
                                        <p:tgtEl>
                                          <p:spTgt spid="63"/>
                                        </p:tgtEl>
                                        <p:attrNameLst>
                                          <p:attrName>ppt_x</p:attrName>
                                        </p:attrNameLst>
                                      </p:cBhvr>
                                      <p:tavLst>
                                        <p:tav tm="0">
                                          <p:val>
                                            <p:strVal val="0-#ppt_w/2"/>
                                          </p:val>
                                        </p:tav>
                                        <p:tav tm="100000">
                                          <p:val>
                                            <p:strVal val="#ppt_x"/>
                                          </p:val>
                                        </p:tav>
                                      </p:tavLst>
                                    </p:anim>
                                    <p:anim calcmode="lin" valueType="num">
                                      <p:cBhvr additive="base">
                                        <p:cTn id="251" dur="3000" fill="hold"/>
                                        <p:tgtEl>
                                          <p:spTgt spid="63"/>
                                        </p:tgtEl>
                                        <p:attrNameLst>
                                          <p:attrName>ppt_y</p:attrName>
                                        </p:attrNameLst>
                                      </p:cBhvr>
                                      <p:tavLst>
                                        <p:tav tm="0">
                                          <p:val>
                                            <p:strVal val="#ppt_y"/>
                                          </p:val>
                                        </p:tav>
                                        <p:tav tm="100000">
                                          <p:val>
                                            <p:strVal val="#ppt_y"/>
                                          </p:val>
                                        </p:tav>
                                      </p:tavLst>
                                    </p:anim>
                                  </p:childTnLst>
                                </p:cTn>
                              </p:par>
                              <p:par>
                                <p:cTn id="252" presetID="2" presetClass="entr" presetSubtype="8" fill="hold" grpId="0" nodeType="withEffect">
                                  <p:stCondLst>
                                    <p:cond delay="0"/>
                                  </p:stCondLst>
                                  <p:childTnLst>
                                    <p:set>
                                      <p:cBhvr>
                                        <p:cTn id="253" dur="1" fill="hold">
                                          <p:stCondLst>
                                            <p:cond delay="0"/>
                                          </p:stCondLst>
                                        </p:cTn>
                                        <p:tgtEl>
                                          <p:spTgt spid="64"/>
                                        </p:tgtEl>
                                        <p:attrNameLst>
                                          <p:attrName>style.visibility</p:attrName>
                                        </p:attrNameLst>
                                      </p:cBhvr>
                                      <p:to>
                                        <p:strVal val="visible"/>
                                      </p:to>
                                    </p:set>
                                    <p:anim calcmode="lin" valueType="num">
                                      <p:cBhvr additive="base">
                                        <p:cTn id="254" dur="3000" fill="hold"/>
                                        <p:tgtEl>
                                          <p:spTgt spid="64"/>
                                        </p:tgtEl>
                                        <p:attrNameLst>
                                          <p:attrName>ppt_x</p:attrName>
                                        </p:attrNameLst>
                                      </p:cBhvr>
                                      <p:tavLst>
                                        <p:tav tm="0">
                                          <p:val>
                                            <p:strVal val="0-#ppt_w/2"/>
                                          </p:val>
                                        </p:tav>
                                        <p:tav tm="100000">
                                          <p:val>
                                            <p:strVal val="#ppt_x"/>
                                          </p:val>
                                        </p:tav>
                                      </p:tavLst>
                                    </p:anim>
                                    <p:anim calcmode="lin" valueType="num">
                                      <p:cBhvr additive="base">
                                        <p:cTn id="255" dur="3000" fill="hold"/>
                                        <p:tgtEl>
                                          <p:spTgt spid="64"/>
                                        </p:tgtEl>
                                        <p:attrNameLst>
                                          <p:attrName>ppt_y</p:attrName>
                                        </p:attrNameLst>
                                      </p:cBhvr>
                                      <p:tavLst>
                                        <p:tav tm="0">
                                          <p:val>
                                            <p:strVal val="#ppt_y"/>
                                          </p:val>
                                        </p:tav>
                                        <p:tav tm="100000">
                                          <p:val>
                                            <p:strVal val="#ppt_y"/>
                                          </p:val>
                                        </p:tav>
                                      </p:tavLst>
                                    </p:anim>
                                  </p:childTnLst>
                                </p:cTn>
                              </p:par>
                              <p:par>
                                <p:cTn id="256" presetID="2" presetClass="entr" presetSubtype="8" fill="hold" grpId="0" nodeType="withEffect">
                                  <p:stCondLst>
                                    <p:cond delay="0"/>
                                  </p:stCondLst>
                                  <p:childTnLst>
                                    <p:set>
                                      <p:cBhvr>
                                        <p:cTn id="257" dur="1" fill="hold">
                                          <p:stCondLst>
                                            <p:cond delay="0"/>
                                          </p:stCondLst>
                                        </p:cTn>
                                        <p:tgtEl>
                                          <p:spTgt spid="65"/>
                                        </p:tgtEl>
                                        <p:attrNameLst>
                                          <p:attrName>style.visibility</p:attrName>
                                        </p:attrNameLst>
                                      </p:cBhvr>
                                      <p:to>
                                        <p:strVal val="visible"/>
                                      </p:to>
                                    </p:set>
                                    <p:anim calcmode="lin" valueType="num">
                                      <p:cBhvr additive="base">
                                        <p:cTn id="258" dur="3000" fill="hold"/>
                                        <p:tgtEl>
                                          <p:spTgt spid="65"/>
                                        </p:tgtEl>
                                        <p:attrNameLst>
                                          <p:attrName>ppt_x</p:attrName>
                                        </p:attrNameLst>
                                      </p:cBhvr>
                                      <p:tavLst>
                                        <p:tav tm="0">
                                          <p:val>
                                            <p:strVal val="0-#ppt_w/2"/>
                                          </p:val>
                                        </p:tav>
                                        <p:tav tm="100000">
                                          <p:val>
                                            <p:strVal val="#ppt_x"/>
                                          </p:val>
                                        </p:tav>
                                      </p:tavLst>
                                    </p:anim>
                                    <p:anim calcmode="lin" valueType="num">
                                      <p:cBhvr additive="base">
                                        <p:cTn id="259" dur="3000" fill="hold"/>
                                        <p:tgtEl>
                                          <p:spTgt spid="65"/>
                                        </p:tgtEl>
                                        <p:attrNameLst>
                                          <p:attrName>ppt_y</p:attrName>
                                        </p:attrNameLst>
                                      </p:cBhvr>
                                      <p:tavLst>
                                        <p:tav tm="0">
                                          <p:val>
                                            <p:strVal val="#ppt_y"/>
                                          </p:val>
                                        </p:tav>
                                        <p:tav tm="100000">
                                          <p:val>
                                            <p:strVal val="#ppt_y"/>
                                          </p:val>
                                        </p:tav>
                                      </p:tavLst>
                                    </p:anim>
                                  </p:childTnLst>
                                </p:cTn>
                              </p:par>
                              <p:par>
                                <p:cTn id="260" presetID="2" presetClass="entr" presetSubtype="8" fill="hold" grpId="0" nodeType="withEffect">
                                  <p:stCondLst>
                                    <p:cond delay="0"/>
                                  </p:stCondLst>
                                  <p:childTnLst>
                                    <p:set>
                                      <p:cBhvr>
                                        <p:cTn id="261" dur="1" fill="hold">
                                          <p:stCondLst>
                                            <p:cond delay="0"/>
                                          </p:stCondLst>
                                        </p:cTn>
                                        <p:tgtEl>
                                          <p:spTgt spid="66"/>
                                        </p:tgtEl>
                                        <p:attrNameLst>
                                          <p:attrName>style.visibility</p:attrName>
                                        </p:attrNameLst>
                                      </p:cBhvr>
                                      <p:to>
                                        <p:strVal val="visible"/>
                                      </p:to>
                                    </p:set>
                                    <p:anim calcmode="lin" valueType="num">
                                      <p:cBhvr additive="base">
                                        <p:cTn id="262" dur="3000" fill="hold"/>
                                        <p:tgtEl>
                                          <p:spTgt spid="66"/>
                                        </p:tgtEl>
                                        <p:attrNameLst>
                                          <p:attrName>ppt_x</p:attrName>
                                        </p:attrNameLst>
                                      </p:cBhvr>
                                      <p:tavLst>
                                        <p:tav tm="0">
                                          <p:val>
                                            <p:strVal val="0-#ppt_w/2"/>
                                          </p:val>
                                        </p:tav>
                                        <p:tav tm="100000">
                                          <p:val>
                                            <p:strVal val="#ppt_x"/>
                                          </p:val>
                                        </p:tav>
                                      </p:tavLst>
                                    </p:anim>
                                    <p:anim calcmode="lin" valueType="num">
                                      <p:cBhvr additive="base">
                                        <p:cTn id="263" dur="3000" fill="hold"/>
                                        <p:tgtEl>
                                          <p:spTgt spid="66"/>
                                        </p:tgtEl>
                                        <p:attrNameLst>
                                          <p:attrName>ppt_y</p:attrName>
                                        </p:attrNameLst>
                                      </p:cBhvr>
                                      <p:tavLst>
                                        <p:tav tm="0">
                                          <p:val>
                                            <p:strVal val="#ppt_y"/>
                                          </p:val>
                                        </p:tav>
                                        <p:tav tm="100000">
                                          <p:val>
                                            <p:strVal val="#ppt_y"/>
                                          </p:val>
                                        </p:tav>
                                      </p:tavLst>
                                    </p:anim>
                                  </p:childTnLst>
                                </p:cTn>
                              </p:par>
                              <p:par>
                                <p:cTn id="264" presetID="2" presetClass="entr" presetSubtype="8" fill="hold" grpId="0" nodeType="withEffect">
                                  <p:stCondLst>
                                    <p:cond delay="0"/>
                                  </p:stCondLst>
                                  <p:childTnLst>
                                    <p:set>
                                      <p:cBhvr>
                                        <p:cTn id="265" dur="1" fill="hold">
                                          <p:stCondLst>
                                            <p:cond delay="0"/>
                                          </p:stCondLst>
                                        </p:cTn>
                                        <p:tgtEl>
                                          <p:spTgt spid="67"/>
                                        </p:tgtEl>
                                        <p:attrNameLst>
                                          <p:attrName>style.visibility</p:attrName>
                                        </p:attrNameLst>
                                      </p:cBhvr>
                                      <p:to>
                                        <p:strVal val="visible"/>
                                      </p:to>
                                    </p:set>
                                    <p:anim calcmode="lin" valueType="num">
                                      <p:cBhvr additive="base">
                                        <p:cTn id="266" dur="3000" fill="hold"/>
                                        <p:tgtEl>
                                          <p:spTgt spid="67"/>
                                        </p:tgtEl>
                                        <p:attrNameLst>
                                          <p:attrName>ppt_x</p:attrName>
                                        </p:attrNameLst>
                                      </p:cBhvr>
                                      <p:tavLst>
                                        <p:tav tm="0">
                                          <p:val>
                                            <p:strVal val="0-#ppt_w/2"/>
                                          </p:val>
                                        </p:tav>
                                        <p:tav tm="100000">
                                          <p:val>
                                            <p:strVal val="#ppt_x"/>
                                          </p:val>
                                        </p:tav>
                                      </p:tavLst>
                                    </p:anim>
                                    <p:anim calcmode="lin" valueType="num">
                                      <p:cBhvr additive="base">
                                        <p:cTn id="267" dur="3000" fill="hold"/>
                                        <p:tgtEl>
                                          <p:spTgt spid="67"/>
                                        </p:tgtEl>
                                        <p:attrNameLst>
                                          <p:attrName>ppt_y</p:attrName>
                                        </p:attrNameLst>
                                      </p:cBhvr>
                                      <p:tavLst>
                                        <p:tav tm="0">
                                          <p:val>
                                            <p:strVal val="#ppt_y"/>
                                          </p:val>
                                        </p:tav>
                                        <p:tav tm="100000">
                                          <p:val>
                                            <p:strVal val="#ppt_y"/>
                                          </p:val>
                                        </p:tav>
                                      </p:tavLst>
                                    </p:anim>
                                  </p:childTnLst>
                                </p:cTn>
                              </p:par>
                              <p:par>
                                <p:cTn id="268" presetID="2" presetClass="entr" presetSubtype="8" fill="hold" grpId="0" nodeType="withEffect">
                                  <p:stCondLst>
                                    <p:cond delay="0"/>
                                  </p:stCondLst>
                                  <p:childTnLst>
                                    <p:set>
                                      <p:cBhvr>
                                        <p:cTn id="269" dur="1" fill="hold">
                                          <p:stCondLst>
                                            <p:cond delay="0"/>
                                          </p:stCondLst>
                                        </p:cTn>
                                        <p:tgtEl>
                                          <p:spTgt spid="68"/>
                                        </p:tgtEl>
                                        <p:attrNameLst>
                                          <p:attrName>style.visibility</p:attrName>
                                        </p:attrNameLst>
                                      </p:cBhvr>
                                      <p:to>
                                        <p:strVal val="visible"/>
                                      </p:to>
                                    </p:set>
                                    <p:anim calcmode="lin" valueType="num">
                                      <p:cBhvr additive="base">
                                        <p:cTn id="270" dur="3000" fill="hold"/>
                                        <p:tgtEl>
                                          <p:spTgt spid="68"/>
                                        </p:tgtEl>
                                        <p:attrNameLst>
                                          <p:attrName>ppt_x</p:attrName>
                                        </p:attrNameLst>
                                      </p:cBhvr>
                                      <p:tavLst>
                                        <p:tav tm="0">
                                          <p:val>
                                            <p:strVal val="0-#ppt_w/2"/>
                                          </p:val>
                                        </p:tav>
                                        <p:tav tm="100000">
                                          <p:val>
                                            <p:strVal val="#ppt_x"/>
                                          </p:val>
                                        </p:tav>
                                      </p:tavLst>
                                    </p:anim>
                                    <p:anim calcmode="lin" valueType="num">
                                      <p:cBhvr additive="base">
                                        <p:cTn id="271" dur="3000" fill="hold"/>
                                        <p:tgtEl>
                                          <p:spTgt spid="68"/>
                                        </p:tgtEl>
                                        <p:attrNameLst>
                                          <p:attrName>ppt_y</p:attrName>
                                        </p:attrNameLst>
                                      </p:cBhvr>
                                      <p:tavLst>
                                        <p:tav tm="0">
                                          <p:val>
                                            <p:strVal val="#ppt_y"/>
                                          </p:val>
                                        </p:tav>
                                        <p:tav tm="100000">
                                          <p:val>
                                            <p:strVal val="#ppt_y"/>
                                          </p:val>
                                        </p:tav>
                                      </p:tavLst>
                                    </p:anim>
                                  </p:childTnLst>
                                </p:cTn>
                              </p:par>
                              <p:par>
                                <p:cTn id="272" presetID="2" presetClass="entr" presetSubtype="8" fill="hold" grpId="0" nodeType="withEffect">
                                  <p:stCondLst>
                                    <p:cond delay="0"/>
                                  </p:stCondLst>
                                  <p:childTnLst>
                                    <p:set>
                                      <p:cBhvr>
                                        <p:cTn id="273" dur="1" fill="hold">
                                          <p:stCondLst>
                                            <p:cond delay="0"/>
                                          </p:stCondLst>
                                        </p:cTn>
                                        <p:tgtEl>
                                          <p:spTgt spid="69"/>
                                        </p:tgtEl>
                                        <p:attrNameLst>
                                          <p:attrName>style.visibility</p:attrName>
                                        </p:attrNameLst>
                                      </p:cBhvr>
                                      <p:to>
                                        <p:strVal val="visible"/>
                                      </p:to>
                                    </p:set>
                                    <p:anim calcmode="lin" valueType="num">
                                      <p:cBhvr additive="base">
                                        <p:cTn id="274" dur="3000" fill="hold"/>
                                        <p:tgtEl>
                                          <p:spTgt spid="69"/>
                                        </p:tgtEl>
                                        <p:attrNameLst>
                                          <p:attrName>ppt_x</p:attrName>
                                        </p:attrNameLst>
                                      </p:cBhvr>
                                      <p:tavLst>
                                        <p:tav tm="0">
                                          <p:val>
                                            <p:strVal val="0-#ppt_w/2"/>
                                          </p:val>
                                        </p:tav>
                                        <p:tav tm="100000">
                                          <p:val>
                                            <p:strVal val="#ppt_x"/>
                                          </p:val>
                                        </p:tav>
                                      </p:tavLst>
                                    </p:anim>
                                    <p:anim calcmode="lin" valueType="num">
                                      <p:cBhvr additive="base">
                                        <p:cTn id="275" dur="3000" fill="hold"/>
                                        <p:tgtEl>
                                          <p:spTgt spid="69"/>
                                        </p:tgtEl>
                                        <p:attrNameLst>
                                          <p:attrName>ppt_y</p:attrName>
                                        </p:attrNameLst>
                                      </p:cBhvr>
                                      <p:tavLst>
                                        <p:tav tm="0">
                                          <p:val>
                                            <p:strVal val="#ppt_y"/>
                                          </p:val>
                                        </p:tav>
                                        <p:tav tm="100000">
                                          <p:val>
                                            <p:strVal val="#ppt_y"/>
                                          </p:val>
                                        </p:tav>
                                      </p:tavLst>
                                    </p:anim>
                                  </p:childTnLst>
                                </p:cTn>
                              </p:par>
                              <p:par>
                                <p:cTn id="276" presetID="2" presetClass="entr" presetSubtype="8" fill="hold" grpId="0" nodeType="withEffect">
                                  <p:stCondLst>
                                    <p:cond delay="0"/>
                                  </p:stCondLst>
                                  <p:childTnLst>
                                    <p:set>
                                      <p:cBhvr>
                                        <p:cTn id="277" dur="1" fill="hold">
                                          <p:stCondLst>
                                            <p:cond delay="0"/>
                                          </p:stCondLst>
                                        </p:cTn>
                                        <p:tgtEl>
                                          <p:spTgt spid="70"/>
                                        </p:tgtEl>
                                        <p:attrNameLst>
                                          <p:attrName>style.visibility</p:attrName>
                                        </p:attrNameLst>
                                      </p:cBhvr>
                                      <p:to>
                                        <p:strVal val="visible"/>
                                      </p:to>
                                    </p:set>
                                    <p:anim calcmode="lin" valueType="num">
                                      <p:cBhvr additive="base">
                                        <p:cTn id="278" dur="3000" fill="hold"/>
                                        <p:tgtEl>
                                          <p:spTgt spid="70"/>
                                        </p:tgtEl>
                                        <p:attrNameLst>
                                          <p:attrName>ppt_x</p:attrName>
                                        </p:attrNameLst>
                                      </p:cBhvr>
                                      <p:tavLst>
                                        <p:tav tm="0">
                                          <p:val>
                                            <p:strVal val="0-#ppt_w/2"/>
                                          </p:val>
                                        </p:tav>
                                        <p:tav tm="100000">
                                          <p:val>
                                            <p:strVal val="#ppt_x"/>
                                          </p:val>
                                        </p:tav>
                                      </p:tavLst>
                                    </p:anim>
                                    <p:anim calcmode="lin" valueType="num">
                                      <p:cBhvr additive="base">
                                        <p:cTn id="279" dur="3000" fill="hold"/>
                                        <p:tgtEl>
                                          <p:spTgt spid="70"/>
                                        </p:tgtEl>
                                        <p:attrNameLst>
                                          <p:attrName>ppt_y</p:attrName>
                                        </p:attrNameLst>
                                      </p:cBhvr>
                                      <p:tavLst>
                                        <p:tav tm="0">
                                          <p:val>
                                            <p:strVal val="#ppt_y"/>
                                          </p:val>
                                        </p:tav>
                                        <p:tav tm="100000">
                                          <p:val>
                                            <p:strVal val="#ppt_y"/>
                                          </p:val>
                                        </p:tav>
                                      </p:tavLst>
                                    </p:anim>
                                  </p:childTnLst>
                                </p:cTn>
                              </p:par>
                              <p:par>
                                <p:cTn id="280" presetID="2" presetClass="entr" presetSubtype="8" fill="hold" grpId="0" nodeType="withEffect">
                                  <p:stCondLst>
                                    <p:cond delay="0"/>
                                  </p:stCondLst>
                                  <p:childTnLst>
                                    <p:set>
                                      <p:cBhvr>
                                        <p:cTn id="281" dur="1" fill="hold">
                                          <p:stCondLst>
                                            <p:cond delay="0"/>
                                          </p:stCondLst>
                                        </p:cTn>
                                        <p:tgtEl>
                                          <p:spTgt spid="71"/>
                                        </p:tgtEl>
                                        <p:attrNameLst>
                                          <p:attrName>style.visibility</p:attrName>
                                        </p:attrNameLst>
                                      </p:cBhvr>
                                      <p:to>
                                        <p:strVal val="visible"/>
                                      </p:to>
                                    </p:set>
                                    <p:anim calcmode="lin" valueType="num">
                                      <p:cBhvr additive="base">
                                        <p:cTn id="282" dur="3000" fill="hold"/>
                                        <p:tgtEl>
                                          <p:spTgt spid="71"/>
                                        </p:tgtEl>
                                        <p:attrNameLst>
                                          <p:attrName>ppt_x</p:attrName>
                                        </p:attrNameLst>
                                      </p:cBhvr>
                                      <p:tavLst>
                                        <p:tav tm="0">
                                          <p:val>
                                            <p:strVal val="0-#ppt_w/2"/>
                                          </p:val>
                                        </p:tav>
                                        <p:tav tm="100000">
                                          <p:val>
                                            <p:strVal val="#ppt_x"/>
                                          </p:val>
                                        </p:tav>
                                      </p:tavLst>
                                    </p:anim>
                                    <p:anim calcmode="lin" valueType="num">
                                      <p:cBhvr additive="base">
                                        <p:cTn id="283" dur="3000" fill="hold"/>
                                        <p:tgtEl>
                                          <p:spTgt spid="71"/>
                                        </p:tgtEl>
                                        <p:attrNameLst>
                                          <p:attrName>ppt_y</p:attrName>
                                        </p:attrNameLst>
                                      </p:cBhvr>
                                      <p:tavLst>
                                        <p:tav tm="0">
                                          <p:val>
                                            <p:strVal val="#ppt_y"/>
                                          </p:val>
                                        </p:tav>
                                        <p:tav tm="100000">
                                          <p:val>
                                            <p:strVal val="#ppt_y"/>
                                          </p:val>
                                        </p:tav>
                                      </p:tavLst>
                                    </p:anim>
                                  </p:childTnLst>
                                </p:cTn>
                              </p:par>
                              <p:par>
                                <p:cTn id="284" presetID="2" presetClass="entr" presetSubtype="8" fill="hold" grpId="0" nodeType="withEffect">
                                  <p:stCondLst>
                                    <p:cond delay="0"/>
                                  </p:stCondLst>
                                  <p:childTnLst>
                                    <p:set>
                                      <p:cBhvr>
                                        <p:cTn id="285" dur="1" fill="hold">
                                          <p:stCondLst>
                                            <p:cond delay="0"/>
                                          </p:stCondLst>
                                        </p:cTn>
                                        <p:tgtEl>
                                          <p:spTgt spid="72"/>
                                        </p:tgtEl>
                                        <p:attrNameLst>
                                          <p:attrName>style.visibility</p:attrName>
                                        </p:attrNameLst>
                                      </p:cBhvr>
                                      <p:to>
                                        <p:strVal val="visible"/>
                                      </p:to>
                                    </p:set>
                                    <p:anim calcmode="lin" valueType="num">
                                      <p:cBhvr additive="base">
                                        <p:cTn id="286" dur="3000" fill="hold"/>
                                        <p:tgtEl>
                                          <p:spTgt spid="72"/>
                                        </p:tgtEl>
                                        <p:attrNameLst>
                                          <p:attrName>ppt_x</p:attrName>
                                        </p:attrNameLst>
                                      </p:cBhvr>
                                      <p:tavLst>
                                        <p:tav tm="0">
                                          <p:val>
                                            <p:strVal val="0-#ppt_w/2"/>
                                          </p:val>
                                        </p:tav>
                                        <p:tav tm="100000">
                                          <p:val>
                                            <p:strVal val="#ppt_x"/>
                                          </p:val>
                                        </p:tav>
                                      </p:tavLst>
                                    </p:anim>
                                    <p:anim calcmode="lin" valueType="num">
                                      <p:cBhvr additive="base">
                                        <p:cTn id="287" dur="3000" fill="hold"/>
                                        <p:tgtEl>
                                          <p:spTgt spid="72"/>
                                        </p:tgtEl>
                                        <p:attrNameLst>
                                          <p:attrName>ppt_y</p:attrName>
                                        </p:attrNameLst>
                                      </p:cBhvr>
                                      <p:tavLst>
                                        <p:tav tm="0">
                                          <p:val>
                                            <p:strVal val="#ppt_y"/>
                                          </p:val>
                                        </p:tav>
                                        <p:tav tm="100000">
                                          <p:val>
                                            <p:strVal val="#ppt_y"/>
                                          </p:val>
                                        </p:tav>
                                      </p:tavLst>
                                    </p:anim>
                                  </p:childTnLst>
                                </p:cTn>
                              </p:par>
                              <p:par>
                                <p:cTn id="288" presetID="2" presetClass="entr" presetSubtype="8" fill="hold" grpId="0" nodeType="withEffect">
                                  <p:stCondLst>
                                    <p:cond delay="0"/>
                                  </p:stCondLst>
                                  <p:childTnLst>
                                    <p:set>
                                      <p:cBhvr>
                                        <p:cTn id="289" dur="1" fill="hold">
                                          <p:stCondLst>
                                            <p:cond delay="0"/>
                                          </p:stCondLst>
                                        </p:cTn>
                                        <p:tgtEl>
                                          <p:spTgt spid="73"/>
                                        </p:tgtEl>
                                        <p:attrNameLst>
                                          <p:attrName>style.visibility</p:attrName>
                                        </p:attrNameLst>
                                      </p:cBhvr>
                                      <p:to>
                                        <p:strVal val="visible"/>
                                      </p:to>
                                    </p:set>
                                    <p:anim calcmode="lin" valueType="num">
                                      <p:cBhvr additive="base">
                                        <p:cTn id="290" dur="3000" fill="hold"/>
                                        <p:tgtEl>
                                          <p:spTgt spid="73"/>
                                        </p:tgtEl>
                                        <p:attrNameLst>
                                          <p:attrName>ppt_x</p:attrName>
                                        </p:attrNameLst>
                                      </p:cBhvr>
                                      <p:tavLst>
                                        <p:tav tm="0">
                                          <p:val>
                                            <p:strVal val="0-#ppt_w/2"/>
                                          </p:val>
                                        </p:tav>
                                        <p:tav tm="100000">
                                          <p:val>
                                            <p:strVal val="#ppt_x"/>
                                          </p:val>
                                        </p:tav>
                                      </p:tavLst>
                                    </p:anim>
                                    <p:anim calcmode="lin" valueType="num">
                                      <p:cBhvr additive="base">
                                        <p:cTn id="291" dur="3000" fill="hold"/>
                                        <p:tgtEl>
                                          <p:spTgt spid="73"/>
                                        </p:tgtEl>
                                        <p:attrNameLst>
                                          <p:attrName>ppt_y</p:attrName>
                                        </p:attrNameLst>
                                      </p:cBhvr>
                                      <p:tavLst>
                                        <p:tav tm="0">
                                          <p:val>
                                            <p:strVal val="#ppt_y"/>
                                          </p:val>
                                        </p:tav>
                                        <p:tav tm="100000">
                                          <p:val>
                                            <p:strVal val="#ppt_y"/>
                                          </p:val>
                                        </p:tav>
                                      </p:tavLst>
                                    </p:anim>
                                  </p:childTnLst>
                                </p:cTn>
                              </p:par>
                              <p:par>
                                <p:cTn id="292" presetID="2" presetClass="entr" presetSubtype="8" fill="hold" grpId="0" nodeType="withEffect">
                                  <p:stCondLst>
                                    <p:cond delay="0"/>
                                  </p:stCondLst>
                                  <p:childTnLst>
                                    <p:set>
                                      <p:cBhvr>
                                        <p:cTn id="293" dur="1" fill="hold">
                                          <p:stCondLst>
                                            <p:cond delay="0"/>
                                          </p:stCondLst>
                                        </p:cTn>
                                        <p:tgtEl>
                                          <p:spTgt spid="74"/>
                                        </p:tgtEl>
                                        <p:attrNameLst>
                                          <p:attrName>style.visibility</p:attrName>
                                        </p:attrNameLst>
                                      </p:cBhvr>
                                      <p:to>
                                        <p:strVal val="visible"/>
                                      </p:to>
                                    </p:set>
                                    <p:anim calcmode="lin" valueType="num">
                                      <p:cBhvr additive="base">
                                        <p:cTn id="294" dur="3000" fill="hold"/>
                                        <p:tgtEl>
                                          <p:spTgt spid="74"/>
                                        </p:tgtEl>
                                        <p:attrNameLst>
                                          <p:attrName>ppt_x</p:attrName>
                                        </p:attrNameLst>
                                      </p:cBhvr>
                                      <p:tavLst>
                                        <p:tav tm="0">
                                          <p:val>
                                            <p:strVal val="0-#ppt_w/2"/>
                                          </p:val>
                                        </p:tav>
                                        <p:tav tm="100000">
                                          <p:val>
                                            <p:strVal val="#ppt_x"/>
                                          </p:val>
                                        </p:tav>
                                      </p:tavLst>
                                    </p:anim>
                                    <p:anim calcmode="lin" valueType="num">
                                      <p:cBhvr additive="base">
                                        <p:cTn id="295" dur="3000" fill="hold"/>
                                        <p:tgtEl>
                                          <p:spTgt spid="74"/>
                                        </p:tgtEl>
                                        <p:attrNameLst>
                                          <p:attrName>ppt_y</p:attrName>
                                        </p:attrNameLst>
                                      </p:cBhvr>
                                      <p:tavLst>
                                        <p:tav tm="0">
                                          <p:val>
                                            <p:strVal val="#ppt_y"/>
                                          </p:val>
                                        </p:tav>
                                        <p:tav tm="100000">
                                          <p:val>
                                            <p:strVal val="#ppt_y"/>
                                          </p:val>
                                        </p:tav>
                                      </p:tavLst>
                                    </p:anim>
                                  </p:childTnLst>
                                </p:cTn>
                              </p:par>
                              <p:par>
                                <p:cTn id="296" presetID="2" presetClass="entr" presetSubtype="8" fill="hold" grpId="0" nodeType="withEffect">
                                  <p:stCondLst>
                                    <p:cond delay="0"/>
                                  </p:stCondLst>
                                  <p:childTnLst>
                                    <p:set>
                                      <p:cBhvr>
                                        <p:cTn id="297" dur="1" fill="hold">
                                          <p:stCondLst>
                                            <p:cond delay="0"/>
                                          </p:stCondLst>
                                        </p:cTn>
                                        <p:tgtEl>
                                          <p:spTgt spid="75"/>
                                        </p:tgtEl>
                                        <p:attrNameLst>
                                          <p:attrName>style.visibility</p:attrName>
                                        </p:attrNameLst>
                                      </p:cBhvr>
                                      <p:to>
                                        <p:strVal val="visible"/>
                                      </p:to>
                                    </p:set>
                                    <p:anim calcmode="lin" valueType="num">
                                      <p:cBhvr additive="base">
                                        <p:cTn id="298" dur="3000" fill="hold"/>
                                        <p:tgtEl>
                                          <p:spTgt spid="75"/>
                                        </p:tgtEl>
                                        <p:attrNameLst>
                                          <p:attrName>ppt_x</p:attrName>
                                        </p:attrNameLst>
                                      </p:cBhvr>
                                      <p:tavLst>
                                        <p:tav tm="0">
                                          <p:val>
                                            <p:strVal val="0-#ppt_w/2"/>
                                          </p:val>
                                        </p:tav>
                                        <p:tav tm="100000">
                                          <p:val>
                                            <p:strVal val="#ppt_x"/>
                                          </p:val>
                                        </p:tav>
                                      </p:tavLst>
                                    </p:anim>
                                    <p:anim calcmode="lin" valueType="num">
                                      <p:cBhvr additive="base">
                                        <p:cTn id="299" dur="3000" fill="hold"/>
                                        <p:tgtEl>
                                          <p:spTgt spid="75"/>
                                        </p:tgtEl>
                                        <p:attrNameLst>
                                          <p:attrName>ppt_y</p:attrName>
                                        </p:attrNameLst>
                                      </p:cBhvr>
                                      <p:tavLst>
                                        <p:tav tm="0">
                                          <p:val>
                                            <p:strVal val="#ppt_y"/>
                                          </p:val>
                                        </p:tav>
                                        <p:tav tm="100000">
                                          <p:val>
                                            <p:strVal val="#ppt_y"/>
                                          </p:val>
                                        </p:tav>
                                      </p:tavLst>
                                    </p:anim>
                                  </p:childTnLst>
                                </p:cTn>
                              </p:par>
                              <p:par>
                                <p:cTn id="300" presetID="2" presetClass="entr" presetSubtype="8" fill="hold" grpId="0" nodeType="withEffect">
                                  <p:stCondLst>
                                    <p:cond delay="0"/>
                                  </p:stCondLst>
                                  <p:childTnLst>
                                    <p:set>
                                      <p:cBhvr>
                                        <p:cTn id="301" dur="1" fill="hold">
                                          <p:stCondLst>
                                            <p:cond delay="0"/>
                                          </p:stCondLst>
                                        </p:cTn>
                                        <p:tgtEl>
                                          <p:spTgt spid="76"/>
                                        </p:tgtEl>
                                        <p:attrNameLst>
                                          <p:attrName>style.visibility</p:attrName>
                                        </p:attrNameLst>
                                      </p:cBhvr>
                                      <p:to>
                                        <p:strVal val="visible"/>
                                      </p:to>
                                    </p:set>
                                    <p:anim calcmode="lin" valueType="num">
                                      <p:cBhvr additive="base">
                                        <p:cTn id="302" dur="3000" fill="hold"/>
                                        <p:tgtEl>
                                          <p:spTgt spid="76"/>
                                        </p:tgtEl>
                                        <p:attrNameLst>
                                          <p:attrName>ppt_x</p:attrName>
                                        </p:attrNameLst>
                                      </p:cBhvr>
                                      <p:tavLst>
                                        <p:tav tm="0">
                                          <p:val>
                                            <p:strVal val="0-#ppt_w/2"/>
                                          </p:val>
                                        </p:tav>
                                        <p:tav tm="100000">
                                          <p:val>
                                            <p:strVal val="#ppt_x"/>
                                          </p:val>
                                        </p:tav>
                                      </p:tavLst>
                                    </p:anim>
                                    <p:anim calcmode="lin" valueType="num">
                                      <p:cBhvr additive="base">
                                        <p:cTn id="303" dur="3000" fill="hold"/>
                                        <p:tgtEl>
                                          <p:spTgt spid="76"/>
                                        </p:tgtEl>
                                        <p:attrNameLst>
                                          <p:attrName>ppt_y</p:attrName>
                                        </p:attrNameLst>
                                      </p:cBhvr>
                                      <p:tavLst>
                                        <p:tav tm="0">
                                          <p:val>
                                            <p:strVal val="#ppt_y"/>
                                          </p:val>
                                        </p:tav>
                                        <p:tav tm="100000">
                                          <p:val>
                                            <p:strVal val="#ppt_y"/>
                                          </p:val>
                                        </p:tav>
                                      </p:tavLst>
                                    </p:anim>
                                  </p:childTnLst>
                                </p:cTn>
                              </p:par>
                              <p:par>
                                <p:cTn id="304" presetID="2" presetClass="entr" presetSubtype="8" fill="hold" grpId="0" nodeType="withEffect">
                                  <p:stCondLst>
                                    <p:cond delay="0"/>
                                  </p:stCondLst>
                                  <p:childTnLst>
                                    <p:set>
                                      <p:cBhvr>
                                        <p:cTn id="305" dur="1" fill="hold">
                                          <p:stCondLst>
                                            <p:cond delay="0"/>
                                          </p:stCondLst>
                                        </p:cTn>
                                        <p:tgtEl>
                                          <p:spTgt spid="77"/>
                                        </p:tgtEl>
                                        <p:attrNameLst>
                                          <p:attrName>style.visibility</p:attrName>
                                        </p:attrNameLst>
                                      </p:cBhvr>
                                      <p:to>
                                        <p:strVal val="visible"/>
                                      </p:to>
                                    </p:set>
                                    <p:anim calcmode="lin" valueType="num">
                                      <p:cBhvr additive="base">
                                        <p:cTn id="306" dur="3000" fill="hold"/>
                                        <p:tgtEl>
                                          <p:spTgt spid="77"/>
                                        </p:tgtEl>
                                        <p:attrNameLst>
                                          <p:attrName>ppt_x</p:attrName>
                                        </p:attrNameLst>
                                      </p:cBhvr>
                                      <p:tavLst>
                                        <p:tav tm="0">
                                          <p:val>
                                            <p:strVal val="0-#ppt_w/2"/>
                                          </p:val>
                                        </p:tav>
                                        <p:tav tm="100000">
                                          <p:val>
                                            <p:strVal val="#ppt_x"/>
                                          </p:val>
                                        </p:tav>
                                      </p:tavLst>
                                    </p:anim>
                                    <p:anim calcmode="lin" valueType="num">
                                      <p:cBhvr additive="base">
                                        <p:cTn id="307" dur="3000" fill="hold"/>
                                        <p:tgtEl>
                                          <p:spTgt spid="77"/>
                                        </p:tgtEl>
                                        <p:attrNameLst>
                                          <p:attrName>ppt_y</p:attrName>
                                        </p:attrNameLst>
                                      </p:cBhvr>
                                      <p:tavLst>
                                        <p:tav tm="0">
                                          <p:val>
                                            <p:strVal val="#ppt_y"/>
                                          </p:val>
                                        </p:tav>
                                        <p:tav tm="100000">
                                          <p:val>
                                            <p:strVal val="#ppt_y"/>
                                          </p:val>
                                        </p:tav>
                                      </p:tavLst>
                                    </p:anim>
                                  </p:childTnLst>
                                </p:cTn>
                              </p:par>
                              <p:par>
                                <p:cTn id="308" presetID="2" presetClass="entr" presetSubtype="8" fill="hold" grpId="0" nodeType="withEffect">
                                  <p:stCondLst>
                                    <p:cond delay="0"/>
                                  </p:stCondLst>
                                  <p:childTnLst>
                                    <p:set>
                                      <p:cBhvr>
                                        <p:cTn id="309" dur="1" fill="hold">
                                          <p:stCondLst>
                                            <p:cond delay="0"/>
                                          </p:stCondLst>
                                        </p:cTn>
                                        <p:tgtEl>
                                          <p:spTgt spid="78"/>
                                        </p:tgtEl>
                                        <p:attrNameLst>
                                          <p:attrName>style.visibility</p:attrName>
                                        </p:attrNameLst>
                                      </p:cBhvr>
                                      <p:to>
                                        <p:strVal val="visible"/>
                                      </p:to>
                                    </p:set>
                                    <p:anim calcmode="lin" valueType="num">
                                      <p:cBhvr additive="base">
                                        <p:cTn id="310" dur="3000" fill="hold"/>
                                        <p:tgtEl>
                                          <p:spTgt spid="78"/>
                                        </p:tgtEl>
                                        <p:attrNameLst>
                                          <p:attrName>ppt_x</p:attrName>
                                        </p:attrNameLst>
                                      </p:cBhvr>
                                      <p:tavLst>
                                        <p:tav tm="0">
                                          <p:val>
                                            <p:strVal val="0-#ppt_w/2"/>
                                          </p:val>
                                        </p:tav>
                                        <p:tav tm="100000">
                                          <p:val>
                                            <p:strVal val="#ppt_x"/>
                                          </p:val>
                                        </p:tav>
                                      </p:tavLst>
                                    </p:anim>
                                    <p:anim calcmode="lin" valueType="num">
                                      <p:cBhvr additive="base">
                                        <p:cTn id="311" dur="3000" fill="hold"/>
                                        <p:tgtEl>
                                          <p:spTgt spid="78"/>
                                        </p:tgtEl>
                                        <p:attrNameLst>
                                          <p:attrName>ppt_y</p:attrName>
                                        </p:attrNameLst>
                                      </p:cBhvr>
                                      <p:tavLst>
                                        <p:tav tm="0">
                                          <p:val>
                                            <p:strVal val="#ppt_y"/>
                                          </p:val>
                                        </p:tav>
                                        <p:tav tm="100000">
                                          <p:val>
                                            <p:strVal val="#ppt_y"/>
                                          </p:val>
                                        </p:tav>
                                      </p:tavLst>
                                    </p:anim>
                                  </p:childTnLst>
                                </p:cTn>
                              </p:par>
                              <p:par>
                                <p:cTn id="312" presetID="2" presetClass="entr" presetSubtype="8" fill="hold" grpId="0" nodeType="withEffect">
                                  <p:stCondLst>
                                    <p:cond delay="0"/>
                                  </p:stCondLst>
                                  <p:childTnLst>
                                    <p:set>
                                      <p:cBhvr>
                                        <p:cTn id="313" dur="1" fill="hold">
                                          <p:stCondLst>
                                            <p:cond delay="0"/>
                                          </p:stCondLst>
                                        </p:cTn>
                                        <p:tgtEl>
                                          <p:spTgt spid="79"/>
                                        </p:tgtEl>
                                        <p:attrNameLst>
                                          <p:attrName>style.visibility</p:attrName>
                                        </p:attrNameLst>
                                      </p:cBhvr>
                                      <p:to>
                                        <p:strVal val="visible"/>
                                      </p:to>
                                    </p:set>
                                    <p:anim calcmode="lin" valueType="num">
                                      <p:cBhvr additive="base">
                                        <p:cTn id="314" dur="3000" fill="hold"/>
                                        <p:tgtEl>
                                          <p:spTgt spid="79"/>
                                        </p:tgtEl>
                                        <p:attrNameLst>
                                          <p:attrName>ppt_x</p:attrName>
                                        </p:attrNameLst>
                                      </p:cBhvr>
                                      <p:tavLst>
                                        <p:tav tm="0">
                                          <p:val>
                                            <p:strVal val="0-#ppt_w/2"/>
                                          </p:val>
                                        </p:tav>
                                        <p:tav tm="100000">
                                          <p:val>
                                            <p:strVal val="#ppt_x"/>
                                          </p:val>
                                        </p:tav>
                                      </p:tavLst>
                                    </p:anim>
                                    <p:anim calcmode="lin" valueType="num">
                                      <p:cBhvr additive="base">
                                        <p:cTn id="315" dur="3000" fill="hold"/>
                                        <p:tgtEl>
                                          <p:spTgt spid="79"/>
                                        </p:tgtEl>
                                        <p:attrNameLst>
                                          <p:attrName>ppt_y</p:attrName>
                                        </p:attrNameLst>
                                      </p:cBhvr>
                                      <p:tavLst>
                                        <p:tav tm="0">
                                          <p:val>
                                            <p:strVal val="#ppt_y"/>
                                          </p:val>
                                        </p:tav>
                                        <p:tav tm="100000">
                                          <p:val>
                                            <p:strVal val="#ppt_y"/>
                                          </p:val>
                                        </p:tav>
                                      </p:tavLst>
                                    </p:anim>
                                  </p:childTnLst>
                                </p:cTn>
                              </p:par>
                              <p:par>
                                <p:cTn id="316" presetID="2" presetClass="entr" presetSubtype="8" fill="hold" grpId="0" nodeType="withEffect">
                                  <p:stCondLst>
                                    <p:cond delay="0"/>
                                  </p:stCondLst>
                                  <p:childTnLst>
                                    <p:set>
                                      <p:cBhvr>
                                        <p:cTn id="317" dur="1" fill="hold">
                                          <p:stCondLst>
                                            <p:cond delay="0"/>
                                          </p:stCondLst>
                                        </p:cTn>
                                        <p:tgtEl>
                                          <p:spTgt spid="80"/>
                                        </p:tgtEl>
                                        <p:attrNameLst>
                                          <p:attrName>style.visibility</p:attrName>
                                        </p:attrNameLst>
                                      </p:cBhvr>
                                      <p:to>
                                        <p:strVal val="visible"/>
                                      </p:to>
                                    </p:set>
                                    <p:anim calcmode="lin" valueType="num">
                                      <p:cBhvr additive="base">
                                        <p:cTn id="318" dur="3000" fill="hold"/>
                                        <p:tgtEl>
                                          <p:spTgt spid="80"/>
                                        </p:tgtEl>
                                        <p:attrNameLst>
                                          <p:attrName>ppt_x</p:attrName>
                                        </p:attrNameLst>
                                      </p:cBhvr>
                                      <p:tavLst>
                                        <p:tav tm="0">
                                          <p:val>
                                            <p:strVal val="0-#ppt_w/2"/>
                                          </p:val>
                                        </p:tav>
                                        <p:tav tm="100000">
                                          <p:val>
                                            <p:strVal val="#ppt_x"/>
                                          </p:val>
                                        </p:tav>
                                      </p:tavLst>
                                    </p:anim>
                                    <p:anim calcmode="lin" valueType="num">
                                      <p:cBhvr additive="base">
                                        <p:cTn id="319" dur="3000" fill="hold"/>
                                        <p:tgtEl>
                                          <p:spTgt spid="80"/>
                                        </p:tgtEl>
                                        <p:attrNameLst>
                                          <p:attrName>ppt_y</p:attrName>
                                        </p:attrNameLst>
                                      </p:cBhvr>
                                      <p:tavLst>
                                        <p:tav tm="0">
                                          <p:val>
                                            <p:strVal val="#ppt_y"/>
                                          </p:val>
                                        </p:tav>
                                        <p:tav tm="100000">
                                          <p:val>
                                            <p:strVal val="#ppt_y"/>
                                          </p:val>
                                        </p:tav>
                                      </p:tavLst>
                                    </p:anim>
                                  </p:childTnLst>
                                </p:cTn>
                              </p:par>
                              <p:par>
                                <p:cTn id="320" presetID="8" presetClass="emph" presetSubtype="0" fill="hold" grpId="1" nodeType="withEffect">
                                  <p:stCondLst>
                                    <p:cond delay="0"/>
                                  </p:stCondLst>
                                  <p:childTnLst>
                                    <p:animRot by="21600000">
                                      <p:cBhvr>
                                        <p:cTn id="321" dur="3000" fill="hold"/>
                                        <p:tgtEl>
                                          <p:spTgt spid="29"/>
                                        </p:tgtEl>
                                        <p:attrNameLst>
                                          <p:attrName>r</p:attrName>
                                        </p:attrNameLst>
                                      </p:cBhvr>
                                    </p:animRot>
                                  </p:childTnLst>
                                </p:cTn>
                              </p:par>
                              <p:par>
                                <p:cTn id="322" presetID="8" presetClass="emph" presetSubtype="0" fill="hold" grpId="1" nodeType="withEffect">
                                  <p:stCondLst>
                                    <p:cond delay="0"/>
                                  </p:stCondLst>
                                  <p:childTnLst>
                                    <p:animRot by="21600000">
                                      <p:cBhvr>
                                        <p:cTn id="323" dur="3000" fill="hold"/>
                                        <p:tgtEl>
                                          <p:spTgt spid="31"/>
                                        </p:tgtEl>
                                        <p:attrNameLst>
                                          <p:attrName>r</p:attrName>
                                        </p:attrNameLst>
                                      </p:cBhvr>
                                    </p:animRot>
                                  </p:childTnLst>
                                </p:cTn>
                              </p:par>
                              <p:par>
                                <p:cTn id="324" presetID="8" presetClass="emph" presetSubtype="0" fill="hold" grpId="1" nodeType="withEffect">
                                  <p:stCondLst>
                                    <p:cond delay="0"/>
                                  </p:stCondLst>
                                  <p:childTnLst>
                                    <p:animRot by="21600000">
                                      <p:cBhvr>
                                        <p:cTn id="325" dur="3000" fill="hold"/>
                                        <p:tgtEl>
                                          <p:spTgt spid="33"/>
                                        </p:tgtEl>
                                        <p:attrNameLst>
                                          <p:attrName>r</p:attrName>
                                        </p:attrNameLst>
                                      </p:cBhvr>
                                    </p:animRot>
                                  </p:childTnLst>
                                </p:cTn>
                              </p:par>
                              <p:par>
                                <p:cTn id="326" presetID="8" presetClass="emph" presetSubtype="0" fill="hold" grpId="1" nodeType="withEffect">
                                  <p:stCondLst>
                                    <p:cond delay="0"/>
                                  </p:stCondLst>
                                  <p:childTnLst>
                                    <p:animRot by="21600000">
                                      <p:cBhvr>
                                        <p:cTn id="327" dur="3000" fill="hold"/>
                                        <p:tgtEl>
                                          <p:spTgt spid="35"/>
                                        </p:tgtEl>
                                        <p:attrNameLst>
                                          <p:attrName>r</p:attrName>
                                        </p:attrNameLst>
                                      </p:cBhvr>
                                    </p:animRot>
                                  </p:childTnLst>
                                </p:cTn>
                              </p:par>
                              <p:par>
                                <p:cTn id="328" presetID="8" presetClass="emph" presetSubtype="0" fill="hold" grpId="1" nodeType="withEffect">
                                  <p:stCondLst>
                                    <p:cond delay="0"/>
                                  </p:stCondLst>
                                  <p:childTnLst>
                                    <p:animRot by="21600000">
                                      <p:cBhvr>
                                        <p:cTn id="329" dur="3000" fill="hold"/>
                                        <p:tgtEl>
                                          <p:spTgt spid="37"/>
                                        </p:tgtEl>
                                        <p:attrNameLst>
                                          <p:attrName>r</p:attrName>
                                        </p:attrNameLst>
                                      </p:cBhvr>
                                    </p:animRot>
                                  </p:childTnLst>
                                </p:cTn>
                              </p:par>
                              <p:par>
                                <p:cTn id="330" presetID="8" presetClass="emph" presetSubtype="0" fill="hold" grpId="1" nodeType="withEffect">
                                  <p:stCondLst>
                                    <p:cond delay="0"/>
                                  </p:stCondLst>
                                  <p:childTnLst>
                                    <p:animRot by="21600000">
                                      <p:cBhvr>
                                        <p:cTn id="331" dur="3000" fill="hold"/>
                                        <p:tgtEl>
                                          <p:spTgt spid="39"/>
                                        </p:tgtEl>
                                        <p:attrNameLst>
                                          <p:attrName>r</p:attrName>
                                        </p:attrNameLst>
                                      </p:cBhvr>
                                    </p:animRot>
                                  </p:childTnLst>
                                </p:cTn>
                              </p:par>
                              <p:par>
                                <p:cTn id="332" presetID="8" presetClass="emph" presetSubtype="0" fill="hold" grpId="1" nodeType="withEffect">
                                  <p:stCondLst>
                                    <p:cond delay="0"/>
                                  </p:stCondLst>
                                  <p:childTnLst>
                                    <p:animRot by="21600000">
                                      <p:cBhvr>
                                        <p:cTn id="333" dur="3000" fill="hold"/>
                                        <p:tgtEl>
                                          <p:spTgt spid="41"/>
                                        </p:tgtEl>
                                        <p:attrNameLst>
                                          <p:attrName>r</p:attrName>
                                        </p:attrNameLst>
                                      </p:cBhvr>
                                    </p:animRot>
                                  </p:childTnLst>
                                </p:cTn>
                              </p:par>
                              <p:par>
                                <p:cTn id="334" presetID="8" presetClass="emph" presetSubtype="0" fill="hold" grpId="1" nodeType="withEffect">
                                  <p:stCondLst>
                                    <p:cond delay="0"/>
                                  </p:stCondLst>
                                  <p:childTnLst>
                                    <p:animRot by="21600000">
                                      <p:cBhvr>
                                        <p:cTn id="335" dur="3000" fill="hold"/>
                                        <p:tgtEl>
                                          <p:spTgt spid="43"/>
                                        </p:tgtEl>
                                        <p:attrNameLst>
                                          <p:attrName>r</p:attrName>
                                        </p:attrNameLst>
                                      </p:cBhvr>
                                    </p:animRot>
                                  </p:childTnLst>
                                </p:cTn>
                              </p:par>
                              <p:par>
                                <p:cTn id="336" presetID="8" presetClass="emph" presetSubtype="0" fill="hold" grpId="1" nodeType="withEffect">
                                  <p:stCondLst>
                                    <p:cond delay="0"/>
                                  </p:stCondLst>
                                  <p:childTnLst>
                                    <p:animRot by="21600000">
                                      <p:cBhvr>
                                        <p:cTn id="337" dur="3000" fill="hold"/>
                                        <p:tgtEl>
                                          <p:spTgt spid="45"/>
                                        </p:tgtEl>
                                        <p:attrNameLst>
                                          <p:attrName>r</p:attrName>
                                        </p:attrNameLst>
                                      </p:cBhvr>
                                    </p:animRot>
                                  </p:childTnLst>
                                </p:cTn>
                              </p:par>
                              <p:par>
                                <p:cTn id="338" presetID="8" presetClass="emph" presetSubtype="0" fill="hold" grpId="1" nodeType="withEffect">
                                  <p:stCondLst>
                                    <p:cond delay="0"/>
                                  </p:stCondLst>
                                  <p:childTnLst>
                                    <p:animRot by="21600000">
                                      <p:cBhvr>
                                        <p:cTn id="339" dur="3000" fill="hold"/>
                                        <p:tgtEl>
                                          <p:spTgt spid="47"/>
                                        </p:tgtEl>
                                        <p:attrNameLst>
                                          <p:attrName>r</p:attrName>
                                        </p:attrNameLst>
                                      </p:cBhvr>
                                    </p:animRot>
                                  </p:childTnLst>
                                </p:cTn>
                              </p:par>
                              <p:par>
                                <p:cTn id="340" presetID="8" presetClass="emph" presetSubtype="0" fill="hold" grpId="1" nodeType="withEffect">
                                  <p:stCondLst>
                                    <p:cond delay="0"/>
                                  </p:stCondLst>
                                  <p:childTnLst>
                                    <p:animRot by="21600000">
                                      <p:cBhvr>
                                        <p:cTn id="341" dur="3000" fill="hold"/>
                                        <p:tgtEl>
                                          <p:spTgt spid="49"/>
                                        </p:tgtEl>
                                        <p:attrNameLst>
                                          <p:attrName>r</p:attrName>
                                        </p:attrNameLst>
                                      </p:cBhvr>
                                    </p:animRot>
                                  </p:childTnLst>
                                </p:cTn>
                              </p:par>
                              <p:par>
                                <p:cTn id="342" presetID="8" presetClass="emph" presetSubtype="0" fill="hold" grpId="1" nodeType="withEffect">
                                  <p:stCondLst>
                                    <p:cond delay="0"/>
                                  </p:stCondLst>
                                  <p:childTnLst>
                                    <p:animRot by="21600000">
                                      <p:cBhvr>
                                        <p:cTn id="343" dur="3000" fill="hold"/>
                                        <p:tgtEl>
                                          <p:spTgt spid="51"/>
                                        </p:tgtEl>
                                        <p:attrNameLst>
                                          <p:attrName>r</p:attrName>
                                        </p:attrNameLst>
                                      </p:cBhvr>
                                    </p:animRot>
                                  </p:childTnLst>
                                </p:cTn>
                              </p:par>
                              <p:par>
                                <p:cTn id="344" presetID="8" presetClass="emph" presetSubtype="0" fill="hold" grpId="1" nodeType="withEffect">
                                  <p:stCondLst>
                                    <p:cond delay="0"/>
                                  </p:stCondLst>
                                  <p:childTnLst>
                                    <p:animRot by="21600000">
                                      <p:cBhvr>
                                        <p:cTn id="345" dur="3000" fill="hold"/>
                                        <p:tgtEl>
                                          <p:spTgt spid="53"/>
                                        </p:tgtEl>
                                        <p:attrNameLst>
                                          <p:attrName>r</p:attrName>
                                        </p:attrNameLst>
                                      </p:cBhvr>
                                    </p:animRot>
                                  </p:childTnLst>
                                </p:cTn>
                              </p:par>
                              <p:par>
                                <p:cTn id="346" presetID="8" presetClass="emph" presetSubtype="0" fill="hold" grpId="1" nodeType="withEffect">
                                  <p:stCondLst>
                                    <p:cond delay="0"/>
                                  </p:stCondLst>
                                  <p:childTnLst>
                                    <p:animRot by="-21600000">
                                      <p:cBhvr>
                                        <p:cTn id="347" dur="3000" fill="hold"/>
                                        <p:tgtEl>
                                          <p:spTgt spid="30"/>
                                        </p:tgtEl>
                                        <p:attrNameLst>
                                          <p:attrName>r</p:attrName>
                                        </p:attrNameLst>
                                      </p:cBhvr>
                                    </p:animRot>
                                  </p:childTnLst>
                                </p:cTn>
                              </p:par>
                              <p:par>
                                <p:cTn id="348" presetID="8" presetClass="emph" presetSubtype="0" fill="hold" grpId="1" nodeType="withEffect">
                                  <p:stCondLst>
                                    <p:cond delay="0"/>
                                  </p:stCondLst>
                                  <p:childTnLst>
                                    <p:animRot by="-21600000">
                                      <p:cBhvr>
                                        <p:cTn id="349" dur="3000" fill="hold"/>
                                        <p:tgtEl>
                                          <p:spTgt spid="32"/>
                                        </p:tgtEl>
                                        <p:attrNameLst>
                                          <p:attrName>r</p:attrName>
                                        </p:attrNameLst>
                                      </p:cBhvr>
                                    </p:animRot>
                                  </p:childTnLst>
                                </p:cTn>
                              </p:par>
                              <p:par>
                                <p:cTn id="350" presetID="8" presetClass="emph" presetSubtype="0" fill="hold" grpId="1" nodeType="withEffect">
                                  <p:stCondLst>
                                    <p:cond delay="0"/>
                                  </p:stCondLst>
                                  <p:childTnLst>
                                    <p:animRot by="-21600000">
                                      <p:cBhvr>
                                        <p:cTn id="351" dur="3000" fill="hold"/>
                                        <p:tgtEl>
                                          <p:spTgt spid="34"/>
                                        </p:tgtEl>
                                        <p:attrNameLst>
                                          <p:attrName>r</p:attrName>
                                        </p:attrNameLst>
                                      </p:cBhvr>
                                    </p:animRot>
                                  </p:childTnLst>
                                </p:cTn>
                              </p:par>
                              <p:par>
                                <p:cTn id="352" presetID="8" presetClass="emph" presetSubtype="0" fill="hold" grpId="1" nodeType="withEffect">
                                  <p:stCondLst>
                                    <p:cond delay="0"/>
                                  </p:stCondLst>
                                  <p:childTnLst>
                                    <p:animRot by="-21600000">
                                      <p:cBhvr>
                                        <p:cTn id="353" dur="3000" fill="hold"/>
                                        <p:tgtEl>
                                          <p:spTgt spid="36"/>
                                        </p:tgtEl>
                                        <p:attrNameLst>
                                          <p:attrName>r</p:attrName>
                                        </p:attrNameLst>
                                      </p:cBhvr>
                                    </p:animRot>
                                  </p:childTnLst>
                                </p:cTn>
                              </p:par>
                              <p:par>
                                <p:cTn id="354" presetID="8" presetClass="emph" presetSubtype="0" fill="hold" grpId="1" nodeType="withEffect">
                                  <p:stCondLst>
                                    <p:cond delay="0"/>
                                  </p:stCondLst>
                                  <p:childTnLst>
                                    <p:animRot by="-21600000">
                                      <p:cBhvr>
                                        <p:cTn id="355" dur="3000" fill="hold"/>
                                        <p:tgtEl>
                                          <p:spTgt spid="38"/>
                                        </p:tgtEl>
                                        <p:attrNameLst>
                                          <p:attrName>r</p:attrName>
                                        </p:attrNameLst>
                                      </p:cBhvr>
                                    </p:animRot>
                                  </p:childTnLst>
                                </p:cTn>
                              </p:par>
                              <p:par>
                                <p:cTn id="356" presetID="8" presetClass="emph" presetSubtype="0" fill="hold" grpId="1" nodeType="withEffect">
                                  <p:stCondLst>
                                    <p:cond delay="0"/>
                                  </p:stCondLst>
                                  <p:childTnLst>
                                    <p:animRot by="-21600000">
                                      <p:cBhvr>
                                        <p:cTn id="357" dur="3000" fill="hold"/>
                                        <p:tgtEl>
                                          <p:spTgt spid="40"/>
                                        </p:tgtEl>
                                        <p:attrNameLst>
                                          <p:attrName>r</p:attrName>
                                        </p:attrNameLst>
                                      </p:cBhvr>
                                    </p:animRot>
                                  </p:childTnLst>
                                </p:cTn>
                              </p:par>
                              <p:par>
                                <p:cTn id="358" presetID="8" presetClass="emph" presetSubtype="0" fill="hold" grpId="1" nodeType="withEffect">
                                  <p:stCondLst>
                                    <p:cond delay="0"/>
                                  </p:stCondLst>
                                  <p:childTnLst>
                                    <p:animRot by="-21600000">
                                      <p:cBhvr>
                                        <p:cTn id="359" dur="3000" fill="hold"/>
                                        <p:tgtEl>
                                          <p:spTgt spid="42"/>
                                        </p:tgtEl>
                                        <p:attrNameLst>
                                          <p:attrName>r</p:attrName>
                                        </p:attrNameLst>
                                      </p:cBhvr>
                                    </p:animRot>
                                  </p:childTnLst>
                                </p:cTn>
                              </p:par>
                              <p:par>
                                <p:cTn id="360" presetID="8" presetClass="emph" presetSubtype="0" fill="hold" grpId="1" nodeType="withEffect">
                                  <p:stCondLst>
                                    <p:cond delay="0"/>
                                  </p:stCondLst>
                                  <p:childTnLst>
                                    <p:animRot by="-21600000">
                                      <p:cBhvr>
                                        <p:cTn id="361" dur="3000" fill="hold"/>
                                        <p:tgtEl>
                                          <p:spTgt spid="44"/>
                                        </p:tgtEl>
                                        <p:attrNameLst>
                                          <p:attrName>r</p:attrName>
                                        </p:attrNameLst>
                                      </p:cBhvr>
                                    </p:animRot>
                                  </p:childTnLst>
                                </p:cTn>
                              </p:par>
                              <p:par>
                                <p:cTn id="362" presetID="8" presetClass="emph" presetSubtype="0" fill="hold" grpId="1" nodeType="withEffect">
                                  <p:stCondLst>
                                    <p:cond delay="0"/>
                                  </p:stCondLst>
                                  <p:childTnLst>
                                    <p:animRot by="-21600000">
                                      <p:cBhvr>
                                        <p:cTn id="363" dur="3000" fill="hold"/>
                                        <p:tgtEl>
                                          <p:spTgt spid="46"/>
                                        </p:tgtEl>
                                        <p:attrNameLst>
                                          <p:attrName>r</p:attrName>
                                        </p:attrNameLst>
                                      </p:cBhvr>
                                    </p:animRot>
                                  </p:childTnLst>
                                </p:cTn>
                              </p:par>
                              <p:par>
                                <p:cTn id="364" presetID="8" presetClass="emph" presetSubtype="0" fill="hold" grpId="1" nodeType="withEffect">
                                  <p:stCondLst>
                                    <p:cond delay="0"/>
                                  </p:stCondLst>
                                  <p:childTnLst>
                                    <p:animRot by="-21600000">
                                      <p:cBhvr>
                                        <p:cTn id="365" dur="3000" fill="hold"/>
                                        <p:tgtEl>
                                          <p:spTgt spid="48"/>
                                        </p:tgtEl>
                                        <p:attrNameLst>
                                          <p:attrName>r</p:attrName>
                                        </p:attrNameLst>
                                      </p:cBhvr>
                                    </p:animRot>
                                  </p:childTnLst>
                                </p:cTn>
                              </p:par>
                              <p:par>
                                <p:cTn id="366" presetID="8" presetClass="emph" presetSubtype="0" fill="hold" grpId="1" nodeType="withEffect">
                                  <p:stCondLst>
                                    <p:cond delay="0"/>
                                  </p:stCondLst>
                                  <p:childTnLst>
                                    <p:animRot by="-21600000">
                                      <p:cBhvr>
                                        <p:cTn id="367" dur="3000" fill="hold"/>
                                        <p:tgtEl>
                                          <p:spTgt spid="50"/>
                                        </p:tgtEl>
                                        <p:attrNameLst>
                                          <p:attrName>r</p:attrName>
                                        </p:attrNameLst>
                                      </p:cBhvr>
                                    </p:animRot>
                                  </p:childTnLst>
                                </p:cTn>
                              </p:par>
                              <p:par>
                                <p:cTn id="368" presetID="8" presetClass="emph" presetSubtype="0" fill="hold" grpId="1" nodeType="withEffect">
                                  <p:stCondLst>
                                    <p:cond delay="0"/>
                                  </p:stCondLst>
                                  <p:childTnLst>
                                    <p:animRot by="-21600000">
                                      <p:cBhvr>
                                        <p:cTn id="369" dur="3000" fill="hold"/>
                                        <p:tgtEl>
                                          <p:spTgt spid="52"/>
                                        </p:tgtEl>
                                        <p:attrNameLst>
                                          <p:attrName>r</p:attrName>
                                        </p:attrNameLst>
                                      </p:cBhvr>
                                    </p:animRot>
                                  </p:childTnLst>
                                </p:cTn>
                              </p:par>
                              <p:par>
                                <p:cTn id="370" presetID="8" presetClass="emph" presetSubtype="0" fill="hold" grpId="1" nodeType="withEffect">
                                  <p:stCondLst>
                                    <p:cond delay="0"/>
                                  </p:stCondLst>
                                  <p:childTnLst>
                                    <p:animRot by="-21600000">
                                      <p:cBhvr>
                                        <p:cTn id="371" dur="3000" fill="hold"/>
                                        <p:tgtEl>
                                          <p:spTgt spid="54"/>
                                        </p:tgtEl>
                                        <p:attrNameLst>
                                          <p:attrName>r</p:attrName>
                                        </p:attrNameLst>
                                      </p:cBhvr>
                                    </p:animRot>
                                  </p:childTnLst>
                                </p:cTn>
                              </p:par>
                              <p:par>
                                <p:cTn id="372" presetID="8" presetClass="emph" presetSubtype="0" fill="hold" grpId="1" nodeType="withEffect">
                                  <p:stCondLst>
                                    <p:cond delay="0"/>
                                  </p:stCondLst>
                                  <p:childTnLst>
                                    <p:animRot by="21600000">
                                      <p:cBhvr>
                                        <p:cTn id="373" dur="3000" fill="hold"/>
                                        <p:tgtEl>
                                          <p:spTgt spid="3"/>
                                        </p:tgtEl>
                                        <p:attrNameLst>
                                          <p:attrName>r</p:attrName>
                                        </p:attrNameLst>
                                      </p:cBhvr>
                                    </p:animRot>
                                  </p:childTnLst>
                                </p:cTn>
                              </p:par>
                              <p:par>
                                <p:cTn id="374" presetID="8" presetClass="emph" presetSubtype="0" fill="hold" grpId="1" nodeType="withEffect">
                                  <p:stCondLst>
                                    <p:cond delay="0"/>
                                  </p:stCondLst>
                                  <p:childTnLst>
                                    <p:animRot by="21600000">
                                      <p:cBhvr>
                                        <p:cTn id="375" dur="3000" fill="hold"/>
                                        <p:tgtEl>
                                          <p:spTgt spid="5"/>
                                        </p:tgtEl>
                                        <p:attrNameLst>
                                          <p:attrName>r</p:attrName>
                                        </p:attrNameLst>
                                      </p:cBhvr>
                                    </p:animRot>
                                  </p:childTnLst>
                                </p:cTn>
                              </p:par>
                              <p:par>
                                <p:cTn id="376" presetID="8" presetClass="emph" presetSubtype="0" fill="hold" grpId="1" nodeType="withEffect">
                                  <p:stCondLst>
                                    <p:cond delay="0"/>
                                  </p:stCondLst>
                                  <p:childTnLst>
                                    <p:animRot by="21600000">
                                      <p:cBhvr>
                                        <p:cTn id="377" dur="3000" fill="hold"/>
                                        <p:tgtEl>
                                          <p:spTgt spid="7"/>
                                        </p:tgtEl>
                                        <p:attrNameLst>
                                          <p:attrName>r</p:attrName>
                                        </p:attrNameLst>
                                      </p:cBhvr>
                                    </p:animRot>
                                  </p:childTnLst>
                                </p:cTn>
                              </p:par>
                              <p:par>
                                <p:cTn id="378" presetID="8" presetClass="emph" presetSubtype="0" fill="hold" grpId="1" nodeType="withEffect">
                                  <p:stCondLst>
                                    <p:cond delay="0"/>
                                  </p:stCondLst>
                                  <p:childTnLst>
                                    <p:animRot by="21600000">
                                      <p:cBhvr>
                                        <p:cTn id="379" dur="3000" fill="hold"/>
                                        <p:tgtEl>
                                          <p:spTgt spid="9"/>
                                        </p:tgtEl>
                                        <p:attrNameLst>
                                          <p:attrName>r</p:attrName>
                                        </p:attrNameLst>
                                      </p:cBhvr>
                                    </p:animRot>
                                  </p:childTnLst>
                                </p:cTn>
                              </p:par>
                              <p:par>
                                <p:cTn id="380" presetID="8" presetClass="emph" presetSubtype="0" fill="hold" grpId="1" nodeType="withEffect">
                                  <p:stCondLst>
                                    <p:cond delay="0"/>
                                  </p:stCondLst>
                                  <p:childTnLst>
                                    <p:animRot by="21600000">
                                      <p:cBhvr>
                                        <p:cTn id="381" dur="3000" fill="hold"/>
                                        <p:tgtEl>
                                          <p:spTgt spid="11"/>
                                        </p:tgtEl>
                                        <p:attrNameLst>
                                          <p:attrName>r</p:attrName>
                                        </p:attrNameLst>
                                      </p:cBhvr>
                                    </p:animRot>
                                  </p:childTnLst>
                                </p:cTn>
                              </p:par>
                              <p:par>
                                <p:cTn id="382" presetID="8" presetClass="emph" presetSubtype="0" fill="hold" grpId="1" nodeType="withEffect">
                                  <p:stCondLst>
                                    <p:cond delay="0"/>
                                  </p:stCondLst>
                                  <p:childTnLst>
                                    <p:animRot by="21600000">
                                      <p:cBhvr>
                                        <p:cTn id="383" dur="3000" fill="hold"/>
                                        <p:tgtEl>
                                          <p:spTgt spid="13"/>
                                        </p:tgtEl>
                                        <p:attrNameLst>
                                          <p:attrName>r</p:attrName>
                                        </p:attrNameLst>
                                      </p:cBhvr>
                                    </p:animRot>
                                  </p:childTnLst>
                                </p:cTn>
                              </p:par>
                              <p:par>
                                <p:cTn id="384" presetID="8" presetClass="emph" presetSubtype="0" fill="hold" grpId="1" nodeType="withEffect">
                                  <p:stCondLst>
                                    <p:cond delay="0"/>
                                  </p:stCondLst>
                                  <p:childTnLst>
                                    <p:animRot by="21600000">
                                      <p:cBhvr>
                                        <p:cTn id="385" dur="3000" fill="hold"/>
                                        <p:tgtEl>
                                          <p:spTgt spid="15"/>
                                        </p:tgtEl>
                                        <p:attrNameLst>
                                          <p:attrName>r</p:attrName>
                                        </p:attrNameLst>
                                      </p:cBhvr>
                                    </p:animRot>
                                  </p:childTnLst>
                                </p:cTn>
                              </p:par>
                              <p:par>
                                <p:cTn id="386" presetID="8" presetClass="emph" presetSubtype="0" fill="hold" grpId="1" nodeType="withEffect">
                                  <p:stCondLst>
                                    <p:cond delay="0"/>
                                  </p:stCondLst>
                                  <p:childTnLst>
                                    <p:animRot by="21600000">
                                      <p:cBhvr>
                                        <p:cTn id="387" dur="3000" fill="hold"/>
                                        <p:tgtEl>
                                          <p:spTgt spid="17"/>
                                        </p:tgtEl>
                                        <p:attrNameLst>
                                          <p:attrName>r</p:attrName>
                                        </p:attrNameLst>
                                      </p:cBhvr>
                                    </p:animRot>
                                  </p:childTnLst>
                                </p:cTn>
                              </p:par>
                              <p:par>
                                <p:cTn id="388" presetID="8" presetClass="emph" presetSubtype="0" fill="hold" grpId="1" nodeType="withEffect">
                                  <p:stCondLst>
                                    <p:cond delay="0"/>
                                  </p:stCondLst>
                                  <p:childTnLst>
                                    <p:animRot by="21600000">
                                      <p:cBhvr>
                                        <p:cTn id="389" dur="3000" fill="hold"/>
                                        <p:tgtEl>
                                          <p:spTgt spid="19"/>
                                        </p:tgtEl>
                                        <p:attrNameLst>
                                          <p:attrName>r</p:attrName>
                                        </p:attrNameLst>
                                      </p:cBhvr>
                                    </p:animRot>
                                  </p:childTnLst>
                                </p:cTn>
                              </p:par>
                              <p:par>
                                <p:cTn id="390" presetID="8" presetClass="emph" presetSubtype="0" fill="hold" grpId="1" nodeType="withEffect">
                                  <p:stCondLst>
                                    <p:cond delay="0"/>
                                  </p:stCondLst>
                                  <p:childTnLst>
                                    <p:animRot by="21600000">
                                      <p:cBhvr>
                                        <p:cTn id="391" dur="3000" fill="hold"/>
                                        <p:tgtEl>
                                          <p:spTgt spid="21"/>
                                        </p:tgtEl>
                                        <p:attrNameLst>
                                          <p:attrName>r</p:attrName>
                                        </p:attrNameLst>
                                      </p:cBhvr>
                                    </p:animRot>
                                  </p:childTnLst>
                                </p:cTn>
                              </p:par>
                              <p:par>
                                <p:cTn id="392" presetID="8" presetClass="emph" presetSubtype="0" fill="hold" grpId="1" nodeType="withEffect">
                                  <p:stCondLst>
                                    <p:cond delay="0"/>
                                  </p:stCondLst>
                                  <p:childTnLst>
                                    <p:animRot by="21600000">
                                      <p:cBhvr>
                                        <p:cTn id="393" dur="3000" fill="hold"/>
                                        <p:tgtEl>
                                          <p:spTgt spid="23"/>
                                        </p:tgtEl>
                                        <p:attrNameLst>
                                          <p:attrName>r</p:attrName>
                                        </p:attrNameLst>
                                      </p:cBhvr>
                                    </p:animRot>
                                  </p:childTnLst>
                                </p:cTn>
                              </p:par>
                              <p:par>
                                <p:cTn id="394" presetID="8" presetClass="emph" presetSubtype="0" fill="hold" grpId="1" nodeType="withEffect">
                                  <p:stCondLst>
                                    <p:cond delay="0"/>
                                  </p:stCondLst>
                                  <p:childTnLst>
                                    <p:animRot by="21600000">
                                      <p:cBhvr>
                                        <p:cTn id="395" dur="3000" fill="hold"/>
                                        <p:tgtEl>
                                          <p:spTgt spid="25"/>
                                        </p:tgtEl>
                                        <p:attrNameLst>
                                          <p:attrName>r</p:attrName>
                                        </p:attrNameLst>
                                      </p:cBhvr>
                                    </p:animRot>
                                  </p:childTnLst>
                                </p:cTn>
                              </p:par>
                              <p:par>
                                <p:cTn id="396" presetID="8" presetClass="emph" presetSubtype="0" fill="hold" grpId="1" nodeType="withEffect">
                                  <p:stCondLst>
                                    <p:cond delay="0"/>
                                  </p:stCondLst>
                                  <p:childTnLst>
                                    <p:animRot by="21600000">
                                      <p:cBhvr>
                                        <p:cTn id="397" dur="3000" fill="hold"/>
                                        <p:tgtEl>
                                          <p:spTgt spid="27"/>
                                        </p:tgtEl>
                                        <p:attrNameLst>
                                          <p:attrName>r</p:attrName>
                                        </p:attrNameLst>
                                      </p:cBhvr>
                                    </p:animRot>
                                  </p:childTnLst>
                                </p:cTn>
                              </p:par>
                              <p:par>
                                <p:cTn id="398" presetID="8" presetClass="emph" presetSubtype="0" fill="hold" grpId="1" nodeType="withEffect">
                                  <p:stCondLst>
                                    <p:cond delay="0"/>
                                  </p:stCondLst>
                                  <p:childTnLst>
                                    <p:animRot by="-21600000">
                                      <p:cBhvr>
                                        <p:cTn id="399" dur="3000" fill="hold"/>
                                        <p:tgtEl>
                                          <p:spTgt spid="4"/>
                                        </p:tgtEl>
                                        <p:attrNameLst>
                                          <p:attrName>r</p:attrName>
                                        </p:attrNameLst>
                                      </p:cBhvr>
                                    </p:animRot>
                                  </p:childTnLst>
                                </p:cTn>
                              </p:par>
                              <p:par>
                                <p:cTn id="400" presetID="8" presetClass="emph" presetSubtype="0" fill="hold" grpId="1" nodeType="withEffect">
                                  <p:stCondLst>
                                    <p:cond delay="0"/>
                                  </p:stCondLst>
                                  <p:childTnLst>
                                    <p:animRot by="-21600000">
                                      <p:cBhvr>
                                        <p:cTn id="401" dur="3000" fill="hold"/>
                                        <p:tgtEl>
                                          <p:spTgt spid="6"/>
                                        </p:tgtEl>
                                        <p:attrNameLst>
                                          <p:attrName>r</p:attrName>
                                        </p:attrNameLst>
                                      </p:cBhvr>
                                    </p:animRot>
                                  </p:childTnLst>
                                </p:cTn>
                              </p:par>
                              <p:par>
                                <p:cTn id="402" presetID="8" presetClass="emph" presetSubtype="0" fill="hold" grpId="1" nodeType="withEffect">
                                  <p:stCondLst>
                                    <p:cond delay="0"/>
                                  </p:stCondLst>
                                  <p:childTnLst>
                                    <p:animRot by="-21600000">
                                      <p:cBhvr>
                                        <p:cTn id="403" dur="3000" fill="hold"/>
                                        <p:tgtEl>
                                          <p:spTgt spid="8"/>
                                        </p:tgtEl>
                                        <p:attrNameLst>
                                          <p:attrName>r</p:attrName>
                                        </p:attrNameLst>
                                      </p:cBhvr>
                                    </p:animRot>
                                  </p:childTnLst>
                                </p:cTn>
                              </p:par>
                              <p:par>
                                <p:cTn id="404" presetID="8" presetClass="emph" presetSubtype="0" fill="hold" grpId="1" nodeType="withEffect">
                                  <p:stCondLst>
                                    <p:cond delay="0"/>
                                  </p:stCondLst>
                                  <p:childTnLst>
                                    <p:animRot by="-21600000">
                                      <p:cBhvr>
                                        <p:cTn id="405" dur="3000" fill="hold"/>
                                        <p:tgtEl>
                                          <p:spTgt spid="10"/>
                                        </p:tgtEl>
                                        <p:attrNameLst>
                                          <p:attrName>r</p:attrName>
                                        </p:attrNameLst>
                                      </p:cBhvr>
                                    </p:animRot>
                                  </p:childTnLst>
                                </p:cTn>
                              </p:par>
                              <p:par>
                                <p:cTn id="406" presetID="8" presetClass="emph" presetSubtype="0" fill="hold" grpId="1" nodeType="withEffect">
                                  <p:stCondLst>
                                    <p:cond delay="0"/>
                                  </p:stCondLst>
                                  <p:childTnLst>
                                    <p:animRot by="-21600000">
                                      <p:cBhvr>
                                        <p:cTn id="407" dur="3000" fill="hold"/>
                                        <p:tgtEl>
                                          <p:spTgt spid="12"/>
                                        </p:tgtEl>
                                        <p:attrNameLst>
                                          <p:attrName>r</p:attrName>
                                        </p:attrNameLst>
                                      </p:cBhvr>
                                    </p:animRot>
                                  </p:childTnLst>
                                </p:cTn>
                              </p:par>
                              <p:par>
                                <p:cTn id="408" presetID="8" presetClass="emph" presetSubtype="0" fill="hold" grpId="1" nodeType="withEffect">
                                  <p:stCondLst>
                                    <p:cond delay="0"/>
                                  </p:stCondLst>
                                  <p:childTnLst>
                                    <p:animRot by="-21600000">
                                      <p:cBhvr>
                                        <p:cTn id="409" dur="3000" fill="hold"/>
                                        <p:tgtEl>
                                          <p:spTgt spid="14"/>
                                        </p:tgtEl>
                                        <p:attrNameLst>
                                          <p:attrName>r</p:attrName>
                                        </p:attrNameLst>
                                      </p:cBhvr>
                                    </p:animRot>
                                  </p:childTnLst>
                                </p:cTn>
                              </p:par>
                              <p:par>
                                <p:cTn id="410" presetID="8" presetClass="emph" presetSubtype="0" fill="hold" grpId="1" nodeType="withEffect">
                                  <p:stCondLst>
                                    <p:cond delay="0"/>
                                  </p:stCondLst>
                                  <p:childTnLst>
                                    <p:animRot by="-21600000">
                                      <p:cBhvr>
                                        <p:cTn id="411" dur="3000" fill="hold"/>
                                        <p:tgtEl>
                                          <p:spTgt spid="16"/>
                                        </p:tgtEl>
                                        <p:attrNameLst>
                                          <p:attrName>r</p:attrName>
                                        </p:attrNameLst>
                                      </p:cBhvr>
                                    </p:animRot>
                                  </p:childTnLst>
                                </p:cTn>
                              </p:par>
                              <p:par>
                                <p:cTn id="412" presetID="8" presetClass="emph" presetSubtype="0" fill="hold" grpId="1" nodeType="withEffect">
                                  <p:stCondLst>
                                    <p:cond delay="0"/>
                                  </p:stCondLst>
                                  <p:childTnLst>
                                    <p:animRot by="-21600000">
                                      <p:cBhvr>
                                        <p:cTn id="413" dur="3000" fill="hold"/>
                                        <p:tgtEl>
                                          <p:spTgt spid="18"/>
                                        </p:tgtEl>
                                        <p:attrNameLst>
                                          <p:attrName>r</p:attrName>
                                        </p:attrNameLst>
                                      </p:cBhvr>
                                    </p:animRot>
                                  </p:childTnLst>
                                </p:cTn>
                              </p:par>
                              <p:par>
                                <p:cTn id="414" presetID="8" presetClass="emph" presetSubtype="0" fill="hold" grpId="1" nodeType="withEffect">
                                  <p:stCondLst>
                                    <p:cond delay="0"/>
                                  </p:stCondLst>
                                  <p:childTnLst>
                                    <p:animRot by="-21600000">
                                      <p:cBhvr>
                                        <p:cTn id="415" dur="3000" fill="hold"/>
                                        <p:tgtEl>
                                          <p:spTgt spid="20"/>
                                        </p:tgtEl>
                                        <p:attrNameLst>
                                          <p:attrName>r</p:attrName>
                                        </p:attrNameLst>
                                      </p:cBhvr>
                                    </p:animRot>
                                  </p:childTnLst>
                                </p:cTn>
                              </p:par>
                              <p:par>
                                <p:cTn id="416" presetID="8" presetClass="emph" presetSubtype="0" fill="hold" grpId="1" nodeType="withEffect">
                                  <p:stCondLst>
                                    <p:cond delay="0"/>
                                  </p:stCondLst>
                                  <p:childTnLst>
                                    <p:animRot by="-21600000">
                                      <p:cBhvr>
                                        <p:cTn id="417" dur="3000" fill="hold"/>
                                        <p:tgtEl>
                                          <p:spTgt spid="22"/>
                                        </p:tgtEl>
                                        <p:attrNameLst>
                                          <p:attrName>r</p:attrName>
                                        </p:attrNameLst>
                                      </p:cBhvr>
                                    </p:animRot>
                                  </p:childTnLst>
                                </p:cTn>
                              </p:par>
                              <p:par>
                                <p:cTn id="418" presetID="8" presetClass="emph" presetSubtype="0" fill="hold" grpId="1" nodeType="withEffect">
                                  <p:stCondLst>
                                    <p:cond delay="0"/>
                                  </p:stCondLst>
                                  <p:childTnLst>
                                    <p:animRot by="-21600000">
                                      <p:cBhvr>
                                        <p:cTn id="419" dur="3000" fill="hold"/>
                                        <p:tgtEl>
                                          <p:spTgt spid="24"/>
                                        </p:tgtEl>
                                        <p:attrNameLst>
                                          <p:attrName>r</p:attrName>
                                        </p:attrNameLst>
                                      </p:cBhvr>
                                    </p:animRot>
                                  </p:childTnLst>
                                </p:cTn>
                              </p:par>
                              <p:par>
                                <p:cTn id="420" presetID="8" presetClass="emph" presetSubtype="0" fill="hold" grpId="1" nodeType="withEffect">
                                  <p:stCondLst>
                                    <p:cond delay="0"/>
                                  </p:stCondLst>
                                  <p:childTnLst>
                                    <p:animRot by="-21600000">
                                      <p:cBhvr>
                                        <p:cTn id="421" dur="3000" fill="hold"/>
                                        <p:tgtEl>
                                          <p:spTgt spid="26"/>
                                        </p:tgtEl>
                                        <p:attrNameLst>
                                          <p:attrName>r</p:attrName>
                                        </p:attrNameLst>
                                      </p:cBhvr>
                                    </p:animRot>
                                  </p:childTnLst>
                                </p:cTn>
                              </p:par>
                              <p:par>
                                <p:cTn id="422" presetID="8" presetClass="emph" presetSubtype="0" fill="hold" grpId="1" nodeType="withEffect">
                                  <p:stCondLst>
                                    <p:cond delay="0"/>
                                  </p:stCondLst>
                                  <p:childTnLst>
                                    <p:animRot by="-21600000">
                                      <p:cBhvr>
                                        <p:cTn id="423" dur="3000" fill="hold"/>
                                        <p:tgtEl>
                                          <p:spTgt spid="28"/>
                                        </p:tgtEl>
                                        <p:attrNameLst>
                                          <p:attrName>r</p:attrName>
                                        </p:attrNameLst>
                                      </p:cBhvr>
                                    </p:animRot>
                                  </p:childTnLst>
                                </p:cTn>
                              </p:par>
                              <p:par>
                                <p:cTn id="424" presetID="8" presetClass="emph" presetSubtype="0" fill="hold" grpId="1" nodeType="withEffect">
                                  <p:stCondLst>
                                    <p:cond delay="0"/>
                                  </p:stCondLst>
                                  <p:childTnLst>
                                    <p:animRot by="21600000">
                                      <p:cBhvr>
                                        <p:cTn id="425" dur="3000" fill="hold"/>
                                        <p:tgtEl>
                                          <p:spTgt spid="55"/>
                                        </p:tgtEl>
                                        <p:attrNameLst>
                                          <p:attrName>r</p:attrName>
                                        </p:attrNameLst>
                                      </p:cBhvr>
                                    </p:animRot>
                                  </p:childTnLst>
                                </p:cTn>
                              </p:par>
                              <p:par>
                                <p:cTn id="426" presetID="8" presetClass="emph" presetSubtype="0" fill="hold" grpId="1" nodeType="withEffect">
                                  <p:stCondLst>
                                    <p:cond delay="0"/>
                                  </p:stCondLst>
                                  <p:childTnLst>
                                    <p:animRot by="21600000">
                                      <p:cBhvr>
                                        <p:cTn id="427" dur="3000" fill="hold"/>
                                        <p:tgtEl>
                                          <p:spTgt spid="57"/>
                                        </p:tgtEl>
                                        <p:attrNameLst>
                                          <p:attrName>r</p:attrName>
                                        </p:attrNameLst>
                                      </p:cBhvr>
                                    </p:animRot>
                                  </p:childTnLst>
                                </p:cTn>
                              </p:par>
                              <p:par>
                                <p:cTn id="428" presetID="8" presetClass="emph" presetSubtype="0" fill="hold" grpId="1" nodeType="withEffect">
                                  <p:stCondLst>
                                    <p:cond delay="0"/>
                                  </p:stCondLst>
                                  <p:childTnLst>
                                    <p:animRot by="21600000">
                                      <p:cBhvr>
                                        <p:cTn id="429" dur="3000" fill="hold"/>
                                        <p:tgtEl>
                                          <p:spTgt spid="59"/>
                                        </p:tgtEl>
                                        <p:attrNameLst>
                                          <p:attrName>r</p:attrName>
                                        </p:attrNameLst>
                                      </p:cBhvr>
                                    </p:animRot>
                                  </p:childTnLst>
                                </p:cTn>
                              </p:par>
                              <p:par>
                                <p:cTn id="430" presetID="8" presetClass="emph" presetSubtype="0" fill="hold" grpId="1" nodeType="withEffect">
                                  <p:stCondLst>
                                    <p:cond delay="0"/>
                                  </p:stCondLst>
                                  <p:childTnLst>
                                    <p:animRot by="21600000">
                                      <p:cBhvr>
                                        <p:cTn id="431" dur="3000" fill="hold"/>
                                        <p:tgtEl>
                                          <p:spTgt spid="61"/>
                                        </p:tgtEl>
                                        <p:attrNameLst>
                                          <p:attrName>r</p:attrName>
                                        </p:attrNameLst>
                                      </p:cBhvr>
                                    </p:animRot>
                                  </p:childTnLst>
                                </p:cTn>
                              </p:par>
                              <p:par>
                                <p:cTn id="432" presetID="8" presetClass="emph" presetSubtype="0" fill="hold" grpId="1" nodeType="withEffect">
                                  <p:stCondLst>
                                    <p:cond delay="0"/>
                                  </p:stCondLst>
                                  <p:childTnLst>
                                    <p:animRot by="21600000">
                                      <p:cBhvr>
                                        <p:cTn id="433" dur="3000" fill="hold"/>
                                        <p:tgtEl>
                                          <p:spTgt spid="63"/>
                                        </p:tgtEl>
                                        <p:attrNameLst>
                                          <p:attrName>r</p:attrName>
                                        </p:attrNameLst>
                                      </p:cBhvr>
                                    </p:animRot>
                                  </p:childTnLst>
                                </p:cTn>
                              </p:par>
                              <p:par>
                                <p:cTn id="434" presetID="8" presetClass="emph" presetSubtype="0" fill="hold" grpId="1" nodeType="withEffect">
                                  <p:stCondLst>
                                    <p:cond delay="0"/>
                                  </p:stCondLst>
                                  <p:childTnLst>
                                    <p:animRot by="21600000">
                                      <p:cBhvr>
                                        <p:cTn id="435" dur="3000" fill="hold"/>
                                        <p:tgtEl>
                                          <p:spTgt spid="65"/>
                                        </p:tgtEl>
                                        <p:attrNameLst>
                                          <p:attrName>r</p:attrName>
                                        </p:attrNameLst>
                                      </p:cBhvr>
                                    </p:animRot>
                                  </p:childTnLst>
                                </p:cTn>
                              </p:par>
                              <p:par>
                                <p:cTn id="436" presetID="8" presetClass="emph" presetSubtype="0" fill="hold" grpId="1" nodeType="withEffect">
                                  <p:stCondLst>
                                    <p:cond delay="0"/>
                                  </p:stCondLst>
                                  <p:childTnLst>
                                    <p:animRot by="21600000">
                                      <p:cBhvr>
                                        <p:cTn id="437" dur="3000" fill="hold"/>
                                        <p:tgtEl>
                                          <p:spTgt spid="67"/>
                                        </p:tgtEl>
                                        <p:attrNameLst>
                                          <p:attrName>r</p:attrName>
                                        </p:attrNameLst>
                                      </p:cBhvr>
                                    </p:animRot>
                                  </p:childTnLst>
                                </p:cTn>
                              </p:par>
                              <p:par>
                                <p:cTn id="438" presetID="8" presetClass="emph" presetSubtype="0" fill="hold" grpId="1" nodeType="withEffect">
                                  <p:stCondLst>
                                    <p:cond delay="0"/>
                                  </p:stCondLst>
                                  <p:childTnLst>
                                    <p:animRot by="21600000">
                                      <p:cBhvr>
                                        <p:cTn id="439" dur="3000" fill="hold"/>
                                        <p:tgtEl>
                                          <p:spTgt spid="69"/>
                                        </p:tgtEl>
                                        <p:attrNameLst>
                                          <p:attrName>r</p:attrName>
                                        </p:attrNameLst>
                                      </p:cBhvr>
                                    </p:animRot>
                                  </p:childTnLst>
                                </p:cTn>
                              </p:par>
                              <p:par>
                                <p:cTn id="440" presetID="8" presetClass="emph" presetSubtype="0" fill="hold" grpId="1" nodeType="withEffect">
                                  <p:stCondLst>
                                    <p:cond delay="0"/>
                                  </p:stCondLst>
                                  <p:childTnLst>
                                    <p:animRot by="21600000">
                                      <p:cBhvr>
                                        <p:cTn id="441" dur="3000" fill="hold"/>
                                        <p:tgtEl>
                                          <p:spTgt spid="71"/>
                                        </p:tgtEl>
                                        <p:attrNameLst>
                                          <p:attrName>r</p:attrName>
                                        </p:attrNameLst>
                                      </p:cBhvr>
                                    </p:animRot>
                                  </p:childTnLst>
                                </p:cTn>
                              </p:par>
                              <p:par>
                                <p:cTn id="442" presetID="8" presetClass="emph" presetSubtype="0" fill="hold" grpId="1" nodeType="withEffect">
                                  <p:stCondLst>
                                    <p:cond delay="0"/>
                                  </p:stCondLst>
                                  <p:childTnLst>
                                    <p:animRot by="21600000">
                                      <p:cBhvr>
                                        <p:cTn id="443" dur="3000" fill="hold"/>
                                        <p:tgtEl>
                                          <p:spTgt spid="73"/>
                                        </p:tgtEl>
                                        <p:attrNameLst>
                                          <p:attrName>r</p:attrName>
                                        </p:attrNameLst>
                                      </p:cBhvr>
                                    </p:animRot>
                                  </p:childTnLst>
                                </p:cTn>
                              </p:par>
                              <p:par>
                                <p:cTn id="444" presetID="8" presetClass="emph" presetSubtype="0" fill="hold" grpId="1" nodeType="withEffect">
                                  <p:stCondLst>
                                    <p:cond delay="0"/>
                                  </p:stCondLst>
                                  <p:childTnLst>
                                    <p:animRot by="21600000">
                                      <p:cBhvr>
                                        <p:cTn id="445" dur="3000" fill="hold"/>
                                        <p:tgtEl>
                                          <p:spTgt spid="75"/>
                                        </p:tgtEl>
                                        <p:attrNameLst>
                                          <p:attrName>r</p:attrName>
                                        </p:attrNameLst>
                                      </p:cBhvr>
                                    </p:animRot>
                                  </p:childTnLst>
                                </p:cTn>
                              </p:par>
                              <p:par>
                                <p:cTn id="446" presetID="8" presetClass="emph" presetSubtype="0" fill="hold" grpId="1" nodeType="withEffect">
                                  <p:stCondLst>
                                    <p:cond delay="0"/>
                                  </p:stCondLst>
                                  <p:childTnLst>
                                    <p:animRot by="21600000">
                                      <p:cBhvr>
                                        <p:cTn id="447" dur="3000" fill="hold"/>
                                        <p:tgtEl>
                                          <p:spTgt spid="77"/>
                                        </p:tgtEl>
                                        <p:attrNameLst>
                                          <p:attrName>r</p:attrName>
                                        </p:attrNameLst>
                                      </p:cBhvr>
                                    </p:animRot>
                                  </p:childTnLst>
                                </p:cTn>
                              </p:par>
                              <p:par>
                                <p:cTn id="448" presetID="8" presetClass="emph" presetSubtype="0" fill="hold" grpId="1" nodeType="withEffect">
                                  <p:stCondLst>
                                    <p:cond delay="0"/>
                                  </p:stCondLst>
                                  <p:childTnLst>
                                    <p:animRot by="21600000">
                                      <p:cBhvr>
                                        <p:cTn id="449" dur="3000" fill="hold"/>
                                        <p:tgtEl>
                                          <p:spTgt spid="79"/>
                                        </p:tgtEl>
                                        <p:attrNameLst>
                                          <p:attrName>r</p:attrName>
                                        </p:attrNameLst>
                                      </p:cBhvr>
                                    </p:animRot>
                                  </p:childTnLst>
                                </p:cTn>
                              </p:par>
                              <p:par>
                                <p:cTn id="450" presetID="8" presetClass="emph" presetSubtype="0" fill="hold" grpId="1" nodeType="withEffect">
                                  <p:stCondLst>
                                    <p:cond delay="0"/>
                                  </p:stCondLst>
                                  <p:childTnLst>
                                    <p:animRot by="-21600000">
                                      <p:cBhvr>
                                        <p:cTn id="451" dur="3000" fill="hold"/>
                                        <p:tgtEl>
                                          <p:spTgt spid="56"/>
                                        </p:tgtEl>
                                        <p:attrNameLst>
                                          <p:attrName>r</p:attrName>
                                        </p:attrNameLst>
                                      </p:cBhvr>
                                    </p:animRot>
                                  </p:childTnLst>
                                </p:cTn>
                              </p:par>
                              <p:par>
                                <p:cTn id="452" presetID="8" presetClass="emph" presetSubtype="0" fill="hold" grpId="1" nodeType="withEffect">
                                  <p:stCondLst>
                                    <p:cond delay="0"/>
                                  </p:stCondLst>
                                  <p:childTnLst>
                                    <p:animRot by="-21600000">
                                      <p:cBhvr>
                                        <p:cTn id="453" dur="3000" fill="hold"/>
                                        <p:tgtEl>
                                          <p:spTgt spid="58"/>
                                        </p:tgtEl>
                                        <p:attrNameLst>
                                          <p:attrName>r</p:attrName>
                                        </p:attrNameLst>
                                      </p:cBhvr>
                                    </p:animRot>
                                  </p:childTnLst>
                                </p:cTn>
                              </p:par>
                              <p:par>
                                <p:cTn id="454" presetID="8" presetClass="emph" presetSubtype="0" fill="hold" grpId="1" nodeType="withEffect">
                                  <p:stCondLst>
                                    <p:cond delay="0"/>
                                  </p:stCondLst>
                                  <p:childTnLst>
                                    <p:animRot by="-21600000">
                                      <p:cBhvr>
                                        <p:cTn id="455" dur="3000" fill="hold"/>
                                        <p:tgtEl>
                                          <p:spTgt spid="60"/>
                                        </p:tgtEl>
                                        <p:attrNameLst>
                                          <p:attrName>r</p:attrName>
                                        </p:attrNameLst>
                                      </p:cBhvr>
                                    </p:animRot>
                                  </p:childTnLst>
                                </p:cTn>
                              </p:par>
                              <p:par>
                                <p:cTn id="456" presetID="8" presetClass="emph" presetSubtype="0" fill="hold" grpId="1" nodeType="withEffect">
                                  <p:stCondLst>
                                    <p:cond delay="0"/>
                                  </p:stCondLst>
                                  <p:childTnLst>
                                    <p:animRot by="-21600000">
                                      <p:cBhvr>
                                        <p:cTn id="457" dur="3000" fill="hold"/>
                                        <p:tgtEl>
                                          <p:spTgt spid="62"/>
                                        </p:tgtEl>
                                        <p:attrNameLst>
                                          <p:attrName>r</p:attrName>
                                        </p:attrNameLst>
                                      </p:cBhvr>
                                    </p:animRot>
                                  </p:childTnLst>
                                </p:cTn>
                              </p:par>
                              <p:par>
                                <p:cTn id="458" presetID="8" presetClass="emph" presetSubtype="0" fill="hold" grpId="1" nodeType="withEffect">
                                  <p:stCondLst>
                                    <p:cond delay="0"/>
                                  </p:stCondLst>
                                  <p:childTnLst>
                                    <p:animRot by="-21600000">
                                      <p:cBhvr>
                                        <p:cTn id="459" dur="3000" fill="hold"/>
                                        <p:tgtEl>
                                          <p:spTgt spid="64"/>
                                        </p:tgtEl>
                                        <p:attrNameLst>
                                          <p:attrName>r</p:attrName>
                                        </p:attrNameLst>
                                      </p:cBhvr>
                                    </p:animRot>
                                  </p:childTnLst>
                                </p:cTn>
                              </p:par>
                              <p:par>
                                <p:cTn id="460" presetID="8" presetClass="emph" presetSubtype="0" fill="hold" grpId="1" nodeType="withEffect">
                                  <p:stCondLst>
                                    <p:cond delay="0"/>
                                  </p:stCondLst>
                                  <p:childTnLst>
                                    <p:animRot by="-21600000">
                                      <p:cBhvr>
                                        <p:cTn id="461" dur="3000" fill="hold"/>
                                        <p:tgtEl>
                                          <p:spTgt spid="66"/>
                                        </p:tgtEl>
                                        <p:attrNameLst>
                                          <p:attrName>r</p:attrName>
                                        </p:attrNameLst>
                                      </p:cBhvr>
                                    </p:animRot>
                                  </p:childTnLst>
                                </p:cTn>
                              </p:par>
                              <p:par>
                                <p:cTn id="462" presetID="8" presetClass="emph" presetSubtype="0" fill="hold" grpId="1" nodeType="withEffect">
                                  <p:stCondLst>
                                    <p:cond delay="0"/>
                                  </p:stCondLst>
                                  <p:childTnLst>
                                    <p:animRot by="-21600000">
                                      <p:cBhvr>
                                        <p:cTn id="463" dur="3000" fill="hold"/>
                                        <p:tgtEl>
                                          <p:spTgt spid="68"/>
                                        </p:tgtEl>
                                        <p:attrNameLst>
                                          <p:attrName>r</p:attrName>
                                        </p:attrNameLst>
                                      </p:cBhvr>
                                    </p:animRot>
                                  </p:childTnLst>
                                </p:cTn>
                              </p:par>
                              <p:par>
                                <p:cTn id="464" presetID="8" presetClass="emph" presetSubtype="0" fill="hold" grpId="1" nodeType="withEffect">
                                  <p:stCondLst>
                                    <p:cond delay="0"/>
                                  </p:stCondLst>
                                  <p:childTnLst>
                                    <p:animRot by="-21600000">
                                      <p:cBhvr>
                                        <p:cTn id="465" dur="3000" fill="hold"/>
                                        <p:tgtEl>
                                          <p:spTgt spid="70"/>
                                        </p:tgtEl>
                                        <p:attrNameLst>
                                          <p:attrName>r</p:attrName>
                                        </p:attrNameLst>
                                      </p:cBhvr>
                                    </p:animRot>
                                  </p:childTnLst>
                                </p:cTn>
                              </p:par>
                              <p:par>
                                <p:cTn id="466" presetID="8" presetClass="emph" presetSubtype="0" fill="hold" grpId="1" nodeType="withEffect">
                                  <p:stCondLst>
                                    <p:cond delay="0"/>
                                  </p:stCondLst>
                                  <p:childTnLst>
                                    <p:animRot by="-21600000">
                                      <p:cBhvr>
                                        <p:cTn id="467" dur="3000" fill="hold"/>
                                        <p:tgtEl>
                                          <p:spTgt spid="72"/>
                                        </p:tgtEl>
                                        <p:attrNameLst>
                                          <p:attrName>r</p:attrName>
                                        </p:attrNameLst>
                                      </p:cBhvr>
                                    </p:animRot>
                                  </p:childTnLst>
                                </p:cTn>
                              </p:par>
                              <p:par>
                                <p:cTn id="468" presetID="8" presetClass="emph" presetSubtype="0" fill="hold" grpId="1" nodeType="withEffect">
                                  <p:stCondLst>
                                    <p:cond delay="0"/>
                                  </p:stCondLst>
                                  <p:childTnLst>
                                    <p:animRot by="-21600000">
                                      <p:cBhvr>
                                        <p:cTn id="469" dur="3000" fill="hold"/>
                                        <p:tgtEl>
                                          <p:spTgt spid="74"/>
                                        </p:tgtEl>
                                        <p:attrNameLst>
                                          <p:attrName>r</p:attrName>
                                        </p:attrNameLst>
                                      </p:cBhvr>
                                    </p:animRot>
                                  </p:childTnLst>
                                </p:cTn>
                              </p:par>
                              <p:par>
                                <p:cTn id="470" presetID="8" presetClass="emph" presetSubtype="0" fill="hold" grpId="1" nodeType="withEffect">
                                  <p:stCondLst>
                                    <p:cond delay="0"/>
                                  </p:stCondLst>
                                  <p:childTnLst>
                                    <p:animRot by="-21600000">
                                      <p:cBhvr>
                                        <p:cTn id="471" dur="3000" fill="hold"/>
                                        <p:tgtEl>
                                          <p:spTgt spid="76"/>
                                        </p:tgtEl>
                                        <p:attrNameLst>
                                          <p:attrName>r</p:attrName>
                                        </p:attrNameLst>
                                      </p:cBhvr>
                                    </p:animRot>
                                  </p:childTnLst>
                                </p:cTn>
                              </p:par>
                              <p:par>
                                <p:cTn id="472" presetID="8" presetClass="emph" presetSubtype="0" fill="hold" grpId="1" nodeType="withEffect">
                                  <p:stCondLst>
                                    <p:cond delay="0"/>
                                  </p:stCondLst>
                                  <p:childTnLst>
                                    <p:animRot by="-21600000">
                                      <p:cBhvr>
                                        <p:cTn id="473" dur="3000" fill="hold"/>
                                        <p:tgtEl>
                                          <p:spTgt spid="78"/>
                                        </p:tgtEl>
                                        <p:attrNameLst>
                                          <p:attrName>r</p:attrName>
                                        </p:attrNameLst>
                                      </p:cBhvr>
                                    </p:animRot>
                                  </p:childTnLst>
                                </p:cTn>
                              </p:par>
                              <p:par>
                                <p:cTn id="474" presetID="8" presetClass="emph" presetSubtype="0" fill="hold" grpId="1" nodeType="withEffect">
                                  <p:stCondLst>
                                    <p:cond delay="0"/>
                                  </p:stCondLst>
                                  <p:childTnLst>
                                    <p:animRot by="-21600000">
                                      <p:cBhvr>
                                        <p:cTn id="475" dur="3000" fill="hold"/>
                                        <p:tgtEl>
                                          <p:spTgt spid="80"/>
                                        </p:tgtEl>
                                        <p:attrNameLst>
                                          <p:attrName>r</p:attrName>
                                        </p:attrNameLst>
                                      </p:cBhvr>
                                    </p:animRot>
                                  </p:childTnLst>
                                </p:cTn>
                              </p:par>
                            </p:childTnLst>
                          </p:cTn>
                        </p:par>
                        <p:par>
                          <p:cTn id="476" fill="hold">
                            <p:stCondLst>
                              <p:cond delay="3000"/>
                            </p:stCondLst>
                            <p:childTnLst>
                              <p:par>
                                <p:cTn id="477" presetID="2" presetClass="exit" presetSubtype="8" fill="hold" grpId="2" nodeType="afterEffect">
                                  <p:stCondLst>
                                    <p:cond delay="0"/>
                                  </p:stCondLst>
                                  <p:childTnLst>
                                    <p:anim calcmode="lin" valueType="num">
                                      <p:cBhvr additive="base">
                                        <p:cTn id="478" dur="3000"/>
                                        <p:tgtEl>
                                          <p:spTgt spid="3"/>
                                        </p:tgtEl>
                                        <p:attrNameLst>
                                          <p:attrName>ppt_x</p:attrName>
                                        </p:attrNameLst>
                                      </p:cBhvr>
                                      <p:tavLst>
                                        <p:tav tm="0">
                                          <p:val>
                                            <p:strVal val="ppt_x"/>
                                          </p:val>
                                        </p:tav>
                                        <p:tav tm="100000">
                                          <p:val>
                                            <p:strVal val="0-ppt_w/2"/>
                                          </p:val>
                                        </p:tav>
                                      </p:tavLst>
                                    </p:anim>
                                    <p:anim calcmode="lin" valueType="num">
                                      <p:cBhvr additive="base">
                                        <p:cTn id="479" dur="3000"/>
                                        <p:tgtEl>
                                          <p:spTgt spid="3"/>
                                        </p:tgtEl>
                                        <p:attrNameLst>
                                          <p:attrName>ppt_y</p:attrName>
                                        </p:attrNameLst>
                                      </p:cBhvr>
                                      <p:tavLst>
                                        <p:tav tm="0">
                                          <p:val>
                                            <p:strVal val="ppt_y"/>
                                          </p:val>
                                        </p:tav>
                                        <p:tav tm="100000">
                                          <p:val>
                                            <p:strVal val="ppt_y"/>
                                          </p:val>
                                        </p:tav>
                                      </p:tavLst>
                                    </p:anim>
                                    <p:set>
                                      <p:cBhvr>
                                        <p:cTn id="480" dur="1" fill="hold">
                                          <p:stCondLst>
                                            <p:cond delay="2999"/>
                                          </p:stCondLst>
                                        </p:cTn>
                                        <p:tgtEl>
                                          <p:spTgt spid="3"/>
                                        </p:tgtEl>
                                        <p:attrNameLst>
                                          <p:attrName>style.visibility</p:attrName>
                                        </p:attrNameLst>
                                      </p:cBhvr>
                                      <p:to>
                                        <p:strVal val="hidden"/>
                                      </p:to>
                                    </p:set>
                                  </p:childTnLst>
                                </p:cTn>
                              </p:par>
                              <p:par>
                                <p:cTn id="481" presetID="2" presetClass="exit" presetSubtype="8" fill="hold" grpId="2" nodeType="withEffect">
                                  <p:stCondLst>
                                    <p:cond delay="0"/>
                                  </p:stCondLst>
                                  <p:childTnLst>
                                    <p:anim calcmode="lin" valueType="num">
                                      <p:cBhvr additive="base">
                                        <p:cTn id="482" dur="3000"/>
                                        <p:tgtEl>
                                          <p:spTgt spid="4"/>
                                        </p:tgtEl>
                                        <p:attrNameLst>
                                          <p:attrName>ppt_x</p:attrName>
                                        </p:attrNameLst>
                                      </p:cBhvr>
                                      <p:tavLst>
                                        <p:tav tm="0">
                                          <p:val>
                                            <p:strVal val="ppt_x"/>
                                          </p:val>
                                        </p:tav>
                                        <p:tav tm="100000">
                                          <p:val>
                                            <p:strVal val="0-ppt_w/2"/>
                                          </p:val>
                                        </p:tav>
                                      </p:tavLst>
                                    </p:anim>
                                    <p:anim calcmode="lin" valueType="num">
                                      <p:cBhvr additive="base">
                                        <p:cTn id="483" dur="3000"/>
                                        <p:tgtEl>
                                          <p:spTgt spid="4"/>
                                        </p:tgtEl>
                                        <p:attrNameLst>
                                          <p:attrName>ppt_y</p:attrName>
                                        </p:attrNameLst>
                                      </p:cBhvr>
                                      <p:tavLst>
                                        <p:tav tm="0">
                                          <p:val>
                                            <p:strVal val="ppt_y"/>
                                          </p:val>
                                        </p:tav>
                                        <p:tav tm="100000">
                                          <p:val>
                                            <p:strVal val="ppt_y"/>
                                          </p:val>
                                        </p:tav>
                                      </p:tavLst>
                                    </p:anim>
                                    <p:set>
                                      <p:cBhvr>
                                        <p:cTn id="484" dur="1" fill="hold">
                                          <p:stCondLst>
                                            <p:cond delay="2999"/>
                                          </p:stCondLst>
                                        </p:cTn>
                                        <p:tgtEl>
                                          <p:spTgt spid="4"/>
                                        </p:tgtEl>
                                        <p:attrNameLst>
                                          <p:attrName>style.visibility</p:attrName>
                                        </p:attrNameLst>
                                      </p:cBhvr>
                                      <p:to>
                                        <p:strVal val="hidden"/>
                                      </p:to>
                                    </p:set>
                                  </p:childTnLst>
                                </p:cTn>
                              </p:par>
                              <p:par>
                                <p:cTn id="485" presetID="2" presetClass="exit" presetSubtype="8" fill="hold" grpId="2" nodeType="withEffect">
                                  <p:stCondLst>
                                    <p:cond delay="0"/>
                                  </p:stCondLst>
                                  <p:childTnLst>
                                    <p:anim calcmode="lin" valueType="num">
                                      <p:cBhvr additive="base">
                                        <p:cTn id="486" dur="3000"/>
                                        <p:tgtEl>
                                          <p:spTgt spid="5"/>
                                        </p:tgtEl>
                                        <p:attrNameLst>
                                          <p:attrName>ppt_x</p:attrName>
                                        </p:attrNameLst>
                                      </p:cBhvr>
                                      <p:tavLst>
                                        <p:tav tm="0">
                                          <p:val>
                                            <p:strVal val="ppt_x"/>
                                          </p:val>
                                        </p:tav>
                                        <p:tav tm="100000">
                                          <p:val>
                                            <p:strVal val="0-ppt_w/2"/>
                                          </p:val>
                                        </p:tav>
                                      </p:tavLst>
                                    </p:anim>
                                    <p:anim calcmode="lin" valueType="num">
                                      <p:cBhvr additive="base">
                                        <p:cTn id="487" dur="3000"/>
                                        <p:tgtEl>
                                          <p:spTgt spid="5"/>
                                        </p:tgtEl>
                                        <p:attrNameLst>
                                          <p:attrName>ppt_y</p:attrName>
                                        </p:attrNameLst>
                                      </p:cBhvr>
                                      <p:tavLst>
                                        <p:tav tm="0">
                                          <p:val>
                                            <p:strVal val="ppt_y"/>
                                          </p:val>
                                        </p:tav>
                                        <p:tav tm="100000">
                                          <p:val>
                                            <p:strVal val="ppt_y"/>
                                          </p:val>
                                        </p:tav>
                                      </p:tavLst>
                                    </p:anim>
                                    <p:set>
                                      <p:cBhvr>
                                        <p:cTn id="488" dur="1" fill="hold">
                                          <p:stCondLst>
                                            <p:cond delay="2999"/>
                                          </p:stCondLst>
                                        </p:cTn>
                                        <p:tgtEl>
                                          <p:spTgt spid="5"/>
                                        </p:tgtEl>
                                        <p:attrNameLst>
                                          <p:attrName>style.visibility</p:attrName>
                                        </p:attrNameLst>
                                      </p:cBhvr>
                                      <p:to>
                                        <p:strVal val="hidden"/>
                                      </p:to>
                                    </p:set>
                                  </p:childTnLst>
                                </p:cTn>
                              </p:par>
                              <p:par>
                                <p:cTn id="489" presetID="2" presetClass="exit" presetSubtype="8" fill="hold" grpId="2" nodeType="withEffect">
                                  <p:stCondLst>
                                    <p:cond delay="0"/>
                                  </p:stCondLst>
                                  <p:childTnLst>
                                    <p:anim calcmode="lin" valueType="num">
                                      <p:cBhvr additive="base">
                                        <p:cTn id="490" dur="3000"/>
                                        <p:tgtEl>
                                          <p:spTgt spid="6"/>
                                        </p:tgtEl>
                                        <p:attrNameLst>
                                          <p:attrName>ppt_x</p:attrName>
                                        </p:attrNameLst>
                                      </p:cBhvr>
                                      <p:tavLst>
                                        <p:tav tm="0">
                                          <p:val>
                                            <p:strVal val="ppt_x"/>
                                          </p:val>
                                        </p:tav>
                                        <p:tav tm="100000">
                                          <p:val>
                                            <p:strVal val="0-ppt_w/2"/>
                                          </p:val>
                                        </p:tav>
                                      </p:tavLst>
                                    </p:anim>
                                    <p:anim calcmode="lin" valueType="num">
                                      <p:cBhvr additive="base">
                                        <p:cTn id="491" dur="3000"/>
                                        <p:tgtEl>
                                          <p:spTgt spid="6"/>
                                        </p:tgtEl>
                                        <p:attrNameLst>
                                          <p:attrName>ppt_y</p:attrName>
                                        </p:attrNameLst>
                                      </p:cBhvr>
                                      <p:tavLst>
                                        <p:tav tm="0">
                                          <p:val>
                                            <p:strVal val="ppt_y"/>
                                          </p:val>
                                        </p:tav>
                                        <p:tav tm="100000">
                                          <p:val>
                                            <p:strVal val="ppt_y"/>
                                          </p:val>
                                        </p:tav>
                                      </p:tavLst>
                                    </p:anim>
                                    <p:set>
                                      <p:cBhvr>
                                        <p:cTn id="492" dur="1" fill="hold">
                                          <p:stCondLst>
                                            <p:cond delay="2999"/>
                                          </p:stCondLst>
                                        </p:cTn>
                                        <p:tgtEl>
                                          <p:spTgt spid="6"/>
                                        </p:tgtEl>
                                        <p:attrNameLst>
                                          <p:attrName>style.visibility</p:attrName>
                                        </p:attrNameLst>
                                      </p:cBhvr>
                                      <p:to>
                                        <p:strVal val="hidden"/>
                                      </p:to>
                                    </p:set>
                                  </p:childTnLst>
                                </p:cTn>
                              </p:par>
                              <p:par>
                                <p:cTn id="493" presetID="2" presetClass="exit" presetSubtype="8" fill="hold" grpId="2" nodeType="withEffect">
                                  <p:stCondLst>
                                    <p:cond delay="0"/>
                                  </p:stCondLst>
                                  <p:childTnLst>
                                    <p:anim calcmode="lin" valueType="num">
                                      <p:cBhvr additive="base">
                                        <p:cTn id="494" dur="3000"/>
                                        <p:tgtEl>
                                          <p:spTgt spid="7"/>
                                        </p:tgtEl>
                                        <p:attrNameLst>
                                          <p:attrName>ppt_x</p:attrName>
                                        </p:attrNameLst>
                                      </p:cBhvr>
                                      <p:tavLst>
                                        <p:tav tm="0">
                                          <p:val>
                                            <p:strVal val="ppt_x"/>
                                          </p:val>
                                        </p:tav>
                                        <p:tav tm="100000">
                                          <p:val>
                                            <p:strVal val="0-ppt_w/2"/>
                                          </p:val>
                                        </p:tav>
                                      </p:tavLst>
                                    </p:anim>
                                    <p:anim calcmode="lin" valueType="num">
                                      <p:cBhvr additive="base">
                                        <p:cTn id="495" dur="3000"/>
                                        <p:tgtEl>
                                          <p:spTgt spid="7"/>
                                        </p:tgtEl>
                                        <p:attrNameLst>
                                          <p:attrName>ppt_y</p:attrName>
                                        </p:attrNameLst>
                                      </p:cBhvr>
                                      <p:tavLst>
                                        <p:tav tm="0">
                                          <p:val>
                                            <p:strVal val="ppt_y"/>
                                          </p:val>
                                        </p:tav>
                                        <p:tav tm="100000">
                                          <p:val>
                                            <p:strVal val="ppt_y"/>
                                          </p:val>
                                        </p:tav>
                                      </p:tavLst>
                                    </p:anim>
                                    <p:set>
                                      <p:cBhvr>
                                        <p:cTn id="496" dur="1" fill="hold">
                                          <p:stCondLst>
                                            <p:cond delay="2999"/>
                                          </p:stCondLst>
                                        </p:cTn>
                                        <p:tgtEl>
                                          <p:spTgt spid="7"/>
                                        </p:tgtEl>
                                        <p:attrNameLst>
                                          <p:attrName>style.visibility</p:attrName>
                                        </p:attrNameLst>
                                      </p:cBhvr>
                                      <p:to>
                                        <p:strVal val="hidden"/>
                                      </p:to>
                                    </p:set>
                                  </p:childTnLst>
                                </p:cTn>
                              </p:par>
                              <p:par>
                                <p:cTn id="497" presetID="2" presetClass="exit" presetSubtype="8" fill="hold" grpId="2" nodeType="withEffect">
                                  <p:stCondLst>
                                    <p:cond delay="0"/>
                                  </p:stCondLst>
                                  <p:childTnLst>
                                    <p:anim calcmode="lin" valueType="num">
                                      <p:cBhvr additive="base">
                                        <p:cTn id="498" dur="3000"/>
                                        <p:tgtEl>
                                          <p:spTgt spid="8"/>
                                        </p:tgtEl>
                                        <p:attrNameLst>
                                          <p:attrName>ppt_x</p:attrName>
                                        </p:attrNameLst>
                                      </p:cBhvr>
                                      <p:tavLst>
                                        <p:tav tm="0">
                                          <p:val>
                                            <p:strVal val="ppt_x"/>
                                          </p:val>
                                        </p:tav>
                                        <p:tav tm="100000">
                                          <p:val>
                                            <p:strVal val="0-ppt_w/2"/>
                                          </p:val>
                                        </p:tav>
                                      </p:tavLst>
                                    </p:anim>
                                    <p:anim calcmode="lin" valueType="num">
                                      <p:cBhvr additive="base">
                                        <p:cTn id="499" dur="3000"/>
                                        <p:tgtEl>
                                          <p:spTgt spid="8"/>
                                        </p:tgtEl>
                                        <p:attrNameLst>
                                          <p:attrName>ppt_y</p:attrName>
                                        </p:attrNameLst>
                                      </p:cBhvr>
                                      <p:tavLst>
                                        <p:tav tm="0">
                                          <p:val>
                                            <p:strVal val="ppt_y"/>
                                          </p:val>
                                        </p:tav>
                                        <p:tav tm="100000">
                                          <p:val>
                                            <p:strVal val="ppt_y"/>
                                          </p:val>
                                        </p:tav>
                                      </p:tavLst>
                                    </p:anim>
                                    <p:set>
                                      <p:cBhvr>
                                        <p:cTn id="500" dur="1" fill="hold">
                                          <p:stCondLst>
                                            <p:cond delay="2999"/>
                                          </p:stCondLst>
                                        </p:cTn>
                                        <p:tgtEl>
                                          <p:spTgt spid="8"/>
                                        </p:tgtEl>
                                        <p:attrNameLst>
                                          <p:attrName>style.visibility</p:attrName>
                                        </p:attrNameLst>
                                      </p:cBhvr>
                                      <p:to>
                                        <p:strVal val="hidden"/>
                                      </p:to>
                                    </p:set>
                                  </p:childTnLst>
                                </p:cTn>
                              </p:par>
                              <p:par>
                                <p:cTn id="501" presetID="2" presetClass="exit" presetSubtype="8" fill="hold" grpId="2" nodeType="withEffect">
                                  <p:stCondLst>
                                    <p:cond delay="0"/>
                                  </p:stCondLst>
                                  <p:childTnLst>
                                    <p:anim calcmode="lin" valueType="num">
                                      <p:cBhvr additive="base">
                                        <p:cTn id="502" dur="3000"/>
                                        <p:tgtEl>
                                          <p:spTgt spid="9"/>
                                        </p:tgtEl>
                                        <p:attrNameLst>
                                          <p:attrName>ppt_x</p:attrName>
                                        </p:attrNameLst>
                                      </p:cBhvr>
                                      <p:tavLst>
                                        <p:tav tm="0">
                                          <p:val>
                                            <p:strVal val="ppt_x"/>
                                          </p:val>
                                        </p:tav>
                                        <p:tav tm="100000">
                                          <p:val>
                                            <p:strVal val="0-ppt_w/2"/>
                                          </p:val>
                                        </p:tav>
                                      </p:tavLst>
                                    </p:anim>
                                    <p:anim calcmode="lin" valueType="num">
                                      <p:cBhvr additive="base">
                                        <p:cTn id="503" dur="3000"/>
                                        <p:tgtEl>
                                          <p:spTgt spid="9"/>
                                        </p:tgtEl>
                                        <p:attrNameLst>
                                          <p:attrName>ppt_y</p:attrName>
                                        </p:attrNameLst>
                                      </p:cBhvr>
                                      <p:tavLst>
                                        <p:tav tm="0">
                                          <p:val>
                                            <p:strVal val="ppt_y"/>
                                          </p:val>
                                        </p:tav>
                                        <p:tav tm="100000">
                                          <p:val>
                                            <p:strVal val="ppt_y"/>
                                          </p:val>
                                        </p:tav>
                                      </p:tavLst>
                                    </p:anim>
                                    <p:set>
                                      <p:cBhvr>
                                        <p:cTn id="504" dur="1" fill="hold">
                                          <p:stCondLst>
                                            <p:cond delay="2999"/>
                                          </p:stCondLst>
                                        </p:cTn>
                                        <p:tgtEl>
                                          <p:spTgt spid="9"/>
                                        </p:tgtEl>
                                        <p:attrNameLst>
                                          <p:attrName>style.visibility</p:attrName>
                                        </p:attrNameLst>
                                      </p:cBhvr>
                                      <p:to>
                                        <p:strVal val="hidden"/>
                                      </p:to>
                                    </p:set>
                                  </p:childTnLst>
                                </p:cTn>
                              </p:par>
                              <p:par>
                                <p:cTn id="505" presetID="2" presetClass="exit" presetSubtype="8" fill="hold" grpId="2" nodeType="withEffect">
                                  <p:stCondLst>
                                    <p:cond delay="0"/>
                                  </p:stCondLst>
                                  <p:childTnLst>
                                    <p:anim calcmode="lin" valueType="num">
                                      <p:cBhvr additive="base">
                                        <p:cTn id="506" dur="3000"/>
                                        <p:tgtEl>
                                          <p:spTgt spid="10"/>
                                        </p:tgtEl>
                                        <p:attrNameLst>
                                          <p:attrName>ppt_x</p:attrName>
                                        </p:attrNameLst>
                                      </p:cBhvr>
                                      <p:tavLst>
                                        <p:tav tm="0">
                                          <p:val>
                                            <p:strVal val="ppt_x"/>
                                          </p:val>
                                        </p:tav>
                                        <p:tav tm="100000">
                                          <p:val>
                                            <p:strVal val="0-ppt_w/2"/>
                                          </p:val>
                                        </p:tav>
                                      </p:tavLst>
                                    </p:anim>
                                    <p:anim calcmode="lin" valueType="num">
                                      <p:cBhvr additive="base">
                                        <p:cTn id="507" dur="3000"/>
                                        <p:tgtEl>
                                          <p:spTgt spid="10"/>
                                        </p:tgtEl>
                                        <p:attrNameLst>
                                          <p:attrName>ppt_y</p:attrName>
                                        </p:attrNameLst>
                                      </p:cBhvr>
                                      <p:tavLst>
                                        <p:tav tm="0">
                                          <p:val>
                                            <p:strVal val="ppt_y"/>
                                          </p:val>
                                        </p:tav>
                                        <p:tav tm="100000">
                                          <p:val>
                                            <p:strVal val="ppt_y"/>
                                          </p:val>
                                        </p:tav>
                                      </p:tavLst>
                                    </p:anim>
                                    <p:set>
                                      <p:cBhvr>
                                        <p:cTn id="508" dur="1" fill="hold">
                                          <p:stCondLst>
                                            <p:cond delay="2999"/>
                                          </p:stCondLst>
                                        </p:cTn>
                                        <p:tgtEl>
                                          <p:spTgt spid="10"/>
                                        </p:tgtEl>
                                        <p:attrNameLst>
                                          <p:attrName>style.visibility</p:attrName>
                                        </p:attrNameLst>
                                      </p:cBhvr>
                                      <p:to>
                                        <p:strVal val="hidden"/>
                                      </p:to>
                                    </p:set>
                                  </p:childTnLst>
                                </p:cTn>
                              </p:par>
                              <p:par>
                                <p:cTn id="509" presetID="2" presetClass="exit" presetSubtype="8" fill="hold" grpId="2" nodeType="withEffect">
                                  <p:stCondLst>
                                    <p:cond delay="0"/>
                                  </p:stCondLst>
                                  <p:childTnLst>
                                    <p:anim calcmode="lin" valueType="num">
                                      <p:cBhvr additive="base">
                                        <p:cTn id="510" dur="3000"/>
                                        <p:tgtEl>
                                          <p:spTgt spid="11"/>
                                        </p:tgtEl>
                                        <p:attrNameLst>
                                          <p:attrName>ppt_x</p:attrName>
                                        </p:attrNameLst>
                                      </p:cBhvr>
                                      <p:tavLst>
                                        <p:tav tm="0">
                                          <p:val>
                                            <p:strVal val="ppt_x"/>
                                          </p:val>
                                        </p:tav>
                                        <p:tav tm="100000">
                                          <p:val>
                                            <p:strVal val="0-ppt_w/2"/>
                                          </p:val>
                                        </p:tav>
                                      </p:tavLst>
                                    </p:anim>
                                    <p:anim calcmode="lin" valueType="num">
                                      <p:cBhvr additive="base">
                                        <p:cTn id="511" dur="3000"/>
                                        <p:tgtEl>
                                          <p:spTgt spid="11"/>
                                        </p:tgtEl>
                                        <p:attrNameLst>
                                          <p:attrName>ppt_y</p:attrName>
                                        </p:attrNameLst>
                                      </p:cBhvr>
                                      <p:tavLst>
                                        <p:tav tm="0">
                                          <p:val>
                                            <p:strVal val="ppt_y"/>
                                          </p:val>
                                        </p:tav>
                                        <p:tav tm="100000">
                                          <p:val>
                                            <p:strVal val="ppt_y"/>
                                          </p:val>
                                        </p:tav>
                                      </p:tavLst>
                                    </p:anim>
                                    <p:set>
                                      <p:cBhvr>
                                        <p:cTn id="512" dur="1" fill="hold">
                                          <p:stCondLst>
                                            <p:cond delay="2999"/>
                                          </p:stCondLst>
                                        </p:cTn>
                                        <p:tgtEl>
                                          <p:spTgt spid="11"/>
                                        </p:tgtEl>
                                        <p:attrNameLst>
                                          <p:attrName>style.visibility</p:attrName>
                                        </p:attrNameLst>
                                      </p:cBhvr>
                                      <p:to>
                                        <p:strVal val="hidden"/>
                                      </p:to>
                                    </p:set>
                                  </p:childTnLst>
                                </p:cTn>
                              </p:par>
                              <p:par>
                                <p:cTn id="513" presetID="2" presetClass="exit" presetSubtype="8" fill="hold" grpId="2" nodeType="withEffect">
                                  <p:stCondLst>
                                    <p:cond delay="0"/>
                                  </p:stCondLst>
                                  <p:childTnLst>
                                    <p:anim calcmode="lin" valueType="num">
                                      <p:cBhvr additive="base">
                                        <p:cTn id="514" dur="3000"/>
                                        <p:tgtEl>
                                          <p:spTgt spid="12"/>
                                        </p:tgtEl>
                                        <p:attrNameLst>
                                          <p:attrName>ppt_x</p:attrName>
                                        </p:attrNameLst>
                                      </p:cBhvr>
                                      <p:tavLst>
                                        <p:tav tm="0">
                                          <p:val>
                                            <p:strVal val="ppt_x"/>
                                          </p:val>
                                        </p:tav>
                                        <p:tav tm="100000">
                                          <p:val>
                                            <p:strVal val="0-ppt_w/2"/>
                                          </p:val>
                                        </p:tav>
                                      </p:tavLst>
                                    </p:anim>
                                    <p:anim calcmode="lin" valueType="num">
                                      <p:cBhvr additive="base">
                                        <p:cTn id="515" dur="3000"/>
                                        <p:tgtEl>
                                          <p:spTgt spid="12"/>
                                        </p:tgtEl>
                                        <p:attrNameLst>
                                          <p:attrName>ppt_y</p:attrName>
                                        </p:attrNameLst>
                                      </p:cBhvr>
                                      <p:tavLst>
                                        <p:tav tm="0">
                                          <p:val>
                                            <p:strVal val="ppt_y"/>
                                          </p:val>
                                        </p:tav>
                                        <p:tav tm="100000">
                                          <p:val>
                                            <p:strVal val="ppt_y"/>
                                          </p:val>
                                        </p:tav>
                                      </p:tavLst>
                                    </p:anim>
                                    <p:set>
                                      <p:cBhvr>
                                        <p:cTn id="516" dur="1" fill="hold">
                                          <p:stCondLst>
                                            <p:cond delay="2999"/>
                                          </p:stCondLst>
                                        </p:cTn>
                                        <p:tgtEl>
                                          <p:spTgt spid="12"/>
                                        </p:tgtEl>
                                        <p:attrNameLst>
                                          <p:attrName>style.visibility</p:attrName>
                                        </p:attrNameLst>
                                      </p:cBhvr>
                                      <p:to>
                                        <p:strVal val="hidden"/>
                                      </p:to>
                                    </p:set>
                                  </p:childTnLst>
                                </p:cTn>
                              </p:par>
                              <p:par>
                                <p:cTn id="517" presetID="2" presetClass="exit" presetSubtype="8" fill="hold" grpId="2" nodeType="withEffect">
                                  <p:stCondLst>
                                    <p:cond delay="0"/>
                                  </p:stCondLst>
                                  <p:childTnLst>
                                    <p:anim calcmode="lin" valueType="num">
                                      <p:cBhvr additive="base">
                                        <p:cTn id="518" dur="3000"/>
                                        <p:tgtEl>
                                          <p:spTgt spid="13"/>
                                        </p:tgtEl>
                                        <p:attrNameLst>
                                          <p:attrName>ppt_x</p:attrName>
                                        </p:attrNameLst>
                                      </p:cBhvr>
                                      <p:tavLst>
                                        <p:tav tm="0">
                                          <p:val>
                                            <p:strVal val="ppt_x"/>
                                          </p:val>
                                        </p:tav>
                                        <p:tav tm="100000">
                                          <p:val>
                                            <p:strVal val="0-ppt_w/2"/>
                                          </p:val>
                                        </p:tav>
                                      </p:tavLst>
                                    </p:anim>
                                    <p:anim calcmode="lin" valueType="num">
                                      <p:cBhvr additive="base">
                                        <p:cTn id="519" dur="3000"/>
                                        <p:tgtEl>
                                          <p:spTgt spid="13"/>
                                        </p:tgtEl>
                                        <p:attrNameLst>
                                          <p:attrName>ppt_y</p:attrName>
                                        </p:attrNameLst>
                                      </p:cBhvr>
                                      <p:tavLst>
                                        <p:tav tm="0">
                                          <p:val>
                                            <p:strVal val="ppt_y"/>
                                          </p:val>
                                        </p:tav>
                                        <p:tav tm="100000">
                                          <p:val>
                                            <p:strVal val="ppt_y"/>
                                          </p:val>
                                        </p:tav>
                                      </p:tavLst>
                                    </p:anim>
                                    <p:set>
                                      <p:cBhvr>
                                        <p:cTn id="520" dur="1" fill="hold">
                                          <p:stCondLst>
                                            <p:cond delay="2999"/>
                                          </p:stCondLst>
                                        </p:cTn>
                                        <p:tgtEl>
                                          <p:spTgt spid="13"/>
                                        </p:tgtEl>
                                        <p:attrNameLst>
                                          <p:attrName>style.visibility</p:attrName>
                                        </p:attrNameLst>
                                      </p:cBhvr>
                                      <p:to>
                                        <p:strVal val="hidden"/>
                                      </p:to>
                                    </p:set>
                                  </p:childTnLst>
                                </p:cTn>
                              </p:par>
                              <p:par>
                                <p:cTn id="521" presetID="2" presetClass="exit" presetSubtype="8" fill="hold" grpId="2" nodeType="withEffect">
                                  <p:stCondLst>
                                    <p:cond delay="0"/>
                                  </p:stCondLst>
                                  <p:childTnLst>
                                    <p:anim calcmode="lin" valueType="num">
                                      <p:cBhvr additive="base">
                                        <p:cTn id="522" dur="3000"/>
                                        <p:tgtEl>
                                          <p:spTgt spid="14"/>
                                        </p:tgtEl>
                                        <p:attrNameLst>
                                          <p:attrName>ppt_x</p:attrName>
                                        </p:attrNameLst>
                                      </p:cBhvr>
                                      <p:tavLst>
                                        <p:tav tm="0">
                                          <p:val>
                                            <p:strVal val="ppt_x"/>
                                          </p:val>
                                        </p:tav>
                                        <p:tav tm="100000">
                                          <p:val>
                                            <p:strVal val="0-ppt_w/2"/>
                                          </p:val>
                                        </p:tav>
                                      </p:tavLst>
                                    </p:anim>
                                    <p:anim calcmode="lin" valueType="num">
                                      <p:cBhvr additive="base">
                                        <p:cTn id="523" dur="3000"/>
                                        <p:tgtEl>
                                          <p:spTgt spid="14"/>
                                        </p:tgtEl>
                                        <p:attrNameLst>
                                          <p:attrName>ppt_y</p:attrName>
                                        </p:attrNameLst>
                                      </p:cBhvr>
                                      <p:tavLst>
                                        <p:tav tm="0">
                                          <p:val>
                                            <p:strVal val="ppt_y"/>
                                          </p:val>
                                        </p:tav>
                                        <p:tav tm="100000">
                                          <p:val>
                                            <p:strVal val="ppt_y"/>
                                          </p:val>
                                        </p:tav>
                                      </p:tavLst>
                                    </p:anim>
                                    <p:set>
                                      <p:cBhvr>
                                        <p:cTn id="524" dur="1" fill="hold">
                                          <p:stCondLst>
                                            <p:cond delay="2999"/>
                                          </p:stCondLst>
                                        </p:cTn>
                                        <p:tgtEl>
                                          <p:spTgt spid="14"/>
                                        </p:tgtEl>
                                        <p:attrNameLst>
                                          <p:attrName>style.visibility</p:attrName>
                                        </p:attrNameLst>
                                      </p:cBhvr>
                                      <p:to>
                                        <p:strVal val="hidden"/>
                                      </p:to>
                                    </p:set>
                                  </p:childTnLst>
                                </p:cTn>
                              </p:par>
                              <p:par>
                                <p:cTn id="525" presetID="2" presetClass="exit" presetSubtype="8" fill="hold" grpId="2" nodeType="withEffect">
                                  <p:stCondLst>
                                    <p:cond delay="0"/>
                                  </p:stCondLst>
                                  <p:childTnLst>
                                    <p:anim calcmode="lin" valueType="num">
                                      <p:cBhvr additive="base">
                                        <p:cTn id="526" dur="3000"/>
                                        <p:tgtEl>
                                          <p:spTgt spid="15"/>
                                        </p:tgtEl>
                                        <p:attrNameLst>
                                          <p:attrName>ppt_x</p:attrName>
                                        </p:attrNameLst>
                                      </p:cBhvr>
                                      <p:tavLst>
                                        <p:tav tm="0">
                                          <p:val>
                                            <p:strVal val="ppt_x"/>
                                          </p:val>
                                        </p:tav>
                                        <p:tav tm="100000">
                                          <p:val>
                                            <p:strVal val="0-ppt_w/2"/>
                                          </p:val>
                                        </p:tav>
                                      </p:tavLst>
                                    </p:anim>
                                    <p:anim calcmode="lin" valueType="num">
                                      <p:cBhvr additive="base">
                                        <p:cTn id="527" dur="3000"/>
                                        <p:tgtEl>
                                          <p:spTgt spid="15"/>
                                        </p:tgtEl>
                                        <p:attrNameLst>
                                          <p:attrName>ppt_y</p:attrName>
                                        </p:attrNameLst>
                                      </p:cBhvr>
                                      <p:tavLst>
                                        <p:tav tm="0">
                                          <p:val>
                                            <p:strVal val="ppt_y"/>
                                          </p:val>
                                        </p:tav>
                                        <p:tav tm="100000">
                                          <p:val>
                                            <p:strVal val="ppt_y"/>
                                          </p:val>
                                        </p:tav>
                                      </p:tavLst>
                                    </p:anim>
                                    <p:set>
                                      <p:cBhvr>
                                        <p:cTn id="528" dur="1" fill="hold">
                                          <p:stCondLst>
                                            <p:cond delay="2999"/>
                                          </p:stCondLst>
                                        </p:cTn>
                                        <p:tgtEl>
                                          <p:spTgt spid="15"/>
                                        </p:tgtEl>
                                        <p:attrNameLst>
                                          <p:attrName>style.visibility</p:attrName>
                                        </p:attrNameLst>
                                      </p:cBhvr>
                                      <p:to>
                                        <p:strVal val="hidden"/>
                                      </p:to>
                                    </p:set>
                                  </p:childTnLst>
                                </p:cTn>
                              </p:par>
                              <p:par>
                                <p:cTn id="529" presetID="2" presetClass="exit" presetSubtype="8" fill="hold" grpId="2" nodeType="withEffect">
                                  <p:stCondLst>
                                    <p:cond delay="0"/>
                                  </p:stCondLst>
                                  <p:childTnLst>
                                    <p:anim calcmode="lin" valueType="num">
                                      <p:cBhvr additive="base">
                                        <p:cTn id="530" dur="3000"/>
                                        <p:tgtEl>
                                          <p:spTgt spid="16"/>
                                        </p:tgtEl>
                                        <p:attrNameLst>
                                          <p:attrName>ppt_x</p:attrName>
                                        </p:attrNameLst>
                                      </p:cBhvr>
                                      <p:tavLst>
                                        <p:tav tm="0">
                                          <p:val>
                                            <p:strVal val="ppt_x"/>
                                          </p:val>
                                        </p:tav>
                                        <p:tav tm="100000">
                                          <p:val>
                                            <p:strVal val="0-ppt_w/2"/>
                                          </p:val>
                                        </p:tav>
                                      </p:tavLst>
                                    </p:anim>
                                    <p:anim calcmode="lin" valueType="num">
                                      <p:cBhvr additive="base">
                                        <p:cTn id="531" dur="3000"/>
                                        <p:tgtEl>
                                          <p:spTgt spid="16"/>
                                        </p:tgtEl>
                                        <p:attrNameLst>
                                          <p:attrName>ppt_y</p:attrName>
                                        </p:attrNameLst>
                                      </p:cBhvr>
                                      <p:tavLst>
                                        <p:tav tm="0">
                                          <p:val>
                                            <p:strVal val="ppt_y"/>
                                          </p:val>
                                        </p:tav>
                                        <p:tav tm="100000">
                                          <p:val>
                                            <p:strVal val="ppt_y"/>
                                          </p:val>
                                        </p:tav>
                                      </p:tavLst>
                                    </p:anim>
                                    <p:set>
                                      <p:cBhvr>
                                        <p:cTn id="532" dur="1" fill="hold">
                                          <p:stCondLst>
                                            <p:cond delay="2999"/>
                                          </p:stCondLst>
                                        </p:cTn>
                                        <p:tgtEl>
                                          <p:spTgt spid="16"/>
                                        </p:tgtEl>
                                        <p:attrNameLst>
                                          <p:attrName>style.visibility</p:attrName>
                                        </p:attrNameLst>
                                      </p:cBhvr>
                                      <p:to>
                                        <p:strVal val="hidden"/>
                                      </p:to>
                                    </p:set>
                                  </p:childTnLst>
                                </p:cTn>
                              </p:par>
                              <p:par>
                                <p:cTn id="533" presetID="2" presetClass="exit" presetSubtype="8" fill="hold" grpId="2" nodeType="withEffect">
                                  <p:stCondLst>
                                    <p:cond delay="0"/>
                                  </p:stCondLst>
                                  <p:childTnLst>
                                    <p:anim calcmode="lin" valueType="num">
                                      <p:cBhvr additive="base">
                                        <p:cTn id="534" dur="3000"/>
                                        <p:tgtEl>
                                          <p:spTgt spid="17"/>
                                        </p:tgtEl>
                                        <p:attrNameLst>
                                          <p:attrName>ppt_x</p:attrName>
                                        </p:attrNameLst>
                                      </p:cBhvr>
                                      <p:tavLst>
                                        <p:tav tm="0">
                                          <p:val>
                                            <p:strVal val="ppt_x"/>
                                          </p:val>
                                        </p:tav>
                                        <p:tav tm="100000">
                                          <p:val>
                                            <p:strVal val="0-ppt_w/2"/>
                                          </p:val>
                                        </p:tav>
                                      </p:tavLst>
                                    </p:anim>
                                    <p:anim calcmode="lin" valueType="num">
                                      <p:cBhvr additive="base">
                                        <p:cTn id="535" dur="3000"/>
                                        <p:tgtEl>
                                          <p:spTgt spid="17"/>
                                        </p:tgtEl>
                                        <p:attrNameLst>
                                          <p:attrName>ppt_y</p:attrName>
                                        </p:attrNameLst>
                                      </p:cBhvr>
                                      <p:tavLst>
                                        <p:tav tm="0">
                                          <p:val>
                                            <p:strVal val="ppt_y"/>
                                          </p:val>
                                        </p:tav>
                                        <p:tav tm="100000">
                                          <p:val>
                                            <p:strVal val="ppt_y"/>
                                          </p:val>
                                        </p:tav>
                                      </p:tavLst>
                                    </p:anim>
                                    <p:set>
                                      <p:cBhvr>
                                        <p:cTn id="536" dur="1" fill="hold">
                                          <p:stCondLst>
                                            <p:cond delay="2999"/>
                                          </p:stCondLst>
                                        </p:cTn>
                                        <p:tgtEl>
                                          <p:spTgt spid="17"/>
                                        </p:tgtEl>
                                        <p:attrNameLst>
                                          <p:attrName>style.visibility</p:attrName>
                                        </p:attrNameLst>
                                      </p:cBhvr>
                                      <p:to>
                                        <p:strVal val="hidden"/>
                                      </p:to>
                                    </p:set>
                                  </p:childTnLst>
                                </p:cTn>
                              </p:par>
                              <p:par>
                                <p:cTn id="537" presetID="2" presetClass="exit" presetSubtype="8" fill="hold" grpId="2" nodeType="withEffect">
                                  <p:stCondLst>
                                    <p:cond delay="0"/>
                                  </p:stCondLst>
                                  <p:childTnLst>
                                    <p:anim calcmode="lin" valueType="num">
                                      <p:cBhvr additive="base">
                                        <p:cTn id="538" dur="3000"/>
                                        <p:tgtEl>
                                          <p:spTgt spid="18"/>
                                        </p:tgtEl>
                                        <p:attrNameLst>
                                          <p:attrName>ppt_x</p:attrName>
                                        </p:attrNameLst>
                                      </p:cBhvr>
                                      <p:tavLst>
                                        <p:tav tm="0">
                                          <p:val>
                                            <p:strVal val="ppt_x"/>
                                          </p:val>
                                        </p:tav>
                                        <p:tav tm="100000">
                                          <p:val>
                                            <p:strVal val="0-ppt_w/2"/>
                                          </p:val>
                                        </p:tav>
                                      </p:tavLst>
                                    </p:anim>
                                    <p:anim calcmode="lin" valueType="num">
                                      <p:cBhvr additive="base">
                                        <p:cTn id="539" dur="3000"/>
                                        <p:tgtEl>
                                          <p:spTgt spid="18"/>
                                        </p:tgtEl>
                                        <p:attrNameLst>
                                          <p:attrName>ppt_y</p:attrName>
                                        </p:attrNameLst>
                                      </p:cBhvr>
                                      <p:tavLst>
                                        <p:tav tm="0">
                                          <p:val>
                                            <p:strVal val="ppt_y"/>
                                          </p:val>
                                        </p:tav>
                                        <p:tav tm="100000">
                                          <p:val>
                                            <p:strVal val="ppt_y"/>
                                          </p:val>
                                        </p:tav>
                                      </p:tavLst>
                                    </p:anim>
                                    <p:set>
                                      <p:cBhvr>
                                        <p:cTn id="540" dur="1" fill="hold">
                                          <p:stCondLst>
                                            <p:cond delay="2999"/>
                                          </p:stCondLst>
                                        </p:cTn>
                                        <p:tgtEl>
                                          <p:spTgt spid="18"/>
                                        </p:tgtEl>
                                        <p:attrNameLst>
                                          <p:attrName>style.visibility</p:attrName>
                                        </p:attrNameLst>
                                      </p:cBhvr>
                                      <p:to>
                                        <p:strVal val="hidden"/>
                                      </p:to>
                                    </p:set>
                                  </p:childTnLst>
                                </p:cTn>
                              </p:par>
                              <p:par>
                                <p:cTn id="541" presetID="2" presetClass="exit" presetSubtype="8" fill="hold" grpId="2" nodeType="withEffect">
                                  <p:stCondLst>
                                    <p:cond delay="0"/>
                                  </p:stCondLst>
                                  <p:childTnLst>
                                    <p:anim calcmode="lin" valueType="num">
                                      <p:cBhvr additive="base">
                                        <p:cTn id="542" dur="3000"/>
                                        <p:tgtEl>
                                          <p:spTgt spid="19"/>
                                        </p:tgtEl>
                                        <p:attrNameLst>
                                          <p:attrName>ppt_x</p:attrName>
                                        </p:attrNameLst>
                                      </p:cBhvr>
                                      <p:tavLst>
                                        <p:tav tm="0">
                                          <p:val>
                                            <p:strVal val="ppt_x"/>
                                          </p:val>
                                        </p:tav>
                                        <p:tav tm="100000">
                                          <p:val>
                                            <p:strVal val="0-ppt_w/2"/>
                                          </p:val>
                                        </p:tav>
                                      </p:tavLst>
                                    </p:anim>
                                    <p:anim calcmode="lin" valueType="num">
                                      <p:cBhvr additive="base">
                                        <p:cTn id="543" dur="3000"/>
                                        <p:tgtEl>
                                          <p:spTgt spid="19"/>
                                        </p:tgtEl>
                                        <p:attrNameLst>
                                          <p:attrName>ppt_y</p:attrName>
                                        </p:attrNameLst>
                                      </p:cBhvr>
                                      <p:tavLst>
                                        <p:tav tm="0">
                                          <p:val>
                                            <p:strVal val="ppt_y"/>
                                          </p:val>
                                        </p:tav>
                                        <p:tav tm="100000">
                                          <p:val>
                                            <p:strVal val="ppt_y"/>
                                          </p:val>
                                        </p:tav>
                                      </p:tavLst>
                                    </p:anim>
                                    <p:set>
                                      <p:cBhvr>
                                        <p:cTn id="544" dur="1" fill="hold">
                                          <p:stCondLst>
                                            <p:cond delay="2999"/>
                                          </p:stCondLst>
                                        </p:cTn>
                                        <p:tgtEl>
                                          <p:spTgt spid="19"/>
                                        </p:tgtEl>
                                        <p:attrNameLst>
                                          <p:attrName>style.visibility</p:attrName>
                                        </p:attrNameLst>
                                      </p:cBhvr>
                                      <p:to>
                                        <p:strVal val="hidden"/>
                                      </p:to>
                                    </p:set>
                                  </p:childTnLst>
                                </p:cTn>
                              </p:par>
                              <p:par>
                                <p:cTn id="545" presetID="2" presetClass="exit" presetSubtype="8" fill="hold" grpId="2" nodeType="withEffect">
                                  <p:stCondLst>
                                    <p:cond delay="0"/>
                                  </p:stCondLst>
                                  <p:childTnLst>
                                    <p:anim calcmode="lin" valueType="num">
                                      <p:cBhvr additive="base">
                                        <p:cTn id="546" dur="3000"/>
                                        <p:tgtEl>
                                          <p:spTgt spid="20"/>
                                        </p:tgtEl>
                                        <p:attrNameLst>
                                          <p:attrName>ppt_x</p:attrName>
                                        </p:attrNameLst>
                                      </p:cBhvr>
                                      <p:tavLst>
                                        <p:tav tm="0">
                                          <p:val>
                                            <p:strVal val="ppt_x"/>
                                          </p:val>
                                        </p:tav>
                                        <p:tav tm="100000">
                                          <p:val>
                                            <p:strVal val="0-ppt_w/2"/>
                                          </p:val>
                                        </p:tav>
                                      </p:tavLst>
                                    </p:anim>
                                    <p:anim calcmode="lin" valueType="num">
                                      <p:cBhvr additive="base">
                                        <p:cTn id="547" dur="3000"/>
                                        <p:tgtEl>
                                          <p:spTgt spid="20"/>
                                        </p:tgtEl>
                                        <p:attrNameLst>
                                          <p:attrName>ppt_y</p:attrName>
                                        </p:attrNameLst>
                                      </p:cBhvr>
                                      <p:tavLst>
                                        <p:tav tm="0">
                                          <p:val>
                                            <p:strVal val="ppt_y"/>
                                          </p:val>
                                        </p:tav>
                                        <p:tav tm="100000">
                                          <p:val>
                                            <p:strVal val="ppt_y"/>
                                          </p:val>
                                        </p:tav>
                                      </p:tavLst>
                                    </p:anim>
                                    <p:set>
                                      <p:cBhvr>
                                        <p:cTn id="548" dur="1" fill="hold">
                                          <p:stCondLst>
                                            <p:cond delay="2999"/>
                                          </p:stCondLst>
                                        </p:cTn>
                                        <p:tgtEl>
                                          <p:spTgt spid="20"/>
                                        </p:tgtEl>
                                        <p:attrNameLst>
                                          <p:attrName>style.visibility</p:attrName>
                                        </p:attrNameLst>
                                      </p:cBhvr>
                                      <p:to>
                                        <p:strVal val="hidden"/>
                                      </p:to>
                                    </p:set>
                                  </p:childTnLst>
                                </p:cTn>
                              </p:par>
                              <p:par>
                                <p:cTn id="549" presetID="2" presetClass="exit" presetSubtype="8" fill="hold" grpId="2" nodeType="withEffect">
                                  <p:stCondLst>
                                    <p:cond delay="0"/>
                                  </p:stCondLst>
                                  <p:childTnLst>
                                    <p:anim calcmode="lin" valueType="num">
                                      <p:cBhvr additive="base">
                                        <p:cTn id="550" dur="3000"/>
                                        <p:tgtEl>
                                          <p:spTgt spid="21"/>
                                        </p:tgtEl>
                                        <p:attrNameLst>
                                          <p:attrName>ppt_x</p:attrName>
                                        </p:attrNameLst>
                                      </p:cBhvr>
                                      <p:tavLst>
                                        <p:tav tm="0">
                                          <p:val>
                                            <p:strVal val="ppt_x"/>
                                          </p:val>
                                        </p:tav>
                                        <p:tav tm="100000">
                                          <p:val>
                                            <p:strVal val="0-ppt_w/2"/>
                                          </p:val>
                                        </p:tav>
                                      </p:tavLst>
                                    </p:anim>
                                    <p:anim calcmode="lin" valueType="num">
                                      <p:cBhvr additive="base">
                                        <p:cTn id="551" dur="3000"/>
                                        <p:tgtEl>
                                          <p:spTgt spid="21"/>
                                        </p:tgtEl>
                                        <p:attrNameLst>
                                          <p:attrName>ppt_y</p:attrName>
                                        </p:attrNameLst>
                                      </p:cBhvr>
                                      <p:tavLst>
                                        <p:tav tm="0">
                                          <p:val>
                                            <p:strVal val="ppt_y"/>
                                          </p:val>
                                        </p:tav>
                                        <p:tav tm="100000">
                                          <p:val>
                                            <p:strVal val="ppt_y"/>
                                          </p:val>
                                        </p:tav>
                                      </p:tavLst>
                                    </p:anim>
                                    <p:set>
                                      <p:cBhvr>
                                        <p:cTn id="552" dur="1" fill="hold">
                                          <p:stCondLst>
                                            <p:cond delay="2999"/>
                                          </p:stCondLst>
                                        </p:cTn>
                                        <p:tgtEl>
                                          <p:spTgt spid="21"/>
                                        </p:tgtEl>
                                        <p:attrNameLst>
                                          <p:attrName>style.visibility</p:attrName>
                                        </p:attrNameLst>
                                      </p:cBhvr>
                                      <p:to>
                                        <p:strVal val="hidden"/>
                                      </p:to>
                                    </p:set>
                                  </p:childTnLst>
                                </p:cTn>
                              </p:par>
                              <p:par>
                                <p:cTn id="553" presetID="2" presetClass="exit" presetSubtype="8" fill="hold" grpId="2" nodeType="withEffect">
                                  <p:stCondLst>
                                    <p:cond delay="0"/>
                                  </p:stCondLst>
                                  <p:childTnLst>
                                    <p:anim calcmode="lin" valueType="num">
                                      <p:cBhvr additive="base">
                                        <p:cTn id="554" dur="3000"/>
                                        <p:tgtEl>
                                          <p:spTgt spid="22"/>
                                        </p:tgtEl>
                                        <p:attrNameLst>
                                          <p:attrName>ppt_x</p:attrName>
                                        </p:attrNameLst>
                                      </p:cBhvr>
                                      <p:tavLst>
                                        <p:tav tm="0">
                                          <p:val>
                                            <p:strVal val="ppt_x"/>
                                          </p:val>
                                        </p:tav>
                                        <p:tav tm="100000">
                                          <p:val>
                                            <p:strVal val="0-ppt_w/2"/>
                                          </p:val>
                                        </p:tav>
                                      </p:tavLst>
                                    </p:anim>
                                    <p:anim calcmode="lin" valueType="num">
                                      <p:cBhvr additive="base">
                                        <p:cTn id="555" dur="3000"/>
                                        <p:tgtEl>
                                          <p:spTgt spid="22"/>
                                        </p:tgtEl>
                                        <p:attrNameLst>
                                          <p:attrName>ppt_y</p:attrName>
                                        </p:attrNameLst>
                                      </p:cBhvr>
                                      <p:tavLst>
                                        <p:tav tm="0">
                                          <p:val>
                                            <p:strVal val="ppt_y"/>
                                          </p:val>
                                        </p:tav>
                                        <p:tav tm="100000">
                                          <p:val>
                                            <p:strVal val="ppt_y"/>
                                          </p:val>
                                        </p:tav>
                                      </p:tavLst>
                                    </p:anim>
                                    <p:set>
                                      <p:cBhvr>
                                        <p:cTn id="556" dur="1" fill="hold">
                                          <p:stCondLst>
                                            <p:cond delay="2999"/>
                                          </p:stCondLst>
                                        </p:cTn>
                                        <p:tgtEl>
                                          <p:spTgt spid="22"/>
                                        </p:tgtEl>
                                        <p:attrNameLst>
                                          <p:attrName>style.visibility</p:attrName>
                                        </p:attrNameLst>
                                      </p:cBhvr>
                                      <p:to>
                                        <p:strVal val="hidden"/>
                                      </p:to>
                                    </p:set>
                                  </p:childTnLst>
                                </p:cTn>
                              </p:par>
                              <p:par>
                                <p:cTn id="557" presetID="2" presetClass="exit" presetSubtype="8" fill="hold" grpId="2" nodeType="withEffect">
                                  <p:stCondLst>
                                    <p:cond delay="0"/>
                                  </p:stCondLst>
                                  <p:childTnLst>
                                    <p:anim calcmode="lin" valueType="num">
                                      <p:cBhvr additive="base">
                                        <p:cTn id="558" dur="3000"/>
                                        <p:tgtEl>
                                          <p:spTgt spid="23"/>
                                        </p:tgtEl>
                                        <p:attrNameLst>
                                          <p:attrName>ppt_x</p:attrName>
                                        </p:attrNameLst>
                                      </p:cBhvr>
                                      <p:tavLst>
                                        <p:tav tm="0">
                                          <p:val>
                                            <p:strVal val="ppt_x"/>
                                          </p:val>
                                        </p:tav>
                                        <p:tav tm="100000">
                                          <p:val>
                                            <p:strVal val="0-ppt_w/2"/>
                                          </p:val>
                                        </p:tav>
                                      </p:tavLst>
                                    </p:anim>
                                    <p:anim calcmode="lin" valueType="num">
                                      <p:cBhvr additive="base">
                                        <p:cTn id="559" dur="3000"/>
                                        <p:tgtEl>
                                          <p:spTgt spid="23"/>
                                        </p:tgtEl>
                                        <p:attrNameLst>
                                          <p:attrName>ppt_y</p:attrName>
                                        </p:attrNameLst>
                                      </p:cBhvr>
                                      <p:tavLst>
                                        <p:tav tm="0">
                                          <p:val>
                                            <p:strVal val="ppt_y"/>
                                          </p:val>
                                        </p:tav>
                                        <p:tav tm="100000">
                                          <p:val>
                                            <p:strVal val="ppt_y"/>
                                          </p:val>
                                        </p:tav>
                                      </p:tavLst>
                                    </p:anim>
                                    <p:set>
                                      <p:cBhvr>
                                        <p:cTn id="560" dur="1" fill="hold">
                                          <p:stCondLst>
                                            <p:cond delay="2999"/>
                                          </p:stCondLst>
                                        </p:cTn>
                                        <p:tgtEl>
                                          <p:spTgt spid="23"/>
                                        </p:tgtEl>
                                        <p:attrNameLst>
                                          <p:attrName>style.visibility</p:attrName>
                                        </p:attrNameLst>
                                      </p:cBhvr>
                                      <p:to>
                                        <p:strVal val="hidden"/>
                                      </p:to>
                                    </p:set>
                                  </p:childTnLst>
                                </p:cTn>
                              </p:par>
                              <p:par>
                                <p:cTn id="561" presetID="2" presetClass="exit" presetSubtype="8" fill="hold" grpId="2" nodeType="withEffect">
                                  <p:stCondLst>
                                    <p:cond delay="0"/>
                                  </p:stCondLst>
                                  <p:childTnLst>
                                    <p:anim calcmode="lin" valueType="num">
                                      <p:cBhvr additive="base">
                                        <p:cTn id="562" dur="3000"/>
                                        <p:tgtEl>
                                          <p:spTgt spid="24"/>
                                        </p:tgtEl>
                                        <p:attrNameLst>
                                          <p:attrName>ppt_x</p:attrName>
                                        </p:attrNameLst>
                                      </p:cBhvr>
                                      <p:tavLst>
                                        <p:tav tm="0">
                                          <p:val>
                                            <p:strVal val="ppt_x"/>
                                          </p:val>
                                        </p:tav>
                                        <p:tav tm="100000">
                                          <p:val>
                                            <p:strVal val="0-ppt_w/2"/>
                                          </p:val>
                                        </p:tav>
                                      </p:tavLst>
                                    </p:anim>
                                    <p:anim calcmode="lin" valueType="num">
                                      <p:cBhvr additive="base">
                                        <p:cTn id="563" dur="3000"/>
                                        <p:tgtEl>
                                          <p:spTgt spid="24"/>
                                        </p:tgtEl>
                                        <p:attrNameLst>
                                          <p:attrName>ppt_y</p:attrName>
                                        </p:attrNameLst>
                                      </p:cBhvr>
                                      <p:tavLst>
                                        <p:tav tm="0">
                                          <p:val>
                                            <p:strVal val="ppt_y"/>
                                          </p:val>
                                        </p:tav>
                                        <p:tav tm="100000">
                                          <p:val>
                                            <p:strVal val="ppt_y"/>
                                          </p:val>
                                        </p:tav>
                                      </p:tavLst>
                                    </p:anim>
                                    <p:set>
                                      <p:cBhvr>
                                        <p:cTn id="564" dur="1" fill="hold">
                                          <p:stCondLst>
                                            <p:cond delay="2999"/>
                                          </p:stCondLst>
                                        </p:cTn>
                                        <p:tgtEl>
                                          <p:spTgt spid="24"/>
                                        </p:tgtEl>
                                        <p:attrNameLst>
                                          <p:attrName>style.visibility</p:attrName>
                                        </p:attrNameLst>
                                      </p:cBhvr>
                                      <p:to>
                                        <p:strVal val="hidden"/>
                                      </p:to>
                                    </p:set>
                                  </p:childTnLst>
                                </p:cTn>
                              </p:par>
                              <p:par>
                                <p:cTn id="565" presetID="2" presetClass="exit" presetSubtype="8" fill="hold" grpId="2" nodeType="withEffect">
                                  <p:stCondLst>
                                    <p:cond delay="0"/>
                                  </p:stCondLst>
                                  <p:childTnLst>
                                    <p:anim calcmode="lin" valueType="num">
                                      <p:cBhvr additive="base">
                                        <p:cTn id="566" dur="3000"/>
                                        <p:tgtEl>
                                          <p:spTgt spid="25"/>
                                        </p:tgtEl>
                                        <p:attrNameLst>
                                          <p:attrName>ppt_x</p:attrName>
                                        </p:attrNameLst>
                                      </p:cBhvr>
                                      <p:tavLst>
                                        <p:tav tm="0">
                                          <p:val>
                                            <p:strVal val="ppt_x"/>
                                          </p:val>
                                        </p:tav>
                                        <p:tav tm="100000">
                                          <p:val>
                                            <p:strVal val="0-ppt_w/2"/>
                                          </p:val>
                                        </p:tav>
                                      </p:tavLst>
                                    </p:anim>
                                    <p:anim calcmode="lin" valueType="num">
                                      <p:cBhvr additive="base">
                                        <p:cTn id="567" dur="3000"/>
                                        <p:tgtEl>
                                          <p:spTgt spid="25"/>
                                        </p:tgtEl>
                                        <p:attrNameLst>
                                          <p:attrName>ppt_y</p:attrName>
                                        </p:attrNameLst>
                                      </p:cBhvr>
                                      <p:tavLst>
                                        <p:tav tm="0">
                                          <p:val>
                                            <p:strVal val="ppt_y"/>
                                          </p:val>
                                        </p:tav>
                                        <p:tav tm="100000">
                                          <p:val>
                                            <p:strVal val="ppt_y"/>
                                          </p:val>
                                        </p:tav>
                                      </p:tavLst>
                                    </p:anim>
                                    <p:set>
                                      <p:cBhvr>
                                        <p:cTn id="568" dur="1" fill="hold">
                                          <p:stCondLst>
                                            <p:cond delay="2999"/>
                                          </p:stCondLst>
                                        </p:cTn>
                                        <p:tgtEl>
                                          <p:spTgt spid="25"/>
                                        </p:tgtEl>
                                        <p:attrNameLst>
                                          <p:attrName>style.visibility</p:attrName>
                                        </p:attrNameLst>
                                      </p:cBhvr>
                                      <p:to>
                                        <p:strVal val="hidden"/>
                                      </p:to>
                                    </p:set>
                                  </p:childTnLst>
                                </p:cTn>
                              </p:par>
                              <p:par>
                                <p:cTn id="569" presetID="2" presetClass="exit" presetSubtype="8" fill="hold" grpId="2" nodeType="withEffect">
                                  <p:stCondLst>
                                    <p:cond delay="0"/>
                                  </p:stCondLst>
                                  <p:childTnLst>
                                    <p:anim calcmode="lin" valueType="num">
                                      <p:cBhvr additive="base">
                                        <p:cTn id="570" dur="3000"/>
                                        <p:tgtEl>
                                          <p:spTgt spid="26"/>
                                        </p:tgtEl>
                                        <p:attrNameLst>
                                          <p:attrName>ppt_x</p:attrName>
                                        </p:attrNameLst>
                                      </p:cBhvr>
                                      <p:tavLst>
                                        <p:tav tm="0">
                                          <p:val>
                                            <p:strVal val="ppt_x"/>
                                          </p:val>
                                        </p:tav>
                                        <p:tav tm="100000">
                                          <p:val>
                                            <p:strVal val="0-ppt_w/2"/>
                                          </p:val>
                                        </p:tav>
                                      </p:tavLst>
                                    </p:anim>
                                    <p:anim calcmode="lin" valueType="num">
                                      <p:cBhvr additive="base">
                                        <p:cTn id="571" dur="3000"/>
                                        <p:tgtEl>
                                          <p:spTgt spid="26"/>
                                        </p:tgtEl>
                                        <p:attrNameLst>
                                          <p:attrName>ppt_y</p:attrName>
                                        </p:attrNameLst>
                                      </p:cBhvr>
                                      <p:tavLst>
                                        <p:tav tm="0">
                                          <p:val>
                                            <p:strVal val="ppt_y"/>
                                          </p:val>
                                        </p:tav>
                                        <p:tav tm="100000">
                                          <p:val>
                                            <p:strVal val="ppt_y"/>
                                          </p:val>
                                        </p:tav>
                                      </p:tavLst>
                                    </p:anim>
                                    <p:set>
                                      <p:cBhvr>
                                        <p:cTn id="572" dur="1" fill="hold">
                                          <p:stCondLst>
                                            <p:cond delay="2999"/>
                                          </p:stCondLst>
                                        </p:cTn>
                                        <p:tgtEl>
                                          <p:spTgt spid="26"/>
                                        </p:tgtEl>
                                        <p:attrNameLst>
                                          <p:attrName>style.visibility</p:attrName>
                                        </p:attrNameLst>
                                      </p:cBhvr>
                                      <p:to>
                                        <p:strVal val="hidden"/>
                                      </p:to>
                                    </p:set>
                                  </p:childTnLst>
                                </p:cTn>
                              </p:par>
                              <p:par>
                                <p:cTn id="573" presetID="2" presetClass="exit" presetSubtype="8" fill="hold" grpId="2" nodeType="withEffect">
                                  <p:stCondLst>
                                    <p:cond delay="0"/>
                                  </p:stCondLst>
                                  <p:childTnLst>
                                    <p:anim calcmode="lin" valueType="num">
                                      <p:cBhvr additive="base">
                                        <p:cTn id="574" dur="3000"/>
                                        <p:tgtEl>
                                          <p:spTgt spid="27"/>
                                        </p:tgtEl>
                                        <p:attrNameLst>
                                          <p:attrName>ppt_x</p:attrName>
                                        </p:attrNameLst>
                                      </p:cBhvr>
                                      <p:tavLst>
                                        <p:tav tm="0">
                                          <p:val>
                                            <p:strVal val="ppt_x"/>
                                          </p:val>
                                        </p:tav>
                                        <p:tav tm="100000">
                                          <p:val>
                                            <p:strVal val="0-ppt_w/2"/>
                                          </p:val>
                                        </p:tav>
                                      </p:tavLst>
                                    </p:anim>
                                    <p:anim calcmode="lin" valueType="num">
                                      <p:cBhvr additive="base">
                                        <p:cTn id="575" dur="3000"/>
                                        <p:tgtEl>
                                          <p:spTgt spid="27"/>
                                        </p:tgtEl>
                                        <p:attrNameLst>
                                          <p:attrName>ppt_y</p:attrName>
                                        </p:attrNameLst>
                                      </p:cBhvr>
                                      <p:tavLst>
                                        <p:tav tm="0">
                                          <p:val>
                                            <p:strVal val="ppt_y"/>
                                          </p:val>
                                        </p:tav>
                                        <p:tav tm="100000">
                                          <p:val>
                                            <p:strVal val="ppt_y"/>
                                          </p:val>
                                        </p:tav>
                                      </p:tavLst>
                                    </p:anim>
                                    <p:set>
                                      <p:cBhvr>
                                        <p:cTn id="576" dur="1" fill="hold">
                                          <p:stCondLst>
                                            <p:cond delay="2999"/>
                                          </p:stCondLst>
                                        </p:cTn>
                                        <p:tgtEl>
                                          <p:spTgt spid="27"/>
                                        </p:tgtEl>
                                        <p:attrNameLst>
                                          <p:attrName>style.visibility</p:attrName>
                                        </p:attrNameLst>
                                      </p:cBhvr>
                                      <p:to>
                                        <p:strVal val="hidden"/>
                                      </p:to>
                                    </p:set>
                                  </p:childTnLst>
                                </p:cTn>
                              </p:par>
                              <p:par>
                                <p:cTn id="577" presetID="2" presetClass="exit" presetSubtype="8" fill="hold" grpId="2" nodeType="withEffect">
                                  <p:stCondLst>
                                    <p:cond delay="0"/>
                                  </p:stCondLst>
                                  <p:childTnLst>
                                    <p:anim calcmode="lin" valueType="num">
                                      <p:cBhvr additive="base">
                                        <p:cTn id="578" dur="3000"/>
                                        <p:tgtEl>
                                          <p:spTgt spid="28"/>
                                        </p:tgtEl>
                                        <p:attrNameLst>
                                          <p:attrName>ppt_x</p:attrName>
                                        </p:attrNameLst>
                                      </p:cBhvr>
                                      <p:tavLst>
                                        <p:tav tm="0">
                                          <p:val>
                                            <p:strVal val="ppt_x"/>
                                          </p:val>
                                        </p:tav>
                                        <p:tav tm="100000">
                                          <p:val>
                                            <p:strVal val="0-ppt_w/2"/>
                                          </p:val>
                                        </p:tav>
                                      </p:tavLst>
                                    </p:anim>
                                    <p:anim calcmode="lin" valueType="num">
                                      <p:cBhvr additive="base">
                                        <p:cTn id="579" dur="3000"/>
                                        <p:tgtEl>
                                          <p:spTgt spid="28"/>
                                        </p:tgtEl>
                                        <p:attrNameLst>
                                          <p:attrName>ppt_y</p:attrName>
                                        </p:attrNameLst>
                                      </p:cBhvr>
                                      <p:tavLst>
                                        <p:tav tm="0">
                                          <p:val>
                                            <p:strVal val="ppt_y"/>
                                          </p:val>
                                        </p:tav>
                                        <p:tav tm="100000">
                                          <p:val>
                                            <p:strVal val="ppt_y"/>
                                          </p:val>
                                        </p:tav>
                                      </p:tavLst>
                                    </p:anim>
                                    <p:set>
                                      <p:cBhvr>
                                        <p:cTn id="580" dur="1" fill="hold">
                                          <p:stCondLst>
                                            <p:cond delay="2999"/>
                                          </p:stCondLst>
                                        </p:cTn>
                                        <p:tgtEl>
                                          <p:spTgt spid="28"/>
                                        </p:tgtEl>
                                        <p:attrNameLst>
                                          <p:attrName>style.visibility</p:attrName>
                                        </p:attrNameLst>
                                      </p:cBhvr>
                                      <p:to>
                                        <p:strVal val="hidden"/>
                                      </p:to>
                                    </p:set>
                                  </p:childTnLst>
                                </p:cTn>
                              </p:par>
                              <p:par>
                                <p:cTn id="581" presetID="2" presetClass="exit" presetSubtype="8" fill="hold" grpId="2" nodeType="withEffect">
                                  <p:stCondLst>
                                    <p:cond delay="0"/>
                                  </p:stCondLst>
                                  <p:childTnLst>
                                    <p:anim calcmode="lin" valueType="num">
                                      <p:cBhvr additive="base">
                                        <p:cTn id="582" dur="3000"/>
                                        <p:tgtEl>
                                          <p:spTgt spid="29"/>
                                        </p:tgtEl>
                                        <p:attrNameLst>
                                          <p:attrName>ppt_x</p:attrName>
                                        </p:attrNameLst>
                                      </p:cBhvr>
                                      <p:tavLst>
                                        <p:tav tm="0">
                                          <p:val>
                                            <p:strVal val="ppt_x"/>
                                          </p:val>
                                        </p:tav>
                                        <p:tav tm="100000">
                                          <p:val>
                                            <p:strVal val="0-ppt_w/2"/>
                                          </p:val>
                                        </p:tav>
                                      </p:tavLst>
                                    </p:anim>
                                    <p:anim calcmode="lin" valueType="num">
                                      <p:cBhvr additive="base">
                                        <p:cTn id="583" dur="3000"/>
                                        <p:tgtEl>
                                          <p:spTgt spid="29"/>
                                        </p:tgtEl>
                                        <p:attrNameLst>
                                          <p:attrName>ppt_y</p:attrName>
                                        </p:attrNameLst>
                                      </p:cBhvr>
                                      <p:tavLst>
                                        <p:tav tm="0">
                                          <p:val>
                                            <p:strVal val="ppt_y"/>
                                          </p:val>
                                        </p:tav>
                                        <p:tav tm="100000">
                                          <p:val>
                                            <p:strVal val="ppt_y"/>
                                          </p:val>
                                        </p:tav>
                                      </p:tavLst>
                                    </p:anim>
                                    <p:set>
                                      <p:cBhvr>
                                        <p:cTn id="584" dur="1" fill="hold">
                                          <p:stCondLst>
                                            <p:cond delay="2999"/>
                                          </p:stCondLst>
                                        </p:cTn>
                                        <p:tgtEl>
                                          <p:spTgt spid="29"/>
                                        </p:tgtEl>
                                        <p:attrNameLst>
                                          <p:attrName>style.visibility</p:attrName>
                                        </p:attrNameLst>
                                      </p:cBhvr>
                                      <p:to>
                                        <p:strVal val="hidden"/>
                                      </p:to>
                                    </p:set>
                                  </p:childTnLst>
                                </p:cTn>
                              </p:par>
                              <p:par>
                                <p:cTn id="585" presetID="2" presetClass="exit" presetSubtype="8" fill="hold" grpId="2" nodeType="withEffect">
                                  <p:stCondLst>
                                    <p:cond delay="0"/>
                                  </p:stCondLst>
                                  <p:childTnLst>
                                    <p:anim calcmode="lin" valueType="num">
                                      <p:cBhvr additive="base">
                                        <p:cTn id="586" dur="3000"/>
                                        <p:tgtEl>
                                          <p:spTgt spid="30"/>
                                        </p:tgtEl>
                                        <p:attrNameLst>
                                          <p:attrName>ppt_x</p:attrName>
                                        </p:attrNameLst>
                                      </p:cBhvr>
                                      <p:tavLst>
                                        <p:tav tm="0">
                                          <p:val>
                                            <p:strVal val="ppt_x"/>
                                          </p:val>
                                        </p:tav>
                                        <p:tav tm="100000">
                                          <p:val>
                                            <p:strVal val="0-ppt_w/2"/>
                                          </p:val>
                                        </p:tav>
                                      </p:tavLst>
                                    </p:anim>
                                    <p:anim calcmode="lin" valueType="num">
                                      <p:cBhvr additive="base">
                                        <p:cTn id="587" dur="3000"/>
                                        <p:tgtEl>
                                          <p:spTgt spid="30"/>
                                        </p:tgtEl>
                                        <p:attrNameLst>
                                          <p:attrName>ppt_y</p:attrName>
                                        </p:attrNameLst>
                                      </p:cBhvr>
                                      <p:tavLst>
                                        <p:tav tm="0">
                                          <p:val>
                                            <p:strVal val="ppt_y"/>
                                          </p:val>
                                        </p:tav>
                                        <p:tav tm="100000">
                                          <p:val>
                                            <p:strVal val="ppt_y"/>
                                          </p:val>
                                        </p:tav>
                                      </p:tavLst>
                                    </p:anim>
                                    <p:set>
                                      <p:cBhvr>
                                        <p:cTn id="588" dur="1" fill="hold">
                                          <p:stCondLst>
                                            <p:cond delay="2999"/>
                                          </p:stCondLst>
                                        </p:cTn>
                                        <p:tgtEl>
                                          <p:spTgt spid="30"/>
                                        </p:tgtEl>
                                        <p:attrNameLst>
                                          <p:attrName>style.visibility</p:attrName>
                                        </p:attrNameLst>
                                      </p:cBhvr>
                                      <p:to>
                                        <p:strVal val="hidden"/>
                                      </p:to>
                                    </p:set>
                                  </p:childTnLst>
                                </p:cTn>
                              </p:par>
                              <p:par>
                                <p:cTn id="589" presetID="2" presetClass="exit" presetSubtype="8" fill="hold" grpId="2" nodeType="withEffect">
                                  <p:stCondLst>
                                    <p:cond delay="0"/>
                                  </p:stCondLst>
                                  <p:childTnLst>
                                    <p:anim calcmode="lin" valueType="num">
                                      <p:cBhvr additive="base">
                                        <p:cTn id="590" dur="3000"/>
                                        <p:tgtEl>
                                          <p:spTgt spid="31"/>
                                        </p:tgtEl>
                                        <p:attrNameLst>
                                          <p:attrName>ppt_x</p:attrName>
                                        </p:attrNameLst>
                                      </p:cBhvr>
                                      <p:tavLst>
                                        <p:tav tm="0">
                                          <p:val>
                                            <p:strVal val="ppt_x"/>
                                          </p:val>
                                        </p:tav>
                                        <p:tav tm="100000">
                                          <p:val>
                                            <p:strVal val="0-ppt_w/2"/>
                                          </p:val>
                                        </p:tav>
                                      </p:tavLst>
                                    </p:anim>
                                    <p:anim calcmode="lin" valueType="num">
                                      <p:cBhvr additive="base">
                                        <p:cTn id="591" dur="3000"/>
                                        <p:tgtEl>
                                          <p:spTgt spid="31"/>
                                        </p:tgtEl>
                                        <p:attrNameLst>
                                          <p:attrName>ppt_y</p:attrName>
                                        </p:attrNameLst>
                                      </p:cBhvr>
                                      <p:tavLst>
                                        <p:tav tm="0">
                                          <p:val>
                                            <p:strVal val="ppt_y"/>
                                          </p:val>
                                        </p:tav>
                                        <p:tav tm="100000">
                                          <p:val>
                                            <p:strVal val="ppt_y"/>
                                          </p:val>
                                        </p:tav>
                                      </p:tavLst>
                                    </p:anim>
                                    <p:set>
                                      <p:cBhvr>
                                        <p:cTn id="592" dur="1" fill="hold">
                                          <p:stCondLst>
                                            <p:cond delay="2999"/>
                                          </p:stCondLst>
                                        </p:cTn>
                                        <p:tgtEl>
                                          <p:spTgt spid="31"/>
                                        </p:tgtEl>
                                        <p:attrNameLst>
                                          <p:attrName>style.visibility</p:attrName>
                                        </p:attrNameLst>
                                      </p:cBhvr>
                                      <p:to>
                                        <p:strVal val="hidden"/>
                                      </p:to>
                                    </p:set>
                                  </p:childTnLst>
                                </p:cTn>
                              </p:par>
                              <p:par>
                                <p:cTn id="593" presetID="2" presetClass="exit" presetSubtype="8" fill="hold" grpId="2" nodeType="withEffect">
                                  <p:stCondLst>
                                    <p:cond delay="0"/>
                                  </p:stCondLst>
                                  <p:childTnLst>
                                    <p:anim calcmode="lin" valueType="num">
                                      <p:cBhvr additive="base">
                                        <p:cTn id="594" dur="3000"/>
                                        <p:tgtEl>
                                          <p:spTgt spid="32"/>
                                        </p:tgtEl>
                                        <p:attrNameLst>
                                          <p:attrName>ppt_x</p:attrName>
                                        </p:attrNameLst>
                                      </p:cBhvr>
                                      <p:tavLst>
                                        <p:tav tm="0">
                                          <p:val>
                                            <p:strVal val="ppt_x"/>
                                          </p:val>
                                        </p:tav>
                                        <p:tav tm="100000">
                                          <p:val>
                                            <p:strVal val="0-ppt_w/2"/>
                                          </p:val>
                                        </p:tav>
                                      </p:tavLst>
                                    </p:anim>
                                    <p:anim calcmode="lin" valueType="num">
                                      <p:cBhvr additive="base">
                                        <p:cTn id="595" dur="3000"/>
                                        <p:tgtEl>
                                          <p:spTgt spid="32"/>
                                        </p:tgtEl>
                                        <p:attrNameLst>
                                          <p:attrName>ppt_y</p:attrName>
                                        </p:attrNameLst>
                                      </p:cBhvr>
                                      <p:tavLst>
                                        <p:tav tm="0">
                                          <p:val>
                                            <p:strVal val="ppt_y"/>
                                          </p:val>
                                        </p:tav>
                                        <p:tav tm="100000">
                                          <p:val>
                                            <p:strVal val="ppt_y"/>
                                          </p:val>
                                        </p:tav>
                                      </p:tavLst>
                                    </p:anim>
                                    <p:set>
                                      <p:cBhvr>
                                        <p:cTn id="596" dur="1" fill="hold">
                                          <p:stCondLst>
                                            <p:cond delay="2999"/>
                                          </p:stCondLst>
                                        </p:cTn>
                                        <p:tgtEl>
                                          <p:spTgt spid="32"/>
                                        </p:tgtEl>
                                        <p:attrNameLst>
                                          <p:attrName>style.visibility</p:attrName>
                                        </p:attrNameLst>
                                      </p:cBhvr>
                                      <p:to>
                                        <p:strVal val="hidden"/>
                                      </p:to>
                                    </p:set>
                                  </p:childTnLst>
                                </p:cTn>
                              </p:par>
                              <p:par>
                                <p:cTn id="597" presetID="2" presetClass="exit" presetSubtype="8" fill="hold" grpId="2" nodeType="withEffect">
                                  <p:stCondLst>
                                    <p:cond delay="0"/>
                                  </p:stCondLst>
                                  <p:childTnLst>
                                    <p:anim calcmode="lin" valueType="num">
                                      <p:cBhvr additive="base">
                                        <p:cTn id="598" dur="3000"/>
                                        <p:tgtEl>
                                          <p:spTgt spid="33"/>
                                        </p:tgtEl>
                                        <p:attrNameLst>
                                          <p:attrName>ppt_x</p:attrName>
                                        </p:attrNameLst>
                                      </p:cBhvr>
                                      <p:tavLst>
                                        <p:tav tm="0">
                                          <p:val>
                                            <p:strVal val="ppt_x"/>
                                          </p:val>
                                        </p:tav>
                                        <p:tav tm="100000">
                                          <p:val>
                                            <p:strVal val="0-ppt_w/2"/>
                                          </p:val>
                                        </p:tav>
                                      </p:tavLst>
                                    </p:anim>
                                    <p:anim calcmode="lin" valueType="num">
                                      <p:cBhvr additive="base">
                                        <p:cTn id="599" dur="3000"/>
                                        <p:tgtEl>
                                          <p:spTgt spid="33"/>
                                        </p:tgtEl>
                                        <p:attrNameLst>
                                          <p:attrName>ppt_y</p:attrName>
                                        </p:attrNameLst>
                                      </p:cBhvr>
                                      <p:tavLst>
                                        <p:tav tm="0">
                                          <p:val>
                                            <p:strVal val="ppt_y"/>
                                          </p:val>
                                        </p:tav>
                                        <p:tav tm="100000">
                                          <p:val>
                                            <p:strVal val="ppt_y"/>
                                          </p:val>
                                        </p:tav>
                                      </p:tavLst>
                                    </p:anim>
                                    <p:set>
                                      <p:cBhvr>
                                        <p:cTn id="600" dur="1" fill="hold">
                                          <p:stCondLst>
                                            <p:cond delay="2999"/>
                                          </p:stCondLst>
                                        </p:cTn>
                                        <p:tgtEl>
                                          <p:spTgt spid="33"/>
                                        </p:tgtEl>
                                        <p:attrNameLst>
                                          <p:attrName>style.visibility</p:attrName>
                                        </p:attrNameLst>
                                      </p:cBhvr>
                                      <p:to>
                                        <p:strVal val="hidden"/>
                                      </p:to>
                                    </p:set>
                                  </p:childTnLst>
                                </p:cTn>
                              </p:par>
                              <p:par>
                                <p:cTn id="601" presetID="2" presetClass="exit" presetSubtype="8" fill="hold" grpId="2" nodeType="withEffect">
                                  <p:stCondLst>
                                    <p:cond delay="0"/>
                                  </p:stCondLst>
                                  <p:childTnLst>
                                    <p:anim calcmode="lin" valueType="num">
                                      <p:cBhvr additive="base">
                                        <p:cTn id="602" dur="3000"/>
                                        <p:tgtEl>
                                          <p:spTgt spid="34"/>
                                        </p:tgtEl>
                                        <p:attrNameLst>
                                          <p:attrName>ppt_x</p:attrName>
                                        </p:attrNameLst>
                                      </p:cBhvr>
                                      <p:tavLst>
                                        <p:tav tm="0">
                                          <p:val>
                                            <p:strVal val="ppt_x"/>
                                          </p:val>
                                        </p:tav>
                                        <p:tav tm="100000">
                                          <p:val>
                                            <p:strVal val="0-ppt_w/2"/>
                                          </p:val>
                                        </p:tav>
                                      </p:tavLst>
                                    </p:anim>
                                    <p:anim calcmode="lin" valueType="num">
                                      <p:cBhvr additive="base">
                                        <p:cTn id="603" dur="3000"/>
                                        <p:tgtEl>
                                          <p:spTgt spid="34"/>
                                        </p:tgtEl>
                                        <p:attrNameLst>
                                          <p:attrName>ppt_y</p:attrName>
                                        </p:attrNameLst>
                                      </p:cBhvr>
                                      <p:tavLst>
                                        <p:tav tm="0">
                                          <p:val>
                                            <p:strVal val="ppt_y"/>
                                          </p:val>
                                        </p:tav>
                                        <p:tav tm="100000">
                                          <p:val>
                                            <p:strVal val="ppt_y"/>
                                          </p:val>
                                        </p:tav>
                                      </p:tavLst>
                                    </p:anim>
                                    <p:set>
                                      <p:cBhvr>
                                        <p:cTn id="604" dur="1" fill="hold">
                                          <p:stCondLst>
                                            <p:cond delay="2999"/>
                                          </p:stCondLst>
                                        </p:cTn>
                                        <p:tgtEl>
                                          <p:spTgt spid="34"/>
                                        </p:tgtEl>
                                        <p:attrNameLst>
                                          <p:attrName>style.visibility</p:attrName>
                                        </p:attrNameLst>
                                      </p:cBhvr>
                                      <p:to>
                                        <p:strVal val="hidden"/>
                                      </p:to>
                                    </p:set>
                                  </p:childTnLst>
                                </p:cTn>
                              </p:par>
                              <p:par>
                                <p:cTn id="605" presetID="2" presetClass="exit" presetSubtype="8" fill="hold" grpId="2" nodeType="withEffect">
                                  <p:stCondLst>
                                    <p:cond delay="0"/>
                                  </p:stCondLst>
                                  <p:childTnLst>
                                    <p:anim calcmode="lin" valueType="num">
                                      <p:cBhvr additive="base">
                                        <p:cTn id="606" dur="3000"/>
                                        <p:tgtEl>
                                          <p:spTgt spid="35"/>
                                        </p:tgtEl>
                                        <p:attrNameLst>
                                          <p:attrName>ppt_x</p:attrName>
                                        </p:attrNameLst>
                                      </p:cBhvr>
                                      <p:tavLst>
                                        <p:tav tm="0">
                                          <p:val>
                                            <p:strVal val="ppt_x"/>
                                          </p:val>
                                        </p:tav>
                                        <p:tav tm="100000">
                                          <p:val>
                                            <p:strVal val="0-ppt_w/2"/>
                                          </p:val>
                                        </p:tav>
                                      </p:tavLst>
                                    </p:anim>
                                    <p:anim calcmode="lin" valueType="num">
                                      <p:cBhvr additive="base">
                                        <p:cTn id="607" dur="3000"/>
                                        <p:tgtEl>
                                          <p:spTgt spid="35"/>
                                        </p:tgtEl>
                                        <p:attrNameLst>
                                          <p:attrName>ppt_y</p:attrName>
                                        </p:attrNameLst>
                                      </p:cBhvr>
                                      <p:tavLst>
                                        <p:tav tm="0">
                                          <p:val>
                                            <p:strVal val="ppt_y"/>
                                          </p:val>
                                        </p:tav>
                                        <p:tav tm="100000">
                                          <p:val>
                                            <p:strVal val="ppt_y"/>
                                          </p:val>
                                        </p:tav>
                                      </p:tavLst>
                                    </p:anim>
                                    <p:set>
                                      <p:cBhvr>
                                        <p:cTn id="608" dur="1" fill="hold">
                                          <p:stCondLst>
                                            <p:cond delay="2999"/>
                                          </p:stCondLst>
                                        </p:cTn>
                                        <p:tgtEl>
                                          <p:spTgt spid="35"/>
                                        </p:tgtEl>
                                        <p:attrNameLst>
                                          <p:attrName>style.visibility</p:attrName>
                                        </p:attrNameLst>
                                      </p:cBhvr>
                                      <p:to>
                                        <p:strVal val="hidden"/>
                                      </p:to>
                                    </p:set>
                                  </p:childTnLst>
                                </p:cTn>
                              </p:par>
                              <p:par>
                                <p:cTn id="609" presetID="2" presetClass="exit" presetSubtype="8" fill="hold" grpId="2" nodeType="withEffect">
                                  <p:stCondLst>
                                    <p:cond delay="0"/>
                                  </p:stCondLst>
                                  <p:childTnLst>
                                    <p:anim calcmode="lin" valueType="num">
                                      <p:cBhvr additive="base">
                                        <p:cTn id="610" dur="3000"/>
                                        <p:tgtEl>
                                          <p:spTgt spid="36"/>
                                        </p:tgtEl>
                                        <p:attrNameLst>
                                          <p:attrName>ppt_x</p:attrName>
                                        </p:attrNameLst>
                                      </p:cBhvr>
                                      <p:tavLst>
                                        <p:tav tm="0">
                                          <p:val>
                                            <p:strVal val="ppt_x"/>
                                          </p:val>
                                        </p:tav>
                                        <p:tav tm="100000">
                                          <p:val>
                                            <p:strVal val="0-ppt_w/2"/>
                                          </p:val>
                                        </p:tav>
                                      </p:tavLst>
                                    </p:anim>
                                    <p:anim calcmode="lin" valueType="num">
                                      <p:cBhvr additive="base">
                                        <p:cTn id="611" dur="3000"/>
                                        <p:tgtEl>
                                          <p:spTgt spid="36"/>
                                        </p:tgtEl>
                                        <p:attrNameLst>
                                          <p:attrName>ppt_y</p:attrName>
                                        </p:attrNameLst>
                                      </p:cBhvr>
                                      <p:tavLst>
                                        <p:tav tm="0">
                                          <p:val>
                                            <p:strVal val="ppt_y"/>
                                          </p:val>
                                        </p:tav>
                                        <p:tav tm="100000">
                                          <p:val>
                                            <p:strVal val="ppt_y"/>
                                          </p:val>
                                        </p:tav>
                                      </p:tavLst>
                                    </p:anim>
                                    <p:set>
                                      <p:cBhvr>
                                        <p:cTn id="612" dur="1" fill="hold">
                                          <p:stCondLst>
                                            <p:cond delay="2999"/>
                                          </p:stCondLst>
                                        </p:cTn>
                                        <p:tgtEl>
                                          <p:spTgt spid="36"/>
                                        </p:tgtEl>
                                        <p:attrNameLst>
                                          <p:attrName>style.visibility</p:attrName>
                                        </p:attrNameLst>
                                      </p:cBhvr>
                                      <p:to>
                                        <p:strVal val="hidden"/>
                                      </p:to>
                                    </p:set>
                                  </p:childTnLst>
                                </p:cTn>
                              </p:par>
                              <p:par>
                                <p:cTn id="613" presetID="2" presetClass="exit" presetSubtype="8" fill="hold" grpId="2" nodeType="withEffect">
                                  <p:stCondLst>
                                    <p:cond delay="0"/>
                                  </p:stCondLst>
                                  <p:childTnLst>
                                    <p:anim calcmode="lin" valueType="num">
                                      <p:cBhvr additive="base">
                                        <p:cTn id="614" dur="3000"/>
                                        <p:tgtEl>
                                          <p:spTgt spid="37"/>
                                        </p:tgtEl>
                                        <p:attrNameLst>
                                          <p:attrName>ppt_x</p:attrName>
                                        </p:attrNameLst>
                                      </p:cBhvr>
                                      <p:tavLst>
                                        <p:tav tm="0">
                                          <p:val>
                                            <p:strVal val="ppt_x"/>
                                          </p:val>
                                        </p:tav>
                                        <p:tav tm="100000">
                                          <p:val>
                                            <p:strVal val="0-ppt_w/2"/>
                                          </p:val>
                                        </p:tav>
                                      </p:tavLst>
                                    </p:anim>
                                    <p:anim calcmode="lin" valueType="num">
                                      <p:cBhvr additive="base">
                                        <p:cTn id="615" dur="3000"/>
                                        <p:tgtEl>
                                          <p:spTgt spid="37"/>
                                        </p:tgtEl>
                                        <p:attrNameLst>
                                          <p:attrName>ppt_y</p:attrName>
                                        </p:attrNameLst>
                                      </p:cBhvr>
                                      <p:tavLst>
                                        <p:tav tm="0">
                                          <p:val>
                                            <p:strVal val="ppt_y"/>
                                          </p:val>
                                        </p:tav>
                                        <p:tav tm="100000">
                                          <p:val>
                                            <p:strVal val="ppt_y"/>
                                          </p:val>
                                        </p:tav>
                                      </p:tavLst>
                                    </p:anim>
                                    <p:set>
                                      <p:cBhvr>
                                        <p:cTn id="616" dur="1" fill="hold">
                                          <p:stCondLst>
                                            <p:cond delay="2999"/>
                                          </p:stCondLst>
                                        </p:cTn>
                                        <p:tgtEl>
                                          <p:spTgt spid="37"/>
                                        </p:tgtEl>
                                        <p:attrNameLst>
                                          <p:attrName>style.visibility</p:attrName>
                                        </p:attrNameLst>
                                      </p:cBhvr>
                                      <p:to>
                                        <p:strVal val="hidden"/>
                                      </p:to>
                                    </p:set>
                                  </p:childTnLst>
                                </p:cTn>
                              </p:par>
                              <p:par>
                                <p:cTn id="617" presetID="2" presetClass="exit" presetSubtype="8" fill="hold" grpId="2" nodeType="withEffect">
                                  <p:stCondLst>
                                    <p:cond delay="0"/>
                                  </p:stCondLst>
                                  <p:childTnLst>
                                    <p:anim calcmode="lin" valueType="num">
                                      <p:cBhvr additive="base">
                                        <p:cTn id="618" dur="3000"/>
                                        <p:tgtEl>
                                          <p:spTgt spid="38"/>
                                        </p:tgtEl>
                                        <p:attrNameLst>
                                          <p:attrName>ppt_x</p:attrName>
                                        </p:attrNameLst>
                                      </p:cBhvr>
                                      <p:tavLst>
                                        <p:tav tm="0">
                                          <p:val>
                                            <p:strVal val="ppt_x"/>
                                          </p:val>
                                        </p:tav>
                                        <p:tav tm="100000">
                                          <p:val>
                                            <p:strVal val="0-ppt_w/2"/>
                                          </p:val>
                                        </p:tav>
                                      </p:tavLst>
                                    </p:anim>
                                    <p:anim calcmode="lin" valueType="num">
                                      <p:cBhvr additive="base">
                                        <p:cTn id="619" dur="3000"/>
                                        <p:tgtEl>
                                          <p:spTgt spid="38"/>
                                        </p:tgtEl>
                                        <p:attrNameLst>
                                          <p:attrName>ppt_y</p:attrName>
                                        </p:attrNameLst>
                                      </p:cBhvr>
                                      <p:tavLst>
                                        <p:tav tm="0">
                                          <p:val>
                                            <p:strVal val="ppt_y"/>
                                          </p:val>
                                        </p:tav>
                                        <p:tav tm="100000">
                                          <p:val>
                                            <p:strVal val="ppt_y"/>
                                          </p:val>
                                        </p:tav>
                                      </p:tavLst>
                                    </p:anim>
                                    <p:set>
                                      <p:cBhvr>
                                        <p:cTn id="620" dur="1" fill="hold">
                                          <p:stCondLst>
                                            <p:cond delay="2999"/>
                                          </p:stCondLst>
                                        </p:cTn>
                                        <p:tgtEl>
                                          <p:spTgt spid="38"/>
                                        </p:tgtEl>
                                        <p:attrNameLst>
                                          <p:attrName>style.visibility</p:attrName>
                                        </p:attrNameLst>
                                      </p:cBhvr>
                                      <p:to>
                                        <p:strVal val="hidden"/>
                                      </p:to>
                                    </p:set>
                                  </p:childTnLst>
                                </p:cTn>
                              </p:par>
                              <p:par>
                                <p:cTn id="621" presetID="2" presetClass="exit" presetSubtype="8" fill="hold" grpId="2" nodeType="withEffect">
                                  <p:stCondLst>
                                    <p:cond delay="0"/>
                                  </p:stCondLst>
                                  <p:childTnLst>
                                    <p:anim calcmode="lin" valueType="num">
                                      <p:cBhvr additive="base">
                                        <p:cTn id="622" dur="3000"/>
                                        <p:tgtEl>
                                          <p:spTgt spid="39"/>
                                        </p:tgtEl>
                                        <p:attrNameLst>
                                          <p:attrName>ppt_x</p:attrName>
                                        </p:attrNameLst>
                                      </p:cBhvr>
                                      <p:tavLst>
                                        <p:tav tm="0">
                                          <p:val>
                                            <p:strVal val="ppt_x"/>
                                          </p:val>
                                        </p:tav>
                                        <p:tav tm="100000">
                                          <p:val>
                                            <p:strVal val="0-ppt_w/2"/>
                                          </p:val>
                                        </p:tav>
                                      </p:tavLst>
                                    </p:anim>
                                    <p:anim calcmode="lin" valueType="num">
                                      <p:cBhvr additive="base">
                                        <p:cTn id="623" dur="3000"/>
                                        <p:tgtEl>
                                          <p:spTgt spid="39"/>
                                        </p:tgtEl>
                                        <p:attrNameLst>
                                          <p:attrName>ppt_y</p:attrName>
                                        </p:attrNameLst>
                                      </p:cBhvr>
                                      <p:tavLst>
                                        <p:tav tm="0">
                                          <p:val>
                                            <p:strVal val="ppt_y"/>
                                          </p:val>
                                        </p:tav>
                                        <p:tav tm="100000">
                                          <p:val>
                                            <p:strVal val="ppt_y"/>
                                          </p:val>
                                        </p:tav>
                                      </p:tavLst>
                                    </p:anim>
                                    <p:set>
                                      <p:cBhvr>
                                        <p:cTn id="624" dur="1" fill="hold">
                                          <p:stCondLst>
                                            <p:cond delay="2999"/>
                                          </p:stCondLst>
                                        </p:cTn>
                                        <p:tgtEl>
                                          <p:spTgt spid="39"/>
                                        </p:tgtEl>
                                        <p:attrNameLst>
                                          <p:attrName>style.visibility</p:attrName>
                                        </p:attrNameLst>
                                      </p:cBhvr>
                                      <p:to>
                                        <p:strVal val="hidden"/>
                                      </p:to>
                                    </p:set>
                                  </p:childTnLst>
                                </p:cTn>
                              </p:par>
                              <p:par>
                                <p:cTn id="625" presetID="2" presetClass="exit" presetSubtype="8" fill="hold" grpId="2" nodeType="withEffect">
                                  <p:stCondLst>
                                    <p:cond delay="0"/>
                                  </p:stCondLst>
                                  <p:childTnLst>
                                    <p:anim calcmode="lin" valueType="num">
                                      <p:cBhvr additive="base">
                                        <p:cTn id="626" dur="3000"/>
                                        <p:tgtEl>
                                          <p:spTgt spid="40"/>
                                        </p:tgtEl>
                                        <p:attrNameLst>
                                          <p:attrName>ppt_x</p:attrName>
                                        </p:attrNameLst>
                                      </p:cBhvr>
                                      <p:tavLst>
                                        <p:tav tm="0">
                                          <p:val>
                                            <p:strVal val="ppt_x"/>
                                          </p:val>
                                        </p:tav>
                                        <p:tav tm="100000">
                                          <p:val>
                                            <p:strVal val="0-ppt_w/2"/>
                                          </p:val>
                                        </p:tav>
                                      </p:tavLst>
                                    </p:anim>
                                    <p:anim calcmode="lin" valueType="num">
                                      <p:cBhvr additive="base">
                                        <p:cTn id="627" dur="3000"/>
                                        <p:tgtEl>
                                          <p:spTgt spid="40"/>
                                        </p:tgtEl>
                                        <p:attrNameLst>
                                          <p:attrName>ppt_y</p:attrName>
                                        </p:attrNameLst>
                                      </p:cBhvr>
                                      <p:tavLst>
                                        <p:tav tm="0">
                                          <p:val>
                                            <p:strVal val="ppt_y"/>
                                          </p:val>
                                        </p:tav>
                                        <p:tav tm="100000">
                                          <p:val>
                                            <p:strVal val="ppt_y"/>
                                          </p:val>
                                        </p:tav>
                                      </p:tavLst>
                                    </p:anim>
                                    <p:set>
                                      <p:cBhvr>
                                        <p:cTn id="628" dur="1" fill="hold">
                                          <p:stCondLst>
                                            <p:cond delay="2999"/>
                                          </p:stCondLst>
                                        </p:cTn>
                                        <p:tgtEl>
                                          <p:spTgt spid="40"/>
                                        </p:tgtEl>
                                        <p:attrNameLst>
                                          <p:attrName>style.visibility</p:attrName>
                                        </p:attrNameLst>
                                      </p:cBhvr>
                                      <p:to>
                                        <p:strVal val="hidden"/>
                                      </p:to>
                                    </p:set>
                                  </p:childTnLst>
                                </p:cTn>
                              </p:par>
                              <p:par>
                                <p:cTn id="629" presetID="2" presetClass="exit" presetSubtype="8" fill="hold" grpId="2" nodeType="withEffect">
                                  <p:stCondLst>
                                    <p:cond delay="0"/>
                                  </p:stCondLst>
                                  <p:childTnLst>
                                    <p:anim calcmode="lin" valueType="num">
                                      <p:cBhvr additive="base">
                                        <p:cTn id="630" dur="3000"/>
                                        <p:tgtEl>
                                          <p:spTgt spid="41"/>
                                        </p:tgtEl>
                                        <p:attrNameLst>
                                          <p:attrName>ppt_x</p:attrName>
                                        </p:attrNameLst>
                                      </p:cBhvr>
                                      <p:tavLst>
                                        <p:tav tm="0">
                                          <p:val>
                                            <p:strVal val="ppt_x"/>
                                          </p:val>
                                        </p:tav>
                                        <p:tav tm="100000">
                                          <p:val>
                                            <p:strVal val="0-ppt_w/2"/>
                                          </p:val>
                                        </p:tav>
                                      </p:tavLst>
                                    </p:anim>
                                    <p:anim calcmode="lin" valueType="num">
                                      <p:cBhvr additive="base">
                                        <p:cTn id="631" dur="3000"/>
                                        <p:tgtEl>
                                          <p:spTgt spid="41"/>
                                        </p:tgtEl>
                                        <p:attrNameLst>
                                          <p:attrName>ppt_y</p:attrName>
                                        </p:attrNameLst>
                                      </p:cBhvr>
                                      <p:tavLst>
                                        <p:tav tm="0">
                                          <p:val>
                                            <p:strVal val="ppt_y"/>
                                          </p:val>
                                        </p:tav>
                                        <p:tav tm="100000">
                                          <p:val>
                                            <p:strVal val="ppt_y"/>
                                          </p:val>
                                        </p:tav>
                                      </p:tavLst>
                                    </p:anim>
                                    <p:set>
                                      <p:cBhvr>
                                        <p:cTn id="632" dur="1" fill="hold">
                                          <p:stCondLst>
                                            <p:cond delay="2999"/>
                                          </p:stCondLst>
                                        </p:cTn>
                                        <p:tgtEl>
                                          <p:spTgt spid="41"/>
                                        </p:tgtEl>
                                        <p:attrNameLst>
                                          <p:attrName>style.visibility</p:attrName>
                                        </p:attrNameLst>
                                      </p:cBhvr>
                                      <p:to>
                                        <p:strVal val="hidden"/>
                                      </p:to>
                                    </p:set>
                                  </p:childTnLst>
                                </p:cTn>
                              </p:par>
                              <p:par>
                                <p:cTn id="633" presetID="2" presetClass="exit" presetSubtype="8" fill="hold" grpId="2" nodeType="withEffect">
                                  <p:stCondLst>
                                    <p:cond delay="0"/>
                                  </p:stCondLst>
                                  <p:childTnLst>
                                    <p:anim calcmode="lin" valueType="num">
                                      <p:cBhvr additive="base">
                                        <p:cTn id="634" dur="3000"/>
                                        <p:tgtEl>
                                          <p:spTgt spid="42"/>
                                        </p:tgtEl>
                                        <p:attrNameLst>
                                          <p:attrName>ppt_x</p:attrName>
                                        </p:attrNameLst>
                                      </p:cBhvr>
                                      <p:tavLst>
                                        <p:tav tm="0">
                                          <p:val>
                                            <p:strVal val="ppt_x"/>
                                          </p:val>
                                        </p:tav>
                                        <p:tav tm="100000">
                                          <p:val>
                                            <p:strVal val="0-ppt_w/2"/>
                                          </p:val>
                                        </p:tav>
                                      </p:tavLst>
                                    </p:anim>
                                    <p:anim calcmode="lin" valueType="num">
                                      <p:cBhvr additive="base">
                                        <p:cTn id="635" dur="3000"/>
                                        <p:tgtEl>
                                          <p:spTgt spid="42"/>
                                        </p:tgtEl>
                                        <p:attrNameLst>
                                          <p:attrName>ppt_y</p:attrName>
                                        </p:attrNameLst>
                                      </p:cBhvr>
                                      <p:tavLst>
                                        <p:tav tm="0">
                                          <p:val>
                                            <p:strVal val="ppt_y"/>
                                          </p:val>
                                        </p:tav>
                                        <p:tav tm="100000">
                                          <p:val>
                                            <p:strVal val="ppt_y"/>
                                          </p:val>
                                        </p:tav>
                                      </p:tavLst>
                                    </p:anim>
                                    <p:set>
                                      <p:cBhvr>
                                        <p:cTn id="636" dur="1" fill="hold">
                                          <p:stCondLst>
                                            <p:cond delay="2999"/>
                                          </p:stCondLst>
                                        </p:cTn>
                                        <p:tgtEl>
                                          <p:spTgt spid="42"/>
                                        </p:tgtEl>
                                        <p:attrNameLst>
                                          <p:attrName>style.visibility</p:attrName>
                                        </p:attrNameLst>
                                      </p:cBhvr>
                                      <p:to>
                                        <p:strVal val="hidden"/>
                                      </p:to>
                                    </p:set>
                                  </p:childTnLst>
                                </p:cTn>
                              </p:par>
                              <p:par>
                                <p:cTn id="637" presetID="2" presetClass="exit" presetSubtype="8" fill="hold" grpId="2" nodeType="withEffect">
                                  <p:stCondLst>
                                    <p:cond delay="0"/>
                                  </p:stCondLst>
                                  <p:childTnLst>
                                    <p:anim calcmode="lin" valueType="num">
                                      <p:cBhvr additive="base">
                                        <p:cTn id="638" dur="3000"/>
                                        <p:tgtEl>
                                          <p:spTgt spid="43"/>
                                        </p:tgtEl>
                                        <p:attrNameLst>
                                          <p:attrName>ppt_x</p:attrName>
                                        </p:attrNameLst>
                                      </p:cBhvr>
                                      <p:tavLst>
                                        <p:tav tm="0">
                                          <p:val>
                                            <p:strVal val="ppt_x"/>
                                          </p:val>
                                        </p:tav>
                                        <p:tav tm="100000">
                                          <p:val>
                                            <p:strVal val="0-ppt_w/2"/>
                                          </p:val>
                                        </p:tav>
                                      </p:tavLst>
                                    </p:anim>
                                    <p:anim calcmode="lin" valueType="num">
                                      <p:cBhvr additive="base">
                                        <p:cTn id="639" dur="3000"/>
                                        <p:tgtEl>
                                          <p:spTgt spid="43"/>
                                        </p:tgtEl>
                                        <p:attrNameLst>
                                          <p:attrName>ppt_y</p:attrName>
                                        </p:attrNameLst>
                                      </p:cBhvr>
                                      <p:tavLst>
                                        <p:tav tm="0">
                                          <p:val>
                                            <p:strVal val="ppt_y"/>
                                          </p:val>
                                        </p:tav>
                                        <p:tav tm="100000">
                                          <p:val>
                                            <p:strVal val="ppt_y"/>
                                          </p:val>
                                        </p:tav>
                                      </p:tavLst>
                                    </p:anim>
                                    <p:set>
                                      <p:cBhvr>
                                        <p:cTn id="640" dur="1" fill="hold">
                                          <p:stCondLst>
                                            <p:cond delay="2999"/>
                                          </p:stCondLst>
                                        </p:cTn>
                                        <p:tgtEl>
                                          <p:spTgt spid="43"/>
                                        </p:tgtEl>
                                        <p:attrNameLst>
                                          <p:attrName>style.visibility</p:attrName>
                                        </p:attrNameLst>
                                      </p:cBhvr>
                                      <p:to>
                                        <p:strVal val="hidden"/>
                                      </p:to>
                                    </p:set>
                                  </p:childTnLst>
                                </p:cTn>
                              </p:par>
                              <p:par>
                                <p:cTn id="641" presetID="2" presetClass="exit" presetSubtype="8" fill="hold" grpId="2" nodeType="withEffect">
                                  <p:stCondLst>
                                    <p:cond delay="0"/>
                                  </p:stCondLst>
                                  <p:childTnLst>
                                    <p:anim calcmode="lin" valueType="num">
                                      <p:cBhvr additive="base">
                                        <p:cTn id="642" dur="3000"/>
                                        <p:tgtEl>
                                          <p:spTgt spid="44"/>
                                        </p:tgtEl>
                                        <p:attrNameLst>
                                          <p:attrName>ppt_x</p:attrName>
                                        </p:attrNameLst>
                                      </p:cBhvr>
                                      <p:tavLst>
                                        <p:tav tm="0">
                                          <p:val>
                                            <p:strVal val="ppt_x"/>
                                          </p:val>
                                        </p:tav>
                                        <p:tav tm="100000">
                                          <p:val>
                                            <p:strVal val="0-ppt_w/2"/>
                                          </p:val>
                                        </p:tav>
                                      </p:tavLst>
                                    </p:anim>
                                    <p:anim calcmode="lin" valueType="num">
                                      <p:cBhvr additive="base">
                                        <p:cTn id="643" dur="3000"/>
                                        <p:tgtEl>
                                          <p:spTgt spid="44"/>
                                        </p:tgtEl>
                                        <p:attrNameLst>
                                          <p:attrName>ppt_y</p:attrName>
                                        </p:attrNameLst>
                                      </p:cBhvr>
                                      <p:tavLst>
                                        <p:tav tm="0">
                                          <p:val>
                                            <p:strVal val="ppt_y"/>
                                          </p:val>
                                        </p:tav>
                                        <p:tav tm="100000">
                                          <p:val>
                                            <p:strVal val="ppt_y"/>
                                          </p:val>
                                        </p:tav>
                                      </p:tavLst>
                                    </p:anim>
                                    <p:set>
                                      <p:cBhvr>
                                        <p:cTn id="644" dur="1" fill="hold">
                                          <p:stCondLst>
                                            <p:cond delay="2999"/>
                                          </p:stCondLst>
                                        </p:cTn>
                                        <p:tgtEl>
                                          <p:spTgt spid="44"/>
                                        </p:tgtEl>
                                        <p:attrNameLst>
                                          <p:attrName>style.visibility</p:attrName>
                                        </p:attrNameLst>
                                      </p:cBhvr>
                                      <p:to>
                                        <p:strVal val="hidden"/>
                                      </p:to>
                                    </p:set>
                                  </p:childTnLst>
                                </p:cTn>
                              </p:par>
                              <p:par>
                                <p:cTn id="645" presetID="2" presetClass="exit" presetSubtype="8" fill="hold" grpId="2" nodeType="withEffect">
                                  <p:stCondLst>
                                    <p:cond delay="0"/>
                                  </p:stCondLst>
                                  <p:childTnLst>
                                    <p:anim calcmode="lin" valueType="num">
                                      <p:cBhvr additive="base">
                                        <p:cTn id="646" dur="3000"/>
                                        <p:tgtEl>
                                          <p:spTgt spid="45"/>
                                        </p:tgtEl>
                                        <p:attrNameLst>
                                          <p:attrName>ppt_x</p:attrName>
                                        </p:attrNameLst>
                                      </p:cBhvr>
                                      <p:tavLst>
                                        <p:tav tm="0">
                                          <p:val>
                                            <p:strVal val="ppt_x"/>
                                          </p:val>
                                        </p:tav>
                                        <p:tav tm="100000">
                                          <p:val>
                                            <p:strVal val="0-ppt_w/2"/>
                                          </p:val>
                                        </p:tav>
                                      </p:tavLst>
                                    </p:anim>
                                    <p:anim calcmode="lin" valueType="num">
                                      <p:cBhvr additive="base">
                                        <p:cTn id="647" dur="3000"/>
                                        <p:tgtEl>
                                          <p:spTgt spid="45"/>
                                        </p:tgtEl>
                                        <p:attrNameLst>
                                          <p:attrName>ppt_y</p:attrName>
                                        </p:attrNameLst>
                                      </p:cBhvr>
                                      <p:tavLst>
                                        <p:tav tm="0">
                                          <p:val>
                                            <p:strVal val="ppt_y"/>
                                          </p:val>
                                        </p:tav>
                                        <p:tav tm="100000">
                                          <p:val>
                                            <p:strVal val="ppt_y"/>
                                          </p:val>
                                        </p:tav>
                                      </p:tavLst>
                                    </p:anim>
                                    <p:set>
                                      <p:cBhvr>
                                        <p:cTn id="648" dur="1" fill="hold">
                                          <p:stCondLst>
                                            <p:cond delay="2999"/>
                                          </p:stCondLst>
                                        </p:cTn>
                                        <p:tgtEl>
                                          <p:spTgt spid="45"/>
                                        </p:tgtEl>
                                        <p:attrNameLst>
                                          <p:attrName>style.visibility</p:attrName>
                                        </p:attrNameLst>
                                      </p:cBhvr>
                                      <p:to>
                                        <p:strVal val="hidden"/>
                                      </p:to>
                                    </p:set>
                                  </p:childTnLst>
                                </p:cTn>
                              </p:par>
                              <p:par>
                                <p:cTn id="649" presetID="2" presetClass="exit" presetSubtype="8" fill="hold" grpId="2" nodeType="withEffect">
                                  <p:stCondLst>
                                    <p:cond delay="0"/>
                                  </p:stCondLst>
                                  <p:childTnLst>
                                    <p:anim calcmode="lin" valueType="num">
                                      <p:cBhvr additive="base">
                                        <p:cTn id="650" dur="3000"/>
                                        <p:tgtEl>
                                          <p:spTgt spid="46"/>
                                        </p:tgtEl>
                                        <p:attrNameLst>
                                          <p:attrName>ppt_x</p:attrName>
                                        </p:attrNameLst>
                                      </p:cBhvr>
                                      <p:tavLst>
                                        <p:tav tm="0">
                                          <p:val>
                                            <p:strVal val="ppt_x"/>
                                          </p:val>
                                        </p:tav>
                                        <p:tav tm="100000">
                                          <p:val>
                                            <p:strVal val="0-ppt_w/2"/>
                                          </p:val>
                                        </p:tav>
                                      </p:tavLst>
                                    </p:anim>
                                    <p:anim calcmode="lin" valueType="num">
                                      <p:cBhvr additive="base">
                                        <p:cTn id="651" dur="3000"/>
                                        <p:tgtEl>
                                          <p:spTgt spid="46"/>
                                        </p:tgtEl>
                                        <p:attrNameLst>
                                          <p:attrName>ppt_y</p:attrName>
                                        </p:attrNameLst>
                                      </p:cBhvr>
                                      <p:tavLst>
                                        <p:tav tm="0">
                                          <p:val>
                                            <p:strVal val="ppt_y"/>
                                          </p:val>
                                        </p:tav>
                                        <p:tav tm="100000">
                                          <p:val>
                                            <p:strVal val="ppt_y"/>
                                          </p:val>
                                        </p:tav>
                                      </p:tavLst>
                                    </p:anim>
                                    <p:set>
                                      <p:cBhvr>
                                        <p:cTn id="652" dur="1" fill="hold">
                                          <p:stCondLst>
                                            <p:cond delay="2999"/>
                                          </p:stCondLst>
                                        </p:cTn>
                                        <p:tgtEl>
                                          <p:spTgt spid="46"/>
                                        </p:tgtEl>
                                        <p:attrNameLst>
                                          <p:attrName>style.visibility</p:attrName>
                                        </p:attrNameLst>
                                      </p:cBhvr>
                                      <p:to>
                                        <p:strVal val="hidden"/>
                                      </p:to>
                                    </p:set>
                                  </p:childTnLst>
                                </p:cTn>
                              </p:par>
                              <p:par>
                                <p:cTn id="653" presetID="2" presetClass="exit" presetSubtype="8" fill="hold" grpId="2" nodeType="withEffect">
                                  <p:stCondLst>
                                    <p:cond delay="0"/>
                                  </p:stCondLst>
                                  <p:childTnLst>
                                    <p:anim calcmode="lin" valueType="num">
                                      <p:cBhvr additive="base">
                                        <p:cTn id="654" dur="3000"/>
                                        <p:tgtEl>
                                          <p:spTgt spid="47"/>
                                        </p:tgtEl>
                                        <p:attrNameLst>
                                          <p:attrName>ppt_x</p:attrName>
                                        </p:attrNameLst>
                                      </p:cBhvr>
                                      <p:tavLst>
                                        <p:tav tm="0">
                                          <p:val>
                                            <p:strVal val="ppt_x"/>
                                          </p:val>
                                        </p:tav>
                                        <p:tav tm="100000">
                                          <p:val>
                                            <p:strVal val="0-ppt_w/2"/>
                                          </p:val>
                                        </p:tav>
                                      </p:tavLst>
                                    </p:anim>
                                    <p:anim calcmode="lin" valueType="num">
                                      <p:cBhvr additive="base">
                                        <p:cTn id="655" dur="3000"/>
                                        <p:tgtEl>
                                          <p:spTgt spid="47"/>
                                        </p:tgtEl>
                                        <p:attrNameLst>
                                          <p:attrName>ppt_y</p:attrName>
                                        </p:attrNameLst>
                                      </p:cBhvr>
                                      <p:tavLst>
                                        <p:tav tm="0">
                                          <p:val>
                                            <p:strVal val="ppt_y"/>
                                          </p:val>
                                        </p:tav>
                                        <p:tav tm="100000">
                                          <p:val>
                                            <p:strVal val="ppt_y"/>
                                          </p:val>
                                        </p:tav>
                                      </p:tavLst>
                                    </p:anim>
                                    <p:set>
                                      <p:cBhvr>
                                        <p:cTn id="656" dur="1" fill="hold">
                                          <p:stCondLst>
                                            <p:cond delay="2999"/>
                                          </p:stCondLst>
                                        </p:cTn>
                                        <p:tgtEl>
                                          <p:spTgt spid="47"/>
                                        </p:tgtEl>
                                        <p:attrNameLst>
                                          <p:attrName>style.visibility</p:attrName>
                                        </p:attrNameLst>
                                      </p:cBhvr>
                                      <p:to>
                                        <p:strVal val="hidden"/>
                                      </p:to>
                                    </p:set>
                                  </p:childTnLst>
                                </p:cTn>
                              </p:par>
                              <p:par>
                                <p:cTn id="657" presetID="2" presetClass="exit" presetSubtype="8" fill="hold" grpId="2" nodeType="withEffect">
                                  <p:stCondLst>
                                    <p:cond delay="0"/>
                                  </p:stCondLst>
                                  <p:childTnLst>
                                    <p:anim calcmode="lin" valueType="num">
                                      <p:cBhvr additive="base">
                                        <p:cTn id="658" dur="3000"/>
                                        <p:tgtEl>
                                          <p:spTgt spid="48"/>
                                        </p:tgtEl>
                                        <p:attrNameLst>
                                          <p:attrName>ppt_x</p:attrName>
                                        </p:attrNameLst>
                                      </p:cBhvr>
                                      <p:tavLst>
                                        <p:tav tm="0">
                                          <p:val>
                                            <p:strVal val="ppt_x"/>
                                          </p:val>
                                        </p:tav>
                                        <p:tav tm="100000">
                                          <p:val>
                                            <p:strVal val="0-ppt_w/2"/>
                                          </p:val>
                                        </p:tav>
                                      </p:tavLst>
                                    </p:anim>
                                    <p:anim calcmode="lin" valueType="num">
                                      <p:cBhvr additive="base">
                                        <p:cTn id="659" dur="3000"/>
                                        <p:tgtEl>
                                          <p:spTgt spid="48"/>
                                        </p:tgtEl>
                                        <p:attrNameLst>
                                          <p:attrName>ppt_y</p:attrName>
                                        </p:attrNameLst>
                                      </p:cBhvr>
                                      <p:tavLst>
                                        <p:tav tm="0">
                                          <p:val>
                                            <p:strVal val="ppt_y"/>
                                          </p:val>
                                        </p:tav>
                                        <p:tav tm="100000">
                                          <p:val>
                                            <p:strVal val="ppt_y"/>
                                          </p:val>
                                        </p:tav>
                                      </p:tavLst>
                                    </p:anim>
                                    <p:set>
                                      <p:cBhvr>
                                        <p:cTn id="660" dur="1" fill="hold">
                                          <p:stCondLst>
                                            <p:cond delay="2999"/>
                                          </p:stCondLst>
                                        </p:cTn>
                                        <p:tgtEl>
                                          <p:spTgt spid="48"/>
                                        </p:tgtEl>
                                        <p:attrNameLst>
                                          <p:attrName>style.visibility</p:attrName>
                                        </p:attrNameLst>
                                      </p:cBhvr>
                                      <p:to>
                                        <p:strVal val="hidden"/>
                                      </p:to>
                                    </p:set>
                                  </p:childTnLst>
                                </p:cTn>
                              </p:par>
                              <p:par>
                                <p:cTn id="661" presetID="2" presetClass="exit" presetSubtype="8" fill="hold" grpId="2" nodeType="withEffect">
                                  <p:stCondLst>
                                    <p:cond delay="0"/>
                                  </p:stCondLst>
                                  <p:childTnLst>
                                    <p:anim calcmode="lin" valueType="num">
                                      <p:cBhvr additive="base">
                                        <p:cTn id="662" dur="3000"/>
                                        <p:tgtEl>
                                          <p:spTgt spid="49"/>
                                        </p:tgtEl>
                                        <p:attrNameLst>
                                          <p:attrName>ppt_x</p:attrName>
                                        </p:attrNameLst>
                                      </p:cBhvr>
                                      <p:tavLst>
                                        <p:tav tm="0">
                                          <p:val>
                                            <p:strVal val="ppt_x"/>
                                          </p:val>
                                        </p:tav>
                                        <p:tav tm="100000">
                                          <p:val>
                                            <p:strVal val="0-ppt_w/2"/>
                                          </p:val>
                                        </p:tav>
                                      </p:tavLst>
                                    </p:anim>
                                    <p:anim calcmode="lin" valueType="num">
                                      <p:cBhvr additive="base">
                                        <p:cTn id="663" dur="3000"/>
                                        <p:tgtEl>
                                          <p:spTgt spid="49"/>
                                        </p:tgtEl>
                                        <p:attrNameLst>
                                          <p:attrName>ppt_y</p:attrName>
                                        </p:attrNameLst>
                                      </p:cBhvr>
                                      <p:tavLst>
                                        <p:tav tm="0">
                                          <p:val>
                                            <p:strVal val="ppt_y"/>
                                          </p:val>
                                        </p:tav>
                                        <p:tav tm="100000">
                                          <p:val>
                                            <p:strVal val="ppt_y"/>
                                          </p:val>
                                        </p:tav>
                                      </p:tavLst>
                                    </p:anim>
                                    <p:set>
                                      <p:cBhvr>
                                        <p:cTn id="664" dur="1" fill="hold">
                                          <p:stCondLst>
                                            <p:cond delay="2999"/>
                                          </p:stCondLst>
                                        </p:cTn>
                                        <p:tgtEl>
                                          <p:spTgt spid="49"/>
                                        </p:tgtEl>
                                        <p:attrNameLst>
                                          <p:attrName>style.visibility</p:attrName>
                                        </p:attrNameLst>
                                      </p:cBhvr>
                                      <p:to>
                                        <p:strVal val="hidden"/>
                                      </p:to>
                                    </p:set>
                                  </p:childTnLst>
                                </p:cTn>
                              </p:par>
                              <p:par>
                                <p:cTn id="665" presetID="2" presetClass="exit" presetSubtype="8" fill="hold" grpId="2" nodeType="withEffect">
                                  <p:stCondLst>
                                    <p:cond delay="0"/>
                                  </p:stCondLst>
                                  <p:childTnLst>
                                    <p:anim calcmode="lin" valueType="num">
                                      <p:cBhvr additive="base">
                                        <p:cTn id="666" dur="3000"/>
                                        <p:tgtEl>
                                          <p:spTgt spid="50"/>
                                        </p:tgtEl>
                                        <p:attrNameLst>
                                          <p:attrName>ppt_x</p:attrName>
                                        </p:attrNameLst>
                                      </p:cBhvr>
                                      <p:tavLst>
                                        <p:tav tm="0">
                                          <p:val>
                                            <p:strVal val="ppt_x"/>
                                          </p:val>
                                        </p:tav>
                                        <p:tav tm="100000">
                                          <p:val>
                                            <p:strVal val="0-ppt_w/2"/>
                                          </p:val>
                                        </p:tav>
                                      </p:tavLst>
                                    </p:anim>
                                    <p:anim calcmode="lin" valueType="num">
                                      <p:cBhvr additive="base">
                                        <p:cTn id="667" dur="3000"/>
                                        <p:tgtEl>
                                          <p:spTgt spid="50"/>
                                        </p:tgtEl>
                                        <p:attrNameLst>
                                          <p:attrName>ppt_y</p:attrName>
                                        </p:attrNameLst>
                                      </p:cBhvr>
                                      <p:tavLst>
                                        <p:tav tm="0">
                                          <p:val>
                                            <p:strVal val="ppt_y"/>
                                          </p:val>
                                        </p:tav>
                                        <p:tav tm="100000">
                                          <p:val>
                                            <p:strVal val="ppt_y"/>
                                          </p:val>
                                        </p:tav>
                                      </p:tavLst>
                                    </p:anim>
                                    <p:set>
                                      <p:cBhvr>
                                        <p:cTn id="668" dur="1" fill="hold">
                                          <p:stCondLst>
                                            <p:cond delay="2999"/>
                                          </p:stCondLst>
                                        </p:cTn>
                                        <p:tgtEl>
                                          <p:spTgt spid="50"/>
                                        </p:tgtEl>
                                        <p:attrNameLst>
                                          <p:attrName>style.visibility</p:attrName>
                                        </p:attrNameLst>
                                      </p:cBhvr>
                                      <p:to>
                                        <p:strVal val="hidden"/>
                                      </p:to>
                                    </p:set>
                                  </p:childTnLst>
                                </p:cTn>
                              </p:par>
                              <p:par>
                                <p:cTn id="669" presetID="2" presetClass="exit" presetSubtype="8" fill="hold" grpId="2" nodeType="withEffect">
                                  <p:stCondLst>
                                    <p:cond delay="0"/>
                                  </p:stCondLst>
                                  <p:childTnLst>
                                    <p:anim calcmode="lin" valueType="num">
                                      <p:cBhvr additive="base">
                                        <p:cTn id="670" dur="3000"/>
                                        <p:tgtEl>
                                          <p:spTgt spid="51"/>
                                        </p:tgtEl>
                                        <p:attrNameLst>
                                          <p:attrName>ppt_x</p:attrName>
                                        </p:attrNameLst>
                                      </p:cBhvr>
                                      <p:tavLst>
                                        <p:tav tm="0">
                                          <p:val>
                                            <p:strVal val="ppt_x"/>
                                          </p:val>
                                        </p:tav>
                                        <p:tav tm="100000">
                                          <p:val>
                                            <p:strVal val="0-ppt_w/2"/>
                                          </p:val>
                                        </p:tav>
                                      </p:tavLst>
                                    </p:anim>
                                    <p:anim calcmode="lin" valueType="num">
                                      <p:cBhvr additive="base">
                                        <p:cTn id="671" dur="3000"/>
                                        <p:tgtEl>
                                          <p:spTgt spid="51"/>
                                        </p:tgtEl>
                                        <p:attrNameLst>
                                          <p:attrName>ppt_y</p:attrName>
                                        </p:attrNameLst>
                                      </p:cBhvr>
                                      <p:tavLst>
                                        <p:tav tm="0">
                                          <p:val>
                                            <p:strVal val="ppt_y"/>
                                          </p:val>
                                        </p:tav>
                                        <p:tav tm="100000">
                                          <p:val>
                                            <p:strVal val="ppt_y"/>
                                          </p:val>
                                        </p:tav>
                                      </p:tavLst>
                                    </p:anim>
                                    <p:set>
                                      <p:cBhvr>
                                        <p:cTn id="672" dur="1" fill="hold">
                                          <p:stCondLst>
                                            <p:cond delay="2999"/>
                                          </p:stCondLst>
                                        </p:cTn>
                                        <p:tgtEl>
                                          <p:spTgt spid="51"/>
                                        </p:tgtEl>
                                        <p:attrNameLst>
                                          <p:attrName>style.visibility</p:attrName>
                                        </p:attrNameLst>
                                      </p:cBhvr>
                                      <p:to>
                                        <p:strVal val="hidden"/>
                                      </p:to>
                                    </p:set>
                                  </p:childTnLst>
                                </p:cTn>
                              </p:par>
                              <p:par>
                                <p:cTn id="673" presetID="2" presetClass="exit" presetSubtype="8" fill="hold" grpId="2" nodeType="withEffect">
                                  <p:stCondLst>
                                    <p:cond delay="0"/>
                                  </p:stCondLst>
                                  <p:childTnLst>
                                    <p:anim calcmode="lin" valueType="num">
                                      <p:cBhvr additive="base">
                                        <p:cTn id="674" dur="3000"/>
                                        <p:tgtEl>
                                          <p:spTgt spid="52"/>
                                        </p:tgtEl>
                                        <p:attrNameLst>
                                          <p:attrName>ppt_x</p:attrName>
                                        </p:attrNameLst>
                                      </p:cBhvr>
                                      <p:tavLst>
                                        <p:tav tm="0">
                                          <p:val>
                                            <p:strVal val="ppt_x"/>
                                          </p:val>
                                        </p:tav>
                                        <p:tav tm="100000">
                                          <p:val>
                                            <p:strVal val="0-ppt_w/2"/>
                                          </p:val>
                                        </p:tav>
                                      </p:tavLst>
                                    </p:anim>
                                    <p:anim calcmode="lin" valueType="num">
                                      <p:cBhvr additive="base">
                                        <p:cTn id="675" dur="3000"/>
                                        <p:tgtEl>
                                          <p:spTgt spid="52"/>
                                        </p:tgtEl>
                                        <p:attrNameLst>
                                          <p:attrName>ppt_y</p:attrName>
                                        </p:attrNameLst>
                                      </p:cBhvr>
                                      <p:tavLst>
                                        <p:tav tm="0">
                                          <p:val>
                                            <p:strVal val="ppt_y"/>
                                          </p:val>
                                        </p:tav>
                                        <p:tav tm="100000">
                                          <p:val>
                                            <p:strVal val="ppt_y"/>
                                          </p:val>
                                        </p:tav>
                                      </p:tavLst>
                                    </p:anim>
                                    <p:set>
                                      <p:cBhvr>
                                        <p:cTn id="676" dur="1" fill="hold">
                                          <p:stCondLst>
                                            <p:cond delay="2999"/>
                                          </p:stCondLst>
                                        </p:cTn>
                                        <p:tgtEl>
                                          <p:spTgt spid="52"/>
                                        </p:tgtEl>
                                        <p:attrNameLst>
                                          <p:attrName>style.visibility</p:attrName>
                                        </p:attrNameLst>
                                      </p:cBhvr>
                                      <p:to>
                                        <p:strVal val="hidden"/>
                                      </p:to>
                                    </p:set>
                                  </p:childTnLst>
                                </p:cTn>
                              </p:par>
                              <p:par>
                                <p:cTn id="677" presetID="2" presetClass="exit" presetSubtype="8" fill="hold" grpId="2" nodeType="withEffect">
                                  <p:stCondLst>
                                    <p:cond delay="0"/>
                                  </p:stCondLst>
                                  <p:childTnLst>
                                    <p:anim calcmode="lin" valueType="num">
                                      <p:cBhvr additive="base">
                                        <p:cTn id="678" dur="3000"/>
                                        <p:tgtEl>
                                          <p:spTgt spid="53"/>
                                        </p:tgtEl>
                                        <p:attrNameLst>
                                          <p:attrName>ppt_x</p:attrName>
                                        </p:attrNameLst>
                                      </p:cBhvr>
                                      <p:tavLst>
                                        <p:tav tm="0">
                                          <p:val>
                                            <p:strVal val="ppt_x"/>
                                          </p:val>
                                        </p:tav>
                                        <p:tav tm="100000">
                                          <p:val>
                                            <p:strVal val="0-ppt_w/2"/>
                                          </p:val>
                                        </p:tav>
                                      </p:tavLst>
                                    </p:anim>
                                    <p:anim calcmode="lin" valueType="num">
                                      <p:cBhvr additive="base">
                                        <p:cTn id="679" dur="3000"/>
                                        <p:tgtEl>
                                          <p:spTgt spid="53"/>
                                        </p:tgtEl>
                                        <p:attrNameLst>
                                          <p:attrName>ppt_y</p:attrName>
                                        </p:attrNameLst>
                                      </p:cBhvr>
                                      <p:tavLst>
                                        <p:tav tm="0">
                                          <p:val>
                                            <p:strVal val="ppt_y"/>
                                          </p:val>
                                        </p:tav>
                                        <p:tav tm="100000">
                                          <p:val>
                                            <p:strVal val="ppt_y"/>
                                          </p:val>
                                        </p:tav>
                                      </p:tavLst>
                                    </p:anim>
                                    <p:set>
                                      <p:cBhvr>
                                        <p:cTn id="680" dur="1" fill="hold">
                                          <p:stCondLst>
                                            <p:cond delay="2999"/>
                                          </p:stCondLst>
                                        </p:cTn>
                                        <p:tgtEl>
                                          <p:spTgt spid="53"/>
                                        </p:tgtEl>
                                        <p:attrNameLst>
                                          <p:attrName>style.visibility</p:attrName>
                                        </p:attrNameLst>
                                      </p:cBhvr>
                                      <p:to>
                                        <p:strVal val="hidden"/>
                                      </p:to>
                                    </p:set>
                                  </p:childTnLst>
                                </p:cTn>
                              </p:par>
                              <p:par>
                                <p:cTn id="681" presetID="2" presetClass="exit" presetSubtype="8" fill="hold" grpId="2" nodeType="withEffect">
                                  <p:stCondLst>
                                    <p:cond delay="0"/>
                                  </p:stCondLst>
                                  <p:childTnLst>
                                    <p:anim calcmode="lin" valueType="num">
                                      <p:cBhvr additive="base">
                                        <p:cTn id="682" dur="3000"/>
                                        <p:tgtEl>
                                          <p:spTgt spid="54"/>
                                        </p:tgtEl>
                                        <p:attrNameLst>
                                          <p:attrName>ppt_x</p:attrName>
                                        </p:attrNameLst>
                                      </p:cBhvr>
                                      <p:tavLst>
                                        <p:tav tm="0">
                                          <p:val>
                                            <p:strVal val="ppt_x"/>
                                          </p:val>
                                        </p:tav>
                                        <p:tav tm="100000">
                                          <p:val>
                                            <p:strVal val="0-ppt_w/2"/>
                                          </p:val>
                                        </p:tav>
                                      </p:tavLst>
                                    </p:anim>
                                    <p:anim calcmode="lin" valueType="num">
                                      <p:cBhvr additive="base">
                                        <p:cTn id="683" dur="3000"/>
                                        <p:tgtEl>
                                          <p:spTgt spid="54"/>
                                        </p:tgtEl>
                                        <p:attrNameLst>
                                          <p:attrName>ppt_y</p:attrName>
                                        </p:attrNameLst>
                                      </p:cBhvr>
                                      <p:tavLst>
                                        <p:tav tm="0">
                                          <p:val>
                                            <p:strVal val="ppt_y"/>
                                          </p:val>
                                        </p:tav>
                                        <p:tav tm="100000">
                                          <p:val>
                                            <p:strVal val="ppt_y"/>
                                          </p:val>
                                        </p:tav>
                                      </p:tavLst>
                                    </p:anim>
                                    <p:set>
                                      <p:cBhvr>
                                        <p:cTn id="684" dur="1" fill="hold">
                                          <p:stCondLst>
                                            <p:cond delay="2999"/>
                                          </p:stCondLst>
                                        </p:cTn>
                                        <p:tgtEl>
                                          <p:spTgt spid="54"/>
                                        </p:tgtEl>
                                        <p:attrNameLst>
                                          <p:attrName>style.visibility</p:attrName>
                                        </p:attrNameLst>
                                      </p:cBhvr>
                                      <p:to>
                                        <p:strVal val="hidden"/>
                                      </p:to>
                                    </p:set>
                                  </p:childTnLst>
                                </p:cTn>
                              </p:par>
                              <p:par>
                                <p:cTn id="685" presetID="2" presetClass="exit" presetSubtype="8" fill="hold" grpId="2" nodeType="withEffect">
                                  <p:stCondLst>
                                    <p:cond delay="0"/>
                                  </p:stCondLst>
                                  <p:childTnLst>
                                    <p:anim calcmode="lin" valueType="num">
                                      <p:cBhvr additive="base">
                                        <p:cTn id="686" dur="3000"/>
                                        <p:tgtEl>
                                          <p:spTgt spid="55"/>
                                        </p:tgtEl>
                                        <p:attrNameLst>
                                          <p:attrName>ppt_x</p:attrName>
                                        </p:attrNameLst>
                                      </p:cBhvr>
                                      <p:tavLst>
                                        <p:tav tm="0">
                                          <p:val>
                                            <p:strVal val="ppt_x"/>
                                          </p:val>
                                        </p:tav>
                                        <p:tav tm="100000">
                                          <p:val>
                                            <p:strVal val="0-ppt_w/2"/>
                                          </p:val>
                                        </p:tav>
                                      </p:tavLst>
                                    </p:anim>
                                    <p:anim calcmode="lin" valueType="num">
                                      <p:cBhvr additive="base">
                                        <p:cTn id="687" dur="3000"/>
                                        <p:tgtEl>
                                          <p:spTgt spid="55"/>
                                        </p:tgtEl>
                                        <p:attrNameLst>
                                          <p:attrName>ppt_y</p:attrName>
                                        </p:attrNameLst>
                                      </p:cBhvr>
                                      <p:tavLst>
                                        <p:tav tm="0">
                                          <p:val>
                                            <p:strVal val="ppt_y"/>
                                          </p:val>
                                        </p:tav>
                                        <p:tav tm="100000">
                                          <p:val>
                                            <p:strVal val="ppt_y"/>
                                          </p:val>
                                        </p:tav>
                                      </p:tavLst>
                                    </p:anim>
                                    <p:set>
                                      <p:cBhvr>
                                        <p:cTn id="688" dur="1" fill="hold">
                                          <p:stCondLst>
                                            <p:cond delay="2999"/>
                                          </p:stCondLst>
                                        </p:cTn>
                                        <p:tgtEl>
                                          <p:spTgt spid="55"/>
                                        </p:tgtEl>
                                        <p:attrNameLst>
                                          <p:attrName>style.visibility</p:attrName>
                                        </p:attrNameLst>
                                      </p:cBhvr>
                                      <p:to>
                                        <p:strVal val="hidden"/>
                                      </p:to>
                                    </p:set>
                                  </p:childTnLst>
                                </p:cTn>
                              </p:par>
                              <p:par>
                                <p:cTn id="689" presetID="2" presetClass="exit" presetSubtype="8" fill="hold" grpId="2" nodeType="withEffect">
                                  <p:stCondLst>
                                    <p:cond delay="0"/>
                                  </p:stCondLst>
                                  <p:childTnLst>
                                    <p:anim calcmode="lin" valueType="num">
                                      <p:cBhvr additive="base">
                                        <p:cTn id="690" dur="3000"/>
                                        <p:tgtEl>
                                          <p:spTgt spid="56"/>
                                        </p:tgtEl>
                                        <p:attrNameLst>
                                          <p:attrName>ppt_x</p:attrName>
                                        </p:attrNameLst>
                                      </p:cBhvr>
                                      <p:tavLst>
                                        <p:tav tm="0">
                                          <p:val>
                                            <p:strVal val="ppt_x"/>
                                          </p:val>
                                        </p:tav>
                                        <p:tav tm="100000">
                                          <p:val>
                                            <p:strVal val="0-ppt_w/2"/>
                                          </p:val>
                                        </p:tav>
                                      </p:tavLst>
                                    </p:anim>
                                    <p:anim calcmode="lin" valueType="num">
                                      <p:cBhvr additive="base">
                                        <p:cTn id="691" dur="3000"/>
                                        <p:tgtEl>
                                          <p:spTgt spid="56"/>
                                        </p:tgtEl>
                                        <p:attrNameLst>
                                          <p:attrName>ppt_y</p:attrName>
                                        </p:attrNameLst>
                                      </p:cBhvr>
                                      <p:tavLst>
                                        <p:tav tm="0">
                                          <p:val>
                                            <p:strVal val="ppt_y"/>
                                          </p:val>
                                        </p:tav>
                                        <p:tav tm="100000">
                                          <p:val>
                                            <p:strVal val="ppt_y"/>
                                          </p:val>
                                        </p:tav>
                                      </p:tavLst>
                                    </p:anim>
                                    <p:set>
                                      <p:cBhvr>
                                        <p:cTn id="692" dur="1" fill="hold">
                                          <p:stCondLst>
                                            <p:cond delay="2999"/>
                                          </p:stCondLst>
                                        </p:cTn>
                                        <p:tgtEl>
                                          <p:spTgt spid="56"/>
                                        </p:tgtEl>
                                        <p:attrNameLst>
                                          <p:attrName>style.visibility</p:attrName>
                                        </p:attrNameLst>
                                      </p:cBhvr>
                                      <p:to>
                                        <p:strVal val="hidden"/>
                                      </p:to>
                                    </p:set>
                                  </p:childTnLst>
                                </p:cTn>
                              </p:par>
                              <p:par>
                                <p:cTn id="693" presetID="2" presetClass="exit" presetSubtype="8" fill="hold" grpId="2" nodeType="withEffect">
                                  <p:stCondLst>
                                    <p:cond delay="0"/>
                                  </p:stCondLst>
                                  <p:childTnLst>
                                    <p:anim calcmode="lin" valueType="num">
                                      <p:cBhvr additive="base">
                                        <p:cTn id="694" dur="3000"/>
                                        <p:tgtEl>
                                          <p:spTgt spid="57"/>
                                        </p:tgtEl>
                                        <p:attrNameLst>
                                          <p:attrName>ppt_x</p:attrName>
                                        </p:attrNameLst>
                                      </p:cBhvr>
                                      <p:tavLst>
                                        <p:tav tm="0">
                                          <p:val>
                                            <p:strVal val="ppt_x"/>
                                          </p:val>
                                        </p:tav>
                                        <p:tav tm="100000">
                                          <p:val>
                                            <p:strVal val="0-ppt_w/2"/>
                                          </p:val>
                                        </p:tav>
                                      </p:tavLst>
                                    </p:anim>
                                    <p:anim calcmode="lin" valueType="num">
                                      <p:cBhvr additive="base">
                                        <p:cTn id="695" dur="3000"/>
                                        <p:tgtEl>
                                          <p:spTgt spid="57"/>
                                        </p:tgtEl>
                                        <p:attrNameLst>
                                          <p:attrName>ppt_y</p:attrName>
                                        </p:attrNameLst>
                                      </p:cBhvr>
                                      <p:tavLst>
                                        <p:tav tm="0">
                                          <p:val>
                                            <p:strVal val="ppt_y"/>
                                          </p:val>
                                        </p:tav>
                                        <p:tav tm="100000">
                                          <p:val>
                                            <p:strVal val="ppt_y"/>
                                          </p:val>
                                        </p:tav>
                                      </p:tavLst>
                                    </p:anim>
                                    <p:set>
                                      <p:cBhvr>
                                        <p:cTn id="696" dur="1" fill="hold">
                                          <p:stCondLst>
                                            <p:cond delay="2999"/>
                                          </p:stCondLst>
                                        </p:cTn>
                                        <p:tgtEl>
                                          <p:spTgt spid="57"/>
                                        </p:tgtEl>
                                        <p:attrNameLst>
                                          <p:attrName>style.visibility</p:attrName>
                                        </p:attrNameLst>
                                      </p:cBhvr>
                                      <p:to>
                                        <p:strVal val="hidden"/>
                                      </p:to>
                                    </p:set>
                                  </p:childTnLst>
                                </p:cTn>
                              </p:par>
                              <p:par>
                                <p:cTn id="697" presetID="2" presetClass="exit" presetSubtype="8" fill="hold" grpId="2" nodeType="withEffect">
                                  <p:stCondLst>
                                    <p:cond delay="0"/>
                                  </p:stCondLst>
                                  <p:childTnLst>
                                    <p:anim calcmode="lin" valueType="num">
                                      <p:cBhvr additive="base">
                                        <p:cTn id="698" dur="3000"/>
                                        <p:tgtEl>
                                          <p:spTgt spid="58"/>
                                        </p:tgtEl>
                                        <p:attrNameLst>
                                          <p:attrName>ppt_x</p:attrName>
                                        </p:attrNameLst>
                                      </p:cBhvr>
                                      <p:tavLst>
                                        <p:tav tm="0">
                                          <p:val>
                                            <p:strVal val="ppt_x"/>
                                          </p:val>
                                        </p:tav>
                                        <p:tav tm="100000">
                                          <p:val>
                                            <p:strVal val="0-ppt_w/2"/>
                                          </p:val>
                                        </p:tav>
                                      </p:tavLst>
                                    </p:anim>
                                    <p:anim calcmode="lin" valueType="num">
                                      <p:cBhvr additive="base">
                                        <p:cTn id="699" dur="3000"/>
                                        <p:tgtEl>
                                          <p:spTgt spid="58"/>
                                        </p:tgtEl>
                                        <p:attrNameLst>
                                          <p:attrName>ppt_y</p:attrName>
                                        </p:attrNameLst>
                                      </p:cBhvr>
                                      <p:tavLst>
                                        <p:tav tm="0">
                                          <p:val>
                                            <p:strVal val="ppt_y"/>
                                          </p:val>
                                        </p:tav>
                                        <p:tav tm="100000">
                                          <p:val>
                                            <p:strVal val="ppt_y"/>
                                          </p:val>
                                        </p:tav>
                                      </p:tavLst>
                                    </p:anim>
                                    <p:set>
                                      <p:cBhvr>
                                        <p:cTn id="700" dur="1" fill="hold">
                                          <p:stCondLst>
                                            <p:cond delay="2999"/>
                                          </p:stCondLst>
                                        </p:cTn>
                                        <p:tgtEl>
                                          <p:spTgt spid="58"/>
                                        </p:tgtEl>
                                        <p:attrNameLst>
                                          <p:attrName>style.visibility</p:attrName>
                                        </p:attrNameLst>
                                      </p:cBhvr>
                                      <p:to>
                                        <p:strVal val="hidden"/>
                                      </p:to>
                                    </p:set>
                                  </p:childTnLst>
                                </p:cTn>
                              </p:par>
                              <p:par>
                                <p:cTn id="701" presetID="2" presetClass="exit" presetSubtype="8" fill="hold" grpId="2" nodeType="withEffect">
                                  <p:stCondLst>
                                    <p:cond delay="0"/>
                                  </p:stCondLst>
                                  <p:childTnLst>
                                    <p:anim calcmode="lin" valueType="num">
                                      <p:cBhvr additive="base">
                                        <p:cTn id="702" dur="3000"/>
                                        <p:tgtEl>
                                          <p:spTgt spid="59"/>
                                        </p:tgtEl>
                                        <p:attrNameLst>
                                          <p:attrName>ppt_x</p:attrName>
                                        </p:attrNameLst>
                                      </p:cBhvr>
                                      <p:tavLst>
                                        <p:tav tm="0">
                                          <p:val>
                                            <p:strVal val="ppt_x"/>
                                          </p:val>
                                        </p:tav>
                                        <p:tav tm="100000">
                                          <p:val>
                                            <p:strVal val="0-ppt_w/2"/>
                                          </p:val>
                                        </p:tav>
                                      </p:tavLst>
                                    </p:anim>
                                    <p:anim calcmode="lin" valueType="num">
                                      <p:cBhvr additive="base">
                                        <p:cTn id="703" dur="3000"/>
                                        <p:tgtEl>
                                          <p:spTgt spid="59"/>
                                        </p:tgtEl>
                                        <p:attrNameLst>
                                          <p:attrName>ppt_y</p:attrName>
                                        </p:attrNameLst>
                                      </p:cBhvr>
                                      <p:tavLst>
                                        <p:tav tm="0">
                                          <p:val>
                                            <p:strVal val="ppt_y"/>
                                          </p:val>
                                        </p:tav>
                                        <p:tav tm="100000">
                                          <p:val>
                                            <p:strVal val="ppt_y"/>
                                          </p:val>
                                        </p:tav>
                                      </p:tavLst>
                                    </p:anim>
                                    <p:set>
                                      <p:cBhvr>
                                        <p:cTn id="704" dur="1" fill="hold">
                                          <p:stCondLst>
                                            <p:cond delay="2999"/>
                                          </p:stCondLst>
                                        </p:cTn>
                                        <p:tgtEl>
                                          <p:spTgt spid="59"/>
                                        </p:tgtEl>
                                        <p:attrNameLst>
                                          <p:attrName>style.visibility</p:attrName>
                                        </p:attrNameLst>
                                      </p:cBhvr>
                                      <p:to>
                                        <p:strVal val="hidden"/>
                                      </p:to>
                                    </p:set>
                                  </p:childTnLst>
                                </p:cTn>
                              </p:par>
                              <p:par>
                                <p:cTn id="705" presetID="2" presetClass="exit" presetSubtype="8" fill="hold" grpId="2" nodeType="withEffect">
                                  <p:stCondLst>
                                    <p:cond delay="0"/>
                                  </p:stCondLst>
                                  <p:childTnLst>
                                    <p:anim calcmode="lin" valueType="num">
                                      <p:cBhvr additive="base">
                                        <p:cTn id="706" dur="3000"/>
                                        <p:tgtEl>
                                          <p:spTgt spid="60"/>
                                        </p:tgtEl>
                                        <p:attrNameLst>
                                          <p:attrName>ppt_x</p:attrName>
                                        </p:attrNameLst>
                                      </p:cBhvr>
                                      <p:tavLst>
                                        <p:tav tm="0">
                                          <p:val>
                                            <p:strVal val="ppt_x"/>
                                          </p:val>
                                        </p:tav>
                                        <p:tav tm="100000">
                                          <p:val>
                                            <p:strVal val="0-ppt_w/2"/>
                                          </p:val>
                                        </p:tav>
                                      </p:tavLst>
                                    </p:anim>
                                    <p:anim calcmode="lin" valueType="num">
                                      <p:cBhvr additive="base">
                                        <p:cTn id="707" dur="3000"/>
                                        <p:tgtEl>
                                          <p:spTgt spid="60"/>
                                        </p:tgtEl>
                                        <p:attrNameLst>
                                          <p:attrName>ppt_y</p:attrName>
                                        </p:attrNameLst>
                                      </p:cBhvr>
                                      <p:tavLst>
                                        <p:tav tm="0">
                                          <p:val>
                                            <p:strVal val="ppt_y"/>
                                          </p:val>
                                        </p:tav>
                                        <p:tav tm="100000">
                                          <p:val>
                                            <p:strVal val="ppt_y"/>
                                          </p:val>
                                        </p:tav>
                                      </p:tavLst>
                                    </p:anim>
                                    <p:set>
                                      <p:cBhvr>
                                        <p:cTn id="708" dur="1" fill="hold">
                                          <p:stCondLst>
                                            <p:cond delay="2999"/>
                                          </p:stCondLst>
                                        </p:cTn>
                                        <p:tgtEl>
                                          <p:spTgt spid="60"/>
                                        </p:tgtEl>
                                        <p:attrNameLst>
                                          <p:attrName>style.visibility</p:attrName>
                                        </p:attrNameLst>
                                      </p:cBhvr>
                                      <p:to>
                                        <p:strVal val="hidden"/>
                                      </p:to>
                                    </p:set>
                                  </p:childTnLst>
                                </p:cTn>
                              </p:par>
                              <p:par>
                                <p:cTn id="709" presetID="2" presetClass="exit" presetSubtype="8" fill="hold" grpId="2" nodeType="withEffect">
                                  <p:stCondLst>
                                    <p:cond delay="0"/>
                                  </p:stCondLst>
                                  <p:childTnLst>
                                    <p:anim calcmode="lin" valueType="num">
                                      <p:cBhvr additive="base">
                                        <p:cTn id="710" dur="3000"/>
                                        <p:tgtEl>
                                          <p:spTgt spid="61"/>
                                        </p:tgtEl>
                                        <p:attrNameLst>
                                          <p:attrName>ppt_x</p:attrName>
                                        </p:attrNameLst>
                                      </p:cBhvr>
                                      <p:tavLst>
                                        <p:tav tm="0">
                                          <p:val>
                                            <p:strVal val="ppt_x"/>
                                          </p:val>
                                        </p:tav>
                                        <p:tav tm="100000">
                                          <p:val>
                                            <p:strVal val="0-ppt_w/2"/>
                                          </p:val>
                                        </p:tav>
                                      </p:tavLst>
                                    </p:anim>
                                    <p:anim calcmode="lin" valueType="num">
                                      <p:cBhvr additive="base">
                                        <p:cTn id="711" dur="3000"/>
                                        <p:tgtEl>
                                          <p:spTgt spid="61"/>
                                        </p:tgtEl>
                                        <p:attrNameLst>
                                          <p:attrName>ppt_y</p:attrName>
                                        </p:attrNameLst>
                                      </p:cBhvr>
                                      <p:tavLst>
                                        <p:tav tm="0">
                                          <p:val>
                                            <p:strVal val="ppt_y"/>
                                          </p:val>
                                        </p:tav>
                                        <p:tav tm="100000">
                                          <p:val>
                                            <p:strVal val="ppt_y"/>
                                          </p:val>
                                        </p:tav>
                                      </p:tavLst>
                                    </p:anim>
                                    <p:set>
                                      <p:cBhvr>
                                        <p:cTn id="712" dur="1" fill="hold">
                                          <p:stCondLst>
                                            <p:cond delay="2999"/>
                                          </p:stCondLst>
                                        </p:cTn>
                                        <p:tgtEl>
                                          <p:spTgt spid="61"/>
                                        </p:tgtEl>
                                        <p:attrNameLst>
                                          <p:attrName>style.visibility</p:attrName>
                                        </p:attrNameLst>
                                      </p:cBhvr>
                                      <p:to>
                                        <p:strVal val="hidden"/>
                                      </p:to>
                                    </p:set>
                                  </p:childTnLst>
                                </p:cTn>
                              </p:par>
                              <p:par>
                                <p:cTn id="713" presetID="2" presetClass="exit" presetSubtype="8" fill="hold" grpId="2" nodeType="withEffect">
                                  <p:stCondLst>
                                    <p:cond delay="0"/>
                                  </p:stCondLst>
                                  <p:childTnLst>
                                    <p:anim calcmode="lin" valueType="num">
                                      <p:cBhvr additive="base">
                                        <p:cTn id="714" dur="3000"/>
                                        <p:tgtEl>
                                          <p:spTgt spid="62"/>
                                        </p:tgtEl>
                                        <p:attrNameLst>
                                          <p:attrName>ppt_x</p:attrName>
                                        </p:attrNameLst>
                                      </p:cBhvr>
                                      <p:tavLst>
                                        <p:tav tm="0">
                                          <p:val>
                                            <p:strVal val="ppt_x"/>
                                          </p:val>
                                        </p:tav>
                                        <p:tav tm="100000">
                                          <p:val>
                                            <p:strVal val="0-ppt_w/2"/>
                                          </p:val>
                                        </p:tav>
                                      </p:tavLst>
                                    </p:anim>
                                    <p:anim calcmode="lin" valueType="num">
                                      <p:cBhvr additive="base">
                                        <p:cTn id="715" dur="3000"/>
                                        <p:tgtEl>
                                          <p:spTgt spid="62"/>
                                        </p:tgtEl>
                                        <p:attrNameLst>
                                          <p:attrName>ppt_y</p:attrName>
                                        </p:attrNameLst>
                                      </p:cBhvr>
                                      <p:tavLst>
                                        <p:tav tm="0">
                                          <p:val>
                                            <p:strVal val="ppt_y"/>
                                          </p:val>
                                        </p:tav>
                                        <p:tav tm="100000">
                                          <p:val>
                                            <p:strVal val="ppt_y"/>
                                          </p:val>
                                        </p:tav>
                                      </p:tavLst>
                                    </p:anim>
                                    <p:set>
                                      <p:cBhvr>
                                        <p:cTn id="716" dur="1" fill="hold">
                                          <p:stCondLst>
                                            <p:cond delay="2999"/>
                                          </p:stCondLst>
                                        </p:cTn>
                                        <p:tgtEl>
                                          <p:spTgt spid="62"/>
                                        </p:tgtEl>
                                        <p:attrNameLst>
                                          <p:attrName>style.visibility</p:attrName>
                                        </p:attrNameLst>
                                      </p:cBhvr>
                                      <p:to>
                                        <p:strVal val="hidden"/>
                                      </p:to>
                                    </p:set>
                                  </p:childTnLst>
                                </p:cTn>
                              </p:par>
                              <p:par>
                                <p:cTn id="717" presetID="2" presetClass="exit" presetSubtype="8" fill="hold" grpId="2" nodeType="withEffect">
                                  <p:stCondLst>
                                    <p:cond delay="0"/>
                                  </p:stCondLst>
                                  <p:childTnLst>
                                    <p:anim calcmode="lin" valueType="num">
                                      <p:cBhvr additive="base">
                                        <p:cTn id="718" dur="3000"/>
                                        <p:tgtEl>
                                          <p:spTgt spid="63"/>
                                        </p:tgtEl>
                                        <p:attrNameLst>
                                          <p:attrName>ppt_x</p:attrName>
                                        </p:attrNameLst>
                                      </p:cBhvr>
                                      <p:tavLst>
                                        <p:tav tm="0">
                                          <p:val>
                                            <p:strVal val="ppt_x"/>
                                          </p:val>
                                        </p:tav>
                                        <p:tav tm="100000">
                                          <p:val>
                                            <p:strVal val="0-ppt_w/2"/>
                                          </p:val>
                                        </p:tav>
                                      </p:tavLst>
                                    </p:anim>
                                    <p:anim calcmode="lin" valueType="num">
                                      <p:cBhvr additive="base">
                                        <p:cTn id="719" dur="3000"/>
                                        <p:tgtEl>
                                          <p:spTgt spid="63"/>
                                        </p:tgtEl>
                                        <p:attrNameLst>
                                          <p:attrName>ppt_y</p:attrName>
                                        </p:attrNameLst>
                                      </p:cBhvr>
                                      <p:tavLst>
                                        <p:tav tm="0">
                                          <p:val>
                                            <p:strVal val="ppt_y"/>
                                          </p:val>
                                        </p:tav>
                                        <p:tav tm="100000">
                                          <p:val>
                                            <p:strVal val="ppt_y"/>
                                          </p:val>
                                        </p:tav>
                                      </p:tavLst>
                                    </p:anim>
                                    <p:set>
                                      <p:cBhvr>
                                        <p:cTn id="720" dur="1" fill="hold">
                                          <p:stCondLst>
                                            <p:cond delay="2999"/>
                                          </p:stCondLst>
                                        </p:cTn>
                                        <p:tgtEl>
                                          <p:spTgt spid="63"/>
                                        </p:tgtEl>
                                        <p:attrNameLst>
                                          <p:attrName>style.visibility</p:attrName>
                                        </p:attrNameLst>
                                      </p:cBhvr>
                                      <p:to>
                                        <p:strVal val="hidden"/>
                                      </p:to>
                                    </p:set>
                                  </p:childTnLst>
                                </p:cTn>
                              </p:par>
                              <p:par>
                                <p:cTn id="721" presetID="2" presetClass="exit" presetSubtype="8" fill="hold" grpId="2" nodeType="withEffect">
                                  <p:stCondLst>
                                    <p:cond delay="0"/>
                                  </p:stCondLst>
                                  <p:childTnLst>
                                    <p:anim calcmode="lin" valueType="num">
                                      <p:cBhvr additive="base">
                                        <p:cTn id="722" dur="3000"/>
                                        <p:tgtEl>
                                          <p:spTgt spid="64"/>
                                        </p:tgtEl>
                                        <p:attrNameLst>
                                          <p:attrName>ppt_x</p:attrName>
                                        </p:attrNameLst>
                                      </p:cBhvr>
                                      <p:tavLst>
                                        <p:tav tm="0">
                                          <p:val>
                                            <p:strVal val="ppt_x"/>
                                          </p:val>
                                        </p:tav>
                                        <p:tav tm="100000">
                                          <p:val>
                                            <p:strVal val="0-ppt_w/2"/>
                                          </p:val>
                                        </p:tav>
                                      </p:tavLst>
                                    </p:anim>
                                    <p:anim calcmode="lin" valueType="num">
                                      <p:cBhvr additive="base">
                                        <p:cTn id="723" dur="3000"/>
                                        <p:tgtEl>
                                          <p:spTgt spid="64"/>
                                        </p:tgtEl>
                                        <p:attrNameLst>
                                          <p:attrName>ppt_y</p:attrName>
                                        </p:attrNameLst>
                                      </p:cBhvr>
                                      <p:tavLst>
                                        <p:tav tm="0">
                                          <p:val>
                                            <p:strVal val="ppt_y"/>
                                          </p:val>
                                        </p:tav>
                                        <p:tav tm="100000">
                                          <p:val>
                                            <p:strVal val="ppt_y"/>
                                          </p:val>
                                        </p:tav>
                                      </p:tavLst>
                                    </p:anim>
                                    <p:set>
                                      <p:cBhvr>
                                        <p:cTn id="724" dur="1" fill="hold">
                                          <p:stCondLst>
                                            <p:cond delay="2999"/>
                                          </p:stCondLst>
                                        </p:cTn>
                                        <p:tgtEl>
                                          <p:spTgt spid="64"/>
                                        </p:tgtEl>
                                        <p:attrNameLst>
                                          <p:attrName>style.visibility</p:attrName>
                                        </p:attrNameLst>
                                      </p:cBhvr>
                                      <p:to>
                                        <p:strVal val="hidden"/>
                                      </p:to>
                                    </p:set>
                                  </p:childTnLst>
                                </p:cTn>
                              </p:par>
                              <p:par>
                                <p:cTn id="725" presetID="2" presetClass="exit" presetSubtype="8" fill="hold" grpId="2" nodeType="withEffect">
                                  <p:stCondLst>
                                    <p:cond delay="0"/>
                                  </p:stCondLst>
                                  <p:childTnLst>
                                    <p:anim calcmode="lin" valueType="num">
                                      <p:cBhvr additive="base">
                                        <p:cTn id="726" dur="3000"/>
                                        <p:tgtEl>
                                          <p:spTgt spid="65"/>
                                        </p:tgtEl>
                                        <p:attrNameLst>
                                          <p:attrName>ppt_x</p:attrName>
                                        </p:attrNameLst>
                                      </p:cBhvr>
                                      <p:tavLst>
                                        <p:tav tm="0">
                                          <p:val>
                                            <p:strVal val="ppt_x"/>
                                          </p:val>
                                        </p:tav>
                                        <p:tav tm="100000">
                                          <p:val>
                                            <p:strVal val="0-ppt_w/2"/>
                                          </p:val>
                                        </p:tav>
                                      </p:tavLst>
                                    </p:anim>
                                    <p:anim calcmode="lin" valueType="num">
                                      <p:cBhvr additive="base">
                                        <p:cTn id="727" dur="3000"/>
                                        <p:tgtEl>
                                          <p:spTgt spid="65"/>
                                        </p:tgtEl>
                                        <p:attrNameLst>
                                          <p:attrName>ppt_y</p:attrName>
                                        </p:attrNameLst>
                                      </p:cBhvr>
                                      <p:tavLst>
                                        <p:tav tm="0">
                                          <p:val>
                                            <p:strVal val="ppt_y"/>
                                          </p:val>
                                        </p:tav>
                                        <p:tav tm="100000">
                                          <p:val>
                                            <p:strVal val="ppt_y"/>
                                          </p:val>
                                        </p:tav>
                                      </p:tavLst>
                                    </p:anim>
                                    <p:set>
                                      <p:cBhvr>
                                        <p:cTn id="728" dur="1" fill="hold">
                                          <p:stCondLst>
                                            <p:cond delay="2999"/>
                                          </p:stCondLst>
                                        </p:cTn>
                                        <p:tgtEl>
                                          <p:spTgt spid="65"/>
                                        </p:tgtEl>
                                        <p:attrNameLst>
                                          <p:attrName>style.visibility</p:attrName>
                                        </p:attrNameLst>
                                      </p:cBhvr>
                                      <p:to>
                                        <p:strVal val="hidden"/>
                                      </p:to>
                                    </p:set>
                                  </p:childTnLst>
                                </p:cTn>
                              </p:par>
                              <p:par>
                                <p:cTn id="729" presetID="2" presetClass="exit" presetSubtype="8" fill="hold" grpId="2" nodeType="withEffect">
                                  <p:stCondLst>
                                    <p:cond delay="0"/>
                                  </p:stCondLst>
                                  <p:childTnLst>
                                    <p:anim calcmode="lin" valueType="num">
                                      <p:cBhvr additive="base">
                                        <p:cTn id="730" dur="3000"/>
                                        <p:tgtEl>
                                          <p:spTgt spid="66"/>
                                        </p:tgtEl>
                                        <p:attrNameLst>
                                          <p:attrName>ppt_x</p:attrName>
                                        </p:attrNameLst>
                                      </p:cBhvr>
                                      <p:tavLst>
                                        <p:tav tm="0">
                                          <p:val>
                                            <p:strVal val="ppt_x"/>
                                          </p:val>
                                        </p:tav>
                                        <p:tav tm="100000">
                                          <p:val>
                                            <p:strVal val="0-ppt_w/2"/>
                                          </p:val>
                                        </p:tav>
                                      </p:tavLst>
                                    </p:anim>
                                    <p:anim calcmode="lin" valueType="num">
                                      <p:cBhvr additive="base">
                                        <p:cTn id="731" dur="3000"/>
                                        <p:tgtEl>
                                          <p:spTgt spid="66"/>
                                        </p:tgtEl>
                                        <p:attrNameLst>
                                          <p:attrName>ppt_y</p:attrName>
                                        </p:attrNameLst>
                                      </p:cBhvr>
                                      <p:tavLst>
                                        <p:tav tm="0">
                                          <p:val>
                                            <p:strVal val="ppt_y"/>
                                          </p:val>
                                        </p:tav>
                                        <p:tav tm="100000">
                                          <p:val>
                                            <p:strVal val="ppt_y"/>
                                          </p:val>
                                        </p:tav>
                                      </p:tavLst>
                                    </p:anim>
                                    <p:set>
                                      <p:cBhvr>
                                        <p:cTn id="732" dur="1" fill="hold">
                                          <p:stCondLst>
                                            <p:cond delay="2999"/>
                                          </p:stCondLst>
                                        </p:cTn>
                                        <p:tgtEl>
                                          <p:spTgt spid="66"/>
                                        </p:tgtEl>
                                        <p:attrNameLst>
                                          <p:attrName>style.visibility</p:attrName>
                                        </p:attrNameLst>
                                      </p:cBhvr>
                                      <p:to>
                                        <p:strVal val="hidden"/>
                                      </p:to>
                                    </p:set>
                                  </p:childTnLst>
                                </p:cTn>
                              </p:par>
                              <p:par>
                                <p:cTn id="733" presetID="2" presetClass="exit" presetSubtype="8" fill="hold" grpId="2" nodeType="withEffect">
                                  <p:stCondLst>
                                    <p:cond delay="0"/>
                                  </p:stCondLst>
                                  <p:childTnLst>
                                    <p:anim calcmode="lin" valueType="num">
                                      <p:cBhvr additive="base">
                                        <p:cTn id="734" dur="3000"/>
                                        <p:tgtEl>
                                          <p:spTgt spid="67"/>
                                        </p:tgtEl>
                                        <p:attrNameLst>
                                          <p:attrName>ppt_x</p:attrName>
                                        </p:attrNameLst>
                                      </p:cBhvr>
                                      <p:tavLst>
                                        <p:tav tm="0">
                                          <p:val>
                                            <p:strVal val="ppt_x"/>
                                          </p:val>
                                        </p:tav>
                                        <p:tav tm="100000">
                                          <p:val>
                                            <p:strVal val="0-ppt_w/2"/>
                                          </p:val>
                                        </p:tav>
                                      </p:tavLst>
                                    </p:anim>
                                    <p:anim calcmode="lin" valueType="num">
                                      <p:cBhvr additive="base">
                                        <p:cTn id="735" dur="3000"/>
                                        <p:tgtEl>
                                          <p:spTgt spid="67"/>
                                        </p:tgtEl>
                                        <p:attrNameLst>
                                          <p:attrName>ppt_y</p:attrName>
                                        </p:attrNameLst>
                                      </p:cBhvr>
                                      <p:tavLst>
                                        <p:tav tm="0">
                                          <p:val>
                                            <p:strVal val="ppt_y"/>
                                          </p:val>
                                        </p:tav>
                                        <p:tav tm="100000">
                                          <p:val>
                                            <p:strVal val="ppt_y"/>
                                          </p:val>
                                        </p:tav>
                                      </p:tavLst>
                                    </p:anim>
                                    <p:set>
                                      <p:cBhvr>
                                        <p:cTn id="736" dur="1" fill="hold">
                                          <p:stCondLst>
                                            <p:cond delay="2999"/>
                                          </p:stCondLst>
                                        </p:cTn>
                                        <p:tgtEl>
                                          <p:spTgt spid="67"/>
                                        </p:tgtEl>
                                        <p:attrNameLst>
                                          <p:attrName>style.visibility</p:attrName>
                                        </p:attrNameLst>
                                      </p:cBhvr>
                                      <p:to>
                                        <p:strVal val="hidden"/>
                                      </p:to>
                                    </p:set>
                                  </p:childTnLst>
                                </p:cTn>
                              </p:par>
                              <p:par>
                                <p:cTn id="737" presetID="2" presetClass="exit" presetSubtype="8" fill="hold" grpId="2" nodeType="withEffect">
                                  <p:stCondLst>
                                    <p:cond delay="0"/>
                                  </p:stCondLst>
                                  <p:childTnLst>
                                    <p:anim calcmode="lin" valueType="num">
                                      <p:cBhvr additive="base">
                                        <p:cTn id="738" dur="3000"/>
                                        <p:tgtEl>
                                          <p:spTgt spid="68"/>
                                        </p:tgtEl>
                                        <p:attrNameLst>
                                          <p:attrName>ppt_x</p:attrName>
                                        </p:attrNameLst>
                                      </p:cBhvr>
                                      <p:tavLst>
                                        <p:tav tm="0">
                                          <p:val>
                                            <p:strVal val="ppt_x"/>
                                          </p:val>
                                        </p:tav>
                                        <p:tav tm="100000">
                                          <p:val>
                                            <p:strVal val="0-ppt_w/2"/>
                                          </p:val>
                                        </p:tav>
                                      </p:tavLst>
                                    </p:anim>
                                    <p:anim calcmode="lin" valueType="num">
                                      <p:cBhvr additive="base">
                                        <p:cTn id="739" dur="3000"/>
                                        <p:tgtEl>
                                          <p:spTgt spid="68"/>
                                        </p:tgtEl>
                                        <p:attrNameLst>
                                          <p:attrName>ppt_y</p:attrName>
                                        </p:attrNameLst>
                                      </p:cBhvr>
                                      <p:tavLst>
                                        <p:tav tm="0">
                                          <p:val>
                                            <p:strVal val="ppt_y"/>
                                          </p:val>
                                        </p:tav>
                                        <p:tav tm="100000">
                                          <p:val>
                                            <p:strVal val="ppt_y"/>
                                          </p:val>
                                        </p:tav>
                                      </p:tavLst>
                                    </p:anim>
                                    <p:set>
                                      <p:cBhvr>
                                        <p:cTn id="740" dur="1" fill="hold">
                                          <p:stCondLst>
                                            <p:cond delay="2999"/>
                                          </p:stCondLst>
                                        </p:cTn>
                                        <p:tgtEl>
                                          <p:spTgt spid="68"/>
                                        </p:tgtEl>
                                        <p:attrNameLst>
                                          <p:attrName>style.visibility</p:attrName>
                                        </p:attrNameLst>
                                      </p:cBhvr>
                                      <p:to>
                                        <p:strVal val="hidden"/>
                                      </p:to>
                                    </p:set>
                                  </p:childTnLst>
                                </p:cTn>
                              </p:par>
                              <p:par>
                                <p:cTn id="741" presetID="2" presetClass="exit" presetSubtype="8" fill="hold" grpId="2" nodeType="withEffect">
                                  <p:stCondLst>
                                    <p:cond delay="0"/>
                                  </p:stCondLst>
                                  <p:childTnLst>
                                    <p:anim calcmode="lin" valueType="num">
                                      <p:cBhvr additive="base">
                                        <p:cTn id="742" dur="3000"/>
                                        <p:tgtEl>
                                          <p:spTgt spid="69"/>
                                        </p:tgtEl>
                                        <p:attrNameLst>
                                          <p:attrName>ppt_x</p:attrName>
                                        </p:attrNameLst>
                                      </p:cBhvr>
                                      <p:tavLst>
                                        <p:tav tm="0">
                                          <p:val>
                                            <p:strVal val="ppt_x"/>
                                          </p:val>
                                        </p:tav>
                                        <p:tav tm="100000">
                                          <p:val>
                                            <p:strVal val="0-ppt_w/2"/>
                                          </p:val>
                                        </p:tav>
                                      </p:tavLst>
                                    </p:anim>
                                    <p:anim calcmode="lin" valueType="num">
                                      <p:cBhvr additive="base">
                                        <p:cTn id="743" dur="3000"/>
                                        <p:tgtEl>
                                          <p:spTgt spid="69"/>
                                        </p:tgtEl>
                                        <p:attrNameLst>
                                          <p:attrName>ppt_y</p:attrName>
                                        </p:attrNameLst>
                                      </p:cBhvr>
                                      <p:tavLst>
                                        <p:tav tm="0">
                                          <p:val>
                                            <p:strVal val="ppt_y"/>
                                          </p:val>
                                        </p:tav>
                                        <p:tav tm="100000">
                                          <p:val>
                                            <p:strVal val="ppt_y"/>
                                          </p:val>
                                        </p:tav>
                                      </p:tavLst>
                                    </p:anim>
                                    <p:set>
                                      <p:cBhvr>
                                        <p:cTn id="744" dur="1" fill="hold">
                                          <p:stCondLst>
                                            <p:cond delay="2999"/>
                                          </p:stCondLst>
                                        </p:cTn>
                                        <p:tgtEl>
                                          <p:spTgt spid="69"/>
                                        </p:tgtEl>
                                        <p:attrNameLst>
                                          <p:attrName>style.visibility</p:attrName>
                                        </p:attrNameLst>
                                      </p:cBhvr>
                                      <p:to>
                                        <p:strVal val="hidden"/>
                                      </p:to>
                                    </p:set>
                                  </p:childTnLst>
                                </p:cTn>
                              </p:par>
                              <p:par>
                                <p:cTn id="745" presetID="2" presetClass="exit" presetSubtype="8" fill="hold" grpId="2" nodeType="withEffect">
                                  <p:stCondLst>
                                    <p:cond delay="0"/>
                                  </p:stCondLst>
                                  <p:childTnLst>
                                    <p:anim calcmode="lin" valueType="num">
                                      <p:cBhvr additive="base">
                                        <p:cTn id="746" dur="3000"/>
                                        <p:tgtEl>
                                          <p:spTgt spid="70"/>
                                        </p:tgtEl>
                                        <p:attrNameLst>
                                          <p:attrName>ppt_x</p:attrName>
                                        </p:attrNameLst>
                                      </p:cBhvr>
                                      <p:tavLst>
                                        <p:tav tm="0">
                                          <p:val>
                                            <p:strVal val="ppt_x"/>
                                          </p:val>
                                        </p:tav>
                                        <p:tav tm="100000">
                                          <p:val>
                                            <p:strVal val="0-ppt_w/2"/>
                                          </p:val>
                                        </p:tav>
                                      </p:tavLst>
                                    </p:anim>
                                    <p:anim calcmode="lin" valueType="num">
                                      <p:cBhvr additive="base">
                                        <p:cTn id="747" dur="3000"/>
                                        <p:tgtEl>
                                          <p:spTgt spid="70"/>
                                        </p:tgtEl>
                                        <p:attrNameLst>
                                          <p:attrName>ppt_y</p:attrName>
                                        </p:attrNameLst>
                                      </p:cBhvr>
                                      <p:tavLst>
                                        <p:tav tm="0">
                                          <p:val>
                                            <p:strVal val="ppt_y"/>
                                          </p:val>
                                        </p:tav>
                                        <p:tav tm="100000">
                                          <p:val>
                                            <p:strVal val="ppt_y"/>
                                          </p:val>
                                        </p:tav>
                                      </p:tavLst>
                                    </p:anim>
                                    <p:set>
                                      <p:cBhvr>
                                        <p:cTn id="748" dur="1" fill="hold">
                                          <p:stCondLst>
                                            <p:cond delay="2999"/>
                                          </p:stCondLst>
                                        </p:cTn>
                                        <p:tgtEl>
                                          <p:spTgt spid="70"/>
                                        </p:tgtEl>
                                        <p:attrNameLst>
                                          <p:attrName>style.visibility</p:attrName>
                                        </p:attrNameLst>
                                      </p:cBhvr>
                                      <p:to>
                                        <p:strVal val="hidden"/>
                                      </p:to>
                                    </p:set>
                                  </p:childTnLst>
                                </p:cTn>
                              </p:par>
                              <p:par>
                                <p:cTn id="749" presetID="2" presetClass="exit" presetSubtype="8" fill="hold" grpId="2" nodeType="withEffect">
                                  <p:stCondLst>
                                    <p:cond delay="0"/>
                                  </p:stCondLst>
                                  <p:childTnLst>
                                    <p:anim calcmode="lin" valueType="num">
                                      <p:cBhvr additive="base">
                                        <p:cTn id="750" dur="3000"/>
                                        <p:tgtEl>
                                          <p:spTgt spid="71"/>
                                        </p:tgtEl>
                                        <p:attrNameLst>
                                          <p:attrName>ppt_x</p:attrName>
                                        </p:attrNameLst>
                                      </p:cBhvr>
                                      <p:tavLst>
                                        <p:tav tm="0">
                                          <p:val>
                                            <p:strVal val="ppt_x"/>
                                          </p:val>
                                        </p:tav>
                                        <p:tav tm="100000">
                                          <p:val>
                                            <p:strVal val="0-ppt_w/2"/>
                                          </p:val>
                                        </p:tav>
                                      </p:tavLst>
                                    </p:anim>
                                    <p:anim calcmode="lin" valueType="num">
                                      <p:cBhvr additive="base">
                                        <p:cTn id="751" dur="3000"/>
                                        <p:tgtEl>
                                          <p:spTgt spid="71"/>
                                        </p:tgtEl>
                                        <p:attrNameLst>
                                          <p:attrName>ppt_y</p:attrName>
                                        </p:attrNameLst>
                                      </p:cBhvr>
                                      <p:tavLst>
                                        <p:tav tm="0">
                                          <p:val>
                                            <p:strVal val="ppt_y"/>
                                          </p:val>
                                        </p:tav>
                                        <p:tav tm="100000">
                                          <p:val>
                                            <p:strVal val="ppt_y"/>
                                          </p:val>
                                        </p:tav>
                                      </p:tavLst>
                                    </p:anim>
                                    <p:set>
                                      <p:cBhvr>
                                        <p:cTn id="752" dur="1" fill="hold">
                                          <p:stCondLst>
                                            <p:cond delay="2999"/>
                                          </p:stCondLst>
                                        </p:cTn>
                                        <p:tgtEl>
                                          <p:spTgt spid="71"/>
                                        </p:tgtEl>
                                        <p:attrNameLst>
                                          <p:attrName>style.visibility</p:attrName>
                                        </p:attrNameLst>
                                      </p:cBhvr>
                                      <p:to>
                                        <p:strVal val="hidden"/>
                                      </p:to>
                                    </p:set>
                                  </p:childTnLst>
                                </p:cTn>
                              </p:par>
                              <p:par>
                                <p:cTn id="753" presetID="2" presetClass="exit" presetSubtype="8" fill="hold" grpId="2" nodeType="withEffect">
                                  <p:stCondLst>
                                    <p:cond delay="0"/>
                                  </p:stCondLst>
                                  <p:childTnLst>
                                    <p:anim calcmode="lin" valueType="num">
                                      <p:cBhvr additive="base">
                                        <p:cTn id="754" dur="3000"/>
                                        <p:tgtEl>
                                          <p:spTgt spid="72"/>
                                        </p:tgtEl>
                                        <p:attrNameLst>
                                          <p:attrName>ppt_x</p:attrName>
                                        </p:attrNameLst>
                                      </p:cBhvr>
                                      <p:tavLst>
                                        <p:tav tm="0">
                                          <p:val>
                                            <p:strVal val="ppt_x"/>
                                          </p:val>
                                        </p:tav>
                                        <p:tav tm="100000">
                                          <p:val>
                                            <p:strVal val="0-ppt_w/2"/>
                                          </p:val>
                                        </p:tav>
                                      </p:tavLst>
                                    </p:anim>
                                    <p:anim calcmode="lin" valueType="num">
                                      <p:cBhvr additive="base">
                                        <p:cTn id="755" dur="3000"/>
                                        <p:tgtEl>
                                          <p:spTgt spid="72"/>
                                        </p:tgtEl>
                                        <p:attrNameLst>
                                          <p:attrName>ppt_y</p:attrName>
                                        </p:attrNameLst>
                                      </p:cBhvr>
                                      <p:tavLst>
                                        <p:tav tm="0">
                                          <p:val>
                                            <p:strVal val="ppt_y"/>
                                          </p:val>
                                        </p:tav>
                                        <p:tav tm="100000">
                                          <p:val>
                                            <p:strVal val="ppt_y"/>
                                          </p:val>
                                        </p:tav>
                                      </p:tavLst>
                                    </p:anim>
                                    <p:set>
                                      <p:cBhvr>
                                        <p:cTn id="756" dur="1" fill="hold">
                                          <p:stCondLst>
                                            <p:cond delay="2999"/>
                                          </p:stCondLst>
                                        </p:cTn>
                                        <p:tgtEl>
                                          <p:spTgt spid="72"/>
                                        </p:tgtEl>
                                        <p:attrNameLst>
                                          <p:attrName>style.visibility</p:attrName>
                                        </p:attrNameLst>
                                      </p:cBhvr>
                                      <p:to>
                                        <p:strVal val="hidden"/>
                                      </p:to>
                                    </p:set>
                                  </p:childTnLst>
                                </p:cTn>
                              </p:par>
                              <p:par>
                                <p:cTn id="757" presetID="2" presetClass="exit" presetSubtype="8" fill="hold" grpId="2" nodeType="withEffect">
                                  <p:stCondLst>
                                    <p:cond delay="0"/>
                                  </p:stCondLst>
                                  <p:childTnLst>
                                    <p:anim calcmode="lin" valueType="num">
                                      <p:cBhvr additive="base">
                                        <p:cTn id="758" dur="3000"/>
                                        <p:tgtEl>
                                          <p:spTgt spid="73"/>
                                        </p:tgtEl>
                                        <p:attrNameLst>
                                          <p:attrName>ppt_x</p:attrName>
                                        </p:attrNameLst>
                                      </p:cBhvr>
                                      <p:tavLst>
                                        <p:tav tm="0">
                                          <p:val>
                                            <p:strVal val="ppt_x"/>
                                          </p:val>
                                        </p:tav>
                                        <p:tav tm="100000">
                                          <p:val>
                                            <p:strVal val="0-ppt_w/2"/>
                                          </p:val>
                                        </p:tav>
                                      </p:tavLst>
                                    </p:anim>
                                    <p:anim calcmode="lin" valueType="num">
                                      <p:cBhvr additive="base">
                                        <p:cTn id="759" dur="3000"/>
                                        <p:tgtEl>
                                          <p:spTgt spid="73"/>
                                        </p:tgtEl>
                                        <p:attrNameLst>
                                          <p:attrName>ppt_y</p:attrName>
                                        </p:attrNameLst>
                                      </p:cBhvr>
                                      <p:tavLst>
                                        <p:tav tm="0">
                                          <p:val>
                                            <p:strVal val="ppt_y"/>
                                          </p:val>
                                        </p:tav>
                                        <p:tav tm="100000">
                                          <p:val>
                                            <p:strVal val="ppt_y"/>
                                          </p:val>
                                        </p:tav>
                                      </p:tavLst>
                                    </p:anim>
                                    <p:set>
                                      <p:cBhvr>
                                        <p:cTn id="760" dur="1" fill="hold">
                                          <p:stCondLst>
                                            <p:cond delay="2999"/>
                                          </p:stCondLst>
                                        </p:cTn>
                                        <p:tgtEl>
                                          <p:spTgt spid="73"/>
                                        </p:tgtEl>
                                        <p:attrNameLst>
                                          <p:attrName>style.visibility</p:attrName>
                                        </p:attrNameLst>
                                      </p:cBhvr>
                                      <p:to>
                                        <p:strVal val="hidden"/>
                                      </p:to>
                                    </p:set>
                                  </p:childTnLst>
                                </p:cTn>
                              </p:par>
                              <p:par>
                                <p:cTn id="761" presetID="2" presetClass="exit" presetSubtype="8" fill="hold" grpId="2" nodeType="withEffect">
                                  <p:stCondLst>
                                    <p:cond delay="0"/>
                                  </p:stCondLst>
                                  <p:childTnLst>
                                    <p:anim calcmode="lin" valueType="num">
                                      <p:cBhvr additive="base">
                                        <p:cTn id="762" dur="3000"/>
                                        <p:tgtEl>
                                          <p:spTgt spid="74"/>
                                        </p:tgtEl>
                                        <p:attrNameLst>
                                          <p:attrName>ppt_x</p:attrName>
                                        </p:attrNameLst>
                                      </p:cBhvr>
                                      <p:tavLst>
                                        <p:tav tm="0">
                                          <p:val>
                                            <p:strVal val="ppt_x"/>
                                          </p:val>
                                        </p:tav>
                                        <p:tav tm="100000">
                                          <p:val>
                                            <p:strVal val="0-ppt_w/2"/>
                                          </p:val>
                                        </p:tav>
                                      </p:tavLst>
                                    </p:anim>
                                    <p:anim calcmode="lin" valueType="num">
                                      <p:cBhvr additive="base">
                                        <p:cTn id="763" dur="3000"/>
                                        <p:tgtEl>
                                          <p:spTgt spid="74"/>
                                        </p:tgtEl>
                                        <p:attrNameLst>
                                          <p:attrName>ppt_y</p:attrName>
                                        </p:attrNameLst>
                                      </p:cBhvr>
                                      <p:tavLst>
                                        <p:tav tm="0">
                                          <p:val>
                                            <p:strVal val="ppt_y"/>
                                          </p:val>
                                        </p:tav>
                                        <p:tav tm="100000">
                                          <p:val>
                                            <p:strVal val="ppt_y"/>
                                          </p:val>
                                        </p:tav>
                                      </p:tavLst>
                                    </p:anim>
                                    <p:set>
                                      <p:cBhvr>
                                        <p:cTn id="764" dur="1" fill="hold">
                                          <p:stCondLst>
                                            <p:cond delay="2999"/>
                                          </p:stCondLst>
                                        </p:cTn>
                                        <p:tgtEl>
                                          <p:spTgt spid="74"/>
                                        </p:tgtEl>
                                        <p:attrNameLst>
                                          <p:attrName>style.visibility</p:attrName>
                                        </p:attrNameLst>
                                      </p:cBhvr>
                                      <p:to>
                                        <p:strVal val="hidden"/>
                                      </p:to>
                                    </p:set>
                                  </p:childTnLst>
                                </p:cTn>
                              </p:par>
                              <p:par>
                                <p:cTn id="765" presetID="2" presetClass="exit" presetSubtype="8" fill="hold" grpId="2" nodeType="withEffect">
                                  <p:stCondLst>
                                    <p:cond delay="0"/>
                                  </p:stCondLst>
                                  <p:childTnLst>
                                    <p:anim calcmode="lin" valueType="num">
                                      <p:cBhvr additive="base">
                                        <p:cTn id="766" dur="3000"/>
                                        <p:tgtEl>
                                          <p:spTgt spid="75"/>
                                        </p:tgtEl>
                                        <p:attrNameLst>
                                          <p:attrName>ppt_x</p:attrName>
                                        </p:attrNameLst>
                                      </p:cBhvr>
                                      <p:tavLst>
                                        <p:tav tm="0">
                                          <p:val>
                                            <p:strVal val="ppt_x"/>
                                          </p:val>
                                        </p:tav>
                                        <p:tav tm="100000">
                                          <p:val>
                                            <p:strVal val="0-ppt_w/2"/>
                                          </p:val>
                                        </p:tav>
                                      </p:tavLst>
                                    </p:anim>
                                    <p:anim calcmode="lin" valueType="num">
                                      <p:cBhvr additive="base">
                                        <p:cTn id="767" dur="3000"/>
                                        <p:tgtEl>
                                          <p:spTgt spid="75"/>
                                        </p:tgtEl>
                                        <p:attrNameLst>
                                          <p:attrName>ppt_y</p:attrName>
                                        </p:attrNameLst>
                                      </p:cBhvr>
                                      <p:tavLst>
                                        <p:tav tm="0">
                                          <p:val>
                                            <p:strVal val="ppt_y"/>
                                          </p:val>
                                        </p:tav>
                                        <p:tav tm="100000">
                                          <p:val>
                                            <p:strVal val="ppt_y"/>
                                          </p:val>
                                        </p:tav>
                                      </p:tavLst>
                                    </p:anim>
                                    <p:set>
                                      <p:cBhvr>
                                        <p:cTn id="768" dur="1" fill="hold">
                                          <p:stCondLst>
                                            <p:cond delay="2999"/>
                                          </p:stCondLst>
                                        </p:cTn>
                                        <p:tgtEl>
                                          <p:spTgt spid="75"/>
                                        </p:tgtEl>
                                        <p:attrNameLst>
                                          <p:attrName>style.visibility</p:attrName>
                                        </p:attrNameLst>
                                      </p:cBhvr>
                                      <p:to>
                                        <p:strVal val="hidden"/>
                                      </p:to>
                                    </p:set>
                                  </p:childTnLst>
                                </p:cTn>
                              </p:par>
                              <p:par>
                                <p:cTn id="769" presetID="2" presetClass="exit" presetSubtype="8" fill="hold" grpId="2" nodeType="withEffect">
                                  <p:stCondLst>
                                    <p:cond delay="0"/>
                                  </p:stCondLst>
                                  <p:childTnLst>
                                    <p:anim calcmode="lin" valueType="num">
                                      <p:cBhvr additive="base">
                                        <p:cTn id="770" dur="3000"/>
                                        <p:tgtEl>
                                          <p:spTgt spid="76"/>
                                        </p:tgtEl>
                                        <p:attrNameLst>
                                          <p:attrName>ppt_x</p:attrName>
                                        </p:attrNameLst>
                                      </p:cBhvr>
                                      <p:tavLst>
                                        <p:tav tm="0">
                                          <p:val>
                                            <p:strVal val="ppt_x"/>
                                          </p:val>
                                        </p:tav>
                                        <p:tav tm="100000">
                                          <p:val>
                                            <p:strVal val="0-ppt_w/2"/>
                                          </p:val>
                                        </p:tav>
                                      </p:tavLst>
                                    </p:anim>
                                    <p:anim calcmode="lin" valueType="num">
                                      <p:cBhvr additive="base">
                                        <p:cTn id="771" dur="3000"/>
                                        <p:tgtEl>
                                          <p:spTgt spid="76"/>
                                        </p:tgtEl>
                                        <p:attrNameLst>
                                          <p:attrName>ppt_y</p:attrName>
                                        </p:attrNameLst>
                                      </p:cBhvr>
                                      <p:tavLst>
                                        <p:tav tm="0">
                                          <p:val>
                                            <p:strVal val="ppt_y"/>
                                          </p:val>
                                        </p:tav>
                                        <p:tav tm="100000">
                                          <p:val>
                                            <p:strVal val="ppt_y"/>
                                          </p:val>
                                        </p:tav>
                                      </p:tavLst>
                                    </p:anim>
                                    <p:set>
                                      <p:cBhvr>
                                        <p:cTn id="772" dur="1" fill="hold">
                                          <p:stCondLst>
                                            <p:cond delay="2999"/>
                                          </p:stCondLst>
                                        </p:cTn>
                                        <p:tgtEl>
                                          <p:spTgt spid="76"/>
                                        </p:tgtEl>
                                        <p:attrNameLst>
                                          <p:attrName>style.visibility</p:attrName>
                                        </p:attrNameLst>
                                      </p:cBhvr>
                                      <p:to>
                                        <p:strVal val="hidden"/>
                                      </p:to>
                                    </p:set>
                                  </p:childTnLst>
                                </p:cTn>
                              </p:par>
                              <p:par>
                                <p:cTn id="773" presetID="2" presetClass="exit" presetSubtype="8" fill="hold" grpId="2" nodeType="withEffect">
                                  <p:stCondLst>
                                    <p:cond delay="0"/>
                                  </p:stCondLst>
                                  <p:childTnLst>
                                    <p:anim calcmode="lin" valueType="num">
                                      <p:cBhvr additive="base">
                                        <p:cTn id="774" dur="3000"/>
                                        <p:tgtEl>
                                          <p:spTgt spid="77"/>
                                        </p:tgtEl>
                                        <p:attrNameLst>
                                          <p:attrName>ppt_x</p:attrName>
                                        </p:attrNameLst>
                                      </p:cBhvr>
                                      <p:tavLst>
                                        <p:tav tm="0">
                                          <p:val>
                                            <p:strVal val="ppt_x"/>
                                          </p:val>
                                        </p:tav>
                                        <p:tav tm="100000">
                                          <p:val>
                                            <p:strVal val="0-ppt_w/2"/>
                                          </p:val>
                                        </p:tav>
                                      </p:tavLst>
                                    </p:anim>
                                    <p:anim calcmode="lin" valueType="num">
                                      <p:cBhvr additive="base">
                                        <p:cTn id="775" dur="3000"/>
                                        <p:tgtEl>
                                          <p:spTgt spid="77"/>
                                        </p:tgtEl>
                                        <p:attrNameLst>
                                          <p:attrName>ppt_y</p:attrName>
                                        </p:attrNameLst>
                                      </p:cBhvr>
                                      <p:tavLst>
                                        <p:tav tm="0">
                                          <p:val>
                                            <p:strVal val="ppt_y"/>
                                          </p:val>
                                        </p:tav>
                                        <p:tav tm="100000">
                                          <p:val>
                                            <p:strVal val="ppt_y"/>
                                          </p:val>
                                        </p:tav>
                                      </p:tavLst>
                                    </p:anim>
                                    <p:set>
                                      <p:cBhvr>
                                        <p:cTn id="776" dur="1" fill="hold">
                                          <p:stCondLst>
                                            <p:cond delay="2999"/>
                                          </p:stCondLst>
                                        </p:cTn>
                                        <p:tgtEl>
                                          <p:spTgt spid="77"/>
                                        </p:tgtEl>
                                        <p:attrNameLst>
                                          <p:attrName>style.visibility</p:attrName>
                                        </p:attrNameLst>
                                      </p:cBhvr>
                                      <p:to>
                                        <p:strVal val="hidden"/>
                                      </p:to>
                                    </p:set>
                                  </p:childTnLst>
                                </p:cTn>
                              </p:par>
                              <p:par>
                                <p:cTn id="777" presetID="2" presetClass="exit" presetSubtype="8" fill="hold" grpId="2" nodeType="withEffect">
                                  <p:stCondLst>
                                    <p:cond delay="0"/>
                                  </p:stCondLst>
                                  <p:childTnLst>
                                    <p:anim calcmode="lin" valueType="num">
                                      <p:cBhvr additive="base">
                                        <p:cTn id="778" dur="3000"/>
                                        <p:tgtEl>
                                          <p:spTgt spid="78"/>
                                        </p:tgtEl>
                                        <p:attrNameLst>
                                          <p:attrName>ppt_x</p:attrName>
                                        </p:attrNameLst>
                                      </p:cBhvr>
                                      <p:tavLst>
                                        <p:tav tm="0">
                                          <p:val>
                                            <p:strVal val="ppt_x"/>
                                          </p:val>
                                        </p:tav>
                                        <p:tav tm="100000">
                                          <p:val>
                                            <p:strVal val="0-ppt_w/2"/>
                                          </p:val>
                                        </p:tav>
                                      </p:tavLst>
                                    </p:anim>
                                    <p:anim calcmode="lin" valueType="num">
                                      <p:cBhvr additive="base">
                                        <p:cTn id="779" dur="3000"/>
                                        <p:tgtEl>
                                          <p:spTgt spid="78"/>
                                        </p:tgtEl>
                                        <p:attrNameLst>
                                          <p:attrName>ppt_y</p:attrName>
                                        </p:attrNameLst>
                                      </p:cBhvr>
                                      <p:tavLst>
                                        <p:tav tm="0">
                                          <p:val>
                                            <p:strVal val="ppt_y"/>
                                          </p:val>
                                        </p:tav>
                                        <p:tav tm="100000">
                                          <p:val>
                                            <p:strVal val="ppt_y"/>
                                          </p:val>
                                        </p:tav>
                                      </p:tavLst>
                                    </p:anim>
                                    <p:set>
                                      <p:cBhvr>
                                        <p:cTn id="780" dur="1" fill="hold">
                                          <p:stCondLst>
                                            <p:cond delay="2999"/>
                                          </p:stCondLst>
                                        </p:cTn>
                                        <p:tgtEl>
                                          <p:spTgt spid="78"/>
                                        </p:tgtEl>
                                        <p:attrNameLst>
                                          <p:attrName>style.visibility</p:attrName>
                                        </p:attrNameLst>
                                      </p:cBhvr>
                                      <p:to>
                                        <p:strVal val="hidden"/>
                                      </p:to>
                                    </p:set>
                                  </p:childTnLst>
                                </p:cTn>
                              </p:par>
                              <p:par>
                                <p:cTn id="781" presetID="2" presetClass="exit" presetSubtype="8" fill="hold" grpId="2" nodeType="withEffect">
                                  <p:stCondLst>
                                    <p:cond delay="0"/>
                                  </p:stCondLst>
                                  <p:childTnLst>
                                    <p:anim calcmode="lin" valueType="num">
                                      <p:cBhvr additive="base">
                                        <p:cTn id="782" dur="3000"/>
                                        <p:tgtEl>
                                          <p:spTgt spid="79"/>
                                        </p:tgtEl>
                                        <p:attrNameLst>
                                          <p:attrName>ppt_x</p:attrName>
                                        </p:attrNameLst>
                                      </p:cBhvr>
                                      <p:tavLst>
                                        <p:tav tm="0">
                                          <p:val>
                                            <p:strVal val="ppt_x"/>
                                          </p:val>
                                        </p:tav>
                                        <p:tav tm="100000">
                                          <p:val>
                                            <p:strVal val="0-ppt_w/2"/>
                                          </p:val>
                                        </p:tav>
                                      </p:tavLst>
                                    </p:anim>
                                    <p:anim calcmode="lin" valueType="num">
                                      <p:cBhvr additive="base">
                                        <p:cTn id="783" dur="3000"/>
                                        <p:tgtEl>
                                          <p:spTgt spid="79"/>
                                        </p:tgtEl>
                                        <p:attrNameLst>
                                          <p:attrName>ppt_y</p:attrName>
                                        </p:attrNameLst>
                                      </p:cBhvr>
                                      <p:tavLst>
                                        <p:tav tm="0">
                                          <p:val>
                                            <p:strVal val="ppt_y"/>
                                          </p:val>
                                        </p:tav>
                                        <p:tav tm="100000">
                                          <p:val>
                                            <p:strVal val="ppt_y"/>
                                          </p:val>
                                        </p:tav>
                                      </p:tavLst>
                                    </p:anim>
                                    <p:set>
                                      <p:cBhvr>
                                        <p:cTn id="784" dur="1" fill="hold">
                                          <p:stCondLst>
                                            <p:cond delay="2999"/>
                                          </p:stCondLst>
                                        </p:cTn>
                                        <p:tgtEl>
                                          <p:spTgt spid="79"/>
                                        </p:tgtEl>
                                        <p:attrNameLst>
                                          <p:attrName>style.visibility</p:attrName>
                                        </p:attrNameLst>
                                      </p:cBhvr>
                                      <p:to>
                                        <p:strVal val="hidden"/>
                                      </p:to>
                                    </p:set>
                                  </p:childTnLst>
                                </p:cTn>
                              </p:par>
                              <p:par>
                                <p:cTn id="785" presetID="2" presetClass="exit" presetSubtype="8" fill="hold" grpId="2" nodeType="withEffect">
                                  <p:stCondLst>
                                    <p:cond delay="0"/>
                                  </p:stCondLst>
                                  <p:childTnLst>
                                    <p:anim calcmode="lin" valueType="num">
                                      <p:cBhvr additive="base">
                                        <p:cTn id="786" dur="3000"/>
                                        <p:tgtEl>
                                          <p:spTgt spid="80"/>
                                        </p:tgtEl>
                                        <p:attrNameLst>
                                          <p:attrName>ppt_x</p:attrName>
                                        </p:attrNameLst>
                                      </p:cBhvr>
                                      <p:tavLst>
                                        <p:tav tm="0">
                                          <p:val>
                                            <p:strVal val="ppt_x"/>
                                          </p:val>
                                        </p:tav>
                                        <p:tav tm="100000">
                                          <p:val>
                                            <p:strVal val="0-ppt_w/2"/>
                                          </p:val>
                                        </p:tav>
                                      </p:tavLst>
                                    </p:anim>
                                    <p:anim calcmode="lin" valueType="num">
                                      <p:cBhvr additive="base">
                                        <p:cTn id="787" dur="3000"/>
                                        <p:tgtEl>
                                          <p:spTgt spid="80"/>
                                        </p:tgtEl>
                                        <p:attrNameLst>
                                          <p:attrName>ppt_y</p:attrName>
                                        </p:attrNameLst>
                                      </p:cBhvr>
                                      <p:tavLst>
                                        <p:tav tm="0">
                                          <p:val>
                                            <p:strVal val="ppt_y"/>
                                          </p:val>
                                        </p:tav>
                                        <p:tav tm="100000">
                                          <p:val>
                                            <p:strVal val="ppt_y"/>
                                          </p:val>
                                        </p:tav>
                                      </p:tavLst>
                                    </p:anim>
                                    <p:set>
                                      <p:cBhvr>
                                        <p:cTn id="788" dur="1" fill="hold">
                                          <p:stCondLst>
                                            <p:cond delay="2999"/>
                                          </p:stCondLst>
                                        </p:cTn>
                                        <p:tgtEl>
                                          <p:spTgt spid="80"/>
                                        </p:tgtEl>
                                        <p:attrNameLst>
                                          <p:attrName>style.visibility</p:attrName>
                                        </p:attrNameLst>
                                      </p:cBhvr>
                                      <p:to>
                                        <p:strVal val="hidden"/>
                                      </p:to>
                                    </p:set>
                                  </p:childTnLst>
                                </p:cTn>
                              </p:par>
                              <p:par>
                                <p:cTn id="789" presetID="17" presetClass="entr" presetSubtype="2" fill="hold" nodeType="withEffect">
                                  <p:stCondLst>
                                    <p:cond delay="0"/>
                                  </p:stCondLst>
                                  <p:childTnLst>
                                    <p:set>
                                      <p:cBhvr>
                                        <p:cTn id="790" dur="1" fill="hold">
                                          <p:stCondLst>
                                            <p:cond delay="0"/>
                                          </p:stCondLst>
                                        </p:cTn>
                                        <p:tgtEl>
                                          <p:spTgt spid="2"/>
                                        </p:tgtEl>
                                        <p:attrNameLst>
                                          <p:attrName>style.visibility</p:attrName>
                                        </p:attrNameLst>
                                      </p:cBhvr>
                                      <p:to>
                                        <p:strVal val="visible"/>
                                      </p:to>
                                    </p:set>
                                    <p:anim calcmode="lin" valueType="num">
                                      <p:cBhvr>
                                        <p:cTn id="791" dur="3000" fill="hold"/>
                                        <p:tgtEl>
                                          <p:spTgt spid="2"/>
                                        </p:tgtEl>
                                        <p:attrNameLst>
                                          <p:attrName>ppt_x</p:attrName>
                                        </p:attrNameLst>
                                      </p:cBhvr>
                                      <p:tavLst>
                                        <p:tav tm="0">
                                          <p:val>
                                            <p:strVal val="#ppt_x+#ppt_w/2"/>
                                          </p:val>
                                        </p:tav>
                                        <p:tav tm="100000">
                                          <p:val>
                                            <p:strVal val="#ppt_x"/>
                                          </p:val>
                                        </p:tav>
                                      </p:tavLst>
                                    </p:anim>
                                    <p:anim calcmode="lin" valueType="num">
                                      <p:cBhvr>
                                        <p:cTn id="792" dur="3000" fill="hold"/>
                                        <p:tgtEl>
                                          <p:spTgt spid="2"/>
                                        </p:tgtEl>
                                        <p:attrNameLst>
                                          <p:attrName>ppt_y</p:attrName>
                                        </p:attrNameLst>
                                      </p:cBhvr>
                                      <p:tavLst>
                                        <p:tav tm="0">
                                          <p:val>
                                            <p:strVal val="#ppt_y"/>
                                          </p:val>
                                        </p:tav>
                                        <p:tav tm="100000">
                                          <p:val>
                                            <p:strVal val="#ppt_y"/>
                                          </p:val>
                                        </p:tav>
                                      </p:tavLst>
                                    </p:anim>
                                    <p:anim calcmode="lin" valueType="num">
                                      <p:cBhvr>
                                        <p:cTn id="793" dur="3000" fill="hold"/>
                                        <p:tgtEl>
                                          <p:spTgt spid="2"/>
                                        </p:tgtEl>
                                        <p:attrNameLst>
                                          <p:attrName>ppt_w</p:attrName>
                                        </p:attrNameLst>
                                      </p:cBhvr>
                                      <p:tavLst>
                                        <p:tav tm="0">
                                          <p:val>
                                            <p:fltVal val="0"/>
                                          </p:val>
                                        </p:tav>
                                        <p:tav tm="100000">
                                          <p:val>
                                            <p:strVal val="#ppt_w"/>
                                          </p:val>
                                        </p:tav>
                                      </p:tavLst>
                                    </p:anim>
                                    <p:anim calcmode="lin" valueType="num">
                                      <p:cBhvr>
                                        <p:cTn id="794" dur="3000" fill="hold"/>
                                        <p:tgtEl>
                                          <p:spTgt spid="2"/>
                                        </p:tgtEl>
                                        <p:attrNameLst>
                                          <p:attrName>ppt_h</p:attrName>
                                        </p:attrNameLst>
                                      </p:cBhvr>
                                      <p:tavLst>
                                        <p:tav tm="0">
                                          <p:val>
                                            <p:strVal val="#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P spid="3" grpId="2" animBg="1"/>
      <p:bldP spid="4" grpId="0" animBg="1"/>
      <p:bldP spid="4" grpId="1" animBg="1"/>
      <p:bldP spid="4" grpId="2" animBg="1"/>
      <p:bldP spid="5" grpId="0" animBg="1"/>
      <p:bldP spid="5" grpId="1" animBg="1"/>
      <p:bldP spid="5" grpId="2" animBg="1"/>
      <p:bldP spid="6" grpId="0" animBg="1"/>
      <p:bldP spid="6" grpId="1" animBg="1"/>
      <p:bldP spid="6" grpId="2" animBg="1"/>
      <p:bldP spid="7" grpId="0" animBg="1"/>
      <p:bldP spid="7" grpId="1" animBg="1"/>
      <p:bldP spid="7" grpId="2" animBg="1"/>
      <p:bldP spid="8" grpId="0" animBg="1"/>
      <p:bldP spid="8" grpId="1" animBg="1"/>
      <p:bldP spid="8" grpId="2" animBg="1"/>
      <p:bldP spid="9" grpId="0" animBg="1"/>
      <p:bldP spid="9" grpId="1" animBg="1"/>
      <p:bldP spid="9" grpId="2" animBg="1"/>
      <p:bldP spid="10" grpId="0" animBg="1"/>
      <p:bldP spid="10" grpId="1" animBg="1"/>
      <p:bldP spid="10" grpId="2" animBg="1"/>
      <p:bldP spid="11" grpId="0" animBg="1"/>
      <p:bldP spid="11" grpId="1" animBg="1"/>
      <p:bldP spid="11" grpId="2" animBg="1"/>
      <p:bldP spid="12" grpId="0" animBg="1"/>
      <p:bldP spid="12" grpId="1" animBg="1"/>
      <p:bldP spid="12" grpId="2" animBg="1"/>
      <p:bldP spid="13" grpId="0" animBg="1"/>
      <p:bldP spid="13" grpId="1" animBg="1"/>
      <p:bldP spid="13" grpId="2" animBg="1"/>
      <p:bldP spid="14" grpId="0" animBg="1"/>
      <p:bldP spid="14" grpId="1" animBg="1"/>
      <p:bldP spid="14" grpId="2" animBg="1"/>
      <p:bldP spid="15" grpId="0" animBg="1"/>
      <p:bldP spid="15" grpId="1" animBg="1"/>
      <p:bldP spid="15" grpId="2" animBg="1"/>
      <p:bldP spid="16" grpId="0" animBg="1"/>
      <p:bldP spid="16" grpId="1" animBg="1"/>
      <p:bldP spid="16" grpId="2" animBg="1"/>
      <p:bldP spid="17" grpId="0" animBg="1"/>
      <p:bldP spid="17" grpId="1" animBg="1"/>
      <p:bldP spid="17" grpId="2" animBg="1"/>
      <p:bldP spid="18" grpId="0" animBg="1"/>
      <p:bldP spid="18" grpId="1" animBg="1"/>
      <p:bldP spid="18" grpId="2" animBg="1"/>
      <p:bldP spid="19" grpId="0" animBg="1"/>
      <p:bldP spid="19" grpId="1" animBg="1"/>
      <p:bldP spid="19" grpId="2" animBg="1"/>
      <p:bldP spid="20" grpId="0" animBg="1"/>
      <p:bldP spid="20" grpId="1" animBg="1"/>
      <p:bldP spid="20" grpId="2" animBg="1"/>
      <p:bldP spid="21" grpId="0" animBg="1"/>
      <p:bldP spid="21" grpId="1" animBg="1"/>
      <p:bldP spid="21" grpId="2" animBg="1"/>
      <p:bldP spid="22" grpId="0" animBg="1"/>
      <p:bldP spid="22" grpId="1" animBg="1"/>
      <p:bldP spid="22" grpId="2" animBg="1"/>
      <p:bldP spid="23" grpId="0" animBg="1"/>
      <p:bldP spid="23" grpId="1" animBg="1"/>
      <p:bldP spid="23" grpId="2" animBg="1"/>
      <p:bldP spid="24" grpId="0" animBg="1"/>
      <p:bldP spid="24" grpId="1" animBg="1"/>
      <p:bldP spid="24" grpId="2" animBg="1"/>
      <p:bldP spid="25" grpId="0" animBg="1"/>
      <p:bldP spid="25" grpId="1" animBg="1"/>
      <p:bldP spid="25" grpId="2" animBg="1"/>
      <p:bldP spid="26" grpId="0" animBg="1"/>
      <p:bldP spid="26" grpId="1" animBg="1"/>
      <p:bldP spid="26" grpId="2" animBg="1"/>
      <p:bldP spid="27" grpId="0" animBg="1"/>
      <p:bldP spid="27" grpId="1" animBg="1"/>
      <p:bldP spid="27" grpId="2" animBg="1"/>
      <p:bldP spid="28" grpId="0" animBg="1"/>
      <p:bldP spid="28" grpId="1" animBg="1"/>
      <p:bldP spid="28" grpId="2" animBg="1"/>
      <p:bldP spid="29" grpId="0" animBg="1"/>
      <p:bldP spid="29" grpId="1" animBg="1"/>
      <p:bldP spid="29" grpId="2" animBg="1"/>
      <p:bldP spid="30" grpId="0" animBg="1"/>
      <p:bldP spid="30" grpId="1" animBg="1"/>
      <p:bldP spid="30" grpId="2" animBg="1"/>
      <p:bldP spid="31" grpId="0" animBg="1"/>
      <p:bldP spid="31" grpId="1" animBg="1"/>
      <p:bldP spid="31" grpId="2" animBg="1"/>
      <p:bldP spid="32" grpId="0" animBg="1"/>
      <p:bldP spid="32" grpId="1" animBg="1"/>
      <p:bldP spid="32" grpId="2" animBg="1"/>
      <p:bldP spid="33" grpId="0" animBg="1"/>
      <p:bldP spid="33" grpId="1" animBg="1"/>
      <p:bldP spid="33" grpId="2" animBg="1"/>
      <p:bldP spid="34" grpId="0" animBg="1"/>
      <p:bldP spid="34" grpId="1" animBg="1"/>
      <p:bldP spid="34" grpId="2" animBg="1"/>
      <p:bldP spid="35" grpId="0" animBg="1"/>
      <p:bldP spid="35" grpId="1" animBg="1"/>
      <p:bldP spid="35" grpId="2" animBg="1"/>
      <p:bldP spid="36" grpId="0" animBg="1"/>
      <p:bldP spid="36" grpId="1" animBg="1"/>
      <p:bldP spid="36" grpId="2" animBg="1"/>
      <p:bldP spid="37" grpId="0" animBg="1"/>
      <p:bldP spid="37" grpId="1" animBg="1"/>
      <p:bldP spid="37" grpId="2" animBg="1"/>
      <p:bldP spid="38" grpId="0" animBg="1"/>
      <p:bldP spid="38" grpId="1" animBg="1"/>
      <p:bldP spid="38" grpId="2" animBg="1"/>
      <p:bldP spid="39" grpId="0" animBg="1"/>
      <p:bldP spid="39" grpId="1" animBg="1"/>
      <p:bldP spid="39" grpId="2" animBg="1"/>
      <p:bldP spid="40" grpId="0" animBg="1"/>
      <p:bldP spid="40" grpId="1" animBg="1"/>
      <p:bldP spid="40" grpId="2" animBg="1"/>
      <p:bldP spid="41" grpId="0" animBg="1"/>
      <p:bldP spid="41" grpId="1" animBg="1"/>
      <p:bldP spid="41" grpId="2" animBg="1"/>
      <p:bldP spid="42" grpId="0" animBg="1"/>
      <p:bldP spid="42" grpId="1" animBg="1"/>
      <p:bldP spid="42" grpId="2" animBg="1"/>
      <p:bldP spid="43" grpId="0" animBg="1"/>
      <p:bldP spid="43" grpId="1" animBg="1"/>
      <p:bldP spid="43" grpId="2" animBg="1"/>
      <p:bldP spid="44" grpId="0" animBg="1"/>
      <p:bldP spid="44" grpId="1" animBg="1"/>
      <p:bldP spid="44" grpId="2" animBg="1"/>
      <p:bldP spid="45" grpId="0" animBg="1"/>
      <p:bldP spid="45" grpId="1" animBg="1"/>
      <p:bldP spid="45" grpId="2" animBg="1"/>
      <p:bldP spid="46" grpId="0" animBg="1"/>
      <p:bldP spid="46" grpId="1" animBg="1"/>
      <p:bldP spid="46" grpId="2" animBg="1"/>
      <p:bldP spid="47" grpId="0" animBg="1"/>
      <p:bldP spid="47" grpId="1" animBg="1"/>
      <p:bldP spid="47" grpId="2" animBg="1"/>
      <p:bldP spid="48" grpId="0" animBg="1"/>
      <p:bldP spid="48" grpId="1" animBg="1"/>
      <p:bldP spid="48" grpId="2" animBg="1"/>
      <p:bldP spid="49" grpId="0" animBg="1"/>
      <p:bldP spid="49" grpId="1" animBg="1"/>
      <p:bldP spid="49" grpId="2" animBg="1"/>
      <p:bldP spid="50" grpId="0" animBg="1"/>
      <p:bldP spid="50" grpId="1" animBg="1"/>
      <p:bldP spid="50" grpId="2" animBg="1"/>
      <p:bldP spid="51" grpId="0" animBg="1"/>
      <p:bldP spid="51" grpId="1" animBg="1"/>
      <p:bldP spid="51" grpId="2" animBg="1"/>
      <p:bldP spid="52" grpId="0" animBg="1"/>
      <p:bldP spid="52" grpId="1" animBg="1"/>
      <p:bldP spid="52" grpId="2" animBg="1"/>
      <p:bldP spid="53" grpId="0" animBg="1"/>
      <p:bldP spid="53" grpId="1" animBg="1"/>
      <p:bldP spid="53" grpId="2" animBg="1"/>
      <p:bldP spid="54" grpId="0" animBg="1"/>
      <p:bldP spid="54" grpId="1" animBg="1"/>
      <p:bldP spid="54" grpId="2" animBg="1"/>
      <p:bldP spid="55" grpId="0" animBg="1"/>
      <p:bldP spid="55" grpId="1" animBg="1"/>
      <p:bldP spid="55" grpId="2" animBg="1"/>
      <p:bldP spid="56" grpId="0" animBg="1"/>
      <p:bldP spid="56" grpId="1" animBg="1"/>
      <p:bldP spid="56" grpId="2" animBg="1"/>
      <p:bldP spid="57" grpId="0" animBg="1"/>
      <p:bldP spid="57" grpId="1" animBg="1"/>
      <p:bldP spid="57" grpId="2" animBg="1"/>
      <p:bldP spid="58" grpId="0" animBg="1"/>
      <p:bldP spid="58" grpId="1" animBg="1"/>
      <p:bldP spid="58" grpId="2" animBg="1"/>
      <p:bldP spid="59" grpId="0" animBg="1"/>
      <p:bldP spid="59" grpId="1" animBg="1"/>
      <p:bldP spid="59" grpId="2" animBg="1"/>
      <p:bldP spid="60" grpId="0" animBg="1"/>
      <p:bldP spid="60" grpId="1" animBg="1"/>
      <p:bldP spid="60" grpId="2" animBg="1"/>
      <p:bldP spid="61" grpId="0" animBg="1"/>
      <p:bldP spid="61" grpId="1" animBg="1"/>
      <p:bldP spid="61" grpId="2" animBg="1"/>
      <p:bldP spid="62" grpId="0" animBg="1"/>
      <p:bldP spid="62" grpId="1" animBg="1"/>
      <p:bldP spid="62" grpId="2" animBg="1"/>
      <p:bldP spid="63" grpId="0" animBg="1"/>
      <p:bldP spid="63" grpId="1" animBg="1"/>
      <p:bldP spid="63" grpId="2" animBg="1"/>
      <p:bldP spid="64" grpId="0" animBg="1"/>
      <p:bldP spid="64" grpId="1" animBg="1"/>
      <p:bldP spid="64" grpId="2" animBg="1"/>
      <p:bldP spid="65" grpId="0" animBg="1"/>
      <p:bldP spid="65" grpId="1" animBg="1"/>
      <p:bldP spid="65" grpId="2" animBg="1"/>
      <p:bldP spid="66" grpId="0" animBg="1"/>
      <p:bldP spid="66" grpId="1" animBg="1"/>
      <p:bldP spid="66" grpId="2" animBg="1"/>
      <p:bldP spid="67" grpId="0" animBg="1"/>
      <p:bldP spid="67" grpId="1" animBg="1"/>
      <p:bldP spid="67" grpId="2" animBg="1"/>
      <p:bldP spid="68" grpId="0" animBg="1"/>
      <p:bldP spid="68" grpId="1" animBg="1"/>
      <p:bldP spid="68" grpId="2" animBg="1"/>
      <p:bldP spid="69" grpId="0" animBg="1"/>
      <p:bldP spid="69" grpId="1" animBg="1"/>
      <p:bldP spid="69" grpId="2" animBg="1"/>
      <p:bldP spid="70" grpId="0" animBg="1"/>
      <p:bldP spid="70" grpId="1" animBg="1"/>
      <p:bldP spid="70" grpId="2" animBg="1"/>
      <p:bldP spid="71" grpId="0" animBg="1"/>
      <p:bldP spid="71" grpId="1" animBg="1"/>
      <p:bldP spid="71" grpId="2" animBg="1"/>
      <p:bldP spid="72" grpId="0" animBg="1"/>
      <p:bldP spid="72" grpId="1" animBg="1"/>
      <p:bldP spid="72" grpId="2" animBg="1"/>
      <p:bldP spid="73" grpId="0" animBg="1"/>
      <p:bldP spid="73" grpId="1" animBg="1"/>
      <p:bldP spid="73" grpId="2" animBg="1"/>
      <p:bldP spid="74" grpId="0" animBg="1"/>
      <p:bldP spid="74" grpId="1" animBg="1"/>
      <p:bldP spid="74" grpId="2" animBg="1"/>
      <p:bldP spid="75" grpId="0" animBg="1"/>
      <p:bldP spid="75" grpId="1" animBg="1"/>
      <p:bldP spid="75" grpId="2" animBg="1"/>
      <p:bldP spid="76" grpId="0" animBg="1"/>
      <p:bldP spid="76" grpId="1" animBg="1"/>
      <p:bldP spid="76" grpId="2" animBg="1"/>
      <p:bldP spid="77" grpId="0" animBg="1"/>
      <p:bldP spid="77" grpId="1" animBg="1"/>
      <p:bldP spid="77" grpId="2" animBg="1"/>
      <p:bldP spid="78" grpId="0" animBg="1"/>
      <p:bldP spid="78" grpId="1" animBg="1"/>
      <p:bldP spid="78" grpId="2" animBg="1"/>
      <p:bldP spid="79" grpId="0" animBg="1"/>
      <p:bldP spid="79" grpId="1" animBg="1"/>
      <p:bldP spid="79" grpId="2" animBg="1"/>
      <p:bldP spid="80" grpId="0" animBg="1"/>
      <p:bldP spid="80" grpId="1" animBg="1"/>
      <p:bldP spid="80" grpId="2" animBg="1"/>
      <p:bldP spid="81" grpId="0" animBg="1"/>
    </p:bld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1 Imagen" descr="5BYklZL.jpg"/>
          <p:cNvPicPr>
            <a:picLocks noGrp="1" noChangeAspect="1"/>
          </p:cNvPicPr>
          <p:nvPr isPhoto="1"/>
        </p:nvPicPr>
        <p:blipFill>
          <a:blip r:embed="rId2">
            <a:lum/>
          </a:blip>
          <a:stretch>
            <a:fillRect/>
          </a:stretch>
        </p:blipFill>
        <p:spPr>
          <a:xfrm>
            <a:off x="0" y="0"/>
            <a:ext cx="9144000" cy="5143500"/>
          </a:xfrm>
          <a:prstGeom prst="rect">
            <a:avLst/>
          </a:prstGeom>
          <a:noFill/>
          <a:ln>
            <a:noFill/>
          </a:ln>
        </p:spPr>
      </p:pic>
      <p:sp>
        <p:nvSpPr>
          <p:cNvPr id="3" name="2 Lágrima"/>
          <p:cNvSpPr/>
          <p:nvPr/>
        </p:nvSpPr>
        <p:spPr>
          <a:xfrm rot="20903838">
            <a:off x="7817979" y="57419"/>
            <a:ext cx="846590" cy="629411"/>
          </a:xfrm>
          <a:prstGeom prst="teardrop">
            <a:avLst>
              <a:gd name="adj" fmla="val 134324"/>
            </a:avLst>
          </a:prstGeom>
          <a:blipFill dpi="0" rotWithShape="1">
            <a:blip r:embed="rId3" cstate="print">
              <a:duotone>
                <a:schemeClr val="accent5">
                  <a:shade val="45000"/>
                  <a:satMod val="135000"/>
                </a:schemeClr>
                <a:prstClr val="white"/>
              </a:duotone>
              <a:lum contrast="40000"/>
            </a:blip>
            <a:srcRect/>
            <a:stretch>
              <a:fillRect/>
            </a:stretch>
          </a:blipFill>
          <a:ln w="3175">
            <a:no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Lágrima"/>
          <p:cNvSpPr/>
          <p:nvPr/>
        </p:nvSpPr>
        <p:spPr>
          <a:xfrm rot="20860058">
            <a:off x="7492762" y="549066"/>
            <a:ext cx="846590" cy="629411"/>
          </a:xfrm>
          <a:prstGeom prst="teardrop">
            <a:avLst>
              <a:gd name="adj" fmla="val 134324"/>
            </a:avLst>
          </a:prstGeom>
          <a:blipFill dpi="0" rotWithShape="1">
            <a:blip r:embed="rId3" cstate="print">
              <a:duotone>
                <a:schemeClr val="accent5">
                  <a:shade val="45000"/>
                  <a:satMod val="135000"/>
                </a:schemeClr>
                <a:prstClr val="white"/>
              </a:duotone>
              <a:lum contrast="40000"/>
            </a:blip>
            <a:srcRect/>
            <a:stretch>
              <a:fillRect/>
            </a:stretch>
          </a:blipFill>
          <a:ln w="3175">
            <a:no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Lágrima"/>
          <p:cNvSpPr/>
          <p:nvPr/>
        </p:nvSpPr>
        <p:spPr>
          <a:xfrm rot="21020385">
            <a:off x="7065303" y="978581"/>
            <a:ext cx="846590" cy="629411"/>
          </a:xfrm>
          <a:prstGeom prst="teardrop">
            <a:avLst>
              <a:gd name="adj" fmla="val 134324"/>
            </a:avLst>
          </a:prstGeom>
          <a:blipFill dpi="0" rotWithShape="1">
            <a:blip r:embed="rId3" cstate="print">
              <a:duotone>
                <a:schemeClr val="accent5">
                  <a:shade val="45000"/>
                  <a:satMod val="135000"/>
                </a:schemeClr>
                <a:prstClr val="white"/>
              </a:duotone>
              <a:lum contrast="40000"/>
            </a:blip>
            <a:srcRect/>
            <a:stretch>
              <a:fillRect/>
            </a:stretch>
          </a:blipFill>
          <a:ln w="3175">
            <a:no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Lágrima"/>
          <p:cNvSpPr/>
          <p:nvPr/>
        </p:nvSpPr>
        <p:spPr>
          <a:xfrm rot="20903838">
            <a:off x="6719445" y="1396864"/>
            <a:ext cx="846590" cy="629411"/>
          </a:xfrm>
          <a:prstGeom prst="teardrop">
            <a:avLst>
              <a:gd name="adj" fmla="val 134324"/>
            </a:avLst>
          </a:prstGeom>
          <a:blipFill dpi="0" rotWithShape="1">
            <a:blip r:embed="rId3" cstate="print">
              <a:duotone>
                <a:schemeClr val="accent5">
                  <a:shade val="45000"/>
                  <a:satMod val="135000"/>
                </a:schemeClr>
                <a:prstClr val="white"/>
              </a:duotone>
              <a:lum contrast="40000"/>
            </a:blip>
            <a:srcRect/>
            <a:stretch>
              <a:fillRect/>
            </a:stretch>
          </a:blipFill>
          <a:ln w="3175">
            <a:no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Lágrima"/>
          <p:cNvSpPr/>
          <p:nvPr/>
        </p:nvSpPr>
        <p:spPr>
          <a:xfrm rot="20676747">
            <a:off x="6382679" y="2001767"/>
            <a:ext cx="846590" cy="629411"/>
          </a:xfrm>
          <a:prstGeom prst="teardrop">
            <a:avLst>
              <a:gd name="adj" fmla="val 134324"/>
            </a:avLst>
          </a:prstGeom>
          <a:blipFill dpi="0" rotWithShape="1">
            <a:blip r:embed="rId3" cstate="print">
              <a:duotone>
                <a:schemeClr val="accent5">
                  <a:shade val="45000"/>
                  <a:satMod val="135000"/>
                </a:schemeClr>
                <a:prstClr val="white"/>
              </a:duotone>
              <a:lum contrast="40000"/>
            </a:blip>
            <a:srcRect/>
            <a:stretch>
              <a:fillRect/>
            </a:stretch>
          </a:blipFill>
          <a:ln w="3175">
            <a:no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Lágrima"/>
          <p:cNvSpPr/>
          <p:nvPr/>
        </p:nvSpPr>
        <p:spPr>
          <a:xfrm rot="20708070">
            <a:off x="6065170" y="2566982"/>
            <a:ext cx="846590" cy="629411"/>
          </a:xfrm>
          <a:prstGeom prst="teardrop">
            <a:avLst>
              <a:gd name="adj" fmla="val 134324"/>
            </a:avLst>
          </a:prstGeom>
          <a:blipFill dpi="0" rotWithShape="1">
            <a:blip r:embed="rId3" cstate="print">
              <a:duotone>
                <a:schemeClr val="accent5">
                  <a:shade val="45000"/>
                  <a:satMod val="135000"/>
                </a:schemeClr>
                <a:prstClr val="white"/>
              </a:duotone>
              <a:lum contrast="40000"/>
            </a:blip>
            <a:srcRect/>
            <a:stretch>
              <a:fillRect/>
            </a:stretch>
          </a:blipFill>
          <a:ln w="3175">
            <a:no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Lágrima"/>
          <p:cNvSpPr/>
          <p:nvPr/>
        </p:nvSpPr>
        <p:spPr>
          <a:xfrm rot="20678371">
            <a:off x="5739599" y="3019652"/>
            <a:ext cx="846590" cy="629411"/>
          </a:xfrm>
          <a:prstGeom prst="teardrop">
            <a:avLst>
              <a:gd name="adj" fmla="val 134324"/>
            </a:avLst>
          </a:prstGeom>
          <a:blipFill dpi="0" rotWithShape="1">
            <a:blip r:embed="rId3" cstate="print">
              <a:duotone>
                <a:schemeClr val="accent5">
                  <a:shade val="45000"/>
                  <a:satMod val="135000"/>
                </a:schemeClr>
                <a:prstClr val="white"/>
              </a:duotone>
              <a:lum contrast="40000"/>
            </a:blip>
            <a:srcRect/>
            <a:stretch>
              <a:fillRect/>
            </a:stretch>
          </a:blipFill>
          <a:ln w="3175">
            <a:no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Lágrima"/>
          <p:cNvSpPr/>
          <p:nvPr/>
        </p:nvSpPr>
        <p:spPr>
          <a:xfrm rot="20827137">
            <a:off x="5369271" y="3491859"/>
            <a:ext cx="846590" cy="629411"/>
          </a:xfrm>
          <a:prstGeom prst="teardrop">
            <a:avLst>
              <a:gd name="adj" fmla="val 134324"/>
            </a:avLst>
          </a:prstGeom>
          <a:blipFill dpi="0" rotWithShape="1">
            <a:blip r:embed="rId3" cstate="print">
              <a:duotone>
                <a:schemeClr val="accent5">
                  <a:shade val="45000"/>
                  <a:satMod val="135000"/>
                </a:schemeClr>
                <a:prstClr val="white"/>
              </a:duotone>
              <a:lum contrast="40000"/>
            </a:blip>
            <a:srcRect/>
            <a:stretch>
              <a:fillRect/>
            </a:stretch>
          </a:blipFill>
          <a:ln w="3175">
            <a:no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Lágrima"/>
          <p:cNvSpPr/>
          <p:nvPr/>
        </p:nvSpPr>
        <p:spPr>
          <a:xfrm rot="20777456">
            <a:off x="5088012" y="3923907"/>
            <a:ext cx="846590" cy="629411"/>
          </a:xfrm>
          <a:prstGeom prst="teardrop">
            <a:avLst>
              <a:gd name="adj" fmla="val 134324"/>
            </a:avLst>
          </a:prstGeom>
          <a:blipFill dpi="0" rotWithShape="1">
            <a:blip r:embed="rId3" cstate="print">
              <a:duotone>
                <a:schemeClr val="accent5">
                  <a:shade val="45000"/>
                  <a:satMod val="135000"/>
                </a:schemeClr>
                <a:prstClr val="white"/>
              </a:duotone>
              <a:lum contrast="40000"/>
            </a:blip>
            <a:srcRect/>
            <a:stretch>
              <a:fillRect/>
            </a:stretch>
          </a:blipFill>
          <a:ln w="3175">
            <a:no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Lágrima"/>
          <p:cNvSpPr/>
          <p:nvPr/>
        </p:nvSpPr>
        <p:spPr>
          <a:xfrm rot="20413692">
            <a:off x="4817375" y="4436305"/>
            <a:ext cx="846590" cy="629411"/>
          </a:xfrm>
          <a:prstGeom prst="teardrop">
            <a:avLst>
              <a:gd name="adj" fmla="val 134324"/>
            </a:avLst>
          </a:prstGeom>
          <a:blipFill dpi="0" rotWithShape="1">
            <a:blip r:embed="rId3" cstate="print">
              <a:duotone>
                <a:schemeClr val="accent5">
                  <a:shade val="45000"/>
                  <a:satMod val="135000"/>
                </a:schemeClr>
                <a:prstClr val="white"/>
              </a:duotone>
              <a:lum contrast="40000"/>
            </a:blip>
            <a:srcRect/>
            <a:stretch>
              <a:fillRect/>
            </a:stretch>
          </a:blipFill>
          <a:ln w="3175">
            <a:no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Lágrima"/>
          <p:cNvSpPr/>
          <p:nvPr/>
        </p:nvSpPr>
        <p:spPr>
          <a:xfrm rot="20600761">
            <a:off x="4603062" y="4828794"/>
            <a:ext cx="846590" cy="629411"/>
          </a:xfrm>
          <a:prstGeom prst="teardrop">
            <a:avLst>
              <a:gd name="adj" fmla="val 134324"/>
            </a:avLst>
          </a:prstGeom>
          <a:blipFill dpi="0" rotWithShape="1">
            <a:blip r:embed="rId3" cstate="print">
              <a:duotone>
                <a:schemeClr val="accent5">
                  <a:shade val="45000"/>
                  <a:satMod val="135000"/>
                </a:schemeClr>
                <a:prstClr val="white"/>
              </a:duotone>
              <a:lum contrast="40000"/>
            </a:blip>
            <a:srcRect/>
            <a:stretch>
              <a:fillRect/>
            </a:stretch>
          </a:blipFill>
          <a:ln w="3175">
            <a:no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Lágrima"/>
          <p:cNvSpPr/>
          <p:nvPr/>
        </p:nvSpPr>
        <p:spPr>
          <a:xfrm rot="17514989">
            <a:off x="872718" y="-7616"/>
            <a:ext cx="634943" cy="839214"/>
          </a:xfrm>
          <a:prstGeom prst="teardrop">
            <a:avLst>
              <a:gd name="adj" fmla="val 134324"/>
            </a:avLst>
          </a:prstGeom>
          <a:blipFill>
            <a:blip r:embed="rId4" cstate="print">
              <a:duotone>
                <a:schemeClr val="accent5">
                  <a:shade val="45000"/>
                  <a:satMod val="135000"/>
                </a:schemeClr>
                <a:prstClr val="white"/>
              </a:duotone>
              <a:lum contrast="40000"/>
            </a:blip>
            <a:stretch>
              <a:fillRect/>
            </a:stretch>
          </a:blipFill>
          <a:ln w="3175">
            <a:no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Lágrima"/>
          <p:cNvSpPr/>
          <p:nvPr/>
        </p:nvSpPr>
        <p:spPr>
          <a:xfrm rot="17514989">
            <a:off x="1158469" y="474573"/>
            <a:ext cx="634943" cy="839214"/>
          </a:xfrm>
          <a:prstGeom prst="teardrop">
            <a:avLst>
              <a:gd name="adj" fmla="val 134324"/>
            </a:avLst>
          </a:prstGeom>
          <a:blipFill>
            <a:blip r:embed="rId4" cstate="print">
              <a:duotone>
                <a:schemeClr val="accent5">
                  <a:shade val="45000"/>
                  <a:satMod val="135000"/>
                </a:schemeClr>
                <a:prstClr val="white"/>
              </a:duotone>
              <a:lum contrast="40000"/>
            </a:blip>
            <a:stretch>
              <a:fillRect/>
            </a:stretch>
          </a:blipFill>
          <a:ln w="3175">
            <a:no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Lágrima"/>
          <p:cNvSpPr/>
          <p:nvPr/>
        </p:nvSpPr>
        <p:spPr>
          <a:xfrm rot="17514989">
            <a:off x="1444223" y="1010359"/>
            <a:ext cx="634943" cy="839214"/>
          </a:xfrm>
          <a:prstGeom prst="teardrop">
            <a:avLst>
              <a:gd name="adj" fmla="val 134324"/>
            </a:avLst>
          </a:prstGeom>
          <a:blipFill>
            <a:blip r:embed="rId4" cstate="print">
              <a:duotone>
                <a:schemeClr val="accent5">
                  <a:shade val="45000"/>
                  <a:satMod val="135000"/>
                </a:schemeClr>
                <a:prstClr val="white"/>
              </a:duotone>
              <a:lum contrast="40000"/>
            </a:blip>
            <a:stretch>
              <a:fillRect/>
            </a:stretch>
          </a:blipFill>
          <a:ln w="3175">
            <a:no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Lágrima"/>
          <p:cNvSpPr/>
          <p:nvPr/>
        </p:nvSpPr>
        <p:spPr>
          <a:xfrm rot="17514989">
            <a:off x="1729971" y="1439004"/>
            <a:ext cx="634943" cy="839214"/>
          </a:xfrm>
          <a:prstGeom prst="teardrop">
            <a:avLst>
              <a:gd name="adj" fmla="val 134324"/>
            </a:avLst>
          </a:prstGeom>
          <a:blipFill>
            <a:blip r:embed="rId4" cstate="print">
              <a:duotone>
                <a:schemeClr val="accent5">
                  <a:shade val="45000"/>
                  <a:satMod val="135000"/>
                </a:schemeClr>
                <a:prstClr val="white"/>
              </a:duotone>
              <a:lum contrast="40000"/>
            </a:blip>
            <a:stretch>
              <a:fillRect/>
            </a:stretch>
          </a:blipFill>
          <a:ln w="3175">
            <a:no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Lágrima"/>
          <p:cNvSpPr/>
          <p:nvPr/>
        </p:nvSpPr>
        <p:spPr>
          <a:xfrm rot="17514989">
            <a:off x="2015721" y="1921193"/>
            <a:ext cx="634943" cy="839214"/>
          </a:xfrm>
          <a:prstGeom prst="teardrop">
            <a:avLst>
              <a:gd name="adj" fmla="val 134324"/>
            </a:avLst>
          </a:prstGeom>
          <a:blipFill>
            <a:blip r:embed="rId4" cstate="print">
              <a:duotone>
                <a:schemeClr val="accent5">
                  <a:shade val="45000"/>
                  <a:satMod val="135000"/>
                </a:schemeClr>
                <a:prstClr val="white"/>
              </a:duotone>
              <a:lum contrast="40000"/>
            </a:blip>
            <a:stretch>
              <a:fillRect/>
            </a:stretch>
          </a:blipFill>
          <a:ln w="3175">
            <a:no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Lágrima"/>
          <p:cNvSpPr/>
          <p:nvPr/>
        </p:nvSpPr>
        <p:spPr>
          <a:xfrm rot="17514989">
            <a:off x="2301476" y="2456978"/>
            <a:ext cx="634943" cy="839214"/>
          </a:xfrm>
          <a:prstGeom prst="teardrop">
            <a:avLst>
              <a:gd name="adj" fmla="val 134324"/>
            </a:avLst>
          </a:prstGeom>
          <a:blipFill>
            <a:blip r:embed="rId4" cstate="print">
              <a:duotone>
                <a:schemeClr val="accent5">
                  <a:shade val="45000"/>
                  <a:satMod val="135000"/>
                </a:schemeClr>
                <a:prstClr val="white"/>
              </a:duotone>
              <a:lum contrast="40000"/>
            </a:blip>
            <a:stretch>
              <a:fillRect/>
            </a:stretch>
          </a:blipFill>
          <a:ln w="3175">
            <a:no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Lágrima"/>
          <p:cNvSpPr/>
          <p:nvPr/>
        </p:nvSpPr>
        <p:spPr>
          <a:xfrm rot="17514989">
            <a:off x="2658670" y="2939201"/>
            <a:ext cx="634943" cy="839214"/>
          </a:xfrm>
          <a:prstGeom prst="teardrop">
            <a:avLst>
              <a:gd name="adj" fmla="val 134324"/>
            </a:avLst>
          </a:prstGeom>
          <a:blipFill>
            <a:blip r:embed="rId4" cstate="print">
              <a:duotone>
                <a:schemeClr val="accent5">
                  <a:shade val="45000"/>
                  <a:satMod val="135000"/>
                </a:schemeClr>
                <a:prstClr val="white"/>
              </a:duotone>
              <a:lum contrast="40000"/>
            </a:blip>
            <a:stretch>
              <a:fillRect/>
            </a:stretch>
          </a:blipFill>
          <a:ln w="3175">
            <a:no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Lágrima"/>
          <p:cNvSpPr/>
          <p:nvPr/>
        </p:nvSpPr>
        <p:spPr>
          <a:xfrm rot="17514989">
            <a:off x="2944421" y="3421390"/>
            <a:ext cx="634943" cy="839214"/>
          </a:xfrm>
          <a:prstGeom prst="teardrop">
            <a:avLst>
              <a:gd name="adj" fmla="val 134324"/>
            </a:avLst>
          </a:prstGeom>
          <a:blipFill>
            <a:blip r:embed="rId4" cstate="print">
              <a:duotone>
                <a:schemeClr val="accent5">
                  <a:shade val="45000"/>
                  <a:satMod val="135000"/>
                </a:schemeClr>
                <a:prstClr val="white"/>
              </a:duotone>
              <a:lum contrast="40000"/>
            </a:blip>
            <a:stretch>
              <a:fillRect/>
            </a:stretch>
          </a:blipFill>
          <a:ln w="3175">
            <a:no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Lágrima"/>
          <p:cNvSpPr/>
          <p:nvPr/>
        </p:nvSpPr>
        <p:spPr>
          <a:xfrm rot="17514989">
            <a:off x="3230175" y="3957176"/>
            <a:ext cx="634943" cy="839214"/>
          </a:xfrm>
          <a:prstGeom prst="teardrop">
            <a:avLst>
              <a:gd name="adj" fmla="val 134324"/>
            </a:avLst>
          </a:prstGeom>
          <a:blipFill>
            <a:blip r:embed="rId4" cstate="print">
              <a:duotone>
                <a:schemeClr val="accent5">
                  <a:shade val="45000"/>
                  <a:satMod val="135000"/>
                </a:schemeClr>
                <a:prstClr val="white"/>
              </a:duotone>
              <a:lum contrast="40000"/>
            </a:blip>
            <a:stretch>
              <a:fillRect/>
            </a:stretch>
          </a:blipFill>
          <a:ln w="3175">
            <a:no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Lágrima"/>
          <p:cNvSpPr/>
          <p:nvPr/>
        </p:nvSpPr>
        <p:spPr>
          <a:xfrm rot="17514989">
            <a:off x="3515923" y="4385821"/>
            <a:ext cx="634943" cy="839214"/>
          </a:xfrm>
          <a:prstGeom prst="teardrop">
            <a:avLst>
              <a:gd name="adj" fmla="val 134324"/>
            </a:avLst>
          </a:prstGeom>
          <a:blipFill>
            <a:blip r:embed="rId4" cstate="print">
              <a:duotone>
                <a:schemeClr val="accent5">
                  <a:shade val="45000"/>
                  <a:satMod val="135000"/>
                </a:schemeClr>
                <a:prstClr val="white"/>
              </a:duotone>
              <a:lum contrast="40000"/>
            </a:blip>
            <a:stretch>
              <a:fillRect/>
            </a:stretch>
          </a:blipFill>
          <a:ln w="3175">
            <a:no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Lágrima"/>
          <p:cNvSpPr/>
          <p:nvPr/>
        </p:nvSpPr>
        <p:spPr>
          <a:xfrm rot="17514989">
            <a:off x="3801675" y="4723892"/>
            <a:ext cx="634943" cy="839214"/>
          </a:xfrm>
          <a:prstGeom prst="teardrop">
            <a:avLst>
              <a:gd name="adj" fmla="val 134324"/>
            </a:avLst>
          </a:prstGeom>
          <a:blipFill>
            <a:blip r:embed="rId4" cstate="print">
              <a:duotone>
                <a:schemeClr val="accent5">
                  <a:shade val="45000"/>
                  <a:satMod val="135000"/>
                </a:schemeClr>
                <a:prstClr val="white"/>
              </a:duotone>
              <a:lum contrast="40000"/>
            </a:blip>
            <a:stretch>
              <a:fillRect/>
            </a:stretch>
          </a:blipFill>
          <a:ln w="3175">
            <a:no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Lágrima"/>
          <p:cNvSpPr/>
          <p:nvPr/>
        </p:nvSpPr>
        <p:spPr>
          <a:xfrm rot="17514989">
            <a:off x="229806" y="1475966"/>
            <a:ext cx="634943" cy="839214"/>
          </a:xfrm>
          <a:prstGeom prst="teardrop">
            <a:avLst>
              <a:gd name="adj" fmla="val 134324"/>
            </a:avLst>
          </a:prstGeom>
          <a:blipFill>
            <a:blip r:embed="rId4" cstate="print">
              <a:duotone>
                <a:schemeClr val="accent5">
                  <a:shade val="45000"/>
                  <a:satMod val="135000"/>
                </a:schemeClr>
                <a:prstClr val="white"/>
              </a:duotone>
              <a:lum contrast="40000"/>
            </a:blip>
            <a:stretch>
              <a:fillRect/>
            </a:stretch>
          </a:blipFill>
          <a:ln w="3175">
            <a:no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Lágrima"/>
          <p:cNvSpPr/>
          <p:nvPr/>
        </p:nvSpPr>
        <p:spPr>
          <a:xfrm rot="17514989">
            <a:off x="515557" y="1958154"/>
            <a:ext cx="634943" cy="839214"/>
          </a:xfrm>
          <a:prstGeom prst="teardrop">
            <a:avLst>
              <a:gd name="adj" fmla="val 134324"/>
            </a:avLst>
          </a:prstGeom>
          <a:blipFill>
            <a:blip r:embed="rId4" cstate="print">
              <a:duotone>
                <a:schemeClr val="accent5">
                  <a:shade val="45000"/>
                  <a:satMod val="135000"/>
                </a:schemeClr>
                <a:prstClr val="white"/>
              </a:duotone>
              <a:lum contrast="40000"/>
            </a:blip>
            <a:stretch>
              <a:fillRect/>
            </a:stretch>
          </a:blipFill>
          <a:ln w="3175">
            <a:no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Lágrima"/>
          <p:cNvSpPr/>
          <p:nvPr/>
        </p:nvSpPr>
        <p:spPr>
          <a:xfrm rot="17514989">
            <a:off x="801311" y="2493940"/>
            <a:ext cx="634943" cy="839214"/>
          </a:xfrm>
          <a:prstGeom prst="teardrop">
            <a:avLst>
              <a:gd name="adj" fmla="val 134324"/>
            </a:avLst>
          </a:prstGeom>
          <a:blipFill>
            <a:blip r:embed="rId4" cstate="print">
              <a:duotone>
                <a:schemeClr val="accent5">
                  <a:shade val="45000"/>
                  <a:satMod val="135000"/>
                </a:schemeClr>
                <a:prstClr val="white"/>
              </a:duotone>
              <a:lum contrast="40000"/>
            </a:blip>
            <a:stretch>
              <a:fillRect/>
            </a:stretch>
          </a:blipFill>
          <a:ln w="3175">
            <a:no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Lágrima"/>
          <p:cNvSpPr/>
          <p:nvPr/>
        </p:nvSpPr>
        <p:spPr>
          <a:xfrm rot="17514989">
            <a:off x="1087059" y="2922585"/>
            <a:ext cx="634943" cy="839214"/>
          </a:xfrm>
          <a:prstGeom prst="teardrop">
            <a:avLst>
              <a:gd name="adj" fmla="val 134324"/>
            </a:avLst>
          </a:prstGeom>
          <a:blipFill>
            <a:blip r:embed="rId4" cstate="print">
              <a:duotone>
                <a:schemeClr val="accent5">
                  <a:shade val="45000"/>
                  <a:satMod val="135000"/>
                </a:schemeClr>
                <a:prstClr val="white"/>
              </a:duotone>
              <a:lum contrast="40000"/>
            </a:blip>
            <a:stretch>
              <a:fillRect/>
            </a:stretch>
          </a:blipFill>
          <a:ln w="3175">
            <a:no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Lágrima"/>
          <p:cNvSpPr/>
          <p:nvPr/>
        </p:nvSpPr>
        <p:spPr>
          <a:xfrm rot="17514989">
            <a:off x="1372810" y="3404774"/>
            <a:ext cx="634943" cy="839214"/>
          </a:xfrm>
          <a:prstGeom prst="teardrop">
            <a:avLst>
              <a:gd name="adj" fmla="val 134324"/>
            </a:avLst>
          </a:prstGeom>
          <a:blipFill>
            <a:blip r:embed="rId4" cstate="print">
              <a:duotone>
                <a:schemeClr val="accent5">
                  <a:shade val="45000"/>
                  <a:satMod val="135000"/>
                </a:schemeClr>
                <a:prstClr val="white"/>
              </a:duotone>
              <a:lum contrast="40000"/>
            </a:blip>
            <a:stretch>
              <a:fillRect/>
            </a:stretch>
          </a:blipFill>
          <a:ln w="3175">
            <a:no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Lágrima"/>
          <p:cNvSpPr/>
          <p:nvPr/>
        </p:nvSpPr>
        <p:spPr>
          <a:xfrm rot="17514989">
            <a:off x="1658564" y="3940559"/>
            <a:ext cx="634943" cy="839214"/>
          </a:xfrm>
          <a:prstGeom prst="teardrop">
            <a:avLst>
              <a:gd name="adj" fmla="val 134324"/>
            </a:avLst>
          </a:prstGeom>
          <a:blipFill>
            <a:blip r:embed="rId4" cstate="print">
              <a:duotone>
                <a:schemeClr val="accent5">
                  <a:shade val="45000"/>
                  <a:satMod val="135000"/>
                </a:schemeClr>
                <a:prstClr val="white"/>
              </a:duotone>
              <a:lum contrast="40000"/>
            </a:blip>
            <a:stretch>
              <a:fillRect/>
            </a:stretch>
          </a:blipFill>
          <a:ln w="3175">
            <a:no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Lágrima"/>
          <p:cNvSpPr/>
          <p:nvPr/>
        </p:nvSpPr>
        <p:spPr>
          <a:xfrm rot="17514989">
            <a:off x="2015758" y="4422782"/>
            <a:ext cx="634943" cy="839214"/>
          </a:xfrm>
          <a:prstGeom prst="teardrop">
            <a:avLst>
              <a:gd name="adj" fmla="val 134324"/>
            </a:avLst>
          </a:prstGeom>
          <a:blipFill>
            <a:blip r:embed="rId4" cstate="print">
              <a:duotone>
                <a:schemeClr val="accent5">
                  <a:shade val="45000"/>
                  <a:satMod val="135000"/>
                </a:schemeClr>
                <a:prstClr val="white"/>
              </a:duotone>
              <a:lum contrast="40000"/>
            </a:blip>
            <a:stretch>
              <a:fillRect/>
            </a:stretch>
          </a:blipFill>
          <a:ln w="3175">
            <a:no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Lágrima"/>
          <p:cNvSpPr/>
          <p:nvPr/>
        </p:nvSpPr>
        <p:spPr>
          <a:xfrm rot="21020385">
            <a:off x="7779683" y="2174766"/>
            <a:ext cx="846590" cy="629411"/>
          </a:xfrm>
          <a:prstGeom prst="teardrop">
            <a:avLst>
              <a:gd name="adj" fmla="val 134324"/>
            </a:avLst>
          </a:prstGeom>
          <a:blipFill dpi="0" rotWithShape="1">
            <a:blip r:embed="rId3" cstate="print">
              <a:duotone>
                <a:schemeClr val="accent5">
                  <a:shade val="45000"/>
                  <a:satMod val="135000"/>
                </a:schemeClr>
                <a:prstClr val="white"/>
              </a:duotone>
              <a:lum contrast="40000"/>
            </a:blip>
            <a:srcRect/>
            <a:stretch>
              <a:fillRect/>
            </a:stretch>
          </a:blipFill>
          <a:ln w="3175">
            <a:no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Lágrima"/>
          <p:cNvSpPr/>
          <p:nvPr/>
        </p:nvSpPr>
        <p:spPr>
          <a:xfrm rot="20903838">
            <a:off x="7433825" y="2593048"/>
            <a:ext cx="846590" cy="629411"/>
          </a:xfrm>
          <a:prstGeom prst="teardrop">
            <a:avLst>
              <a:gd name="adj" fmla="val 134324"/>
            </a:avLst>
          </a:prstGeom>
          <a:blipFill dpi="0" rotWithShape="1">
            <a:blip r:embed="rId3" cstate="print">
              <a:duotone>
                <a:schemeClr val="accent5">
                  <a:shade val="45000"/>
                  <a:satMod val="135000"/>
                </a:schemeClr>
                <a:prstClr val="white"/>
              </a:duotone>
              <a:lum contrast="40000"/>
            </a:blip>
            <a:srcRect/>
            <a:stretch>
              <a:fillRect/>
            </a:stretch>
          </a:blipFill>
          <a:ln w="3175">
            <a:no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Lágrima"/>
          <p:cNvSpPr/>
          <p:nvPr/>
        </p:nvSpPr>
        <p:spPr>
          <a:xfrm rot="20676747">
            <a:off x="7097059" y="3197952"/>
            <a:ext cx="846590" cy="629411"/>
          </a:xfrm>
          <a:prstGeom prst="teardrop">
            <a:avLst>
              <a:gd name="adj" fmla="val 134324"/>
            </a:avLst>
          </a:prstGeom>
          <a:blipFill dpi="0" rotWithShape="1">
            <a:blip r:embed="rId3" cstate="print">
              <a:duotone>
                <a:schemeClr val="accent5">
                  <a:shade val="45000"/>
                  <a:satMod val="135000"/>
                </a:schemeClr>
                <a:prstClr val="white"/>
              </a:duotone>
              <a:lum contrast="40000"/>
            </a:blip>
            <a:srcRect/>
            <a:stretch>
              <a:fillRect/>
            </a:stretch>
          </a:blipFill>
          <a:ln w="3175">
            <a:no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Lágrima"/>
          <p:cNvSpPr/>
          <p:nvPr/>
        </p:nvSpPr>
        <p:spPr>
          <a:xfrm rot="20708070">
            <a:off x="6779550" y="3763167"/>
            <a:ext cx="846590" cy="629411"/>
          </a:xfrm>
          <a:prstGeom prst="teardrop">
            <a:avLst>
              <a:gd name="adj" fmla="val 134324"/>
            </a:avLst>
          </a:prstGeom>
          <a:blipFill dpi="0" rotWithShape="1">
            <a:blip r:embed="rId3" cstate="print">
              <a:duotone>
                <a:schemeClr val="accent5">
                  <a:shade val="45000"/>
                  <a:satMod val="135000"/>
                </a:schemeClr>
                <a:prstClr val="white"/>
              </a:duotone>
              <a:lum contrast="40000"/>
            </a:blip>
            <a:srcRect/>
            <a:stretch>
              <a:fillRect/>
            </a:stretch>
          </a:blipFill>
          <a:ln w="3175">
            <a:no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Lágrima"/>
          <p:cNvSpPr/>
          <p:nvPr/>
        </p:nvSpPr>
        <p:spPr>
          <a:xfrm rot="20678371">
            <a:off x="6453979" y="4215837"/>
            <a:ext cx="846590" cy="629411"/>
          </a:xfrm>
          <a:prstGeom prst="teardrop">
            <a:avLst>
              <a:gd name="adj" fmla="val 134324"/>
            </a:avLst>
          </a:prstGeom>
          <a:blipFill dpi="0" rotWithShape="1">
            <a:blip r:embed="rId3" cstate="print">
              <a:duotone>
                <a:schemeClr val="accent5">
                  <a:shade val="45000"/>
                  <a:satMod val="135000"/>
                </a:schemeClr>
                <a:prstClr val="white"/>
              </a:duotone>
              <a:lum contrast="40000"/>
            </a:blip>
            <a:srcRect/>
            <a:stretch>
              <a:fillRect/>
            </a:stretch>
          </a:blipFill>
          <a:ln w="3175">
            <a:no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Lágrima"/>
          <p:cNvSpPr/>
          <p:nvPr/>
        </p:nvSpPr>
        <p:spPr>
          <a:xfrm rot="20827137">
            <a:off x="6083651" y="4688044"/>
            <a:ext cx="846590" cy="629411"/>
          </a:xfrm>
          <a:prstGeom prst="teardrop">
            <a:avLst>
              <a:gd name="adj" fmla="val 134324"/>
            </a:avLst>
          </a:prstGeom>
          <a:blipFill dpi="0" rotWithShape="1">
            <a:blip r:embed="rId3" cstate="print">
              <a:duotone>
                <a:schemeClr val="accent5">
                  <a:shade val="45000"/>
                  <a:satMod val="135000"/>
                </a:schemeClr>
                <a:prstClr val="white"/>
              </a:duotone>
              <a:lum contrast="40000"/>
            </a:blip>
            <a:srcRect/>
            <a:stretch>
              <a:fillRect/>
            </a:stretch>
          </a:blipFill>
          <a:ln w="3175">
            <a:no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Rectángulo"/>
          <p:cNvSpPr/>
          <p:nvPr/>
        </p:nvSpPr>
        <p:spPr>
          <a:xfrm>
            <a:off x="-500098" y="-357208"/>
            <a:ext cx="10001320" cy="6072230"/>
          </a:xfrm>
          <a:prstGeom prst="rect">
            <a:avLst/>
          </a:prstGeom>
          <a:gradFill flip="none" rotWithShape="1">
            <a:gsLst>
              <a:gs pos="0">
                <a:srgbClr val="3399FF"/>
              </a:gs>
              <a:gs pos="16000">
                <a:srgbClr val="00CCCC"/>
              </a:gs>
              <a:gs pos="47000">
                <a:srgbClr val="9999FF"/>
              </a:gs>
              <a:gs pos="60001">
                <a:srgbClr val="2E6792"/>
              </a:gs>
              <a:gs pos="71001">
                <a:srgbClr val="3333CC"/>
              </a:gs>
              <a:gs pos="81000">
                <a:srgbClr val="1170FF"/>
              </a:gs>
              <a:gs pos="100000">
                <a:srgbClr val="006699"/>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advTm="17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38"/>
                                        </p:tgtEl>
                                        <p:attrNameLst>
                                          <p:attrName>style.opacity</p:attrName>
                                        </p:attrNameLst>
                                      </p:cBhvr>
                                      <p:to>
                                        <p:strVal val="0"/>
                                      </p:to>
                                    </p:set>
                                    <p:animEffect filter="image" prLst="opacity: 0">
                                      <p:cBhvr rctx="IE">
                                        <p:cTn id="7" dur="indefinite"/>
                                        <p:tgtEl>
                                          <p:spTgt spid="38"/>
                                        </p:tgtEl>
                                      </p:cBhvr>
                                    </p:animEffect>
                                  </p:childTnLst>
                                </p:cTn>
                              </p:par>
                              <p:par>
                                <p:cTn id="8" presetID="2" presetClass="entr" presetSubtype="6" fill="hold" grpId="0" nodeType="withEffect">
                                  <p:stCondLst>
                                    <p:cond delay="0"/>
                                  </p:stCondLst>
                                  <p:childTnLst>
                                    <p:set>
                                      <p:cBhvr>
                                        <p:cTn id="9" dur="1" fill="hold">
                                          <p:stCondLst>
                                            <p:cond delay="0"/>
                                          </p:stCondLst>
                                        </p:cTn>
                                        <p:tgtEl>
                                          <p:spTgt spid="14"/>
                                        </p:tgtEl>
                                        <p:attrNameLst>
                                          <p:attrName>style.visibility</p:attrName>
                                        </p:attrNameLst>
                                      </p:cBhvr>
                                      <p:to>
                                        <p:strVal val="visible"/>
                                      </p:to>
                                    </p:set>
                                    <p:anim calcmode="lin" valueType="num">
                                      <p:cBhvr additive="base">
                                        <p:cTn id="10" dur="3000" fill="hold"/>
                                        <p:tgtEl>
                                          <p:spTgt spid="14"/>
                                        </p:tgtEl>
                                        <p:attrNameLst>
                                          <p:attrName>ppt_x</p:attrName>
                                        </p:attrNameLst>
                                      </p:cBhvr>
                                      <p:tavLst>
                                        <p:tav tm="0">
                                          <p:val>
                                            <p:strVal val="1+#ppt_w/2"/>
                                          </p:val>
                                        </p:tav>
                                        <p:tav tm="100000">
                                          <p:val>
                                            <p:strVal val="#ppt_x"/>
                                          </p:val>
                                        </p:tav>
                                      </p:tavLst>
                                    </p:anim>
                                    <p:anim calcmode="lin" valueType="num">
                                      <p:cBhvr additive="base">
                                        <p:cTn id="11" dur="3000" fill="hold"/>
                                        <p:tgtEl>
                                          <p:spTgt spid="14"/>
                                        </p:tgtEl>
                                        <p:attrNameLst>
                                          <p:attrName>ppt_y</p:attrName>
                                        </p:attrNameLst>
                                      </p:cBhvr>
                                      <p:tavLst>
                                        <p:tav tm="0">
                                          <p:val>
                                            <p:strVal val="1+#ppt_h/2"/>
                                          </p:val>
                                        </p:tav>
                                        <p:tav tm="100000">
                                          <p:val>
                                            <p:strVal val="#ppt_y"/>
                                          </p:val>
                                        </p:tav>
                                      </p:tavLst>
                                    </p:anim>
                                  </p:childTnLst>
                                </p:cTn>
                              </p:par>
                              <p:par>
                                <p:cTn id="12" presetID="2" presetClass="entr" presetSubtype="6" fill="hold" grpId="0" nodeType="withEffect">
                                  <p:stCondLst>
                                    <p:cond delay="0"/>
                                  </p:stCondLst>
                                  <p:childTnLst>
                                    <p:set>
                                      <p:cBhvr>
                                        <p:cTn id="13" dur="1" fill="hold">
                                          <p:stCondLst>
                                            <p:cond delay="0"/>
                                          </p:stCondLst>
                                        </p:cTn>
                                        <p:tgtEl>
                                          <p:spTgt spid="15"/>
                                        </p:tgtEl>
                                        <p:attrNameLst>
                                          <p:attrName>style.visibility</p:attrName>
                                        </p:attrNameLst>
                                      </p:cBhvr>
                                      <p:to>
                                        <p:strVal val="visible"/>
                                      </p:to>
                                    </p:set>
                                    <p:anim calcmode="lin" valueType="num">
                                      <p:cBhvr additive="base">
                                        <p:cTn id="14" dur="3000" fill="hold"/>
                                        <p:tgtEl>
                                          <p:spTgt spid="15"/>
                                        </p:tgtEl>
                                        <p:attrNameLst>
                                          <p:attrName>ppt_x</p:attrName>
                                        </p:attrNameLst>
                                      </p:cBhvr>
                                      <p:tavLst>
                                        <p:tav tm="0">
                                          <p:val>
                                            <p:strVal val="1+#ppt_w/2"/>
                                          </p:val>
                                        </p:tav>
                                        <p:tav tm="100000">
                                          <p:val>
                                            <p:strVal val="#ppt_x"/>
                                          </p:val>
                                        </p:tav>
                                      </p:tavLst>
                                    </p:anim>
                                    <p:anim calcmode="lin" valueType="num">
                                      <p:cBhvr additive="base">
                                        <p:cTn id="15" dur="3000" fill="hold"/>
                                        <p:tgtEl>
                                          <p:spTgt spid="15"/>
                                        </p:tgtEl>
                                        <p:attrNameLst>
                                          <p:attrName>ppt_y</p:attrName>
                                        </p:attrNameLst>
                                      </p:cBhvr>
                                      <p:tavLst>
                                        <p:tav tm="0">
                                          <p:val>
                                            <p:strVal val="1+#ppt_h/2"/>
                                          </p:val>
                                        </p:tav>
                                        <p:tav tm="100000">
                                          <p:val>
                                            <p:strVal val="#ppt_y"/>
                                          </p:val>
                                        </p:tav>
                                      </p:tavLst>
                                    </p:anim>
                                  </p:childTnLst>
                                </p:cTn>
                              </p:par>
                              <p:par>
                                <p:cTn id="16" presetID="2" presetClass="entr" presetSubtype="6" fill="hold" grpId="0" nodeType="withEffect">
                                  <p:stCondLst>
                                    <p:cond delay="0"/>
                                  </p:stCondLst>
                                  <p:childTnLst>
                                    <p:set>
                                      <p:cBhvr>
                                        <p:cTn id="17" dur="1" fill="hold">
                                          <p:stCondLst>
                                            <p:cond delay="0"/>
                                          </p:stCondLst>
                                        </p:cTn>
                                        <p:tgtEl>
                                          <p:spTgt spid="16"/>
                                        </p:tgtEl>
                                        <p:attrNameLst>
                                          <p:attrName>style.visibility</p:attrName>
                                        </p:attrNameLst>
                                      </p:cBhvr>
                                      <p:to>
                                        <p:strVal val="visible"/>
                                      </p:to>
                                    </p:set>
                                    <p:anim calcmode="lin" valueType="num">
                                      <p:cBhvr additive="base">
                                        <p:cTn id="18" dur="3000" fill="hold"/>
                                        <p:tgtEl>
                                          <p:spTgt spid="16"/>
                                        </p:tgtEl>
                                        <p:attrNameLst>
                                          <p:attrName>ppt_x</p:attrName>
                                        </p:attrNameLst>
                                      </p:cBhvr>
                                      <p:tavLst>
                                        <p:tav tm="0">
                                          <p:val>
                                            <p:strVal val="1+#ppt_w/2"/>
                                          </p:val>
                                        </p:tav>
                                        <p:tav tm="100000">
                                          <p:val>
                                            <p:strVal val="#ppt_x"/>
                                          </p:val>
                                        </p:tav>
                                      </p:tavLst>
                                    </p:anim>
                                    <p:anim calcmode="lin" valueType="num">
                                      <p:cBhvr additive="base">
                                        <p:cTn id="19" dur="3000" fill="hold"/>
                                        <p:tgtEl>
                                          <p:spTgt spid="16"/>
                                        </p:tgtEl>
                                        <p:attrNameLst>
                                          <p:attrName>ppt_y</p:attrName>
                                        </p:attrNameLst>
                                      </p:cBhvr>
                                      <p:tavLst>
                                        <p:tav tm="0">
                                          <p:val>
                                            <p:strVal val="1+#ppt_h/2"/>
                                          </p:val>
                                        </p:tav>
                                        <p:tav tm="100000">
                                          <p:val>
                                            <p:strVal val="#ppt_y"/>
                                          </p:val>
                                        </p:tav>
                                      </p:tavLst>
                                    </p:anim>
                                  </p:childTnLst>
                                </p:cTn>
                              </p:par>
                              <p:par>
                                <p:cTn id="20" presetID="2" presetClass="entr" presetSubtype="6" fill="hold" grpId="0" nodeType="withEffect">
                                  <p:stCondLst>
                                    <p:cond delay="0"/>
                                  </p:stCondLst>
                                  <p:childTnLst>
                                    <p:set>
                                      <p:cBhvr>
                                        <p:cTn id="21" dur="1" fill="hold">
                                          <p:stCondLst>
                                            <p:cond delay="0"/>
                                          </p:stCondLst>
                                        </p:cTn>
                                        <p:tgtEl>
                                          <p:spTgt spid="17"/>
                                        </p:tgtEl>
                                        <p:attrNameLst>
                                          <p:attrName>style.visibility</p:attrName>
                                        </p:attrNameLst>
                                      </p:cBhvr>
                                      <p:to>
                                        <p:strVal val="visible"/>
                                      </p:to>
                                    </p:set>
                                    <p:anim calcmode="lin" valueType="num">
                                      <p:cBhvr additive="base">
                                        <p:cTn id="22" dur="3000" fill="hold"/>
                                        <p:tgtEl>
                                          <p:spTgt spid="17"/>
                                        </p:tgtEl>
                                        <p:attrNameLst>
                                          <p:attrName>ppt_x</p:attrName>
                                        </p:attrNameLst>
                                      </p:cBhvr>
                                      <p:tavLst>
                                        <p:tav tm="0">
                                          <p:val>
                                            <p:strVal val="1+#ppt_w/2"/>
                                          </p:val>
                                        </p:tav>
                                        <p:tav tm="100000">
                                          <p:val>
                                            <p:strVal val="#ppt_x"/>
                                          </p:val>
                                        </p:tav>
                                      </p:tavLst>
                                    </p:anim>
                                    <p:anim calcmode="lin" valueType="num">
                                      <p:cBhvr additive="base">
                                        <p:cTn id="23" dur="3000" fill="hold"/>
                                        <p:tgtEl>
                                          <p:spTgt spid="17"/>
                                        </p:tgtEl>
                                        <p:attrNameLst>
                                          <p:attrName>ppt_y</p:attrName>
                                        </p:attrNameLst>
                                      </p:cBhvr>
                                      <p:tavLst>
                                        <p:tav tm="0">
                                          <p:val>
                                            <p:strVal val="1+#ppt_h/2"/>
                                          </p:val>
                                        </p:tav>
                                        <p:tav tm="100000">
                                          <p:val>
                                            <p:strVal val="#ppt_y"/>
                                          </p:val>
                                        </p:tav>
                                      </p:tavLst>
                                    </p:anim>
                                  </p:childTnLst>
                                </p:cTn>
                              </p:par>
                              <p:par>
                                <p:cTn id="24" presetID="2" presetClass="entr" presetSubtype="6" fill="hold" grpId="0" nodeType="withEffect">
                                  <p:stCondLst>
                                    <p:cond delay="0"/>
                                  </p:stCondLst>
                                  <p:childTnLst>
                                    <p:set>
                                      <p:cBhvr>
                                        <p:cTn id="25" dur="1" fill="hold">
                                          <p:stCondLst>
                                            <p:cond delay="0"/>
                                          </p:stCondLst>
                                        </p:cTn>
                                        <p:tgtEl>
                                          <p:spTgt spid="18"/>
                                        </p:tgtEl>
                                        <p:attrNameLst>
                                          <p:attrName>style.visibility</p:attrName>
                                        </p:attrNameLst>
                                      </p:cBhvr>
                                      <p:to>
                                        <p:strVal val="visible"/>
                                      </p:to>
                                    </p:set>
                                    <p:anim calcmode="lin" valueType="num">
                                      <p:cBhvr additive="base">
                                        <p:cTn id="26" dur="3000" fill="hold"/>
                                        <p:tgtEl>
                                          <p:spTgt spid="18"/>
                                        </p:tgtEl>
                                        <p:attrNameLst>
                                          <p:attrName>ppt_x</p:attrName>
                                        </p:attrNameLst>
                                      </p:cBhvr>
                                      <p:tavLst>
                                        <p:tav tm="0">
                                          <p:val>
                                            <p:strVal val="1+#ppt_w/2"/>
                                          </p:val>
                                        </p:tav>
                                        <p:tav tm="100000">
                                          <p:val>
                                            <p:strVal val="#ppt_x"/>
                                          </p:val>
                                        </p:tav>
                                      </p:tavLst>
                                    </p:anim>
                                    <p:anim calcmode="lin" valueType="num">
                                      <p:cBhvr additive="base">
                                        <p:cTn id="27" dur="3000" fill="hold"/>
                                        <p:tgtEl>
                                          <p:spTgt spid="18"/>
                                        </p:tgtEl>
                                        <p:attrNameLst>
                                          <p:attrName>ppt_y</p:attrName>
                                        </p:attrNameLst>
                                      </p:cBhvr>
                                      <p:tavLst>
                                        <p:tav tm="0">
                                          <p:val>
                                            <p:strVal val="1+#ppt_h/2"/>
                                          </p:val>
                                        </p:tav>
                                        <p:tav tm="100000">
                                          <p:val>
                                            <p:strVal val="#ppt_y"/>
                                          </p:val>
                                        </p:tav>
                                      </p:tavLst>
                                    </p:anim>
                                  </p:childTnLst>
                                </p:cTn>
                              </p:par>
                              <p:par>
                                <p:cTn id="28" presetID="2" presetClass="entr" presetSubtype="6" fill="hold" grpId="0" nodeType="withEffect">
                                  <p:stCondLst>
                                    <p:cond delay="0"/>
                                  </p:stCondLst>
                                  <p:childTnLst>
                                    <p:set>
                                      <p:cBhvr>
                                        <p:cTn id="29" dur="1" fill="hold">
                                          <p:stCondLst>
                                            <p:cond delay="0"/>
                                          </p:stCondLst>
                                        </p:cTn>
                                        <p:tgtEl>
                                          <p:spTgt spid="19"/>
                                        </p:tgtEl>
                                        <p:attrNameLst>
                                          <p:attrName>style.visibility</p:attrName>
                                        </p:attrNameLst>
                                      </p:cBhvr>
                                      <p:to>
                                        <p:strVal val="visible"/>
                                      </p:to>
                                    </p:set>
                                    <p:anim calcmode="lin" valueType="num">
                                      <p:cBhvr additive="base">
                                        <p:cTn id="30" dur="3000" fill="hold"/>
                                        <p:tgtEl>
                                          <p:spTgt spid="19"/>
                                        </p:tgtEl>
                                        <p:attrNameLst>
                                          <p:attrName>ppt_x</p:attrName>
                                        </p:attrNameLst>
                                      </p:cBhvr>
                                      <p:tavLst>
                                        <p:tav tm="0">
                                          <p:val>
                                            <p:strVal val="1+#ppt_w/2"/>
                                          </p:val>
                                        </p:tav>
                                        <p:tav tm="100000">
                                          <p:val>
                                            <p:strVal val="#ppt_x"/>
                                          </p:val>
                                        </p:tav>
                                      </p:tavLst>
                                    </p:anim>
                                    <p:anim calcmode="lin" valueType="num">
                                      <p:cBhvr additive="base">
                                        <p:cTn id="31" dur="3000" fill="hold"/>
                                        <p:tgtEl>
                                          <p:spTgt spid="19"/>
                                        </p:tgtEl>
                                        <p:attrNameLst>
                                          <p:attrName>ppt_y</p:attrName>
                                        </p:attrNameLst>
                                      </p:cBhvr>
                                      <p:tavLst>
                                        <p:tav tm="0">
                                          <p:val>
                                            <p:strVal val="1+#ppt_h/2"/>
                                          </p:val>
                                        </p:tav>
                                        <p:tav tm="100000">
                                          <p:val>
                                            <p:strVal val="#ppt_y"/>
                                          </p:val>
                                        </p:tav>
                                      </p:tavLst>
                                    </p:anim>
                                  </p:childTnLst>
                                </p:cTn>
                              </p:par>
                              <p:par>
                                <p:cTn id="32" presetID="2" presetClass="entr" presetSubtype="6" fill="hold" grpId="0" nodeType="withEffect">
                                  <p:stCondLst>
                                    <p:cond delay="0"/>
                                  </p:stCondLst>
                                  <p:childTnLst>
                                    <p:set>
                                      <p:cBhvr>
                                        <p:cTn id="33" dur="1" fill="hold">
                                          <p:stCondLst>
                                            <p:cond delay="0"/>
                                          </p:stCondLst>
                                        </p:cTn>
                                        <p:tgtEl>
                                          <p:spTgt spid="20"/>
                                        </p:tgtEl>
                                        <p:attrNameLst>
                                          <p:attrName>style.visibility</p:attrName>
                                        </p:attrNameLst>
                                      </p:cBhvr>
                                      <p:to>
                                        <p:strVal val="visible"/>
                                      </p:to>
                                    </p:set>
                                    <p:anim calcmode="lin" valueType="num">
                                      <p:cBhvr additive="base">
                                        <p:cTn id="34" dur="3000" fill="hold"/>
                                        <p:tgtEl>
                                          <p:spTgt spid="20"/>
                                        </p:tgtEl>
                                        <p:attrNameLst>
                                          <p:attrName>ppt_x</p:attrName>
                                        </p:attrNameLst>
                                      </p:cBhvr>
                                      <p:tavLst>
                                        <p:tav tm="0">
                                          <p:val>
                                            <p:strVal val="1+#ppt_w/2"/>
                                          </p:val>
                                        </p:tav>
                                        <p:tav tm="100000">
                                          <p:val>
                                            <p:strVal val="#ppt_x"/>
                                          </p:val>
                                        </p:tav>
                                      </p:tavLst>
                                    </p:anim>
                                    <p:anim calcmode="lin" valueType="num">
                                      <p:cBhvr additive="base">
                                        <p:cTn id="35" dur="3000" fill="hold"/>
                                        <p:tgtEl>
                                          <p:spTgt spid="20"/>
                                        </p:tgtEl>
                                        <p:attrNameLst>
                                          <p:attrName>ppt_y</p:attrName>
                                        </p:attrNameLst>
                                      </p:cBhvr>
                                      <p:tavLst>
                                        <p:tav tm="0">
                                          <p:val>
                                            <p:strVal val="1+#ppt_h/2"/>
                                          </p:val>
                                        </p:tav>
                                        <p:tav tm="100000">
                                          <p:val>
                                            <p:strVal val="#ppt_y"/>
                                          </p:val>
                                        </p:tav>
                                      </p:tavLst>
                                    </p:anim>
                                  </p:childTnLst>
                                </p:cTn>
                              </p:par>
                              <p:par>
                                <p:cTn id="36" presetID="2" presetClass="entr" presetSubtype="6" fill="hold" grpId="0" nodeType="withEffect">
                                  <p:stCondLst>
                                    <p:cond delay="0"/>
                                  </p:stCondLst>
                                  <p:childTnLst>
                                    <p:set>
                                      <p:cBhvr>
                                        <p:cTn id="37" dur="1" fill="hold">
                                          <p:stCondLst>
                                            <p:cond delay="0"/>
                                          </p:stCondLst>
                                        </p:cTn>
                                        <p:tgtEl>
                                          <p:spTgt spid="21"/>
                                        </p:tgtEl>
                                        <p:attrNameLst>
                                          <p:attrName>style.visibility</p:attrName>
                                        </p:attrNameLst>
                                      </p:cBhvr>
                                      <p:to>
                                        <p:strVal val="visible"/>
                                      </p:to>
                                    </p:set>
                                    <p:anim calcmode="lin" valueType="num">
                                      <p:cBhvr additive="base">
                                        <p:cTn id="38" dur="3000" fill="hold"/>
                                        <p:tgtEl>
                                          <p:spTgt spid="21"/>
                                        </p:tgtEl>
                                        <p:attrNameLst>
                                          <p:attrName>ppt_x</p:attrName>
                                        </p:attrNameLst>
                                      </p:cBhvr>
                                      <p:tavLst>
                                        <p:tav tm="0">
                                          <p:val>
                                            <p:strVal val="1+#ppt_w/2"/>
                                          </p:val>
                                        </p:tav>
                                        <p:tav tm="100000">
                                          <p:val>
                                            <p:strVal val="#ppt_x"/>
                                          </p:val>
                                        </p:tav>
                                      </p:tavLst>
                                    </p:anim>
                                    <p:anim calcmode="lin" valueType="num">
                                      <p:cBhvr additive="base">
                                        <p:cTn id="39" dur="3000" fill="hold"/>
                                        <p:tgtEl>
                                          <p:spTgt spid="21"/>
                                        </p:tgtEl>
                                        <p:attrNameLst>
                                          <p:attrName>ppt_y</p:attrName>
                                        </p:attrNameLst>
                                      </p:cBhvr>
                                      <p:tavLst>
                                        <p:tav tm="0">
                                          <p:val>
                                            <p:strVal val="1+#ppt_h/2"/>
                                          </p:val>
                                        </p:tav>
                                        <p:tav tm="100000">
                                          <p:val>
                                            <p:strVal val="#ppt_y"/>
                                          </p:val>
                                        </p:tav>
                                      </p:tavLst>
                                    </p:anim>
                                  </p:childTnLst>
                                </p:cTn>
                              </p:par>
                              <p:par>
                                <p:cTn id="40" presetID="2" presetClass="entr" presetSubtype="6" fill="hold" grpId="0" nodeType="withEffect">
                                  <p:stCondLst>
                                    <p:cond delay="0"/>
                                  </p:stCondLst>
                                  <p:childTnLst>
                                    <p:set>
                                      <p:cBhvr>
                                        <p:cTn id="41" dur="1" fill="hold">
                                          <p:stCondLst>
                                            <p:cond delay="0"/>
                                          </p:stCondLst>
                                        </p:cTn>
                                        <p:tgtEl>
                                          <p:spTgt spid="22"/>
                                        </p:tgtEl>
                                        <p:attrNameLst>
                                          <p:attrName>style.visibility</p:attrName>
                                        </p:attrNameLst>
                                      </p:cBhvr>
                                      <p:to>
                                        <p:strVal val="visible"/>
                                      </p:to>
                                    </p:set>
                                    <p:anim calcmode="lin" valueType="num">
                                      <p:cBhvr additive="base">
                                        <p:cTn id="42" dur="3000" fill="hold"/>
                                        <p:tgtEl>
                                          <p:spTgt spid="22"/>
                                        </p:tgtEl>
                                        <p:attrNameLst>
                                          <p:attrName>ppt_x</p:attrName>
                                        </p:attrNameLst>
                                      </p:cBhvr>
                                      <p:tavLst>
                                        <p:tav tm="0">
                                          <p:val>
                                            <p:strVal val="1+#ppt_w/2"/>
                                          </p:val>
                                        </p:tav>
                                        <p:tav tm="100000">
                                          <p:val>
                                            <p:strVal val="#ppt_x"/>
                                          </p:val>
                                        </p:tav>
                                      </p:tavLst>
                                    </p:anim>
                                    <p:anim calcmode="lin" valueType="num">
                                      <p:cBhvr additive="base">
                                        <p:cTn id="43" dur="3000" fill="hold"/>
                                        <p:tgtEl>
                                          <p:spTgt spid="22"/>
                                        </p:tgtEl>
                                        <p:attrNameLst>
                                          <p:attrName>ppt_y</p:attrName>
                                        </p:attrNameLst>
                                      </p:cBhvr>
                                      <p:tavLst>
                                        <p:tav tm="0">
                                          <p:val>
                                            <p:strVal val="1+#ppt_h/2"/>
                                          </p:val>
                                        </p:tav>
                                        <p:tav tm="100000">
                                          <p:val>
                                            <p:strVal val="#ppt_y"/>
                                          </p:val>
                                        </p:tav>
                                      </p:tavLst>
                                    </p:anim>
                                  </p:childTnLst>
                                </p:cTn>
                              </p:par>
                              <p:par>
                                <p:cTn id="44" presetID="2" presetClass="entr" presetSubtype="6" fill="hold" grpId="0" nodeType="withEffect">
                                  <p:stCondLst>
                                    <p:cond delay="0"/>
                                  </p:stCondLst>
                                  <p:childTnLst>
                                    <p:set>
                                      <p:cBhvr>
                                        <p:cTn id="45" dur="1" fill="hold">
                                          <p:stCondLst>
                                            <p:cond delay="0"/>
                                          </p:stCondLst>
                                        </p:cTn>
                                        <p:tgtEl>
                                          <p:spTgt spid="23"/>
                                        </p:tgtEl>
                                        <p:attrNameLst>
                                          <p:attrName>style.visibility</p:attrName>
                                        </p:attrNameLst>
                                      </p:cBhvr>
                                      <p:to>
                                        <p:strVal val="visible"/>
                                      </p:to>
                                    </p:set>
                                    <p:anim calcmode="lin" valueType="num">
                                      <p:cBhvr additive="base">
                                        <p:cTn id="46" dur="3000" fill="hold"/>
                                        <p:tgtEl>
                                          <p:spTgt spid="23"/>
                                        </p:tgtEl>
                                        <p:attrNameLst>
                                          <p:attrName>ppt_x</p:attrName>
                                        </p:attrNameLst>
                                      </p:cBhvr>
                                      <p:tavLst>
                                        <p:tav tm="0">
                                          <p:val>
                                            <p:strVal val="1+#ppt_w/2"/>
                                          </p:val>
                                        </p:tav>
                                        <p:tav tm="100000">
                                          <p:val>
                                            <p:strVal val="#ppt_x"/>
                                          </p:val>
                                        </p:tav>
                                      </p:tavLst>
                                    </p:anim>
                                    <p:anim calcmode="lin" valueType="num">
                                      <p:cBhvr additive="base">
                                        <p:cTn id="47" dur="3000" fill="hold"/>
                                        <p:tgtEl>
                                          <p:spTgt spid="23"/>
                                        </p:tgtEl>
                                        <p:attrNameLst>
                                          <p:attrName>ppt_y</p:attrName>
                                        </p:attrNameLst>
                                      </p:cBhvr>
                                      <p:tavLst>
                                        <p:tav tm="0">
                                          <p:val>
                                            <p:strVal val="1+#ppt_h/2"/>
                                          </p:val>
                                        </p:tav>
                                        <p:tav tm="100000">
                                          <p:val>
                                            <p:strVal val="#ppt_y"/>
                                          </p:val>
                                        </p:tav>
                                      </p:tavLst>
                                    </p:anim>
                                  </p:childTnLst>
                                </p:cTn>
                              </p:par>
                              <p:par>
                                <p:cTn id="48" presetID="2" presetClass="entr" presetSubtype="6" fill="hold" grpId="0" nodeType="withEffect">
                                  <p:stCondLst>
                                    <p:cond delay="0"/>
                                  </p:stCondLst>
                                  <p:childTnLst>
                                    <p:set>
                                      <p:cBhvr>
                                        <p:cTn id="49" dur="1" fill="hold">
                                          <p:stCondLst>
                                            <p:cond delay="0"/>
                                          </p:stCondLst>
                                        </p:cTn>
                                        <p:tgtEl>
                                          <p:spTgt spid="24"/>
                                        </p:tgtEl>
                                        <p:attrNameLst>
                                          <p:attrName>style.visibility</p:attrName>
                                        </p:attrNameLst>
                                      </p:cBhvr>
                                      <p:to>
                                        <p:strVal val="visible"/>
                                      </p:to>
                                    </p:set>
                                    <p:anim calcmode="lin" valueType="num">
                                      <p:cBhvr additive="base">
                                        <p:cTn id="50" dur="3000" fill="hold"/>
                                        <p:tgtEl>
                                          <p:spTgt spid="24"/>
                                        </p:tgtEl>
                                        <p:attrNameLst>
                                          <p:attrName>ppt_x</p:attrName>
                                        </p:attrNameLst>
                                      </p:cBhvr>
                                      <p:tavLst>
                                        <p:tav tm="0">
                                          <p:val>
                                            <p:strVal val="1+#ppt_w/2"/>
                                          </p:val>
                                        </p:tav>
                                        <p:tav tm="100000">
                                          <p:val>
                                            <p:strVal val="#ppt_x"/>
                                          </p:val>
                                        </p:tav>
                                      </p:tavLst>
                                    </p:anim>
                                    <p:anim calcmode="lin" valueType="num">
                                      <p:cBhvr additive="base">
                                        <p:cTn id="51" dur="3000" fill="hold"/>
                                        <p:tgtEl>
                                          <p:spTgt spid="24"/>
                                        </p:tgtEl>
                                        <p:attrNameLst>
                                          <p:attrName>ppt_y</p:attrName>
                                        </p:attrNameLst>
                                      </p:cBhvr>
                                      <p:tavLst>
                                        <p:tav tm="0">
                                          <p:val>
                                            <p:strVal val="1+#ppt_h/2"/>
                                          </p:val>
                                        </p:tav>
                                        <p:tav tm="100000">
                                          <p:val>
                                            <p:strVal val="#ppt_y"/>
                                          </p:val>
                                        </p:tav>
                                      </p:tavLst>
                                    </p:anim>
                                  </p:childTnLst>
                                </p:cTn>
                              </p:par>
                              <p:par>
                                <p:cTn id="52" presetID="2" presetClass="entr" presetSubtype="12" fill="hold" grpId="0" nodeType="withEffect">
                                  <p:stCondLst>
                                    <p:cond delay="0"/>
                                  </p:stCondLst>
                                  <p:childTnLst>
                                    <p:set>
                                      <p:cBhvr>
                                        <p:cTn id="53" dur="1" fill="hold">
                                          <p:stCondLst>
                                            <p:cond delay="0"/>
                                          </p:stCondLst>
                                        </p:cTn>
                                        <p:tgtEl>
                                          <p:spTgt spid="3"/>
                                        </p:tgtEl>
                                        <p:attrNameLst>
                                          <p:attrName>style.visibility</p:attrName>
                                        </p:attrNameLst>
                                      </p:cBhvr>
                                      <p:to>
                                        <p:strVal val="visible"/>
                                      </p:to>
                                    </p:set>
                                    <p:anim calcmode="lin" valueType="num">
                                      <p:cBhvr additive="base">
                                        <p:cTn id="54" dur="3000" fill="hold"/>
                                        <p:tgtEl>
                                          <p:spTgt spid="3"/>
                                        </p:tgtEl>
                                        <p:attrNameLst>
                                          <p:attrName>ppt_x</p:attrName>
                                        </p:attrNameLst>
                                      </p:cBhvr>
                                      <p:tavLst>
                                        <p:tav tm="0">
                                          <p:val>
                                            <p:strVal val="0-#ppt_w/2"/>
                                          </p:val>
                                        </p:tav>
                                        <p:tav tm="100000">
                                          <p:val>
                                            <p:strVal val="#ppt_x"/>
                                          </p:val>
                                        </p:tav>
                                      </p:tavLst>
                                    </p:anim>
                                    <p:anim calcmode="lin" valueType="num">
                                      <p:cBhvr additive="base">
                                        <p:cTn id="55" dur="3000" fill="hold"/>
                                        <p:tgtEl>
                                          <p:spTgt spid="3"/>
                                        </p:tgtEl>
                                        <p:attrNameLst>
                                          <p:attrName>ppt_y</p:attrName>
                                        </p:attrNameLst>
                                      </p:cBhvr>
                                      <p:tavLst>
                                        <p:tav tm="0">
                                          <p:val>
                                            <p:strVal val="1+#ppt_h/2"/>
                                          </p:val>
                                        </p:tav>
                                        <p:tav tm="100000">
                                          <p:val>
                                            <p:strVal val="#ppt_y"/>
                                          </p:val>
                                        </p:tav>
                                      </p:tavLst>
                                    </p:anim>
                                  </p:childTnLst>
                                </p:cTn>
                              </p:par>
                              <p:par>
                                <p:cTn id="56" presetID="2" presetClass="entr" presetSubtype="12" fill="hold" grpId="0" nodeType="withEffect">
                                  <p:stCondLst>
                                    <p:cond delay="0"/>
                                  </p:stCondLst>
                                  <p:childTnLst>
                                    <p:set>
                                      <p:cBhvr>
                                        <p:cTn id="57" dur="1" fill="hold">
                                          <p:stCondLst>
                                            <p:cond delay="0"/>
                                          </p:stCondLst>
                                        </p:cTn>
                                        <p:tgtEl>
                                          <p:spTgt spid="4"/>
                                        </p:tgtEl>
                                        <p:attrNameLst>
                                          <p:attrName>style.visibility</p:attrName>
                                        </p:attrNameLst>
                                      </p:cBhvr>
                                      <p:to>
                                        <p:strVal val="visible"/>
                                      </p:to>
                                    </p:set>
                                    <p:anim calcmode="lin" valueType="num">
                                      <p:cBhvr additive="base">
                                        <p:cTn id="58" dur="3000" fill="hold"/>
                                        <p:tgtEl>
                                          <p:spTgt spid="4"/>
                                        </p:tgtEl>
                                        <p:attrNameLst>
                                          <p:attrName>ppt_x</p:attrName>
                                        </p:attrNameLst>
                                      </p:cBhvr>
                                      <p:tavLst>
                                        <p:tav tm="0">
                                          <p:val>
                                            <p:strVal val="0-#ppt_w/2"/>
                                          </p:val>
                                        </p:tav>
                                        <p:tav tm="100000">
                                          <p:val>
                                            <p:strVal val="#ppt_x"/>
                                          </p:val>
                                        </p:tav>
                                      </p:tavLst>
                                    </p:anim>
                                    <p:anim calcmode="lin" valueType="num">
                                      <p:cBhvr additive="base">
                                        <p:cTn id="59" dur="3000" fill="hold"/>
                                        <p:tgtEl>
                                          <p:spTgt spid="4"/>
                                        </p:tgtEl>
                                        <p:attrNameLst>
                                          <p:attrName>ppt_y</p:attrName>
                                        </p:attrNameLst>
                                      </p:cBhvr>
                                      <p:tavLst>
                                        <p:tav tm="0">
                                          <p:val>
                                            <p:strVal val="1+#ppt_h/2"/>
                                          </p:val>
                                        </p:tav>
                                        <p:tav tm="100000">
                                          <p:val>
                                            <p:strVal val="#ppt_y"/>
                                          </p:val>
                                        </p:tav>
                                      </p:tavLst>
                                    </p:anim>
                                  </p:childTnLst>
                                </p:cTn>
                              </p:par>
                              <p:par>
                                <p:cTn id="60" presetID="2" presetClass="entr" presetSubtype="12" fill="hold" grpId="0" nodeType="withEffect">
                                  <p:stCondLst>
                                    <p:cond delay="0"/>
                                  </p:stCondLst>
                                  <p:childTnLst>
                                    <p:set>
                                      <p:cBhvr>
                                        <p:cTn id="61" dur="1" fill="hold">
                                          <p:stCondLst>
                                            <p:cond delay="0"/>
                                          </p:stCondLst>
                                        </p:cTn>
                                        <p:tgtEl>
                                          <p:spTgt spid="5"/>
                                        </p:tgtEl>
                                        <p:attrNameLst>
                                          <p:attrName>style.visibility</p:attrName>
                                        </p:attrNameLst>
                                      </p:cBhvr>
                                      <p:to>
                                        <p:strVal val="visible"/>
                                      </p:to>
                                    </p:set>
                                    <p:anim calcmode="lin" valueType="num">
                                      <p:cBhvr additive="base">
                                        <p:cTn id="62" dur="3000" fill="hold"/>
                                        <p:tgtEl>
                                          <p:spTgt spid="5"/>
                                        </p:tgtEl>
                                        <p:attrNameLst>
                                          <p:attrName>ppt_x</p:attrName>
                                        </p:attrNameLst>
                                      </p:cBhvr>
                                      <p:tavLst>
                                        <p:tav tm="0">
                                          <p:val>
                                            <p:strVal val="0-#ppt_w/2"/>
                                          </p:val>
                                        </p:tav>
                                        <p:tav tm="100000">
                                          <p:val>
                                            <p:strVal val="#ppt_x"/>
                                          </p:val>
                                        </p:tav>
                                      </p:tavLst>
                                    </p:anim>
                                    <p:anim calcmode="lin" valueType="num">
                                      <p:cBhvr additive="base">
                                        <p:cTn id="63" dur="3000" fill="hold"/>
                                        <p:tgtEl>
                                          <p:spTgt spid="5"/>
                                        </p:tgtEl>
                                        <p:attrNameLst>
                                          <p:attrName>ppt_y</p:attrName>
                                        </p:attrNameLst>
                                      </p:cBhvr>
                                      <p:tavLst>
                                        <p:tav tm="0">
                                          <p:val>
                                            <p:strVal val="1+#ppt_h/2"/>
                                          </p:val>
                                        </p:tav>
                                        <p:tav tm="100000">
                                          <p:val>
                                            <p:strVal val="#ppt_y"/>
                                          </p:val>
                                        </p:tav>
                                      </p:tavLst>
                                    </p:anim>
                                  </p:childTnLst>
                                </p:cTn>
                              </p:par>
                              <p:par>
                                <p:cTn id="64" presetID="2" presetClass="entr" presetSubtype="12" fill="hold" grpId="0" nodeType="withEffect">
                                  <p:stCondLst>
                                    <p:cond delay="0"/>
                                  </p:stCondLst>
                                  <p:childTnLst>
                                    <p:set>
                                      <p:cBhvr>
                                        <p:cTn id="65" dur="1" fill="hold">
                                          <p:stCondLst>
                                            <p:cond delay="0"/>
                                          </p:stCondLst>
                                        </p:cTn>
                                        <p:tgtEl>
                                          <p:spTgt spid="6"/>
                                        </p:tgtEl>
                                        <p:attrNameLst>
                                          <p:attrName>style.visibility</p:attrName>
                                        </p:attrNameLst>
                                      </p:cBhvr>
                                      <p:to>
                                        <p:strVal val="visible"/>
                                      </p:to>
                                    </p:set>
                                    <p:anim calcmode="lin" valueType="num">
                                      <p:cBhvr additive="base">
                                        <p:cTn id="66" dur="3000" fill="hold"/>
                                        <p:tgtEl>
                                          <p:spTgt spid="6"/>
                                        </p:tgtEl>
                                        <p:attrNameLst>
                                          <p:attrName>ppt_x</p:attrName>
                                        </p:attrNameLst>
                                      </p:cBhvr>
                                      <p:tavLst>
                                        <p:tav tm="0">
                                          <p:val>
                                            <p:strVal val="0-#ppt_w/2"/>
                                          </p:val>
                                        </p:tav>
                                        <p:tav tm="100000">
                                          <p:val>
                                            <p:strVal val="#ppt_x"/>
                                          </p:val>
                                        </p:tav>
                                      </p:tavLst>
                                    </p:anim>
                                    <p:anim calcmode="lin" valueType="num">
                                      <p:cBhvr additive="base">
                                        <p:cTn id="67" dur="3000" fill="hold"/>
                                        <p:tgtEl>
                                          <p:spTgt spid="6"/>
                                        </p:tgtEl>
                                        <p:attrNameLst>
                                          <p:attrName>ppt_y</p:attrName>
                                        </p:attrNameLst>
                                      </p:cBhvr>
                                      <p:tavLst>
                                        <p:tav tm="0">
                                          <p:val>
                                            <p:strVal val="1+#ppt_h/2"/>
                                          </p:val>
                                        </p:tav>
                                        <p:tav tm="100000">
                                          <p:val>
                                            <p:strVal val="#ppt_y"/>
                                          </p:val>
                                        </p:tav>
                                      </p:tavLst>
                                    </p:anim>
                                  </p:childTnLst>
                                </p:cTn>
                              </p:par>
                              <p:par>
                                <p:cTn id="68" presetID="2" presetClass="entr" presetSubtype="12" fill="hold" grpId="0" nodeType="withEffect">
                                  <p:stCondLst>
                                    <p:cond delay="0"/>
                                  </p:stCondLst>
                                  <p:childTnLst>
                                    <p:set>
                                      <p:cBhvr>
                                        <p:cTn id="69" dur="1" fill="hold">
                                          <p:stCondLst>
                                            <p:cond delay="0"/>
                                          </p:stCondLst>
                                        </p:cTn>
                                        <p:tgtEl>
                                          <p:spTgt spid="7"/>
                                        </p:tgtEl>
                                        <p:attrNameLst>
                                          <p:attrName>style.visibility</p:attrName>
                                        </p:attrNameLst>
                                      </p:cBhvr>
                                      <p:to>
                                        <p:strVal val="visible"/>
                                      </p:to>
                                    </p:set>
                                    <p:anim calcmode="lin" valueType="num">
                                      <p:cBhvr additive="base">
                                        <p:cTn id="70" dur="3000" fill="hold"/>
                                        <p:tgtEl>
                                          <p:spTgt spid="7"/>
                                        </p:tgtEl>
                                        <p:attrNameLst>
                                          <p:attrName>ppt_x</p:attrName>
                                        </p:attrNameLst>
                                      </p:cBhvr>
                                      <p:tavLst>
                                        <p:tav tm="0">
                                          <p:val>
                                            <p:strVal val="0-#ppt_w/2"/>
                                          </p:val>
                                        </p:tav>
                                        <p:tav tm="100000">
                                          <p:val>
                                            <p:strVal val="#ppt_x"/>
                                          </p:val>
                                        </p:tav>
                                      </p:tavLst>
                                    </p:anim>
                                    <p:anim calcmode="lin" valueType="num">
                                      <p:cBhvr additive="base">
                                        <p:cTn id="71" dur="3000" fill="hold"/>
                                        <p:tgtEl>
                                          <p:spTgt spid="7"/>
                                        </p:tgtEl>
                                        <p:attrNameLst>
                                          <p:attrName>ppt_y</p:attrName>
                                        </p:attrNameLst>
                                      </p:cBhvr>
                                      <p:tavLst>
                                        <p:tav tm="0">
                                          <p:val>
                                            <p:strVal val="1+#ppt_h/2"/>
                                          </p:val>
                                        </p:tav>
                                        <p:tav tm="100000">
                                          <p:val>
                                            <p:strVal val="#ppt_y"/>
                                          </p:val>
                                        </p:tav>
                                      </p:tavLst>
                                    </p:anim>
                                  </p:childTnLst>
                                </p:cTn>
                              </p:par>
                              <p:par>
                                <p:cTn id="72" presetID="2" presetClass="entr" presetSubtype="12" fill="hold" grpId="0" nodeType="withEffect">
                                  <p:stCondLst>
                                    <p:cond delay="0"/>
                                  </p:stCondLst>
                                  <p:childTnLst>
                                    <p:set>
                                      <p:cBhvr>
                                        <p:cTn id="73" dur="1" fill="hold">
                                          <p:stCondLst>
                                            <p:cond delay="0"/>
                                          </p:stCondLst>
                                        </p:cTn>
                                        <p:tgtEl>
                                          <p:spTgt spid="8"/>
                                        </p:tgtEl>
                                        <p:attrNameLst>
                                          <p:attrName>style.visibility</p:attrName>
                                        </p:attrNameLst>
                                      </p:cBhvr>
                                      <p:to>
                                        <p:strVal val="visible"/>
                                      </p:to>
                                    </p:set>
                                    <p:anim calcmode="lin" valueType="num">
                                      <p:cBhvr additive="base">
                                        <p:cTn id="74" dur="3000" fill="hold"/>
                                        <p:tgtEl>
                                          <p:spTgt spid="8"/>
                                        </p:tgtEl>
                                        <p:attrNameLst>
                                          <p:attrName>ppt_x</p:attrName>
                                        </p:attrNameLst>
                                      </p:cBhvr>
                                      <p:tavLst>
                                        <p:tav tm="0">
                                          <p:val>
                                            <p:strVal val="0-#ppt_w/2"/>
                                          </p:val>
                                        </p:tav>
                                        <p:tav tm="100000">
                                          <p:val>
                                            <p:strVal val="#ppt_x"/>
                                          </p:val>
                                        </p:tav>
                                      </p:tavLst>
                                    </p:anim>
                                    <p:anim calcmode="lin" valueType="num">
                                      <p:cBhvr additive="base">
                                        <p:cTn id="75" dur="3000" fill="hold"/>
                                        <p:tgtEl>
                                          <p:spTgt spid="8"/>
                                        </p:tgtEl>
                                        <p:attrNameLst>
                                          <p:attrName>ppt_y</p:attrName>
                                        </p:attrNameLst>
                                      </p:cBhvr>
                                      <p:tavLst>
                                        <p:tav tm="0">
                                          <p:val>
                                            <p:strVal val="1+#ppt_h/2"/>
                                          </p:val>
                                        </p:tav>
                                        <p:tav tm="100000">
                                          <p:val>
                                            <p:strVal val="#ppt_y"/>
                                          </p:val>
                                        </p:tav>
                                      </p:tavLst>
                                    </p:anim>
                                  </p:childTnLst>
                                </p:cTn>
                              </p:par>
                              <p:par>
                                <p:cTn id="76" presetID="2" presetClass="entr" presetSubtype="12" fill="hold" grpId="0" nodeType="withEffect">
                                  <p:stCondLst>
                                    <p:cond delay="0"/>
                                  </p:stCondLst>
                                  <p:childTnLst>
                                    <p:set>
                                      <p:cBhvr>
                                        <p:cTn id="77" dur="1" fill="hold">
                                          <p:stCondLst>
                                            <p:cond delay="0"/>
                                          </p:stCondLst>
                                        </p:cTn>
                                        <p:tgtEl>
                                          <p:spTgt spid="9"/>
                                        </p:tgtEl>
                                        <p:attrNameLst>
                                          <p:attrName>style.visibility</p:attrName>
                                        </p:attrNameLst>
                                      </p:cBhvr>
                                      <p:to>
                                        <p:strVal val="visible"/>
                                      </p:to>
                                    </p:set>
                                    <p:anim calcmode="lin" valueType="num">
                                      <p:cBhvr additive="base">
                                        <p:cTn id="78" dur="3000" fill="hold"/>
                                        <p:tgtEl>
                                          <p:spTgt spid="9"/>
                                        </p:tgtEl>
                                        <p:attrNameLst>
                                          <p:attrName>ppt_x</p:attrName>
                                        </p:attrNameLst>
                                      </p:cBhvr>
                                      <p:tavLst>
                                        <p:tav tm="0">
                                          <p:val>
                                            <p:strVal val="0-#ppt_w/2"/>
                                          </p:val>
                                        </p:tav>
                                        <p:tav tm="100000">
                                          <p:val>
                                            <p:strVal val="#ppt_x"/>
                                          </p:val>
                                        </p:tav>
                                      </p:tavLst>
                                    </p:anim>
                                    <p:anim calcmode="lin" valueType="num">
                                      <p:cBhvr additive="base">
                                        <p:cTn id="79" dur="3000" fill="hold"/>
                                        <p:tgtEl>
                                          <p:spTgt spid="9"/>
                                        </p:tgtEl>
                                        <p:attrNameLst>
                                          <p:attrName>ppt_y</p:attrName>
                                        </p:attrNameLst>
                                      </p:cBhvr>
                                      <p:tavLst>
                                        <p:tav tm="0">
                                          <p:val>
                                            <p:strVal val="1+#ppt_h/2"/>
                                          </p:val>
                                        </p:tav>
                                        <p:tav tm="100000">
                                          <p:val>
                                            <p:strVal val="#ppt_y"/>
                                          </p:val>
                                        </p:tav>
                                      </p:tavLst>
                                    </p:anim>
                                  </p:childTnLst>
                                </p:cTn>
                              </p:par>
                              <p:par>
                                <p:cTn id="80" presetID="2" presetClass="entr" presetSubtype="12" fill="hold" grpId="0" nodeType="withEffect">
                                  <p:stCondLst>
                                    <p:cond delay="0"/>
                                  </p:stCondLst>
                                  <p:childTnLst>
                                    <p:set>
                                      <p:cBhvr>
                                        <p:cTn id="81" dur="1" fill="hold">
                                          <p:stCondLst>
                                            <p:cond delay="0"/>
                                          </p:stCondLst>
                                        </p:cTn>
                                        <p:tgtEl>
                                          <p:spTgt spid="10"/>
                                        </p:tgtEl>
                                        <p:attrNameLst>
                                          <p:attrName>style.visibility</p:attrName>
                                        </p:attrNameLst>
                                      </p:cBhvr>
                                      <p:to>
                                        <p:strVal val="visible"/>
                                      </p:to>
                                    </p:set>
                                    <p:anim calcmode="lin" valueType="num">
                                      <p:cBhvr additive="base">
                                        <p:cTn id="82" dur="3000" fill="hold"/>
                                        <p:tgtEl>
                                          <p:spTgt spid="10"/>
                                        </p:tgtEl>
                                        <p:attrNameLst>
                                          <p:attrName>ppt_x</p:attrName>
                                        </p:attrNameLst>
                                      </p:cBhvr>
                                      <p:tavLst>
                                        <p:tav tm="0">
                                          <p:val>
                                            <p:strVal val="0-#ppt_w/2"/>
                                          </p:val>
                                        </p:tav>
                                        <p:tav tm="100000">
                                          <p:val>
                                            <p:strVal val="#ppt_x"/>
                                          </p:val>
                                        </p:tav>
                                      </p:tavLst>
                                    </p:anim>
                                    <p:anim calcmode="lin" valueType="num">
                                      <p:cBhvr additive="base">
                                        <p:cTn id="83" dur="3000" fill="hold"/>
                                        <p:tgtEl>
                                          <p:spTgt spid="10"/>
                                        </p:tgtEl>
                                        <p:attrNameLst>
                                          <p:attrName>ppt_y</p:attrName>
                                        </p:attrNameLst>
                                      </p:cBhvr>
                                      <p:tavLst>
                                        <p:tav tm="0">
                                          <p:val>
                                            <p:strVal val="1+#ppt_h/2"/>
                                          </p:val>
                                        </p:tav>
                                        <p:tav tm="100000">
                                          <p:val>
                                            <p:strVal val="#ppt_y"/>
                                          </p:val>
                                        </p:tav>
                                      </p:tavLst>
                                    </p:anim>
                                  </p:childTnLst>
                                </p:cTn>
                              </p:par>
                              <p:par>
                                <p:cTn id="84" presetID="2" presetClass="entr" presetSubtype="12" fill="hold" grpId="0" nodeType="withEffect">
                                  <p:stCondLst>
                                    <p:cond delay="0"/>
                                  </p:stCondLst>
                                  <p:childTnLst>
                                    <p:set>
                                      <p:cBhvr>
                                        <p:cTn id="85" dur="1" fill="hold">
                                          <p:stCondLst>
                                            <p:cond delay="0"/>
                                          </p:stCondLst>
                                        </p:cTn>
                                        <p:tgtEl>
                                          <p:spTgt spid="11"/>
                                        </p:tgtEl>
                                        <p:attrNameLst>
                                          <p:attrName>style.visibility</p:attrName>
                                        </p:attrNameLst>
                                      </p:cBhvr>
                                      <p:to>
                                        <p:strVal val="visible"/>
                                      </p:to>
                                    </p:set>
                                    <p:anim calcmode="lin" valueType="num">
                                      <p:cBhvr additive="base">
                                        <p:cTn id="86" dur="3000" fill="hold"/>
                                        <p:tgtEl>
                                          <p:spTgt spid="11"/>
                                        </p:tgtEl>
                                        <p:attrNameLst>
                                          <p:attrName>ppt_x</p:attrName>
                                        </p:attrNameLst>
                                      </p:cBhvr>
                                      <p:tavLst>
                                        <p:tav tm="0">
                                          <p:val>
                                            <p:strVal val="0-#ppt_w/2"/>
                                          </p:val>
                                        </p:tav>
                                        <p:tav tm="100000">
                                          <p:val>
                                            <p:strVal val="#ppt_x"/>
                                          </p:val>
                                        </p:tav>
                                      </p:tavLst>
                                    </p:anim>
                                    <p:anim calcmode="lin" valueType="num">
                                      <p:cBhvr additive="base">
                                        <p:cTn id="87" dur="3000" fill="hold"/>
                                        <p:tgtEl>
                                          <p:spTgt spid="11"/>
                                        </p:tgtEl>
                                        <p:attrNameLst>
                                          <p:attrName>ppt_y</p:attrName>
                                        </p:attrNameLst>
                                      </p:cBhvr>
                                      <p:tavLst>
                                        <p:tav tm="0">
                                          <p:val>
                                            <p:strVal val="1+#ppt_h/2"/>
                                          </p:val>
                                        </p:tav>
                                        <p:tav tm="100000">
                                          <p:val>
                                            <p:strVal val="#ppt_y"/>
                                          </p:val>
                                        </p:tav>
                                      </p:tavLst>
                                    </p:anim>
                                  </p:childTnLst>
                                </p:cTn>
                              </p:par>
                              <p:par>
                                <p:cTn id="88" presetID="2" presetClass="entr" presetSubtype="12" fill="hold" grpId="0" nodeType="withEffect">
                                  <p:stCondLst>
                                    <p:cond delay="0"/>
                                  </p:stCondLst>
                                  <p:childTnLst>
                                    <p:set>
                                      <p:cBhvr>
                                        <p:cTn id="89" dur="1" fill="hold">
                                          <p:stCondLst>
                                            <p:cond delay="0"/>
                                          </p:stCondLst>
                                        </p:cTn>
                                        <p:tgtEl>
                                          <p:spTgt spid="12"/>
                                        </p:tgtEl>
                                        <p:attrNameLst>
                                          <p:attrName>style.visibility</p:attrName>
                                        </p:attrNameLst>
                                      </p:cBhvr>
                                      <p:to>
                                        <p:strVal val="visible"/>
                                      </p:to>
                                    </p:set>
                                    <p:anim calcmode="lin" valueType="num">
                                      <p:cBhvr additive="base">
                                        <p:cTn id="90" dur="3000" fill="hold"/>
                                        <p:tgtEl>
                                          <p:spTgt spid="12"/>
                                        </p:tgtEl>
                                        <p:attrNameLst>
                                          <p:attrName>ppt_x</p:attrName>
                                        </p:attrNameLst>
                                      </p:cBhvr>
                                      <p:tavLst>
                                        <p:tav tm="0">
                                          <p:val>
                                            <p:strVal val="0-#ppt_w/2"/>
                                          </p:val>
                                        </p:tav>
                                        <p:tav tm="100000">
                                          <p:val>
                                            <p:strVal val="#ppt_x"/>
                                          </p:val>
                                        </p:tav>
                                      </p:tavLst>
                                    </p:anim>
                                    <p:anim calcmode="lin" valueType="num">
                                      <p:cBhvr additive="base">
                                        <p:cTn id="91" dur="3000" fill="hold"/>
                                        <p:tgtEl>
                                          <p:spTgt spid="12"/>
                                        </p:tgtEl>
                                        <p:attrNameLst>
                                          <p:attrName>ppt_y</p:attrName>
                                        </p:attrNameLst>
                                      </p:cBhvr>
                                      <p:tavLst>
                                        <p:tav tm="0">
                                          <p:val>
                                            <p:strVal val="1+#ppt_h/2"/>
                                          </p:val>
                                        </p:tav>
                                        <p:tav tm="100000">
                                          <p:val>
                                            <p:strVal val="#ppt_y"/>
                                          </p:val>
                                        </p:tav>
                                      </p:tavLst>
                                    </p:anim>
                                  </p:childTnLst>
                                </p:cTn>
                              </p:par>
                              <p:par>
                                <p:cTn id="92" presetID="2" presetClass="entr" presetSubtype="12" fill="hold" grpId="0" nodeType="withEffect">
                                  <p:stCondLst>
                                    <p:cond delay="0"/>
                                  </p:stCondLst>
                                  <p:childTnLst>
                                    <p:set>
                                      <p:cBhvr>
                                        <p:cTn id="93" dur="1" fill="hold">
                                          <p:stCondLst>
                                            <p:cond delay="0"/>
                                          </p:stCondLst>
                                        </p:cTn>
                                        <p:tgtEl>
                                          <p:spTgt spid="13"/>
                                        </p:tgtEl>
                                        <p:attrNameLst>
                                          <p:attrName>style.visibility</p:attrName>
                                        </p:attrNameLst>
                                      </p:cBhvr>
                                      <p:to>
                                        <p:strVal val="visible"/>
                                      </p:to>
                                    </p:set>
                                    <p:anim calcmode="lin" valueType="num">
                                      <p:cBhvr additive="base">
                                        <p:cTn id="94" dur="3000" fill="hold"/>
                                        <p:tgtEl>
                                          <p:spTgt spid="13"/>
                                        </p:tgtEl>
                                        <p:attrNameLst>
                                          <p:attrName>ppt_x</p:attrName>
                                        </p:attrNameLst>
                                      </p:cBhvr>
                                      <p:tavLst>
                                        <p:tav tm="0">
                                          <p:val>
                                            <p:strVal val="0-#ppt_w/2"/>
                                          </p:val>
                                        </p:tav>
                                        <p:tav tm="100000">
                                          <p:val>
                                            <p:strVal val="#ppt_x"/>
                                          </p:val>
                                        </p:tav>
                                      </p:tavLst>
                                    </p:anim>
                                    <p:anim calcmode="lin" valueType="num">
                                      <p:cBhvr additive="base">
                                        <p:cTn id="95" dur="3000" fill="hold"/>
                                        <p:tgtEl>
                                          <p:spTgt spid="13"/>
                                        </p:tgtEl>
                                        <p:attrNameLst>
                                          <p:attrName>ppt_y</p:attrName>
                                        </p:attrNameLst>
                                      </p:cBhvr>
                                      <p:tavLst>
                                        <p:tav tm="0">
                                          <p:val>
                                            <p:strVal val="1+#ppt_h/2"/>
                                          </p:val>
                                        </p:tav>
                                        <p:tav tm="100000">
                                          <p:val>
                                            <p:strVal val="#ppt_y"/>
                                          </p:val>
                                        </p:tav>
                                      </p:tavLst>
                                    </p:anim>
                                  </p:childTnLst>
                                </p:cTn>
                              </p:par>
                              <p:par>
                                <p:cTn id="96" presetID="8" presetClass="emph" presetSubtype="0" fill="hold" grpId="1" nodeType="withEffect">
                                  <p:stCondLst>
                                    <p:cond delay="0"/>
                                  </p:stCondLst>
                                  <p:childTnLst>
                                    <p:animRot by="21600000">
                                      <p:cBhvr>
                                        <p:cTn id="97" dur="3000" fill="hold"/>
                                        <p:tgtEl>
                                          <p:spTgt spid="14"/>
                                        </p:tgtEl>
                                        <p:attrNameLst>
                                          <p:attrName>r</p:attrName>
                                        </p:attrNameLst>
                                      </p:cBhvr>
                                    </p:animRot>
                                  </p:childTnLst>
                                </p:cTn>
                              </p:par>
                              <p:par>
                                <p:cTn id="98" presetID="8" presetClass="emph" presetSubtype="0" fill="hold" grpId="1" nodeType="withEffect">
                                  <p:stCondLst>
                                    <p:cond delay="0"/>
                                  </p:stCondLst>
                                  <p:childTnLst>
                                    <p:animRot by="21600000">
                                      <p:cBhvr>
                                        <p:cTn id="99" dur="3000" fill="hold"/>
                                        <p:tgtEl>
                                          <p:spTgt spid="15"/>
                                        </p:tgtEl>
                                        <p:attrNameLst>
                                          <p:attrName>r</p:attrName>
                                        </p:attrNameLst>
                                      </p:cBhvr>
                                    </p:animRot>
                                  </p:childTnLst>
                                </p:cTn>
                              </p:par>
                              <p:par>
                                <p:cTn id="100" presetID="8" presetClass="emph" presetSubtype="0" fill="hold" grpId="1" nodeType="withEffect">
                                  <p:stCondLst>
                                    <p:cond delay="0"/>
                                  </p:stCondLst>
                                  <p:childTnLst>
                                    <p:animRot by="21600000">
                                      <p:cBhvr>
                                        <p:cTn id="101" dur="3000" fill="hold"/>
                                        <p:tgtEl>
                                          <p:spTgt spid="16"/>
                                        </p:tgtEl>
                                        <p:attrNameLst>
                                          <p:attrName>r</p:attrName>
                                        </p:attrNameLst>
                                      </p:cBhvr>
                                    </p:animRot>
                                  </p:childTnLst>
                                </p:cTn>
                              </p:par>
                              <p:par>
                                <p:cTn id="102" presetID="8" presetClass="emph" presetSubtype="0" fill="hold" grpId="1" nodeType="withEffect">
                                  <p:stCondLst>
                                    <p:cond delay="0"/>
                                  </p:stCondLst>
                                  <p:childTnLst>
                                    <p:animRot by="21600000">
                                      <p:cBhvr>
                                        <p:cTn id="103" dur="3000" fill="hold"/>
                                        <p:tgtEl>
                                          <p:spTgt spid="17"/>
                                        </p:tgtEl>
                                        <p:attrNameLst>
                                          <p:attrName>r</p:attrName>
                                        </p:attrNameLst>
                                      </p:cBhvr>
                                    </p:animRot>
                                  </p:childTnLst>
                                </p:cTn>
                              </p:par>
                              <p:par>
                                <p:cTn id="104" presetID="8" presetClass="emph" presetSubtype="0" fill="hold" grpId="1" nodeType="withEffect">
                                  <p:stCondLst>
                                    <p:cond delay="0"/>
                                  </p:stCondLst>
                                  <p:childTnLst>
                                    <p:animRot by="21600000">
                                      <p:cBhvr>
                                        <p:cTn id="105" dur="3000" fill="hold"/>
                                        <p:tgtEl>
                                          <p:spTgt spid="18"/>
                                        </p:tgtEl>
                                        <p:attrNameLst>
                                          <p:attrName>r</p:attrName>
                                        </p:attrNameLst>
                                      </p:cBhvr>
                                    </p:animRot>
                                  </p:childTnLst>
                                </p:cTn>
                              </p:par>
                              <p:par>
                                <p:cTn id="106" presetID="8" presetClass="emph" presetSubtype="0" fill="hold" grpId="1" nodeType="withEffect">
                                  <p:stCondLst>
                                    <p:cond delay="0"/>
                                  </p:stCondLst>
                                  <p:childTnLst>
                                    <p:animRot by="21600000">
                                      <p:cBhvr>
                                        <p:cTn id="107" dur="3000" fill="hold"/>
                                        <p:tgtEl>
                                          <p:spTgt spid="19"/>
                                        </p:tgtEl>
                                        <p:attrNameLst>
                                          <p:attrName>r</p:attrName>
                                        </p:attrNameLst>
                                      </p:cBhvr>
                                    </p:animRot>
                                  </p:childTnLst>
                                </p:cTn>
                              </p:par>
                              <p:par>
                                <p:cTn id="108" presetID="8" presetClass="emph" presetSubtype="0" fill="hold" grpId="1" nodeType="withEffect">
                                  <p:stCondLst>
                                    <p:cond delay="0"/>
                                  </p:stCondLst>
                                  <p:childTnLst>
                                    <p:animRot by="21600000">
                                      <p:cBhvr>
                                        <p:cTn id="109" dur="3000" fill="hold"/>
                                        <p:tgtEl>
                                          <p:spTgt spid="20"/>
                                        </p:tgtEl>
                                        <p:attrNameLst>
                                          <p:attrName>r</p:attrName>
                                        </p:attrNameLst>
                                      </p:cBhvr>
                                    </p:animRot>
                                  </p:childTnLst>
                                </p:cTn>
                              </p:par>
                              <p:par>
                                <p:cTn id="110" presetID="8" presetClass="emph" presetSubtype="0" fill="hold" grpId="1" nodeType="withEffect">
                                  <p:stCondLst>
                                    <p:cond delay="0"/>
                                  </p:stCondLst>
                                  <p:childTnLst>
                                    <p:animRot by="21600000">
                                      <p:cBhvr>
                                        <p:cTn id="111" dur="3000" fill="hold"/>
                                        <p:tgtEl>
                                          <p:spTgt spid="21"/>
                                        </p:tgtEl>
                                        <p:attrNameLst>
                                          <p:attrName>r</p:attrName>
                                        </p:attrNameLst>
                                      </p:cBhvr>
                                    </p:animRot>
                                  </p:childTnLst>
                                </p:cTn>
                              </p:par>
                              <p:par>
                                <p:cTn id="112" presetID="8" presetClass="emph" presetSubtype="0" fill="hold" grpId="1" nodeType="withEffect">
                                  <p:stCondLst>
                                    <p:cond delay="0"/>
                                  </p:stCondLst>
                                  <p:childTnLst>
                                    <p:animRot by="21600000">
                                      <p:cBhvr>
                                        <p:cTn id="113" dur="3000" fill="hold"/>
                                        <p:tgtEl>
                                          <p:spTgt spid="22"/>
                                        </p:tgtEl>
                                        <p:attrNameLst>
                                          <p:attrName>r</p:attrName>
                                        </p:attrNameLst>
                                      </p:cBhvr>
                                    </p:animRot>
                                  </p:childTnLst>
                                </p:cTn>
                              </p:par>
                              <p:par>
                                <p:cTn id="114" presetID="8" presetClass="emph" presetSubtype="0" fill="hold" grpId="1" nodeType="withEffect">
                                  <p:stCondLst>
                                    <p:cond delay="0"/>
                                  </p:stCondLst>
                                  <p:childTnLst>
                                    <p:animRot by="21600000">
                                      <p:cBhvr>
                                        <p:cTn id="115" dur="3000" fill="hold"/>
                                        <p:tgtEl>
                                          <p:spTgt spid="23"/>
                                        </p:tgtEl>
                                        <p:attrNameLst>
                                          <p:attrName>r</p:attrName>
                                        </p:attrNameLst>
                                      </p:cBhvr>
                                    </p:animRot>
                                  </p:childTnLst>
                                </p:cTn>
                              </p:par>
                              <p:par>
                                <p:cTn id="116" presetID="8" presetClass="emph" presetSubtype="0" fill="hold" grpId="1" nodeType="withEffect">
                                  <p:stCondLst>
                                    <p:cond delay="0"/>
                                  </p:stCondLst>
                                  <p:childTnLst>
                                    <p:animRot by="21600000">
                                      <p:cBhvr>
                                        <p:cTn id="117" dur="3000" fill="hold"/>
                                        <p:tgtEl>
                                          <p:spTgt spid="24"/>
                                        </p:tgtEl>
                                        <p:attrNameLst>
                                          <p:attrName>r</p:attrName>
                                        </p:attrNameLst>
                                      </p:cBhvr>
                                    </p:animRot>
                                  </p:childTnLst>
                                </p:cTn>
                              </p:par>
                              <p:par>
                                <p:cTn id="118" presetID="8" presetClass="emph" presetSubtype="0" fill="hold" grpId="1" nodeType="withEffect">
                                  <p:stCondLst>
                                    <p:cond delay="0"/>
                                  </p:stCondLst>
                                  <p:childTnLst>
                                    <p:animRot by="-21600000">
                                      <p:cBhvr>
                                        <p:cTn id="119" dur="3000" fill="hold"/>
                                        <p:tgtEl>
                                          <p:spTgt spid="3"/>
                                        </p:tgtEl>
                                        <p:attrNameLst>
                                          <p:attrName>r</p:attrName>
                                        </p:attrNameLst>
                                      </p:cBhvr>
                                    </p:animRot>
                                  </p:childTnLst>
                                </p:cTn>
                              </p:par>
                              <p:par>
                                <p:cTn id="120" presetID="8" presetClass="emph" presetSubtype="0" fill="hold" grpId="1" nodeType="withEffect">
                                  <p:stCondLst>
                                    <p:cond delay="0"/>
                                  </p:stCondLst>
                                  <p:childTnLst>
                                    <p:animRot by="-21600000">
                                      <p:cBhvr>
                                        <p:cTn id="121" dur="3000" fill="hold"/>
                                        <p:tgtEl>
                                          <p:spTgt spid="4"/>
                                        </p:tgtEl>
                                        <p:attrNameLst>
                                          <p:attrName>r</p:attrName>
                                        </p:attrNameLst>
                                      </p:cBhvr>
                                    </p:animRot>
                                  </p:childTnLst>
                                </p:cTn>
                              </p:par>
                              <p:par>
                                <p:cTn id="122" presetID="8" presetClass="emph" presetSubtype="0" fill="hold" grpId="1" nodeType="withEffect">
                                  <p:stCondLst>
                                    <p:cond delay="0"/>
                                  </p:stCondLst>
                                  <p:childTnLst>
                                    <p:animRot by="-21600000">
                                      <p:cBhvr>
                                        <p:cTn id="123" dur="3000" fill="hold"/>
                                        <p:tgtEl>
                                          <p:spTgt spid="5"/>
                                        </p:tgtEl>
                                        <p:attrNameLst>
                                          <p:attrName>r</p:attrName>
                                        </p:attrNameLst>
                                      </p:cBhvr>
                                    </p:animRot>
                                  </p:childTnLst>
                                </p:cTn>
                              </p:par>
                              <p:par>
                                <p:cTn id="124" presetID="8" presetClass="emph" presetSubtype="0" fill="hold" grpId="1" nodeType="withEffect">
                                  <p:stCondLst>
                                    <p:cond delay="0"/>
                                  </p:stCondLst>
                                  <p:childTnLst>
                                    <p:animRot by="-21600000">
                                      <p:cBhvr>
                                        <p:cTn id="125" dur="3000" fill="hold"/>
                                        <p:tgtEl>
                                          <p:spTgt spid="6"/>
                                        </p:tgtEl>
                                        <p:attrNameLst>
                                          <p:attrName>r</p:attrName>
                                        </p:attrNameLst>
                                      </p:cBhvr>
                                    </p:animRot>
                                  </p:childTnLst>
                                </p:cTn>
                              </p:par>
                              <p:par>
                                <p:cTn id="126" presetID="8" presetClass="emph" presetSubtype="0" fill="hold" grpId="1" nodeType="withEffect">
                                  <p:stCondLst>
                                    <p:cond delay="0"/>
                                  </p:stCondLst>
                                  <p:childTnLst>
                                    <p:animRot by="-21600000">
                                      <p:cBhvr>
                                        <p:cTn id="127" dur="3000" fill="hold"/>
                                        <p:tgtEl>
                                          <p:spTgt spid="7"/>
                                        </p:tgtEl>
                                        <p:attrNameLst>
                                          <p:attrName>r</p:attrName>
                                        </p:attrNameLst>
                                      </p:cBhvr>
                                    </p:animRot>
                                  </p:childTnLst>
                                </p:cTn>
                              </p:par>
                              <p:par>
                                <p:cTn id="128" presetID="8" presetClass="emph" presetSubtype="0" fill="hold" grpId="1" nodeType="withEffect">
                                  <p:stCondLst>
                                    <p:cond delay="0"/>
                                  </p:stCondLst>
                                  <p:childTnLst>
                                    <p:animRot by="-21600000">
                                      <p:cBhvr>
                                        <p:cTn id="129" dur="3000" fill="hold"/>
                                        <p:tgtEl>
                                          <p:spTgt spid="8"/>
                                        </p:tgtEl>
                                        <p:attrNameLst>
                                          <p:attrName>r</p:attrName>
                                        </p:attrNameLst>
                                      </p:cBhvr>
                                    </p:animRot>
                                  </p:childTnLst>
                                </p:cTn>
                              </p:par>
                              <p:par>
                                <p:cTn id="130" presetID="8" presetClass="emph" presetSubtype="0" fill="hold" grpId="1" nodeType="withEffect">
                                  <p:stCondLst>
                                    <p:cond delay="0"/>
                                  </p:stCondLst>
                                  <p:childTnLst>
                                    <p:animRot by="-21600000">
                                      <p:cBhvr>
                                        <p:cTn id="131" dur="3000" fill="hold"/>
                                        <p:tgtEl>
                                          <p:spTgt spid="9"/>
                                        </p:tgtEl>
                                        <p:attrNameLst>
                                          <p:attrName>r</p:attrName>
                                        </p:attrNameLst>
                                      </p:cBhvr>
                                    </p:animRot>
                                  </p:childTnLst>
                                </p:cTn>
                              </p:par>
                              <p:par>
                                <p:cTn id="132" presetID="8" presetClass="emph" presetSubtype="0" fill="hold" grpId="1" nodeType="withEffect">
                                  <p:stCondLst>
                                    <p:cond delay="0"/>
                                  </p:stCondLst>
                                  <p:childTnLst>
                                    <p:animRot by="-21600000">
                                      <p:cBhvr>
                                        <p:cTn id="133" dur="3000" fill="hold"/>
                                        <p:tgtEl>
                                          <p:spTgt spid="10"/>
                                        </p:tgtEl>
                                        <p:attrNameLst>
                                          <p:attrName>r</p:attrName>
                                        </p:attrNameLst>
                                      </p:cBhvr>
                                    </p:animRot>
                                  </p:childTnLst>
                                </p:cTn>
                              </p:par>
                              <p:par>
                                <p:cTn id="134" presetID="8" presetClass="emph" presetSubtype="0" fill="hold" grpId="1" nodeType="withEffect">
                                  <p:stCondLst>
                                    <p:cond delay="0"/>
                                  </p:stCondLst>
                                  <p:childTnLst>
                                    <p:animRot by="-21600000">
                                      <p:cBhvr>
                                        <p:cTn id="135" dur="3000" fill="hold"/>
                                        <p:tgtEl>
                                          <p:spTgt spid="11"/>
                                        </p:tgtEl>
                                        <p:attrNameLst>
                                          <p:attrName>r</p:attrName>
                                        </p:attrNameLst>
                                      </p:cBhvr>
                                    </p:animRot>
                                  </p:childTnLst>
                                </p:cTn>
                              </p:par>
                              <p:par>
                                <p:cTn id="136" presetID="8" presetClass="emph" presetSubtype="0" fill="hold" grpId="1" nodeType="withEffect">
                                  <p:stCondLst>
                                    <p:cond delay="0"/>
                                  </p:stCondLst>
                                  <p:childTnLst>
                                    <p:animRot by="-21600000">
                                      <p:cBhvr>
                                        <p:cTn id="137" dur="3000" fill="hold"/>
                                        <p:tgtEl>
                                          <p:spTgt spid="12"/>
                                        </p:tgtEl>
                                        <p:attrNameLst>
                                          <p:attrName>r</p:attrName>
                                        </p:attrNameLst>
                                      </p:cBhvr>
                                    </p:animRot>
                                  </p:childTnLst>
                                </p:cTn>
                              </p:par>
                              <p:par>
                                <p:cTn id="138" presetID="8" presetClass="emph" presetSubtype="0" fill="hold" grpId="1" nodeType="withEffect">
                                  <p:stCondLst>
                                    <p:cond delay="0"/>
                                  </p:stCondLst>
                                  <p:childTnLst>
                                    <p:animRot by="-21600000">
                                      <p:cBhvr>
                                        <p:cTn id="139" dur="3000" fill="hold"/>
                                        <p:tgtEl>
                                          <p:spTgt spid="13"/>
                                        </p:tgtEl>
                                        <p:attrNameLst>
                                          <p:attrName>r</p:attrName>
                                        </p:attrNameLst>
                                      </p:cBhvr>
                                    </p:animRot>
                                  </p:childTnLst>
                                </p:cTn>
                              </p:par>
                              <p:par>
                                <p:cTn id="140" presetID="2" presetClass="entr" presetSubtype="6" fill="hold" grpId="0" nodeType="withEffect">
                                  <p:stCondLst>
                                    <p:cond delay="0"/>
                                  </p:stCondLst>
                                  <p:childTnLst>
                                    <p:set>
                                      <p:cBhvr>
                                        <p:cTn id="141" dur="1" fill="hold">
                                          <p:stCondLst>
                                            <p:cond delay="0"/>
                                          </p:stCondLst>
                                        </p:cTn>
                                        <p:tgtEl>
                                          <p:spTgt spid="25"/>
                                        </p:tgtEl>
                                        <p:attrNameLst>
                                          <p:attrName>style.visibility</p:attrName>
                                        </p:attrNameLst>
                                      </p:cBhvr>
                                      <p:to>
                                        <p:strVal val="visible"/>
                                      </p:to>
                                    </p:set>
                                    <p:anim calcmode="lin" valueType="num">
                                      <p:cBhvr additive="base">
                                        <p:cTn id="142" dur="3000" fill="hold"/>
                                        <p:tgtEl>
                                          <p:spTgt spid="25"/>
                                        </p:tgtEl>
                                        <p:attrNameLst>
                                          <p:attrName>ppt_x</p:attrName>
                                        </p:attrNameLst>
                                      </p:cBhvr>
                                      <p:tavLst>
                                        <p:tav tm="0">
                                          <p:val>
                                            <p:strVal val="1+#ppt_w/2"/>
                                          </p:val>
                                        </p:tav>
                                        <p:tav tm="100000">
                                          <p:val>
                                            <p:strVal val="#ppt_x"/>
                                          </p:val>
                                        </p:tav>
                                      </p:tavLst>
                                    </p:anim>
                                    <p:anim calcmode="lin" valueType="num">
                                      <p:cBhvr additive="base">
                                        <p:cTn id="143" dur="3000" fill="hold"/>
                                        <p:tgtEl>
                                          <p:spTgt spid="25"/>
                                        </p:tgtEl>
                                        <p:attrNameLst>
                                          <p:attrName>ppt_y</p:attrName>
                                        </p:attrNameLst>
                                      </p:cBhvr>
                                      <p:tavLst>
                                        <p:tav tm="0">
                                          <p:val>
                                            <p:strVal val="1+#ppt_h/2"/>
                                          </p:val>
                                        </p:tav>
                                        <p:tav tm="100000">
                                          <p:val>
                                            <p:strVal val="#ppt_y"/>
                                          </p:val>
                                        </p:tav>
                                      </p:tavLst>
                                    </p:anim>
                                  </p:childTnLst>
                                </p:cTn>
                              </p:par>
                              <p:par>
                                <p:cTn id="144" presetID="2" presetClass="entr" presetSubtype="6" fill="hold" grpId="0" nodeType="withEffect">
                                  <p:stCondLst>
                                    <p:cond delay="0"/>
                                  </p:stCondLst>
                                  <p:childTnLst>
                                    <p:set>
                                      <p:cBhvr>
                                        <p:cTn id="145" dur="1" fill="hold">
                                          <p:stCondLst>
                                            <p:cond delay="0"/>
                                          </p:stCondLst>
                                        </p:cTn>
                                        <p:tgtEl>
                                          <p:spTgt spid="26"/>
                                        </p:tgtEl>
                                        <p:attrNameLst>
                                          <p:attrName>style.visibility</p:attrName>
                                        </p:attrNameLst>
                                      </p:cBhvr>
                                      <p:to>
                                        <p:strVal val="visible"/>
                                      </p:to>
                                    </p:set>
                                    <p:anim calcmode="lin" valueType="num">
                                      <p:cBhvr additive="base">
                                        <p:cTn id="146" dur="3000" fill="hold"/>
                                        <p:tgtEl>
                                          <p:spTgt spid="26"/>
                                        </p:tgtEl>
                                        <p:attrNameLst>
                                          <p:attrName>ppt_x</p:attrName>
                                        </p:attrNameLst>
                                      </p:cBhvr>
                                      <p:tavLst>
                                        <p:tav tm="0">
                                          <p:val>
                                            <p:strVal val="1+#ppt_w/2"/>
                                          </p:val>
                                        </p:tav>
                                        <p:tav tm="100000">
                                          <p:val>
                                            <p:strVal val="#ppt_x"/>
                                          </p:val>
                                        </p:tav>
                                      </p:tavLst>
                                    </p:anim>
                                    <p:anim calcmode="lin" valueType="num">
                                      <p:cBhvr additive="base">
                                        <p:cTn id="147" dur="3000" fill="hold"/>
                                        <p:tgtEl>
                                          <p:spTgt spid="26"/>
                                        </p:tgtEl>
                                        <p:attrNameLst>
                                          <p:attrName>ppt_y</p:attrName>
                                        </p:attrNameLst>
                                      </p:cBhvr>
                                      <p:tavLst>
                                        <p:tav tm="0">
                                          <p:val>
                                            <p:strVal val="1+#ppt_h/2"/>
                                          </p:val>
                                        </p:tav>
                                        <p:tav tm="100000">
                                          <p:val>
                                            <p:strVal val="#ppt_y"/>
                                          </p:val>
                                        </p:tav>
                                      </p:tavLst>
                                    </p:anim>
                                  </p:childTnLst>
                                </p:cTn>
                              </p:par>
                              <p:par>
                                <p:cTn id="148" presetID="2" presetClass="entr" presetSubtype="6" fill="hold" grpId="0" nodeType="withEffect">
                                  <p:stCondLst>
                                    <p:cond delay="0"/>
                                  </p:stCondLst>
                                  <p:childTnLst>
                                    <p:set>
                                      <p:cBhvr>
                                        <p:cTn id="149" dur="1" fill="hold">
                                          <p:stCondLst>
                                            <p:cond delay="0"/>
                                          </p:stCondLst>
                                        </p:cTn>
                                        <p:tgtEl>
                                          <p:spTgt spid="27"/>
                                        </p:tgtEl>
                                        <p:attrNameLst>
                                          <p:attrName>style.visibility</p:attrName>
                                        </p:attrNameLst>
                                      </p:cBhvr>
                                      <p:to>
                                        <p:strVal val="visible"/>
                                      </p:to>
                                    </p:set>
                                    <p:anim calcmode="lin" valueType="num">
                                      <p:cBhvr additive="base">
                                        <p:cTn id="150" dur="3000" fill="hold"/>
                                        <p:tgtEl>
                                          <p:spTgt spid="27"/>
                                        </p:tgtEl>
                                        <p:attrNameLst>
                                          <p:attrName>ppt_x</p:attrName>
                                        </p:attrNameLst>
                                      </p:cBhvr>
                                      <p:tavLst>
                                        <p:tav tm="0">
                                          <p:val>
                                            <p:strVal val="1+#ppt_w/2"/>
                                          </p:val>
                                        </p:tav>
                                        <p:tav tm="100000">
                                          <p:val>
                                            <p:strVal val="#ppt_x"/>
                                          </p:val>
                                        </p:tav>
                                      </p:tavLst>
                                    </p:anim>
                                    <p:anim calcmode="lin" valueType="num">
                                      <p:cBhvr additive="base">
                                        <p:cTn id="151" dur="3000" fill="hold"/>
                                        <p:tgtEl>
                                          <p:spTgt spid="27"/>
                                        </p:tgtEl>
                                        <p:attrNameLst>
                                          <p:attrName>ppt_y</p:attrName>
                                        </p:attrNameLst>
                                      </p:cBhvr>
                                      <p:tavLst>
                                        <p:tav tm="0">
                                          <p:val>
                                            <p:strVal val="1+#ppt_h/2"/>
                                          </p:val>
                                        </p:tav>
                                        <p:tav tm="100000">
                                          <p:val>
                                            <p:strVal val="#ppt_y"/>
                                          </p:val>
                                        </p:tav>
                                      </p:tavLst>
                                    </p:anim>
                                  </p:childTnLst>
                                </p:cTn>
                              </p:par>
                              <p:par>
                                <p:cTn id="152" presetID="2" presetClass="entr" presetSubtype="6" fill="hold" grpId="0" nodeType="withEffect">
                                  <p:stCondLst>
                                    <p:cond delay="0"/>
                                  </p:stCondLst>
                                  <p:childTnLst>
                                    <p:set>
                                      <p:cBhvr>
                                        <p:cTn id="153" dur="1" fill="hold">
                                          <p:stCondLst>
                                            <p:cond delay="0"/>
                                          </p:stCondLst>
                                        </p:cTn>
                                        <p:tgtEl>
                                          <p:spTgt spid="28"/>
                                        </p:tgtEl>
                                        <p:attrNameLst>
                                          <p:attrName>style.visibility</p:attrName>
                                        </p:attrNameLst>
                                      </p:cBhvr>
                                      <p:to>
                                        <p:strVal val="visible"/>
                                      </p:to>
                                    </p:set>
                                    <p:anim calcmode="lin" valueType="num">
                                      <p:cBhvr additive="base">
                                        <p:cTn id="154" dur="3000" fill="hold"/>
                                        <p:tgtEl>
                                          <p:spTgt spid="28"/>
                                        </p:tgtEl>
                                        <p:attrNameLst>
                                          <p:attrName>ppt_x</p:attrName>
                                        </p:attrNameLst>
                                      </p:cBhvr>
                                      <p:tavLst>
                                        <p:tav tm="0">
                                          <p:val>
                                            <p:strVal val="1+#ppt_w/2"/>
                                          </p:val>
                                        </p:tav>
                                        <p:tav tm="100000">
                                          <p:val>
                                            <p:strVal val="#ppt_x"/>
                                          </p:val>
                                        </p:tav>
                                      </p:tavLst>
                                    </p:anim>
                                    <p:anim calcmode="lin" valueType="num">
                                      <p:cBhvr additive="base">
                                        <p:cTn id="155" dur="3000" fill="hold"/>
                                        <p:tgtEl>
                                          <p:spTgt spid="28"/>
                                        </p:tgtEl>
                                        <p:attrNameLst>
                                          <p:attrName>ppt_y</p:attrName>
                                        </p:attrNameLst>
                                      </p:cBhvr>
                                      <p:tavLst>
                                        <p:tav tm="0">
                                          <p:val>
                                            <p:strVal val="1+#ppt_h/2"/>
                                          </p:val>
                                        </p:tav>
                                        <p:tav tm="100000">
                                          <p:val>
                                            <p:strVal val="#ppt_y"/>
                                          </p:val>
                                        </p:tav>
                                      </p:tavLst>
                                    </p:anim>
                                  </p:childTnLst>
                                </p:cTn>
                              </p:par>
                              <p:par>
                                <p:cTn id="156" presetID="2" presetClass="entr" presetSubtype="6" fill="hold" grpId="0" nodeType="withEffect">
                                  <p:stCondLst>
                                    <p:cond delay="0"/>
                                  </p:stCondLst>
                                  <p:childTnLst>
                                    <p:set>
                                      <p:cBhvr>
                                        <p:cTn id="157" dur="1" fill="hold">
                                          <p:stCondLst>
                                            <p:cond delay="0"/>
                                          </p:stCondLst>
                                        </p:cTn>
                                        <p:tgtEl>
                                          <p:spTgt spid="29"/>
                                        </p:tgtEl>
                                        <p:attrNameLst>
                                          <p:attrName>style.visibility</p:attrName>
                                        </p:attrNameLst>
                                      </p:cBhvr>
                                      <p:to>
                                        <p:strVal val="visible"/>
                                      </p:to>
                                    </p:set>
                                    <p:anim calcmode="lin" valueType="num">
                                      <p:cBhvr additive="base">
                                        <p:cTn id="158" dur="3000" fill="hold"/>
                                        <p:tgtEl>
                                          <p:spTgt spid="29"/>
                                        </p:tgtEl>
                                        <p:attrNameLst>
                                          <p:attrName>ppt_x</p:attrName>
                                        </p:attrNameLst>
                                      </p:cBhvr>
                                      <p:tavLst>
                                        <p:tav tm="0">
                                          <p:val>
                                            <p:strVal val="1+#ppt_w/2"/>
                                          </p:val>
                                        </p:tav>
                                        <p:tav tm="100000">
                                          <p:val>
                                            <p:strVal val="#ppt_x"/>
                                          </p:val>
                                        </p:tav>
                                      </p:tavLst>
                                    </p:anim>
                                    <p:anim calcmode="lin" valueType="num">
                                      <p:cBhvr additive="base">
                                        <p:cTn id="159" dur="3000" fill="hold"/>
                                        <p:tgtEl>
                                          <p:spTgt spid="29"/>
                                        </p:tgtEl>
                                        <p:attrNameLst>
                                          <p:attrName>ppt_y</p:attrName>
                                        </p:attrNameLst>
                                      </p:cBhvr>
                                      <p:tavLst>
                                        <p:tav tm="0">
                                          <p:val>
                                            <p:strVal val="1+#ppt_h/2"/>
                                          </p:val>
                                        </p:tav>
                                        <p:tav tm="100000">
                                          <p:val>
                                            <p:strVal val="#ppt_y"/>
                                          </p:val>
                                        </p:tav>
                                      </p:tavLst>
                                    </p:anim>
                                  </p:childTnLst>
                                </p:cTn>
                              </p:par>
                              <p:par>
                                <p:cTn id="160" presetID="2" presetClass="entr" presetSubtype="6" fill="hold" grpId="0" nodeType="withEffect">
                                  <p:stCondLst>
                                    <p:cond delay="0"/>
                                  </p:stCondLst>
                                  <p:childTnLst>
                                    <p:set>
                                      <p:cBhvr>
                                        <p:cTn id="161" dur="1" fill="hold">
                                          <p:stCondLst>
                                            <p:cond delay="0"/>
                                          </p:stCondLst>
                                        </p:cTn>
                                        <p:tgtEl>
                                          <p:spTgt spid="30"/>
                                        </p:tgtEl>
                                        <p:attrNameLst>
                                          <p:attrName>style.visibility</p:attrName>
                                        </p:attrNameLst>
                                      </p:cBhvr>
                                      <p:to>
                                        <p:strVal val="visible"/>
                                      </p:to>
                                    </p:set>
                                    <p:anim calcmode="lin" valueType="num">
                                      <p:cBhvr additive="base">
                                        <p:cTn id="162" dur="3000" fill="hold"/>
                                        <p:tgtEl>
                                          <p:spTgt spid="30"/>
                                        </p:tgtEl>
                                        <p:attrNameLst>
                                          <p:attrName>ppt_x</p:attrName>
                                        </p:attrNameLst>
                                      </p:cBhvr>
                                      <p:tavLst>
                                        <p:tav tm="0">
                                          <p:val>
                                            <p:strVal val="1+#ppt_w/2"/>
                                          </p:val>
                                        </p:tav>
                                        <p:tav tm="100000">
                                          <p:val>
                                            <p:strVal val="#ppt_x"/>
                                          </p:val>
                                        </p:tav>
                                      </p:tavLst>
                                    </p:anim>
                                    <p:anim calcmode="lin" valueType="num">
                                      <p:cBhvr additive="base">
                                        <p:cTn id="163" dur="3000" fill="hold"/>
                                        <p:tgtEl>
                                          <p:spTgt spid="30"/>
                                        </p:tgtEl>
                                        <p:attrNameLst>
                                          <p:attrName>ppt_y</p:attrName>
                                        </p:attrNameLst>
                                      </p:cBhvr>
                                      <p:tavLst>
                                        <p:tav tm="0">
                                          <p:val>
                                            <p:strVal val="1+#ppt_h/2"/>
                                          </p:val>
                                        </p:tav>
                                        <p:tav tm="100000">
                                          <p:val>
                                            <p:strVal val="#ppt_y"/>
                                          </p:val>
                                        </p:tav>
                                      </p:tavLst>
                                    </p:anim>
                                  </p:childTnLst>
                                </p:cTn>
                              </p:par>
                              <p:par>
                                <p:cTn id="164" presetID="2" presetClass="entr" presetSubtype="6" fill="hold" grpId="0" nodeType="withEffect">
                                  <p:stCondLst>
                                    <p:cond delay="0"/>
                                  </p:stCondLst>
                                  <p:childTnLst>
                                    <p:set>
                                      <p:cBhvr>
                                        <p:cTn id="165" dur="1" fill="hold">
                                          <p:stCondLst>
                                            <p:cond delay="0"/>
                                          </p:stCondLst>
                                        </p:cTn>
                                        <p:tgtEl>
                                          <p:spTgt spid="31"/>
                                        </p:tgtEl>
                                        <p:attrNameLst>
                                          <p:attrName>style.visibility</p:attrName>
                                        </p:attrNameLst>
                                      </p:cBhvr>
                                      <p:to>
                                        <p:strVal val="visible"/>
                                      </p:to>
                                    </p:set>
                                    <p:anim calcmode="lin" valueType="num">
                                      <p:cBhvr additive="base">
                                        <p:cTn id="166" dur="3000" fill="hold"/>
                                        <p:tgtEl>
                                          <p:spTgt spid="31"/>
                                        </p:tgtEl>
                                        <p:attrNameLst>
                                          <p:attrName>ppt_x</p:attrName>
                                        </p:attrNameLst>
                                      </p:cBhvr>
                                      <p:tavLst>
                                        <p:tav tm="0">
                                          <p:val>
                                            <p:strVal val="1+#ppt_w/2"/>
                                          </p:val>
                                        </p:tav>
                                        <p:tav tm="100000">
                                          <p:val>
                                            <p:strVal val="#ppt_x"/>
                                          </p:val>
                                        </p:tav>
                                      </p:tavLst>
                                    </p:anim>
                                    <p:anim calcmode="lin" valueType="num">
                                      <p:cBhvr additive="base">
                                        <p:cTn id="167" dur="3000" fill="hold"/>
                                        <p:tgtEl>
                                          <p:spTgt spid="31"/>
                                        </p:tgtEl>
                                        <p:attrNameLst>
                                          <p:attrName>ppt_y</p:attrName>
                                        </p:attrNameLst>
                                      </p:cBhvr>
                                      <p:tavLst>
                                        <p:tav tm="0">
                                          <p:val>
                                            <p:strVal val="1+#ppt_h/2"/>
                                          </p:val>
                                        </p:tav>
                                        <p:tav tm="100000">
                                          <p:val>
                                            <p:strVal val="#ppt_y"/>
                                          </p:val>
                                        </p:tav>
                                      </p:tavLst>
                                    </p:anim>
                                  </p:childTnLst>
                                </p:cTn>
                              </p:par>
                              <p:par>
                                <p:cTn id="168" presetID="8" presetClass="emph" presetSubtype="0" fill="hold" grpId="1" nodeType="withEffect">
                                  <p:stCondLst>
                                    <p:cond delay="0"/>
                                  </p:stCondLst>
                                  <p:childTnLst>
                                    <p:animRot by="-21600000">
                                      <p:cBhvr>
                                        <p:cTn id="169" dur="3000" fill="hold"/>
                                        <p:tgtEl>
                                          <p:spTgt spid="25"/>
                                        </p:tgtEl>
                                        <p:attrNameLst>
                                          <p:attrName>r</p:attrName>
                                        </p:attrNameLst>
                                      </p:cBhvr>
                                    </p:animRot>
                                  </p:childTnLst>
                                </p:cTn>
                              </p:par>
                              <p:par>
                                <p:cTn id="170" presetID="8" presetClass="emph" presetSubtype="0" fill="hold" grpId="1" nodeType="withEffect">
                                  <p:stCondLst>
                                    <p:cond delay="0"/>
                                  </p:stCondLst>
                                  <p:childTnLst>
                                    <p:animRot by="-21600000">
                                      <p:cBhvr>
                                        <p:cTn id="171" dur="3000" fill="hold"/>
                                        <p:tgtEl>
                                          <p:spTgt spid="26"/>
                                        </p:tgtEl>
                                        <p:attrNameLst>
                                          <p:attrName>r</p:attrName>
                                        </p:attrNameLst>
                                      </p:cBhvr>
                                    </p:animRot>
                                  </p:childTnLst>
                                </p:cTn>
                              </p:par>
                              <p:par>
                                <p:cTn id="172" presetID="8" presetClass="emph" presetSubtype="0" fill="hold" grpId="1" nodeType="withEffect">
                                  <p:stCondLst>
                                    <p:cond delay="0"/>
                                  </p:stCondLst>
                                  <p:childTnLst>
                                    <p:animRot by="-21600000">
                                      <p:cBhvr>
                                        <p:cTn id="173" dur="3000" fill="hold"/>
                                        <p:tgtEl>
                                          <p:spTgt spid="27"/>
                                        </p:tgtEl>
                                        <p:attrNameLst>
                                          <p:attrName>r</p:attrName>
                                        </p:attrNameLst>
                                      </p:cBhvr>
                                    </p:animRot>
                                  </p:childTnLst>
                                </p:cTn>
                              </p:par>
                              <p:par>
                                <p:cTn id="174" presetID="8" presetClass="emph" presetSubtype="0" fill="hold" grpId="1" nodeType="withEffect">
                                  <p:stCondLst>
                                    <p:cond delay="0"/>
                                  </p:stCondLst>
                                  <p:childTnLst>
                                    <p:animRot by="-21600000">
                                      <p:cBhvr>
                                        <p:cTn id="175" dur="3000" fill="hold"/>
                                        <p:tgtEl>
                                          <p:spTgt spid="28"/>
                                        </p:tgtEl>
                                        <p:attrNameLst>
                                          <p:attrName>r</p:attrName>
                                        </p:attrNameLst>
                                      </p:cBhvr>
                                    </p:animRot>
                                  </p:childTnLst>
                                </p:cTn>
                              </p:par>
                              <p:par>
                                <p:cTn id="176" presetID="8" presetClass="emph" presetSubtype="0" fill="hold" grpId="1" nodeType="withEffect">
                                  <p:stCondLst>
                                    <p:cond delay="0"/>
                                  </p:stCondLst>
                                  <p:childTnLst>
                                    <p:animRot by="-21600000">
                                      <p:cBhvr>
                                        <p:cTn id="177" dur="3000" fill="hold"/>
                                        <p:tgtEl>
                                          <p:spTgt spid="29"/>
                                        </p:tgtEl>
                                        <p:attrNameLst>
                                          <p:attrName>r</p:attrName>
                                        </p:attrNameLst>
                                      </p:cBhvr>
                                    </p:animRot>
                                  </p:childTnLst>
                                </p:cTn>
                              </p:par>
                              <p:par>
                                <p:cTn id="178" presetID="8" presetClass="emph" presetSubtype="0" fill="hold" grpId="1" nodeType="withEffect">
                                  <p:stCondLst>
                                    <p:cond delay="0"/>
                                  </p:stCondLst>
                                  <p:childTnLst>
                                    <p:animRot by="-21600000">
                                      <p:cBhvr>
                                        <p:cTn id="179" dur="3000" fill="hold"/>
                                        <p:tgtEl>
                                          <p:spTgt spid="30"/>
                                        </p:tgtEl>
                                        <p:attrNameLst>
                                          <p:attrName>r</p:attrName>
                                        </p:attrNameLst>
                                      </p:cBhvr>
                                    </p:animRot>
                                  </p:childTnLst>
                                </p:cTn>
                              </p:par>
                              <p:par>
                                <p:cTn id="180" presetID="8" presetClass="emph" presetSubtype="0" fill="hold" grpId="1" nodeType="withEffect">
                                  <p:stCondLst>
                                    <p:cond delay="0"/>
                                  </p:stCondLst>
                                  <p:childTnLst>
                                    <p:animRot by="-21600000">
                                      <p:cBhvr>
                                        <p:cTn id="181" dur="3000" fill="hold"/>
                                        <p:tgtEl>
                                          <p:spTgt spid="31"/>
                                        </p:tgtEl>
                                        <p:attrNameLst>
                                          <p:attrName>r</p:attrName>
                                        </p:attrNameLst>
                                      </p:cBhvr>
                                    </p:animRot>
                                  </p:childTnLst>
                                </p:cTn>
                              </p:par>
                              <p:par>
                                <p:cTn id="182" presetID="2" presetClass="entr" presetSubtype="12" fill="hold" grpId="0" nodeType="withEffect">
                                  <p:stCondLst>
                                    <p:cond delay="0"/>
                                  </p:stCondLst>
                                  <p:childTnLst>
                                    <p:set>
                                      <p:cBhvr>
                                        <p:cTn id="183" dur="1" fill="hold">
                                          <p:stCondLst>
                                            <p:cond delay="0"/>
                                          </p:stCondLst>
                                        </p:cTn>
                                        <p:tgtEl>
                                          <p:spTgt spid="32"/>
                                        </p:tgtEl>
                                        <p:attrNameLst>
                                          <p:attrName>style.visibility</p:attrName>
                                        </p:attrNameLst>
                                      </p:cBhvr>
                                      <p:to>
                                        <p:strVal val="visible"/>
                                      </p:to>
                                    </p:set>
                                    <p:anim calcmode="lin" valueType="num">
                                      <p:cBhvr additive="base">
                                        <p:cTn id="184" dur="3000" fill="hold"/>
                                        <p:tgtEl>
                                          <p:spTgt spid="32"/>
                                        </p:tgtEl>
                                        <p:attrNameLst>
                                          <p:attrName>ppt_x</p:attrName>
                                        </p:attrNameLst>
                                      </p:cBhvr>
                                      <p:tavLst>
                                        <p:tav tm="0">
                                          <p:val>
                                            <p:strVal val="0-#ppt_w/2"/>
                                          </p:val>
                                        </p:tav>
                                        <p:tav tm="100000">
                                          <p:val>
                                            <p:strVal val="#ppt_x"/>
                                          </p:val>
                                        </p:tav>
                                      </p:tavLst>
                                    </p:anim>
                                    <p:anim calcmode="lin" valueType="num">
                                      <p:cBhvr additive="base">
                                        <p:cTn id="185" dur="3000" fill="hold"/>
                                        <p:tgtEl>
                                          <p:spTgt spid="32"/>
                                        </p:tgtEl>
                                        <p:attrNameLst>
                                          <p:attrName>ppt_y</p:attrName>
                                        </p:attrNameLst>
                                      </p:cBhvr>
                                      <p:tavLst>
                                        <p:tav tm="0">
                                          <p:val>
                                            <p:strVal val="1+#ppt_h/2"/>
                                          </p:val>
                                        </p:tav>
                                        <p:tav tm="100000">
                                          <p:val>
                                            <p:strVal val="#ppt_y"/>
                                          </p:val>
                                        </p:tav>
                                      </p:tavLst>
                                    </p:anim>
                                  </p:childTnLst>
                                </p:cTn>
                              </p:par>
                              <p:par>
                                <p:cTn id="186" presetID="2" presetClass="entr" presetSubtype="12" fill="hold" grpId="0" nodeType="withEffect">
                                  <p:stCondLst>
                                    <p:cond delay="0"/>
                                  </p:stCondLst>
                                  <p:childTnLst>
                                    <p:set>
                                      <p:cBhvr>
                                        <p:cTn id="187" dur="1" fill="hold">
                                          <p:stCondLst>
                                            <p:cond delay="0"/>
                                          </p:stCondLst>
                                        </p:cTn>
                                        <p:tgtEl>
                                          <p:spTgt spid="33"/>
                                        </p:tgtEl>
                                        <p:attrNameLst>
                                          <p:attrName>style.visibility</p:attrName>
                                        </p:attrNameLst>
                                      </p:cBhvr>
                                      <p:to>
                                        <p:strVal val="visible"/>
                                      </p:to>
                                    </p:set>
                                    <p:anim calcmode="lin" valueType="num">
                                      <p:cBhvr additive="base">
                                        <p:cTn id="188" dur="3000" fill="hold"/>
                                        <p:tgtEl>
                                          <p:spTgt spid="33"/>
                                        </p:tgtEl>
                                        <p:attrNameLst>
                                          <p:attrName>ppt_x</p:attrName>
                                        </p:attrNameLst>
                                      </p:cBhvr>
                                      <p:tavLst>
                                        <p:tav tm="0">
                                          <p:val>
                                            <p:strVal val="0-#ppt_w/2"/>
                                          </p:val>
                                        </p:tav>
                                        <p:tav tm="100000">
                                          <p:val>
                                            <p:strVal val="#ppt_x"/>
                                          </p:val>
                                        </p:tav>
                                      </p:tavLst>
                                    </p:anim>
                                    <p:anim calcmode="lin" valueType="num">
                                      <p:cBhvr additive="base">
                                        <p:cTn id="189" dur="3000" fill="hold"/>
                                        <p:tgtEl>
                                          <p:spTgt spid="33"/>
                                        </p:tgtEl>
                                        <p:attrNameLst>
                                          <p:attrName>ppt_y</p:attrName>
                                        </p:attrNameLst>
                                      </p:cBhvr>
                                      <p:tavLst>
                                        <p:tav tm="0">
                                          <p:val>
                                            <p:strVal val="1+#ppt_h/2"/>
                                          </p:val>
                                        </p:tav>
                                        <p:tav tm="100000">
                                          <p:val>
                                            <p:strVal val="#ppt_y"/>
                                          </p:val>
                                        </p:tav>
                                      </p:tavLst>
                                    </p:anim>
                                  </p:childTnLst>
                                </p:cTn>
                              </p:par>
                              <p:par>
                                <p:cTn id="190" presetID="2" presetClass="entr" presetSubtype="12" fill="hold" grpId="0" nodeType="withEffect">
                                  <p:stCondLst>
                                    <p:cond delay="0"/>
                                  </p:stCondLst>
                                  <p:childTnLst>
                                    <p:set>
                                      <p:cBhvr>
                                        <p:cTn id="191" dur="1" fill="hold">
                                          <p:stCondLst>
                                            <p:cond delay="0"/>
                                          </p:stCondLst>
                                        </p:cTn>
                                        <p:tgtEl>
                                          <p:spTgt spid="34"/>
                                        </p:tgtEl>
                                        <p:attrNameLst>
                                          <p:attrName>style.visibility</p:attrName>
                                        </p:attrNameLst>
                                      </p:cBhvr>
                                      <p:to>
                                        <p:strVal val="visible"/>
                                      </p:to>
                                    </p:set>
                                    <p:anim calcmode="lin" valueType="num">
                                      <p:cBhvr additive="base">
                                        <p:cTn id="192" dur="3000" fill="hold"/>
                                        <p:tgtEl>
                                          <p:spTgt spid="34"/>
                                        </p:tgtEl>
                                        <p:attrNameLst>
                                          <p:attrName>ppt_x</p:attrName>
                                        </p:attrNameLst>
                                      </p:cBhvr>
                                      <p:tavLst>
                                        <p:tav tm="0">
                                          <p:val>
                                            <p:strVal val="0-#ppt_w/2"/>
                                          </p:val>
                                        </p:tav>
                                        <p:tav tm="100000">
                                          <p:val>
                                            <p:strVal val="#ppt_x"/>
                                          </p:val>
                                        </p:tav>
                                      </p:tavLst>
                                    </p:anim>
                                    <p:anim calcmode="lin" valueType="num">
                                      <p:cBhvr additive="base">
                                        <p:cTn id="193" dur="3000" fill="hold"/>
                                        <p:tgtEl>
                                          <p:spTgt spid="34"/>
                                        </p:tgtEl>
                                        <p:attrNameLst>
                                          <p:attrName>ppt_y</p:attrName>
                                        </p:attrNameLst>
                                      </p:cBhvr>
                                      <p:tavLst>
                                        <p:tav tm="0">
                                          <p:val>
                                            <p:strVal val="1+#ppt_h/2"/>
                                          </p:val>
                                        </p:tav>
                                        <p:tav tm="100000">
                                          <p:val>
                                            <p:strVal val="#ppt_y"/>
                                          </p:val>
                                        </p:tav>
                                      </p:tavLst>
                                    </p:anim>
                                  </p:childTnLst>
                                </p:cTn>
                              </p:par>
                              <p:par>
                                <p:cTn id="194" presetID="2" presetClass="entr" presetSubtype="12" fill="hold" grpId="0" nodeType="withEffect">
                                  <p:stCondLst>
                                    <p:cond delay="0"/>
                                  </p:stCondLst>
                                  <p:childTnLst>
                                    <p:set>
                                      <p:cBhvr>
                                        <p:cTn id="195" dur="1" fill="hold">
                                          <p:stCondLst>
                                            <p:cond delay="0"/>
                                          </p:stCondLst>
                                        </p:cTn>
                                        <p:tgtEl>
                                          <p:spTgt spid="35"/>
                                        </p:tgtEl>
                                        <p:attrNameLst>
                                          <p:attrName>style.visibility</p:attrName>
                                        </p:attrNameLst>
                                      </p:cBhvr>
                                      <p:to>
                                        <p:strVal val="visible"/>
                                      </p:to>
                                    </p:set>
                                    <p:anim calcmode="lin" valueType="num">
                                      <p:cBhvr additive="base">
                                        <p:cTn id="196" dur="3000" fill="hold"/>
                                        <p:tgtEl>
                                          <p:spTgt spid="35"/>
                                        </p:tgtEl>
                                        <p:attrNameLst>
                                          <p:attrName>ppt_x</p:attrName>
                                        </p:attrNameLst>
                                      </p:cBhvr>
                                      <p:tavLst>
                                        <p:tav tm="0">
                                          <p:val>
                                            <p:strVal val="0-#ppt_w/2"/>
                                          </p:val>
                                        </p:tav>
                                        <p:tav tm="100000">
                                          <p:val>
                                            <p:strVal val="#ppt_x"/>
                                          </p:val>
                                        </p:tav>
                                      </p:tavLst>
                                    </p:anim>
                                    <p:anim calcmode="lin" valueType="num">
                                      <p:cBhvr additive="base">
                                        <p:cTn id="197" dur="3000" fill="hold"/>
                                        <p:tgtEl>
                                          <p:spTgt spid="35"/>
                                        </p:tgtEl>
                                        <p:attrNameLst>
                                          <p:attrName>ppt_y</p:attrName>
                                        </p:attrNameLst>
                                      </p:cBhvr>
                                      <p:tavLst>
                                        <p:tav tm="0">
                                          <p:val>
                                            <p:strVal val="1+#ppt_h/2"/>
                                          </p:val>
                                        </p:tav>
                                        <p:tav tm="100000">
                                          <p:val>
                                            <p:strVal val="#ppt_y"/>
                                          </p:val>
                                        </p:tav>
                                      </p:tavLst>
                                    </p:anim>
                                  </p:childTnLst>
                                </p:cTn>
                              </p:par>
                              <p:par>
                                <p:cTn id="198" presetID="2" presetClass="entr" presetSubtype="12" fill="hold" grpId="0" nodeType="withEffect">
                                  <p:stCondLst>
                                    <p:cond delay="0"/>
                                  </p:stCondLst>
                                  <p:childTnLst>
                                    <p:set>
                                      <p:cBhvr>
                                        <p:cTn id="199" dur="1" fill="hold">
                                          <p:stCondLst>
                                            <p:cond delay="0"/>
                                          </p:stCondLst>
                                        </p:cTn>
                                        <p:tgtEl>
                                          <p:spTgt spid="36"/>
                                        </p:tgtEl>
                                        <p:attrNameLst>
                                          <p:attrName>style.visibility</p:attrName>
                                        </p:attrNameLst>
                                      </p:cBhvr>
                                      <p:to>
                                        <p:strVal val="visible"/>
                                      </p:to>
                                    </p:set>
                                    <p:anim calcmode="lin" valueType="num">
                                      <p:cBhvr additive="base">
                                        <p:cTn id="200" dur="3000" fill="hold"/>
                                        <p:tgtEl>
                                          <p:spTgt spid="36"/>
                                        </p:tgtEl>
                                        <p:attrNameLst>
                                          <p:attrName>ppt_x</p:attrName>
                                        </p:attrNameLst>
                                      </p:cBhvr>
                                      <p:tavLst>
                                        <p:tav tm="0">
                                          <p:val>
                                            <p:strVal val="0-#ppt_w/2"/>
                                          </p:val>
                                        </p:tav>
                                        <p:tav tm="100000">
                                          <p:val>
                                            <p:strVal val="#ppt_x"/>
                                          </p:val>
                                        </p:tav>
                                      </p:tavLst>
                                    </p:anim>
                                    <p:anim calcmode="lin" valueType="num">
                                      <p:cBhvr additive="base">
                                        <p:cTn id="201" dur="3000" fill="hold"/>
                                        <p:tgtEl>
                                          <p:spTgt spid="36"/>
                                        </p:tgtEl>
                                        <p:attrNameLst>
                                          <p:attrName>ppt_y</p:attrName>
                                        </p:attrNameLst>
                                      </p:cBhvr>
                                      <p:tavLst>
                                        <p:tav tm="0">
                                          <p:val>
                                            <p:strVal val="1+#ppt_h/2"/>
                                          </p:val>
                                        </p:tav>
                                        <p:tav tm="100000">
                                          <p:val>
                                            <p:strVal val="#ppt_y"/>
                                          </p:val>
                                        </p:tav>
                                      </p:tavLst>
                                    </p:anim>
                                  </p:childTnLst>
                                </p:cTn>
                              </p:par>
                              <p:par>
                                <p:cTn id="202" presetID="2" presetClass="entr" presetSubtype="12" fill="hold" grpId="0" nodeType="withEffect">
                                  <p:stCondLst>
                                    <p:cond delay="0"/>
                                  </p:stCondLst>
                                  <p:childTnLst>
                                    <p:set>
                                      <p:cBhvr>
                                        <p:cTn id="203" dur="1" fill="hold">
                                          <p:stCondLst>
                                            <p:cond delay="0"/>
                                          </p:stCondLst>
                                        </p:cTn>
                                        <p:tgtEl>
                                          <p:spTgt spid="37"/>
                                        </p:tgtEl>
                                        <p:attrNameLst>
                                          <p:attrName>style.visibility</p:attrName>
                                        </p:attrNameLst>
                                      </p:cBhvr>
                                      <p:to>
                                        <p:strVal val="visible"/>
                                      </p:to>
                                    </p:set>
                                    <p:anim calcmode="lin" valueType="num">
                                      <p:cBhvr additive="base">
                                        <p:cTn id="204" dur="3000" fill="hold"/>
                                        <p:tgtEl>
                                          <p:spTgt spid="37"/>
                                        </p:tgtEl>
                                        <p:attrNameLst>
                                          <p:attrName>ppt_x</p:attrName>
                                        </p:attrNameLst>
                                      </p:cBhvr>
                                      <p:tavLst>
                                        <p:tav tm="0">
                                          <p:val>
                                            <p:strVal val="0-#ppt_w/2"/>
                                          </p:val>
                                        </p:tav>
                                        <p:tav tm="100000">
                                          <p:val>
                                            <p:strVal val="#ppt_x"/>
                                          </p:val>
                                        </p:tav>
                                      </p:tavLst>
                                    </p:anim>
                                    <p:anim calcmode="lin" valueType="num">
                                      <p:cBhvr additive="base">
                                        <p:cTn id="205" dur="3000" fill="hold"/>
                                        <p:tgtEl>
                                          <p:spTgt spid="37"/>
                                        </p:tgtEl>
                                        <p:attrNameLst>
                                          <p:attrName>ppt_y</p:attrName>
                                        </p:attrNameLst>
                                      </p:cBhvr>
                                      <p:tavLst>
                                        <p:tav tm="0">
                                          <p:val>
                                            <p:strVal val="1+#ppt_h/2"/>
                                          </p:val>
                                        </p:tav>
                                        <p:tav tm="100000">
                                          <p:val>
                                            <p:strVal val="#ppt_y"/>
                                          </p:val>
                                        </p:tav>
                                      </p:tavLst>
                                    </p:anim>
                                  </p:childTnLst>
                                </p:cTn>
                              </p:par>
                              <p:par>
                                <p:cTn id="206" presetID="8" presetClass="emph" presetSubtype="0" fill="hold" grpId="1" nodeType="withEffect">
                                  <p:stCondLst>
                                    <p:cond delay="0"/>
                                  </p:stCondLst>
                                  <p:childTnLst>
                                    <p:animRot by="21600000">
                                      <p:cBhvr>
                                        <p:cTn id="207" dur="3000" fill="hold"/>
                                        <p:tgtEl>
                                          <p:spTgt spid="32"/>
                                        </p:tgtEl>
                                        <p:attrNameLst>
                                          <p:attrName>r</p:attrName>
                                        </p:attrNameLst>
                                      </p:cBhvr>
                                    </p:animRot>
                                  </p:childTnLst>
                                </p:cTn>
                              </p:par>
                              <p:par>
                                <p:cTn id="208" presetID="8" presetClass="emph" presetSubtype="0" fill="hold" grpId="1" nodeType="withEffect">
                                  <p:stCondLst>
                                    <p:cond delay="0"/>
                                  </p:stCondLst>
                                  <p:childTnLst>
                                    <p:animRot by="21600000">
                                      <p:cBhvr>
                                        <p:cTn id="209" dur="3000" fill="hold"/>
                                        <p:tgtEl>
                                          <p:spTgt spid="33"/>
                                        </p:tgtEl>
                                        <p:attrNameLst>
                                          <p:attrName>r</p:attrName>
                                        </p:attrNameLst>
                                      </p:cBhvr>
                                    </p:animRot>
                                  </p:childTnLst>
                                </p:cTn>
                              </p:par>
                              <p:par>
                                <p:cTn id="210" presetID="8" presetClass="emph" presetSubtype="0" fill="hold" grpId="1" nodeType="withEffect">
                                  <p:stCondLst>
                                    <p:cond delay="0"/>
                                  </p:stCondLst>
                                  <p:childTnLst>
                                    <p:animRot by="21600000">
                                      <p:cBhvr>
                                        <p:cTn id="211" dur="3000" fill="hold"/>
                                        <p:tgtEl>
                                          <p:spTgt spid="34"/>
                                        </p:tgtEl>
                                        <p:attrNameLst>
                                          <p:attrName>r</p:attrName>
                                        </p:attrNameLst>
                                      </p:cBhvr>
                                    </p:animRot>
                                  </p:childTnLst>
                                </p:cTn>
                              </p:par>
                              <p:par>
                                <p:cTn id="212" presetID="8" presetClass="emph" presetSubtype="0" fill="hold" grpId="1" nodeType="withEffect">
                                  <p:stCondLst>
                                    <p:cond delay="0"/>
                                  </p:stCondLst>
                                  <p:childTnLst>
                                    <p:animRot by="21600000">
                                      <p:cBhvr>
                                        <p:cTn id="213" dur="3000" fill="hold"/>
                                        <p:tgtEl>
                                          <p:spTgt spid="35"/>
                                        </p:tgtEl>
                                        <p:attrNameLst>
                                          <p:attrName>r</p:attrName>
                                        </p:attrNameLst>
                                      </p:cBhvr>
                                    </p:animRot>
                                  </p:childTnLst>
                                </p:cTn>
                              </p:par>
                              <p:par>
                                <p:cTn id="214" presetID="8" presetClass="emph" presetSubtype="0" fill="hold" grpId="1" nodeType="withEffect">
                                  <p:stCondLst>
                                    <p:cond delay="0"/>
                                  </p:stCondLst>
                                  <p:childTnLst>
                                    <p:animRot by="21600000">
                                      <p:cBhvr>
                                        <p:cTn id="215" dur="3000" fill="hold"/>
                                        <p:tgtEl>
                                          <p:spTgt spid="36"/>
                                        </p:tgtEl>
                                        <p:attrNameLst>
                                          <p:attrName>r</p:attrName>
                                        </p:attrNameLst>
                                      </p:cBhvr>
                                    </p:animRot>
                                  </p:childTnLst>
                                </p:cTn>
                              </p:par>
                              <p:par>
                                <p:cTn id="216" presetID="8" presetClass="emph" presetSubtype="0" fill="hold" grpId="1" nodeType="withEffect">
                                  <p:stCondLst>
                                    <p:cond delay="0"/>
                                  </p:stCondLst>
                                  <p:childTnLst>
                                    <p:animRot by="21600000">
                                      <p:cBhvr>
                                        <p:cTn id="217" dur="3000" fill="hold"/>
                                        <p:tgtEl>
                                          <p:spTgt spid="37"/>
                                        </p:tgtEl>
                                        <p:attrNameLst>
                                          <p:attrName>r</p:attrName>
                                        </p:attrNameLst>
                                      </p:cBhvr>
                                    </p:animRot>
                                  </p:childTnLst>
                                </p:cTn>
                              </p:par>
                            </p:childTnLst>
                          </p:cTn>
                        </p:par>
                        <p:par>
                          <p:cTn id="218" fill="hold">
                            <p:stCondLst>
                              <p:cond delay="3000"/>
                            </p:stCondLst>
                            <p:childTnLst>
                              <p:par>
                                <p:cTn id="219" presetID="2" presetClass="exit" presetSubtype="6" fill="hold" grpId="2" nodeType="afterEffect">
                                  <p:stCondLst>
                                    <p:cond delay="0"/>
                                  </p:stCondLst>
                                  <p:childTnLst>
                                    <p:anim calcmode="lin" valueType="num">
                                      <p:cBhvr additive="base">
                                        <p:cTn id="220" dur="3000"/>
                                        <p:tgtEl>
                                          <p:spTgt spid="14"/>
                                        </p:tgtEl>
                                        <p:attrNameLst>
                                          <p:attrName>ppt_x</p:attrName>
                                        </p:attrNameLst>
                                      </p:cBhvr>
                                      <p:tavLst>
                                        <p:tav tm="0">
                                          <p:val>
                                            <p:strVal val="ppt_x"/>
                                          </p:val>
                                        </p:tav>
                                        <p:tav tm="100000">
                                          <p:val>
                                            <p:strVal val="1+ppt_w/2"/>
                                          </p:val>
                                        </p:tav>
                                      </p:tavLst>
                                    </p:anim>
                                    <p:anim calcmode="lin" valueType="num">
                                      <p:cBhvr additive="base">
                                        <p:cTn id="221" dur="3000"/>
                                        <p:tgtEl>
                                          <p:spTgt spid="14"/>
                                        </p:tgtEl>
                                        <p:attrNameLst>
                                          <p:attrName>ppt_y</p:attrName>
                                        </p:attrNameLst>
                                      </p:cBhvr>
                                      <p:tavLst>
                                        <p:tav tm="0">
                                          <p:val>
                                            <p:strVal val="ppt_y"/>
                                          </p:val>
                                        </p:tav>
                                        <p:tav tm="100000">
                                          <p:val>
                                            <p:strVal val="1+ppt_h/2"/>
                                          </p:val>
                                        </p:tav>
                                      </p:tavLst>
                                    </p:anim>
                                    <p:set>
                                      <p:cBhvr>
                                        <p:cTn id="222" dur="1" fill="hold">
                                          <p:stCondLst>
                                            <p:cond delay="2999"/>
                                          </p:stCondLst>
                                        </p:cTn>
                                        <p:tgtEl>
                                          <p:spTgt spid="14"/>
                                        </p:tgtEl>
                                        <p:attrNameLst>
                                          <p:attrName>style.visibility</p:attrName>
                                        </p:attrNameLst>
                                      </p:cBhvr>
                                      <p:to>
                                        <p:strVal val="hidden"/>
                                      </p:to>
                                    </p:set>
                                  </p:childTnLst>
                                </p:cTn>
                              </p:par>
                              <p:par>
                                <p:cTn id="223" presetID="2" presetClass="exit" presetSubtype="6" fill="hold" grpId="2" nodeType="withEffect">
                                  <p:stCondLst>
                                    <p:cond delay="0"/>
                                  </p:stCondLst>
                                  <p:childTnLst>
                                    <p:anim calcmode="lin" valueType="num">
                                      <p:cBhvr additive="base">
                                        <p:cTn id="224" dur="3000"/>
                                        <p:tgtEl>
                                          <p:spTgt spid="15"/>
                                        </p:tgtEl>
                                        <p:attrNameLst>
                                          <p:attrName>ppt_x</p:attrName>
                                        </p:attrNameLst>
                                      </p:cBhvr>
                                      <p:tavLst>
                                        <p:tav tm="0">
                                          <p:val>
                                            <p:strVal val="ppt_x"/>
                                          </p:val>
                                        </p:tav>
                                        <p:tav tm="100000">
                                          <p:val>
                                            <p:strVal val="1+ppt_w/2"/>
                                          </p:val>
                                        </p:tav>
                                      </p:tavLst>
                                    </p:anim>
                                    <p:anim calcmode="lin" valueType="num">
                                      <p:cBhvr additive="base">
                                        <p:cTn id="225" dur="3000"/>
                                        <p:tgtEl>
                                          <p:spTgt spid="15"/>
                                        </p:tgtEl>
                                        <p:attrNameLst>
                                          <p:attrName>ppt_y</p:attrName>
                                        </p:attrNameLst>
                                      </p:cBhvr>
                                      <p:tavLst>
                                        <p:tav tm="0">
                                          <p:val>
                                            <p:strVal val="ppt_y"/>
                                          </p:val>
                                        </p:tav>
                                        <p:tav tm="100000">
                                          <p:val>
                                            <p:strVal val="1+ppt_h/2"/>
                                          </p:val>
                                        </p:tav>
                                      </p:tavLst>
                                    </p:anim>
                                    <p:set>
                                      <p:cBhvr>
                                        <p:cTn id="226" dur="1" fill="hold">
                                          <p:stCondLst>
                                            <p:cond delay="2999"/>
                                          </p:stCondLst>
                                        </p:cTn>
                                        <p:tgtEl>
                                          <p:spTgt spid="15"/>
                                        </p:tgtEl>
                                        <p:attrNameLst>
                                          <p:attrName>style.visibility</p:attrName>
                                        </p:attrNameLst>
                                      </p:cBhvr>
                                      <p:to>
                                        <p:strVal val="hidden"/>
                                      </p:to>
                                    </p:set>
                                  </p:childTnLst>
                                </p:cTn>
                              </p:par>
                              <p:par>
                                <p:cTn id="227" presetID="2" presetClass="exit" presetSubtype="6" fill="hold" grpId="2" nodeType="withEffect">
                                  <p:stCondLst>
                                    <p:cond delay="0"/>
                                  </p:stCondLst>
                                  <p:childTnLst>
                                    <p:anim calcmode="lin" valueType="num">
                                      <p:cBhvr additive="base">
                                        <p:cTn id="228" dur="3000"/>
                                        <p:tgtEl>
                                          <p:spTgt spid="16"/>
                                        </p:tgtEl>
                                        <p:attrNameLst>
                                          <p:attrName>ppt_x</p:attrName>
                                        </p:attrNameLst>
                                      </p:cBhvr>
                                      <p:tavLst>
                                        <p:tav tm="0">
                                          <p:val>
                                            <p:strVal val="ppt_x"/>
                                          </p:val>
                                        </p:tav>
                                        <p:tav tm="100000">
                                          <p:val>
                                            <p:strVal val="1+ppt_w/2"/>
                                          </p:val>
                                        </p:tav>
                                      </p:tavLst>
                                    </p:anim>
                                    <p:anim calcmode="lin" valueType="num">
                                      <p:cBhvr additive="base">
                                        <p:cTn id="229" dur="3000"/>
                                        <p:tgtEl>
                                          <p:spTgt spid="16"/>
                                        </p:tgtEl>
                                        <p:attrNameLst>
                                          <p:attrName>ppt_y</p:attrName>
                                        </p:attrNameLst>
                                      </p:cBhvr>
                                      <p:tavLst>
                                        <p:tav tm="0">
                                          <p:val>
                                            <p:strVal val="ppt_y"/>
                                          </p:val>
                                        </p:tav>
                                        <p:tav tm="100000">
                                          <p:val>
                                            <p:strVal val="1+ppt_h/2"/>
                                          </p:val>
                                        </p:tav>
                                      </p:tavLst>
                                    </p:anim>
                                    <p:set>
                                      <p:cBhvr>
                                        <p:cTn id="230" dur="1" fill="hold">
                                          <p:stCondLst>
                                            <p:cond delay="2999"/>
                                          </p:stCondLst>
                                        </p:cTn>
                                        <p:tgtEl>
                                          <p:spTgt spid="16"/>
                                        </p:tgtEl>
                                        <p:attrNameLst>
                                          <p:attrName>style.visibility</p:attrName>
                                        </p:attrNameLst>
                                      </p:cBhvr>
                                      <p:to>
                                        <p:strVal val="hidden"/>
                                      </p:to>
                                    </p:set>
                                  </p:childTnLst>
                                </p:cTn>
                              </p:par>
                              <p:par>
                                <p:cTn id="231" presetID="2" presetClass="exit" presetSubtype="6" fill="hold" grpId="2" nodeType="withEffect">
                                  <p:stCondLst>
                                    <p:cond delay="0"/>
                                  </p:stCondLst>
                                  <p:childTnLst>
                                    <p:anim calcmode="lin" valueType="num">
                                      <p:cBhvr additive="base">
                                        <p:cTn id="232" dur="3000"/>
                                        <p:tgtEl>
                                          <p:spTgt spid="17"/>
                                        </p:tgtEl>
                                        <p:attrNameLst>
                                          <p:attrName>ppt_x</p:attrName>
                                        </p:attrNameLst>
                                      </p:cBhvr>
                                      <p:tavLst>
                                        <p:tav tm="0">
                                          <p:val>
                                            <p:strVal val="ppt_x"/>
                                          </p:val>
                                        </p:tav>
                                        <p:tav tm="100000">
                                          <p:val>
                                            <p:strVal val="1+ppt_w/2"/>
                                          </p:val>
                                        </p:tav>
                                      </p:tavLst>
                                    </p:anim>
                                    <p:anim calcmode="lin" valueType="num">
                                      <p:cBhvr additive="base">
                                        <p:cTn id="233" dur="3000"/>
                                        <p:tgtEl>
                                          <p:spTgt spid="17"/>
                                        </p:tgtEl>
                                        <p:attrNameLst>
                                          <p:attrName>ppt_y</p:attrName>
                                        </p:attrNameLst>
                                      </p:cBhvr>
                                      <p:tavLst>
                                        <p:tav tm="0">
                                          <p:val>
                                            <p:strVal val="ppt_y"/>
                                          </p:val>
                                        </p:tav>
                                        <p:tav tm="100000">
                                          <p:val>
                                            <p:strVal val="1+ppt_h/2"/>
                                          </p:val>
                                        </p:tav>
                                      </p:tavLst>
                                    </p:anim>
                                    <p:set>
                                      <p:cBhvr>
                                        <p:cTn id="234" dur="1" fill="hold">
                                          <p:stCondLst>
                                            <p:cond delay="2999"/>
                                          </p:stCondLst>
                                        </p:cTn>
                                        <p:tgtEl>
                                          <p:spTgt spid="17"/>
                                        </p:tgtEl>
                                        <p:attrNameLst>
                                          <p:attrName>style.visibility</p:attrName>
                                        </p:attrNameLst>
                                      </p:cBhvr>
                                      <p:to>
                                        <p:strVal val="hidden"/>
                                      </p:to>
                                    </p:set>
                                  </p:childTnLst>
                                </p:cTn>
                              </p:par>
                              <p:par>
                                <p:cTn id="235" presetID="2" presetClass="exit" presetSubtype="6" fill="hold" grpId="2" nodeType="withEffect">
                                  <p:stCondLst>
                                    <p:cond delay="0"/>
                                  </p:stCondLst>
                                  <p:childTnLst>
                                    <p:anim calcmode="lin" valueType="num">
                                      <p:cBhvr additive="base">
                                        <p:cTn id="236" dur="3000"/>
                                        <p:tgtEl>
                                          <p:spTgt spid="18"/>
                                        </p:tgtEl>
                                        <p:attrNameLst>
                                          <p:attrName>ppt_x</p:attrName>
                                        </p:attrNameLst>
                                      </p:cBhvr>
                                      <p:tavLst>
                                        <p:tav tm="0">
                                          <p:val>
                                            <p:strVal val="ppt_x"/>
                                          </p:val>
                                        </p:tav>
                                        <p:tav tm="100000">
                                          <p:val>
                                            <p:strVal val="1+ppt_w/2"/>
                                          </p:val>
                                        </p:tav>
                                      </p:tavLst>
                                    </p:anim>
                                    <p:anim calcmode="lin" valueType="num">
                                      <p:cBhvr additive="base">
                                        <p:cTn id="237" dur="3000"/>
                                        <p:tgtEl>
                                          <p:spTgt spid="18"/>
                                        </p:tgtEl>
                                        <p:attrNameLst>
                                          <p:attrName>ppt_y</p:attrName>
                                        </p:attrNameLst>
                                      </p:cBhvr>
                                      <p:tavLst>
                                        <p:tav tm="0">
                                          <p:val>
                                            <p:strVal val="ppt_y"/>
                                          </p:val>
                                        </p:tav>
                                        <p:tav tm="100000">
                                          <p:val>
                                            <p:strVal val="1+ppt_h/2"/>
                                          </p:val>
                                        </p:tav>
                                      </p:tavLst>
                                    </p:anim>
                                    <p:set>
                                      <p:cBhvr>
                                        <p:cTn id="238" dur="1" fill="hold">
                                          <p:stCondLst>
                                            <p:cond delay="2999"/>
                                          </p:stCondLst>
                                        </p:cTn>
                                        <p:tgtEl>
                                          <p:spTgt spid="18"/>
                                        </p:tgtEl>
                                        <p:attrNameLst>
                                          <p:attrName>style.visibility</p:attrName>
                                        </p:attrNameLst>
                                      </p:cBhvr>
                                      <p:to>
                                        <p:strVal val="hidden"/>
                                      </p:to>
                                    </p:set>
                                  </p:childTnLst>
                                </p:cTn>
                              </p:par>
                              <p:par>
                                <p:cTn id="239" presetID="2" presetClass="exit" presetSubtype="6" fill="hold" grpId="2" nodeType="withEffect">
                                  <p:stCondLst>
                                    <p:cond delay="0"/>
                                  </p:stCondLst>
                                  <p:childTnLst>
                                    <p:anim calcmode="lin" valueType="num">
                                      <p:cBhvr additive="base">
                                        <p:cTn id="240" dur="3000"/>
                                        <p:tgtEl>
                                          <p:spTgt spid="19"/>
                                        </p:tgtEl>
                                        <p:attrNameLst>
                                          <p:attrName>ppt_x</p:attrName>
                                        </p:attrNameLst>
                                      </p:cBhvr>
                                      <p:tavLst>
                                        <p:tav tm="0">
                                          <p:val>
                                            <p:strVal val="ppt_x"/>
                                          </p:val>
                                        </p:tav>
                                        <p:tav tm="100000">
                                          <p:val>
                                            <p:strVal val="1+ppt_w/2"/>
                                          </p:val>
                                        </p:tav>
                                      </p:tavLst>
                                    </p:anim>
                                    <p:anim calcmode="lin" valueType="num">
                                      <p:cBhvr additive="base">
                                        <p:cTn id="241" dur="3000"/>
                                        <p:tgtEl>
                                          <p:spTgt spid="19"/>
                                        </p:tgtEl>
                                        <p:attrNameLst>
                                          <p:attrName>ppt_y</p:attrName>
                                        </p:attrNameLst>
                                      </p:cBhvr>
                                      <p:tavLst>
                                        <p:tav tm="0">
                                          <p:val>
                                            <p:strVal val="ppt_y"/>
                                          </p:val>
                                        </p:tav>
                                        <p:tav tm="100000">
                                          <p:val>
                                            <p:strVal val="1+ppt_h/2"/>
                                          </p:val>
                                        </p:tav>
                                      </p:tavLst>
                                    </p:anim>
                                    <p:set>
                                      <p:cBhvr>
                                        <p:cTn id="242" dur="1" fill="hold">
                                          <p:stCondLst>
                                            <p:cond delay="2999"/>
                                          </p:stCondLst>
                                        </p:cTn>
                                        <p:tgtEl>
                                          <p:spTgt spid="19"/>
                                        </p:tgtEl>
                                        <p:attrNameLst>
                                          <p:attrName>style.visibility</p:attrName>
                                        </p:attrNameLst>
                                      </p:cBhvr>
                                      <p:to>
                                        <p:strVal val="hidden"/>
                                      </p:to>
                                    </p:set>
                                  </p:childTnLst>
                                </p:cTn>
                              </p:par>
                              <p:par>
                                <p:cTn id="243" presetID="2" presetClass="exit" presetSubtype="6" fill="hold" grpId="2" nodeType="withEffect">
                                  <p:stCondLst>
                                    <p:cond delay="0"/>
                                  </p:stCondLst>
                                  <p:childTnLst>
                                    <p:anim calcmode="lin" valueType="num">
                                      <p:cBhvr additive="base">
                                        <p:cTn id="244" dur="3000"/>
                                        <p:tgtEl>
                                          <p:spTgt spid="20"/>
                                        </p:tgtEl>
                                        <p:attrNameLst>
                                          <p:attrName>ppt_x</p:attrName>
                                        </p:attrNameLst>
                                      </p:cBhvr>
                                      <p:tavLst>
                                        <p:tav tm="0">
                                          <p:val>
                                            <p:strVal val="ppt_x"/>
                                          </p:val>
                                        </p:tav>
                                        <p:tav tm="100000">
                                          <p:val>
                                            <p:strVal val="1+ppt_w/2"/>
                                          </p:val>
                                        </p:tav>
                                      </p:tavLst>
                                    </p:anim>
                                    <p:anim calcmode="lin" valueType="num">
                                      <p:cBhvr additive="base">
                                        <p:cTn id="245" dur="3000"/>
                                        <p:tgtEl>
                                          <p:spTgt spid="20"/>
                                        </p:tgtEl>
                                        <p:attrNameLst>
                                          <p:attrName>ppt_y</p:attrName>
                                        </p:attrNameLst>
                                      </p:cBhvr>
                                      <p:tavLst>
                                        <p:tav tm="0">
                                          <p:val>
                                            <p:strVal val="ppt_y"/>
                                          </p:val>
                                        </p:tav>
                                        <p:tav tm="100000">
                                          <p:val>
                                            <p:strVal val="1+ppt_h/2"/>
                                          </p:val>
                                        </p:tav>
                                      </p:tavLst>
                                    </p:anim>
                                    <p:set>
                                      <p:cBhvr>
                                        <p:cTn id="246" dur="1" fill="hold">
                                          <p:stCondLst>
                                            <p:cond delay="2999"/>
                                          </p:stCondLst>
                                        </p:cTn>
                                        <p:tgtEl>
                                          <p:spTgt spid="20"/>
                                        </p:tgtEl>
                                        <p:attrNameLst>
                                          <p:attrName>style.visibility</p:attrName>
                                        </p:attrNameLst>
                                      </p:cBhvr>
                                      <p:to>
                                        <p:strVal val="hidden"/>
                                      </p:to>
                                    </p:set>
                                  </p:childTnLst>
                                </p:cTn>
                              </p:par>
                              <p:par>
                                <p:cTn id="247" presetID="2" presetClass="exit" presetSubtype="6" fill="hold" grpId="2" nodeType="withEffect">
                                  <p:stCondLst>
                                    <p:cond delay="0"/>
                                  </p:stCondLst>
                                  <p:childTnLst>
                                    <p:anim calcmode="lin" valueType="num">
                                      <p:cBhvr additive="base">
                                        <p:cTn id="248" dur="3000"/>
                                        <p:tgtEl>
                                          <p:spTgt spid="21"/>
                                        </p:tgtEl>
                                        <p:attrNameLst>
                                          <p:attrName>ppt_x</p:attrName>
                                        </p:attrNameLst>
                                      </p:cBhvr>
                                      <p:tavLst>
                                        <p:tav tm="0">
                                          <p:val>
                                            <p:strVal val="ppt_x"/>
                                          </p:val>
                                        </p:tav>
                                        <p:tav tm="100000">
                                          <p:val>
                                            <p:strVal val="1+ppt_w/2"/>
                                          </p:val>
                                        </p:tav>
                                      </p:tavLst>
                                    </p:anim>
                                    <p:anim calcmode="lin" valueType="num">
                                      <p:cBhvr additive="base">
                                        <p:cTn id="249" dur="3000"/>
                                        <p:tgtEl>
                                          <p:spTgt spid="21"/>
                                        </p:tgtEl>
                                        <p:attrNameLst>
                                          <p:attrName>ppt_y</p:attrName>
                                        </p:attrNameLst>
                                      </p:cBhvr>
                                      <p:tavLst>
                                        <p:tav tm="0">
                                          <p:val>
                                            <p:strVal val="ppt_y"/>
                                          </p:val>
                                        </p:tav>
                                        <p:tav tm="100000">
                                          <p:val>
                                            <p:strVal val="1+ppt_h/2"/>
                                          </p:val>
                                        </p:tav>
                                      </p:tavLst>
                                    </p:anim>
                                    <p:set>
                                      <p:cBhvr>
                                        <p:cTn id="250" dur="1" fill="hold">
                                          <p:stCondLst>
                                            <p:cond delay="2999"/>
                                          </p:stCondLst>
                                        </p:cTn>
                                        <p:tgtEl>
                                          <p:spTgt spid="21"/>
                                        </p:tgtEl>
                                        <p:attrNameLst>
                                          <p:attrName>style.visibility</p:attrName>
                                        </p:attrNameLst>
                                      </p:cBhvr>
                                      <p:to>
                                        <p:strVal val="hidden"/>
                                      </p:to>
                                    </p:set>
                                  </p:childTnLst>
                                </p:cTn>
                              </p:par>
                              <p:par>
                                <p:cTn id="251" presetID="2" presetClass="exit" presetSubtype="6" fill="hold" grpId="2" nodeType="withEffect">
                                  <p:stCondLst>
                                    <p:cond delay="0"/>
                                  </p:stCondLst>
                                  <p:childTnLst>
                                    <p:anim calcmode="lin" valueType="num">
                                      <p:cBhvr additive="base">
                                        <p:cTn id="252" dur="3000"/>
                                        <p:tgtEl>
                                          <p:spTgt spid="22"/>
                                        </p:tgtEl>
                                        <p:attrNameLst>
                                          <p:attrName>ppt_x</p:attrName>
                                        </p:attrNameLst>
                                      </p:cBhvr>
                                      <p:tavLst>
                                        <p:tav tm="0">
                                          <p:val>
                                            <p:strVal val="ppt_x"/>
                                          </p:val>
                                        </p:tav>
                                        <p:tav tm="100000">
                                          <p:val>
                                            <p:strVal val="1+ppt_w/2"/>
                                          </p:val>
                                        </p:tav>
                                      </p:tavLst>
                                    </p:anim>
                                    <p:anim calcmode="lin" valueType="num">
                                      <p:cBhvr additive="base">
                                        <p:cTn id="253" dur="3000"/>
                                        <p:tgtEl>
                                          <p:spTgt spid="22"/>
                                        </p:tgtEl>
                                        <p:attrNameLst>
                                          <p:attrName>ppt_y</p:attrName>
                                        </p:attrNameLst>
                                      </p:cBhvr>
                                      <p:tavLst>
                                        <p:tav tm="0">
                                          <p:val>
                                            <p:strVal val="ppt_y"/>
                                          </p:val>
                                        </p:tav>
                                        <p:tav tm="100000">
                                          <p:val>
                                            <p:strVal val="1+ppt_h/2"/>
                                          </p:val>
                                        </p:tav>
                                      </p:tavLst>
                                    </p:anim>
                                    <p:set>
                                      <p:cBhvr>
                                        <p:cTn id="254" dur="1" fill="hold">
                                          <p:stCondLst>
                                            <p:cond delay="2999"/>
                                          </p:stCondLst>
                                        </p:cTn>
                                        <p:tgtEl>
                                          <p:spTgt spid="22"/>
                                        </p:tgtEl>
                                        <p:attrNameLst>
                                          <p:attrName>style.visibility</p:attrName>
                                        </p:attrNameLst>
                                      </p:cBhvr>
                                      <p:to>
                                        <p:strVal val="hidden"/>
                                      </p:to>
                                    </p:set>
                                  </p:childTnLst>
                                </p:cTn>
                              </p:par>
                              <p:par>
                                <p:cTn id="255" presetID="2" presetClass="exit" presetSubtype="6" fill="hold" grpId="2" nodeType="withEffect">
                                  <p:stCondLst>
                                    <p:cond delay="0"/>
                                  </p:stCondLst>
                                  <p:childTnLst>
                                    <p:anim calcmode="lin" valueType="num">
                                      <p:cBhvr additive="base">
                                        <p:cTn id="256" dur="3000"/>
                                        <p:tgtEl>
                                          <p:spTgt spid="23"/>
                                        </p:tgtEl>
                                        <p:attrNameLst>
                                          <p:attrName>ppt_x</p:attrName>
                                        </p:attrNameLst>
                                      </p:cBhvr>
                                      <p:tavLst>
                                        <p:tav tm="0">
                                          <p:val>
                                            <p:strVal val="ppt_x"/>
                                          </p:val>
                                        </p:tav>
                                        <p:tav tm="100000">
                                          <p:val>
                                            <p:strVal val="1+ppt_w/2"/>
                                          </p:val>
                                        </p:tav>
                                      </p:tavLst>
                                    </p:anim>
                                    <p:anim calcmode="lin" valueType="num">
                                      <p:cBhvr additive="base">
                                        <p:cTn id="257" dur="3000"/>
                                        <p:tgtEl>
                                          <p:spTgt spid="23"/>
                                        </p:tgtEl>
                                        <p:attrNameLst>
                                          <p:attrName>ppt_y</p:attrName>
                                        </p:attrNameLst>
                                      </p:cBhvr>
                                      <p:tavLst>
                                        <p:tav tm="0">
                                          <p:val>
                                            <p:strVal val="ppt_y"/>
                                          </p:val>
                                        </p:tav>
                                        <p:tav tm="100000">
                                          <p:val>
                                            <p:strVal val="1+ppt_h/2"/>
                                          </p:val>
                                        </p:tav>
                                      </p:tavLst>
                                    </p:anim>
                                    <p:set>
                                      <p:cBhvr>
                                        <p:cTn id="258" dur="1" fill="hold">
                                          <p:stCondLst>
                                            <p:cond delay="2999"/>
                                          </p:stCondLst>
                                        </p:cTn>
                                        <p:tgtEl>
                                          <p:spTgt spid="23"/>
                                        </p:tgtEl>
                                        <p:attrNameLst>
                                          <p:attrName>style.visibility</p:attrName>
                                        </p:attrNameLst>
                                      </p:cBhvr>
                                      <p:to>
                                        <p:strVal val="hidden"/>
                                      </p:to>
                                    </p:set>
                                  </p:childTnLst>
                                </p:cTn>
                              </p:par>
                              <p:par>
                                <p:cTn id="259" presetID="2" presetClass="exit" presetSubtype="6" fill="hold" grpId="2" nodeType="withEffect">
                                  <p:stCondLst>
                                    <p:cond delay="0"/>
                                  </p:stCondLst>
                                  <p:childTnLst>
                                    <p:anim calcmode="lin" valueType="num">
                                      <p:cBhvr additive="base">
                                        <p:cTn id="260" dur="3000"/>
                                        <p:tgtEl>
                                          <p:spTgt spid="24"/>
                                        </p:tgtEl>
                                        <p:attrNameLst>
                                          <p:attrName>ppt_x</p:attrName>
                                        </p:attrNameLst>
                                      </p:cBhvr>
                                      <p:tavLst>
                                        <p:tav tm="0">
                                          <p:val>
                                            <p:strVal val="ppt_x"/>
                                          </p:val>
                                        </p:tav>
                                        <p:tav tm="100000">
                                          <p:val>
                                            <p:strVal val="1+ppt_w/2"/>
                                          </p:val>
                                        </p:tav>
                                      </p:tavLst>
                                    </p:anim>
                                    <p:anim calcmode="lin" valueType="num">
                                      <p:cBhvr additive="base">
                                        <p:cTn id="261" dur="3000"/>
                                        <p:tgtEl>
                                          <p:spTgt spid="24"/>
                                        </p:tgtEl>
                                        <p:attrNameLst>
                                          <p:attrName>ppt_y</p:attrName>
                                        </p:attrNameLst>
                                      </p:cBhvr>
                                      <p:tavLst>
                                        <p:tav tm="0">
                                          <p:val>
                                            <p:strVal val="ppt_y"/>
                                          </p:val>
                                        </p:tav>
                                        <p:tav tm="100000">
                                          <p:val>
                                            <p:strVal val="1+ppt_h/2"/>
                                          </p:val>
                                        </p:tav>
                                      </p:tavLst>
                                    </p:anim>
                                    <p:set>
                                      <p:cBhvr>
                                        <p:cTn id="262" dur="1" fill="hold">
                                          <p:stCondLst>
                                            <p:cond delay="2999"/>
                                          </p:stCondLst>
                                        </p:cTn>
                                        <p:tgtEl>
                                          <p:spTgt spid="24"/>
                                        </p:tgtEl>
                                        <p:attrNameLst>
                                          <p:attrName>style.visibility</p:attrName>
                                        </p:attrNameLst>
                                      </p:cBhvr>
                                      <p:to>
                                        <p:strVal val="hidden"/>
                                      </p:to>
                                    </p:set>
                                  </p:childTnLst>
                                </p:cTn>
                              </p:par>
                              <p:par>
                                <p:cTn id="263" presetID="2" presetClass="exit" presetSubtype="6" fill="hold" grpId="2" nodeType="withEffect">
                                  <p:stCondLst>
                                    <p:cond delay="0"/>
                                  </p:stCondLst>
                                  <p:childTnLst>
                                    <p:anim calcmode="lin" valueType="num">
                                      <p:cBhvr additive="base">
                                        <p:cTn id="264" dur="3000"/>
                                        <p:tgtEl>
                                          <p:spTgt spid="25"/>
                                        </p:tgtEl>
                                        <p:attrNameLst>
                                          <p:attrName>ppt_x</p:attrName>
                                        </p:attrNameLst>
                                      </p:cBhvr>
                                      <p:tavLst>
                                        <p:tav tm="0">
                                          <p:val>
                                            <p:strVal val="ppt_x"/>
                                          </p:val>
                                        </p:tav>
                                        <p:tav tm="100000">
                                          <p:val>
                                            <p:strVal val="1+ppt_w/2"/>
                                          </p:val>
                                        </p:tav>
                                      </p:tavLst>
                                    </p:anim>
                                    <p:anim calcmode="lin" valueType="num">
                                      <p:cBhvr additive="base">
                                        <p:cTn id="265" dur="3000"/>
                                        <p:tgtEl>
                                          <p:spTgt spid="25"/>
                                        </p:tgtEl>
                                        <p:attrNameLst>
                                          <p:attrName>ppt_y</p:attrName>
                                        </p:attrNameLst>
                                      </p:cBhvr>
                                      <p:tavLst>
                                        <p:tav tm="0">
                                          <p:val>
                                            <p:strVal val="ppt_y"/>
                                          </p:val>
                                        </p:tav>
                                        <p:tav tm="100000">
                                          <p:val>
                                            <p:strVal val="1+ppt_h/2"/>
                                          </p:val>
                                        </p:tav>
                                      </p:tavLst>
                                    </p:anim>
                                    <p:set>
                                      <p:cBhvr>
                                        <p:cTn id="266" dur="1" fill="hold">
                                          <p:stCondLst>
                                            <p:cond delay="2999"/>
                                          </p:stCondLst>
                                        </p:cTn>
                                        <p:tgtEl>
                                          <p:spTgt spid="25"/>
                                        </p:tgtEl>
                                        <p:attrNameLst>
                                          <p:attrName>style.visibility</p:attrName>
                                        </p:attrNameLst>
                                      </p:cBhvr>
                                      <p:to>
                                        <p:strVal val="hidden"/>
                                      </p:to>
                                    </p:set>
                                  </p:childTnLst>
                                </p:cTn>
                              </p:par>
                              <p:par>
                                <p:cTn id="267" presetID="2" presetClass="exit" presetSubtype="6" fill="hold" grpId="2" nodeType="withEffect">
                                  <p:stCondLst>
                                    <p:cond delay="0"/>
                                  </p:stCondLst>
                                  <p:childTnLst>
                                    <p:anim calcmode="lin" valueType="num">
                                      <p:cBhvr additive="base">
                                        <p:cTn id="268" dur="3000"/>
                                        <p:tgtEl>
                                          <p:spTgt spid="26"/>
                                        </p:tgtEl>
                                        <p:attrNameLst>
                                          <p:attrName>ppt_x</p:attrName>
                                        </p:attrNameLst>
                                      </p:cBhvr>
                                      <p:tavLst>
                                        <p:tav tm="0">
                                          <p:val>
                                            <p:strVal val="ppt_x"/>
                                          </p:val>
                                        </p:tav>
                                        <p:tav tm="100000">
                                          <p:val>
                                            <p:strVal val="1+ppt_w/2"/>
                                          </p:val>
                                        </p:tav>
                                      </p:tavLst>
                                    </p:anim>
                                    <p:anim calcmode="lin" valueType="num">
                                      <p:cBhvr additive="base">
                                        <p:cTn id="269" dur="3000"/>
                                        <p:tgtEl>
                                          <p:spTgt spid="26"/>
                                        </p:tgtEl>
                                        <p:attrNameLst>
                                          <p:attrName>ppt_y</p:attrName>
                                        </p:attrNameLst>
                                      </p:cBhvr>
                                      <p:tavLst>
                                        <p:tav tm="0">
                                          <p:val>
                                            <p:strVal val="ppt_y"/>
                                          </p:val>
                                        </p:tav>
                                        <p:tav tm="100000">
                                          <p:val>
                                            <p:strVal val="1+ppt_h/2"/>
                                          </p:val>
                                        </p:tav>
                                      </p:tavLst>
                                    </p:anim>
                                    <p:set>
                                      <p:cBhvr>
                                        <p:cTn id="270" dur="1" fill="hold">
                                          <p:stCondLst>
                                            <p:cond delay="2999"/>
                                          </p:stCondLst>
                                        </p:cTn>
                                        <p:tgtEl>
                                          <p:spTgt spid="26"/>
                                        </p:tgtEl>
                                        <p:attrNameLst>
                                          <p:attrName>style.visibility</p:attrName>
                                        </p:attrNameLst>
                                      </p:cBhvr>
                                      <p:to>
                                        <p:strVal val="hidden"/>
                                      </p:to>
                                    </p:set>
                                  </p:childTnLst>
                                </p:cTn>
                              </p:par>
                              <p:par>
                                <p:cTn id="271" presetID="2" presetClass="exit" presetSubtype="6" fill="hold" grpId="2" nodeType="withEffect">
                                  <p:stCondLst>
                                    <p:cond delay="0"/>
                                  </p:stCondLst>
                                  <p:childTnLst>
                                    <p:anim calcmode="lin" valueType="num">
                                      <p:cBhvr additive="base">
                                        <p:cTn id="272" dur="3000"/>
                                        <p:tgtEl>
                                          <p:spTgt spid="27"/>
                                        </p:tgtEl>
                                        <p:attrNameLst>
                                          <p:attrName>ppt_x</p:attrName>
                                        </p:attrNameLst>
                                      </p:cBhvr>
                                      <p:tavLst>
                                        <p:tav tm="0">
                                          <p:val>
                                            <p:strVal val="ppt_x"/>
                                          </p:val>
                                        </p:tav>
                                        <p:tav tm="100000">
                                          <p:val>
                                            <p:strVal val="1+ppt_w/2"/>
                                          </p:val>
                                        </p:tav>
                                      </p:tavLst>
                                    </p:anim>
                                    <p:anim calcmode="lin" valueType="num">
                                      <p:cBhvr additive="base">
                                        <p:cTn id="273" dur="3000"/>
                                        <p:tgtEl>
                                          <p:spTgt spid="27"/>
                                        </p:tgtEl>
                                        <p:attrNameLst>
                                          <p:attrName>ppt_y</p:attrName>
                                        </p:attrNameLst>
                                      </p:cBhvr>
                                      <p:tavLst>
                                        <p:tav tm="0">
                                          <p:val>
                                            <p:strVal val="ppt_y"/>
                                          </p:val>
                                        </p:tav>
                                        <p:tav tm="100000">
                                          <p:val>
                                            <p:strVal val="1+ppt_h/2"/>
                                          </p:val>
                                        </p:tav>
                                      </p:tavLst>
                                    </p:anim>
                                    <p:set>
                                      <p:cBhvr>
                                        <p:cTn id="274" dur="1" fill="hold">
                                          <p:stCondLst>
                                            <p:cond delay="2999"/>
                                          </p:stCondLst>
                                        </p:cTn>
                                        <p:tgtEl>
                                          <p:spTgt spid="27"/>
                                        </p:tgtEl>
                                        <p:attrNameLst>
                                          <p:attrName>style.visibility</p:attrName>
                                        </p:attrNameLst>
                                      </p:cBhvr>
                                      <p:to>
                                        <p:strVal val="hidden"/>
                                      </p:to>
                                    </p:set>
                                  </p:childTnLst>
                                </p:cTn>
                              </p:par>
                              <p:par>
                                <p:cTn id="275" presetID="2" presetClass="exit" presetSubtype="6" fill="hold" grpId="2" nodeType="withEffect">
                                  <p:stCondLst>
                                    <p:cond delay="0"/>
                                  </p:stCondLst>
                                  <p:childTnLst>
                                    <p:anim calcmode="lin" valueType="num">
                                      <p:cBhvr additive="base">
                                        <p:cTn id="276" dur="3000"/>
                                        <p:tgtEl>
                                          <p:spTgt spid="28"/>
                                        </p:tgtEl>
                                        <p:attrNameLst>
                                          <p:attrName>ppt_x</p:attrName>
                                        </p:attrNameLst>
                                      </p:cBhvr>
                                      <p:tavLst>
                                        <p:tav tm="0">
                                          <p:val>
                                            <p:strVal val="ppt_x"/>
                                          </p:val>
                                        </p:tav>
                                        <p:tav tm="100000">
                                          <p:val>
                                            <p:strVal val="1+ppt_w/2"/>
                                          </p:val>
                                        </p:tav>
                                      </p:tavLst>
                                    </p:anim>
                                    <p:anim calcmode="lin" valueType="num">
                                      <p:cBhvr additive="base">
                                        <p:cTn id="277" dur="3000"/>
                                        <p:tgtEl>
                                          <p:spTgt spid="28"/>
                                        </p:tgtEl>
                                        <p:attrNameLst>
                                          <p:attrName>ppt_y</p:attrName>
                                        </p:attrNameLst>
                                      </p:cBhvr>
                                      <p:tavLst>
                                        <p:tav tm="0">
                                          <p:val>
                                            <p:strVal val="ppt_y"/>
                                          </p:val>
                                        </p:tav>
                                        <p:tav tm="100000">
                                          <p:val>
                                            <p:strVal val="1+ppt_h/2"/>
                                          </p:val>
                                        </p:tav>
                                      </p:tavLst>
                                    </p:anim>
                                    <p:set>
                                      <p:cBhvr>
                                        <p:cTn id="278" dur="1" fill="hold">
                                          <p:stCondLst>
                                            <p:cond delay="2999"/>
                                          </p:stCondLst>
                                        </p:cTn>
                                        <p:tgtEl>
                                          <p:spTgt spid="28"/>
                                        </p:tgtEl>
                                        <p:attrNameLst>
                                          <p:attrName>style.visibility</p:attrName>
                                        </p:attrNameLst>
                                      </p:cBhvr>
                                      <p:to>
                                        <p:strVal val="hidden"/>
                                      </p:to>
                                    </p:set>
                                  </p:childTnLst>
                                </p:cTn>
                              </p:par>
                              <p:par>
                                <p:cTn id="279" presetID="2" presetClass="exit" presetSubtype="6" fill="hold" grpId="2" nodeType="withEffect">
                                  <p:stCondLst>
                                    <p:cond delay="0"/>
                                  </p:stCondLst>
                                  <p:childTnLst>
                                    <p:anim calcmode="lin" valueType="num">
                                      <p:cBhvr additive="base">
                                        <p:cTn id="280" dur="3000"/>
                                        <p:tgtEl>
                                          <p:spTgt spid="29"/>
                                        </p:tgtEl>
                                        <p:attrNameLst>
                                          <p:attrName>ppt_x</p:attrName>
                                        </p:attrNameLst>
                                      </p:cBhvr>
                                      <p:tavLst>
                                        <p:tav tm="0">
                                          <p:val>
                                            <p:strVal val="ppt_x"/>
                                          </p:val>
                                        </p:tav>
                                        <p:tav tm="100000">
                                          <p:val>
                                            <p:strVal val="1+ppt_w/2"/>
                                          </p:val>
                                        </p:tav>
                                      </p:tavLst>
                                    </p:anim>
                                    <p:anim calcmode="lin" valueType="num">
                                      <p:cBhvr additive="base">
                                        <p:cTn id="281" dur="3000"/>
                                        <p:tgtEl>
                                          <p:spTgt spid="29"/>
                                        </p:tgtEl>
                                        <p:attrNameLst>
                                          <p:attrName>ppt_y</p:attrName>
                                        </p:attrNameLst>
                                      </p:cBhvr>
                                      <p:tavLst>
                                        <p:tav tm="0">
                                          <p:val>
                                            <p:strVal val="ppt_y"/>
                                          </p:val>
                                        </p:tav>
                                        <p:tav tm="100000">
                                          <p:val>
                                            <p:strVal val="1+ppt_h/2"/>
                                          </p:val>
                                        </p:tav>
                                      </p:tavLst>
                                    </p:anim>
                                    <p:set>
                                      <p:cBhvr>
                                        <p:cTn id="282" dur="1" fill="hold">
                                          <p:stCondLst>
                                            <p:cond delay="2999"/>
                                          </p:stCondLst>
                                        </p:cTn>
                                        <p:tgtEl>
                                          <p:spTgt spid="29"/>
                                        </p:tgtEl>
                                        <p:attrNameLst>
                                          <p:attrName>style.visibility</p:attrName>
                                        </p:attrNameLst>
                                      </p:cBhvr>
                                      <p:to>
                                        <p:strVal val="hidden"/>
                                      </p:to>
                                    </p:set>
                                  </p:childTnLst>
                                </p:cTn>
                              </p:par>
                              <p:par>
                                <p:cTn id="283" presetID="2" presetClass="exit" presetSubtype="6" fill="hold" grpId="2" nodeType="withEffect">
                                  <p:stCondLst>
                                    <p:cond delay="0"/>
                                  </p:stCondLst>
                                  <p:childTnLst>
                                    <p:anim calcmode="lin" valueType="num">
                                      <p:cBhvr additive="base">
                                        <p:cTn id="284" dur="3000"/>
                                        <p:tgtEl>
                                          <p:spTgt spid="30"/>
                                        </p:tgtEl>
                                        <p:attrNameLst>
                                          <p:attrName>ppt_x</p:attrName>
                                        </p:attrNameLst>
                                      </p:cBhvr>
                                      <p:tavLst>
                                        <p:tav tm="0">
                                          <p:val>
                                            <p:strVal val="ppt_x"/>
                                          </p:val>
                                        </p:tav>
                                        <p:tav tm="100000">
                                          <p:val>
                                            <p:strVal val="1+ppt_w/2"/>
                                          </p:val>
                                        </p:tav>
                                      </p:tavLst>
                                    </p:anim>
                                    <p:anim calcmode="lin" valueType="num">
                                      <p:cBhvr additive="base">
                                        <p:cTn id="285" dur="3000"/>
                                        <p:tgtEl>
                                          <p:spTgt spid="30"/>
                                        </p:tgtEl>
                                        <p:attrNameLst>
                                          <p:attrName>ppt_y</p:attrName>
                                        </p:attrNameLst>
                                      </p:cBhvr>
                                      <p:tavLst>
                                        <p:tav tm="0">
                                          <p:val>
                                            <p:strVal val="ppt_y"/>
                                          </p:val>
                                        </p:tav>
                                        <p:tav tm="100000">
                                          <p:val>
                                            <p:strVal val="1+ppt_h/2"/>
                                          </p:val>
                                        </p:tav>
                                      </p:tavLst>
                                    </p:anim>
                                    <p:set>
                                      <p:cBhvr>
                                        <p:cTn id="286" dur="1" fill="hold">
                                          <p:stCondLst>
                                            <p:cond delay="2999"/>
                                          </p:stCondLst>
                                        </p:cTn>
                                        <p:tgtEl>
                                          <p:spTgt spid="30"/>
                                        </p:tgtEl>
                                        <p:attrNameLst>
                                          <p:attrName>style.visibility</p:attrName>
                                        </p:attrNameLst>
                                      </p:cBhvr>
                                      <p:to>
                                        <p:strVal val="hidden"/>
                                      </p:to>
                                    </p:set>
                                  </p:childTnLst>
                                </p:cTn>
                              </p:par>
                              <p:par>
                                <p:cTn id="287" presetID="2" presetClass="exit" presetSubtype="6" fill="hold" grpId="2" nodeType="withEffect">
                                  <p:stCondLst>
                                    <p:cond delay="0"/>
                                  </p:stCondLst>
                                  <p:childTnLst>
                                    <p:anim calcmode="lin" valueType="num">
                                      <p:cBhvr additive="base">
                                        <p:cTn id="288" dur="3000"/>
                                        <p:tgtEl>
                                          <p:spTgt spid="31"/>
                                        </p:tgtEl>
                                        <p:attrNameLst>
                                          <p:attrName>ppt_x</p:attrName>
                                        </p:attrNameLst>
                                      </p:cBhvr>
                                      <p:tavLst>
                                        <p:tav tm="0">
                                          <p:val>
                                            <p:strVal val="ppt_x"/>
                                          </p:val>
                                        </p:tav>
                                        <p:tav tm="100000">
                                          <p:val>
                                            <p:strVal val="1+ppt_w/2"/>
                                          </p:val>
                                        </p:tav>
                                      </p:tavLst>
                                    </p:anim>
                                    <p:anim calcmode="lin" valueType="num">
                                      <p:cBhvr additive="base">
                                        <p:cTn id="289" dur="3000"/>
                                        <p:tgtEl>
                                          <p:spTgt spid="31"/>
                                        </p:tgtEl>
                                        <p:attrNameLst>
                                          <p:attrName>ppt_y</p:attrName>
                                        </p:attrNameLst>
                                      </p:cBhvr>
                                      <p:tavLst>
                                        <p:tav tm="0">
                                          <p:val>
                                            <p:strVal val="ppt_y"/>
                                          </p:val>
                                        </p:tav>
                                        <p:tav tm="100000">
                                          <p:val>
                                            <p:strVal val="1+ppt_h/2"/>
                                          </p:val>
                                        </p:tav>
                                      </p:tavLst>
                                    </p:anim>
                                    <p:set>
                                      <p:cBhvr>
                                        <p:cTn id="290" dur="1" fill="hold">
                                          <p:stCondLst>
                                            <p:cond delay="2999"/>
                                          </p:stCondLst>
                                        </p:cTn>
                                        <p:tgtEl>
                                          <p:spTgt spid="31"/>
                                        </p:tgtEl>
                                        <p:attrNameLst>
                                          <p:attrName>style.visibility</p:attrName>
                                        </p:attrNameLst>
                                      </p:cBhvr>
                                      <p:to>
                                        <p:strVal val="hidden"/>
                                      </p:to>
                                    </p:set>
                                  </p:childTnLst>
                                </p:cTn>
                              </p:par>
                              <p:par>
                                <p:cTn id="291" presetID="8" presetClass="emph" presetSubtype="0" fill="hold" grpId="3" nodeType="withEffect">
                                  <p:stCondLst>
                                    <p:cond delay="0"/>
                                  </p:stCondLst>
                                  <p:childTnLst>
                                    <p:animRot by="-21600000">
                                      <p:cBhvr>
                                        <p:cTn id="292" dur="3000" fill="hold"/>
                                        <p:tgtEl>
                                          <p:spTgt spid="14"/>
                                        </p:tgtEl>
                                        <p:attrNameLst>
                                          <p:attrName>r</p:attrName>
                                        </p:attrNameLst>
                                      </p:cBhvr>
                                    </p:animRot>
                                  </p:childTnLst>
                                </p:cTn>
                              </p:par>
                              <p:par>
                                <p:cTn id="293" presetID="8" presetClass="emph" presetSubtype="0" fill="hold" grpId="3" nodeType="withEffect">
                                  <p:stCondLst>
                                    <p:cond delay="0"/>
                                  </p:stCondLst>
                                  <p:childTnLst>
                                    <p:animRot by="-21600000">
                                      <p:cBhvr>
                                        <p:cTn id="294" dur="3000" fill="hold"/>
                                        <p:tgtEl>
                                          <p:spTgt spid="15"/>
                                        </p:tgtEl>
                                        <p:attrNameLst>
                                          <p:attrName>r</p:attrName>
                                        </p:attrNameLst>
                                      </p:cBhvr>
                                    </p:animRot>
                                  </p:childTnLst>
                                </p:cTn>
                              </p:par>
                              <p:par>
                                <p:cTn id="295" presetID="8" presetClass="emph" presetSubtype="0" fill="hold" grpId="3" nodeType="withEffect">
                                  <p:stCondLst>
                                    <p:cond delay="0"/>
                                  </p:stCondLst>
                                  <p:childTnLst>
                                    <p:animRot by="-21600000">
                                      <p:cBhvr>
                                        <p:cTn id="296" dur="3000" fill="hold"/>
                                        <p:tgtEl>
                                          <p:spTgt spid="16"/>
                                        </p:tgtEl>
                                        <p:attrNameLst>
                                          <p:attrName>r</p:attrName>
                                        </p:attrNameLst>
                                      </p:cBhvr>
                                    </p:animRot>
                                  </p:childTnLst>
                                </p:cTn>
                              </p:par>
                              <p:par>
                                <p:cTn id="297" presetID="8" presetClass="emph" presetSubtype="0" fill="hold" grpId="3" nodeType="withEffect">
                                  <p:stCondLst>
                                    <p:cond delay="0"/>
                                  </p:stCondLst>
                                  <p:childTnLst>
                                    <p:animRot by="-21600000">
                                      <p:cBhvr>
                                        <p:cTn id="298" dur="3000" fill="hold"/>
                                        <p:tgtEl>
                                          <p:spTgt spid="17"/>
                                        </p:tgtEl>
                                        <p:attrNameLst>
                                          <p:attrName>r</p:attrName>
                                        </p:attrNameLst>
                                      </p:cBhvr>
                                    </p:animRot>
                                  </p:childTnLst>
                                </p:cTn>
                              </p:par>
                              <p:par>
                                <p:cTn id="299" presetID="8" presetClass="emph" presetSubtype="0" fill="hold" grpId="3" nodeType="withEffect">
                                  <p:stCondLst>
                                    <p:cond delay="0"/>
                                  </p:stCondLst>
                                  <p:childTnLst>
                                    <p:animRot by="-21600000">
                                      <p:cBhvr>
                                        <p:cTn id="300" dur="3000" fill="hold"/>
                                        <p:tgtEl>
                                          <p:spTgt spid="18"/>
                                        </p:tgtEl>
                                        <p:attrNameLst>
                                          <p:attrName>r</p:attrName>
                                        </p:attrNameLst>
                                      </p:cBhvr>
                                    </p:animRot>
                                  </p:childTnLst>
                                </p:cTn>
                              </p:par>
                              <p:par>
                                <p:cTn id="301" presetID="8" presetClass="emph" presetSubtype="0" fill="hold" grpId="3" nodeType="withEffect">
                                  <p:stCondLst>
                                    <p:cond delay="0"/>
                                  </p:stCondLst>
                                  <p:childTnLst>
                                    <p:animRot by="-21600000">
                                      <p:cBhvr>
                                        <p:cTn id="302" dur="3000" fill="hold"/>
                                        <p:tgtEl>
                                          <p:spTgt spid="19"/>
                                        </p:tgtEl>
                                        <p:attrNameLst>
                                          <p:attrName>r</p:attrName>
                                        </p:attrNameLst>
                                      </p:cBhvr>
                                    </p:animRot>
                                  </p:childTnLst>
                                </p:cTn>
                              </p:par>
                              <p:par>
                                <p:cTn id="303" presetID="8" presetClass="emph" presetSubtype="0" fill="hold" grpId="3" nodeType="withEffect">
                                  <p:stCondLst>
                                    <p:cond delay="0"/>
                                  </p:stCondLst>
                                  <p:childTnLst>
                                    <p:animRot by="-21600000">
                                      <p:cBhvr>
                                        <p:cTn id="304" dur="3000" fill="hold"/>
                                        <p:tgtEl>
                                          <p:spTgt spid="20"/>
                                        </p:tgtEl>
                                        <p:attrNameLst>
                                          <p:attrName>r</p:attrName>
                                        </p:attrNameLst>
                                      </p:cBhvr>
                                    </p:animRot>
                                  </p:childTnLst>
                                </p:cTn>
                              </p:par>
                              <p:par>
                                <p:cTn id="305" presetID="8" presetClass="emph" presetSubtype="0" fill="hold" grpId="3" nodeType="withEffect">
                                  <p:stCondLst>
                                    <p:cond delay="0"/>
                                  </p:stCondLst>
                                  <p:childTnLst>
                                    <p:animRot by="-21600000">
                                      <p:cBhvr>
                                        <p:cTn id="306" dur="3000" fill="hold"/>
                                        <p:tgtEl>
                                          <p:spTgt spid="21"/>
                                        </p:tgtEl>
                                        <p:attrNameLst>
                                          <p:attrName>r</p:attrName>
                                        </p:attrNameLst>
                                      </p:cBhvr>
                                    </p:animRot>
                                  </p:childTnLst>
                                </p:cTn>
                              </p:par>
                              <p:par>
                                <p:cTn id="307" presetID="8" presetClass="emph" presetSubtype="0" fill="hold" grpId="3" nodeType="withEffect">
                                  <p:stCondLst>
                                    <p:cond delay="0"/>
                                  </p:stCondLst>
                                  <p:childTnLst>
                                    <p:animRot by="-21600000">
                                      <p:cBhvr>
                                        <p:cTn id="308" dur="3000" fill="hold"/>
                                        <p:tgtEl>
                                          <p:spTgt spid="22"/>
                                        </p:tgtEl>
                                        <p:attrNameLst>
                                          <p:attrName>r</p:attrName>
                                        </p:attrNameLst>
                                      </p:cBhvr>
                                    </p:animRot>
                                  </p:childTnLst>
                                </p:cTn>
                              </p:par>
                              <p:par>
                                <p:cTn id="309" presetID="8" presetClass="emph" presetSubtype="0" fill="hold" grpId="3" nodeType="withEffect">
                                  <p:stCondLst>
                                    <p:cond delay="0"/>
                                  </p:stCondLst>
                                  <p:childTnLst>
                                    <p:animRot by="-21600000">
                                      <p:cBhvr>
                                        <p:cTn id="310" dur="3000" fill="hold"/>
                                        <p:tgtEl>
                                          <p:spTgt spid="23"/>
                                        </p:tgtEl>
                                        <p:attrNameLst>
                                          <p:attrName>r</p:attrName>
                                        </p:attrNameLst>
                                      </p:cBhvr>
                                    </p:animRot>
                                  </p:childTnLst>
                                </p:cTn>
                              </p:par>
                              <p:par>
                                <p:cTn id="311" presetID="8" presetClass="emph" presetSubtype="0" fill="hold" grpId="3" nodeType="withEffect">
                                  <p:stCondLst>
                                    <p:cond delay="0"/>
                                  </p:stCondLst>
                                  <p:childTnLst>
                                    <p:animRot by="-21600000">
                                      <p:cBhvr>
                                        <p:cTn id="312" dur="3000" fill="hold"/>
                                        <p:tgtEl>
                                          <p:spTgt spid="24"/>
                                        </p:tgtEl>
                                        <p:attrNameLst>
                                          <p:attrName>r</p:attrName>
                                        </p:attrNameLst>
                                      </p:cBhvr>
                                    </p:animRot>
                                  </p:childTnLst>
                                </p:cTn>
                              </p:par>
                              <p:par>
                                <p:cTn id="313" presetID="8" presetClass="emph" presetSubtype="0" fill="hold" grpId="3" nodeType="withEffect">
                                  <p:stCondLst>
                                    <p:cond delay="0"/>
                                  </p:stCondLst>
                                  <p:childTnLst>
                                    <p:animRot by="-21600000">
                                      <p:cBhvr>
                                        <p:cTn id="314" dur="3000" fill="hold"/>
                                        <p:tgtEl>
                                          <p:spTgt spid="25"/>
                                        </p:tgtEl>
                                        <p:attrNameLst>
                                          <p:attrName>r</p:attrName>
                                        </p:attrNameLst>
                                      </p:cBhvr>
                                    </p:animRot>
                                  </p:childTnLst>
                                </p:cTn>
                              </p:par>
                              <p:par>
                                <p:cTn id="315" presetID="8" presetClass="emph" presetSubtype="0" fill="hold" grpId="3" nodeType="withEffect">
                                  <p:stCondLst>
                                    <p:cond delay="0"/>
                                  </p:stCondLst>
                                  <p:childTnLst>
                                    <p:animRot by="-21600000">
                                      <p:cBhvr>
                                        <p:cTn id="316" dur="3000" fill="hold"/>
                                        <p:tgtEl>
                                          <p:spTgt spid="26"/>
                                        </p:tgtEl>
                                        <p:attrNameLst>
                                          <p:attrName>r</p:attrName>
                                        </p:attrNameLst>
                                      </p:cBhvr>
                                    </p:animRot>
                                  </p:childTnLst>
                                </p:cTn>
                              </p:par>
                              <p:par>
                                <p:cTn id="317" presetID="8" presetClass="emph" presetSubtype="0" fill="hold" grpId="3" nodeType="withEffect">
                                  <p:stCondLst>
                                    <p:cond delay="0"/>
                                  </p:stCondLst>
                                  <p:childTnLst>
                                    <p:animRot by="-21600000">
                                      <p:cBhvr>
                                        <p:cTn id="318" dur="3000" fill="hold"/>
                                        <p:tgtEl>
                                          <p:spTgt spid="27"/>
                                        </p:tgtEl>
                                        <p:attrNameLst>
                                          <p:attrName>r</p:attrName>
                                        </p:attrNameLst>
                                      </p:cBhvr>
                                    </p:animRot>
                                  </p:childTnLst>
                                </p:cTn>
                              </p:par>
                              <p:par>
                                <p:cTn id="319" presetID="8" presetClass="emph" presetSubtype="0" fill="hold" grpId="3" nodeType="withEffect">
                                  <p:stCondLst>
                                    <p:cond delay="0"/>
                                  </p:stCondLst>
                                  <p:childTnLst>
                                    <p:animRot by="-21600000">
                                      <p:cBhvr>
                                        <p:cTn id="320" dur="3000" fill="hold"/>
                                        <p:tgtEl>
                                          <p:spTgt spid="28"/>
                                        </p:tgtEl>
                                        <p:attrNameLst>
                                          <p:attrName>r</p:attrName>
                                        </p:attrNameLst>
                                      </p:cBhvr>
                                    </p:animRot>
                                  </p:childTnLst>
                                </p:cTn>
                              </p:par>
                              <p:par>
                                <p:cTn id="321" presetID="8" presetClass="emph" presetSubtype="0" fill="hold" grpId="3" nodeType="withEffect">
                                  <p:stCondLst>
                                    <p:cond delay="0"/>
                                  </p:stCondLst>
                                  <p:childTnLst>
                                    <p:animRot by="-21600000">
                                      <p:cBhvr>
                                        <p:cTn id="322" dur="3000" fill="hold"/>
                                        <p:tgtEl>
                                          <p:spTgt spid="29"/>
                                        </p:tgtEl>
                                        <p:attrNameLst>
                                          <p:attrName>r</p:attrName>
                                        </p:attrNameLst>
                                      </p:cBhvr>
                                    </p:animRot>
                                  </p:childTnLst>
                                </p:cTn>
                              </p:par>
                              <p:par>
                                <p:cTn id="323" presetID="8" presetClass="emph" presetSubtype="0" fill="hold" grpId="3" nodeType="withEffect">
                                  <p:stCondLst>
                                    <p:cond delay="0"/>
                                  </p:stCondLst>
                                  <p:childTnLst>
                                    <p:animRot by="-21600000">
                                      <p:cBhvr>
                                        <p:cTn id="324" dur="3000" fill="hold"/>
                                        <p:tgtEl>
                                          <p:spTgt spid="30"/>
                                        </p:tgtEl>
                                        <p:attrNameLst>
                                          <p:attrName>r</p:attrName>
                                        </p:attrNameLst>
                                      </p:cBhvr>
                                    </p:animRot>
                                  </p:childTnLst>
                                </p:cTn>
                              </p:par>
                              <p:par>
                                <p:cTn id="325" presetID="8" presetClass="emph" presetSubtype="0" fill="hold" grpId="3" nodeType="withEffect">
                                  <p:stCondLst>
                                    <p:cond delay="0"/>
                                  </p:stCondLst>
                                  <p:childTnLst>
                                    <p:animRot by="-21600000">
                                      <p:cBhvr>
                                        <p:cTn id="326" dur="3000" fill="hold"/>
                                        <p:tgtEl>
                                          <p:spTgt spid="31"/>
                                        </p:tgtEl>
                                        <p:attrNameLst>
                                          <p:attrName>r</p:attrName>
                                        </p:attrNameLst>
                                      </p:cBhvr>
                                    </p:animRot>
                                  </p:childTnLst>
                                </p:cTn>
                              </p:par>
                              <p:par>
                                <p:cTn id="327" presetID="2" presetClass="exit" presetSubtype="12" fill="hold" grpId="2" nodeType="withEffect">
                                  <p:stCondLst>
                                    <p:cond delay="0"/>
                                  </p:stCondLst>
                                  <p:childTnLst>
                                    <p:anim calcmode="lin" valueType="num">
                                      <p:cBhvr additive="base">
                                        <p:cTn id="328" dur="3000"/>
                                        <p:tgtEl>
                                          <p:spTgt spid="3"/>
                                        </p:tgtEl>
                                        <p:attrNameLst>
                                          <p:attrName>ppt_x</p:attrName>
                                        </p:attrNameLst>
                                      </p:cBhvr>
                                      <p:tavLst>
                                        <p:tav tm="0">
                                          <p:val>
                                            <p:strVal val="ppt_x"/>
                                          </p:val>
                                        </p:tav>
                                        <p:tav tm="100000">
                                          <p:val>
                                            <p:strVal val="0-ppt_w/2"/>
                                          </p:val>
                                        </p:tav>
                                      </p:tavLst>
                                    </p:anim>
                                    <p:anim calcmode="lin" valueType="num">
                                      <p:cBhvr additive="base">
                                        <p:cTn id="329" dur="3000"/>
                                        <p:tgtEl>
                                          <p:spTgt spid="3"/>
                                        </p:tgtEl>
                                        <p:attrNameLst>
                                          <p:attrName>ppt_y</p:attrName>
                                        </p:attrNameLst>
                                      </p:cBhvr>
                                      <p:tavLst>
                                        <p:tav tm="0">
                                          <p:val>
                                            <p:strVal val="ppt_y"/>
                                          </p:val>
                                        </p:tav>
                                        <p:tav tm="100000">
                                          <p:val>
                                            <p:strVal val="1+ppt_h/2"/>
                                          </p:val>
                                        </p:tav>
                                      </p:tavLst>
                                    </p:anim>
                                    <p:set>
                                      <p:cBhvr>
                                        <p:cTn id="330" dur="1" fill="hold">
                                          <p:stCondLst>
                                            <p:cond delay="2999"/>
                                          </p:stCondLst>
                                        </p:cTn>
                                        <p:tgtEl>
                                          <p:spTgt spid="3"/>
                                        </p:tgtEl>
                                        <p:attrNameLst>
                                          <p:attrName>style.visibility</p:attrName>
                                        </p:attrNameLst>
                                      </p:cBhvr>
                                      <p:to>
                                        <p:strVal val="hidden"/>
                                      </p:to>
                                    </p:set>
                                  </p:childTnLst>
                                </p:cTn>
                              </p:par>
                              <p:par>
                                <p:cTn id="331" presetID="2" presetClass="exit" presetSubtype="12" fill="hold" grpId="2" nodeType="withEffect">
                                  <p:stCondLst>
                                    <p:cond delay="0"/>
                                  </p:stCondLst>
                                  <p:childTnLst>
                                    <p:anim calcmode="lin" valueType="num">
                                      <p:cBhvr additive="base">
                                        <p:cTn id="332" dur="3000"/>
                                        <p:tgtEl>
                                          <p:spTgt spid="4"/>
                                        </p:tgtEl>
                                        <p:attrNameLst>
                                          <p:attrName>ppt_x</p:attrName>
                                        </p:attrNameLst>
                                      </p:cBhvr>
                                      <p:tavLst>
                                        <p:tav tm="0">
                                          <p:val>
                                            <p:strVal val="ppt_x"/>
                                          </p:val>
                                        </p:tav>
                                        <p:tav tm="100000">
                                          <p:val>
                                            <p:strVal val="0-ppt_w/2"/>
                                          </p:val>
                                        </p:tav>
                                      </p:tavLst>
                                    </p:anim>
                                    <p:anim calcmode="lin" valueType="num">
                                      <p:cBhvr additive="base">
                                        <p:cTn id="333" dur="3000"/>
                                        <p:tgtEl>
                                          <p:spTgt spid="4"/>
                                        </p:tgtEl>
                                        <p:attrNameLst>
                                          <p:attrName>ppt_y</p:attrName>
                                        </p:attrNameLst>
                                      </p:cBhvr>
                                      <p:tavLst>
                                        <p:tav tm="0">
                                          <p:val>
                                            <p:strVal val="ppt_y"/>
                                          </p:val>
                                        </p:tav>
                                        <p:tav tm="100000">
                                          <p:val>
                                            <p:strVal val="1+ppt_h/2"/>
                                          </p:val>
                                        </p:tav>
                                      </p:tavLst>
                                    </p:anim>
                                    <p:set>
                                      <p:cBhvr>
                                        <p:cTn id="334" dur="1" fill="hold">
                                          <p:stCondLst>
                                            <p:cond delay="2999"/>
                                          </p:stCondLst>
                                        </p:cTn>
                                        <p:tgtEl>
                                          <p:spTgt spid="4"/>
                                        </p:tgtEl>
                                        <p:attrNameLst>
                                          <p:attrName>style.visibility</p:attrName>
                                        </p:attrNameLst>
                                      </p:cBhvr>
                                      <p:to>
                                        <p:strVal val="hidden"/>
                                      </p:to>
                                    </p:set>
                                  </p:childTnLst>
                                </p:cTn>
                              </p:par>
                              <p:par>
                                <p:cTn id="335" presetID="2" presetClass="exit" presetSubtype="12" fill="hold" grpId="2" nodeType="withEffect">
                                  <p:stCondLst>
                                    <p:cond delay="0"/>
                                  </p:stCondLst>
                                  <p:childTnLst>
                                    <p:anim calcmode="lin" valueType="num">
                                      <p:cBhvr additive="base">
                                        <p:cTn id="336" dur="3000"/>
                                        <p:tgtEl>
                                          <p:spTgt spid="5"/>
                                        </p:tgtEl>
                                        <p:attrNameLst>
                                          <p:attrName>ppt_x</p:attrName>
                                        </p:attrNameLst>
                                      </p:cBhvr>
                                      <p:tavLst>
                                        <p:tav tm="0">
                                          <p:val>
                                            <p:strVal val="ppt_x"/>
                                          </p:val>
                                        </p:tav>
                                        <p:tav tm="100000">
                                          <p:val>
                                            <p:strVal val="0-ppt_w/2"/>
                                          </p:val>
                                        </p:tav>
                                      </p:tavLst>
                                    </p:anim>
                                    <p:anim calcmode="lin" valueType="num">
                                      <p:cBhvr additive="base">
                                        <p:cTn id="337" dur="3000"/>
                                        <p:tgtEl>
                                          <p:spTgt spid="5"/>
                                        </p:tgtEl>
                                        <p:attrNameLst>
                                          <p:attrName>ppt_y</p:attrName>
                                        </p:attrNameLst>
                                      </p:cBhvr>
                                      <p:tavLst>
                                        <p:tav tm="0">
                                          <p:val>
                                            <p:strVal val="ppt_y"/>
                                          </p:val>
                                        </p:tav>
                                        <p:tav tm="100000">
                                          <p:val>
                                            <p:strVal val="1+ppt_h/2"/>
                                          </p:val>
                                        </p:tav>
                                      </p:tavLst>
                                    </p:anim>
                                    <p:set>
                                      <p:cBhvr>
                                        <p:cTn id="338" dur="1" fill="hold">
                                          <p:stCondLst>
                                            <p:cond delay="2999"/>
                                          </p:stCondLst>
                                        </p:cTn>
                                        <p:tgtEl>
                                          <p:spTgt spid="5"/>
                                        </p:tgtEl>
                                        <p:attrNameLst>
                                          <p:attrName>style.visibility</p:attrName>
                                        </p:attrNameLst>
                                      </p:cBhvr>
                                      <p:to>
                                        <p:strVal val="hidden"/>
                                      </p:to>
                                    </p:set>
                                  </p:childTnLst>
                                </p:cTn>
                              </p:par>
                              <p:par>
                                <p:cTn id="339" presetID="2" presetClass="exit" presetSubtype="12" fill="hold" grpId="2" nodeType="withEffect">
                                  <p:stCondLst>
                                    <p:cond delay="0"/>
                                  </p:stCondLst>
                                  <p:childTnLst>
                                    <p:anim calcmode="lin" valueType="num">
                                      <p:cBhvr additive="base">
                                        <p:cTn id="340" dur="3000"/>
                                        <p:tgtEl>
                                          <p:spTgt spid="6"/>
                                        </p:tgtEl>
                                        <p:attrNameLst>
                                          <p:attrName>ppt_x</p:attrName>
                                        </p:attrNameLst>
                                      </p:cBhvr>
                                      <p:tavLst>
                                        <p:tav tm="0">
                                          <p:val>
                                            <p:strVal val="ppt_x"/>
                                          </p:val>
                                        </p:tav>
                                        <p:tav tm="100000">
                                          <p:val>
                                            <p:strVal val="0-ppt_w/2"/>
                                          </p:val>
                                        </p:tav>
                                      </p:tavLst>
                                    </p:anim>
                                    <p:anim calcmode="lin" valueType="num">
                                      <p:cBhvr additive="base">
                                        <p:cTn id="341" dur="3000"/>
                                        <p:tgtEl>
                                          <p:spTgt spid="6"/>
                                        </p:tgtEl>
                                        <p:attrNameLst>
                                          <p:attrName>ppt_y</p:attrName>
                                        </p:attrNameLst>
                                      </p:cBhvr>
                                      <p:tavLst>
                                        <p:tav tm="0">
                                          <p:val>
                                            <p:strVal val="ppt_y"/>
                                          </p:val>
                                        </p:tav>
                                        <p:tav tm="100000">
                                          <p:val>
                                            <p:strVal val="1+ppt_h/2"/>
                                          </p:val>
                                        </p:tav>
                                      </p:tavLst>
                                    </p:anim>
                                    <p:set>
                                      <p:cBhvr>
                                        <p:cTn id="342" dur="1" fill="hold">
                                          <p:stCondLst>
                                            <p:cond delay="2999"/>
                                          </p:stCondLst>
                                        </p:cTn>
                                        <p:tgtEl>
                                          <p:spTgt spid="6"/>
                                        </p:tgtEl>
                                        <p:attrNameLst>
                                          <p:attrName>style.visibility</p:attrName>
                                        </p:attrNameLst>
                                      </p:cBhvr>
                                      <p:to>
                                        <p:strVal val="hidden"/>
                                      </p:to>
                                    </p:set>
                                  </p:childTnLst>
                                </p:cTn>
                              </p:par>
                              <p:par>
                                <p:cTn id="343" presetID="2" presetClass="exit" presetSubtype="12" fill="hold" grpId="2" nodeType="withEffect">
                                  <p:stCondLst>
                                    <p:cond delay="0"/>
                                  </p:stCondLst>
                                  <p:childTnLst>
                                    <p:anim calcmode="lin" valueType="num">
                                      <p:cBhvr additive="base">
                                        <p:cTn id="344" dur="3000"/>
                                        <p:tgtEl>
                                          <p:spTgt spid="7"/>
                                        </p:tgtEl>
                                        <p:attrNameLst>
                                          <p:attrName>ppt_x</p:attrName>
                                        </p:attrNameLst>
                                      </p:cBhvr>
                                      <p:tavLst>
                                        <p:tav tm="0">
                                          <p:val>
                                            <p:strVal val="ppt_x"/>
                                          </p:val>
                                        </p:tav>
                                        <p:tav tm="100000">
                                          <p:val>
                                            <p:strVal val="0-ppt_w/2"/>
                                          </p:val>
                                        </p:tav>
                                      </p:tavLst>
                                    </p:anim>
                                    <p:anim calcmode="lin" valueType="num">
                                      <p:cBhvr additive="base">
                                        <p:cTn id="345" dur="3000"/>
                                        <p:tgtEl>
                                          <p:spTgt spid="7"/>
                                        </p:tgtEl>
                                        <p:attrNameLst>
                                          <p:attrName>ppt_y</p:attrName>
                                        </p:attrNameLst>
                                      </p:cBhvr>
                                      <p:tavLst>
                                        <p:tav tm="0">
                                          <p:val>
                                            <p:strVal val="ppt_y"/>
                                          </p:val>
                                        </p:tav>
                                        <p:tav tm="100000">
                                          <p:val>
                                            <p:strVal val="1+ppt_h/2"/>
                                          </p:val>
                                        </p:tav>
                                      </p:tavLst>
                                    </p:anim>
                                    <p:set>
                                      <p:cBhvr>
                                        <p:cTn id="346" dur="1" fill="hold">
                                          <p:stCondLst>
                                            <p:cond delay="2999"/>
                                          </p:stCondLst>
                                        </p:cTn>
                                        <p:tgtEl>
                                          <p:spTgt spid="7"/>
                                        </p:tgtEl>
                                        <p:attrNameLst>
                                          <p:attrName>style.visibility</p:attrName>
                                        </p:attrNameLst>
                                      </p:cBhvr>
                                      <p:to>
                                        <p:strVal val="hidden"/>
                                      </p:to>
                                    </p:set>
                                  </p:childTnLst>
                                </p:cTn>
                              </p:par>
                              <p:par>
                                <p:cTn id="347" presetID="2" presetClass="exit" presetSubtype="12" fill="hold" grpId="2" nodeType="withEffect">
                                  <p:stCondLst>
                                    <p:cond delay="0"/>
                                  </p:stCondLst>
                                  <p:childTnLst>
                                    <p:anim calcmode="lin" valueType="num">
                                      <p:cBhvr additive="base">
                                        <p:cTn id="348" dur="3000"/>
                                        <p:tgtEl>
                                          <p:spTgt spid="8"/>
                                        </p:tgtEl>
                                        <p:attrNameLst>
                                          <p:attrName>ppt_x</p:attrName>
                                        </p:attrNameLst>
                                      </p:cBhvr>
                                      <p:tavLst>
                                        <p:tav tm="0">
                                          <p:val>
                                            <p:strVal val="ppt_x"/>
                                          </p:val>
                                        </p:tav>
                                        <p:tav tm="100000">
                                          <p:val>
                                            <p:strVal val="0-ppt_w/2"/>
                                          </p:val>
                                        </p:tav>
                                      </p:tavLst>
                                    </p:anim>
                                    <p:anim calcmode="lin" valueType="num">
                                      <p:cBhvr additive="base">
                                        <p:cTn id="349" dur="3000"/>
                                        <p:tgtEl>
                                          <p:spTgt spid="8"/>
                                        </p:tgtEl>
                                        <p:attrNameLst>
                                          <p:attrName>ppt_y</p:attrName>
                                        </p:attrNameLst>
                                      </p:cBhvr>
                                      <p:tavLst>
                                        <p:tav tm="0">
                                          <p:val>
                                            <p:strVal val="ppt_y"/>
                                          </p:val>
                                        </p:tav>
                                        <p:tav tm="100000">
                                          <p:val>
                                            <p:strVal val="1+ppt_h/2"/>
                                          </p:val>
                                        </p:tav>
                                      </p:tavLst>
                                    </p:anim>
                                    <p:set>
                                      <p:cBhvr>
                                        <p:cTn id="350" dur="1" fill="hold">
                                          <p:stCondLst>
                                            <p:cond delay="2999"/>
                                          </p:stCondLst>
                                        </p:cTn>
                                        <p:tgtEl>
                                          <p:spTgt spid="8"/>
                                        </p:tgtEl>
                                        <p:attrNameLst>
                                          <p:attrName>style.visibility</p:attrName>
                                        </p:attrNameLst>
                                      </p:cBhvr>
                                      <p:to>
                                        <p:strVal val="hidden"/>
                                      </p:to>
                                    </p:set>
                                  </p:childTnLst>
                                </p:cTn>
                              </p:par>
                              <p:par>
                                <p:cTn id="351" presetID="2" presetClass="exit" presetSubtype="12" fill="hold" grpId="2" nodeType="withEffect">
                                  <p:stCondLst>
                                    <p:cond delay="0"/>
                                  </p:stCondLst>
                                  <p:childTnLst>
                                    <p:anim calcmode="lin" valueType="num">
                                      <p:cBhvr additive="base">
                                        <p:cTn id="352" dur="3000"/>
                                        <p:tgtEl>
                                          <p:spTgt spid="9"/>
                                        </p:tgtEl>
                                        <p:attrNameLst>
                                          <p:attrName>ppt_x</p:attrName>
                                        </p:attrNameLst>
                                      </p:cBhvr>
                                      <p:tavLst>
                                        <p:tav tm="0">
                                          <p:val>
                                            <p:strVal val="ppt_x"/>
                                          </p:val>
                                        </p:tav>
                                        <p:tav tm="100000">
                                          <p:val>
                                            <p:strVal val="0-ppt_w/2"/>
                                          </p:val>
                                        </p:tav>
                                      </p:tavLst>
                                    </p:anim>
                                    <p:anim calcmode="lin" valueType="num">
                                      <p:cBhvr additive="base">
                                        <p:cTn id="353" dur="3000"/>
                                        <p:tgtEl>
                                          <p:spTgt spid="9"/>
                                        </p:tgtEl>
                                        <p:attrNameLst>
                                          <p:attrName>ppt_y</p:attrName>
                                        </p:attrNameLst>
                                      </p:cBhvr>
                                      <p:tavLst>
                                        <p:tav tm="0">
                                          <p:val>
                                            <p:strVal val="ppt_y"/>
                                          </p:val>
                                        </p:tav>
                                        <p:tav tm="100000">
                                          <p:val>
                                            <p:strVal val="1+ppt_h/2"/>
                                          </p:val>
                                        </p:tav>
                                      </p:tavLst>
                                    </p:anim>
                                    <p:set>
                                      <p:cBhvr>
                                        <p:cTn id="354" dur="1" fill="hold">
                                          <p:stCondLst>
                                            <p:cond delay="2999"/>
                                          </p:stCondLst>
                                        </p:cTn>
                                        <p:tgtEl>
                                          <p:spTgt spid="9"/>
                                        </p:tgtEl>
                                        <p:attrNameLst>
                                          <p:attrName>style.visibility</p:attrName>
                                        </p:attrNameLst>
                                      </p:cBhvr>
                                      <p:to>
                                        <p:strVal val="hidden"/>
                                      </p:to>
                                    </p:set>
                                  </p:childTnLst>
                                </p:cTn>
                              </p:par>
                              <p:par>
                                <p:cTn id="355" presetID="2" presetClass="exit" presetSubtype="12" fill="hold" grpId="2" nodeType="withEffect">
                                  <p:stCondLst>
                                    <p:cond delay="0"/>
                                  </p:stCondLst>
                                  <p:childTnLst>
                                    <p:anim calcmode="lin" valueType="num">
                                      <p:cBhvr additive="base">
                                        <p:cTn id="356" dur="3000"/>
                                        <p:tgtEl>
                                          <p:spTgt spid="10"/>
                                        </p:tgtEl>
                                        <p:attrNameLst>
                                          <p:attrName>ppt_x</p:attrName>
                                        </p:attrNameLst>
                                      </p:cBhvr>
                                      <p:tavLst>
                                        <p:tav tm="0">
                                          <p:val>
                                            <p:strVal val="ppt_x"/>
                                          </p:val>
                                        </p:tav>
                                        <p:tav tm="100000">
                                          <p:val>
                                            <p:strVal val="0-ppt_w/2"/>
                                          </p:val>
                                        </p:tav>
                                      </p:tavLst>
                                    </p:anim>
                                    <p:anim calcmode="lin" valueType="num">
                                      <p:cBhvr additive="base">
                                        <p:cTn id="357" dur="3000"/>
                                        <p:tgtEl>
                                          <p:spTgt spid="10"/>
                                        </p:tgtEl>
                                        <p:attrNameLst>
                                          <p:attrName>ppt_y</p:attrName>
                                        </p:attrNameLst>
                                      </p:cBhvr>
                                      <p:tavLst>
                                        <p:tav tm="0">
                                          <p:val>
                                            <p:strVal val="ppt_y"/>
                                          </p:val>
                                        </p:tav>
                                        <p:tav tm="100000">
                                          <p:val>
                                            <p:strVal val="1+ppt_h/2"/>
                                          </p:val>
                                        </p:tav>
                                      </p:tavLst>
                                    </p:anim>
                                    <p:set>
                                      <p:cBhvr>
                                        <p:cTn id="358" dur="1" fill="hold">
                                          <p:stCondLst>
                                            <p:cond delay="2999"/>
                                          </p:stCondLst>
                                        </p:cTn>
                                        <p:tgtEl>
                                          <p:spTgt spid="10"/>
                                        </p:tgtEl>
                                        <p:attrNameLst>
                                          <p:attrName>style.visibility</p:attrName>
                                        </p:attrNameLst>
                                      </p:cBhvr>
                                      <p:to>
                                        <p:strVal val="hidden"/>
                                      </p:to>
                                    </p:set>
                                  </p:childTnLst>
                                </p:cTn>
                              </p:par>
                              <p:par>
                                <p:cTn id="359" presetID="2" presetClass="exit" presetSubtype="12" fill="hold" grpId="2" nodeType="withEffect">
                                  <p:stCondLst>
                                    <p:cond delay="0"/>
                                  </p:stCondLst>
                                  <p:childTnLst>
                                    <p:anim calcmode="lin" valueType="num">
                                      <p:cBhvr additive="base">
                                        <p:cTn id="360" dur="3000"/>
                                        <p:tgtEl>
                                          <p:spTgt spid="11"/>
                                        </p:tgtEl>
                                        <p:attrNameLst>
                                          <p:attrName>ppt_x</p:attrName>
                                        </p:attrNameLst>
                                      </p:cBhvr>
                                      <p:tavLst>
                                        <p:tav tm="0">
                                          <p:val>
                                            <p:strVal val="ppt_x"/>
                                          </p:val>
                                        </p:tav>
                                        <p:tav tm="100000">
                                          <p:val>
                                            <p:strVal val="0-ppt_w/2"/>
                                          </p:val>
                                        </p:tav>
                                      </p:tavLst>
                                    </p:anim>
                                    <p:anim calcmode="lin" valueType="num">
                                      <p:cBhvr additive="base">
                                        <p:cTn id="361" dur="3000"/>
                                        <p:tgtEl>
                                          <p:spTgt spid="11"/>
                                        </p:tgtEl>
                                        <p:attrNameLst>
                                          <p:attrName>ppt_y</p:attrName>
                                        </p:attrNameLst>
                                      </p:cBhvr>
                                      <p:tavLst>
                                        <p:tav tm="0">
                                          <p:val>
                                            <p:strVal val="ppt_y"/>
                                          </p:val>
                                        </p:tav>
                                        <p:tav tm="100000">
                                          <p:val>
                                            <p:strVal val="1+ppt_h/2"/>
                                          </p:val>
                                        </p:tav>
                                      </p:tavLst>
                                    </p:anim>
                                    <p:set>
                                      <p:cBhvr>
                                        <p:cTn id="362" dur="1" fill="hold">
                                          <p:stCondLst>
                                            <p:cond delay="2999"/>
                                          </p:stCondLst>
                                        </p:cTn>
                                        <p:tgtEl>
                                          <p:spTgt spid="11"/>
                                        </p:tgtEl>
                                        <p:attrNameLst>
                                          <p:attrName>style.visibility</p:attrName>
                                        </p:attrNameLst>
                                      </p:cBhvr>
                                      <p:to>
                                        <p:strVal val="hidden"/>
                                      </p:to>
                                    </p:set>
                                  </p:childTnLst>
                                </p:cTn>
                              </p:par>
                              <p:par>
                                <p:cTn id="363" presetID="2" presetClass="exit" presetSubtype="12" fill="hold" grpId="2" nodeType="withEffect">
                                  <p:stCondLst>
                                    <p:cond delay="0"/>
                                  </p:stCondLst>
                                  <p:childTnLst>
                                    <p:anim calcmode="lin" valueType="num">
                                      <p:cBhvr additive="base">
                                        <p:cTn id="364" dur="3000"/>
                                        <p:tgtEl>
                                          <p:spTgt spid="12"/>
                                        </p:tgtEl>
                                        <p:attrNameLst>
                                          <p:attrName>ppt_x</p:attrName>
                                        </p:attrNameLst>
                                      </p:cBhvr>
                                      <p:tavLst>
                                        <p:tav tm="0">
                                          <p:val>
                                            <p:strVal val="ppt_x"/>
                                          </p:val>
                                        </p:tav>
                                        <p:tav tm="100000">
                                          <p:val>
                                            <p:strVal val="0-ppt_w/2"/>
                                          </p:val>
                                        </p:tav>
                                      </p:tavLst>
                                    </p:anim>
                                    <p:anim calcmode="lin" valueType="num">
                                      <p:cBhvr additive="base">
                                        <p:cTn id="365" dur="3000"/>
                                        <p:tgtEl>
                                          <p:spTgt spid="12"/>
                                        </p:tgtEl>
                                        <p:attrNameLst>
                                          <p:attrName>ppt_y</p:attrName>
                                        </p:attrNameLst>
                                      </p:cBhvr>
                                      <p:tavLst>
                                        <p:tav tm="0">
                                          <p:val>
                                            <p:strVal val="ppt_y"/>
                                          </p:val>
                                        </p:tav>
                                        <p:tav tm="100000">
                                          <p:val>
                                            <p:strVal val="1+ppt_h/2"/>
                                          </p:val>
                                        </p:tav>
                                      </p:tavLst>
                                    </p:anim>
                                    <p:set>
                                      <p:cBhvr>
                                        <p:cTn id="366" dur="1" fill="hold">
                                          <p:stCondLst>
                                            <p:cond delay="2999"/>
                                          </p:stCondLst>
                                        </p:cTn>
                                        <p:tgtEl>
                                          <p:spTgt spid="12"/>
                                        </p:tgtEl>
                                        <p:attrNameLst>
                                          <p:attrName>style.visibility</p:attrName>
                                        </p:attrNameLst>
                                      </p:cBhvr>
                                      <p:to>
                                        <p:strVal val="hidden"/>
                                      </p:to>
                                    </p:set>
                                  </p:childTnLst>
                                </p:cTn>
                              </p:par>
                              <p:par>
                                <p:cTn id="367" presetID="2" presetClass="exit" presetSubtype="12" fill="hold" grpId="2" nodeType="withEffect">
                                  <p:stCondLst>
                                    <p:cond delay="0"/>
                                  </p:stCondLst>
                                  <p:childTnLst>
                                    <p:anim calcmode="lin" valueType="num">
                                      <p:cBhvr additive="base">
                                        <p:cTn id="368" dur="3000"/>
                                        <p:tgtEl>
                                          <p:spTgt spid="13"/>
                                        </p:tgtEl>
                                        <p:attrNameLst>
                                          <p:attrName>ppt_x</p:attrName>
                                        </p:attrNameLst>
                                      </p:cBhvr>
                                      <p:tavLst>
                                        <p:tav tm="0">
                                          <p:val>
                                            <p:strVal val="ppt_x"/>
                                          </p:val>
                                        </p:tav>
                                        <p:tav tm="100000">
                                          <p:val>
                                            <p:strVal val="0-ppt_w/2"/>
                                          </p:val>
                                        </p:tav>
                                      </p:tavLst>
                                    </p:anim>
                                    <p:anim calcmode="lin" valueType="num">
                                      <p:cBhvr additive="base">
                                        <p:cTn id="369" dur="3000"/>
                                        <p:tgtEl>
                                          <p:spTgt spid="13"/>
                                        </p:tgtEl>
                                        <p:attrNameLst>
                                          <p:attrName>ppt_y</p:attrName>
                                        </p:attrNameLst>
                                      </p:cBhvr>
                                      <p:tavLst>
                                        <p:tav tm="0">
                                          <p:val>
                                            <p:strVal val="ppt_y"/>
                                          </p:val>
                                        </p:tav>
                                        <p:tav tm="100000">
                                          <p:val>
                                            <p:strVal val="1+ppt_h/2"/>
                                          </p:val>
                                        </p:tav>
                                      </p:tavLst>
                                    </p:anim>
                                    <p:set>
                                      <p:cBhvr>
                                        <p:cTn id="370" dur="1" fill="hold">
                                          <p:stCondLst>
                                            <p:cond delay="2999"/>
                                          </p:stCondLst>
                                        </p:cTn>
                                        <p:tgtEl>
                                          <p:spTgt spid="13"/>
                                        </p:tgtEl>
                                        <p:attrNameLst>
                                          <p:attrName>style.visibility</p:attrName>
                                        </p:attrNameLst>
                                      </p:cBhvr>
                                      <p:to>
                                        <p:strVal val="hidden"/>
                                      </p:to>
                                    </p:set>
                                  </p:childTnLst>
                                </p:cTn>
                              </p:par>
                              <p:par>
                                <p:cTn id="371" presetID="2" presetClass="exit" presetSubtype="12" fill="hold" grpId="2" nodeType="withEffect">
                                  <p:stCondLst>
                                    <p:cond delay="0"/>
                                  </p:stCondLst>
                                  <p:childTnLst>
                                    <p:anim calcmode="lin" valueType="num">
                                      <p:cBhvr additive="base">
                                        <p:cTn id="372" dur="3000"/>
                                        <p:tgtEl>
                                          <p:spTgt spid="32"/>
                                        </p:tgtEl>
                                        <p:attrNameLst>
                                          <p:attrName>ppt_x</p:attrName>
                                        </p:attrNameLst>
                                      </p:cBhvr>
                                      <p:tavLst>
                                        <p:tav tm="0">
                                          <p:val>
                                            <p:strVal val="ppt_x"/>
                                          </p:val>
                                        </p:tav>
                                        <p:tav tm="100000">
                                          <p:val>
                                            <p:strVal val="0-ppt_w/2"/>
                                          </p:val>
                                        </p:tav>
                                      </p:tavLst>
                                    </p:anim>
                                    <p:anim calcmode="lin" valueType="num">
                                      <p:cBhvr additive="base">
                                        <p:cTn id="373" dur="3000"/>
                                        <p:tgtEl>
                                          <p:spTgt spid="32"/>
                                        </p:tgtEl>
                                        <p:attrNameLst>
                                          <p:attrName>ppt_y</p:attrName>
                                        </p:attrNameLst>
                                      </p:cBhvr>
                                      <p:tavLst>
                                        <p:tav tm="0">
                                          <p:val>
                                            <p:strVal val="ppt_y"/>
                                          </p:val>
                                        </p:tav>
                                        <p:tav tm="100000">
                                          <p:val>
                                            <p:strVal val="1+ppt_h/2"/>
                                          </p:val>
                                        </p:tav>
                                      </p:tavLst>
                                    </p:anim>
                                    <p:set>
                                      <p:cBhvr>
                                        <p:cTn id="374" dur="1" fill="hold">
                                          <p:stCondLst>
                                            <p:cond delay="2999"/>
                                          </p:stCondLst>
                                        </p:cTn>
                                        <p:tgtEl>
                                          <p:spTgt spid="32"/>
                                        </p:tgtEl>
                                        <p:attrNameLst>
                                          <p:attrName>style.visibility</p:attrName>
                                        </p:attrNameLst>
                                      </p:cBhvr>
                                      <p:to>
                                        <p:strVal val="hidden"/>
                                      </p:to>
                                    </p:set>
                                  </p:childTnLst>
                                </p:cTn>
                              </p:par>
                              <p:par>
                                <p:cTn id="375" presetID="2" presetClass="exit" presetSubtype="12" fill="hold" grpId="2" nodeType="withEffect">
                                  <p:stCondLst>
                                    <p:cond delay="0"/>
                                  </p:stCondLst>
                                  <p:childTnLst>
                                    <p:anim calcmode="lin" valueType="num">
                                      <p:cBhvr additive="base">
                                        <p:cTn id="376" dur="3000"/>
                                        <p:tgtEl>
                                          <p:spTgt spid="33"/>
                                        </p:tgtEl>
                                        <p:attrNameLst>
                                          <p:attrName>ppt_x</p:attrName>
                                        </p:attrNameLst>
                                      </p:cBhvr>
                                      <p:tavLst>
                                        <p:tav tm="0">
                                          <p:val>
                                            <p:strVal val="ppt_x"/>
                                          </p:val>
                                        </p:tav>
                                        <p:tav tm="100000">
                                          <p:val>
                                            <p:strVal val="0-ppt_w/2"/>
                                          </p:val>
                                        </p:tav>
                                      </p:tavLst>
                                    </p:anim>
                                    <p:anim calcmode="lin" valueType="num">
                                      <p:cBhvr additive="base">
                                        <p:cTn id="377" dur="3000"/>
                                        <p:tgtEl>
                                          <p:spTgt spid="33"/>
                                        </p:tgtEl>
                                        <p:attrNameLst>
                                          <p:attrName>ppt_y</p:attrName>
                                        </p:attrNameLst>
                                      </p:cBhvr>
                                      <p:tavLst>
                                        <p:tav tm="0">
                                          <p:val>
                                            <p:strVal val="ppt_y"/>
                                          </p:val>
                                        </p:tav>
                                        <p:tav tm="100000">
                                          <p:val>
                                            <p:strVal val="1+ppt_h/2"/>
                                          </p:val>
                                        </p:tav>
                                      </p:tavLst>
                                    </p:anim>
                                    <p:set>
                                      <p:cBhvr>
                                        <p:cTn id="378" dur="1" fill="hold">
                                          <p:stCondLst>
                                            <p:cond delay="2999"/>
                                          </p:stCondLst>
                                        </p:cTn>
                                        <p:tgtEl>
                                          <p:spTgt spid="33"/>
                                        </p:tgtEl>
                                        <p:attrNameLst>
                                          <p:attrName>style.visibility</p:attrName>
                                        </p:attrNameLst>
                                      </p:cBhvr>
                                      <p:to>
                                        <p:strVal val="hidden"/>
                                      </p:to>
                                    </p:set>
                                  </p:childTnLst>
                                </p:cTn>
                              </p:par>
                              <p:par>
                                <p:cTn id="379" presetID="2" presetClass="exit" presetSubtype="12" fill="hold" grpId="2" nodeType="withEffect">
                                  <p:stCondLst>
                                    <p:cond delay="0"/>
                                  </p:stCondLst>
                                  <p:childTnLst>
                                    <p:anim calcmode="lin" valueType="num">
                                      <p:cBhvr additive="base">
                                        <p:cTn id="380" dur="3000"/>
                                        <p:tgtEl>
                                          <p:spTgt spid="34"/>
                                        </p:tgtEl>
                                        <p:attrNameLst>
                                          <p:attrName>ppt_x</p:attrName>
                                        </p:attrNameLst>
                                      </p:cBhvr>
                                      <p:tavLst>
                                        <p:tav tm="0">
                                          <p:val>
                                            <p:strVal val="ppt_x"/>
                                          </p:val>
                                        </p:tav>
                                        <p:tav tm="100000">
                                          <p:val>
                                            <p:strVal val="0-ppt_w/2"/>
                                          </p:val>
                                        </p:tav>
                                      </p:tavLst>
                                    </p:anim>
                                    <p:anim calcmode="lin" valueType="num">
                                      <p:cBhvr additive="base">
                                        <p:cTn id="381" dur="3000"/>
                                        <p:tgtEl>
                                          <p:spTgt spid="34"/>
                                        </p:tgtEl>
                                        <p:attrNameLst>
                                          <p:attrName>ppt_y</p:attrName>
                                        </p:attrNameLst>
                                      </p:cBhvr>
                                      <p:tavLst>
                                        <p:tav tm="0">
                                          <p:val>
                                            <p:strVal val="ppt_y"/>
                                          </p:val>
                                        </p:tav>
                                        <p:tav tm="100000">
                                          <p:val>
                                            <p:strVal val="1+ppt_h/2"/>
                                          </p:val>
                                        </p:tav>
                                      </p:tavLst>
                                    </p:anim>
                                    <p:set>
                                      <p:cBhvr>
                                        <p:cTn id="382" dur="1" fill="hold">
                                          <p:stCondLst>
                                            <p:cond delay="2999"/>
                                          </p:stCondLst>
                                        </p:cTn>
                                        <p:tgtEl>
                                          <p:spTgt spid="34"/>
                                        </p:tgtEl>
                                        <p:attrNameLst>
                                          <p:attrName>style.visibility</p:attrName>
                                        </p:attrNameLst>
                                      </p:cBhvr>
                                      <p:to>
                                        <p:strVal val="hidden"/>
                                      </p:to>
                                    </p:set>
                                  </p:childTnLst>
                                </p:cTn>
                              </p:par>
                              <p:par>
                                <p:cTn id="383" presetID="2" presetClass="exit" presetSubtype="12" fill="hold" grpId="2" nodeType="withEffect">
                                  <p:stCondLst>
                                    <p:cond delay="0"/>
                                  </p:stCondLst>
                                  <p:childTnLst>
                                    <p:anim calcmode="lin" valueType="num">
                                      <p:cBhvr additive="base">
                                        <p:cTn id="384" dur="3000"/>
                                        <p:tgtEl>
                                          <p:spTgt spid="35"/>
                                        </p:tgtEl>
                                        <p:attrNameLst>
                                          <p:attrName>ppt_x</p:attrName>
                                        </p:attrNameLst>
                                      </p:cBhvr>
                                      <p:tavLst>
                                        <p:tav tm="0">
                                          <p:val>
                                            <p:strVal val="ppt_x"/>
                                          </p:val>
                                        </p:tav>
                                        <p:tav tm="100000">
                                          <p:val>
                                            <p:strVal val="0-ppt_w/2"/>
                                          </p:val>
                                        </p:tav>
                                      </p:tavLst>
                                    </p:anim>
                                    <p:anim calcmode="lin" valueType="num">
                                      <p:cBhvr additive="base">
                                        <p:cTn id="385" dur="3000"/>
                                        <p:tgtEl>
                                          <p:spTgt spid="35"/>
                                        </p:tgtEl>
                                        <p:attrNameLst>
                                          <p:attrName>ppt_y</p:attrName>
                                        </p:attrNameLst>
                                      </p:cBhvr>
                                      <p:tavLst>
                                        <p:tav tm="0">
                                          <p:val>
                                            <p:strVal val="ppt_y"/>
                                          </p:val>
                                        </p:tav>
                                        <p:tav tm="100000">
                                          <p:val>
                                            <p:strVal val="1+ppt_h/2"/>
                                          </p:val>
                                        </p:tav>
                                      </p:tavLst>
                                    </p:anim>
                                    <p:set>
                                      <p:cBhvr>
                                        <p:cTn id="386" dur="1" fill="hold">
                                          <p:stCondLst>
                                            <p:cond delay="2999"/>
                                          </p:stCondLst>
                                        </p:cTn>
                                        <p:tgtEl>
                                          <p:spTgt spid="35"/>
                                        </p:tgtEl>
                                        <p:attrNameLst>
                                          <p:attrName>style.visibility</p:attrName>
                                        </p:attrNameLst>
                                      </p:cBhvr>
                                      <p:to>
                                        <p:strVal val="hidden"/>
                                      </p:to>
                                    </p:set>
                                  </p:childTnLst>
                                </p:cTn>
                              </p:par>
                              <p:par>
                                <p:cTn id="387" presetID="2" presetClass="exit" presetSubtype="12" fill="hold" grpId="2" nodeType="withEffect">
                                  <p:stCondLst>
                                    <p:cond delay="0"/>
                                  </p:stCondLst>
                                  <p:childTnLst>
                                    <p:anim calcmode="lin" valueType="num">
                                      <p:cBhvr additive="base">
                                        <p:cTn id="388" dur="3000"/>
                                        <p:tgtEl>
                                          <p:spTgt spid="36"/>
                                        </p:tgtEl>
                                        <p:attrNameLst>
                                          <p:attrName>ppt_x</p:attrName>
                                        </p:attrNameLst>
                                      </p:cBhvr>
                                      <p:tavLst>
                                        <p:tav tm="0">
                                          <p:val>
                                            <p:strVal val="ppt_x"/>
                                          </p:val>
                                        </p:tav>
                                        <p:tav tm="100000">
                                          <p:val>
                                            <p:strVal val="0-ppt_w/2"/>
                                          </p:val>
                                        </p:tav>
                                      </p:tavLst>
                                    </p:anim>
                                    <p:anim calcmode="lin" valueType="num">
                                      <p:cBhvr additive="base">
                                        <p:cTn id="389" dur="3000"/>
                                        <p:tgtEl>
                                          <p:spTgt spid="36"/>
                                        </p:tgtEl>
                                        <p:attrNameLst>
                                          <p:attrName>ppt_y</p:attrName>
                                        </p:attrNameLst>
                                      </p:cBhvr>
                                      <p:tavLst>
                                        <p:tav tm="0">
                                          <p:val>
                                            <p:strVal val="ppt_y"/>
                                          </p:val>
                                        </p:tav>
                                        <p:tav tm="100000">
                                          <p:val>
                                            <p:strVal val="1+ppt_h/2"/>
                                          </p:val>
                                        </p:tav>
                                      </p:tavLst>
                                    </p:anim>
                                    <p:set>
                                      <p:cBhvr>
                                        <p:cTn id="390" dur="1" fill="hold">
                                          <p:stCondLst>
                                            <p:cond delay="2999"/>
                                          </p:stCondLst>
                                        </p:cTn>
                                        <p:tgtEl>
                                          <p:spTgt spid="36"/>
                                        </p:tgtEl>
                                        <p:attrNameLst>
                                          <p:attrName>style.visibility</p:attrName>
                                        </p:attrNameLst>
                                      </p:cBhvr>
                                      <p:to>
                                        <p:strVal val="hidden"/>
                                      </p:to>
                                    </p:set>
                                  </p:childTnLst>
                                </p:cTn>
                              </p:par>
                              <p:par>
                                <p:cTn id="391" presetID="2" presetClass="exit" presetSubtype="12" fill="hold" grpId="2" nodeType="withEffect">
                                  <p:stCondLst>
                                    <p:cond delay="0"/>
                                  </p:stCondLst>
                                  <p:childTnLst>
                                    <p:anim calcmode="lin" valueType="num">
                                      <p:cBhvr additive="base">
                                        <p:cTn id="392" dur="3000"/>
                                        <p:tgtEl>
                                          <p:spTgt spid="37"/>
                                        </p:tgtEl>
                                        <p:attrNameLst>
                                          <p:attrName>ppt_x</p:attrName>
                                        </p:attrNameLst>
                                      </p:cBhvr>
                                      <p:tavLst>
                                        <p:tav tm="0">
                                          <p:val>
                                            <p:strVal val="ppt_x"/>
                                          </p:val>
                                        </p:tav>
                                        <p:tav tm="100000">
                                          <p:val>
                                            <p:strVal val="0-ppt_w/2"/>
                                          </p:val>
                                        </p:tav>
                                      </p:tavLst>
                                    </p:anim>
                                    <p:anim calcmode="lin" valueType="num">
                                      <p:cBhvr additive="base">
                                        <p:cTn id="393" dur="3000"/>
                                        <p:tgtEl>
                                          <p:spTgt spid="37"/>
                                        </p:tgtEl>
                                        <p:attrNameLst>
                                          <p:attrName>ppt_y</p:attrName>
                                        </p:attrNameLst>
                                      </p:cBhvr>
                                      <p:tavLst>
                                        <p:tav tm="0">
                                          <p:val>
                                            <p:strVal val="ppt_y"/>
                                          </p:val>
                                        </p:tav>
                                        <p:tav tm="100000">
                                          <p:val>
                                            <p:strVal val="1+ppt_h/2"/>
                                          </p:val>
                                        </p:tav>
                                      </p:tavLst>
                                    </p:anim>
                                    <p:set>
                                      <p:cBhvr>
                                        <p:cTn id="394" dur="1" fill="hold">
                                          <p:stCondLst>
                                            <p:cond delay="2999"/>
                                          </p:stCondLst>
                                        </p:cTn>
                                        <p:tgtEl>
                                          <p:spTgt spid="37"/>
                                        </p:tgtEl>
                                        <p:attrNameLst>
                                          <p:attrName>style.visibility</p:attrName>
                                        </p:attrNameLst>
                                      </p:cBhvr>
                                      <p:to>
                                        <p:strVal val="hidden"/>
                                      </p:to>
                                    </p:set>
                                  </p:childTnLst>
                                </p:cTn>
                              </p:par>
                              <p:par>
                                <p:cTn id="395" presetID="8" presetClass="emph" presetSubtype="0" fill="hold" grpId="3" nodeType="withEffect">
                                  <p:stCondLst>
                                    <p:cond delay="0"/>
                                  </p:stCondLst>
                                  <p:childTnLst>
                                    <p:animRot by="21600000">
                                      <p:cBhvr>
                                        <p:cTn id="396" dur="3000" fill="hold"/>
                                        <p:tgtEl>
                                          <p:spTgt spid="3"/>
                                        </p:tgtEl>
                                        <p:attrNameLst>
                                          <p:attrName>r</p:attrName>
                                        </p:attrNameLst>
                                      </p:cBhvr>
                                    </p:animRot>
                                  </p:childTnLst>
                                </p:cTn>
                              </p:par>
                              <p:par>
                                <p:cTn id="397" presetID="8" presetClass="emph" presetSubtype="0" fill="hold" grpId="3" nodeType="withEffect">
                                  <p:stCondLst>
                                    <p:cond delay="0"/>
                                  </p:stCondLst>
                                  <p:childTnLst>
                                    <p:animRot by="21600000">
                                      <p:cBhvr>
                                        <p:cTn id="398" dur="3000" fill="hold"/>
                                        <p:tgtEl>
                                          <p:spTgt spid="4"/>
                                        </p:tgtEl>
                                        <p:attrNameLst>
                                          <p:attrName>r</p:attrName>
                                        </p:attrNameLst>
                                      </p:cBhvr>
                                    </p:animRot>
                                  </p:childTnLst>
                                </p:cTn>
                              </p:par>
                              <p:par>
                                <p:cTn id="399" presetID="8" presetClass="emph" presetSubtype="0" fill="hold" grpId="3" nodeType="withEffect">
                                  <p:stCondLst>
                                    <p:cond delay="0"/>
                                  </p:stCondLst>
                                  <p:childTnLst>
                                    <p:animRot by="21600000">
                                      <p:cBhvr>
                                        <p:cTn id="400" dur="3000" fill="hold"/>
                                        <p:tgtEl>
                                          <p:spTgt spid="5"/>
                                        </p:tgtEl>
                                        <p:attrNameLst>
                                          <p:attrName>r</p:attrName>
                                        </p:attrNameLst>
                                      </p:cBhvr>
                                    </p:animRot>
                                  </p:childTnLst>
                                </p:cTn>
                              </p:par>
                              <p:par>
                                <p:cTn id="401" presetID="8" presetClass="emph" presetSubtype="0" fill="hold" grpId="3" nodeType="withEffect">
                                  <p:stCondLst>
                                    <p:cond delay="0"/>
                                  </p:stCondLst>
                                  <p:childTnLst>
                                    <p:animRot by="21600000">
                                      <p:cBhvr>
                                        <p:cTn id="402" dur="3000" fill="hold"/>
                                        <p:tgtEl>
                                          <p:spTgt spid="6"/>
                                        </p:tgtEl>
                                        <p:attrNameLst>
                                          <p:attrName>r</p:attrName>
                                        </p:attrNameLst>
                                      </p:cBhvr>
                                    </p:animRot>
                                  </p:childTnLst>
                                </p:cTn>
                              </p:par>
                              <p:par>
                                <p:cTn id="403" presetID="8" presetClass="emph" presetSubtype="0" fill="hold" grpId="3" nodeType="withEffect">
                                  <p:stCondLst>
                                    <p:cond delay="0"/>
                                  </p:stCondLst>
                                  <p:childTnLst>
                                    <p:animRot by="21600000">
                                      <p:cBhvr>
                                        <p:cTn id="404" dur="3000" fill="hold"/>
                                        <p:tgtEl>
                                          <p:spTgt spid="7"/>
                                        </p:tgtEl>
                                        <p:attrNameLst>
                                          <p:attrName>r</p:attrName>
                                        </p:attrNameLst>
                                      </p:cBhvr>
                                    </p:animRot>
                                  </p:childTnLst>
                                </p:cTn>
                              </p:par>
                              <p:par>
                                <p:cTn id="405" presetID="8" presetClass="emph" presetSubtype="0" fill="hold" grpId="3" nodeType="withEffect">
                                  <p:stCondLst>
                                    <p:cond delay="0"/>
                                  </p:stCondLst>
                                  <p:childTnLst>
                                    <p:animRot by="21600000">
                                      <p:cBhvr>
                                        <p:cTn id="406" dur="3000" fill="hold"/>
                                        <p:tgtEl>
                                          <p:spTgt spid="8"/>
                                        </p:tgtEl>
                                        <p:attrNameLst>
                                          <p:attrName>r</p:attrName>
                                        </p:attrNameLst>
                                      </p:cBhvr>
                                    </p:animRot>
                                  </p:childTnLst>
                                </p:cTn>
                              </p:par>
                              <p:par>
                                <p:cTn id="407" presetID="8" presetClass="emph" presetSubtype="0" fill="hold" grpId="3" nodeType="withEffect">
                                  <p:stCondLst>
                                    <p:cond delay="0"/>
                                  </p:stCondLst>
                                  <p:childTnLst>
                                    <p:animRot by="21600000">
                                      <p:cBhvr>
                                        <p:cTn id="408" dur="3000" fill="hold"/>
                                        <p:tgtEl>
                                          <p:spTgt spid="9"/>
                                        </p:tgtEl>
                                        <p:attrNameLst>
                                          <p:attrName>r</p:attrName>
                                        </p:attrNameLst>
                                      </p:cBhvr>
                                    </p:animRot>
                                  </p:childTnLst>
                                </p:cTn>
                              </p:par>
                              <p:par>
                                <p:cTn id="409" presetID="8" presetClass="emph" presetSubtype="0" fill="hold" grpId="3" nodeType="withEffect">
                                  <p:stCondLst>
                                    <p:cond delay="0"/>
                                  </p:stCondLst>
                                  <p:childTnLst>
                                    <p:animRot by="21600000">
                                      <p:cBhvr>
                                        <p:cTn id="410" dur="3000" fill="hold"/>
                                        <p:tgtEl>
                                          <p:spTgt spid="10"/>
                                        </p:tgtEl>
                                        <p:attrNameLst>
                                          <p:attrName>r</p:attrName>
                                        </p:attrNameLst>
                                      </p:cBhvr>
                                    </p:animRot>
                                  </p:childTnLst>
                                </p:cTn>
                              </p:par>
                              <p:par>
                                <p:cTn id="411" presetID="8" presetClass="emph" presetSubtype="0" fill="hold" grpId="3" nodeType="withEffect">
                                  <p:stCondLst>
                                    <p:cond delay="0"/>
                                  </p:stCondLst>
                                  <p:childTnLst>
                                    <p:animRot by="21600000">
                                      <p:cBhvr>
                                        <p:cTn id="412" dur="3000" fill="hold"/>
                                        <p:tgtEl>
                                          <p:spTgt spid="11"/>
                                        </p:tgtEl>
                                        <p:attrNameLst>
                                          <p:attrName>r</p:attrName>
                                        </p:attrNameLst>
                                      </p:cBhvr>
                                    </p:animRot>
                                  </p:childTnLst>
                                </p:cTn>
                              </p:par>
                              <p:par>
                                <p:cTn id="413" presetID="8" presetClass="emph" presetSubtype="0" fill="hold" grpId="3" nodeType="withEffect">
                                  <p:stCondLst>
                                    <p:cond delay="0"/>
                                  </p:stCondLst>
                                  <p:childTnLst>
                                    <p:animRot by="21600000">
                                      <p:cBhvr>
                                        <p:cTn id="414" dur="3000" fill="hold"/>
                                        <p:tgtEl>
                                          <p:spTgt spid="12"/>
                                        </p:tgtEl>
                                        <p:attrNameLst>
                                          <p:attrName>r</p:attrName>
                                        </p:attrNameLst>
                                      </p:cBhvr>
                                    </p:animRot>
                                  </p:childTnLst>
                                </p:cTn>
                              </p:par>
                              <p:par>
                                <p:cTn id="415" presetID="8" presetClass="emph" presetSubtype="0" fill="hold" grpId="3" nodeType="withEffect">
                                  <p:stCondLst>
                                    <p:cond delay="0"/>
                                  </p:stCondLst>
                                  <p:childTnLst>
                                    <p:animRot by="21600000">
                                      <p:cBhvr>
                                        <p:cTn id="416" dur="3000" fill="hold"/>
                                        <p:tgtEl>
                                          <p:spTgt spid="13"/>
                                        </p:tgtEl>
                                        <p:attrNameLst>
                                          <p:attrName>r</p:attrName>
                                        </p:attrNameLst>
                                      </p:cBhvr>
                                    </p:animRot>
                                  </p:childTnLst>
                                </p:cTn>
                              </p:par>
                              <p:par>
                                <p:cTn id="417" presetID="8" presetClass="emph" presetSubtype="0" fill="hold" grpId="3" nodeType="withEffect">
                                  <p:stCondLst>
                                    <p:cond delay="0"/>
                                  </p:stCondLst>
                                  <p:childTnLst>
                                    <p:animRot by="21600000">
                                      <p:cBhvr>
                                        <p:cTn id="418" dur="3000" fill="hold"/>
                                        <p:tgtEl>
                                          <p:spTgt spid="32"/>
                                        </p:tgtEl>
                                        <p:attrNameLst>
                                          <p:attrName>r</p:attrName>
                                        </p:attrNameLst>
                                      </p:cBhvr>
                                    </p:animRot>
                                  </p:childTnLst>
                                </p:cTn>
                              </p:par>
                              <p:par>
                                <p:cTn id="419" presetID="8" presetClass="emph" presetSubtype="0" fill="hold" grpId="3" nodeType="withEffect">
                                  <p:stCondLst>
                                    <p:cond delay="0"/>
                                  </p:stCondLst>
                                  <p:childTnLst>
                                    <p:animRot by="21600000">
                                      <p:cBhvr>
                                        <p:cTn id="420" dur="3000" fill="hold"/>
                                        <p:tgtEl>
                                          <p:spTgt spid="33"/>
                                        </p:tgtEl>
                                        <p:attrNameLst>
                                          <p:attrName>r</p:attrName>
                                        </p:attrNameLst>
                                      </p:cBhvr>
                                    </p:animRot>
                                  </p:childTnLst>
                                </p:cTn>
                              </p:par>
                              <p:par>
                                <p:cTn id="421" presetID="8" presetClass="emph" presetSubtype="0" fill="hold" grpId="3" nodeType="withEffect">
                                  <p:stCondLst>
                                    <p:cond delay="0"/>
                                  </p:stCondLst>
                                  <p:childTnLst>
                                    <p:animRot by="21600000">
                                      <p:cBhvr>
                                        <p:cTn id="422" dur="3000" fill="hold"/>
                                        <p:tgtEl>
                                          <p:spTgt spid="34"/>
                                        </p:tgtEl>
                                        <p:attrNameLst>
                                          <p:attrName>r</p:attrName>
                                        </p:attrNameLst>
                                      </p:cBhvr>
                                    </p:animRot>
                                  </p:childTnLst>
                                </p:cTn>
                              </p:par>
                              <p:par>
                                <p:cTn id="423" presetID="8" presetClass="emph" presetSubtype="0" fill="hold" grpId="3" nodeType="withEffect">
                                  <p:stCondLst>
                                    <p:cond delay="0"/>
                                  </p:stCondLst>
                                  <p:childTnLst>
                                    <p:animRot by="21600000">
                                      <p:cBhvr>
                                        <p:cTn id="424" dur="3000" fill="hold"/>
                                        <p:tgtEl>
                                          <p:spTgt spid="35"/>
                                        </p:tgtEl>
                                        <p:attrNameLst>
                                          <p:attrName>r</p:attrName>
                                        </p:attrNameLst>
                                      </p:cBhvr>
                                    </p:animRot>
                                  </p:childTnLst>
                                </p:cTn>
                              </p:par>
                              <p:par>
                                <p:cTn id="425" presetID="8" presetClass="emph" presetSubtype="0" fill="hold" grpId="3" nodeType="withEffect">
                                  <p:stCondLst>
                                    <p:cond delay="0"/>
                                  </p:stCondLst>
                                  <p:childTnLst>
                                    <p:animRot by="21600000">
                                      <p:cBhvr>
                                        <p:cTn id="426" dur="3000" fill="hold"/>
                                        <p:tgtEl>
                                          <p:spTgt spid="36"/>
                                        </p:tgtEl>
                                        <p:attrNameLst>
                                          <p:attrName>r</p:attrName>
                                        </p:attrNameLst>
                                      </p:cBhvr>
                                    </p:animRot>
                                  </p:childTnLst>
                                </p:cTn>
                              </p:par>
                              <p:par>
                                <p:cTn id="427" presetID="8" presetClass="emph" presetSubtype="0" fill="hold" grpId="3" nodeType="withEffect">
                                  <p:stCondLst>
                                    <p:cond delay="0"/>
                                  </p:stCondLst>
                                  <p:childTnLst>
                                    <p:animRot by="21600000">
                                      <p:cBhvr>
                                        <p:cTn id="428" dur="3000" fill="hold"/>
                                        <p:tgtEl>
                                          <p:spTgt spid="37"/>
                                        </p:tgtEl>
                                        <p:attrNameLst>
                                          <p:attrName>r</p:attrName>
                                        </p:attrNameLst>
                                      </p:cBhvr>
                                    </p:animRot>
                                  </p:childTnLst>
                                </p:cTn>
                              </p:par>
                              <p:par>
                                <p:cTn id="429" presetID="17" presetClass="entr" presetSubtype="1" fill="hold" nodeType="withEffect">
                                  <p:stCondLst>
                                    <p:cond delay="0"/>
                                  </p:stCondLst>
                                  <p:childTnLst>
                                    <p:set>
                                      <p:cBhvr>
                                        <p:cTn id="430" dur="1" fill="hold">
                                          <p:stCondLst>
                                            <p:cond delay="0"/>
                                          </p:stCondLst>
                                        </p:cTn>
                                        <p:tgtEl>
                                          <p:spTgt spid="2"/>
                                        </p:tgtEl>
                                        <p:attrNameLst>
                                          <p:attrName>style.visibility</p:attrName>
                                        </p:attrNameLst>
                                      </p:cBhvr>
                                      <p:to>
                                        <p:strVal val="visible"/>
                                      </p:to>
                                    </p:set>
                                    <p:anim calcmode="lin" valueType="num">
                                      <p:cBhvr>
                                        <p:cTn id="431" dur="3000" fill="hold"/>
                                        <p:tgtEl>
                                          <p:spTgt spid="2"/>
                                        </p:tgtEl>
                                        <p:attrNameLst>
                                          <p:attrName>ppt_x</p:attrName>
                                        </p:attrNameLst>
                                      </p:cBhvr>
                                      <p:tavLst>
                                        <p:tav tm="0">
                                          <p:val>
                                            <p:strVal val="#ppt_x"/>
                                          </p:val>
                                        </p:tav>
                                        <p:tav tm="100000">
                                          <p:val>
                                            <p:strVal val="#ppt_x"/>
                                          </p:val>
                                        </p:tav>
                                      </p:tavLst>
                                    </p:anim>
                                    <p:anim calcmode="lin" valueType="num">
                                      <p:cBhvr>
                                        <p:cTn id="432" dur="3000" fill="hold"/>
                                        <p:tgtEl>
                                          <p:spTgt spid="2"/>
                                        </p:tgtEl>
                                        <p:attrNameLst>
                                          <p:attrName>ppt_y</p:attrName>
                                        </p:attrNameLst>
                                      </p:cBhvr>
                                      <p:tavLst>
                                        <p:tav tm="0">
                                          <p:val>
                                            <p:strVal val="#ppt_y-#ppt_h/2"/>
                                          </p:val>
                                        </p:tav>
                                        <p:tav tm="100000">
                                          <p:val>
                                            <p:strVal val="#ppt_y"/>
                                          </p:val>
                                        </p:tav>
                                      </p:tavLst>
                                    </p:anim>
                                    <p:anim calcmode="lin" valueType="num">
                                      <p:cBhvr>
                                        <p:cTn id="433" dur="3000" fill="hold"/>
                                        <p:tgtEl>
                                          <p:spTgt spid="2"/>
                                        </p:tgtEl>
                                        <p:attrNameLst>
                                          <p:attrName>ppt_w</p:attrName>
                                        </p:attrNameLst>
                                      </p:cBhvr>
                                      <p:tavLst>
                                        <p:tav tm="0">
                                          <p:val>
                                            <p:strVal val="#ppt_w"/>
                                          </p:val>
                                        </p:tav>
                                        <p:tav tm="100000">
                                          <p:val>
                                            <p:strVal val="#ppt_w"/>
                                          </p:val>
                                        </p:tav>
                                      </p:tavLst>
                                    </p:anim>
                                    <p:anim calcmode="lin" valueType="num">
                                      <p:cBhvr>
                                        <p:cTn id="434" dur="3000" fill="hold"/>
                                        <p:tgtEl>
                                          <p:spTgt spid="2"/>
                                        </p:tgtEl>
                                        <p:attrNameLst>
                                          <p:attrName>ppt_h</p:attrName>
                                        </p:attrNameLst>
                                      </p:cBhvr>
                                      <p:tavLst>
                                        <p:tav tm="0">
                                          <p:val>
                                            <p:fltVal val="0"/>
                                          </p:val>
                                        </p:tav>
                                        <p:tav tm="100000">
                                          <p:val>
                                            <p:strVal val="#ppt_h"/>
                                          </p:val>
                                        </p:tav>
                                      </p:tavLst>
                                    </p:anim>
                                  </p:childTnLst>
                                </p:cTn>
                              </p:par>
                              <p:par>
                                <p:cTn id="435" presetID="16" presetClass="entr" presetSubtype="37" fill="hold" nodeType="withEffect">
                                  <p:stCondLst>
                                    <p:cond delay="0"/>
                                  </p:stCondLst>
                                  <p:childTnLst>
                                    <p:set>
                                      <p:cBhvr>
                                        <p:cTn id="436" dur="1" fill="hold">
                                          <p:stCondLst>
                                            <p:cond delay="0"/>
                                          </p:stCondLst>
                                        </p:cTn>
                                        <p:tgtEl>
                                          <p:spTgt spid="2"/>
                                        </p:tgtEl>
                                        <p:attrNameLst>
                                          <p:attrName>style.visibility</p:attrName>
                                        </p:attrNameLst>
                                      </p:cBhvr>
                                      <p:to>
                                        <p:strVal val="visible"/>
                                      </p:to>
                                    </p:set>
                                    <p:animEffect transition="in" filter="barn(outVertical)">
                                      <p:cBhvr>
                                        <p:cTn id="437" dur="30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P spid="3" grpId="2" animBg="1"/>
      <p:bldP spid="3" grpId="3" animBg="1"/>
      <p:bldP spid="4" grpId="0" animBg="1"/>
      <p:bldP spid="4" grpId="1" animBg="1"/>
      <p:bldP spid="4" grpId="2" animBg="1"/>
      <p:bldP spid="4" grpId="3" animBg="1"/>
      <p:bldP spid="5" grpId="0" animBg="1"/>
      <p:bldP spid="5" grpId="1" animBg="1"/>
      <p:bldP spid="5" grpId="2" animBg="1"/>
      <p:bldP spid="5" grpId="3" animBg="1"/>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9" grpId="0" animBg="1"/>
      <p:bldP spid="9" grpId="1" animBg="1"/>
      <p:bldP spid="9" grpId="2" animBg="1"/>
      <p:bldP spid="9" grpId="3" animBg="1"/>
      <p:bldP spid="10" grpId="0" animBg="1"/>
      <p:bldP spid="10" grpId="1" animBg="1"/>
      <p:bldP spid="10" grpId="2" animBg="1"/>
      <p:bldP spid="10" grpId="3" animBg="1"/>
      <p:bldP spid="11" grpId="0" animBg="1"/>
      <p:bldP spid="11" grpId="1" animBg="1"/>
      <p:bldP spid="11" grpId="2" animBg="1"/>
      <p:bldP spid="11" grpId="3" animBg="1"/>
      <p:bldP spid="12" grpId="0" animBg="1"/>
      <p:bldP spid="12" grpId="1" animBg="1"/>
      <p:bldP spid="12" grpId="2" animBg="1"/>
      <p:bldP spid="12" grpId="3" animBg="1"/>
      <p:bldP spid="13" grpId="0" animBg="1"/>
      <p:bldP spid="13" grpId="1" animBg="1"/>
      <p:bldP spid="13" grpId="2" animBg="1"/>
      <p:bldP spid="13" grpId="3" animBg="1"/>
      <p:bldP spid="14" grpId="0" animBg="1"/>
      <p:bldP spid="14" grpId="1" animBg="1"/>
      <p:bldP spid="14" grpId="2" animBg="1"/>
      <p:bldP spid="14" grpId="3" animBg="1"/>
      <p:bldP spid="15" grpId="0" animBg="1"/>
      <p:bldP spid="15" grpId="1" animBg="1"/>
      <p:bldP spid="15" grpId="2" animBg="1"/>
      <p:bldP spid="15" grpId="3" animBg="1"/>
      <p:bldP spid="16" grpId="0" animBg="1"/>
      <p:bldP spid="16" grpId="1" animBg="1"/>
      <p:bldP spid="16" grpId="2" animBg="1"/>
      <p:bldP spid="16" grpId="3"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20" grpId="0" animBg="1"/>
      <p:bldP spid="20" grpId="1" animBg="1"/>
      <p:bldP spid="20" grpId="2" animBg="1"/>
      <p:bldP spid="20" grpId="3" animBg="1"/>
      <p:bldP spid="21" grpId="0" animBg="1"/>
      <p:bldP spid="21" grpId="1" animBg="1"/>
      <p:bldP spid="21" grpId="2" animBg="1"/>
      <p:bldP spid="21" grpId="3" animBg="1"/>
      <p:bldP spid="22" grpId="0" animBg="1"/>
      <p:bldP spid="22" grpId="1" animBg="1"/>
      <p:bldP spid="22" grpId="2" animBg="1"/>
      <p:bldP spid="22" grpId="3" animBg="1"/>
      <p:bldP spid="23" grpId="0" animBg="1"/>
      <p:bldP spid="23" grpId="1" animBg="1"/>
      <p:bldP spid="23" grpId="2" animBg="1"/>
      <p:bldP spid="23" grpId="3" animBg="1"/>
      <p:bldP spid="24" grpId="0" animBg="1"/>
      <p:bldP spid="24" grpId="1" animBg="1"/>
      <p:bldP spid="24" grpId="2" animBg="1"/>
      <p:bldP spid="24" grpId="3" animBg="1"/>
      <p:bldP spid="25" grpId="0" animBg="1"/>
      <p:bldP spid="25" grpId="1" animBg="1"/>
      <p:bldP spid="25" grpId="2" animBg="1"/>
      <p:bldP spid="25" grpId="3" animBg="1"/>
      <p:bldP spid="26" grpId="0" animBg="1"/>
      <p:bldP spid="26" grpId="1" animBg="1"/>
      <p:bldP spid="26" grpId="2" animBg="1"/>
      <p:bldP spid="26" grpId="3" animBg="1"/>
      <p:bldP spid="27" grpId="0" animBg="1"/>
      <p:bldP spid="27" grpId="1" animBg="1"/>
      <p:bldP spid="27" grpId="2" animBg="1"/>
      <p:bldP spid="27" grpId="3" animBg="1"/>
      <p:bldP spid="28" grpId="0" animBg="1"/>
      <p:bldP spid="28" grpId="1" animBg="1"/>
      <p:bldP spid="28" grpId="2" animBg="1"/>
      <p:bldP spid="28" grpId="3" animBg="1"/>
      <p:bldP spid="29" grpId="0" animBg="1"/>
      <p:bldP spid="29" grpId="1" animBg="1"/>
      <p:bldP spid="29" grpId="2" animBg="1"/>
      <p:bldP spid="29" grpId="3" animBg="1"/>
      <p:bldP spid="30" grpId="0" animBg="1"/>
      <p:bldP spid="30" grpId="1" animBg="1"/>
      <p:bldP spid="30" grpId="2" animBg="1"/>
      <p:bldP spid="30" grpId="3" animBg="1"/>
      <p:bldP spid="31" grpId="0" animBg="1"/>
      <p:bldP spid="31" grpId="1" animBg="1"/>
      <p:bldP spid="31" grpId="2" animBg="1"/>
      <p:bldP spid="31" grpId="3" animBg="1"/>
      <p:bldP spid="32" grpId="0" animBg="1"/>
      <p:bldP spid="32" grpId="1" animBg="1"/>
      <p:bldP spid="32" grpId="2" animBg="1"/>
      <p:bldP spid="32" grpId="3" animBg="1"/>
      <p:bldP spid="33" grpId="0" animBg="1"/>
      <p:bldP spid="33" grpId="1" animBg="1"/>
      <p:bldP spid="33" grpId="2" animBg="1"/>
      <p:bldP spid="33" grpId="3" animBg="1"/>
      <p:bldP spid="34" grpId="0" animBg="1"/>
      <p:bldP spid="34" grpId="1" animBg="1"/>
      <p:bldP spid="34" grpId="2" animBg="1"/>
      <p:bldP spid="34" grpId="3" animBg="1"/>
      <p:bldP spid="35" grpId="0" animBg="1"/>
      <p:bldP spid="35" grpId="1" animBg="1"/>
      <p:bldP spid="35" grpId="2" animBg="1"/>
      <p:bldP spid="35" grpId="3" animBg="1"/>
      <p:bldP spid="36" grpId="0" animBg="1"/>
      <p:bldP spid="36" grpId="1" animBg="1"/>
      <p:bldP spid="36" grpId="2" animBg="1"/>
      <p:bldP spid="36" grpId="3" animBg="1"/>
      <p:bldP spid="37" grpId="0" animBg="1"/>
      <p:bldP spid="37" grpId="1" animBg="1"/>
      <p:bldP spid="37" grpId="2" animBg="1"/>
      <p:bldP spid="37" grpId="3" animBg="1"/>
      <p:bldP spid="38" grpId="0" animBg="1"/>
    </p:bld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1 Imagen" descr="6_27.jpg"/>
          <p:cNvPicPr>
            <a:picLocks noGrp="1" noChangeAspect="1"/>
          </p:cNvPicPr>
          <p:nvPr isPhoto="1"/>
        </p:nvPicPr>
        <p:blipFill>
          <a:blip r:embed="rId2">
            <a:lum/>
          </a:blip>
          <a:stretch>
            <a:fillRect/>
          </a:stretch>
        </p:blipFill>
        <p:spPr>
          <a:xfrm>
            <a:off x="0" y="0"/>
            <a:ext cx="9144000" cy="5143500"/>
          </a:xfrm>
          <a:prstGeom prst="rect">
            <a:avLst/>
          </a:prstGeom>
          <a:noFill/>
          <a:ln>
            <a:noFill/>
          </a:ln>
        </p:spPr>
      </p:pic>
      <p:sp>
        <p:nvSpPr>
          <p:cNvPr id="41" name="40 Anillo"/>
          <p:cNvSpPr/>
          <p:nvPr/>
        </p:nvSpPr>
        <p:spPr>
          <a:xfrm>
            <a:off x="0" y="1071552"/>
            <a:ext cx="571472" cy="1768091"/>
          </a:xfrm>
          <a:prstGeom prst="donut">
            <a:avLst/>
          </a:prstGeom>
          <a:gradFill flip="none" rotWithShape="1">
            <a:gsLst>
              <a:gs pos="66000">
                <a:schemeClr val="accent5">
                  <a:lumMod val="75000"/>
                </a:schemeClr>
              </a:gs>
              <a:gs pos="7001">
                <a:srgbClr val="E6E6E6"/>
              </a:gs>
              <a:gs pos="32001">
                <a:srgbClr val="7D8496"/>
              </a:gs>
              <a:gs pos="47000">
                <a:srgbClr val="E6E6E6"/>
              </a:gs>
              <a:gs pos="85001">
                <a:srgbClr val="7D8496"/>
              </a:gs>
              <a:gs pos="100000">
                <a:srgbClr val="E6E6E6"/>
              </a:gs>
            </a:gsLst>
            <a:lin ang="0" scaled="1"/>
            <a:tileRect/>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2" name="41 Anillo"/>
          <p:cNvSpPr/>
          <p:nvPr/>
        </p:nvSpPr>
        <p:spPr>
          <a:xfrm>
            <a:off x="285720" y="1071552"/>
            <a:ext cx="571472" cy="1768091"/>
          </a:xfrm>
          <a:prstGeom prst="donut">
            <a:avLst/>
          </a:prstGeom>
          <a:gradFill flip="none" rotWithShape="1">
            <a:gsLst>
              <a:gs pos="66000">
                <a:schemeClr val="accent5">
                  <a:lumMod val="75000"/>
                </a:schemeClr>
              </a:gs>
              <a:gs pos="7001">
                <a:srgbClr val="E6E6E6"/>
              </a:gs>
              <a:gs pos="32001">
                <a:srgbClr val="7D8496"/>
              </a:gs>
              <a:gs pos="47000">
                <a:srgbClr val="E6E6E6"/>
              </a:gs>
              <a:gs pos="85001">
                <a:srgbClr val="7D8496"/>
              </a:gs>
              <a:gs pos="100000">
                <a:srgbClr val="E6E6E6"/>
              </a:gs>
            </a:gsLst>
            <a:lin ang="0" scaled="1"/>
            <a:tileRect/>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3" name="42 Anillo"/>
          <p:cNvSpPr/>
          <p:nvPr/>
        </p:nvSpPr>
        <p:spPr>
          <a:xfrm>
            <a:off x="500034" y="1071552"/>
            <a:ext cx="571472" cy="1768091"/>
          </a:xfrm>
          <a:prstGeom prst="donut">
            <a:avLst/>
          </a:prstGeom>
          <a:gradFill flip="none" rotWithShape="1">
            <a:gsLst>
              <a:gs pos="66000">
                <a:schemeClr val="accent5">
                  <a:lumMod val="75000"/>
                </a:schemeClr>
              </a:gs>
              <a:gs pos="7001">
                <a:srgbClr val="E6E6E6"/>
              </a:gs>
              <a:gs pos="32001">
                <a:srgbClr val="7D8496"/>
              </a:gs>
              <a:gs pos="47000">
                <a:srgbClr val="E6E6E6"/>
              </a:gs>
              <a:gs pos="85001">
                <a:srgbClr val="7D8496"/>
              </a:gs>
              <a:gs pos="100000">
                <a:srgbClr val="E6E6E6"/>
              </a:gs>
            </a:gsLst>
            <a:lin ang="0" scaled="1"/>
            <a:tileRect/>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4" name="43 Anillo"/>
          <p:cNvSpPr/>
          <p:nvPr/>
        </p:nvSpPr>
        <p:spPr>
          <a:xfrm>
            <a:off x="714380" y="1071552"/>
            <a:ext cx="571472" cy="1768091"/>
          </a:xfrm>
          <a:prstGeom prst="donut">
            <a:avLst/>
          </a:prstGeom>
          <a:gradFill flip="none" rotWithShape="1">
            <a:gsLst>
              <a:gs pos="66000">
                <a:schemeClr val="accent5">
                  <a:lumMod val="75000"/>
                </a:schemeClr>
              </a:gs>
              <a:gs pos="7001">
                <a:srgbClr val="E6E6E6"/>
              </a:gs>
              <a:gs pos="32001">
                <a:srgbClr val="7D8496"/>
              </a:gs>
              <a:gs pos="47000">
                <a:srgbClr val="E6E6E6"/>
              </a:gs>
              <a:gs pos="85001">
                <a:srgbClr val="7D8496"/>
              </a:gs>
              <a:gs pos="100000">
                <a:srgbClr val="E6E6E6"/>
              </a:gs>
            </a:gsLst>
            <a:lin ang="0" scaled="1"/>
            <a:tileRect/>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5" name="44 Anillo"/>
          <p:cNvSpPr/>
          <p:nvPr/>
        </p:nvSpPr>
        <p:spPr>
          <a:xfrm>
            <a:off x="1000100" y="1071552"/>
            <a:ext cx="571472" cy="1768091"/>
          </a:xfrm>
          <a:prstGeom prst="donut">
            <a:avLst/>
          </a:prstGeom>
          <a:gradFill flip="none" rotWithShape="1">
            <a:gsLst>
              <a:gs pos="66000">
                <a:schemeClr val="accent5">
                  <a:lumMod val="75000"/>
                </a:schemeClr>
              </a:gs>
              <a:gs pos="7001">
                <a:srgbClr val="E6E6E6"/>
              </a:gs>
              <a:gs pos="32001">
                <a:srgbClr val="7D8496"/>
              </a:gs>
              <a:gs pos="47000">
                <a:srgbClr val="E6E6E6"/>
              </a:gs>
              <a:gs pos="85001">
                <a:srgbClr val="7D8496"/>
              </a:gs>
              <a:gs pos="100000">
                <a:srgbClr val="E6E6E6"/>
              </a:gs>
            </a:gsLst>
            <a:lin ang="0" scaled="1"/>
            <a:tileRect/>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6" name="45 Anillo"/>
          <p:cNvSpPr/>
          <p:nvPr/>
        </p:nvSpPr>
        <p:spPr>
          <a:xfrm>
            <a:off x="1214414" y="1071552"/>
            <a:ext cx="571472" cy="1768091"/>
          </a:xfrm>
          <a:prstGeom prst="donut">
            <a:avLst/>
          </a:prstGeom>
          <a:gradFill flip="none" rotWithShape="1">
            <a:gsLst>
              <a:gs pos="66000">
                <a:schemeClr val="accent5">
                  <a:lumMod val="75000"/>
                </a:schemeClr>
              </a:gs>
              <a:gs pos="7001">
                <a:srgbClr val="E6E6E6"/>
              </a:gs>
              <a:gs pos="32001">
                <a:srgbClr val="7D8496"/>
              </a:gs>
              <a:gs pos="47000">
                <a:srgbClr val="E6E6E6"/>
              </a:gs>
              <a:gs pos="85001">
                <a:srgbClr val="7D8496"/>
              </a:gs>
              <a:gs pos="100000">
                <a:srgbClr val="E6E6E6"/>
              </a:gs>
            </a:gsLst>
            <a:lin ang="0" scaled="1"/>
            <a:tileRect/>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7" name="46 Anillo"/>
          <p:cNvSpPr/>
          <p:nvPr/>
        </p:nvSpPr>
        <p:spPr>
          <a:xfrm>
            <a:off x="1428760" y="1071552"/>
            <a:ext cx="571472" cy="1768091"/>
          </a:xfrm>
          <a:prstGeom prst="donut">
            <a:avLst/>
          </a:prstGeom>
          <a:gradFill flip="none" rotWithShape="1">
            <a:gsLst>
              <a:gs pos="66000">
                <a:schemeClr val="accent5">
                  <a:lumMod val="75000"/>
                </a:schemeClr>
              </a:gs>
              <a:gs pos="7001">
                <a:srgbClr val="E6E6E6"/>
              </a:gs>
              <a:gs pos="32001">
                <a:srgbClr val="7D8496"/>
              </a:gs>
              <a:gs pos="47000">
                <a:srgbClr val="E6E6E6"/>
              </a:gs>
              <a:gs pos="85001">
                <a:srgbClr val="7D8496"/>
              </a:gs>
              <a:gs pos="100000">
                <a:srgbClr val="E6E6E6"/>
              </a:gs>
            </a:gsLst>
            <a:lin ang="0" scaled="1"/>
            <a:tileRect/>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8" name="47 Anillo"/>
          <p:cNvSpPr/>
          <p:nvPr/>
        </p:nvSpPr>
        <p:spPr>
          <a:xfrm>
            <a:off x="1714480" y="1071552"/>
            <a:ext cx="571472" cy="1768091"/>
          </a:xfrm>
          <a:prstGeom prst="donut">
            <a:avLst/>
          </a:prstGeom>
          <a:gradFill flip="none" rotWithShape="1">
            <a:gsLst>
              <a:gs pos="66000">
                <a:schemeClr val="accent5">
                  <a:lumMod val="75000"/>
                </a:schemeClr>
              </a:gs>
              <a:gs pos="7001">
                <a:srgbClr val="E6E6E6"/>
              </a:gs>
              <a:gs pos="32001">
                <a:srgbClr val="7D8496"/>
              </a:gs>
              <a:gs pos="47000">
                <a:srgbClr val="E6E6E6"/>
              </a:gs>
              <a:gs pos="85001">
                <a:srgbClr val="7D8496"/>
              </a:gs>
              <a:gs pos="100000">
                <a:srgbClr val="E6E6E6"/>
              </a:gs>
            </a:gsLst>
            <a:lin ang="0" scaled="1"/>
            <a:tileRect/>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9" name="48 Anillo"/>
          <p:cNvSpPr/>
          <p:nvPr/>
        </p:nvSpPr>
        <p:spPr>
          <a:xfrm>
            <a:off x="1928794" y="1071552"/>
            <a:ext cx="571472" cy="1768091"/>
          </a:xfrm>
          <a:prstGeom prst="donut">
            <a:avLst/>
          </a:prstGeom>
          <a:gradFill flip="none" rotWithShape="1">
            <a:gsLst>
              <a:gs pos="66000">
                <a:schemeClr val="accent5">
                  <a:lumMod val="75000"/>
                </a:schemeClr>
              </a:gs>
              <a:gs pos="7001">
                <a:srgbClr val="E6E6E6"/>
              </a:gs>
              <a:gs pos="32001">
                <a:srgbClr val="7D8496"/>
              </a:gs>
              <a:gs pos="47000">
                <a:srgbClr val="E6E6E6"/>
              </a:gs>
              <a:gs pos="85001">
                <a:srgbClr val="7D8496"/>
              </a:gs>
              <a:gs pos="100000">
                <a:srgbClr val="E6E6E6"/>
              </a:gs>
            </a:gsLst>
            <a:lin ang="0" scaled="1"/>
            <a:tileRect/>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0" name="49 Anillo"/>
          <p:cNvSpPr/>
          <p:nvPr/>
        </p:nvSpPr>
        <p:spPr>
          <a:xfrm>
            <a:off x="2143140" y="1071552"/>
            <a:ext cx="571472" cy="1768091"/>
          </a:xfrm>
          <a:prstGeom prst="donut">
            <a:avLst/>
          </a:prstGeom>
          <a:gradFill flip="none" rotWithShape="1">
            <a:gsLst>
              <a:gs pos="66000">
                <a:schemeClr val="accent5">
                  <a:lumMod val="75000"/>
                </a:schemeClr>
              </a:gs>
              <a:gs pos="7001">
                <a:srgbClr val="E6E6E6"/>
              </a:gs>
              <a:gs pos="32001">
                <a:srgbClr val="7D8496"/>
              </a:gs>
              <a:gs pos="47000">
                <a:srgbClr val="E6E6E6"/>
              </a:gs>
              <a:gs pos="85001">
                <a:srgbClr val="7D8496"/>
              </a:gs>
              <a:gs pos="100000">
                <a:srgbClr val="E6E6E6"/>
              </a:gs>
            </a:gsLst>
            <a:lin ang="0" scaled="1"/>
            <a:tileRect/>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1" name="50 Anillo"/>
          <p:cNvSpPr/>
          <p:nvPr/>
        </p:nvSpPr>
        <p:spPr>
          <a:xfrm>
            <a:off x="2428860" y="1071552"/>
            <a:ext cx="571472" cy="1768091"/>
          </a:xfrm>
          <a:prstGeom prst="donut">
            <a:avLst/>
          </a:prstGeom>
          <a:gradFill flip="none" rotWithShape="1">
            <a:gsLst>
              <a:gs pos="66000">
                <a:schemeClr val="accent5">
                  <a:lumMod val="75000"/>
                </a:schemeClr>
              </a:gs>
              <a:gs pos="7001">
                <a:srgbClr val="E6E6E6"/>
              </a:gs>
              <a:gs pos="32001">
                <a:srgbClr val="7D8496"/>
              </a:gs>
              <a:gs pos="47000">
                <a:srgbClr val="E6E6E6"/>
              </a:gs>
              <a:gs pos="85001">
                <a:srgbClr val="7D8496"/>
              </a:gs>
              <a:gs pos="100000">
                <a:srgbClr val="E6E6E6"/>
              </a:gs>
            </a:gsLst>
            <a:lin ang="0" scaled="1"/>
            <a:tileRect/>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2" name="51 Anillo"/>
          <p:cNvSpPr/>
          <p:nvPr/>
        </p:nvSpPr>
        <p:spPr>
          <a:xfrm>
            <a:off x="2643174" y="1071552"/>
            <a:ext cx="571472" cy="1768091"/>
          </a:xfrm>
          <a:prstGeom prst="donut">
            <a:avLst/>
          </a:prstGeom>
          <a:gradFill flip="none" rotWithShape="1">
            <a:gsLst>
              <a:gs pos="66000">
                <a:schemeClr val="accent5">
                  <a:lumMod val="75000"/>
                </a:schemeClr>
              </a:gs>
              <a:gs pos="7001">
                <a:srgbClr val="E6E6E6"/>
              </a:gs>
              <a:gs pos="32001">
                <a:srgbClr val="7D8496"/>
              </a:gs>
              <a:gs pos="47000">
                <a:srgbClr val="E6E6E6"/>
              </a:gs>
              <a:gs pos="85001">
                <a:srgbClr val="7D8496"/>
              </a:gs>
              <a:gs pos="100000">
                <a:srgbClr val="E6E6E6"/>
              </a:gs>
            </a:gsLst>
            <a:lin ang="0" scaled="1"/>
            <a:tileRect/>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3" name="52 Anillo"/>
          <p:cNvSpPr/>
          <p:nvPr/>
        </p:nvSpPr>
        <p:spPr>
          <a:xfrm>
            <a:off x="2857520" y="1071552"/>
            <a:ext cx="571472" cy="1768091"/>
          </a:xfrm>
          <a:prstGeom prst="donut">
            <a:avLst/>
          </a:prstGeom>
          <a:gradFill flip="none" rotWithShape="1">
            <a:gsLst>
              <a:gs pos="66000">
                <a:schemeClr val="accent5">
                  <a:lumMod val="75000"/>
                </a:schemeClr>
              </a:gs>
              <a:gs pos="7001">
                <a:srgbClr val="E6E6E6"/>
              </a:gs>
              <a:gs pos="32001">
                <a:srgbClr val="7D8496"/>
              </a:gs>
              <a:gs pos="47000">
                <a:srgbClr val="E6E6E6"/>
              </a:gs>
              <a:gs pos="85001">
                <a:srgbClr val="7D8496"/>
              </a:gs>
              <a:gs pos="100000">
                <a:srgbClr val="E6E6E6"/>
              </a:gs>
            </a:gsLst>
            <a:lin ang="0" scaled="1"/>
            <a:tileRect/>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4" name="53 Anillo"/>
          <p:cNvSpPr/>
          <p:nvPr/>
        </p:nvSpPr>
        <p:spPr>
          <a:xfrm>
            <a:off x="3143240" y="1071552"/>
            <a:ext cx="571472" cy="1768091"/>
          </a:xfrm>
          <a:prstGeom prst="donut">
            <a:avLst/>
          </a:prstGeom>
          <a:gradFill flip="none" rotWithShape="1">
            <a:gsLst>
              <a:gs pos="66000">
                <a:schemeClr val="accent5">
                  <a:lumMod val="75000"/>
                </a:schemeClr>
              </a:gs>
              <a:gs pos="7001">
                <a:srgbClr val="E6E6E6"/>
              </a:gs>
              <a:gs pos="32001">
                <a:srgbClr val="7D8496"/>
              </a:gs>
              <a:gs pos="47000">
                <a:srgbClr val="E6E6E6"/>
              </a:gs>
              <a:gs pos="85001">
                <a:srgbClr val="7D8496"/>
              </a:gs>
              <a:gs pos="100000">
                <a:srgbClr val="E6E6E6"/>
              </a:gs>
            </a:gsLst>
            <a:lin ang="0" scaled="1"/>
            <a:tileRect/>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5" name="54 Anillo"/>
          <p:cNvSpPr/>
          <p:nvPr/>
        </p:nvSpPr>
        <p:spPr>
          <a:xfrm>
            <a:off x="3357554" y="1071552"/>
            <a:ext cx="571472" cy="1768091"/>
          </a:xfrm>
          <a:prstGeom prst="donut">
            <a:avLst/>
          </a:prstGeom>
          <a:gradFill flip="none" rotWithShape="1">
            <a:gsLst>
              <a:gs pos="66000">
                <a:schemeClr val="accent5">
                  <a:lumMod val="75000"/>
                </a:schemeClr>
              </a:gs>
              <a:gs pos="7001">
                <a:srgbClr val="E6E6E6"/>
              </a:gs>
              <a:gs pos="32001">
                <a:srgbClr val="7D8496"/>
              </a:gs>
              <a:gs pos="47000">
                <a:srgbClr val="E6E6E6"/>
              </a:gs>
              <a:gs pos="85001">
                <a:srgbClr val="7D8496"/>
              </a:gs>
              <a:gs pos="100000">
                <a:srgbClr val="E6E6E6"/>
              </a:gs>
            </a:gsLst>
            <a:lin ang="0" scaled="1"/>
            <a:tileRect/>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6" name="55 Anillo"/>
          <p:cNvSpPr/>
          <p:nvPr/>
        </p:nvSpPr>
        <p:spPr>
          <a:xfrm>
            <a:off x="3571900" y="1071552"/>
            <a:ext cx="571472" cy="1768091"/>
          </a:xfrm>
          <a:prstGeom prst="donut">
            <a:avLst/>
          </a:prstGeom>
          <a:gradFill flip="none" rotWithShape="1">
            <a:gsLst>
              <a:gs pos="66000">
                <a:schemeClr val="accent5">
                  <a:lumMod val="75000"/>
                </a:schemeClr>
              </a:gs>
              <a:gs pos="7001">
                <a:srgbClr val="E6E6E6"/>
              </a:gs>
              <a:gs pos="32001">
                <a:srgbClr val="7D8496"/>
              </a:gs>
              <a:gs pos="47000">
                <a:srgbClr val="E6E6E6"/>
              </a:gs>
              <a:gs pos="85001">
                <a:srgbClr val="7D8496"/>
              </a:gs>
              <a:gs pos="100000">
                <a:srgbClr val="E6E6E6"/>
              </a:gs>
            </a:gsLst>
            <a:lin ang="0" scaled="1"/>
            <a:tileRect/>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7" name="56 Anillo"/>
          <p:cNvSpPr/>
          <p:nvPr/>
        </p:nvSpPr>
        <p:spPr>
          <a:xfrm>
            <a:off x="3857620" y="1071552"/>
            <a:ext cx="571472" cy="1768091"/>
          </a:xfrm>
          <a:prstGeom prst="donut">
            <a:avLst/>
          </a:prstGeom>
          <a:gradFill flip="none" rotWithShape="1">
            <a:gsLst>
              <a:gs pos="66000">
                <a:schemeClr val="accent5">
                  <a:lumMod val="75000"/>
                </a:schemeClr>
              </a:gs>
              <a:gs pos="7001">
                <a:srgbClr val="E6E6E6"/>
              </a:gs>
              <a:gs pos="32001">
                <a:srgbClr val="7D8496"/>
              </a:gs>
              <a:gs pos="47000">
                <a:srgbClr val="E6E6E6"/>
              </a:gs>
              <a:gs pos="85001">
                <a:srgbClr val="7D8496"/>
              </a:gs>
              <a:gs pos="100000">
                <a:srgbClr val="E6E6E6"/>
              </a:gs>
            </a:gsLst>
            <a:lin ang="0" scaled="1"/>
            <a:tileRect/>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8" name="57 Anillo"/>
          <p:cNvSpPr/>
          <p:nvPr/>
        </p:nvSpPr>
        <p:spPr>
          <a:xfrm>
            <a:off x="4071934" y="1071552"/>
            <a:ext cx="571472" cy="1768091"/>
          </a:xfrm>
          <a:prstGeom prst="donut">
            <a:avLst/>
          </a:prstGeom>
          <a:gradFill flip="none" rotWithShape="1">
            <a:gsLst>
              <a:gs pos="66000">
                <a:schemeClr val="accent5">
                  <a:lumMod val="75000"/>
                </a:schemeClr>
              </a:gs>
              <a:gs pos="7001">
                <a:srgbClr val="E6E6E6"/>
              </a:gs>
              <a:gs pos="32001">
                <a:srgbClr val="7D8496"/>
              </a:gs>
              <a:gs pos="47000">
                <a:srgbClr val="E6E6E6"/>
              </a:gs>
              <a:gs pos="85001">
                <a:srgbClr val="7D8496"/>
              </a:gs>
              <a:gs pos="100000">
                <a:srgbClr val="E6E6E6"/>
              </a:gs>
            </a:gsLst>
            <a:lin ang="0" scaled="1"/>
            <a:tileRect/>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9" name="58 Anillo"/>
          <p:cNvSpPr/>
          <p:nvPr/>
        </p:nvSpPr>
        <p:spPr>
          <a:xfrm>
            <a:off x="4286280" y="1071552"/>
            <a:ext cx="571472" cy="1768091"/>
          </a:xfrm>
          <a:prstGeom prst="donut">
            <a:avLst/>
          </a:prstGeom>
          <a:gradFill flip="none" rotWithShape="1">
            <a:gsLst>
              <a:gs pos="66000">
                <a:schemeClr val="accent5">
                  <a:lumMod val="75000"/>
                </a:schemeClr>
              </a:gs>
              <a:gs pos="7001">
                <a:srgbClr val="E6E6E6"/>
              </a:gs>
              <a:gs pos="32001">
                <a:srgbClr val="7D8496"/>
              </a:gs>
              <a:gs pos="47000">
                <a:srgbClr val="E6E6E6"/>
              </a:gs>
              <a:gs pos="85001">
                <a:srgbClr val="7D8496"/>
              </a:gs>
              <a:gs pos="100000">
                <a:srgbClr val="E6E6E6"/>
              </a:gs>
            </a:gsLst>
            <a:lin ang="0" scaled="1"/>
            <a:tileRect/>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0" name="59 Anillo"/>
          <p:cNvSpPr/>
          <p:nvPr/>
        </p:nvSpPr>
        <p:spPr>
          <a:xfrm>
            <a:off x="4572000" y="1071552"/>
            <a:ext cx="571472" cy="1768091"/>
          </a:xfrm>
          <a:prstGeom prst="donut">
            <a:avLst/>
          </a:prstGeom>
          <a:gradFill flip="none" rotWithShape="1">
            <a:gsLst>
              <a:gs pos="66000">
                <a:schemeClr val="accent5">
                  <a:lumMod val="75000"/>
                </a:schemeClr>
              </a:gs>
              <a:gs pos="7001">
                <a:srgbClr val="E6E6E6"/>
              </a:gs>
              <a:gs pos="32001">
                <a:srgbClr val="7D8496"/>
              </a:gs>
              <a:gs pos="47000">
                <a:srgbClr val="E6E6E6"/>
              </a:gs>
              <a:gs pos="85001">
                <a:srgbClr val="7D8496"/>
              </a:gs>
              <a:gs pos="100000">
                <a:srgbClr val="E6E6E6"/>
              </a:gs>
            </a:gsLst>
            <a:lin ang="0" scaled="1"/>
            <a:tileRect/>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1" name="60 Anillo"/>
          <p:cNvSpPr/>
          <p:nvPr/>
        </p:nvSpPr>
        <p:spPr>
          <a:xfrm>
            <a:off x="4786314" y="1071552"/>
            <a:ext cx="571472" cy="1768091"/>
          </a:xfrm>
          <a:prstGeom prst="donut">
            <a:avLst/>
          </a:prstGeom>
          <a:gradFill flip="none" rotWithShape="1">
            <a:gsLst>
              <a:gs pos="66000">
                <a:schemeClr val="accent5">
                  <a:lumMod val="75000"/>
                </a:schemeClr>
              </a:gs>
              <a:gs pos="7001">
                <a:srgbClr val="E6E6E6"/>
              </a:gs>
              <a:gs pos="32001">
                <a:srgbClr val="7D8496"/>
              </a:gs>
              <a:gs pos="47000">
                <a:srgbClr val="E6E6E6"/>
              </a:gs>
              <a:gs pos="85001">
                <a:srgbClr val="7D8496"/>
              </a:gs>
              <a:gs pos="100000">
                <a:srgbClr val="E6E6E6"/>
              </a:gs>
            </a:gsLst>
            <a:lin ang="0" scaled="1"/>
            <a:tileRect/>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2" name="61 Anillo"/>
          <p:cNvSpPr/>
          <p:nvPr/>
        </p:nvSpPr>
        <p:spPr>
          <a:xfrm>
            <a:off x="5000660" y="1071552"/>
            <a:ext cx="571472" cy="1768091"/>
          </a:xfrm>
          <a:prstGeom prst="donut">
            <a:avLst/>
          </a:prstGeom>
          <a:gradFill flip="none" rotWithShape="1">
            <a:gsLst>
              <a:gs pos="66000">
                <a:schemeClr val="accent5">
                  <a:lumMod val="75000"/>
                </a:schemeClr>
              </a:gs>
              <a:gs pos="7001">
                <a:srgbClr val="E6E6E6"/>
              </a:gs>
              <a:gs pos="32001">
                <a:srgbClr val="7D8496"/>
              </a:gs>
              <a:gs pos="47000">
                <a:srgbClr val="E6E6E6"/>
              </a:gs>
              <a:gs pos="85001">
                <a:srgbClr val="7D8496"/>
              </a:gs>
              <a:gs pos="100000">
                <a:srgbClr val="E6E6E6"/>
              </a:gs>
            </a:gsLst>
            <a:lin ang="0" scaled="1"/>
            <a:tileRect/>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3" name="62 Anillo"/>
          <p:cNvSpPr/>
          <p:nvPr/>
        </p:nvSpPr>
        <p:spPr>
          <a:xfrm>
            <a:off x="5286380" y="1071552"/>
            <a:ext cx="571472" cy="1768091"/>
          </a:xfrm>
          <a:prstGeom prst="donut">
            <a:avLst/>
          </a:prstGeom>
          <a:gradFill flip="none" rotWithShape="1">
            <a:gsLst>
              <a:gs pos="66000">
                <a:schemeClr val="accent5">
                  <a:lumMod val="75000"/>
                </a:schemeClr>
              </a:gs>
              <a:gs pos="7001">
                <a:srgbClr val="E6E6E6"/>
              </a:gs>
              <a:gs pos="32001">
                <a:srgbClr val="7D8496"/>
              </a:gs>
              <a:gs pos="47000">
                <a:srgbClr val="E6E6E6"/>
              </a:gs>
              <a:gs pos="85001">
                <a:srgbClr val="7D8496"/>
              </a:gs>
              <a:gs pos="100000">
                <a:srgbClr val="E6E6E6"/>
              </a:gs>
            </a:gsLst>
            <a:lin ang="0" scaled="1"/>
            <a:tileRect/>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4" name="63 Anillo"/>
          <p:cNvSpPr/>
          <p:nvPr/>
        </p:nvSpPr>
        <p:spPr>
          <a:xfrm>
            <a:off x="5500694" y="1071552"/>
            <a:ext cx="571472" cy="1768091"/>
          </a:xfrm>
          <a:prstGeom prst="donut">
            <a:avLst/>
          </a:prstGeom>
          <a:gradFill flip="none" rotWithShape="1">
            <a:gsLst>
              <a:gs pos="66000">
                <a:schemeClr val="accent5">
                  <a:lumMod val="75000"/>
                </a:schemeClr>
              </a:gs>
              <a:gs pos="7001">
                <a:srgbClr val="E6E6E6"/>
              </a:gs>
              <a:gs pos="32001">
                <a:srgbClr val="7D8496"/>
              </a:gs>
              <a:gs pos="47000">
                <a:srgbClr val="E6E6E6"/>
              </a:gs>
              <a:gs pos="85001">
                <a:srgbClr val="7D8496"/>
              </a:gs>
              <a:gs pos="100000">
                <a:srgbClr val="E6E6E6"/>
              </a:gs>
            </a:gsLst>
            <a:lin ang="0" scaled="1"/>
            <a:tileRect/>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5" name="64 Anillo"/>
          <p:cNvSpPr/>
          <p:nvPr/>
        </p:nvSpPr>
        <p:spPr>
          <a:xfrm>
            <a:off x="5715040" y="1071552"/>
            <a:ext cx="571472" cy="1768091"/>
          </a:xfrm>
          <a:prstGeom prst="donut">
            <a:avLst/>
          </a:prstGeom>
          <a:gradFill flip="none" rotWithShape="1">
            <a:gsLst>
              <a:gs pos="66000">
                <a:schemeClr val="accent5">
                  <a:lumMod val="75000"/>
                </a:schemeClr>
              </a:gs>
              <a:gs pos="7001">
                <a:srgbClr val="E6E6E6"/>
              </a:gs>
              <a:gs pos="32001">
                <a:srgbClr val="7D8496"/>
              </a:gs>
              <a:gs pos="47000">
                <a:srgbClr val="E6E6E6"/>
              </a:gs>
              <a:gs pos="85001">
                <a:srgbClr val="7D8496"/>
              </a:gs>
              <a:gs pos="100000">
                <a:srgbClr val="E6E6E6"/>
              </a:gs>
            </a:gsLst>
            <a:lin ang="0" scaled="1"/>
            <a:tileRect/>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6" name="65 Anillo"/>
          <p:cNvSpPr/>
          <p:nvPr/>
        </p:nvSpPr>
        <p:spPr>
          <a:xfrm>
            <a:off x="6000760" y="1071552"/>
            <a:ext cx="571472" cy="1768091"/>
          </a:xfrm>
          <a:prstGeom prst="donut">
            <a:avLst/>
          </a:prstGeom>
          <a:gradFill flip="none" rotWithShape="1">
            <a:gsLst>
              <a:gs pos="66000">
                <a:schemeClr val="accent5">
                  <a:lumMod val="75000"/>
                </a:schemeClr>
              </a:gs>
              <a:gs pos="7001">
                <a:srgbClr val="E6E6E6"/>
              </a:gs>
              <a:gs pos="32001">
                <a:srgbClr val="7D8496"/>
              </a:gs>
              <a:gs pos="47000">
                <a:srgbClr val="E6E6E6"/>
              </a:gs>
              <a:gs pos="85001">
                <a:srgbClr val="7D8496"/>
              </a:gs>
              <a:gs pos="100000">
                <a:srgbClr val="E6E6E6"/>
              </a:gs>
            </a:gsLst>
            <a:lin ang="0" scaled="1"/>
            <a:tileRect/>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7" name="66 Anillo"/>
          <p:cNvSpPr/>
          <p:nvPr/>
        </p:nvSpPr>
        <p:spPr>
          <a:xfrm>
            <a:off x="6215074" y="1071552"/>
            <a:ext cx="571472" cy="1768091"/>
          </a:xfrm>
          <a:prstGeom prst="donut">
            <a:avLst/>
          </a:prstGeom>
          <a:gradFill flip="none" rotWithShape="1">
            <a:gsLst>
              <a:gs pos="66000">
                <a:schemeClr val="accent5">
                  <a:lumMod val="75000"/>
                </a:schemeClr>
              </a:gs>
              <a:gs pos="7001">
                <a:srgbClr val="E6E6E6"/>
              </a:gs>
              <a:gs pos="32001">
                <a:srgbClr val="7D8496"/>
              </a:gs>
              <a:gs pos="47000">
                <a:srgbClr val="E6E6E6"/>
              </a:gs>
              <a:gs pos="85001">
                <a:srgbClr val="7D8496"/>
              </a:gs>
              <a:gs pos="100000">
                <a:srgbClr val="E6E6E6"/>
              </a:gs>
            </a:gsLst>
            <a:lin ang="0" scaled="1"/>
            <a:tileRect/>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8" name="67 Anillo"/>
          <p:cNvSpPr/>
          <p:nvPr/>
        </p:nvSpPr>
        <p:spPr>
          <a:xfrm>
            <a:off x="6429420" y="1071552"/>
            <a:ext cx="571472" cy="1768091"/>
          </a:xfrm>
          <a:prstGeom prst="donut">
            <a:avLst/>
          </a:prstGeom>
          <a:gradFill flip="none" rotWithShape="1">
            <a:gsLst>
              <a:gs pos="66000">
                <a:schemeClr val="accent5">
                  <a:lumMod val="75000"/>
                </a:schemeClr>
              </a:gs>
              <a:gs pos="7001">
                <a:srgbClr val="E6E6E6"/>
              </a:gs>
              <a:gs pos="32001">
                <a:srgbClr val="7D8496"/>
              </a:gs>
              <a:gs pos="47000">
                <a:srgbClr val="E6E6E6"/>
              </a:gs>
              <a:gs pos="85001">
                <a:srgbClr val="7D8496"/>
              </a:gs>
              <a:gs pos="100000">
                <a:srgbClr val="E6E6E6"/>
              </a:gs>
            </a:gsLst>
            <a:lin ang="0" scaled="1"/>
            <a:tileRect/>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9" name="68 Anillo"/>
          <p:cNvSpPr/>
          <p:nvPr/>
        </p:nvSpPr>
        <p:spPr>
          <a:xfrm>
            <a:off x="6715140" y="1071552"/>
            <a:ext cx="571472" cy="1768091"/>
          </a:xfrm>
          <a:prstGeom prst="donut">
            <a:avLst/>
          </a:prstGeom>
          <a:gradFill flip="none" rotWithShape="1">
            <a:gsLst>
              <a:gs pos="66000">
                <a:schemeClr val="accent5">
                  <a:lumMod val="75000"/>
                </a:schemeClr>
              </a:gs>
              <a:gs pos="7001">
                <a:srgbClr val="E6E6E6"/>
              </a:gs>
              <a:gs pos="32001">
                <a:srgbClr val="7D8496"/>
              </a:gs>
              <a:gs pos="47000">
                <a:srgbClr val="E6E6E6"/>
              </a:gs>
              <a:gs pos="85001">
                <a:srgbClr val="7D8496"/>
              </a:gs>
              <a:gs pos="100000">
                <a:srgbClr val="E6E6E6"/>
              </a:gs>
            </a:gsLst>
            <a:lin ang="0" scaled="1"/>
            <a:tileRect/>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0" name="69 Anillo"/>
          <p:cNvSpPr/>
          <p:nvPr/>
        </p:nvSpPr>
        <p:spPr>
          <a:xfrm>
            <a:off x="6929454" y="1071552"/>
            <a:ext cx="571472" cy="1768091"/>
          </a:xfrm>
          <a:prstGeom prst="donut">
            <a:avLst/>
          </a:prstGeom>
          <a:gradFill flip="none" rotWithShape="1">
            <a:gsLst>
              <a:gs pos="66000">
                <a:schemeClr val="accent5">
                  <a:lumMod val="75000"/>
                </a:schemeClr>
              </a:gs>
              <a:gs pos="7001">
                <a:srgbClr val="E6E6E6"/>
              </a:gs>
              <a:gs pos="32001">
                <a:srgbClr val="7D8496"/>
              </a:gs>
              <a:gs pos="47000">
                <a:srgbClr val="E6E6E6"/>
              </a:gs>
              <a:gs pos="85001">
                <a:srgbClr val="7D8496"/>
              </a:gs>
              <a:gs pos="100000">
                <a:srgbClr val="E6E6E6"/>
              </a:gs>
            </a:gsLst>
            <a:lin ang="0" scaled="1"/>
            <a:tileRect/>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1" name="70 Anillo"/>
          <p:cNvSpPr/>
          <p:nvPr/>
        </p:nvSpPr>
        <p:spPr>
          <a:xfrm>
            <a:off x="7143800" y="1071552"/>
            <a:ext cx="571472" cy="1768091"/>
          </a:xfrm>
          <a:prstGeom prst="donut">
            <a:avLst/>
          </a:prstGeom>
          <a:gradFill flip="none" rotWithShape="1">
            <a:gsLst>
              <a:gs pos="66000">
                <a:schemeClr val="accent5">
                  <a:lumMod val="75000"/>
                </a:schemeClr>
              </a:gs>
              <a:gs pos="7001">
                <a:srgbClr val="E6E6E6"/>
              </a:gs>
              <a:gs pos="32001">
                <a:srgbClr val="7D8496"/>
              </a:gs>
              <a:gs pos="47000">
                <a:srgbClr val="E6E6E6"/>
              </a:gs>
              <a:gs pos="85001">
                <a:srgbClr val="7D8496"/>
              </a:gs>
              <a:gs pos="100000">
                <a:srgbClr val="E6E6E6"/>
              </a:gs>
            </a:gsLst>
            <a:lin ang="0" scaled="1"/>
            <a:tileRect/>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2" name="71 Anillo"/>
          <p:cNvSpPr/>
          <p:nvPr/>
        </p:nvSpPr>
        <p:spPr>
          <a:xfrm>
            <a:off x="7429520" y="1071552"/>
            <a:ext cx="571472" cy="1768091"/>
          </a:xfrm>
          <a:prstGeom prst="donut">
            <a:avLst/>
          </a:prstGeom>
          <a:gradFill flip="none" rotWithShape="1">
            <a:gsLst>
              <a:gs pos="66000">
                <a:schemeClr val="accent5">
                  <a:lumMod val="75000"/>
                </a:schemeClr>
              </a:gs>
              <a:gs pos="7001">
                <a:srgbClr val="E6E6E6"/>
              </a:gs>
              <a:gs pos="32001">
                <a:srgbClr val="7D8496"/>
              </a:gs>
              <a:gs pos="47000">
                <a:srgbClr val="E6E6E6"/>
              </a:gs>
              <a:gs pos="85001">
                <a:srgbClr val="7D8496"/>
              </a:gs>
              <a:gs pos="100000">
                <a:srgbClr val="E6E6E6"/>
              </a:gs>
            </a:gsLst>
            <a:lin ang="0" scaled="1"/>
            <a:tileRect/>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3" name="72 Anillo"/>
          <p:cNvSpPr/>
          <p:nvPr/>
        </p:nvSpPr>
        <p:spPr>
          <a:xfrm>
            <a:off x="7643834" y="1071552"/>
            <a:ext cx="571472" cy="1768091"/>
          </a:xfrm>
          <a:prstGeom prst="donut">
            <a:avLst/>
          </a:prstGeom>
          <a:gradFill flip="none" rotWithShape="1">
            <a:gsLst>
              <a:gs pos="66000">
                <a:schemeClr val="accent5">
                  <a:lumMod val="75000"/>
                </a:schemeClr>
              </a:gs>
              <a:gs pos="7001">
                <a:srgbClr val="E6E6E6"/>
              </a:gs>
              <a:gs pos="32001">
                <a:srgbClr val="7D8496"/>
              </a:gs>
              <a:gs pos="47000">
                <a:srgbClr val="E6E6E6"/>
              </a:gs>
              <a:gs pos="85001">
                <a:srgbClr val="7D8496"/>
              </a:gs>
              <a:gs pos="100000">
                <a:srgbClr val="E6E6E6"/>
              </a:gs>
            </a:gsLst>
            <a:lin ang="0" scaled="1"/>
            <a:tileRect/>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4" name="73 Anillo"/>
          <p:cNvSpPr/>
          <p:nvPr/>
        </p:nvSpPr>
        <p:spPr>
          <a:xfrm>
            <a:off x="7858180" y="1071552"/>
            <a:ext cx="571472" cy="1768091"/>
          </a:xfrm>
          <a:prstGeom prst="donut">
            <a:avLst/>
          </a:prstGeom>
          <a:gradFill flip="none" rotWithShape="1">
            <a:gsLst>
              <a:gs pos="66000">
                <a:schemeClr val="accent5">
                  <a:lumMod val="75000"/>
                </a:schemeClr>
              </a:gs>
              <a:gs pos="7001">
                <a:srgbClr val="E6E6E6"/>
              </a:gs>
              <a:gs pos="32001">
                <a:srgbClr val="7D8496"/>
              </a:gs>
              <a:gs pos="47000">
                <a:srgbClr val="E6E6E6"/>
              </a:gs>
              <a:gs pos="85001">
                <a:srgbClr val="7D8496"/>
              </a:gs>
              <a:gs pos="100000">
                <a:srgbClr val="E6E6E6"/>
              </a:gs>
            </a:gsLst>
            <a:lin ang="0" scaled="1"/>
            <a:tileRect/>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5" name="74 Anillo"/>
          <p:cNvSpPr/>
          <p:nvPr/>
        </p:nvSpPr>
        <p:spPr>
          <a:xfrm>
            <a:off x="8143900" y="1071552"/>
            <a:ext cx="571472" cy="1768091"/>
          </a:xfrm>
          <a:prstGeom prst="donut">
            <a:avLst/>
          </a:prstGeom>
          <a:gradFill flip="none" rotWithShape="1">
            <a:gsLst>
              <a:gs pos="66000">
                <a:schemeClr val="accent5">
                  <a:lumMod val="75000"/>
                </a:schemeClr>
              </a:gs>
              <a:gs pos="7001">
                <a:srgbClr val="E6E6E6"/>
              </a:gs>
              <a:gs pos="32001">
                <a:srgbClr val="7D8496"/>
              </a:gs>
              <a:gs pos="47000">
                <a:srgbClr val="E6E6E6"/>
              </a:gs>
              <a:gs pos="85001">
                <a:srgbClr val="7D8496"/>
              </a:gs>
              <a:gs pos="100000">
                <a:srgbClr val="E6E6E6"/>
              </a:gs>
            </a:gsLst>
            <a:lin ang="0" scaled="1"/>
            <a:tileRect/>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6" name="75 Anillo"/>
          <p:cNvSpPr/>
          <p:nvPr/>
        </p:nvSpPr>
        <p:spPr>
          <a:xfrm>
            <a:off x="8358214" y="1071552"/>
            <a:ext cx="571472" cy="1768091"/>
          </a:xfrm>
          <a:prstGeom prst="donut">
            <a:avLst/>
          </a:prstGeom>
          <a:gradFill flip="none" rotWithShape="1">
            <a:gsLst>
              <a:gs pos="66000">
                <a:schemeClr val="accent5">
                  <a:lumMod val="75000"/>
                </a:schemeClr>
              </a:gs>
              <a:gs pos="7001">
                <a:srgbClr val="E6E6E6"/>
              </a:gs>
              <a:gs pos="32001">
                <a:srgbClr val="7D8496"/>
              </a:gs>
              <a:gs pos="47000">
                <a:srgbClr val="E6E6E6"/>
              </a:gs>
              <a:gs pos="85001">
                <a:srgbClr val="7D8496"/>
              </a:gs>
              <a:gs pos="100000">
                <a:srgbClr val="E6E6E6"/>
              </a:gs>
            </a:gsLst>
            <a:lin ang="0" scaled="1"/>
            <a:tileRect/>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7" name="76 Anillo"/>
          <p:cNvSpPr/>
          <p:nvPr/>
        </p:nvSpPr>
        <p:spPr>
          <a:xfrm>
            <a:off x="8643966" y="1071552"/>
            <a:ext cx="571472" cy="1768091"/>
          </a:xfrm>
          <a:prstGeom prst="donut">
            <a:avLst/>
          </a:prstGeom>
          <a:gradFill flip="none" rotWithShape="1">
            <a:gsLst>
              <a:gs pos="66000">
                <a:schemeClr val="accent5">
                  <a:lumMod val="75000"/>
                </a:schemeClr>
              </a:gs>
              <a:gs pos="7001">
                <a:srgbClr val="E6E6E6"/>
              </a:gs>
              <a:gs pos="32001">
                <a:srgbClr val="7D8496"/>
              </a:gs>
              <a:gs pos="47000">
                <a:srgbClr val="E6E6E6"/>
              </a:gs>
              <a:gs pos="85001">
                <a:srgbClr val="7D8496"/>
              </a:gs>
              <a:gs pos="100000">
                <a:srgbClr val="E6E6E6"/>
              </a:gs>
            </a:gsLst>
            <a:lin ang="0" scaled="1"/>
            <a:tileRect/>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0" name="39 Rectángulo"/>
          <p:cNvSpPr/>
          <p:nvPr/>
        </p:nvSpPr>
        <p:spPr>
          <a:xfrm>
            <a:off x="-500098" y="-357208"/>
            <a:ext cx="10001320" cy="6072230"/>
          </a:xfrm>
          <a:prstGeom prst="rect">
            <a:avLst/>
          </a:prstGeom>
          <a:gradFill flip="none" rotWithShape="1">
            <a:gsLst>
              <a:gs pos="0">
                <a:srgbClr val="3399FF"/>
              </a:gs>
              <a:gs pos="16000">
                <a:srgbClr val="00CCCC"/>
              </a:gs>
              <a:gs pos="47000">
                <a:srgbClr val="9999FF"/>
              </a:gs>
              <a:gs pos="60001">
                <a:srgbClr val="2E6792"/>
              </a:gs>
              <a:gs pos="71001">
                <a:srgbClr val="3333CC"/>
              </a:gs>
              <a:gs pos="81000">
                <a:srgbClr val="1170FF"/>
              </a:gs>
              <a:gs pos="100000">
                <a:srgbClr val="006699"/>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advTm="17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40"/>
                                        </p:tgtEl>
                                        <p:attrNameLst>
                                          <p:attrName>style.opacity</p:attrName>
                                        </p:attrNameLst>
                                      </p:cBhvr>
                                      <p:to>
                                        <p:strVal val="0"/>
                                      </p:to>
                                    </p:set>
                                    <p:animEffect filter="image" prLst="opacity: 0">
                                      <p:cBhvr rctx="IE">
                                        <p:cTn id="7" dur="indefinite"/>
                                        <p:tgtEl>
                                          <p:spTgt spid="40"/>
                                        </p:tgtEl>
                                      </p:cBhvr>
                                    </p:animEffect>
                                  </p:childTnLst>
                                </p:cTn>
                              </p:par>
                              <p:par>
                                <p:cTn id="8" presetID="2" presetClass="entr" presetSubtype="2" fill="hold" grpId="0" nodeType="withEffect">
                                  <p:stCondLst>
                                    <p:cond delay="0"/>
                                  </p:stCondLst>
                                  <p:childTnLst>
                                    <p:set>
                                      <p:cBhvr>
                                        <p:cTn id="9" dur="1" fill="hold">
                                          <p:stCondLst>
                                            <p:cond delay="0"/>
                                          </p:stCondLst>
                                        </p:cTn>
                                        <p:tgtEl>
                                          <p:spTgt spid="41"/>
                                        </p:tgtEl>
                                        <p:attrNameLst>
                                          <p:attrName>style.visibility</p:attrName>
                                        </p:attrNameLst>
                                      </p:cBhvr>
                                      <p:to>
                                        <p:strVal val="visible"/>
                                      </p:to>
                                    </p:set>
                                    <p:anim calcmode="lin" valueType="num">
                                      <p:cBhvr additive="base">
                                        <p:cTn id="10" dur="3000" fill="hold"/>
                                        <p:tgtEl>
                                          <p:spTgt spid="41"/>
                                        </p:tgtEl>
                                        <p:attrNameLst>
                                          <p:attrName>ppt_x</p:attrName>
                                        </p:attrNameLst>
                                      </p:cBhvr>
                                      <p:tavLst>
                                        <p:tav tm="0">
                                          <p:val>
                                            <p:strVal val="1+#ppt_w/2"/>
                                          </p:val>
                                        </p:tav>
                                        <p:tav tm="100000">
                                          <p:val>
                                            <p:strVal val="#ppt_x"/>
                                          </p:val>
                                        </p:tav>
                                      </p:tavLst>
                                    </p:anim>
                                    <p:anim calcmode="lin" valueType="num">
                                      <p:cBhvr additive="base">
                                        <p:cTn id="11" dur="3000" fill="hold"/>
                                        <p:tgtEl>
                                          <p:spTgt spid="41"/>
                                        </p:tgtEl>
                                        <p:attrNameLst>
                                          <p:attrName>ppt_y</p:attrName>
                                        </p:attrNameLst>
                                      </p:cBhvr>
                                      <p:tavLst>
                                        <p:tav tm="0">
                                          <p:val>
                                            <p:strVal val="#ppt_y"/>
                                          </p:val>
                                        </p:tav>
                                        <p:tav tm="100000">
                                          <p:val>
                                            <p:strVal val="#ppt_y"/>
                                          </p:val>
                                        </p:tav>
                                      </p:tavLst>
                                    </p:anim>
                                  </p:childTnLst>
                                </p:cTn>
                              </p:par>
                              <p:par>
                                <p:cTn id="12" presetID="2" presetClass="entr" presetSubtype="2" fill="hold" grpId="0" nodeType="withEffect">
                                  <p:stCondLst>
                                    <p:cond delay="0"/>
                                  </p:stCondLst>
                                  <p:childTnLst>
                                    <p:set>
                                      <p:cBhvr>
                                        <p:cTn id="13" dur="1" fill="hold">
                                          <p:stCondLst>
                                            <p:cond delay="0"/>
                                          </p:stCondLst>
                                        </p:cTn>
                                        <p:tgtEl>
                                          <p:spTgt spid="42"/>
                                        </p:tgtEl>
                                        <p:attrNameLst>
                                          <p:attrName>style.visibility</p:attrName>
                                        </p:attrNameLst>
                                      </p:cBhvr>
                                      <p:to>
                                        <p:strVal val="visible"/>
                                      </p:to>
                                    </p:set>
                                    <p:anim calcmode="lin" valueType="num">
                                      <p:cBhvr additive="base">
                                        <p:cTn id="14" dur="3000" fill="hold"/>
                                        <p:tgtEl>
                                          <p:spTgt spid="42"/>
                                        </p:tgtEl>
                                        <p:attrNameLst>
                                          <p:attrName>ppt_x</p:attrName>
                                        </p:attrNameLst>
                                      </p:cBhvr>
                                      <p:tavLst>
                                        <p:tav tm="0">
                                          <p:val>
                                            <p:strVal val="1+#ppt_w/2"/>
                                          </p:val>
                                        </p:tav>
                                        <p:tav tm="100000">
                                          <p:val>
                                            <p:strVal val="#ppt_x"/>
                                          </p:val>
                                        </p:tav>
                                      </p:tavLst>
                                    </p:anim>
                                    <p:anim calcmode="lin" valueType="num">
                                      <p:cBhvr additive="base">
                                        <p:cTn id="15" dur="3000" fill="hold"/>
                                        <p:tgtEl>
                                          <p:spTgt spid="42"/>
                                        </p:tgtEl>
                                        <p:attrNameLst>
                                          <p:attrName>ppt_y</p:attrName>
                                        </p:attrNameLst>
                                      </p:cBhvr>
                                      <p:tavLst>
                                        <p:tav tm="0">
                                          <p:val>
                                            <p:strVal val="#ppt_y"/>
                                          </p:val>
                                        </p:tav>
                                        <p:tav tm="100000">
                                          <p:val>
                                            <p:strVal val="#ppt_y"/>
                                          </p:val>
                                        </p:tav>
                                      </p:tavLst>
                                    </p:anim>
                                  </p:childTnLst>
                                </p:cTn>
                              </p:par>
                              <p:par>
                                <p:cTn id="16" presetID="2" presetClass="entr" presetSubtype="2" fill="hold" grpId="0" nodeType="withEffect">
                                  <p:stCondLst>
                                    <p:cond delay="0"/>
                                  </p:stCondLst>
                                  <p:childTnLst>
                                    <p:set>
                                      <p:cBhvr>
                                        <p:cTn id="17" dur="1" fill="hold">
                                          <p:stCondLst>
                                            <p:cond delay="0"/>
                                          </p:stCondLst>
                                        </p:cTn>
                                        <p:tgtEl>
                                          <p:spTgt spid="43"/>
                                        </p:tgtEl>
                                        <p:attrNameLst>
                                          <p:attrName>style.visibility</p:attrName>
                                        </p:attrNameLst>
                                      </p:cBhvr>
                                      <p:to>
                                        <p:strVal val="visible"/>
                                      </p:to>
                                    </p:set>
                                    <p:anim calcmode="lin" valueType="num">
                                      <p:cBhvr additive="base">
                                        <p:cTn id="18" dur="3000" fill="hold"/>
                                        <p:tgtEl>
                                          <p:spTgt spid="43"/>
                                        </p:tgtEl>
                                        <p:attrNameLst>
                                          <p:attrName>ppt_x</p:attrName>
                                        </p:attrNameLst>
                                      </p:cBhvr>
                                      <p:tavLst>
                                        <p:tav tm="0">
                                          <p:val>
                                            <p:strVal val="1+#ppt_w/2"/>
                                          </p:val>
                                        </p:tav>
                                        <p:tav tm="100000">
                                          <p:val>
                                            <p:strVal val="#ppt_x"/>
                                          </p:val>
                                        </p:tav>
                                      </p:tavLst>
                                    </p:anim>
                                    <p:anim calcmode="lin" valueType="num">
                                      <p:cBhvr additive="base">
                                        <p:cTn id="19" dur="3000" fill="hold"/>
                                        <p:tgtEl>
                                          <p:spTgt spid="43"/>
                                        </p:tgtEl>
                                        <p:attrNameLst>
                                          <p:attrName>ppt_y</p:attrName>
                                        </p:attrNameLst>
                                      </p:cBhvr>
                                      <p:tavLst>
                                        <p:tav tm="0">
                                          <p:val>
                                            <p:strVal val="#ppt_y"/>
                                          </p:val>
                                        </p:tav>
                                        <p:tav tm="100000">
                                          <p:val>
                                            <p:strVal val="#ppt_y"/>
                                          </p:val>
                                        </p:tav>
                                      </p:tavLst>
                                    </p:anim>
                                  </p:childTnLst>
                                </p:cTn>
                              </p:par>
                              <p:par>
                                <p:cTn id="20" presetID="2" presetClass="entr" presetSubtype="2" fill="hold" grpId="0" nodeType="withEffect">
                                  <p:stCondLst>
                                    <p:cond delay="0"/>
                                  </p:stCondLst>
                                  <p:childTnLst>
                                    <p:set>
                                      <p:cBhvr>
                                        <p:cTn id="21" dur="1" fill="hold">
                                          <p:stCondLst>
                                            <p:cond delay="0"/>
                                          </p:stCondLst>
                                        </p:cTn>
                                        <p:tgtEl>
                                          <p:spTgt spid="44"/>
                                        </p:tgtEl>
                                        <p:attrNameLst>
                                          <p:attrName>style.visibility</p:attrName>
                                        </p:attrNameLst>
                                      </p:cBhvr>
                                      <p:to>
                                        <p:strVal val="visible"/>
                                      </p:to>
                                    </p:set>
                                    <p:anim calcmode="lin" valueType="num">
                                      <p:cBhvr additive="base">
                                        <p:cTn id="22" dur="3000" fill="hold"/>
                                        <p:tgtEl>
                                          <p:spTgt spid="44"/>
                                        </p:tgtEl>
                                        <p:attrNameLst>
                                          <p:attrName>ppt_x</p:attrName>
                                        </p:attrNameLst>
                                      </p:cBhvr>
                                      <p:tavLst>
                                        <p:tav tm="0">
                                          <p:val>
                                            <p:strVal val="1+#ppt_w/2"/>
                                          </p:val>
                                        </p:tav>
                                        <p:tav tm="100000">
                                          <p:val>
                                            <p:strVal val="#ppt_x"/>
                                          </p:val>
                                        </p:tav>
                                      </p:tavLst>
                                    </p:anim>
                                    <p:anim calcmode="lin" valueType="num">
                                      <p:cBhvr additive="base">
                                        <p:cTn id="23" dur="3000" fill="hold"/>
                                        <p:tgtEl>
                                          <p:spTgt spid="44"/>
                                        </p:tgtEl>
                                        <p:attrNameLst>
                                          <p:attrName>ppt_y</p:attrName>
                                        </p:attrNameLst>
                                      </p:cBhvr>
                                      <p:tavLst>
                                        <p:tav tm="0">
                                          <p:val>
                                            <p:strVal val="#ppt_y"/>
                                          </p:val>
                                        </p:tav>
                                        <p:tav tm="100000">
                                          <p:val>
                                            <p:strVal val="#ppt_y"/>
                                          </p:val>
                                        </p:tav>
                                      </p:tavLst>
                                    </p:anim>
                                  </p:childTnLst>
                                </p:cTn>
                              </p:par>
                              <p:par>
                                <p:cTn id="24" presetID="2" presetClass="entr" presetSubtype="2" fill="hold" grpId="0" nodeType="withEffect">
                                  <p:stCondLst>
                                    <p:cond delay="0"/>
                                  </p:stCondLst>
                                  <p:childTnLst>
                                    <p:set>
                                      <p:cBhvr>
                                        <p:cTn id="25" dur="1" fill="hold">
                                          <p:stCondLst>
                                            <p:cond delay="0"/>
                                          </p:stCondLst>
                                        </p:cTn>
                                        <p:tgtEl>
                                          <p:spTgt spid="45"/>
                                        </p:tgtEl>
                                        <p:attrNameLst>
                                          <p:attrName>style.visibility</p:attrName>
                                        </p:attrNameLst>
                                      </p:cBhvr>
                                      <p:to>
                                        <p:strVal val="visible"/>
                                      </p:to>
                                    </p:set>
                                    <p:anim calcmode="lin" valueType="num">
                                      <p:cBhvr additive="base">
                                        <p:cTn id="26" dur="3000" fill="hold"/>
                                        <p:tgtEl>
                                          <p:spTgt spid="45"/>
                                        </p:tgtEl>
                                        <p:attrNameLst>
                                          <p:attrName>ppt_x</p:attrName>
                                        </p:attrNameLst>
                                      </p:cBhvr>
                                      <p:tavLst>
                                        <p:tav tm="0">
                                          <p:val>
                                            <p:strVal val="1+#ppt_w/2"/>
                                          </p:val>
                                        </p:tav>
                                        <p:tav tm="100000">
                                          <p:val>
                                            <p:strVal val="#ppt_x"/>
                                          </p:val>
                                        </p:tav>
                                      </p:tavLst>
                                    </p:anim>
                                    <p:anim calcmode="lin" valueType="num">
                                      <p:cBhvr additive="base">
                                        <p:cTn id="27" dur="3000" fill="hold"/>
                                        <p:tgtEl>
                                          <p:spTgt spid="45"/>
                                        </p:tgtEl>
                                        <p:attrNameLst>
                                          <p:attrName>ppt_y</p:attrName>
                                        </p:attrNameLst>
                                      </p:cBhvr>
                                      <p:tavLst>
                                        <p:tav tm="0">
                                          <p:val>
                                            <p:strVal val="#ppt_y"/>
                                          </p:val>
                                        </p:tav>
                                        <p:tav tm="100000">
                                          <p:val>
                                            <p:strVal val="#ppt_y"/>
                                          </p:val>
                                        </p:tav>
                                      </p:tavLst>
                                    </p:anim>
                                  </p:childTnLst>
                                </p:cTn>
                              </p:par>
                              <p:par>
                                <p:cTn id="28" presetID="2" presetClass="entr" presetSubtype="2" fill="hold" grpId="0" nodeType="withEffect">
                                  <p:stCondLst>
                                    <p:cond delay="0"/>
                                  </p:stCondLst>
                                  <p:childTnLst>
                                    <p:set>
                                      <p:cBhvr>
                                        <p:cTn id="29" dur="1" fill="hold">
                                          <p:stCondLst>
                                            <p:cond delay="0"/>
                                          </p:stCondLst>
                                        </p:cTn>
                                        <p:tgtEl>
                                          <p:spTgt spid="46"/>
                                        </p:tgtEl>
                                        <p:attrNameLst>
                                          <p:attrName>style.visibility</p:attrName>
                                        </p:attrNameLst>
                                      </p:cBhvr>
                                      <p:to>
                                        <p:strVal val="visible"/>
                                      </p:to>
                                    </p:set>
                                    <p:anim calcmode="lin" valueType="num">
                                      <p:cBhvr additive="base">
                                        <p:cTn id="30" dur="3000" fill="hold"/>
                                        <p:tgtEl>
                                          <p:spTgt spid="46"/>
                                        </p:tgtEl>
                                        <p:attrNameLst>
                                          <p:attrName>ppt_x</p:attrName>
                                        </p:attrNameLst>
                                      </p:cBhvr>
                                      <p:tavLst>
                                        <p:tav tm="0">
                                          <p:val>
                                            <p:strVal val="1+#ppt_w/2"/>
                                          </p:val>
                                        </p:tav>
                                        <p:tav tm="100000">
                                          <p:val>
                                            <p:strVal val="#ppt_x"/>
                                          </p:val>
                                        </p:tav>
                                      </p:tavLst>
                                    </p:anim>
                                    <p:anim calcmode="lin" valueType="num">
                                      <p:cBhvr additive="base">
                                        <p:cTn id="31" dur="3000" fill="hold"/>
                                        <p:tgtEl>
                                          <p:spTgt spid="46"/>
                                        </p:tgtEl>
                                        <p:attrNameLst>
                                          <p:attrName>ppt_y</p:attrName>
                                        </p:attrNameLst>
                                      </p:cBhvr>
                                      <p:tavLst>
                                        <p:tav tm="0">
                                          <p:val>
                                            <p:strVal val="#ppt_y"/>
                                          </p:val>
                                        </p:tav>
                                        <p:tav tm="100000">
                                          <p:val>
                                            <p:strVal val="#ppt_y"/>
                                          </p:val>
                                        </p:tav>
                                      </p:tavLst>
                                    </p:anim>
                                  </p:childTnLst>
                                </p:cTn>
                              </p:par>
                              <p:par>
                                <p:cTn id="32" presetID="2" presetClass="entr" presetSubtype="2" fill="hold" grpId="0" nodeType="withEffect">
                                  <p:stCondLst>
                                    <p:cond delay="0"/>
                                  </p:stCondLst>
                                  <p:childTnLst>
                                    <p:set>
                                      <p:cBhvr>
                                        <p:cTn id="33" dur="1" fill="hold">
                                          <p:stCondLst>
                                            <p:cond delay="0"/>
                                          </p:stCondLst>
                                        </p:cTn>
                                        <p:tgtEl>
                                          <p:spTgt spid="47"/>
                                        </p:tgtEl>
                                        <p:attrNameLst>
                                          <p:attrName>style.visibility</p:attrName>
                                        </p:attrNameLst>
                                      </p:cBhvr>
                                      <p:to>
                                        <p:strVal val="visible"/>
                                      </p:to>
                                    </p:set>
                                    <p:anim calcmode="lin" valueType="num">
                                      <p:cBhvr additive="base">
                                        <p:cTn id="34" dur="3000" fill="hold"/>
                                        <p:tgtEl>
                                          <p:spTgt spid="47"/>
                                        </p:tgtEl>
                                        <p:attrNameLst>
                                          <p:attrName>ppt_x</p:attrName>
                                        </p:attrNameLst>
                                      </p:cBhvr>
                                      <p:tavLst>
                                        <p:tav tm="0">
                                          <p:val>
                                            <p:strVal val="1+#ppt_w/2"/>
                                          </p:val>
                                        </p:tav>
                                        <p:tav tm="100000">
                                          <p:val>
                                            <p:strVal val="#ppt_x"/>
                                          </p:val>
                                        </p:tav>
                                      </p:tavLst>
                                    </p:anim>
                                    <p:anim calcmode="lin" valueType="num">
                                      <p:cBhvr additive="base">
                                        <p:cTn id="35" dur="3000" fill="hold"/>
                                        <p:tgtEl>
                                          <p:spTgt spid="47"/>
                                        </p:tgtEl>
                                        <p:attrNameLst>
                                          <p:attrName>ppt_y</p:attrName>
                                        </p:attrNameLst>
                                      </p:cBhvr>
                                      <p:tavLst>
                                        <p:tav tm="0">
                                          <p:val>
                                            <p:strVal val="#ppt_y"/>
                                          </p:val>
                                        </p:tav>
                                        <p:tav tm="100000">
                                          <p:val>
                                            <p:strVal val="#ppt_y"/>
                                          </p:val>
                                        </p:tav>
                                      </p:tavLst>
                                    </p:anim>
                                  </p:childTnLst>
                                </p:cTn>
                              </p:par>
                              <p:par>
                                <p:cTn id="36" presetID="2" presetClass="entr" presetSubtype="2" fill="hold" grpId="0" nodeType="withEffect">
                                  <p:stCondLst>
                                    <p:cond delay="0"/>
                                  </p:stCondLst>
                                  <p:childTnLst>
                                    <p:set>
                                      <p:cBhvr>
                                        <p:cTn id="37" dur="1" fill="hold">
                                          <p:stCondLst>
                                            <p:cond delay="0"/>
                                          </p:stCondLst>
                                        </p:cTn>
                                        <p:tgtEl>
                                          <p:spTgt spid="48"/>
                                        </p:tgtEl>
                                        <p:attrNameLst>
                                          <p:attrName>style.visibility</p:attrName>
                                        </p:attrNameLst>
                                      </p:cBhvr>
                                      <p:to>
                                        <p:strVal val="visible"/>
                                      </p:to>
                                    </p:set>
                                    <p:anim calcmode="lin" valueType="num">
                                      <p:cBhvr additive="base">
                                        <p:cTn id="38" dur="3000" fill="hold"/>
                                        <p:tgtEl>
                                          <p:spTgt spid="48"/>
                                        </p:tgtEl>
                                        <p:attrNameLst>
                                          <p:attrName>ppt_x</p:attrName>
                                        </p:attrNameLst>
                                      </p:cBhvr>
                                      <p:tavLst>
                                        <p:tav tm="0">
                                          <p:val>
                                            <p:strVal val="1+#ppt_w/2"/>
                                          </p:val>
                                        </p:tav>
                                        <p:tav tm="100000">
                                          <p:val>
                                            <p:strVal val="#ppt_x"/>
                                          </p:val>
                                        </p:tav>
                                      </p:tavLst>
                                    </p:anim>
                                    <p:anim calcmode="lin" valueType="num">
                                      <p:cBhvr additive="base">
                                        <p:cTn id="39" dur="3000" fill="hold"/>
                                        <p:tgtEl>
                                          <p:spTgt spid="48"/>
                                        </p:tgtEl>
                                        <p:attrNameLst>
                                          <p:attrName>ppt_y</p:attrName>
                                        </p:attrNameLst>
                                      </p:cBhvr>
                                      <p:tavLst>
                                        <p:tav tm="0">
                                          <p:val>
                                            <p:strVal val="#ppt_y"/>
                                          </p:val>
                                        </p:tav>
                                        <p:tav tm="100000">
                                          <p:val>
                                            <p:strVal val="#ppt_y"/>
                                          </p:val>
                                        </p:tav>
                                      </p:tavLst>
                                    </p:anim>
                                  </p:childTnLst>
                                </p:cTn>
                              </p:par>
                              <p:par>
                                <p:cTn id="40" presetID="2" presetClass="entr" presetSubtype="2" fill="hold" grpId="0" nodeType="withEffect">
                                  <p:stCondLst>
                                    <p:cond delay="0"/>
                                  </p:stCondLst>
                                  <p:childTnLst>
                                    <p:set>
                                      <p:cBhvr>
                                        <p:cTn id="41" dur="1" fill="hold">
                                          <p:stCondLst>
                                            <p:cond delay="0"/>
                                          </p:stCondLst>
                                        </p:cTn>
                                        <p:tgtEl>
                                          <p:spTgt spid="49"/>
                                        </p:tgtEl>
                                        <p:attrNameLst>
                                          <p:attrName>style.visibility</p:attrName>
                                        </p:attrNameLst>
                                      </p:cBhvr>
                                      <p:to>
                                        <p:strVal val="visible"/>
                                      </p:to>
                                    </p:set>
                                    <p:anim calcmode="lin" valueType="num">
                                      <p:cBhvr additive="base">
                                        <p:cTn id="42" dur="3000" fill="hold"/>
                                        <p:tgtEl>
                                          <p:spTgt spid="49"/>
                                        </p:tgtEl>
                                        <p:attrNameLst>
                                          <p:attrName>ppt_x</p:attrName>
                                        </p:attrNameLst>
                                      </p:cBhvr>
                                      <p:tavLst>
                                        <p:tav tm="0">
                                          <p:val>
                                            <p:strVal val="1+#ppt_w/2"/>
                                          </p:val>
                                        </p:tav>
                                        <p:tav tm="100000">
                                          <p:val>
                                            <p:strVal val="#ppt_x"/>
                                          </p:val>
                                        </p:tav>
                                      </p:tavLst>
                                    </p:anim>
                                    <p:anim calcmode="lin" valueType="num">
                                      <p:cBhvr additive="base">
                                        <p:cTn id="43" dur="3000" fill="hold"/>
                                        <p:tgtEl>
                                          <p:spTgt spid="49"/>
                                        </p:tgtEl>
                                        <p:attrNameLst>
                                          <p:attrName>ppt_y</p:attrName>
                                        </p:attrNameLst>
                                      </p:cBhvr>
                                      <p:tavLst>
                                        <p:tav tm="0">
                                          <p:val>
                                            <p:strVal val="#ppt_y"/>
                                          </p:val>
                                        </p:tav>
                                        <p:tav tm="100000">
                                          <p:val>
                                            <p:strVal val="#ppt_y"/>
                                          </p:val>
                                        </p:tav>
                                      </p:tavLst>
                                    </p:anim>
                                  </p:childTnLst>
                                </p:cTn>
                              </p:par>
                              <p:par>
                                <p:cTn id="44" presetID="2" presetClass="entr" presetSubtype="2" fill="hold" grpId="0" nodeType="withEffect">
                                  <p:stCondLst>
                                    <p:cond delay="0"/>
                                  </p:stCondLst>
                                  <p:childTnLst>
                                    <p:set>
                                      <p:cBhvr>
                                        <p:cTn id="45" dur="1" fill="hold">
                                          <p:stCondLst>
                                            <p:cond delay="0"/>
                                          </p:stCondLst>
                                        </p:cTn>
                                        <p:tgtEl>
                                          <p:spTgt spid="50"/>
                                        </p:tgtEl>
                                        <p:attrNameLst>
                                          <p:attrName>style.visibility</p:attrName>
                                        </p:attrNameLst>
                                      </p:cBhvr>
                                      <p:to>
                                        <p:strVal val="visible"/>
                                      </p:to>
                                    </p:set>
                                    <p:anim calcmode="lin" valueType="num">
                                      <p:cBhvr additive="base">
                                        <p:cTn id="46" dur="3000" fill="hold"/>
                                        <p:tgtEl>
                                          <p:spTgt spid="50"/>
                                        </p:tgtEl>
                                        <p:attrNameLst>
                                          <p:attrName>ppt_x</p:attrName>
                                        </p:attrNameLst>
                                      </p:cBhvr>
                                      <p:tavLst>
                                        <p:tav tm="0">
                                          <p:val>
                                            <p:strVal val="1+#ppt_w/2"/>
                                          </p:val>
                                        </p:tav>
                                        <p:tav tm="100000">
                                          <p:val>
                                            <p:strVal val="#ppt_x"/>
                                          </p:val>
                                        </p:tav>
                                      </p:tavLst>
                                    </p:anim>
                                    <p:anim calcmode="lin" valueType="num">
                                      <p:cBhvr additive="base">
                                        <p:cTn id="47" dur="3000" fill="hold"/>
                                        <p:tgtEl>
                                          <p:spTgt spid="50"/>
                                        </p:tgtEl>
                                        <p:attrNameLst>
                                          <p:attrName>ppt_y</p:attrName>
                                        </p:attrNameLst>
                                      </p:cBhvr>
                                      <p:tavLst>
                                        <p:tav tm="0">
                                          <p:val>
                                            <p:strVal val="#ppt_y"/>
                                          </p:val>
                                        </p:tav>
                                        <p:tav tm="100000">
                                          <p:val>
                                            <p:strVal val="#ppt_y"/>
                                          </p:val>
                                        </p:tav>
                                      </p:tavLst>
                                    </p:anim>
                                  </p:childTnLst>
                                </p:cTn>
                              </p:par>
                              <p:par>
                                <p:cTn id="48" presetID="2" presetClass="entr" presetSubtype="2" fill="hold" grpId="0" nodeType="withEffect">
                                  <p:stCondLst>
                                    <p:cond delay="0"/>
                                  </p:stCondLst>
                                  <p:childTnLst>
                                    <p:set>
                                      <p:cBhvr>
                                        <p:cTn id="49" dur="1" fill="hold">
                                          <p:stCondLst>
                                            <p:cond delay="0"/>
                                          </p:stCondLst>
                                        </p:cTn>
                                        <p:tgtEl>
                                          <p:spTgt spid="51"/>
                                        </p:tgtEl>
                                        <p:attrNameLst>
                                          <p:attrName>style.visibility</p:attrName>
                                        </p:attrNameLst>
                                      </p:cBhvr>
                                      <p:to>
                                        <p:strVal val="visible"/>
                                      </p:to>
                                    </p:set>
                                    <p:anim calcmode="lin" valueType="num">
                                      <p:cBhvr additive="base">
                                        <p:cTn id="50" dur="3000" fill="hold"/>
                                        <p:tgtEl>
                                          <p:spTgt spid="51"/>
                                        </p:tgtEl>
                                        <p:attrNameLst>
                                          <p:attrName>ppt_x</p:attrName>
                                        </p:attrNameLst>
                                      </p:cBhvr>
                                      <p:tavLst>
                                        <p:tav tm="0">
                                          <p:val>
                                            <p:strVal val="1+#ppt_w/2"/>
                                          </p:val>
                                        </p:tav>
                                        <p:tav tm="100000">
                                          <p:val>
                                            <p:strVal val="#ppt_x"/>
                                          </p:val>
                                        </p:tav>
                                      </p:tavLst>
                                    </p:anim>
                                    <p:anim calcmode="lin" valueType="num">
                                      <p:cBhvr additive="base">
                                        <p:cTn id="51" dur="3000" fill="hold"/>
                                        <p:tgtEl>
                                          <p:spTgt spid="51"/>
                                        </p:tgtEl>
                                        <p:attrNameLst>
                                          <p:attrName>ppt_y</p:attrName>
                                        </p:attrNameLst>
                                      </p:cBhvr>
                                      <p:tavLst>
                                        <p:tav tm="0">
                                          <p:val>
                                            <p:strVal val="#ppt_y"/>
                                          </p:val>
                                        </p:tav>
                                        <p:tav tm="100000">
                                          <p:val>
                                            <p:strVal val="#ppt_y"/>
                                          </p:val>
                                        </p:tav>
                                      </p:tavLst>
                                    </p:anim>
                                  </p:childTnLst>
                                </p:cTn>
                              </p:par>
                              <p:par>
                                <p:cTn id="52" presetID="2" presetClass="entr" presetSubtype="2" fill="hold" grpId="0" nodeType="withEffect">
                                  <p:stCondLst>
                                    <p:cond delay="0"/>
                                  </p:stCondLst>
                                  <p:childTnLst>
                                    <p:set>
                                      <p:cBhvr>
                                        <p:cTn id="53" dur="1" fill="hold">
                                          <p:stCondLst>
                                            <p:cond delay="0"/>
                                          </p:stCondLst>
                                        </p:cTn>
                                        <p:tgtEl>
                                          <p:spTgt spid="52"/>
                                        </p:tgtEl>
                                        <p:attrNameLst>
                                          <p:attrName>style.visibility</p:attrName>
                                        </p:attrNameLst>
                                      </p:cBhvr>
                                      <p:to>
                                        <p:strVal val="visible"/>
                                      </p:to>
                                    </p:set>
                                    <p:anim calcmode="lin" valueType="num">
                                      <p:cBhvr additive="base">
                                        <p:cTn id="54" dur="3000" fill="hold"/>
                                        <p:tgtEl>
                                          <p:spTgt spid="52"/>
                                        </p:tgtEl>
                                        <p:attrNameLst>
                                          <p:attrName>ppt_x</p:attrName>
                                        </p:attrNameLst>
                                      </p:cBhvr>
                                      <p:tavLst>
                                        <p:tav tm="0">
                                          <p:val>
                                            <p:strVal val="1+#ppt_w/2"/>
                                          </p:val>
                                        </p:tav>
                                        <p:tav tm="100000">
                                          <p:val>
                                            <p:strVal val="#ppt_x"/>
                                          </p:val>
                                        </p:tav>
                                      </p:tavLst>
                                    </p:anim>
                                    <p:anim calcmode="lin" valueType="num">
                                      <p:cBhvr additive="base">
                                        <p:cTn id="55" dur="3000" fill="hold"/>
                                        <p:tgtEl>
                                          <p:spTgt spid="52"/>
                                        </p:tgtEl>
                                        <p:attrNameLst>
                                          <p:attrName>ppt_y</p:attrName>
                                        </p:attrNameLst>
                                      </p:cBhvr>
                                      <p:tavLst>
                                        <p:tav tm="0">
                                          <p:val>
                                            <p:strVal val="#ppt_y"/>
                                          </p:val>
                                        </p:tav>
                                        <p:tav tm="100000">
                                          <p:val>
                                            <p:strVal val="#ppt_y"/>
                                          </p:val>
                                        </p:tav>
                                      </p:tavLst>
                                    </p:anim>
                                  </p:childTnLst>
                                </p:cTn>
                              </p:par>
                              <p:par>
                                <p:cTn id="56" presetID="2" presetClass="entr" presetSubtype="2" fill="hold" grpId="0" nodeType="withEffect">
                                  <p:stCondLst>
                                    <p:cond delay="0"/>
                                  </p:stCondLst>
                                  <p:childTnLst>
                                    <p:set>
                                      <p:cBhvr>
                                        <p:cTn id="57" dur="1" fill="hold">
                                          <p:stCondLst>
                                            <p:cond delay="0"/>
                                          </p:stCondLst>
                                        </p:cTn>
                                        <p:tgtEl>
                                          <p:spTgt spid="53"/>
                                        </p:tgtEl>
                                        <p:attrNameLst>
                                          <p:attrName>style.visibility</p:attrName>
                                        </p:attrNameLst>
                                      </p:cBhvr>
                                      <p:to>
                                        <p:strVal val="visible"/>
                                      </p:to>
                                    </p:set>
                                    <p:anim calcmode="lin" valueType="num">
                                      <p:cBhvr additive="base">
                                        <p:cTn id="58" dur="3000" fill="hold"/>
                                        <p:tgtEl>
                                          <p:spTgt spid="53"/>
                                        </p:tgtEl>
                                        <p:attrNameLst>
                                          <p:attrName>ppt_x</p:attrName>
                                        </p:attrNameLst>
                                      </p:cBhvr>
                                      <p:tavLst>
                                        <p:tav tm="0">
                                          <p:val>
                                            <p:strVal val="1+#ppt_w/2"/>
                                          </p:val>
                                        </p:tav>
                                        <p:tav tm="100000">
                                          <p:val>
                                            <p:strVal val="#ppt_x"/>
                                          </p:val>
                                        </p:tav>
                                      </p:tavLst>
                                    </p:anim>
                                    <p:anim calcmode="lin" valueType="num">
                                      <p:cBhvr additive="base">
                                        <p:cTn id="59" dur="3000" fill="hold"/>
                                        <p:tgtEl>
                                          <p:spTgt spid="53"/>
                                        </p:tgtEl>
                                        <p:attrNameLst>
                                          <p:attrName>ppt_y</p:attrName>
                                        </p:attrNameLst>
                                      </p:cBhvr>
                                      <p:tavLst>
                                        <p:tav tm="0">
                                          <p:val>
                                            <p:strVal val="#ppt_y"/>
                                          </p:val>
                                        </p:tav>
                                        <p:tav tm="100000">
                                          <p:val>
                                            <p:strVal val="#ppt_y"/>
                                          </p:val>
                                        </p:tav>
                                      </p:tavLst>
                                    </p:anim>
                                  </p:childTnLst>
                                </p:cTn>
                              </p:par>
                              <p:par>
                                <p:cTn id="60" presetID="2" presetClass="entr" presetSubtype="2" fill="hold" grpId="0" nodeType="withEffect">
                                  <p:stCondLst>
                                    <p:cond delay="0"/>
                                  </p:stCondLst>
                                  <p:childTnLst>
                                    <p:set>
                                      <p:cBhvr>
                                        <p:cTn id="61" dur="1" fill="hold">
                                          <p:stCondLst>
                                            <p:cond delay="0"/>
                                          </p:stCondLst>
                                        </p:cTn>
                                        <p:tgtEl>
                                          <p:spTgt spid="54"/>
                                        </p:tgtEl>
                                        <p:attrNameLst>
                                          <p:attrName>style.visibility</p:attrName>
                                        </p:attrNameLst>
                                      </p:cBhvr>
                                      <p:to>
                                        <p:strVal val="visible"/>
                                      </p:to>
                                    </p:set>
                                    <p:anim calcmode="lin" valueType="num">
                                      <p:cBhvr additive="base">
                                        <p:cTn id="62" dur="3000" fill="hold"/>
                                        <p:tgtEl>
                                          <p:spTgt spid="54"/>
                                        </p:tgtEl>
                                        <p:attrNameLst>
                                          <p:attrName>ppt_x</p:attrName>
                                        </p:attrNameLst>
                                      </p:cBhvr>
                                      <p:tavLst>
                                        <p:tav tm="0">
                                          <p:val>
                                            <p:strVal val="1+#ppt_w/2"/>
                                          </p:val>
                                        </p:tav>
                                        <p:tav tm="100000">
                                          <p:val>
                                            <p:strVal val="#ppt_x"/>
                                          </p:val>
                                        </p:tav>
                                      </p:tavLst>
                                    </p:anim>
                                    <p:anim calcmode="lin" valueType="num">
                                      <p:cBhvr additive="base">
                                        <p:cTn id="63" dur="3000" fill="hold"/>
                                        <p:tgtEl>
                                          <p:spTgt spid="54"/>
                                        </p:tgtEl>
                                        <p:attrNameLst>
                                          <p:attrName>ppt_y</p:attrName>
                                        </p:attrNameLst>
                                      </p:cBhvr>
                                      <p:tavLst>
                                        <p:tav tm="0">
                                          <p:val>
                                            <p:strVal val="#ppt_y"/>
                                          </p:val>
                                        </p:tav>
                                        <p:tav tm="100000">
                                          <p:val>
                                            <p:strVal val="#ppt_y"/>
                                          </p:val>
                                        </p:tav>
                                      </p:tavLst>
                                    </p:anim>
                                  </p:childTnLst>
                                </p:cTn>
                              </p:par>
                              <p:par>
                                <p:cTn id="64" presetID="2" presetClass="entr" presetSubtype="2" fill="hold" grpId="0" nodeType="withEffect">
                                  <p:stCondLst>
                                    <p:cond delay="0"/>
                                  </p:stCondLst>
                                  <p:childTnLst>
                                    <p:set>
                                      <p:cBhvr>
                                        <p:cTn id="65" dur="1" fill="hold">
                                          <p:stCondLst>
                                            <p:cond delay="0"/>
                                          </p:stCondLst>
                                        </p:cTn>
                                        <p:tgtEl>
                                          <p:spTgt spid="55"/>
                                        </p:tgtEl>
                                        <p:attrNameLst>
                                          <p:attrName>style.visibility</p:attrName>
                                        </p:attrNameLst>
                                      </p:cBhvr>
                                      <p:to>
                                        <p:strVal val="visible"/>
                                      </p:to>
                                    </p:set>
                                    <p:anim calcmode="lin" valueType="num">
                                      <p:cBhvr additive="base">
                                        <p:cTn id="66" dur="3000" fill="hold"/>
                                        <p:tgtEl>
                                          <p:spTgt spid="55"/>
                                        </p:tgtEl>
                                        <p:attrNameLst>
                                          <p:attrName>ppt_x</p:attrName>
                                        </p:attrNameLst>
                                      </p:cBhvr>
                                      <p:tavLst>
                                        <p:tav tm="0">
                                          <p:val>
                                            <p:strVal val="1+#ppt_w/2"/>
                                          </p:val>
                                        </p:tav>
                                        <p:tav tm="100000">
                                          <p:val>
                                            <p:strVal val="#ppt_x"/>
                                          </p:val>
                                        </p:tav>
                                      </p:tavLst>
                                    </p:anim>
                                    <p:anim calcmode="lin" valueType="num">
                                      <p:cBhvr additive="base">
                                        <p:cTn id="67" dur="3000" fill="hold"/>
                                        <p:tgtEl>
                                          <p:spTgt spid="55"/>
                                        </p:tgtEl>
                                        <p:attrNameLst>
                                          <p:attrName>ppt_y</p:attrName>
                                        </p:attrNameLst>
                                      </p:cBhvr>
                                      <p:tavLst>
                                        <p:tav tm="0">
                                          <p:val>
                                            <p:strVal val="#ppt_y"/>
                                          </p:val>
                                        </p:tav>
                                        <p:tav tm="100000">
                                          <p:val>
                                            <p:strVal val="#ppt_y"/>
                                          </p:val>
                                        </p:tav>
                                      </p:tavLst>
                                    </p:anim>
                                  </p:childTnLst>
                                </p:cTn>
                              </p:par>
                              <p:par>
                                <p:cTn id="68" presetID="2" presetClass="entr" presetSubtype="2" fill="hold" grpId="0" nodeType="withEffect">
                                  <p:stCondLst>
                                    <p:cond delay="0"/>
                                  </p:stCondLst>
                                  <p:childTnLst>
                                    <p:set>
                                      <p:cBhvr>
                                        <p:cTn id="69" dur="1" fill="hold">
                                          <p:stCondLst>
                                            <p:cond delay="0"/>
                                          </p:stCondLst>
                                        </p:cTn>
                                        <p:tgtEl>
                                          <p:spTgt spid="56"/>
                                        </p:tgtEl>
                                        <p:attrNameLst>
                                          <p:attrName>style.visibility</p:attrName>
                                        </p:attrNameLst>
                                      </p:cBhvr>
                                      <p:to>
                                        <p:strVal val="visible"/>
                                      </p:to>
                                    </p:set>
                                    <p:anim calcmode="lin" valueType="num">
                                      <p:cBhvr additive="base">
                                        <p:cTn id="70" dur="3000" fill="hold"/>
                                        <p:tgtEl>
                                          <p:spTgt spid="56"/>
                                        </p:tgtEl>
                                        <p:attrNameLst>
                                          <p:attrName>ppt_x</p:attrName>
                                        </p:attrNameLst>
                                      </p:cBhvr>
                                      <p:tavLst>
                                        <p:tav tm="0">
                                          <p:val>
                                            <p:strVal val="1+#ppt_w/2"/>
                                          </p:val>
                                        </p:tav>
                                        <p:tav tm="100000">
                                          <p:val>
                                            <p:strVal val="#ppt_x"/>
                                          </p:val>
                                        </p:tav>
                                      </p:tavLst>
                                    </p:anim>
                                    <p:anim calcmode="lin" valueType="num">
                                      <p:cBhvr additive="base">
                                        <p:cTn id="71" dur="3000" fill="hold"/>
                                        <p:tgtEl>
                                          <p:spTgt spid="56"/>
                                        </p:tgtEl>
                                        <p:attrNameLst>
                                          <p:attrName>ppt_y</p:attrName>
                                        </p:attrNameLst>
                                      </p:cBhvr>
                                      <p:tavLst>
                                        <p:tav tm="0">
                                          <p:val>
                                            <p:strVal val="#ppt_y"/>
                                          </p:val>
                                        </p:tav>
                                        <p:tav tm="100000">
                                          <p:val>
                                            <p:strVal val="#ppt_y"/>
                                          </p:val>
                                        </p:tav>
                                      </p:tavLst>
                                    </p:anim>
                                  </p:childTnLst>
                                </p:cTn>
                              </p:par>
                              <p:par>
                                <p:cTn id="72" presetID="2" presetClass="entr" presetSubtype="2" fill="hold" grpId="0" nodeType="withEffect">
                                  <p:stCondLst>
                                    <p:cond delay="0"/>
                                  </p:stCondLst>
                                  <p:childTnLst>
                                    <p:set>
                                      <p:cBhvr>
                                        <p:cTn id="73" dur="1" fill="hold">
                                          <p:stCondLst>
                                            <p:cond delay="0"/>
                                          </p:stCondLst>
                                        </p:cTn>
                                        <p:tgtEl>
                                          <p:spTgt spid="57"/>
                                        </p:tgtEl>
                                        <p:attrNameLst>
                                          <p:attrName>style.visibility</p:attrName>
                                        </p:attrNameLst>
                                      </p:cBhvr>
                                      <p:to>
                                        <p:strVal val="visible"/>
                                      </p:to>
                                    </p:set>
                                    <p:anim calcmode="lin" valueType="num">
                                      <p:cBhvr additive="base">
                                        <p:cTn id="74" dur="3000" fill="hold"/>
                                        <p:tgtEl>
                                          <p:spTgt spid="57"/>
                                        </p:tgtEl>
                                        <p:attrNameLst>
                                          <p:attrName>ppt_x</p:attrName>
                                        </p:attrNameLst>
                                      </p:cBhvr>
                                      <p:tavLst>
                                        <p:tav tm="0">
                                          <p:val>
                                            <p:strVal val="1+#ppt_w/2"/>
                                          </p:val>
                                        </p:tav>
                                        <p:tav tm="100000">
                                          <p:val>
                                            <p:strVal val="#ppt_x"/>
                                          </p:val>
                                        </p:tav>
                                      </p:tavLst>
                                    </p:anim>
                                    <p:anim calcmode="lin" valueType="num">
                                      <p:cBhvr additive="base">
                                        <p:cTn id="75" dur="3000" fill="hold"/>
                                        <p:tgtEl>
                                          <p:spTgt spid="57"/>
                                        </p:tgtEl>
                                        <p:attrNameLst>
                                          <p:attrName>ppt_y</p:attrName>
                                        </p:attrNameLst>
                                      </p:cBhvr>
                                      <p:tavLst>
                                        <p:tav tm="0">
                                          <p:val>
                                            <p:strVal val="#ppt_y"/>
                                          </p:val>
                                        </p:tav>
                                        <p:tav tm="100000">
                                          <p:val>
                                            <p:strVal val="#ppt_y"/>
                                          </p:val>
                                        </p:tav>
                                      </p:tavLst>
                                    </p:anim>
                                  </p:childTnLst>
                                </p:cTn>
                              </p:par>
                              <p:par>
                                <p:cTn id="76" presetID="2" presetClass="entr" presetSubtype="2" fill="hold" grpId="0" nodeType="withEffect">
                                  <p:stCondLst>
                                    <p:cond delay="0"/>
                                  </p:stCondLst>
                                  <p:childTnLst>
                                    <p:set>
                                      <p:cBhvr>
                                        <p:cTn id="77" dur="1" fill="hold">
                                          <p:stCondLst>
                                            <p:cond delay="0"/>
                                          </p:stCondLst>
                                        </p:cTn>
                                        <p:tgtEl>
                                          <p:spTgt spid="58"/>
                                        </p:tgtEl>
                                        <p:attrNameLst>
                                          <p:attrName>style.visibility</p:attrName>
                                        </p:attrNameLst>
                                      </p:cBhvr>
                                      <p:to>
                                        <p:strVal val="visible"/>
                                      </p:to>
                                    </p:set>
                                    <p:anim calcmode="lin" valueType="num">
                                      <p:cBhvr additive="base">
                                        <p:cTn id="78" dur="3000" fill="hold"/>
                                        <p:tgtEl>
                                          <p:spTgt spid="58"/>
                                        </p:tgtEl>
                                        <p:attrNameLst>
                                          <p:attrName>ppt_x</p:attrName>
                                        </p:attrNameLst>
                                      </p:cBhvr>
                                      <p:tavLst>
                                        <p:tav tm="0">
                                          <p:val>
                                            <p:strVal val="1+#ppt_w/2"/>
                                          </p:val>
                                        </p:tav>
                                        <p:tav tm="100000">
                                          <p:val>
                                            <p:strVal val="#ppt_x"/>
                                          </p:val>
                                        </p:tav>
                                      </p:tavLst>
                                    </p:anim>
                                    <p:anim calcmode="lin" valueType="num">
                                      <p:cBhvr additive="base">
                                        <p:cTn id="79" dur="3000" fill="hold"/>
                                        <p:tgtEl>
                                          <p:spTgt spid="58"/>
                                        </p:tgtEl>
                                        <p:attrNameLst>
                                          <p:attrName>ppt_y</p:attrName>
                                        </p:attrNameLst>
                                      </p:cBhvr>
                                      <p:tavLst>
                                        <p:tav tm="0">
                                          <p:val>
                                            <p:strVal val="#ppt_y"/>
                                          </p:val>
                                        </p:tav>
                                        <p:tav tm="100000">
                                          <p:val>
                                            <p:strVal val="#ppt_y"/>
                                          </p:val>
                                        </p:tav>
                                      </p:tavLst>
                                    </p:anim>
                                  </p:childTnLst>
                                </p:cTn>
                              </p:par>
                              <p:par>
                                <p:cTn id="80" presetID="2" presetClass="entr" presetSubtype="2" fill="hold" grpId="0" nodeType="withEffect">
                                  <p:stCondLst>
                                    <p:cond delay="0"/>
                                  </p:stCondLst>
                                  <p:childTnLst>
                                    <p:set>
                                      <p:cBhvr>
                                        <p:cTn id="81" dur="1" fill="hold">
                                          <p:stCondLst>
                                            <p:cond delay="0"/>
                                          </p:stCondLst>
                                        </p:cTn>
                                        <p:tgtEl>
                                          <p:spTgt spid="59"/>
                                        </p:tgtEl>
                                        <p:attrNameLst>
                                          <p:attrName>style.visibility</p:attrName>
                                        </p:attrNameLst>
                                      </p:cBhvr>
                                      <p:to>
                                        <p:strVal val="visible"/>
                                      </p:to>
                                    </p:set>
                                    <p:anim calcmode="lin" valueType="num">
                                      <p:cBhvr additive="base">
                                        <p:cTn id="82" dur="3000" fill="hold"/>
                                        <p:tgtEl>
                                          <p:spTgt spid="59"/>
                                        </p:tgtEl>
                                        <p:attrNameLst>
                                          <p:attrName>ppt_x</p:attrName>
                                        </p:attrNameLst>
                                      </p:cBhvr>
                                      <p:tavLst>
                                        <p:tav tm="0">
                                          <p:val>
                                            <p:strVal val="1+#ppt_w/2"/>
                                          </p:val>
                                        </p:tav>
                                        <p:tav tm="100000">
                                          <p:val>
                                            <p:strVal val="#ppt_x"/>
                                          </p:val>
                                        </p:tav>
                                      </p:tavLst>
                                    </p:anim>
                                    <p:anim calcmode="lin" valueType="num">
                                      <p:cBhvr additive="base">
                                        <p:cTn id="83" dur="3000" fill="hold"/>
                                        <p:tgtEl>
                                          <p:spTgt spid="59"/>
                                        </p:tgtEl>
                                        <p:attrNameLst>
                                          <p:attrName>ppt_y</p:attrName>
                                        </p:attrNameLst>
                                      </p:cBhvr>
                                      <p:tavLst>
                                        <p:tav tm="0">
                                          <p:val>
                                            <p:strVal val="#ppt_y"/>
                                          </p:val>
                                        </p:tav>
                                        <p:tav tm="100000">
                                          <p:val>
                                            <p:strVal val="#ppt_y"/>
                                          </p:val>
                                        </p:tav>
                                      </p:tavLst>
                                    </p:anim>
                                  </p:childTnLst>
                                </p:cTn>
                              </p:par>
                              <p:par>
                                <p:cTn id="84" presetID="2" presetClass="entr" presetSubtype="2" fill="hold" grpId="0" nodeType="withEffect">
                                  <p:stCondLst>
                                    <p:cond delay="0"/>
                                  </p:stCondLst>
                                  <p:childTnLst>
                                    <p:set>
                                      <p:cBhvr>
                                        <p:cTn id="85" dur="1" fill="hold">
                                          <p:stCondLst>
                                            <p:cond delay="0"/>
                                          </p:stCondLst>
                                        </p:cTn>
                                        <p:tgtEl>
                                          <p:spTgt spid="60"/>
                                        </p:tgtEl>
                                        <p:attrNameLst>
                                          <p:attrName>style.visibility</p:attrName>
                                        </p:attrNameLst>
                                      </p:cBhvr>
                                      <p:to>
                                        <p:strVal val="visible"/>
                                      </p:to>
                                    </p:set>
                                    <p:anim calcmode="lin" valueType="num">
                                      <p:cBhvr additive="base">
                                        <p:cTn id="86" dur="3000" fill="hold"/>
                                        <p:tgtEl>
                                          <p:spTgt spid="60"/>
                                        </p:tgtEl>
                                        <p:attrNameLst>
                                          <p:attrName>ppt_x</p:attrName>
                                        </p:attrNameLst>
                                      </p:cBhvr>
                                      <p:tavLst>
                                        <p:tav tm="0">
                                          <p:val>
                                            <p:strVal val="1+#ppt_w/2"/>
                                          </p:val>
                                        </p:tav>
                                        <p:tav tm="100000">
                                          <p:val>
                                            <p:strVal val="#ppt_x"/>
                                          </p:val>
                                        </p:tav>
                                      </p:tavLst>
                                    </p:anim>
                                    <p:anim calcmode="lin" valueType="num">
                                      <p:cBhvr additive="base">
                                        <p:cTn id="87" dur="3000" fill="hold"/>
                                        <p:tgtEl>
                                          <p:spTgt spid="60"/>
                                        </p:tgtEl>
                                        <p:attrNameLst>
                                          <p:attrName>ppt_y</p:attrName>
                                        </p:attrNameLst>
                                      </p:cBhvr>
                                      <p:tavLst>
                                        <p:tav tm="0">
                                          <p:val>
                                            <p:strVal val="#ppt_y"/>
                                          </p:val>
                                        </p:tav>
                                        <p:tav tm="100000">
                                          <p:val>
                                            <p:strVal val="#ppt_y"/>
                                          </p:val>
                                        </p:tav>
                                      </p:tavLst>
                                    </p:anim>
                                  </p:childTnLst>
                                </p:cTn>
                              </p:par>
                              <p:par>
                                <p:cTn id="88" presetID="2" presetClass="entr" presetSubtype="2" fill="hold" grpId="0" nodeType="withEffect">
                                  <p:stCondLst>
                                    <p:cond delay="0"/>
                                  </p:stCondLst>
                                  <p:childTnLst>
                                    <p:set>
                                      <p:cBhvr>
                                        <p:cTn id="89" dur="1" fill="hold">
                                          <p:stCondLst>
                                            <p:cond delay="0"/>
                                          </p:stCondLst>
                                        </p:cTn>
                                        <p:tgtEl>
                                          <p:spTgt spid="61"/>
                                        </p:tgtEl>
                                        <p:attrNameLst>
                                          <p:attrName>style.visibility</p:attrName>
                                        </p:attrNameLst>
                                      </p:cBhvr>
                                      <p:to>
                                        <p:strVal val="visible"/>
                                      </p:to>
                                    </p:set>
                                    <p:anim calcmode="lin" valueType="num">
                                      <p:cBhvr additive="base">
                                        <p:cTn id="90" dur="3000" fill="hold"/>
                                        <p:tgtEl>
                                          <p:spTgt spid="61"/>
                                        </p:tgtEl>
                                        <p:attrNameLst>
                                          <p:attrName>ppt_x</p:attrName>
                                        </p:attrNameLst>
                                      </p:cBhvr>
                                      <p:tavLst>
                                        <p:tav tm="0">
                                          <p:val>
                                            <p:strVal val="1+#ppt_w/2"/>
                                          </p:val>
                                        </p:tav>
                                        <p:tav tm="100000">
                                          <p:val>
                                            <p:strVal val="#ppt_x"/>
                                          </p:val>
                                        </p:tav>
                                      </p:tavLst>
                                    </p:anim>
                                    <p:anim calcmode="lin" valueType="num">
                                      <p:cBhvr additive="base">
                                        <p:cTn id="91" dur="3000" fill="hold"/>
                                        <p:tgtEl>
                                          <p:spTgt spid="61"/>
                                        </p:tgtEl>
                                        <p:attrNameLst>
                                          <p:attrName>ppt_y</p:attrName>
                                        </p:attrNameLst>
                                      </p:cBhvr>
                                      <p:tavLst>
                                        <p:tav tm="0">
                                          <p:val>
                                            <p:strVal val="#ppt_y"/>
                                          </p:val>
                                        </p:tav>
                                        <p:tav tm="100000">
                                          <p:val>
                                            <p:strVal val="#ppt_y"/>
                                          </p:val>
                                        </p:tav>
                                      </p:tavLst>
                                    </p:anim>
                                  </p:childTnLst>
                                </p:cTn>
                              </p:par>
                              <p:par>
                                <p:cTn id="92" presetID="2" presetClass="entr" presetSubtype="2" fill="hold" grpId="0" nodeType="withEffect">
                                  <p:stCondLst>
                                    <p:cond delay="0"/>
                                  </p:stCondLst>
                                  <p:childTnLst>
                                    <p:set>
                                      <p:cBhvr>
                                        <p:cTn id="93" dur="1" fill="hold">
                                          <p:stCondLst>
                                            <p:cond delay="0"/>
                                          </p:stCondLst>
                                        </p:cTn>
                                        <p:tgtEl>
                                          <p:spTgt spid="62"/>
                                        </p:tgtEl>
                                        <p:attrNameLst>
                                          <p:attrName>style.visibility</p:attrName>
                                        </p:attrNameLst>
                                      </p:cBhvr>
                                      <p:to>
                                        <p:strVal val="visible"/>
                                      </p:to>
                                    </p:set>
                                    <p:anim calcmode="lin" valueType="num">
                                      <p:cBhvr additive="base">
                                        <p:cTn id="94" dur="3000" fill="hold"/>
                                        <p:tgtEl>
                                          <p:spTgt spid="62"/>
                                        </p:tgtEl>
                                        <p:attrNameLst>
                                          <p:attrName>ppt_x</p:attrName>
                                        </p:attrNameLst>
                                      </p:cBhvr>
                                      <p:tavLst>
                                        <p:tav tm="0">
                                          <p:val>
                                            <p:strVal val="1+#ppt_w/2"/>
                                          </p:val>
                                        </p:tav>
                                        <p:tav tm="100000">
                                          <p:val>
                                            <p:strVal val="#ppt_x"/>
                                          </p:val>
                                        </p:tav>
                                      </p:tavLst>
                                    </p:anim>
                                    <p:anim calcmode="lin" valueType="num">
                                      <p:cBhvr additive="base">
                                        <p:cTn id="95" dur="3000" fill="hold"/>
                                        <p:tgtEl>
                                          <p:spTgt spid="62"/>
                                        </p:tgtEl>
                                        <p:attrNameLst>
                                          <p:attrName>ppt_y</p:attrName>
                                        </p:attrNameLst>
                                      </p:cBhvr>
                                      <p:tavLst>
                                        <p:tav tm="0">
                                          <p:val>
                                            <p:strVal val="#ppt_y"/>
                                          </p:val>
                                        </p:tav>
                                        <p:tav tm="100000">
                                          <p:val>
                                            <p:strVal val="#ppt_y"/>
                                          </p:val>
                                        </p:tav>
                                      </p:tavLst>
                                    </p:anim>
                                  </p:childTnLst>
                                </p:cTn>
                              </p:par>
                              <p:par>
                                <p:cTn id="96" presetID="2" presetClass="entr" presetSubtype="2" fill="hold" grpId="0" nodeType="withEffect">
                                  <p:stCondLst>
                                    <p:cond delay="0"/>
                                  </p:stCondLst>
                                  <p:childTnLst>
                                    <p:set>
                                      <p:cBhvr>
                                        <p:cTn id="97" dur="1" fill="hold">
                                          <p:stCondLst>
                                            <p:cond delay="0"/>
                                          </p:stCondLst>
                                        </p:cTn>
                                        <p:tgtEl>
                                          <p:spTgt spid="63"/>
                                        </p:tgtEl>
                                        <p:attrNameLst>
                                          <p:attrName>style.visibility</p:attrName>
                                        </p:attrNameLst>
                                      </p:cBhvr>
                                      <p:to>
                                        <p:strVal val="visible"/>
                                      </p:to>
                                    </p:set>
                                    <p:anim calcmode="lin" valueType="num">
                                      <p:cBhvr additive="base">
                                        <p:cTn id="98" dur="3000" fill="hold"/>
                                        <p:tgtEl>
                                          <p:spTgt spid="63"/>
                                        </p:tgtEl>
                                        <p:attrNameLst>
                                          <p:attrName>ppt_x</p:attrName>
                                        </p:attrNameLst>
                                      </p:cBhvr>
                                      <p:tavLst>
                                        <p:tav tm="0">
                                          <p:val>
                                            <p:strVal val="1+#ppt_w/2"/>
                                          </p:val>
                                        </p:tav>
                                        <p:tav tm="100000">
                                          <p:val>
                                            <p:strVal val="#ppt_x"/>
                                          </p:val>
                                        </p:tav>
                                      </p:tavLst>
                                    </p:anim>
                                    <p:anim calcmode="lin" valueType="num">
                                      <p:cBhvr additive="base">
                                        <p:cTn id="99" dur="3000" fill="hold"/>
                                        <p:tgtEl>
                                          <p:spTgt spid="63"/>
                                        </p:tgtEl>
                                        <p:attrNameLst>
                                          <p:attrName>ppt_y</p:attrName>
                                        </p:attrNameLst>
                                      </p:cBhvr>
                                      <p:tavLst>
                                        <p:tav tm="0">
                                          <p:val>
                                            <p:strVal val="#ppt_y"/>
                                          </p:val>
                                        </p:tav>
                                        <p:tav tm="100000">
                                          <p:val>
                                            <p:strVal val="#ppt_y"/>
                                          </p:val>
                                        </p:tav>
                                      </p:tavLst>
                                    </p:anim>
                                  </p:childTnLst>
                                </p:cTn>
                              </p:par>
                              <p:par>
                                <p:cTn id="100" presetID="2" presetClass="entr" presetSubtype="2" fill="hold" grpId="0" nodeType="withEffect">
                                  <p:stCondLst>
                                    <p:cond delay="0"/>
                                  </p:stCondLst>
                                  <p:childTnLst>
                                    <p:set>
                                      <p:cBhvr>
                                        <p:cTn id="101" dur="1" fill="hold">
                                          <p:stCondLst>
                                            <p:cond delay="0"/>
                                          </p:stCondLst>
                                        </p:cTn>
                                        <p:tgtEl>
                                          <p:spTgt spid="64"/>
                                        </p:tgtEl>
                                        <p:attrNameLst>
                                          <p:attrName>style.visibility</p:attrName>
                                        </p:attrNameLst>
                                      </p:cBhvr>
                                      <p:to>
                                        <p:strVal val="visible"/>
                                      </p:to>
                                    </p:set>
                                    <p:anim calcmode="lin" valueType="num">
                                      <p:cBhvr additive="base">
                                        <p:cTn id="102" dur="3000" fill="hold"/>
                                        <p:tgtEl>
                                          <p:spTgt spid="64"/>
                                        </p:tgtEl>
                                        <p:attrNameLst>
                                          <p:attrName>ppt_x</p:attrName>
                                        </p:attrNameLst>
                                      </p:cBhvr>
                                      <p:tavLst>
                                        <p:tav tm="0">
                                          <p:val>
                                            <p:strVal val="1+#ppt_w/2"/>
                                          </p:val>
                                        </p:tav>
                                        <p:tav tm="100000">
                                          <p:val>
                                            <p:strVal val="#ppt_x"/>
                                          </p:val>
                                        </p:tav>
                                      </p:tavLst>
                                    </p:anim>
                                    <p:anim calcmode="lin" valueType="num">
                                      <p:cBhvr additive="base">
                                        <p:cTn id="103" dur="3000" fill="hold"/>
                                        <p:tgtEl>
                                          <p:spTgt spid="64"/>
                                        </p:tgtEl>
                                        <p:attrNameLst>
                                          <p:attrName>ppt_y</p:attrName>
                                        </p:attrNameLst>
                                      </p:cBhvr>
                                      <p:tavLst>
                                        <p:tav tm="0">
                                          <p:val>
                                            <p:strVal val="#ppt_y"/>
                                          </p:val>
                                        </p:tav>
                                        <p:tav tm="100000">
                                          <p:val>
                                            <p:strVal val="#ppt_y"/>
                                          </p:val>
                                        </p:tav>
                                      </p:tavLst>
                                    </p:anim>
                                  </p:childTnLst>
                                </p:cTn>
                              </p:par>
                              <p:par>
                                <p:cTn id="104" presetID="2" presetClass="entr" presetSubtype="2" fill="hold" grpId="0" nodeType="withEffect">
                                  <p:stCondLst>
                                    <p:cond delay="0"/>
                                  </p:stCondLst>
                                  <p:childTnLst>
                                    <p:set>
                                      <p:cBhvr>
                                        <p:cTn id="105" dur="1" fill="hold">
                                          <p:stCondLst>
                                            <p:cond delay="0"/>
                                          </p:stCondLst>
                                        </p:cTn>
                                        <p:tgtEl>
                                          <p:spTgt spid="65"/>
                                        </p:tgtEl>
                                        <p:attrNameLst>
                                          <p:attrName>style.visibility</p:attrName>
                                        </p:attrNameLst>
                                      </p:cBhvr>
                                      <p:to>
                                        <p:strVal val="visible"/>
                                      </p:to>
                                    </p:set>
                                    <p:anim calcmode="lin" valueType="num">
                                      <p:cBhvr additive="base">
                                        <p:cTn id="106" dur="3000" fill="hold"/>
                                        <p:tgtEl>
                                          <p:spTgt spid="65"/>
                                        </p:tgtEl>
                                        <p:attrNameLst>
                                          <p:attrName>ppt_x</p:attrName>
                                        </p:attrNameLst>
                                      </p:cBhvr>
                                      <p:tavLst>
                                        <p:tav tm="0">
                                          <p:val>
                                            <p:strVal val="1+#ppt_w/2"/>
                                          </p:val>
                                        </p:tav>
                                        <p:tav tm="100000">
                                          <p:val>
                                            <p:strVal val="#ppt_x"/>
                                          </p:val>
                                        </p:tav>
                                      </p:tavLst>
                                    </p:anim>
                                    <p:anim calcmode="lin" valueType="num">
                                      <p:cBhvr additive="base">
                                        <p:cTn id="107" dur="3000" fill="hold"/>
                                        <p:tgtEl>
                                          <p:spTgt spid="65"/>
                                        </p:tgtEl>
                                        <p:attrNameLst>
                                          <p:attrName>ppt_y</p:attrName>
                                        </p:attrNameLst>
                                      </p:cBhvr>
                                      <p:tavLst>
                                        <p:tav tm="0">
                                          <p:val>
                                            <p:strVal val="#ppt_y"/>
                                          </p:val>
                                        </p:tav>
                                        <p:tav tm="100000">
                                          <p:val>
                                            <p:strVal val="#ppt_y"/>
                                          </p:val>
                                        </p:tav>
                                      </p:tavLst>
                                    </p:anim>
                                  </p:childTnLst>
                                </p:cTn>
                              </p:par>
                              <p:par>
                                <p:cTn id="108" presetID="2" presetClass="entr" presetSubtype="2" fill="hold" grpId="0" nodeType="withEffect">
                                  <p:stCondLst>
                                    <p:cond delay="0"/>
                                  </p:stCondLst>
                                  <p:childTnLst>
                                    <p:set>
                                      <p:cBhvr>
                                        <p:cTn id="109" dur="1" fill="hold">
                                          <p:stCondLst>
                                            <p:cond delay="0"/>
                                          </p:stCondLst>
                                        </p:cTn>
                                        <p:tgtEl>
                                          <p:spTgt spid="66"/>
                                        </p:tgtEl>
                                        <p:attrNameLst>
                                          <p:attrName>style.visibility</p:attrName>
                                        </p:attrNameLst>
                                      </p:cBhvr>
                                      <p:to>
                                        <p:strVal val="visible"/>
                                      </p:to>
                                    </p:set>
                                    <p:anim calcmode="lin" valueType="num">
                                      <p:cBhvr additive="base">
                                        <p:cTn id="110" dur="3000" fill="hold"/>
                                        <p:tgtEl>
                                          <p:spTgt spid="66"/>
                                        </p:tgtEl>
                                        <p:attrNameLst>
                                          <p:attrName>ppt_x</p:attrName>
                                        </p:attrNameLst>
                                      </p:cBhvr>
                                      <p:tavLst>
                                        <p:tav tm="0">
                                          <p:val>
                                            <p:strVal val="1+#ppt_w/2"/>
                                          </p:val>
                                        </p:tav>
                                        <p:tav tm="100000">
                                          <p:val>
                                            <p:strVal val="#ppt_x"/>
                                          </p:val>
                                        </p:tav>
                                      </p:tavLst>
                                    </p:anim>
                                    <p:anim calcmode="lin" valueType="num">
                                      <p:cBhvr additive="base">
                                        <p:cTn id="111" dur="3000" fill="hold"/>
                                        <p:tgtEl>
                                          <p:spTgt spid="66"/>
                                        </p:tgtEl>
                                        <p:attrNameLst>
                                          <p:attrName>ppt_y</p:attrName>
                                        </p:attrNameLst>
                                      </p:cBhvr>
                                      <p:tavLst>
                                        <p:tav tm="0">
                                          <p:val>
                                            <p:strVal val="#ppt_y"/>
                                          </p:val>
                                        </p:tav>
                                        <p:tav tm="100000">
                                          <p:val>
                                            <p:strVal val="#ppt_y"/>
                                          </p:val>
                                        </p:tav>
                                      </p:tavLst>
                                    </p:anim>
                                  </p:childTnLst>
                                </p:cTn>
                              </p:par>
                              <p:par>
                                <p:cTn id="112" presetID="2" presetClass="entr" presetSubtype="2" fill="hold" grpId="0" nodeType="withEffect">
                                  <p:stCondLst>
                                    <p:cond delay="0"/>
                                  </p:stCondLst>
                                  <p:childTnLst>
                                    <p:set>
                                      <p:cBhvr>
                                        <p:cTn id="113" dur="1" fill="hold">
                                          <p:stCondLst>
                                            <p:cond delay="0"/>
                                          </p:stCondLst>
                                        </p:cTn>
                                        <p:tgtEl>
                                          <p:spTgt spid="67"/>
                                        </p:tgtEl>
                                        <p:attrNameLst>
                                          <p:attrName>style.visibility</p:attrName>
                                        </p:attrNameLst>
                                      </p:cBhvr>
                                      <p:to>
                                        <p:strVal val="visible"/>
                                      </p:to>
                                    </p:set>
                                    <p:anim calcmode="lin" valueType="num">
                                      <p:cBhvr additive="base">
                                        <p:cTn id="114" dur="3000" fill="hold"/>
                                        <p:tgtEl>
                                          <p:spTgt spid="67"/>
                                        </p:tgtEl>
                                        <p:attrNameLst>
                                          <p:attrName>ppt_x</p:attrName>
                                        </p:attrNameLst>
                                      </p:cBhvr>
                                      <p:tavLst>
                                        <p:tav tm="0">
                                          <p:val>
                                            <p:strVal val="1+#ppt_w/2"/>
                                          </p:val>
                                        </p:tav>
                                        <p:tav tm="100000">
                                          <p:val>
                                            <p:strVal val="#ppt_x"/>
                                          </p:val>
                                        </p:tav>
                                      </p:tavLst>
                                    </p:anim>
                                    <p:anim calcmode="lin" valueType="num">
                                      <p:cBhvr additive="base">
                                        <p:cTn id="115" dur="3000" fill="hold"/>
                                        <p:tgtEl>
                                          <p:spTgt spid="67"/>
                                        </p:tgtEl>
                                        <p:attrNameLst>
                                          <p:attrName>ppt_y</p:attrName>
                                        </p:attrNameLst>
                                      </p:cBhvr>
                                      <p:tavLst>
                                        <p:tav tm="0">
                                          <p:val>
                                            <p:strVal val="#ppt_y"/>
                                          </p:val>
                                        </p:tav>
                                        <p:tav tm="100000">
                                          <p:val>
                                            <p:strVal val="#ppt_y"/>
                                          </p:val>
                                        </p:tav>
                                      </p:tavLst>
                                    </p:anim>
                                  </p:childTnLst>
                                </p:cTn>
                              </p:par>
                              <p:par>
                                <p:cTn id="116" presetID="2" presetClass="entr" presetSubtype="2" fill="hold" grpId="0" nodeType="withEffect">
                                  <p:stCondLst>
                                    <p:cond delay="0"/>
                                  </p:stCondLst>
                                  <p:childTnLst>
                                    <p:set>
                                      <p:cBhvr>
                                        <p:cTn id="117" dur="1" fill="hold">
                                          <p:stCondLst>
                                            <p:cond delay="0"/>
                                          </p:stCondLst>
                                        </p:cTn>
                                        <p:tgtEl>
                                          <p:spTgt spid="68"/>
                                        </p:tgtEl>
                                        <p:attrNameLst>
                                          <p:attrName>style.visibility</p:attrName>
                                        </p:attrNameLst>
                                      </p:cBhvr>
                                      <p:to>
                                        <p:strVal val="visible"/>
                                      </p:to>
                                    </p:set>
                                    <p:anim calcmode="lin" valueType="num">
                                      <p:cBhvr additive="base">
                                        <p:cTn id="118" dur="3000" fill="hold"/>
                                        <p:tgtEl>
                                          <p:spTgt spid="68"/>
                                        </p:tgtEl>
                                        <p:attrNameLst>
                                          <p:attrName>ppt_x</p:attrName>
                                        </p:attrNameLst>
                                      </p:cBhvr>
                                      <p:tavLst>
                                        <p:tav tm="0">
                                          <p:val>
                                            <p:strVal val="1+#ppt_w/2"/>
                                          </p:val>
                                        </p:tav>
                                        <p:tav tm="100000">
                                          <p:val>
                                            <p:strVal val="#ppt_x"/>
                                          </p:val>
                                        </p:tav>
                                      </p:tavLst>
                                    </p:anim>
                                    <p:anim calcmode="lin" valueType="num">
                                      <p:cBhvr additive="base">
                                        <p:cTn id="119" dur="3000" fill="hold"/>
                                        <p:tgtEl>
                                          <p:spTgt spid="68"/>
                                        </p:tgtEl>
                                        <p:attrNameLst>
                                          <p:attrName>ppt_y</p:attrName>
                                        </p:attrNameLst>
                                      </p:cBhvr>
                                      <p:tavLst>
                                        <p:tav tm="0">
                                          <p:val>
                                            <p:strVal val="#ppt_y"/>
                                          </p:val>
                                        </p:tav>
                                        <p:tav tm="100000">
                                          <p:val>
                                            <p:strVal val="#ppt_y"/>
                                          </p:val>
                                        </p:tav>
                                      </p:tavLst>
                                    </p:anim>
                                  </p:childTnLst>
                                </p:cTn>
                              </p:par>
                              <p:par>
                                <p:cTn id="120" presetID="2" presetClass="entr" presetSubtype="2" fill="hold" grpId="0" nodeType="withEffect">
                                  <p:stCondLst>
                                    <p:cond delay="0"/>
                                  </p:stCondLst>
                                  <p:childTnLst>
                                    <p:set>
                                      <p:cBhvr>
                                        <p:cTn id="121" dur="1" fill="hold">
                                          <p:stCondLst>
                                            <p:cond delay="0"/>
                                          </p:stCondLst>
                                        </p:cTn>
                                        <p:tgtEl>
                                          <p:spTgt spid="69"/>
                                        </p:tgtEl>
                                        <p:attrNameLst>
                                          <p:attrName>style.visibility</p:attrName>
                                        </p:attrNameLst>
                                      </p:cBhvr>
                                      <p:to>
                                        <p:strVal val="visible"/>
                                      </p:to>
                                    </p:set>
                                    <p:anim calcmode="lin" valueType="num">
                                      <p:cBhvr additive="base">
                                        <p:cTn id="122" dur="3000" fill="hold"/>
                                        <p:tgtEl>
                                          <p:spTgt spid="69"/>
                                        </p:tgtEl>
                                        <p:attrNameLst>
                                          <p:attrName>ppt_x</p:attrName>
                                        </p:attrNameLst>
                                      </p:cBhvr>
                                      <p:tavLst>
                                        <p:tav tm="0">
                                          <p:val>
                                            <p:strVal val="1+#ppt_w/2"/>
                                          </p:val>
                                        </p:tav>
                                        <p:tav tm="100000">
                                          <p:val>
                                            <p:strVal val="#ppt_x"/>
                                          </p:val>
                                        </p:tav>
                                      </p:tavLst>
                                    </p:anim>
                                    <p:anim calcmode="lin" valueType="num">
                                      <p:cBhvr additive="base">
                                        <p:cTn id="123" dur="3000" fill="hold"/>
                                        <p:tgtEl>
                                          <p:spTgt spid="69"/>
                                        </p:tgtEl>
                                        <p:attrNameLst>
                                          <p:attrName>ppt_y</p:attrName>
                                        </p:attrNameLst>
                                      </p:cBhvr>
                                      <p:tavLst>
                                        <p:tav tm="0">
                                          <p:val>
                                            <p:strVal val="#ppt_y"/>
                                          </p:val>
                                        </p:tav>
                                        <p:tav tm="100000">
                                          <p:val>
                                            <p:strVal val="#ppt_y"/>
                                          </p:val>
                                        </p:tav>
                                      </p:tavLst>
                                    </p:anim>
                                  </p:childTnLst>
                                </p:cTn>
                              </p:par>
                              <p:par>
                                <p:cTn id="124" presetID="2" presetClass="entr" presetSubtype="2" fill="hold" grpId="0" nodeType="withEffect">
                                  <p:stCondLst>
                                    <p:cond delay="0"/>
                                  </p:stCondLst>
                                  <p:childTnLst>
                                    <p:set>
                                      <p:cBhvr>
                                        <p:cTn id="125" dur="1" fill="hold">
                                          <p:stCondLst>
                                            <p:cond delay="0"/>
                                          </p:stCondLst>
                                        </p:cTn>
                                        <p:tgtEl>
                                          <p:spTgt spid="70"/>
                                        </p:tgtEl>
                                        <p:attrNameLst>
                                          <p:attrName>style.visibility</p:attrName>
                                        </p:attrNameLst>
                                      </p:cBhvr>
                                      <p:to>
                                        <p:strVal val="visible"/>
                                      </p:to>
                                    </p:set>
                                    <p:anim calcmode="lin" valueType="num">
                                      <p:cBhvr additive="base">
                                        <p:cTn id="126" dur="3000" fill="hold"/>
                                        <p:tgtEl>
                                          <p:spTgt spid="70"/>
                                        </p:tgtEl>
                                        <p:attrNameLst>
                                          <p:attrName>ppt_x</p:attrName>
                                        </p:attrNameLst>
                                      </p:cBhvr>
                                      <p:tavLst>
                                        <p:tav tm="0">
                                          <p:val>
                                            <p:strVal val="1+#ppt_w/2"/>
                                          </p:val>
                                        </p:tav>
                                        <p:tav tm="100000">
                                          <p:val>
                                            <p:strVal val="#ppt_x"/>
                                          </p:val>
                                        </p:tav>
                                      </p:tavLst>
                                    </p:anim>
                                    <p:anim calcmode="lin" valueType="num">
                                      <p:cBhvr additive="base">
                                        <p:cTn id="127" dur="3000" fill="hold"/>
                                        <p:tgtEl>
                                          <p:spTgt spid="70"/>
                                        </p:tgtEl>
                                        <p:attrNameLst>
                                          <p:attrName>ppt_y</p:attrName>
                                        </p:attrNameLst>
                                      </p:cBhvr>
                                      <p:tavLst>
                                        <p:tav tm="0">
                                          <p:val>
                                            <p:strVal val="#ppt_y"/>
                                          </p:val>
                                        </p:tav>
                                        <p:tav tm="100000">
                                          <p:val>
                                            <p:strVal val="#ppt_y"/>
                                          </p:val>
                                        </p:tav>
                                      </p:tavLst>
                                    </p:anim>
                                  </p:childTnLst>
                                </p:cTn>
                              </p:par>
                              <p:par>
                                <p:cTn id="128" presetID="2" presetClass="entr" presetSubtype="2" fill="hold" grpId="0" nodeType="withEffect">
                                  <p:stCondLst>
                                    <p:cond delay="0"/>
                                  </p:stCondLst>
                                  <p:childTnLst>
                                    <p:set>
                                      <p:cBhvr>
                                        <p:cTn id="129" dur="1" fill="hold">
                                          <p:stCondLst>
                                            <p:cond delay="0"/>
                                          </p:stCondLst>
                                        </p:cTn>
                                        <p:tgtEl>
                                          <p:spTgt spid="71"/>
                                        </p:tgtEl>
                                        <p:attrNameLst>
                                          <p:attrName>style.visibility</p:attrName>
                                        </p:attrNameLst>
                                      </p:cBhvr>
                                      <p:to>
                                        <p:strVal val="visible"/>
                                      </p:to>
                                    </p:set>
                                    <p:anim calcmode="lin" valueType="num">
                                      <p:cBhvr additive="base">
                                        <p:cTn id="130" dur="3000" fill="hold"/>
                                        <p:tgtEl>
                                          <p:spTgt spid="71"/>
                                        </p:tgtEl>
                                        <p:attrNameLst>
                                          <p:attrName>ppt_x</p:attrName>
                                        </p:attrNameLst>
                                      </p:cBhvr>
                                      <p:tavLst>
                                        <p:tav tm="0">
                                          <p:val>
                                            <p:strVal val="1+#ppt_w/2"/>
                                          </p:val>
                                        </p:tav>
                                        <p:tav tm="100000">
                                          <p:val>
                                            <p:strVal val="#ppt_x"/>
                                          </p:val>
                                        </p:tav>
                                      </p:tavLst>
                                    </p:anim>
                                    <p:anim calcmode="lin" valueType="num">
                                      <p:cBhvr additive="base">
                                        <p:cTn id="131" dur="3000" fill="hold"/>
                                        <p:tgtEl>
                                          <p:spTgt spid="71"/>
                                        </p:tgtEl>
                                        <p:attrNameLst>
                                          <p:attrName>ppt_y</p:attrName>
                                        </p:attrNameLst>
                                      </p:cBhvr>
                                      <p:tavLst>
                                        <p:tav tm="0">
                                          <p:val>
                                            <p:strVal val="#ppt_y"/>
                                          </p:val>
                                        </p:tav>
                                        <p:tav tm="100000">
                                          <p:val>
                                            <p:strVal val="#ppt_y"/>
                                          </p:val>
                                        </p:tav>
                                      </p:tavLst>
                                    </p:anim>
                                  </p:childTnLst>
                                </p:cTn>
                              </p:par>
                              <p:par>
                                <p:cTn id="132" presetID="2" presetClass="entr" presetSubtype="2" fill="hold" grpId="0" nodeType="withEffect">
                                  <p:stCondLst>
                                    <p:cond delay="0"/>
                                  </p:stCondLst>
                                  <p:childTnLst>
                                    <p:set>
                                      <p:cBhvr>
                                        <p:cTn id="133" dur="1" fill="hold">
                                          <p:stCondLst>
                                            <p:cond delay="0"/>
                                          </p:stCondLst>
                                        </p:cTn>
                                        <p:tgtEl>
                                          <p:spTgt spid="72"/>
                                        </p:tgtEl>
                                        <p:attrNameLst>
                                          <p:attrName>style.visibility</p:attrName>
                                        </p:attrNameLst>
                                      </p:cBhvr>
                                      <p:to>
                                        <p:strVal val="visible"/>
                                      </p:to>
                                    </p:set>
                                    <p:anim calcmode="lin" valueType="num">
                                      <p:cBhvr additive="base">
                                        <p:cTn id="134" dur="3000" fill="hold"/>
                                        <p:tgtEl>
                                          <p:spTgt spid="72"/>
                                        </p:tgtEl>
                                        <p:attrNameLst>
                                          <p:attrName>ppt_x</p:attrName>
                                        </p:attrNameLst>
                                      </p:cBhvr>
                                      <p:tavLst>
                                        <p:tav tm="0">
                                          <p:val>
                                            <p:strVal val="1+#ppt_w/2"/>
                                          </p:val>
                                        </p:tav>
                                        <p:tav tm="100000">
                                          <p:val>
                                            <p:strVal val="#ppt_x"/>
                                          </p:val>
                                        </p:tav>
                                      </p:tavLst>
                                    </p:anim>
                                    <p:anim calcmode="lin" valueType="num">
                                      <p:cBhvr additive="base">
                                        <p:cTn id="135" dur="3000" fill="hold"/>
                                        <p:tgtEl>
                                          <p:spTgt spid="72"/>
                                        </p:tgtEl>
                                        <p:attrNameLst>
                                          <p:attrName>ppt_y</p:attrName>
                                        </p:attrNameLst>
                                      </p:cBhvr>
                                      <p:tavLst>
                                        <p:tav tm="0">
                                          <p:val>
                                            <p:strVal val="#ppt_y"/>
                                          </p:val>
                                        </p:tav>
                                        <p:tav tm="100000">
                                          <p:val>
                                            <p:strVal val="#ppt_y"/>
                                          </p:val>
                                        </p:tav>
                                      </p:tavLst>
                                    </p:anim>
                                  </p:childTnLst>
                                </p:cTn>
                              </p:par>
                              <p:par>
                                <p:cTn id="136" presetID="2" presetClass="entr" presetSubtype="2" fill="hold" grpId="0" nodeType="withEffect">
                                  <p:stCondLst>
                                    <p:cond delay="0"/>
                                  </p:stCondLst>
                                  <p:childTnLst>
                                    <p:set>
                                      <p:cBhvr>
                                        <p:cTn id="137" dur="1" fill="hold">
                                          <p:stCondLst>
                                            <p:cond delay="0"/>
                                          </p:stCondLst>
                                        </p:cTn>
                                        <p:tgtEl>
                                          <p:spTgt spid="73"/>
                                        </p:tgtEl>
                                        <p:attrNameLst>
                                          <p:attrName>style.visibility</p:attrName>
                                        </p:attrNameLst>
                                      </p:cBhvr>
                                      <p:to>
                                        <p:strVal val="visible"/>
                                      </p:to>
                                    </p:set>
                                    <p:anim calcmode="lin" valueType="num">
                                      <p:cBhvr additive="base">
                                        <p:cTn id="138" dur="3000" fill="hold"/>
                                        <p:tgtEl>
                                          <p:spTgt spid="73"/>
                                        </p:tgtEl>
                                        <p:attrNameLst>
                                          <p:attrName>ppt_x</p:attrName>
                                        </p:attrNameLst>
                                      </p:cBhvr>
                                      <p:tavLst>
                                        <p:tav tm="0">
                                          <p:val>
                                            <p:strVal val="1+#ppt_w/2"/>
                                          </p:val>
                                        </p:tav>
                                        <p:tav tm="100000">
                                          <p:val>
                                            <p:strVal val="#ppt_x"/>
                                          </p:val>
                                        </p:tav>
                                      </p:tavLst>
                                    </p:anim>
                                    <p:anim calcmode="lin" valueType="num">
                                      <p:cBhvr additive="base">
                                        <p:cTn id="139" dur="3000" fill="hold"/>
                                        <p:tgtEl>
                                          <p:spTgt spid="73"/>
                                        </p:tgtEl>
                                        <p:attrNameLst>
                                          <p:attrName>ppt_y</p:attrName>
                                        </p:attrNameLst>
                                      </p:cBhvr>
                                      <p:tavLst>
                                        <p:tav tm="0">
                                          <p:val>
                                            <p:strVal val="#ppt_y"/>
                                          </p:val>
                                        </p:tav>
                                        <p:tav tm="100000">
                                          <p:val>
                                            <p:strVal val="#ppt_y"/>
                                          </p:val>
                                        </p:tav>
                                      </p:tavLst>
                                    </p:anim>
                                  </p:childTnLst>
                                </p:cTn>
                              </p:par>
                              <p:par>
                                <p:cTn id="140" presetID="2" presetClass="entr" presetSubtype="2" fill="hold" grpId="0" nodeType="withEffect">
                                  <p:stCondLst>
                                    <p:cond delay="0"/>
                                  </p:stCondLst>
                                  <p:childTnLst>
                                    <p:set>
                                      <p:cBhvr>
                                        <p:cTn id="141" dur="1" fill="hold">
                                          <p:stCondLst>
                                            <p:cond delay="0"/>
                                          </p:stCondLst>
                                        </p:cTn>
                                        <p:tgtEl>
                                          <p:spTgt spid="74"/>
                                        </p:tgtEl>
                                        <p:attrNameLst>
                                          <p:attrName>style.visibility</p:attrName>
                                        </p:attrNameLst>
                                      </p:cBhvr>
                                      <p:to>
                                        <p:strVal val="visible"/>
                                      </p:to>
                                    </p:set>
                                    <p:anim calcmode="lin" valueType="num">
                                      <p:cBhvr additive="base">
                                        <p:cTn id="142" dur="3000" fill="hold"/>
                                        <p:tgtEl>
                                          <p:spTgt spid="74"/>
                                        </p:tgtEl>
                                        <p:attrNameLst>
                                          <p:attrName>ppt_x</p:attrName>
                                        </p:attrNameLst>
                                      </p:cBhvr>
                                      <p:tavLst>
                                        <p:tav tm="0">
                                          <p:val>
                                            <p:strVal val="1+#ppt_w/2"/>
                                          </p:val>
                                        </p:tav>
                                        <p:tav tm="100000">
                                          <p:val>
                                            <p:strVal val="#ppt_x"/>
                                          </p:val>
                                        </p:tav>
                                      </p:tavLst>
                                    </p:anim>
                                    <p:anim calcmode="lin" valueType="num">
                                      <p:cBhvr additive="base">
                                        <p:cTn id="143" dur="3000" fill="hold"/>
                                        <p:tgtEl>
                                          <p:spTgt spid="74"/>
                                        </p:tgtEl>
                                        <p:attrNameLst>
                                          <p:attrName>ppt_y</p:attrName>
                                        </p:attrNameLst>
                                      </p:cBhvr>
                                      <p:tavLst>
                                        <p:tav tm="0">
                                          <p:val>
                                            <p:strVal val="#ppt_y"/>
                                          </p:val>
                                        </p:tav>
                                        <p:tav tm="100000">
                                          <p:val>
                                            <p:strVal val="#ppt_y"/>
                                          </p:val>
                                        </p:tav>
                                      </p:tavLst>
                                    </p:anim>
                                  </p:childTnLst>
                                </p:cTn>
                              </p:par>
                              <p:par>
                                <p:cTn id="144" presetID="2" presetClass="entr" presetSubtype="2" fill="hold" grpId="0" nodeType="withEffect">
                                  <p:stCondLst>
                                    <p:cond delay="0"/>
                                  </p:stCondLst>
                                  <p:childTnLst>
                                    <p:set>
                                      <p:cBhvr>
                                        <p:cTn id="145" dur="1" fill="hold">
                                          <p:stCondLst>
                                            <p:cond delay="0"/>
                                          </p:stCondLst>
                                        </p:cTn>
                                        <p:tgtEl>
                                          <p:spTgt spid="75"/>
                                        </p:tgtEl>
                                        <p:attrNameLst>
                                          <p:attrName>style.visibility</p:attrName>
                                        </p:attrNameLst>
                                      </p:cBhvr>
                                      <p:to>
                                        <p:strVal val="visible"/>
                                      </p:to>
                                    </p:set>
                                    <p:anim calcmode="lin" valueType="num">
                                      <p:cBhvr additive="base">
                                        <p:cTn id="146" dur="3000" fill="hold"/>
                                        <p:tgtEl>
                                          <p:spTgt spid="75"/>
                                        </p:tgtEl>
                                        <p:attrNameLst>
                                          <p:attrName>ppt_x</p:attrName>
                                        </p:attrNameLst>
                                      </p:cBhvr>
                                      <p:tavLst>
                                        <p:tav tm="0">
                                          <p:val>
                                            <p:strVal val="1+#ppt_w/2"/>
                                          </p:val>
                                        </p:tav>
                                        <p:tav tm="100000">
                                          <p:val>
                                            <p:strVal val="#ppt_x"/>
                                          </p:val>
                                        </p:tav>
                                      </p:tavLst>
                                    </p:anim>
                                    <p:anim calcmode="lin" valueType="num">
                                      <p:cBhvr additive="base">
                                        <p:cTn id="147" dur="3000" fill="hold"/>
                                        <p:tgtEl>
                                          <p:spTgt spid="75"/>
                                        </p:tgtEl>
                                        <p:attrNameLst>
                                          <p:attrName>ppt_y</p:attrName>
                                        </p:attrNameLst>
                                      </p:cBhvr>
                                      <p:tavLst>
                                        <p:tav tm="0">
                                          <p:val>
                                            <p:strVal val="#ppt_y"/>
                                          </p:val>
                                        </p:tav>
                                        <p:tav tm="100000">
                                          <p:val>
                                            <p:strVal val="#ppt_y"/>
                                          </p:val>
                                        </p:tav>
                                      </p:tavLst>
                                    </p:anim>
                                  </p:childTnLst>
                                </p:cTn>
                              </p:par>
                              <p:par>
                                <p:cTn id="148" presetID="2" presetClass="entr" presetSubtype="2" fill="hold" grpId="0" nodeType="withEffect">
                                  <p:stCondLst>
                                    <p:cond delay="0"/>
                                  </p:stCondLst>
                                  <p:childTnLst>
                                    <p:set>
                                      <p:cBhvr>
                                        <p:cTn id="149" dur="1" fill="hold">
                                          <p:stCondLst>
                                            <p:cond delay="0"/>
                                          </p:stCondLst>
                                        </p:cTn>
                                        <p:tgtEl>
                                          <p:spTgt spid="76"/>
                                        </p:tgtEl>
                                        <p:attrNameLst>
                                          <p:attrName>style.visibility</p:attrName>
                                        </p:attrNameLst>
                                      </p:cBhvr>
                                      <p:to>
                                        <p:strVal val="visible"/>
                                      </p:to>
                                    </p:set>
                                    <p:anim calcmode="lin" valueType="num">
                                      <p:cBhvr additive="base">
                                        <p:cTn id="150" dur="3000" fill="hold"/>
                                        <p:tgtEl>
                                          <p:spTgt spid="76"/>
                                        </p:tgtEl>
                                        <p:attrNameLst>
                                          <p:attrName>ppt_x</p:attrName>
                                        </p:attrNameLst>
                                      </p:cBhvr>
                                      <p:tavLst>
                                        <p:tav tm="0">
                                          <p:val>
                                            <p:strVal val="1+#ppt_w/2"/>
                                          </p:val>
                                        </p:tav>
                                        <p:tav tm="100000">
                                          <p:val>
                                            <p:strVal val="#ppt_x"/>
                                          </p:val>
                                        </p:tav>
                                      </p:tavLst>
                                    </p:anim>
                                    <p:anim calcmode="lin" valueType="num">
                                      <p:cBhvr additive="base">
                                        <p:cTn id="151" dur="3000" fill="hold"/>
                                        <p:tgtEl>
                                          <p:spTgt spid="76"/>
                                        </p:tgtEl>
                                        <p:attrNameLst>
                                          <p:attrName>ppt_y</p:attrName>
                                        </p:attrNameLst>
                                      </p:cBhvr>
                                      <p:tavLst>
                                        <p:tav tm="0">
                                          <p:val>
                                            <p:strVal val="#ppt_y"/>
                                          </p:val>
                                        </p:tav>
                                        <p:tav tm="100000">
                                          <p:val>
                                            <p:strVal val="#ppt_y"/>
                                          </p:val>
                                        </p:tav>
                                      </p:tavLst>
                                    </p:anim>
                                  </p:childTnLst>
                                </p:cTn>
                              </p:par>
                              <p:par>
                                <p:cTn id="152" presetID="2" presetClass="entr" presetSubtype="2" fill="hold" grpId="0" nodeType="withEffect">
                                  <p:stCondLst>
                                    <p:cond delay="0"/>
                                  </p:stCondLst>
                                  <p:childTnLst>
                                    <p:set>
                                      <p:cBhvr>
                                        <p:cTn id="153" dur="1" fill="hold">
                                          <p:stCondLst>
                                            <p:cond delay="0"/>
                                          </p:stCondLst>
                                        </p:cTn>
                                        <p:tgtEl>
                                          <p:spTgt spid="77"/>
                                        </p:tgtEl>
                                        <p:attrNameLst>
                                          <p:attrName>style.visibility</p:attrName>
                                        </p:attrNameLst>
                                      </p:cBhvr>
                                      <p:to>
                                        <p:strVal val="visible"/>
                                      </p:to>
                                    </p:set>
                                    <p:anim calcmode="lin" valueType="num">
                                      <p:cBhvr additive="base">
                                        <p:cTn id="154" dur="3000" fill="hold"/>
                                        <p:tgtEl>
                                          <p:spTgt spid="77"/>
                                        </p:tgtEl>
                                        <p:attrNameLst>
                                          <p:attrName>ppt_x</p:attrName>
                                        </p:attrNameLst>
                                      </p:cBhvr>
                                      <p:tavLst>
                                        <p:tav tm="0">
                                          <p:val>
                                            <p:strVal val="1+#ppt_w/2"/>
                                          </p:val>
                                        </p:tav>
                                        <p:tav tm="100000">
                                          <p:val>
                                            <p:strVal val="#ppt_x"/>
                                          </p:val>
                                        </p:tav>
                                      </p:tavLst>
                                    </p:anim>
                                    <p:anim calcmode="lin" valueType="num">
                                      <p:cBhvr additive="base">
                                        <p:cTn id="155" dur="3000" fill="hold"/>
                                        <p:tgtEl>
                                          <p:spTgt spid="77"/>
                                        </p:tgtEl>
                                        <p:attrNameLst>
                                          <p:attrName>ppt_y</p:attrName>
                                        </p:attrNameLst>
                                      </p:cBhvr>
                                      <p:tavLst>
                                        <p:tav tm="0">
                                          <p:val>
                                            <p:strVal val="#ppt_y"/>
                                          </p:val>
                                        </p:tav>
                                        <p:tav tm="100000">
                                          <p:val>
                                            <p:strVal val="#ppt_y"/>
                                          </p:val>
                                        </p:tav>
                                      </p:tavLst>
                                    </p:anim>
                                  </p:childTnLst>
                                </p:cTn>
                              </p:par>
                              <p:par>
                                <p:cTn id="156" presetID="8" presetClass="emph" presetSubtype="0" fill="hold" grpId="1" nodeType="withEffect">
                                  <p:stCondLst>
                                    <p:cond delay="0"/>
                                  </p:stCondLst>
                                  <p:childTnLst>
                                    <p:animRot by="21600000">
                                      <p:cBhvr>
                                        <p:cTn id="157" dur="3000" fill="hold"/>
                                        <p:tgtEl>
                                          <p:spTgt spid="41"/>
                                        </p:tgtEl>
                                        <p:attrNameLst>
                                          <p:attrName>r</p:attrName>
                                        </p:attrNameLst>
                                      </p:cBhvr>
                                    </p:animRot>
                                  </p:childTnLst>
                                </p:cTn>
                              </p:par>
                              <p:par>
                                <p:cTn id="158" presetID="8" presetClass="emph" presetSubtype="0" fill="hold" grpId="1" nodeType="withEffect">
                                  <p:stCondLst>
                                    <p:cond delay="0"/>
                                  </p:stCondLst>
                                  <p:childTnLst>
                                    <p:animRot by="-21600000">
                                      <p:cBhvr>
                                        <p:cTn id="159" dur="3000" fill="hold"/>
                                        <p:tgtEl>
                                          <p:spTgt spid="42"/>
                                        </p:tgtEl>
                                        <p:attrNameLst>
                                          <p:attrName>r</p:attrName>
                                        </p:attrNameLst>
                                      </p:cBhvr>
                                    </p:animRot>
                                  </p:childTnLst>
                                </p:cTn>
                              </p:par>
                              <p:par>
                                <p:cTn id="160" presetID="8" presetClass="emph" presetSubtype="0" fill="hold" grpId="1" nodeType="withEffect">
                                  <p:stCondLst>
                                    <p:cond delay="0"/>
                                  </p:stCondLst>
                                  <p:childTnLst>
                                    <p:animRot by="21600000">
                                      <p:cBhvr>
                                        <p:cTn id="161" dur="3000" fill="hold"/>
                                        <p:tgtEl>
                                          <p:spTgt spid="43"/>
                                        </p:tgtEl>
                                        <p:attrNameLst>
                                          <p:attrName>r</p:attrName>
                                        </p:attrNameLst>
                                      </p:cBhvr>
                                    </p:animRot>
                                  </p:childTnLst>
                                </p:cTn>
                              </p:par>
                              <p:par>
                                <p:cTn id="162" presetID="8" presetClass="emph" presetSubtype="0" fill="hold" grpId="1" nodeType="withEffect">
                                  <p:stCondLst>
                                    <p:cond delay="0"/>
                                  </p:stCondLst>
                                  <p:childTnLst>
                                    <p:animRot by="-21600000">
                                      <p:cBhvr>
                                        <p:cTn id="163" dur="3000" fill="hold"/>
                                        <p:tgtEl>
                                          <p:spTgt spid="44"/>
                                        </p:tgtEl>
                                        <p:attrNameLst>
                                          <p:attrName>r</p:attrName>
                                        </p:attrNameLst>
                                      </p:cBhvr>
                                    </p:animRot>
                                  </p:childTnLst>
                                </p:cTn>
                              </p:par>
                              <p:par>
                                <p:cTn id="164" presetID="8" presetClass="emph" presetSubtype="0" fill="hold" grpId="1" nodeType="withEffect">
                                  <p:stCondLst>
                                    <p:cond delay="0"/>
                                  </p:stCondLst>
                                  <p:childTnLst>
                                    <p:animRot by="21600000">
                                      <p:cBhvr>
                                        <p:cTn id="165" dur="3000" fill="hold"/>
                                        <p:tgtEl>
                                          <p:spTgt spid="45"/>
                                        </p:tgtEl>
                                        <p:attrNameLst>
                                          <p:attrName>r</p:attrName>
                                        </p:attrNameLst>
                                      </p:cBhvr>
                                    </p:animRot>
                                  </p:childTnLst>
                                </p:cTn>
                              </p:par>
                              <p:par>
                                <p:cTn id="166" presetID="8" presetClass="emph" presetSubtype="0" fill="hold" grpId="1" nodeType="withEffect">
                                  <p:stCondLst>
                                    <p:cond delay="0"/>
                                  </p:stCondLst>
                                  <p:childTnLst>
                                    <p:animRot by="-21600000">
                                      <p:cBhvr>
                                        <p:cTn id="167" dur="3000" fill="hold"/>
                                        <p:tgtEl>
                                          <p:spTgt spid="46"/>
                                        </p:tgtEl>
                                        <p:attrNameLst>
                                          <p:attrName>r</p:attrName>
                                        </p:attrNameLst>
                                      </p:cBhvr>
                                    </p:animRot>
                                  </p:childTnLst>
                                </p:cTn>
                              </p:par>
                              <p:par>
                                <p:cTn id="168" presetID="8" presetClass="emph" presetSubtype="0" fill="hold" grpId="1" nodeType="withEffect">
                                  <p:stCondLst>
                                    <p:cond delay="0"/>
                                  </p:stCondLst>
                                  <p:childTnLst>
                                    <p:animRot by="-21600000">
                                      <p:cBhvr>
                                        <p:cTn id="169" dur="3000" fill="hold"/>
                                        <p:tgtEl>
                                          <p:spTgt spid="47"/>
                                        </p:tgtEl>
                                        <p:attrNameLst>
                                          <p:attrName>r</p:attrName>
                                        </p:attrNameLst>
                                      </p:cBhvr>
                                    </p:animRot>
                                  </p:childTnLst>
                                </p:cTn>
                              </p:par>
                              <p:par>
                                <p:cTn id="170" presetID="8" presetClass="emph" presetSubtype="0" fill="hold" grpId="1" nodeType="withEffect">
                                  <p:stCondLst>
                                    <p:cond delay="0"/>
                                  </p:stCondLst>
                                  <p:childTnLst>
                                    <p:animRot by="21600000">
                                      <p:cBhvr>
                                        <p:cTn id="171" dur="3000" fill="hold"/>
                                        <p:tgtEl>
                                          <p:spTgt spid="48"/>
                                        </p:tgtEl>
                                        <p:attrNameLst>
                                          <p:attrName>r</p:attrName>
                                        </p:attrNameLst>
                                      </p:cBhvr>
                                    </p:animRot>
                                  </p:childTnLst>
                                </p:cTn>
                              </p:par>
                              <p:par>
                                <p:cTn id="172" presetID="8" presetClass="emph" presetSubtype="0" fill="hold" grpId="1" nodeType="withEffect">
                                  <p:stCondLst>
                                    <p:cond delay="0"/>
                                  </p:stCondLst>
                                  <p:childTnLst>
                                    <p:animRot by="-21600000">
                                      <p:cBhvr>
                                        <p:cTn id="173" dur="3000" fill="hold"/>
                                        <p:tgtEl>
                                          <p:spTgt spid="49"/>
                                        </p:tgtEl>
                                        <p:attrNameLst>
                                          <p:attrName>r</p:attrName>
                                        </p:attrNameLst>
                                      </p:cBhvr>
                                    </p:animRot>
                                  </p:childTnLst>
                                </p:cTn>
                              </p:par>
                              <p:par>
                                <p:cTn id="174" presetID="8" presetClass="emph" presetSubtype="0" fill="hold" grpId="1" nodeType="withEffect">
                                  <p:stCondLst>
                                    <p:cond delay="0"/>
                                  </p:stCondLst>
                                  <p:childTnLst>
                                    <p:animRot by="21600000">
                                      <p:cBhvr>
                                        <p:cTn id="175" dur="3000" fill="hold"/>
                                        <p:tgtEl>
                                          <p:spTgt spid="50"/>
                                        </p:tgtEl>
                                        <p:attrNameLst>
                                          <p:attrName>r</p:attrName>
                                        </p:attrNameLst>
                                      </p:cBhvr>
                                    </p:animRot>
                                  </p:childTnLst>
                                </p:cTn>
                              </p:par>
                              <p:par>
                                <p:cTn id="176" presetID="8" presetClass="emph" presetSubtype="0" fill="hold" grpId="1" nodeType="withEffect">
                                  <p:stCondLst>
                                    <p:cond delay="0"/>
                                  </p:stCondLst>
                                  <p:childTnLst>
                                    <p:animRot by="-21600000">
                                      <p:cBhvr>
                                        <p:cTn id="177" dur="3000" fill="hold"/>
                                        <p:tgtEl>
                                          <p:spTgt spid="51"/>
                                        </p:tgtEl>
                                        <p:attrNameLst>
                                          <p:attrName>r</p:attrName>
                                        </p:attrNameLst>
                                      </p:cBhvr>
                                    </p:animRot>
                                  </p:childTnLst>
                                </p:cTn>
                              </p:par>
                              <p:par>
                                <p:cTn id="178" presetID="8" presetClass="emph" presetSubtype="0" fill="hold" grpId="1" nodeType="withEffect">
                                  <p:stCondLst>
                                    <p:cond delay="0"/>
                                  </p:stCondLst>
                                  <p:childTnLst>
                                    <p:animRot by="21600000">
                                      <p:cBhvr>
                                        <p:cTn id="179" dur="3000" fill="hold"/>
                                        <p:tgtEl>
                                          <p:spTgt spid="52"/>
                                        </p:tgtEl>
                                        <p:attrNameLst>
                                          <p:attrName>r</p:attrName>
                                        </p:attrNameLst>
                                      </p:cBhvr>
                                    </p:animRot>
                                  </p:childTnLst>
                                </p:cTn>
                              </p:par>
                              <p:par>
                                <p:cTn id="180" presetID="8" presetClass="emph" presetSubtype="0" fill="hold" grpId="1" nodeType="withEffect">
                                  <p:stCondLst>
                                    <p:cond delay="0"/>
                                  </p:stCondLst>
                                  <p:childTnLst>
                                    <p:animRot by="-21600000">
                                      <p:cBhvr>
                                        <p:cTn id="181" dur="3000" fill="hold"/>
                                        <p:tgtEl>
                                          <p:spTgt spid="53"/>
                                        </p:tgtEl>
                                        <p:attrNameLst>
                                          <p:attrName>r</p:attrName>
                                        </p:attrNameLst>
                                      </p:cBhvr>
                                    </p:animRot>
                                  </p:childTnLst>
                                </p:cTn>
                              </p:par>
                              <p:par>
                                <p:cTn id="182" presetID="8" presetClass="emph" presetSubtype="0" fill="hold" grpId="1" nodeType="withEffect">
                                  <p:stCondLst>
                                    <p:cond delay="0"/>
                                  </p:stCondLst>
                                  <p:childTnLst>
                                    <p:animRot by="-21600000">
                                      <p:cBhvr>
                                        <p:cTn id="183" dur="3000" fill="hold"/>
                                        <p:tgtEl>
                                          <p:spTgt spid="54"/>
                                        </p:tgtEl>
                                        <p:attrNameLst>
                                          <p:attrName>r</p:attrName>
                                        </p:attrNameLst>
                                      </p:cBhvr>
                                    </p:animRot>
                                  </p:childTnLst>
                                </p:cTn>
                              </p:par>
                              <p:par>
                                <p:cTn id="184" presetID="8" presetClass="emph" presetSubtype="0" fill="hold" grpId="1" nodeType="withEffect">
                                  <p:stCondLst>
                                    <p:cond delay="0"/>
                                  </p:stCondLst>
                                  <p:childTnLst>
                                    <p:animRot by="21600000">
                                      <p:cBhvr>
                                        <p:cTn id="185" dur="3000" fill="hold"/>
                                        <p:tgtEl>
                                          <p:spTgt spid="55"/>
                                        </p:tgtEl>
                                        <p:attrNameLst>
                                          <p:attrName>r</p:attrName>
                                        </p:attrNameLst>
                                      </p:cBhvr>
                                    </p:animRot>
                                  </p:childTnLst>
                                </p:cTn>
                              </p:par>
                              <p:par>
                                <p:cTn id="186" presetID="8" presetClass="emph" presetSubtype="0" fill="hold" grpId="1" nodeType="withEffect">
                                  <p:stCondLst>
                                    <p:cond delay="0"/>
                                  </p:stCondLst>
                                  <p:childTnLst>
                                    <p:animRot by="-21600000">
                                      <p:cBhvr>
                                        <p:cTn id="187" dur="3000" fill="hold"/>
                                        <p:tgtEl>
                                          <p:spTgt spid="56"/>
                                        </p:tgtEl>
                                        <p:attrNameLst>
                                          <p:attrName>r</p:attrName>
                                        </p:attrNameLst>
                                      </p:cBhvr>
                                    </p:animRot>
                                  </p:childTnLst>
                                </p:cTn>
                              </p:par>
                              <p:par>
                                <p:cTn id="188" presetID="8" presetClass="emph" presetSubtype="0" fill="hold" grpId="1" nodeType="withEffect">
                                  <p:stCondLst>
                                    <p:cond delay="0"/>
                                  </p:stCondLst>
                                  <p:childTnLst>
                                    <p:animRot by="21600000">
                                      <p:cBhvr>
                                        <p:cTn id="189" dur="3000" fill="hold"/>
                                        <p:tgtEl>
                                          <p:spTgt spid="57"/>
                                        </p:tgtEl>
                                        <p:attrNameLst>
                                          <p:attrName>r</p:attrName>
                                        </p:attrNameLst>
                                      </p:cBhvr>
                                    </p:animRot>
                                  </p:childTnLst>
                                </p:cTn>
                              </p:par>
                              <p:par>
                                <p:cTn id="190" presetID="8" presetClass="emph" presetSubtype="0" fill="hold" grpId="1" nodeType="withEffect">
                                  <p:stCondLst>
                                    <p:cond delay="0"/>
                                  </p:stCondLst>
                                  <p:childTnLst>
                                    <p:animRot by="-21600000">
                                      <p:cBhvr>
                                        <p:cTn id="191" dur="3000" fill="hold"/>
                                        <p:tgtEl>
                                          <p:spTgt spid="58"/>
                                        </p:tgtEl>
                                        <p:attrNameLst>
                                          <p:attrName>r</p:attrName>
                                        </p:attrNameLst>
                                      </p:cBhvr>
                                    </p:animRot>
                                  </p:childTnLst>
                                </p:cTn>
                              </p:par>
                              <p:par>
                                <p:cTn id="192" presetID="8" presetClass="emph" presetSubtype="0" fill="hold" grpId="1" nodeType="withEffect">
                                  <p:stCondLst>
                                    <p:cond delay="0"/>
                                  </p:stCondLst>
                                  <p:childTnLst>
                                    <p:animRot by="21600000">
                                      <p:cBhvr>
                                        <p:cTn id="193" dur="3000" fill="hold"/>
                                        <p:tgtEl>
                                          <p:spTgt spid="59"/>
                                        </p:tgtEl>
                                        <p:attrNameLst>
                                          <p:attrName>r</p:attrName>
                                        </p:attrNameLst>
                                      </p:cBhvr>
                                    </p:animRot>
                                  </p:childTnLst>
                                </p:cTn>
                              </p:par>
                              <p:par>
                                <p:cTn id="194" presetID="8" presetClass="emph" presetSubtype="0" fill="hold" grpId="1" nodeType="withEffect">
                                  <p:stCondLst>
                                    <p:cond delay="0"/>
                                  </p:stCondLst>
                                  <p:childTnLst>
                                    <p:animRot by="-21600000">
                                      <p:cBhvr>
                                        <p:cTn id="195" dur="3000" fill="hold"/>
                                        <p:tgtEl>
                                          <p:spTgt spid="60"/>
                                        </p:tgtEl>
                                        <p:attrNameLst>
                                          <p:attrName>r</p:attrName>
                                        </p:attrNameLst>
                                      </p:cBhvr>
                                    </p:animRot>
                                  </p:childTnLst>
                                </p:cTn>
                              </p:par>
                              <p:par>
                                <p:cTn id="196" presetID="8" presetClass="emph" presetSubtype="0" fill="hold" grpId="1" nodeType="withEffect">
                                  <p:stCondLst>
                                    <p:cond delay="0"/>
                                  </p:stCondLst>
                                  <p:childTnLst>
                                    <p:animRot by="21600000">
                                      <p:cBhvr>
                                        <p:cTn id="197" dur="3000" fill="hold"/>
                                        <p:tgtEl>
                                          <p:spTgt spid="61"/>
                                        </p:tgtEl>
                                        <p:attrNameLst>
                                          <p:attrName>r</p:attrName>
                                        </p:attrNameLst>
                                      </p:cBhvr>
                                    </p:animRot>
                                  </p:childTnLst>
                                </p:cTn>
                              </p:par>
                              <p:par>
                                <p:cTn id="198" presetID="8" presetClass="emph" presetSubtype="0" fill="hold" grpId="1" nodeType="withEffect">
                                  <p:stCondLst>
                                    <p:cond delay="0"/>
                                  </p:stCondLst>
                                  <p:childTnLst>
                                    <p:animRot by="-21600000">
                                      <p:cBhvr>
                                        <p:cTn id="199" dur="3000" fill="hold"/>
                                        <p:tgtEl>
                                          <p:spTgt spid="62"/>
                                        </p:tgtEl>
                                        <p:attrNameLst>
                                          <p:attrName>r</p:attrName>
                                        </p:attrNameLst>
                                      </p:cBhvr>
                                    </p:animRot>
                                  </p:childTnLst>
                                </p:cTn>
                              </p:par>
                              <p:par>
                                <p:cTn id="200" presetID="8" presetClass="emph" presetSubtype="0" fill="hold" grpId="1" nodeType="withEffect">
                                  <p:stCondLst>
                                    <p:cond delay="0"/>
                                  </p:stCondLst>
                                  <p:childTnLst>
                                    <p:animRot by="21600000">
                                      <p:cBhvr>
                                        <p:cTn id="201" dur="3000" fill="hold"/>
                                        <p:tgtEl>
                                          <p:spTgt spid="63"/>
                                        </p:tgtEl>
                                        <p:attrNameLst>
                                          <p:attrName>r</p:attrName>
                                        </p:attrNameLst>
                                      </p:cBhvr>
                                    </p:animRot>
                                  </p:childTnLst>
                                </p:cTn>
                              </p:par>
                              <p:par>
                                <p:cTn id="202" presetID="8" presetClass="emph" presetSubtype="0" fill="hold" grpId="1" nodeType="withEffect">
                                  <p:stCondLst>
                                    <p:cond delay="0"/>
                                  </p:stCondLst>
                                  <p:childTnLst>
                                    <p:animRot by="-21600000">
                                      <p:cBhvr>
                                        <p:cTn id="203" dur="3000" fill="hold"/>
                                        <p:tgtEl>
                                          <p:spTgt spid="64"/>
                                        </p:tgtEl>
                                        <p:attrNameLst>
                                          <p:attrName>r</p:attrName>
                                        </p:attrNameLst>
                                      </p:cBhvr>
                                    </p:animRot>
                                  </p:childTnLst>
                                </p:cTn>
                              </p:par>
                              <p:par>
                                <p:cTn id="204" presetID="8" presetClass="emph" presetSubtype="0" fill="hold" grpId="1" nodeType="withEffect">
                                  <p:stCondLst>
                                    <p:cond delay="0"/>
                                  </p:stCondLst>
                                  <p:childTnLst>
                                    <p:animRot by="21600000">
                                      <p:cBhvr>
                                        <p:cTn id="205" dur="3000" fill="hold"/>
                                        <p:tgtEl>
                                          <p:spTgt spid="65"/>
                                        </p:tgtEl>
                                        <p:attrNameLst>
                                          <p:attrName>r</p:attrName>
                                        </p:attrNameLst>
                                      </p:cBhvr>
                                    </p:animRot>
                                  </p:childTnLst>
                                </p:cTn>
                              </p:par>
                              <p:par>
                                <p:cTn id="206" presetID="8" presetClass="emph" presetSubtype="0" fill="hold" grpId="1" nodeType="withEffect">
                                  <p:stCondLst>
                                    <p:cond delay="0"/>
                                  </p:stCondLst>
                                  <p:childTnLst>
                                    <p:animRot by="-21600000">
                                      <p:cBhvr>
                                        <p:cTn id="207" dur="3000" fill="hold"/>
                                        <p:tgtEl>
                                          <p:spTgt spid="66"/>
                                        </p:tgtEl>
                                        <p:attrNameLst>
                                          <p:attrName>r</p:attrName>
                                        </p:attrNameLst>
                                      </p:cBhvr>
                                    </p:animRot>
                                  </p:childTnLst>
                                </p:cTn>
                              </p:par>
                              <p:par>
                                <p:cTn id="208" presetID="8" presetClass="emph" presetSubtype="0" fill="hold" grpId="1" nodeType="withEffect">
                                  <p:stCondLst>
                                    <p:cond delay="0"/>
                                  </p:stCondLst>
                                  <p:childTnLst>
                                    <p:animRot by="21600000">
                                      <p:cBhvr>
                                        <p:cTn id="209" dur="3000" fill="hold"/>
                                        <p:tgtEl>
                                          <p:spTgt spid="67"/>
                                        </p:tgtEl>
                                        <p:attrNameLst>
                                          <p:attrName>r</p:attrName>
                                        </p:attrNameLst>
                                      </p:cBhvr>
                                    </p:animRot>
                                  </p:childTnLst>
                                </p:cTn>
                              </p:par>
                              <p:par>
                                <p:cTn id="210" presetID="8" presetClass="emph" presetSubtype="0" fill="hold" grpId="1" nodeType="withEffect">
                                  <p:stCondLst>
                                    <p:cond delay="0"/>
                                  </p:stCondLst>
                                  <p:childTnLst>
                                    <p:animRot by="-21600000">
                                      <p:cBhvr>
                                        <p:cTn id="211" dur="3000" fill="hold"/>
                                        <p:tgtEl>
                                          <p:spTgt spid="68"/>
                                        </p:tgtEl>
                                        <p:attrNameLst>
                                          <p:attrName>r</p:attrName>
                                        </p:attrNameLst>
                                      </p:cBhvr>
                                    </p:animRot>
                                  </p:childTnLst>
                                </p:cTn>
                              </p:par>
                              <p:par>
                                <p:cTn id="212" presetID="8" presetClass="emph" presetSubtype="0" fill="hold" grpId="1" nodeType="withEffect">
                                  <p:stCondLst>
                                    <p:cond delay="0"/>
                                  </p:stCondLst>
                                  <p:childTnLst>
                                    <p:animRot by="21600000">
                                      <p:cBhvr>
                                        <p:cTn id="213" dur="3000" fill="hold"/>
                                        <p:tgtEl>
                                          <p:spTgt spid="69"/>
                                        </p:tgtEl>
                                        <p:attrNameLst>
                                          <p:attrName>r</p:attrName>
                                        </p:attrNameLst>
                                      </p:cBhvr>
                                    </p:animRot>
                                  </p:childTnLst>
                                </p:cTn>
                              </p:par>
                              <p:par>
                                <p:cTn id="214" presetID="8" presetClass="emph" presetSubtype="0" fill="hold" grpId="1" nodeType="withEffect">
                                  <p:stCondLst>
                                    <p:cond delay="0"/>
                                  </p:stCondLst>
                                  <p:childTnLst>
                                    <p:animRot by="-21600000">
                                      <p:cBhvr>
                                        <p:cTn id="215" dur="3000" fill="hold"/>
                                        <p:tgtEl>
                                          <p:spTgt spid="70"/>
                                        </p:tgtEl>
                                        <p:attrNameLst>
                                          <p:attrName>r</p:attrName>
                                        </p:attrNameLst>
                                      </p:cBhvr>
                                    </p:animRot>
                                  </p:childTnLst>
                                </p:cTn>
                              </p:par>
                              <p:par>
                                <p:cTn id="216" presetID="8" presetClass="emph" presetSubtype="0" fill="hold" grpId="1" nodeType="withEffect">
                                  <p:stCondLst>
                                    <p:cond delay="0"/>
                                  </p:stCondLst>
                                  <p:childTnLst>
                                    <p:animRot by="21600000">
                                      <p:cBhvr>
                                        <p:cTn id="217" dur="3000" fill="hold"/>
                                        <p:tgtEl>
                                          <p:spTgt spid="71"/>
                                        </p:tgtEl>
                                        <p:attrNameLst>
                                          <p:attrName>r</p:attrName>
                                        </p:attrNameLst>
                                      </p:cBhvr>
                                    </p:animRot>
                                  </p:childTnLst>
                                </p:cTn>
                              </p:par>
                              <p:par>
                                <p:cTn id="218" presetID="8" presetClass="emph" presetSubtype="0" fill="hold" grpId="1" nodeType="withEffect">
                                  <p:stCondLst>
                                    <p:cond delay="0"/>
                                  </p:stCondLst>
                                  <p:childTnLst>
                                    <p:animRot by="-21600000">
                                      <p:cBhvr>
                                        <p:cTn id="219" dur="3000" fill="hold"/>
                                        <p:tgtEl>
                                          <p:spTgt spid="72"/>
                                        </p:tgtEl>
                                        <p:attrNameLst>
                                          <p:attrName>r</p:attrName>
                                        </p:attrNameLst>
                                      </p:cBhvr>
                                    </p:animRot>
                                  </p:childTnLst>
                                </p:cTn>
                              </p:par>
                              <p:par>
                                <p:cTn id="220" presetID="8" presetClass="emph" presetSubtype="0" fill="hold" grpId="1" nodeType="withEffect">
                                  <p:stCondLst>
                                    <p:cond delay="0"/>
                                  </p:stCondLst>
                                  <p:childTnLst>
                                    <p:animRot by="21600000">
                                      <p:cBhvr>
                                        <p:cTn id="221" dur="3000" fill="hold"/>
                                        <p:tgtEl>
                                          <p:spTgt spid="73"/>
                                        </p:tgtEl>
                                        <p:attrNameLst>
                                          <p:attrName>r</p:attrName>
                                        </p:attrNameLst>
                                      </p:cBhvr>
                                    </p:animRot>
                                  </p:childTnLst>
                                </p:cTn>
                              </p:par>
                              <p:par>
                                <p:cTn id="222" presetID="8" presetClass="emph" presetSubtype="0" fill="hold" grpId="1" nodeType="withEffect">
                                  <p:stCondLst>
                                    <p:cond delay="0"/>
                                  </p:stCondLst>
                                  <p:childTnLst>
                                    <p:animRot by="-21600000">
                                      <p:cBhvr>
                                        <p:cTn id="223" dur="3000" fill="hold"/>
                                        <p:tgtEl>
                                          <p:spTgt spid="74"/>
                                        </p:tgtEl>
                                        <p:attrNameLst>
                                          <p:attrName>r</p:attrName>
                                        </p:attrNameLst>
                                      </p:cBhvr>
                                    </p:animRot>
                                  </p:childTnLst>
                                </p:cTn>
                              </p:par>
                              <p:par>
                                <p:cTn id="224" presetID="8" presetClass="emph" presetSubtype="0" fill="hold" grpId="1" nodeType="withEffect">
                                  <p:stCondLst>
                                    <p:cond delay="0"/>
                                  </p:stCondLst>
                                  <p:childTnLst>
                                    <p:animRot by="21600000">
                                      <p:cBhvr>
                                        <p:cTn id="225" dur="3000" fill="hold"/>
                                        <p:tgtEl>
                                          <p:spTgt spid="75"/>
                                        </p:tgtEl>
                                        <p:attrNameLst>
                                          <p:attrName>r</p:attrName>
                                        </p:attrNameLst>
                                      </p:cBhvr>
                                    </p:animRot>
                                  </p:childTnLst>
                                </p:cTn>
                              </p:par>
                              <p:par>
                                <p:cTn id="226" presetID="8" presetClass="emph" presetSubtype="0" fill="hold" grpId="1" nodeType="withEffect">
                                  <p:stCondLst>
                                    <p:cond delay="0"/>
                                  </p:stCondLst>
                                  <p:childTnLst>
                                    <p:animRot by="-21600000">
                                      <p:cBhvr>
                                        <p:cTn id="227" dur="3000" fill="hold"/>
                                        <p:tgtEl>
                                          <p:spTgt spid="76"/>
                                        </p:tgtEl>
                                        <p:attrNameLst>
                                          <p:attrName>r</p:attrName>
                                        </p:attrNameLst>
                                      </p:cBhvr>
                                    </p:animRot>
                                  </p:childTnLst>
                                </p:cTn>
                              </p:par>
                              <p:par>
                                <p:cTn id="228" presetID="8" presetClass="emph" presetSubtype="0" fill="hold" grpId="1" nodeType="withEffect">
                                  <p:stCondLst>
                                    <p:cond delay="0"/>
                                  </p:stCondLst>
                                  <p:childTnLst>
                                    <p:animRot by="21600000">
                                      <p:cBhvr>
                                        <p:cTn id="229" dur="3000" fill="hold"/>
                                        <p:tgtEl>
                                          <p:spTgt spid="77"/>
                                        </p:tgtEl>
                                        <p:attrNameLst>
                                          <p:attrName>r</p:attrName>
                                        </p:attrNameLst>
                                      </p:cBhvr>
                                    </p:animRot>
                                  </p:childTnLst>
                                </p:cTn>
                              </p:par>
                            </p:childTnLst>
                          </p:cTn>
                        </p:par>
                        <p:par>
                          <p:cTn id="230" fill="hold">
                            <p:stCondLst>
                              <p:cond delay="3000"/>
                            </p:stCondLst>
                            <p:childTnLst>
                              <p:par>
                                <p:cTn id="231" presetID="2" presetClass="exit" presetSubtype="2" fill="hold" grpId="2" nodeType="afterEffect">
                                  <p:stCondLst>
                                    <p:cond delay="0"/>
                                  </p:stCondLst>
                                  <p:childTnLst>
                                    <p:anim calcmode="lin" valueType="num">
                                      <p:cBhvr additive="base">
                                        <p:cTn id="232" dur="3000"/>
                                        <p:tgtEl>
                                          <p:spTgt spid="41"/>
                                        </p:tgtEl>
                                        <p:attrNameLst>
                                          <p:attrName>ppt_x</p:attrName>
                                        </p:attrNameLst>
                                      </p:cBhvr>
                                      <p:tavLst>
                                        <p:tav tm="0">
                                          <p:val>
                                            <p:strVal val="ppt_x"/>
                                          </p:val>
                                        </p:tav>
                                        <p:tav tm="100000">
                                          <p:val>
                                            <p:strVal val="1+ppt_w/2"/>
                                          </p:val>
                                        </p:tav>
                                      </p:tavLst>
                                    </p:anim>
                                    <p:anim calcmode="lin" valueType="num">
                                      <p:cBhvr additive="base">
                                        <p:cTn id="233" dur="3000"/>
                                        <p:tgtEl>
                                          <p:spTgt spid="41"/>
                                        </p:tgtEl>
                                        <p:attrNameLst>
                                          <p:attrName>ppt_y</p:attrName>
                                        </p:attrNameLst>
                                      </p:cBhvr>
                                      <p:tavLst>
                                        <p:tav tm="0">
                                          <p:val>
                                            <p:strVal val="ppt_y"/>
                                          </p:val>
                                        </p:tav>
                                        <p:tav tm="100000">
                                          <p:val>
                                            <p:strVal val="ppt_y"/>
                                          </p:val>
                                        </p:tav>
                                      </p:tavLst>
                                    </p:anim>
                                    <p:set>
                                      <p:cBhvr>
                                        <p:cTn id="234" dur="1" fill="hold">
                                          <p:stCondLst>
                                            <p:cond delay="2999"/>
                                          </p:stCondLst>
                                        </p:cTn>
                                        <p:tgtEl>
                                          <p:spTgt spid="41"/>
                                        </p:tgtEl>
                                        <p:attrNameLst>
                                          <p:attrName>style.visibility</p:attrName>
                                        </p:attrNameLst>
                                      </p:cBhvr>
                                      <p:to>
                                        <p:strVal val="hidden"/>
                                      </p:to>
                                    </p:set>
                                  </p:childTnLst>
                                </p:cTn>
                              </p:par>
                              <p:par>
                                <p:cTn id="235" presetID="2" presetClass="exit" presetSubtype="2" fill="hold" grpId="2" nodeType="withEffect">
                                  <p:stCondLst>
                                    <p:cond delay="0"/>
                                  </p:stCondLst>
                                  <p:childTnLst>
                                    <p:anim calcmode="lin" valueType="num">
                                      <p:cBhvr additive="base">
                                        <p:cTn id="236" dur="3000"/>
                                        <p:tgtEl>
                                          <p:spTgt spid="42"/>
                                        </p:tgtEl>
                                        <p:attrNameLst>
                                          <p:attrName>ppt_x</p:attrName>
                                        </p:attrNameLst>
                                      </p:cBhvr>
                                      <p:tavLst>
                                        <p:tav tm="0">
                                          <p:val>
                                            <p:strVal val="ppt_x"/>
                                          </p:val>
                                        </p:tav>
                                        <p:tav tm="100000">
                                          <p:val>
                                            <p:strVal val="1+ppt_w/2"/>
                                          </p:val>
                                        </p:tav>
                                      </p:tavLst>
                                    </p:anim>
                                    <p:anim calcmode="lin" valueType="num">
                                      <p:cBhvr additive="base">
                                        <p:cTn id="237" dur="3000"/>
                                        <p:tgtEl>
                                          <p:spTgt spid="42"/>
                                        </p:tgtEl>
                                        <p:attrNameLst>
                                          <p:attrName>ppt_y</p:attrName>
                                        </p:attrNameLst>
                                      </p:cBhvr>
                                      <p:tavLst>
                                        <p:tav tm="0">
                                          <p:val>
                                            <p:strVal val="ppt_y"/>
                                          </p:val>
                                        </p:tav>
                                        <p:tav tm="100000">
                                          <p:val>
                                            <p:strVal val="ppt_y"/>
                                          </p:val>
                                        </p:tav>
                                      </p:tavLst>
                                    </p:anim>
                                    <p:set>
                                      <p:cBhvr>
                                        <p:cTn id="238" dur="1" fill="hold">
                                          <p:stCondLst>
                                            <p:cond delay="2999"/>
                                          </p:stCondLst>
                                        </p:cTn>
                                        <p:tgtEl>
                                          <p:spTgt spid="42"/>
                                        </p:tgtEl>
                                        <p:attrNameLst>
                                          <p:attrName>style.visibility</p:attrName>
                                        </p:attrNameLst>
                                      </p:cBhvr>
                                      <p:to>
                                        <p:strVal val="hidden"/>
                                      </p:to>
                                    </p:set>
                                  </p:childTnLst>
                                </p:cTn>
                              </p:par>
                              <p:par>
                                <p:cTn id="239" presetID="2" presetClass="exit" presetSubtype="2" fill="hold" grpId="2" nodeType="withEffect">
                                  <p:stCondLst>
                                    <p:cond delay="0"/>
                                  </p:stCondLst>
                                  <p:childTnLst>
                                    <p:anim calcmode="lin" valueType="num">
                                      <p:cBhvr additive="base">
                                        <p:cTn id="240" dur="3000"/>
                                        <p:tgtEl>
                                          <p:spTgt spid="43"/>
                                        </p:tgtEl>
                                        <p:attrNameLst>
                                          <p:attrName>ppt_x</p:attrName>
                                        </p:attrNameLst>
                                      </p:cBhvr>
                                      <p:tavLst>
                                        <p:tav tm="0">
                                          <p:val>
                                            <p:strVal val="ppt_x"/>
                                          </p:val>
                                        </p:tav>
                                        <p:tav tm="100000">
                                          <p:val>
                                            <p:strVal val="1+ppt_w/2"/>
                                          </p:val>
                                        </p:tav>
                                      </p:tavLst>
                                    </p:anim>
                                    <p:anim calcmode="lin" valueType="num">
                                      <p:cBhvr additive="base">
                                        <p:cTn id="241" dur="3000"/>
                                        <p:tgtEl>
                                          <p:spTgt spid="43"/>
                                        </p:tgtEl>
                                        <p:attrNameLst>
                                          <p:attrName>ppt_y</p:attrName>
                                        </p:attrNameLst>
                                      </p:cBhvr>
                                      <p:tavLst>
                                        <p:tav tm="0">
                                          <p:val>
                                            <p:strVal val="ppt_y"/>
                                          </p:val>
                                        </p:tav>
                                        <p:tav tm="100000">
                                          <p:val>
                                            <p:strVal val="ppt_y"/>
                                          </p:val>
                                        </p:tav>
                                      </p:tavLst>
                                    </p:anim>
                                    <p:set>
                                      <p:cBhvr>
                                        <p:cTn id="242" dur="1" fill="hold">
                                          <p:stCondLst>
                                            <p:cond delay="2999"/>
                                          </p:stCondLst>
                                        </p:cTn>
                                        <p:tgtEl>
                                          <p:spTgt spid="43"/>
                                        </p:tgtEl>
                                        <p:attrNameLst>
                                          <p:attrName>style.visibility</p:attrName>
                                        </p:attrNameLst>
                                      </p:cBhvr>
                                      <p:to>
                                        <p:strVal val="hidden"/>
                                      </p:to>
                                    </p:set>
                                  </p:childTnLst>
                                </p:cTn>
                              </p:par>
                              <p:par>
                                <p:cTn id="243" presetID="2" presetClass="exit" presetSubtype="2" fill="hold" grpId="2" nodeType="withEffect">
                                  <p:stCondLst>
                                    <p:cond delay="0"/>
                                  </p:stCondLst>
                                  <p:childTnLst>
                                    <p:anim calcmode="lin" valueType="num">
                                      <p:cBhvr additive="base">
                                        <p:cTn id="244" dur="3000"/>
                                        <p:tgtEl>
                                          <p:spTgt spid="44"/>
                                        </p:tgtEl>
                                        <p:attrNameLst>
                                          <p:attrName>ppt_x</p:attrName>
                                        </p:attrNameLst>
                                      </p:cBhvr>
                                      <p:tavLst>
                                        <p:tav tm="0">
                                          <p:val>
                                            <p:strVal val="ppt_x"/>
                                          </p:val>
                                        </p:tav>
                                        <p:tav tm="100000">
                                          <p:val>
                                            <p:strVal val="1+ppt_w/2"/>
                                          </p:val>
                                        </p:tav>
                                      </p:tavLst>
                                    </p:anim>
                                    <p:anim calcmode="lin" valueType="num">
                                      <p:cBhvr additive="base">
                                        <p:cTn id="245" dur="3000"/>
                                        <p:tgtEl>
                                          <p:spTgt spid="44"/>
                                        </p:tgtEl>
                                        <p:attrNameLst>
                                          <p:attrName>ppt_y</p:attrName>
                                        </p:attrNameLst>
                                      </p:cBhvr>
                                      <p:tavLst>
                                        <p:tav tm="0">
                                          <p:val>
                                            <p:strVal val="ppt_y"/>
                                          </p:val>
                                        </p:tav>
                                        <p:tav tm="100000">
                                          <p:val>
                                            <p:strVal val="ppt_y"/>
                                          </p:val>
                                        </p:tav>
                                      </p:tavLst>
                                    </p:anim>
                                    <p:set>
                                      <p:cBhvr>
                                        <p:cTn id="246" dur="1" fill="hold">
                                          <p:stCondLst>
                                            <p:cond delay="2999"/>
                                          </p:stCondLst>
                                        </p:cTn>
                                        <p:tgtEl>
                                          <p:spTgt spid="44"/>
                                        </p:tgtEl>
                                        <p:attrNameLst>
                                          <p:attrName>style.visibility</p:attrName>
                                        </p:attrNameLst>
                                      </p:cBhvr>
                                      <p:to>
                                        <p:strVal val="hidden"/>
                                      </p:to>
                                    </p:set>
                                  </p:childTnLst>
                                </p:cTn>
                              </p:par>
                              <p:par>
                                <p:cTn id="247" presetID="2" presetClass="exit" presetSubtype="2" fill="hold" grpId="2" nodeType="withEffect">
                                  <p:stCondLst>
                                    <p:cond delay="0"/>
                                  </p:stCondLst>
                                  <p:childTnLst>
                                    <p:anim calcmode="lin" valueType="num">
                                      <p:cBhvr additive="base">
                                        <p:cTn id="248" dur="3000"/>
                                        <p:tgtEl>
                                          <p:spTgt spid="45"/>
                                        </p:tgtEl>
                                        <p:attrNameLst>
                                          <p:attrName>ppt_x</p:attrName>
                                        </p:attrNameLst>
                                      </p:cBhvr>
                                      <p:tavLst>
                                        <p:tav tm="0">
                                          <p:val>
                                            <p:strVal val="ppt_x"/>
                                          </p:val>
                                        </p:tav>
                                        <p:tav tm="100000">
                                          <p:val>
                                            <p:strVal val="1+ppt_w/2"/>
                                          </p:val>
                                        </p:tav>
                                      </p:tavLst>
                                    </p:anim>
                                    <p:anim calcmode="lin" valueType="num">
                                      <p:cBhvr additive="base">
                                        <p:cTn id="249" dur="3000"/>
                                        <p:tgtEl>
                                          <p:spTgt spid="45"/>
                                        </p:tgtEl>
                                        <p:attrNameLst>
                                          <p:attrName>ppt_y</p:attrName>
                                        </p:attrNameLst>
                                      </p:cBhvr>
                                      <p:tavLst>
                                        <p:tav tm="0">
                                          <p:val>
                                            <p:strVal val="ppt_y"/>
                                          </p:val>
                                        </p:tav>
                                        <p:tav tm="100000">
                                          <p:val>
                                            <p:strVal val="ppt_y"/>
                                          </p:val>
                                        </p:tav>
                                      </p:tavLst>
                                    </p:anim>
                                    <p:set>
                                      <p:cBhvr>
                                        <p:cTn id="250" dur="1" fill="hold">
                                          <p:stCondLst>
                                            <p:cond delay="2999"/>
                                          </p:stCondLst>
                                        </p:cTn>
                                        <p:tgtEl>
                                          <p:spTgt spid="45"/>
                                        </p:tgtEl>
                                        <p:attrNameLst>
                                          <p:attrName>style.visibility</p:attrName>
                                        </p:attrNameLst>
                                      </p:cBhvr>
                                      <p:to>
                                        <p:strVal val="hidden"/>
                                      </p:to>
                                    </p:set>
                                  </p:childTnLst>
                                </p:cTn>
                              </p:par>
                              <p:par>
                                <p:cTn id="251" presetID="2" presetClass="exit" presetSubtype="2" fill="hold" grpId="2" nodeType="withEffect">
                                  <p:stCondLst>
                                    <p:cond delay="0"/>
                                  </p:stCondLst>
                                  <p:childTnLst>
                                    <p:anim calcmode="lin" valueType="num">
                                      <p:cBhvr additive="base">
                                        <p:cTn id="252" dur="3000"/>
                                        <p:tgtEl>
                                          <p:spTgt spid="46"/>
                                        </p:tgtEl>
                                        <p:attrNameLst>
                                          <p:attrName>ppt_x</p:attrName>
                                        </p:attrNameLst>
                                      </p:cBhvr>
                                      <p:tavLst>
                                        <p:tav tm="0">
                                          <p:val>
                                            <p:strVal val="ppt_x"/>
                                          </p:val>
                                        </p:tav>
                                        <p:tav tm="100000">
                                          <p:val>
                                            <p:strVal val="1+ppt_w/2"/>
                                          </p:val>
                                        </p:tav>
                                      </p:tavLst>
                                    </p:anim>
                                    <p:anim calcmode="lin" valueType="num">
                                      <p:cBhvr additive="base">
                                        <p:cTn id="253" dur="3000"/>
                                        <p:tgtEl>
                                          <p:spTgt spid="46"/>
                                        </p:tgtEl>
                                        <p:attrNameLst>
                                          <p:attrName>ppt_y</p:attrName>
                                        </p:attrNameLst>
                                      </p:cBhvr>
                                      <p:tavLst>
                                        <p:tav tm="0">
                                          <p:val>
                                            <p:strVal val="ppt_y"/>
                                          </p:val>
                                        </p:tav>
                                        <p:tav tm="100000">
                                          <p:val>
                                            <p:strVal val="ppt_y"/>
                                          </p:val>
                                        </p:tav>
                                      </p:tavLst>
                                    </p:anim>
                                    <p:set>
                                      <p:cBhvr>
                                        <p:cTn id="254" dur="1" fill="hold">
                                          <p:stCondLst>
                                            <p:cond delay="2999"/>
                                          </p:stCondLst>
                                        </p:cTn>
                                        <p:tgtEl>
                                          <p:spTgt spid="46"/>
                                        </p:tgtEl>
                                        <p:attrNameLst>
                                          <p:attrName>style.visibility</p:attrName>
                                        </p:attrNameLst>
                                      </p:cBhvr>
                                      <p:to>
                                        <p:strVal val="hidden"/>
                                      </p:to>
                                    </p:set>
                                  </p:childTnLst>
                                </p:cTn>
                              </p:par>
                              <p:par>
                                <p:cTn id="255" presetID="2" presetClass="exit" presetSubtype="2" fill="hold" grpId="2" nodeType="withEffect">
                                  <p:stCondLst>
                                    <p:cond delay="0"/>
                                  </p:stCondLst>
                                  <p:childTnLst>
                                    <p:anim calcmode="lin" valueType="num">
                                      <p:cBhvr additive="base">
                                        <p:cTn id="256" dur="3000"/>
                                        <p:tgtEl>
                                          <p:spTgt spid="47"/>
                                        </p:tgtEl>
                                        <p:attrNameLst>
                                          <p:attrName>ppt_x</p:attrName>
                                        </p:attrNameLst>
                                      </p:cBhvr>
                                      <p:tavLst>
                                        <p:tav tm="0">
                                          <p:val>
                                            <p:strVal val="ppt_x"/>
                                          </p:val>
                                        </p:tav>
                                        <p:tav tm="100000">
                                          <p:val>
                                            <p:strVal val="1+ppt_w/2"/>
                                          </p:val>
                                        </p:tav>
                                      </p:tavLst>
                                    </p:anim>
                                    <p:anim calcmode="lin" valueType="num">
                                      <p:cBhvr additive="base">
                                        <p:cTn id="257" dur="3000"/>
                                        <p:tgtEl>
                                          <p:spTgt spid="47"/>
                                        </p:tgtEl>
                                        <p:attrNameLst>
                                          <p:attrName>ppt_y</p:attrName>
                                        </p:attrNameLst>
                                      </p:cBhvr>
                                      <p:tavLst>
                                        <p:tav tm="0">
                                          <p:val>
                                            <p:strVal val="ppt_y"/>
                                          </p:val>
                                        </p:tav>
                                        <p:tav tm="100000">
                                          <p:val>
                                            <p:strVal val="ppt_y"/>
                                          </p:val>
                                        </p:tav>
                                      </p:tavLst>
                                    </p:anim>
                                    <p:set>
                                      <p:cBhvr>
                                        <p:cTn id="258" dur="1" fill="hold">
                                          <p:stCondLst>
                                            <p:cond delay="2999"/>
                                          </p:stCondLst>
                                        </p:cTn>
                                        <p:tgtEl>
                                          <p:spTgt spid="47"/>
                                        </p:tgtEl>
                                        <p:attrNameLst>
                                          <p:attrName>style.visibility</p:attrName>
                                        </p:attrNameLst>
                                      </p:cBhvr>
                                      <p:to>
                                        <p:strVal val="hidden"/>
                                      </p:to>
                                    </p:set>
                                  </p:childTnLst>
                                </p:cTn>
                              </p:par>
                              <p:par>
                                <p:cTn id="259" presetID="2" presetClass="exit" presetSubtype="2" fill="hold" grpId="2" nodeType="withEffect">
                                  <p:stCondLst>
                                    <p:cond delay="0"/>
                                  </p:stCondLst>
                                  <p:childTnLst>
                                    <p:anim calcmode="lin" valueType="num">
                                      <p:cBhvr additive="base">
                                        <p:cTn id="260" dur="3000"/>
                                        <p:tgtEl>
                                          <p:spTgt spid="48"/>
                                        </p:tgtEl>
                                        <p:attrNameLst>
                                          <p:attrName>ppt_x</p:attrName>
                                        </p:attrNameLst>
                                      </p:cBhvr>
                                      <p:tavLst>
                                        <p:tav tm="0">
                                          <p:val>
                                            <p:strVal val="ppt_x"/>
                                          </p:val>
                                        </p:tav>
                                        <p:tav tm="100000">
                                          <p:val>
                                            <p:strVal val="1+ppt_w/2"/>
                                          </p:val>
                                        </p:tav>
                                      </p:tavLst>
                                    </p:anim>
                                    <p:anim calcmode="lin" valueType="num">
                                      <p:cBhvr additive="base">
                                        <p:cTn id="261" dur="3000"/>
                                        <p:tgtEl>
                                          <p:spTgt spid="48"/>
                                        </p:tgtEl>
                                        <p:attrNameLst>
                                          <p:attrName>ppt_y</p:attrName>
                                        </p:attrNameLst>
                                      </p:cBhvr>
                                      <p:tavLst>
                                        <p:tav tm="0">
                                          <p:val>
                                            <p:strVal val="ppt_y"/>
                                          </p:val>
                                        </p:tav>
                                        <p:tav tm="100000">
                                          <p:val>
                                            <p:strVal val="ppt_y"/>
                                          </p:val>
                                        </p:tav>
                                      </p:tavLst>
                                    </p:anim>
                                    <p:set>
                                      <p:cBhvr>
                                        <p:cTn id="262" dur="1" fill="hold">
                                          <p:stCondLst>
                                            <p:cond delay="2999"/>
                                          </p:stCondLst>
                                        </p:cTn>
                                        <p:tgtEl>
                                          <p:spTgt spid="48"/>
                                        </p:tgtEl>
                                        <p:attrNameLst>
                                          <p:attrName>style.visibility</p:attrName>
                                        </p:attrNameLst>
                                      </p:cBhvr>
                                      <p:to>
                                        <p:strVal val="hidden"/>
                                      </p:to>
                                    </p:set>
                                  </p:childTnLst>
                                </p:cTn>
                              </p:par>
                              <p:par>
                                <p:cTn id="263" presetID="2" presetClass="exit" presetSubtype="2" fill="hold" grpId="2" nodeType="withEffect">
                                  <p:stCondLst>
                                    <p:cond delay="0"/>
                                  </p:stCondLst>
                                  <p:childTnLst>
                                    <p:anim calcmode="lin" valueType="num">
                                      <p:cBhvr additive="base">
                                        <p:cTn id="264" dur="3000"/>
                                        <p:tgtEl>
                                          <p:spTgt spid="49"/>
                                        </p:tgtEl>
                                        <p:attrNameLst>
                                          <p:attrName>ppt_x</p:attrName>
                                        </p:attrNameLst>
                                      </p:cBhvr>
                                      <p:tavLst>
                                        <p:tav tm="0">
                                          <p:val>
                                            <p:strVal val="ppt_x"/>
                                          </p:val>
                                        </p:tav>
                                        <p:tav tm="100000">
                                          <p:val>
                                            <p:strVal val="1+ppt_w/2"/>
                                          </p:val>
                                        </p:tav>
                                      </p:tavLst>
                                    </p:anim>
                                    <p:anim calcmode="lin" valueType="num">
                                      <p:cBhvr additive="base">
                                        <p:cTn id="265" dur="3000"/>
                                        <p:tgtEl>
                                          <p:spTgt spid="49"/>
                                        </p:tgtEl>
                                        <p:attrNameLst>
                                          <p:attrName>ppt_y</p:attrName>
                                        </p:attrNameLst>
                                      </p:cBhvr>
                                      <p:tavLst>
                                        <p:tav tm="0">
                                          <p:val>
                                            <p:strVal val="ppt_y"/>
                                          </p:val>
                                        </p:tav>
                                        <p:tav tm="100000">
                                          <p:val>
                                            <p:strVal val="ppt_y"/>
                                          </p:val>
                                        </p:tav>
                                      </p:tavLst>
                                    </p:anim>
                                    <p:set>
                                      <p:cBhvr>
                                        <p:cTn id="266" dur="1" fill="hold">
                                          <p:stCondLst>
                                            <p:cond delay="2999"/>
                                          </p:stCondLst>
                                        </p:cTn>
                                        <p:tgtEl>
                                          <p:spTgt spid="49"/>
                                        </p:tgtEl>
                                        <p:attrNameLst>
                                          <p:attrName>style.visibility</p:attrName>
                                        </p:attrNameLst>
                                      </p:cBhvr>
                                      <p:to>
                                        <p:strVal val="hidden"/>
                                      </p:to>
                                    </p:set>
                                  </p:childTnLst>
                                </p:cTn>
                              </p:par>
                              <p:par>
                                <p:cTn id="267" presetID="2" presetClass="exit" presetSubtype="2" fill="hold" grpId="2" nodeType="withEffect">
                                  <p:stCondLst>
                                    <p:cond delay="0"/>
                                  </p:stCondLst>
                                  <p:childTnLst>
                                    <p:anim calcmode="lin" valueType="num">
                                      <p:cBhvr additive="base">
                                        <p:cTn id="268" dur="3000"/>
                                        <p:tgtEl>
                                          <p:spTgt spid="50"/>
                                        </p:tgtEl>
                                        <p:attrNameLst>
                                          <p:attrName>ppt_x</p:attrName>
                                        </p:attrNameLst>
                                      </p:cBhvr>
                                      <p:tavLst>
                                        <p:tav tm="0">
                                          <p:val>
                                            <p:strVal val="ppt_x"/>
                                          </p:val>
                                        </p:tav>
                                        <p:tav tm="100000">
                                          <p:val>
                                            <p:strVal val="1+ppt_w/2"/>
                                          </p:val>
                                        </p:tav>
                                      </p:tavLst>
                                    </p:anim>
                                    <p:anim calcmode="lin" valueType="num">
                                      <p:cBhvr additive="base">
                                        <p:cTn id="269" dur="3000"/>
                                        <p:tgtEl>
                                          <p:spTgt spid="50"/>
                                        </p:tgtEl>
                                        <p:attrNameLst>
                                          <p:attrName>ppt_y</p:attrName>
                                        </p:attrNameLst>
                                      </p:cBhvr>
                                      <p:tavLst>
                                        <p:tav tm="0">
                                          <p:val>
                                            <p:strVal val="ppt_y"/>
                                          </p:val>
                                        </p:tav>
                                        <p:tav tm="100000">
                                          <p:val>
                                            <p:strVal val="ppt_y"/>
                                          </p:val>
                                        </p:tav>
                                      </p:tavLst>
                                    </p:anim>
                                    <p:set>
                                      <p:cBhvr>
                                        <p:cTn id="270" dur="1" fill="hold">
                                          <p:stCondLst>
                                            <p:cond delay="2999"/>
                                          </p:stCondLst>
                                        </p:cTn>
                                        <p:tgtEl>
                                          <p:spTgt spid="50"/>
                                        </p:tgtEl>
                                        <p:attrNameLst>
                                          <p:attrName>style.visibility</p:attrName>
                                        </p:attrNameLst>
                                      </p:cBhvr>
                                      <p:to>
                                        <p:strVal val="hidden"/>
                                      </p:to>
                                    </p:set>
                                  </p:childTnLst>
                                </p:cTn>
                              </p:par>
                              <p:par>
                                <p:cTn id="271" presetID="2" presetClass="exit" presetSubtype="2" fill="hold" grpId="2" nodeType="withEffect">
                                  <p:stCondLst>
                                    <p:cond delay="0"/>
                                  </p:stCondLst>
                                  <p:childTnLst>
                                    <p:anim calcmode="lin" valueType="num">
                                      <p:cBhvr additive="base">
                                        <p:cTn id="272" dur="3000"/>
                                        <p:tgtEl>
                                          <p:spTgt spid="51"/>
                                        </p:tgtEl>
                                        <p:attrNameLst>
                                          <p:attrName>ppt_x</p:attrName>
                                        </p:attrNameLst>
                                      </p:cBhvr>
                                      <p:tavLst>
                                        <p:tav tm="0">
                                          <p:val>
                                            <p:strVal val="ppt_x"/>
                                          </p:val>
                                        </p:tav>
                                        <p:tav tm="100000">
                                          <p:val>
                                            <p:strVal val="1+ppt_w/2"/>
                                          </p:val>
                                        </p:tav>
                                      </p:tavLst>
                                    </p:anim>
                                    <p:anim calcmode="lin" valueType="num">
                                      <p:cBhvr additive="base">
                                        <p:cTn id="273" dur="3000"/>
                                        <p:tgtEl>
                                          <p:spTgt spid="51"/>
                                        </p:tgtEl>
                                        <p:attrNameLst>
                                          <p:attrName>ppt_y</p:attrName>
                                        </p:attrNameLst>
                                      </p:cBhvr>
                                      <p:tavLst>
                                        <p:tav tm="0">
                                          <p:val>
                                            <p:strVal val="ppt_y"/>
                                          </p:val>
                                        </p:tav>
                                        <p:tav tm="100000">
                                          <p:val>
                                            <p:strVal val="ppt_y"/>
                                          </p:val>
                                        </p:tav>
                                      </p:tavLst>
                                    </p:anim>
                                    <p:set>
                                      <p:cBhvr>
                                        <p:cTn id="274" dur="1" fill="hold">
                                          <p:stCondLst>
                                            <p:cond delay="2999"/>
                                          </p:stCondLst>
                                        </p:cTn>
                                        <p:tgtEl>
                                          <p:spTgt spid="51"/>
                                        </p:tgtEl>
                                        <p:attrNameLst>
                                          <p:attrName>style.visibility</p:attrName>
                                        </p:attrNameLst>
                                      </p:cBhvr>
                                      <p:to>
                                        <p:strVal val="hidden"/>
                                      </p:to>
                                    </p:set>
                                  </p:childTnLst>
                                </p:cTn>
                              </p:par>
                              <p:par>
                                <p:cTn id="275" presetID="2" presetClass="exit" presetSubtype="2" fill="hold" grpId="2" nodeType="withEffect">
                                  <p:stCondLst>
                                    <p:cond delay="0"/>
                                  </p:stCondLst>
                                  <p:childTnLst>
                                    <p:anim calcmode="lin" valueType="num">
                                      <p:cBhvr additive="base">
                                        <p:cTn id="276" dur="3000"/>
                                        <p:tgtEl>
                                          <p:spTgt spid="52"/>
                                        </p:tgtEl>
                                        <p:attrNameLst>
                                          <p:attrName>ppt_x</p:attrName>
                                        </p:attrNameLst>
                                      </p:cBhvr>
                                      <p:tavLst>
                                        <p:tav tm="0">
                                          <p:val>
                                            <p:strVal val="ppt_x"/>
                                          </p:val>
                                        </p:tav>
                                        <p:tav tm="100000">
                                          <p:val>
                                            <p:strVal val="1+ppt_w/2"/>
                                          </p:val>
                                        </p:tav>
                                      </p:tavLst>
                                    </p:anim>
                                    <p:anim calcmode="lin" valueType="num">
                                      <p:cBhvr additive="base">
                                        <p:cTn id="277" dur="3000"/>
                                        <p:tgtEl>
                                          <p:spTgt spid="52"/>
                                        </p:tgtEl>
                                        <p:attrNameLst>
                                          <p:attrName>ppt_y</p:attrName>
                                        </p:attrNameLst>
                                      </p:cBhvr>
                                      <p:tavLst>
                                        <p:tav tm="0">
                                          <p:val>
                                            <p:strVal val="ppt_y"/>
                                          </p:val>
                                        </p:tav>
                                        <p:tav tm="100000">
                                          <p:val>
                                            <p:strVal val="ppt_y"/>
                                          </p:val>
                                        </p:tav>
                                      </p:tavLst>
                                    </p:anim>
                                    <p:set>
                                      <p:cBhvr>
                                        <p:cTn id="278" dur="1" fill="hold">
                                          <p:stCondLst>
                                            <p:cond delay="2999"/>
                                          </p:stCondLst>
                                        </p:cTn>
                                        <p:tgtEl>
                                          <p:spTgt spid="52"/>
                                        </p:tgtEl>
                                        <p:attrNameLst>
                                          <p:attrName>style.visibility</p:attrName>
                                        </p:attrNameLst>
                                      </p:cBhvr>
                                      <p:to>
                                        <p:strVal val="hidden"/>
                                      </p:to>
                                    </p:set>
                                  </p:childTnLst>
                                </p:cTn>
                              </p:par>
                              <p:par>
                                <p:cTn id="279" presetID="2" presetClass="exit" presetSubtype="2" fill="hold" grpId="2" nodeType="withEffect">
                                  <p:stCondLst>
                                    <p:cond delay="0"/>
                                  </p:stCondLst>
                                  <p:childTnLst>
                                    <p:anim calcmode="lin" valueType="num">
                                      <p:cBhvr additive="base">
                                        <p:cTn id="280" dur="3000"/>
                                        <p:tgtEl>
                                          <p:spTgt spid="53"/>
                                        </p:tgtEl>
                                        <p:attrNameLst>
                                          <p:attrName>ppt_x</p:attrName>
                                        </p:attrNameLst>
                                      </p:cBhvr>
                                      <p:tavLst>
                                        <p:tav tm="0">
                                          <p:val>
                                            <p:strVal val="ppt_x"/>
                                          </p:val>
                                        </p:tav>
                                        <p:tav tm="100000">
                                          <p:val>
                                            <p:strVal val="1+ppt_w/2"/>
                                          </p:val>
                                        </p:tav>
                                      </p:tavLst>
                                    </p:anim>
                                    <p:anim calcmode="lin" valueType="num">
                                      <p:cBhvr additive="base">
                                        <p:cTn id="281" dur="3000"/>
                                        <p:tgtEl>
                                          <p:spTgt spid="53"/>
                                        </p:tgtEl>
                                        <p:attrNameLst>
                                          <p:attrName>ppt_y</p:attrName>
                                        </p:attrNameLst>
                                      </p:cBhvr>
                                      <p:tavLst>
                                        <p:tav tm="0">
                                          <p:val>
                                            <p:strVal val="ppt_y"/>
                                          </p:val>
                                        </p:tav>
                                        <p:tav tm="100000">
                                          <p:val>
                                            <p:strVal val="ppt_y"/>
                                          </p:val>
                                        </p:tav>
                                      </p:tavLst>
                                    </p:anim>
                                    <p:set>
                                      <p:cBhvr>
                                        <p:cTn id="282" dur="1" fill="hold">
                                          <p:stCondLst>
                                            <p:cond delay="2999"/>
                                          </p:stCondLst>
                                        </p:cTn>
                                        <p:tgtEl>
                                          <p:spTgt spid="53"/>
                                        </p:tgtEl>
                                        <p:attrNameLst>
                                          <p:attrName>style.visibility</p:attrName>
                                        </p:attrNameLst>
                                      </p:cBhvr>
                                      <p:to>
                                        <p:strVal val="hidden"/>
                                      </p:to>
                                    </p:set>
                                  </p:childTnLst>
                                </p:cTn>
                              </p:par>
                              <p:par>
                                <p:cTn id="283" presetID="2" presetClass="exit" presetSubtype="2" fill="hold" grpId="2" nodeType="withEffect">
                                  <p:stCondLst>
                                    <p:cond delay="0"/>
                                  </p:stCondLst>
                                  <p:childTnLst>
                                    <p:anim calcmode="lin" valueType="num">
                                      <p:cBhvr additive="base">
                                        <p:cTn id="284" dur="3000"/>
                                        <p:tgtEl>
                                          <p:spTgt spid="54"/>
                                        </p:tgtEl>
                                        <p:attrNameLst>
                                          <p:attrName>ppt_x</p:attrName>
                                        </p:attrNameLst>
                                      </p:cBhvr>
                                      <p:tavLst>
                                        <p:tav tm="0">
                                          <p:val>
                                            <p:strVal val="ppt_x"/>
                                          </p:val>
                                        </p:tav>
                                        <p:tav tm="100000">
                                          <p:val>
                                            <p:strVal val="1+ppt_w/2"/>
                                          </p:val>
                                        </p:tav>
                                      </p:tavLst>
                                    </p:anim>
                                    <p:anim calcmode="lin" valueType="num">
                                      <p:cBhvr additive="base">
                                        <p:cTn id="285" dur="3000"/>
                                        <p:tgtEl>
                                          <p:spTgt spid="54"/>
                                        </p:tgtEl>
                                        <p:attrNameLst>
                                          <p:attrName>ppt_y</p:attrName>
                                        </p:attrNameLst>
                                      </p:cBhvr>
                                      <p:tavLst>
                                        <p:tav tm="0">
                                          <p:val>
                                            <p:strVal val="ppt_y"/>
                                          </p:val>
                                        </p:tav>
                                        <p:tav tm="100000">
                                          <p:val>
                                            <p:strVal val="ppt_y"/>
                                          </p:val>
                                        </p:tav>
                                      </p:tavLst>
                                    </p:anim>
                                    <p:set>
                                      <p:cBhvr>
                                        <p:cTn id="286" dur="1" fill="hold">
                                          <p:stCondLst>
                                            <p:cond delay="2999"/>
                                          </p:stCondLst>
                                        </p:cTn>
                                        <p:tgtEl>
                                          <p:spTgt spid="54"/>
                                        </p:tgtEl>
                                        <p:attrNameLst>
                                          <p:attrName>style.visibility</p:attrName>
                                        </p:attrNameLst>
                                      </p:cBhvr>
                                      <p:to>
                                        <p:strVal val="hidden"/>
                                      </p:to>
                                    </p:set>
                                  </p:childTnLst>
                                </p:cTn>
                              </p:par>
                              <p:par>
                                <p:cTn id="287" presetID="2" presetClass="exit" presetSubtype="2" fill="hold" grpId="2" nodeType="withEffect">
                                  <p:stCondLst>
                                    <p:cond delay="0"/>
                                  </p:stCondLst>
                                  <p:childTnLst>
                                    <p:anim calcmode="lin" valueType="num">
                                      <p:cBhvr additive="base">
                                        <p:cTn id="288" dur="3000"/>
                                        <p:tgtEl>
                                          <p:spTgt spid="55"/>
                                        </p:tgtEl>
                                        <p:attrNameLst>
                                          <p:attrName>ppt_x</p:attrName>
                                        </p:attrNameLst>
                                      </p:cBhvr>
                                      <p:tavLst>
                                        <p:tav tm="0">
                                          <p:val>
                                            <p:strVal val="ppt_x"/>
                                          </p:val>
                                        </p:tav>
                                        <p:tav tm="100000">
                                          <p:val>
                                            <p:strVal val="1+ppt_w/2"/>
                                          </p:val>
                                        </p:tav>
                                      </p:tavLst>
                                    </p:anim>
                                    <p:anim calcmode="lin" valueType="num">
                                      <p:cBhvr additive="base">
                                        <p:cTn id="289" dur="3000"/>
                                        <p:tgtEl>
                                          <p:spTgt spid="55"/>
                                        </p:tgtEl>
                                        <p:attrNameLst>
                                          <p:attrName>ppt_y</p:attrName>
                                        </p:attrNameLst>
                                      </p:cBhvr>
                                      <p:tavLst>
                                        <p:tav tm="0">
                                          <p:val>
                                            <p:strVal val="ppt_y"/>
                                          </p:val>
                                        </p:tav>
                                        <p:tav tm="100000">
                                          <p:val>
                                            <p:strVal val="ppt_y"/>
                                          </p:val>
                                        </p:tav>
                                      </p:tavLst>
                                    </p:anim>
                                    <p:set>
                                      <p:cBhvr>
                                        <p:cTn id="290" dur="1" fill="hold">
                                          <p:stCondLst>
                                            <p:cond delay="2999"/>
                                          </p:stCondLst>
                                        </p:cTn>
                                        <p:tgtEl>
                                          <p:spTgt spid="55"/>
                                        </p:tgtEl>
                                        <p:attrNameLst>
                                          <p:attrName>style.visibility</p:attrName>
                                        </p:attrNameLst>
                                      </p:cBhvr>
                                      <p:to>
                                        <p:strVal val="hidden"/>
                                      </p:to>
                                    </p:set>
                                  </p:childTnLst>
                                </p:cTn>
                              </p:par>
                              <p:par>
                                <p:cTn id="291" presetID="2" presetClass="exit" presetSubtype="2" fill="hold" grpId="2" nodeType="withEffect">
                                  <p:stCondLst>
                                    <p:cond delay="0"/>
                                  </p:stCondLst>
                                  <p:childTnLst>
                                    <p:anim calcmode="lin" valueType="num">
                                      <p:cBhvr additive="base">
                                        <p:cTn id="292" dur="3000"/>
                                        <p:tgtEl>
                                          <p:spTgt spid="56"/>
                                        </p:tgtEl>
                                        <p:attrNameLst>
                                          <p:attrName>ppt_x</p:attrName>
                                        </p:attrNameLst>
                                      </p:cBhvr>
                                      <p:tavLst>
                                        <p:tav tm="0">
                                          <p:val>
                                            <p:strVal val="ppt_x"/>
                                          </p:val>
                                        </p:tav>
                                        <p:tav tm="100000">
                                          <p:val>
                                            <p:strVal val="1+ppt_w/2"/>
                                          </p:val>
                                        </p:tav>
                                      </p:tavLst>
                                    </p:anim>
                                    <p:anim calcmode="lin" valueType="num">
                                      <p:cBhvr additive="base">
                                        <p:cTn id="293" dur="3000"/>
                                        <p:tgtEl>
                                          <p:spTgt spid="56"/>
                                        </p:tgtEl>
                                        <p:attrNameLst>
                                          <p:attrName>ppt_y</p:attrName>
                                        </p:attrNameLst>
                                      </p:cBhvr>
                                      <p:tavLst>
                                        <p:tav tm="0">
                                          <p:val>
                                            <p:strVal val="ppt_y"/>
                                          </p:val>
                                        </p:tav>
                                        <p:tav tm="100000">
                                          <p:val>
                                            <p:strVal val="ppt_y"/>
                                          </p:val>
                                        </p:tav>
                                      </p:tavLst>
                                    </p:anim>
                                    <p:set>
                                      <p:cBhvr>
                                        <p:cTn id="294" dur="1" fill="hold">
                                          <p:stCondLst>
                                            <p:cond delay="2999"/>
                                          </p:stCondLst>
                                        </p:cTn>
                                        <p:tgtEl>
                                          <p:spTgt spid="56"/>
                                        </p:tgtEl>
                                        <p:attrNameLst>
                                          <p:attrName>style.visibility</p:attrName>
                                        </p:attrNameLst>
                                      </p:cBhvr>
                                      <p:to>
                                        <p:strVal val="hidden"/>
                                      </p:to>
                                    </p:set>
                                  </p:childTnLst>
                                </p:cTn>
                              </p:par>
                              <p:par>
                                <p:cTn id="295" presetID="2" presetClass="exit" presetSubtype="2" fill="hold" grpId="2" nodeType="withEffect">
                                  <p:stCondLst>
                                    <p:cond delay="0"/>
                                  </p:stCondLst>
                                  <p:childTnLst>
                                    <p:anim calcmode="lin" valueType="num">
                                      <p:cBhvr additive="base">
                                        <p:cTn id="296" dur="3000"/>
                                        <p:tgtEl>
                                          <p:spTgt spid="57"/>
                                        </p:tgtEl>
                                        <p:attrNameLst>
                                          <p:attrName>ppt_x</p:attrName>
                                        </p:attrNameLst>
                                      </p:cBhvr>
                                      <p:tavLst>
                                        <p:tav tm="0">
                                          <p:val>
                                            <p:strVal val="ppt_x"/>
                                          </p:val>
                                        </p:tav>
                                        <p:tav tm="100000">
                                          <p:val>
                                            <p:strVal val="1+ppt_w/2"/>
                                          </p:val>
                                        </p:tav>
                                      </p:tavLst>
                                    </p:anim>
                                    <p:anim calcmode="lin" valueType="num">
                                      <p:cBhvr additive="base">
                                        <p:cTn id="297" dur="3000"/>
                                        <p:tgtEl>
                                          <p:spTgt spid="57"/>
                                        </p:tgtEl>
                                        <p:attrNameLst>
                                          <p:attrName>ppt_y</p:attrName>
                                        </p:attrNameLst>
                                      </p:cBhvr>
                                      <p:tavLst>
                                        <p:tav tm="0">
                                          <p:val>
                                            <p:strVal val="ppt_y"/>
                                          </p:val>
                                        </p:tav>
                                        <p:tav tm="100000">
                                          <p:val>
                                            <p:strVal val="ppt_y"/>
                                          </p:val>
                                        </p:tav>
                                      </p:tavLst>
                                    </p:anim>
                                    <p:set>
                                      <p:cBhvr>
                                        <p:cTn id="298" dur="1" fill="hold">
                                          <p:stCondLst>
                                            <p:cond delay="2999"/>
                                          </p:stCondLst>
                                        </p:cTn>
                                        <p:tgtEl>
                                          <p:spTgt spid="57"/>
                                        </p:tgtEl>
                                        <p:attrNameLst>
                                          <p:attrName>style.visibility</p:attrName>
                                        </p:attrNameLst>
                                      </p:cBhvr>
                                      <p:to>
                                        <p:strVal val="hidden"/>
                                      </p:to>
                                    </p:set>
                                  </p:childTnLst>
                                </p:cTn>
                              </p:par>
                              <p:par>
                                <p:cTn id="299" presetID="2" presetClass="exit" presetSubtype="2" fill="hold" grpId="2" nodeType="withEffect">
                                  <p:stCondLst>
                                    <p:cond delay="0"/>
                                  </p:stCondLst>
                                  <p:childTnLst>
                                    <p:anim calcmode="lin" valueType="num">
                                      <p:cBhvr additive="base">
                                        <p:cTn id="300" dur="3000"/>
                                        <p:tgtEl>
                                          <p:spTgt spid="58"/>
                                        </p:tgtEl>
                                        <p:attrNameLst>
                                          <p:attrName>ppt_x</p:attrName>
                                        </p:attrNameLst>
                                      </p:cBhvr>
                                      <p:tavLst>
                                        <p:tav tm="0">
                                          <p:val>
                                            <p:strVal val="ppt_x"/>
                                          </p:val>
                                        </p:tav>
                                        <p:tav tm="100000">
                                          <p:val>
                                            <p:strVal val="1+ppt_w/2"/>
                                          </p:val>
                                        </p:tav>
                                      </p:tavLst>
                                    </p:anim>
                                    <p:anim calcmode="lin" valueType="num">
                                      <p:cBhvr additive="base">
                                        <p:cTn id="301" dur="3000"/>
                                        <p:tgtEl>
                                          <p:spTgt spid="58"/>
                                        </p:tgtEl>
                                        <p:attrNameLst>
                                          <p:attrName>ppt_y</p:attrName>
                                        </p:attrNameLst>
                                      </p:cBhvr>
                                      <p:tavLst>
                                        <p:tav tm="0">
                                          <p:val>
                                            <p:strVal val="ppt_y"/>
                                          </p:val>
                                        </p:tav>
                                        <p:tav tm="100000">
                                          <p:val>
                                            <p:strVal val="ppt_y"/>
                                          </p:val>
                                        </p:tav>
                                      </p:tavLst>
                                    </p:anim>
                                    <p:set>
                                      <p:cBhvr>
                                        <p:cTn id="302" dur="1" fill="hold">
                                          <p:stCondLst>
                                            <p:cond delay="2999"/>
                                          </p:stCondLst>
                                        </p:cTn>
                                        <p:tgtEl>
                                          <p:spTgt spid="58"/>
                                        </p:tgtEl>
                                        <p:attrNameLst>
                                          <p:attrName>style.visibility</p:attrName>
                                        </p:attrNameLst>
                                      </p:cBhvr>
                                      <p:to>
                                        <p:strVal val="hidden"/>
                                      </p:to>
                                    </p:set>
                                  </p:childTnLst>
                                </p:cTn>
                              </p:par>
                              <p:par>
                                <p:cTn id="303" presetID="2" presetClass="exit" presetSubtype="2" fill="hold" grpId="2" nodeType="withEffect">
                                  <p:stCondLst>
                                    <p:cond delay="0"/>
                                  </p:stCondLst>
                                  <p:childTnLst>
                                    <p:anim calcmode="lin" valueType="num">
                                      <p:cBhvr additive="base">
                                        <p:cTn id="304" dur="3000"/>
                                        <p:tgtEl>
                                          <p:spTgt spid="59"/>
                                        </p:tgtEl>
                                        <p:attrNameLst>
                                          <p:attrName>ppt_x</p:attrName>
                                        </p:attrNameLst>
                                      </p:cBhvr>
                                      <p:tavLst>
                                        <p:tav tm="0">
                                          <p:val>
                                            <p:strVal val="ppt_x"/>
                                          </p:val>
                                        </p:tav>
                                        <p:tav tm="100000">
                                          <p:val>
                                            <p:strVal val="1+ppt_w/2"/>
                                          </p:val>
                                        </p:tav>
                                      </p:tavLst>
                                    </p:anim>
                                    <p:anim calcmode="lin" valueType="num">
                                      <p:cBhvr additive="base">
                                        <p:cTn id="305" dur="3000"/>
                                        <p:tgtEl>
                                          <p:spTgt spid="59"/>
                                        </p:tgtEl>
                                        <p:attrNameLst>
                                          <p:attrName>ppt_y</p:attrName>
                                        </p:attrNameLst>
                                      </p:cBhvr>
                                      <p:tavLst>
                                        <p:tav tm="0">
                                          <p:val>
                                            <p:strVal val="ppt_y"/>
                                          </p:val>
                                        </p:tav>
                                        <p:tav tm="100000">
                                          <p:val>
                                            <p:strVal val="ppt_y"/>
                                          </p:val>
                                        </p:tav>
                                      </p:tavLst>
                                    </p:anim>
                                    <p:set>
                                      <p:cBhvr>
                                        <p:cTn id="306" dur="1" fill="hold">
                                          <p:stCondLst>
                                            <p:cond delay="2999"/>
                                          </p:stCondLst>
                                        </p:cTn>
                                        <p:tgtEl>
                                          <p:spTgt spid="59"/>
                                        </p:tgtEl>
                                        <p:attrNameLst>
                                          <p:attrName>style.visibility</p:attrName>
                                        </p:attrNameLst>
                                      </p:cBhvr>
                                      <p:to>
                                        <p:strVal val="hidden"/>
                                      </p:to>
                                    </p:set>
                                  </p:childTnLst>
                                </p:cTn>
                              </p:par>
                              <p:par>
                                <p:cTn id="307" presetID="2" presetClass="exit" presetSubtype="2" fill="hold" grpId="2" nodeType="withEffect">
                                  <p:stCondLst>
                                    <p:cond delay="0"/>
                                  </p:stCondLst>
                                  <p:childTnLst>
                                    <p:anim calcmode="lin" valueType="num">
                                      <p:cBhvr additive="base">
                                        <p:cTn id="308" dur="3000"/>
                                        <p:tgtEl>
                                          <p:spTgt spid="60"/>
                                        </p:tgtEl>
                                        <p:attrNameLst>
                                          <p:attrName>ppt_x</p:attrName>
                                        </p:attrNameLst>
                                      </p:cBhvr>
                                      <p:tavLst>
                                        <p:tav tm="0">
                                          <p:val>
                                            <p:strVal val="ppt_x"/>
                                          </p:val>
                                        </p:tav>
                                        <p:tav tm="100000">
                                          <p:val>
                                            <p:strVal val="1+ppt_w/2"/>
                                          </p:val>
                                        </p:tav>
                                      </p:tavLst>
                                    </p:anim>
                                    <p:anim calcmode="lin" valueType="num">
                                      <p:cBhvr additive="base">
                                        <p:cTn id="309" dur="3000"/>
                                        <p:tgtEl>
                                          <p:spTgt spid="60"/>
                                        </p:tgtEl>
                                        <p:attrNameLst>
                                          <p:attrName>ppt_y</p:attrName>
                                        </p:attrNameLst>
                                      </p:cBhvr>
                                      <p:tavLst>
                                        <p:tav tm="0">
                                          <p:val>
                                            <p:strVal val="ppt_y"/>
                                          </p:val>
                                        </p:tav>
                                        <p:tav tm="100000">
                                          <p:val>
                                            <p:strVal val="ppt_y"/>
                                          </p:val>
                                        </p:tav>
                                      </p:tavLst>
                                    </p:anim>
                                    <p:set>
                                      <p:cBhvr>
                                        <p:cTn id="310" dur="1" fill="hold">
                                          <p:stCondLst>
                                            <p:cond delay="2999"/>
                                          </p:stCondLst>
                                        </p:cTn>
                                        <p:tgtEl>
                                          <p:spTgt spid="60"/>
                                        </p:tgtEl>
                                        <p:attrNameLst>
                                          <p:attrName>style.visibility</p:attrName>
                                        </p:attrNameLst>
                                      </p:cBhvr>
                                      <p:to>
                                        <p:strVal val="hidden"/>
                                      </p:to>
                                    </p:set>
                                  </p:childTnLst>
                                </p:cTn>
                              </p:par>
                              <p:par>
                                <p:cTn id="311" presetID="2" presetClass="exit" presetSubtype="2" fill="hold" grpId="2" nodeType="withEffect">
                                  <p:stCondLst>
                                    <p:cond delay="0"/>
                                  </p:stCondLst>
                                  <p:childTnLst>
                                    <p:anim calcmode="lin" valueType="num">
                                      <p:cBhvr additive="base">
                                        <p:cTn id="312" dur="3000"/>
                                        <p:tgtEl>
                                          <p:spTgt spid="61"/>
                                        </p:tgtEl>
                                        <p:attrNameLst>
                                          <p:attrName>ppt_x</p:attrName>
                                        </p:attrNameLst>
                                      </p:cBhvr>
                                      <p:tavLst>
                                        <p:tav tm="0">
                                          <p:val>
                                            <p:strVal val="ppt_x"/>
                                          </p:val>
                                        </p:tav>
                                        <p:tav tm="100000">
                                          <p:val>
                                            <p:strVal val="1+ppt_w/2"/>
                                          </p:val>
                                        </p:tav>
                                      </p:tavLst>
                                    </p:anim>
                                    <p:anim calcmode="lin" valueType="num">
                                      <p:cBhvr additive="base">
                                        <p:cTn id="313" dur="3000"/>
                                        <p:tgtEl>
                                          <p:spTgt spid="61"/>
                                        </p:tgtEl>
                                        <p:attrNameLst>
                                          <p:attrName>ppt_y</p:attrName>
                                        </p:attrNameLst>
                                      </p:cBhvr>
                                      <p:tavLst>
                                        <p:tav tm="0">
                                          <p:val>
                                            <p:strVal val="ppt_y"/>
                                          </p:val>
                                        </p:tav>
                                        <p:tav tm="100000">
                                          <p:val>
                                            <p:strVal val="ppt_y"/>
                                          </p:val>
                                        </p:tav>
                                      </p:tavLst>
                                    </p:anim>
                                    <p:set>
                                      <p:cBhvr>
                                        <p:cTn id="314" dur="1" fill="hold">
                                          <p:stCondLst>
                                            <p:cond delay="2999"/>
                                          </p:stCondLst>
                                        </p:cTn>
                                        <p:tgtEl>
                                          <p:spTgt spid="61"/>
                                        </p:tgtEl>
                                        <p:attrNameLst>
                                          <p:attrName>style.visibility</p:attrName>
                                        </p:attrNameLst>
                                      </p:cBhvr>
                                      <p:to>
                                        <p:strVal val="hidden"/>
                                      </p:to>
                                    </p:set>
                                  </p:childTnLst>
                                </p:cTn>
                              </p:par>
                              <p:par>
                                <p:cTn id="315" presetID="2" presetClass="exit" presetSubtype="2" fill="hold" grpId="2" nodeType="withEffect">
                                  <p:stCondLst>
                                    <p:cond delay="0"/>
                                  </p:stCondLst>
                                  <p:childTnLst>
                                    <p:anim calcmode="lin" valueType="num">
                                      <p:cBhvr additive="base">
                                        <p:cTn id="316" dur="3000"/>
                                        <p:tgtEl>
                                          <p:spTgt spid="62"/>
                                        </p:tgtEl>
                                        <p:attrNameLst>
                                          <p:attrName>ppt_x</p:attrName>
                                        </p:attrNameLst>
                                      </p:cBhvr>
                                      <p:tavLst>
                                        <p:tav tm="0">
                                          <p:val>
                                            <p:strVal val="ppt_x"/>
                                          </p:val>
                                        </p:tav>
                                        <p:tav tm="100000">
                                          <p:val>
                                            <p:strVal val="1+ppt_w/2"/>
                                          </p:val>
                                        </p:tav>
                                      </p:tavLst>
                                    </p:anim>
                                    <p:anim calcmode="lin" valueType="num">
                                      <p:cBhvr additive="base">
                                        <p:cTn id="317" dur="3000"/>
                                        <p:tgtEl>
                                          <p:spTgt spid="62"/>
                                        </p:tgtEl>
                                        <p:attrNameLst>
                                          <p:attrName>ppt_y</p:attrName>
                                        </p:attrNameLst>
                                      </p:cBhvr>
                                      <p:tavLst>
                                        <p:tav tm="0">
                                          <p:val>
                                            <p:strVal val="ppt_y"/>
                                          </p:val>
                                        </p:tav>
                                        <p:tav tm="100000">
                                          <p:val>
                                            <p:strVal val="ppt_y"/>
                                          </p:val>
                                        </p:tav>
                                      </p:tavLst>
                                    </p:anim>
                                    <p:set>
                                      <p:cBhvr>
                                        <p:cTn id="318" dur="1" fill="hold">
                                          <p:stCondLst>
                                            <p:cond delay="2999"/>
                                          </p:stCondLst>
                                        </p:cTn>
                                        <p:tgtEl>
                                          <p:spTgt spid="62"/>
                                        </p:tgtEl>
                                        <p:attrNameLst>
                                          <p:attrName>style.visibility</p:attrName>
                                        </p:attrNameLst>
                                      </p:cBhvr>
                                      <p:to>
                                        <p:strVal val="hidden"/>
                                      </p:to>
                                    </p:set>
                                  </p:childTnLst>
                                </p:cTn>
                              </p:par>
                              <p:par>
                                <p:cTn id="319" presetID="2" presetClass="exit" presetSubtype="2" fill="hold" grpId="2" nodeType="withEffect">
                                  <p:stCondLst>
                                    <p:cond delay="0"/>
                                  </p:stCondLst>
                                  <p:childTnLst>
                                    <p:anim calcmode="lin" valueType="num">
                                      <p:cBhvr additive="base">
                                        <p:cTn id="320" dur="3000"/>
                                        <p:tgtEl>
                                          <p:spTgt spid="63"/>
                                        </p:tgtEl>
                                        <p:attrNameLst>
                                          <p:attrName>ppt_x</p:attrName>
                                        </p:attrNameLst>
                                      </p:cBhvr>
                                      <p:tavLst>
                                        <p:tav tm="0">
                                          <p:val>
                                            <p:strVal val="ppt_x"/>
                                          </p:val>
                                        </p:tav>
                                        <p:tav tm="100000">
                                          <p:val>
                                            <p:strVal val="1+ppt_w/2"/>
                                          </p:val>
                                        </p:tav>
                                      </p:tavLst>
                                    </p:anim>
                                    <p:anim calcmode="lin" valueType="num">
                                      <p:cBhvr additive="base">
                                        <p:cTn id="321" dur="3000"/>
                                        <p:tgtEl>
                                          <p:spTgt spid="63"/>
                                        </p:tgtEl>
                                        <p:attrNameLst>
                                          <p:attrName>ppt_y</p:attrName>
                                        </p:attrNameLst>
                                      </p:cBhvr>
                                      <p:tavLst>
                                        <p:tav tm="0">
                                          <p:val>
                                            <p:strVal val="ppt_y"/>
                                          </p:val>
                                        </p:tav>
                                        <p:tav tm="100000">
                                          <p:val>
                                            <p:strVal val="ppt_y"/>
                                          </p:val>
                                        </p:tav>
                                      </p:tavLst>
                                    </p:anim>
                                    <p:set>
                                      <p:cBhvr>
                                        <p:cTn id="322" dur="1" fill="hold">
                                          <p:stCondLst>
                                            <p:cond delay="2999"/>
                                          </p:stCondLst>
                                        </p:cTn>
                                        <p:tgtEl>
                                          <p:spTgt spid="63"/>
                                        </p:tgtEl>
                                        <p:attrNameLst>
                                          <p:attrName>style.visibility</p:attrName>
                                        </p:attrNameLst>
                                      </p:cBhvr>
                                      <p:to>
                                        <p:strVal val="hidden"/>
                                      </p:to>
                                    </p:set>
                                  </p:childTnLst>
                                </p:cTn>
                              </p:par>
                              <p:par>
                                <p:cTn id="323" presetID="2" presetClass="exit" presetSubtype="2" fill="hold" grpId="2" nodeType="withEffect">
                                  <p:stCondLst>
                                    <p:cond delay="0"/>
                                  </p:stCondLst>
                                  <p:childTnLst>
                                    <p:anim calcmode="lin" valueType="num">
                                      <p:cBhvr additive="base">
                                        <p:cTn id="324" dur="3000"/>
                                        <p:tgtEl>
                                          <p:spTgt spid="64"/>
                                        </p:tgtEl>
                                        <p:attrNameLst>
                                          <p:attrName>ppt_x</p:attrName>
                                        </p:attrNameLst>
                                      </p:cBhvr>
                                      <p:tavLst>
                                        <p:tav tm="0">
                                          <p:val>
                                            <p:strVal val="ppt_x"/>
                                          </p:val>
                                        </p:tav>
                                        <p:tav tm="100000">
                                          <p:val>
                                            <p:strVal val="1+ppt_w/2"/>
                                          </p:val>
                                        </p:tav>
                                      </p:tavLst>
                                    </p:anim>
                                    <p:anim calcmode="lin" valueType="num">
                                      <p:cBhvr additive="base">
                                        <p:cTn id="325" dur="3000"/>
                                        <p:tgtEl>
                                          <p:spTgt spid="64"/>
                                        </p:tgtEl>
                                        <p:attrNameLst>
                                          <p:attrName>ppt_y</p:attrName>
                                        </p:attrNameLst>
                                      </p:cBhvr>
                                      <p:tavLst>
                                        <p:tav tm="0">
                                          <p:val>
                                            <p:strVal val="ppt_y"/>
                                          </p:val>
                                        </p:tav>
                                        <p:tav tm="100000">
                                          <p:val>
                                            <p:strVal val="ppt_y"/>
                                          </p:val>
                                        </p:tav>
                                      </p:tavLst>
                                    </p:anim>
                                    <p:set>
                                      <p:cBhvr>
                                        <p:cTn id="326" dur="1" fill="hold">
                                          <p:stCondLst>
                                            <p:cond delay="2999"/>
                                          </p:stCondLst>
                                        </p:cTn>
                                        <p:tgtEl>
                                          <p:spTgt spid="64"/>
                                        </p:tgtEl>
                                        <p:attrNameLst>
                                          <p:attrName>style.visibility</p:attrName>
                                        </p:attrNameLst>
                                      </p:cBhvr>
                                      <p:to>
                                        <p:strVal val="hidden"/>
                                      </p:to>
                                    </p:set>
                                  </p:childTnLst>
                                </p:cTn>
                              </p:par>
                              <p:par>
                                <p:cTn id="327" presetID="2" presetClass="exit" presetSubtype="2" fill="hold" grpId="2" nodeType="withEffect">
                                  <p:stCondLst>
                                    <p:cond delay="0"/>
                                  </p:stCondLst>
                                  <p:childTnLst>
                                    <p:anim calcmode="lin" valueType="num">
                                      <p:cBhvr additive="base">
                                        <p:cTn id="328" dur="3000"/>
                                        <p:tgtEl>
                                          <p:spTgt spid="65"/>
                                        </p:tgtEl>
                                        <p:attrNameLst>
                                          <p:attrName>ppt_x</p:attrName>
                                        </p:attrNameLst>
                                      </p:cBhvr>
                                      <p:tavLst>
                                        <p:tav tm="0">
                                          <p:val>
                                            <p:strVal val="ppt_x"/>
                                          </p:val>
                                        </p:tav>
                                        <p:tav tm="100000">
                                          <p:val>
                                            <p:strVal val="1+ppt_w/2"/>
                                          </p:val>
                                        </p:tav>
                                      </p:tavLst>
                                    </p:anim>
                                    <p:anim calcmode="lin" valueType="num">
                                      <p:cBhvr additive="base">
                                        <p:cTn id="329" dur="3000"/>
                                        <p:tgtEl>
                                          <p:spTgt spid="65"/>
                                        </p:tgtEl>
                                        <p:attrNameLst>
                                          <p:attrName>ppt_y</p:attrName>
                                        </p:attrNameLst>
                                      </p:cBhvr>
                                      <p:tavLst>
                                        <p:tav tm="0">
                                          <p:val>
                                            <p:strVal val="ppt_y"/>
                                          </p:val>
                                        </p:tav>
                                        <p:tav tm="100000">
                                          <p:val>
                                            <p:strVal val="ppt_y"/>
                                          </p:val>
                                        </p:tav>
                                      </p:tavLst>
                                    </p:anim>
                                    <p:set>
                                      <p:cBhvr>
                                        <p:cTn id="330" dur="1" fill="hold">
                                          <p:stCondLst>
                                            <p:cond delay="2999"/>
                                          </p:stCondLst>
                                        </p:cTn>
                                        <p:tgtEl>
                                          <p:spTgt spid="65"/>
                                        </p:tgtEl>
                                        <p:attrNameLst>
                                          <p:attrName>style.visibility</p:attrName>
                                        </p:attrNameLst>
                                      </p:cBhvr>
                                      <p:to>
                                        <p:strVal val="hidden"/>
                                      </p:to>
                                    </p:set>
                                  </p:childTnLst>
                                </p:cTn>
                              </p:par>
                              <p:par>
                                <p:cTn id="331" presetID="2" presetClass="exit" presetSubtype="2" fill="hold" grpId="2" nodeType="withEffect">
                                  <p:stCondLst>
                                    <p:cond delay="0"/>
                                  </p:stCondLst>
                                  <p:childTnLst>
                                    <p:anim calcmode="lin" valueType="num">
                                      <p:cBhvr additive="base">
                                        <p:cTn id="332" dur="3000"/>
                                        <p:tgtEl>
                                          <p:spTgt spid="66"/>
                                        </p:tgtEl>
                                        <p:attrNameLst>
                                          <p:attrName>ppt_x</p:attrName>
                                        </p:attrNameLst>
                                      </p:cBhvr>
                                      <p:tavLst>
                                        <p:tav tm="0">
                                          <p:val>
                                            <p:strVal val="ppt_x"/>
                                          </p:val>
                                        </p:tav>
                                        <p:tav tm="100000">
                                          <p:val>
                                            <p:strVal val="1+ppt_w/2"/>
                                          </p:val>
                                        </p:tav>
                                      </p:tavLst>
                                    </p:anim>
                                    <p:anim calcmode="lin" valueType="num">
                                      <p:cBhvr additive="base">
                                        <p:cTn id="333" dur="3000"/>
                                        <p:tgtEl>
                                          <p:spTgt spid="66"/>
                                        </p:tgtEl>
                                        <p:attrNameLst>
                                          <p:attrName>ppt_y</p:attrName>
                                        </p:attrNameLst>
                                      </p:cBhvr>
                                      <p:tavLst>
                                        <p:tav tm="0">
                                          <p:val>
                                            <p:strVal val="ppt_y"/>
                                          </p:val>
                                        </p:tav>
                                        <p:tav tm="100000">
                                          <p:val>
                                            <p:strVal val="ppt_y"/>
                                          </p:val>
                                        </p:tav>
                                      </p:tavLst>
                                    </p:anim>
                                    <p:set>
                                      <p:cBhvr>
                                        <p:cTn id="334" dur="1" fill="hold">
                                          <p:stCondLst>
                                            <p:cond delay="2999"/>
                                          </p:stCondLst>
                                        </p:cTn>
                                        <p:tgtEl>
                                          <p:spTgt spid="66"/>
                                        </p:tgtEl>
                                        <p:attrNameLst>
                                          <p:attrName>style.visibility</p:attrName>
                                        </p:attrNameLst>
                                      </p:cBhvr>
                                      <p:to>
                                        <p:strVal val="hidden"/>
                                      </p:to>
                                    </p:set>
                                  </p:childTnLst>
                                </p:cTn>
                              </p:par>
                              <p:par>
                                <p:cTn id="335" presetID="2" presetClass="exit" presetSubtype="2" fill="hold" grpId="2" nodeType="withEffect">
                                  <p:stCondLst>
                                    <p:cond delay="0"/>
                                  </p:stCondLst>
                                  <p:childTnLst>
                                    <p:anim calcmode="lin" valueType="num">
                                      <p:cBhvr additive="base">
                                        <p:cTn id="336" dur="3000"/>
                                        <p:tgtEl>
                                          <p:spTgt spid="67"/>
                                        </p:tgtEl>
                                        <p:attrNameLst>
                                          <p:attrName>ppt_x</p:attrName>
                                        </p:attrNameLst>
                                      </p:cBhvr>
                                      <p:tavLst>
                                        <p:tav tm="0">
                                          <p:val>
                                            <p:strVal val="ppt_x"/>
                                          </p:val>
                                        </p:tav>
                                        <p:tav tm="100000">
                                          <p:val>
                                            <p:strVal val="1+ppt_w/2"/>
                                          </p:val>
                                        </p:tav>
                                      </p:tavLst>
                                    </p:anim>
                                    <p:anim calcmode="lin" valueType="num">
                                      <p:cBhvr additive="base">
                                        <p:cTn id="337" dur="3000"/>
                                        <p:tgtEl>
                                          <p:spTgt spid="67"/>
                                        </p:tgtEl>
                                        <p:attrNameLst>
                                          <p:attrName>ppt_y</p:attrName>
                                        </p:attrNameLst>
                                      </p:cBhvr>
                                      <p:tavLst>
                                        <p:tav tm="0">
                                          <p:val>
                                            <p:strVal val="ppt_y"/>
                                          </p:val>
                                        </p:tav>
                                        <p:tav tm="100000">
                                          <p:val>
                                            <p:strVal val="ppt_y"/>
                                          </p:val>
                                        </p:tav>
                                      </p:tavLst>
                                    </p:anim>
                                    <p:set>
                                      <p:cBhvr>
                                        <p:cTn id="338" dur="1" fill="hold">
                                          <p:stCondLst>
                                            <p:cond delay="2999"/>
                                          </p:stCondLst>
                                        </p:cTn>
                                        <p:tgtEl>
                                          <p:spTgt spid="67"/>
                                        </p:tgtEl>
                                        <p:attrNameLst>
                                          <p:attrName>style.visibility</p:attrName>
                                        </p:attrNameLst>
                                      </p:cBhvr>
                                      <p:to>
                                        <p:strVal val="hidden"/>
                                      </p:to>
                                    </p:set>
                                  </p:childTnLst>
                                </p:cTn>
                              </p:par>
                              <p:par>
                                <p:cTn id="339" presetID="2" presetClass="exit" presetSubtype="2" fill="hold" grpId="2" nodeType="withEffect">
                                  <p:stCondLst>
                                    <p:cond delay="0"/>
                                  </p:stCondLst>
                                  <p:childTnLst>
                                    <p:anim calcmode="lin" valueType="num">
                                      <p:cBhvr additive="base">
                                        <p:cTn id="340" dur="3000"/>
                                        <p:tgtEl>
                                          <p:spTgt spid="68"/>
                                        </p:tgtEl>
                                        <p:attrNameLst>
                                          <p:attrName>ppt_x</p:attrName>
                                        </p:attrNameLst>
                                      </p:cBhvr>
                                      <p:tavLst>
                                        <p:tav tm="0">
                                          <p:val>
                                            <p:strVal val="ppt_x"/>
                                          </p:val>
                                        </p:tav>
                                        <p:tav tm="100000">
                                          <p:val>
                                            <p:strVal val="1+ppt_w/2"/>
                                          </p:val>
                                        </p:tav>
                                      </p:tavLst>
                                    </p:anim>
                                    <p:anim calcmode="lin" valueType="num">
                                      <p:cBhvr additive="base">
                                        <p:cTn id="341" dur="3000"/>
                                        <p:tgtEl>
                                          <p:spTgt spid="68"/>
                                        </p:tgtEl>
                                        <p:attrNameLst>
                                          <p:attrName>ppt_y</p:attrName>
                                        </p:attrNameLst>
                                      </p:cBhvr>
                                      <p:tavLst>
                                        <p:tav tm="0">
                                          <p:val>
                                            <p:strVal val="ppt_y"/>
                                          </p:val>
                                        </p:tav>
                                        <p:tav tm="100000">
                                          <p:val>
                                            <p:strVal val="ppt_y"/>
                                          </p:val>
                                        </p:tav>
                                      </p:tavLst>
                                    </p:anim>
                                    <p:set>
                                      <p:cBhvr>
                                        <p:cTn id="342" dur="1" fill="hold">
                                          <p:stCondLst>
                                            <p:cond delay="2999"/>
                                          </p:stCondLst>
                                        </p:cTn>
                                        <p:tgtEl>
                                          <p:spTgt spid="68"/>
                                        </p:tgtEl>
                                        <p:attrNameLst>
                                          <p:attrName>style.visibility</p:attrName>
                                        </p:attrNameLst>
                                      </p:cBhvr>
                                      <p:to>
                                        <p:strVal val="hidden"/>
                                      </p:to>
                                    </p:set>
                                  </p:childTnLst>
                                </p:cTn>
                              </p:par>
                              <p:par>
                                <p:cTn id="343" presetID="2" presetClass="exit" presetSubtype="2" fill="hold" grpId="2" nodeType="withEffect">
                                  <p:stCondLst>
                                    <p:cond delay="0"/>
                                  </p:stCondLst>
                                  <p:childTnLst>
                                    <p:anim calcmode="lin" valueType="num">
                                      <p:cBhvr additive="base">
                                        <p:cTn id="344" dur="3000"/>
                                        <p:tgtEl>
                                          <p:spTgt spid="69"/>
                                        </p:tgtEl>
                                        <p:attrNameLst>
                                          <p:attrName>ppt_x</p:attrName>
                                        </p:attrNameLst>
                                      </p:cBhvr>
                                      <p:tavLst>
                                        <p:tav tm="0">
                                          <p:val>
                                            <p:strVal val="ppt_x"/>
                                          </p:val>
                                        </p:tav>
                                        <p:tav tm="100000">
                                          <p:val>
                                            <p:strVal val="1+ppt_w/2"/>
                                          </p:val>
                                        </p:tav>
                                      </p:tavLst>
                                    </p:anim>
                                    <p:anim calcmode="lin" valueType="num">
                                      <p:cBhvr additive="base">
                                        <p:cTn id="345" dur="3000"/>
                                        <p:tgtEl>
                                          <p:spTgt spid="69"/>
                                        </p:tgtEl>
                                        <p:attrNameLst>
                                          <p:attrName>ppt_y</p:attrName>
                                        </p:attrNameLst>
                                      </p:cBhvr>
                                      <p:tavLst>
                                        <p:tav tm="0">
                                          <p:val>
                                            <p:strVal val="ppt_y"/>
                                          </p:val>
                                        </p:tav>
                                        <p:tav tm="100000">
                                          <p:val>
                                            <p:strVal val="ppt_y"/>
                                          </p:val>
                                        </p:tav>
                                      </p:tavLst>
                                    </p:anim>
                                    <p:set>
                                      <p:cBhvr>
                                        <p:cTn id="346" dur="1" fill="hold">
                                          <p:stCondLst>
                                            <p:cond delay="2999"/>
                                          </p:stCondLst>
                                        </p:cTn>
                                        <p:tgtEl>
                                          <p:spTgt spid="69"/>
                                        </p:tgtEl>
                                        <p:attrNameLst>
                                          <p:attrName>style.visibility</p:attrName>
                                        </p:attrNameLst>
                                      </p:cBhvr>
                                      <p:to>
                                        <p:strVal val="hidden"/>
                                      </p:to>
                                    </p:set>
                                  </p:childTnLst>
                                </p:cTn>
                              </p:par>
                              <p:par>
                                <p:cTn id="347" presetID="2" presetClass="exit" presetSubtype="2" fill="hold" grpId="2" nodeType="withEffect">
                                  <p:stCondLst>
                                    <p:cond delay="0"/>
                                  </p:stCondLst>
                                  <p:childTnLst>
                                    <p:anim calcmode="lin" valueType="num">
                                      <p:cBhvr additive="base">
                                        <p:cTn id="348" dur="3000"/>
                                        <p:tgtEl>
                                          <p:spTgt spid="70"/>
                                        </p:tgtEl>
                                        <p:attrNameLst>
                                          <p:attrName>ppt_x</p:attrName>
                                        </p:attrNameLst>
                                      </p:cBhvr>
                                      <p:tavLst>
                                        <p:tav tm="0">
                                          <p:val>
                                            <p:strVal val="ppt_x"/>
                                          </p:val>
                                        </p:tav>
                                        <p:tav tm="100000">
                                          <p:val>
                                            <p:strVal val="1+ppt_w/2"/>
                                          </p:val>
                                        </p:tav>
                                      </p:tavLst>
                                    </p:anim>
                                    <p:anim calcmode="lin" valueType="num">
                                      <p:cBhvr additive="base">
                                        <p:cTn id="349" dur="3000"/>
                                        <p:tgtEl>
                                          <p:spTgt spid="70"/>
                                        </p:tgtEl>
                                        <p:attrNameLst>
                                          <p:attrName>ppt_y</p:attrName>
                                        </p:attrNameLst>
                                      </p:cBhvr>
                                      <p:tavLst>
                                        <p:tav tm="0">
                                          <p:val>
                                            <p:strVal val="ppt_y"/>
                                          </p:val>
                                        </p:tav>
                                        <p:tav tm="100000">
                                          <p:val>
                                            <p:strVal val="ppt_y"/>
                                          </p:val>
                                        </p:tav>
                                      </p:tavLst>
                                    </p:anim>
                                    <p:set>
                                      <p:cBhvr>
                                        <p:cTn id="350" dur="1" fill="hold">
                                          <p:stCondLst>
                                            <p:cond delay="2999"/>
                                          </p:stCondLst>
                                        </p:cTn>
                                        <p:tgtEl>
                                          <p:spTgt spid="70"/>
                                        </p:tgtEl>
                                        <p:attrNameLst>
                                          <p:attrName>style.visibility</p:attrName>
                                        </p:attrNameLst>
                                      </p:cBhvr>
                                      <p:to>
                                        <p:strVal val="hidden"/>
                                      </p:to>
                                    </p:set>
                                  </p:childTnLst>
                                </p:cTn>
                              </p:par>
                              <p:par>
                                <p:cTn id="351" presetID="2" presetClass="exit" presetSubtype="2" fill="hold" grpId="2" nodeType="withEffect">
                                  <p:stCondLst>
                                    <p:cond delay="0"/>
                                  </p:stCondLst>
                                  <p:childTnLst>
                                    <p:anim calcmode="lin" valueType="num">
                                      <p:cBhvr additive="base">
                                        <p:cTn id="352" dur="3000"/>
                                        <p:tgtEl>
                                          <p:spTgt spid="71"/>
                                        </p:tgtEl>
                                        <p:attrNameLst>
                                          <p:attrName>ppt_x</p:attrName>
                                        </p:attrNameLst>
                                      </p:cBhvr>
                                      <p:tavLst>
                                        <p:tav tm="0">
                                          <p:val>
                                            <p:strVal val="ppt_x"/>
                                          </p:val>
                                        </p:tav>
                                        <p:tav tm="100000">
                                          <p:val>
                                            <p:strVal val="1+ppt_w/2"/>
                                          </p:val>
                                        </p:tav>
                                      </p:tavLst>
                                    </p:anim>
                                    <p:anim calcmode="lin" valueType="num">
                                      <p:cBhvr additive="base">
                                        <p:cTn id="353" dur="3000"/>
                                        <p:tgtEl>
                                          <p:spTgt spid="71"/>
                                        </p:tgtEl>
                                        <p:attrNameLst>
                                          <p:attrName>ppt_y</p:attrName>
                                        </p:attrNameLst>
                                      </p:cBhvr>
                                      <p:tavLst>
                                        <p:tav tm="0">
                                          <p:val>
                                            <p:strVal val="ppt_y"/>
                                          </p:val>
                                        </p:tav>
                                        <p:tav tm="100000">
                                          <p:val>
                                            <p:strVal val="ppt_y"/>
                                          </p:val>
                                        </p:tav>
                                      </p:tavLst>
                                    </p:anim>
                                    <p:set>
                                      <p:cBhvr>
                                        <p:cTn id="354" dur="1" fill="hold">
                                          <p:stCondLst>
                                            <p:cond delay="2999"/>
                                          </p:stCondLst>
                                        </p:cTn>
                                        <p:tgtEl>
                                          <p:spTgt spid="71"/>
                                        </p:tgtEl>
                                        <p:attrNameLst>
                                          <p:attrName>style.visibility</p:attrName>
                                        </p:attrNameLst>
                                      </p:cBhvr>
                                      <p:to>
                                        <p:strVal val="hidden"/>
                                      </p:to>
                                    </p:set>
                                  </p:childTnLst>
                                </p:cTn>
                              </p:par>
                              <p:par>
                                <p:cTn id="355" presetID="2" presetClass="exit" presetSubtype="2" fill="hold" grpId="2" nodeType="withEffect">
                                  <p:stCondLst>
                                    <p:cond delay="0"/>
                                  </p:stCondLst>
                                  <p:childTnLst>
                                    <p:anim calcmode="lin" valueType="num">
                                      <p:cBhvr additive="base">
                                        <p:cTn id="356" dur="3000"/>
                                        <p:tgtEl>
                                          <p:spTgt spid="72"/>
                                        </p:tgtEl>
                                        <p:attrNameLst>
                                          <p:attrName>ppt_x</p:attrName>
                                        </p:attrNameLst>
                                      </p:cBhvr>
                                      <p:tavLst>
                                        <p:tav tm="0">
                                          <p:val>
                                            <p:strVal val="ppt_x"/>
                                          </p:val>
                                        </p:tav>
                                        <p:tav tm="100000">
                                          <p:val>
                                            <p:strVal val="1+ppt_w/2"/>
                                          </p:val>
                                        </p:tav>
                                      </p:tavLst>
                                    </p:anim>
                                    <p:anim calcmode="lin" valueType="num">
                                      <p:cBhvr additive="base">
                                        <p:cTn id="357" dur="3000"/>
                                        <p:tgtEl>
                                          <p:spTgt spid="72"/>
                                        </p:tgtEl>
                                        <p:attrNameLst>
                                          <p:attrName>ppt_y</p:attrName>
                                        </p:attrNameLst>
                                      </p:cBhvr>
                                      <p:tavLst>
                                        <p:tav tm="0">
                                          <p:val>
                                            <p:strVal val="ppt_y"/>
                                          </p:val>
                                        </p:tav>
                                        <p:tav tm="100000">
                                          <p:val>
                                            <p:strVal val="ppt_y"/>
                                          </p:val>
                                        </p:tav>
                                      </p:tavLst>
                                    </p:anim>
                                    <p:set>
                                      <p:cBhvr>
                                        <p:cTn id="358" dur="1" fill="hold">
                                          <p:stCondLst>
                                            <p:cond delay="2999"/>
                                          </p:stCondLst>
                                        </p:cTn>
                                        <p:tgtEl>
                                          <p:spTgt spid="72"/>
                                        </p:tgtEl>
                                        <p:attrNameLst>
                                          <p:attrName>style.visibility</p:attrName>
                                        </p:attrNameLst>
                                      </p:cBhvr>
                                      <p:to>
                                        <p:strVal val="hidden"/>
                                      </p:to>
                                    </p:set>
                                  </p:childTnLst>
                                </p:cTn>
                              </p:par>
                              <p:par>
                                <p:cTn id="359" presetID="2" presetClass="exit" presetSubtype="2" fill="hold" grpId="2" nodeType="withEffect">
                                  <p:stCondLst>
                                    <p:cond delay="0"/>
                                  </p:stCondLst>
                                  <p:childTnLst>
                                    <p:anim calcmode="lin" valueType="num">
                                      <p:cBhvr additive="base">
                                        <p:cTn id="360" dur="3000"/>
                                        <p:tgtEl>
                                          <p:spTgt spid="73"/>
                                        </p:tgtEl>
                                        <p:attrNameLst>
                                          <p:attrName>ppt_x</p:attrName>
                                        </p:attrNameLst>
                                      </p:cBhvr>
                                      <p:tavLst>
                                        <p:tav tm="0">
                                          <p:val>
                                            <p:strVal val="ppt_x"/>
                                          </p:val>
                                        </p:tav>
                                        <p:tav tm="100000">
                                          <p:val>
                                            <p:strVal val="1+ppt_w/2"/>
                                          </p:val>
                                        </p:tav>
                                      </p:tavLst>
                                    </p:anim>
                                    <p:anim calcmode="lin" valueType="num">
                                      <p:cBhvr additive="base">
                                        <p:cTn id="361" dur="3000"/>
                                        <p:tgtEl>
                                          <p:spTgt spid="73"/>
                                        </p:tgtEl>
                                        <p:attrNameLst>
                                          <p:attrName>ppt_y</p:attrName>
                                        </p:attrNameLst>
                                      </p:cBhvr>
                                      <p:tavLst>
                                        <p:tav tm="0">
                                          <p:val>
                                            <p:strVal val="ppt_y"/>
                                          </p:val>
                                        </p:tav>
                                        <p:tav tm="100000">
                                          <p:val>
                                            <p:strVal val="ppt_y"/>
                                          </p:val>
                                        </p:tav>
                                      </p:tavLst>
                                    </p:anim>
                                    <p:set>
                                      <p:cBhvr>
                                        <p:cTn id="362" dur="1" fill="hold">
                                          <p:stCondLst>
                                            <p:cond delay="2999"/>
                                          </p:stCondLst>
                                        </p:cTn>
                                        <p:tgtEl>
                                          <p:spTgt spid="73"/>
                                        </p:tgtEl>
                                        <p:attrNameLst>
                                          <p:attrName>style.visibility</p:attrName>
                                        </p:attrNameLst>
                                      </p:cBhvr>
                                      <p:to>
                                        <p:strVal val="hidden"/>
                                      </p:to>
                                    </p:set>
                                  </p:childTnLst>
                                </p:cTn>
                              </p:par>
                              <p:par>
                                <p:cTn id="363" presetID="2" presetClass="exit" presetSubtype="2" fill="hold" grpId="2" nodeType="withEffect">
                                  <p:stCondLst>
                                    <p:cond delay="0"/>
                                  </p:stCondLst>
                                  <p:childTnLst>
                                    <p:anim calcmode="lin" valueType="num">
                                      <p:cBhvr additive="base">
                                        <p:cTn id="364" dur="3000"/>
                                        <p:tgtEl>
                                          <p:spTgt spid="74"/>
                                        </p:tgtEl>
                                        <p:attrNameLst>
                                          <p:attrName>ppt_x</p:attrName>
                                        </p:attrNameLst>
                                      </p:cBhvr>
                                      <p:tavLst>
                                        <p:tav tm="0">
                                          <p:val>
                                            <p:strVal val="ppt_x"/>
                                          </p:val>
                                        </p:tav>
                                        <p:tav tm="100000">
                                          <p:val>
                                            <p:strVal val="1+ppt_w/2"/>
                                          </p:val>
                                        </p:tav>
                                      </p:tavLst>
                                    </p:anim>
                                    <p:anim calcmode="lin" valueType="num">
                                      <p:cBhvr additive="base">
                                        <p:cTn id="365" dur="3000"/>
                                        <p:tgtEl>
                                          <p:spTgt spid="74"/>
                                        </p:tgtEl>
                                        <p:attrNameLst>
                                          <p:attrName>ppt_y</p:attrName>
                                        </p:attrNameLst>
                                      </p:cBhvr>
                                      <p:tavLst>
                                        <p:tav tm="0">
                                          <p:val>
                                            <p:strVal val="ppt_y"/>
                                          </p:val>
                                        </p:tav>
                                        <p:tav tm="100000">
                                          <p:val>
                                            <p:strVal val="ppt_y"/>
                                          </p:val>
                                        </p:tav>
                                      </p:tavLst>
                                    </p:anim>
                                    <p:set>
                                      <p:cBhvr>
                                        <p:cTn id="366" dur="1" fill="hold">
                                          <p:stCondLst>
                                            <p:cond delay="2999"/>
                                          </p:stCondLst>
                                        </p:cTn>
                                        <p:tgtEl>
                                          <p:spTgt spid="74"/>
                                        </p:tgtEl>
                                        <p:attrNameLst>
                                          <p:attrName>style.visibility</p:attrName>
                                        </p:attrNameLst>
                                      </p:cBhvr>
                                      <p:to>
                                        <p:strVal val="hidden"/>
                                      </p:to>
                                    </p:set>
                                  </p:childTnLst>
                                </p:cTn>
                              </p:par>
                              <p:par>
                                <p:cTn id="367" presetID="2" presetClass="exit" presetSubtype="2" fill="hold" grpId="2" nodeType="withEffect">
                                  <p:stCondLst>
                                    <p:cond delay="0"/>
                                  </p:stCondLst>
                                  <p:childTnLst>
                                    <p:anim calcmode="lin" valueType="num">
                                      <p:cBhvr additive="base">
                                        <p:cTn id="368" dur="3000"/>
                                        <p:tgtEl>
                                          <p:spTgt spid="75"/>
                                        </p:tgtEl>
                                        <p:attrNameLst>
                                          <p:attrName>ppt_x</p:attrName>
                                        </p:attrNameLst>
                                      </p:cBhvr>
                                      <p:tavLst>
                                        <p:tav tm="0">
                                          <p:val>
                                            <p:strVal val="ppt_x"/>
                                          </p:val>
                                        </p:tav>
                                        <p:tav tm="100000">
                                          <p:val>
                                            <p:strVal val="1+ppt_w/2"/>
                                          </p:val>
                                        </p:tav>
                                      </p:tavLst>
                                    </p:anim>
                                    <p:anim calcmode="lin" valueType="num">
                                      <p:cBhvr additive="base">
                                        <p:cTn id="369" dur="3000"/>
                                        <p:tgtEl>
                                          <p:spTgt spid="75"/>
                                        </p:tgtEl>
                                        <p:attrNameLst>
                                          <p:attrName>ppt_y</p:attrName>
                                        </p:attrNameLst>
                                      </p:cBhvr>
                                      <p:tavLst>
                                        <p:tav tm="0">
                                          <p:val>
                                            <p:strVal val="ppt_y"/>
                                          </p:val>
                                        </p:tav>
                                        <p:tav tm="100000">
                                          <p:val>
                                            <p:strVal val="ppt_y"/>
                                          </p:val>
                                        </p:tav>
                                      </p:tavLst>
                                    </p:anim>
                                    <p:set>
                                      <p:cBhvr>
                                        <p:cTn id="370" dur="1" fill="hold">
                                          <p:stCondLst>
                                            <p:cond delay="2999"/>
                                          </p:stCondLst>
                                        </p:cTn>
                                        <p:tgtEl>
                                          <p:spTgt spid="75"/>
                                        </p:tgtEl>
                                        <p:attrNameLst>
                                          <p:attrName>style.visibility</p:attrName>
                                        </p:attrNameLst>
                                      </p:cBhvr>
                                      <p:to>
                                        <p:strVal val="hidden"/>
                                      </p:to>
                                    </p:set>
                                  </p:childTnLst>
                                </p:cTn>
                              </p:par>
                              <p:par>
                                <p:cTn id="371" presetID="2" presetClass="exit" presetSubtype="2" fill="hold" grpId="2" nodeType="withEffect">
                                  <p:stCondLst>
                                    <p:cond delay="0"/>
                                  </p:stCondLst>
                                  <p:childTnLst>
                                    <p:anim calcmode="lin" valueType="num">
                                      <p:cBhvr additive="base">
                                        <p:cTn id="372" dur="3000"/>
                                        <p:tgtEl>
                                          <p:spTgt spid="76"/>
                                        </p:tgtEl>
                                        <p:attrNameLst>
                                          <p:attrName>ppt_x</p:attrName>
                                        </p:attrNameLst>
                                      </p:cBhvr>
                                      <p:tavLst>
                                        <p:tav tm="0">
                                          <p:val>
                                            <p:strVal val="ppt_x"/>
                                          </p:val>
                                        </p:tav>
                                        <p:tav tm="100000">
                                          <p:val>
                                            <p:strVal val="1+ppt_w/2"/>
                                          </p:val>
                                        </p:tav>
                                      </p:tavLst>
                                    </p:anim>
                                    <p:anim calcmode="lin" valueType="num">
                                      <p:cBhvr additive="base">
                                        <p:cTn id="373" dur="3000"/>
                                        <p:tgtEl>
                                          <p:spTgt spid="76"/>
                                        </p:tgtEl>
                                        <p:attrNameLst>
                                          <p:attrName>ppt_y</p:attrName>
                                        </p:attrNameLst>
                                      </p:cBhvr>
                                      <p:tavLst>
                                        <p:tav tm="0">
                                          <p:val>
                                            <p:strVal val="ppt_y"/>
                                          </p:val>
                                        </p:tav>
                                        <p:tav tm="100000">
                                          <p:val>
                                            <p:strVal val="ppt_y"/>
                                          </p:val>
                                        </p:tav>
                                      </p:tavLst>
                                    </p:anim>
                                    <p:set>
                                      <p:cBhvr>
                                        <p:cTn id="374" dur="1" fill="hold">
                                          <p:stCondLst>
                                            <p:cond delay="2999"/>
                                          </p:stCondLst>
                                        </p:cTn>
                                        <p:tgtEl>
                                          <p:spTgt spid="76"/>
                                        </p:tgtEl>
                                        <p:attrNameLst>
                                          <p:attrName>style.visibility</p:attrName>
                                        </p:attrNameLst>
                                      </p:cBhvr>
                                      <p:to>
                                        <p:strVal val="hidden"/>
                                      </p:to>
                                    </p:set>
                                  </p:childTnLst>
                                </p:cTn>
                              </p:par>
                              <p:par>
                                <p:cTn id="375" presetID="2" presetClass="exit" presetSubtype="2" fill="hold" grpId="2" nodeType="withEffect">
                                  <p:stCondLst>
                                    <p:cond delay="0"/>
                                  </p:stCondLst>
                                  <p:childTnLst>
                                    <p:anim calcmode="lin" valueType="num">
                                      <p:cBhvr additive="base">
                                        <p:cTn id="376" dur="3000"/>
                                        <p:tgtEl>
                                          <p:spTgt spid="77"/>
                                        </p:tgtEl>
                                        <p:attrNameLst>
                                          <p:attrName>ppt_x</p:attrName>
                                        </p:attrNameLst>
                                      </p:cBhvr>
                                      <p:tavLst>
                                        <p:tav tm="0">
                                          <p:val>
                                            <p:strVal val="ppt_x"/>
                                          </p:val>
                                        </p:tav>
                                        <p:tav tm="100000">
                                          <p:val>
                                            <p:strVal val="1+ppt_w/2"/>
                                          </p:val>
                                        </p:tav>
                                      </p:tavLst>
                                    </p:anim>
                                    <p:anim calcmode="lin" valueType="num">
                                      <p:cBhvr additive="base">
                                        <p:cTn id="377" dur="3000"/>
                                        <p:tgtEl>
                                          <p:spTgt spid="77"/>
                                        </p:tgtEl>
                                        <p:attrNameLst>
                                          <p:attrName>ppt_y</p:attrName>
                                        </p:attrNameLst>
                                      </p:cBhvr>
                                      <p:tavLst>
                                        <p:tav tm="0">
                                          <p:val>
                                            <p:strVal val="ppt_y"/>
                                          </p:val>
                                        </p:tav>
                                        <p:tav tm="100000">
                                          <p:val>
                                            <p:strVal val="ppt_y"/>
                                          </p:val>
                                        </p:tav>
                                      </p:tavLst>
                                    </p:anim>
                                    <p:set>
                                      <p:cBhvr>
                                        <p:cTn id="378" dur="1" fill="hold">
                                          <p:stCondLst>
                                            <p:cond delay="2999"/>
                                          </p:stCondLst>
                                        </p:cTn>
                                        <p:tgtEl>
                                          <p:spTgt spid="77"/>
                                        </p:tgtEl>
                                        <p:attrNameLst>
                                          <p:attrName>style.visibility</p:attrName>
                                        </p:attrNameLst>
                                      </p:cBhvr>
                                      <p:to>
                                        <p:strVal val="hidden"/>
                                      </p:to>
                                    </p:set>
                                  </p:childTnLst>
                                </p:cTn>
                              </p:par>
                              <p:par>
                                <p:cTn id="379" presetID="8" presetClass="emph" presetSubtype="0" fill="hold" grpId="3" nodeType="withEffect">
                                  <p:stCondLst>
                                    <p:cond delay="0"/>
                                  </p:stCondLst>
                                  <p:childTnLst>
                                    <p:animRot by="21600000">
                                      <p:cBhvr>
                                        <p:cTn id="380" dur="3000" fill="hold"/>
                                        <p:tgtEl>
                                          <p:spTgt spid="41"/>
                                        </p:tgtEl>
                                        <p:attrNameLst>
                                          <p:attrName>r</p:attrName>
                                        </p:attrNameLst>
                                      </p:cBhvr>
                                    </p:animRot>
                                  </p:childTnLst>
                                </p:cTn>
                              </p:par>
                              <p:par>
                                <p:cTn id="381" presetID="8" presetClass="emph" presetSubtype="0" fill="hold" grpId="3" nodeType="withEffect">
                                  <p:stCondLst>
                                    <p:cond delay="0"/>
                                  </p:stCondLst>
                                  <p:childTnLst>
                                    <p:animRot by="-21600000">
                                      <p:cBhvr>
                                        <p:cTn id="382" dur="3000" fill="hold"/>
                                        <p:tgtEl>
                                          <p:spTgt spid="42"/>
                                        </p:tgtEl>
                                        <p:attrNameLst>
                                          <p:attrName>r</p:attrName>
                                        </p:attrNameLst>
                                      </p:cBhvr>
                                    </p:animRot>
                                  </p:childTnLst>
                                </p:cTn>
                              </p:par>
                              <p:par>
                                <p:cTn id="383" presetID="8" presetClass="emph" presetSubtype="0" fill="hold" grpId="3" nodeType="withEffect">
                                  <p:stCondLst>
                                    <p:cond delay="0"/>
                                  </p:stCondLst>
                                  <p:childTnLst>
                                    <p:animRot by="21600000">
                                      <p:cBhvr>
                                        <p:cTn id="384" dur="3000" fill="hold"/>
                                        <p:tgtEl>
                                          <p:spTgt spid="43"/>
                                        </p:tgtEl>
                                        <p:attrNameLst>
                                          <p:attrName>r</p:attrName>
                                        </p:attrNameLst>
                                      </p:cBhvr>
                                    </p:animRot>
                                  </p:childTnLst>
                                </p:cTn>
                              </p:par>
                              <p:par>
                                <p:cTn id="385" presetID="8" presetClass="emph" presetSubtype="0" fill="hold" grpId="3" nodeType="withEffect">
                                  <p:stCondLst>
                                    <p:cond delay="0"/>
                                  </p:stCondLst>
                                  <p:childTnLst>
                                    <p:animRot by="-21600000">
                                      <p:cBhvr>
                                        <p:cTn id="386" dur="3000" fill="hold"/>
                                        <p:tgtEl>
                                          <p:spTgt spid="44"/>
                                        </p:tgtEl>
                                        <p:attrNameLst>
                                          <p:attrName>r</p:attrName>
                                        </p:attrNameLst>
                                      </p:cBhvr>
                                    </p:animRot>
                                  </p:childTnLst>
                                </p:cTn>
                              </p:par>
                              <p:par>
                                <p:cTn id="387" presetID="8" presetClass="emph" presetSubtype="0" fill="hold" grpId="3" nodeType="withEffect">
                                  <p:stCondLst>
                                    <p:cond delay="0"/>
                                  </p:stCondLst>
                                  <p:childTnLst>
                                    <p:animRot by="21600000">
                                      <p:cBhvr>
                                        <p:cTn id="388" dur="3000" fill="hold"/>
                                        <p:tgtEl>
                                          <p:spTgt spid="45"/>
                                        </p:tgtEl>
                                        <p:attrNameLst>
                                          <p:attrName>r</p:attrName>
                                        </p:attrNameLst>
                                      </p:cBhvr>
                                    </p:animRot>
                                  </p:childTnLst>
                                </p:cTn>
                              </p:par>
                              <p:par>
                                <p:cTn id="389" presetID="8" presetClass="emph" presetSubtype="0" fill="hold" grpId="3" nodeType="withEffect">
                                  <p:stCondLst>
                                    <p:cond delay="0"/>
                                  </p:stCondLst>
                                  <p:childTnLst>
                                    <p:animRot by="-21600000">
                                      <p:cBhvr>
                                        <p:cTn id="390" dur="3000" fill="hold"/>
                                        <p:tgtEl>
                                          <p:spTgt spid="46"/>
                                        </p:tgtEl>
                                        <p:attrNameLst>
                                          <p:attrName>r</p:attrName>
                                        </p:attrNameLst>
                                      </p:cBhvr>
                                    </p:animRot>
                                  </p:childTnLst>
                                </p:cTn>
                              </p:par>
                              <p:par>
                                <p:cTn id="391" presetID="8" presetClass="emph" presetSubtype="0" fill="hold" grpId="3" nodeType="withEffect">
                                  <p:stCondLst>
                                    <p:cond delay="0"/>
                                  </p:stCondLst>
                                  <p:childTnLst>
                                    <p:animRot by="21600000">
                                      <p:cBhvr>
                                        <p:cTn id="392" dur="3000" fill="hold"/>
                                        <p:tgtEl>
                                          <p:spTgt spid="47"/>
                                        </p:tgtEl>
                                        <p:attrNameLst>
                                          <p:attrName>r</p:attrName>
                                        </p:attrNameLst>
                                      </p:cBhvr>
                                    </p:animRot>
                                  </p:childTnLst>
                                </p:cTn>
                              </p:par>
                              <p:par>
                                <p:cTn id="393" presetID="8" presetClass="emph" presetSubtype="0" fill="hold" grpId="3" nodeType="withEffect">
                                  <p:stCondLst>
                                    <p:cond delay="0"/>
                                  </p:stCondLst>
                                  <p:childTnLst>
                                    <p:animRot by="-21600000">
                                      <p:cBhvr>
                                        <p:cTn id="394" dur="3000" fill="hold"/>
                                        <p:tgtEl>
                                          <p:spTgt spid="48"/>
                                        </p:tgtEl>
                                        <p:attrNameLst>
                                          <p:attrName>r</p:attrName>
                                        </p:attrNameLst>
                                      </p:cBhvr>
                                    </p:animRot>
                                  </p:childTnLst>
                                </p:cTn>
                              </p:par>
                              <p:par>
                                <p:cTn id="395" presetID="8" presetClass="emph" presetSubtype="0" fill="hold" grpId="3" nodeType="withEffect">
                                  <p:stCondLst>
                                    <p:cond delay="0"/>
                                  </p:stCondLst>
                                  <p:childTnLst>
                                    <p:animRot by="21600000">
                                      <p:cBhvr>
                                        <p:cTn id="396" dur="3000" fill="hold"/>
                                        <p:tgtEl>
                                          <p:spTgt spid="49"/>
                                        </p:tgtEl>
                                        <p:attrNameLst>
                                          <p:attrName>r</p:attrName>
                                        </p:attrNameLst>
                                      </p:cBhvr>
                                    </p:animRot>
                                  </p:childTnLst>
                                </p:cTn>
                              </p:par>
                              <p:par>
                                <p:cTn id="397" presetID="8" presetClass="emph" presetSubtype="0" fill="hold" grpId="3" nodeType="withEffect">
                                  <p:stCondLst>
                                    <p:cond delay="0"/>
                                  </p:stCondLst>
                                  <p:childTnLst>
                                    <p:animRot by="-21600000">
                                      <p:cBhvr>
                                        <p:cTn id="398" dur="3000" fill="hold"/>
                                        <p:tgtEl>
                                          <p:spTgt spid="50"/>
                                        </p:tgtEl>
                                        <p:attrNameLst>
                                          <p:attrName>r</p:attrName>
                                        </p:attrNameLst>
                                      </p:cBhvr>
                                    </p:animRot>
                                  </p:childTnLst>
                                </p:cTn>
                              </p:par>
                              <p:par>
                                <p:cTn id="399" presetID="8" presetClass="emph" presetSubtype="0" fill="hold" grpId="3" nodeType="withEffect">
                                  <p:stCondLst>
                                    <p:cond delay="0"/>
                                  </p:stCondLst>
                                  <p:childTnLst>
                                    <p:animRot by="21600000">
                                      <p:cBhvr>
                                        <p:cTn id="400" dur="3000" fill="hold"/>
                                        <p:tgtEl>
                                          <p:spTgt spid="51"/>
                                        </p:tgtEl>
                                        <p:attrNameLst>
                                          <p:attrName>r</p:attrName>
                                        </p:attrNameLst>
                                      </p:cBhvr>
                                    </p:animRot>
                                  </p:childTnLst>
                                </p:cTn>
                              </p:par>
                              <p:par>
                                <p:cTn id="401" presetID="8" presetClass="emph" presetSubtype="0" fill="hold" grpId="3" nodeType="withEffect">
                                  <p:stCondLst>
                                    <p:cond delay="0"/>
                                  </p:stCondLst>
                                  <p:childTnLst>
                                    <p:animRot by="-21600000">
                                      <p:cBhvr>
                                        <p:cTn id="402" dur="3000" fill="hold"/>
                                        <p:tgtEl>
                                          <p:spTgt spid="52"/>
                                        </p:tgtEl>
                                        <p:attrNameLst>
                                          <p:attrName>r</p:attrName>
                                        </p:attrNameLst>
                                      </p:cBhvr>
                                    </p:animRot>
                                  </p:childTnLst>
                                </p:cTn>
                              </p:par>
                              <p:par>
                                <p:cTn id="403" presetID="8" presetClass="emph" presetSubtype="0" fill="hold" grpId="3" nodeType="withEffect">
                                  <p:stCondLst>
                                    <p:cond delay="0"/>
                                  </p:stCondLst>
                                  <p:childTnLst>
                                    <p:animRot by="21600000">
                                      <p:cBhvr>
                                        <p:cTn id="404" dur="3000" fill="hold"/>
                                        <p:tgtEl>
                                          <p:spTgt spid="53"/>
                                        </p:tgtEl>
                                        <p:attrNameLst>
                                          <p:attrName>r</p:attrName>
                                        </p:attrNameLst>
                                      </p:cBhvr>
                                    </p:animRot>
                                  </p:childTnLst>
                                </p:cTn>
                              </p:par>
                              <p:par>
                                <p:cTn id="405" presetID="8" presetClass="emph" presetSubtype="0" fill="hold" grpId="3" nodeType="withEffect">
                                  <p:stCondLst>
                                    <p:cond delay="0"/>
                                  </p:stCondLst>
                                  <p:childTnLst>
                                    <p:animRot by="-21600000">
                                      <p:cBhvr>
                                        <p:cTn id="406" dur="3000" fill="hold"/>
                                        <p:tgtEl>
                                          <p:spTgt spid="54"/>
                                        </p:tgtEl>
                                        <p:attrNameLst>
                                          <p:attrName>r</p:attrName>
                                        </p:attrNameLst>
                                      </p:cBhvr>
                                    </p:animRot>
                                  </p:childTnLst>
                                </p:cTn>
                              </p:par>
                              <p:par>
                                <p:cTn id="407" presetID="8" presetClass="emph" presetSubtype="0" fill="hold" grpId="3" nodeType="withEffect">
                                  <p:stCondLst>
                                    <p:cond delay="0"/>
                                  </p:stCondLst>
                                  <p:childTnLst>
                                    <p:animRot by="21600000">
                                      <p:cBhvr>
                                        <p:cTn id="408" dur="3000" fill="hold"/>
                                        <p:tgtEl>
                                          <p:spTgt spid="55"/>
                                        </p:tgtEl>
                                        <p:attrNameLst>
                                          <p:attrName>r</p:attrName>
                                        </p:attrNameLst>
                                      </p:cBhvr>
                                    </p:animRot>
                                  </p:childTnLst>
                                </p:cTn>
                              </p:par>
                              <p:par>
                                <p:cTn id="409" presetID="8" presetClass="emph" presetSubtype="0" fill="hold" grpId="3" nodeType="withEffect">
                                  <p:stCondLst>
                                    <p:cond delay="0"/>
                                  </p:stCondLst>
                                  <p:childTnLst>
                                    <p:animRot by="-21600000">
                                      <p:cBhvr>
                                        <p:cTn id="410" dur="3000" fill="hold"/>
                                        <p:tgtEl>
                                          <p:spTgt spid="56"/>
                                        </p:tgtEl>
                                        <p:attrNameLst>
                                          <p:attrName>r</p:attrName>
                                        </p:attrNameLst>
                                      </p:cBhvr>
                                    </p:animRot>
                                  </p:childTnLst>
                                </p:cTn>
                              </p:par>
                              <p:par>
                                <p:cTn id="411" presetID="8" presetClass="emph" presetSubtype="0" fill="hold" grpId="3" nodeType="withEffect">
                                  <p:stCondLst>
                                    <p:cond delay="0"/>
                                  </p:stCondLst>
                                  <p:childTnLst>
                                    <p:animRot by="21600000">
                                      <p:cBhvr>
                                        <p:cTn id="412" dur="3000" fill="hold"/>
                                        <p:tgtEl>
                                          <p:spTgt spid="57"/>
                                        </p:tgtEl>
                                        <p:attrNameLst>
                                          <p:attrName>r</p:attrName>
                                        </p:attrNameLst>
                                      </p:cBhvr>
                                    </p:animRot>
                                  </p:childTnLst>
                                </p:cTn>
                              </p:par>
                              <p:par>
                                <p:cTn id="413" presetID="8" presetClass="emph" presetSubtype="0" fill="hold" grpId="3" nodeType="withEffect">
                                  <p:stCondLst>
                                    <p:cond delay="0"/>
                                  </p:stCondLst>
                                  <p:childTnLst>
                                    <p:animRot by="-21600000">
                                      <p:cBhvr>
                                        <p:cTn id="414" dur="3000" fill="hold"/>
                                        <p:tgtEl>
                                          <p:spTgt spid="58"/>
                                        </p:tgtEl>
                                        <p:attrNameLst>
                                          <p:attrName>r</p:attrName>
                                        </p:attrNameLst>
                                      </p:cBhvr>
                                    </p:animRot>
                                  </p:childTnLst>
                                </p:cTn>
                              </p:par>
                              <p:par>
                                <p:cTn id="415" presetID="8" presetClass="emph" presetSubtype="0" fill="hold" grpId="3" nodeType="withEffect">
                                  <p:stCondLst>
                                    <p:cond delay="0"/>
                                  </p:stCondLst>
                                  <p:childTnLst>
                                    <p:animRot by="21600000">
                                      <p:cBhvr>
                                        <p:cTn id="416" dur="3000" fill="hold"/>
                                        <p:tgtEl>
                                          <p:spTgt spid="59"/>
                                        </p:tgtEl>
                                        <p:attrNameLst>
                                          <p:attrName>r</p:attrName>
                                        </p:attrNameLst>
                                      </p:cBhvr>
                                    </p:animRot>
                                  </p:childTnLst>
                                </p:cTn>
                              </p:par>
                              <p:par>
                                <p:cTn id="417" presetID="8" presetClass="emph" presetSubtype="0" fill="hold" grpId="3" nodeType="withEffect">
                                  <p:stCondLst>
                                    <p:cond delay="0"/>
                                  </p:stCondLst>
                                  <p:childTnLst>
                                    <p:animRot by="-21600000">
                                      <p:cBhvr>
                                        <p:cTn id="418" dur="3000" fill="hold"/>
                                        <p:tgtEl>
                                          <p:spTgt spid="60"/>
                                        </p:tgtEl>
                                        <p:attrNameLst>
                                          <p:attrName>r</p:attrName>
                                        </p:attrNameLst>
                                      </p:cBhvr>
                                    </p:animRot>
                                  </p:childTnLst>
                                </p:cTn>
                              </p:par>
                              <p:par>
                                <p:cTn id="419" presetID="8" presetClass="emph" presetSubtype="0" fill="hold" grpId="3" nodeType="withEffect">
                                  <p:stCondLst>
                                    <p:cond delay="0"/>
                                  </p:stCondLst>
                                  <p:childTnLst>
                                    <p:animRot by="21600000">
                                      <p:cBhvr>
                                        <p:cTn id="420" dur="3000" fill="hold"/>
                                        <p:tgtEl>
                                          <p:spTgt spid="61"/>
                                        </p:tgtEl>
                                        <p:attrNameLst>
                                          <p:attrName>r</p:attrName>
                                        </p:attrNameLst>
                                      </p:cBhvr>
                                    </p:animRot>
                                  </p:childTnLst>
                                </p:cTn>
                              </p:par>
                              <p:par>
                                <p:cTn id="421" presetID="8" presetClass="emph" presetSubtype="0" fill="hold" grpId="3" nodeType="withEffect">
                                  <p:stCondLst>
                                    <p:cond delay="0"/>
                                  </p:stCondLst>
                                  <p:childTnLst>
                                    <p:animRot by="-21600000">
                                      <p:cBhvr>
                                        <p:cTn id="422" dur="3000" fill="hold"/>
                                        <p:tgtEl>
                                          <p:spTgt spid="62"/>
                                        </p:tgtEl>
                                        <p:attrNameLst>
                                          <p:attrName>r</p:attrName>
                                        </p:attrNameLst>
                                      </p:cBhvr>
                                    </p:animRot>
                                  </p:childTnLst>
                                </p:cTn>
                              </p:par>
                              <p:par>
                                <p:cTn id="423" presetID="8" presetClass="emph" presetSubtype="0" fill="hold" grpId="3" nodeType="withEffect">
                                  <p:stCondLst>
                                    <p:cond delay="0"/>
                                  </p:stCondLst>
                                  <p:childTnLst>
                                    <p:animRot by="21600000">
                                      <p:cBhvr>
                                        <p:cTn id="424" dur="3000" fill="hold"/>
                                        <p:tgtEl>
                                          <p:spTgt spid="63"/>
                                        </p:tgtEl>
                                        <p:attrNameLst>
                                          <p:attrName>r</p:attrName>
                                        </p:attrNameLst>
                                      </p:cBhvr>
                                    </p:animRot>
                                  </p:childTnLst>
                                </p:cTn>
                              </p:par>
                              <p:par>
                                <p:cTn id="425" presetID="8" presetClass="emph" presetSubtype="0" fill="hold" grpId="3" nodeType="withEffect">
                                  <p:stCondLst>
                                    <p:cond delay="0"/>
                                  </p:stCondLst>
                                  <p:childTnLst>
                                    <p:animRot by="-21600000">
                                      <p:cBhvr>
                                        <p:cTn id="426" dur="3000" fill="hold"/>
                                        <p:tgtEl>
                                          <p:spTgt spid="64"/>
                                        </p:tgtEl>
                                        <p:attrNameLst>
                                          <p:attrName>r</p:attrName>
                                        </p:attrNameLst>
                                      </p:cBhvr>
                                    </p:animRot>
                                  </p:childTnLst>
                                </p:cTn>
                              </p:par>
                              <p:par>
                                <p:cTn id="427" presetID="8" presetClass="emph" presetSubtype="0" fill="hold" grpId="3" nodeType="withEffect">
                                  <p:stCondLst>
                                    <p:cond delay="0"/>
                                  </p:stCondLst>
                                  <p:childTnLst>
                                    <p:animRot by="21600000">
                                      <p:cBhvr>
                                        <p:cTn id="428" dur="3000" fill="hold"/>
                                        <p:tgtEl>
                                          <p:spTgt spid="65"/>
                                        </p:tgtEl>
                                        <p:attrNameLst>
                                          <p:attrName>r</p:attrName>
                                        </p:attrNameLst>
                                      </p:cBhvr>
                                    </p:animRot>
                                  </p:childTnLst>
                                </p:cTn>
                              </p:par>
                              <p:par>
                                <p:cTn id="429" presetID="8" presetClass="emph" presetSubtype="0" fill="hold" grpId="3" nodeType="withEffect">
                                  <p:stCondLst>
                                    <p:cond delay="0"/>
                                  </p:stCondLst>
                                  <p:childTnLst>
                                    <p:animRot by="-21600000">
                                      <p:cBhvr>
                                        <p:cTn id="430" dur="3000" fill="hold"/>
                                        <p:tgtEl>
                                          <p:spTgt spid="66"/>
                                        </p:tgtEl>
                                        <p:attrNameLst>
                                          <p:attrName>r</p:attrName>
                                        </p:attrNameLst>
                                      </p:cBhvr>
                                    </p:animRot>
                                  </p:childTnLst>
                                </p:cTn>
                              </p:par>
                              <p:par>
                                <p:cTn id="431" presetID="8" presetClass="emph" presetSubtype="0" fill="hold" grpId="3" nodeType="withEffect">
                                  <p:stCondLst>
                                    <p:cond delay="0"/>
                                  </p:stCondLst>
                                  <p:childTnLst>
                                    <p:animRot by="21600000">
                                      <p:cBhvr>
                                        <p:cTn id="432" dur="3000" fill="hold"/>
                                        <p:tgtEl>
                                          <p:spTgt spid="67"/>
                                        </p:tgtEl>
                                        <p:attrNameLst>
                                          <p:attrName>r</p:attrName>
                                        </p:attrNameLst>
                                      </p:cBhvr>
                                    </p:animRot>
                                  </p:childTnLst>
                                </p:cTn>
                              </p:par>
                              <p:par>
                                <p:cTn id="433" presetID="8" presetClass="emph" presetSubtype="0" fill="hold" grpId="3" nodeType="withEffect">
                                  <p:stCondLst>
                                    <p:cond delay="0"/>
                                  </p:stCondLst>
                                  <p:childTnLst>
                                    <p:animRot by="-21600000">
                                      <p:cBhvr>
                                        <p:cTn id="434" dur="3000" fill="hold"/>
                                        <p:tgtEl>
                                          <p:spTgt spid="68"/>
                                        </p:tgtEl>
                                        <p:attrNameLst>
                                          <p:attrName>r</p:attrName>
                                        </p:attrNameLst>
                                      </p:cBhvr>
                                    </p:animRot>
                                  </p:childTnLst>
                                </p:cTn>
                              </p:par>
                              <p:par>
                                <p:cTn id="435" presetID="8" presetClass="emph" presetSubtype="0" fill="hold" grpId="3" nodeType="withEffect">
                                  <p:stCondLst>
                                    <p:cond delay="0"/>
                                  </p:stCondLst>
                                  <p:childTnLst>
                                    <p:animRot by="21600000">
                                      <p:cBhvr>
                                        <p:cTn id="436" dur="3000" fill="hold"/>
                                        <p:tgtEl>
                                          <p:spTgt spid="69"/>
                                        </p:tgtEl>
                                        <p:attrNameLst>
                                          <p:attrName>r</p:attrName>
                                        </p:attrNameLst>
                                      </p:cBhvr>
                                    </p:animRot>
                                  </p:childTnLst>
                                </p:cTn>
                              </p:par>
                              <p:par>
                                <p:cTn id="437" presetID="8" presetClass="emph" presetSubtype="0" fill="hold" grpId="3" nodeType="withEffect">
                                  <p:stCondLst>
                                    <p:cond delay="0"/>
                                  </p:stCondLst>
                                  <p:childTnLst>
                                    <p:animRot by="-21600000">
                                      <p:cBhvr>
                                        <p:cTn id="438" dur="3000" fill="hold"/>
                                        <p:tgtEl>
                                          <p:spTgt spid="70"/>
                                        </p:tgtEl>
                                        <p:attrNameLst>
                                          <p:attrName>r</p:attrName>
                                        </p:attrNameLst>
                                      </p:cBhvr>
                                    </p:animRot>
                                  </p:childTnLst>
                                </p:cTn>
                              </p:par>
                              <p:par>
                                <p:cTn id="439" presetID="8" presetClass="emph" presetSubtype="0" fill="hold" grpId="3" nodeType="withEffect">
                                  <p:stCondLst>
                                    <p:cond delay="0"/>
                                  </p:stCondLst>
                                  <p:childTnLst>
                                    <p:animRot by="21600000">
                                      <p:cBhvr>
                                        <p:cTn id="440" dur="3000" fill="hold"/>
                                        <p:tgtEl>
                                          <p:spTgt spid="71"/>
                                        </p:tgtEl>
                                        <p:attrNameLst>
                                          <p:attrName>r</p:attrName>
                                        </p:attrNameLst>
                                      </p:cBhvr>
                                    </p:animRot>
                                  </p:childTnLst>
                                </p:cTn>
                              </p:par>
                              <p:par>
                                <p:cTn id="441" presetID="8" presetClass="emph" presetSubtype="0" fill="hold" grpId="3" nodeType="withEffect">
                                  <p:stCondLst>
                                    <p:cond delay="0"/>
                                  </p:stCondLst>
                                  <p:childTnLst>
                                    <p:animRot by="-21600000">
                                      <p:cBhvr>
                                        <p:cTn id="442" dur="3000" fill="hold"/>
                                        <p:tgtEl>
                                          <p:spTgt spid="72"/>
                                        </p:tgtEl>
                                        <p:attrNameLst>
                                          <p:attrName>r</p:attrName>
                                        </p:attrNameLst>
                                      </p:cBhvr>
                                    </p:animRot>
                                  </p:childTnLst>
                                </p:cTn>
                              </p:par>
                              <p:par>
                                <p:cTn id="443" presetID="8" presetClass="emph" presetSubtype="0" fill="hold" grpId="3" nodeType="withEffect">
                                  <p:stCondLst>
                                    <p:cond delay="0"/>
                                  </p:stCondLst>
                                  <p:childTnLst>
                                    <p:animRot by="21600000">
                                      <p:cBhvr>
                                        <p:cTn id="444" dur="3000" fill="hold"/>
                                        <p:tgtEl>
                                          <p:spTgt spid="73"/>
                                        </p:tgtEl>
                                        <p:attrNameLst>
                                          <p:attrName>r</p:attrName>
                                        </p:attrNameLst>
                                      </p:cBhvr>
                                    </p:animRot>
                                  </p:childTnLst>
                                </p:cTn>
                              </p:par>
                              <p:par>
                                <p:cTn id="445" presetID="8" presetClass="emph" presetSubtype="0" fill="hold" grpId="3" nodeType="withEffect">
                                  <p:stCondLst>
                                    <p:cond delay="0"/>
                                  </p:stCondLst>
                                  <p:childTnLst>
                                    <p:animRot by="-21600000">
                                      <p:cBhvr>
                                        <p:cTn id="446" dur="3000" fill="hold"/>
                                        <p:tgtEl>
                                          <p:spTgt spid="74"/>
                                        </p:tgtEl>
                                        <p:attrNameLst>
                                          <p:attrName>r</p:attrName>
                                        </p:attrNameLst>
                                      </p:cBhvr>
                                    </p:animRot>
                                  </p:childTnLst>
                                </p:cTn>
                              </p:par>
                              <p:par>
                                <p:cTn id="447" presetID="8" presetClass="emph" presetSubtype="0" fill="hold" grpId="3" nodeType="withEffect">
                                  <p:stCondLst>
                                    <p:cond delay="0"/>
                                  </p:stCondLst>
                                  <p:childTnLst>
                                    <p:animRot by="21600000">
                                      <p:cBhvr>
                                        <p:cTn id="448" dur="3000" fill="hold"/>
                                        <p:tgtEl>
                                          <p:spTgt spid="75"/>
                                        </p:tgtEl>
                                        <p:attrNameLst>
                                          <p:attrName>r</p:attrName>
                                        </p:attrNameLst>
                                      </p:cBhvr>
                                    </p:animRot>
                                  </p:childTnLst>
                                </p:cTn>
                              </p:par>
                              <p:par>
                                <p:cTn id="449" presetID="8" presetClass="emph" presetSubtype="0" fill="hold" grpId="3" nodeType="withEffect">
                                  <p:stCondLst>
                                    <p:cond delay="0"/>
                                  </p:stCondLst>
                                  <p:childTnLst>
                                    <p:animRot by="-21600000">
                                      <p:cBhvr>
                                        <p:cTn id="450" dur="3000" fill="hold"/>
                                        <p:tgtEl>
                                          <p:spTgt spid="76"/>
                                        </p:tgtEl>
                                        <p:attrNameLst>
                                          <p:attrName>r</p:attrName>
                                        </p:attrNameLst>
                                      </p:cBhvr>
                                    </p:animRot>
                                  </p:childTnLst>
                                </p:cTn>
                              </p:par>
                              <p:par>
                                <p:cTn id="451" presetID="8" presetClass="emph" presetSubtype="0" fill="hold" grpId="3" nodeType="withEffect">
                                  <p:stCondLst>
                                    <p:cond delay="0"/>
                                  </p:stCondLst>
                                  <p:childTnLst>
                                    <p:animRot by="21600000">
                                      <p:cBhvr>
                                        <p:cTn id="452" dur="3000" fill="hold"/>
                                        <p:tgtEl>
                                          <p:spTgt spid="77"/>
                                        </p:tgtEl>
                                        <p:attrNameLst>
                                          <p:attrName>r</p:attrName>
                                        </p:attrNameLst>
                                      </p:cBhvr>
                                    </p:animRot>
                                  </p:childTnLst>
                                </p:cTn>
                              </p:par>
                              <p:par>
                                <p:cTn id="453" presetID="17" presetClass="entr" presetSubtype="8" fill="hold" nodeType="withEffect">
                                  <p:stCondLst>
                                    <p:cond delay="0"/>
                                  </p:stCondLst>
                                  <p:childTnLst>
                                    <p:set>
                                      <p:cBhvr>
                                        <p:cTn id="454" dur="1" fill="hold">
                                          <p:stCondLst>
                                            <p:cond delay="0"/>
                                          </p:stCondLst>
                                        </p:cTn>
                                        <p:tgtEl>
                                          <p:spTgt spid="2"/>
                                        </p:tgtEl>
                                        <p:attrNameLst>
                                          <p:attrName>style.visibility</p:attrName>
                                        </p:attrNameLst>
                                      </p:cBhvr>
                                      <p:to>
                                        <p:strVal val="visible"/>
                                      </p:to>
                                    </p:set>
                                    <p:anim calcmode="lin" valueType="num">
                                      <p:cBhvr>
                                        <p:cTn id="455" dur="3000" fill="hold"/>
                                        <p:tgtEl>
                                          <p:spTgt spid="2"/>
                                        </p:tgtEl>
                                        <p:attrNameLst>
                                          <p:attrName>ppt_x</p:attrName>
                                        </p:attrNameLst>
                                      </p:cBhvr>
                                      <p:tavLst>
                                        <p:tav tm="0">
                                          <p:val>
                                            <p:strVal val="#ppt_x-#ppt_w/2"/>
                                          </p:val>
                                        </p:tav>
                                        <p:tav tm="100000">
                                          <p:val>
                                            <p:strVal val="#ppt_x"/>
                                          </p:val>
                                        </p:tav>
                                      </p:tavLst>
                                    </p:anim>
                                    <p:anim calcmode="lin" valueType="num">
                                      <p:cBhvr>
                                        <p:cTn id="456" dur="3000" fill="hold"/>
                                        <p:tgtEl>
                                          <p:spTgt spid="2"/>
                                        </p:tgtEl>
                                        <p:attrNameLst>
                                          <p:attrName>ppt_y</p:attrName>
                                        </p:attrNameLst>
                                      </p:cBhvr>
                                      <p:tavLst>
                                        <p:tav tm="0">
                                          <p:val>
                                            <p:strVal val="#ppt_y"/>
                                          </p:val>
                                        </p:tav>
                                        <p:tav tm="100000">
                                          <p:val>
                                            <p:strVal val="#ppt_y"/>
                                          </p:val>
                                        </p:tav>
                                      </p:tavLst>
                                    </p:anim>
                                    <p:anim calcmode="lin" valueType="num">
                                      <p:cBhvr>
                                        <p:cTn id="457" dur="3000" fill="hold"/>
                                        <p:tgtEl>
                                          <p:spTgt spid="2"/>
                                        </p:tgtEl>
                                        <p:attrNameLst>
                                          <p:attrName>ppt_w</p:attrName>
                                        </p:attrNameLst>
                                      </p:cBhvr>
                                      <p:tavLst>
                                        <p:tav tm="0">
                                          <p:val>
                                            <p:fltVal val="0"/>
                                          </p:val>
                                        </p:tav>
                                        <p:tav tm="100000">
                                          <p:val>
                                            <p:strVal val="#ppt_w"/>
                                          </p:val>
                                        </p:tav>
                                      </p:tavLst>
                                    </p:anim>
                                    <p:anim calcmode="lin" valueType="num">
                                      <p:cBhvr>
                                        <p:cTn id="458" dur="3000" fill="hold"/>
                                        <p:tgtEl>
                                          <p:spTgt spid="2"/>
                                        </p:tgtEl>
                                        <p:attrNameLst>
                                          <p:attrName>ppt_h</p:attrName>
                                        </p:attrNameLst>
                                      </p:cBhvr>
                                      <p:tavLst>
                                        <p:tav tm="0">
                                          <p:val>
                                            <p:strVal val="#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1" grpId="0" animBg="1"/>
      <p:bldP spid="41" grpId="1" animBg="1"/>
      <p:bldP spid="41" grpId="2" animBg="1"/>
      <p:bldP spid="41" grpId="3" animBg="1"/>
      <p:bldP spid="42" grpId="0" animBg="1"/>
      <p:bldP spid="42" grpId="1" animBg="1"/>
      <p:bldP spid="42" grpId="2" animBg="1"/>
      <p:bldP spid="42" grpId="3" animBg="1"/>
      <p:bldP spid="43" grpId="0" animBg="1"/>
      <p:bldP spid="43" grpId="1" animBg="1"/>
      <p:bldP spid="43" grpId="2" animBg="1"/>
      <p:bldP spid="43" grpId="3" animBg="1"/>
      <p:bldP spid="44" grpId="0" animBg="1"/>
      <p:bldP spid="44" grpId="1" animBg="1"/>
      <p:bldP spid="44" grpId="2" animBg="1"/>
      <p:bldP spid="44" grpId="3" animBg="1"/>
      <p:bldP spid="45" grpId="0" animBg="1"/>
      <p:bldP spid="45" grpId="1" animBg="1"/>
      <p:bldP spid="45" grpId="2" animBg="1"/>
      <p:bldP spid="45" grpId="3" animBg="1"/>
      <p:bldP spid="46" grpId="0" animBg="1"/>
      <p:bldP spid="46" grpId="1" animBg="1"/>
      <p:bldP spid="46" grpId="2" animBg="1"/>
      <p:bldP spid="46" grpId="3" animBg="1"/>
      <p:bldP spid="47" grpId="0" animBg="1"/>
      <p:bldP spid="47" grpId="1" animBg="1"/>
      <p:bldP spid="47" grpId="2" animBg="1"/>
      <p:bldP spid="47" grpId="3" animBg="1"/>
      <p:bldP spid="48" grpId="0" animBg="1"/>
      <p:bldP spid="48" grpId="1" animBg="1"/>
      <p:bldP spid="48" grpId="2" animBg="1"/>
      <p:bldP spid="48" grpId="3" animBg="1"/>
      <p:bldP spid="49" grpId="0" animBg="1"/>
      <p:bldP spid="49" grpId="1" animBg="1"/>
      <p:bldP spid="49" grpId="2" animBg="1"/>
      <p:bldP spid="49" grpId="3" animBg="1"/>
      <p:bldP spid="50" grpId="0" animBg="1"/>
      <p:bldP spid="50" grpId="1" animBg="1"/>
      <p:bldP spid="50" grpId="2" animBg="1"/>
      <p:bldP spid="50" grpId="3" animBg="1"/>
      <p:bldP spid="51" grpId="0" animBg="1"/>
      <p:bldP spid="51" grpId="1" animBg="1"/>
      <p:bldP spid="51" grpId="2" animBg="1"/>
      <p:bldP spid="51" grpId="3" animBg="1"/>
      <p:bldP spid="52" grpId="0" animBg="1"/>
      <p:bldP spid="52" grpId="1" animBg="1"/>
      <p:bldP spid="52" grpId="2" animBg="1"/>
      <p:bldP spid="52" grpId="3" animBg="1"/>
      <p:bldP spid="53" grpId="0" animBg="1"/>
      <p:bldP spid="53" grpId="1" animBg="1"/>
      <p:bldP spid="53" grpId="2" animBg="1"/>
      <p:bldP spid="53" grpId="3" animBg="1"/>
      <p:bldP spid="54" grpId="0" animBg="1"/>
      <p:bldP spid="54" grpId="1" animBg="1"/>
      <p:bldP spid="54" grpId="2" animBg="1"/>
      <p:bldP spid="54" grpId="3" animBg="1"/>
      <p:bldP spid="55" grpId="0" animBg="1"/>
      <p:bldP spid="55" grpId="1" animBg="1"/>
      <p:bldP spid="55" grpId="2" animBg="1"/>
      <p:bldP spid="55" grpId="3" animBg="1"/>
      <p:bldP spid="56" grpId="0" animBg="1"/>
      <p:bldP spid="56" grpId="1" animBg="1"/>
      <p:bldP spid="56" grpId="2" animBg="1"/>
      <p:bldP spid="56" grpId="3" animBg="1"/>
      <p:bldP spid="57" grpId="0" animBg="1"/>
      <p:bldP spid="57" grpId="1" animBg="1"/>
      <p:bldP spid="57" grpId="2" animBg="1"/>
      <p:bldP spid="57" grpId="3" animBg="1"/>
      <p:bldP spid="58" grpId="0" animBg="1"/>
      <p:bldP spid="58" grpId="1" animBg="1"/>
      <p:bldP spid="58" grpId="2" animBg="1"/>
      <p:bldP spid="58" grpId="3" animBg="1"/>
      <p:bldP spid="59" grpId="0" animBg="1"/>
      <p:bldP spid="59" grpId="1" animBg="1"/>
      <p:bldP spid="59" grpId="2" animBg="1"/>
      <p:bldP spid="59" grpId="3" animBg="1"/>
      <p:bldP spid="60" grpId="0" animBg="1"/>
      <p:bldP spid="60" grpId="1" animBg="1"/>
      <p:bldP spid="60" grpId="2" animBg="1"/>
      <p:bldP spid="60" grpId="3" animBg="1"/>
      <p:bldP spid="61" grpId="0" animBg="1"/>
      <p:bldP spid="61" grpId="1" animBg="1"/>
      <p:bldP spid="61" grpId="2" animBg="1"/>
      <p:bldP spid="61" grpId="3" animBg="1"/>
      <p:bldP spid="62" grpId="0" animBg="1"/>
      <p:bldP spid="62" grpId="1" animBg="1"/>
      <p:bldP spid="62" grpId="2" animBg="1"/>
      <p:bldP spid="62" grpId="3" animBg="1"/>
      <p:bldP spid="63" grpId="0" animBg="1"/>
      <p:bldP spid="63" grpId="1" animBg="1"/>
      <p:bldP spid="63" grpId="2" animBg="1"/>
      <p:bldP spid="63" grpId="3" animBg="1"/>
      <p:bldP spid="64" grpId="0" animBg="1"/>
      <p:bldP spid="64" grpId="1" animBg="1"/>
      <p:bldP spid="64" grpId="2" animBg="1"/>
      <p:bldP spid="64" grpId="3" animBg="1"/>
      <p:bldP spid="65" grpId="0" animBg="1"/>
      <p:bldP spid="65" grpId="1" animBg="1"/>
      <p:bldP spid="65" grpId="2" animBg="1"/>
      <p:bldP spid="65" grpId="3" animBg="1"/>
      <p:bldP spid="66" grpId="0" animBg="1"/>
      <p:bldP spid="66" grpId="1" animBg="1"/>
      <p:bldP spid="66" grpId="2" animBg="1"/>
      <p:bldP spid="66" grpId="3" animBg="1"/>
      <p:bldP spid="67" grpId="0" animBg="1"/>
      <p:bldP spid="67" grpId="1" animBg="1"/>
      <p:bldP spid="67" grpId="2" animBg="1"/>
      <p:bldP spid="67" grpId="3" animBg="1"/>
      <p:bldP spid="68" grpId="0" animBg="1"/>
      <p:bldP spid="68" grpId="1" animBg="1"/>
      <p:bldP spid="68" grpId="2" animBg="1"/>
      <p:bldP spid="68" grpId="3" animBg="1"/>
      <p:bldP spid="69" grpId="0" animBg="1"/>
      <p:bldP spid="69" grpId="1" animBg="1"/>
      <p:bldP spid="69" grpId="2" animBg="1"/>
      <p:bldP spid="69" grpId="3" animBg="1"/>
      <p:bldP spid="70" grpId="0" animBg="1"/>
      <p:bldP spid="70" grpId="1" animBg="1"/>
      <p:bldP spid="70" grpId="2" animBg="1"/>
      <p:bldP spid="70" grpId="3" animBg="1"/>
      <p:bldP spid="71" grpId="0" animBg="1"/>
      <p:bldP spid="71" grpId="1" animBg="1"/>
      <p:bldP spid="71" grpId="2" animBg="1"/>
      <p:bldP spid="71" grpId="3" animBg="1"/>
      <p:bldP spid="72" grpId="0" animBg="1"/>
      <p:bldP spid="72" grpId="1" animBg="1"/>
      <p:bldP spid="72" grpId="2" animBg="1"/>
      <p:bldP spid="72" grpId="3" animBg="1"/>
      <p:bldP spid="73" grpId="0" animBg="1"/>
      <p:bldP spid="73" grpId="1" animBg="1"/>
      <p:bldP spid="73" grpId="2" animBg="1"/>
      <p:bldP spid="73" grpId="3" animBg="1"/>
      <p:bldP spid="74" grpId="0" animBg="1"/>
      <p:bldP spid="74" grpId="1" animBg="1"/>
      <p:bldP spid="74" grpId="2" animBg="1"/>
      <p:bldP spid="74" grpId="3" animBg="1"/>
      <p:bldP spid="75" grpId="0" animBg="1"/>
      <p:bldP spid="75" grpId="1" animBg="1"/>
      <p:bldP spid="75" grpId="2" animBg="1"/>
      <p:bldP spid="75" grpId="3" animBg="1"/>
      <p:bldP spid="76" grpId="0" animBg="1"/>
      <p:bldP spid="76" grpId="1" animBg="1"/>
      <p:bldP spid="76" grpId="2" animBg="1"/>
      <p:bldP spid="76" grpId="3" animBg="1"/>
      <p:bldP spid="77" grpId="0" animBg="1"/>
      <p:bldP spid="77" grpId="1" animBg="1"/>
      <p:bldP spid="77" grpId="2" animBg="1"/>
      <p:bldP spid="77" grpId="3" animBg="1"/>
      <p:bldP spid="40" grpId="0" animBg="1"/>
    </p:bld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1 Imagen" descr="007-OlympicSyncSwim12.jpg"/>
          <p:cNvPicPr>
            <a:picLocks noGrp="1" noChangeAspect="1"/>
          </p:cNvPicPr>
          <p:nvPr isPhoto="1"/>
        </p:nvPicPr>
        <p:blipFill>
          <a:blip r:embed="rId2">
            <a:lum/>
          </a:blip>
          <a:stretch>
            <a:fillRect/>
          </a:stretch>
        </p:blipFill>
        <p:spPr>
          <a:xfrm>
            <a:off x="0" y="0"/>
            <a:ext cx="9144000" cy="5143500"/>
          </a:xfrm>
          <a:prstGeom prst="rect">
            <a:avLst/>
          </a:prstGeom>
          <a:noFill/>
          <a:ln>
            <a:noFill/>
          </a:ln>
        </p:spPr>
      </p:pic>
      <p:pic>
        <p:nvPicPr>
          <p:cNvPr id="3" name="2 Imagen" descr="circle-447982_640.png"/>
          <p:cNvPicPr>
            <a:picLocks noChangeAspect="1"/>
          </p:cNvPicPr>
          <p:nvPr/>
        </p:nvPicPr>
        <p:blipFill>
          <a:blip r:embed="rId3" cstate="print">
            <a:duotone>
              <a:schemeClr val="accent1">
                <a:shade val="45000"/>
                <a:satMod val="135000"/>
              </a:schemeClr>
              <a:prstClr val="white"/>
            </a:duotone>
            <a:lum contrast="40000"/>
          </a:blip>
          <a:srcRect r="4651"/>
          <a:stretch>
            <a:fillRect/>
          </a:stretch>
        </p:blipFill>
        <p:spPr>
          <a:xfrm>
            <a:off x="3286116" y="1"/>
            <a:ext cx="1285884" cy="1011458"/>
          </a:xfrm>
          <a:prstGeom prst="rect">
            <a:avLst/>
          </a:prstGeom>
          <a:effectLst>
            <a:reflection blurRad="6350" stA="50000" endA="300" endPos="90000" dir="5400000" sy="-100000" algn="bl" rotWithShape="0"/>
          </a:effectLst>
        </p:spPr>
      </p:pic>
      <p:pic>
        <p:nvPicPr>
          <p:cNvPr id="4" name="3 Imagen" descr="circle-447982_640.png"/>
          <p:cNvPicPr>
            <a:picLocks noChangeAspect="1"/>
          </p:cNvPicPr>
          <p:nvPr/>
        </p:nvPicPr>
        <p:blipFill>
          <a:blip r:embed="rId4" cstate="print">
            <a:duotone>
              <a:schemeClr val="accent1">
                <a:shade val="45000"/>
                <a:satMod val="135000"/>
              </a:schemeClr>
              <a:prstClr val="white"/>
            </a:duotone>
            <a:lum contrast="40000"/>
          </a:blip>
          <a:srcRect r="4651"/>
          <a:stretch>
            <a:fillRect/>
          </a:stretch>
        </p:blipFill>
        <p:spPr>
          <a:xfrm flipH="1">
            <a:off x="4572000" y="1"/>
            <a:ext cx="1276360" cy="1011458"/>
          </a:xfrm>
          <a:prstGeom prst="rect">
            <a:avLst/>
          </a:prstGeom>
          <a:effectLst>
            <a:reflection blurRad="6350" stA="50000" endA="300" endPos="90000" dir="5400000" sy="-100000" algn="bl" rotWithShape="0"/>
          </a:effectLst>
        </p:spPr>
      </p:pic>
      <p:pic>
        <p:nvPicPr>
          <p:cNvPr id="5" name="4 Imagen" descr="circle-447982_640.png"/>
          <p:cNvPicPr>
            <a:picLocks noChangeAspect="1"/>
          </p:cNvPicPr>
          <p:nvPr/>
        </p:nvPicPr>
        <p:blipFill>
          <a:blip r:embed="rId3" cstate="print">
            <a:duotone>
              <a:schemeClr val="accent1">
                <a:shade val="45000"/>
                <a:satMod val="135000"/>
              </a:schemeClr>
              <a:prstClr val="white"/>
            </a:duotone>
            <a:lum contrast="40000"/>
          </a:blip>
          <a:srcRect r="4651"/>
          <a:stretch>
            <a:fillRect/>
          </a:stretch>
        </p:blipFill>
        <p:spPr>
          <a:xfrm>
            <a:off x="3286116" y="964396"/>
            <a:ext cx="1285884" cy="1011458"/>
          </a:xfrm>
          <a:prstGeom prst="rect">
            <a:avLst/>
          </a:prstGeom>
          <a:effectLst>
            <a:reflection blurRad="6350" stA="50000" endA="300" endPos="90000" dir="5400000" sy="-100000" algn="bl" rotWithShape="0"/>
          </a:effectLst>
        </p:spPr>
      </p:pic>
      <p:pic>
        <p:nvPicPr>
          <p:cNvPr id="6" name="5 Imagen" descr="circle-447982_640.png"/>
          <p:cNvPicPr>
            <a:picLocks noChangeAspect="1"/>
          </p:cNvPicPr>
          <p:nvPr/>
        </p:nvPicPr>
        <p:blipFill>
          <a:blip r:embed="rId4" cstate="print">
            <a:duotone>
              <a:schemeClr val="accent1">
                <a:shade val="45000"/>
                <a:satMod val="135000"/>
              </a:schemeClr>
              <a:prstClr val="white"/>
            </a:duotone>
            <a:lum contrast="40000"/>
          </a:blip>
          <a:srcRect r="4651"/>
          <a:stretch>
            <a:fillRect/>
          </a:stretch>
        </p:blipFill>
        <p:spPr>
          <a:xfrm flipH="1">
            <a:off x="4572000" y="964396"/>
            <a:ext cx="1276360" cy="1011458"/>
          </a:xfrm>
          <a:prstGeom prst="rect">
            <a:avLst/>
          </a:prstGeom>
          <a:effectLst>
            <a:reflection blurRad="6350" stA="50000" endA="300" endPos="90000" dir="5400000" sy="-100000" algn="bl" rotWithShape="0"/>
          </a:effectLst>
        </p:spPr>
      </p:pic>
      <p:pic>
        <p:nvPicPr>
          <p:cNvPr id="7" name="6 Imagen" descr="circle-447982_640.png"/>
          <p:cNvPicPr>
            <a:picLocks noChangeAspect="1"/>
          </p:cNvPicPr>
          <p:nvPr/>
        </p:nvPicPr>
        <p:blipFill>
          <a:blip r:embed="rId3" cstate="print">
            <a:duotone>
              <a:schemeClr val="accent1">
                <a:shade val="45000"/>
                <a:satMod val="135000"/>
              </a:schemeClr>
              <a:prstClr val="white"/>
            </a:duotone>
            <a:lum contrast="40000"/>
          </a:blip>
          <a:srcRect r="4651"/>
          <a:stretch>
            <a:fillRect/>
          </a:stretch>
        </p:blipFill>
        <p:spPr>
          <a:xfrm>
            <a:off x="3214678" y="1875248"/>
            <a:ext cx="1285884" cy="1011458"/>
          </a:xfrm>
          <a:prstGeom prst="rect">
            <a:avLst/>
          </a:prstGeom>
          <a:effectLst>
            <a:reflection blurRad="6350" stA="50000" endA="300" endPos="90000" dir="5400000" sy="-100000" algn="bl" rotWithShape="0"/>
          </a:effectLst>
        </p:spPr>
      </p:pic>
      <p:pic>
        <p:nvPicPr>
          <p:cNvPr id="8" name="7 Imagen" descr="circle-447982_640.png"/>
          <p:cNvPicPr>
            <a:picLocks noChangeAspect="1"/>
          </p:cNvPicPr>
          <p:nvPr/>
        </p:nvPicPr>
        <p:blipFill>
          <a:blip r:embed="rId4" cstate="print">
            <a:duotone>
              <a:schemeClr val="accent1">
                <a:shade val="45000"/>
                <a:satMod val="135000"/>
              </a:schemeClr>
              <a:prstClr val="white"/>
            </a:duotone>
            <a:lum contrast="40000"/>
          </a:blip>
          <a:srcRect r="4651"/>
          <a:stretch>
            <a:fillRect/>
          </a:stretch>
        </p:blipFill>
        <p:spPr>
          <a:xfrm flipH="1">
            <a:off x="4500562" y="1875248"/>
            <a:ext cx="1276360" cy="1011458"/>
          </a:xfrm>
          <a:prstGeom prst="rect">
            <a:avLst/>
          </a:prstGeom>
          <a:effectLst>
            <a:reflection blurRad="6350" stA="50000" endA="300" endPos="90000" dir="5400000" sy="-100000" algn="bl" rotWithShape="0"/>
          </a:effectLst>
        </p:spPr>
      </p:pic>
      <p:pic>
        <p:nvPicPr>
          <p:cNvPr id="9" name="8 Imagen" descr="circle-447982_640.png"/>
          <p:cNvPicPr>
            <a:picLocks noChangeAspect="1"/>
          </p:cNvPicPr>
          <p:nvPr/>
        </p:nvPicPr>
        <p:blipFill>
          <a:blip r:embed="rId3" cstate="print">
            <a:duotone>
              <a:schemeClr val="accent1">
                <a:shade val="45000"/>
                <a:satMod val="135000"/>
              </a:schemeClr>
              <a:prstClr val="white"/>
            </a:duotone>
            <a:lum contrast="40000"/>
          </a:blip>
          <a:srcRect r="4651"/>
          <a:stretch>
            <a:fillRect/>
          </a:stretch>
        </p:blipFill>
        <p:spPr>
          <a:xfrm>
            <a:off x="3214678" y="2839643"/>
            <a:ext cx="1285884" cy="1011458"/>
          </a:xfrm>
          <a:prstGeom prst="rect">
            <a:avLst/>
          </a:prstGeom>
          <a:effectLst>
            <a:reflection blurRad="6350" stA="50000" endA="300" endPos="90000" dir="5400000" sy="-100000" algn="bl" rotWithShape="0"/>
          </a:effectLst>
        </p:spPr>
      </p:pic>
      <p:pic>
        <p:nvPicPr>
          <p:cNvPr id="10" name="9 Imagen" descr="circle-447982_640.png"/>
          <p:cNvPicPr>
            <a:picLocks noChangeAspect="1"/>
          </p:cNvPicPr>
          <p:nvPr/>
        </p:nvPicPr>
        <p:blipFill>
          <a:blip r:embed="rId4" cstate="print">
            <a:duotone>
              <a:schemeClr val="accent1">
                <a:shade val="45000"/>
                <a:satMod val="135000"/>
              </a:schemeClr>
              <a:prstClr val="white"/>
            </a:duotone>
            <a:lum contrast="40000"/>
          </a:blip>
          <a:srcRect r="4651"/>
          <a:stretch>
            <a:fillRect/>
          </a:stretch>
        </p:blipFill>
        <p:spPr>
          <a:xfrm flipH="1">
            <a:off x="4500562" y="2786065"/>
            <a:ext cx="1276360" cy="1011458"/>
          </a:xfrm>
          <a:prstGeom prst="rect">
            <a:avLst/>
          </a:prstGeom>
          <a:effectLst>
            <a:reflection blurRad="6350" stA="50000" endA="300" endPos="90000" dir="5400000" sy="-100000" algn="bl" rotWithShape="0"/>
          </a:effectLst>
        </p:spPr>
      </p:pic>
      <p:pic>
        <p:nvPicPr>
          <p:cNvPr id="11" name="10 Imagen" descr="circle-447982_640.png"/>
          <p:cNvPicPr>
            <a:picLocks noChangeAspect="1"/>
          </p:cNvPicPr>
          <p:nvPr/>
        </p:nvPicPr>
        <p:blipFill>
          <a:blip r:embed="rId3" cstate="print">
            <a:duotone>
              <a:schemeClr val="accent1">
                <a:shade val="45000"/>
                <a:satMod val="135000"/>
              </a:schemeClr>
              <a:prstClr val="white"/>
            </a:duotone>
            <a:lum contrast="40000"/>
          </a:blip>
          <a:srcRect r="4651"/>
          <a:stretch>
            <a:fillRect/>
          </a:stretch>
        </p:blipFill>
        <p:spPr>
          <a:xfrm>
            <a:off x="3214678" y="3750478"/>
            <a:ext cx="1285884" cy="1011458"/>
          </a:xfrm>
          <a:prstGeom prst="rect">
            <a:avLst/>
          </a:prstGeom>
          <a:effectLst>
            <a:reflection blurRad="6350" stA="50000" endA="300" endPos="90000" dir="5400000" sy="-100000" algn="bl" rotWithShape="0"/>
          </a:effectLst>
        </p:spPr>
      </p:pic>
      <p:pic>
        <p:nvPicPr>
          <p:cNvPr id="12" name="11 Imagen" descr="circle-447982_640.png"/>
          <p:cNvPicPr>
            <a:picLocks noChangeAspect="1"/>
          </p:cNvPicPr>
          <p:nvPr/>
        </p:nvPicPr>
        <p:blipFill>
          <a:blip r:embed="rId4" cstate="print">
            <a:duotone>
              <a:schemeClr val="accent1">
                <a:shade val="45000"/>
                <a:satMod val="135000"/>
              </a:schemeClr>
              <a:prstClr val="white"/>
            </a:duotone>
            <a:lum contrast="40000"/>
          </a:blip>
          <a:srcRect r="4651"/>
          <a:stretch>
            <a:fillRect/>
          </a:stretch>
        </p:blipFill>
        <p:spPr>
          <a:xfrm flipH="1">
            <a:off x="4500562" y="3750478"/>
            <a:ext cx="1276360" cy="1011458"/>
          </a:xfrm>
          <a:prstGeom prst="rect">
            <a:avLst/>
          </a:prstGeom>
          <a:effectLst>
            <a:reflection blurRad="6350" stA="50000" endA="300" endPos="90000" dir="5400000" sy="-100000" algn="bl" rotWithShape="0"/>
          </a:effectLst>
        </p:spPr>
      </p:pic>
      <p:sp>
        <p:nvSpPr>
          <p:cNvPr id="13" name="12 Rectángulo"/>
          <p:cNvSpPr/>
          <p:nvPr/>
        </p:nvSpPr>
        <p:spPr>
          <a:xfrm>
            <a:off x="-500098" y="-357208"/>
            <a:ext cx="10001320" cy="6072230"/>
          </a:xfrm>
          <a:prstGeom prst="rect">
            <a:avLst/>
          </a:prstGeom>
          <a:gradFill flip="none" rotWithShape="1">
            <a:gsLst>
              <a:gs pos="0">
                <a:srgbClr val="3399FF"/>
              </a:gs>
              <a:gs pos="16000">
                <a:srgbClr val="00CCCC"/>
              </a:gs>
              <a:gs pos="47000">
                <a:srgbClr val="9999FF"/>
              </a:gs>
              <a:gs pos="60001">
                <a:srgbClr val="2E6792"/>
              </a:gs>
              <a:gs pos="71001">
                <a:srgbClr val="3333CC"/>
              </a:gs>
              <a:gs pos="81000">
                <a:srgbClr val="1170FF"/>
              </a:gs>
              <a:gs pos="100000">
                <a:srgbClr val="006699"/>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advTm="17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13"/>
                                        </p:tgtEl>
                                        <p:attrNameLst>
                                          <p:attrName>style.opacity</p:attrName>
                                        </p:attrNameLst>
                                      </p:cBhvr>
                                      <p:to>
                                        <p:strVal val="0"/>
                                      </p:to>
                                    </p:set>
                                    <p:animEffect filter="image" prLst="opacity: 0">
                                      <p:cBhvr rctx="IE">
                                        <p:cTn id="7" dur="indefinite"/>
                                        <p:tgtEl>
                                          <p:spTgt spid="13"/>
                                        </p:tgtEl>
                                      </p:cBhvr>
                                    </p:animEffect>
                                  </p:childTnLst>
                                </p:cTn>
                              </p:par>
                              <p:par>
                                <p:cTn id="8" presetID="2" presetClass="entr" presetSubtype="12" fill="hold" nodeType="withEffect">
                                  <p:stCondLst>
                                    <p:cond delay="0"/>
                                  </p:stCondLst>
                                  <p:childTnLst>
                                    <p:set>
                                      <p:cBhvr>
                                        <p:cTn id="9" dur="1" fill="hold">
                                          <p:stCondLst>
                                            <p:cond delay="0"/>
                                          </p:stCondLst>
                                        </p:cTn>
                                        <p:tgtEl>
                                          <p:spTgt spid="3"/>
                                        </p:tgtEl>
                                        <p:attrNameLst>
                                          <p:attrName>style.visibility</p:attrName>
                                        </p:attrNameLst>
                                      </p:cBhvr>
                                      <p:to>
                                        <p:strVal val="visible"/>
                                      </p:to>
                                    </p:set>
                                    <p:anim calcmode="lin" valueType="num">
                                      <p:cBhvr additive="base">
                                        <p:cTn id="10" dur="3000" fill="hold"/>
                                        <p:tgtEl>
                                          <p:spTgt spid="3"/>
                                        </p:tgtEl>
                                        <p:attrNameLst>
                                          <p:attrName>ppt_x</p:attrName>
                                        </p:attrNameLst>
                                      </p:cBhvr>
                                      <p:tavLst>
                                        <p:tav tm="0">
                                          <p:val>
                                            <p:strVal val="0-#ppt_w/2"/>
                                          </p:val>
                                        </p:tav>
                                        <p:tav tm="100000">
                                          <p:val>
                                            <p:strVal val="#ppt_x"/>
                                          </p:val>
                                        </p:tav>
                                      </p:tavLst>
                                    </p:anim>
                                    <p:anim calcmode="lin" valueType="num">
                                      <p:cBhvr additive="base">
                                        <p:cTn id="11" dur="3000" fill="hold"/>
                                        <p:tgtEl>
                                          <p:spTgt spid="3"/>
                                        </p:tgtEl>
                                        <p:attrNameLst>
                                          <p:attrName>ppt_y</p:attrName>
                                        </p:attrNameLst>
                                      </p:cBhvr>
                                      <p:tavLst>
                                        <p:tav tm="0">
                                          <p:val>
                                            <p:strVal val="1+#ppt_h/2"/>
                                          </p:val>
                                        </p:tav>
                                        <p:tav tm="100000">
                                          <p:val>
                                            <p:strVal val="#ppt_y"/>
                                          </p:val>
                                        </p:tav>
                                      </p:tavLst>
                                    </p:anim>
                                  </p:childTnLst>
                                </p:cTn>
                              </p:par>
                              <p:par>
                                <p:cTn id="12" presetID="2" presetClass="entr" presetSubtype="12" fill="hold" nodeType="withEffect">
                                  <p:stCondLst>
                                    <p:cond delay="0"/>
                                  </p:stCondLst>
                                  <p:childTnLst>
                                    <p:set>
                                      <p:cBhvr>
                                        <p:cTn id="13" dur="1" fill="hold">
                                          <p:stCondLst>
                                            <p:cond delay="0"/>
                                          </p:stCondLst>
                                        </p:cTn>
                                        <p:tgtEl>
                                          <p:spTgt spid="5"/>
                                        </p:tgtEl>
                                        <p:attrNameLst>
                                          <p:attrName>style.visibility</p:attrName>
                                        </p:attrNameLst>
                                      </p:cBhvr>
                                      <p:to>
                                        <p:strVal val="visible"/>
                                      </p:to>
                                    </p:set>
                                    <p:anim calcmode="lin" valueType="num">
                                      <p:cBhvr additive="base">
                                        <p:cTn id="14" dur="3000" fill="hold"/>
                                        <p:tgtEl>
                                          <p:spTgt spid="5"/>
                                        </p:tgtEl>
                                        <p:attrNameLst>
                                          <p:attrName>ppt_x</p:attrName>
                                        </p:attrNameLst>
                                      </p:cBhvr>
                                      <p:tavLst>
                                        <p:tav tm="0">
                                          <p:val>
                                            <p:strVal val="0-#ppt_w/2"/>
                                          </p:val>
                                        </p:tav>
                                        <p:tav tm="100000">
                                          <p:val>
                                            <p:strVal val="#ppt_x"/>
                                          </p:val>
                                        </p:tav>
                                      </p:tavLst>
                                    </p:anim>
                                    <p:anim calcmode="lin" valueType="num">
                                      <p:cBhvr additive="base">
                                        <p:cTn id="15" dur="3000" fill="hold"/>
                                        <p:tgtEl>
                                          <p:spTgt spid="5"/>
                                        </p:tgtEl>
                                        <p:attrNameLst>
                                          <p:attrName>ppt_y</p:attrName>
                                        </p:attrNameLst>
                                      </p:cBhvr>
                                      <p:tavLst>
                                        <p:tav tm="0">
                                          <p:val>
                                            <p:strVal val="1+#ppt_h/2"/>
                                          </p:val>
                                        </p:tav>
                                        <p:tav tm="100000">
                                          <p:val>
                                            <p:strVal val="#ppt_y"/>
                                          </p:val>
                                        </p:tav>
                                      </p:tavLst>
                                    </p:anim>
                                  </p:childTnLst>
                                </p:cTn>
                              </p:par>
                              <p:par>
                                <p:cTn id="16" presetID="2" presetClass="entr" presetSubtype="12" fill="hold" nodeType="withEffect">
                                  <p:stCondLst>
                                    <p:cond delay="0"/>
                                  </p:stCondLst>
                                  <p:childTnLst>
                                    <p:set>
                                      <p:cBhvr>
                                        <p:cTn id="17" dur="1" fill="hold">
                                          <p:stCondLst>
                                            <p:cond delay="0"/>
                                          </p:stCondLst>
                                        </p:cTn>
                                        <p:tgtEl>
                                          <p:spTgt spid="7"/>
                                        </p:tgtEl>
                                        <p:attrNameLst>
                                          <p:attrName>style.visibility</p:attrName>
                                        </p:attrNameLst>
                                      </p:cBhvr>
                                      <p:to>
                                        <p:strVal val="visible"/>
                                      </p:to>
                                    </p:set>
                                    <p:anim calcmode="lin" valueType="num">
                                      <p:cBhvr additive="base">
                                        <p:cTn id="18" dur="3000" fill="hold"/>
                                        <p:tgtEl>
                                          <p:spTgt spid="7"/>
                                        </p:tgtEl>
                                        <p:attrNameLst>
                                          <p:attrName>ppt_x</p:attrName>
                                        </p:attrNameLst>
                                      </p:cBhvr>
                                      <p:tavLst>
                                        <p:tav tm="0">
                                          <p:val>
                                            <p:strVal val="0-#ppt_w/2"/>
                                          </p:val>
                                        </p:tav>
                                        <p:tav tm="100000">
                                          <p:val>
                                            <p:strVal val="#ppt_x"/>
                                          </p:val>
                                        </p:tav>
                                      </p:tavLst>
                                    </p:anim>
                                    <p:anim calcmode="lin" valueType="num">
                                      <p:cBhvr additive="base">
                                        <p:cTn id="19" dur="3000" fill="hold"/>
                                        <p:tgtEl>
                                          <p:spTgt spid="7"/>
                                        </p:tgtEl>
                                        <p:attrNameLst>
                                          <p:attrName>ppt_y</p:attrName>
                                        </p:attrNameLst>
                                      </p:cBhvr>
                                      <p:tavLst>
                                        <p:tav tm="0">
                                          <p:val>
                                            <p:strVal val="1+#ppt_h/2"/>
                                          </p:val>
                                        </p:tav>
                                        <p:tav tm="100000">
                                          <p:val>
                                            <p:strVal val="#ppt_y"/>
                                          </p:val>
                                        </p:tav>
                                      </p:tavLst>
                                    </p:anim>
                                  </p:childTnLst>
                                </p:cTn>
                              </p:par>
                              <p:par>
                                <p:cTn id="20" presetID="2" presetClass="entr" presetSubtype="12" fill="hold" nodeType="withEffect">
                                  <p:stCondLst>
                                    <p:cond delay="0"/>
                                  </p:stCondLst>
                                  <p:childTnLst>
                                    <p:set>
                                      <p:cBhvr>
                                        <p:cTn id="21" dur="1" fill="hold">
                                          <p:stCondLst>
                                            <p:cond delay="0"/>
                                          </p:stCondLst>
                                        </p:cTn>
                                        <p:tgtEl>
                                          <p:spTgt spid="9"/>
                                        </p:tgtEl>
                                        <p:attrNameLst>
                                          <p:attrName>style.visibility</p:attrName>
                                        </p:attrNameLst>
                                      </p:cBhvr>
                                      <p:to>
                                        <p:strVal val="visible"/>
                                      </p:to>
                                    </p:set>
                                    <p:anim calcmode="lin" valueType="num">
                                      <p:cBhvr additive="base">
                                        <p:cTn id="22" dur="3000" fill="hold"/>
                                        <p:tgtEl>
                                          <p:spTgt spid="9"/>
                                        </p:tgtEl>
                                        <p:attrNameLst>
                                          <p:attrName>ppt_x</p:attrName>
                                        </p:attrNameLst>
                                      </p:cBhvr>
                                      <p:tavLst>
                                        <p:tav tm="0">
                                          <p:val>
                                            <p:strVal val="0-#ppt_w/2"/>
                                          </p:val>
                                        </p:tav>
                                        <p:tav tm="100000">
                                          <p:val>
                                            <p:strVal val="#ppt_x"/>
                                          </p:val>
                                        </p:tav>
                                      </p:tavLst>
                                    </p:anim>
                                    <p:anim calcmode="lin" valueType="num">
                                      <p:cBhvr additive="base">
                                        <p:cTn id="23" dur="3000" fill="hold"/>
                                        <p:tgtEl>
                                          <p:spTgt spid="9"/>
                                        </p:tgtEl>
                                        <p:attrNameLst>
                                          <p:attrName>ppt_y</p:attrName>
                                        </p:attrNameLst>
                                      </p:cBhvr>
                                      <p:tavLst>
                                        <p:tav tm="0">
                                          <p:val>
                                            <p:strVal val="1+#ppt_h/2"/>
                                          </p:val>
                                        </p:tav>
                                        <p:tav tm="100000">
                                          <p:val>
                                            <p:strVal val="#ppt_y"/>
                                          </p:val>
                                        </p:tav>
                                      </p:tavLst>
                                    </p:anim>
                                  </p:childTnLst>
                                </p:cTn>
                              </p:par>
                              <p:par>
                                <p:cTn id="24" presetID="2" presetClass="entr" presetSubtype="12" fill="hold" nodeType="withEffect">
                                  <p:stCondLst>
                                    <p:cond delay="0"/>
                                  </p:stCondLst>
                                  <p:childTnLst>
                                    <p:set>
                                      <p:cBhvr>
                                        <p:cTn id="25" dur="1" fill="hold">
                                          <p:stCondLst>
                                            <p:cond delay="0"/>
                                          </p:stCondLst>
                                        </p:cTn>
                                        <p:tgtEl>
                                          <p:spTgt spid="11"/>
                                        </p:tgtEl>
                                        <p:attrNameLst>
                                          <p:attrName>style.visibility</p:attrName>
                                        </p:attrNameLst>
                                      </p:cBhvr>
                                      <p:to>
                                        <p:strVal val="visible"/>
                                      </p:to>
                                    </p:set>
                                    <p:anim calcmode="lin" valueType="num">
                                      <p:cBhvr additive="base">
                                        <p:cTn id="26" dur="3000" fill="hold"/>
                                        <p:tgtEl>
                                          <p:spTgt spid="11"/>
                                        </p:tgtEl>
                                        <p:attrNameLst>
                                          <p:attrName>ppt_x</p:attrName>
                                        </p:attrNameLst>
                                      </p:cBhvr>
                                      <p:tavLst>
                                        <p:tav tm="0">
                                          <p:val>
                                            <p:strVal val="0-#ppt_w/2"/>
                                          </p:val>
                                        </p:tav>
                                        <p:tav tm="100000">
                                          <p:val>
                                            <p:strVal val="#ppt_x"/>
                                          </p:val>
                                        </p:tav>
                                      </p:tavLst>
                                    </p:anim>
                                    <p:anim calcmode="lin" valueType="num">
                                      <p:cBhvr additive="base">
                                        <p:cTn id="27" dur="3000" fill="hold"/>
                                        <p:tgtEl>
                                          <p:spTgt spid="11"/>
                                        </p:tgtEl>
                                        <p:attrNameLst>
                                          <p:attrName>ppt_y</p:attrName>
                                        </p:attrNameLst>
                                      </p:cBhvr>
                                      <p:tavLst>
                                        <p:tav tm="0">
                                          <p:val>
                                            <p:strVal val="1+#ppt_h/2"/>
                                          </p:val>
                                        </p:tav>
                                        <p:tav tm="100000">
                                          <p:val>
                                            <p:strVal val="#ppt_y"/>
                                          </p:val>
                                        </p:tav>
                                      </p:tavLst>
                                    </p:anim>
                                  </p:childTnLst>
                                </p:cTn>
                              </p:par>
                              <p:par>
                                <p:cTn id="28" presetID="2" presetClass="entr" presetSubtype="6" fill="hold" nodeType="withEffect">
                                  <p:stCondLst>
                                    <p:cond delay="0"/>
                                  </p:stCondLst>
                                  <p:childTnLst>
                                    <p:set>
                                      <p:cBhvr>
                                        <p:cTn id="29" dur="1" fill="hold">
                                          <p:stCondLst>
                                            <p:cond delay="0"/>
                                          </p:stCondLst>
                                        </p:cTn>
                                        <p:tgtEl>
                                          <p:spTgt spid="4"/>
                                        </p:tgtEl>
                                        <p:attrNameLst>
                                          <p:attrName>style.visibility</p:attrName>
                                        </p:attrNameLst>
                                      </p:cBhvr>
                                      <p:to>
                                        <p:strVal val="visible"/>
                                      </p:to>
                                    </p:set>
                                    <p:anim calcmode="lin" valueType="num">
                                      <p:cBhvr additive="base">
                                        <p:cTn id="30" dur="3000" fill="hold"/>
                                        <p:tgtEl>
                                          <p:spTgt spid="4"/>
                                        </p:tgtEl>
                                        <p:attrNameLst>
                                          <p:attrName>ppt_x</p:attrName>
                                        </p:attrNameLst>
                                      </p:cBhvr>
                                      <p:tavLst>
                                        <p:tav tm="0">
                                          <p:val>
                                            <p:strVal val="1+#ppt_w/2"/>
                                          </p:val>
                                        </p:tav>
                                        <p:tav tm="100000">
                                          <p:val>
                                            <p:strVal val="#ppt_x"/>
                                          </p:val>
                                        </p:tav>
                                      </p:tavLst>
                                    </p:anim>
                                    <p:anim calcmode="lin" valueType="num">
                                      <p:cBhvr additive="base">
                                        <p:cTn id="31" dur="3000" fill="hold"/>
                                        <p:tgtEl>
                                          <p:spTgt spid="4"/>
                                        </p:tgtEl>
                                        <p:attrNameLst>
                                          <p:attrName>ppt_y</p:attrName>
                                        </p:attrNameLst>
                                      </p:cBhvr>
                                      <p:tavLst>
                                        <p:tav tm="0">
                                          <p:val>
                                            <p:strVal val="1+#ppt_h/2"/>
                                          </p:val>
                                        </p:tav>
                                        <p:tav tm="100000">
                                          <p:val>
                                            <p:strVal val="#ppt_y"/>
                                          </p:val>
                                        </p:tav>
                                      </p:tavLst>
                                    </p:anim>
                                  </p:childTnLst>
                                </p:cTn>
                              </p:par>
                              <p:par>
                                <p:cTn id="32" presetID="2" presetClass="entr" presetSubtype="6" fill="hold" nodeType="withEffect">
                                  <p:stCondLst>
                                    <p:cond delay="0"/>
                                  </p:stCondLst>
                                  <p:childTnLst>
                                    <p:set>
                                      <p:cBhvr>
                                        <p:cTn id="33" dur="1" fill="hold">
                                          <p:stCondLst>
                                            <p:cond delay="0"/>
                                          </p:stCondLst>
                                        </p:cTn>
                                        <p:tgtEl>
                                          <p:spTgt spid="6"/>
                                        </p:tgtEl>
                                        <p:attrNameLst>
                                          <p:attrName>style.visibility</p:attrName>
                                        </p:attrNameLst>
                                      </p:cBhvr>
                                      <p:to>
                                        <p:strVal val="visible"/>
                                      </p:to>
                                    </p:set>
                                    <p:anim calcmode="lin" valueType="num">
                                      <p:cBhvr additive="base">
                                        <p:cTn id="34" dur="3000" fill="hold"/>
                                        <p:tgtEl>
                                          <p:spTgt spid="6"/>
                                        </p:tgtEl>
                                        <p:attrNameLst>
                                          <p:attrName>ppt_x</p:attrName>
                                        </p:attrNameLst>
                                      </p:cBhvr>
                                      <p:tavLst>
                                        <p:tav tm="0">
                                          <p:val>
                                            <p:strVal val="1+#ppt_w/2"/>
                                          </p:val>
                                        </p:tav>
                                        <p:tav tm="100000">
                                          <p:val>
                                            <p:strVal val="#ppt_x"/>
                                          </p:val>
                                        </p:tav>
                                      </p:tavLst>
                                    </p:anim>
                                    <p:anim calcmode="lin" valueType="num">
                                      <p:cBhvr additive="base">
                                        <p:cTn id="35" dur="3000" fill="hold"/>
                                        <p:tgtEl>
                                          <p:spTgt spid="6"/>
                                        </p:tgtEl>
                                        <p:attrNameLst>
                                          <p:attrName>ppt_y</p:attrName>
                                        </p:attrNameLst>
                                      </p:cBhvr>
                                      <p:tavLst>
                                        <p:tav tm="0">
                                          <p:val>
                                            <p:strVal val="1+#ppt_h/2"/>
                                          </p:val>
                                        </p:tav>
                                        <p:tav tm="100000">
                                          <p:val>
                                            <p:strVal val="#ppt_y"/>
                                          </p:val>
                                        </p:tav>
                                      </p:tavLst>
                                    </p:anim>
                                  </p:childTnLst>
                                </p:cTn>
                              </p:par>
                              <p:par>
                                <p:cTn id="36" presetID="2" presetClass="entr" presetSubtype="6" fill="hold" nodeType="withEffect">
                                  <p:stCondLst>
                                    <p:cond delay="0"/>
                                  </p:stCondLst>
                                  <p:childTnLst>
                                    <p:set>
                                      <p:cBhvr>
                                        <p:cTn id="37" dur="1" fill="hold">
                                          <p:stCondLst>
                                            <p:cond delay="0"/>
                                          </p:stCondLst>
                                        </p:cTn>
                                        <p:tgtEl>
                                          <p:spTgt spid="8"/>
                                        </p:tgtEl>
                                        <p:attrNameLst>
                                          <p:attrName>style.visibility</p:attrName>
                                        </p:attrNameLst>
                                      </p:cBhvr>
                                      <p:to>
                                        <p:strVal val="visible"/>
                                      </p:to>
                                    </p:set>
                                    <p:anim calcmode="lin" valueType="num">
                                      <p:cBhvr additive="base">
                                        <p:cTn id="38" dur="3000" fill="hold"/>
                                        <p:tgtEl>
                                          <p:spTgt spid="8"/>
                                        </p:tgtEl>
                                        <p:attrNameLst>
                                          <p:attrName>ppt_x</p:attrName>
                                        </p:attrNameLst>
                                      </p:cBhvr>
                                      <p:tavLst>
                                        <p:tav tm="0">
                                          <p:val>
                                            <p:strVal val="1+#ppt_w/2"/>
                                          </p:val>
                                        </p:tav>
                                        <p:tav tm="100000">
                                          <p:val>
                                            <p:strVal val="#ppt_x"/>
                                          </p:val>
                                        </p:tav>
                                      </p:tavLst>
                                    </p:anim>
                                    <p:anim calcmode="lin" valueType="num">
                                      <p:cBhvr additive="base">
                                        <p:cTn id="39" dur="3000" fill="hold"/>
                                        <p:tgtEl>
                                          <p:spTgt spid="8"/>
                                        </p:tgtEl>
                                        <p:attrNameLst>
                                          <p:attrName>ppt_y</p:attrName>
                                        </p:attrNameLst>
                                      </p:cBhvr>
                                      <p:tavLst>
                                        <p:tav tm="0">
                                          <p:val>
                                            <p:strVal val="1+#ppt_h/2"/>
                                          </p:val>
                                        </p:tav>
                                        <p:tav tm="100000">
                                          <p:val>
                                            <p:strVal val="#ppt_y"/>
                                          </p:val>
                                        </p:tav>
                                      </p:tavLst>
                                    </p:anim>
                                  </p:childTnLst>
                                </p:cTn>
                              </p:par>
                              <p:par>
                                <p:cTn id="40" presetID="2" presetClass="entr" presetSubtype="6" fill="hold" nodeType="withEffect">
                                  <p:stCondLst>
                                    <p:cond delay="0"/>
                                  </p:stCondLst>
                                  <p:childTnLst>
                                    <p:set>
                                      <p:cBhvr>
                                        <p:cTn id="41" dur="1" fill="hold">
                                          <p:stCondLst>
                                            <p:cond delay="0"/>
                                          </p:stCondLst>
                                        </p:cTn>
                                        <p:tgtEl>
                                          <p:spTgt spid="10"/>
                                        </p:tgtEl>
                                        <p:attrNameLst>
                                          <p:attrName>style.visibility</p:attrName>
                                        </p:attrNameLst>
                                      </p:cBhvr>
                                      <p:to>
                                        <p:strVal val="visible"/>
                                      </p:to>
                                    </p:set>
                                    <p:anim calcmode="lin" valueType="num">
                                      <p:cBhvr additive="base">
                                        <p:cTn id="42" dur="3000" fill="hold"/>
                                        <p:tgtEl>
                                          <p:spTgt spid="10"/>
                                        </p:tgtEl>
                                        <p:attrNameLst>
                                          <p:attrName>ppt_x</p:attrName>
                                        </p:attrNameLst>
                                      </p:cBhvr>
                                      <p:tavLst>
                                        <p:tav tm="0">
                                          <p:val>
                                            <p:strVal val="1+#ppt_w/2"/>
                                          </p:val>
                                        </p:tav>
                                        <p:tav tm="100000">
                                          <p:val>
                                            <p:strVal val="#ppt_x"/>
                                          </p:val>
                                        </p:tav>
                                      </p:tavLst>
                                    </p:anim>
                                    <p:anim calcmode="lin" valueType="num">
                                      <p:cBhvr additive="base">
                                        <p:cTn id="43" dur="3000" fill="hold"/>
                                        <p:tgtEl>
                                          <p:spTgt spid="10"/>
                                        </p:tgtEl>
                                        <p:attrNameLst>
                                          <p:attrName>ppt_y</p:attrName>
                                        </p:attrNameLst>
                                      </p:cBhvr>
                                      <p:tavLst>
                                        <p:tav tm="0">
                                          <p:val>
                                            <p:strVal val="1+#ppt_h/2"/>
                                          </p:val>
                                        </p:tav>
                                        <p:tav tm="100000">
                                          <p:val>
                                            <p:strVal val="#ppt_y"/>
                                          </p:val>
                                        </p:tav>
                                      </p:tavLst>
                                    </p:anim>
                                  </p:childTnLst>
                                </p:cTn>
                              </p:par>
                              <p:par>
                                <p:cTn id="44" presetID="2" presetClass="entr" presetSubtype="6" fill="hold" nodeType="withEffect">
                                  <p:stCondLst>
                                    <p:cond delay="0"/>
                                  </p:stCondLst>
                                  <p:childTnLst>
                                    <p:set>
                                      <p:cBhvr>
                                        <p:cTn id="45" dur="1" fill="hold">
                                          <p:stCondLst>
                                            <p:cond delay="0"/>
                                          </p:stCondLst>
                                        </p:cTn>
                                        <p:tgtEl>
                                          <p:spTgt spid="12"/>
                                        </p:tgtEl>
                                        <p:attrNameLst>
                                          <p:attrName>style.visibility</p:attrName>
                                        </p:attrNameLst>
                                      </p:cBhvr>
                                      <p:to>
                                        <p:strVal val="visible"/>
                                      </p:to>
                                    </p:set>
                                    <p:anim calcmode="lin" valueType="num">
                                      <p:cBhvr additive="base">
                                        <p:cTn id="46" dur="3000" fill="hold"/>
                                        <p:tgtEl>
                                          <p:spTgt spid="12"/>
                                        </p:tgtEl>
                                        <p:attrNameLst>
                                          <p:attrName>ppt_x</p:attrName>
                                        </p:attrNameLst>
                                      </p:cBhvr>
                                      <p:tavLst>
                                        <p:tav tm="0">
                                          <p:val>
                                            <p:strVal val="1+#ppt_w/2"/>
                                          </p:val>
                                        </p:tav>
                                        <p:tav tm="100000">
                                          <p:val>
                                            <p:strVal val="#ppt_x"/>
                                          </p:val>
                                        </p:tav>
                                      </p:tavLst>
                                    </p:anim>
                                    <p:anim calcmode="lin" valueType="num">
                                      <p:cBhvr additive="base">
                                        <p:cTn id="47" dur="3000" fill="hold"/>
                                        <p:tgtEl>
                                          <p:spTgt spid="12"/>
                                        </p:tgtEl>
                                        <p:attrNameLst>
                                          <p:attrName>ppt_y</p:attrName>
                                        </p:attrNameLst>
                                      </p:cBhvr>
                                      <p:tavLst>
                                        <p:tav tm="0">
                                          <p:val>
                                            <p:strVal val="1+#ppt_h/2"/>
                                          </p:val>
                                        </p:tav>
                                        <p:tav tm="100000">
                                          <p:val>
                                            <p:strVal val="#ppt_y"/>
                                          </p:val>
                                        </p:tav>
                                      </p:tavLst>
                                    </p:anim>
                                  </p:childTnLst>
                                </p:cTn>
                              </p:par>
                              <p:par>
                                <p:cTn id="48" presetID="8" presetClass="emph" presetSubtype="0" fill="hold" nodeType="withEffect">
                                  <p:stCondLst>
                                    <p:cond delay="0"/>
                                  </p:stCondLst>
                                  <p:childTnLst>
                                    <p:animRot by="21600000">
                                      <p:cBhvr>
                                        <p:cTn id="49" dur="3000" fill="hold"/>
                                        <p:tgtEl>
                                          <p:spTgt spid="3"/>
                                        </p:tgtEl>
                                        <p:attrNameLst>
                                          <p:attrName>r</p:attrName>
                                        </p:attrNameLst>
                                      </p:cBhvr>
                                    </p:animRot>
                                  </p:childTnLst>
                                </p:cTn>
                              </p:par>
                              <p:par>
                                <p:cTn id="50" presetID="8" presetClass="emph" presetSubtype="0" fill="hold" nodeType="withEffect">
                                  <p:stCondLst>
                                    <p:cond delay="0"/>
                                  </p:stCondLst>
                                  <p:childTnLst>
                                    <p:animRot by="21600000">
                                      <p:cBhvr>
                                        <p:cTn id="51" dur="3000" fill="hold"/>
                                        <p:tgtEl>
                                          <p:spTgt spid="5"/>
                                        </p:tgtEl>
                                        <p:attrNameLst>
                                          <p:attrName>r</p:attrName>
                                        </p:attrNameLst>
                                      </p:cBhvr>
                                    </p:animRot>
                                  </p:childTnLst>
                                </p:cTn>
                              </p:par>
                              <p:par>
                                <p:cTn id="52" presetID="8" presetClass="emph" presetSubtype="0" fill="hold" nodeType="withEffect">
                                  <p:stCondLst>
                                    <p:cond delay="0"/>
                                  </p:stCondLst>
                                  <p:childTnLst>
                                    <p:animRot by="21600000">
                                      <p:cBhvr>
                                        <p:cTn id="53" dur="3000" fill="hold"/>
                                        <p:tgtEl>
                                          <p:spTgt spid="7"/>
                                        </p:tgtEl>
                                        <p:attrNameLst>
                                          <p:attrName>r</p:attrName>
                                        </p:attrNameLst>
                                      </p:cBhvr>
                                    </p:animRot>
                                  </p:childTnLst>
                                </p:cTn>
                              </p:par>
                              <p:par>
                                <p:cTn id="54" presetID="8" presetClass="emph" presetSubtype="0" fill="hold" nodeType="withEffect">
                                  <p:stCondLst>
                                    <p:cond delay="0"/>
                                  </p:stCondLst>
                                  <p:childTnLst>
                                    <p:animRot by="21600000">
                                      <p:cBhvr>
                                        <p:cTn id="55" dur="3000" fill="hold"/>
                                        <p:tgtEl>
                                          <p:spTgt spid="9"/>
                                        </p:tgtEl>
                                        <p:attrNameLst>
                                          <p:attrName>r</p:attrName>
                                        </p:attrNameLst>
                                      </p:cBhvr>
                                    </p:animRot>
                                  </p:childTnLst>
                                </p:cTn>
                              </p:par>
                              <p:par>
                                <p:cTn id="56" presetID="8" presetClass="emph" presetSubtype="0" fill="hold" nodeType="withEffect">
                                  <p:stCondLst>
                                    <p:cond delay="0"/>
                                  </p:stCondLst>
                                  <p:childTnLst>
                                    <p:animRot by="21600000">
                                      <p:cBhvr>
                                        <p:cTn id="57" dur="3000" fill="hold"/>
                                        <p:tgtEl>
                                          <p:spTgt spid="11"/>
                                        </p:tgtEl>
                                        <p:attrNameLst>
                                          <p:attrName>r</p:attrName>
                                        </p:attrNameLst>
                                      </p:cBhvr>
                                    </p:animRot>
                                  </p:childTnLst>
                                </p:cTn>
                              </p:par>
                              <p:par>
                                <p:cTn id="58" presetID="8" presetClass="emph" presetSubtype="0" fill="hold" nodeType="withEffect">
                                  <p:stCondLst>
                                    <p:cond delay="0"/>
                                  </p:stCondLst>
                                  <p:childTnLst>
                                    <p:animRot by="-21600000">
                                      <p:cBhvr>
                                        <p:cTn id="59" dur="3000" fill="hold"/>
                                        <p:tgtEl>
                                          <p:spTgt spid="4"/>
                                        </p:tgtEl>
                                        <p:attrNameLst>
                                          <p:attrName>r</p:attrName>
                                        </p:attrNameLst>
                                      </p:cBhvr>
                                    </p:animRot>
                                  </p:childTnLst>
                                </p:cTn>
                              </p:par>
                              <p:par>
                                <p:cTn id="60" presetID="8" presetClass="emph" presetSubtype="0" fill="hold" nodeType="withEffect">
                                  <p:stCondLst>
                                    <p:cond delay="0"/>
                                  </p:stCondLst>
                                  <p:childTnLst>
                                    <p:animRot by="-21600000">
                                      <p:cBhvr>
                                        <p:cTn id="61" dur="3000" fill="hold"/>
                                        <p:tgtEl>
                                          <p:spTgt spid="6"/>
                                        </p:tgtEl>
                                        <p:attrNameLst>
                                          <p:attrName>r</p:attrName>
                                        </p:attrNameLst>
                                      </p:cBhvr>
                                    </p:animRot>
                                  </p:childTnLst>
                                </p:cTn>
                              </p:par>
                              <p:par>
                                <p:cTn id="62" presetID="8" presetClass="emph" presetSubtype="0" fill="hold" nodeType="withEffect">
                                  <p:stCondLst>
                                    <p:cond delay="0"/>
                                  </p:stCondLst>
                                  <p:childTnLst>
                                    <p:animRot by="-21600000">
                                      <p:cBhvr>
                                        <p:cTn id="63" dur="3000" fill="hold"/>
                                        <p:tgtEl>
                                          <p:spTgt spid="8"/>
                                        </p:tgtEl>
                                        <p:attrNameLst>
                                          <p:attrName>r</p:attrName>
                                        </p:attrNameLst>
                                      </p:cBhvr>
                                    </p:animRot>
                                  </p:childTnLst>
                                </p:cTn>
                              </p:par>
                              <p:par>
                                <p:cTn id="64" presetID="8" presetClass="emph" presetSubtype="0" fill="hold" nodeType="withEffect">
                                  <p:stCondLst>
                                    <p:cond delay="0"/>
                                  </p:stCondLst>
                                  <p:childTnLst>
                                    <p:animRot by="-21600000">
                                      <p:cBhvr>
                                        <p:cTn id="65" dur="3000" fill="hold"/>
                                        <p:tgtEl>
                                          <p:spTgt spid="10"/>
                                        </p:tgtEl>
                                        <p:attrNameLst>
                                          <p:attrName>r</p:attrName>
                                        </p:attrNameLst>
                                      </p:cBhvr>
                                    </p:animRot>
                                  </p:childTnLst>
                                </p:cTn>
                              </p:par>
                              <p:par>
                                <p:cTn id="66" presetID="8" presetClass="emph" presetSubtype="0" fill="hold" nodeType="withEffect">
                                  <p:stCondLst>
                                    <p:cond delay="0"/>
                                  </p:stCondLst>
                                  <p:childTnLst>
                                    <p:animRot by="-21600000">
                                      <p:cBhvr>
                                        <p:cTn id="67" dur="3000" fill="hold"/>
                                        <p:tgtEl>
                                          <p:spTgt spid="12"/>
                                        </p:tgtEl>
                                        <p:attrNameLst>
                                          <p:attrName>r</p:attrName>
                                        </p:attrNameLst>
                                      </p:cBhvr>
                                    </p:animRot>
                                  </p:childTnLst>
                                </p:cTn>
                              </p:par>
                            </p:childTnLst>
                          </p:cTn>
                        </p:par>
                        <p:par>
                          <p:cTn id="68" fill="hold">
                            <p:stCondLst>
                              <p:cond delay="3000"/>
                            </p:stCondLst>
                            <p:childTnLst>
                              <p:par>
                                <p:cTn id="69" presetID="2" presetClass="exit" presetSubtype="6" fill="hold" nodeType="afterEffect">
                                  <p:stCondLst>
                                    <p:cond delay="0"/>
                                  </p:stCondLst>
                                  <p:childTnLst>
                                    <p:anim calcmode="lin" valueType="num">
                                      <p:cBhvr additive="base">
                                        <p:cTn id="70" dur="3000"/>
                                        <p:tgtEl>
                                          <p:spTgt spid="3"/>
                                        </p:tgtEl>
                                        <p:attrNameLst>
                                          <p:attrName>ppt_x</p:attrName>
                                        </p:attrNameLst>
                                      </p:cBhvr>
                                      <p:tavLst>
                                        <p:tav tm="0">
                                          <p:val>
                                            <p:strVal val="ppt_x"/>
                                          </p:val>
                                        </p:tav>
                                        <p:tav tm="100000">
                                          <p:val>
                                            <p:strVal val="1+ppt_w/2"/>
                                          </p:val>
                                        </p:tav>
                                      </p:tavLst>
                                    </p:anim>
                                    <p:anim calcmode="lin" valueType="num">
                                      <p:cBhvr additive="base">
                                        <p:cTn id="71" dur="3000"/>
                                        <p:tgtEl>
                                          <p:spTgt spid="3"/>
                                        </p:tgtEl>
                                        <p:attrNameLst>
                                          <p:attrName>ppt_y</p:attrName>
                                        </p:attrNameLst>
                                      </p:cBhvr>
                                      <p:tavLst>
                                        <p:tav tm="0">
                                          <p:val>
                                            <p:strVal val="ppt_y"/>
                                          </p:val>
                                        </p:tav>
                                        <p:tav tm="100000">
                                          <p:val>
                                            <p:strVal val="1+ppt_h/2"/>
                                          </p:val>
                                        </p:tav>
                                      </p:tavLst>
                                    </p:anim>
                                    <p:set>
                                      <p:cBhvr>
                                        <p:cTn id="72" dur="1" fill="hold">
                                          <p:stCondLst>
                                            <p:cond delay="2999"/>
                                          </p:stCondLst>
                                        </p:cTn>
                                        <p:tgtEl>
                                          <p:spTgt spid="3"/>
                                        </p:tgtEl>
                                        <p:attrNameLst>
                                          <p:attrName>style.visibility</p:attrName>
                                        </p:attrNameLst>
                                      </p:cBhvr>
                                      <p:to>
                                        <p:strVal val="hidden"/>
                                      </p:to>
                                    </p:set>
                                  </p:childTnLst>
                                </p:cTn>
                              </p:par>
                              <p:par>
                                <p:cTn id="73" presetID="2" presetClass="exit" presetSubtype="6" fill="hold" nodeType="withEffect">
                                  <p:stCondLst>
                                    <p:cond delay="0"/>
                                  </p:stCondLst>
                                  <p:childTnLst>
                                    <p:anim calcmode="lin" valueType="num">
                                      <p:cBhvr additive="base">
                                        <p:cTn id="74" dur="3000"/>
                                        <p:tgtEl>
                                          <p:spTgt spid="5"/>
                                        </p:tgtEl>
                                        <p:attrNameLst>
                                          <p:attrName>ppt_x</p:attrName>
                                        </p:attrNameLst>
                                      </p:cBhvr>
                                      <p:tavLst>
                                        <p:tav tm="0">
                                          <p:val>
                                            <p:strVal val="ppt_x"/>
                                          </p:val>
                                        </p:tav>
                                        <p:tav tm="100000">
                                          <p:val>
                                            <p:strVal val="1+ppt_w/2"/>
                                          </p:val>
                                        </p:tav>
                                      </p:tavLst>
                                    </p:anim>
                                    <p:anim calcmode="lin" valueType="num">
                                      <p:cBhvr additive="base">
                                        <p:cTn id="75" dur="3000"/>
                                        <p:tgtEl>
                                          <p:spTgt spid="5"/>
                                        </p:tgtEl>
                                        <p:attrNameLst>
                                          <p:attrName>ppt_y</p:attrName>
                                        </p:attrNameLst>
                                      </p:cBhvr>
                                      <p:tavLst>
                                        <p:tav tm="0">
                                          <p:val>
                                            <p:strVal val="ppt_y"/>
                                          </p:val>
                                        </p:tav>
                                        <p:tav tm="100000">
                                          <p:val>
                                            <p:strVal val="1+ppt_h/2"/>
                                          </p:val>
                                        </p:tav>
                                      </p:tavLst>
                                    </p:anim>
                                    <p:set>
                                      <p:cBhvr>
                                        <p:cTn id="76" dur="1" fill="hold">
                                          <p:stCondLst>
                                            <p:cond delay="2999"/>
                                          </p:stCondLst>
                                        </p:cTn>
                                        <p:tgtEl>
                                          <p:spTgt spid="5"/>
                                        </p:tgtEl>
                                        <p:attrNameLst>
                                          <p:attrName>style.visibility</p:attrName>
                                        </p:attrNameLst>
                                      </p:cBhvr>
                                      <p:to>
                                        <p:strVal val="hidden"/>
                                      </p:to>
                                    </p:set>
                                  </p:childTnLst>
                                </p:cTn>
                              </p:par>
                              <p:par>
                                <p:cTn id="77" presetID="2" presetClass="exit" presetSubtype="6" fill="hold" nodeType="withEffect">
                                  <p:stCondLst>
                                    <p:cond delay="0"/>
                                  </p:stCondLst>
                                  <p:childTnLst>
                                    <p:anim calcmode="lin" valueType="num">
                                      <p:cBhvr additive="base">
                                        <p:cTn id="78" dur="3000"/>
                                        <p:tgtEl>
                                          <p:spTgt spid="7"/>
                                        </p:tgtEl>
                                        <p:attrNameLst>
                                          <p:attrName>ppt_x</p:attrName>
                                        </p:attrNameLst>
                                      </p:cBhvr>
                                      <p:tavLst>
                                        <p:tav tm="0">
                                          <p:val>
                                            <p:strVal val="ppt_x"/>
                                          </p:val>
                                        </p:tav>
                                        <p:tav tm="100000">
                                          <p:val>
                                            <p:strVal val="1+ppt_w/2"/>
                                          </p:val>
                                        </p:tav>
                                      </p:tavLst>
                                    </p:anim>
                                    <p:anim calcmode="lin" valueType="num">
                                      <p:cBhvr additive="base">
                                        <p:cTn id="79" dur="3000"/>
                                        <p:tgtEl>
                                          <p:spTgt spid="7"/>
                                        </p:tgtEl>
                                        <p:attrNameLst>
                                          <p:attrName>ppt_y</p:attrName>
                                        </p:attrNameLst>
                                      </p:cBhvr>
                                      <p:tavLst>
                                        <p:tav tm="0">
                                          <p:val>
                                            <p:strVal val="ppt_y"/>
                                          </p:val>
                                        </p:tav>
                                        <p:tav tm="100000">
                                          <p:val>
                                            <p:strVal val="1+ppt_h/2"/>
                                          </p:val>
                                        </p:tav>
                                      </p:tavLst>
                                    </p:anim>
                                    <p:set>
                                      <p:cBhvr>
                                        <p:cTn id="80" dur="1" fill="hold">
                                          <p:stCondLst>
                                            <p:cond delay="2999"/>
                                          </p:stCondLst>
                                        </p:cTn>
                                        <p:tgtEl>
                                          <p:spTgt spid="7"/>
                                        </p:tgtEl>
                                        <p:attrNameLst>
                                          <p:attrName>style.visibility</p:attrName>
                                        </p:attrNameLst>
                                      </p:cBhvr>
                                      <p:to>
                                        <p:strVal val="hidden"/>
                                      </p:to>
                                    </p:set>
                                  </p:childTnLst>
                                </p:cTn>
                              </p:par>
                              <p:par>
                                <p:cTn id="81" presetID="2" presetClass="exit" presetSubtype="6" fill="hold" nodeType="withEffect">
                                  <p:stCondLst>
                                    <p:cond delay="0"/>
                                  </p:stCondLst>
                                  <p:childTnLst>
                                    <p:anim calcmode="lin" valueType="num">
                                      <p:cBhvr additive="base">
                                        <p:cTn id="82" dur="3000"/>
                                        <p:tgtEl>
                                          <p:spTgt spid="9"/>
                                        </p:tgtEl>
                                        <p:attrNameLst>
                                          <p:attrName>ppt_x</p:attrName>
                                        </p:attrNameLst>
                                      </p:cBhvr>
                                      <p:tavLst>
                                        <p:tav tm="0">
                                          <p:val>
                                            <p:strVal val="ppt_x"/>
                                          </p:val>
                                        </p:tav>
                                        <p:tav tm="100000">
                                          <p:val>
                                            <p:strVal val="1+ppt_w/2"/>
                                          </p:val>
                                        </p:tav>
                                      </p:tavLst>
                                    </p:anim>
                                    <p:anim calcmode="lin" valueType="num">
                                      <p:cBhvr additive="base">
                                        <p:cTn id="83" dur="3000"/>
                                        <p:tgtEl>
                                          <p:spTgt spid="9"/>
                                        </p:tgtEl>
                                        <p:attrNameLst>
                                          <p:attrName>ppt_y</p:attrName>
                                        </p:attrNameLst>
                                      </p:cBhvr>
                                      <p:tavLst>
                                        <p:tav tm="0">
                                          <p:val>
                                            <p:strVal val="ppt_y"/>
                                          </p:val>
                                        </p:tav>
                                        <p:tav tm="100000">
                                          <p:val>
                                            <p:strVal val="1+ppt_h/2"/>
                                          </p:val>
                                        </p:tav>
                                      </p:tavLst>
                                    </p:anim>
                                    <p:set>
                                      <p:cBhvr>
                                        <p:cTn id="84" dur="1" fill="hold">
                                          <p:stCondLst>
                                            <p:cond delay="2999"/>
                                          </p:stCondLst>
                                        </p:cTn>
                                        <p:tgtEl>
                                          <p:spTgt spid="9"/>
                                        </p:tgtEl>
                                        <p:attrNameLst>
                                          <p:attrName>style.visibility</p:attrName>
                                        </p:attrNameLst>
                                      </p:cBhvr>
                                      <p:to>
                                        <p:strVal val="hidden"/>
                                      </p:to>
                                    </p:set>
                                  </p:childTnLst>
                                </p:cTn>
                              </p:par>
                              <p:par>
                                <p:cTn id="85" presetID="2" presetClass="exit" presetSubtype="6" fill="hold" nodeType="withEffect">
                                  <p:stCondLst>
                                    <p:cond delay="0"/>
                                  </p:stCondLst>
                                  <p:childTnLst>
                                    <p:anim calcmode="lin" valueType="num">
                                      <p:cBhvr additive="base">
                                        <p:cTn id="86" dur="3000"/>
                                        <p:tgtEl>
                                          <p:spTgt spid="11"/>
                                        </p:tgtEl>
                                        <p:attrNameLst>
                                          <p:attrName>ppt_x</p:attrName>
                                        </p:attrNameLst>
                                      </p:cBhvr>
                                      <p:tavLst>
                                        <p:tav tm="0">
                                          <p:val>
                                            <p:strVal val="ppt_x"/>
                                          </p:val>
                                        </p:tav>
                                        <p:tav tm="100000">
                                          <p:val>
                                            <p:strVal val="1+ppt_w/2"/>
                                          </p:val>
                                        </p:tav>
                                      </p:tavLst>
                                    </p:anim>
                                    <p:anim calcmode="lin" valueType="num">
                                      <p:cBhvr additive="base">
                                        <p:cTn id="87" dur="3000"/>
                                        <p:tgtEl>
                                          <p:spTgt spid="11"/>
                                        </p:tgtEl>
                                        <p:attrNameLst>
                                          <p:attrName>ppt_y</p:attrName>
                                        </p:attrNameLst>
                                      </p:cBhvr>
                                      <p:tavLst>
                                        <p:tav tm="0">
                                          <p:val>
                                            <p:strVal val="ppt_y"/>
                                          </p:val>
                                        </p:tav>
                                        <p:tav tm="100000">
                                          <p:val>
                                            <p:strVal val="1+ppt_h/2"/>
                                          </p:val>
                                        </p:tav>
                                      </p:tavLst>
                                    </p:anim>
                                    <p:set>
                                      <p:cBhvr>
                                        <p:cTn id="88" dur="1" fill="hold">
                                          <p:stCondLst>
                                            <p:cond delay="2999"/>
                                          </p:stCondLst>
                                        </p:cTn>
                                        <p:tgtEl>
                                          <p:spTgt spid="11"/>
                                        </p:tgtEl>
                                        <p:attrNameLst>
                                          <p:attrName>style.visibility</p:attrName>
                                        </p:attrNameLst>
                                      </p:cBhvr>
                                      <p:to>
                                        <p:strVal val="hidden"/>
                                      </p:to>
                                    </p:set>
                                  </p:childTnLst>
                                </p:cTn>
                              </p:par>
                              <p:par>
                                <p:cTn id="89" presetID="2" presetClass="exit" presetSubtype="12" fill="hold" nodeType="withEffect">
                                  <p:stCondLst>
                                    <p:cond delay="0"/>
                                  </p:stCondLst>
                                  <p:childTnLst>
                                    <p:anim calcmode="lin" valueType="num">
                                      <p:cBhvr additive="base">
                                        <p:cTn id="90" dur="3000"/>
                                        <p:tgtEl>
                                          <p:spTgt spid="4"/>
                                        </p:tgtEl>
                                        <p:attrNameLst>
                                          <p:attrName>ppt_x</p:attrName>
                                        </p:attrNameLst>
                                      </p:cBhvr>
                                      <p:tavLst>
                                        <p:tav tm="0">
                                          <p:val>
                                            <p:strVal val="ppt_x"/>
                                          </p:val>
                                        </p:tav>
                                        <p:tav tm="100000">
                                          <p:val>
                                            <p:strVal val="0-ppt_w/2"/>
                                          </p:val>
                                        </p:tav>
                                      </p:tavLst>
                                    </p:anim>
                                    <p:anim calcmode="lin" valueType="num">
                                      <p:cBhvr additive="base">
                                        <p:cTn id="91" dur="3000"/>
                                        <p:tgtEl>
                                          <p:spTgt spid="4"/>
                                        </p:tgtEl>
                                        <p:attrNameLst>
                                          <p:attrName>ppt_y</p:attrName>
                                        </p:attrNameLst>
                                      </p:cBhvr>
                                      <p:tavLst>
                                        <p:tav tm="0">
                                          <p:val>
                                            <p:strVal val="ppt_y"/>
                                          </p:val>
                                        </p:tav>
                                        <p:tav tm="100000">
                                          <p:val>
                                            <p:strVal val="1+ppt_h/2"/>
                                          </p:val>
                                        </p:tav>
                                      </p:tavLst>
                                    </p:anim>
                                    <p:set>
                                      <p:cBhvr>
                                        <p:cTn id="92" dur="1" fill="hold">
                                          <p:stCondLst>
                                            <p:cond delay="2999"/>
                                          </p:stCondLst>
                                        </p:cTn>
                                        <p:tgtEl>
                                          <p:spTgt spid="4"/>
                                        </p:tgtEl>
                                        <p:attrNameLst>
                                          <p:attrName>style.visibility</p:attrName>
                                        </p:attrNameLst>
                                      </p:cBhvr>
                                      <p:to>
                                        <p:strVal val="hidden"/>
                                      </p:to>
                                    </p:set>
                                  </p:childTnLst>
                                </p:cTn>
                              </p:par>
                              <p:par>
                                <p:cTn id="93" presetID="2" presetClass="exit" presetSubtype="12" fill="hold" nodeType="withEffect">
                                  <p:stCondLst>
                                    <p:cond delay="0"/>
                                  </p:stCondLst>
                                  <p:childTnLst>
                                    <p:anim calcmode="lin" valueType="num">
                                      <p:cBhvr additive="base">
                                        <p:cTn id="94" dur="3000"/>
                                        <p:tgtEl>
                                          <p:spTgt spid="6"/>
                                        </p:tgtEl>
                                        <p:attrNameLst>
                                          <p:attrName>ppt_x</p:attrName>
                                        </p:attrNameLst>
                                      </p:cBhvr>
                                      <p:tavLst>
                                        <p:tav tm="0">
                                          <p:val>
                                            <p:strVal val="ppt_x"/>
                                          </p:val>
                                        </p:tav>
                                        <p:tav tm="100000">
                                          <p:val>
                                            <p:strVal val="0-ppt_w/2"/>
                                          </p:val>
                                        </p:tav>
                                      </p:tavLst>
                                    </p:anim>
                                    <p:anim calcmode="lin" valueType="num">
                                      <p:cBhvr additive="base">
                                        <p:cTn id="95" dur="3000"/>
                                        <p:tgtEl>
                                          <p:spTgt spid="6"/>
                                        </p:tgtEl>
                                        <p:attrNameLst>
                                          <p:attrName>ppt_y</p:attrName>
                                        </p:attrNameLst>
                                      </p:cBhvr>
                                      <p:tavLst>
                                        <p:tav tm="0">
                                          <p:val>
                                            <p:strVal val="ppt_y"/>
                                          </p:val>
                                        </p:tav>
                                        <p:tav tm="100000">
                                          <p:val>
                                            <p:strVal val="1+ppt_h/2"/>
                                          </p:val>
                                        </p:tav>
                                      </p:tavLst>
                                    </p:anim>
                                    <p:set>
                                      <p:cBhvr>
                                        <p:cTn id="96" dur="1" fill="hold">
                                          <p:stCondLst>
                                            <p:cond delay="2999"/>
                                          </p:stCondLst>
                                        </p:cTn>
                                        <p:tgtEl>
                                          <p:spTgt spid="6"/>
                                        </p:tgtEl>
                                        <p:attrNameLst>
                                          <p:attrName>style.visibility</p:attrName>
                                        </p:attrNameLst>
                                      </p:cBhvr>
                                      <p:to>
                                        <p:strVal val="hidden"/>
                                      </p:to>
                                    </p:set>
                                  </p:childTnLst>
                                </p:cTn>
                              </p:par>
                              <p:par>
                                <p:cTn id="97" presetID="2" presetClass="exit" presetSubtype="12" fill="hold" nodeType="withEffect">
                                  <p:stCondLst>
                                    <p:cond delay="0"/>
                                  </p:stCondLst>
                                  <p:childTnLst>
                                    <p:anim calcmode="lin" valueType="num">
                                      <p:cBhvr additive="base">
                                        <p:cTn id="98" dur="3000"/>
                                        <p:tgtEl>
                                          <p:spTgt spid="8"/>
                                        </p:tgtEl>
                                        <p:attrNameLst>
                                          <p:attrName>ppt_x</p:attrName>
                                        </p:attrNameLst>
                                      </p:cBhvr>
                                      <p:tavLst>
                                        <p:tav tm="0">
                                          <p:val>
                                            <p:strVal val="ppt_x"/>
                                          </p:val>
                                        </p:tav>
                                        <p:tav tm="100000">
                                          <p:val>
                                            <p:strVal val="0-ppt_w/2"/>
                                          </p:val>
                                        </p:tav>
                                      </p:tavLst>
                                    </p:anim>
                                    <p:anim calcmode="lin" valueType="num">
                                      <p:cBhvr additive="base">
                                        <p:cTn id="99" dur="3000"/>
                                        <p:tgtEl>
                                          <p:spTgt spid="8"/>
                                        </p:tgtEl>
                                        <p:attrNameLst>
                                          <p:attrName>ppt_y</p:attrName>
                                        </p:attrNameLst>
                                      </p:cBhvr>
                                      <p:tavLst>
                                        <p:tav tm="0">
                                          <p:val>
                                            <p:strVal val="ppt_y"/>
                                          </p:val>
                                        </p:tav>
                                        <p:tav tm="100000">
                                          <p:val>
                                            <p:strVal val="1+ppt_h/2"/>
                                          </p:val>
                                        </p:tav>
                                      </p:tavLst>
                                    </p:anim>
                                    <p:set>
                                      <p:cBhvr>
                                        <p:cTn id="100" dur="1" fill="hold">
                                          <p:stCondLst>
                                            <p:cond delay="2999"/>
                                          </p:stCondLst>
                                        </p:cTn>
                                        <p:tgtEl>
                                          <p:spTgt spid="8"/>
                                        </p:tgtEl>
                                        <p:attrNameLst>
                                          <p:attrName>style.visibility</p:attrName>
                                        </p:attrNameLst>
                                      </p:cBhvr>
                                      <p:to>
                                        <p:strVal val="hidden"/>
                                      </p:to>
                                    </p:set>
                                  </p:childTnLst>
                                </p:cTn>
                              </p:par>
                              <p:par>
                                <p:cTn id="101" presetID="2" presetClass="exit" presetSubtype="12" fill="hold" nodeType="withEffect">
                                  <p:stCondLst>
                                    <p:cond delay="0"/>
                                  </p:stCondLst>
                                  <p:childTnLst>
                                    <p:anim calcmode="lin" valueType="num">
                                      <p:cBhvr additive="base">
                                        <p:cTn id="102" dur="3000"/>
                                        <p:tgtEl>
                                          <p:spTgt spid="10"/>
                                        </p:tgtEl>
                                        <p:attrNameLst>
                                          <p:attrName>ppt_x</p:attrName>
                                        </p:attrNameLst>
                                      </p:cBhvr>
                                      <p:tavLst>
                                        <p:tav tm="0">
                                          <p:val>
                                            <p:strVal val="ppt_x"/>
                                          </p:val>
                                        </p:tav>
                                        <p:tav tm="100000">
                                          <p:val>
                                            <p:strVal val="0-ppt_w/2"/>
                                          </p:val>
                                        </p:tav>
                                      </p:tavLst>
                                    </p:anim>
                                    <p:anim calcmode="lin" valueType="num">
                                      <p:cBhvr additive="base">
                                        <p:cTn id="103" dur="3000"/>
                                        <p:tgtEl>
                                          <p:spTgt spid="10"/>
                                        </p:tgtEl>
                                        <p:attrNameLst>
                                          <p:attrName>ppt_y</p:attrName>
                                        </p:attrNameLst>
                                      </p:cBhvr>
                                      <p:tavLst>
                                        <p:tav tm="0">
                                          <p:val>
                                            <p:strVal val="ppt_y"/>
                                          </p:val>
                                        </p:tav>
                                        <p:tav tm="100000">
                                          <p:val>
                                            <p:strVal val="1+ppt_h/2"/>
                                          </p:val>
                                        </p:tav>
                                      </p:tavLst>
                                    </p:anim>
                                    <p:set>
                                      <p:cBhvr>
                                        <p:cTn id="104" dur="1" fill="hold">
                                          <p:stCondLst>
                                            <p:cond delay="2999"/>
                                          </p:stCondLst>
                                        </p:cTn>
                                        <p:tgtEl>
                                          <p:spTgt spid="10"/>
                                        </p:tgtEl>
                                        <p:attrNameLst>
                                          <p:attrName>style.visibility</p:attrName>
                                        </p:attrNameLst>
                                      </p:cBhvr>
                                      <p:to>
                                        <p:strVal val="hidden"/>
                                      </p:to>
                                    </p:set>
                                  </p:childTnLst>
                                </p:cTn>
                              </p:par>
                              <p:par>
                                <p:cTn id="105" presetID="2" presetClass="exit" presetSubtype="12" fill="hold" nodeType="withEffect">
                                  <p:stCondLst>
                                    <p:cond delay="0"/>
                                  </p:stCondLst>
                                  <p:childTnLst>
                                    <p:anim calcmode="lin" valueType="num">
                                      <p:cBhvr additive="base">
                                        <p:cTn id="106" dur="3000"/>
                                        <p:tgtEl>
                                          <p:spTgt spid="12"/>
                                        </p:tgtEl>
                                        <p:attrNameLst>
                                          <p:attrName>ppt_x</p:attrName>
                                        </p:attrNameLst>
                                      </p:cBhvr>
                                      <p:tavLst>
                                        <p:tav tm="0">
                                          <p:val>
                                            <p:strVal val="ppt_x"/>
                                          </p:val>
                                        </p:tav>
                                        <p:tav tm="100000">
                                          <p:val>
                                            <p:strVal val="0-ppt_w/2"/>
                                          </p:val>
                                        </p:tav>
                                      </p:tavLst>
                                    </p:anim>
                                    <p:anim calcmode="lin" valueType="num">
                                      <p:cBhvr additive="base">
                                        <p:cTn id="107" dur="3000"/>
                                        <p:tgtEl>
                                          <p:spTgt spid="12"/>
                                        </p:tgtEl>
                                        <p:attrNameLst>
                                          <p:attrName>ppt_y</p:attrName>
                                        </p:attrNameLst>
                                      </p:cBhvr>
                                      <p:tavLst>
                                        <p:tav tm="0">
                                          <p:val>
                                            <p:strVal val="ppt_y"/>
                                          </p:val>
                                        </p:tav>
                                        <p:tav tm="100000">
                                          <p:val>
                                            <p:strVal val="1+ppt_h/2"/>
                                          </p:val>
                                        </p:tav>
                                      </p:tavLst>
                                    </p:anim>
                                    <p:set>
                                      <p:cBhvr>
                                        <p:cTn id="108" dur="1" fill="hold">
                                          <p:stCondLst>
                                            <p:cond delay="2999"/>
                                          </p:stCondLst>
                                        </p:cTn>
                                        <p:tgtEl>
                                          <p:spTgt spid="12"/>
                                        </p:tgtEl>
                                        <p:attrNameLst>
                                          <p:attrName>style.visibility</p:attrName>
                                        </p:attrNameLst>
                                      </p:cBhvr>
                                      <p:to>
                                        <p:strVal val="hidden"/>
                                      </p:to>
                                    </p:set>
                                  </p:childTnLst>
                                </p:cTn>
                              </p:par>
                              <p:par>
                                <p:cTn id="109" presetID="8" presetClass="emph" presetSubtype="0" fill="hold" nodeType="withEffect">
                                  <p:stCondLst>
                                    <p:cond delay="0"/>
                                  </p:stCondLst>
                                  <p:childTnLst>
                                    <p:animRot by="-21600000">
                                      <p:cBhvr>
                                        <p:cTn id="110" dur="3000" fill="hold"/>
                                        <p:tgtEl>
                                          <p:spTgt spid="4"/>
                                        </p:tgtEl>
                                        <p:attrNameLst>
                                          <p:attrName>r</p:attrName>
                                        </p:attrNameLst>
                                      </p:cBhvr>
                                    </p:animRot>
                                  </p:childTnLst>
                                </p:cTn>
                              </p:par>
                              <p:par>
                                <p:cTn id="111" presetID="8" presetClass="emph" presetSubtype="0" fill="hold" nodeType="withEffect">
                                  <p:stCondLst>
                                    <p:cond delay="0"/>
                                  </p:stCondLst>
                                  <p:childTnLst>
                                    <p:animRot by="-21600000">
                                      <p:cBhvr>
                                        <p:cTn id="112" dur="3000" fill="hold"/>
                                        <p:tgtEl>
                                          <p:spTgt spid="6"/>
                                        </p:tgtEl>
                                        <p:attrNameLst>
                                          <p:attrName>r</p:attrName>
                                        </p:attrNameLst>
                                      </p:cBhvr>
                                    </p:animRot>
                                  </p:childTnLst>
                                </p:cTn>
                              </p:par>
                              <p:par>
                                <p:cTn id="113" presetID="8" presetClass="emph" presetSubtype="0" fill="hold" nodeType="withEffect">
                                  <p:stCondLst>
                                    <p:cond delay="0"/>
                                  </p:stCondLst>
                                  <p:childTnLst>
                                    <p:animRot by="-21600000">
                                      <p:cBhvr>
                                        <p:cTn id="114" dur="3000" fill="hold"/>
                                        <p:tgtEl>
                                          <p:spTgt spid="8"/>
                                        </p:tgtEl>
                                        <p:attrNameLst>
                                          <p:attrName>r</p:attrName>
                                        </p:attrNameLst>
                                      </p:cBhvr>
                                    </p:animRot>
                                  </p:childTnLst>
                                </p:cTn>
                              </p:par>
                              <p:par>
                                <p:cTn id="115" presetID="8" presetClass="emph" presetSubtype="0" fill="hold" nodeType="withEffect">
                                  <p:stCondLst>
                                    <p:cond delay="0"/>
                                  </p:stCondLst>
                                  <p:childTnLst>
                                    <p:animRot by="-21600000">
                                      <p:cBhvr>
                                        <p:cTn id="116" dur="3000" fill="hold"/>
                                        <p:tgtEl>
                                          <p:spTgt spid="10"/>
                                        </p:tgtEl>
                                        <p:attrNameLst>
                                          <p:attrName>r</p:attrName>
                                        </p:attrNameLst>
                                      </p:cBhvr>
                                    </p:animRot>
                                  </p:childTnLst>
                                </p:cTn>
                              </p:par>
                              <p:par>
                                <p:cTn id="117" presetID="8" presetClass="emph" presetSubtype="0" fill="hold" nodeType="withEffect">
                                  <p:stCondLst>
                                    <p:cond delay="0"/>
                                  </p:stCondLst>
                                  <p:childTnLst>
                                    <p:animRot by="-21600000">
                                      <p:cBhvr>
                                        <p:cTn id="118" dur="3000" fill="hold"/>
                                        <p:tgtEl>
                                          <p:spTgt spid="12"/>
                                        </p:tgtEl>
                                        <p:attrNameLst>
                                          <p:attrName>r</p:attrName>
                                        </p:attrNameLst>
                                      </p:cBhvr>
                                    </p:animRot>
                                  </p:childTnLst>
                                </p:cTn>
                              </p:par>
                              <p:par>
                                <p:cTn id="119" presetID="8" presetClass="emph" presetSubtype="0" fill="hold" nodeType="withEffect">
                                  <p:stCondLst>
                                    <p:cond delay="0"/>
                                  </p:stCondLst>
                                  <p:childTnLst>
                                    <p:animRot by="21600000">
                                      <p:cBhvr>
                                        <p:cTn id="120" dur="3000" fill="hold"/>
                                        <p:tgtEl>
                                          <p:spTgt spid="3"/>
                                        </p:tgtEl>
                                        <p:attrNameLst>
                                          <p:attrName>r</p:attrName>
                                        </p:attrNameLst>
                                      </p:cBhvr>
                                    </p:animRot>
                                  </p:childTnLst>
                                </p:cTn>
                              </p:par>
                              <p:par>
                                <p:cTn id="121" presetID="8" presetClass="emph" presetSubtype="0" fill="hold" nodeType="withEffect">
                                  <p:stCondLst>
                                    <p:cond delay="0"/>
                                  </p:stCondLst>
                                  <p:childTnLst>
                                    <p:animRot by="21600000">
                                      <p:cBhvr>
                                        <p:cTn id="122" dur="3000" fill="hold"/>
                                        <p:tgtEl>
                                          <p:spTgt spid="5"/>
                                        </p:tgtEl>
                                        <p:attrNameLst>
                                          <p:attrName>r</p:attrName>
                                        </p:attrNameLst>
                                      </p:cBhvr>
                                    </p:animRot>
                                  </p:childTnLst>
                                </p:cTn>
                              </p:par>
                              <p:par>
                                <p:cTn id="123" presetID="8" presetClass="emph" presetSubtype="0" fill="hold" nodeType="withEffect">
                                  <p:stCondLst>
                                    <p:cond delay="0"/>
                                  </p:stCondLst>
                                  <p:childTnLst>
                                    <p:animRot by="21600000">
                                      <p:cBhvr>
                                        <p:cTn id="124" dur="3000" fill="hold"/>
                                        <p:tgtEl>
                                          <p:spTgt spid="7"/>
                                        </p:tgtEl>
                                        <p:attrNameLst>
                                          <p:attrName>r</p:attrName>
                                        </p:attrNameLst>
                                      </p:cBhvr>
                                    </p:animRot>
                                  </p:childTnLst>
                                </p:cTn>
                              </p:par>
                              <p:par>
                                <p:cTn id="125" presetID="8" presetClass="emph" presetSubtype="0" fill="hold" nodeType="withEffect">
                                  <p:stCondLst>
                                    <p:cond delay="0"/>
                                  </p:stCondLst>
                                  <p:childTnLst>
                                    <p:animRot by="21600000">
                                      <p:cBhvr>
                                        <p:cTn id="126" dur="3000" fill="hold"/>
                                        <p:tgtEl>
                                          <p:spTgt spid="9"/>
                                        </p:tgtEl>
                                        <p:attrNameLst>
                                          <p:attrName>r</p:attrName>
                                        </p:attrNameLst>
                                      </p:cBhvr>
                                    </p:animRot>
                                  </p:childTnLst>
                                </p:cTn>
                              </p:par>
                              <p:par>
                                <p:cTn id="127" presetID="8" presetClass="emph" presetSubtype="0" fill="hold" nodeType="withEffect">
                                  <p:stCondLst>
                                    <p:cond delay="0"/>
                                  </p:stCondLst>
                                  <p:childTnLst>
                                    <p:animRot by="21600000">
                                      <p:cBhvr>
                                        <p:cTn id="128" dur="3000" fill="hold"/>
                                        <p:tgtEl>
                                          <p:spTgt spid="11"/>
                                        </p:tgtEl>
                                        <p:attrNameLst>
                                          <p:attrName>r</p:attrName>
                                        </p:attrNameLst>
                                      </p:cBhvr>
                                    </p:animRot>
                                  </p:childTnLst>
                                </p:cTn>
                              </p:par>
                              <p:par>
                                <p:cTn id="129" presetID="23" presetClass="entr" presetSubtype="288" fill="hold" nodeType="withEffect">
                                  <p:stCondLst>
                                    <p:cond delay="0"/>
                                  </p:stCondLst>
                                  <p:childTnLst>
                                    <p:set>
                                      <p:cBhvr>
                                        <p:cTn id="130" dur="1" fill="hold">
                                          <p:stCondLst>
                                            <p:cond delay="0"/>
                                          </p:stCondLst>
                                        </p:cTn>
                                        <p:tgtEl>
                                          <p:spTgt spid="2"/>
                                        </p:tgtEl>
                                        <p:attrNameLst>
                                          <p:attrName>style.visibility</p:attrName>
                                        </p:attrNameLst>
                                      </p:cBhvr>
                                      <p:to>
                                        <p:strVal val="visible"/>
                                      </p:to>
                                    </p:set>
                                    <p:anim calcmode="lin" valueType="num">
                                      <p:cBhvr>
                                        <p:cTn id="131" dur="3000" fill="hold"/>
                                        <p:tgtEl>
                                          <p:spTgt spid="2"/>
                                        </p:tgtEl>
                                        <p:attrNameLst>
                                          <p:attrName>ppt_w</p:attrName>
                                        </p:attrNameLst>
                                      </p:cBhvr>
                                      <p:tavLst>
                                        <p:tav tm="0">
                                          <p:val>
                                            <p:strVal val="4/3*#ppt_w"/>
                                          </p:val>
                                        </p:tav>
                                        <p:tav tm="100000">
                                          <p:val>
                                            <p:strVal val="#ppt_w"/>
                                          </p:val>
                                        </p:tav>
                                      </p:tavLst>
                                    </p:anim>
                                    <p:anim calcmode="lin" valueType="num">
                                      <p:cBhvr>
                                        <p:cTn id="132" dur="3000" fill="hold"/>
                                        <p:tgtEl>
                                          <p:spTgt spid="2"/>
                                        </p:tgtEl>
                                        <p:attrNameLst>
                                          <p:attrName>ppt_h</p:attrName>
                                        </p:attrNameLst>
                                      </p:cBhvr>
                                      <p:tavLst>
                                        <p:tav tm="0">
                                          <p:val>
                                            <p:strVal val="4/3*#ppt_h"/>
                                          </p:val>
                                        </p:tav>
                                        <p:tav tm="100000">
                                          <p:val>
                                            <p:strVal val="#ppt_h"/>
                                          </p:val>
                                        </p:tav>
                                      </p:tavLst>
                                    </p:anim>
                                  </p:childTnLst>
                                </p:cTn>
                              </p:par>
                              <p:par>
                                <p:cTn id="133" presetID="16" presetClass="entr" presetSubtype="37" fill="hold" nodeType="withEffect">
                                  <p:stCondLst>
                                    <p:cond delay="0"/>
                                  </p:stCondLst>
                                  <p:childTnLst>
                                    <p:set>
                                      <p:cBhvr>
                                        <p:cTn id="134" dur="1" fill="hold">
                                          <p:stCondLst>
                                            <p:cond delay="0"/>
                                          </p:stCondLst>
                                        </p:cTn>
                                        <p:tgtEl>
                                          <p:spTgt spid="2"/>
                                        </p:tgtEl>
                                        <p:attrNameLst>
                                          <p:attrName>style.visibility</p:attrName>
                                        </p:attrNameLst>
                                      </p:cBhvr>
                                      <p:to>
                                        <p:strVal val="visible"/>
                                      </p:to>
                                    </p:set>
                                    <p:animEffect transition="in" filter="barn(outVertical)">
                                      <p:cBhvr>
                                        <p:cTn id="135" dur="30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animBg="1"/>
    </p:bld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1 Imagen" descr="8_11.jpg"/>
          <p:cNvPicPr>
            <a:picLocks noGrp="1" noChangeAspect="1"/>
          </p:cNvPicPr>
          <p:nvPr isPhoto="1"/>
        </p:nvPicPr>
        <p:blipFill>
          <a:blip r:embed="rId2">
            <a:lum/>
          </a:blip>
          <a:stretch>
            <a:fillRect/>
          </a:stretch>
        </p:blipFill>
        <p:spPr>
          <a:xfrm>
            <a:off x="0" y="0"/>
            <a:ext cx="9144000" cy="5143500"/>
          </a:xfrm>
          <a:prstGeom prst="rect">
            <a:avLst/>
          </a:prstGeom>
          <a:noFill/>
          <a:ln>
            <a:noFill/>
          </a:ln>
        </p:spPr>
      </p:pic>
      <p:sp>
        <p:nvSpPr>
          <p:cNvPr id="3" name="2 Luna"/>
          <p:cNvSpPr/>
          <p:nvPr/>
        </p:nvSpPr>
        <p:spPr>
          <a:xfrm rot="12938070">
            <a:off x="540017" y="1328407"/>
            <a:ext cx="881572" cy="1602833"/>
          </a:xfrm>
          <a:prstGeom prst="moon">
            <a:avLst>
              <a:gd name="adj" fmla="val 32145"/>
            </a:avLst>
          </a:prstGeom>
          <a:blipFill>
            <a:blip r:embed="rId3">
              <a:duotone>
                <a:schemeClr val="accent1">
                  <a:shade val="45000"/>
                  <a:satMod val="135000"/>
                </a:schemeClr>
                <a:prstClr val="white"/>
              </a:duotone>
              <a:lum contrast="40000"/>
            </a:blip>
            <a:stretch>
              <a:fillRect/>
            </a:stretch>
          </a:blipFill>
          <a:ln w="3175">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Luna"/>
          <p:cNvSpPr/>
          <p:nvPr/>
        </p:nvSpPr>
        <p:spPr>
          <a:xfrm rot="9194214">
            <a:off x="433956" y="2420450"/>
            <a:ext cx="881572" cy="1602833"/>
          </a:xfrm>
          <a:prstGeom prst="moon">
            <a:avLst>
              <a:gd name="adj" fmla="val 32145"/>
            </a:avLst>
          </a:prstGeom>
          <a:blipFill>
            <a:blip r:embed="rId3">
              <a:duotone>
                <a:schemeClr val="accent1">
                  <a:shade val="45000"/>
                  <a:satMod val="135000"/>
                </a:schemeClr>
                <a:prstClr val="white"/>
              </a:duotone>
              <a:lum contrast="40000"/>
            </a:blip>
            <a:stretch>
              <a:fillRect/>
            </a:stretch>
          </a:blipFill>
          <a:ln w="3175">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Luna"/>
          <p:cNvSpPr/>
          <p:nvPr/>
        </p:nvSpPr>
        <p:spPr>
          <a:xfrm rot="1778328">
            <a:off x="7791668" y="2362487"/>
            <a:ext cx="881572" cy="1602833"/>
          </a:xfrm>
          <a:prstGeom prst="moon">
            <a:avLst>
              <a:gd name="adj" fmla="val 32145"/>
            </a:avLst>
          </a:prstGeom>
          <a:blipFill>
            <a:blip r:embed="rId3">
              <a:duotone>
                <a:schemeClr val="accent1">
                  <a:shade val="45000"/>
                  <a:satMod val="135000"/>
                </a:schemeClr>
                <a:prstClr val="white"/>
              </a:duotone>
              <a:lum contrast="40000"/>
            </a:blip>
            <a:stretch>
              <a:fillRect/>
            </a:stretch>
          </a:blipFill>
          <a:ln w="3175">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Luna"/>
          <p:cNvSpPr/>
          <p:nvPr/>
        </p:nvSpPr>
        <p:spPr>
          <a:xfrm rot="19595986">
            <a:off x="7747003" y="1281914"/>
            <a:ext cx="881572" cy="1602833"/>
          </a:xfrm>
          <a:prstGeom prst="moon">
            <a:avLst>
              <a:gd name="adj" fmla="val 32145"/>
            </a:avLst>
          </a:prstGeom>
          <a:blipFill>
            <a:blip r:embed="rId3">
              <a:duotone>
                <a:schemeClr val="accent1">
                  <a:shade val="45000"/>
                  <a:satMod val="135000"/>
                </a:schemeClr>
                <a:prstClr val="white"/>
              </a:duotone>
              <a:lum contrast="40000"/>
            </a:blip>
            <a:stretch>
              <a:fillRect/>
            </a:stretch>
          </a:blipFill>
          <a:ln w="3175">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Luna"/>
          <p:cNvSpPr/>
          <p:nvPr/>
        </p:nvSpPr>
        <p:spPr>
          <a:xfrm rot="1778328">
            <a:off x="7114462" y="2362486"/>
            <a:ext cx="881572" cy="1602833"/>
          </a:xfrm>
          <a:prstGeom prst="moon">
            <a:avLst>
              <a:gd name="adj" fmla="val 32145"/>
            </a:avLst>
          </a:prstGeom>
          <a:blipFill>
            <a:blip r:embed="rId3">
              <a:duotone>
                <a:schemeClr val="accent1">
                  <a:shade val="45000"/>
                  <a:satMod val="135000"/>
                </a:schemeClr>
                <a:prstClr val="white"/>
              </a:duotone>
              <a:lum contrast="40000"/>
            </a:blip>
            <a:stretch>
              <a:fillRect/>
            </a:stretch>
          </a:blipFill>
          <a:ln w="3175">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Luna"/>
          <p:cNvSpPr/>
          <p:nvPr/>
        </p:nvSpPr>
        <p:spPr>
          <a:xfrm rot="19595986">
            <a:off x="7069797" y="1281913"/>
            <a:ext cx="881572" cy="1602833"/>
          </a:xfrm>
          <a:prstGeom prst="moon">
            <a:avLst>
              <a:gd name="adj" fmla="val 32145"/>
            </a:avLst>
          </a:prstGeom>
          <a:blipFill>
            <a:blip r:embed="rId3">
              <a:duotone>
                <a:schemeClr val="accent1">
                  <a:shade val="45000"/>
                  <a:satMod val="135000"/>
                </a:schemeClr>
                <a:prstClr val="white"/>
              </a:duotone>
              <a:lum contrast="40000"/>
            </a:blip>
            <a:stretch>
              <a:fillRect/>
            </a:stretch>
          </a:blipFill>
          <a:ln w="3175">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Luna"/>
          <p:cNvSpPr/>
          <p:nvPr/>
        </p:nvSpPr>
        <p:spPr>
          <a:xfrm rot="12938070">
            <a:off x="1182925" y="1328407"/>
            <a:ext cx="881572" cy="1602833"/>
          </a:xfrm>
          <a:prstGeom prst="moon">
            <a:avLst>
              <a:gd name="adj" fmla="val 32145"/>
            </a:avLst>
          </a:prstGeom>
          <a:blipFill>
            <a:blip r:embed="rId3">
              <a:duotone>
                <a:schemeClr val="accent1">
                  <a:shade val="45000"/>
                  <a:satMod val="135000"/>
                </a:schemeClr>
                <a:prstClr val="white"/>
              </a:duotone>
              <a:lum contrast="40000"/>
            </a:blip>
            <a:stretch>
              <a:fillRect/>
            </a:stretch>
          </a:blipFill>
          <a:ln w="3175">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Luna"/>
          <p:cNvSpPr/>
          <p:nvPr/>
        </p:nvSpPr>
        <p:spPr>
          <a:xfrm rot="9194214">
            <a:off x="1076864" y="2420451"/>
            <a:ext cx="881572" cy="1602833"/>
          </a:xfrm>
          <a:prstGeom prst="moon">
            <a:avLst>
              <a:gd name="adj" fmla="val 32145"/>
            </a:avLst>
          </a:prstGeom>
          <a:blipFill>
            <a:blip r:embed="rId3">
              <a:duotone>
                <a:schemeClr val="accent1">
                  <a:shade val="45000"/>
                  <a:satMod val="135000"/>
                </a:schemeClr>
                <a:prstClr val="white"/>
              </a:duotone>
              <a:lum contrast="40000"/>
            </a:blip>
            <a:stretch>
              <a:fillRect/>
            </a:stretch>
          </a:blipFill>
          <a:ln w="3175">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Luna"/>
          <p:cNvSpPr/>
          <p:nvPr/>
        </p:nvSpPr>
        <p:spPr>
          <a:xfrm rot="12938070">
            <a:off x="1754429" y="1328407"/>
            <a:ext cx="881572" cy="1602833"/>
          </a:xfrm>
          <a:prstGeom prst="moon">
            <a:avLst>
              <a:gd name="adj" fmla="val 32145"/>
            </a:avLst>
          </a:prstGeom>
          <a:blipFill>
            <a:blip r:embed="rId3">
              <a:duotone>
                <a:schemeClr val="accent1">
                  <a:shade val="45000"/>
                  <a:satMod val="135000"/>
                </a:schemeClr>
                <a:prstClr val="white"/>
              </a:duotone>
              <a:lum contrast="40000"/>
            </a:blip>
            <a:stretch>
              <a:fillRect/>
            </a:stretch>
          </a:blipFill>
          <a:ln w="3175">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Luna"/>
          <p:cNvSpPr/>
          <p:nvPr/>
        </p:nvSpPr>
        <p:spPr>
          <a:xfrm rot="9194214">
            <a:off x="1648368" y="2420451"/>
            <a:ext cx="881572" cy="1602833"/>
          </a:xfrm>
          <a:prstGeom prst="moon">
            <a:avLst>
              <a:gd name="adj" fmla="val 32145"/>
            </a:avLst>
          </a:prstGeom>
          <a:blipFill>
            <a:blip r:embed="rId3">
              <a:duotone>
                <a:schemeClr val="accent1">
                  <a:shade val="45000"/>
                  <a:satMod val="135000"/>
                </a:schemeClr>
                <a:prstClr val="white"/>
              </a:duotone>
              <a:lum contrast="40000"/>
            </a:blip>
            <a:stretch>
              <a:fillRect/>
            </a:stretch>
          </a:blipFill>
          <a:ln w="3175">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Luna"/>
          <p:cNvSpPr/>
          <p:nvPr/>
        </p:nvSpPr>
        <p:spPr>
          <a:xfrm rot="1778328">
            <a:off x="6542958" y="2362487"/>
            <a:ext cx="881572" cy="1602833"/>
          </a:xfrm>
          <a:prstGeom prst="moon">
            <a:avLst>
              <a:gd name="adj" fmla="val 32145"/>
            </a:avLst>
          </a:prstGeom>
          <a:blipFill>
            <a:blip r:embed="rId3">
              <a:duotone>
                <a:schemeClr val="accent1">
                  <a:shade val="45000"/>
                  <a:satMod val="135000"/>
                </a:schemeClr>
                <a:prstClr val="white"/>
              </a:duotone>
              <a:lum contrast="40000"/>
            </a:blip>
            <a:stretch>
              <a:fillRect/>
            </a:stretch>
          </a:blipFill>
          <a:ln w="3175">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Luna"/>
          <p:cNvSpPr/>
          <p:nvPr/>
        </p:nvSpPr>
        <p:spPr>
          <a:xfrm rot="19595986">
            <a:off x="6498293" y="1281914"/>
            <a:ext cx="881572" cy="1602833"/>
          </a:xfrm>
          <a:prstGeom prst="moon">
            <a:avLst>
              <a:gd name="adj" fmla="val 32145"/>
            </a:avLst>
          </a:prstGeom>
          <a:blipFill>
            <a:blip r:embed="rId3">
              <a:duotone>
                <a:schemeClr val="accent1">
                  <a:shade val="45000"/>
                  <a:satMod val="135000"/>
                </a:schemeClr>
                <a:prstClr val="white"/>
              </a:duotone>
              <a:lum contrast="40000"/>
            </a:blip>
            <a:stretch>
              <a:fillRect/>
            </a:stretch>
          </a:blipFill>
          <a:ln w="3175">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Luna"/>
          <p:cNvSpPr/>
          <p:nvPr/>
        </p:nvSpPr>
        <p:spPr>
          <a:xfrm rot="12938070">
            <a:off x="2325967" y="1328405"/>
            <a:ext cx="881572" cy="1602833"/>
          </a:xfrm>
          <a:prstGeom prst="moon">
            <a:avLst>
              <a:gd name="adj" fmla="val 32145"/>
            </a:avLst>
          </a:prstGeom>
          <a:blipFill>
            <a:blip r:embed="rId3">
              <a:duotone>
                <a:schemeClr val="accent1">
                  <a:shade val="45000"/>
                  <a:satMod val="135000"/>
                </a:schemeClr>
                <a:prstClr val="white"/>
              </a:duotone>
              <a:lum contrast="40000"/>
            </a:blip>
            <a:stretch>
              <a:fillRect/>
            </a:stretch>
          </a:blipFill>
          <a:ln w="3175">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Luna"/>
          <p:cNvSpPr/>
          <p:nvPr/>
        </p:nvSpPr>
        <p:spPr>
          <a:xfrm rot="9194214">
            <a:off x="2219906" y="2420449"/>
            <a:ext cx="881572" cy="1602833"/>
          </a:xfrm>
          <a:prstGeom prst="moon">
            <a:avLst>
              <a:gd name="adj" fmla="val 32145"/>
            </a:avLst>
          </a:prstGeom>
          <a:blipFill>
            <a:blip r:embed="rId3">
              <a:duotone>
                <a:schemeClr val="accent1">
                  <a:shade val="45000"/>
                  <a:satMod val="135000"/>
                </a:schemeClr>
                <a:prstClr val="white"/>
              </a:duotone>
              <a:lum contrast="40000"/>
            </a:blip>
            <a:stretch>
              <a:fillRect/>
            </a:stretch>
          </a:blipFill>
          <a:ln w="3175">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Luna"/>
          <p:cNvSpPr/>
          <p:nvPr/>
        </p:nvSpPr>
        <p:spPr>
          <a:xfrm rot="12938070">
            <a:off x="2968875" y="1328406"/>
            <a:ext cx="881572" cy="1602833"/>
          </a:xfrm>
          <a:prstGeom prst="moon">
            <a:avLst>
              <a:gd name="adj" fmla="val 32145"/>
            </a:avLst>
          </a:prstGeom>
          <a:blipFill>
            <a:blip r:embed="rId3">
              <a:duotone>
                <a:schemeClr val="accent1">
                  <a:shade val="45000"/>
                  <a:satMod val="135000"/>
                </a:schemeClr>
                <a:prstClr val="white"/>
              </a:duotone>
              <a:lum contrast="40000"/>
            </a:blip>
            <a:stretch>
              <a:fillRect/>
            </a:stretch>
          </a:blipFill>
          <a:ln w="3175">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Luna"/>
          <p:cNvSpPr/>
          <p:nvPr/>
        </p:nvSpPr>
        <p:spPr>
          <a:xfrm rot="9194214">
            <a:off x="2862814" y="2420449"/>
            <a:ext cx="881572" cy="1602833"/>
          </a:xfrm>
          <a:prstGeom prst="moon">
            <a:avLst>
              <a:gd name="adj" fmla="val 32145"/>
            </a:avLst>
          </a:prstGeom>
          <a:blipFill>
            <a:blip r:embed="rId3">
              <a:duotone>
                <a:schemeClr val="accent1">
                  <a:shade val="45000"/>
                  <a:satMod val="135000"/>
                </a:schemeClr>
                <a:prstClr val="white"/>
              </a:duotone>
              <a:lum contrast="40000"/>
            </a:blip>
            <a:stretch>
              <a:fillRect/>
            </a:stretch>
          </a:blipFill>
          <a:ln w="3175">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Luna"/>
          <p:cNvSpPr/>
          <p:nvPr/>
        </p:nvSpPr>
        <p:spPr>
          <a:xfrm rot="12938070">
            <a:off x="3540379" y="1328406"/>
            <a:ext cx="881572" cy="1602833"/>
          </a:xfrm>
          <a:prstGeom prst="moon">
            <a:avLst>
              <a:gd name="adj" fmla="val 32145"/>
            </a:avLst>
          </a:prstGeom>
          <a:blipFill>
            <a:blip r:embed="rId3">
              <a:duotone>
                <a:schemeClr val="accent1">
                  <a:shade val="45000"/>
                  <a:satMod val="135000"/>
                </a:schemeClr>
                <a:prstClr val="white"/>
              </a:duotone>
              <a:lum contrast="40000"/>
            </a:blip>
            <a:stretch>
              <a:fillRect/>
            </a:stretch>
          </a:blipFill>
          <a:ln w="3175">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Luna"/>
          <p:cNvSpPr/>
          <p:nvPr/>
        </p:nvSpPr>
        <p:spPr>
          <a:xfrm rot="9194214">
            <a:off x="3434318" y="2420449"/>
            <a:ext cx="881572" cy="1602833"/>
          </a:xfrm>
          <a:prstGeom prst="moon">
            <a:avLst>
              <a:gd name="adj" fmla="val 32145"/>
            </a:avLst>
          </a:prstGeom>
          <a:blipFill>
            <a:blip r:embed="rId3">
              <a:duotone>
                <a:schemeClr val="accent1">
                  <a:shade val="45000"/>
                  <a:satMod val="135000"/>
                </a:schemeClr>
                <a:prstClr val="white"/>
              </a:duotone>
              <a:lum contrast="40000"/>
            </a:blip>
            <a:stretch>
              <a:fillRect/>
            </a:stretch>
          </a:blipFill>
          <a:ln w="3175">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Luna"/>
          <p:cNvSpPr/>
          <p:nvPr/>
        </p:nvSpPr>
        <p:spPr>
          <a:xfrm rot="1778328">
            <a:off x="6042893" y="2362488"/>
            <a:ext cx="881572" cy="1602833"/>
          </a:xfrm>
          <a:prstGeom prst="moon">
            <a:avLst>
              <a:gd name="adj" fmla="val 32145"/>
            </a:avLst>
          </a:prstGeom>
          <a:blipFill>
            <a:blip r:embed="rId3">
              <a:duotone>
                <a:schemeClr val="accent1">
                  <a:shade val="45000"/>
                  <a:satMod val="135000"/>
                </a:schemeClr>
                <a:prstClr val="white"/>
              </a:duotone>
              <a:lum contrast="40000"/>
            </a:blip>
            <a:stretch>
              <a:fillRect/>
            </a:stretch>
          </a:blipFill>
          <a:ln w="3175">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Luna"/>
          <p:cNvSpPr/>
          <p:nvPr/>
        </p:nvSpPr>
        <p:spPr>
          <a:xfrm rot="19595986">
            <a:off x="5998228" y="1281915"/>
            <a:ext cx="881572" cy="1602833"/>
          </a:xfrm>
          <a:prstGeom prst="moon">
            <a:avLst>
              <a:gd name="adj" fmla="val 32145"/>
            </a:avLst>
          </a:prstGeom>
          <a:blipFill>
            <a:blip r:embed="rId3">
              <a:duotone>
                <a:schemeClr val="accent1">
                  <a:shade val="45000"/>
                  <a:satMod val="135000"/>
                </a:schemeClr>
                <a:prstClr val="white"/>
              </a:duotone>
              <a:lum contrast="40000"/>
            </a:blip>
            <a:stretch>
              <a:fillRect/>
            </a:stretch>
          </a:blipFill>
          <a:ln w="3175">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Luna"/>
          <p:cNvSpPr/>
          <p:nvPr/>
        </p:nvSpPr>
        <p:spPr>
          <a:xfrm rot="1778328">
            <a:off x="5490671" y="2362486"/>
            <a:ext cx="881572" cy="1602833"/>
          </a:xfrm>
          <a:prstGeom prst="moon">
            <a:avLst>
              <a:gd name="adj" fmla="val 32145"/>
            </a:avLst>
          </a:prstGeom>
          <a:blipFill>
            <a:blip r:embed="rId3">
              <a:duotone>
                <a:schemeClr val="accent1">
                  <a:shade val="45000"/>
                  <a:satMod val="135000"/>
                </a:schemeClr>
                <a:prstClr val="white"/>
              </a:duotone>
              <a:lum contrast="40000"/>
            </a:blip>
            <a:stretch>
              <a:fillRect/>
            </a:stretch>
          </a:blipFill>
          <a:ln w="3175">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Luna"/>
          <p:cNvSpPr/>
          <p:nvPr/>
        </p:nvSpPr>
        <p:spPr>
          <a:xfrm rot="19595986">
            <a:off x="5463898" y="1281914"/>
            <a:ext cx="881572" cy="1602833"/>
          </a:xfrm>
          <a:prstGeom prst="moon">
            <a:avLst>
              <a:gd name="adj" fmla="val 32145"/>
            </a:avLst>
          </a:prstGeom>
          <a:blipFill>
            <a:blip r:embed="rId3">
              <a:duotone>
                <a:schemeClr val="accent1">
                  <a:shade val="45000"/>
                  <a:satMod val="135000"/>
                </a:schemeClr>
                <a:prstClr val="white"/>
              </a:duotone>
              <a:lum contrast="40000"/>
            </a:blip>
            <a:stretch>
              <a:fillRect/>
            </a:stretch>
          </a:blipFill>
          <a:ln w="3175">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Luna"/>
          <p:cNvSpPr/>
          <p:nvPr/>
        </p:nvSpPr>
        <p:spPr>
          <a:xfrm rot="1778328">
            <a:off x="4919168" y="2362486"/>
            <a:ext cx="881572" cy="1602833"/>
          </a:xfrm>
          <a:prstGeom prst="moon">
            <a:avLst>
              <a:gd name="adj" fmla="val 32145"/>
            </a:avLst>
          </a:prstGeom>
          <a:blipFill>
            <a:blip r:embed="rId3">
              <a:duotone>
                <a:schemeClr val="accent1">
                  <a:shade val="45000"/>
                  <a:satMod val="135000"/>
                </a:schemeClr>
                <a:prstClr val="white"/>
              </a:duotone>
              <a:lum contrast="40000"/>
            </a:blip>
            <a:stretch>
              <a:fillRect/>
            </a:stretch>
          </a:blipFill>
          <a:ln w="3175">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Luna"/>
          <p:cNvSpPr/>
          <p:nvPr/>
        </p:nvSpPr>
        <p:spPr>
          <a:xfrm rot="19595986">
            <a:off x="5035270" y="1281914"/>
            <a:ext cx="881572" cy="1602833"/>
          </a:xfrm>
          <a:prstGeom prst="moon">
            <a:avLst>
              <a:gd name="adj" fmla="val 32145"/>
            </a:avLst>
          </a:prstGeom>
          <a:blipFill>
            <a:blip r:embed="rId3">
              <a:duotone>
                <a:schemeClr val="accent1">
                  <a:shade val="45000"/>
                  <a:satMod val="135000"/>
                </a:schemeClr>
                <a:prstClr val="white"/>
              </a:duotone>
              <a:lum contrast="40000"/>
            </a:blip>
            <a:stretch>
              <a:fillRect/>
            </a:stretch>
          </a:blipFill>
          <a:ln w="3175">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Rectángulo"/>
          <p:cNvSpPr/>
          <p:nvPr/>
        </p:nvSpPr>
        <p:spPr>
          <a:xfrm>
            <a:off x="-500098" y="-357208"/>
            <a:ext cx="10001320" cy="6072230"/>
          </a:xfrm>
          <a:prstGeom prst="rect">
            <a:avLst/>
          </a:prstGeom>
          <a:gradFill flip="none" rotWithShape="1">
            <a:gsLst>
              <a:gs pos="0">
                <a:srgbClr val="3399FF"/>
              </a:gs>
              <a:gs pos="16000">
                <a:srgbClr val="00CCCC"/>
              </a:gs>
              <a:gs pos="47000">
                <a:srgbClr val="9999FF"/>
              </a:gs>
              <a:gs pos="60001">
                <a:srgbClr val="2E6792"/>
              </a:gs>
              <a:gs pos="71001">
                <a:srgbClr val="3333CC"/>
              </a:gs>
              <a:gs pos="81000">
                <a:srgbClr val="1170FF"/>
              </a:gs>
              <a:gs pos="100000">
                <a:srgbClr val="006699"/>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advTm="17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27"/>
                                        </p:tgtEl>
                                        <p:attrNameLst>
                                          <p:attrName>style.opacity</p:attrName>
                                        </p:attrNameLst>
                                      </p:cBhvr>
                                      <p:to>
                                        <p:strVal val="0"/>
                                      </p:to>
                                    </p:set>
                                    <p:animEffect filter="image" prLst="opacity: 0">
                                      <p:cBhvr rctx="IE">
                                        <p:cTn id="7" dur="indefinite"/>
                                        <p:tgtEl>
                                          <p:spTgt spid="27"/>
                                        </p:tgtEl>
                                      </p:cBhvr>
                                    </p:animEffect>
                                  </p:childTnLst>
                                </p:cTn>
                              </p:par>
                              <p:par>
                                <p:cTn id="8" presetID="2" presetClass="entr" presetSubtype="2" fill="hold" grpId="0" nodeType="withEffect">
                                  <p:stCondLst>
                                    <p:cond delay="0"/>
                                  </p:stCondLst>
                                  <p:childTnLst>
                                    <p:set>
                                      <p:cBhvr>
                                        <p:cTn id="9" dur="1" fill="hold">
                                          <p:stCondLst>
                                            <p:cond delay="0"/>
                                          </p:stCondLst>
                                        </p:cTn>
                                        <p:tgtEl>
                                          <p:spTgt spid="3"/>
                                        </p:tgtEl>
                                        <p:attrNameLst>
                                          <p:attrName>style.visibility</p:attrName>
                                        </p:attrNameLst>
                                      </p:cBhvr>
                                      <p:to>
                                        <p:strVal val="visible"/>
                                      </p:to>
                                    </p:set>
                                    <p:anim calcmode="lin" valueType="num">
                                      <p:cBhvr additive="base">
                                        <p:cTn id="10" dur="3000" fill="hold"/>
                                        <p:tgtEl>
                                          <p:spTgt spid="3"/>
                                        </p:tgtEl>
                                        <p:attrNameLst>
                                          <p:attrName>ppt_x</p:attrName>
                                        </p:attrNameLst>
                                      </p:cBhvr>
                                      <p:tavLst>
                                        <p:tav tm="0">
                                          <p:val>
                                            <p:strVal val="1+#ppt_w/2"/>
                                          </p:val>
                                        </p:tav>
                                        <p:tav tm="100000">
                                          <p:val>
                                            <p:strVal val="#ppt_x"/>
                                          </p:val>
                                        </p:tav>
                                      </p:tavLst>
                                    </p:anim>
                                    <p:anim calcmode="lin" valueType="num">
                                      <p:cBhvr additive="base">
                                        <p:cTn id="11" dur="3000" fill="hold"/>
                                        <p:tgtEl>
                                          <p:spTgt spid="3"/>
                                        </p:tgtEl>
                                        <p:attrNameLst>
                                          <p:attrName>ppt_y</p:attrName>
                                        </p:attrNameLst>
                                      </p:cBhvr>
                                      <p:tavLst>
                                        <p:tav tm="0">
                                          <p:val>
                                            <p:strVal val="#ppt_y"/>
                                          </p:val>
                                        </p:tav>
                                        <p:tav tm="100000">
                                          <p:val>
                                            <p:strVal val="#ppt_y"/>
                                          </p:val>
                                        </p:tav>
                                      </p:tavLst>
                                    </p:anim>
                                  </p:childTnLst>
                                </p:cTn>
                              </p:par>
                              <p:par>
                                <p:cTn id="12" presetID="2" presetClass="entr" presetSubtype="2" fill="hold" grpId="0" nodeType="withEffect">
                                  <p:stCondLst>
                                    <p:cond delay="0"/>
                                  </p:stCondLst>
                                  <p:childTnLst>
                                    <p:set>
                                      <p:cBhvr>
                                        <p:cTn id="13" dur="1" fill="hold">
                                          <p:stCondLst>
                                            <p:cond delay="0"/>
                                          </p:stCondLst>
                                        </p:cTn>
                                        <p:tgtEl>
                                          <p:spTgt spid="4"/>
                                        </p:tgtEl>
                                        <p:attrNameLst>
                                          <p:attrName>style.visibility</p:attrName>
                                        </p:attrNameLst>
                                      </p:cBhvr>
                                      <p:to>
                                        <p:strVal val="visible"/>
                                      </p:to>
                                    </p:set>
                                    <p:anim calcmode="lin" valueType="num">
                                      <p:cBhvr additive="base">
                                        <p:cTn id="14" dur="3000" fill="hold"/>
                                        <p:tgtEl>
                                          <p:spTgt spid="4"/>
                                        </p:tgtEl>
                                        <p:attrNameLst>
                                          <p:attrName>ppt_x</p:attrName>
                                        </p:attrNameLst>
                                      </p:cBhvr>
                                      <p:tavLst>
                                        <p:tav tm="0">
                                          <p:val>
                                            <p:strVal val="1+#ppt_w/2"/>
                                          </p:val>
                                        </p:tav>
                                        <p:tav tm="100000">
                                          <p:val>
                                            <p:strVal val="#ppt_x"/>
                                          </p:val>
                                        </p:tav>
                                      </p:tavLst>
                                    </p:anim>
                                    <p:anim calcmode="lin" valueType="num">
                                      <p:cBhvr additive="base">
                                        <p:cTn id="15" dur="3000" fill="hold"/>
                                        <p:tgtEl>
                                          <p:spTgt spid="4"/>
                                        </p:tgtEl>
                                        <p:attrNameLst>
                                          <p:attrName>ppt_y</p:attrName>
                                        </p:attrNameLst>
                                      </p:cBhvr>
                                      <p:tavLst>
                                        <p:tav tm="0">
                                          <p:val>
                                            <p:strVal val="#ppt_y"/>
                                          </p:val>
                                        </p:tav>
                                        <p:tav tm="100000">
                                          <p:val>
                                            <p:strVal val="#ppt_y"/>
                                          </p:val>
                                        </p:tav>
                                      </p:tavLst>
                                    </p:anim>
                                  </p:childTnLst>
                                </p:cTn>
                              </p:par>
                              <p:par>
                                <p:cTn id="16" presetID="2" presetClass="entr" presetSubtype="2" fill="hold" grpId="0" nodeType="withEffect">
                                  <p:stCondLst>
                                    <p:cond delay="0"/>
                                  </p:stCondLst>
                                  <p:childTnLst>
                                    <p:set>
                                      <p:cBhvr>
                                        <p:cTn id="17" dur="1" fill="hold">
                                          <p:stCondLst>
                                            <p:cond delay="0"/>
                                          </p:stCondLst>
                                        </p:cTn>
                                        <p:tgtEl>
                                          <p:spTgt spid="9"/>
                                        </p:tgtEl>
                                        <p:attrNameLst>
                                          <p:attrName>style.visibility</p:attrName>
                                        </p:attrNameLst>
                                      </p:cBhvr>
                                      <p:to>
                                        <p:strVal val="visible"/>
                                      </p:to>
                                    </p:set>
                                    <p:anim calcmode="lin" valueType="num">
                                      <p:cBhvr additive="base">
                                        <p:cTn id="18" dur="3000" fill="hold"/>
                                        <p:tgtEl>
                                          <p:spTgt spid="9"/>
                                        </p:tgtEl>
                                        <p:attrNameLst>
                                          <p:attrName>ppt_x</p:attrName>
                                        </p:attrNameLst>
                                      </p:cBhvr>
                                      <p:tavLst>
                                        <p:tav tm="0">
                                          <p:val>
                                            <p:strVal val="1+#ppt_w/2"/>
                                          </p:val>
                                        </p:tav>
                                        <p:tav tm="100000">
                                          <p:val>
                                            <p:strVal val="#ppt_x"/>
                                          </p:val>
                                        </p:tav>
                                      </p:tavLst>
                                    </p:anim>
                                    <p:anim calcmode="lin" valueType="num">
                                      <p:cBhvr additive="base">
                                        <p:cTn id="19" dur="3000" fill="hold"/>
                                        <p:tgtEl>
                                          <p:spTgt spid="9"/>
                                        </p:tgtEl>
                                        <p:attrNameLst>
                                          <p:attrName>ppt_y</p:attrName>
                                        </p:attrNameLst>
                                      </p:cBhvr>
                                      <p:tavLst>
                                        <p:tav tm="0">
                                          <p:val>
                                            <p:strVal val="#ppt_y"/>
                                          </p:val>
                                        </p:tav>
                                        <p:tav tm="100000">
                                          <p:val>
                                            <p:strVal val="#ppt_y"/>
                                          </p:val>
                                        </p:tav>
                                      </p:tavLst>
                                    </p:anim>
                                  </p:childTnLst>
                                </p:cTn>
                              </p:par>
                              <p:par>
                                <p:cTn id="20" presetID="2" presetClass="entr" presetSubtype="2" fill="hold" grpId="0" nodeType="withEffect">
                                  <p:stCondLst>
                                    <p:cond delay="0"/>
                                  </p:stCondLst>
                                  <p:childTnLst>
                                    <p:set>
                                      <p:cBhvr>
                                        <p:cTn id="21" dur="1" fill="hold">
                                          <p:stCondLst>
                                            <p:cond delay="0"/>
                                          </p:stCondLst>
                                        </p:cTn>
                                        <p:tgtEl>
                                          <p:spTgt spid="10"/>
                                        </p:tgtEl>
                                        <p:attrNameLst>
                                          <p:attrName>style.visibility</p:attrName>
                                        </p:attrNameLst>
                                      </p:cBhvr>
                                      <p:to>
                                        <p:strVal val="visible"/>
                                      </p:to>
                                    </p:set>
                                    <p:anim calcmode="lin" valueType="num">
                                      <p:cBhvr additive="base">
                                        <p:cTn id="22" dur="3000" fill="hold"/>
                                        <p:tgtEl>
                                          <p:spTgt spid="10"/>
                                        </p:tgtEl>
                                        <p:attrNameLst>
                                          <p:attrName>ppt_x</p:attrName>
                                        </p:attrNameLst>
                                      </p:cBhvr>
                                      <p:tavLst>
                                        <p:tav tm="0">
                                          <p:val>
                                            <p:strVal val="1+#ppt_w/2"/>
                                          </p:val>
                                        </p:tav>
                                        <p:tav tm="100000">
                                          <p:val>
                                            <p:strVal val="#ppt_x"/>
                                          </p:val>
                                        </p:tav>
                                      </p:tavLst>
                                    </p:anim>
                                    <p:anim calcmode="lin" valueType="num">
                                      <p:cBhvr additive="base">
                                        <p:cTn id="23" dur="3000" fill="hold"/>
                                        <p:tgtEl>
                                          <p:spTgt spid="10"/>
                                        </p:tgtEl>
                                        <p:attrNameLst>
                                          <p:attrName>ppt_y</p:attrName>
                                        </p:attrNameLst>
                                      </p:cBhvr>
                                      <p:tavLst>
                                        <p:tav tm="0">
                                          <p:val>
                                            <p:strVal val="#ppt_y"/>
                                          </p:val>
                                        </p:tav>
                                        <p:tav tm="100000">
                                          <p:val>
                                            <p:strVal val="#ppt_y"/>
                                          </p:val>
                                        </p:tav>
                                      </p:tavLst>
                                    </p:anim>
                                  </p:childTnLst>
                                </p:cTn>
                              </p:par>
                              <p:par>
                                <p:cTn id="24" presetID="2" presetClass="entr" presetSubtype="2" fill="hold" grpId="0" nodeType="withEffect">
                                  <p:stCondLst>
                                    <p:cond delay="0"/>
                                  </p:stCondLst>
                                  <p:childTnLst>
                                    <p:set>
                                      <p:cBhvr>
                                        <p:cTn id="25" dur="1" fill="hold">
                                          <p:stCondLst>
                                            <p:cond delay="0"/>
                                          </p:stCondLst>
                                        </p:cTn>
                                        <p:tgtEl>
                                          <p:spTgt spid="11"/>
                                        </p:tgtEl>
                                        <p:attrNameLst>
                                          <p:attrName>style.visibility</p:attrName>
                                        </p:attrNameLst>
                                      </p:cBhvr>
                                      <p:to>
                                        <p:strVal val="visible"/>
                                      </p:to>
                                    </p:set>
                                    <p:anim calcmode="lin" valueType="num">
                                      <p:cBhvr additive="base">
                                        <p:cTn id="26" dur="3000" fill="hold"/>
                                        <p:tgtEl>
                                          <p:spTgt spid="11"/>
                                        </p:tgtEl>
                                        <p:attrNameLst>
                                          <p:attrName>ppt_x</p:attrName>
                                        </p:attrNameLst>
                                      </p:cBhvr>
                                      <p:tavLst>
                                        <p:tav tm="0">
                                          <p:val>
                                            <p:strVal val="1+#ppt_w/2"/>
                                          </p:val>
                                        </p:tav>
                                        <p:tav tm="100000">
                                          <p:val>
                                            <p:strVal val="#ppt_x"/>
                                          </p:val>
                                        </p:tav>
                                      </p:tavLst>
                                    </p:anim>
                                    <p:anim calcmode="lin" valueType="num">
                                      <p:cBhvr additive="base">
                                        <p:cTn id="27" dur="3000" fill="hold"/>
                                        <p:tgtEl>
                                          <p:spTgt spid="11"/>
                                        </p:tgtEl>
                                        <p:attrNameLst>
                                          <p:attrName>ppt_y</p:attrName>
                                        </p:attrNameLst>
                                      </p:cBhvr>
                                      <p:tavLst>
                                        <p:tav tm="0">
                                          <p:val>
                                            <p:strVal val="#ppt_y"/>
                                          </p:val>
                                        </p:tav>
                                        <p:tav tm="100000">
                                          <p:val>
                                            <p:strVal val="#ppt_y"/>
                                          </p:val>
                                        </p:tav>
                                      </p:tavLst>
                                    </p:anim>
                                  </p:childTnLst>
                                </p:cTn>
                              </p:par>
                              <p:par>
                                <p:cTn id="28" presetID="2" presetClass="entr" presetSubtype="2" fill="hold" grpId="0" nodeType="withEffect">
                                  <p:stCondLst>
                                    <p:cond delay="0"/>
                                  </p:stCondLst>
                                  <p:childTnLst>
                                    <p:set>
                                      <p:cBhvr>
                                        <p:cTn id="29" dur="1" fill="hold">
                                          <p:stCondLst>
                                            <p:cond delay="0"/>
                                          </p:stCondLst>
                                        </p:cTn>
                                        <p:tgtEl>
                                          <p:spTgt spid="12"/>
                                        </p:tgtEl>
                                        <p:attrNameLst>
                                          <p:attrName>style.visibility</p:attrName>
                                        </p:attrNameLst>
                                      </p:cBhvr>
                                      <p:to>
                                        <p:strVal val="visible"/>
                                      </p:to>
                                    </p:set>
                                    <p:anim calcmode="lin" valueType="num">
                                      <p:cBhvr additive="base">
                                        <p:cTn id="30" dur="3000" fill="hold"/>
                                        <p:tgtEl>
                                          <p:spTgt spid="12"/>
                                        </p:tgtEl>
                                        <p:attrNameLst>
                                          <p:attrName>ppt_x</p:attrName>
                                        </p:attrNameLst>
                                      </p:cBhvr>
                                      <p:tavLst>
                                        <p:tav tm="0">
                                          <p:val>
                                            <p:strVal val="1+#ppt_w/2"/>
                                          </p:val>
                                        </p:tav>
                                        <p:tav tm="100000">
                                          <p:val>
                                            <p:strVal val="#ppt_x"/>
                                          </p:val>
                                        </p:tav>
                                      </p:tavLst>
                                    </p:anim>
                                    <p:anim calcmode="lin" valueType="num">
                                      <p:cBhvr additive="base">
                                        <p:cTn id="31" dur="3000" fill="hold"/>
                                        <p:tgtEl>
                                          <p:spTgt spid="12"/>
                                        </p:tgtEl>
                                        <p:attrNameLst>
                                          <p:attrName>ppt_y</p:attrName>
                                        </p:attrNameLst>
                                      </p:cBhvr>
                                      <p:tavLst>
                                        <p:tav tm="0">
                                          <p:val>
                                            <p:strVal val="#ppt_y"/>
                                          </p:val>
                                        </p:tav>
                                        <p:tav tm="100000">
                                          <p:val>
                                            <p:strVal val="#ppt_y"/>
                                          </p:val>
                                        </p:tav>
                                      </p:tavLst>
                                    </p:anim>
                                  </p:childTnLst>
                                </p:cTn>
                              </p:par>
                              <p:par>
                                <p:cTn id="32" presetID="2" presetClass="entr" presetSubtype="2" fill="hold" grpId="0" nodeType="withEffect">
                                  <p:stCondLst>
                                    <p:cond delay="0"/>
                                  </p:stCondLst>
                                  <p:childTnLst>
                                    <p:set>
                                      <p:cBhvr>
                                        <p:cTn id="33" dur="1" fill="hold">
                                          <p:stCondLst>
                                            <p:cond delay="0"/>
                                          </p:stCondLst>
                                        </p:cTn>
                                        <p:tgtEl>
                                          <p:spTgt spid="15"/>
                                        </p:tgtEl>
                                        <p:attrNameLst>
                                          <p:attrName>style.visibility</p:attrName>
                                        </p:attrNameLst>
                                      </p:cBhvr>
                                      <p:to>
                                        <p:strVal val="visible"/>
                                      </p:to>
                                    </p:set>
                                    <p:anim calcmode="lin" valueType="num">
                                      <p:cBhvr additive="base">
                                        <p:cTn id="34" dur="3000" fill="hold"/>
                                        <p:tgtEl>
                                          <p:spTgt spid="15"/>
                                        </p:tgtEl>
                                        <p:attrNameLst>
                                          <p:attrName>ppt_x</p:attrName>
                                        </p:attrNameLst>
                                      </p:cBhvr>
                                      <p:tavLst>
                                        <p:tav tm="0">
                                          <p:val>
                                            <p:strVal val="1+#ppt_w/2"/>
                                          </p:val>
                                        </p:tav>
                                        <p:tav tm="100000">
                                          <p:val>
                                            <p:strVal val="#ppt_x"/>
                                          </p:val>
                                        </p:tav>
                                      </p:tavLst>
                                    </p:anim>
                                    <p:anim calcmode="lin" valueType="num">
                                      <p:cBhvr additive="base">
                                        <p:cTn id="35" dur="3000" fill="hold"/>
                                        <p:tgtEl>
                                          <p:spTgt spid="15"/>
                                        </p:tgtEl>
                                        <p:attrNameLst>
                                          <p:attrName>ppt_y</p:attrName>
                                        </p:attrNameLst>
                                      </p:cBhvr>
                                      <p:tavLst>
                                        <p:tav tm="0">
                                          <p:val>
                                            <p:strVal val="#ppt_y"/>
                                          </p:val>
                                        </p:tav>
                                        <p:tav tm="100000">
                                          <p:val>
                                            <p:strVal val="#ppt_y"/>
                                          </p:val>
                                        </p:tav>
                                      </p:tavLst>
                                    </p:anim>
                                  </p:childTnLst>
                                </p:cTn>
                              </p:par>
                              <p:par>
                                <p:cTn id="36" presetID="2" presetClass="entr" presetSubtype="2" fill="hold" grpId="0" nodeType="withEffect">
                                  <p:stCondLst>
                                    <p:cond delay="0"/>
                                  </p:stCondLst>
                                  <p:childTnLst>
                                    <p:set>
                                      <p:cBhvr>
                                        <p:cTn id="37" dur="1" fill="hold">
                                          <p:stCondLst>
                                            <p:cond delay="0"/>
                                          </p:stCondLst>
                                        </p:cTn>
                                        <p:tgtEl>
                                          <p:spTgt spid="16"/>
                                        </p:tgtEl>
                                        <p:attrNameLst>
                                          <p:attrName>style.visibility</p:attrName>
                                        </p:attrNameLst>
                                      </p:cBhvr>
                                      <p:to>
                                        <p:strVal val="visible"/>
                                      </p:to>
                                    </p:set>
                                    <p:anim calcmode="lin" valueType="num">
                                      <p:cBhvr additive="base">
                                        <p:cTn id="38" dur="3000" fill="hold"/>
                                        <p:tgtEl>
                                          <p:spTgt spid="16"/>
                                        </p:tgtEl>
                                        <p:attrNameLst>
                                          <p:attrName>ppt_x</p:attrName>
                                        </p:attrNameLst>
                                      </p:cBhvr>
                                      <p:tavLst>
                                        <p:tav tm="0">
                                          <p:val>
                                            <p:strVal val="1+#ppt_w/2"/>
                                          </p:val>
                                        </p:tav>
                                        <p:tav tm="100000">
                                          <p:val>
                                            <p:strVal val="#ppt_x"/>
                                          </p:val>
                                        </p:tav>
                                      </p:tavLst>
                                    </p:anim>
                                    <p:anim calcmode="lin" valueType="num">
                                      <p:cBhvr additive="base">
                                        <p:cTn id="39" dur="3000" fill="hold"/>
                                        <p:tgtEl>
                                          <p:spTgt spid="16"/>
                                        </p:tgtEl>
                                        <p:attrNameLst>
                                          <p:attrName>ppt_y</p:attrName>
                                        </p:attrNameLst>
                                      </p:cBhvr>
                                      <p:tavLst>
                                        <p:tav tm="0">
                                          <p:val>
                                            <p:strVal val="#ppt_y"/>
                                          </p:val>
                                        </p:tav>
                                        <p:tav tm="100000">
                                          <p:val>
                                            <p:strVal val="#ppt_y"/>
                                          </p:val>
                                        </p:tav>
                                      </p:tavLst>
                                    </p:anim>
                                  </p:childTnLst>
                                </p:cTn>
                              </p:par>
                              <p:par>
                                <p:cTn id="40" presetID="2" presetClass="entr" presetSubtype="2" fill="hold" grpId="0" nodeType="withEffect">
                                  <p:stCondLst>
                                    <p:cond delay="0"/>
                                  </p:stCondLst>
                                  <p:childTnLst>
                                    <p:set>
                                      <p:cBhvr>
                                        <p:cTn id="41" dur="1" fill="hold">
                                          <p:stCondLst>
                                            <p:cond delay="0"/>
                                          </p:stCondLst>
                                        </p:cTn>
                                        <p:tgtEl>
                                          <p:spTgt spid="17"/>
                                        </p:tgtEl>
                                        <p:attrNameLst>
                                          <p:attrName>style.visibility</p:attrName>
                                        </p:attrNameLst>
                                      </p:cBhvr>
                                      <p:to>
                                        <p:strVal val="visible"/>
                                      </p:to>
                                    </p:set>
                                    <p:anim calcmode="lin" valueType="num">
                                      <p:cBhvr additive="base">
                                        <p:cTn id="42" dur="3000" fill="hold"/>
                                        <p:tgtEl>
                                          <p:spTgt spid="17"/>
                                        </p:tgtEl>
                                        <p:attrNameLst>
                                          <p:attrName>ppt_x</p:attrName>
                                        </p:attrNameLst>
                                      </p:cBhvr>
                                      <p:tavLst>
                                        <p:tav tm="0">
                                          <p:val>
                                            <p:strVal val="1+#ppt_w/2"/>
                                          </p:val>
                                        </p:tav>
                                        <p:tav tm="100000">
                                          <p:val>
                                            <p:strVal val="#ppt_x"/>
                                          </p:val>
                                        </p:tav>
                                      </p:tavLst>
                                    </p:anim>
                                    <p:anim calcmode="lin" valueType="num">
                                      <p:cBhvr additive="base">
                                        <p:cTn id="43" dur="3000" fill="hold"/>
                                        <p:tgtEl>
                                          <p:spTgt spid="17"/>
                                        </p:tgtEl>
                                        <p:attrNameLst>
                                          <p:attrName>ppt_y</p:attrName>
                                        </p:attrNameLst>
                                      </p:cBhvr>
                                      <p:tavLst>
                                        <p:tav tm="0">
                                          <p:val>
                                            <p:strVal val="#ppt_y"/>
                                          </p:val>
                                        </p:tav>
                                        <p:tav tm="100000">
                                          <p:val>
                                            <p:strVal val="#ppt_y"/>
                                          </p:val>
                                        </p:tav>
                                      </p:tavLst>
                                    </p:anim>
                                  </p:childTnLst>
                                </p:cTn>
                              </p:par>
                              <p:par>
                                <p:cTn id="44" presetID="2" presetClass="entr" presetSubtype="2" fill="hold" grpId="0" nodeType="withEffect">
                                  <p:stCondLst>
                                    <p:cond delay="0"/>
                                  </p:stCondLst>
                                  <p:childTnLst>
                                    <p:set>
                                      <p:cBhvr>
                                        <p:cTn id="45" dur="1" fill="hold">
                                          <p:stCondLst>
                                            <p:cond delay="0"/>
                                          </p:stCondLst>
                                        </p:cTn>
                                        <p:tgtEl>
                                          <p:spTgt spid="18"/>
                                        </p:tgtEl>
                                        <p:attrNameLst>
                                          <p:attrName>style.visibility</p:attrName>
                                        </p:attrNameLst>
                                      </p:cBhvr>
                                      <p:to>
                                        <p:strVal val="visible"/>
                                      </p:to>
                                    </p:set>
                                    <p:anim calcmode="lin" valueType="num">
                                      <p:cBhvr additive="base">
                                        <p:cTn id="46" dur="3000" fill="hold"/>
                                        <p:tgtEl>
                                          <p:spTgt spid="18"/>
                                        </p:tgtEl>
                                        <p:attrNameLst>
                                          <p:attrName>ppt_x</p:attrName>
                                        </p:attrNameLst>
                                      </p:cBhvr>
                                      <p:tavLst>
                                        <p:tav tm="0">
                                          <p:val>
                                            <p:strVal val="1+#ppt_w/2"/>
                                          </p:val>
                                        </p:tav>
                                        <p:tav tm="100000">
                                          <p:val>
                                            <p:strVal val="#ppt_x"/>
                                          </p:val>
                                        </p:tav>
                                      </p:tavLst>
                                    </p:anim>
                                    <p:anim calcmode="lin" valueType="num">
                                      <p:cBhvr additive="base">
                                        <p:cTn id="47" dur="3000" fill="hold"/>
                                        <p:tgtEl>
                                          <p:spTgt spid="18"/>
                                        </p:tgtEl>
                                        <p:attrNameLst>
                                          <p:attrName>ppt_y</p:attrName>
                                        </p:attrNameLst>
                                      </p:cBhvr>
                                      <p:tavLst>
                                        <p:tav tm="0">
                                          <p:val>
                                            <p:strVal val="#ppt_y"/>
                                          </p:val>
                                        </p:tav>
                                        <p:tav tm="100000">
                                          <p:val>
                                            <p:strVal val="#ppt_y"/>
                                          </p:val>
                                        </p:tav>
                                      </p:tavLst>
                                    </p:anim>
                                  </p:childTnLst>
                                </p:cTn>
                              </p:par>
                              <p:par>
                                <p:cTn id="48" presetID="2" presetClass="entr" presetSubtype="2" fill="hold" grpId="0" nodeType="withEffect">
                                  <p:stCondLst>
                                    <p:cond delay="0"/>
                                  </p:stCondLst>
                                  <p:childTnLst>
                                    <p:set>
                                      <p:cBhvr>
                                        <p:cTn id="49" dur="1" fill="hold">
                                          <p:stCondLst>
                                            <p:cond delay="0"/>
                                          </p:stCondLst>
                                        </p:cTn>
                                        <p:tgtEl>
                                          <p:spTgt spid="19"/>
                                        </p:tgtEl>
                                        <p:attrNameLst>
                                          <p:attrName>style.visibility</p:attrName>
                                        </p:attrNameLst>
                                      </p:cBhvr>
                                      <p:to>
                                        <p:strVal val="visible"/>
                                      </p:to>
                                    </p:set>
                                    <p:anim calcmode="lin" valueType="num">
                                      <p:cBhvr additive="base">
                                        <p:cTn id="50" dur="3000" fill="hold"/>
                                        <p:tgtEl>
                                          <p:spTgt spid="19"/>
                                        </p:tgtEl>
                                        <p:attrNameLst>
                                          <p:attrName>ppt_x</p:attrName>
                                        </p:attrNameLst>
                                      </p:cBhvr>
                                      <p:tavLst>
                                        <p:tav tm="0">
                                          <p:val>
                                            <p:strVal val="1+#ppt_w/2"/>
                                          </p:val>
                                        </p:tav>
                                        <p:tav tm="100000">
                                          <p:val>
                                            <p:strVal val="#ppt_x"/>
                                          </p:val>
                                        </p:tav>
                                      </p:tavLst>
                                    </p:anim>
                                    <p:anim calcmode="lin" valueType="num">
                                      <p:cBhvr additive="base">
                                        <p:cTn id="51" dur="3000" fill="hold"/>
                                        <p:tgtEl>
                                          <p:spTgt spid="19"/>
                                        </p:tgtEl>
                                        <p:attrNameLst>
                                          <p:attrName>ppt_y</p:attrName>
                                        </p:attrNameLst>
                                      </p:cBhvr>
                                      <p:tavLst>
                                        <p:tav tm="0">
                                          <p:val>
                                            <p:strVal val="#ppt_y"/>
                                          </p:val>
                                        </p:tav>
                                        <p:tav tm="100000">
                                          <p:val>
                                            <p:strVal val="#ppt_y"/>
                                          </p:val>
                                        </p:tav>
                                      </p:tavLst>
                                    </p:anim>
                                  </p:childTnLst>
                                </p:cTn>
                              </p:par>
                              <p:par>
                                <p:cTn id="52" presetID="2" presetClass="entr" presetSubtype="2" fill="hold" grpId="0" nodeType="withEffect">
                                  <p:stCondLst>
                                    <p:cond delay="0"/>
                                  </p:stCondLst>
                                  <p:childTnLst>
                                    <p:set>
                                      <p:cBhvr>
                                        <p:cTn id="53" dur="1" fill="hold">
                                          <p:stCondLst>
                                            <p:cond delay="0"/>
                                          </p:stCondLst>
                                        </p:cTn>
                                        <p:tgtEl>
                                          <p:spTgt spid="20"/>
                                        </p:tgtEl>
                                        <p:attrNameLst>
                                          <p:attrName>style.visibility</p:attrName>
                                        </p:attrNameLst>
                                      </p:cBhvr>
                                      <p:to>
                                        <p:strVal val="visible"/>
                                      </p:to>
                                    </p:set>
                                    <p:anim calcmode="lin" valueType="num">
                                      <p:cBhvr additive="base">
                                        <p:cTn id="54" dur="3000" fill="hold"/>
                                        <p:tgtEl>
                                          <p:spTgt spid="20"/>
                                        </p:tgtEl>
                                        <p:attrNameLst>
                                          <p:attrName>ppt_x</p:attrName>
                                        </p:attrNameLst>
                                      </p:cBhvr>
                                      <p:tavLst>
                                        <p:tav tm="0">
                                          <p:val>
                                            <p:strVal val="1+#ppt_w/2"/>
                                          </p:val>
                                        </p:tav>
                                        <p:tav tm="100000">
                                          <p:val>
                                            <p:strVal val="#ppt_x"/>
                                          </p:val>
                                        </p:tav>
                                      </p:tavLst>
                                    </p:anim>
                                    <p:anim calcmode="lin" valueType="num">
                                      <p:cBhvr additive="base">
                                        <p:cTn id="55" dur="3000" fill="hold"/>
                                        <p:tgtEl>
                                          <p:spTgt spid="20"/>
                                        </p:tgtEl>
                                        <p:attrNameLst>
                                          <p:attrName>ppt_y</p:attrName>
                                        </p:attrNameLst>
                                      </p:cBhvr>
                                      <p:tavLst>
                                        <p:tav tm="0">
                                          <p:val>
                                            <p:strVal val="#ppt_y"/>
                                          </p:val>
                                        </p:tav>
                                        <p:tav tm="100000">
                                          <p:val>
                                            <p:strVal val="#ppt_y"/>
                                          </p:val>
                                        </p:tav>
                                      </p:tavLst>
                                    </p:anim>
                                  </p:childTnLst>
                                </p:cTn>
                              </p:par>
                              <p:par>
                                <p:cTn id="56" presetID="2" presetClass="entr" presetSubtype="8" fill="hold" grpId="0" nodeType="withEffect">
                                  <p:stCondLst>
                                    <p:cond delay="0"/>
                                  </p:stCondLst>
                                  <p:childTnLst>
                                    <p:set>
                                      <p:cBhvr>
                                        <p:cTn id="57" dur="1" fill="hold">
                                          <p:stCondLst>
                                            <p:cond delay="0"/>
                                          </p:stCondLst>
                                        </p:cTn>
                                        <p:tgtEl>
                                          <p:spTgt spid="5"/>
                                        </p:tgtEl>
                                        <p:attrNameLst>
                                          <p:attrName>style.visibility</p:attrName>
                                        </p:attrNameLst>
                                      </p:cBhvr>
                                      <p:to>
                                        <p:strVal val="visible"/>
                                      </p:to>
                                    </p:set>
                                    <p:anim calcmode="lin" valueType="num">
                                      <p:cBhvr additive="base">
                                        <p:cTn id="58" dur="3000" fill="hold"/>
                                        <p:tgtEl>
                                          <p:spTgt spid="5"/>
                                        </p:tgtEl>
                                        <p:attrNameLst>
                                          <p:attrName>ppt_x</p:attrName>
                                        </p:attrNameLst>
                                      </p:cBhvr>
                                      <p:tavLst>
                                        <p:tav tm="0">
                                          <p:val>
                                            <p:strVal val="0-#ppt_w/2"/>
                                          </p:val>
                                        </p:tav>
                                        <p:tav tm="100000">
                                          <p:val>
                                            <p:strVal val="#ppt_x"/>
                                          </p:val>
                                        </p:tav>
                                      </p:tavLst>
                                    </p:anim>
                                    <p:anim calcmode="lin" valueType="num">
                                      <p:cBhvr additive="base">
                                        <p:cTn id="59" dur="3000" fill="hold"/>
                                        <p:tgtEl>
                                          <p:spTgt spid="5"/>
                                        </p:tgtEl>
                                        <p:attrNameLst>
                                          <p:attrName>ppt_y</p:attrName>
                                        </p:attrNameLst>
                                      </p:cBhvr>
                                      <p:tavLst>
                                        <p:tav tm="0">
                                          <p:val>
                                            <p:strVal val="#ppt_y"/>
                                          </p:val>
                                        </p:tav>
                                        <p:tav tm="100000">
                                          <p:val>
                                            <p:strVal val="#ppt_y"/>
                                          </p:val>
                                        </p:tav>
                                      </p:tavLst>
                                    </p:anim>
                                  </p:childTnLst>
                                </p:cTn>
                              </p:par>
                              <p:par>
                                <p:cTn id="60" presetID="2" presetClass="entr" presetSubtype="8" fill="hold" grpId="0" nodeType="withEffect">
                                  <p:stCondLst>
                                    <p:cond delay="0"/>
                                  </p:stCondLst>
                                  <p:childTnLst>
                                    <p:set>
                                      <p:cBhvr>
                                        <p:cTn id="61" dur="1" fill="hold">
                                          <p:stCondLst>
                                            <p:cond delay="0"/>
                                          </p:stCondLst>
                                        </p:cTn>
                                        <p:tgtEl>
                                          <p:spTgt spid="6"/>
                                        </p:tgtEl>
                                        <p:attrNameLst>
                                          <p:attrName>style.visibility</p:attrName>
                                        </p:attrNameLst>
                                      </p:cBhvr>
                                      <p:to>
                                        <p:strVal val="visible"/>
                                      </p:to>
                                    </p:set>
                                    <p:anim calcmode="lin" valueType="num">
                                      <p:cBhvr additive="base">
                                        <p:cTn id="62" dur="3000" fill="hold"/>
                                        <p:tgtEl>
                                          <p:spTgt spid="6"/>
                                        </p:tgtEl>
                                        <p:attrNameLst>
                                          <p:attrName>ppt_x</p:attrName>
                                        </p:attrNameLst>
                                      </p:cBhvr>
                                      <p:tavLst>
                                        <p:tav tm="0">
                                          <p:val>
                                            <p:strVal val="0-#ppt_w/2"/>
                                          </p:val>
                                        </p:tav>
                                        <p:tav tm="100000">
                                          <p:val>
                                            <p:strVal val="#ppt_x"/>
                                          </p:val>
                                        </p:tav>
                                      </p:tavLst>
                                    </p:anim>
                                    <p:anim calcmode="lin" valueType="num">
                                      <p:cBhvr additive="base">
                                        <p:cTn id="63" dur="3000" fill="hold"/>
                                        <p:tgtEl>
                                          <p:spTgt spid="6"/>
                                        </p:tgtEl>
                                        <p:attrNameLst>
                                          <p:attrName>ppt_y</p:attrName>
                                        </p:attrNameLst>
                                      </p:cBhvr>
                                      <p:tavLst>
                                        <p:tav tm="0">
                                          <p:val>
                                            <p:strVal val="#ppt_y"/>
                                          </p:val>
                                        </p:tav>
                                        <p:tav tm="100000">
                                          <p:val>
                                            <p:strVal val="#ppt_y"/>
                                          </p:val>
                                        </p:tav>
                                      </p:tavLst>
                                    </p:anim>
                                  </p:childTnLst>
                                </p:cTn>
                              </p:par>
                              <p:par>
                                <p:cTn id="64" presetID="2" presetClass="entr" presetSubtype="8" fill="hold" grpId="0" nodeType="withEffect">
                                  <p:stCondLst>
                                    <p:cond delay="0"/>
                                  </p:stCondLst>
                                  <p:childTnLst>
                                    <p:set>
                                      <p:cBhvr>
                                        <p:cTn id="65" dur="1" fill="hold">
                                          <p:stCondLst>
                                            <p:cond delay="0"/>
                                          </p:stCondLst>
                                        </p:cTn>
                                        <p:tgtEl>
                                          <p:spTgt spid="7"/>
                                        </p:tgtEl>
                                        <p:attrNameLst>
                                          <p:attrName>style.visibility</p:attrName>
                                        </p:attrNameLst>
                                      </p:cBhvr>
                                      <p:to>
                                        <p:strVal val="visible"/>
                                      </p:to>
                                    </p:set>
                                    <p:anim calcmode="lin" valueType="num">
                                      <p:cBhvr additive="base">
                                        <p:cTn id="66" dur="3000" fill="hold"/>
                                        <p:tgtEl>
                                          <p:spTgt spid="7"/>
                                        </p:tgtEl>
                                        <p:attrNameLst>
                                          <p:attrName>ppt_x</p:attrName>
                                        </p:attrNameLst>
                                      </p:cBhvr>
                                      <p:tavLst>
                                        <p:tav tm="0">
                                          <p:val>
                                            <p:strVal val="0-#ppt_w/2"/>
                                          </p:val>
                                        </p:tav>
                                        <p:tav tm="100000">
                                          <p:val>
                                            <p:strVal val="#ppt_x"/>
                                          </p:val>
                                        </p:tav>
                                      </p:tavLst>
                                    </p:anim>
                                    <p:anim calcmode="lin" valueType="num">
                                      <p:cBhvr additive="base">
                                        <p:cTn id="67" dur="3000" fill="hold"/>
                                        <p:tgtEl>
                                          <p:spTgt spid="7"/>
                                        </p:tgtEl>
                                        <p:attrNameLst>
                                          <p:attrName>ppt_y</p:attrName>
                                        </p:attrNameLst>
                                      </p:cBhvr>
                                      <p:tavLst>
                                        <p:tav tm="0">
                                          <p:val>
                                            <p:strVal val="#ppt_y"/>
                                          </p:val>
                                        </p:tav>
                                        <p:tav tm="100000">
                                          <p:val>
                                            <p:strVal val="#ppt_y"/>
                                          </p:val>
                                        </p:tav>
                                      </p:tavLst>
                                    </p:anim>
                                  </p:childTnLst>
                                </p:cTn>
                              </p:par>
                              <p:par>
                                <p:cTn id="68" presetID="2" presetClass="entr" presetSubtype="8" fill="hold" grpId="0" nodeType="withEffect">
                                  <p:stCondLst>
                                    <p:cond delay="0"/>
                                  </p:stCondLst>
                                  <p:childTnLst>
                                    <p:set>
                                      <p:cBhvr>
                                        <p:cTn id="69" dur="1" fill="hold">
                                          <p:stCondLst>
                                            <p:cond delay="0"/>
                                          </p:stCondLst>
                                        </p:cTn>
                                        <p:tgtEl>
                                          <p:spTgt spid="8"/>
                                        </p:tgtEl>
                                        <p:attrNameLst>
                                          <p:attrName>style.visibility</p:attrName>
                                        </p:attrNameLst>
                                      </p:cBhvr>
                                      <p:to>
                                        <p:strVal val="visible"/>
                                      </p:to>
                                    </p:set>
                                    <p:anim calcmode="lin" valueType="num">
                                      <p:cBhvr additive="base">
                                        <p:cTn id="70" dur="3000" fill="hold"/>
                                        <p:tgtEl>
                                          <p:spTgt spid="8"/>
                                        </p:tgtEl>
                                        <p:attrNameLst>
                                          <p:attrName>ppt_x</p:attrName>
                                        </p:attrNameLst>
                                      </p:cBhvr>
                                      <p:tavLst>
                                        <p:tav tm="0">
                                          <p:val>
                                            <p:strVal val="0-#ppt_w/2"/>
                                          </p:val>
                                        </p:tav>
                                        <p:tav tm="100000">
                                          <p:val>
                                            <p:strVal val="#ppt_x"/>
                                          </p:val>
                                        </p:tav>
                                      </p:tavLst>
                                    </p:anim>
                                    <p:anim calcmode="lin" valueType="num">
                                      <p:cBhvr additive="base">
                                        <p:cTn id="71" dur="3000" fill="hold"/>
                                        <p:tgtEl>
                                          <p:spTgt spid="8"/>
                                        </p:tgtEl>
                                        <p:attrNameLst>
                                          <p:attrName>ppt_y</p:attrName>
                                        </p:attrNameLst>
                                      </p:cBhvr>
                                      <p:tavLst>
                                        <p:tav tm="0">
                                          <p:val>
                                            <p:strVal val="#ppt_y"/>
                                          </p:val>
                                        </p:tav>
                                        <p:tav tm="100000">
                                          <p:val>
                                            <p:strVal val="#ppt_y"/>
                                          </p:val>
                                        </p:tav>
                                      </p:tavLst>
                                    </p:anim>
                                  </p:childTnLst>
                                </p:cTn>
                              </p:par>
                              <p:par>
                                <p:cTn id="72" presetID="2" presetClass="entr" presetSubtype="8" fill="hold" grpId="0" nodeType="withEffect">
                                  <p:stCondLst>
                                    <p:cond delay="0"/>
                                  </p:stCondLst>
                                  <p:childTnLst>
                                    <p:set>
                                      <p:cBhvr>
                                        <p:cTn id="73" dur="1" fill="hold">
                                          <p:stCondLst>
                                            <p:cond delay="0"/>
                                          </p:stCondLst>
                                        </p:cTn>
                                        <p:tgtEl>
                                          <p:spTgt spid="13"/>
                                        </p:tgtEl>
                                        <p:attrNameLst>
                                          <p:attrName>style.visibility</p:attrName>
                                        </p:attrNameLst>
                                      </p:cBhvr>
                                      <p:to>
                                        <p:strVal val="visible"/>
                                      </p:to>
                                    </p:set>
                                    <p:anim calcmode="lin" valueType="num">
                                      <p:cBhvr additive="base">
                                        <p:cTn id="74" dur="3000" fill="hold"/>
                                        <p:tgtEl>
                                          <p:spTgt spid="13"/>
                                        </p:tgtEl>
                                        <p:attrNameLst>
                                          <p:attrName>ppt_x</p:attrName>
                                        </p:attrNameLst>
                                      </p:cBhvr>
                                      <p:tavLst>
                                        <p:tav tm="0">
                                          <p:val>
                                            <p:strVal val="0-#ppt_w/2"/>
                                          </p:val>
                                        </p:tav>
                                        <p:tav tm="100000">
                                          <p:val>
                                            <p:strVal val="#ppt_x"/>
                                          </p:val>
                                        </p:tav>
                                      </p:tavLst>
                                    </p:anim>
                                    <p:anim calcmode="lin" valueType="num">
                                      <p:cBhvr additive="base">
                                        <p:cTn id="75" dur="3000" fill="hold"/>
                                        <p:tgtEl>
                                          <p:spTgt spid="13"/>
                                        </p:tgtEl>
                                        <p:attrNameLst>
                                          <p:attrName>ppt_y</p:attrName>
                                        </p:attrNameLst>
                                      </p:cBhvr>
                                      <p:tavLst>
                                        <p:tav tm="0">
                                          <p:val>
                                            <p:strVal val="#ppt_y"/>
                                          </p:val>
                                        </p:tav>
                                        <p:tav tm="100000">
                                          <p:val>
                                            <p:strVal val="#ppt_y"/>
                                          </p:val>
                                        </p:tav>
                                      </p:tavLst>
                                    </p:anim>
                                  </p:childTnLst>
                                </p:cTn>
                              </p:par>
                              <p:par>
                                <p:cTn id="76" presetID="2" presetClass="entr" presetSubtype="8" fill="hold" grpId="0" nodeType="withEffect">
                                  <p:stCondLst>
                                    <p:cond delay="0"/>
                                  </p:stCondLst>
                                  <p:childTnLst>
                                    <p:set>
                                      <p:cBhvr>
                                        <p:cTn id="77" dur="1" fill="hold">
                                          <p:stCondLst>
                                            <p:cond delay="0"/>
                                          </p:stCondLst>
                                        </p:cTn>
                                        <p:tgtEl>
                                          <p:spTgt spid="14"/>
                                        </p:tgtEl>
                                        <p:attrNameLst>
                                          <p:attrName>style.visibility</p:attrName>
                                        </p:attrNameLst>
                                      </p:cBhvr>
                                      <p:to>
                                        <p:strVal val="visible"/>
                                      </p:to>
                                    </p:set>
                                    <p:anim calcmode="lin" valueType="num">
                                      <p:cBhvr additive="base">
                                        <p:cTn id="78" dur="3000" fill="hold"/>
                                        <p:tgtEl>
                                          <p:spTgt spid="14"/>
                                        </p:tgtEl>
                                        <p:attrNameLst>
                                          <p:attrName>ppt_x</p:attrName>
                                        </p:attrNameLst>
                                      </p:cBhvr>
                                      <p:tavLst>
                                        <p:tav tm="0">
                                          <p:val>
                                            <p:strVal val="0-#ppt_w/2"/>
                                          </p:val>
                                        </p:tav>
                                        <p:tav tm="100000">
                                          <p:val>
                                            <p:strVal val="#ppt_x"/>
                                          </p:val>
                                        </p:tav>
                                      </p:tavLst>
                                    </p:anim>
                                    <p:anim calcmode="lin" valueType="num">
                                      <p:cBhvr additive="base">
                                        <p:cTn id="79" dur="3000" fill="hold"/>
                                        <p:tgtEl>
                                          <p:spTgt spid="14"/>
                                        </p:tgtEl>
                                        <p:attrNameLst>
                                          <p:attrName>ppt_y</p:attrName>
                                        </p:attrNameLst>
                                      </p:cBhvr>
                                      <p:tavLst>
                                        <p:tav tm="0">
                                          <p:val>
                                            <p:strVal val="#ppt_y"/>
                                          </p:val>
                                        </p:tav>
                                        <p:tav tm="100000">
                                          <p:val>
                                            <p:strVal val="#ppt_y"/>
                                          </p:val>
                                        </p:tav>
                                      </p:tavLst>
                                    </p:anim>
                                  </p:childTnLst>
                                </p:cTn>
                              </p:par>
                              <p:par>
                                <p:cTn id="80" presetID="2" presetClass="entr" presetSubtype="8" fill="hold" grpId="0" nodeType="withEffect">
                                  <p:stCondLst>
                                    <p:cond delay="0"/>
                                  </p:stCondLst>
                                  <p:childTnLst>
                                    <p:set>
                                      <p:cBhvr>
                                        <p:cTn id="81" dur="1" fill="hold">
                                          <p:stCondLst>
                                            <p:cond delay="0"/>
                                          </p:stCondLst>
                                        </p:cTn>
                                        <p:tgtEl>
                                          <p:spTgt spid="21"/>
                                        </p:tgtEl>
                                        <p:attrNameLst>
                                          <p:attrName>style.visibility</p:attrName>
                                        </p:attrNameLst>
                                      </p:cBhvr>
                                      <p:to>
                                        <p:strVal val="visible"/>
                                      </p:to>
                                    </p:set>
                                    <p:anim calcmode="lin" valueType="num">
                                      <p:cBhvr additive="base">
                                        <p:cTn id="82" dur="3000" fill="hold"/>
                                        <p:tgtEl>
                                          <p:spTgt spid="21"/>
                                        </p:tgtEl>
                                        <p:attrNameLst>
                                          <p:attrName>ppt_x</p:attrName>
                                        </p:attrNameLst>
                                      </p:cBhvr>
                                      <p:tavLst>
                                        <p:tav tm="0">
                                          <p:val>
                                            <p:strVal val="0-#ppt_w/2"/>
                                          </p:val>
                                        </p:tav>
                                        <p:tav tm="100000">
                                          <p:val>
                                            <p:strVal val="#ppt_x"/>
                                          </p:val>
                                        </p:tav>
                                      </p:tavLst>
                                    </p:anim>
                                    <p:anim calcmode="lin" valueType="num">
                                      <p:cBhvr additive="base">
                                        <p:cTn id="83" dur="3000" fill="hold"/>
                                        <p:tgtEl>
                                          <p:spTgt spid="21"/>
                                        </p:tgtEl>
                                        <p:attrNameLst>
                                          <p:attrName>ppt_y</p:attrName>
                                        </p:attrNameLst>
                                      </p:cBhvr>
                                      <p:tavLst>
                                        <p:tav tm="0">
                                          <p:val>
                                            <p:strVal val="#ppt_y"/>
                                          </p:val>
                                        </p:tav>
                                        <p:tav tm="100000">
                                          <p:val>
                                            <p:strVal val="#ppt_y"/>
                                          </p:val>
                                        </p:tav>
                                      </p:tavLst>
                                    </p:anim>
                                  </p:childTnLst>
                                </p:cTn>
                              </p:par>
                              <p:par>
                                <p:cTn id="84" presetID="2" presetClass="entr" presetSubtype="8" fill="hold" grpId="0" nodeType="withEffect">
                                  <p:stCondLst>
                                    <p:cond delay="0"/>
                                  </p:stCondLst>
                                  <p:childTnLst>
                                    <p:set>
                                      <p:cBhvr>
                                        <p:cTn id="85" dur="1" fill="hold">
                                          <p:stCondLst>
                                            <p:cond delay="0"/>
                                          </p:stCondLst>
                                        </p:cTn>
                                        <p:tgtEl>
                                          <p:spTgt spid="22"/>
                                        </p:tgtEl>
                                        <p:attrNameLst>
                                          <p:attrName>style.visibility</p:attrName>
                                        </p:attrNameLst>
                                      </p:cBhvr>
                                      <p:to>
                                        <p:strVal val="visible"/>
                                      </p:to>
                                    </p:set>
                                    <p:anim calcmode="lin" valueType="num">
                                      <p:cBhvr additive="base">
                                        <p:cTn id="86" dur="3000" fill="hold"/>
                                        <p:tgtEl>
                                          <p:spTgt spid="22"/>
                                        </p:tgtEl>
                                        <p:attrNameLst>
                                          <p:attrName>ppt_x</p:attrName>
                                        </p:attrNameLst>
                                      </p:cBhvr>
                                      <p:tavLst>
                                        <p:tav tm="0">
                                          <p:val>
                                            <p:strVal val="0-#ppt_w/2"/>
                                          </p:val>
                                        </p:tav>
                                        <p:tav tm="100000">
                                          <p:val>
                                            <p:strVal val="#ppt_x"/>
                                          </p:val>
                                        </p:tav>
                                      </p:tavLst>
                                    </p:anim>
                                    <p:anim calcmode="lin" valueType="num">
                                      <p:cBhvr additive="base">
                                        <p:cTn id="87" dur="3000" fill="hold"/>
                                        <p:tgtEl>
                                          <p:spTgt spid="22"/>
                                        </p:tgtEl>
                                        <p:attrNameLst>
                                          <p:attrName>ppt_y</p:attrName>
                                        </p:attrNameLst>
                                      </p:cBhvr>
                                      <p:tavLst>
                                        <p:tav tm="0">
                                          <p:val>
                                            <p:strVal val="#ppt_y"/>
                                          </p:val>
                                        </p:tav>
                                        <p:tav tm="100000">
                                          <p:val>
                                            <p:strVal val="#ppt_y"/>
                                          </p:val>
                                        </p:tav>
                                      </p:tavLst>
                                    </p:anim>
                                  </p:childTnLst>
                                </p:cTn>
                              </p:par>
                              <p:par>
                                <p:cTn id="88" presetID="2" presetClass="entr" presetSubtype="8" fill="hold" grpId="0" nodeType="withEffect">
                                  <p:stCondLst>
                                    <p:cond delay="0"/>
                                  </p:stCondLst>
                                  <p:childTnLst>
                                    <p:set>
                                      <p:cBhvr>
                                        <p:cTn id="89" dur="1" fill="hold">
                                          <p:stCondLst>
                                            <p:cond delay="0"/>
                                          </p:stCondLst>
                                        </p:cTn>
                                        <p:tgtEl>
                                          <p:spTgt spid="23"/>
                                        </p:tgtEl>
                                        <p:attrNameLst>
                                          <p:attrName>style.visibility</p:attrName>
                                        </p:attrNameLst>
                                      </p:cBhvr>
                                      <p:to>
                                        <p:strVal val="visible"/>
                                      </p:to>
                                    </p:set>
                                    <p:anim calcmode="lin" valueType="num">
                                      <p:cBhvr additive="base">
                                        <p:cTn id="90" dur="3000" fill="hold"/>
                                        <p:tgtEl>
                                          <p:spTgt spid="23"/>
                                        </p:tgtEl>
                                        <p:attrNameLst>
                                          <p:attrName>ppt_x</p:attrName>
                                        </p:attrNameLst>
                                      </p:cBhvr>
                                      <p:tavLst>
                                        <p:tav tm="0">
                                          <p:val>
                                            <p:strVal val="0-#ppt_w/2"/>
                                          </p:val>
                                        </p:tav>
                                        <p:tav tm="100000">
                                          <p:val>
                                            <p:strVal val="#ppt_x"/>
                                          </p:val>
                                        </p:tav>
                                      </p:tavLst>
                                    </p:anim>
                                    <p:anim calcmode="lin" valueType="num">
                                      <p:cBhvr additive="base">
                                        <p:cTn id="91" dur="3000" fill="hold"/>
                                        <p:tgtEl>
                                          <p:spTgt spid="23"/>
                                        </p:tgtEl>
                                        <p:attrNameLst>
                                          <p:attrName>ppt_y</p:attrName>
                                        </p:attrNameLst>
                                      </p:cBhvr>
                                      <p:tavLst>
                                        <p:tav tm="0">
                                          <p:val>
                                            <p:strVal val="#ppt_y"/>
                                          </p:val>
                                        </p:tav>
                                        <p:tav tm="100000">
                                          <p:val>
                                            <p:strVal val="#ppt_y"/>
                                          </p:val>
                                        </p:tav>
                                      </p:tavLst>
                                    </p:anim>
                                  </p:childTnLst>
                                </p:cTn>
                              </p:par>
                              <p:par>
                                <p:cTn id="92" presetID="2" presetClass="entr" presetSubtype="8" fill="hold" grpId="0" nodeType="withEffect">
                                  <p:stCondLst>
                                    <p:cond delay="0"/>
                                  </p:stCondLst>
                                  <p:childTnLst>
                                    <p:set>
                                      <p:cBhvr>
                                        <p:cTn id="93" dur="1" fill="hold">
                                          <p:stCondLst>
                                            <p:cond delay="0"/>
                                          </p:stCondLst>
                                        </p:cTn>
                                        <p:tgtEl>
                                          <p:spTgt spid="24"/>
                                        </p:tgtEl>
                                        <p:attrNameLst>
                                          <p:attrName>style.visibility</p:attrName>
                                        </p:attrNameLst>
                                      </p:cBhvr>
                                      <p:to>
                                        <p:strVal val="visible"/>
                                      </p:to>
                                    </p:set>
                                    <p:anim calcmode="lin" valueType="num">
                                      <p:cBhvr additive="base">
                                        <p:cTn id="94" dur="3000" fill="hold"/>
                                        <p:tgtEl>
                                          <p:spTgt spid="24"/>
                                        </p:tgtEl>
                                        <p:attrNameLst>
                                          <p:attrName>ppt_x</p:attrName>
                                        </p:attrNameLst>
                                      </p:cBhvr>
                                      <p:tavLst>
                                        <p:tav tm="0">
                                          <p:val>
                                            <p:strVal val="0-#ppt_w/2"/>
                                          </p:val>
                                        </p:tav>
                                        <p:tav tm="100000">
                                          <p:val>
                                            <p:strVal val="#ppt_x"/>
                                          </p:val>
                                        </p:tav>
                                      </p:tavLst>
                                    </p:anim>
                                    <p:anim calcmode="lin" valueType="num">
                                      <p:cBhvr additive="base">
                                        <p:cTn id="95" dur="3000" fill="hold"/>
                                        <p:tgtEl>
                                          <p:spTgt spid="24"/>
                                        </p:tgtEl>
                                        <p:attrNameLst>
                                          <p:attrName>ppt_y</p:attrName>
                                        </p:attrNameLst>
                                      </p:cBhvr>
                                      <p:tavLst>
                                        <p:tav tm="0">
                                          <p:val>
                                            <p:strVal val="#ppt_y"/>
                                          </p:val>
                                        </p:tav>
                                        <p:tav tm="100000">
                                          <p:val>
                                            <p:strVal val="#ppt_y"/>
                                          </p:val>
                                        </p:tav>
                                      </p:tavLst>
                                    </p:anim>
                                  </p:childTnLst>
                                </p:cTn>
                              </p:par>
                              <p:par>
                                <p:cTn id="96" presetID="2" presetClass="entr" presetSubtype="8" fill="hold" grpId="0" nodeType="withEffect">
                                  <p:stCondLst>
                                    <p:cond delay="0"/>
                                  </p:stCondLst>
                                  <p:childTnLst>
                                    <p:set>
                                      <p:cBhvr>
                                        <p:cTn id="97" dur="1" fill="hold">
                                          <p:stCondLst>
                                            <p:cond delay="0"/>
                                          </p:stCondLst>
                                        </p:cTn>
                                        <p:tgtEl>
                                          <p:spTgt spid="25"/>
                                        </p:tgtEl>
                                        <p:attrNameLst>
                                          <p:attrName>style.visibility</p:attrName>
                                        </p:attrNameLst>
                                      </p:cBhvr>
                                      <p:to>
                                        <p:strVal val="visible"/>
                                      </p:to>
                                    </p:set>
                                    <p:anim calcmode="lin" valueType="num">
                                      <p:cBhvr additive="base">
                                        <p:cTn id="98" dur="3000" fill="hold"/>
                                        <p:tgtEl>
                                          <p:spTgt spid="25"/>
                                        </p:tgtEl>
                                        <p:attrNameLst>
                                          <p:attrName>ppt_x</p:attrName>
                                        </p:attrNameLst>
                                      </p:cBhvr>
                                      <p:tavLst>
                                        <p:tav tm="0">
                                          <p:val>
                                            <p:strVal val="0-#ppt_w/2"/>
                                          </p:val>
                                        </p:tav>
                                        <p:tav tm="100000">
                                          <p:val>
                                            <p:strVal val="#ppt_x"/>
                                          </p:val>
                                        </p:tav>
                                      </p:tavLst>
                                    </p:anim>
                                    <p:anim calcmode="lin" valueType="num">
                                      <p:cBhvr additive="base">
                                        <p:cTn id="99" dur="3000" fill="hold"/>
                                        <p:tgtEl>
                                          <p:spTgt spid="25"/>
                                        </p:tgtEl>
                                        <p:attrNameLst>
                                          <p:attrName>ppt_y</p:attrName>
                                        </p:attrNameLst>
                                      </p:cBhvr>
                                      <p:tavLst>
                                        <p:tav tm="0">
                                          <p:val>
                                            <p:strVal val="#ppt_y"/>
                                          </p:val>
                                        </p:tav>
                                        <p:tav tm="100000">
                                          <p:val>
                                            <p:strVal val="#ppt_y"/>
                                          </p:val>
                                        </p:tav>
                                      </p:tavLst>
                                    </p:anim>
                                  </p:childTnLst>
                                </p:cTn>
                              </p:par>
                              <p:par>
                                <p:cTn id="100" presetID="2" presetClass="entr" presetSubtype="8" fill="hold" grpId="0" nodeType="withEffect">
                                  <p:stCondLst>
                                    <p:cond delay="0"/>
                                  </p:stCondLst>
                                  <p:childTnLst>
                                    <p:set>
                                      <p:cBhvr>
                                        <p:cTn id="101" dur="1" fill="hold">
                                          <p:stCondLst>
                                            <p:cond delay="0"/>
                                          </p:stCondLst>
                                        </p:cTn>
                                        <p:tgtEl>
                                          <p:spTgt spid="26"/>
                                        </p:tgtEl>
                                        <p:attrNameLst>
                                          <p:attrName>style.visibility</p:attrName>
                                        </p:attrNameLst>
                                      </p:cBhvr>
                                      <p:to>
                                        <p:strVal val="visible"/>
                                      </p:to>
                                    </p:set>
                                    <p:anim calcmode="lin" valueType="num">
                                      <p:cBhvr additive="base">
                                        <p:cTn id="102" dur="3000" fill="hold"/>
                                        <p:tgtEl>
                                          <p:spTgt spid="26"/>
                                        </p:tgtEl>
                                        <p:attrNameLst>
                                          <p:attrName>ppt_x</p:attrName>
                                        </p:attrNameLst>
                                      </p:cBhvr>
                                      <p:tavLst>
                                        <p:tav tm="0">
                                          <p:val>
                                            <p:strVal val="0-#ppt_w/2"/>
                                          </p:val>
                                        </p:tav>
                                        <p:tav tm="100000">
                                          <p:val>
                                            <p:strVal val="#ppt_x"/>
                                          </p:val>
                                        </p:tav>
                                      </p:tavLst>
                                    </p:anim>
                                    <p:anim calcmode="lin" valueType="num">
                                      <p:cBhvr additive="base">
                                        <p:cTn id="103" dur="3000" fill="hold"/>
                                        <p:tgtEl>
                                          <p:spTgt spid="26"/>
                                        </p:tgtEl>
                                        <p:attrNameLst>
                                          <p:attrName>ppt_y</p:attrName>
                                        </p:attrNameLst>
                                      </p:cBhvr>
                                      <p:tavLst>
                                        <p:tav tm="0">
                                          <p:val>
                                            <p:strVal val="#ppt_y"/>
                                          </p:val>
                                        </p:tav>
                                        <p:tav tm="100000">
                                          <p:val>
                                            <p:strVal val="#ppt_y"/>
                                          </p:val>
                                        </p:tav>
                                      </p:tavLst>
                                    </p:anim>
                                  </p:childTnLst>
                                </p:cTn>
                              </p:par>
                              <p:par>
                                <p:cTn id="104" presetID="8" presetClass="emph" presetSubtype="0" fill="hold" grpId="1" nodeType="withEffect">
                                  <p:stCondLst>
                                    <p:cond delay="0"/>
                                  </p:stCondLst>
                                  <p:childTnLst>
                                    <p:animRot by="-21600000">
                                      <p:cBhvr>
                                        <p:cTn id="105" dur="3000" fill="hold"/>
                                        <p:tgtEl>
                                          <p:spTgt spid="3"/>
                                        </p:tgtEl>
                                        <p:attrNameLst>
                                          <p:attrName>r</p:attrName>
                                        </p:attrNameLst>
                                      </p:cBhvr>
                                    </p:animRot>
                                  </p:childTnLst>
                                </p:cTn>
                              </p:par>
                              <p:par>
                                <p:cTn id="106" presetID="8" presetClass="emph" presetSubtype="0" fill="hold" grpId="1" nodeType="withEffect">
                                  <p:stCondLst>
                                    <p:cond delay="0"/>
                                  </p:stCondLst>
                                  <p:childTnLst>
                                    <p:animRot by="-21600000">
                                      <p:cBhvr>
                                        <p:cTn id="107" dur="3000" fill="hold"/>
                                        <p:tgtEl>
                                          <p:spTgt spid="9"/>
                                        </p:tgtEl>
                                        <p:attrNameLst>
                                          <p:attrName>r</p:attrName>
                                        </p:attrNameLst>
                                      </p:cBhvr>
                                    </p:animRot>
                                  </p:childTnLst>
                                </p:cTn>
                              </p:par>
                              <p:par>
                                <p:cTn id="108" presetID="8" presetClass="emph" presetSubtype="0" fill="hold" grpId="1" nodeType="withEffect">
                                  <p:stCondLst>
                                    <p:cond delay="0"/>
                                  </p:stCondLst>
                                  <p:childTnLst>
                                    <p:animRot by="-21600000">
                                      <p:cBhvr>
                                        <p:cTn id="109" dur="3000" fill="hold"/>
                                        <p:tgtEl>
                                          <p:spTgt spid="11"/>
                                        </p:tgtEl>
                                        <p:attrNameLst>
                                          <p:attrName>r</p:attrName>
                                        </p:attrNameLst>
                                      </p:cBhvr>
                                    </p:animRot>
                                  </p:childTnLst>
                                </p:cTn>
                              </p:par>
                              <p:par>
                                <p:cTn id="110" presetID="8" presetClass="emph" presetSubtype="0" fill="hold" grpId="1" nodeType="withEffect">
                                  <p:stCondLst>
                                    <p:cond delay="0"/>
                                  </p:stCondLst>
                                  <p:childTnLst>
                                    <p:animRot by="-21600000">
                                      <p:cBhvr>
                                        <p:cTn id="111" dur="3000" fill="hold"/>
                                        <p:tgtEl>
                                          <p:spTgt spid="15"/>
                                        </p:tgtEl>
                                        <p:attrNameLst>
                                          <p:attrName>r</p:attrName>
                                        </p:attrNameLst>
                                      </p:cBhvr>
                                    </p:animRot>
                                  </p:childTnLst>
                                </p:cTn>
                              </p:par>
                              <p:par>
                                <p:cTn id="112" presetID="8" presetClass="emph" presetSubtype="0" fill="hold" grpId="1" nodeType="withEffect">
                                  <p:stCondLst>
                                    <p:cond delay="0"/>
                                  </p:stCondLst>
                                  <p:childTnLst>
                                    <p:animRot by="-21600000">
                                      <p:cBhvr>
                                        <p:cTn id="113" dur="3000" fill="hold"/>
                                        <p:tgtEl>
                                          <p:spTgt spid="17"/>
                                        </p:tgtEl>
                                        <p:attrNameLst>
                                          <p:attrName>r</p:attrName>
                                        </p:attrNameLst>
                                      </p:cBhvr>
                                    </p:animRot>
                                  </p:childTnLst>
                                </p:cTn>
                              </p:par>
                              <p:par>
                                <p:cTn id="114" presetID="8" presetClass="emph" presetSubtype="0" fill="hold" grpId="1" nodeType="withEffect">
                                  <p:stCondLst>
                                    <p:cond delay="0"/>
                                  </p:stCondLst>
                                  <p:childTnLst>
                                    <p:animRot by="-21600000">
                                      <p:cBhvr>
                                        <p:cTn id="115" dur="3000" fill="hold"/>
                                        <p:tgtEl>
                                          <p:spTgt spid="19"/>
                                        </p:tgtEl>
                                        <p:attrNameLst>
                                          <p:attrName>r</p:attrName>
                                        </p:attrNameLst>
                                      </p:cBhvr>
                                    </p:animRot>
                                  </p:childTnLst>
                                </p:cTn>
                              </p:par>
                              <p:par>
                                <p:cTn id="116" presetID="8" presetClass="emph" presetSubtype="0" fill="hold" grpId="1" nodeType="withEffect">
                                  <p:stCondLst>
                                    <p:cond delay="0"/>
                                  </p:stCondLst>
                                  <p:childTnLst>
                                    <p:animRot by="21600000">
                                      <p:cBhvr>
                                        <p:cTn id="117" dur="3000" fill="hold"/>
                                        <p:tgtEl>
                                          <p:spTgt spid="4"/>
                                        </p:tgtEl>
                                        <p:attrNameLst>
                                          <p:attrName>r</p:attrName>
                                        </p:attrNameLst>
                                      </p:cBhvr>
                                    </p:animRot>
                                  </p:childTnLst>
                                </p:cTn>
                              </p:par>
                              <p:par>
                                <p:cTn id="118" presetID="8" presetClass="emph" presetSubtype="0" fill="hold" grpId="1" nodeType="withEffect">
                                  <p:stCondLst>
                                    <p:cond delay="0"/>
                                  </p:stCondLst>
                                  <p:childTnLst>
                                    <p:animRot by="21600000">
                                      <p:cBhvr>
                                        <p:cTn id="119" dur="3000" fill="hold"/>
                                        <p:tgtEl>
                                          <p:spTgt spid="10"/>
                                        </p:tgtEl>
                                        <p:attrNameLst>
                                          <p:attrName>r</p:attrName>
                                        </p:attrNameLst>
                                      </p:cBhvr>
                                    </p:animRot>
                                  </p:childTnLst>
                                </p:cTn>
                              </p:par>
                              <p:par>
                                <p:cTn id="120" presetID="8" presetClass="emph" presetSubtype="0" fill="hold" grpId="1" nodeType="withEffect">
                                  <p:stCondLst>
                                    <p:cond delay="0"/>
                                  </p:stCondLst>
                                  <p:childTnLst>
                                    <p:animRot by="21600000">
                                      <p:cBhvr>
                                        <p:cTn id="121" dur="3000" fill="hold"/>
                                        <p:tgtEl>
                                          <p:spTgt spid="12"/>
                                        </p:tgtEl>
                                        <p:attrNameLst>
                                          <p:attrName>r</p:attrName>
                                        </p:attrNameLst>
                                      </p:cBhvr>
                                    </p:animRot>
                                  </p:childTnLst>
                                </p:cTn>
                              </p:par>
                              <p:par>
                                <p:cTn id="122" presetID="8" presetClass="emph" presetSubtype="0" fill="hold" grpId="1" nodeType="withEffect">
                                  <p:stCondLst>
                                    <p:cond delay="0"/>
                                  </p:stCondLst>
                                  <p:childTnLst>
                                    <p:animRot by="21600000">
                                      <p:cBhvr>
                                        <p:cTn id="123" dur="3000" fill="hold"/>
                                        <p:tgtEl>
                                          <p:spTgt spid="16"/>
                                        </p:tgtEl>
                                        <p:attrNameLst>
                                          <p:attrName>r</p:attrName>
                                        </p:attrNameLst>
                                      </p:cBhvr>
                                    </p:animRot>
                                  </p:childTnLst>
                                </p:cTn>
                              </p:par>
                              <p:par>
                                <p:cTn id="124" presetID="8" presetClass="emph" presetSubtype="0" fill="hold" grpId="1" nodeType="withEffect">
                                  <p:stCondLst>
                                    <p:cond delay="0"/>
                                  </p:stCondLst>
                                  <p:childTnLst>
                                    <p:animRot by="21600000">
                                      <p:cBhvr>
                                        <p:cTn id="125" dur="3000" fill="hold"/>
                                        <p:tgtEl>
                                          <p:spTgt spid="18"/>
                                        </p:tgtEl>
                                        <p:attrNameLst>
                                          <p:attrName>r</p:attrName>
                                        </p:attrNameLst>
                                      </p:cBhvr>
                                    </p:animRot>
                                  </p:childTnLst>
                                </p:cTn>
                              </p:par>
                              <p:par>
                                <p:cTn id="126" presetID="8" presetClass="emph" presetSubtype="0" fill="hold" grpId="1" nodeType="withEffect">
                                  <p:stCondLst>
                                    <p:cond delay="0"/>
                                  </p:stCondLst>
                                  <p:childTnLst>
                                    <p:animRot by="21600000">
                                      <p:cBhvr>
                                        <p:cTn id="127" dur="3000" fill="hold"/>
                                        <p:tgtEl>
                                          <p:spTgt spid="20"/>
                                        </p:tgtEl>
                                        <p:attrNameLst>
                                          <p:attrName>r</p:attrName>
                                        </p:attrNameLst>
                                      </p:cBhvr>
                                    </p:animRot>
                                  </p:childTnLst>
                                </p:cTn>
                              </p:par>
                              <p:par>
                                <p:cTn id="128" presetID="8" presetClass="emph" presetSubtype="0" fill="hold" grpId="1" nodeType="withEffect">
                                  <p:stCondLst>
                                    <p:cond delay="0"/>
                                  </p:stCondLst>
                                  <p:childTnLst>
                                    <p:animRot by="-21600000">
                                      <p:cBhvr>
                                        <p:cTn id="129" dur="3000" fill="hold"/>
                                        <p:tgtEl>
                                          <p:spTgt spid="5"/>
                                        </p:tgtEl>
                                        <p:attrNameLst>
                                          <p:attrName>r</p:attrName>
                                        </p:attrNameLst>
                                      </p:cBhvr>
                                    </p:animRot>
                                  </p:childTnLst>
                                </p:cTn>
                              </p:par>
                              <p:par>
                                <p:cTn id="130" presetID="8" presetClass="emph" presetSubtype="0" fill="hold" grpId="1" nodeType="withEffect">
                                  <p:stCondLst>
                                    <p:cond delay="0"/>
                                  </p:stCondLst>
                                  <p:childTnLst>
                                    <p:animRot by="-21600000">
                                      <p:cBhvr>
                                        <p:cTn id="131" dur="3000" fill="hold"/>
                                        <p:tgtEl>
                                          <p:spTgt spid="7"/>
                                        </p:tgtEl>
                                        <p:attrNameLst>
                                          <p:attrName>r</p:attrName>
                                        </p:attrNameLst>
                                      </p:cBhvr>
                                    </p:animRot>
                                  </p:childTnLst>
                                </p:cTn>
                              </p:par>
                              <p:par>
                                <p:cTn id="132" presetID="8" presetClass="emph" presetSubtype="0" fill="hold" grpId="1" nodeType="withEffect">
                                  <p:stCondLst>
                                    <p:cond delay="0"/>
                                  </p:stCondLst>
                                  <p:childTnLst>
                                    <p:animRot by="-21600000">
                                      <p:cBhvr>
                                        <p:cTn id="133" dur="3000" fill="hold"/>
                                        <p:tgtEl>
                                          <p:spTgt spid="13"/>
                                        </p:tgtEl>
                                        <p:attrNameLst>
                                          <p:attrName>r</p:attrName>
                                        </p:attrNameLst>
                                      </p:cBhvr>
                                    </p:animRot>
                                  </p:childTnLst>
                                </p:cTn>
                              </p:par>
                              <p:par>
                                <p:cTn id="134" presetID="8" presetClass="emph" presetSubtype="0" fill="hold" grpId="1" nodeType="withEffect">
                                  <p:stCondLst>
                                    <p:cond delay="0"/>
                                  </p:stCondLst>
                                  <p:childTnLst>
                                    <p:animRot by="-21600000">
                                      <p:cBhvr>
                                        <p:cTn id="135" dur="3000" fill="hold"/>
                                        <p:tgtEl>
                                          <p:spTgt spid="21"/>
                                        </p:tgtEl>
                                        <p:attrNameLst>
                                          <p:attrName>r</p:attrName>
                                        </p:attrNameLst>
                                      </p:cBhvr>
                                    </p:animRot>
                                  </p:childTnLst>
                                </p:cTn>
                              </p:par>
                              <p:par>
                                <p:cTn id="136" presetID="8" presetClass="emph" presetSubtype="0" fill="hold" grpId="1" nodeType="withEffect">
                                  <p:stCondLst>
                                    <p:cond delay="0"/>
                                  </p:stCondLst>
                                  <p:childTnLst>
                                    <p:animRot by="-21600000">
                                      <p:cBhvr>
                                        <p:cTn id="137" dur="3000" fill="hold"/>
                                        <p:tgtEl>
                                          <p:spTgt spid="23"/>
                                        </p:tgtEl>
                                        <p:attrNameLst>
                                          <p:attrName>r</p:attrName>
                                        </p:attrNameLst>
                                      </p:cBhvr>
                                    </p:animRot>
                                  </p:childTnLst>
                                </p:cTn>
                              </p:par>
                              <p:par>
                                <p:cTn id="138" presetID="8" presetClass="emph" presetSubtype="0" fill="hold" grpId="1" nodeType="withEffect">
                                  <p:stCondLst>
                                    <p:cond delay="0"/>
                                  </p:stCondLst>
                                  <p:childTnLst>
                                    <p:animRot by="-21600000">
                                      <p:cBhvr>
                                        <p:cTn id="139" dur="3000" fill="hold"/>
                                        <p:tgtEl>
                                          <p:spTgt spid="25"/>
                                        </p:tgtEl>
                                        <p:attrNameLst>
                                          <p:attrName>r</p:attrName>
                                        </p:attrNameLst>
                                      </p:cBhvr>
                                    </p:animRot>
                                  </p:childTnLst>
                                </p:cTn>
                              </p:par>
                              <p:par>
                                <p:cTn id="140" presetID="8" presetClass="emph" presetSubtype="0" fill="hold" grpId="1" nodeType="withEffect">
                                  <p:stCondLst>
                                    <p:cond delay="0"/>
                                  </p:stCondLst>
                                  <p:childTnLst>
                                    <p:animRot by="21600000">
                                      <p:cBhvr>
                                        <p:cTn id="141" dur="3000" fill="hold"/>
                                        <p:tgtEl>
                                          <p:spTgt spid="6"/>
                                        </p:tgtEl>
                                        <p:attrNameLst>
                                          <p:attrName>r</p:attrName>
                                        </p:attrNameLst>
                                      </p:cBhvr>
                                    </p:animRot>
                                  </p:childTnLst>
                                </p:cTn>
                              </p:par>
                              <p:par>
                                <p:cTn id="142" presetID="8" presetClass="emph" presetSubtype="0" fill="hold" grpId="1" nodeType="withEffect">
                                  <p:stCondLst>
                                    <p:cond delay="0"/>
                                  </p:stCondLst>
                                  <p:childTnLst>
                                    <p:animRot by="21600000">
                                      <p:cBhvr>
                                        <p:cTn id="143" dur="3000" fill="hold"/>
                                        <p:tgtEl>
                                          <p:spTgt spid="8"/>
                                        </p:tgtEl>
                                        <p:attrNameLst>
                                          <p:attrName>r</p:attrName>
                                        </p:attrNameLst>
                                      </p:cBhvr>
                                    </p:animRot>
                                  </p:childTnLst>
                                </p:cTn>
                              </p:par>
                              <p:par>
                                <p:cTn id="144" presetID="8" presetClass="emph" presetSubtype="0" fill="hold" grpId="1" nodeType="withEffect">
                                  <p:stCondLst>
                                    <p:cond delay="0"/>
                                  </p:stCondLst>
                                  <p:childTnLst>
                                    <p:animRot by="21600000">
                                      <p:cBhvr>
                                        <p:cTn id="145" dur="3000" fill="hold"/>
                                        <p:tgtEl>
                                          <p:spTgt spid="14"/>
                                        </p:tgtEl>
                                        <p:attrNameLst>
                                          <p:attrName>r</p:attrName>
                                        </p:attrNameLst>
                                      </p:cBhvr>
                                    </p:animRot>
                                  </p:childTnLst>
                                </p:cTn>
                              </p:par>
                              <p:par>
                                <p:cTn id="146" presetID="8" presetClass="emph" presetSubtype="0" fill="hold" grpId="1" nodeType="withEffect">
                                  <p:stCondLst>
                                    <p:cond delay="0"/>
                                  </p:stCondLst>
                                  <p:childTnLst>
                                    <p:animRot by="21600000">
                                      <p:cBhvr>
                                        <p:cTn id="147" dur="3000" fill="hold"/>
                                        <p:tgtEl>
                                          <p:spTgt spid="22"/>
                                        </p:tgtEl>
                                        <p:attrNameLst>
                                          <p:attrName>r</p:attrName>
                                        </p:attrNameLst>
                                      </p:cBhvr>
                                    </p:animRot>
                                  </p:childTnLst>
                                </p:cTn>
                              </p:par>
                              <p:par>
                                <p:cTn id="148" presetID="8" presetClass="emph" presetSubtype="0" fill="hold" grpId="1" nodeType="withEffect">
                                  <p:stCondLst>
                                    <p:cond delay="0"/>
                                  </p:stCondLst>
                                  <p:childTnLst>
                                    <p:animRot by="21600000">
                                      <p:cBhvr>
                                        <p:cTn id="149" dur="3000" fill="hold"/>
                                        <p:tgtEl>
                                          <p:spTgt spid="24"/>
                                        </p:tgtEl>
                                        <p:attrNameLst>
                                          <p:attrName>r</p:attrName>
                                        </p:attrNameLst>
                                      </p:cBhvr>
                                    </p:animRot>
                                  </p:childTnLst>
                                </p:cTn>
                              </p:par>
                              <p:par>
                                <p:cTn id="150" presetID="8" presetClass="emph" presetSubtype="0" fill="hold" grpId="1" nodeType="withEffect">
                                  <p:stCondLst>
                                    <p:cond delay="0"/>
                                  </p:stCondLst>
                                  <p:childTnLst>
                                    <p:animRot by="21600000">
                                      <p:cBhvr>
                                        <p:cTn id="151" dur="3000" fill="hold"/>
                                        <p:tgtEl>
                                          <p:spTgt spid="26"/>
                                        </p:tgtEl>
                                        <p:attrNameLst>
                                          <p:attrName>r</p:attrName>
                                        </p:attrNameLst>
                                      </p:cBhvr>
                                    </p:animRot>
                                  </p:childTnLst>
                                </p:cTn>
                              </p:par>
                            </p:childTnLst>
                          </p:cTn>
                        </p:par>
                        <p:par>
                          <p:cTn id="152" fill="hold">
                            <p:stCondLst>
                              <p:cond delay="3000"/>
                            </p:stCondLst>
                            <p:childTnLst>
                              <p:par>
                                <p:cTn id="153" presetID="2" presetClass="exit" presetSubtype="2" fill="hold" grpId="2" nodeType="afterEffect">
                                  <p:stCondLst>
                                    <p:cond delay="0"/>
                                  </p:stCondLst>
                                  <p:childTnLst>
                                    <p:anim calcmode="lin" valueType="num">
                                      <p:cBhvr additive="base">
                                        <p:cTn id="154" dur="3000"/>
                                        <p:tgtEl>
                                          <p:spTgt spid="3"/>
                                        </p:tgtEl>
                                        <p:attrNameLst>
                                          <p:attrName>ppt_x</p:attrName>
                                        </p:attrNameLst>
                                      </p:cBhvr>
                                      <p:tavLst>
                                        <p:tav tm="0">
                                          <p:val>
                                            <p:strVal val="ppt_x"/>
                                          </p:val>
                                        </p:tav>
                                        <p:tav tm="100000">
                                          <p:val>
                                            <p:strVal val="1+ppt_w/2"/>
                                          </p:val>
                                        </p:tav>
                                      </p:tavLst>
                                    </p:anim>
                                    <p:anim calcmode="lin" valueType="num">
                                      <p:cBhvr additive="base">
                                        <p:cTn id="155" dur="3000"/>
                                        <p:tgtEl>
                                          <p:spTgt spid="3"/>
                                        </p:tgtEl>
                                        <p:attrNameLst>
                                          <p:attrName>ppt_y</p:attrName>
                                        </p:attrNameLst>
                                      </p:cBhvr>
                                      <p:tavLst>
                                        <p:tav tm="0">
                                          <p:val>
                                            <p:strVal val="ppt_y"/>
                                          </p:val>
                                        </p:tav>
                                        <p:tav tm="100000">
                                          <p:val>
                                            <p:strVal val="ppt_y"/>
                                          </p:val>
                                        </p:tav>
                                      </p:tavLst>
                                    </p:anim>
                                    <p:set>
                                      <p:cBhvr>
                                        <p:cTn id="156" dur="1" fill="hold">
                                          <p:stCondLst>
                                            <p:cond delay="2999"/>
                                          </p:stCondLst>
                                        </p:cTn>
                                        <p:tgtEl>
                                          <p:spTgt spid="3"/>
                                        </p:tgtEl>
                                        <p:attrNameLst>
                                          <p:attrName>style.visibility</p:attrName>
                                        </p:attrNameLst>
                                      </p:cBhvr>
                                      <p:to>
                                        <p:strVal val="hidden"/>
                                      </p:to>
                                    </p:set>
                                  </p:childTnLst>
                                </p:cTn>
                              </p:par>
                              <p:par>
                                <p:cTn id="157" presetID="2" presetClass="exit" presetSubtype="2" fill="hold" grpId="2" nodeType="withEffect">
                                  <p:stCondLst>
                                    <p:cond delay="0"/>
                                  </p:stCondLst>
                                  <p:childTnLst>
                                    <p:anim calcmode="lin" valueType="num">
                                      <p:cBhvr additive="base">
                                        <p:cTn id="158" dur="3000"/>
                                        <p:tgtEl>
                                          <p:spTgt spid="4"/>
                                        </p:tgtEl>
                                        <p:attrNameLst>
                                          <p:attrName>ppt_x</p:attrName>
                                        </p:attrNameLst>
                                      </p:cBhvr>
                                      <p:tavLst>
                                        <p:tav tm="0">
                                          <p:val>
                                            <p:strVal val="ppt_x"/>
                                          </p:val>
                                        </p:tav>
                                        <p:tav tm="100000">
                                          <p:val>
                                            <p:strVal val="1+ppt_w/2"/>
                                          </p:val>
                                        </p:tav>
                                      </p:tavLst>
                                    </p:anim>
                                    <p:anim calcmode="lin" valueType="num">
                                      <p:cBhvr additive="base">
                                        <p:cTn id="159" dur="3000"/>
                                        <p:tgtEl>
                                          <p:spTgt spid="4"/>
                                        </p:tgtEl>
                                        <p:attrNameLst>
                                          <p:attrName>ppt_y</p:attrName>
                                        </p:attrNameLst>
                                      </p:cBhvr>
                                      <p:tavLst>
                                        <p:tav tm="0">
                                          <p:val>
                                            <p:strVal val="ppt_y"/>
                                          </p:val>
                                        </p:tav>
                                        <p:tav tm="100000">
                                          <p:val>
                                            <p:strVal val="ppt_y"/>
                                          </p:val>
                                        </p:tav>
                                      </p:tavLst>
                                    </p:anim>
                                    <p:set>
                                      <p:cBhvr>
                                        <p:cTn id="160" dur="1" fill="hold">
                                          <p:stCondLst>
                                            <p:cond delay="2999"/>
                                          </p:stCondLst>
                                        </p:cTn>
                                        <p:tgtEl>
                                          <p:spTgt spid="4"/>
                                        </p:tgtEl>
                                        <p:attrNameLst>
                                          <p:attrName>style.visibility</p:attrName>
                                        </p:attrNameLst>
                                      </p:cBhvr>
                                      <p:to>
                                        <p:strVal val="hidden"/>
                                      </p:to>
                                    </p:set>
                                  </p:childTnLst>
                                </p:cTn>
                              </p:par>
                              <p:par>
                                <p:cTn id="161" presetID="2" presetClass="exit" presetSubtype="2" fill="hold" grpId="2" nodeType="withEffect">
                                  <p:stCondLst>
                                    <p:cond delay="0"/>
                                  </p:stCondLst>
                                  <p:childTnLst>
                                    <p:anim calcmode="lin" valueType="num">
                                      <p:cBhvr additive="base">
                                        <p:cTn id="162" dur="3000"/>
                                        <p:tgtEl>
                                          <p:spTgt spid="9"/>
                                        </p:tgtEl>
                                        <p:attrNameLst>
                                          <p:attrName>ppt_x</p:attrName>
                                        </p:attrNameLst>
                                      </p:cBhvr>
                                      <p:tavLst>
                                        <p:tav tm="0">
                                          <p:val>
                                            <p:strVal val="ppt_x"/>
                                          </p:val>
                                        </p:tav>
                                        <p:tav tm="100000">
                                          <p:val>
                                            <p:strVal val="1+ppt_w/2"/>
                                          </p:val>
                                        </p:tav>
                                      </p:tavLst>
                                    </p:anim>
                                    <p:anim calcmode="lin" valueType="num">
                                      <p:cBhvr additive="base">
                                        <p:cTn id="163" dur="3000"/>
                                        <p:tgtEl>
                                          <p:spTgt spid="9"/>
                                        </p:tgtEl>
                                        <p:attrNameLst>
                                          <p:attrName>ppt_y</p:attrName>
                                        </p:attrNameLst>
                                      </p:cBhvr>
                                      <p:tavLst>
                                        <p:tav tm="0">
                                          <p:val>
                                            <p:strVal val="ppt_y"/>
                                          </p:val>
                                        </p:tav>
                                        <p:tav tm="100000">
                                          <p:val>
                                            <p:strVal val="ppt_y"/>
                                          </p:val>
                                        </p:tav>
                                      </p:tavLst>
                                    </p:anim>
                                    <p:set>
                                      <p:cBhvr>
                                        <p:cTn id="164" dur="1" fill="hold">
                                          <p:stCondLst>
                                            <p:cond delay="2999"/>
                                          </p:stCondLst>
                                        </p:cTn>
                                        <p:tgtEl>
                                          <p:spTgt spid="9"/>
                                        </p:tgtEl>
                                        <p:attrNameLst>
                                          <p:attrName>style.visibility</p:attrName>
                                        </p:attrNameLst>
                                      </p:cBhvr>
                                      <p:to>
                                        <p:strVal val="hidden"/>
                                      </p:to>
                                    </p:set>
                                  </p:childTnLst>
                                </p:cTn>
                              </p:par>
                              <p:par>
                                <p:cTn id="165" presetID="2" presetClass="exit" presetSubtype="2" fill="hold" grpId="2" nodeType="withEffect">
                                  <p:stCondLst>
                                    <p:cond delay="0"/>
                                  </p:stCondLst>
                                  <p:childTnLst>
                                    <p:anim calcmode="lin" valueType="num">
                                      <p:cBhvr additive="base">
                                        <p:cTn id="166" dur="3000"/>
                                        <p:tgtEl>
                                          <p:spTgt spid="10"/>
                                        </p:tgtEl>
                                        <p:attrNameLst>
                                          <p:attrName>ppt_x</p:attrName>
                                        </p:attrNameLst>
                                      </p:cBhvr>
                                      <p:tavLst>
                                        <p:tav tm="0">
                                          <p:val>
                                            <p:strVal val="ppt_x"/>
                                          </p:val>
                                        </p:tav>
                                        <p:tav tm="100000">
                                          <p:val>
                                            <p:strVal val="1+ppt_w/2"/>
                                          </p:val>
                                        </p:tav>
                                      </p:tavLst>
                                    </p:anim>
                                    <p:anim calcmode="lin" valueType="num">
                                      <p:cBhvr additive="base">
                                        <p:cTn id="167" dur="3000"/>
                                        <p:tgtEl>
                                          <p:spTgt spid="10"/>
                                        </p:tgtEl>
                                        <p:attrNameLst>
                                          <p:attrName>ppt_y</p:attrName>
                                        </p:attrNameLst>
                                      </p:cBhvr>
                                      <p:tavLst>
                                        <p:tav tm="0">
                                          <p:val>
                                            <p:strVal val="ppt_y"/>
                                          </p:val>
                                        </p:tav>
                                        <p:tav tm="100000">
                                          <p:val>
                                            <p:strVal val="ppt_y"/>
                                          </p:val>
                                        </p:tav>
                                      </p:tavLst>
                                    </p:anim>
                                    <p:set>
                                      <p:cBhvr>
                                        <p:cTn id="168" dur="1" fill="hold">
                                          <p:stCondLst>
                                            <p:cond delay="2999"/>
                                          </p:stCondLst>
                                        </p:cTn>
                                        <p:tgtEl>
                                          <p:spTgt spid="10"/>
                                        </p:tgtEl>
                                        <p:attrNameLst>
                                          <p:attrName>style.visibility</p:attrName>
                                        </p:attrNameLst>
                                      </p:cBhvr>
                                      <p:to>
                                        <p:strVal val="hidden"/>
                                      </p:to>
                                    </p:set>
                                  </p:childTnLst>
                                </p:cTn>
                              </p:par>
                              <p:par>
                                <p:cTn id="169" presetID="2" presetClass="exit" presetSubtype="2" fill="hold" grpId="2" nodeType="withEffect">
                                  <p:stCondLst>
                                    <p:cond delay="0"/>
                                  </p:stCondLst>
                                  <p:childTnLst>
                                    <p:anim calcmode="lin" valueType="num">
                                      <p:cBhvr additive="base">
                                        <p:cTn id="170" dur="3000"/>
                                        <p:tgtEl>
                                          <p:spTgt spid="11"/>
                                        </p:tgtEl>
                                        <p:attrNameLst>
                                          <p:attrName>ppt_x</p:attrName>
                                        </p:attrNameLst>
                                      </p:cBhvr>
                                      <p:tavLst>
                                        <p:tav tm="0">
                                          <p:val>
                                            <p:strVal val="ppt_x"/>
                                          </p:val>
                                        </p:tav>
                                        <p:tav tm="100000">
                                          <p:val>
                                            <p:strVal val="1+ppt_w/2"/>
                                          </p:val>
                                        </p:tav>
                                      </p:tavLst>
                                    </p:anim>
                                    <p:anim calcmode="lin" valueType="num">
                                      <p:cBhvr additive="base">
                                        <p:cTn id="171" dur="3000"/>
                                        <p:tgtEl>
                                          <p:spTgt spid="11"/>
                                        </p:tgtEl>
                                        <p:attrNameLst>
                                          <p:attrName>ppt_y</p:attrName>
                                        </p:attrNameLst>
                                      </p:cBhvr>
                                      <p:tavLst>
                                        <p:tav tm="0">
                                          <p:val>
                                            <p:strVal val="ppt_y"/>
                                          </p:val>
                                        </p:tav>
                                        <p:tav tm="100000">
                                          <p:val>
                                            <p:strVal val="ppt_y"/>
                                          </p:val>
                                        </p:tav>
                                      </p:tavLst>
                                    </p:anim>
                                    <p:set>
                                      <p:cBhvr>
                                        <p:cTn id="172" dur="1" fill="hold">
                                          <p:stCondLst>
                                            <p:cond delay="2999"/>
                                          </p:stCondLst>
                                        </p:cTn>
                                        <p:tgtEl>
                                          <p:spTgt spid="11"/>
                                        </p:tgtEl>
                                        <p:attrNameLst>
                                          <p:attrName>style.visibility</p:attrName>
                                        </p:attrNameLst>
                                      </p:cBhvr>
                                      <p:to>
                                        <p:strVal val="hidden"/>
                                      </p:to>
                                    </p:set>
                                  </p:childTnLst>
                                </p:cTn>
                              </p:par>
                              <p:par>
                                <p:cTn id="173" presetID="2" presetClass="exit" presetSubtype="2" fill="hold" grpId="2" nodeType="withEffect">
                                  <p:stCondLst>
                                    <p:cond delay="0"/>
                                  </p:stCondLst>
                                  <p:childTnLst>
                                    <p:anim calcmode="lin" valueType="num">
                                      <p:cBhvr additive="base">
                                        <p:cTn id="174" dur="3000"/>
                                        <p:tgtEl>
                                          <p:spTgt spid="12"/>
                                        </p:tgtEl>
                                        <p:attrNameLst>
                                          <p:attrName>ppt_x</p:attrName>
                                        </p:attrNameLst>
                                      </p:cBhvr>
                                      <p:tavLst>
                                        <p:tav tm="0">
                                          <p:val>
                                            <p:strVal val="ppt_x"/>
                                          </p:val>
                                        </p:tav>
                                        <p:tav tm="100000">
                                          <p:val>
                                            <p:strVal val="1+ppt_w/2"/>
                                          </p:val>
                                        </p:tav>
                                      </p:tavLst>
                                    </p:anim>
                                    <p:anim calcmode="lin" valueType="num">
                                      <p:cBhvr additive="base">
                                        <p:cTn id="175" dur="3000"/>
                                        <p:tgtEl>
                                          <p:spTgt spid="12"/>
                                        </p:tgtEl>
                                        <p:attrNameLst>
                                          <p:attrName>ppt_y</p:attrName>
                                        </p:attrNameLst>
                                      </p:cBhvr>
                                      <p:tavLst>
                                        <p:tav tm="0">
                                          <p:val>
                                            <p:strVal val="ppt_y"/>
                                          </p:val>
                                        </p:tav>
                                        <p:tav tm="100000">
                                          <p:val>
                                            <p:strVal val="ppt_y"/>
                                          </p:val>
                                        </p:tav>
                                      </p:tavLst>
                                    </p:anim>
                                    <p:set>
                                      <p:cBhvr>
                                        <p:cTn id="176" dur="1" fill="hold">
                                          <p:stCondLst>
                                            <p:cond delay="2999"/>
                                          </p:stCondLst>
                                        </p:cTn>
                                        <p:tgtEl>
                                          <p:spTgt spid="12"/>
                                        </p:tgtEl>
                                        <p:attrNameLst>
                                          <p:attrName>style.visibility</p:attrName>
                                        </p:attrNameLst>
                                      </p:cBhvr>
                                      <p:to>
                                        <p:strVal val="hidden"/>
                                      </p:to>
                                    </p:set>
                                  </p:childTnLst>
                                </p:cTn>
                              </p:par>
                              <p:par>
                                <p:cTn id="177" presetID="2" presetClass="exit" presetSubtype="2" fill="hold" grpId="2" nodeType="withEffect">
                                  <p:stCondLst>
                                    <p:cond delay="0"/>
                                  </p:stCondLst>
                                  <p:childTnLst>
                                    <p:anim calcmode="lin" valueType="num">
                                      <p:cBhvr additive="base">
                                        <p:cTn id="178" dur="3000"/>
                                        <p:tgtEl>
                                          <p:spTgt spid="15"/>
                                        </p:tgtEl>
                                        <p:attrNameLst>
                                          <p:attrName>ppt_x</p:attrName>
                                        </p:attrNameLst>
                                      </p:cBhvr>
                                      <p:tavLst>
                                        <p:tav tm="0">
                                          <p:val>
                                            <p:strVal val="ppt_x"/>
                                          </p:val>
                                        </p:tav>
                                        <p:tav tm="100000">
                                          <p:val>
                                            <p:strVal val="1+ppt_w/2"/>
                                          </p:val>
                                        </p:tav>
                                      </p:tavLst>
                                    </p:anim>
                                    <p:anim calcmode="lin" valueType="num">
                                      <p:cBhvr additive="base">
                                        <p:cTn id="179" dur="3000"/>
                                        <p:tgtEl>
                                          <p:spTgt spid="15"/>
                                        </p:tgtEl>
                                        <p:attrNameLst>
                                          <p:attrName>ppt_y</p:attrName>
                                        </p:attrNameLst>
                                      </p:cBhvr>
                                      <p:tavLst>
                                        <p:tav tm="0">
                                          <p:val>
                                            <p:strVal val="ppt_y"/>
                                          </p:val>
                                        </p:tav>
                                        <p:tav tm="100000">
                                          <p:val>
                                            <p:strVal val="ppt_y"/>
                                          </p:val>
                                        </p:tav>
                                      </p:tavLst>
                                    </p:anim>
                                    <p:set>
                                      <p:cBhvr>
                                        <p:cTn id="180" dur="1" fill="hold">
                                          <p:stCondLst>
                                            <p:cond delay="2999"/>
                                          </p:stCondLst>
                                        </p:cTn>
                                        <p:tgtEl>
                                          <p:spTgt spid="15"/>
                                        </p:tgtEl>
                                        <p:attrNameLst>
                                          <p:attrName>style.visibility</p:attrName>
                                        </p:attrNameLst>
                                      </p:cBhvr>
                                      <p:to>
                                        <p:strVal val="hidden"/>
                                      </p:to>
                                    </p:set>
                                  </p:childTnLst>
                                </p:cTn>
                              </p:par>
                              <p:par>
                                <p:cTn id="181" presetID="2" presetClass="exit" presetSubtype="2" fill="hold" grpId="2" nodeType="withEffect">
                                  <p:stCondLst>
                                    <p:cond delay="0"/>
                                  </p:stCondLst>
                                  <p:childTnLst>
                                    <p:anim calcmode="lin" valueType="num">
                                      <p:cBhvr additive="base">
                                        <p:cTn id="182" dur="3000"/>
                                        <p:tgtEl>
                                          <p:spTgt spid="16"/>
                                        </p:tgtEl>
                                        <p:attrNameLst>
                                          <p:attrName>ppt_x</p:attrName>
                                        </p:attrNameLst>
                                      </p:cBhvr>
                                      <p:tavLst>
                                        <p:tav tm="0">
                                          <p:val>
                                            <p:strVal val="ppt_x"/>
                                          </p:val>
                                        </p:tav>
                                        <p:tav tm="100000">
                                          <p:val>
                                            <p:strVal val="1+ppt_w/2"/>
                                          </p:val>
                                        </p:tav>
                                      </p:tavLst>
                                    </p:anim>
                                    <p:anim calcmode="lin" valueType="num">
                                      <p:cBhvr additive="base">
                                        <p:cTn id="183" dur="3000"/>
                                        <p:tgtEl>
                                          <p:spTgt spid="16"/>
                                        </p:tgtEl>
                                        <p:attrNameLst>
                                          <p:attrName>ppt_y</p:attrName>
                                        </p:attrNameLst>
                                      </p:cBhvr>
                                      <p:tavLst>
                                        <p:tav tm="0">
                                          <p:val>
                                            <p:strVal val="ppt_y"/>
                                          </p:val>
                                        </p:tav>
                                        <p:tav tm="100000">
                                          <p:val>
                                            <p:strVal val="ppt_y"/>
                                          </p:val>
                                        </p:tav>
                                      </p:tavLst>
                                    </p:anim>
                                    <p:set>
                                      <p:cBhvr>
                                        <p:cTn id="184" dur="1" fill="hold">
                                          <p:stCondLst>
                                            <p:cond delay="2999"/>
                                          </p:stCondLst>
                                        </p:cTn>
                                        <p:tgtEl>
                                          <p:spTgt spid="16"/>
                                        </p:tgtEl>
                                        <p:attrNameLst>
                                          <p:attrName>style.visibility</p:attrName>
                                        </p:attrNameLst>
                                      </p:cBhvr>
                                      <p:to>
                                        <p:strVal val="hidden"/>
                                      </p:to>
                                    </p:set>
                                  </p:childTnLst>
                                </p:cTn>
                              </p:par>
                              <p:par>
                                <p:cTn id="185" presetID="2" presetClass="exit" presetSubtype="2" fill="hold" grpId="2" nodeType="withEffect">
                                  <p:stCondLst>
                                    <p:cond delay="0"/>
                                  </p:stCondLst>
                                  <p:childTnLst>
                                    <p:anim calcmode="lin" valueType="num">
                                      <p:cBhvr additive="base">
                                        <p:cTn id="186" dur="3000"/>
                                        <p:tgtEl>
                                          <p:spTgt spid="17"/>
                                        </p:tgtEl>
                                        <p:attrNameLst>
                                          <p:attrName>ppt_x</p:attrName>
                                        </p:attrNameLst>
                                      </p:cBhvr>
                                      <p:tavLst>
                                        <p:tav tm="0">
                                          <p:val>
                                            <p:strVal val="ppt_x"/>
                                          </p:val>
                                        </p:tav>
                                        <p:tav tm="100000">
                                          <p:val>
                                            <p:strVal val="1+ppt_w/2"/>
                                          </p:val>
                                        </p:tav>
                                      </p:tavLst>
                                    </p:anim>
                                    <p:anim calcmode="lin" valueType="num">
                                      <p:cBhvr additive="base">
                                        <p:cTn id="187" dur="3000"/>
                                        <p:tgtEl>
                                          <p:spTgt spid="17"/>
                                        </p:tgtEl>
                                        <p:attrNameLst>
                                          <p:attrName>ppt_y</p:attrName>
                                        </p:attrNameLst>
                                      </p:cBhvr>
                                      <p:tavLst>
                                        <p:tav tm="0">
                                          <p:val>
                                            <p:strVal val="ppt_y"/>
                                          </p:val>
                                        </p:tav>
                                        <p:tav tm="100000">
                                          <p:val>
                                            <p:strVal val="ppt_y"/>
                                          </p:val>
                                        </p:tav>
                                      </p:tavLst>
                                    </p:anim>
                                    <p:set>
                                      <p:cBhvr>
                                        <p:cTn id="188" dur="1" fill="hold">
                                          <p:stCondLst>
                                            <p:cond delay="2999"/>
                                          </p:stCondLst>
                                        </p:cTn>
                                        <p:tgtEl>
                                          <p:spTgt spid="17"/>
                                        </p:tgtEl>
                                        <p:attrNameLst>
                                          <p:attrName>style.visibility</p:attrName>
                                        </p:attrNameLst>
                                      </p:cBhvr>
                                      <p:to>
                                        <p:strVal val="hidden"/>
                                      </p:to>
                                    </p:set>
                                  </p:childTnLst>
                                </p:cTn>
                              </p:par>
                              <p:par>
                                <p:cTn id="189" presetID="2" presetClass="exit" presetSubtype="2" fill="hold" grpId="2" nodeType="withEffect">
                                  <p:stCondLst>
                                    <p:cond delay="0"/>
                                  </p:stCondLst>
                                  <p:childTnLst>
                                    <p:anim calcmode="lin" valueType="num">
                                      <p:cBhvr additive="base">
                                        <p:cTn id="190" dur="3000"/>
                                        <p:tgtEl>
                                          <p:spTgt spid="18"/>
                                        </p:tgtEl>
                                        <p:attrNameLst>
                                          <p:attrName>ppt_x</p:attrName>
                                        </p:attrNameLst>
                                      </p:cBhvr>
                                      <p:tavLst>
                                        <p:tav tm="0">
                                          <p:val>
                                            <p:strVal val="ppt_x"/>
                                          </p:val>
                                        </p:tav>
                                        <p:tav tm="100000">
                                          <p:val>
                                            <p:strVal val="1+ppt_w/2"/>
                                          </p:val>
                                        </p:tav>
                                      </p:tavLst>
                                    </p:anim>
                                    <p:anim calcmode="lin" valueType="num">
                                      <p:cBhvr additive="base">
                                        <p:cTn id="191" dur="3000"/>
                                        <p:tgtEl>
                                          <p:spTgt spid="18"/>
                                        </p:tgtEl>
                                        <p:attrNameLst>
                                          <p:attrName>ppt_y</p:attrName>
                                        </p:attrNameLst>
                                      </p:cBhvr>
                                      <p:tavLst>
                                        <p:tav tm="0">
                                          <p:val>
                                            <p:strVal val="ppt_y"/>
                                          </p:val>
                                        </p:tav>
                                        <p:tav tm="100000">
                                          <p:val>
                                            <p:strVal val="ppt_y"/>
                                          </p:val>
                                        </p:tav>
                                      </p:tavLst>
                                    </p:anim>
                                    <p:set>
                                      <p:cBhvr>
                                        <p:cTn id="192" dur="1" fill="hold">
                                          <p:stCondLst>
                                            <p:cond delay="2999"/>
                                          </p:stCondLst>
                                        </p:cTn>
                                        <p:tgtEl>
                                          <p:spTgt spid="18"/>
                                        </p:tgtEl>
                                        <p:attrNameLst>
                                          <p:attrName>style.visibility</p:attrName>
                                        </p:attrNameLst>
                                      </p:cBhvr>
                                      <p:to>
                                        <p:strVal val="hidden"/>
                                      </p:to>
                                    </p:set>
                                  </p:childTnLst>
                                </p:cTn>
                              </p:par>
                              <p:par>
                                <p:cTn id="193" presetID="2" presetClass="exit" presetSubtype="2" fill="hold" grpId="2" nodeType="withEffect">
                                  <p:stCondLst>
                                    <p:cond delay="0"/>
                                  </p:stCondLst>
                                  <p:childTnLst>
                                    <p:anim calcmode="lin" valueType="num">
                                      <p:cBhvr additive="base">
                                        <p:cTn id="194" dur="3000"/>
                                        <p:tgtEl>
                                          <p:spTgt spid="19"/>
                                        </p:tgtEl>
                                        <p:attrNameLst>
                                          <p:attrName>ppt_x</p:attrName>
                                        </p:attrNameLst>
                                      </p:cBhvr>
                                      <p:tavLst>
                                        <p:tav tm="0">
                                          <p:val>
                                            <p:strVal val="ppt_x"/>
                                          </p:val>
                                        </p:tav>
                                        <p:tav tm="100000">
                                          <p:val>
                                            <p:strVal val="1+ppt_w/2"/>
                                          </p:val>
                                        </p:tav>
                                      </p:tavLst>
                                    </p:anim>
                                    <p:anim calcmode="lin" valueType="num">
                                      <p:cBhvr additive="base">
                                        <p:cTn id="195" dur="3000"/>
                                        <p:tgtEl>
                                          <p:spTgt spid="19"/>
                                        </p:tgtEl>
                                        <p:attrNameLst>
                                          <p:attrName>ppt_y</p:attrName>
                                        </p:attrNameLst>
                                      </p:cBhvr>
                                      <p:tavLst>
                                        <p:tav tm="0">
                                          <p:val>
                                            <p:strVal val="ppt_y"/>
                                          </p:val>
                                        </p:tav>
                                        <p:tav tm="100000">
                                          <p:val>
                                            <p:strVal val="ppt_y"/>
                                          </p:val>
                                        </p:tav>
                                      </p:tavLst>
                                    </p:anim>
                                    <p:set>
                                      <p:cBhvr>
                                        <p:cTn id="196" dur="1" fill="hold">
                                          <p:stCondLst>
                                            <p:cond delay="2999"/>
                                          </p:stCondLst>
                                        </p:cTn>
                                        <p:tgtEl>
                                          <p:spTgt spid="19"/>
                                        </p:tgtEl>
                                        <p:attrNameLst>
                                          <p:attrName>style.visibility</p:attrName>
                                        </p:attrNameLst>
                                      </p:cBhvr>
                                      <p:to>
                                        <p:strVal val="hidden"/>
                                      </p:to>
                                    </p:set>
                                  </p:childTnLst>
                                </p:cTn>
                              </p:par>
                              <p:par>
                                <p:cTn id="197" presetID="2" presetClass="exit" presetSubtype="2" fill="hold" grpId="2" nodeType="withEffect">
                                  <p:stCondLst>
                                    <p:cond delay="0"/>
                                  </p:stCondLst>
                                  <p:childTnLst>
                                    <p:anim calcmode="lin" valueType="num">
                                      <p:cBhvr additive="base">
                                        <p:cTn id="198" dur="3000"/>
                                        <p:tgtEl>
                                          <p:spTgt spid="20"/>
                                        </p:tgtEl>
                                        <p:attrNameLst>
                                          <p:attrName>ppt_x</p:attrName>
                                        </p:attrNameLst>
                                      </p:cBhvr>
                                      <p:tavLst>
                                        <p:tav tm="0">
                                          <p:val>
                                            <p:strVal val="ppt_x"/>
                                          </p:val>
                                        </p:tav>
                                        <p:tav tm="100000">
                                          <p:val>
                                            <p:strVal val="1+ppt_w/2"/>
                                          </p:val>
                                        </p:tav>
                                      </p:tavLst>
                                    </p:anim>
                                    <p:anim calcmode="lin" valueType="num">
                                      <p:cBhvr additive="base">
                                        <p:cTn id="199" dur="3000"/>
                                        <p:tgtEl>
                                          <p:spTgt spid="20"/>
                                        </p:tgtEl>
                                        <p:attrNameLst>
                                          <p:attrName>ppt_y</p:attrName>
                                        </p:attrNameLst>
                                      </p:cBhvr>
                                      <p:tavLst>
                                        <p:tav tm="0">
                                          <p:val>
                                            <p:strVal val="ppt_y"/>
                                          </p:val>
                                        </p:tav>
                                        <p:tav tm="100000">
                                          <p:val>
                                            <p:strVal val="ppt_y"/>
                                          </p:val>
                                        </p:tav>
                                      </p:tavLst>
                                    </p:anim>
                                    <p:set>
                                      <p:cBhvr>
                                        <p:cTn id="200" dur="1" fill="hold">
                                          <p:stCondLst>
                                            <p:cond delay="2999"/>
                                          </p:stCondLst>
                                        </p:cTn>
                                        <p:tgtEl>
                                          <p:spTgt spid="20"/>
                                        </p:tgtEl>
                                        <p:attrNameLst>
                                          <p:attrName>style.visibility</p:attrName>
                                        </p:attrNameLst>
                                      </p:cBhvr>
                                      <p:to>
                                        <p:strVal val="hidden"/>
                                      </p:to>
                                    </p:set>
                                  </p:childTnLst>
                                </p:cTn>
                              </p:par>
                              <p:par>
                                <p:cTn id="201" presetID="2" presetClass="exit" presetSubtype="8" fill="hold" grpId="2" nodeType="withEffect">
                                  <p:stCondLst>
                                    <p:cond delay="0"/>
                                  </p:stCondLst>
                                  <p:childTnLst>
                                    <p:anim calcmode="lin" valueType="num">
                                      <p:cBhvr additive="base">
                                        <p:cTn id="202" dur="3000"/>
                                        <p:tgtEl>
                                          <p:spTgt spid="5"/>
                                        </p:tgtEl>
                                        <p:attrNameLst>
                                          <p:attrName>ppt_x</p:attrName>
                                        </p:attrNameLst>
                                      </p:cBhvr>
                                      <p:tavLst>
                                        <p:tav tm="0">
                                          <p:val>
                                            <p:strVal val="ppt_x"/>
                                          </p:val>
                                        </p:tav>
                                        <p:tav tm="100000">
                                          <p:val>
                                            <p:strVal val="0-ppt_w/2"/>
                                          </p:val>
                                        </p:tav>
                                      </p:tavLst>
                                    </p:anim>
                                    <p:anim calcmode="lin" valueType="num">
                                      <p:cBhvr additive="base">
                                        <p:cTn id="203" dur="3000"/>
                                        <p:tgtEl>
                                          <p:spTgt spid="5"/>
                                        </p:tgtEl>
                                        <p:attrNameLst>
                                          <p:attrName>ppt_y</p:attrName>
                                        </p:attrNameLst>
                                      </p:cBhvr>
                                      <p:tavLst>
                                        <p:tav tm="0">
                                          <p:val>
                                            <p:strVal val="ppt_y"/>
                                          </p:val>
                                        </p:tav>
                                        <p:tav tm="100000">
                                          <p:val>
                                            <p:strVal val="ppt_y"/>
                                          </p:val>
                                        </p:tav>
                                      </p:tavLst>
                                    </p:anim>
                                    <p:set>
                                      <p:cBhvr>
                                        <p:cTn id="204" dur="1" fill="hold">
                                          <p:stCondLst>
                                            <p:cond delay="2999"/>
                                          </p:stCondLst>
                                        </p:cTn>
                                        <p:tgtEl>
                                          <p:spTgt spid="5"/>
                                        </p:tgtEl>
                                        <p:attrNameLst>
                                          <p:attrName>style.visibility</p:attrName>
                                        </p:attrNameLst>
                                      </p:cBhvr>
                                      <p:to>
                                        <p:strVal val="hidden"/>
                                      </p:to>
                                    </p:set>
                                  </p:childTnLst>
                                </p:cTn>
                              </p:par>
                              <p:par>
                                <p:cTn id="205" presetID="2" presetClass="exit" presetSubtype="8" fill="hold" grpId="2" nodeType="withEffect">
                                  <p:stCondLst>
                                    <p:cond delay="0"/>
                                  </p:stCondLst>
                                  <p:childTnLst>
                                    <p:anim calcmode="lin" valueType="num">
                                      <p:cBhvr additive="base">
                                        <p:cTn id="206" dur="3000"/>
                                        <p:tgtEl>
                                          <p:spTgt spid="6"/>
                                        </p:tgtEl>
                                        <p:attrNameLst>
                                          <p:attrName>ppt_x</p:attrName>
                                        </p:attrNameLst>
                                      </p:cBhvr>
                                      <p:tavLst>
                                        <p:tav tm="0">
                                          <p:val>
                                            <p:strVal val="ppt_x"/>
                                          </p:val>
                                        </p:tav>
                                        <p:tav tm="100000">
                                          <p:val>
                                            <p:strVal val="0-ppt_w/2"/>
                                          </p:val>
                                        </p:tav>
                                      </p:tavLst>
                                    </p:anim>
                                    <p:anim calcmode="lin" valueType="num">
                                      <p:cBhvr additive="base">
                                        <p:cTn id="207" dur="3000"/>
                                        <p:tgtEl>
                                          <p:spTgt spid="6"/>
                                        </p:tgtEl>
                                        <p:attrNameLst>
                                          <p:attrName>ppt_y</p:attrName>
                                        </p:attrNameLst>
                                      </p:cBhvr>
                                      <p:tavLst>
                                        <p:tav tm="0">
                                          <p:val>
                                            <p:strVal val="ppt_y"/>
                                          </p:val>
                                        </p:tav>
                                        <p:tav tm="100000">
                                          <p:val>
                                            <p:strVal val="ppt_y"/>
                                          </p:val>
                                        </p:tav>
                                      </p:tavLst>
                                    </p:anim>
                                    <p:set>
                                      <p:cBhvr>
                                        <p:cTn id="208" dur="1" fill="hold">
                                          <p:stCondLst>
                                            <p:cond delay="2999"/>
                                          </p:stCondLst>
                                        </p:cTn>
                                        <p:tgtEl>
                                          <p:spTgt spid="6"/>
                                        </p:tgtEl>
                                        <p:attrNameLst>
                                          <p:attrName>style.visibility</p:attrName>
                                        </p:attrNameLst>
                                      </p:cBhvr>
                                      <p:to>
                                        <p:strVal val="hidden"/>
                                      </p:to>
                                    </p:set>
                                  </p:childTnLst>
                                </p:cTn>
                              </p:par>
                              <p:par>
                                <p:cTn id="209" presetID="2" presetClass="exit" presetSubtype="8" fill="hold" grpId="2" nodeType="withEffect">
                                  <p:stCondLst>
                                    <p:cond delay="0"/>
                                  </p:stCondLst>
                                  <p:childTnLst>
                                    <p:anim calcmode="lin" valueType="num">
                                      <p:cBhvr additive="base">
                                        <p:cTn id="210" dur="3000"/>
                                        <p:tgtEl>
                                          <p:spTgt spid="7"/>
                                        </p:tgtEl>
                                        <p:attrNameLst>
                                          <p:attrName>ppt_x</p:attrName>
                                        </p:attrNameLst>
                                      </p:cBhvr>
                                      <p:tavLst>
                                        <p:tav tm="0">
                                          <p:val>
                                            <p:strVal val="ppt_x"/>
                                          </p:val>
                                        </p:tav>
                                        <p:tav tm="100000">
                                          <p:val>
                                            <p:strVal val="0-ppt_w/2"/>
                                          </p:val>
                                        </p:tav>
                                      </p:tavLst>
                                    </p:anim>
                                    <p:anim calcmode="lin" valueType="num">
                                      <p:cBhvr additive="base">
                                        <p:cTn id="211" dur="3000"/>
                                        <p:tgtEl>
                                          <p:spTgt spid="7"/>
                                        </p:tgtEl>
                                        <p:attrNameLst>
                                          <p:attrName>ppt_y</p:attrName>
                                        </p:attrNameLst>
                                      </p:cBhvr>
                                      <p:tavLst>
                                        <p:tav tm="0">
                                          <p:val>
                                            <p:strVal val="ppt_y"/>
                                          </p:val>
                                        </p:tav>
                                        <p:tav tm="100000">
                                          <p:val>
                                            <p:strVal val="ppt_y"/>
                                          </p:val>
                                        </p:tav>
                                      </p:tavLst>
                                    </p:anim>
                                    <p:set>
                                      <p:cBhvr>
                                        <p:cTn id="212" dur="1" fill="hold">
                                          <p:stCondLst>
                                            <p:cond delay="2999"/>
                                          </p:stCondLst>
                                        </p:cTn>
                                        <p:tgtEl>
                                          <p:spTgt spid="7"/>
                                        </p:tgtEl>
                                        <p:attrNameLst>
                                          <p:attrName>style.visibility</p:attrName>
                                        </p:attrNameLst>
                                      </p:cBhvr>
                                      <p:to>
                                        <p:strVal val="hidden"/>
                                      </p:to>
                                    </p:set>
                                  </p:childTnLst>
                                </p:cTn>
                              </p:par>
                              <p:par>
                                <p:cTn id="213" presetID="2" presetClass="exit" presetSubtype="8" fill="hold" grpId="2" nodeType="withEffect">
                                  <p:stCondLst>
                                    <p:cond delay="0"/>
                                  </p:stCondLst>
                                  <p:childTnLst>
                                    <p:anim calcmode="lin" valueType="num">
                                      <p:cBhvr additive="base">
                                        <p:cTn id="214" dur="3000"/>
                                        <p:tgtEl>
                                          <p:spTgt spid="8"/>
                                        </p:tgtEl>
                                        <p:attrNameLst>
                                          <p:attrName>ppt_x</p:attrName>
                                        </p:attrNameLst>
                                      </p:cBhvr>
                                      <p:tavLst>
                                        <p:tav tm="0">
                                          <p:val>
                                            <p:strVal val="ppt_x"/>
                                          </p:val>
                                        </p:tav>
                                        <p:tav tm="100000">
                                          <p:val>
                                            <p:strVal val="0-ppt_w/2"/>
                                          </p:val>
                                        </p:tav>
                                      </p:tavLst>
                                    </p:anim>
                                    <p:anim calcmode="lin" valueType="num">
                                      <p:cBhvr additive="base">
                                        <p:cTn id="215" dur="3000"/>
                                        <p:tgtEl>
                                          <p:spTgt spid="8"/>
                                        </p:tgtEl>
                                        <p:attrNameLst>
                                          <p:attrName>ppt_y</p:attrName>
                                        </p:attrNameLst>
                                      </p:cBhvr>
                                      <p:tavLst>
                                        <p:tav tm="0">
                                          <p:val>
                                            <p:strVal val="ppt_y"/>
                                          </p:val>
                                        </p:tav>
                                        <p:tav tm="100000">
                                          <p:val>
                                            <p:strVal val="ppt_y"/>
                                          </p:val>
                                        </p:tav>
                                      </p:tavLst>
                                    </p:anim>
                                    <p:set>
                                      <p:cBhvr>
                                        <p:cTn id="216" dur="1" fill="hold">
                                          <p:stCondLst>
                                            <p:cond delay="2999"/>
                                          </p:stCondLst>
                                        </p:cTn>
                                        <p:tgtEl>
                                          <p:spTgt spid="8"/>
                                        </p:tgtEl>
                                        <p:attrNameLst>
                                          <p:attrName>style.visibility</p:attrName>
                                        </p:attrNameLst>
                                      </p:cBhvr>
                                      <p:to>
                                        <p:strVal val="hidden"/>
                                      </p:to>
                                    </p:set>
                                  </p:childTnLst>
                                </p:cTn>
                              </p:par>
                              <p:par>
                                <p:cTn id="217" presetID="2" presetClass="exit" presetSubtype="8" fill="hold" grpId="2" nodeType="withEffect">
                                  <p:stCondLst>
                                    <p:cond delay="0"/>
                                  </p:stCondLst>
                                  <p:childTnLst>
                                    <p:anim calcmode="lin" valueType="num">
                                      <p:cBhvr additive="base">
                                        <p:cTn id="218" dur="3000"/>
                                        <p:tgtEl>
                                          <p:spTgt spid="13"/>
                                        </p:tgtEl>
                                        <p:attrNameLst>
                                          <p:attrName>ppt_x</p:attrName>
                                        </p:attrNameLst>
                                      </p:cBhvr>
                                      <p:tavLst>
                                        <p:tav tm="0">
                                          <p:val>
                                            <p:strVal val="ppt_x"/>
                                          </p:val>
                                        </p:tav>
                                        <p:tav tm="100000">
                                          <p:val>
                                            <p:strVal val="0-ppt_w/2"/>
                                          </p:val>
                                        </p:tav>
                                      </p:tavLst>
                                    </p:anim>
                                    <p:anim calcmode="lin" valueType="num">
                                      <p:cBhvr additive="base">
                                        <p:cTn id="219" dur="3000"/>
                                        <p:tgtEl>
                                          <p:spTgt spid="13"/>
                                        </p:tgtEl>
                                        <p:attrNameLst>
                                          <p:attrName>ppt_y</p:attrName>
                                        </p:attrNameLst>
                                      </p:cBhvr>
                                      <p:tavLst>
                                        <p:tav tm="0">
                                          <p:val>
                                            <p:strVal val="ppt_y"/>
                                          </p:val>
                                        </p:tav>
                                        <p:tav tm="100000">
                                          <p:val>
                                            <p:strVal val="ppt_y"/>
                                          </p:val>
                                        </p:tav>
                                      </p:tavLst>
                                    </p:anim>
                                    <p:set>
                                      <p:cBhvr>
                                        <p:cTn id="220" dur="1" fill="hold">
                                          <p:stCondLst>
                                            <p:cond delay="2999"/>
                                          </p:stCondLst>
                                        </p:cTn>
                                        <p:tgtEl>
                                          <p:spTgt spid="13"/>
                                        </p:tgtEl>
                                        <p:attrNameLst>
                                          <p:attrName>style.visibility</p:attrName>
                                        </p:attrNameLst>
                                      </p:cBhvr>
                                      <p:to>
                                        <p:strVal val="hidden"/>
                                      </p:to>
                                    </p:set>
                                  </p:childTnLst>
                                </p:cTn>
                              </p:par>
                              <p:par>
                                <p:cTn id="221" presetID="2" presetClass="exit" presetSubtype="8" fill="hold" grpId="2" nodeType="withEffect">
                                  <p:stCondLst>
                                    <p:cond delay="0"/>
                                  </p:stCondLst>
                                  <p:childTnLst>
                                    <p:anim calcmode="lin" valueType="num">
                                      <p:cBhvr additive="base">
                                        <p:cTn id="222" dur="3000"/>
                                        <p:tgtEl>
                                          <p:spTgt spid="14"/>
                                        </p:tgtEl>
                                        <p:attrNameLst>
                                          <p:attrName>ppt_x</p:attrName>
                                        </p:attrNameLst>
                                      </p:cBhvr>
                                      <p:tavLst>
                                        <p:tav tm="0">
                                          <p:val>
                                            <p:strVal val="ppt_x"/>
                                          </p:val>
                                        </p:tav>
                                        <p:tav tm="100000">
                                          <p:val>
                                            <p:strVal val="0-ppt_w/2"/>
                                          </p:val>
                                        </p:tav>
                                      </p:tavLst>
                                    </p:anim>
                                    <p:anim calcmode="lin" valueType="num">
                                      <p:cBhvr additive="base">
                                        <p:cTn id="223" dur="3000"/>
                                        <p:tgtEl>
                                          <p:spTgt spid="14"/>
                                        </p:tgtEl>
                                        <p:attrNameLst>
                                          <p:attrName>ppt_y</p:attrName>
                                        </p:attrNameLst>
                                      </p:cBhvr>
                                      <p:tavLst>
                                        <p:tav tm="0">
                                          <p:val>
                                            <p:strVal val="ppt_y"/>
                                          </p:val>
                                        </p:tav>
                                        <p:tav tm="100000">
                                          <p:val>
                                            <p:strVal val="ppt_y"/>
                                          </p:val>
                                        </p:tav>
                                      </p:tavLst>
                                    </p:anim>
                                    <p:set>
                                      <p:cBhvr>
                                        <p:cTn id="224" dur="1" fill="hold">
                                          <p:stCondLst>
                                            <p:cond delay="2999"/>
                                          </p:stCondLst>
                                        </p:cTn>
                                        <p:tgtEl>
                                          <p:spTgt spid="14"/>
                                        </p:tgtEl>
                                        <p:attrNameLst>
                                          <p:attrName>style.visibility</p:attrName>
                                        </p:attrNameLst>
                                      </p:cBhvr>
                                      <p:to>
                                        <p:strVal val="hidden"/>
                                      </p:to>
                                    </p:set>
                                  </p:childTnLst>
                                </p:cTn>
                              </p:par>
                              <p:par>
                                <p:cTn id="225" presetID="2" presetClass="exit" presetSubtype="8" fill="hold" grpId="2" nodeType="withEffect">
                                  <p:stCondLst>
                                    <p:cond delay="0"/>
                                  </p:stCondLst>
                                  <p:childTnLst>
                                    <p:anim calcmode="lin" valueType="num">
                                      <p:cBhvr additive="base">
                                        <p:cTn id="226" dur="3000"/>
                                        <p:tgtEl>
                                          <p:spTgt spid="21"/>
                                        </p:tgtEl>
                                        <p:attrNameLst>
                                          <p:attrName>ppt_x</p:attrName>
                                        </p:attrNameLst>
                                      </p:cBhvr>
                                      <p:tavLst>
                                        <p:tav tm="0">
                                          <p:val>
                                            <p:strVal val="ppt_x"/>
                                          </p:val>
                                        </p:tav>
                                        <p:tav tm="100000">
                                          <p:val>
                                            <p:strVal val="0-ppt_w/2"/>
                                          </p:val>
                                        </p:tav>
                                      </p:tavLst>
                                    </p:anim>
                                    <p:anim calcmode="lin" valueType="num">
                                      <p:cBhvr additive="base">
                                        <p:cTn id="227" dur="3000"/>
                                        <p:tgtEl>
                                          <p:spTgt spid="21"/>
                                        </p:tgtEl>
                                        <p:attrNameLst>
                                          <p:attrName>ppt_y</p:attrName>
                                        </p:attrNameLst>
                                      </p:cBhvr>
                                      <p:tavLst>
                                        <p:tav tm="0">
                                          <p:val>
                                            <p:strVal val="ppt_y"/>
                                          </p:val>
                                        </p:tav>
                                        <p:tav tm="100000">
                                          <p:val>
                                            <p:strVal val="ppt_y"/>
                                          </p:val>
                                        </p:tav>
                                      </p:tavLst>
                                    </p:anim>
                                    <p:set>
                                      <p:cBhvr>
                                        <p:cTn id="228" dur="1" fill="hold">
                                          <p:stCondLst>
                                            <p:cond delay="2999"/>
                                          </p:stCondLst>
                                        </p:cTn>
                                        <p:tgtEl>
                                          <p:spTgt spid="21"/>
                                        </p:tgtEl>
                                        <p:attrNameLst>
                                          <p:attrName>style.visibility</p:attrName>
                                        </p:attrNameLst>
                                      </p:cBhvr>
                                      <p:to>
                                        <p:strVal val="hidden"/>
                                      </p:to>
                                    </p:set>
                                  </p:childTnLst>
                                </p:cTn>
                              </p:par>
                              <p:par>
                                <p:cTn id="229" presetID="2" presetClass="exit" presetSubtype="8" fill="hold" grpId="2" nodeType="withEffect">
                                  <p:stCondLst>
                                    <p:cond delay="0"/>
                                  </p:stCondLst>
                                  <p:childTnLst>
                                    <p:anim calcmode="lin" valueType="num">
                                      <p:cBhvr additive="base">
                                        <p:cTn id="230" dur="3000"/>
                                        <p:tgtEl>
                                          <p:spTgt spid="22"/>
                                        </p:tgtEl>
                                        <p:attrNameLst>
                                          <p:attrName>ppt_x</p:attrName>
                                        </p:attrNameLst>
                                      </p:cBhvr>
                                      <p:tavLst>
                                        <p:tav tm="0">
                                          <p:val>
                                            <p:strVal val="ppt_x"/>
                                          </p:val>
                                        </p:tav>
                                        <p:tav tm="100000">
                                          <p:val>
                                            <p:strVal val="0-ppt_w/2"/>
                                          </p:val>
                                        </p:tav>
                                      </p:tavLst>
                                    </p:anim>
                                    <p:anim calcmode="lin" valueType="num">
                                      <p:cBhvr additive="base">
                                        <p:cTn id="231" dur="3000"/>
                                        <p:tgtEl>
                                          <p:spTgt spid="22"/>
                                        </p:tgtEl>
                                        <p:attrNameLst>
                                          <p:attrName>ppt_y</p:attrName>
                                        </p:attrNameLst>
                                      </p:cBhvr>
                                      <p:tavLst>
                                        <p:tav tm="0">
                                          <p:val>
                                            <p:strVal val="ppt_y"/>
                                          </p:val>
                                        </p:tav>
                                        <p:tav tm="100000">
                                          <p:val>
                                            <p:strVal val="ppt_y"/>
                                          </p:val>
                                        </p:tav>
                                      </p:tavLst>
                                    </p:anim>
                                    <p:set>
                                      <p:cBhvr>
                                        <p:cTn id="232" dur="1" fill="hold">
                                          <p:stCondLst>
                                            <p:cond delay="2999"/>
                                          </p:stCondLst>
                                        </p:cTn>
                                        <p:tgtEl>
                                          <p:spTgt spid="22"/>
                                        </p:tgtEl>
                                        <p:attrNameLst>
                                          <p:attrName>style.visibility</p:attrName>
                                        </p:attrNameLst>
                                      </p:cBhvr>
                                      <p:to>
                                        <p:strVal val="hidden"/>
                                      </p:to>
                                    </p:set>
                                  </p:childTnLst>
                                </p:cTn>
                              </p:par>
                              <p:par>
                                <p:cTn id="233" presetID="2" presetClass="exit" presetSubtype="8" fill="hold" grpId="2" nodeType="withEffect">
                                  <p:stCondLst>
                                    <p:cond delay="0"/>
                                  </p:stCondLst>
                                  <p:childTnLst>
                                    <p:anim calcmode="lin" valueType="num">
                                      <p:cBhvr additive="base">
                                        <p:cTn id="234" dur="3000"/>
                                        <p:tgtEl>
                                          <p:spTgt spid="23"/>
                                        </p:tgtEl>
                                        <p:attrNameLst>
                                          <p:attrName>ppt_x</p:attrName>
                                        </p:attrNameLst>
                                      </p:cBhvr>
                                      <p:tavLst>
                                        <p:tav tm="0">
                                          <p:val>
                                            <p:strVal val="ppt_x"/>
                                          </p:val>
                                        </p:tav>
                                        <p:tav tm="100000">
                                          <p:val>
                                            <p:strVal val="0-ppt_w/2"/>
                                          </p:val>
                                        </p:tav>
                                      </p:tavLst>
                                    </p:anim>
                                    <p:anim calcmode="lin" valueType="num">
                                      <p:cBhvr additive="base">
                                        <p:cTn id="235" dur="3000"/>
                                        <p:tgtEl>
                                          <p:spTgt spid="23"/>
                                        </p:tgtEl>
                                        <p:attrNameLst>
                                          <p:attrName>ppt_y</p:attrName>
                                        </p:attrNameLst>
                                      </p:cBhvr>
                                      <p:tavLst>
                                        <p:tav tm="0">
                                          <p:val>
                                            <p:strVal val="ppt_y"/>
                                          </p:val>
                                        </p:tav>
                                        <p:tav tm="100000">
                                          <p:val>
                                            <p:strVal val="ppt_y"/>
                                          </p:val>
                                        </p:tav>
                                      </p:tavLst>
                                    </p:anim>
                                    <p:set>
                                      <p:cBhvr>
                                        <p:cTn id="236" dur="1" fill="hold">
                                          <p:stCondLst>
                                            <p:cond delay="2999"/>
                                          </p:stCondLst>
                                        </p:cTn>
                                        <p:tgtEl>
                                          <p:spTgt spid="23"/>
                                        </p:tgtEl>
                                        <p:attrNameLst>
                                          <p:attrName>style.visibility</p:attrName>
                                        </p:attrNameLst>
                                      </p:cBhvr>
                                      <p:to>
                                        <p:strVal val="hidden"/>
                                      </p:to>
                                    </p:set>
                                  </p:childTnLst>
                                </p:cTn>
                              </p:par>
                              <p:par>
                                <p:cTn id="237" presetID="2" presetClass="exit" presetSubtype="8" fill="hold" grpId="2" nodeType="withEffect">
                                  <p:stCondLst>
                                    <p:cond delay="0"/>
                                  </p:stCondLst>
                                  <p:childTnLst>
                                    <p:anim calcmode="lin" valueType="num">
                                      <p:cBhvr additive="base">
                                        <p:cTn id="238" dur="3000"/>
                                        <p:tgtEl>
                                          <p:spTgt spid="24"/>
                                        </p:tgtEl>
                                        <p:attrNameLst>
                                          <p:attrName>ppt_x</p:attrName>
                                        </p:attrNameLst>
                                      </p:cBhvr>
                                      <p:tavLst>
                                        <p:tav tm="0">
                                          <p:val>
                                            <p:strVal val="ppt_x"/>
                                          </p:val>
                                        </p:tav>
                                        <p:tav tm="100000">
                                          <p:val>
                                            <p:strVal val="0-ppt_w/2"/>
                                          </p:val>
                                        </p:tav>
                                      </p:tavLst>
                                    </p:anim>
                                    <p:anim calcmode="lin" valueType="num">
                                      <p:cBhvr additive="base">
                                        <p:cTn id="239" dur="3000"/>
                                        <p:tgtEl>
                                          <p:spTgt spid="24"/>
                                        </p:tgtEl>
                                        <p:attrNameLst>
                                          <p:attrName>ppt_y</p:attrName>
                                        </p:attrNameLst>
                                      </p:cBhvr>
                                      <p:tavLst>
                                        <p:tav tm="0">
                                          <p:val>
                                            <p:strVal val="ppt_y"/>
                                          </p:val>
                                        </p:tav>
                                        <p:tav tm="100000">
                                          <p:val>
                                            <p:strVal val="ppt_y"/>
                                          </p:val>
                                        </p:tav>
                                      </p:tavLst>
                                    </p:anim>
                                    <p:set>
                                      <p:cBhvr>
                                        <p:cTn id="240" dur="1" fill="hold">
                                          <p:stCondLst>
                                            <p:cond delay="2999"/>
                                          </p:stCondLst>
                                        </p:cTn>
                                        <p:tgtEl>
                                          <p:spTgt spid="24"/>
                                        </p:tgtEl>
                                        <p:attrNameLst>
                                          <p:attrName>style.visibility</p:attrName>
                                        </p:attrNameLst>
                                      </p:cBhvr>
                                      <p:to>
                                        <p:strVal val="hidden"/>
                                      </p:to>
                                    </p:set>
                                  </p:childTnLst>
                                </p:cTn>
                              </p:par>
                              <p:par>
                                <p:cTn id="241" presetID="2" presetClass="exit" presetSubtype="8" fill="hold" grpId="2" nodeType="withEffect">
                                  <p:stCondLst>
                                    <p:cond delay="0"/>
                                  </p:stCondLst>
                                  <p:childTnLst>
                                    <p:anim calcmode="lin" valueType="num">
                                      <p:cBhvr additive="base">
                                        <p:cTn id="242" dur="3000"/>
                                        <p:tgtEl>
                                          <p:spTgt spid="25"/>
                                        </p:tgtEl>
                                        <p:attrNameLst>
                                          <p:attrName>ppt_x</p:attrName>
                                        </p:attrNameLst>
                                      </p:cBhvr>
                                      <p:tavLst>
                                        <p:tav tm="0">
                                          <p:val>
                                            <p:strVal val="ppt_x"/>
                                          </p:val>
                                        </p:tav>
                                        <p:tav tm="100000">
                                          <p:val>
                                            <p:strVal val="0-ppt_w/2"/>
                                          </p:val>
                                        </p:tav>
                                      </p:tavLst>
                                    </p:anim>
                                    <p:anim calcmode="lin" valueType="num">
                                      <p:cBhvr additive="base">
                                        <p:cTn id="243" dur="3000"/>
                                        <p:tgtEl>
                                          <p:spTgt spid="25"/>
                                        </p:tgtEl>
                                        <p:attrNameLst>
                                          <p:attrName>ppt_y</p:attrName>
                                        </p:attrNameLst>
                                      </p:cBhvr>
                                      <p:tavLst>
                                        <p:tav tm="0">
                                          <p:val>
                                            <p:strVal val="ppt_y"/>
                                          </p:val>
                                        </p:tav>
                                        <p:tav tm="100000">
                                          <p:val>
                                            <p:strVal val="ppt_y"/>
                                          </p:val>
                                        </p:tav>
                                      </p:tavLst>
                                    </p:anim>
                                    <p:set>
                                      <p:cBhvr>
                                        <p:cTn id="244" dur="1" fill="hold">
                                          <p:stCondLst>
                                            <p:cond delay="2999"/>
                                          </p:stCondLst>
                                        </p:cTn>
                                        <p:tgtEl>
                                          <p:spTgt spid="25"/>
                                        </p:tgtEl>
                                        <p:attrNameLst>
                                          <p:attrName>style.visibility</p:attrName>
                                        </p:attrNameLst>
                                      </p:cBhvr>
                                      <p:to>
                                        <p:strVal val="hidden"/>
                                      </p:to>
                                    </p:set>
                                  </p:childTnLst>
                                </p:cTn>
                              </p:par>
                              <p:par>
                                <p:cTn id="245" presetID="2" presetClass="exit" presetSubtype="8" fill="hold" grpId="2" nodeType="withEffect">
                                  <p:stCondLst>
                                    <p:cond delay="0"/>
                                  </p:stCondLst>
                                  <p:childTnLst>
                                    <p:anim calcmode="lin" valueType="num">
                                      <p:cBhvr additive="base">
                                        <p:cTn id="246" dur="3000"/>
                                        <p:tgtEl>
                                          <p:spTgt spid="26"/>
                                        </p:tgtEl>
                                        <p:attrNameLst>
                                          <p:attrName>ppt_x</p:attrName>
                                        </p:attrNameLst>
                                      </p:cBhvr>
                                      <p:tavLst>
                                        <p:tav tm="0">
                                          <p:val>
                                            <p:strVal val="ppt_x"/>
                                          </p:val>
                                        </p:tav>
                                        <p:tav tm="100000">
                                          <p:val>
                                            <p:strVal val="0-ppt_w/2"/>
                                          </p:val>
                                        </p:tav>
                                      </p:tavLst>
                                    </p:anim>
                                    <p:anim calcmode="lin" valueType="num">
                                      <p:cBhvr additive="base">
                                        <p:cTn id="247" dur="3000"/>
                                        <p:tgtEl>
                                          <p:spTgt spid="26"/>
                                        </p:tgtEl>
                                        <p:attrNameLst>
                                          <p:attrName>ppt_y</p:attrName>
                                        </p:attrNameLst>
                                      </p:cBhvr>
                                      <p:tavLst>
                                        <p:tav tm="0">
                                          <p:val>
                                            <p:strVal val="ppt_y"/>
                                          </p:val>
                                        </p:tav>
                                        <p:tav tm="100000">
                                          <p:val>
                                            <p:strVal val="ppt_y"/>
                                          </p:val>
                                        </p:tav>
                                      </p:tavLst>
                                    </p:anim>
                                    <p:set>
                                      <p:cBhvr>
                                        <p:cTn id="248" dur="1" fill="hold">
                                          <p:stCondLst>
                                            <p:cond delay="2999"/>
                                          </p:stCondLst>
                                        </p:cTn>
                                        <p:tgtEl>
                                          <p:spTgt spid="26"/>
                                        </p:tgtEl>
                                        <p:attrNameLst>
                                          <p:attrName>style.visibility</p:attrName>
                                        </p:attrNameLst>
                                      </p:cBhvr>
                                      <p:to>
                                        <p:strVal val="hidden"/>
                                      </p:to>
                                    </p:set>
                                  </p:childTnLst>
                                </p:cTn>
                              </p:par>
                              <p:par>
                                <p:cTn id="249" presetID="23" presetClass="entr" presetSubtype="288" fill="hold" nodeType="withEffect">
                                  <p:stCondLst>
                                    <p:cond delay="0"/>
                                  </p:stCondLst>
                                  <p:childTnLst>
                                    <p:set>
                                      <p:cBhvr>
                                        <p:cTn id="250" dur="1" fill="hold">
                                          <p:stCondLst>
                                            <p:cond delay="0"/>
                                          </p:stCondLst>
                                        </p:cTn>
                                        <p:tgtEl>
                                          <p:spTgt spid="2"/>
                                        </p:tgtEl>
                                        <p:attrNameLst>
                                          <p:attrName>style.visibility</p:attrName>
                                        </p:attrNameLst>
                                      </p:cBhvr>
                                      <p:to>
                                        <p:strVal val="visible"/>
                                      </p:to>
                                    </p:set>
                                    <p:anim calcmode="lin" valueType="num">
                                      <p:cBhvr>
                                        <p:cTn id="251" dur="3000" fill="hold"/>
                                        <p:tgtEl>
                                          <p:spTgt spid="2"/>
                                        </p:tgtEl>
                                        <p:attrNameLst>
                                          <p:attrName>ppt_w</p:attrName>
                                        </p:attrNameLst>
                                      </p:cBhvr>
                                      <p:tavLst>
                                        <p:tav tm="0">
                                          <p:val>
                                            <p:strVal val="4/3*#ppt_w"/>
                                          </p:val>
                                        </p:tav>
                                        <p:tav tm="100000">
                                          <p:val>
                                            <p:strVal val="#ppt_w"/>
                                          </p:val>
                                        </p:tav>
                                      </p:tavLst>
                                    </p:anim>
                                    <p:anim calcmode="lin" valueType="num">
                                      <p:cBhvr>
                                        <p:cTn id="252" dur="3000" fill="hold"/>
                                        <p:tgtEl>
                                          <p:spTgt spid="2"/>
                                        </p:tgtEl>
                                        <p:attrNameLst>
                                          <p:attrName>ppt_h</p:attrName>
                                        </p:attrNameLst>
                                      </p:cBhvr>
                                      <p:tavLst>
                                        <p:tav tm="0">
                                          <p:val>
                                            <p:strVal val="4/3*#ppt_h"/>
                                          </p:val>
                                        </p:tav>
                                        <p:tav tm="100000">
                                          <p:val>
                                            <p:strVal val="#ppt_h"/>
                                          </p:val>
                                        </p:tav>
                                      </p:tavLst>
                                    </p:anim>
                                  </p:childTnLst>
                                </p:cTn>
                              </p:par>
                              <p:par>
                                <p:cTn id="253" presetID="16" presetClass="entr" presetSubtype="37" fill="hold" nodeType="withEffect">
                                  <p:stCondLst>
                                    <p:cond delay="0"/>
                                  </p:stCondLst>
                                  <p:childTnLst>
                                    <p:set>
                                      <p:cBhvr>
                                        <p:cTn id="254" dur="1" fill="hold">
                                          <p:stCondLst>
                                            <p:cond delay="0"/>
                                          </p:stCondLst>
                                        </p:cTn>
                                        <p:tgtEl>
                                          <p:spTgt spid="2"/>
                                        </p:tgtEl>
                                        <p:attrNameLst>
                                          <p:attrName>style.visibility</p:attrName>
                                        </p:attrNameLst>
                                      </p:cBhvr>
                                      <p:to>
                                        <p:strVal val="visible"/>
                                      </p:to>
                                    </p:set>
                                    <p:animEffect transition="in" filter="barn(outVertical)">
                                      <p:cBhvr>
                                        <p:cTn id="255" dur="30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P spid="3" grpId="2" animBg="1"/>
      <p:bldP spid="4" grpId="0" animBg="1"/>
      <p:bldP spid="4" grpId="1" animBg="1"/>
      <p:bldP spid="4" grpId="2" animBg="1"/>
      <p:bldP spid="5" grpId="0" animBg="1"/>
      <p:bldP spid="5" grpId="1" animBg="1"/>
      <p:bldP spid="5" grpId="2" animBg="1"/>
      <p:bldP spid="6" grpId="0" animBg="1"/>
      <p:bldP spid="6" grpId="1" animBg="1"/>
      <p:bldP spid="6" grpId="2" animBg="1"/>
      <p:bldP spid="7" grpId="0" animBg="1"/>
      <p:bldP spid="7" grpId="1" animBg="1"/>
      <p:bldP spid="7" grpId="2" animBg="1"/>
      <p:bldP spid="8" grpId="0" animBg="1"/>
      <p:bldP spid="8" grpId="1" animBg="1"/>
      <p:bldP spid="8" grpId="2" animBg="1"/>
      <p:bldP spid="9" grpId="0" animBg="1"/>
      <p:bldP spid="9" grpId="1" animBg="1"/>
      <p:bldP spid="9" grpId="2" animBg="1"/>
      <p:bldP spid="10" grpId="0" animBg="1"/>
      <p:bldP spid="10" grpId="1" animBg="1"/>
      <p:bldP spid="10" grpId="2" animBg="1"/>
      <p:bldP spid="11" grpId="0" animBg="1"/>
      <p:bldP spid="11" grpId="1" animBg="1"/>
      <p:bldP spid="11" grpId="2" animBg="1"/>
      <p:bldP spid="12" grpId="0" animBg="1"/>
      <p:bldP spid="12" grpId="1" animBg="1"/>
      <p:bldP spid="12" grpId="2" animBg="1"/>
      <p:bldP spid="13" grpId="0" animBg="1"/>
      <p:bldP spid="13" grpId="1" animBg="1"/>
      <p:bldP spid="13" grpId="2" animBg="1"/>
      <p:bldP spid="14" grpId="0" animBg="1"/>
      <p:bldP spid="14" grpId="1" animBg="1"/>
      <p:bldP spid="14" grpId="2" animBg="1"/>
      <p:bldP spid="15" grpId="0" animBg="1"/>
      <p:bldP spid="15" grpId="1" animBg="1"/>
      <p:bldP spid="15" grpId="2" animBg="1"/>
      <p:bldP spid="16" grpId="0" animBg="1"/>
      <p:bldP spid="16" grpId="1" animBg="1"/>
      <p:bldP spid="16" grpId="2" animBg="1"/>
      <p:bldP spid="17" grpId="0" animBg="1"/>
      <p:bldP spid="17" grpId="1" animBg="1"/>
      <p:bldP spid="17" grpId="2" animBg="1"/>
      <p:bldP spid="18" grpId="0" animBg="1"/>
      <p:bldP spid="18" grpId="1" animBg="1"/>
      <p:bldP spid="18" grpId="2" animBg="1"/>
      <p:bldP spid="19" grpId="0" animBg="1"/>
      <p:bldP spid="19" grpId="1" animBg="1"/>
      <p:bldP spid="19" grpId="2" animBg="1"/>
      <p:bldP spid="20" grpId="0" animBg="1"/>
      <p:bldP spid="20" grpId="1" animBg="1"/>
      <p:bldP spid="20" grpId="2" animBg="1"/>
      <p:bldP spid="21" grpId="0" animBg="1"/>
      <p:bldP spid="21" grpId="1" animBg="1"/>
      <p:bldP spid="21" grpId="2" animBg="1"/>
      <p:bldP spid="22" grpId="0" animBg="1"/>
      <p:bldP spid="22" grpId="1" animBg="1"/>
      <p:bldP spid="22" grpId="2" animBg="1"/>
      <p:bldP spid="23" grpId="0" animBg="1"/>
      <p:bldP spid="23" grpId="1" animBg="1"/>
      <p:bldP spid="23" grpId="2" animBg="1"/>
      <p:bldP spid="24" grpId="0" animBg="1"/>
      <p:bldP spid="24" grpId="1" animBg="1"/>
      <p:bldP spid="24" grpId="2" animBg="1"/>
      <p:bldP spid="25" grpId="0" animBg="1"/>
      <p:bldP spid="25" grpId="1" animBg="1"/>
      <p:bldP spid="25" grpId="2" animBg="1"/>
      <p:bldP spid="26" grpId="0" animBg="1"/>
      <p:bldP spid="26" grpId="1" animBg="1"/>
      <p:bldP spid="26" grpId="2" animBg="1"/>
      <p:bldP spid="27" grpId="0" animBg="1"/>
    </p:bld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1 Imagen" descr="11.JPG"/>
          <p:cNvPicPr>
            <a:picLocks noGrp="1" noChangeAspect="1"/>
          </p:cNvPicPr>
          <p:nvPr isPhoto="1"/>
        </p:nvPicPr>
        <p:blipFill>
          <a:blip r:embed="rId2">
            <a:lum/>
          </a:blip>
          <a:stretch>
            <a:fillRect/>
          </a:stretch>
        </p:blipFill>
        <p:spPr>
          <a:xfrm>
            <a:off x="0" y="0"/>
            <a:ext cx="9144000" cy="5143500"/>
          </a:xfrm>
          <a:prstGeom prst="rect">
            <a:avLst/>
          </a:prstGeom>
          <a:noFill/>
          <a:ln>
            <a:noFill/>
          </a:ln>
        </p:spPr>
      </p:pic>
      <p:sp>
        <p:nvSpPr>
          <p:cNvPr id="3" name="2 Onda"/>
          <p:cNvSpPr/>
          <p:nvPr/>
        </p:nvSpPr>
        <p:spPr>
          <a:xfrm flipV="1">
            <a:off x="2285984" y="0"/>
            <a:ext cx="2286016" cy="535767"/>
          </a:xfrm>
          <a:prstGeom prst="wave">
            <a:avLst>
              <a:gd name="adj1" fmla="val 20000"/>
              <a:gd name="adj2" fmla="val -10000"/>
            </a:avLst>
          </a:prstGeom>
          <a:blipFill>
            <a:blip r:embed="rId3">
              <a:duotone>
                <a:schemeClr val="accent5">
                  <a:shade val="45000"/>
                  <a:satMod val="135000"/>
                </a:schemeClr>
                <a:prstClr val="white"/>
              </a:duotone>
              <a:lum contrast="40000"/>
            </a:blip>
            <a:stretch>
              <a:fillRect/>
            </a:stretch>
          </a:blipFill>
          <a:ln w="3175">
            <a:solidFill>
              <a:srgbClr val="C18243"/>
            </a:solidFill>
            <a:prstDash val="sysDot"/>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Onda"/>
          <p:cNvSpPr/>
          <p:nvPr/>
        </p:nvSpPr>
        <p:spPr>
          <a:xfrm flipH="1" flipV="1">
            <a:off x="4572000" y="0"/>
            <a:ext cx="2357454" cy="535767"/>
          </a:xfrm>
          <a:prstGeom prst="wave">
            <a:avLst>
              <a:gd name="adj1" fmla="val 20000"/>
              <a:gd name="adj2" fmla="val -10000"/>
            </a:avLst>
          </a:prstGeom>
          <a:blipFill>
            <a:blip r:embed="rId3">
              <a:duotone>
                <a:schemeClr val="accent5">
                  <a:shade val="45000"/>
                  <a:satMod val="135000"/>
                </a:schemeClr>
                <a:prstClr val="white"/>
              </a:duotone>
              <a:lum contrast="40000"/>
            </a:blip>
            <a:stretch>
              <a:fillRect/>
            </a:stretch>
          </a:blipFill>
          <a:ln w="3175">
            <a:solidFill>
              <a:srgbClr val="C18243"/>
            </a:solidFill>
            <a:prstDash val="sysDot"/>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Onda"/>
          <p:cNvSpPr/>
          <p:nvPr/>
        </p:nvSpPr>
        <p:spPr>
          <a:xfrm flipV="1">
            <a:off x="2285984" y="482189"/>
            <a:ext cx="2286016" cy="535767"/>
          </a:xfrm>
          <a:prstGeom prst="wave">
            <a:avLst>
              <a:gd name="adj1" fmla="val 20000"/>
              <a:gd name="adj2" fmla="val -10000"/>
            </a:avLst>
          </a:prstGeom>
          <a:blipFill>
            <a:blip r:embed="rId3">
              <a:duotone>
                <a:schemeClr val="accent5">
                  <a:shade val="45000"/>
                  <a:satMod val="135000"/>
                </a:schemeClr>
                <a:prstClr val="white"/>
              </a:duotone>
              <a:lum contrast="40000"/>
            </a:blip>
            <a:stretch>
              <a:fillRect/>
            </a:stretch>
          </a:blipFill>
          <a:ln w="3175">
            <a:solidFill>
              <a:srgbClr val="C18243"/>
            </a:solidFill>
            <a:prstDash val="sysDot"/>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Onda"/>
          <p:cNvSpPr/>
          <p:nvPr/>
        </p:nvSpPr>
        <p:spPr>
          <a:xfrm flipH="1" flipV="1">
            <a:off x="4572000" y="482189"/>
            <a:ext cx="2357454" cy="535767"/>
          </a:xfrm>
          <a:prstGeom prst="wave">
            <a:avLst>
              <a:gd name="adj1" fmla="val 20000"/>
              <a:gd name="adj2" fmla="val -10000"/>
            </a:avLst>
          </a:prstGeom>
          <a:blipFill>
            <a:blip r:embed="rId3">
              <a:duotone>
                <a:schemeClr val="accent5">
                  <a:shade val="45000"/>
                  <a:satMod val="135000"/>
                </a:schemeClr>
                <a:prstClr val="white"/>
              </a:duotone>
              <a:lum contrast="40000"/>
            </a:blip>
            <a:stretch>
              <a:fillRect/>
            </a:stretch>
          </a:blipFill>
          <a:ln w="3175">
            <a:solidFill>
              <a:srgbClr val="C18243"/>
            </a:solidFill>
            <a:prstDash val="sysDot"/>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Onda"/>
          <p:cNvSpPr/>
          <p:nvPr/>
        </p:nvSpPr>
        <p:spPr>
          <a:xfrm flipV="1">
            <a:off x="2285984" y="1017992"/>
            <a:ext cx="2286016" cy="535767"/>
          </a:xfrm>
          <a:prstGeom prst="wave">
            <a:avLst>
              <a:gd name="adj1" fmla="val 20000"/>
              <a:gd name="adj2" fmla="val -10000"/>
            </a:avLst>
          </a:prstGeom>
          <a:blipFill>
            <a:blip r:embed="rId3">
              <a:duotone>
                <a:schemeClr val="accent5">
                  <a:shade val="45000"/>
                  <a:satMod val="135000"/>
                </a:schemeClr>
                <a:prstClr val="white"/>
              </a:duotone>
              <a:lum contrast="40000"/>
            </a:blip>
            <a:stretch>
              <a:fillRect/>
            </a:stretch>
          </a:blipFill>
          <a:ln w="3175">
            <a:solidFill>
              <a:srgbClr val="C18243"/>
            </a:solidFill>
            <a:prstDash val="sysDot"/>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Onda"/>
          <p:cNvSpPr/>
          <p:nvPr/>
        </p:nvSpPr>
        <p:spPr>
          <a:xfrm flipH="1" flipV="1">
            <a:off x="4572000" y="1017992"/>
            <a:ext cx="2357454" cy="535767"/>
          </a:xfrm>
          <a:prstGeom prst="wave">
            <a:avLst>
              <a:gd name="adj1" fmla="val 20000"/>
              <a:gd name="adj2" fmla="val -10000"/>
            </a:avLst>
          </a:prstGeom>
          <a:blipFill>
            <a:blip r:embed="rId3">
              <a:duotone>
                <a:schemeClr val="accent5">
                  <a:shade val="45000"/>
                  <a:satMod val="135000"/>
                </a:schemeClr>
                <a:prstClr val="white"/>
              </a:duotone>
              <a:lum contrast="40000"/>
            </a:blip>
            <a:stretch>
              <a:fillRect/>
            </a:stretch>
          </a:blipFill>
          <a:ln w="3175">
            <a:solidFill>
              <a:srgbClr val="C18243"/>
            </a:solidFill>
            <a:prstDash val="sysDot"/>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Onda"/>
          <p:cNvSpPr/>
          <p:nvPr/>
        </p:nvSpPr>
        <p:spPr>
          <a:xfrm flipV="1">
            <a:off x="2285984" y="1500180"/>
            <a:ext cx="2286016" cy="535767"/>
          </a:xfrm>
          <a:prstGeom prst="wave">
            <a:avLst>
              <a:gd name="adj1" fmla="val 20000"/>
              <a:gd name="adj2" fmla="val -10000"/>
            </a:avLst>
          </a:prstGeom>
          <a:blipFill>
            <a:blip r:embed="rId3">
              <a:duotone>
                <a:schemeClr val="accent5">
                  <a:shade val="45000"/>
                  <a:satMod val="135000"/>
                </a:schemeClr>
                <a:prstClr val="white"/>
              </a:duotone>
              <a:lum contrast="40000"/>
            </a:blip>
            <a:stretch>
              <a:fillRect/>
            </a:stretch>
          </a:blipFill>
          <a:ln w="3175">
            <a:solidFill>
              <a:srgbClr val="C18243"/>
            </a:solidFill>
            <a:prstDash val="sysDot"/>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Onda"/>
          <p:cNvSpPr/>
          <p:nvPr/>
        </p:nvSpPr>
        <p:spPr>
          <a:xfrm flipH="1" flipV="1">
            <a:off x="4572000" y="1500180"/>
            <a:ext cx="2357454" cy="535767"/>
          </a:xfrm>
          <a:prstGeom prst="wave">
            <a:avLst>
              <a:gd name="adj1" fmla="val 20000"/>
              <a:gd name="adj2" fmla="val -10000"/>
            </a:avLst>
          </a:prstGeom>
          <a:blipFill>
            <a:blip r:embed="rId3">
              <a:duotone>
                <a:schemeClr val="accent5">
                  <a:shade val="45000"/>
                  <a:satMod val="135000"/>
                </a:schemeClr>
                <a:prstClr val="white"/>
              </a:duotone>
              <a:lum contrast="40000"/>
            </a:blip>
            <a:stretch>
              <a:fillRect/>
            </a:stretch>
          </a:blipFill>
          <a:ln w="3175">
            <a:solidFill>
              <a:srgbClr val="C18243"/>
            </a:solidFill>
            <a:prstDash val="sysDot"/>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Onda"/>
          <p:cNvSpPr/>
          <p:nvPr/>
        </p:nvSpPr>
        <p:spPr>
          <a:xfrm flipV="1">
            <a:off x="2357422" y="1982405"/>
            <a:ext cx="2286016" cy="535767"/>
          </a:xfrm>
          <a:prstGeom prst="wave">
            <a:avLst>
              <a:gd name="adj1" fmla="val 20000"/>
              <a:gd name="adj2" fmla="val -10000"/>
            </a:avLst>
          </a:prstGeom>
          <a:blipFill>
            <a:blip r:embed="rId3">
              <a:duotone>
                <a:schemeClr val="accent5">
                  <a:shade val="45000"/>
                  <a:satMod val="135000"/>
                </a:schemeClr>
                <a:prstClr val="white"/>
              </a:duotone>
              <a:lum contrast="40000"/>
            </a:blip>
            <a:stretch>
              <a:fillRect/>
            </a:stretch>
          </a:blipFill>
          <a:ln w="3175">
            <a:solidFill>
              <a:srgbClr val="C18243"/>
            </a:solidFill>
            <a:prstDash val="sysDot"/>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Onda"/>
          <p:cNvSpPr/>
          <p:nvPr/>
        </p:nvSpPr>
        <p:spPr>
          <a:xfrm flipH="1" flipV="1">
            <a:off x="4643438" y="1982405"/>
            <a:ext cx="2357454" cy="535767"/>
          </a:xfrm>
          <a:prstGeom prst="wave">
            <a:avLst>
              <a:gd name="adj1" fmla="val 20000"/>
              <a:gd name="adj2" fmla="val -10000"/>
            </a:avLst>
          </a:prstGeom>
          <a:blipFill>
            <a:blip r:embed="rId3">
              <a:duotone>
                <a:schemeClr val="accent5">
                  <a:shade val="45000"/>
                  <a:satMod val="135000"/>
                </a:schemeClr>
                <a:prstClr val="white"/>
              </a:duotone>
              <a:lum contrast="40000"/>
            </a:blip>
            <a:stretch>
              <a:fillRect/>
            </a:stretch>
          </a:blipFill>
          <a:ln w="3175">
            <a:solidFill>
              <a:srgbClr val="C18243"/>
            </a:solidFill>
            <a:prstDash val="sysDot"/>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Onda"/>
          <p:cNvSpPr/>
          <p:nvPr/>
        </p:nvSpPr>
        <p:spPr>
          <a:xfrm flipV="1">
            <a:off x="2357422" y="2464593"/>
            <a:ext cx="2286016" cy="535767"/>
          </a:xfrm>
          <a:prstGeom prst="wave">
            <a:avLst>
              <a:gd name="adj1" fmla="val 20000"/>
              <a:gd name="adj2" fmla="val -10000"/>
            </a:avLst>
          </a:prstGeom>
          <a:blipFill>
            <a:blip r:embed="rId3">
              <a:duotone>
                <a:schemeClr val="accent5">
                  <a:shade val="45000"/>
                  <a:satMod val="135000"/>
                </a:schemeClr>
                <a:prstClr val="white"/>
              </a:duotone>
              <a:lum contrast="40000"/>
            </a:blip>
            <a:stretch>
              <a:fillRect/>
            </a:stretch>
          </a:blipFill>
          <a:ln w="3175">
            <a:solidFill>
              <a:srgbClr val="C18243"/>
            </a:solidFill>
            <a:prstDash val="sysDot"/>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Onda"/>
          <p:cNvSpPr/>
          <p:nvPr/>
        </p:nvSpPr>
        <p:spPr>
          <a:xfrm flipH="1" flipV="1">
            <a:off x="4643438" y="2464593"/>
            <a:ext cx="2357454" cy="535767"/>
          </a:xfrm>
          <a:prstGeom prst="wave">
            <a:avLst>
              <a:gd name="adj1" fmla="val 20000"/>
              <a:gd name="adj2" fmla="val -10000"/>
            </a:avLst>
          </a:prstGeom>
          <a:blipFill>
            <a:blip r:embed="rId3">
              <a:duotone>
                <a:schemeClr val="accent5">
                  <a:shade val="45000"/>
                  <a:satMod val="135000"/>
                </a:schemeClr>
                <a:prstClr val="white"/>
              </a:duotone>
              <a:lum contrast="40000"/>
            </a:blip>
            <a:stretch>
              <a:fillRect/>
            </a:stretch>
          </a:blipFill>
          <a:ln w="3175">
            <a:solidFill>
              <a:srgbClr val="C18243"/>
            </a:solidFill>
            <a:prstDash val="sysDot"/>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Onda"/>
          <p:cNvSpPr/>
          <p:nvPr/>
        </p:nvSpPr>
        <p:spPr>
          <a:xfrm flipV="1">
            <a:off x="2357422" y="3000396"/>
            <a:ext cx="2286016" cy="535767"/>
          </a:xfrm>
          <a:prstGeom prst="wave">
            <a:avLst>
              <a:gd name="adj1" fmla="val 20000"/>
              <a:gd name="adj2" fmla="val -10000"/>
            </a:avLst>
          </a:prstGeom>
          <a:blipFill>
            <a:blip r:embed="rId3">
              <a:duotone>
                <a:schemeClr val="accent5">
                  <a:shade val="45000"/>
                  <a:satMod val="135000"/>
                </a:schemeClr>
                <a:prstClr val="white"/>
              </a:duotone>
              <a:lum contrast="40000"/>
            </a:blip>
            <a:stretch>
              <a:fillRect/>
            </a:stretch>
          </a:blipFill>
          <a:ln w="3175">
            <a:solidFill>
              <a:srgbClr val="C18243"/>
            </a:solidFill>
            <a:prstDash val="sysDot"/>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Onda"/>
          <p:cNvSpPr/>
          <p:nvPr/>
        </p:nvSpPr>
        <p:spPr>
          <a:xfrm flipH="1" flipV="1">
            <a:off x="4643438" y="3000396"/>
            <a:ext cx="2357454" cy="535767"/>
          </a:xfrm>
          <a:prstGeom prst="wave">
            <a:avLst>
              <a:gd name="adj1" fmla="val 20000"/>
              <a:gd name="adj2" fmla="val -10000"/>
            </a:avLst>
          </a:prstGeom>
          <a:blipFill>
            <a:blip r:embed="rId3">
              <a:duotone>
                <a:schemeClr val="accent5">
                  <a:shade val="45000"/>
                  <a:satMod val="135000"/>
                </a:schemeClr>
                <a:prstClr val="white"/>
              </a:duotone>
              <a:lum contrast="40000"/>
            </a:blip>
            <a:stretch>
              <a:fillRect/>
            </a:stretch>
          </a:blipFill>
          <a:ln w="3175">
            <a:solidFill>
              <a:srgbClr val="C18243"/>
            </a:solidFill>
            <a:prstDash val="sysDot"/>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Onda"/>
          <p:cNvSpPr/>
          <p:nvPr/>
        </p:nvSpPr>
        <p:spPr>
          <a:xfrm flipV="1">
            <a:off x="2357422" y="3482585"/>
            <a:ext cx="2286016" cy="535767"/>
          </a:xfrm>
          <a:prstGeom prst="wave">
            <a:avLst>
              <a:gd name="adj1" fmla="val 20000"/>
              <a:gd name="adj2" fmla="val -10000"/>
            </a:avLst>
          </a:prstGeom>
          <a:blipFill>
            <a:blip r:embed="rId3">
              <a:duotone>
                <a:schemeClr val="accent5">
                  <a:shade val="45000"/>
                  <a:satMod val="135000"/>
                </a:schemeClr>
                <a:prstClr val="white"/>
              </a:duotone>
              <a:lum contrast="40000"/>
            </a:blip>
            <a:stretch>
              <a:fillRect/>
            </a:stretch>
          </a:blipFill>
          <a:ln w="3175">
            <a:solidFill>
              <a:srgbClr val="C18243"/>
            </a:solidFill>
            <a:prstDash val="sysDot"/>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Onda"/>
          <p:cNvSpPr/>
          <p:nvPr/>
        </p:nvSpPr>
        <p:spPr>
          <a:xfrm flipH="1" flipV="1">
            <a:off x="4643438" y="3482585"/>
            <a:ext cx="2357454" cy="535767"/>
          </a:xfrm>
          <a:prstGeom prst="wave">
            <a:avLst>
              <a:gd name="adj1" fmla="val 20000"/>
              <a:gd name="adj2" fmla="val -10000"/>
            </a:avLst>
          </a:prstGeom>
          <a:blipFill>
            <a:blip r:embed="rId3">
              <a:duotone>
                <a:schemeClr val="accent5">
                  <a:shade val="45000"/>
                  <a:satMod val="135000"/>
                </a:schemeClr>
                <a:prstClr val="white"/>
              </a:duotone>
              <a:lum contrast="40000"/>
            </a:blip>
            <a:stretch>
              <a:fillRect/>
            </a:stretch>
          </a:blipFill>
          <a:ln w="3175">
            <a:solidFill>
              <a:srgbClr val="C18243"/>
            </a:solidFill>
            <a:prstDash val="sysDot"/>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Onda"/>
          <p:cNvSpPr/>
          <p:nvPr/>
        </p:nvSpPr>
        <p:spPr>
          <a:xfrm flipV="1">
            <a:off x="2357422" y="3964809"/>
            <a:ext cx="2286016" cy="535767"/>
          </a:xfrm>
          <a:prstGeom prst="wave">
            <a:avLst>
              <a:gd name="adj1" fmla="val 20000"/>
              <a:gd name="adj2" fmla="val -10000"/>
            </a:avLst>
          </a:prstGeom>
          <a:blipFill>
            <a:blip r:embed="rId3">
              <a:duotone>
                <a:schemeClr val="accent5">
                  <a:shade val="45000"/>
                  <a:satMod val="135000"/>
                </a:schemeClr>
                <a:prstClr val="white"/>
              </a:duotone>
              <a:lum contrast="40000"/>
            </a:blip>
            <a:stretch>
              <a:fillRect/>
            </a:stretch>
          </a:blipFill>
          <a:ln w="3175">
            <a:solidFill>
              <a:srgbClr val="C18243"/>
            </a:solidFill>
            <a:prstDash val="sysDot"/>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Onda"/>
          <p:cNvSpPr/>
          <p:nvPr/>
        </p:nvSpPr>
        <p:spPr>
          <a:xfrm flipH="1" flipV="1">
            <a:off x="4643438" y="3964809"/>
            <a:ext cx="2357454" cy="535767"/>
          </a:xfrm>
          <a:prstGeom prst="wave">
            <a:avLst>
              <a:gd name="adj1" fmla="val 20000"/>
              <a:gd name="adj2" fmla="val -10000"/>
            </a:avLst>
          </a:prstGeom>
          <a:blipFill>
            <a:blip r:embed="rId3">
              <a:duotone>
                <a:schemeClr val="accent5">
                  <a:shade val="45000"/>
                  <a:satMod val="135000"/>
                </a:schemeClr>
                <a:prstClr val="white"/>
              </a:duotone>
              <a:lum contrast="40000"/>
            </a:blip>
            <a:stretch>
              <a:fillRect/>
            </a:stretch>
          </a:blipFill>
          <a:ln w="3175">
            <a:solidFill>
              <a:srgbClr val="C18243"/>
            </a:solidFill>
            <a:prstDash val="sysDot"/>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Onda"/>
          <p:cNvSpPr/>
          <p:nvPr/>
        </p:nvSpPr>
        <p:spPr>
          <a:xfrm flipV="1">
            <a:off x="2357422" y="4446998"/>
            <a:ext cx="2286016" cy="535767"/>
          </a:xfrm>
          <a:prstGeom prst="wave">
            <a:avLst>
              <a:gd name="adj1" fmla="val 20000"/>
              <a:gd name="adj2" fmla="val -10000"/>
            </a:avLst>
          </a:prstGeom>
          <a:blipFill>
            <a:blip r:embed="rId3">
              <a:duotone>
                <a:schemeClr val="accent5">
                  <a:shade val="45000"/>
                  <a:satMod val="135000"/>
                </a:schemeClr>
                <a:prstClr val="white"/>
              </a:duotone>
              <a:lum contrast="40000"/>
            </a:blip>
            <a:stretch>
              <a:fillRect/>
            </a:stretch>
          </a:blipFill>
          <a:ln w="3175">
            <a:solidFill>
              <a:srgbClr val="C18243"/>
            </a:solidFill>
            <a:prstDash val="sysDot"/>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Onda"/>
          <p:cNvSpPr/>
          <p:nvPr/>
        </p:nvSpPr>
        <p:spPr>
          <a:xfrm flipH="1" flipV="1">
            <a:off x="4643438" y="4446998"/>
            <a:ext cx="2357454" cy="535767"/>
          </a:xfrm>
          <a:prstGeom prst="wave">
            <a:avLst>
              <a:gd name="adj1" fmla="val 20000"/>
              <a:gd name="adj2" fmla="val -10000"/>
            </a:avLst>
          </a:prstGeom>
          <a:blipFill>
            <a:blip r:embed="rId3">
              <a:duotone>
                <a:schemeClr val="accent5">
                  <a:shade val="45000"/>
                  <a:satMod val="135000"/>
                </a:schemeClr>
                <a:prstClr val="white"/>
              </a:duotone>
              <a:lum contrast="40000"/>
            </a:blip>
            <a:stretch>
              <a:fillRect/>
            </a:stretch>
          </a:blipFill>
          <a:ln w="3175">
            <a:solidFill>
              <a:srgbClr val="C18243"/>
            </a:solidFill>
            <a:prstDash val="sysDot"/>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Rectángulo"/>
          <p:cNvSpPr/>
          <p:nvPr/>
        </p:nvSpPr>
        <p:spPr>
          <a:xfrm>
            <a:off x="-500098" y="-357208"/>
            <a:ext cx="10001320" cy="6072230"/>
          </a:xfrm>
          <a:prstGeom prst="rect">
            <a:avLst/>
          </a:prstGeom>
          <a:gradFill flip="none" rotWithShape="1">
            <a:gsLst>
              <a:gs pos="0">
                <a:srgbClr val="3399FF"/>
              </a:gs>
              <a:gs pos="16000">
                <a:srgbClr val="00CCCC"/>
              </a:gs>
              <a:gs pos="47000">
                <a:srgbClr val="9999FF"/>
              </a:gs>
              <a:gs pos="60001">
                <a:srgbClr val="2E6792"/>
              </a:gs>
              <a:gs pos="71001">
                <a:srgbClr val="3333CC"/>
              </a:gs>
              <a:gs pos="81000">
                <a:srgbClr val="1170FF"/>
              </a:gs>
              <a:gs pos="100000">
                <a:srgbClr val="006699"/>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advTm="17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23"/>
                                        </p:tgtEl>
                                        <p:attrNameLst>
                                          <p:attrName>style.opacity</p:attrName>
                                        </p:attrNameLst>
                                      </p:cBhvr>
                                      <p:to>
                                        <p:strVal val="0"/>
                                      </p:to>
                                    </p:set>
                                    <p:animEffect filter="image" prLst="opacity: 0">
                                      <p:cBhvr rctx="IE">
                                        <p:cTn id="7" dur="indefinite"/>
                                        <p:tgtEl>
                                          <p:spTgt spid="23"/>
                                        </p:tgtEl>
                                      </p:cBhvr>
                                    </p:animEffect>
                                  </p:childTnLst>
                                </p:cTn>
                              </p:par>
                              <p:par>
                                <p:cTn id="8" presetID="2" presetClass="entr" presetSubtype="12" fill="hold" grpId="0" nodeType="withEffect">
                                  <p:stCondLst>
                                    <p:cond delay="0"/>
                                  </p:stCondLst>
                                  <p:childTnLst>
                                    <p:set>
                                      <p:cBhvr>
                                        <p:cTn id="9" dur="1" fill="hold">
                                          <p:stCondLst>
                                            <p:cond delay="0"/>
                                          </p:stCondLst>
                                        </p:cTn>
                                        <p:tgtEl>
                                          <p:spTgt spid="3"/>
                                        </p:tgtEl>
                                        <p:attrNameLst>
                                          <p:attrName>style.visibility</p:attrName>
                                        </p:attrNameLst>
                                      </p:cBhvr>
                                      <p:to>
                                        <p:strVal val="visible"/>
                                      </p:to>
                                    </p:set>
                                    <p:anim calcmode="lin" valueType="num">
                                      <p:cBhvr additive="base">
                                        <p:cTn id="10" dur="3000" fill="hold"/>
                                        <p:tgtEl>
                                          <p:spTgt spid="3"/>
                                        </p:tgtEl>
                                        <p:attrNameLst>
                                          <p:attrName>ppt_x</p:attrName>
                                        </p:attrNameLst>
                                      </p:cBhvr>
                                      <p:tavLst>
                                        <p:tav tm="0">
                                          <p:val>
                                            <p:strVal val="0-#ppt_w/2"/>
                                          </p:val>
                                        </p:tav>
                                        <p:tav tm="100000">
                                          <p:val>
                                            <p:strVal val="#ppt_x"/>
                                          </p:val>
                                        </p:tav>
                                      </p:tavLst>
                                    </p:anim>
                                    <p:anim calcmode="lin" valueType="num">
                                      <p:cBhvr additive="base">
                                        <p:cTn id="11" dur="3000" fill="hold"/>
                                        <p:tgtEl>
                                          <p:spTgt spid="3"/>
                                        </p:tgtEl>
                                        <p:attrNameLst>
                                          <p:attrName>ppt_y</p:attrName>
                                        </p:attrNameLst>
                                      </p:cBhvr>
                                      <p:tavLst>
                                        <p:tav tm="0">
                                          <p:val>
                                            <p:strVal val="1+#ppt_h/2"/>
                                          </p:val>
                                        </p:tav>
                                        <p:tav tm="100000">
                                          <p:val>
                                            <p:strVal val="#ppt_y"/>
                                          </p:val>
                                        </p:tav>
                                      </p:tavLst>
                                    </p:anim>
                                  </p:childTnLst>
                                </p:cTn>
                              </p:par>
                              <p:par>
                                <p:cTn id="12" presetID="2" presetClass="entr" presetSubtype="12" fill="hold" grpId="0" nodeType="withEffect">
                                  <p:stCondLst>
                                    <p:cond delay="0"/>
                                  </p:stCondLst>
                                  <p:childTnLst>
                                    <p:set>
                                      <p:cBhvr>
                                        <p:cTn id="13" dur="1" fill="hold">
                                          <p:stCondLst>
                                            <p:cond delay="0"/>
                                          </p:stCondLst>
                                        </p:cTn>
                                        <p:tgtEl>
                                          <p:spTgt spid="5"/>
                                        </p:tgtEl>
                                        <p:attrNameLst>
                                          <p:attrName>style.visibility</p:attrName>
                                        </p:attrNameLst>
                                      </p:cBhvr>
                                      <p:to>
                                        <p:strVal val="visible"/>
                                      </p:to>
                                    </p:set>
                                    <p:anim calcmode="lin" valueType="num">
                                      <p:cBhvr additive="base">
                                        <p:cTn id="14" dur="3000" fill="hold"/>
                                        <p:tgtEl>
                                          <p:spTgt spid="5"/>
                                        </p:tgtEl>
                                        <p:attrNameLst>
                                          <p:attrName>ppt_x</p:attrName>
                                        </p:attrNameLst>
                                      </p:cBhvr>
                                      <p:tavLst>
                                        <p:tav tm="0">
                                          <p:val>
                                            <p:strVal val="0-#ppt_w/2"/>
                                          </p:val>
                                        </p:tav>
                                        <p:tav tm="100000">
                                          <p:val>
                                            <p:strVal val="#ppt_x"/>
                                          </p:val>
                                        </p:tav>
                                      </p:tavLst>
                                    </p:anim>
                                    <p:anim calcmode="lin" valueType="num">
                                      <p:cBhvr additive="base">
                                        <p:cTn id="15" dur="3000" fill="hold"/>
                                        <p:tgtEl>
                                          <p:spTgt spid="5"/>
                                        </p:tgtEl>
                                        <p:attrNameLst>
                                          <p:attrName>ppt_y</p:attrName>
                                        </p:attrNameLst>
                                      </p:cBhvr>
                                      <p:tavLst>
                                        <p:tav tm="0">
                                          <p:val>
                                            <p:strVal val="1+#ppt_h/2"/>
                                          </p:val>
                                        </p:tav>
                                        <p:tav tm="100000">
                                          <p:val>
                                            <p:strVal val="#ppt_y"/>
                                          </p:val>
                                        </p:tav>
                                      </p:tavLst>
                                    </p:anim>
                                  </p:childTnLst>
                                </p:cTn>
                              </p:par>
                              <p:par>
                                <p:cTn id="16" presetID="2" presetClass="entr" presetSubtype="12" fill="hold" grpId="0" nodeType="withEffect">
                                  <p:stCondLst>
                                    <p:cond delay="0"/>
                                  </p:stCondLst>
                                  <p:childTnLst>
                                    <p:set>
                                      <p:cBhvr>
                                        <p:cTn id="17" dur="1" fill="hold">
                                          <p:stCondLst>
                                            <p:cond delay="0"/>
                                          </p:stCondLst>
                                        </p:cTn>
                                        <p:tgtEl>
                                          <p:spTgt spid="7"/>
                                        </p:tgtEl>
                                        <p:attrNameLst>
                                          <p:attrName>style.visibility</p:attrName>
                                        </p:attrNameLst>
                                      </p:cBhvr>
                                      <p:to>
                                        <p:strVal val="visible"/>
                                      </p:to>
                                    </p:set>
                                    <p:anim calcmode="lin" valueType="num">
                                      <p:cBhvr additive="base">
                                        <p:cTn id="18" dur="3000" fill="hold"/>
                                        <p:tgtEl>
                                          <p:spTgt spid="7"/>
                                        </p:tgtEl>
                                        <p:attrNameLst>
                                          <p:attrName>ppt_x</p:attrName>
                                        </p:attrNameLst>
                                      </p:cBhvr>
                                      <p:tavLst>
                                        <p:tav tm="0">
                                          <p:val>
                                            <p:strVal val="0-#ppt_w/2"/>
                                          </p:val>
                                        </p:tav>
                                        <p:tav tm="100000">
                                          <p:val>
                                            <p:strVal val="#ppt_x"/>
                                          </p:val>
                                        </p:tav>
                                      </p:tavLst>
                                    </p:anim>
                                    <p:anim calcmode="lin" valueType="num">
                                      <p:cBhvr additive="base">
                                        <p:cTn id="19" dur="3000" fill="hold"/>
                                        <p:tgtEl>
                                          <p:spTgt spid="7"/>
                                        </p:tgtEl>
                                        <p:attrNameLst>
                                          <p:attrName>ppt_y</p:attrName>
                                        </p:attrNameLst>
                                      </p:cBhvr>
                                      <p:tavLst>
                                        <p:tav tm="0">
                                          <p:val>
                                            <p:strVal val="1+#ppt_h/2"/>
                                          </p:val>
                                        </p:tav>
                                        <p:tav tm="100000">
                                          <p:val>
                                            <p:strVal val="#ppt_y"/>
                                          </p:val>
                                        </p:tav>
                                      </p:tavLst>
                                    </p:anim>
                                  </p:childTnLst>
                                </p:cTn>
                              </p:par>
                              <p:par>
                                <p:cTn id="20" presetID="2" presetClass="entr" presetSubtype="12" fill="hold" grpId="0" nodeType="withEffect">
                                  <p:stCondLst>
                                    <p:cond delay="0"/>
                                  </p:stCondLst>
                                  <p:childTnLst>
                                    <p:set>
                                      <p:cBhvr>
                                        <p:cTn id="21" dur="1" fill="hold">
                                          <p:stCondLst>
                                            <p:cond delay="0"/>
                                          </p:stCondLst>
                                        </p:cTn>
                                        <p:tgtEl>
                                          <p:spTgt spid="9"/>
                                        </p:tgtEl>
                                        <p:attrNameLst>
                                          <p:attrName>style.visibility</p:attrName>
                                        </p:attrNameLst>
                                      </p:cBhvr>
                                      <p:to>
                                        <p:strVal val="visible"/>
                                      </p:to>
                                    </p:set>
                                    <p:anim calcmode="lin" valueType="num">
                                      <p:cBhvr additive="base">
                                        <p:cTn id="22" dur="3000" fill="hold"/>
                                        <p:tgtEl>
                                          <p:spTgt spid="9"/>
                                        </p:tgtEl>
                                        <p:attrNameLst>
                                          <p:attrName>ppt_x</p:attrName>
                                        </p:attrNameLst>
                                      </p:cBhvr>
                                      <p:tavLst>
                                        <p:tav tm="0">
                                          <p:val>
                                            <p:strVal val="0-#ppt_w/2"/>
                                          </p:val>
                                        </p:tav>
                                        <p:tav tm="100000">
                                          <p:val>
                                            <p:strVal val="#ppt_x"/>
                                          </p:val>
                                        </p:tav>
                                      </p:tavLst>
                                    </p:anim>
                                    <p:anim calcmode="lin" valueType="num">
                                      <p:cBhvr additive="base">
                                        <p:cTn id="23" dur="3000" fill="hold"/>
                                        <p:tgtEl>
                                          <p:spTgt spid="9"/>
                                        </p:tgtEl>
                                        <p:attrNameLst>
                                          <p:attrName>ppt_y</p:attrName>
                                        </p:attrNameLst>
                                      </p:cBhvr>
                                      <p:tavLst>
                                        <p:tav tm="0">
                                          <p:val>
                                            <p:strVal val="1+#ppt_h/2"/>
                                          </p:val>
                                        </p:tav>
                                        <p:tav tm="100000">
                                          <p:val>
                                            <p:strVal val="#ppt_y"/>
                                          </p:val>
                                        </p:tav>
                                      </p:tavLst>
                                    </p:anim>
                                  </p:childTnLst>
                                </p:cTn>
                              </p:par>
                              <p:par>
                                <p:cTn id="24" presetID="2" presetClass="entr" presetSubtype="12" fill="hold" grpId="0" nodeType="withEffect">
                                  <p:stCondLst>
                                    <p:cond delay="0"/>
                                  </p:stCondLst>
                                  <p:childTnLst>
                                    <p:set>
                                      <p:cBhvr>
                                        <p:cTn id="25" dur="1" fill="hold">
                                          <p:stCondLst>
                                            <p:cond delay="0"/>
                                          </p:stCondLst>
                                        </p:cTn>
                                        <p:tgtEl>
                                          <p:spTgt spid="11"/>
                                        </p:tgtEl>
                                        <p:attrNameLst>
                                          <p:attrName>style.visibility</p:attrName>
                                        </p:attrNameLst>
                                      </p:cBhvr>
                                      <p:to>
                                        <p:strVal val="visible"/>
                                      </p:to>
                                    </p:set>
                                    <p:anim calcmode="lin" valueType="num">
                                      <p:cBhvr additive="base">
                                        <p:cTn id="26" dur="3000" fill="hold"/>
                                        <p:tgtEl>
                                          <p:spTgt spid="11"/>
                                        </p:tgtEl>
                                        <p:attrNameLst>
                                          <p:attrName>ppt_x</p:attrName>
                                        </p:attrNameLst>
                                      </p:cBhvr>
                                      <p:tavLst>
                                        <p:tav tm="0">
                                          <p:val>
                                            <p:strVal val="0-#ppt_w/2"/>
                                          </p:val>
                                        </p:tav>
                                        <p:tav tm="100000">
                                          <p:val>
                                            <p:strVal val="#ppt_x"/>
                                          </p:val>
                                        </p:tav>
                                      </p:tavLst>
                                    </p:anim>
                                    <p:anim calcmode="lin" valueType="num">
                                      <p:cBhvr additive="base">
                                        <p:cTn id="27" dur="3000" fill="hold"/>
                                        <p:tgtEl>
                                          <p:spTgt spid="11"/>
                                        </p:tgtEl>
                                        <p:attrNameLst>
                                          <p:attrName>ppt_y</p:attrName>
                                        </p:attrNameLst>
                                      </p:cBhvr>
                                      <p:tavLst>
                                        <p:tav tm="0">
                                          <p:val>
                                            <p:strVal val="1+#ppt_h/2"/>
                                          </p:val>
                                        </p:tav>
                                        <p:tav tm="100000">
                                          <p:val>
                                            <p:strVal val="#ppt_y"/>
                                          </p:val>
                                        </p:tav>
                                      </p:tavLst>
                                    </p:anim>
                                  </p:childTnLst>
                                </p:cTn>
                              </p:par>
                              <p:par>
                                <p:cTn id="28" presetID="2" presetClass="entr" presetSubtype="12" fill="hold" grpId="0" nodeType="withEffect">
                                  <p:stCondLst>
                                    <p:cond delay="0"/>
                                  </p:stCondLst>
                                  <p:childTnLst>
                                    <p:set>
                                      <p:cBhvr>
                                        <p:cTn id="29" dur="1" fill="hold">
                                          <p:stCondLst>
                                            <p:cond delay="0"/>
                                          </p:stCondLst>
                                        </p:cTn>
                                        <p:tgtEl>
                                          <p:spTgt spid="13"/>
                                        </p:tgtEl>
                                        <p:attrNameLst>
                                          <p:attrName>style.visibility</p:attrName>
                                        </p:attrNameLst>
                                      </p:cBhvr>
                                      <p:to>
                                        <p:strVal val="visible"/>
                                      </p:to>
                                    </p:set>
                                    <p:anim calcmode="lin" valueType="num">
                                      <p:cBhvr additive="base">
                                        <p:cTn id="30" dur="3000" fill="hold"/>
                                        <p:tgtEl>
                                          <p:spTgt spid="13"/>
                                        </p:tgtEl>
                                        <p:attrNameLst>
                                          <p:attrName>ppt_x</p:attrName>
                                        </p:attrNameLst>
                                      </p:cBhvr>
                                      <p:tavLst>
                                        <p:tav tm="0">
                                          <p:val>
                                            <p:strVal val="0-#ppt_w/2"/>
                                          </p:val>
                                        </p:tav>
                                        <p:tav tm="100000">
                                          <p:val>
                                            <p:strVal val="#ppt_x"/>
                                          </p:val>
                                        </p:tav>
                                      </p:tavLst>
                                    </p:anim>
                                    <p:anim calcmode="lin" valueType="num">
                                      <p:cBhvr additive="base">
                                        <p:cTn id="31" dur="3000" fill="hold"/>
                                        <p:tgtEl>
                                          <p:spTgt spid="13"/>
                                        </p:tgtEl>
                                        <p:attrNameLst>
                                          <p:attrName>ppt_y</p:attrName>
                                        </p:attrNameLst>
                                      </p:cBhvr>
                                      <p:tavLst>
                                        <p:tav tm="0">
                                          <p:val>
                                            <p:strVal val="1+#ppt_h/2"/>
                                          </p:val>
                                        </p:tav>
                                        <p:tav tm="100000">
                                          <p:val>
                                            <p:strVal val="#ppt_y"/>
                                          </p:val>
                                        </p:tav>
                                      </p:tavLst>
                                    </p:anim>
                                  </p:childTnLst>
                                </p:cTn>
                              </p:par>
                              <p:par>
                                <p:cTn id="32" presetID="2" presetClass="entr" presetSubtype="12" fill="hold" grpId="0" nodeType="withEffect">
                                  <p:stCondLst>
                                    <p:cond delay="0"/>
                                  </p:stCondLst>
                                  <p:childTnLst>
                                    <p:set>
                                      <p:cBhvr>
                                        <p:cTn id="33" dur="1" fill="hold">
                                          <p:stCondLst>
                                            <p:cond delay="0"/>
                                          </p:stCondLst>
                                        </p:cTn>
                                        <p:tgtEl>
                                          <p:spTgt spid="15"/>
                                        </p:tgtEl>
                                        <p:attrNameLst>
                                          <p:attrName>style.visibility</p:attrName>
                                        </p:attrNameLst>
                                      </p:cBhvr>
                                      <p:to>
                                        <p:strVal val="visible"/>
                                      </p:to>
                                    </p:set>
                                    <p:anim calcmode="lin" valueType="num">
                                      <p:cBhvr additive="base">
                                        <p:cTn id="34" dur="3000" fill="hold"/>
                                        <p:tgtEl>
                                          <p:spTgt spid="15"/>
                                        </p:tgtEl>
                                        <p:attrNameLst>
                                          <p:attrName>ppt_x</p:attrName>
                                        </p:attrNameLst>
                                      </p:cBhvr>
                                      <p:tavLst>
                                        <p:tav tm="0">
                                          <p:val>
                                            <p:strVal val="0-#ppt_w/2"/>
                                          </p:val>
                                        </p:tav>
                                        <p:tav tm="100000">
                                          <p:val>
                                            <p:strVal val="#ppt_x"/>
                                          </p:val>
                                        </p:tav>
                                      </p:tavLst>
                                    </p:anim>
                                    <p:anim calcmode="lin" valueType="num">
                                      <p:cBhvr additive="base">
                                        <p:cTn id="35" dur="3000" fill="hold"/>
                                        <p:tgtEl>
                                          <p:spTgt spid="15"/>
                                        </p:tgtEl>
                                        <p:attrNameLst>
                                          <p:attrName>ppt_y</p:attrName>
                                        </p:attrNameLst>
                                      </p:cBhvr>
                                      <p:tavLst>
                                        <p:tav tm="0">
                                          <p:val>
                                            <p:strVal val="1+#ppt_h/2"/>
                                          </p:val>
                                        </p:tav>
                                        <p:tav tm="100000">
                                          <p:val>
                                            <p:strVal val="#ppt_y"/>
                                          </p:val>
                                        </p:tav>
                                      </p:tavLst>
                                    </p:anim>
                                  </p:childTnLst>
                                </p:cTn>
                              </p:par>
                              <p:par>
                                <p:cTn id="36" presetID="2" presetClass="entr" presetSubtype="12" fill="hold" grpId="0" nodeType="withEffect">
                                  <p:stCondLst>
                                    <p:cond delay="0"/>
                                  </p:stCondLst>
                                  <p:childTnLst>
                                    <p:set>
                                      <p:cBhvr>
                                        <p:cTn id="37" dur="1" fill="hold">
                                          <p:stCondLst>
                                            <p:cond delay="0"/>
                                          </p:stCondLst>
                                        </p:cTn>
                                        <p:tgtEl>
                                          <p:spTgt spid="17"/>
                                        </p:tgtEl>
                                        <p:attrNameLst>
                                          <p:attrName>style.visibility</p:attrName>
                                        </p:attrNameLst>
                                      </p:cBhvr>
                                      <p:to>
                                        <p:strVal val="visible"/>
                                      </p:to>
                                    </p:set>
                                    <p:anim calcmode="lin" valueType="num">
                                      <p:cBhvr additive="base">
                                        <p:cTn id="38" dur="3000" fill="hold"/>
                                        <p:tgtEl>
                                          <p:spTgt spid="17"/>
                                        </p:tgtEl>
                                        <p:attrNameLst>
                                          <p:attrName>ppt_x</p:attrName>
                                        </p:attrNameLst>
                                      </p:cBhvr>
                                      <p:tavLst>
                                        <p:tav tm="0">
                                          <p:val>
                                            <p:strVal val="0-#ppt_w/2"/>
                                          </p:val>
                                        </p:tav>
                                        <p:tav tm="100000">
                                          <p:val>
                                            <p:strVal val="#ppt_x"/>
                                          </p:val>
                                        </p:tav>
                                      </p:tavLst>
                                    </p:anim>
                                    <p:anim calcmode="lin" valueType="num">
                                      <p:cBhvr additive="base">
                                        <p:cTn id="39" dur="3000" fill="hold"/>
                                        <p:tgtEl>
                                          <p:spTgt spid="17"/>
                                        </p:tgtEl>
                                        <p:attrNameLst>
                                          <p:attrName>ppt_y</p:attrName>
                                        </p:attrNameLst>
                                      </p:cBhvr>
                                      <p:tavLst>
                                        <p:tav tm="0">
                                          <p:val>
                                            <p:strVal val="1+#ppt_h/2"/>
                                          </p:val>
                                        </p:tav>
                                        <p:tav tm="100000">
                                          <p:val>
                                            <p:strVal val="#ppt_y"/>
                                          </p:val>
                                        </p:tav>
                                      </p:tavLst>
                                    </p:anim>
                                  </p:childTnLst>
                                </p:cTn>
                              </p:par>
                              <p:par>
                                <p:cTn id="40" presetID="2" presetClass="entr" presetSubtype="12" fill="hold" grpId="0" nodeType="withEffect">
                                  <p:stCondLst>
                                    <p:cond delay="0"/>
                                  </p:stCondLst>
                                  <p:childTnLst>
                                    <p:set>
                                      <p:cBhvr>
                                        <p:cTn id="41" dur="1" fill="hold">
                                          <p:stCondLst>
                                            <p:cond delay="0"/>
                                          </p:stCondLst>
                                        </p:cTn>
                                        <p:tgtEl>
                                          <p:spTgt spid="19"/>
                                        </p:tgtEl>
                                        <p:attrNameLst>
                                          <p:attrName>style.visibility</p:attrName>
                                        </p:attrNameLst>
                                      </p:cBhvr>
                                      <p:to>
                                        <p:strVal val="visible"/>
                                      </p:to>
                                    </p:set>
                                    <p:anim calcmode="lin" valueType="num">
                                      <p:cBhvr additive="base">
                                        <p:cTn id="42" dur="3000" fill="hold"/>
                                        <p:tgtEl>
                                          <p:spTgt spid="19"/>
                                        </p:tgtEl>
                                        <p:attrNameLst>
                                          <p:attrName>ppt_x</p:attrName>
                                        </p:attrNameLst>
                                      </p:cBhvr>
                                      <p:tavLst>
                                        <p:tav tm="0">
                                          <p:val>
                                            <p:strVal val="0-#ppt_w/2"/>
                                          </p:val>
                                        </p:tav>
                                        <p:tav tm="100000">
                                          <p:val>
                                            <p:strVal val="#ppt_x"/>
                                          </p:val>
                                        </p:tav>
                                      </p:tavLst>
                                    </p:anim>
                                    <p:anim calcmode="lin" valueType="num">
                                      <p:cBhvr additive="base">
                                        <p:cTn id="43" dur="3000" fill="hold"/>
                                        <p:tgtEl>
                                          <p:spTgt spid="19"/>
                                        </p:tgtEl>
                                        <p:attrNameLst>
                                          <p:attrName>ppt_y</p:attrName>
                                        </p:attrNameLst>
                                      </p:cBhvr>
                                      <p:tavLst>
                                        <p:tav tm="0">
                                          <p:val>
                                            <p:strVal val="1+#ppt_h/2"/>
                                          </p:val>
                                        </p:tav>
                                        <p:tav tm="100000">
                                          <p:val>
                                            <p:strVal val="#ppt_y"/>
                                          </p:val>
                                        </p:tav>
                                      </p:tavLst>
                                    </p:anim>
                                  </p:childTnLst>
                                </p:cTn>
                              </p:par>
                              <p:par>
                                <p:cTn id="44" presetID="2" presetClass="entr" presetSubtype="12" fill="hold" grpId="0" nodeType="withEffect">
                                  <p:stCondLst>
                                    <p:cond delay="0"/>
                                  </p:stCondLst>
                                  <p:childTnLst>
                                    <p:set>
                                      <p:cBhvr>
                                        <p:cTn id="45" dur="1" fill="hold">
                                          <p:stCondLst>
                                            <p:cond delay="0"/>
                                          </p:stCondLst>
                                        </p:cTn>
                                        <p:tgtEl>
                                          <p:spTgt spid="21"/>
                                        </p:tgtEl>
                                        <p:attrNameLst>
                                          <p:attrName>style.visibility</p:attrName>
                                        </p:attrNameLst>
                                      </p:cBhvr>
                                      <p:to>
                                        <p:strVal val="visible"/>
                                      </p:to>
                                    </p:set>
                                    <p:anim calcmode="lin" valueType="num">
                                      <p:cBhvr additive="base">
                                        <p:cTn id="46" dur="3000" fill="hold"/>
                                        <p:tgtEl>
                                          <p:spTgt spid="21"/>
                                        </p:tgtEl>
                                        <p:attrNameLst>
                                          <p:attrName>ppt_x</p:attrName>
                                        </p:attrNameLst>
                                      </p:cBhvr>
                                      <p:tavLst>
                                        <p:tav tm="0">
                                          <p:val>
                                            <p:strVal val="0-#ppt_w/2"/>
                                          </p:val>
                                        </p:tav>
                                        <p:tav tm="100000">
                                          <p:val>
                                            <p:strVal val="#ppt_x"/>
                                          </p:val>
                                        </p:tav>
                                      </p:tavLst>
                                    </p:anim>
                                    <p:anim calcmode="lin" valueType="num">
                                      <p:cBhvr additive="base">
                                        <p:cTn id="47" dur="3000" fill="hold"/>
                                        <p:tgtEl>
                                          <p:spTgt spid="21"/>
                                        </p:tgtEl>
                                        <p:attrNameLst>
                                          <p:attrName>ppt_y</p:attrName>
                                        </p:attrNameLst>
                                      </p:cBhvr>
                                      <p:tavLst>
                                        <p:tav tm="0">
                                          <p:val>
                                            <p:strVal val="1+#ppt_h/2"/>
                                          </p:val>
                                        </p:tav>
                                        <p:tav tm="100000">
                                          <p:val>
                                            <p:strVal val="#ppt_y"/>
                                          </p:val>
                                        </p:tav>
                                      </p:tavLst>
                                    </p:anim>
                                  </p:childTnLst>
                                </p:cTn>
                              </p:par>
                              <p:par>
                                <p:cTn id="48" presetID="2" presetClass="entr" presetSubtype="6" fill="hold" grpId="0" nodeType="withEffect">
                                  <p:stCondLst>
                                    <p:cond delay="0"/>
                                  </p:stCondLst>
                                  <p:childTnLst>
                                    <p:set>
                                      <p:cBhvr>
                                        <p:cTn id="49" dur="1" fill="hold">
                                          <p:stCondLst>
                                            <p:cond delay="0"/>
                                          </p:stCondLst>
                                        </p:cTn>
                                        <p:tgtEl>
                                          <p:spTgt spid="4"/>
                                        </p:tgtEl>
                                        <p:attrNameLst>
                                          <p:attrName>style.visibility</p:attrName>
                                        </p:attrNameLst>
                                      </p:cBhvr>
                                      <p:to>
                                        <p:strVal val="visible"/>
                                      </p:to>
                                    </p:set>
                                    <p:anim calcmode="lin" valueType="num">
                                      <p:cBhvr additive="base">
                                        <p:cTn id="50" dur="3000" fill="hold"/>
                                        <p:tgtEl>
                                          <p:spTgt spid="4"/>
                                        </p:tgtEl>
                                        <p:attrNameLst>
                                          <p:attrName>ppt_x</p:attrName>
                                        </p:attrNameLst>
                                      </p:cBhvr>
                                      <p:tavLst>
                                        <p:tav tm="0">
                                          <p:val>
                                            <p:strVal val="1+#ppt_w/2"/>
                                          </p:val>
                                        </p:tav>
                                        <p:tav tm="100000">
                                          <p:val>
                                            <p:strVal val="#ppt_x"/>
                                          </p:val>
                                        </p:tav>
                                      </p:tavLst>
                                    </p:anim>
                                    <p:anim calcmode="lin" valueType="num">
                                      <p:cBhvr additive="base">
                                        <p:cTn id="51" dur="3000" fill="hold"/>
                                        <p:tgtEl>
                                          <p:spTgt spid="4"/>
                                        </p:tgtEl>
                                        <p:attrNameLst>
                                          <p:attrName>ppt_y</p:attrName>
                                        </p:attrNameLst>
                                      </p:cBhvr>
                                      <p:tavLst>
                                        <p:tav tm="0">
                                          <p:val>
                                            <p:strVal val="1+#ppt_h/2"/>
                                          </p:val>
                                        </p:tav>
                                        <p:tav tm="100000">
                                          <p:val>
                                            <p:strVal val="#ppt_y"/>
                                          </p:val>
                                        </p:tav>
                                      </p:tavLst>
                                    </p:anim>
                                  </p:childTnLst>
                                </p:cTn>
                              </p:par>
                              <p:par>
                                <p:cTn id="52" presetID="2" presetClass="entr" presetSubtype="6" fill="hold" grpId="0" nodeType="withEffect">
                                  <p:stCondLst>
                                    <p:cond delay="0"/>
                                  </p:stCondLst>
                                  <p:childTnLst>
                                    <p:set>
                                      <p:cBhvr>
                                        <p:cTn id="53" dur="1" fill="hold">
                                          <p:stCondLst>
                                            <p:cond delay="0"/>
                                          </p:stCondLst>
                                        </p:cTn>
                                        <p:tgtEl>
                                          <p:spTgt spid="6"/>
                                        </p:tgtEl>
                                        <p:attrNameLst>
                                          <p:attrName>style.visibility</p:attrName>
                                        </p:attrNameLst>
                                      </p:cBhvr>
                                      <p:to>
                                        <p:strVal val="visible"/>
                                      </p:to>
                                    </p:set>
                                    <p:anim calcmode="lin" valueType="num">
                                      <p:cBhvr additive="base">
                                        <p:cTn id="54" dur="3000" fill="hold"/>
                                        <p:tgtEl>
                                          <p:spTgt spid="6"/>
                                        </p:tgtEl>
                                        <p:attrNameLst>
                                          <p:attrName>ppt_x</p:attrName>
                                        </p:attrNameLst>
                                      </p:cBhvr>
                                      <p:tavLst>
                                        <p:tav tm="0">
                                          <p:val>
                                            <p:strVal val="1+#ppt_w/2"/>
                                          </p:val>
                                        </p:tav>
                                        <p:tav tm="100000">
                                          <p:val>
                                            <p:strVal val="#ppt_x"/>
                                          </p:val>
                                        </p:tav>
                                      </p:tavLst>
                                    </p:anim>
                                    <p:anim calcmode="lin" valueType="num">
                                      <p:cBhvr additive="base">
                                        <p:cTn id="55" dur="3000" fill="hold"/>
                                        <p:tgtEl>
                                          <p:spTgt spid="6"/>
                                        </p:tgtEl>
                                        <p:attrNameLst>
                                          <p:attrName>ppt_y</p:attrName>
                                        </p:attrNameLst>
                                      </p:cBhvr>
                                      <p:tavLst>
                                        <p:tav tm="0">
                                          <p:val>
                                            <p:strVal val="1+#ppt_h/2"/>
                                          </p:val>
                                        </p:tav>
                                        <p:tav tm="100000">
                                          <p:val>
                                            <p:strVal val="#ppt_y"/>
                                          </p:val>
                                        </p:tav>
                                      </p:tavLst>
                                    </p:anim>
                                  </p:childTnLst>
                                </p:cTn>
                              </p:par>
                              <p:par>
                                <p:cTn id="56" presetID="2" presetClass="entr" presetSubtype="6" fill="hold" grpId="0" nodeType="withEffect">
                                  <p:stCondLst>
                                    <p:cond delay="0"/>
                                  </p:stCondLst>
                                  <p:childTnLst>
                                    <p:set>
                                      <p:cBhvr>
                                        <p:cTn id="57" dur="1" fill="hold">
                                          <p:stCondLst>
                                            <p:cond delay="0"/>
                                          </p:stCondLst>
                                        </p:cTn>
                                        <p:tgtEl>
                                          <p:spTgt spid="8"/>
                                        </p:tgtEl>
                                        <p:attrNameLst>
                                          <p:attrName>style.visibility</p:attrName>
                                        </p:attrNameLst>
                                      </p:cBhvr>
                                      <p:to>
                                        <p:strVal val="visible"/>
                                      </p:to>
                                    </p:set>
                                    <p:anim calcmode="lin" valueType="num">
                                      <p:cBhvr additive="base">
                                        <p:cTn id="58" dur="3000" fill="hold"/>
                                        <p:tgtEl>
                                          <p:spTgt spid="8"/>
                                        </p:tgtEl>
                                        <p:attrNameLst>
                                          <p:attrName>ppt_x</p:attrName>
                                        </p:attrNameLst>
                                      </p:cBhvr>
                                      <p:tavLst>
                                        <p:tav tm="0">
                                          <p:val>
                                            <p:strVal val="1+#ppt_w/2"/>
                                          </p:val>
                                        </p:tav>
                                        <p:tav tm="100000">
                                          <p:val>
                                            <p:strVal val="#ppt_x"/>
                                          </p:val>
                                        </p:tav>
                                      </p:tavLst>
                                    </p:anim>
                                    <p:anim calcmode="lin" valueType="num">
                                      <p:cBhvr additive="base">
                                        <p:cTn id="59" dur="3000" fill="hold"/>
                                        <p:tgtEl>
                                          <p:spTgt spid="8"/>
                                        </p:tgtEl>
                                        <p:attrNameLst>
                                          <p:attrName>ppt_y</p:attrName>
                                        </p:attrNameLst>
                                      </p:cBhvr>
                                      <p:tavLst>
                                        <p:tav tm="0">
                                          <p:val>
                                            <p:strVal val="1+#ppt_h/2"/>
                                          </p:val>
                                        </p:tav>
                                        <p:tav tm="100000">
                                          <p:val>
                                            <p:strVal val="#ppt_y"/>
                                          </p:val>
                                        </p:tav>
                                      </p:tavLst>
                                    </p:anim>
                                  </p:childTnLst>
                                </p:cTn>
                              </p:par>
                              <p:par>
                                <p:cTn id="60" presetID="2" presetClass="entr" presetSubtype="6" fill="hold" grpId="0" nodeType="withEffect">
                                  <p:stCondLst>
                                    <p:cond delay="0"/>
                                  </p:stCondLst>
                                  <p:childTnLst>
                                    <p:set>
                                      <p:cBhvr>
                                        <p:cTn id="61" dur="1" fill="hold">
                                          <p:stCondLst>
                                            <p:cond delay="0"/>
                                          </p:stCondLst>
                                        </p:cTn>
                                        <p:tgtEl>
                                          <p:spTgt spid="10"/>
                                        </p:tgtEl>
                                        <p:attrNameLst>
                                          <p:attrName>style.visibility</p:attrName>
                                        </p:attrNameLst>
                                      </p:cBhvr>
                                      <p:to>
                                        <p:strVal val="visible"/>
                                      </p:to>
                                    </p:set>
                                    <p:anim calcmode="lin" valueType="num">
                                      <p:cBhvr additive="base">
                                        <p:cTn id="62" dur="3000" fill="hold"/>
                                        <p:tgtEl>
                                          <p:spTgt spid="10"/>
                                        </p:tgtEl>
                                        <p:attrNameLst>
                                          <p:attrName>ppt_x</p:attrName>
                                        </p:attrNameLst>
                                      </p:cBhvr>
                                      <p:tavLst>
                                        <p:tav tm="0">
                                          <p:val>
                                            <p:strVal val="1+#ppt_w/2"/>
                                          </p:val>
                                        </p:tav>
                                        <p:tav tm="100000">
                                          <p:val>
                                            <p:strVal val="#ppt_x"/>
                                          </p:val>
                                        </p:tav>
                                      </p:tavLst>
                                    </p:anim>
                                    <p:anim calcmode="lin" valueType="num">
                                      <p:cBhvr additive="base">
                                        <p:cTn id="63" dur="3000" fill="hold"/>
                                        <p:tgtEl>
                                          <p:spTgt spid="10"/>
                                        </p:tgtEl>
                                        <p:attrNameLst>
                                          <p:attrName>ppt_y</p:attrName>
                                        </p:attrNameLst>
                                      </p:cBhvr>
                                      <p:tavLst>
                                        <p:tav tm="0">
                                          <p:val>
                                            <p:strVal val="1+#ppt_h/2"/>
                                          </p:val>
                                        </p:tav>
                                        <p:tav tm="100000">
                                          <p:val>
                                            <p:strVal val="#ppt_y"/>
                                          </p:val>
                                        </p:tav>
                                      </p:tavLst>
                                    </p:anim>
                                  </p:childTnLst>
                                </p:cTn>
                              </p:par>
                              <p:par>
                                <p:cTn id="64" presetID="2" presetClass="entr" presetSubtype="6" fill="hold" grpId="0" nodeType="withEffect">
                                  <p:stCondLst>
                                    <p:cond delay="0"/>
                                  </p:stCondLst>
                                  <p:childTnLst>
                                    <p:set>
                                      <p:cBhvr>
                                        <p:cTn id="65" dur="1" fill="hold">
                                          <p:stCondLst>
                                            <p:cond delay="0"/>
                                          </p:stCondLst>
                                        </p:cTn>
                                        <p:tgtEl>
                                          <p:spTgt spid="12"/>
                                        </p:tgtEl>
                                        <p:attrNameLst>
                                          <p:attrName>style.visibility</p:attrName>
                                        </p:attrNameLst>
                                      </p:cBhvr>
                                      <p:to>
                                        <p:strVal val="visible"/>
                                      </p:to>
                                    </p:set>
                                    <p:anim calcmode="lin" valueType="num">
                                      <p:cBhvr additive="base">
                                        <p:cTn id="66" dur="3000" fill="hold"/>
                                        <p:tgtEl>
                                          <p:spTgt spid="12"/>
                                        </p:tgtEl>
                                        <p:attrNameLst>
                                          <p:attrName>ppt_x</p:attrName>
                                        </p:attrNameLst>
                                      </p:cBhvr>
                                      <p:tavLst>
                                        <p:tav tm="0">
                                          <p:val>
                                            <p:strVal val="1+#ppt_w/2"/>
                                          </p:val>
                                        </p:tav>
                                        <p:tav tm="100000">
                                          <p:val>
                                            <p:strVal val="#ppt_x"/>
                                          </p:val>
                                        </p:tav>
                                      </p:tavLst>
                                    </p:anim>
                                    <p:anim calcmode="lin" valueType="num">
                                      <p:cBhvr additive="base">
                                        <p:cTn id="67" dur="3000" fill="hold"/>
                                        <p:tgtEl>
                                          <p:spTgt spid="12"/>
                                        </p:tgtEl>
                                        <p:attrNameLst>
                                          <p:attrName>ppt_y</p:attrName>
                                        </p:attrNameLst>
                                      </p:cBhvr>
                                      <p:tavLst>
                                        <p:tav tm="0">
                                          <p:val>
                                            <p:strVal val="1+#ppt_h/2"/>
                                          </p:val>
                                        </p:tav>
                                        <p:tav tm="100000">
                                          <p:val>
                                            <p:strVal val="#ppt_y"/>
                                          </p:val>
                                        </p:tav>
                                      </p:tavLst>
                                    </p:anim>
                                  </p:childTnLst>
                                </p:cTn>
                              </p:par>
                              <p:par>
                                <p:cTn id="68" presetID="2" presetClass="entr" presetSubtype="6" fill="hold" grpId="0" nodeType="withEffect">
                                  <p:stCondLst>
                                    <p:cond delay="0"/>
                                  </p:stCondLst>
                                  <p:childTnLst>
                                    <p:set>
                                      <p:cBhvr>
                                        <p:cTn id="69" dur="1" fill="hold">
                                          <p:stCondLst>
                                            <p:cond delay="0"/>
                                          </p:stCondLst>
                                        </p:cTn>
                                        <p:tgtEl>
                                          <p:spTgt spid="14"/>
                                        </p:tgtEl>
                                        <p:attrNameLst>
                                          <p:attrName>style.visibility</p:attrName>
                                        </p:attrNameLst>
                                      </p:cBhvr>
                                      <p:to>
                                        <p:strVal val="visible"/>
                                      </p:to>
                                    </p:set>
                                    <p:anim calcmode="lin" valueType="num">
                                      <p:cBhvr additive="base">
                                        <p:cTn id="70" dur="3000" fill="hold"/>
                                        <p:tgtEl>
                                          <p:spTgt spid="14"/>
                                        </p:tgtEl>
                                        <p:attrNameLst>
                                          <p:attrName>ppt_x</p:attrName>
                                        </p:attrNameLst>
                                      </p:cBhvr>
                                      <p:tavLst>
                                        <p:tav tm="0">
                                          <p:val>
                                            <p:strVal val="1+#ppt_w/2"/>
                                          </p:val>
                                        </p:tav>
                                        <p:tav tm="100000">
                                          <p:val>
                                            <p:strVal val="#ppt_x"/>
                                          </p:val>
                                        </p:tav>
                                      </p:tavLst>
                                    </p:anim>
                                    <p:anim calcmode="lin" valueType="num">
                                      <p:cBhvr additive="base">
                                        <p:cTn id="71" dur="3000" fill="hold"/>
                                        <p:tgtEl>
                                          <p:spTgt spid="14"/>
                                        </p:tgtEl>
                                        <p:attrNameLst>
                                          <p:attrName>ppt_y</p:attrName>
                                        </p:attrNameLst>
                                      </p:cBhvr>
                                      <p:tavLst>
                                        <p:tav tm="0">
                                          <p:val>
                                            <p:strVal val="1+#ppt_h/2"/>
                                          </p:val>
                                        </p:tav>
                                        <p:tav tm="100000">
                                          <p:val>
                                            <p:strVal val="#ppt_y"/>
                                          </p:val>
                                        </p:tav>
                                      </p:tavLst>
                                    </p:anim>
                                  </p:childTnLst>
                                </p:cTn>
                              </p:par>
                              <p:par>
                                <p:cTn id="72" presetID="2" presetClass="entr" presetSubtype="6" fill="hold" grpId="0" nodeType="withEffect">
                                  <p:stCondLst>
                                    <p:cond delay="0"/>
                                  </p:stCondLst>
                                  <p:childTnLst>
                                    <p:set>
                                      <p:cBhvr>
                                        <p:cTn id="73" dur="1" fill="hold">
                                          <p:stCondLst>
                                            <p:cond delay="0"/>
                                          </p:stCondLst>
                                        </p:cTn>
                                        <p:tgtEl>
                                          <p:spTgt spid="16"/>
                                        </p:tgtEl>
                                        <p:attrNameLst>
                                          <p:attrName>style.visibility</p:attrName>
                                        </p:attrNameLst>
                                      </p:cBhvr>
                                      <p:to>
                                        <p:strVal val="visible"/>
                                      </p:to>
                                    </p:set>
                                    <p:anim calcmode="lin" valueType="num">
                                      <p:cBhvr additive="base">
                                        <p:cTn id="74" dur="3000" fill="hold"/>
                                        <p:tgtEl>
                                          <p:spTgt spid="16"/>
                                        </p:tgtEl>
                                        <p:attrNameLst>
                                          <p:attrName>ppt_x</p:attrName>
                                        </p:attrNameLst>
                                      </p:cBhvr>
                                      <p:tavLst>
                                        <p:tav tm="0">
                                          <p:val>
                                            <p:strVal val="1+#ppt_w/2"/>
                                          </p:val>
                                        </p:tav>
                                        <p:tav tm="100000">
                                          <p:val>
                                            <p:strVal val="#ppt_x"/>
                                          </p:val>
                                        </p:tav>
                                      </p:tavLst>
                                    </p:anim>
                                    <p:anim calcmode="lin" valueType="num">
                                      <p:cBhvr additive="base">
                                        <p:cTn id="75" dur="3000" fill="hold"/>
                                        <p:tgtEl>
                                          <p:spTgt spid="16"/>
                                        </p:tgtEl>
                                        <p:attrNameLst>
                                          <p:attrName>ppt_y</p:attrName>
                                        </p:attrNameLst>
                                      </p:cBhvr>
                                      <p:tavLst>
                                        <p:tav tm="0">
                                          <p:val>
                                            <p:strVal val="1+#ppt_h/2"/>
                                          </p:val>
                                        </p:tav>
                                        <p:tav tm="100000">
                                          <p:val>
                                            <p:strVal val="#ppt_y"/>
                                          </p:val>
                                        </p:tav>
                                      </p:tavLst>
                                    </p:anim>
                                  </p:childTnLst>
                                </p:cTn>
                              </p:par>
                              <p:par>
                                <p:cTn id="76" presetID="2" presetClass="entr" presetSubtype="6" fill="hold" grpId="0" nodeType="withEffect">
                                  <p:stCondLst>
                                    <p:cond delay="0"/>
                                  </p:stCondLst>
                                  <p:childTnLst>
                                    <p:set>
                                      <p:cBhvr>
                                        <p:cTn id="77" dur="1" fill="hold">
                                          <p:stCondLst>
                                            <p:cond delay="0"/>
                                          </p:stCondLst>
                                        </p:cTn>
                                        <p:tgtEl>
                                          <p:spTgt spid="18"/>
                                        </p:tgtEl>
                                        <p:attrNameLst>
                                          <p:attrName>style.visibility</p:attrName>
                                        </p:attrNameLst>
                                      </p:cBhvr>
                                      <p:to>
                                        <p:strVal val="visible"/>
                                      </p:to>
                                    </p:set>
                                    <p:anim calcmode="lin" valueType="num">
                                      <p:cBhvr additive="base">
                                        <p:cTn id="78" dur="3000" fill="hold"/>
                                        <p:tgtEl>
                                          <p:spTgt spid="18"/>
                                        </p:tgtEl>
                                        <p:attrNameLst>
                                          <p:attrName>ppt_x</p:attrName>
                                        </p:attrNameLst>
                                      </p:cBhvr>
                                      <p:tavLst>
                                        <p:tav tm="0">
                                          <p:val>
                                            <p:strVal val="1+#ppt_w/2"/>
                                          </p:val>
                                        </p:tav>
                                        <p:tav tm="100000">
                                          <p:val>
                                            <p:strVal val="#ppt_x"/>
                                          </p:val>
                                        </p:tav>
                                      </p:tavLst>
                                    </p:anim>
                                    <p:anim calcmode="lin" valueType="num">
                                      <p:cBhvr additive="base">
                                        <p:cTn id="79" dur="3000" fill="hold"/>
                                        <p:tgtEl>
                                          <p:spTgt spid="18"/>
                                        </p:tgtEl>
                                        <p:attrNameLst>
                                          <p:attrName>ppt_y</p:attrName>
                                        </p:attrNameLst>
                                      </p:cBhvr>
                                      <p:tavLst>
                                        <p:tav tm="0">
                                          <p:val>
                                            <p:strVal val="1+#ppt_h/2"/>
                                          </p:val>
                                        </p:tav>
                                        <p:tav tm="100000">
                                          <p:val>
                                            <p:strVal val="#ppt_y"/>
                                          </p:val>
                                        </p:tav>
                                      </p:tavLst>
                                    </p:anim>
                                  </p:childTnLst>
                                </p:cTn>
                              </p:par>
                              <p:par>
                                <p:cTn id="80" presetID="2" presetClass="entr" presetSubtype="6" fill="hold" grpId="0" nodeType="withEffect">
                                  <p:stCondLst>
                                    <p:cond delay="0"/>
                                  </p:stCondLst>
                                  <p:childTnLst>
                                    <p:set>
                                      <p:cBhvr>
                                        <p:cTn id="81" dur="1" fill="hold">
                                          <p:stCondLst>
                                            <p:cond delay="0"/>
                                          </p:stCondLst>
                                        </p:cTn>
                                        <p:tgtEl>
                                          <p:spTgt spid="20"/>
                                        </p:tgtEl>
                                        <p:attrNameLst>
                                          <p:attrName>style.visibility</p:attrName>
                                        </p:attrNameLst>
                                      </p:cBhvr>
                                      <p:to>
                                        <p:strVal val="visible"/>
                                      </p:to>
                                    </p:set>
                                    <p:anim calcmode="lin" valueType="num">
                                      <p:cBhvr additive="base">
                                        <p:cTn id="82" dur="3000" fill="hold"/>
                                        <p:tgtEl>
                                          <p:spTgt spid="20"/>
                                        </p:tgtEl>
                                        <p:attrNameLst>
                                          <p:attrName>ppt_x</p:attrName>
                                        </p:attrNameLst>
                                      </p:cBhvr>
                                      <p:tavLst>
                                        <p:tav tm="0">
                                          <p:val>
                                            <p:strVal val="1+#ppt_w/2"/>
                                          </p:val>
                                        </p:tav>
                                        <p:tav tm="100000">
                                          <p:val>
                                            <p:strVal val="#ppt_x"/>
                                          </p:val>
                                        </p:tav>
                                      </p:tavLst>
                                    </p:anim>
                                    <p:anim calcmode="lin" valueType="num">
                                      <p:cBhvr additive="base">
                                        <p:cTn id="83" dur="3000" fill="hold"/>
                                        <p:tgtEl>
                                          <p:spTgt spid="20"/>
                                        </p:tgtEl>
                                        <p:attrNameLst>
                                          <p:attrName>ppt_y</p:attrName>
                                        </p:attrNameLst>
                                      </p:cBhvr>
                                      <p:tavLst>
                                        <p:tav tm="0">
                                          <p:val>
                                            <p:strVal val="1+#ppt_h/2"/>
                                          </p:val>
                                        </p:tav>
                                        <p:tav tm="100000">
                                          <p:val>
                                            <p:strVal val="#ppt_y"/>
                                          </p:val>
                                        </p:tav>
                                      </p:tavLst>
                                    </p:anim>
                                  </p:childTnLst>
                                </p:cTn>
                              </p:par>
                              <p:par>
                                <p:cTn id="84" presetID="2" presetClass="entr" presetSubtype="6" fill="hold" grpId="0" nodeType="withEffect">
                                  <p:stCondLst>
                                    <p:cond delay="0"/>
                                  </p:stCondLst>
                                  <p:childTnLst>
                                    <p:set>
                                      <p:cBhvr>
                                        <p:cTn id="85" dur="1" fill="hold">
                                          <p:stCondLst>
                                            <p:cond delay="0"/>
                                          </p:stCondLst>
                                        </p:cTn>
                                        <p:tgtEl>
                                          <p:spTgt spid="22"/>
                                        </p:tgtEl>
                                        <p:attrNameLst>
                                          <p:attrName>style.visibility</p:attrName>
                                        </p:attrNameLst>
                                      </p:cBhvr>
                                      <p:to>
                                        <p:strVal val="visible"/>
                                      </p:to>
                                    </p:set>
                                    <p:anim calcmode="lin" valueType="num">
                                      <p:cBhvr additive="base">
                                        <p:cTn id="86" dur="3000" fill="hold"/>
                                        <p:tgtEl>
                                          <p:spTgt spid="22"/>
                                        </p:tgtEl>
                                        <p:attrNameLst>
                                          <p:attrName>ppt_x</p:attrName>
                                        </p:attrNameLst>
                                      </p:cBhvr>
                                      <p:tavLst>
                                        <p:tav tm="0">
                                          <p:val>
                                            <p:strVal val="1+#ppt_w/2"/>
                                          </p:val>
                                        </p:tav>
                                        <p:tav tm="100000">
                                          <p:val>
                                            <p:strVal val="#ppt_x"/>
                                          </p:val>
                                        </p:tav>
                                      </p:tavLst>
                                    </p:anim>
                                    <p:anim calcmode="lin" valueType="num">
                                      <p:cBhvr additive="base">
                                        <p:cTn id="87" dur="3000" fill="hold"/>
                                        <p:tgtEl>
                                          <p:spTgt spid="22"/>
                                        </p:tgtEl>
                                        <p:attrNameLst>
                                          <p:attrName>ppt_y</p:attrName>
                                        </p:attrNameLst>
                                      </p:cBhvr>
                                      <p:tavLst>
                                        <p:tav tm="0">
                                          <p:val>
                                            <p:strVal val="1+#ppt_h/2"/>
                                          </p:val>
                                        </p:tav>
                                        <p:tav tm="100000">
                                          <p:val>
                                            <p:strVal val="#ppt_y"/>
                                          </p:val>
                                        </p:tav>
                                      </p:tavLst>
                                    </p:anim>
                                  </p:childTnLst>
                                </p:cTn>
                              </p:par>
                              <p:par>
                                <p:cTn id="88" presetID="8" presetClass="emph" presetSubtype="0" autoRev="1" fill="hold" grpId="1" nodeType="withEffect">
                                  <p:stCondLst>
                                    <p:cond delay="0"/>
                                  </p:stCondLst>
                                  <p:childTnLst>
                                    <p:animRot by="21600000">
                                      <p:cBhvr>
                                        <p:cTn id="89" dur="3000" fill="hold"/>
                                        <p:tgtEl>
                                          <p:spTgt spid="3"/>
                                        </p:tgtEl>
                                        <p:attrNameLst>
                                          <p:attrName>r</p:attrName>
                                        </p:attrNameLst>
                                      </p:cBhvr>
                                    </p:animRot>
                                  </p:childTnLst>
                                </p:cTn>
                              </p:par>
                              <p:par>
                                <p:cTn id="90" presetID="8" presetClass="emph" presetSubtype="0" autoRev="1" fill="hold" grpId="1" nodeType="withEffect">
                                  <p:stCondLst>
                                    <p:cond delay="0"/>
                                  </p:stCondLst>
                                  <p:childTnLst>
                                    <p:animRot by="21600000">
                                      <p:cBhvr>
                                        <p:cTn id="91" dur="3000" fill="hold"/>
                                        <p:tgtEl>
                                          <p:spTgt spid="5"/>
                                        </p:tgtEl>
                                        <p:attrNameLst>
                                          <p:attrName>r</p:attrName>
                                        </p:attrNameLst>
                                      </p:cBhvr>
                                    </p:animRot>
                                  </p:childTnLst>
                                </p:cTn>
                              </p:par>
                              <p:par>
                                <p:cTn id="92" presetID="8" presetClass="emph" presetSubtype="0" autoRev="1" fill="hold" grpId="1" nodeType="withEffect">
                                  <p:stCondLst>
                                    <p:cond delay="0"/>
                                  </p:stCondLst>
                                  <p:childTnLst>
                                    <p:animRot by="21600000">
                                      <p:cBhvr>
                                        <p:cTn id="93" dur="3000" fill="hold"/>
                                        <p:tgtEl>
                                          <p:spTgt spid="7"/>
                                        </p:tgtEl>
                                        <p:attrNameLst>
                                          <p:attrName>r</p:attrName>
                                        </p:attrNameLst>
                                      </p:cBhvr>
                                    </p:animRot>
                                  </p:childTnLst>
                                </p:cTn>
                              </p:par>
                              <p:par>
                                <p:cTn id="94" presetID="8" presetClass="emph" presetSubtype="0" autoRev="1" fill="hold" grpId="1" nodeType="withEffect">
                                  <p:stCondLst>
                                    <p:cond delay="0"/>
                                  </p:stCondLst>
                                  <p:childTnLst>
                                    <p:animRot by="21600000">
                                      <p:cBhvr>
                                        <p:cTn id="95" dur="3000" fill="hold"/>
                                        <p:tgtEl>
                                          <p:spTgt spid="9"/>
                                        </p:tgtEl>
                                        <p:attrNameLst>
                                          <p:attrName>r</p:attrName>
                                        </p:attrNameLst>
                                      </p:cBhvr>
                                    </p:animRot>
                                  </p:childTnLst>
                                </p:cTn>
                              </p:par>
                              <p:par>
                                <p:cTn id="96" presetID="8" presetClass="emph" presetSubtype="0" autoRev="1" fill="hold" grpId="1" nodeType="withEffect">
                                  <p:stCondLst>
                                    <p:cond delay="0"/>
                                  </p:stCondLst>
                                  <p:childTnLst>
                                    <p:animRot by="21600000">
                                      <p:cBhvr>
                                        <p:cTn id="97" dur="3000" fill="hold"/>
                                        <p:tgtEl>
                                          <p:spTgt spid="11"/>
                                        </p:tgtEl>
                                        <p:attrNameLst>
                                          <p:attrName>r</p:attrName>
                                        </p:attrNameLst>
                                      </p:cBhvr>
                                    </p:animRot>
                                  </p:childTnLst>
                                </p:cTn>
                              </p:par>
                              <p:par>
                                <p:cTn id="98" presetID="8" presetClass="emph" presetSubtype="0" autoRev="1" fill="hold" grpId="1" nodeType="withEffect">
                                  <p:stCondLst>
                                    <p:cond delay="0"/>
                                  </p:stCondLst>
                                  <p:childTnLst>
                                    <p:animRot by="21600000">
                                      <p:cBhvr>
                                        <p:cTn id="99" dur="3000" fill="hold"/>
                                        <p:tgtEl>
                                          <p:spTgt spid="13"/>
                                        </p:tgtEl>
                                        <p:attrNameLst>
                                          <p:attrName>r</p:attrName>
                                        </p:attrNameLst>
                                      </p:cBhvr>
                                    </p:animRot>
                                  </p:childTnLst>
                                </p:cTn>
                              </p:par>
                              <p:par>
                                <p:cTn id="100" presetID="8" presetClass="emph" presetSubtype="0" autoRev="1" fill="hold" grpId="1" nodeType="withEffect">
                                  <p:stCondLst>
                                    <p:cond delay="0"/>
                                  </p:stCondLst>
                                  <p:childTnLst>
                                    <p:animRot by="21600000">
                                      <p:cBhvr>
                                        <p:cTn id="101" dur="3000" fill="hold"/>
                                        <p:tgtEl>
                                          <p:spTgt spid="15"/>
                                        </p:tgtEl>
                                        <p:attrNameLst>
                                          <p:attrName>r</p:attrName>
                                        </p:attrNameLst>
                                      </p:cBhvr>
                                    </p:animRot>
                                  </p:childTnLst>
                                </p:cTn>
                              </p:par>
                              <p:par>
                                <p:cTn id="102" presetID="8" presetClass="emph" presetSubtype="0" autoRev="1" fill="hold" grpId="1" nodeType="withEffect">
                                  <p:stCondLst>
                                    <p:cond delay="0"/>
                                  </p:stCondLst>
                                  <p:childTnLst>
                                    <p:animRot by="21600000">
                                      <p:cBhvr>
                                        <p:cTn id="103" dur="3000" fill="hold"/>
                                        <p:tgtEl>
                                          <p:spTgt spid="17"/>
                                        </p:tgtEl>
                                        <p:attrNameLst>
                                          <p:attrName>r</p:attrName>
                                        </p:attrNameLst>
                                      </p:cBhvr>
                                    </p:animRot>
                                  </p:childTnLst>
                                </p:cTn>
                              </p:par>
                              <p:par>
                                <p:cTn id="104" presetID="8" presetClass="emph" presetSubtype="0" autoRev="1" fill="hold" grpId="1" nodeType="withEffect">
                                  <p:stCondLst>
                                    <p:cond delay="0"/>
                                  </p:stCondLst>
                                  <p:childTnLst>
                                    <p:animRot by="21600000">
                                      <p:cBhvr>
                                        <p:cTn id="105" dur="3000" fill="hold"/>
                                        <p:tgtEl>
                                          <p:spTgt spid="19"/>
                                        </p:tgtEl>
                                        <p:attrNameLst>
                                          <p:attrName>r</p:attrName>
                                        </p:attrNameLst>
                                      </p:cBhvr>
                                    </p:animRot>
                                  </p:childTnLst>
                                </p:cTn>
                              </p:par>
                              <p:par>
                                <p:cTn id="106" presetID="8" presetClass="emph" presetSubtype="0" autoRev="1" fill="hold" grpId="1" nodeType="withEffect">
                                  <p:stCondLst>
                                    <p:cond delay="0"/>
                                  </p:stCondLst>
                                  <p:childTnLst>
                                    <p:animRot by="21600000">
                                      <p:cBhvr>
                                        <p:cTn id="107" dur="3000" fill="hold"/>
                                        <p:tgtEl>
                                          <p:spTgt spid="21"/>
                                        </p:tgtEl>
                                        <p:attrNameLst>
                                          <p:attrName>r</p:attrName>
                                        </p:attrNameLst>
                                      </p:cBhvr>
                                    </p:animRot>
                                  </p:childTnLst>
                                </p:cTn>
                              </p:par>
                              <p:par>
                                <p:cTn id="108" presetID="8" presetClass="emph" presetSubtype="0" autoRev="1" fill="hold" grpId="1" nodeType="withEffect">
                                  <p:stCondLst>
                                    <p:cond delay="0"/>
                                  </p:stCondLst>
                                  <p:childTnLst>
                                    <p:animRot by="-21600000">
                                      <p:cBhvr>
                                        <p:cTn id="109" dur="3000" fill="hold"/>
                                        <p:tgtEl>
                                          <p:spTgt spid="4"/>
                                        </p:tgtEl>
                                        <p:attrNameLst>
                                          <p:attrName>r</p:attrName>
                                        </p:attrNameLst>
                                      </p:cBhvr>
                                    </p:animRot>
                                  </p:childTnLst>
                                </p:cTn>
                              </p:par>
                              <p:par>
                                <p:cTn id="110" presetID="8" presetClass="emph" presetSubtype="0" autoRev="1" fill="hold" grpId="1" nodeType="withEffect">
                                  <p:stCondLst>
                                    <p:cond delay="0"/>
                                  </p:stCondLst>
                                  <p:childTnLst>
                                    <p:animRot by="-21600000">
                                      <p:cBhvr>
                                        <p:cTn id="111" dur="3000" fill="hold"/>
                                        <p:tgtEl>
                                          <p:spTgt spid="6"/>
                                        </p:tgtEl>
                                        <p:attrNameLst>
                                          <p:attrName>r</p:attrName>
                                        </p:attrNameLst>
                                      </p:cBhvr>
                                    </p:animRot>
                                  </p:childTnLst>
                                </p:cTn>
                              </p:par>
                              <p:par>
                                <p:cTn id="112" presetID="8" presetClass="emph" presetSubtype="0" autoRev="1" fill="hold" grpId="1" nodeType="withEffect">
                                  <p:stCondLst>
                                    <p:cond delay="0"/>
                                  </p:stCondLst>
                                  <p:childTnLst>
                                    <p:animRot by="-21600000">
                                      <p:cBhvr>
                                        <p:cTn id="113" dur="3000" fill="hold"/>
                                        <p:tgtEl>
                                          <p:spTgt spid="8"/>
                                        </p:tgtEl>
                                        <p:attrNameLst>
                                          <p:attrName>r</p:attrName>
                                        </p:attrNameLst>
                                      </p:cBhvr>
                                    </p:animRot>
                                  </p:childTnLst>
                                </p:cTn>
                              </p:par>
                              <p:par>
                                <p:cTn id="114" presetID="8" presetClass="emph" presetSubtype="0" autoRev="1" fill="hold" grpId="1" nodeType="withEffect">
                                  <p:stCondLst>
                                    <p:cond delay="0"/>
                                  </p:stCondLst>
                                  <p:childTnLst>
                                    <p:animRot by="-21600000">
                                      <p:cBhvr>
                                        <p:cTn id="115" dur="3000" fill="hold"/>
                                        <p:tgtEl>
                                          <p:spTgt spid="10"/>
                                        </p:tgtEl>
                                        <p:attrNameLst>
                                          <p:attrName>r</p:attrName>
                                        </p:attrNameLst>
                                      </p:cBhvr>
                                    </p:animRot>
                                  </p:childTnLst>
                                </p:cTn>
                              </p:par>
                              <p:par>
                                <p:cTn id="116" presetID="8" presetClass="emph" presetSubtype="0" autoRev="1" fill="hold" grpId="1" nodeType="withEffect">
                                  <p:stCondLst>
                                    <p:cond delay="0"/>
                                  </p:stCondLst>
                                  <p:childTnLst>
                                    <p:animRot by="-21600000">
                                      <p:cBhvr>
                                        <p:cTn id="117" dur="3000" fill="hold"/>
                                        <p:tgtEl>
                                          <p:spTgt spid="12"/>
                                        </p:tgtEl>
                                        <p:attrNameLst>
                                          <p:attrName>r</p:attrName>
                                        </p:attrNameLst>
                                      </p:cBhvr>
                                    </p:animRot>
                                  </p:childTnLst>
                                </p:cTn>
                              </p:par>
                              <p:par>
                                <p:cTn id="118" presetID="8" presetClass="emph" presetSubtype="0" autoRev="1" fill="hold" grpId="1" nodeType="withEffect">
                                  <p:stCondLst>
                                    <p:cond delay="0"/>
                                  </p:stCondLst>
                                  <p:childTnLst>
                                    <p:animRot by="-21600000">
                                      <p:cBhvr>
                                        <p:cTn id="119" dur="3000" fill="hold"/>
                                        <p:tgtEl>
                                          <p:spTgt spid="14"/>
                                        </p:tgtEl>
                                        <p:attrNameLst>
                                          <p:attrName>r</p:attrName>
                                        </p:attrNameLst>
                                      </p:cBhvr>
                                    </p:animRot>
                                  </p:childTnLst>
                                </p:cTn>
                              </p:par>
                              <p:par>
                                <p:cTn id="120" presetID="8" presetClass="emph" presetSubtype="0" autoRev="1" fill="hold" grpId="1" nodeType="withEffect">
                                  <p:stCondLst>
                                    <p:cond delay="0"/>
                                  </p:stCondLst>
                                  <p:childTnLst>
                                    <p:animRot by="-21600000">
                                      <p:cBhvr>
                                        <p:cTn id="121" dur="3000" fill="hold"/>
                                        <p:tgtEl>
                                          <p:spTgt spid="16"/>
                                        </p:tgtEl>
                                        <p:attrNameLst>
                                          <p:attrName>r</p:attrName>
                                        </p:attrNameLst>
                                      </p:cBhvr>
                                    </p:animRot>
                                  </p:childTnLst>
                                </p:cTn>
                              </p:par>
                              <p:par>
                                <p:cTn id="122" presetID="8" presetClass="emph" presetSubtype="0" autoRev="1" fill="hold" grpId="1" nodeType="withEffect">
                                  <p:stCondLst>
                                    <p:cond delay="0"/>
                                  </p:stCondLst>
                                  <p:childTnLst>
                                    <p:animRot by="-21600000">
                                      <p:cBhvr>
                                        <p:cTn id="123" dur="3000" fill="hold"/>
                                        <p:tgtEl>
                                          <p:spTgt spid="18"/>
                                        </p:tgtEl>
                                        <p:attrNameLst>
                                          <p:attrName>r</p:attrName>
                                        </p:attrNameLst>
                                      </p:cBhvr>
                                    </p:animRot>
                                  </p:childTnLst>
                                </p:cTn>
                              </p:par>
                              <p:par>
                                <p:cTn id="124" presetID="8" presetClass="emph" presetSubtype="0" autoRev="1" fill="hold" grpId="1" nodeType="withEffect">
                                  <p:stCondLst>
                                    <p:cond delay="0"/>
                                  </p:stCondLst>
                                  <p:childTnLst>
                                    <p:animRot by="-21600000">
                                      <p:cBhvr>
                                        <p:cTn id="125" dur="3000" fill="hold"/>
                                        <p:tgtEl>
                                          <p:spTgt spid="20"/>
                                        </p:tgtEl>
                                        <p:attrNameLst>
                                          <p:attrName>r</p:attrName>
                                        </p:attrNameLst>
                                      </p:cBhvr>
                                    </p:animRot>
                                  </p:childTnLst>
                                </p:cTn>
                              </p:par>
                              <p:par>
                                <p:cTn id="126" presetID="8" presetClass="emph" presetSubtype="0" autoRev="1" fill="hold" grpId="1" nodeType="withEffect">
                                  <p:stCondLst>
                                    <p:cond delay="0"/>
                                  </p:stCondLst>
                                  <p:childTnLst>
                                    <p:animRot by="-21600000">
                                      <p:cBhvr>
                                        <p:cTn id="127" dur="3000" fill="hold"/>
                                        <p:tgtEl>
                                          <p:spTgt spid="22"/>
                                        </p:tgtEl>
                                        <p:attrNameLst>
                                          <p:attrName>r</p:attrName>
                                        </p:attrNameLst>
                                      </p:cBhvr>
                                    </p:animRot>
                                  </p:childTnLst>
                                </p:cTn>
                              </p:par>
                            </p:childTnLst>
                          </p:cTn>
                        </p:par>
                        <p:par>
                          <p:cTn id="128" fill="hold">
                            <p:stCondLst>
                              <p:cond delay="6000"/>
                            </p:stCondLst>
                            <p:childTnLst>
                              <p:par>
                                <p:cTn id="129" presetID="2" presetClass="exit" presetSubtype="6" fill="hold" grpId="2" nodeType="afterEffect">
                                  <p:stCondLst>
                                    <p:cond delay="0"/>
                                  </p:stCondLst>
                                  <p:childTnLst>
                                    <p:anim calcmode="lin" valueType="num">
                                      <p:cBhvr additive="base">
                                        <p:cTn id="130" dur="3000"/>
                                        <p:tgtEl>
                                          <p:spTgt spid="3"/>
                                        </p:tgtEl>
                                        <p:attrNameLst>
                                          <p:attrName>ppt_x</p:attrName>
                                        </p:attrNameLst>
                                      </p:cBhvr>
                                      <p:tavLst>
                                        <p:tav tm="0">
                                          <p:val>
                                            <p:strVal val="ppt_x"/>
                                          </p:val>
                                        </p:tav>
                                        <p:tav tm="100000">
                                          <p:val>
                                            <p:strVal val="1+ppt_w/2"/>
                                          </p:val>
                                        </p:tav>
                                      </p:tavLst>
                                    </p:anim>
                                    <p:anim calcmode="lin" valueType="num">
                                      <p:cBhvr additive="base">
                                        <p:cTn id="131" dur="3000"/>
                                        <p:tgtEl>
                                          <p:spTgt spid="3"/>
                                        </p:tgtEl>
                                        <p:attrNameLst>
                                          <p:attrName>ppt_y</p:attrName>
                                        </p:attrNameLst>
                                      </p:cBhvr>
                                      <p:tavLst>
                                        <p:tav tm="0">
                                          <p:val>
                                            <p:strVal val="ppt_y"/>
                                          </p:val>
                                        </p:tav>
                                        <p:tav tm="100000">
                                          <p:val>
                                            <p:strVal val="1+ppt_h/2"/>
                                          </p:val>
                                        </p:tav>
                                      </p:tavLst>
                                    </p:anim>
                                    <p:set>
                                      <p:cBhvr>
                                        <p:cTn id="132" dur="1" fill="hold">
                                          <p:stCondLst>
                                            <p:cond delay="2999"/>
                                          </p:stCondLst>
                                        </p:cTn>
                                        <p:tgtEl>
                                          <p:spTgt spid="3"/>
                                        </p:tgtEl>
                                        <p:attrNameLst>
                                          <p:attrName>style.visibility</p:attrName>
                                        </p:attrNameLst>
                                      </p:cBhvr>
                                      <p:to>
                                        <p:strVal val="hidden"/>
                                      </p:to>
                                    </p:set>
                                  </p:childTnLst>
                                </p:cTn>
                              </p:par>
                              <p:par>
                                <p:cTn id="133" presetID="2" presetClass="exit" presetSubtype="6" fill="hold" grpId="2" nodeType="withEffect">
                                  <p:stCondLst>
                                    <p:cond delay="0"/>
                                  </p:stCondLst>
                                  <p:childTnLst>
                                    <p:anim calcmode="lin" valueType="num">
                                      <p:cBhvr additive="base">
                                        <p:cTn id="134" dur="3000"/>
                                        <p:tgtEl>
                                          <p:spTgt spid="5"/>
                                        </p:tgtEl>
                                        <p:attrNameLst>
                                          <p:attrName>ppt_x</p:attrName>
                                        </p:attrNameLst>
                                      </p:cBhvr>
                                      <p:tavLst>
                                        <p:tav tm="0">
                                          <p:val>
                                            <p:strVal val="ppt_x"/>
                                          </p:val>
                                        </p:tav>
                                        <p:tav tm="100000">
                                          <p:val>
                                            <p:strVal val="1+ppt_w/2"/>
                                          </p:val>
                                        </p:tav>
                                      </p:tavLst>
                                    </p:anim>
                                    <p:anim calcmode="lin" valueType="num">
                                      <p:cBhvr additive="base">
                                        <p:cTn id="135" dur="3000"/>
                                        <p:tgtEl>
                                          <p:spTgt spid="5"/>
                                        </p:tgtEl>
                                        <p:attrNameLst>
                                          <p:attrName>ppt_y</p:attrName>
                                        </p:attrNameLst>
                                      </p:cBhvr>
                                      <p:tavLst>
                                        <p:tav tm="0">
                                          <p:val>
                                            <p:strVal val="ppt_y"/>
                                          </p:val>
                                        </p:tav>
                                        <p:tav tm="100000">
                                          <p:val>
                                            <p:strVal val="1+ppt_h/2"/>
                                          </p:val>
                                        </p:tav>
                                      </p:tavLst>
                                    </p:anim>
                                    <p:set>
                                      <p:cBhvr>
                                        <p:cTn id="136" dur="1" fill="hold">
                                          <p:stCondLst>
                                            <p:cond delay="2999"/>
                                          </p:stCondLst>
                                        </p:cTn>
                                        <p:tgtEl>
                                          <p:spTgt spid="5"/>
                                        </p:tgtEl>
                                        <p:attrNameLst>
                                          <p:attrName>style.visibility</p:attrName>
                                        </p:attrNameLst>
                                      </p:cBhvr>
                                      <p:to>
                                        <p:strVal val="hidden"/>
                                      </p:to>
                                    </p:set>
                                  </p:childTnLst>
                                </p:cTn>
                              </p:par>
                              <p:par>
                                <p:cTn id="137" presetID="2" presetClass="exit" presetSubtype="6" fill="hold" grpId="2" nodeType="withEffect">
                                  <p:stCondLst>
                                    <p:cond delay="0"/>
                                  </p:stCondLst>
                                  <p:childTnLst>
                                    <p:anim calcmode="lin" valueType="num">
                                      <p:cBhvr additive="base">
                                        <p:cTn id="138" dur="3000"/>
                                        <p:tgtEl>
                                          <p:spTgt spid="7"/>
                                        </p:tgtEl>
                                        <p:attrNameLst>
                                          <p:attrName>ppt_x</p:attrName>
                                        </p:attrNameLst>
                                      </p:cBhvr>
                                      <p:tavLst>
                                        <p:tav tm="0">
                                          <p:val>
                                            <p:strVal val="ppt_x"/>
                                          </p:val>
                                        </p:tav>
                                        <p:tav tm="100000">
                                          <p:val>
                                            <p:strVal val="1+ppt_w/2"/>
                                          </p:val>
                                        </p:tav>
                                      </p:tavLst>
                                    </p:anim>
                                    <p:anim calcmode="lin" valueType="num">
                                      <p:cBhvr additive="base">
                                        <p:cTn id="139" dur="3000"/>
                                        <p:tgtEl>
                                          <p:spTgt spid="7"/>
                                        </p:tgtEl>
                                        <p:attrNameLst>
                                          <p:attrName>ppt_y</p:attrName>
                                        </p:attrNameLst>
                                      </p:cBhvr>
                                      <p:tavLst>
                                        <p:tav tm="0">
                                          <p:val>
                                            <p:strVal val="ppt_y"/>
                                          </p:val>
                                        </p:tav>
                                        <p:tav tm="100000">
                                          <p:val>
                                            <p:strVal val="1+ppt_h/2"/>
                                          </p:val>
                                        </p:tav>
                                      </p:tavLst>
                                    </p:anim>
                                    <p:set>
                                      <p:cBhvr>
                                        <p:cTn id="140" dur="1" fill="hold">
                                          <p:stCondLst>
                                            <p:cond delay="2999"/>
                                          </p:stCondLst>
                                        </p:cTn>
                                        <p:tgtEl>
                                          <p:spTgt spid="7"/>
                                        </p:tgtEl>
                                        <p:attrNameLst>
                                          <p:attrName>style.visibility</p:attrName>
                                        </p:attrNameLst>
                                      </p:cBhvr>
                                      <p:to>
                                        <p:strVal val="hidden"/>
                                      </p:to>
                                    </p:set>
                                  </p:childTnLst>
                                </p:cTn>
                              </p:par>
                              <p:par>
                                <p:cTn id="141" presetID="2" presetClass="exit" presetSubtype="6" fill="hold" grpId="2" nodeType="withEffect">
                                  <p:stCondLst>
                                    <p:cond delay="0"/>
                                  </p:stCondLst>
                                  <p:childTnLst>
                                    <p:anim calcmode="lin" valueType="num">
                                      <p:cBhvr additive="base">
                                        <p:cTn id="142" dur="3000"/>
                                        <p:tgtEl>
                                          <p:spTgt spid="9"/>
                                        </p:tgtEl>
                                        <p:attrNameLst>
                                          <p:attrName>ppt_x</p:attrName>
                                        </p:attrNameLst>
                                      </p:cBhvr>
                                      <p:tavLst>
                                        <p:tav tm="0">
                                          <p:val>
                                            <p:strVal val="ppt_x"/>
                                          </p:val>
                                        </p:tav>
                                        <p:tav tm="100000">
                                          <p:val>
                                            <p:strVal val="1+ppt_w/2"/>
                                          </p:val>
                                        </p:tav>
                                      </p:tavLst>
                                    </p:anim>
                                    <p:anim calcmode="lin" valueType="num">
                                      <p:cBhvr additive="base">
                                        <p:cTn id="143" dur="3000"/>
                                        <p:tgtEl>
                                          <p:spTgt spid="9"/>
                                        </p:tgtEl>
                                        <p:attrNameLst>
                                          <p:attrName>ppt_y</p:attrName>
                                        </p:attrNameLst>
                                      </p:cBhvr>
                                      <p:tavLst>
                                        <p:tav tm="0">
                                          <p:val>
                                            <p:strVal val="ppt_y"/>
                                          </p:val>
                                        </p:tav>
                                        <p:tav tm="100000">
                                          <p:val>
                                            <p:strVal val="1+ppt_h/2"/>
                                          </p:val>
                                        </p:tav>
                                      </p:tavLst>
                                    </p:anim>
                                    <p:set>
                                      <p:cBhvr>
                                        <p:cTn id="144" dur="1" fill="hold">
                                          <p:stCondLst>
                                            <p:cond delay="2999"/>
                                          </p:stCondLst>
                                        </p:cTn>
                                        <p:tgtEl>
                                          <p:spTgt spid="9"/>
                                        </p:tgtEl>
                                        <p:attrNameLst>
                                          <p:attrName>style.visibility</p:attrName>
                                        </p:attrNameLst>
                                      </p:cBhvr>
                                      <p:to>
                                        <p:strVal val="hidden"/>
                                      </p:to>
                                    </p:set>
                                  </p:childTnLst>
                                </p:cTn>
                              </p:par>
                              <p:par>
                                <p:cTn id="145" presetID="2" presetClass="exit" presetSubtype="6" fill="hold" grpId="2" nodeType="withEffect">
                                  <p:stCondLst>
                                    <p:cond delay="0"/>
                                  </p:stCondLst>
                                  <p:childTnLst>
                                    <p:anim calcmode="lin" valueType="num">
                                      <p:cBhvr additive="base">
                                        <p:cTn id="146" dur="3000"/>
                                        <p:tgtEl>
                                          <p:spTgt spid="11"/>
                                        </p:tgtEl>
                                        <p:attrNameLst>
                                          <p:attrName>ppt_x</p:attrName>
                                        </p:attrNameLst>
                                      </p:cBhvr>
                                      <p:tavLst>
                                        <p:tav tm="0">
                                          <p:val>
                                            <p:strVal val="ppt_x"/>
                                          </p:val>
                                        </p:tav>
                                        <p:tav tm="100000">
                                          <p:val>
                                            <p:strVal val="1+ppt_w/2"/>
                                          </p:val>
                                        </p:tav>
                                      </p:tavLst>
                                    </p:anim>
                                    <p:anim calcmode="lin" valueType="num">
                                      <p:cBhvr additive="base">
                                        <p:cTn id="147" dur="3000"/>
                                        <p:tgtEl>
                                          <p:spTgt spid="11"/>
                                        </p:tgtEl>
                                        <p:attrNameLst>
                                          <p:attrName>ppt_y</p:attrName>
                                        </p:attrNameLst>
                                      </p:cBhvr>
                                      <p:tavLst>
                                        <p:tav tm="0">
                                          <p:val>
                                            <p:strVal val="ppt_y"/>
                                          </p:val>
                                        </p:tav>
                                        <p:tav tm="100000">
                                          <p:val>
                                            <p:strVal val="1+ppt_h/2"/>
                                          </p:val>
                                        </p:tav>
                                      </p:tavLst>
                                    </p:anim>
                                    <p:set>
                                      <p:cBhvr>
                                        <p:cTn id="148" dur="1" fill="hold">
                                          <p:stCondLst>
                                            <p:cond delay="2999"/>
                                          </p:stCondLst>
                                        </p:cTn>
                                        <p:tgtEl>
                                          <p:spTgt spid="11"/>
                                        </p:tgtEl>
                                        <p:attrNameLst>
                                          <p:attrName>style.visibility</p:attrName>
                                        </p:attrNameLst>
                                      </p:cBhvr>
                                      <p:to>
                                        <p:strVal val="hidden"/>
                                      </p:to>
                                    </p:set>
                                  </p:childTnLst>
                                </p:cTn>
                              </p:par>
                              <p:par>
                                <p:cTn id="149" presetID="2" presetClass="exit" presetSubtype="6" fill="hold" grpId="2" nodeType="withEffect">
                                  <p:stCondLst>
                                    <p:cond delay="0"/>
                                  </p:stCondLst>
                                  <p:childTnLst>
                                    <p:anim calcmode="lin" valueType="num">
                                      <p:cBhvr additive="base">
                                        <p:cTn id="150" dur="3000"/>
                                        <p:tgtEl>
                                          <p:spTgt spid="13"/>
                                        </p:tgtEl>
                                        <p:attrNameLst>
                                          <p:attrName>ppt_x</p:attrName>
                                        </p:attrNameLst>
                                      </p:cBhvr>
                                      <p:tavLst>
                                        <p:tav tm="0">
                                          <p:val>
                                            <p:strVal val="ppt_x"/>
                                          </p:val>
                                        </p:tav>
                                        <p:tav tm="100000">
                                          <p:val>
                                            <p:strVal val="1+ppt_w/2"/>
                                          </p:val>
                                        </p:tav>
                                      </p:tavLst>
                                    </p:anim>
                                    <p:anim calcmode="lin" valueType="num">
                                      <p:cBhvr additive="base">
                                        <p:cTn id="151" dur="3000"/>
                                        <p:tgtEl>
                                          <p:spTgt spid="13"/>
                                        </p:tgtEl>
                                        <p:attrNameLst>
                                          <p:attrName>ppt_y</p:attrName>
                                        </p:attrNameLst>
                                      </p:cBhvr>
                                      <p:tavLst>
                                        <p:tav tm="0">
                                          <p:val>
                                            <p:strVal val="ppt_y"/>
                                          </p:val>
                                        </p:tav>
                                        <p:tav tm="100000">
                                          <p:val>
                                            <p:strVal val="1+ppt_h/2"/>
                                          </p:val>
                                        </p:tav>
                                      </p:tavLst>
                                    </p:anim>
                                    <p:set>
                                      <p:cBhvr>
                                        <p:cTn id="152" dur="1" fill="hold">
                                          <p:stCondLst>
                                            <p:cond delay="2999"/>
                                          </p:stCondLst>
                                        </p:cTn>
                                        <p:tgtEl>
                                          <p:spTgt spid="13"/>
                                        </p:tgtEl>
                                        <p:attrNameLst>
                                          <p:attrName>style.visibility</p:attrName>
                                        </p:attrNameLst>
                                      </p:cBhvr>
                                      <p:to>
                                        <p:strVal val="hidden"/>
                                      </p:to>
                                    </p:set>
                                  </p:childTnLst>
                                </p:cTn>
                              </p:par>
                              <p:par>
                                <p:cTn id="153" presetID="2" presetClass="exit" presetSubtype="6" fill="hold" grpId="2" nodeType="withEffect">
                                  <p:stCondLst>
                                    <p:cond delay="0"/>
                                  </p:stCondLst>
                                  <p:childTnLst>
                                    <p:anim calcmode="lin" valueType="num">
                                      <p:cBhvr additive="base">
                                        <p:cTn id="154" dur="3000"/>
                                        <p:tgtEl>
                                          <p:spTgt spid="15"/>
                                        </p:tgtEl>
                                        <p:attrNameLst>
                                          <p:attrName>ppt_x</p:attrName>
                                        </p:attrNameLst>
                                      </p:cBhvr>
                                      <p:tavLst>
                                        <p:tav tm="0">
                                          <p:val>
                                            <p:strVal val="ppt_x"/>
                                          </p:val>
                                        </p:tav>
                                        <p:tav tm="100000">
                                          <p:val>
                                            <p:strVal val="1+ppt_w/2"/>
                                          </p:val>
                                        </p:tav>
                                      </p:tavLst>
                                    </p:anim>
                                    <p:anim calcmode="lin" valueType="num">
                                      <p:cBhvr additive="base">
                                        <p:cTn id="155" dur="3000"/>
                                        <p:tgtEl>
                                          <p:spTgt spid="15"/>
                                        </p:tgtEl>
                                        <p:attrNameLst>
                                          <p:attrName>ppt_y</p:attrName>
                                        </p:attrNameLst>
                                      </p:cBhvr>
                                      <p:tavLst>
                                        <p:tav tm="0">
                                          <p:val>
                                            <p:strVal val="ppt_y"/>
                                          </p:val>
                                        </p:tav>
                                        <p:tav tm="100000">
                                          <p:val>
                                            <p:strVal val="1+ppt_h/2"/>
                                          </p:val>
                                        </p:tav>
                                      </p:tavLst>
                                    </p:anim>
                                    <p:set>
                                      <p:cBhvr>
                                        <p:cTn id="156" dur="1" fill="hold">
                                          <p:stCondLst>
                                            <p:cond delay="2999"/>
                                          </p:stCondLst>
                                        </p:cTn>
                                        <p:tgtEl>
                                          <p:spTgt spid="15"/>
                                        </p:tgtEl>
                                        <p:attrNameLst>
                                          <p:attrName>style.visibility</p:attrName>
                                        </p:attrNameLst>
                                      </p:cBhvr>
                                      <p:to>
                                        <p:strVal val="hidden"/>
                                      </p:to>
                                    </p:set>
                                  </p:childTnLst>
                                </p:cTn>
                              </p:par>
                              <p:par>
                                <p:cTn id="157" presetID="2" presetClass="exit" presetSubtype="6" fill="hold" grpId="2" nodeType="withEffect">
                                  <p:stCondLst>
                                    <p:cond delay="0"/>
                                  </p:stCondLst>
                                  <p:childTnLst>
                                    <p:anim calcmode="lin" valueType="num">
                                      <p:cBhvr additive="base">
                                        <p:cTn id="158" dur="3000"/>
                                        <p:tgtEl>
                                          <p:spTgt spid="17"/>
                                        </p:tgtEl>
                                        <p:attrNameLst>
                                          <p:attrName>ppt_x</p:attrName>
                                        </p:attrNameLst>
                                      </p:cBhvr>
                                      <p:tavLst>
                                        <p:tav tm="0">
                                          <p:val>
                                            <p:strVal val="ppt_x"/>
                                          </p:val>
                                        </p:tav>
                                        <p:tav tm="100000">
                                          <p:val>
                                            <p:strVal val="1+ppt_w/2"/>
                                          </p:val>
                                        </p:tav>
                                      </p:tavLst>
                                    </p:anim>
                                    <p:anim calcmode="lin" valueType="num">
                                      <p:cBhvr additive="base">
                                        <p:cTn id="159" dur="3000"/>
                                        <p:tgtEl>
                                          <p:spTgt spid="17"/>
                                        </p:tgtEl>
                                        <p:attrNameLst>
                                          <p:attrName>ppt_y</p:attrName>
                                        </p:attrNameLst>
                                      </p:cBhvr>
                                      <p:tavLst>
                                        <p:tav tm="0">
                                          <p:val>
                                            <p:strVal val="ppt_y"/>
                                          </p:val>
                                        </p:tav>
                                        <p:tav tm="100000">
                                          <p:val>
                                            <p:strVal val="1+ppt_h/2"/>
                                          </p:val>
                                        </p:tav>
                                      </p:tavLst>
                                    </p:anim>
                                    <p:set>
                                      <p:cBhvr>
                                        <p:cTn id="160" dur="1" fill="hold">
                                          <p:stCondLst>
                                            <p:cond delay="2999"/>
                                          </p:stCondLst>
                                        </p:cTn>
                                        <p:tgtEl>
                                          <p:spTgt spid="17"/>
                                        </p:tgtEl>
                                        <p:attrNameLst>
                                          <p:attrName>style.visibility</p:attrName>
                                        </p:attrNameLst>
                                      </p:cBhvr>
                                      <p:to>
                                        <p:strVal val="hidden"/>
                                      </p:to>
                                    </p:set>
                                  </p:childTnLst>
                                </p:cTn>
                              </p:par>
                              <p:par>
                                <p:cTn id="161" presetID="2" presetClass="exit" presetSubtype="6" fill="hold" grpId="2" nodeType="withEffect">
                                  <p:stCondLst>
                                    <p:cond delay="0"/>
                                  </p:stCondLst>
                                  <p:childTnLst>
                                    <p:anim calcmode="lin" valueType="num">
                                      <p:cBhvr additive="base">
                                        <p:cTn id="162" dur="3000"/>
                                        <p:tgtEl>
                                          <p:spTgt spid="19"/>
                                        </p:tgtEl>
                                        <p:attrNameLst>
                                          <p:attrName>ppt_x</p:attrName>
                                        </p:attrNameLst>
                                      </p:cBhvr>
                                      <p:tavLst>
                                        <p:tav tm="0">
                                          <p:val>
                                            <p:strVal val="ppt_x"/>
                                          </p:val>
                                        </p:tav>
                                        <p:tav tm="100000">
                                          <p:val>
                                            <p:strVal val="1+ppt_w/2"/>
                                          </p:val>
                                        </p:tav>
                                      </p:tavLst>
                                    </p:anim>
                                    <p:anim calcmode="lin" valueType="num">
                                      <p:cBhvr additive="base">
                                        <p:cTn id="163" dur="3000"/>
                                        <p:tgtEl>
                                          <p:spTgt spid="19"/>
                                        </p:tgtEl>
                                        <p:attrNameLst>
                                          <p:attrName>ppt_y</p:attrName>
                                        </p:attrNameLst>
                                      </p:cBhvr>
                                      <p:tavLst>
                                        <p:tav tm="0">
                                          <p:val>
                                            <p:strVal val="ppt_y"/>
                                          </p:val>
                                        </p:tav>
                                        <p:tav tm="100000">
                                          <p:val>
                                            <p:strVal val="1+ppt_h/2"/>
                                          </p:val>
                                        </p:tav>
                                      </p:tavLst>
                                    </p:anim>
                                    <p:set>
                                      <p:cBhvr>
                                        <p:cTn id="164" dur="1" fill="hold">
                                          <p:stCondLst>
                                            <p:cond delay="2999"/>
                                          </p:stCondLst>
                                        </p:cTn>
                                        <p:tgtEl>
                                          <p:spTgt spid="19"/>
                                        </p:tgtEl>
                                        <p:attrNameLst>
                                          <p:attrName>style.visibility</p:attrName>
                                        </p:attrNameLst>
                                      </p:cBhvr>
                                      <p:to>
                                        <p:strVal val="hidden"/>
                                      </p:to>
                                    </p:set>
                                  </p:childTnLst>
                                </p:cTn>
                              </p:par>
                              <p:par>
                                <p:cTn id="165" presetID="2" presetClass="exit" presetSubtype="6" fill="hold" grpId="2" nodeType="withEffect">
                                  <p:stCondLst>
                                    <p:cond delay="0"/>
                                  </p:stCondLst>
                                  <p:childTnLst>
                                    <p:anim calcmode="lin" valueType="num">
                                      <p:cBhvr additive="base">
                                        <p:cTn id="166" dur="3000"/>
                                        <p:tgtEl>
                                          <p:spTgt spid="21"/>
                                        </p:tgtEl>
                                        <p:attrNameLst>
                                          <p:attrName>ppt_x</p:attrName>
                                        </p:attrNameLst>
                                      </p:cBhvr>
                                      <p:tavLst>
                                        <p:tav tm="0">
                                          <p:val>
                                            <p:strVal val="ppt_x"/>
                                          </p:val>
                                        </p:tav>
                                        <p:tav tm="100000">
                                          <p:val>
                                            <p:strVal val="1+ppt_w/2"/>
                                          </p:val>
                                        </p:tav>
                                      </p:tavLst>
                                    </p:anim>
                                    <p:anim calcmode="lin" valueType="num">
                                      <p:cBhvr additive="base">
                                        <p:cTn id="167" dur="3000"/>
                                        <p:tgtEl>
                                          <p:spTgt spid="21"/>
                                        </p:tgtEl>
                                        <p:attrNameLst>
                                          <p:attrName>ppt_y</p:attrName>
                                        </p:attrNameLst>
                                      </p:cBhvr>
                                      <p:tavLst>
                                        <p:tav tm="0">
                                          <p:val>
                                            <p:strVal val="ppt_y"/>
                                          </p:val>
                                        </p:tav>
                                        <p:tav tm="100000">
                                          <p:val>
                                            <p:strVal val="1+ppt_h/2"/>
                                          </p:val>
                                        </p:tav>
                                      </p:tavLst>
                                    </p:anim>
                                    <p:set>
                                      <p:cBhvr>
                                        <p:cTn id="168" dur="1" fill="hold">
                                          <p:stCondLst>
                                            <p:cond delay="2999"/>
                                          </p:stCondLst>
                                        </p:cTn>
                                        <p:tgtEl>
                                          <p:spTgt spid="21"/>
                                        </p:tgtEl>
                                        <p:attrNameLst>
                                          <p:attrName>style.visibility</p:attrName>
                                        </p:attrNameLst>
                                      </p:cBhvr>
                                      <p:to>
                                        <p:strVal val="hidden"/>
                                      </p:to>
                                    </p:set>
                                  </p:childTnLst>
                                </p:cTn>
                              </p:par>
                              <p:par>
                                <p:cTn id="169" presetID="2" presetClass="exit" presetSubtype="12" fill="hold" grpId="2" nodeType="withEffect">
                                  <p:stCondLst>
                                    <p:cond delay="0"/>
                                  </p:stCondLst>
                                  <p:childTnLst>
                                    <p:anim calcmode="lin" valueType="num">
                                      <p:cBhvr additive="base">
                                        <p:cTn id="170" dur="3000"/>
                                        <p:tgtEl>
                                          <p:spTgt spid="4"/>
                                        </p:tgtEl>
                                        <p:attrNameLst>
                                          <p:attrName>ppt_x</p:attrName>
                                        </p:attrNameLst>
                                      </p:cBhvr>
                                      <p:tavLst>
                                        <p:tav tm="0">
                                          <p:val>
                                            <p:strVal val="ppt_x"/>
                                          </p:val>
                                        </p:tav>
                                        <p:tav tm="100000">
                                          <p:val>
                                            <p:strVal val="0-ppt_w/2"/>
                                          </p:val>
                                        </p:tav>
                                      </p:tavLst>
                                    </p:anim>
                                    <p:anim calcmode="lin" valueType="num">
                                      <p:cBhvr additive="base">
                                        <p:cTn id="171" dur="3000"/>
                                        <p:tgtEl>
                                          <p:spTgt spid="4"/>
                                        </p:tgtEl>
                                        <p:attrNameLst>
                                          <p:attrName>ppt_y</p:attrName>
                                        </p:attrNameLst>
                                      </p:cBhvr>
                                      <p:tavLst>
                                        <p:tav tm="0">
                                          <p:val>
                                            <p:strVal val="ppt_y"/>
                                          </p:val>
                                        </p:tav>
                                        <p:tav tm="100000">
                                          <p:val>
                                            <p:strVal val="1+ppt_h/2"/>
                                          </p:val>
                                        </p:tav>
                                      </p:tavLst>
                                    </p:anim>
                                    <p:set>
                                      <p:cBhvr>
                                        <p:cTn id="172" dur="1" fill="hold">
                                          <p:stCondLst>
                                            <p:cond delay="2999"/>
                                          </p:stCondLst>
                                        </p:cTn>
                                        <p:tgtEl>
                                          <p:spTgt spid="4"/>
                                        </p:tgtEl>
                                        <p:attrNameLst>
                                          <p:attrName>style.visibility</p:attrName>
                                        </p:attrNameLst>
                                      </p:cBhvr>
                                      <p:to>
                                        <p:strVal val="hidden"/>
                                      </p:to>
                                    </p:set>
                                  </p:childTnLst>
                                </p:cTn>
                              </p:par>
                              <p:par>
                                <p:cTn id="173" presetID="2" presetClass="exit" presetSubtype="12" fill="hold" grpId="2" nodeType="withEffect">
                                  <p:stCondLst>
                                    <p:cond delay="0"/>
                                  </p:stCondLst>
                                  <p:childTnLst>
                                    <p:anim calcmode="lin" valueType="num">
                                      <p:cBhvr additive="base">
                                        <p:cTn id="174" dur="3000"/>
                                        <p:tgtEl>
                                          <p:spTgt spid="6"/>
                                        </p:tgtEl>
                                        <p:attrNameLst>
                                          <p:attrName>ppt_x</p:attrName>
                                        </p:attrNameLst>
                                      </p:cBhvr>
                                      <p:tavLst>
                                        <p:tav tm="0">
                                          <p:val>
                                            <p:strVal val="ppt_x"/>
                                          </p:val>
                                        </p:tav>
                                        <p:tav tm="100000">
                                          <p:val>
                                            <p:strVal val="0-ppt_w/2"/>
                                          </p:val>
                                        </p:tav>
                                      </p:tavLst>
                                    </p:anim>
                                    <p:anim calcmode="lin" valueType="num">
                                      <p:cBhvr additive="base">
                                        <p:cTn id="175" dur="3000"/>
                                        <p:tgtEl>
                                          <p:spTgt spid="6"/>
                                        </p:tgtEl>
                                        <p:attrNameLst>
                                          <p:attrName>ppt_y</p:attrName>
                                        </p:attrNameLst>
                                      </p:cBhvr>
                                      <p:tavLst>
                                        <p:tav tm="0">
                                          <p:val>
                                            <p:strVal val="ppt_y"/>
                                          </p:val>
                                        </p:tav>
                                        <p:tav tm="100000">
                                          <p:val>
                                            <p:strVal val="1+ppt_h/2"/>
                                          </p:val>
                                        </p:tav>
                                      </p:tavLst>
                                    </p:anim>
                                    <p:set>
                                      <p:cBhvr>
                                        <p:cTn id="176" dur="1" fill="hold">
                                          <p:stCondLst>
                                            <p:cond delay="2999"/>
                                          </p:stCondLst>
                                        </p:cTn>
                                        <p:tgtEl>
                                          <p:spTgt spid="6"/>
                                        </p:tgtEl>
                                        <p:attrNameLst>
                                          <p:attrName>style.visibility</p:attrName>
                                        </p:attrNameLst>
                                      </p:cBhvr>
                                      <p:to>
                                        <p:strVal val="hidden"/>
                                      </p:to>
                                    </p:set>
                                  </p:childTnLst>
                                </p:cTn>
                              </p:par>
                              <p:par>
                                <p:cTn id="177" presetID="2" presetClass="exit" presetSubtype="12" fill="hold" grpId="2" nodeType="withEffect">
                                  <p:stCondLst>
                                    <p:cond delay="0"/>
                                  </p:stCondLst>
                                  <p:childTnLst>
                                    <p:anim calcmode="lin" valueType="num">
                                      <p:cBhvr additive="base">
                                        <p:cTn id="178" dur="3000"/>
                                        <p:tgtEl>
                                          <p:spTgt spid="8"/>
                                        </p:tgtEl>
                                        <p:attrNameLst>
                                          <p:attrName>ppt_x</p:attrName>
                                        </p:attrNameLst>
                                      </p:cBhvr>
                                      <p:tavLst>
                                        <p:tav tm="0">
                                          <p:val>
                                            <p:strVal val="ppt_x"/>
                                          </p:val>
                                        </p:tav>
                                        <p:tav tm="100000">
                                          <p:val>
                                            <p:strVal val="0-ppt_w/2"/>
                                          </p:val>
                                        </p:tav>
                                      </p:tavLst>
                                    </p:anim>
                                    <p:anim calcmode="lin" valueType="num">
                                      <p:cBhvr additive="base">
                                        <p:cTn id="179" dur="3000"/>
                                        <p:tgtEl>
                                          <p:spTgt spid="8"/>
                                        </p:tgtEl>
                                        <p:attrNameLst>
                                          <p:attrName>ppt_y</p:attrName>
                                        </p:attrNameLst>
                                      </p:cBhvr>
                                      <p:tavLst>
                                        <p:tav tm="0">
                                          <p:val>
                                            <p:strVal val="ppt_y"/>
                                          </p:val>
                                        </p:tav>
                                        <p:tav tm="100000">
                                          <p:val>
                                            <p:strVal val="1+ppt_h/2"/>
                                          </p:val>
                                        </p:tav>
                                      </p:tavLst>
                                    </p:anim>
                                    <p:set>
                                      <p:cBhvr>
                                        <p:cTn id="180" dur="1" fill="hold">
                                          <p:stCondLst>
                                            <p:cond delay="2999"/>
                                          </p:stCondLst>
                                        </p:cTn>
                                        <p:tgtEl>
                                          <p:spTgt spid="8"/>
                                        </p:tgtEl>
                                        <p:attrNameLst>
                                          <p:attrName>style.visibility</p:attrName>
                                        </p:attrNameLst>
                                      </p:cBhvr>
                                      <p:to>
                                        <p:strVal val="hidden"/>
                                      </p:to>
                                    </p:set>
                                  </p:childTnLst>
                                </p:cTn>
                              </p:par>
                              <p:par>
                                <p:cTn id="181" presetID="2" presetClass="exit" presetSubtype="12" fill="hold" grpId="2" nodeType="withEffect">
                                  <p:stCondLst>
                                    <p:cond delay="0"/>
                                  </p:stCondLst>
                                  <p:childTnLst>
                                    <p:anim calcmode="lin" valueType="num">
                                      <p:cBhvr additive="base">
                                        <p:cTn id="182" dur="3000"/>
                                        <p:tgtEl>
                                          <p:spTgt spid="10"/>
                                        </p:tgtEl>
                                        <p:attrNameLst>
                                          <p:attrName>ppt_x</p:attrName>
                                        </p:attrNameLst>
                                      </p:cBhvr>
                                      <p:tavLst>
                                        <p:tav tm="0">
                                          <p:val>
                                            <p:strVal val="ppt_x"/>
                                          </p:val>
                                        </p:tav>
                                        <p:tav tm="100000">
                                          <p:val>
                                            <p:strVal val="0-ppt_w/2"/>
                                          </p:val>
                                        </p:tav>
                                      </p:tavLst>
                                    </p:anim>
                                    <p:anim calcmode="lin" valueType="num">
                                      <p:cBhvr additive="base">
                                        <p:cTn id="183" dur="3000"/>
                                        <p:tgtEl>
                                          <p:spTgt spid="10"/>
                                        </p:tgtEl>
                                        <p:attrNameLst>
                                          <p:attrName>ppt_y</p:attrName>
                                        </p:attrNameLst>
                                      </p:cBhvr>
                                      <p:tavLst>
                                        <p:tav tm="0">
                                          <p:val>
                                            <p:strVal val="ppt_y"/>
                                          </p:val>
                                        </p:tav>
                                        <p:tav tm="100000">
                                          <p:val>
                                            <p:strVal val="1+ppt_h/2"/>
                                          </p:val>
                                        </p:tav>
                                      </p:tavLst>
                                    </p:anim>
                                    <p:set>
                                      <p:cBhvr>
                                        <p:cTn id="184" dur="1" fill="hold">
                                          <p:stCondLst>
                                            <p:cond delay="2999"/>
                                          </p:stCondLst>
                                        </p:cTn>
                                        <p:tgtEl>
                                          <p:spTgt spid="10"/>
                                        </p:tgtEl>
                                        <p:attrNameLst>
                                          <p:attrName>style.visibility</p:attrName>
                                        </p:attrNameLst>
                                      </p:cBhvr>
                                      <p:to>
                                        <p:strVal val="hidden"/>
                                      </p:to>
                                    </p:set>
                                  </p:childTnLst>
                                </p:cTn>
                              </p:par>
                              <p:par>
                                <p:cTn id="185" presetID="2" presetClass="exit" presetSubtype="12" fill="hold" grpId="2" nodeType="withEffect">
                                  <p:stCondLst>
                                    <p:cond delay="0"/>
                                  </p:stCondLst>
                                  <p:childTnLst>
                                    <p:anim calcmode="lin" valueType="num">
                                      <p:cBhvr additive="base">
                                        <p:cTn id="186" dur="3000"/>
                                        <p:tgtEl>
                                          <p:spTgt spid="12"/>
                                        </p:tgtEl>
                                        <p:attrNameLst>
                                          <p:attrName>ppt_x</p:attrName>
                                        </p:attrNameLst>
                                      </p:cBhvr>
                                      <p:tavLst>
                                        <p:tav tm="0">
                                          <p:val>
                                            <p:strVal val="ppt_x"/>
                                          </p:val>
                                        </p:tav>
                                        <p:tav tm="100000">
                                          <p:val>
                                            <p:strVal val="0-ppt_w/2"/>
                                          </p:val>
                                        </p:tav>
                                      </p:tavLst>
                                    </p:anim>
                                    <p:anim calcmode="lin" valueType="num">
                                      <p:cBhvr additive="base">
                                        <p:cTn id="187" dur="3000"/>
                                        <p:tgtEl>
                                          <p:spTgt spid="12"/>
                                        </p:tgtEl>
                                        <p:attrNameLst>
                                          <p:attrName>ppt_y</p:attrName>
                                        </p:attrNameLst>
                                      </p:cBhvr>
                                      <p:tavLst>
                                        <p:tav tm="0">
                                          <p:val>
                                            <p:strVal val="ppt_y"/>
                                          </p:val>
                                        </p:tav>
                                        <p:tav tm="100000">
                                          <p:val>
                                            <p:strVal val="1+ppt_h/2"/>
                                          </p:val>
                                        </p:tav>
                                      </p:tavLst>
                                    </p:anim>
                                    <p:set>
                                      <p:cBhvr>
                                        <p:cTn id="188" dur="1" fill="hold">
                                          <p:stCondLst>
                                            <p:cond delay="2999"/>
                                          </p:stCondLst>
                                        </p:cTn>
                                        <p:tgtEl>
                                          <p:spTgt spid="12"/>
                                        </p:tgtEl>
                                        <p:attrNameLst>
                                          <p:attrName>style.visibility</p:attrName>
                                        </p:attrNameLst>
                                      </p:cBhvr>
                                      <p:to>
                                        <p:strVal val="hidden"/>
                                      </p:to>
                                    </p:set>
                                  </p:childTnLst>
                                </p:cTn>
                              </p:par>
                              <p:par>
                                <p:cTn id="189" presetID="2" presetClass="exit" presetSubtype="12" fill="hold" grpId="2" nodeType="withEffect">
                                  <p:stCondLst>
                                    <p:cond delay="0"/>
                                  </p:stCondLst>
                                  <p:childTnLst>
                                    <p:anim calcmode="lin" valueType="num">
                                      <p:cBhvr additive="base">
                                        <p:cTn id="190" dur="3000"/>
                                        <p:tgtEl>
                                          <p:spTgt spid="14"/>
                                        </p:tgtEl>
                                        <p:attrNameLst>
                                          <p:attrName>ppt_x</p:attrName>
                                        </p:attrNameLst>
                                      </p:cBhvr>
                                      <p:tavLst>
                                        <p:tav tm="0">
                                          <p:val>
                                            <p:strVal val="ppt_x"/>
                                          </p:val>
                                        </p:tav>
                                        <p:tav tm="100000">
                                          <p:val>
                                            <p:strVal val="0-ppt_w/2"/>
                                          </p:val>
                                        </p:tav>
                                      </p:tavLst>
                                    </p:anim>
                                    <p:anim calcmode="lin" valueType="num">
                                      <p:cBhvr additive="base">
                                        <p:cTn id="191" dur="3000"/>
                                        <p:tgtEl>
                                          <p:spTgt spid="14"/>
                                        </p:tgtEl>
                                        <p:attrNameLst>
                                          <p:attrName>ppt_y</p:attrName>
                                        </p:attrNameLst>
                                      </p:cBhvr>
                                      <p:tavLst>
                                        <p:tav tm="0">
                                          <p:val>
                                            <p:strVal val="ppt_y"/>
                                          </p:val>
                                        </p:tav>
                                        <p:tav tm="100000">
                                          <p:val>
                                            <p:strVal val="1+ppt_h/2"/>
                                          </p:val>
                                        </p:tav>
                                      </p:tavLst>
                                    </p:anim>
                                    <p:set>
                                      <p:cBhvr>
                                        <p:cTn id="192" dur="1" fill="hold">
                                          <p:stCondLst>
                                            <p:cond delay="2999"/>
                                          </p:stCondLst>
                                        </p:cTn>
                                        <p:tgtEl>
                                          <p:spTgt spid="14"/>
                                        </p:tgtEl>
                                        <p:attrNameLst>
                                          <p:attrName>style.visibility</p:attrName>
                                        </p:attrNameLst>
                                      </p:cBhvr>
                                      <p:to>
                                        <p:strVal val="hidden"/>
                                      </p:to>
                                    </p:set>
                                  </p:childTnLst>
                                </p:cTn>
                              </p:par>
                              <p:par>
                                <p:cTn id="193" presetID="2" presetClass="exit" presetSubtype="12" fill="hold" grpId="2" nodeType="withEffect">
                                  <p:stCondLst>
                                    <p:cond delay="0"/>
                                  </p:stCondLst>
                                  <p:childTnLst>
                                    <p:anim calcmode="lin" valueType="num">
                                      <p:cBhvr additive="base">
                                        <p:cTn id="194" dur="3000"/>
                                        <p:tgtEl>
                                          <p:spTgt spid="16"/>
                                        </p:tgtEl>
                                        <p:attrNameLst>
                                          <p:attrName>ppt_x</p:attrName>
                                        </p:attrNameLst>
                                      </p:cBhvr>
                                      <p:tavLst>
                                        <p:tav tm="0">
                                          <p:val>
                                            <p:strVal val="ppt_x"/>
                                          </p:val>
                                        </p:tav>
                                        <p:tav tm="100000">
                                          <p:val>
                                            <p:strVal val="0-ppt_w/2"/>
                                          </p:val>
                                        </p:tav>
                                      </p:tavLst>
                                    </p:anim>
                                    <p:anim calcmode="lin" valueType="num">
                                      <p:cBhvr additive="base">
                                        <p:cTn id="195" dur="3000"/>
                                        <p:tgtEl>
                                          <p:spTgt spid="16"/>
                                        </p:tgtEl>
                                        <p:attrNameLst>
                                          <p:attrName>ppt_y</p:attrName>
                                        </p:attrNameLst>
                                      </p:cBhvr>
                                      <p:tavLst>
                                        <p:tav tm="0">
                                          <p:val>
                                            <p:strVal val="ppt_y"/>
                                          </p:val>
                                        </p:tav>
                                        <p:tav tm="100000">
                                          <p:val>
                                            <p:strVal val="1+ppt_h/2"/>
                                          </p:val>
                                        </p:tav>
                                      </p:tavLst>
                                    </p:anim>
                                    <p:set>
                                      <p:cBhvr>
                                        <p:cTn id="196" dur="1" fill="hold">
                                          <p:stCondLst>
                                            <p:cond delay="2999"/>
                                          </p:stCondLst>
                                        </p:cTn>
                                        <p:tgtEl>
                                          <p:spTgt spid="16"/>
                                        </p:tgtEl>
                                        <p:attrNameLst>
                                          <p:attrName>style.visibility</p:attrName>
                                        </p:attrNameLst>
                                      </p:cBhvr>
                                      <p:to>
                                        <p:strVal val="hidden"/>
                                      </p:to>
                                    </p:set>
                                  </p:childTnLst>
                                </p:cTn>
                              </p:par>
                              <p:par>
                                <p:cTn id="197" presetID="2" presetClass="exit" presetSubtype="12" fill="hold" grpId="2" nodeType="withEffect">
                                  <p:stCondLst>
                                    <p:cond delay="0"/>
                                  </p:stCondLst>
                                  <p:childTnLst>
                                    <p:anim calcmode="lin" valueType="num">
                                      <p:cBhvr additive="base">
                                        <p:cTn id="198" dur="3000"/>
                                        <p:tgtEl>
                                          <p:spTgt spid="18"/>
                                        </p:tgtEl>
                                        <p:attrNameLst>
                                          <p:attrName>ppt_x</p:attrName>
                                        </p:attrNameLst>
                                      </p:cBhvr>
                                      <p:tavLst>
                                        <p:tav tm="0">
                                          <p:val>
                                            <p:strVal val="ppt_x"/>
                                          </p:val>
                                        </p:tav>
                                        <p:tav tm="100000">
                                          <p:val>
                                            <p:strVal val="0-ppt_w/2"/>
                                          </p:val>
                                        </p:tav>
                                      </p:tavLst>
                                    </p:anim>
                                    <p:anim calcmode="lin" valueType="num">
                                      <p:cBhvr additive="base">
                                        <p:cTn id="199" dur="3000"/>
                                        <p:tgtEl>
                                          <p:spTgt spid="18"/>
                                        </p:tgtEl>
                                        <p:attrNameLst>
                                          <p:attrName>ppt_y</p:attrName>
                                        </p:attrNameLst>
                                      </p:cBhvr>
                                      <p:tavLst>
                                        <p:tav tm="0">
                                          <p:val>
                                            <p:strVal val="ppt_y"/>
                                          </p:val>
                                        </p:tav>
                                        <p:tav tm="100000">
                                          <p:val>
                                            <p:strVal val="1+ppt_h/2"/>
                                          </p:val>
                                        </p:tav>
                                      </p:tavLst>
                                    </p:anim>
                                    <p:set>
                                      <p:cBhvr>
                                        <p:cTn id="200" dur="1" fill="hold">
                                          <p:stCondLst>
                                            <p:cond delay="2999"/>
                                          </p:stCondLst>
                                        </p:cTn>
                                        <p:tgtEl>
                                          <p:spTgt spid="18"/>
                                        </p:tgtEl>
                                        <p:attrNameLst>
                                          <p:attrName>style.visibility</p:attrName>
                                        </p:attrNameLst>
                                      </p:cBhvr>
                                      <p:to>
                                        <p:strVal val="hidden"/>
                                      </p:to>
                                    </p:set>
                                  </p:childTnLst>
                                </p:cTn>
                              </p:par>
                              <p:par>
                                <p:cTn id="201" presetID="2" presetClass="exit" presetSubtype="12" fill="hold" grpId="2" nodeType="withEffect">
                                  <p:stCondLst>
                                    <p:cond delay="0"/>
                                  </p:stCondLst>
                                  <p:childTnLst>
                                    <p:anim calcmode="lin" valueType="num">
                                      <p:cBhvr additive="base">
                                        <p:cTn id="202" dur="3000"/>
                                        <p:tgtEl>
                                          <p:spTgt spid="20"/>
                                        </p:tgtEl>
                                        <p:attrNameLst>
                                          <p:attrName>ppt_x</p:attrName>
                                        </p:attrNameLst>
                                      </p:cBhvr>
                                      <p:tavLst>
                                        <p:tav tm="0">
                                          <p:val>
                                            <p:strVal val="ppt_x"/>
                                          </p:val>
                                        </p:tav>
                                        <p:tav tm="100000">
                                          <p:val>
                                            <p:strVal val="0-ppt_w/2"/>
                                          </p:val>
                                        </p:tav>
                                      </p:tavLst>
                                    </p:anim>
                                    <p:anim calcmode="lin" valueType="num">
                                      <p:cBhvr additive="base">
                                        <p:cTn id="203" dur="3000"/>
                                        <p:tgtEl>
                                          <p:spTgt spid="20"/>
                                        </p:tgtEl>
                                        <p:attrNameLst>
                                          <p:attrName>ppt_y</p:attrName>
                                        </p:attrNameLst>
                                      </p:cBhvr>
                                      <p:tavLst>
                                        <p:tav tm="0">
                                          <p:val>
                                            <p:strVal val="ppt_y"/>
                                          </p:val>
                                        </p:tav>
                                        <p:tav tm="100000">
                                          <p:val>
                                            <p:strVal val="1+ppt_h/2"/>
                                          </p:val>
                                        </p:tav>
                                      </p:tavLst>
                                    </p:anim>
                                    <p:set>
                                      <p:cBhvr>
                                        <p:cTn id="204" dur="1" fill="hold">
                                          <p:stCondLst>
                                            <p:cond delay="2999"/>
                                          </p:stCondLst>
                                        </p:cTn>
                                        <p:tgtEl>
                                          <p:spTgt spid="20"/>
                                        </p:tgtEl>
                                        <p:attrNameLst>
                                          <p:attrName>style.visibility</p:attrName>
                                        </p:attrNameLst>
                                      </p:cBhvr>
                                      <p:to>
                                        <p:strVal val="hidden"/>
                                      </p:to>
                                    </p:set>
                                  </p:childTnLst>
                                </p:cTn>
                              </p:par>
                              <p:par>
                                <p:cTn id="205" presetID="2" presetClass="exit" presetSubtype="12" fill="hold" grpId="2" nodeType="withEffect">
                                  <p:stCondLst>
                                    <p:cond delay="0"/>
                                  </p:stCondLst>
                                  <p:childTnLst>
                                    <p:anim calcmode="lin" valueType="num">
                                      <p:cBhvr additive="base">
                                        <p:cTn id="206" dur="3000"/>
                                        <p:tgtEl>
                                          <p:spTgt spid="22"/>
                                        </p:tgtEl>
                                        <p:attrNameLst>
                                          <p:attrName>ppt_x</p:attrName>
                                        </p:attrNameLst>
                                      </p:cBhvr>
                                      <p:tavLst>
                                        <p:tav tm="0">
                                          <p:val>
                                            <p:strVal val="ppt_x"/>
                                          </p:val>
                                        </p:tav>
                                        <p:tav tm="100000">
                                          <p:val>
                                            <p:strVal val="0-ppt_w/2"/>
                                          </p:val>
                                        </p:tav>
                                      </p:tavLst>
                                    </p:anim>
                                    <p:anim calcmode="lin" valueType="num">
                                      <p:cBhvr additive="base">
                                        <p:cTn id="207" dur="3000"/>
                                        <p:tgtEl>
                                          <p:spTgt spid="22"/>
                                        </p:tgtEl>
                                        <p:attrNameLst>
                                          <p:attrName>ppt_y</p:attrName>
                                        </p:attrNameLst>
                                      </p:cBhvr>
                                      <p:tavLst>
                                        <p:tav tm="0">
                                          <p:val>
                                            <p:strVal val="ppt_y"/>
                                          </p:val>
                                        </p:tav>
                                        <p:tav tm="100000">
                                          <p:val>
                                            <p:strVal val="1+ppt_h/2"/>
                                          </p:val>
                                        </p:tav>
                                      </p:tavLst>
                                    </p:anim>
                                    <p:set>
                                      <p:cBhvr>
                                        <p:cTn id="208" dur="1" fill="hold">
                                          <p:stCondLst>
                                            <p:cond delay="2999"/>
                                          </p:stCondLst>
                                        </p:cTn>
                                        <p:tgtEl>
                                          <p:spTgt spid="22"/>
                                        </p:tgtEl>
                                        <p:attrNameLst>
                                          <p:attrName>style.visibility</p:attrName>
                                        </p:attrNameLst>
                                      </p:cBhvr>
                                      <p:to>
                                        <p:strVal val="hidden"/>
                                      </p:to>
                                    </p:set>
                                  </p:childTnLst>
                                </p:cTn>
                              </p:par>
                              <p:par>
                                <p:cTn id="209" presetID="8" presetClass="emph" presetSubtype="0" fill="hold" grpId="3" nodeType="withEffect">
                                  <p:stCondLst>
                                    <p:cond delay="0"/>
                                  </p:stCondLst>
                                  <p:childTnLst>
                                    <p:animRot by="-10800000">
                                      <p:cBhvr>
                                        <p:cTn id="210" dur="3000" fill="hold"/>
                                        <p:tgtEl>
                                          <p:spTgt spid="4"/>
                                        </p:tgtEl>
                                        <p:attrNameLst>
                                          <p:attrName>r</p:attrName>
                                        </p:attrNameLst>
                                      </p:cBhvr>
                                    </p:animRot>
                                  </p:childTnLst>
                                </p:cTn>
                              </p:par>
                              <p:par>
                                <p:cTn id="211" presetID="8" presetClass="emph" presetSubtype="0" fill="hold" grpId="3" nodeType="withEffect">
                                  <p:stCondLst>
                                    <p:cond delay="0"/>
                                  </p:stCondLst>
                                  <p:childTnLst>
                                    <p:animRot by="-10800000">
                                      <p:cBhvr>
                                        <p:cTn id="212" dur="3000" fill="hold"/>
                                        <p:tgtEl>
                                          <p:spTgt spid="6"/>
                                        </p:tgtEl>
                                        <p:attrNameLst>
                                          <p:attrName>r</p:attrName>
                                        </p:attrNameLst>
                                      </p:cBhvr>
                                    </p:animRot>
                                  </p:childTnLst>
                                </p:cTn>
                              </p:par>
                              <p:par>
                                <p:cTn id="213" presetID="8" presetClass="emph" presetSubtype="0" fill="hold" grpId="3" nodeType="withEffect">
                                  <p:stCondLst>
                                    <p:cond delay="0"/>
                                  </p:stCondLst>
                                  <p:childTnLst>
                                    <p:animRot by="-10800000">
                                      <p:cBhvr>
                                        <p:cTn id="214" dur="3000" fill="hold"/>
                                        <p:tgtEl>
                                          <p:spTgt spid="8"/>
                                        </p:tgtEl>
                                        <p:attrNameLst>
                                          <p:attrName>r</p:attrName>
                                        </p:attrNameLst>
                                      </p:cBhvr>
                                    </p:animRot>
                                  </p:childTnLst>
                                </p:cTn>
                              </p:par>
                              <p:par>
                                <p:cTn id="215" presetID="8" presetClass="emph" presetSubtype="0" fill="hold" grpId="3" nodeType="withEffect">
                                  <p:stCondLst>
                                    <p:cond delay="0"/>
                                  </p:stCondLst>
                                  <p:childTnLst>
                                    <p:animRot by="-10800000">
                                      <p:cBhvr>
                                        <p:cTn id="216" dur="3000" fill="hold"/>
                                        <p:tgtEl>
                                          <p:spTgt spid="10"/>
                                        </p:tgtEl>
                                        <p:attrNameLst>
                                          <p:attrName>r</p:attrName>
                                        </p:attrNameLst>
                                      </p:cBhvr>
                                    </p:animRot>
                                  </p:childTnLst>
                                </p:cTn>
                              </p:par>
                              <p:par>
                                <p:cTn id="217" presetID="8" presetClass="emph" presetSubtype="0" fill="hold" grpId="3" nodeType="withEffect">
                                  <p:stCondLst>
                                    <p:cond delay="0"/>
                                  </p:stCondLst>
                                  <p:childTnLst>
                                    <p:animRot by="-10800000">
                                      <p:cBhvr>
                                        <p:cTn id="218" dur="3000" fill="hold"/>
                                        <p:tgtEl>
                                          <p:spTgt spid="12"/>
                                        </p:tgtEl>
                                        <p:attrNameLst>
                                          <p:attrName>r</p:attrName>
                                        </p:attrNameLst>
                                      </p:cBhvr>
                                    </p:animRot>
                                  </p:childTnLst>
                                </p:cTn>
                              </p:par>
                              <p:par>
                                <p:cTn id="219" presetID="8" presetClass="emph" presetSubtype="0" fill="hold" grpId="3" nodeType="withEffect">
                                  <p:stCondLst>
                                    <p:cond delay="0"/>
                                  </p:stCondLst>
                                  <p:childTnLst>
                                    <p:animRot by="-10800000">
                                      <p:cBhvr>
                                        <p:cTn id="220" dur="3000" fill="hold"/>
                                        <p:tgtEl>
                                          <p:spTgt spid="14"/>
                                        </p:tgtEl>
                                        <p:attrNameLst>
                                          <p:attrName>r</p:attrName>
                                        </p:attrNameLst>
                                      </p:cBhvr>
                                    </p:animRot>
                                  </p:childTnLst>
                                </p:cTn>
                              </p:par>
                              <p:par>
                                <p:cTn id="221" presetID="8" presetClass="emph" presetSubtype="0" fill="hold" grpId="3" nodeType="withEffect">
                                  <p:stCondLst>
                                    <p:cond delay="0"/>
                                  </p:stCondLst>
                                  <p:childTnLst>
                                    <p:animRot by="-10800000">
                                      <p:cBhvr>
                                        <p:cTn id="222" dur="3000" fill="hold"/>
                                        <p:tgtEl>
                                          <p:spTgt spid="16"/>
                                        </p:tgtEl>
                                        <p:attrNameLst>
                                          <p:attrName>r</p:attrName>
                                        </p:attrNameLst>
                                      </p:cBhvr>
                                    </p:animRot>
                                  </p:childTnLst>
                                </p:cTn>
                              </p:par>
                              <p:par>
                                <p:cTn id="223" presetID="8" presetClass="emph" presetSubtype="0" fill="hold" grpId="3" nodeType="withEffect">
                                  <p:stCondLst>
                                    <p:cond delay="0"/>
                                  </p:stCondLst>
                                  <p:childTnLst>
                                    <p:animRot by="-10800000">
                                      <p:cBhvr>
                                        <p:cTn id="224" dur="3000" fill="hold"/>
                                        <p:tgtEl>
                                          <p:spTgt spid="18"/>
                                        </p:tgtEl>
                                        <p:attrNameLst>
                                          <p:attrName>r</p:attrName>
                                        </p:attrNameLst>
                                      </p:cBhvr>
                                    </p:animRot>
                                  </p:childTnLst>
                                </p:cTn>
                              </p:par>
                              <p:par>
                                <p:cTn id="225" presetID="8" presetClass="emph" presetSubtype="0" fill="hold" grpId="3" nodeType="withEffect">
                                  <p:stCondLst>
                                    <p:cond delay="0"/>
                                  </p:stCondLst>
                                  <p:childTnLst>
                                    <p:animRot by="-10800000">
                                      <p:cBhvr>
                                        <p:cTn id="226" dur="3000" fill="hold"/>
                                        <p:tgtEl>
                                          <p:spTgt spid="20"/>
                                        </p:tgtEl>
                                        <p:attrNameLst>
                                          <p:attrName>r</p:attrName>
                                        </p:attrNameLst>
                                      </p:cBhvr>
                                    </p:animRot>
                                  </p:childTnLst>
                                </p:cTn>
                              </p:par>
                              <p:par>
                                <p:cTn id="227" presetID="8" presetClass="emph" presetSubtype="0" fill="hold" grpId="3" nodeType="withEffect">
                                  <p:stCondLst>
                                    <p:cond delay="0"/>
                                  </p:stCondLst>
                                  <p:childTnLst>
                                    <p:animRot by="-10800000">
                                      <p:cBhvr>
                                        <p:cTn id="228" dur="3000" fill="hold"/>
                                        <p:tgtEl>
                                          <p:spTgt spid="22"/>
                                        </p:tgtEl>
                                        <p:attrNameLst>
                                          <p:attrName>r</p:attrName>
                                        </p:attrNameLst>
                                      </p:cBhvr>
                                    </p:animRot>
                                  </p:childTnLst>
                                </p:cTn>
                              </p:par>
                              <p:par>
                                <p:cTn id="229" presetID="8" presetClass="emph" presetSubtype="0" fill="hold" grpId="3" nodeType="withEffect">
                                  <p:stCondLst>
                                    <p:cond delay="0"/>
                                  </p:stCondLst>
                                  <p:childTnLst>
                                    <p:animRot by="10800000">
                                      <p:cBhvr>
                                        <p:cTn id="230" dur="3000" fill="hold"/>
                                        <p:tgtEl>
                                          <p:spTgt spid="3"/>
                                        </p:tgtEl>
                                        <p:attrNameLst>
                                          <p:attrName>r</p:attrName>
                                        </p:attrNameLst>
                                      </p:cBhvr>
                                    </p:animRot>
                                  </p:childTnLst>
                                </p:cTn>
                              </p:par>
                              <p:par>
                                <p:cTn id="231" presetID="8" presetClass="emph" presetSubtype="0" fill="hold" grpId="3" nodeType="withEffect">
                                  <p:stCondLst>
                                    <p:cond delay="0"/>
                                  </p:stCondLst>
                                  <p:childTnLst>
                                    <p:animRot by="10800000">
                                      <p:cBhvr>
                                        <p:cTn id="232" dur="3000" fill="hold"/>
                                        <p:tgtEl>
                                          <p:spTgt spid="5"/>
                                        </p:tgtEl>
                                        <p:attrNameLst>
                                          <p:attrName>r</p:attrName>
                                        </p:attrNameLst>
                                      </p:cBhvr>
                                    </p:animRot>
                                  </p:childTnLst>
                                </p:cTn>
                              </p:par>
                              <p:par>
                                <p:cTn id="233" presetID="8" presetClass="emph" presetSubtype="0" fill="hold" grpId="3" nodeType="withEffect">
                                  <p:stCondLst>
                                    <p:cond delay="0"/>
                                  </p:stCondLst>
                                  <p:childTnLst>
                                    <p:animRot by="10800000">
                                      <p:cBhvr>
                                        <p:cTn id="234" dur="3000" fill="hold"/>
                                        <p:tgtEl>
                                          <p:spTgt spid="7"/>
                                        </p:tgtEl>
                                        <p:attrNameLst>
                                          <p:attrName>r</p:attrName>
                                        </p:attrNameLst>
                                      </p:cBhvr>
                                    </p:animRot>
                                  </p:childTnLst>
                                </p:cTn>
                              </p:par>
                              <p:par>
                                <p:cTn id="235" presetID="8" presetClass="emph" presetSubtype="0" fill="hold" grpId="3" nodeType="withEffect">
                                  <p:stCondLst>
                                    <p:cond delay="0"/>
                                  </p:stCondLst>
                                  <p:childTnLst>
                                    <p:animRot by="10800000">
                                      <p:cBhvr>
                                        <p:cTn id="236" dur="3000" fill="hold"/>
                                        <p:tgtEl>
                                          <p:spTgt spid="9"/>
                                        </p:tgtEl>
                                        <p:attrNameLst>
                                          <p:attrName>r</p:attrName>
                                        </p:attrNameLst>
                                      </p:cBhvr>
                                    </p:animRot>
                                  </p:childTnLst>
                                </p:cTn>
                              </p:par>
                              <p:par>
                                <p:cTn id="237" presetID="8" presetClass="emph" presetSubtype="0" fill="hold" grpId="3" nodeType="withEffect">
                                  <p:stCondLst>
                                    <p:cond delay="0"/>
                                  </p:stCondLst>
                                  <p:childTnLst>
                                    <p:animRot by="10800000">
                                      <p:cBhvr>
                                        <p:cTn id="238" dur="3000" fill="hold"/>
                                        <p:tgtEl>
                                          <p:spTgt spid="11"/>
                                        </p:tgtEl>
                                        <p:attrNameLst>
                                          <p:attrName>r</p:attrName>
                                        </p:attrNameLst>
                                      </p:cBhvr>
                                    </p:animRot>
                                  </p:childTnLst>
                                </p:cTn>
                              </p:par>
                              <p:par>
                                <p:cTn id="239" presetID="8" presetClass="emph" presetSubtype="0" fill="hold" grpId="3" nodeType="withEffect">
                                  <p:stCondLst>
                                    <p:cond delay="0"/>
                                  </p:stCondLst>
                                  <p:childTnLst>
                                    <p:animRot by="10800000">
                                      <p:cBhvr>
                                        <p:cTn id="240" dur="3000" fill="hold"/>
                                        <p:tgtEl>
                                          <p:spTgt spid="13"/>
                                        </p:tgtEl>
                                        <p:attrNameLst>
                                          <p:attrName>r</p:attrName>
                                        </p:attrNameLst>
                                      </p:cBhvr>
                                    </p:animRot>
                                  </p:childTnLst>
                                </p:cTn>
                              </p:par>
                              <p:par>
                                <p:cTn id="241" presetID="8" presetClass="emph" presetSubtype="0" fill="hold" grpId="3" nodeType="withEffect">
                                  <p:stCondLst>
                                    <p:cond delay="0"/>
                                  </p:stCondLst>
                                  <p:childTnLst>
                                    <p:animRot by="10800000">
                                      <p:cBhvr>
                                        <p:cTn id="242" dur="3000" fill="hold"/>
                                        <p:tgtEl>
                                          <p:spTgt spid="15"/>
                                        </p:tgtEl>
                                        <p:attrNameLst>
                                          <p:attrName>r</p:attrName>
                                        </p:attrNameLst>
                                      </p:cBhvr>
                                    </p:animRot>
                                  </p:childTnLst>
                                </p:cTn>
                              </p:par>
                              <p:par>
                                <p:cTn id="243" presetID="8" presetClass="emph" presetSubtype="0" fill="hold" grpId="3" nodeType="withEffect">
                                  <p:stCondLst>
                                    <p:cond delay="0"/>
                                  </p:stCondLst>
                                  <p:childTnLst>
                                    <p:animRot by="10800000">
                                      <p:cBhvr>
                                        <p:cTn id="244" dur="3000" fill="hold"/>
                                        <p:tgtEl>
                                          <p:spTgt spid="17"/>
                                        </p:tgtEl>
                                        <p:attrNameLst>
                                          <p:attrName>r</p:attrName>
                                        </p:attrNameLst>
                                      </p:cBhvr>
                                    </p:animRot>
                                  </p:childTnLst>
                                </p:cTn>
                              </p:par>
                              <p:par>
                                <p:cTn id="245" presetID="8" presetClass="emph" presetSubtype="0" fill="hold" grpId="3" nodeType="withEffect">
                                  <p:stCondLst>
                                    <p:cond delay="0"/>
                                  </p:stCondLst>
                                  <p:childTnLst>
                                    <p:animRot by="10800000">
                                      <p:cBhvr>
                                        <p:cTn id="246" dur="3000" fill="hold"/>
                                        <p:tgtEl>
                                          <p:spTgt spid="19"/>
                                        </p:tgtEl>
                                        <p:attrNameLst>
                                          <p:attrName>r</p:attrName>
                                        </p:attrNameLst>
                                      </p:cBhvr>
                                    </p:animRot>
                                  </p:childTnLst>
                                </p:cTn>
                              </p:par>
                              <p:par>
                                <p:cTn id="247" presetID="8" presetClass="emph" presetSubtype="0" fill="hold" grpId="3" nodeType="withEffect">
                                  <p:stCondLst>
                                    <p:cond delay="0"/>
                                  </p:stCondLst>
                                  <p:childTnLst>
                                    <p:animRot by="10800000">
                                      <p:cBhvr>
                                        <p:cTn id="248" dur="3000" fill="hold"/>
                                        <p:tgtEl>
                                          <p:spTgt spid="21"/>
                                        </p:tgtEl>
                                        <p:attrNameLst>
                                          <p:attrName>r</p:attrName>
                                        </p:attrNameLst>
                                      </p:cBhvr>
                                    </p:animRot>
                                  </p:childTnLst>
                                </p:cTn>
                              </p:par>
                              <p:par>
                                <p:cTn id="249" presetID="23" presetClass="entr" presetSubtype="288" fill="hold" nodeType="withEffect">
                                  <p:stCondLst>
                                    <p:cond delay="0"/>
                                  </p:stCondLst>
                                  <p:childTnLst>
                                    <p:set>
                                      <p:cBhvr>
                                        <p:cTn id="250" dur="1" fill="hold">
                                          <p:stCondLst>
                                            <p:cond delay="0"/>
                                          </p:stCondLst>
                                        </p:cTn>
                                        <p:tgtEl>
                                          <p:spTgt spid="2"/>
                                        </p:tgtEl>
                                        <p:attrNameLst>
                                          <p:attrName>style.visibility</p:attrName>
                                        </p:attrNameLst>
                                      </p:cBhvr>
                                      <p:to>
                                        <p:strVal val="visible"/>
                                      </p:to>
                                    </p:set>
                                    <p:anim calcmode="lin" valueType="num">
                                      <p:cBhvr>
                                        <p:cTn id="251" dur="3000" fill="hold"/>
                                        <p:tgtEl>
                                          <p:spTgt spid="2"/>
                                        </p:tgtEl>
                                        <p:attrNameLst>
                                          <p:attrName>ppt_w</p:attrName>
                                        </p:attrNameLst>
                                      </p:cBhvr>
                                      <p:tavLst>
                                        <p:tav tm="0">
                                          <p:val>
                                            <p:strVal val="4/3*#ppt_w"/>
                                          </p:val>
                                        </p:tav>
                                        <p:tav tm="100000">
                                          <p:val>
                                            <p:strVal val="#ppt_w"/>
                                          </p:val>
                                        </p:tav>
                                      </p:tavLst>
                                    </p:anim>
                                    <p:anim calcmode="lin" valueType="num">
                                      <p:cBhvr>
                                        <p:cTn id="252" dur="3000" fill="hold"/>
                                        <p:tgtEl>
                                          <p:spTgt spid="2"/>
                                        </p:tgtEl>
                                        <p:attrNameLst>
                                          <p:attrName>ppt_h</p:attrName>
                                        </p:attrNameLst>
                                      </p:cBhvr>
                                      <p:tavLst>
                                        <p:tav tm="0">
                                          <p:val>
                                            <p:strVal val="4/3*#ppt_h"/>
                                          </p:val>
                                        </p:tav>
                                        <p:tav tm="100000">
                                          <p:val>
                                            <p:strVal val="#ppt_h"/>
                                          </p:val>
                                        </p:tav>
                                      </p:tavLst>
                                    </p:anim>
                                  </p:childTnLst>
                                </p:cTn>
                              </p:par>
                              <p:par>
                                <p:cTn id="253" presetID="16" presetClass="entr" presetSubtype="37" fill="hold" nodeType="withEffect">
                                  <p:stCondLst>
                                    <p:cond delay="0"/>
                                  </p:stCondLst>
                                  <p:childTnLst>
                                    <p:set>
                                      <p:cBhvr>
                                        <p:cTn id="254" dur="1" fill="hold">
                                          <p:stCondLst>
                                            <p:cond delay="0"/>
                                          </p:stCondLst>
                                        </p:cTn>
                                        <p:tgtEl>
                                          <p:spTgt spid="2"/>
                                        </p:tgtEl>
                                        <p:attrNameLst>
                                          <p:attrName>style.visibility</p:attrName>
                                        </p:attrNameLst>
                                      </p:cBhvr>
                                      <p:to>
                                        <p:strVal val="visible"/>
                                      </p:to>
                                    </p:set>
                                    <p:animEffect transition="in" filter="barn(outVertical)">
                                      <p:cBhvr>
                                        <p:cTn id="255" dur="30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P spid="3" grpId="2" animBg="1"/>
      <p:bldP spid="3" grpId="3" animBg="1"/>
      <p:bldP spid="4" grpId="0" animBg="1"/>
      <p:bldP spid="4" grpId="1" animBg="1"/>
      <p:bldP spid="4" grpId="2" animBg="1"/>
      <p:bldP spid="4" grpId="3" animBg="1"/>
      <p:bldP spid="5" grpId="0" animBg="1"/>
      <p:bldP spid="5" grpId="1" animBg="1"/>
      <p:bldP spid="5" grpId="2" animBg="1"/>
      <p:bldP spid="5" grpId="3" animBg="1"/>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9" grpId="0" animBg="1"/>
      <p:bldP spid="9" grpId="1" animBg="1"/>
      <p:bldP spid="9" grpId="2" animBg="1"/>
      <p:bldP spid="9" grpId="3" animBg="1"/>
      <p:bldP spid="10" grpId="0" animBg="1"/>
      <p:bldP spid="10" grpId="1" animBg="1"/>
      <p:bldP spid="10" grpId="2" animBg="1"/>
      <p:bldP spid="10" grpId="3" animBg="1"/>
      <p:bldP spid="11" grpId="0" animBg="1"/>
      <p:bldP spid="11" grpId="1" animBg="1"/>
      <p:bldP spid="11" grpId="2" animBg="1"/>
      <p:bldP spid="11" grpId="3" animBg="1"/>
      <p:bldP spid="12" grpId="0" animBg="1"/>
      <p:bldP spid="12" grpId="1" animBg="1"/>
      <p:bldP spid="12" grpId="2" animBg="1"/>
      <p:bldP spid="12" grpId="3" animBg="1"/>
      <p:bldP spid="13" grpId="0" animBg="1"/>
      <p:bldP spid="13" grpId="1" animBg="1"/>
      <p:bldP spid="13" grpId="2" animBg="1"/>
      <p:bldP spid="13" grpId="3" animBg="1"/>
      <p:bldP spid="14" grpId="0" animBg="1"/>
      <p:bldP spid="14" grpId="1" animBg="1"/>
      <p:bldP spid="14" grpId="2" animBg="1"/>
      <p:bldP spid="14" grpId="3" animBg="1"/>
      <p:bldP spid="15" grpId="0" animBg="1"/>
      <p:bldP spid="15" grpId="1" animBg="1"/>
      <p:bldP spid="15" grpId="2" animBg="1"/>
      <p:bldP spid="15" grpId="3" animBg="1"/>
      <p:bldP spid="16" grpId="0" animBg="1"/>
      <p:bldP spid="16" grpId="1" animBg="1"/>
      <p:bldP spid="16" grpId="2" animBg="1"/>
      <p:bldP spid="16" grpId="3"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20" grpId="0" animBg="1"/>
      <p:bldP spid="20" grpId="1" animBg="1"/>
      <p:bldP spid="20" grpId="2" animBg="1"/>
      <p:bldP spid="20" grpId="3" animBg="1"/>
      <p:bldP spid="21" grpId="0" animBg="1"/>
      <p:bldP spid="21" grpId="1" animBg="1"/>
      <p:bldP spid="21" grpId="2" animBg="1"/>
      <p:bldP spid="21" grpId="3" animBg="1"/>
      <p:bldP spid="22" grpId="0" animBg="1"/>
      <p:bldP spid="22" grpId="1" animBg="1"/>
      <p:bldP spid="22" grpId="2" animBg="1"/>
      <p:bldP spid="22" grpId="3" animBg="1"/>
      <p:bldP spid="23" grpId="0" animBg="1"/>
    </p:bld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1 Imagen" descr="95ABGUKG4FFF0005.jpg"/>
          <p:cNvPicPr>
            <a:picLocks noGrp="1" noChangeAspect="1"/>
          </p:cNvPicPr>
          <p:nvPr isPhoto="1"/>
        </p:nvPicPr>
        <p:blipFill>
          <a:blip r:embed="rId2">
            <a:lum/>
          </a:blip>
          <a:stretch>
            <a:fillRect/>
          </a:stretch>
        </p:blipFill>
        <p:spPr>
          <a:xfrm>
            <a:off x="0" y="0"/>
            <a:ext cx="9144000" cy="5143500"/>
          </a:xfrm>
          <a:prstGeom prst="rect">
            <a:avLst/>
          </a:prstGeom>
          <a:noFill/>
          <a:ln>
            <a:noFill/>
          </a:ln>
        </p:spPr>
      </p:pic>
      <p:sp>
        <p:nvSpPr>
          <p:cNvPr id="3" name="2 Paralelogramo"/>
          <p:cNvSpPr/>
          <p:nvPr/>
        </p:nvSpPr>
        <p:spPr>
          <a:xfrm>
            <a:off x="3500430" y="0"/>
            <a:ext cx="1071570" cy="589364"/>
          </a:xfrm>
          <a:prstGeom prst="parallelogram">
            <a:avLst>
              <a:gd name="adj" fmla="val 73995"/>
            </a:avLst>
          </a:prstGeom>
          <a:gradFill flip="none" rotWithShape="1">
            <a:gsLst>
              <a:gs pos="0">
                <a:schemeClr val="tx1"/>
              </a:gs>
              <a:gs pos="50000">
                <a:srgbClr val="0070C0">
                  <a:shade val="67500"/>
                  <a:satMod val="115000"/>
                </a:srgbClr>
              </a:gs>
              <a:gs pos="100000">
                <a:srgbClr val="0070C0">
                  <a:shade val="100000"/>
                  <a:satMod val="115000"/>
                </a:srgbClr>
              </a:gs>
            </a:gsLst>
            <a:path path="shape">
              <a:fillToRect l="50000" t="50000" r="50000" b="50000"/>
            </a:path>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Paralelogramo"/>
          <p:cNvSpPr/>
          <p:nvPr/>
        </p:nvSpPr>
        <p:spPr>
          <a:xfrm flipH="1">
            <a:off x="4572000" y="0"/>
            <a:ext cx="1071570" cy="589364"/>
          </a:xfrm>
          <a:prstGeom prst="parallelogram">
            <a:avLst>
              <a:gd name="adj" fmla="val 73995"/>
            </a:avLst>
          </a:prstGeom>
          <a:gradFill flip="none" rotWithShape="1">
            <a:gsLst>
              <a:gs pos="0">
                <a:schemeClr val="tx1"/>
              </a:gs>
              <a:gs pos="50000">
                <a:srgbClr val="0070C0">
                  <a:shade val="67500"/>
                  <a:satMod val="115000"/>
                </a:srgbClr>
              </a:gs>
              <a:gs pos="100000">
                <a:srgbClr val="0070C0">
                  <a:shade val="100000"/>
                  <a:satMod val="115000"/>
                </a:srgbClr>
              </a:gs>
            </a:gsLst>
            <a:path path="shape">
              <a:fillToRect l="50000" t="50000" r="50000" b="50000"/>
            </a:path>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Paralelogramo"/>
          <p:cNvSpPr/>
          <p:nvPr/>
        </p:nvSpPr>
        <p:spPr>
          <a:xfrm flipH="1">
            <a:off x="2500298" y="0"/>
            <a:ext cx="1071570" cy="589364"/>
          </a:xfrm>
          <a:prstGeom prst="parallelogram">
            <a:avLst>
              <a:gd name="adj" fmla="val 73995"/>
            </a:avLst>
          </a:prstGeom>
          <a:gradFill flip="none" rotWithShape="1">
            <a:gsLst>
              <a:gs pos="0">
                <a:schemeClr val="tx1"/>
              </a:gs>
              <a:gs pos="50000">
                <a:srgbClr val="0070C0">
                  <a:shade val="67500"/>
                  <a:satMod val="115000"/>
                </a:srgbClr>
              </a:gs>
              <a:gs pos="100000">
                <a:srgbClr val="0070C0">
                  <a:shade val="100000"/>
                  <a:satMod val="115000"/>
                </a:srgbClr>
              </a:gs>
            </a:gsLst>
            <a:path path="shape">
              <a:fillToRect l="50000" t="50000" r="50000" b="50000"/>
            </a:path>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Paralelogramo"/>
          <p:cNvSpPr/>
          <p:nvPr/>
        </p:nvSpPr>
        <p:spPr>
          <a:xfrm>
            <a:off x="5643570" y="0"/>
            <a:ext cx="1071570" cy="589364"/>
          </a:xfrm>
          <a:prstGeom prst="parallelogram">
            <a:avLst>
              <a:gd name="adj" fmla="val 73995"/>
            </a:avLst>
          </a:prstGeom>
          <a:gradFill flip="none" rotWithShape="1">
            <a:gsLst>
              <a:gs pos="0">
                <a:schemeClr val="tx1"/>
              </a:gs>
              <a:gs pos="50000">
                <a:srgbClr val="0070C0">
                  <a:shade val="67500"/>
                  <a:satMod val="115000"/>
                </a:srgbClr>
              </a:gs>
              <a:gs pos="100000">
                <a:srgbClr val="0070C0">
                  <a:shade val="100000"/>
                  <a:satMod val="115000"/>
                </a:srgbClr>
              </a:gs>
            </a:gsLst>
            <a:path path="shape">
              <a:fillToRect l="50000" t="50000" r="50000" b="50000"/>
            </a:path>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Paralelogramo"/>
          <p:cNvSpPr/>
          <p:nvPr/>
        </p:nvSpPr>
        <p:spPr>
          <a:xfrm>
            <a:off x="1428728" y="0"/>
            <a:ext cx="1071570" cy="589364"/>
          </a:xfrm>
          <a:prstGeom prst="parallelogram">
            <a:avLst>
              <a:gd name="adj" fmla="val 73995"/>
            </a:avLst>
          </a:prstGeom>
          <a:gradFill flip="none" rotWithShape="1">
            <a:gsLst>
              <a:gs pos="0">
                <a:schemeClr val="tx1"/>
              </a:gs>
              <a:gs pos="50000">
                <a:srgbClr val="0070C0">
                  <a:shade val="67500"/>
                  <a:satMod val="115000"/>
                </a:srgbClr>
              </a:gs>
              <a:gs pos="100000">
                <a:srgbClr val="0070C0">
                  <a:shade val="100000"/>
                  <a:satMod val="115000"/>
                </a:srgbClr>
              </a:gs>
            </a:gsLst>
            <a:path path="shape">
              <a:fillToRect l="50000" t="50000" r="50000" b="50000"/>
            </a:path>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Paralelogramo"/>
          <p:cNvSpPr/>
          <p:nvPr/>
        </p:nvSpPr>
        <p:spPr>
          <a:xfrm flipH="1">
            <a:off x="428596" y="0"/>
            <a:ext cx="1071570" cy="589364"/>
          </a:xfrm>
          <a:prstGeom prst="parallelogram">
            <a:avLst>
              <a:gd name="adj" fmla="val 73995"/>
            </a:avLst>
          </a:prstGeom>
          <a:gradFill flip="none" rotWithShape="1">
            <a:gsLst>
              <a:gs pos="0">
                <a:schemeClr val="tx1"/>
              </a:gs>
              <a:gs pos="50000">
                <a:srgbClr val="0070C0">
                  <a:shade val="67500"/>
                  <a:satMod val="115000"/>
                </a:srgbClr>
              </a:gs>
              <a:gs pos="100000">
                <a:srgbClr val="0070C0">
                  <a:shade val="100000"/>
                  <a:satMod val="115000"/>
                </a:srgbClr>
              </a:gs>
            </a:gsLst>
            <a:path path="shape">
              <a:fillToRect l="50000" t="50000" r="50000" b="50000"/>
            </a:path>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Paralelogramo"/>
          <p:cNvSpPr/>
          <p:nvPr/>
        </p:nvSpPr>
        <p:spPr>
          <a:xfrm flipH="1">
            <a:off x="6643702" y="0"/>
            <a:ext cx="1071570" cy="589364"/>
          </a:xfrm>
          <a:prstGeom prst="parallelogram">
            <a:avLst>
              <a:gd name="adj" fmla="val 73995"/>
            </a:avLst>
          </a:prstGeom>
          <a:gradFill flip="none" rotWithShape="1">
            <a:gsLst>
              <a:gs pos="0">
                <a:schemeClr val="tx1"/>
              </a:gs>
              <a:gs pos="50000">
                <a:srgbClr val="0070C0">
                  <a:shade val="67500"/>
                  <a:satMod val="115000"/>
                </a:srgbClr>
              </a:gs>
              <a:gs pos="100000">
                <a:srgbClr val="0070C0">
                  <a:shade val="100000"/>
                  <a:satMod val="115000"/>
                </a:srgbClr>
              </a:gs>
            </a:gsLst>
            <a:path path="shape">
              <a:fillToRect l="50000" t="50000" r="50000" b="50000"/>
            </a:path>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Paralelogramo"/>
          <p:cNvSpPr/>
          <p:nvPr/>
        </p:nvSpPr>
        <p:spPr>
          <a:xfrm>
            <a:off x="7715272" y="0"/>
            <a:ext cx="1071570" cy="589364"/>
          </a:xfrm>
          <a:prstGeom prst="parallelogram">
            <a:avLst>
              <a:gd name="adj" fmla="val 73995"/>
            </a:avLst>
          </a:prstGeom>
          <a:gradFill flip="none" rotWithShape="1">
            <a:gsLst>
              <a:gs pos="0">
                <a:schemeClr val="tx1"/>
              </a:gs>
              <a:gs pos="50000">
                <a:srgbClr val="0070C0">
                  <a:shade val="67500"/>
                  <a:satMod val="115000"/>
                </a:srgbClr>
              </a:gs>
              <a:gs pos="100000">
                <a:srgbClr val="0070C0">
                  <a:shade val="100000"/>
                  <a:satMod val="115000"/>
                </a:srgbClr>
              </a:gs>
            </a:gsLst>
            <a:path path="shape">
              <a:fillToRect l="50000" t="50000" r="50000" b="50000"/>
            </a:path>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Paralelogramo"/>
          <p:cNvSpPr/>
          <p:nvPr/>
        </p:nvSpPr>
        <p:spPr>
          <a:xfrm>
            <a:off x="3500430" y="589345"/>
            <a:ext cx="1071570" cy="589364"/>
          </a:xfrm>
          <a:prstGeom prst="parallelogram">
            <a:avLst>
              <a:gd name="adj" fmla="val 73995"/>
            </a:avLst>
          </a:prstGeom>
          <a:gradFill flip="none" rotWithShape="1">
            <a:gsLst>
              <a:gs pos="0">
                <a:schemeClr val="tx1"/>
              </a:gs>
              <a:gs pos="50000">
                <a:srgbClr val="0070C0">
                  <a:shade val="67500"/>
                  <a:satMod val="115000"/>
                </a:srgbClr>
              </a:gs>
              <a:gs pos="100000">
                <a:srgbClr val="0070C0">
                  <a:shade val="100000"/>
                  <a:satMod val="115000"/>
                </a:srgbClr>
              </a:gs>
            </a:gsLst>
            <a:path path="shape">
              <a:fillToRect l="50000" t="50000" r="50000" b="50000"/>
            </a:path>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Paralelogramo"/>
          <p:cNvSpPr/>
          <p:nvPr/>
        </p:nvSpPr>
        <p:spPr>
          <a:xfrm flipH="1">
            <a:off x="4572000" y="589345"/>
            <a:ext cx="1071570" cy="589364"/>
          </a:xfrm>
          <a:prstGeom prst="parallelogram">
            <a:avLst>
              <a:gd name="adj" fmla="val 73995"/>
            </a:avLst>
          </a:prstGeom>
          <a:gradFill flip="none" rotWithShape="1">
            <a:gsLst>
              <a:gs pos="0">
                <a:schemeClr val="tx1"/>
              </a:gs>
              <a:gs pos="50000">
                <a:srgbClr val="0070C0">
                  <a:shade val="67500"/>
                  <a:satMod val="115000"/>
                </a:srgbClr>
              </a:gs>
              <a:gs pos="100000">
                <a:srgbClr val="0070C0">
                  <a:shade val="100000"/>
                  <a:satMod val="115000"/>
                </a:srgbClr>
              </a:gs>
            </a:gsLst>
            <a:path path="shape">
              <a:fillToRect l="50000" t="50000" r="50000" b="50000"/>
            </a:path>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Paralelogramo"/>
          <p:cNvSpPr/>
          <p:nvPr/>
        </p:nvSpPr>
        <p:spPr>
          <a:xfrm flipH="1">
            <a:off x="2500298" y="589345"/>
            <a:ext cx="1071570" cy="589364"/>
          </a:xfrm>
          <a:prstGeom prst="parallelogram">
            <a:avLst>
              <a:gd name="adj" fmla="val 73995"/>
            </a:avLst>
          </a:prstGeom>
          <a:gradFill flip="none" rotWithShape="1">
            <a:gsLst>
              <a:gs pos="0">
                <a:schemeClr val="tx1"/>
              </a:gs>
              <a:gs pos="50000">
                <a:srgbClr val="0070C0">
                  <a:shade val="67500"/>
                  <a:satMod val="115000"/>
                </a:srgbClr>
              </a:gs>
              <a:gs pos="100000">
                <a:srgbClr val="0070C0">
                  <a:shade val="100000"/>
                  <a:satMod val="115000"/>
                </a:srgbClr>
              </a:gs>
            </a:gsLst>
            <a:path path="shape">
              <a:fillToRect l="50000" t="50000" r="50000" b="50000"/>
            </a:path>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Paralelogramo"/>
          <p:cNvSpPr/>
          <p:nvPr/>
        </p:nvSpPr>
        <p:spPr>
          <a:xfrm>
            <a:off x="5643570" y="589345"/>
            <a:ext cx="1071570" cy="589364"/>
          </a:xfrm>
          <a:prstGeom prst="parallelogram">
            <a:avLst>
              <a:gd name="adj" fmla="val 73995"/>
            </a:avLst>
          </a:prstGeom>
          <a:gradFill flip="none" rotWithShape="1">
            <a:gsLst>
              <a:gs pos="0">
                <a:schemeClr val="tx1"/>
              </a:gs>
              <a:gs pos="50000">
                <a:srgbClr val="0070C0">
                  <a:shade val="67500"/>
                  <a:satMod val="115000"/>
                </a:srgbClr>
              </a:gs>
              <a:gs pos="100000">
                <a:srgbClr val="0070C0">
                  <a:shade val="100000"/>
                  <a:satMod val="115000"/>
                </a:srgbClr>
              </a:gs>
            </a:gsLst>
            <a:path path="shape">
              <a:fillToRect l="50000" t="50000" r="50000" b="50000"/>
            </a:path>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Paralelogramo"/>
          <p:cNvSpPr/>
          <p:nvPr/>
        </p:nvSpPr>
        <p:spPr>
          <a:xfrm>
            <a:off x="1428728" y="589345"/>
            <a:ext cx="1071570" cy="589364"/>
          </a:xfrm>
          <a:prstGeom prst="parallelogram">
            <a:avLst>
              <a:gd name="adj" fmla="val 73995"/>
            </a:avLst>
          </a:prstGeom>
          <a:gradFill flip="none" rotWithShape="1">
            <a:gsLst>
              <a:gs pos="0">
                <a:schemeClr val="tx1"/>
              </a:gs>
              <a:gs pos="50000">
                <a:srgbClr val="0070C0">
                  <a:shade val="67500"/>
                  <a:satMod val="115000"/>
                </a:srgbClr>
              </a:gs>
              <a:gs pos="100000">
                <a:srgbClr val="0070C0">
                  <a:shade val="100000"/>
                  <a:satMod val="115000"/>
                </a:srgbClr>
              </a:gs>
            </a:gsLst>
            <a:path path="shape">
              <a:fillToRect l="50000" t="50000" r="50000" b="50000"/>
            </a:path>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Paralelogramo"/>
          <p:cNvSpPr/>
          <p:nvPr/>
        </p:nvSpPr>
        <p:spPr>
          <a:xfrm flipH="1">
            <a:off x="428596" y="589345"/>
            <a:ext cx="1071570" cy="589364"/>
          </a:xfrm>
          <a:prstGeom prst="parallelogram">
            <a:avLst>
              <a:gd name="adj" fmla="val 73995"/>
            </a:avLst>
          </a:prstGeom>
          <a:gradFill flip="none" rotWithShape="1">
            <a:gsLst>
              <a:gs pos="0">
                <a:schemeClr val="tx1"/>
              </a:gs>
              <a:gs pos="50000">
                <a:srgbClr val="0070C0">
                  <a:shade val="67500"/>
                  <a:satMod val="115000"/>
                </a:srgbClr>
              </a:gs>
              <a:gs pos="100000">
                <a:srgbClr val="0070C0">
                  <a:shade val="100000"/>
                  <a:satMod val="115000"/>
                </a:srgbClr>
              </a:gs>
            </a:gsLst>
            <a:path path="shape">
              <a:fillToRect l="50000" t="50000" r="50000" b="50000"/>
            </a:path>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Paralelogramo"/>
          <p:cNvSpPr/>
          <p:nvPr/>
        </p:nvSpPr>
        <p:spPr>
          <a:xfrm flipH="1">
            <a:off x="6643702" y="589345"/>
            <a:ext cx="1071570" cy="589364"/>
          </a:xfrm>
          <a:prstGeom prst="parallelogram">
            <a:avLst>
              <a:gd name="adj" fmla="val 73995"/>
            </a:avLst>
          </a:prstGeom>
          <a:gradFill flip="none" rotWithShape="1">
            <a:gsLst>
              <a:gs pos="0">
                <a:schemeClr val="tx1"/>
              </a:gs>
              <a:gs pos="50000">
                <a:srgbClr val="0070C0">
                  <a:shade val="67500"/>
                  <a:satMod val="115000"/>
                </a:srgbClr>
              </a:gs>
              <a:gs pos="100000">
                <a:srgbClr val="0070C0">
                  <a:shade val="100000"/>
                  <a:satMod val="115000"/>
                </a:srgbClr>
              </a:gs>
            </a:gsLst>
            <a:path path="shape">
              <a:fillToRect l="50000" t="50000" r="50000" b="50000"/>
            </a:path>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Paralelogramo"/>
          <p:cNvSpPr/>
          <p:nvPr/>
        </p:nvSpPr>
        <p:spPr>
          <a:xfrm>
            <a:off x="7715272" y="589345"/>
            <a:ext cx="1071570" cy="589364"/>
          </a:xfrm>
          <a:prstGeom prst="parallelogram">
            <a:avLst>
              <a:gd name="adj" fmla="val 73995"/>
            </a:avLst>
          </a:prstGeom>
          <a:gradFill flip="none" rotWithShape="1">
            <a:gsLst>
              <a:gs pos="0">
                <a:schemeClr val="tx1"/>
              </a:gs>
              <a:gs pos="50000">
                <a:srgbClr val="0070C0">
                  <a:shade val="67500"/>
                  <a:satMod val="115000"/>
                </a:srgbClr>
              </a:gs>
              <a:gs pos="100000">
                <a:srgbClr val="0070C0">
                  <a:shade val="100000"/>
                  <a:satMod val="115000"/>
                </a:srgbClr>
              </a:gs>
            </a:gsLst>
            <a:path path="shape">
              <a:fillToRect l="50000" t="50000" r="50000" b="50000"/>
            </a:path>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Paralelogramo"/>
          <p:cNvSpPr/>
          <p:nvPr/>
        </p:nvSpPr>
        <p:spPr>
          <a:xfrm>
            <a:off x="3500430" y="1178727"/>
            <a:ext cx="1071570" cy="589364"/>
          </a:xfrm>
          <a:prstGeom prst="parallelogram">
            <a:avLst>
              <a:gd name="adj" fmla="val 73995"/>
            </a:avLst>
          </a:prstGeom>
          <a:gradFill flip="none" rotWithShape="1">
            <a:gsLst>
              <a:gs pos="0">
                <a:schemeClr val="tx1"/>
              </a:gs>
              <a:gs pos="50000">
                <a:srgbClr val="0070C0">
                  <a:shade val="67500"/>
                  <a:satMod val="115000"/>
                </a:srgbClr>
              </a:gs>
              <a:gs pos="100000">
                <a:srgbClr val="0070C0">
                  <a:shade val="100000"/>
                  <a:satMod val="115000"/>
                </a:srgbClr>
              </a:gs>
            </a:gsLst>
            <a:path path="shape">
              <a:fillToRect l="50000" t="50000" r="50000" b="50000"/>
            </a:path>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Paralelogramo"/>
          <p:cNvSpPr/>
          <p:nvPr/>
        </p:nvSpPr>
        <p:spPr>
          <a:xfrm flipH="1">
            <a:off x="4572000" y="1178727"/>
            <a:ext cx="1071570" cy="589364"/>
          </a:xfrm>
          <a:prstGeom prst="parallelogram">
            <a:avLst>
              <a:gd name="adj" fmla="val 73995"/>
            </a:avLst>
          </a:prstGeom>
          <a:gradFill flip="none" rotWithShape="1">
            <a:gsLst>
              <a:gs pos="0">
                <a:schemeClr val="tx1"/>
              </a:gs>
              <a:gs pos="50000">
                <a:srgbClr val="0070C0">
                  <a:shade val="67500"/>
                  <a:satMod val="115000"/>
                </a:srgbClr>
              </a:gs>
              <a:gs pos="100000">
                <a:srgbClr val="0070C0">
                  <a:shade val="100000"/>
                  <a:satMod val="115000"/>
                </a:srgbClr>
              </a:gs>
            </a:gsLst>
            <a:path path="shape">
              <a:fillToRect l="50000" t="50000" r="50000" b="50000"/>
            </a:path>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Paralelogramo"/>
          <p:cNvSpPr/>
          <p:nvPr/>
        </p:nvSpPr>
        <p:spPr>
          <a:xfrm flipH="1">
            <a:off x="2500298" y="1178727"/>
            <a:ext cx="1071570" cy="589364"/>
          </a:xfrm>
          <a:prstGeom prst="parallelogram">
            <a:avLst>
              <a:gd name="adj" fmla="val 73995"/>
            </a:avLst>
          </a:prstGeom>
          <a:gradFill flip="none" rotWithShape="1">
            <a:gsLst>
              <a:gs pos="0">
                <a:schemeClr val="tx1"/>
              </a:gs>
              <a:gs pos="50000">
                <a:srgbClr val="0070C0">
                  <a:shade val="67500"/>
                  <a:satMod val="115000"/>
                </a:srgbClr>
              </a:gs>
              <a:gs pos="100000">
                <a:srgbClr val="0070C0">
                  <a:shade val="100000"/>
                  <a:satMod val="115000"/>
                </a:srgbClr>
              </a:gs>
            </a:gsLst>
            <a:path path="shape">
              <a:fillToRect l="50000" t="50000" r="50000" b="50000"/>
            </a:path>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Paralelogramo"/>
          <p:cNvSpPr/>
          <p:nvPr/>
        </p:nvSpPr>
        <p:spPr>
          <a:xfrm>
            <a:off x="5643570" y="1178727"/>
            <a:ext cx="1071570" cy="589364"/>
          </a:xfrm>
          <a:prstGeom prst="parallelogram">
            <a:avLst>
              <a:gd name="adj" fmla="val 73995"/>
            </a:avLst>
          </a:prstGeom>
          <a:gradFill flip="none" rotWithShape="1">
            <a:gsLst>
              <a:gs pos="0">
                <a:schemeClr val="tx1"/>
              </a:gs>
              <a:gs pos="50000">
                <a:srgbClr val="0070C0">
                  <a:shade val="67500"/>
                  <a:satMod val="115000"/>
                </a:srgbClr>
              </a:gs>
              <a:gs pos="100000">
                <a:srgbClr val="0070C0">
                  <a:shade val="100000"/>
                  <a:satMod val="115000"/>
                </a:srgbClr>
              </a:gs>
            </a:gsLst>
            <a:path path="shape">
              <a:fillToRect l="50000" t="50000" r="50000" b="50000"/>
            </a:path>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Paralelogramo"/>
          <p:cNvSpPr/>
          <p:nvPr/>
        </p:nvSpPr>
        <p:spPr>
          <a:xfrm>
            <a:off x="1428728" y="1178727"/>
            <a:ext cx="1071570" cy="589364"/>
          </a:xfrm>
          <a:prstGeom prst="parallelogram">
            <a:avLst>
              <a:gd name="adj" fmla="val 73995"/>
            </a:avLst>
          </a:prstGeom>
          <a:gradFill flip="none" rotWithShape="1">
            <a:gsLst>
              <a:gs pos="0">
                <a:schemeClr val="tx1"/>
              </a:gs>
              <a:gs pos="50000">
                <a:srgbClr val="0070C0">
                  <a:shade val="67500"/>
                  <a:satMod val="115000"/>
                </a:srgbClr>
              </a:gs>
              <a:gs pos="100000">
                <a:srgbClr val="0070C0">
                  <a:shade val="100000"/>
                  <a:satMod val="115000"/>
                </a:srgbClr>
              </a:gs>
            </a:gsLst>
            <a:path path="shape">
              <a:fillToRect l="50000" t="50000" r="50000" b="50000"/>
            </a:path>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Paralelogramo"/>
          <p:cNvSpPr/>
          <p:nvPr/>
        </p:nvSpPr>
        <p:spPr>
          <a:xfrm flipH="1">
            <a:off x="428596" y="1178727"/>
            <a:ext cx="1071570" cy="589364"/>
          </a:xfrm>
          <a:prstGeom prst="parallelogram">
            <a:avLst>
              <a:gd name="adj" fmla="val 73995"/>
            </a:avLst>
          </a:prstGeom>
          <a:gradFill flip="none" rotWithShape="1">
            <a:gsLst>
              <a:gs pos="0">
                <a:schemeClr val="tx1"/>
              </a:gs>
              <a:gs pos="50000">
                <a:srgbClr val="0070C0">
                  <a:shade val="67500"/>
                  <a:satMod val="115000"/>
                </a:srgbClr>
              </a:gs>
              <a:gs pos="100000">
                <a:srgbClr val="0070C0">
                  <a:shade val="100000"/>
                  <a:satMod val="115000"/>
                </a:srgbClr>
              </a:gs>
            </a:gsLst>
            <a:path path="shape">
              <a:fillToRect l="50000" t="50000" r="50000" b="50000"/>
            </a:path>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Paralelogramo"/>
          <p:cNvSpPr/>
          <p:nvPr/>
        </p:nvSpPr>
        <p:spPr>
          <a:xfrm flipH="1">
            <a:off x="6643702" y="1178727"/>
            <a:ext cx="1071570" cy="589364"/>
          </a:xfrm>
          <a:prstGeom prst="parallelogram">
            <a:avLst>
              <a:gd name="adj" fmla="val 73995"/>
            </a:avLst>
          </a:prstGeom>
          <a:gradFill flip="none" rotWithShape="1">
            <a:gsLst>
              <a:gs pos="0">
                <a:schemeClr val="tx1"/>
              </a:gs>
              <a:gs pos="50000">
                <a:srgbClr val="0070C0">
                  <a:shade val="67500"/>
                  <a:satMod val="115000"/>
                </a:srgbClr>
              </a:gs>
              <a:gs pos="100000">
                <a:srgbClr val="0070C0">
                  <a:shade val="100000"/>
                  <a:satMod val="115000"/>
                </a:srgbClr>
              </a:gs>
            </a:gsLst>
            <a:path path="shape">
              <a:fillToRect l="50000" t="50000" r="50000" b="50000"/>
            </a:path>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Paralelogramo"/>
          <p:cNvSpPr/>
          <p:nvPr/>
        </p:nvSpPr>
        <p:spPr>
          <a:xfrm>
            <a:off x="7715272" y="1178727"/>
            <a:ext cx="1071570" cy="589364"/>
          </a:xfrm>
          <a:prstGeom prst="parallelogram">
            <a:avLst>
              <a:gd name="adj" fmla="val 73995"/>
            </a:avLst>
          </a:prstGeom>
          <a:gradFill flip="none" rotWithShape="1">
            <a:gsLst>
              <a:gs pos="0">
                <a:schemeClr val="tx1"/>
              </a:gs>
              <a:gs pos="50000">
                <a:srgbClr val="0070C0">
                  <a:shade val="67500"/>
                  <a:satMod val="115000"/>
                </a:srgbClr>
              </a:gs>
              <a:gs pos="100000">
                <a:srgbClr val="0070C0">
                  <a:shade val="100000"/>
                  <a:satMod val="115000"/>
                </a:srgbClr>
              </a:gs>
            </a:gsLst>
            <a:path path="shape">
              <a:fillToRect l="50000" t="50000" r="50000" b="50000"/>
            </a:path>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Paralelogramo"/>
          <p:cNvSpPr/>
          <p:nvPr/>
        </p:nvSpPr>
        <p:spPr>
          <a:xfrm>
            <a:off x="3500430" y="1768072"/>
            <a:ext cx="1071570" cy="589364"/>
          </a:xfrm>
          <a:prstGeom prst="parallelogram">
            <a:avLst>
              <a:gd name="adj" fmla="val 73995"/>
            </a:avLst>
          </a:prstGeom>
          <a:gradFill flip="none" rotWithShape="1">
            <a:gsLst>
              <a:gs pos="0">
                <a:schemeClr val="tx1"/>
              </a:gs>
              <a:gs pos="50000">
                <a:srgbClr val="0070C0">
                  <a:shade val="67500"/>
                  <a:satMod val="115000"/>
                </a:srgbClr>
              </a:gs>
              <a:gs pos="100000">
                <a:srgbClr val="0070C0">
                  <a:shade val="100000"/>
                  <a:satMod val="115000"/>
                </a:srgbClr>
              </a:gs>
            </a:gsLst>
            <a:path path="shape">
              <a:fillToRect l="50000" t="50000" r="50000" b="50000"/>
            </a:path>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Paralelogramo"/>
          <p:cNvSpPr/>
          <p:nvPr/>
        </p:nvSpPr>
        <p:spPr>
          <a:xfrm flipH="1">
            <a:off x="4572000" y="1768072"/>
            <a:ext cx="1071570" cy="589364"/>
          </a:xfrm>
          <a:prstGeom prst="parallelogram">
            <a:avLst>
              <a:gd name="adj" fmla="val 73995"/>
            </a:avLst>
          </a:prstGeom>
          <a:gradFill flip="none" rotWithShape="1">
            <a:gsLst>
              <a:gs pos="0">
                <a:schemeClr val="tx1"/>
              </a:gs>
              <a:gs pos="50000">
                <a:srgbClr val="0070C0">
                  <a:shade val="67500"/>
                  <a:satMod val="115000"/>
                </a:srgbClr>
              </a:gs>
              <a:gs pos="100000">
                <a:srgbClr val="0070C0">
                  <a:shade val="100000"/>
                  <a:satMod val="115000"/>
                </a:srgbClr>
              </a:gs>
            </a:gsLst>
            <a:path path="shape">
              <a:fillToRect l="50000" t="50000" r="50000" b="50000"/>
            </a:path>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Paralelogramo"/>
          <p:cNvSpPr/>
          <p:nvPr/>
        </p:nvSpPr>
        <p:spPr>
          <a:xfrm flipH="1">
            <a:off x="2500298" y="1768072"/>
            <a:ext cx="1071570" cy="589364"/>
          </a:xfrm>
          <a:prstGeom prst="parallelogram">
            <a:avLst>
              <a:gd name="adj" fmla="val 73995"/>
            </a:avLst>
          </a:prstGeom>
          <a:gradFill flip="none" rotWithShape="1">
            <a:gsLst>
              <a:gs pos="0">
                <a:schemeClr val="tx1"/>
              </a:gs>
              <a:gs pos="50000">
                <a:srgbClr val="0070C0">
                  <a:shade val="67500"/>
                  <a:satMod val="115000"/>
                </a:srgbClr>
              </a:gs>
              <a:gs pos="100000">
                <a:srgbClr val="0070C0">
                  <a:shade val="100000"/>
                  <a:satMod val="115000"/>
                </a:srgbClr>
              </a:gs>
            </a:gsLst>
            <a:path path="shape">
              <a:fillToRect l="50000" t="50000" r="50000" b="50000"/>
            </a:path>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Paralelogramo"/>
          <p:cNvSpPr/>
          <p:nvPr/>
        </p:nvSpPr>
        <p:spPr>
          <a:xfrm>
            <a:off x="5643570" y="1768072"/>
            <a:ext cx="1071570" cy="589364"/>
          </a:xfrm>
          <a:prstGeom prst="parallelogram">
            <a:avLst>
              <a:gd name="adj" fmla="val 73995"/>
            </a:avLst>
          </a:prstGeom>
          <a:gradFill flip="none" rotWithShape="1">
            <a:gsLst>
              <a:gs pos="0">
                <a:schemeClr val="tx1"/>
              </a:gs>
              <a:gs pos="50000">
                <a:srgbClr val="0070C0">
                  <a:shade val="67500"/>
                  <a:satMod val="115000"/>
                </a:srgbClr>
              </a:gs>
              <a:gs pos="100000">
                <a:srgbClr val="0070C0">
                  <a:shade val="100000"/>
                  <a:satMod val="115000"/>
                </a:srgbClr>
              </a:gs>
            </a:gsLst>
            <a:path path="shape">
              <a:fillToRect l="50000" t="50000" r="50000" b="50000"/>
            </a:path>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Paralelogramo"/>
          <p:cNvSpPr/>
          <p:nvPr/>
        </p:nvSpPr>
        <p:spPr>
          <a:xfrm>
            <a:off x="1428728" y="1768072"/>
            <a:ext cx="1071570" cy="589364"/>
          </a:xfrm>
          <a:prstGeom prst="parallelogram">
            <a:avLst>
              <a:gd name="adj" fmla="val 73995"/>
            </a:avLst>
          </a:prstGeom>
          <a:gradFill flip="none" rotWithShape="1">
            <a:gsLst>
              <a:gs pos="0">
                <a:schemeClr val="tx1"/>
              </a:gs>
              <a:gs pos="50000">
                <a:srgbClr val="0070C0">
                  <a:shade val="67500"/>
                  <a:satMod val="115000"/>
                </a:srgbClr>
              </a:gs>
              <a:gs pos="100000">
                <a:srgbClr val="0070C0">
                  <a:shade val="100000"/>
                  <a:satMod val="115000"/>
                </a:srgbClr>
              </a:gs>
            </a:gsLst>
            <a:path path="shape">
              <a:fillToRect l="50000" t="50000" r="50000" b="50000"/>
            </a:path>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Paralelogramo"/>
          <p:cNvSpPr/>
          <p:nvPr/>
        </p:nvSpPr>
        <p:spPr>
          <a:xfrm flipH="1">
            <a:off x="428596" y="1768072"/>
            <a:ext cx="1071570" cy="589364"/>
          </a:xfrm>
          <a:prstGeom prst="parallelogram">
            <a:avLst>
              <a:gd name="adj" fmla="val 73995"/>
            </a:avLst>
          </a:prstGeom>
          <a:gradFill flip="none" rotWithShape="1">
            <a:gsLst>
              <a:gs pos="0">
                <a:schemeClr val="tx1"/>
              </a:gs>
              <a:gs pos="50000">
                <a:srgbClr val="0070C0">
                  <a:shade val="67500"/>
                  <a:satMod val="115000"/>
                </a:srgbClr>
              </a:gs>
              <a:gs pos="100000">
                <a:srgbClr val="0070C0">
                  <a:shade val="100000"/>
                  <a:satMod val="115000"/>
                </a:srgbClr>
              </a:gs>
            </a:gsLst>
            <a:path path="shape">
              <a:fillToRect l="50000" t="50000" r="50000" b="50000"/>
            </a:path>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Paralelogramo"/>
          <p:cNvSpPr/>
          <p:nvPr/>
        </p:nvSpPr>
        <p:spPr>
          <a:xfrm flipH="1">
            <a:off x="6643702" y="1768072"/>
            <a:ext cx="1071570" cy="589364"/>
          </a:xfrm>
          <a:prstGeom prst="parallelogram">
            <a:avLst>
              <a:gd name="adj" fmla="val 73995"/>
            </a:avLst>
          </a:prstGeom>
          <a:gradFill flip="none" rotWithShape="1">
            <a:gsLst>
              <a:gs pos="0">
                <a:schemeClr val="tx1"/>
              </a:gs>
              <a:gs pos="50000">
                <a:srgbClr val="0070C0">
                  <a:shade val="67500"/>
                  <a:satMod val="115000"/>
                </a:srgbClr>
              </a:gs>
              <a:gs pos="100000">
                <a:srgbClr val="0070C0">
                  <a:shade val="100000"/>
                  <a:satMod val="115000"/>
                </a:srgbClr>
              </a:gs>
            </a:gsLst>
            <a:path path="shape">
              <a:fillToRect l="50000" t="50000" r="50000" b="50000"/>
            </a:path>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Paralelogramo"/>
          <p:cNvSpPr/>
          <p:nvPr/>
        </p:nvSpPr>
        <p:spPr>
          <a:xfrm>
            <a:off x="7715272" y="1768072"/>
            <a:ext cx="1071570" cy="589364"/>
          </a:xfrm>
          <a:prstGeom prst="parallelogram">
            <a:avLst>
              <a:gd name="adj" fmla="val 73995"/>
            </a:avLst>
          </a:prstGeom>
          <a:gradFill flip="none" rotWithShape="1">
            <a:gsLst>
              <a:gs pos="0">
                <a:schemeClr val="tx1"/>
              </a:gs>
              <a:gs pos="50000">
                <a:srgbClr val="0070C0">
                  <a:shade val="67500"/>
                  <a:satMod val="115000"/>
                </a:srgbClr>
              </a:gs>
              <a:gs pos="100000">
                <a:srgbClr val="0070C0">
                  <a:shade val="100000"/>
                  <a:satMod val="115000"/>
                </a:srgbClr>
              </a:gs>
            </a:gsLst>
            <a:path path="shape">
              <a:fillToRect l="50000" t="50000" r="50000" b="50000"/>
            </a:path>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Paralelogramo"/>
          <p:cNvSpPr/>
          <p:nvPr/>
        </p:nvSpPr>
        <p:spPr>
          <a:xfrm>
            <a:off x="3571868" y="2357454"/>
            <a:ext cx="1071570" cy="589364"/>
          </a:xfrm>
          <a:prstGeom prst="parallelogram">
            <a:avLst>
              <a:gd name="adj" fmla="val 73995"/>
            </a:avLst>
          </a:prstGeom>
          <a:gradFill flip="none" rotWithShape="1">
            <a:gsLst>
              <a:gs pos="0">
                <a:schemeClr val="tx1"/>
              </a:gs>
              <a:gs pos="50000">
                <a:srgbClr val="0070C0">
                  <a:shade val="67500"/>
                  <a:satMod val="115000"/>
                </a:srgbClr>
              </a:gs>
              <a:gs pos="100000">
                <a:srgbClr val="0070C0">
                  <a:shade val="100000"/>
                  <a:satMod val="115000"/>
                </a:srgbClr>
              </a:gs>
            </a:gsLst>
            <a:path path="shape">
              <a:fillToRect l="50000" t="50000" r="50000" b="50000"/>
            </a:path>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Paralelogramo"/>
          <p:cNvSpPr/>
          <p:nvPr/>
        </p:nvSpPr>
        <p:spPr>
          <a:xfrm flipH="1">
            <a:off x="4643438" y="2357454"/>
            <a:ext cx="1071570" cy="589364"/>
          </a:xfrm>
          <a:prstGeom prst="parallelogram">
            <a:avLst>
              <a:gd name="adj" fmla="val 73995"/>
            </a:avLst>
          </a:prstGeom>
          <a:gradFill flip="none" rotWithShape="1">
            <a:gsLst>
              <a:gs pos="0">
                <a:schemeClr val="tx1"/>
              </a:gs>
              <a:gs pos="50000">
                <a:srgbClr val="0070C0">
                  <a:shade val="67500"/>
                  <a:satMod val="115000"/>
                </a:srgbClr>
              </a:gs>
              <a:gs pos="100000">
                <a:srgbClr val="0070C0">
                  <a:shade val="100000"/>
                  <a:satMod val="115000"/>
                </a:srgbClr>
              </a:gs>
            </a:gsLst>
            <a:path path="shape">
              <a:fillToRect l="50000" t="50000" r="50000" b="50000"/>
            </a:path>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Paralelogramo"/>
          <p:cNvSpPr/>
          <p:nvPr/>
        </p:nvSpPr>
        <p:spPr>
          <a:xfrm flipH="1">
            <a:off x="2571736" y="2357454"/>
            <a:ext cx="1071570" cy="589364"/>
          </a:xfrm>
          <a:prstGeom prst="parallelogram">
            <a:avLst>
              <a:gd name="adj" fmla="val 73995"/>
            </a:avLst>
          </a:prstGeom>
          <a:gradFill flip="none" rotWithShape="1">
            <a:gsLst>
              <a:gs pos="0">
                <a:schemeClr val="tx1"/>
              </a:gs>
              <a:gs pos="50000">
                <a:srgbClr val="0070C0">
                  <a:shade val="67500"/>
                  <a:satMod val="115000"/>
                </a:srgbClr>
              </a:gs>
              <a:gs pos="100000">
                <a:srgbClr val="0070C0">
                  <a:shade val="100000"/>
                  <a:satMod val="115000"/>
                </a:srgbClr>
              </a:gs>
            </a:gsLst>
            <a:path path="shape">
              <a:fillToRect l="50000" t="50000" r="50000" b="50000"/>
            </a:path>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Paralelogramo"/>
          <p:cNvSpPr/>
          <p:nvPr/>
        </p:nvSpPr>
        <p:spPr>
          <a:xfrm>
            <a:off x="5715008" y="2357454"/>
            <a:ext cx="1071570" cy="589364"/>
          </a:xfrm>
          <a:prstGeom prst="parallelogram">
            <a:avLst>
              <a:gd name="adj" fmla="val 73995"/>
            </a:avLst>
          </a:prstGeom>
          <a:gradFill flip="none" rotWithShape="1">
            <a:gsLst>
              <a:gs pos="0">
                <a:schemeClr val="tx1"/>
              </a:gs>
              <a:gs pos="50000">
                <a:srgbClr val="0070C0">
                  <a:shade val="67500"/>
                  <a:satMod val="115000"/>
                </a:srgbClr>
              </a:gs>
              <a:gs pos="100000">
                <a:srgbClr val="0070C0">
                  <a:shade val="100000"/>
                  <a:satMod val="115000"/>
                </a:srgbClr>
              </a:gs>
            </a:gsLst>
            <a:path path="shape">
              <a:fillToRect l="50000" t="50000" r="50000" b="50000"/>
            </a:path>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Paralelogramo"/>
          <p:cNvSpPr/>
          <p:nvPr/>
        </p:nvSpPr>
        <p:spPr>
          <a:xfrm>
            <a:off x="1500166" y="2357454"/>
            <a:ext cx="1071570" cy="589364"/>
          </a:xfrm>
          <a:prstGeom prst="parallelogram">
            <a:avLst>
              <a:gd name="adj" fmla="val 73995"/>
            </a:avLst>
          </a:prstGeom>
          <a:gradFill flip="none" rotWithShape="1">
            <a:gsLst>
              <a:gs pos="0">
                <a:schemeClr val="tx1"/>
              </a:gs>
              <a:gs pos="50000">
                <a:srgbClr val="0070C0">
                  <a:shade val="67500"/>
                  <a:satMod val="115000"/>
                </a:srgbClr>
              </a:gs>
              <a:gs pos="100000">
                <a:srgbClr val="0070C0">
                  <a:shade val="100000"/>
                  <a:satMod val="115000"/>
                </a:srgbClr>
              </a:gs>
            </a:gsLst>
            <a:path path="shape">
              <a:fillToRect l="50000" t="50000" r="50000" b="50000"/>
            </a:path>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Paralelogramo"/>
          <p:cNvSpPr/>
          <p:nvPr/>
        </p:nvSpPr>
        <p:spPr>
          <a:xfrm flipH="1">
            <a:off x="500034" y="2357454"/>
            <a:ext cx="1071570" cy="589364"/>
          </a:xfrm>
          <a:prstGeom prst="parallelogram">
            <a:avLst>
              <a:gd name="adj" fmla="val 73995"/>
            </a:avLst>
          </a:prstGeom>
          <a:gradFill flip="none" rotWithShape="1">
            <a:gsLst>
              <a:gs pos="0">
                <a:schemeClr val="tx1"/>
              </a:gs>
              <a:gs pos="50000">
                <a:srgbClr val="0070C0">
                  <a:shade val="67500"/>
                  <a:satMod val="115000"/>
                </a:srgbClr>
              </a:gs>
              <a:gs pos="100000">
                <a:srgbClr val="0070C0">
                  <a:shade val="100000"/>
                  <a:satMod val="115000"/>
                </a:srgbClr>
              </a:gs>
            </a:gsLst>
            <a:path path="shape">
              <a:fillToRect l="50000" t="50000" r="50000" b="50000"/>
            </a:path>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40 Paralelogramo"/>
          <p:cNvSpPr/>
          <p:nvPr/>
        </p:nvSpPr>
        <p:spPr>
          <a:xfrm flipH="1">
            <a:off x="6715140" y="2357454"/>
            <a:ext cx="1071570" cy="589364"/>
          </a:xfrm>
          <a:prstGeom prst="parallelogram">
            <a:avLst>
              <a:gd name="adj" fmla="val 73995"/>
            </a:avLst>
          </a:prstGeom>
          <a:gradFill flip="none" rotWithShape="1">
            <a:gsLst>
              <a:gs pos="0">
                <a:schemeClr val="tx1"/>
              </a:gs>
              <a:gs pos="50000">
                <a:srgbClr val="0070C0">
                  <a:shade val="67500"/>
                  <a:satMod val="115000"/>
                </a:srgbClr>
              </a:gs>
              <a:gs pos="100000">
                <a:srgbClr val="0070C0">
                  <a:shade val="100000"/>
                  <a:satMod val="115000"/>
                </a:srgbClr>
              </a:gs>
            </a:gsLst>
            <a:path path="shape">
              <a:fillToRect l="50000" t="50000" r="50000" b="50000"/>
            </a:path>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Paralelogramo"/>
          <p:cNvSpPr/>
          <p:nvPr/>
        </p:nvSpPr>
        <p:spPr>
          <a:xfrm>
            <a:off x="7786710" y="2357454"/>
            <a:ext cx="1071570" cy="589364"/>
          </a:xfrm>
          <a:prstGeom prst="parallelogram">
            <a:avLst>
              <a:gd name="adj" fmla="val 73995"/>
            </a:avLst>
          </a:prstGeom>
          <a:gradFill flip="none" rotWithShape="1">
            <a:gsLst>
              <a:gs pos="0">
                <a:schemeClr val="tx1"/>
              </a:gs>
              <a:gs pos="50000">
                <a:srgbClr val="0070C0">
                  <a:shade val="67500"/>
                  <a:satMod val="115000"/>
                </a:srgbClr>
              </a:gs>
              <a:gs pos="100000">
                <a:srgbClr val="0070C0">
                  <a:shade val="100000"/>
                  <a:satMod val="115000"/>
                </a:srgbClr>
              </a:gs>
            </a:gsLst>
            <a:path path="shape">
              <a:fillToRect l="50000" t="50000" r="50000" b="50000"/>
            </a:path>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Paralelogramo"/>
          <p:cNvSpPr/>
          <p:nvPr/>
        </p:nvSpPr>
        <p:spPr>
          <a:xfrm>
            <a:off x="3571868" y="2946799"/>
            <a:ext cx="1071570" cy="589364"/>
          </a:xfrm>
          <a:prstGeom prst="parallelogram">
            <a:avLst>
              <a:gd name="adj" fmla="val 73995"/>
            </a:avLst>
          </a:prstGeom>
          <a:gradFill flip="none" rotWithShape="1">
            <a:gsLst>
              <a:gs pos="0">
                <a:schemeClr val="tx1"/>
              </a:gs>
              <a:gs pos="50000">
                <a:srgbClr val="0070C0">
                  <a:shade val="67500"/>
                  <a:satMod val="115000"/>
                </a:srgbClr>
              </a:gs>
              <a:gs pos="100000">
                <a:srgbClr val="0070C0">
                  <a:shade val="100000"/>
                  <a:satMod val="115000"/>
                </a:srgbClr>
              </a:gs>
            </a:gsLst>
            <a:path path="shape">
              <a:fillToRect l="50000" t="50000" r="50000" b="50000"/>
            </a:path>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Paralelogramo"/>
          <p:cNvSpPr/>
          <p:nvPr/>
        </p:nvSpPr>
        <p:spPr>
          <a:xfrm flipH="1">
            <a:off x="4643438" y="2946799"/>
            <a:ext cx="1071570" cy="589364"/>
          </a:xfrm>
          <a:prstGeom prst="parallelogram">
            <a:avLst>
              <a:gd name="adj" fmla="val 73995"/>
            </a:avLst>
          </a:prstGeom>
          <a:gradFill flip="none" rotWithShape="1">
            <a:gsLst>
              <a:gs pos="0">
                <a:schemeClr val="tx1"/>
              </a:gs>
              <a:gs pos="50000">
                <a:srgbClr val="0070C0">
                  <a:shade val="67500"/>
                  <a:satMod val="115000"/>
                </a:srgbClr>
              </a:gs>
              <a:gs pos="100000">
                <a:srgbClr val="0070C0">
                  <a:shade val="100000"/>
                  <a:satMod val="115000"/>
                </a:srgbClr>
              </a:gs>
            </a:gsLst>
            <a:path path="shape">
              <a:fillToRect l="50000" t="50000" r="50000" b="50000"/>
            </a:path>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Paralelogramo"/>
          <p:cNvSpPr/>
          <p:nvPr/>
        </p:nvSpPr>
        <p:spPr>
          <a:xfrm flipH="1">
            <a:off x="2571736" y="2946799"/>
            <a:ext cx="1071570" cy="589364"/>
          </a:xfrm>
          <a:prstGeom prst="parallelogram">
            <a:avLst>
              <a:gd name="adj" fmla="val 73995"/>
            </a:avLst>
          </a:prstGeom>
          <a:gradFill flip="none" rotWithShape="1">
            <a:gsLst>
              <a:gs pos="0">
                <a:schemeClr val="tx1"/>
              </a:gs>
              <a:gs pos="50000">
                <a:srgbClr val="0070C0">
                  <a:shade val="67500"/>
                  <a:satMod val="115000"/>
                </a:srgbClr>
              </a:gs>
              <a:gs pos="100000">
                <a:srgbClr val="0070C0">
                  <a:shade val="100000"/>
                  <a:satMod val="115000"/>
                </a:srgbClr>
              </a:gs>
            </a:gsLst>
            <a:path path="shape">
              <a:fillToRect l="50000" t="50000" r="50000" b="50000"/>
            </a:path>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Paralelogramo"/>
          <p:cNvSpPr/>
          <p:nvPr/>
        </p:nvSpPr>
        <p:spPr>
          <a:xfrm>
            <a:off x="5715008" y="2946799"/>
            <a:ext cx="1071570" cy="589364"/>
          </a:xfrm>
          <a:prstGeom prst="parallelogram">
            <a:avLst>
              <a:gd name="adj" fmla="val 73995"/>
            </a:avLst>
          </a:prstGeom>
          <a:gradFill flip="none" rotWithShape="1">
            <a:gsLst>
              <a:gs pos="0">
                <a:schemeClr val="tx1"/>
              </a:gs>
              <a:gs pos="50000">
                <a:srgbClr val="0070C0">
                  <a:shade val="67500"/>
                  <a:satMod val="115000"/>
                </a:srgbClr>
              </a:gs>
              <a:gs pos="100000">
                <a:srgbClr val="0070C0">
                  <a:shade val="100000"/>
                  <a:satMod val="115000"/>
                </a:srgbClr>
              </a:gs>
            </a:gsLst>
            <a:path path="shape">
              <a:fillToRect l="50000" t="50000" r="50000" b="50000"/>
            </a:path>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46 Paralelogramo"/>
          <p:cNvSpPr/>
          <p:nvPr/>
        </p:nvSpPr>
        <p:spPr>
          <a:xfrm>
            <a:off x="1500166" y="2946799"/>
            <a:ext cx="1071570" cy="589364"/>
          </a:xfrm>
          <a:prstGeom prst="parallelogram">
            <a:avLst>
              <a:gd name="adj" fmla="val 73995"/>
            </a:avLst>
          </a:prstGeom>
          <a:gradFill flip="none" rotWithShape="1">
            <a:gsLst>
              <a:gs pos="0">
                <a:schemeClr val="tx1"/>
              </a:gs>
              <a:gs pos="50000">
                <a:srgbClr val="0070C0">
                  <a:shade val="67500"/>
                  <a:satMod val="115000"/>
                </a:srgbClr>
              </a:gs>
              <a:gs pos="100000">
                <a:srgbClr val="0070C0">
                  <a:shade val="100000"/>
                  <a:satMod val="115000"/>
                </a:srgbClr>
              </a:gs>
            </a:gsLst>
            <a:path path="shape">
              <a:fillToRect l="50000" t="50000" r="50000" b="50000"/>
            </a:path>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 name="47 Paralelogramo"/>
          <p:cNvSpPr/>
          <p:nvPr/>
        </p:nvSpPr>
        <p:spPr>
          <a:xfrm flipH="1">
            <a:off x="500034" y="2946799"/>
            <a:ext cx="1071570" cy="589364"/>
          </a:xfrm>
          <a:prstGeom prst="parallelogram">
            <a:avLst>
              <a:gd name="adj" fmla="val 73995"/>
            </a:avLst>
          </a:prstGeom>
          <a:gradFill flip="none" rotWithShape="1">
            <a:gsLst>
              <a:gs pos="0">
                <a:schemeClr val="tx1"/>
              </a:gs>
              <a:gs pos="50000">
                <a:srgbClr val="0070C0">
                  <a:shade val="67500"/>
                  <a:satMod val="115000"/>
                </a:srgbClr>
              </a:gs>
              <a:gs pos="100000">
                <a:srgbClr val="0070C0">
                  <a:shade val="100000"/>
                  <a:satMod val="115000"/>
                </a:srgbClr>
              </a:gs>
            </a:gsLst>
            <a:path path="shape">
              <a:fillToRect l="50000" t="50000" r="50000" b="50000"/>
            </a:path>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48 Paralelogramo"/>
          <p:cNvSpPr/>
          <p:nvPr/>
        </p:nvSpPr>
        <p:spPr>
          <a:xfrm flipH="1">
            <a:off x="6715140" y="2946799"/>
            <a:ext cx="1071570" cy="589364"/>
          </a:xfrm>
          <a:prstGeom prst="parallelogram">
            <a:avLst>
              <a:gd name="adj" fmla="val 73995"/>
            </a:avLst>
          </a:prstGeom>
          <a:gradFill flip="none" rotWithShape="1">
            <a:gsLst>
              <a:gs pos="0">
                <a:schemeClr val="tx1"/>
              </a:gs>
              <a:gs pos="50000">
                <a:srgbClr val="0070C0">
                  <a:shade val="67500"/>
                  <a:satMod val="115000"/>
                </a:srgbClr>
              </a:gs>
              <a:gs pos="100000">
                <a:srgbClr val="0070C0">
                  <a:shade val="100000"/>
                  <a:satMod val="115000"/>
                </a:srgbClr>
              </a:gs>
            </a:gsLst>
            <a:path path="shape">
              <a:fillToRect l="50000" t="50000" r="50000" b="50000"/>
            </a:path>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49 Paralelogramo"/>
          <p:cNvSpPr/>
          <p:nvPr/>
        </p:nvSpPr>
        <p:spPr>
          <a:xfrm>
            <a:off x="7786710" y="2946799"/>
            <a:ext cx="1071570" cy="589364"/>
          </a:xfrm>
          <a:prstGeom prst="parallelogram">
            <a:avLst>
              <a:gd name="adj" fmla="val 73995"/>
            </a:avLst>
          </a:prstGeom>
          <a:gradFill flip="none" rotWithShape="1">
            <a:gsLst>
              <a:gs pos="0">
                <a:schemeClr val="tx1"/>
              </a:gs>
              <a:gs pos="50000">
                <a:srgbClr val="0070C0">
                  <a:shade val="67500"/>
                  <a:satMod val="115000"/>
                </a:srgbClr>
              </a:gs>
              <a:gs pos="100000">
                <a:srgbClr val="0070C0">
                  <a:shade val="100000"/>
                  <a:satMod val="115000"/>
                </a:srgbClr>
              </a:gs>
            </a:gsLst>
            <a:path path="shape">
              <a:fillToRect l="50000" t="50000" r="50000" b="50000"/>
            </a:path>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 name="50 Paralelogramo"/>
          <p:cNvSpPr/>
          <p:nvPr/>
        </p:nvSpPr>
        <p:spPr>
          <a:xfrm>
            <a:off x="3571868" y="3536181"/>
            <a:ext cx="1071570" cy="589364"/>
          </a:xfrm>
          <a:prstGeom prst="parallelogram">
            <a:avLst>
              <a:gd name="adj" fmla="val 73995"/>
            </a:avLst>
          </a:prstGeom>
          <a:gradFill flip="none" rotWithShape="1">
            <a:gsLst>
              <a:gs pos="0">
                <a:schemeClr val="tx1"/>
              </a:gs>
              <a:gs pos="50000">
                <a:srgbClr val="0070C0">
                  <a:shade val="67500"/>
                  <a:satMod val="115000"/>
                </a:srgbClr>
              </a:gs>
              <a:gs pos="100000">
                <a:srgbClr val="0070C0">
                  <a:shade val="100000"/>
                  <a:satMod val="115000"/>
                </a:srgbClr>
              </a:gs>
            </a:gsLst>
            <a:path path="shape">
              <a:fillToRect l="50000" t="50000" r="50000" b="50000"/>
            </a:path>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 name="51 Paralelogramo"/>
          <p:cNvSpPr/>
          <p:nvPr/>
        </p:nvSpPr>
        <p:spPr>
          <a:xfrm flipH="1">
            <a:off x="4643438" y="3536181"/>
            <a:ext cx="1071570" cy="589364"/>
          </a:xfrm>
          <a:prstGeom prst="parallelogram">
            <a:avLst>
              <a:gd name="adj" fmla="val 73995"/>
            </a:avLst>
          </a:prstGeom>
          <a:gradFill flip="none" rotWithShape="1">
            <a:gsLst>
              <a:gs pos="0">
                <a:schemeClr val="tx1"/>
              </a:gs>
              <a:gs pos="50000">
                <a:srgbClr val="0070C0">
                  <a:shade val="67500"/>
                  <a:satMod val="115000"/>
                </a:srgbClr>
              </a:gs>
              <a:gs pos="100000">
                <a:srgbClr val="0070C0">
                  <a:shade val="100000"/>
                  <a:satMod val="115000"/>
                </a:srgbClr>
              </a:gs>
            </a:gsLst>
            <a:path path="shape">
              <a:fillToRect l="50000" t="50000" r="50000" b="50000"/>
            </a:path>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52 Paralelogramo"/>
          <p:cNvSpPr/>
          <p:nvPr/>
        </p:nvSpPr>
        <p:spPr>
          <a:xfrm flipH="1">
            <a:off x="2571736" y="3536181"/>
            <a:ext cx="1071570" cy="589364"/>
          </a:xfrm>
          <a:prstGeom prst="parallelogram">
            <a:avLst>
              <a:gd name="adj" fmla="val 73995"/>
            </a:avLst>
          </a:prstGeom>
          <a:gradFill flip="none" rotWithShape="1">
            <a:gsLst>
              <a:gs pos="0">
                <a:schemeClr val="tx1"/>
              </a:gs>
              <a:gs pos="50000">
                <a:srgbClr val="0070C0">
                  <a:shade val="67500"/>
                  <a:satMod val="115000"/>
                </a:srgbClr>
              </a:gs>
              <a:gs pos="100000">
                <a:srgbClr val="0070C0">
                  <a:shade val="100000"/>
                  <a:satMod val="115000"/>
                </a:srgbClr>
              </a:gs>
            </a:gsLst>
            <a:path path="shape">
              <a:fillToRect l="50000" t="50000" r="50000" b="50000"/>
            </a:path>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53 Paralelogramo"/>
          <p:cNvSpPr/>
          <p:nvPr/>
        </p:nvSpPr>
        <p:spPr>
          <a:xfrm>
            <a:off x="5715008" y="3536181"/>
            <a:ext cx="1071570" cy="589364"/>
          </a:xfrm>
          <a:prstGeom prst="parallelogram">
            <a:avLst>
              <a:gd name="adj" fmla="val 73995"/>
            </a:avLst>
          </a:prstGeom>
          <a:gradFill flip="none" rotWithShape="1">
            <a:gsLst>
              <a:gs pos="0">
                <a:schemeClr val="tx1"/>
              </a:gs>
              <a:gs pos="50000">
                <a:srgbClr val="0070C0">
                  <a:shade val="67500"/>
                  <a:satMod val="115000"/>
                </a:srgbClr>
              </a:gs>
              <a:gs pos="100000">
                <a:srgbClr val="0070C0">
                  <a:shade val="100000"/>
                  <a:satMod val="115000"/>
                </a:srgbClr>
              </a:gs>
            </a:gsLst>
            <a:path path="shape">
              <a:fillToRect l="50000" t="50000" r="50000" b="50000"/>
            </a:path>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 name="54 Paralelogramo"/>
          <p:cNvSpPr/>
          <p:nvPr/>
        </p:nvSpPr>
        <p:spPr>
          <a:xfrm>
            <a:off x="1500166" y="3536181"/>
            <a:ext cx="1071570" cy="589364"/>
          </a:xfrm>
          <a:prstGeom prst="parallelogram">
            <a:avLst>
              <a:gd name="adj" fmla="val 73995"/>
            </a:avLst>
          </a:prstGeom>
          <a:gradFill flip="none" rotWithShape="1">
            <a:gsLst>
              <a:gs pos="0">
                <a:schemeClr val="tx1"/>
              </a:gs>
              <a:gs pos="50000">
                <a:srgbClr val="0070C0">
                  <a:shade val="67500"/>
                  <a:satMod val="115000"/>
                </a:srgbClr>
              </a:gs>
              <a:gs pos="100000">
                <a:srgbClr val="0070C0">
                  <a:shade val="100000"/>
                  <a:satMod val="115000"/>
                </a:srgbClr>
              </a:gs>
            </a:gsLst>
            <a:path path="shape">
              <a:fillToRect l="50000" t="50000" r="50000" b="50000"/>
            </a:path>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 name="55 Paralelogramo"/>
          <p:cNvSpPr/>
          <p:nvPr/>
        </p:nvSpPr>
        <p:spPr>
          <a:xfrm flipH="1">
            <a:off x="500034" y="3536181"/>
            <a:ext cx="1071570" cy="589364"/>
          </a:xfrm>
          <a:prstGeom prst="parallelogram">
            <a:avLst>
              <a:gd name="adj" fmla="val 73995"/>
            </a:avLst>
          </a:prstGeom>
          <a:gradFill flip="none" rotWithShape="1">
            <a:gsLst>
              <a:gs pos="0">
                <a:schemeClr val="tx1"/>
              </a:gs>
              <a:gs pos="50000">
                <a:srgbClr val="0070C0">
                  <a:shade val="67500"/>
                  <a:satMod val="115000"/>
                </a:srgbClr>
              </a:gs>
              <a:gs pos="100000">
                <a:srgbClr val="0070C0">
                  <a:shade val="100000"/>
                  <a:satMod val="115000"/>
                </a:srgbClr>
              </a:gs>
            </a:gsLst>
            <a:path path="shape">
              <a:fillToRect l="50000" t="50000" r="50000" b="50000"/>
            </a:path>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7" name="56 Paralelogramo"/>
          <p:cNvSpPr/>
          <p:nvPr/>
        </p:nvSpPr>
        <p:spPr>
          <a:xfrm flipH="1">
            <a:off x="6715140" y="3536181"/>
            <a:ext cx="1071570" cy="589364"/>
          </a:xfrm>
          <a:prstGeom prst="parallelogram">
            <a:avLst>
              <a:gd name="adj" fmla="val 73995"/>
            </a:avLst>
          </a:prstGeom>
          <a:gradFill flip="none" rotWithShape="1">
            <a:gsLst>
              <a:gs pos="0">
                <a:schemeClr val="tx1"/>
              </a:gs>
              <a:gs pos="50000">
                <a:srgbClr val="0070C0">
                  <a:shade val="67500"/>
                  <a:satMod val="115000"/>
                </a:srgbClr>
              </a:gs>
              <a:gs pos="100000">
                <a:srgbClr val="0070C0">
                  <a:shade val="100000"/>
                  <a:satMod val="115000"/>
                </a:srgbClr>
              </a:gs>
            </a:gsLst>
            <a:path path="shape">
              <a:fillToRect l="50000" t="50000" r="50000" b="50000"/>
            </a:path>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 name="57 Paralelogramo"/>
          <p:cNvSpPr/>
          <p:nvPr/>
        </p:nvSpPr>
        <p:spPr>
          <a:xfrm>
            <a:off x="7786710" y="3536181"/>
            <a:ext cx="1071570" cy="589364"/>
          </a:xfrm>
          <a:prstGeom prst="parallelogram">
            <a:avLst>
              <a:gd name="adj" fmla="val 73995"/>
            </a:avLst>
          </a:prstGeom>
          <a:gradFill flip="none" rotWithShape="1">
            <a:gsLst>
              <a:gs pos="0">
                <a:schemeClr val="tx1"/>
              </a:gs>
              <a:gs pos="50000">
                <a:srgbClr val="0070C0">
                  <a:shade val="67500"/>
                  <a:satMod val="115000"/>
                </a:srgbClr>
              </a:gs>
              <a:gs pos="100000">
                <a:srgbClr val="0070C0">
                  <a:shade val="100000"/>
                  <a:satMod val="115000"/>
                </a:srgbClr>
              </a:gs>
            </a:gsLst>
            <a:path path="shape">
              <a:fillToRect l="50000" t="50000" r="50000" b="50000"/>
            </a:path>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58 Paralelogramo"/>
          <p:cNvSpPr/>
          <p:nvPr/>
        </p:nvSpPr>
        <p:spPr>
          <a:xfrm>
            <a:off x="3571868" y="4125526"/>
            <a:ext cx="1071570" cy="589364"/>
          </a:xfrm>
          <a:prstGeom prst="parallelogram">
            <a:avLst>
              <a:gd name="adj" fmla="val 73995"/>
            </a:avLst>
          </a:prstGeom>
          <a:gradFill flip="none" rotWithShape="1">
            <a:gsLst>
              <a:gs pos="0">
                <a:schemeClr val="tx1"/>
              </a:gs>
              <a:gs pos="50000">
                <a:srgbClr val="0070C0">
                  <a:shade val="67500"/>
                  <a:satMod val="115000"/>
                </a:srgbClr>
              </a:gs>
              <a:gs pos="100000">
                <a:srgbClr val="0070C0">
                  <a:shade val="100000"/>
                  <a:satMod val="115000"/>
                </a:srgbClr>
              </a:gs>
            </a:gsLst>
            <a:path path="shape">
              <a:fillToRect l="50000" t="50000" r="50000" b="50000"/>
            </a:path>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 name="59 Paralelogramo"/>
          <p:cNvSpPr/>
          <p:nvPr/>
        </p:nvSpPr>
        <p:spPr>
          <a:xfrm flipH="1">
            <a:off x="4643438" y="4125526"/>
            <a:ext cx="1071570" cy="589364"/>
          </a:xfrm>
          <a:prstGeom prst="parallelogram">
            <a:avLst>
              <a:gd name="adj" fmla="val 73995"/>
            </a:avLst>
          </a:prstGeom>
          <a:gradFill flip="none" rotWithShape="1">
            <a:gsLst>
              <a:gs pos="0">
                <a:schemeClr val="tx1"/>
              </a:gs>
              <a:gs pos="50000">
                <a:srgbClr val="0070C0">
                  <a:shade val="67500"/>
                  <a:satMod val="115000"/>
                </a:srgbClr>
              </a:gs>
              <a:gs pos="100000">
                <a:srgbClr val="0070C0">
                  <a:shade val="100000"/>
                  <a:satMod val="115000"/>
                </a:srgbClr>
              </a:gs>
            </a:gsLst>
            <a:path path="shape">
              <a:fillToRect l="50000" t="50000" r="50000" b="50000"/>
            </a:path>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60 Paralelogramo"/>
          <p:cNvSpPr/>
          <p:nvPr/>
        </p:nvSpPr>
        <p:spPr>
          <a:xfrm flipH="1">
            <a:off x="2571736" y="4125526"/>
            <a:ext cx="1071570" cy="589364"/>
          </a:xfrm>
          <a:prstGeom prst="parallelogram">
            <a:avLst>
              <a:gd name="adj" fmla="val 73995"/>
            </a:avLst>
          </a:prstGeom>
          <a:gradFill flip="none" rotWithShape="1">
            <a:gsLst>
              <a:gs pos="0">
                <a:schemeClr val="tx1"/>
              </a:gs>
              <a:gs pos="50000">
                <a:srgbClr val="0070C0">
                  <a:shade val="67500"/>
                  <a:satMod val="115000"/>
                </a:srgbClr>
              </a:gs>
              <a:gs pos="100000">
                <a:srgbClr val="0070C0">
                  <a:shade val="100000"/>
                  <a:satMod val="115000"/>
                </a:srgbClr>
              </a:gs>
            </a:gsLst>
            <a:path path="shape">
              <a:fillToRect l="50000" t="50000" r="50000" b="50000"/>
            </a:path>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2" name="61 Paralelogramo"/>
          <p:cNvSpPr/>
          <p:nvPr/>
        </p:nvSpPr>
        <p:spPr>
          <a:xfrm>
            <a:off x="5715008" y="4125526"/>
            <a:ext cx="1071570" cy="589364"/>
          </a:xfrm>
          <a:prstGeom prst="parallelogram">
            <a:avLst>
              <a:gd name="adj" fmla="val 73995"/>
            </a:avLst>
          </a:prstGeom>
          <a:gradFill flip="none" rotWithShape="1">
            <a:gsLst>
              <a:gs pos="0">
                <a:schemeClr val="tx1"/>
              </a:gs>
              <a:gs pos="50000">
                <a:srgbClr val="0070C0">
                  <a:shade val="67500"/>
                  <a:satMod val="115000"/>
                </a:srgbClr>
              </a:gs>
              <a:gs pos="100000">
                <a:srgbClr val="0070C0">
                  <a:shade val="100000"/>
                  <a:satMod val="115000"/>
                </a:srgbClr>
              </a:gs>
            </a:gsLst>
            <a:path path="shape">
              <a:fillToRect l="50000" t="50000" r="50000" b="50000"/>
            </a:path>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3" name="62 Paralelogramo"/>
          <p:cNvSpPr/>
          <p:nvPr/>
        </p:nvSpPr>
        <p:spPr>
          <a:xfrm>
            <a:off x="1500166" y="4125526"/>
            <a:ext cx="1071570" cy="589364"/>
          </a:xfrm>
          <a:prstGeom prst="parallelogram">
            <a:avLst>
              <a:gd name="adj" fmla="val 73995"/>
            </a:avLst>
          </a:prstGeom>
          <a:gradFill flip="none" rotWithShape="1">
            <a:gsLst>
              <a:gs pos="0">
                <a:schemeClr val="tx1"/>
              </a:gs>
              <a:gs pos="50000">
                <a:srgbClr val="0070C0">
                  <a:shade val="67500"/>
                  <a:satMod val="115000"/>
                </a:srgbClr>
              </a:gs>
              <a:gs pos="100000">
                <a:srgbClr val="0070C0">
                  <a:shade val="100000"/>
                  <a:satMod val="115000"/>
                </a:srgbClr>
              </a:gs>
            </a:gsLst>
            <a:path path="shape">
              <a:fillToRect l="50000" t="50000" r="50000" b="50000"/>
            </a:path>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4" name="63 Paralelogramo"/>
          <p:cNvSpPr/>
          <p:nvPr/>
        </p:nvSpPr>
        <p:spPr>
          <a:xfrm flipH="1">
            <a:off x="500034" y="4125526"/>
            <a:ext cx="1071570" cy="589364"/>
          </a:xfrm>
          <a:prstGeom prst="parallelogram">
            <a:avLst>
              <a:gd name="adj" fmla="val 73995"/>
            </a:avLst>
          </a:prstGeom>
          <a:gradFill flip="none" rotWithShape="1">
            <a:gsLst>
              <a:gs pos="0">
                <a:schemeClr val="tx1"/>
              </a:gs>
              <a:gs pos="50000">
                <a:srgbClr val="0070C0">
                  <a:shade val="67500"/>
                  <a:satMod val="115000"/>
                </a:srgbClr>
              </a:gs>
              <a:gs pos="100000">
                <a:srgbClr val="0070C0">
                  <a:shade val="100000"/>
                  <a:satMod val="115000"/>
                </a:srgbClr>
              </a:gs>
            </a:gsLst>
            <a:path path="shape">
              <a:fillToRect l="50000" t="50000" r="50000" b="50000"/>
            </a:path>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5" name="64 Paralelogramo"/>
          <p:cNvSpPr/>
          <p:nvPr/>
        </p:nvSpPr>
        <p:spPr>
          <a:xfrm flipH="1">
            <a:off x="6715140" y="4125526"/>
            <a:ext cx="1071570" cy="589364"/>
          </a:xfrm>
          <a:prstGeom prst="parallelogram">
            <a:avLst>
              <a:gd name="adj" fmla="val 73995"/>
            </a:avLst>
          </a:prstGeom>
          <a:gradFill flip="none" rotWithShape="1">
            <a:gsLst>
              <a:gs pos="0">
                <a:schemeClr val="tx1"/>
              </a:gs>
              <a:gs pos="50000">
                <a:srgbClr val="0070C0">
                  <a:shade val="67500"/>
                  <a:satMod val="115000"/>
                </a:srgbClr>
              </a:gs>
              <a:gs pos="100000">
                <a:srgbClr val="0070C0">
                  <a:shade val="100000"/>
                  <a:satMod val="115000"/>
                </a:srgbClr>
              </a:gs>
            </a:gsLst>
            <a:path path="shape">
              <a:fillToRect l="50000" t="50000" r="50000" b="50000"/>
            </a:path>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6" name="65 Paralelogramo"/>
          <p:cNvSpPr/>
          <p:nvPr/>
        </p:nvSpPr>
        <p:spPr>
          <a:xfrm>
            <a:off x="7786710" y="4125526"/>
            <a:ext cx="1071570" cy="589364"/>
          </a:xfrm>
          <a:prstGeom prst="parallelogram">
            <a:avLst>
              <a:gd name="adj" fmla="val 73995"/>
            </a:avLst>
          </a:prstGeom>
          <a:gradFill flip="none" rotWithShape="1">
            <a:gsLst>
              <a:gs pos="0">
                <a:schemeClr val="tx1"/>
              </a:gs>
              <a:gs pos="50000">
                <a:srgbClr val="0070C0">
                  <a:shade val="67500"/>
                  <a:satMod val="115000"/>
                </a:srgbClr>
              </a:gs>
              <a:gs pos="100000">
                <a:srgbClr val="0070C0">
                  <a:shade val="100000"/>
                  <a:satMod val="115000"/>
                </a:srgbClr>
              </a:gs>
            </a:gsLst>
            <a:path path="shape">
              <a:fillToRect l="50000" t="50000" r="50000" b="50000"/>
            </a:path>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7" name="66 Rectángulo"/>
          <p:cNvSpPr/>
          <p:nvPr/>
        </p:nvSpPr>
        <p:spPr>
          <a:xfrm>
            <a:off x="-500098" y="-357208"/>
            <a:ext cx="10001320" cy="6072230"/>
          </a:xfrm>
          <a:prstGeom prst="rect">
            <a:avLst/>
          </a:prstGeom>
          <a:gradFill flip="none" rotWithShape="1">
            <a:gsLst>
              <a:gs pos="0">
                <a:srgbClr val="3399FF"/>
              </a:gs>
              <a:gs pos="16000">
                <a:srgbClr val="00CCCC"/>
              </a:gs>
              <a:gs pos="47000">
                <a:srgbClr val="9999FF"/>
              </a:gs>
              <a:gs pos="60001">
                <a:srgbClr val="2E6792"/>
              </a:gs>
              <a:gs pos="71001">
                <a:srgbClr val="3333CC"/>
              </a:gs>
              <a:gs pos="81000">
                <a:srgbClr val="1170FF"/>
              </a:gs>
              <a:gs pos="100000">
                <a:srgbClr val="006699"/>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advTm="17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67"/>
                                        </p:tgtEl>
                                        <p:attrNameLst>
                                          <p:attrName>style.opacity</p:attrName>
                                        </p:attrNameLst>
                                      </p:cBhvr>
                                      <p:to>
                                        <p:strVal val="0"/>
                                      </p:to>
                                    </p:set>
                                    <p:animEffect filter="image" prLst="opacity: 0">
                                      <p:cBhvr rctx="IE">
                                        <p:cTn id="7" dur="indefinite"/>
                                        <p:tgtEl>
                                          <p:spTgt spid="67"/>
                                        </p:tgtEl>
                                      </p:cBhvr>
                                    </p:animEffect>
                                  </p:childTnLst>
                                </p:cTn>
                              </p:par>
                              <p:par>
                                <p:cTn id="8" presetID="2" presetClass="entr" presetSubtype="4" fill="hold" grpId="0" nodeType="withEffect">
                                  <p:stCondLst>
                                    <p:cond delay="0"/>
                                  </p:stCondLst>
                                  <p:childTnLst>
                                    <p:set>
                                      <p:cBhvr>
                                        <p:cTn id="9" dur="1" fill="hold">
                                          <p:stCondLst>
                                            <p:cond delay="0"/>
                                          </p:stCondLst>
                                        </p:cTn>
                                        <p:tgtEl>
                                          <p:spTgt spid="3"/>
                                        </p:tgtEl>
                                        <p:attrNameLst>
                                          <p:attrName>style.visibility</p:attrName>
                                        </p:attrNameLst>
                                      </p:cBhvr>
                                      <p:to>
                                        <p:strVal val="visible"/>
                                      </p:to>
                                    </p:set>
                                    <p:anim calcmode="lin" valueType="num">
                                      <p:cBhvr additive="base">
                                        <p:cTn id="10" dur="3000" fill="hold"/>
                                        <p:tgtEl>
                                          <p:spTgt spid="3"/>
                                        </p:tgtEl>
                                        <p:attrNameLst>
                                          <p:attrName>ppt_x</p:attrName>
                                        </p:attrNameLst>
                                      </p:cBhvr>
                                      <p:tavLst>
                                        <p:tav tm="0">
                                          <p:val>
                                            <p:strVal val="#ppt_x"/>
                                          </p:val>
                                        </p:tav>
                                        <p:tav tm="100000">
                                          <p:val>
                                            <p:strVal val="#ppt_x"/>
                                          </p:val>
                                        </p:tav>
                                      </p:tavLst>
                                    </p:anim>
                                    <p:anim calcmode="lin" valueType="num">
                                      <p:cBhvr additive="base">
                                        <p:cTn id="11" dur="3000" fill="hold"/>
                                        <p:tgtEl>
                                          <p:spTgt spid="3"/>
                                        </p:tgtEl>
                                        <p:attrNameLst>
                                          <p:attrName>ppt_y</p:attrName>
                                        </p:attrNameLst>
                                      </p:cBhvr>
                                      <p:tavLst>
                                        <p:tav tm="0">
                                          <p:val>
                                            <p:strVal val="1+#ppt_h/2"/>
                                          </p:val>
                                        </p:tav>
                                        <p:tav tm="100000">
                                          <p:val>
                                            <p:strVal val="#ppt_y"/>
                                          </p:val>
                                        </p:tav>
                                      </p:tavLst>
                                    </p:anim>
                                  </p:childTnLst>
                                </p:cTn>
                              </p:par>
                              <p:par>
                                <p:cTn id="12" presetID="2" presetClass="entr" presetSubtype="4" fill="hold" grpId="0" nodeType="withEffect">
                                  <p:stCondLst>
                                    <p:cond delay="0"/>
                                  </p:stCondLst>
                                  <p:childTnLst>
                                    <p:set>
                                      <p:cBhvr>
                                        <p:cTn id="13" dur="1" fill="hold">
                                          <p:stCondLst>
                                            <p:cond delay="0"/>
                                          </p:stCondLst>
                                        </p:cTn>
                                        <p:tgtEl>
                                          <p:spTgt spid="4"/>
                                        </p:tgtEl>
                                        <p:attrNameLst>
                                          <p:attrName>style.visibility</p:attrName>
                                        </p:attrNameLst>
                                      </p:cBhvr>
                                      <p:to>
                                        <p:strVal val="visible"/>
                                      </p:to>
                                    </p:set>
                                    <p:anim calcmode="lin" valueType="num">
                                      <p:cBhvr additive="base">
                                        <p:cTn id="14" dur="3000" fill="hold"/>
                                        <p:tgtEl>
                                          <p:spTgt spid="4"/>
                                        </p:tgtEl>
                                        <p:attrNameLst>
                                          <p:attrName>ppt_x</p:attrName>
                                        </p:attrNameLst>
                                      </p:cBhvr>
                                      <p:tavLst>
                                        <p:tav tm="0">
                                          <p:val>
                                            <p:strVal val="#ppt_x"/>
                                          </p:val>
                                        </p:tav>
                                        <p:tav tm="100000">
                                          <p:val>
                                            <p:strVal val="#ppt_x"/>
                                          </p:val>
                                        </p:tav>
                                      </p:tavLst>
                                    </p:anim>
                                    <p:anim calcmode="lin" valueType="num">
                                      <p:cBhvr additive="base">
                                        <p:cTn id="15" dur="3000" fill="hold"/>
                                        <p:tgtEl>
                                          <p:spTgt spid="4"/>
                                        </p:tgtEl>
                                        <p:attrNameLst>
                                          <p:attrName>ppt_y</p:attrName>
                                        </p:attrNameLst>
                                      </p:cBhvr>
                                      <p:tavLst>
                                        <p:tav tm="0">
                                          <p:val>
                                            <p:strVal val="1+#ppt_h/2"/>
                                          </p:val>
                                        </p:tav>
                                        <p:tav tm="100000">
                                          <p:val>
                                            <p:strVal val="#ppt_y"/>
                                          </p:val>
                                        </p:tav>
                                      </p:tavLst>
                                    </p:anim>
                                  </p:childTnLst>
                                </p:cTn>
                              </p:par>
                              <p:par>
                                <p:cTn id="16" presetID="2" presetClass="entr" presetSubtype="4" fill="hold" grpId="0" nodeType="withEffect">
                                  <p:stCondLst>
                                    <p:cond delay="0"/>
                                  </p:stCondLst>
                                  <p:childTnLst>
                                    <p:set>
                                      <p:cBhvr>
                                        <p:cTn id="17" dur="1" fill="hold">
                                          <p:stCondLst>
                                            <p:cond delay="0"/>
                                          </p:stCondLst>
                                        </p:cTn>
                                        <p:tgtEl>
                                          <p:spTgt spid="5"/>
                                        </p:tgtEl>
                                        <p:attrNameLst>
                                          <p:attrName>style.visibility</p:attrName>
                                        </p:attrNameLst>
                                      </p:cBhvr>
                                      <p:to>
                                        <p:strVal val="visible"/>
                                      </p:to>
                                    </p:set>
                                    <p:anim calcmode="lin" valueType="num">
                                      <p:cBhvr additive="base">
                                        <p:cTn id="18" dur="3000" fill="hold"/>
                                        <p:tgtEl>
                                          <p:spTgt spid="5"/>
                                        </p:tgtEl>
                                        <p:attrNameLst>
                                          <p:attrName>ppt_x</p:attrName>
                                        </p:attrNameLst>
                                      </p:cBhvr>
                                      <p:tavLst>
                                        <p:tav tm="0">
                                          <p:val>
                                            <p:strVal val="#ppt_x"/>
                                          </p:val>
                                        </p:tav>
                                        <p:tav tm="100000">
                                          <p:val>
                                            <p:strVal val="#ppt_x"/>
                                          </p:val>
                                        </p:tav>
                                      </p:tavLst>
                                    </p:anim>
                                    <p:anim calcmode="lin" valueType="num">
                                      <p:cBhvr additive="base">
                                        <p:cTn id="19" dur="3000" fill="hold"/>
                                        <p:tgtEl>
                                          <p:spTgt spid="5"/>
                                        </p:tgtEl>
                                        <p:attrNameLst>
                                          <p:attrName>ppt_y</p:attrName>
                                        </p:attrNameLst>
                                      </p:cBhvr>
                                      <p:tavLst>
                                        <p:tav tm="0">
                                          <p:val>
                                            <p:strVal val="1+#ppt_h/2"/>
                                          </p:val>
                                        </p:tav>
                                        <p:tav tm="100000">
                                          <p:val>
                                            <p:strVal val="#ppt_y"/>
                                          </p:val>
                                        </p:tav>
                                      </p:tavLst>
                                    </p:anim>
                                  </p:childTnLst>
                                </p:cTn>
                              </p:par>
                              <p:par>
                                <p:cTn id="20" presetID="2" presetClass="entr" presetSubtype="4" fill="hold" grpId="0" nodeType="withEffect">
                                  <p:stCondLst>
                                    <p:cond delay="0"/>
                                  </p:stCondLst>
                                  <p:childTnLst>
                                    <p:set>
                                      <p:cBhvr>
                                        <p:cTn id="21" dur="1" fill="hold">
                                          <p:stCondLst>
                                            <p:cond delay="0"/>
                                          </p:stCondLst>
                                        </p:cTn>
                                        <p:tgtEl>
                                          <p:spTgt spid="6"/>
                                        </p:tgtEl>
                                        <p:attrNameLst>
                                          <p:attrName>style.visibility</p:attrName>
                                        </p:attrNameLst>
                                      </p:cBhvr>
                                      <p:to>
                                        <p:strVal val="visible"/>
                                      </p:to>
                                    </p:set>
                                    <p:anim calcmode="lin" valueType="num">
                                      <p:cBhvr additive="base">
                                        <p:cTn id="22" dur="3000" fill="hold"/>
                                        <p:tgtEl>
                                          <p:spTgt spid="6"/>
                                        </p:tgtEl>
                                        <p:attrNameLst>
                                          <p:attrName>ppt_x</p:attrName>
                                        </p:attrNameLst>
                                      </p:cBhvr>
                                      <p:tavLst>
                                        <p:tav tm="0">
                                          <p:val>
                                            <p:strVal val="#ppt_x"/>
                                          </p:val>
                                        </p:tav>
                                        <p:tav tm="100000">
                                          <p:val>
                                            <p:strVal val="#ppt_x"/>
                                          </p:val>
                                        </p:tav>
                                      </p:tavLst>
                                    </p:anim>
                                    <p:anim calcmode="lin" valueType="num">
                                      <p:cBhvr additive="base">
                                        <p:cTn id="23" dur="3000" fill="hold"/>
                                        <p:tgtEl>
                                          <p:spTgt spid="6"/>
                                        </p:tgtEl>
                                        <p:attrNameLst>
                                          <p:attrName>ppt_y</p:attrName>
                                        </p:attrNameLst>
                                      </p:cBhvr>
                                      <p:tavLst>
                                        <p:tav tm="0">
                                          <p:val>
                                            <p:strVal val="1+#ppt_h/2"/>
                                          </p:val>
                                        </p:tav>
                                        <p:tav tm="100000">
                                          <p:val>
                                            <p:strVal val="#ppt_y"/>
                                          </p:val>
                                        </p:tav>
                                      </p:tavLst>
                                    </p:anim>
                                  </p:childTnLst>
                                </p:cTn>
                              </p:par>
                              <p:par>
                                <p:cTn id="24" presetID="2" presetClass="entr" presetSubtype="4" fill="hold" grpId="0" nodeType="withEffect">
                                  <p:stCondLst>
                                    <p:cond delay="0"/>
                                  </p:stCondLst>
                                  <p:childTnLst>
                                    <p:set>
                                      <p:cBhvr>
                                        <p:cTn id="25" dur="1" fill="hold">
                                          <p:stCondLst>
                                            <p:cond delay="0"/>
                                          </p:stCondLst>
                                        </p:cTn>
                                        <p:tgtEl>
                                          <p:spTgt spid="7"/>
                                        </p:tgtEl>
                                        <p:attrNameLst>
                                          <p:attrName>style.visibility</p:attrName>
                                        </p:attrNameLst>
                                      </p:cBhvr>
                                      <p:to>
                                        <p:strVal val="visible"/>
                                      </p:to>
                                    </p:set>
                                    <p:anim calcmode="lin" valueType="num">
                                      <p:cBhvr additive="base">
                                        <p:cTn id="26" dur="3000" fill="hold"/>
                                        <p:tgtEl>
                                          <p:spTgt spid="7"/>
                                        </p:tgtEl>
                                        <p:attrNameLst>
                                          <p:attrName>ppt_x</p:attrName>
                                        </p:attrNameLst>
                                      </p:cBhvr>
                                      <p:tavLst>
                                        <p:tav tm="0">
                                          <p:val>
                                            <p:strVal val="#ppt_x"/>
                                          </p:val>
                                        </p:tav>
                                        <p:tav tm="100000">
                                          <p:val>
                                            <p:strVal val="#ppt_x"/>
                                          </p:val>
                                        </p:tav>
                                      </p:tavLst>
                                    </p:anim>
                                    <p:anim calcmode="lin" valueType="num">
                                      <p:cBhvr additive="base">
                                        <p:cTn id="27" dur="3000" fill="hold"/>
                                        <p:tgtEl>
                                          <p:spTgt spid="7"/>
                                        </p:tgtEl>
                                        <p:attrNameLst>
                                          <p:attrName>ppt_y</p:attrName>
                                        </p:attrNameLst>
                                      </p:cBhvr>
                                      <p:tavLst>
                                        <p:tav tm="0">
                                          <p:val>
                                            <p:strVal val="1+#ppt_h/2"/>
                                          </p:val>
                                        </p:tav>
                                        <p:tav tm="100000">
                                          <p:val>
                                            <p:strVal val="#ppt_y"/>
                                          </p:val>
                                        </p:tav>
                                      </p:tavLst>
                                    </p:anim>
                                  </p:childTnLst>
                                </p:cTn>
                              </p:par>
                              <p:par>
                                <p:cTn id="28" presetID="2" presetClass="entr" presetSubtype="4" fill="hold" grpId="0" nodeType="withEffect">
                                  <p:stCondLst>
                                    <p:cond delay="0"/>
                                  </p:stCondLst>
                                  <p:childTnLst>
                                    <p:set>
                                      <p:cBhvr>
                                        <p:cTn id="29" dur="1" fill="hold">
                                          <p:stCondLst>
                                            <p:cond delay="0"/>
                                          </p:stCondLst>
                                        </p:cTn>
                                        <p:tgtEl>
                                          <p:spTgt spid="8"/>
                                        </p:tgtEl>
                                        <p:attrNameLst>
                                          <p:attrName>style.visibility</p:attrName>
                                        </p:attrNameLst>
                                      </p:cBhvr>
                                      <p:to>
                                        <p:strVal val="visible"/>
                                      </p:to>
                                    </p:set>
                                    <p:anim calcmode="lin" valueType="num">
                                      <p:cBhvr additive="base">
                                        <p:cTn id="30" dur="3000" fill="hold"/>
                                        <p:tgtEl>
                                          <p:spTgt spid="8"/>
                                        </p:tgtEl>
                                        <p:attrNameLst>
                                          <p:attrName>ppt_x</p:attrName>
                                        </p:attrNameLst>
                                      </p:cBhvr>
                                      <p:tavLst>
                                        <p:tav tm="0">
                                          <p:val>
                                            <p:strVal val="#ppt_x"/>
                                          </p:val>
                                        </p:tav>
                                        <p:tav tm="100000">
                                          <p:val>
                                            <p:strVal val="#ppt_x"/>
                                          </p:val>
                                        </p:tav>
                                      </p:tavLst>
                                    </p:anim>
                                    <p:anim calcmode="lin" valueType="num">
                                      <p:cBhvr additive="base">
                                        <p:cTn id="31" dur="3000" fill="hold"/>
                                        <p:tgtEl>
                                          <p:spTgt spid="8"/>
                                        </p:tgtEl>
                                        <p:attrNameLst>
                                          <p:attrName>ppt_y</p:attrName>
                                        </p:attrNameLst>
                                      </p:cBhvr>
                                      <p:tavLst>
                                        <p:tav tm="0">
                                          <p:val>
                                            <p:strVal val="1+#ppt_h/2"/>
                                          </p:val>
                                        </p:tav>
                                        <p:tav tm="100000">
                                          <p:val>
                                            <p:strVal val="#ppt_y"/>
                                          </p:val>
                                        </p:tav>
                                      </p:tavLst>
                                    </p:anim>
                                  </p:childTnLst>
                                </p:cTn>
                              </p:par>
                              <p:par>
                                <p:cTn id="32" presetID="2" presetClass="entr" presetSubtype="4" fill="hold" grpId="0" nodeType="withEffect">
                                  <p:stCondLst>
                                    <p:cond delay="0"/>
                                  </p:stCondLst>
                                  <p:childTnLst>
                                    <p:set>
                                      <p:cBhvr>
                                        <p:cTn id="33" dur="1" fill="hold">
                                          <p:stCondLst>
                                            <p:cond delay="0"/>
                                          </p:stCondLst>
                                        </p:cTn>
                                        <p:tgtEl>
                                          <p:spTgt spid="9"/>
                                        </p:tgtEl>
                                        <p:attrNameLst>
                                          <p:attrName>style.visibility</p:attrName>
                                        </p:attrNameLst>
                                      </p:cBhvr>
                                      <p:to>
                                        <p:strVal val="visible"/>
                                      </p:to>
                                    </p:set>
                                    <p:anim calcmode="lin" valueType="num">
                                      <p:cBhvr additive="base">
                                        <p:cTn id="34" dur="3000" fill="hold"/>
                                        <p:tgtEl>
                                          <p:spTgt spid="9"/>
                                        </p:tgtEl>
                                        <p:attrNameLst>
                                          <p:attrName>ppt_x</p:attrName>
                                        </p:attrNameLst>
                                      </p:cBhvr>
                                      <p:tavLst>
                                        <p:tav tm="0">
                                          <p:val>
                                            <p:strVal val="#ppt_x"/>
                                          </p:val>
                                        </p:tav>
                                        <p:tav tm="100000">
                                          <p:val>
                                            <p:strVal val="#ppt_x"/>
                                          </p:val>
                                        </p:tav>
                                      </p:tavLst>
                                    </p:anim>
                                    <p:anim calcmode="lin" valueType="num">
                                      <p:cBhvr additive="base">
                                        <p:cTn id="35" dur="3000" fill="hold"/>
                                        <p:tgtEl>
                                          <p:spTgt spid="9"/>
                                        </p:tgtEl>
                                        <p:attrNameLst>
                                          <p:attrName>ppt_y</p:attrName>
                                        </p:attrNameLst>
                                      </p:cBhvr>
                                      <p:tavLst>
                                        <p:tav tm="0">
                                          <p:val>
                                            <p:strVal val="1+#ppt_h/2"/>
                                          </p:val>
                                        </p:tav>
                                        <p:tav tm="100000">
                                          <p:val>
                                            <p:strVal val="#ppt_y"/>
                                          </p:val>
                                        </p:tav>
                                      </p:tavLst>
                                    </p:anim>
                                  </p:childTnLst>
                                </p:cTn>
                              </p:par>
                              <p:par>
                                <p:cTn id="36" presetID="2" presetClass="entr" presetSubtype="4" fill="hold" grpId="0" nodeType="withEffect">
                                  <p:stCondLst>
                                    <p:cond delay="0"/>
                                  </p:stCondLst>
                                  <p:childTnLst>
                                    <p:set>
                                      <p:cBhvr>
                                        <p:cTn id="37" dur="1" fill="hold">
                                          <p:stCondLst>
                                            <p:cond delay="0"/>
                                          </p:stCondLst>
                                        </p:cTn>
                                        <p:tgtEl>
                                          <p:spTgt spid="10"/>
                                        </p:tgtEl>
                                        <p:attrNameLst>
                                          <p:attrName>style.visibility</p:attrName>
                                        </p:attrNameLst>
                                      </p:cBhvr>
                                      <p:to>
                                        <p:strVal val="visible"/>
                                      </p:to>
                                    </p:set>
                                    <p:anim calcmode="lin" valueType="num">
                                      <p:cBhvr additive="base">
                                        <p:cTn id="38" dur="3000" fill="hold"/>
                                        <p:tgtEl>
                                          <p:spTgt spid="10"/>
                                        </p:tgtEl>
                                        <p:attrNameLst>
                                          <p:attrName>ppt_x</p:attrName>
                                        </p:attrNameLst>
                                      </p:cBhvr>
                                      <p:tavLst>
                                        <p:tav tm="0">
                                          <p:val>
                                            <p:strVal val="#ppt_x"/>
                                          </p:val>
                                        </p:tav>
                                        <p:tav tm="100000">
                                          <p:val>
                                            <p:strVal val="#ppt_x"/>
                                          </p:val>
                                        </p:tav>
                                      </p:tavLst>
                                    </p:anim>
                                    <p:anim calcmode="lin" valueType="num">
                                      <p:cBhvr additive="base">
                                        <p:cTn id="39" dur="3000" fill="hold"/>
                                        <p:tgtEl>
                                          <p:spTgt spid="10"/>
                                        </p:tgtEl>
                                        <p:attrNameLst>
                                          <p:attrName>ppt_y</p:attrName>
                                        </p:attrNameLst>
                                      </p:cBhvr>
                                      <p:tavLst>
                                        <p:tav tm="0">
                                          <p:val>
                                            <p:strVal val="1+#ppt_h/2"/>
                                          </p:val>
                                        </p:tav>
                                        <p:tav tm="100000">
                                          <p:val>
                                            <p:strVal val="#ppt_y"/>
                                          </p:val>
                                        </p:tav>
                                      </p:tavLst>
                                    </p:anim>
                                  </p:childTnLst>
                                </p:cTn>
                              </p:par>
                              <p:par>
                                <p:cTn id="40" presetID="2" presetClass="entr" presetSubtype="4" fill="hold" grpId="0" nodeType="withEffect">
                                  <p:stCondLst>
                                    <p:cond delay="0"/>
                                  </p:stCondLst>
                                  <p:childTnLst>
                                    <p:set>
                                      <p:cBhvr>
                                        <p:cTn id="41" dur="1" fill="hold">
                                          <p:stCondLst>
                                            <p:cond delay="0"/>
                                          </p:stCondLst>
                                        </p:cTn>
                                        <p:tgtEl>
                                          <p:spTgt spid="11"/>
                                        </p:tgtEl>
                                        <p:attrNameLst>
                                          <p:attrName>style.visibility</p:attrName>
                                        </p:attrNameLst>
                                      </p:cBhvr>
                                      <p:to>
                                        <p:strVal val="visible"/>
                                      </p:to>
                                    </p:set>
                                    <p:anim calcmode="lin" valueType="num">
                                      <p:cBhvr additive="base">
                                        <p:cTn id="42" dur="3000" fill="hold"/>
                                        <p:tgtEl>
                                          <p:spTgt spid="11"/>
                                        </p:tgtEl>
                                        <p:attrNameLst>
                                          <p:attrName>ppt_x</p:attrName>
                                        </p:attrNameLst>
                                      </p:cBhvr>
                                      <p:tavLst>
                                        <p:tav tm="0">
                                          <p:val>
                                            <p:strVal val="#ppt_x"/>
                                          </p:val>
                                        </p:tav>
                                        <p:tav tm="100000">
                                          <p:val>
                                            <p:strVal val="#ppt_x"/>
                                          </p:val>
                                        </p:tav>
                                      </p:tavLst>
                                    </p:anim>
                                    <p:anim calcmode="lin" valueType="num">
                                      <p:cBhvr additive="base">
                                        <p:cTn id="43" dur="3000" fill="hold"/>
                                        <p:tgtEl>
                                          <p:spTgt spid="11"/>
                                        </p:tgtEl>
                                        <p:attrNameLst>
                                          <p:attrName>ppt_y</p:attrName>
                                        </p:attrNameLst>
                                      </p:cBhvr>
                                      <p:tavLst>
                                        <p:tav tm="0">
                                          <p:val>
                                            <p:strVal val="1+#ppt_h/2"/>
                                          </p:val>
                                        </p:tav>
                                        <p:tav tm="100000">
                                          <p:val>
                                            <p:strVal val="#ppt_y"/>
                                          </p:val>
                                        </p:tav>
                                      </p:tavLst>
                                    </p:anim>
                                  </p:childTnLst>
                                </p:cTn>
                              </p:par>
                              <p:par>
                                <p:cTn id="44" presetID="2" presetClass="entr" presetSubtype="4" fill="hold" grpId="0" nodeType="withEffect">
                                  <p:stCondLst>
                                    <p:cond delay="0"/>
                                  </p:stCondLst>
                                  <p:childTnLst>
                                    <p:set>
                                      <p:cBhvr>
                                        <p:cTn id="45" dur="1" fill="hold">
                                          <p:stCondLst>
                                            <p:cond delay="0"/>
                                          </p:stCondLst>
                                        </p:cTn>
                                        <p:tgtEl>
                                          <p:spTgt spid="12"/>
                                        </p:tgtEl>
                                        <p:attrNameLst>
                                          <p:attrName>style.visibility</p:attrName>
                                        </p:attrNameLst>
                                      </p:cBhvr>
                                      <p:to>
                                        <p:strVal val="visible"/>
                                      </p:to>
                                    </p:set>
                                    <p:anim calcmode="lin" valueType="num">
                                      <p:cBhvr additive="base">
                                        <p:cTn id="46" dur="3000" fill="hold"/>
                                        <p:tgtEl>
                                          <p:spTgt spid="12"/>
                                        </p:tgtEl>
                                        <p:attrNameLst>
                                          <p:attrName>ppt_x</p:attrName>
                                        </p:attrNameLst>
                                      </p:cBhvr>
                                      <p:tavLst>
                                        <p:tav tm="0">
                                          <p:val>
                                            <p:strVal val="#ppt_x"/>
                                          </p:val>
                                        </p:tav>
                                        <p:tav tm="100000">
                                          <p:val>
                                            <p:strVal val="#ppt_x"/>
                                          </p:val>
                                        </p:tav>
                                      </p:tavLst>
                                    </p:anim>
                                    <p:anim calcmode="lin" valueType="num">
                                      <p:cBhvr additive="base">
                                        <p:cTn id="47" dur="3000" fill="hold"/>
                                        <p:tgtEl>
                                          <p:spTgt spid="12"/>
                                        </p:tgtEl>
                                        <p:attrNameLst>
                                          <p:attrName>ppt_y</p:attrName>
                                        </p:attrNameLst>
                                      </p:cBhvr>
                                      <p:tavLst>
                                        <p:tav tm="0">
                                          <p:val>
                                            <p:strVal val="1+#ppt_h/2"/>
                                          </p:val>
                                        </p:tav>
                                        <p:tav tm="100000">
                                          <p:val>
                                            <p:strVal val="#ppt_y"/>
                                          </p:val>
                                        </p:tav>
                                      </p:tavLst>
                                    </p:anim>
                                  </p:childTnLst>
                                </p:cTn>
                              </p:par>
                              <p:par>
                                <p:cTn id="48" presetID="2" presetClass="entr" presetSubtype="4" fill="hold" grpId="0" nodeType="withEffect">
                                  <p:stCondLst>
                                    <p:cond delay="0"/>
                                  </p:stCondLst>
                                  <p:childTnLst>
                                    <p:set>
                                      <p:cBhvr>
                                        <p:cTn id="49" dur="1" fill="hold">
                                          <p:stCondLst>
                                            <p:cond delay="0"/>
                                          </p:stCondLst>
                                        </p:cTn>
                                        <p:tgtEl>
                                          <p:spTgt spid="13"/>
                                        </p:tgtEl>
                                        <p:attrNameLst>
                                          <p:attrName>style.visibility</p:attrName>
                                        </p:attrNameLst>
                                      </p:cBhvr>
                                      <p:to>
                                        <p:strVal val="visible"/>
                                      </p:to>
                                    </p:set>
                                    <p:anim calcmode="lin" valueType="num">
                                      <p:cBhvr additive="base">
                                        <p:cTn id="50" dur="3000" fill="hold"/>
                                        <p:tgtEl>
                                          <p:spTgt spid="13"/>
                                        </p:tgtEl>
                                        <p:attrNameLst>
                                          <p:attrName>ppt_x</p:attrName>
                                        </p:attrNameLst>
                                      </p:cBhvr>
                                      <p:tavLst>
                                        <p:tav tm="0">
                                          <p:val>
                                            <p:strVal val="#ppt_x"/>
                                          </p:val>
                                        </p:tav>
                                        <p:tav tm="100000">
                                          <p:val>
                                            <p:strVal val="#ppt_x"/>
                                          </p:val>
                                        </p:tav>
                                      </p:tavLst>
                                    </p:anim>
                                    <p:anim calcmode="lin" valueType="num">
                                      <p:cBhvr additive="base">
                                        <p:cTn id="51" dur="3000" fill="hold"/>
                                        <p:tgtEl>
                                          <p:spTgt spid="13"/>
                                        </p:tgtEl>
                                        <p:attrNameLst>
                                          <p:attrName>ppt_y</p:attrName>
                                        </p:attrNameLst>
                                      </p:cBhvr>
                                      <p:tavLst>
                                        <p:tav tm="0">
                                          <p:val>
                                            <p:strVal val="1+#ppt_h/2"/>
                                          </p:val>
                                        </p:tav>
                                        <p:tav tm="100000">
                                          <p:val>
                                            <p:strVal val="#ppt_y"/>
                                          </p:val>
                                        </p:tav>
                                      </p:tavLst>
                                    </p:anim>
                                  </p:childTnLst>
                                </p:cTn>
                              </p:par>
                              <p:par>
                                <p:cTn id="52" presetID="2" presetClass="entr" presetSubtype="4" fill="hold" grpId="0" nodeType="withEffect">
                                  <p:stCondLst>
                                    <p:cond delay="0"/>
                                  </p:stCondLst>
                                  <p:childTnLst>
                                    <p:set>
                                      <p:cBhvr>
                                        <p:cTn id="53" dur="1" fill="hold">
                                          <p:stCondLst>
                                            <p:cond delay="0"/>
                                          </p:stCondLst>
                                        </p:cTn>
                                        <p:tgtEl>
                                          <p:spTgt spid="14"/>
                                        </p:tgtEl>
                                        <p:attrNameLst>
                                          <p:attrName>style.visibility</p:attrName>
                                        </p:attrNameLst>
                                      </p:cBhvr>
                                      <p:to>
                                        <p:strVal val="visible"/>
                                      </p:to>
                                    </p:set>
                                    <p:anim calcmode="lin" valueType="num">
                                      <p:cBhvr additive="base">
                                        <p:cTn id="54" dur="3000" fill="hold"/>
                                        <p:tgtEl>
                                          <p:spTgt spid="14"/>
                                        </p:tgtEl>
                                        <p:attrNameLst>
                                          <p:attrName>ppt_x</p:attrName>
                                        </p:attrNameLst>
                                      </p:cBhvr>
                                      <p:tavLst>
                                        <p:tav tm="0">
                                          <p:val>
                                            <p:strVal val="#ppt_x"/>
                                          </p:val>
                                        </p:tav>
                                        <p:tav tm="100000">
                                          <p:val>
                                            <p:strVal val="#ppt_x"/>
                                          </p:val>
                                        </p:tav>
                                      </p:tavLst>
                                    </p:anim>
                                    <p:anim calcmode="lin" valueType="num">
                                      <p:cBhvr additive="base">
                                        <p:cTn id="55" dur="3000" fill="hold"/>
                                        <p:tgtEl>
                                          <p:spTgt spid="14"/>
                                        </p:tgtEl>
                                        <p:attrNameLst>
                                          <p:attrName>ppt_y</p:attrName>
                                        </p:attrNameLst>
                                      </p:cBhvr>
                                      <p:tavLst>
                                        <p:tav tm="0">
                                          <p:val>
                                            <p:strVal val="1+#ppt_h/2"/>
                                          </p:val>
                                        </p:tav>
                                        <p:tav tm="100000">
                                          <p:val>
                                            <p:strVal val="#ppt_y"/>
                                          </p:val>
                                        </p:tav>
                                      </p:tavLst>
                                    </p:anim>
                                  </p:childTnLst>
                                </p:cTn>
                              </p:par>
                              <p:par>
                                <p:cTn id="56" presetID="2" presetClass="entr" presetSubtype="4" fill="hold" grpId="0" nodeType="withEffect">
                                  <p:stCondLst>
                                    <p:cond delay="0"/>
                                  </p:stCondLst>
                                  <p:childTnLst>
                                    <p:set>
                                      <p:cBhvr>
                                        <p:cTn id="57" dur="1" fill="hold">
                                          <p:stCondLst>
                                            <p:cond delay="0"/>
                                          </p:stCondLst>
                                        </p:cTn>
                                        <p:tgtEl>
                                          <p:spTgt spid="15"/>
                                        </p:tgtEl>
                                        <p:attrNameLst>
                                          <p:attrName>style.visibility</p:attrName>
                                        </p:attrNameLst>
                                      </p:cBhvr>
                                      <p:to>
                                        <p:strVal val="visible"/>
                                      </p:to>
                                    </p:set>
                                    <p:anim calcmode="lin" valueType="num">
                                      <p:cBhvr additive="base">
                                        <p:cTn id="58" dur="3000" fill="hold"/>
                                        <p:tgtEl>
                                          <p:spTgt spid="15"/>
                                        </p:tgtEl>
                                        <p:attrNameLst>
                                          <p:attrName>ppt_x</p:attrName>
                                        </p:attrNameLst>
                                      </p:cBhvr>
                                      <p:tavLst>
                                        <p:tav tm="0">
                                          <p:val>
                                            <p:strVal val="#ppt_x"/>
                                          </p:val>
                                        </p:tav>
                                        <p:tav tm="100000">
                                          <p:val>
                                            <p:strVal val="#ppt_x"/>
                                          </p:val>
                                        </p:tav>
                                      </p:tavLst>
                                    </p:anim>
                                    <p:anim calcmode="lin" valueType="num">
                                      <p:cBhvr additive="base">
                                        <p:cTn id="59" dur="3000" fill="hold"/>
                                        <p:tgtEl>
                                          <p:spTgt spid="15"/>
                                        </p:tgtEl>
                                        <p:attrNameLst>
                                          <p:attrName>ppt_y</p:attrName>
                                        </p:attrNameLst>
                                      </p:cBhvr>
                                      <p:tavLst>
                                        <p:tav tm="0">
                                          <p:val>
                                            <p:strVal val="1+#ppt_h/2"/>
                                          </p:val>
                                        </p:tav>
                                        <p:tav tm="100000">
                                          <p:val>
                                            <p:strVal val="#ppt_y"/>
                                          </p:val>
                                        </p:tav>
                                      </p:tavLst>
                                    </p:anim>
                                  </p:childTnLst>
                                </p:cTn>
                              </p:par>
                              <p:par>
                                <p:cTn id="60" presetID="2" presetClass="entr" presetSubtype="4" fill="hold" grpId="0" nodeType="withEffect">
                                  <p:stCondLst>
                                    <p:cond delay="0"/>
                                  </p:stCondLst>
                                  <p:childTnLst>
                                    <p:set>
                                      <p:cBhvr>
                                        <p:cTn id="61" dur="1" fill="hold">
                                          <p:stCondLst>
                                            <p:cond delay="0"/>
                                          </p:stCondLst>
                                        </p:cTn>
                                        <p:tgtEl>
                                          <p:spTgt spid="16"/>
                                        </p:tgtEl>
                                        <p:attrNameLst>
                                          <p:attrName>style.visibility</p:attrName>
                                        </p:attrNameLst>
                                      </p:cBhvr>
                                      <p:to>
                                        <p:strVal val="visible"/>
                                      </p:to>
                                    </p:set>
                                    <p:anim calcmode="lin" valueType="num">
                                      <p:cBhvr additive="base">
                                        <p:cTn id="62" dur="3000" fill="hold"/>
                                        <p:tgtEl>
                                          <p:spTgt spid="16"/>
                                        </p:tgtEl>
                                        <p:attrNameLst>
                                          <p:attrName>ppt_x</p:attrName>
                                        </p:attrNameLst>
                                      </p:cBhvr>
                                      <p:tavLst>
                                        <p:tav tm="0">
                                          <p:val>
                                            <p:strVal val="#ppt_x"/>
                                          </p:val>
                                        </p:tav>
                                        <p:tav tm="100000">
                                          <p:val>
                                            <p:strVal val="#ppt_x"/>
                                          </p:val>
                                        </p:tav>
                                      </p:tavLst>
                                    </p:anim>
                                    <p:anim calcmode="lin" valueType="num">
                                      <p:cBhvr additive="base">
                                        <p:cTn id="63" dur="3000" fill="hold"/>
                                        <p:tgtEl>
                                          <p:spTgt spid="16"/>
                                        </p:tgtEl>
                                        <p:attrNameLst>
                                          <p:attrName>ppt_y</p:attrName>
                                        </p:attrNameLst>
                                      </p:cBhvr>
                                      <p:tavLst>
                                        <p:tav tm="0">
                                          <p:val>
                                            <p:strVal val="1+#ppt_h/2"/>
                                          </p:val>
                                        </p:tav>
                                        <p:tav tm="100000">
                                          <p:val>
                                            <p:strVal val="#ppt_y"/>
                                          </p:val>
                                        </p:tav>
                                      </p:tavLst>
                                    </p:anim>
                                  </p:childTnLst>
                                </p:cTn>
                              </p:par>
                              <p:par>
                                <p:cTn id="64" presetID="2" presetClass="entr" presetSubtype="4" fill="hold" grpId="0" nodeType="withEffect">
                                  <p:stCondLst>
                                    <p:cond delay="0"/>
                                  </p:stCondLst>
                                  <p:childTnLst>
                                    <p:set>
                                      <p:cBhvr>
                                        <p:cTn id="65" dur="1" fill="hold">
                                          <p:stCondLst>
                                            <p:cond delay="0"/>
                                          </p:stCondLst>
                                        </p:cTn>
                                        <p:tgtEl>
                                          <p:spTgt spid="17"/>
                                        </p:tgtEl>
                                        <p:attrNameLst>
                                          <p:attrName>style.visibility</p:attrName>
                                        </p:attrNameLst>
                                      </p:cBhvr>
                                      <p:to>
                                        <p:strVal val="visible"/>
                                      </p:to>
                                    </p:set>
                                    <p:anim calcmode="lin" valueType="num">
                                      <p:cBhvr additive="base">
                                        <p:cTn id="66" dur="3000" fill="hold"/>
                                        <p:tgtEl>
                                          <p:spTgt spid="17"/>
                                        </p:tgtEl>
                                        <p:attrNameLst>
                                          <p:attrName>ppt_x</p:attrName>
                                        </p:attrNameLst>
                                      </p:cBhvr>
                                      <p:tavLst>
                                        <p:tav tm="0">
                                          <p:val>
                                            <p:strVal val="#ppt_x"/>
                                          </p:val>
                                        </p:tav>
                                        <p:tav tm="100000">
                                          <p:val>
                                            <p:strVal val="#ppt_x"/>
                                          </p:val>
                                        </p:tav>
                                      </p:tavLst>
                                    </p:anim>
                                    <p:anim calcmode="lin" valueType="num">
                                      <p:cBhvr additive="base">
                                        <p:cTn id="67" dur="3000" fill="hold"/>
                                        <p:tgtEl>
                                          <p:spTgt spid="17"/>
                                        </p:tgtEl>
                                        <p:attrNameLst>
                                          <p:attrName>ppt_y</p:attrName>
                                        </p:attrNameLst>
                                      </p:cBhvr>
                                      <p:tavLst>
                                        <p:tav tm="0">
                                          <p:val>
                                            <p:strVal val="1+#ppt_h/2"/>
                                          </p:val>
                                        </p:tav>
                                        <p:tav tm="100000">
                                          <p:val>
                                            <p:strVal val="#ppt_y"/>
                                          </p:val>
                                        </p:tav>
                                      </p:tavLst>
                                    </p:anim>
                                  </p:childTnLst>
                                </p:cTn>
                              </p:par>
                              <p:par>
                                <p:cTn id="68" presetID="2" presetClass="entr" presetSubtype="4" fill="hold" grpId="0" nodeType="withEffect">
                                  <p:stCondLst>
                                    <p:cond delay="0"/>
                                  </p:stCondLst>
                                  <p:childTnLst>
                                    <p:set>
                                      <p:cBhvr>
                                        <p:cTn id="69" dur="1" fill="hold">
                                          <p:stCondLst>
                                            <p:cond delay="0"/>
                                          </p:stCondLst>
                                        </p:cTn>
                                        <p:tgtEl>
                                          <p:spTgt spid="18"/>
                                        </p:tgtEl>
                                        <p:attrNameLst>
                                          <p:attrName>style.visibility</p:attrName>
                                        </p:attrNameLst>
                                      </p:cBhvr>
                                      <p:to>
                                        <p:strVal val="visible"/>
                                      </p:to>
                                    </p:set>
                                    <p:anim calcmode="lin" valueType="num">
                                      <p:cBhvr additive="base">
                                        <p:cTn id="70" dur="3000" fill="hold"/>
                                        <p:tgtEl>
                                          <p:spTgt spid="18"/>
                                        </p:tgtEl>
                                        <p:attrNameLst>
                                          <p:attrName>ppt_x</p:attrName>
                                        </p:attrNameLst>
                                      </p:cBhvr>
                                      <p:tavLst>
                                        <p:tav tm="0">
                                          <p:val>
                                            <p:strVal val="#ppt_x"/>
                                          </p:val>
                                        </p:tav>
                                        <p:tav tm="100000">
                                          <p:val>
                                            <p:strVal val="#ppt_x"/>
                                          </p:val>
                                        </p:tav>
                                      </p:tavLst>
                                    </p:anim>
                                    <p:anim calcmode="lin" valueType="num">
                                      <p:cBhvr additive="base">
                                        <p:cTn id="71" dur="3000" fill="hold"/>
                                        <p:tgtEl>
                                          <p:spTgt spid="18"/>
                                        </p:tgtEl>
                                        <p:attrNameLst>
                                          <p:attrName>ppt_y</p:attrName>
                                        </p:attrNameLst>
                                      </p:cBhvr>
                                      <p:tavLst>
                                        <p:tav tm="0">
                                          <p:val>
                                            <p:strVal val="1+#ppt_h/2"/>
                                          </p:val>
                                        </p:tav>
                                        <p:tav tm="100000">
                                          <p:val>
                                            <p:strVal val="#ppt_y"/>
                                          </p:val>
                                        </p:tav>
                                      </p:tavLst>
                                    </p:anim>
                                  </p:childTnLst>
                                </p:cTn>
                              </p:par>
                              <p:par>
                                <p:cTn id="72" presetID="2" presetClass="entr" presetSubtype="4" fill="hold" grpId="0" nodeType="withEffect">
                                  <p:stCondLst>
                                    <p:cond delay="0"/>
                                  </p:stCondLst>
                                  <p:childTnLst>
                                    <p:set>
                                      <p:cBhvr>
                                        <p:cTn id="73" dur="1" fill="hold">
                                          <p:stCondLst>
                                            <p:cond delay="0"/>
                                          </p:stCondLst>
                                        </p:cTn>
                                        <p:tgtEl>
                                          <p:spTgt spid="19"/>
                                        </p:tgtEl>
                                        <p:attrNameLst>
                                          <p:attrName>style.visibility</p:attrName>
                                        </p:attrNameLst>
                                      </p:cBhvr>
                                      <p:to>
                                        <p:strVal val="visible"/>
                                      </p:to>
                                    </p:set>
                                    <p:anim calcmode="lin" valueType="num">
                                      <p:cBhvr additive="base">
                                        <p:cTn id="74" dur="3000" fill="hold"/>
                                        <p:tgtEl>
                                          <p:spTgt spid="19"/>
                                        </p:tgtEl>
                                        <p:attrNameLst>
                                          <p:attrName>ppt_x</p:attrName>
                                        </p:attrNameLst>
                                      </p:cBhvr>
                                      <p:tavLst>
                                        <p:tav tm="0">
                                          <p:val>
                                            <p:strVal val="#ppt_x"/>
                                          </p:val>
                                        </p:tav>
                                        <p:tav tm="100000">
                                          <p:val>
                                            <p:strVal val="#ppt_x"/>
                                          </p:val>
                                        </p:tav>
                                      </p:tavLst>
                                    </p:anim>
                                    <p:anim calcmode="lin" valueType="num">
                                      <p:cBhvr additive="base">
                                        <p:cTn id="75" dur="3000" fill="hold"/>
                                        <p:tgtEl>
                                          <p:spTgt spid="19"/>
                                        </p:tgtEl>
                                        <p:attrNameLst>
                                          <p:attrName>ppt_y</p:attrName>
                                        </p:attrNameLst>
                                      </p:cBhvr>
                                      <p:tavLst>
                                        <p:tav tm="0">
                                          <p:val>
                                            <p:strVal val="1+#ppt_h/2"/>
                                          </p:val>
                                        </p:tav>
                                        <p:tav tm="100000">
                                          <p:val>
                                            <p:strVal val="#ppt_y"/>
                                          </p:val>
                                        </p:tav>
                                      </p:tavLst>
                                    </p:anim>
                                  </p:childTnLst>
                                </p:cTn>
                              </p:par>
                              <p:par>
                                <p:cTn id="76" presetID="2" presetClass="entr" presetSubtype="4" fill="hold" grpId="0" nodeType="withEffect">
                                  <p:stCondLst>
                                    <p:cond delay="0"/>
                                  </p:stCondLst>
                                  <p:childTnLst>
                                    <p:set>
                                      <p:cBhvr>
                                        <p:cTn id="77" dur="1" fill="hold">
                                          <p:stCondLst>
                                            <p:cond delay="0"/>
                                          </p:stCondLst>
                                        </p:cTn>
                                        <p:tgtEl>
                                          <p:spTgt spid="20"/>
                                        </p:tgtEl>
                                        <p:attrNameLst>
                                          <p:attrName>style.visibility</p:attrName>
                                        </p:attrNameLst>
                                      </p:cBhvr>
                                      <p:to>
                                        <p:strVal val="visible"/>
                                      </p:to>
                                    </p:set>
                                    <p:anim calcmode="lin" valueType="num">
                                      <p:cBhvr additive="base">
                                        <p:cTn id="78" dur="3000" fill="hold"/>
                                        <p:tgtEl>
                                          <p:spTgt spid="20"/>
                                        </p:tgtEl>
                                        <p:attrNameLst>
                                          <p:attrName>ppt_x</p:attrName>
                                        </p:attrNameLst>
                                      </p:cBhvr>
                                      <p:tavLst>
                                        <p:tav tm="0">
                                          <p:val>
                                            <p:strVal val="#ppt_x"/>
                                          </p:val>
                                        </p:tav>
                                        <p:tav tm="100000">
                                          <p:val>
                                            <p:strVal val="#ppt_x"/>
                                          </p:val>
                                        </p:tav>
                                      </p:tavLst>
                                    </p:anim>
                                    <p:anim calcmode="lin" valueType="num">
                                      <p:cBhvr additive="base">
                                        <p:cTn id="79" dur="3000" fill="hold"/>
                                        <p:tgtEl>
                                          <p:spTgt spid="20"/>
                                        </p:tgtEl>
                                        <p:attrNameLst>
                                          <p:attrName>ppt_y</p:attrName>
                                        </p:attrNameLst>
                                      </p:cBhvr>
                                      <p:tavLst>
                                        <p:tav tm="0">
                                          <p:val>
                                            <p:strVal val="1+#ppt_h/2"/>
                                          </p:val>
                                        </p:tav>
                                        <p:tav tm="100000">
                                          <p:val>
                                            <p:strVal val="#ppt_y"/>
                                          </p:val>
                                        </p:tav>
                                      </p:tavLst>
                                    </p:anim>
                                  </p:childTnLst>
                                </p:cTn>
                              </p:par>
                              <p:par>
                                <p:cTn id="80" presetID="2" presetClass="entr" presetSubtype="4" fill="hold" grpId="0" nodeType="withEffect">
                                  <p:stCondLst>
                                    <p:cond delay="0"/>
                                  </p:stCondLst>
                                  <p:childTnLst>
                                    <p:set>
                                      <p:cBhvr>
                                        <p:cTn id="81" dur="1" fill="hold">
                                          <p:stCondLst>
                                            <p:cond delay="0"/>
                                          </p:stCondLst>
                                        </p:cTn>
                                        <p:tgtEl>
                                          <p:spTgt spid="21"/>
                                        </p:tgtEl>
                                        <p:attrNameLst>
                                          <p:attrName>style.visibility</p:attrName>
                                        </p:attrNameLst>
                                      </p:cBhvr>
                                      <p:to>
                                        <p:strVal val="visible"/>
                                      </p:to>
                                    </p:set>
                                    <p:anim calcmode="lin" valueType="num">
                                      <p:cBhvr additive="base">
                                        <p:cTn id="82" dur="3000" fill="hold"/>
                                        <p:tgtEl>
                                          <p:spTgt spid="21"/>
                                        </p:tgtEl>
                                        <p:attrNameLst>
                                          <p:attrName>ppt_x</p:attrName>
                                        </p:attrNameLst>
                                      </p:cBhvr>
                                      <p:tavLst>
                                        <p:tav tm="0">
                                          <p:val>
                                            <p:strVal val="#ppt_x"/>
                                          </p:val>
                                        </p:tav>
                                        <p:tav tm="100000">
                                          <p:val>
                                            <p:strVal val="#ppt_x"/>
                                          </p:val>
                                        </p:tav>
                                      </p:tavLst>
                                    </p:anim>
                                    <p:anim calcmode="lin" valueType="num">
                                      <p:cBhvr additive="base">
                                        <p:cTn id="83" dur="3000" fill="hold"/>
                                        <p:tgtEl>
                                          <p:spTgt spid="21"/>
                                        </p:tgtEl>
                                        <p:attrNameLst>
                                          <p:attrName>ppt_y</p:attrName>
                                        </p:attrNameLst>
                                      </p:cBhvr>
                                      <p:tavLst>
                                        <p:tav tm="0">
                                          <p:val>
                                            <p:strVal val="1+#ppt_h/2"/>
                                          </p:val>
                                        </p:tav>
                                        <p:tav tm="100000">
                                          <p:val>
                                            <p:strVal val="#ppt_y"/>
                                          </p:val>
                                        </p:tav>
                                      </p:tavLst>
                                    </p:anim>
                                  </p:childTnLst>
                                </p:cTn>
                              </p:par>
                              <p:par>
                                <p:cTn id="84" presetID="2" presetClass="entr" presetSubtype="4" fill="hold" grpId="0" nodeType="withEffect">
                                  <p:stCondLst>
                                    <p:cond delay="0"/>
                                  </p:stCondLst>
                                  <p:childTnLst>
                                    <p:set>
                                      <p:cBhvr>
                                        <p:cTn id="85" dur="1" fill="hold">
                                          <p:stCondLst>
                                            <p:cond delay="0"/>
                                          </p:stCondLst>
                                        </p:cTn>
                                        <p:tgtEl>
                                          <p:spTgt spid="22"/>
                                        </p:tgtEl>
                                        <p:attrNameLst>
                                          <p:attrName>style.visibility</p:attrName>
                                        </p:attrNameLst>
                                      </p:cBhvr>
                                      <p:to>
                                        <p:strVal val="visible"/>
                                      </p:to>
                                    </p:set>
                                    <p:anim calcmode="lin" valueType="num">
                                      <p:cBhvr additive="base">
                                        <p:cTn id="86" dur="3000" fill="hold"/>
                                        <p:tgtEl>
                                          <p:spTgt spid="22"/>
                                        </p:tgtEl>
                                        <p:attrNameLst>
                                          <p:attrName>ppt_x</p:attrName>
                                        </p:attrNameLst>
                                      </p:cBhvr>
                                      <p:tavLst>
                                        <p:tav tm="0">
                                          <p:val>
                                            <p:strVal val="#ppt_x"/>
                                          </p:val>
                                        </p:tav>
                                        <p:tav tm="100000">
                                          <p:val>
                                            <p:strVal val="#ppt_x"/>
                                          </p:val>
                                        </p:tav>
                                      </p:tavLst>
                                    </p:anim>
                                    <p:anim calcmode="lin" valueType="num">
                                      <p:cBhvr additive="base">
                                        <p:cTn id="87" dur="3000" fill="hold"/>
                                        <p:tgtEl>
                                          <p:spTgt spid="22"/>
                                        </p:tgtEl>
                                        <p:attrNameLst>
                                          <p:attrName>ppt_y</p:attrName>
                                        </p:attrNameLst>
                                      </p:cBhvr>
                                      <p:tavLst>
                                        <p:tav tm="0">
                                          <p:val>
                                            <p:strVal val="1+#ppt_h/2"/>
                                          </p:val>
                                        </p:tav>
                                        <p:tav tm="100000">
                                          <p:val>
                                            <p:strVal val="#ppt_y"/>
                                          </p:val>
                                        </p:tav>
                                      </p:tavLst>
                                    </p:anim>
                                  </p:childTnLst>
                                </p:cTn>
                              </p:par>
                              <p:par>
                                <p:cTn id="88" presetID="2" presetClass="entr" presetSubtype="4" fill="hold" grpId="0" nodeType="withEffect">
                                  <p:stCondLst>
                                    <p:cond delay="0"/>
                                  </p:stCondLst>
                                  <p:childTnLst>
                                    <p:set>
                                      <p:cBhvr>
                                        <p:cTn id="89" dur="1" fill="hold">
                                          <p:stCondLst>
                                            <p:cond delay="0"/>
                                          </p:stCondLst>
                                        </p:cTn>
                                        <p:tgtEl>
                                          <p:spTgt spid="23"/>
                                        </p:tgtEl>
                                        <p:attrNameLst>
                                          <p:attrName>style.visibility</p:attrName>
                                        </p:attrNameLst>
                                      </p:cBhvr>
                                      <p:to>
                                        <p:strVal val="visible"/>
                                      </p:to>
                                    </p:set>
                                    <p:anim calcmode="lin" valueType="num">
                                      <p:cBhvr additive="base">
                                        <p:cTn id="90" dur="3000" fill="hold"/>
                                        <p:tgtEl>
                                          <p:spTgt spid="23"/>
                                        </p:tgtEl>
                                        <p:attrNameLst>
                                          <p:attrName>ppt_x</p:attrName>
                                        </p:attrNameLst>
                                      </p:cBhvr>
                                      <p:tavLst>
                                        <p:tav tm="0">
                                          <p:val>
                                            <p:strVal val="#ppt_x"/>
                                          </p:val>
                                        </p:tav>
                                        <p:tav tm="100000">
                                          <p:val>
                                            <p:strVal val="#ppt_x"/>
                                          </p:val>
                                        </p:tav>
                                      </p:tavLst>
                                    </p:anim>
                                    <p:anim calcmode="lin" valueType="num">
                                      <p:cBhvr additive="base">
                                        <p:cTn id="91" dur="3000" fill="hold"/>
                                        <p:tgtEl>
                                          <p:spTgt spid="23"/>
                                        </p:tgtEl>
                                        <p:attrNameLst>
                                          <p:attrName>ppt_y</p:attrName>
                                        </p:attrNameLst>
                                      </p:cBhvr>
                                      <p:tavLst>
                                        <p:tav tm="0">
                                          <p:val>
                                            <p:strVal val="1+#ppt_h/2"/>
                                          </p:val>
                                        </p:tav>
                                        <p:tav tm="100000">
                                          <p:val>
                                            <p:strVal val="#ppt_y"/>
                                          </p:val>
                                        </p:tav>
                                      </p:tavLst>
                                    </p:anim>
                                  </p:childTnLst>
                                </p:cTn>
                              </p:par>
                              <p:par>
                                <p:cTn id="92" presetID="2" presetClass="entr" presetSubtype="4" fill="hold" grpId="0" nodeType="withEffect">
                                  <p:stCondLst>
                                    <p:cond delay="0"/>
                                  </p:stCondLst>
                                  <p:childTnLst>
                                    <p:set>
                                      <p:cBhvr>
                                        <p:cTn id="93" dur="1" fill="hold">
                                          <p:stCondLst>
                                            <p:cond delay="0"/>
                                          </p:stCondLst>
                                        </p:cTn>
                                        <p:tgtEl>
                                          <p:spTgt spid="24"/>
                                        </p:tgtEl>
                                        <p:attrNameLst>
                                          <p:attrName>style.visibility</p:attrName>
                                        </p:attrNameLst>
                                      </p:cBhvr>
                                      <p:to>
                                        <p:strVal val="visible"/>
                                      </p:to>
                                    </p:set>
                                    <p:anim calcmode="lin" valueType="num">
                                      <p:cBhvr additive="base">
                                        <p:cTn id="94" dur="3000" fill="hold"/>
                                        <p:tgtEl>
                                          <p:spTgt spid="24"/>
                                        </p:tgtEl>
                                        <p:attrNameLst>
                                          <p:attrName>ppt_x</p:attrName>
                                        </p:attrNameLst>
                                      </p:cBhvr>
                                      <p:tavLst>
                                        <p:tav tm="0">
                                          <p:val>
                                            <p:strVal val="#ppt_x"/>
                                          </p:val>
                                        </p:tav>
                                        <p:tav tm="100000">
                                          <p:val>
                                            <p:strVal val="#ppt_x"/>
                                          </p:val>
                                        </p:tav>
                                      </p:tavLst>
                                    </p:anim>
                                    <p:anim calcmode="lin" valueType="num">
                                      <p:cBhvr additive="base">
                                        <p:cTn id="95" dur="3000" fill="hold"/>
                                        <p:tgtEl>
                                          <p:spTgt spid="24"/>
                                        </p:tgtEl>
                                        <p:attrNameLst>
                                          <p:attrName>ppt_y</p:attrName>
                                        </p:attrNameLst>
                                      </p:cBhvr>
                                      <p:tavLst>
                                        <p:tav tm="0">
                                          <p:val>
                                            <p:strVal val="1+#ppt_h/2"/>
                                          </p:val>
                                        </p:tav>
                                        <p:tav tm="100000">
                                          <p:val>
                                            <p:strVal val="#ppt_y"/>
                                          </p:val>
                                        </p:tav>
                                      </p:tavLst>
                                    </p:anim>
                                  </p:childTnLst>
                                </p:cTn>
                              </p:par>
                              <p:par>
                                <p:cTn id="96" presetID="2" presetClass="entr" presetSubtype="4" fill="hold" grpId="0" nodeType="withEffect">
                                  <p:stCondLst>
                                    <p:cond delay="0"/>
                                  </p:stCondLst>
                                  <p:childTnLst>
                                    <p:set>
                                      <p:cBhvr>
                                        <p:cTn id="97" dur="1" fill="hold">
                                          <p:stCondLst>
                                            <p:cond delay="0"/>
                                          </p:stCondLst>
                                        </p:cTn>
                                        <p:tgtEl>
                                          <p:spTgt spid="25"/>
                                        </p:tgtEl>
                                        <p:attrNameLst>
                                          <p:attrName>style.visibility</p:attrName>
                                        </p:attrNameLst>
                                      </p:cBhvr>
                                      <p:to>
                                        <p:strVal val="visible"/>
                                      </p:to>
                                    </p:set>
                                    <p:anim calcmode="lin" valueType="num">
                                      <p:cBhvr additive="base">
                                        <p:cTn id="98" dur="3000" fill="hold"/>
                                        <p:tgtEl>
                                          <p:spTgt spid="25"/>
                                        </p:tgtEl>
                                        <p:attrNameLst>
                                          <p:attrName>ppt_x</p:attrName>
                                        </p:attrNameLst>
                                      </p:cBhvr>
                                      <p:tavLst>
                                        <p:tav tm="0">
                                          <p:val>
                                            <p:strVal val="#ppt_x"/>
                                          </p:val>
                                        </p:tav>
                                        <p:tav tm="100000">
                                          <p:val>
                                            <p:strVal val="#ppt_x"/>
                                          </p:val>
                                        </p:tav>
                                      </p:tavLst>
                                    </p:anim>
                                    <p:anim calcmode="lin" valueType="num">
                                      <p:cBhvr additive="base">
                                        <p:cTn id="99" dur="3000" fill="hold"/>
                                        <p:tgtEl>
                                          <p:spTgt spid="25"/>
                                        </p:tgtEl>
                                        <p:attrNameLst>
                                          <p:attrName>ppt_y</p:attrName>
                                        </p:attrNameLst>
                                      </p:cBhvr>
                                      <p:tavLst>
                                        <p:tav tm="0">
                                          <p:val>
                                            <p:strVal val="1+#ppt_h/2"/>
                                          </p:val>
                                        </p:tav>
                                        <p:tav tm="100000">
                                          <p:val>
                                            <p:strVal val="#ppt_y"/>
                                          </p:val>
                                        </p:tav>
                                      </p:tavLst>
                                    </p:anim>
                                  </p:childTnLst>
                                </p:cTn>
                              </p:par>
                              <p:par>
                                <p:cTn id="100" presetID="2" presetClass="entr" presetSubtype="4" fill="hold" grpId="0" nodeType="withEffect">
                                  <p:stCondLst>
                                    <p:cond delay="0"/>
                                  </p:stCondLst>
                                  <p:childTnLst>
                                    <p:set>
                                      <p:cBhvr>
                                        <p:cTn id="101" dur="1" fill="hold">
                                          <p:stCondLst>
                                            <p:cond delay="0"/>
                                          </p:stCondLst>
                                        </p:cTn>
                                        <p:tgtEl>
                                          <p:spTgt spid="26"/>
                                        </p:tgtEl>
                                        <p:attrNameLst>
                                          <p:attrName>style.visibility</p:attrName>
                                        </p:attrNameLst>
                                      </p:cBhvr>
                                      <p:to>
                                        <p:strVal val="visible"/>
                                      </p:to>
                                    </p:set>
                                    <p:anim calcmode="lin" valueType="num">
                                      <p:cBhvr additive="base">
                                        <p:cTn id="102" dur="3000" fill="hold"/>
                                        <p:tgtEl>
                                          <p:spTgt spid="26"/>
                                        </p:tgtEl>
                                        <p:attrNameLst>
                                          <p:attrName>ppt_x</p:attrName>
                                        </p:attrNameLst>
                                      </p:cBhvr>
                                      <p:tavLst>
                                        <p:tav tm="0">
                                          <p:val>
                                            <p:strVal val="#ppt_x"/>
                                          </p:val>
                                        </p:tav>
                                        <p:tav tm="100000">
                                          <p:val>
                                            <p:strVal val="#ppt_x"/>
                                          </p:val>
                                        </p:tav>
                                      </p:tavLst>
                                    </p:anim>
                                    <p:anim calcmode="lin" valueType="num">
                                      <p:cBhvr additive="base">
                                        <p:cTn id="103" dur="3000" fill="hold"/>
                                        <p:tgtEl>
                                          <p:spTgt spid="26"/>
                                        </p:tgtEl>
                                        <p:attrNameLst>
                                          <p:attrName>ppt_y</p:attrName>
                                        </p:attrNameLst>
                                      </p:cBhvr>
                                      <p:tavLst>
                                        <p:tav tm="0">
                                          <p:val>
                                            <p:strVal val="1+#ppt_h/2"/>
                                          </p:val>
                                        </p:tav>
                                        <p:tav tm="100000">
                                          <p:val>
                                            <p:strVal val="#ppt_y"/>
                                          </p:val>
                                        </p:tav>
                                      </p:tavLst>
                                    </p:anim>
                                  </p:childTnLst>
                                </p:cTn>
                              </p:par>
                              <p:par>
                                <p:cTn id="104" presetID="2" presetClass="entr" presetSubtype="4" fill="hold" grpId="0" nodeType="withEffect">
                                  <p:stCondLst>
                                    <p:cond delay="0"/>
                                  </p:stCondLst>
                                  <p:childTnLst>
                                    <p:set>
                                      <p:cBhvr>
                                        <p:cTn id="105" dur="1" fill="hold">
                                          <p:stCondLst>
                                            <p:cond delay="0"/>
                                          </p:stCondLst>
                                        </p:cTn>
                                        <p:tgtEl>
                                          <p:spTgt spid="27"/>
                                        </p:tgtEl>
                                        <p:attrNameLst>
                                          <p:attrName>style.visibility</p:attrName>
                                        </p:attrNameLst>
                                      </p:cBhvr>
                                      <p:to>
                                        <p:strVal val="visible"/>
                                      </p:to>
                                    </p:set>
                                    <p:anim calcmode="lin" valueType="num">
                                      <p:cBhvr additive="base">
                                        <p:cTn id="106" dur="3000" fill="hold"/>
                                        <p:tgtEl>
                                          <p:spTgt spid="27"/>
                                        </p:tgtEl>
                                        <p:attrNameLst>
                                          <p:attrName>ppt_x</p:attrName>
                                        </p:attrNameLst>
                                      </p:cBhvr>
                                      <p:tavLst>
                                        <p:tav tm="0">
                                          <p:val>
                                            <p:strVal val="#ppt_x"/>
                                          </p:val>
                                        </p:tav>
                                        <p:tav tm="100000">
                                          <p:val>
                                            <p:strVal val="#ppt_x"/>
                                          </p:val>
                                        </p:tav>
                                      </p:tavLst>
                                    </p:anim>
                                    <p:anim calcmode="lin" valueType="num">
                                      <p:cBhvr additive="base">
                                        <p:cTn id="107" dur="3000" fill="hold"/>
                                        <p:tgtEl>
                                          <p:spTgt spid="27"/>
                                        </p:tgtEl>
                                        <p:attrNameLst>
                                          <p:attrName>ppt_y</p:attrName>
                                        </p:attrNameLst>
                                      </p:cBhvr>
                                      <p:tavLst>
                                        <p:tav tm="0">
                                          <p:val>
                                            <p:strVal val="1+#ppt_h/2"/>
                                          </p:val>
                                        </p:tav>
                                        <p:tav tm="100000">
                                          <p:val>
                                            <p:strVal val="#ppt_y"/>
                                          </p:val>
                                        </p:tav>
                                      </p:tavLst>
                                    </p:anim>
                                  </p:childTnLst>
                                </p:cTn>
                              </p:par>
                              <p:par>
                                <p:cTn id="108" presetID="2" presetClass="entr" presetSubtype="4" fill="hold" grpId="0" nodeType="withEffect">
                                  <p:stCondLst>
                                    <p:cond delay="0"/>
                                  </p:stCondLst>
                                  <p:childTnLst>
                                    <p:set>
                                      <p:cBhvr>
                                        <p:cTn id="109" dur="1" fill="hold">
                                          <p:stCondLst>
                                            <p:cond delay="0"/>
                                          </p:stCondLst>
                                        </p:cTn>
                                        <p:tgtEl>
                                          <p:spTgt spid="28"/>
                                        </p:tgtEl>
                                        <p:attrNameLst>
                                          <p:attrName>style.visibility</p:attrName>
                                        </p:attrNameLst>
                                      </p:cBhvr>
                                      <p:to>
                                        <p:strVal val="visible"/>
                                      </p:to>
                                    </p:set>
                                    <p:anim calcmode="lin" valueType="num">
                                      <p:cBhvr additive="base">
                                        <p:cTn id="110" dur="3000" fill="hold"/>
                                        <p:tgtEl>
                                          <p:spTgt spid="28"/>
                                        </p:tgtEl>
                                        <p:attrNameLst>
                                          <p:attrName>ppt_x</p:attrName>
                                        </p:attrNameLst>
                                      </p:cBhvr>
                                      <p:tavLst>
                                        <p:tav tm="0">
                                          <p:val>
                                            <p:strVal val="#ppt_x"/>
                                          </p:val>
                                        </p:tav>
                                        <p:tav tm="100000">
                                          <p:val>
                                            <p:strVal val="#ppt_x"/>
                                          </p:val>
                                        </p:tav>
                                      </p:tavLst>
                                    </p:anim>
                                    <p:anim calcmode="lin" valueType="num">
                                      <p:cBhvr additive="base">
                                        <p:cTn id="111" dur="3000" fill="hold"/>
                                        <p:tgtEl>
                                          <p:spTgt spid="28"/>
                                        </p:tgtEl>
                                        <p:attrNameLst>
                                          <p:attrName>ppt_y</p:attrName>
                                        </p:attrNameLst>
                                      </p:cBhvr>
                                      <p:tavLst>
                                        <p:tav tm="0">
                                          <p:val>
                                            <p:strVal val="1+#ppt_h/2"/>
                                          </p:val>
                                        </p:tav>
                                        <p:tav tm="100000">
                                          <p:val>
                                            <p:strVal val="#ppt_y"/>
                                          </p:val>
                                        </p:tav>
                                      </p:tavLst>
                                    </p:anim>
                                  </p:childTnLst>
                                </p:cTn>
                              </p:par>
                              <p:par>
                                <p:cTn id="112" presetID="2" presetClass="entr" presetSubtype="4" fill="hold" grpId="0" nodeType="withEffect">
                                  <p:stCondLst>
                                    <p:cond delay="0"/>
                                  </p:stCondLst>
                                  <p:childTnLst>
                                    <p:set>
                                      <p:cBhvr>
                                        <p:cTn id="113" dur="1" fill="hold">
                                          <p:stCondLst>
                                            <p:cond delay="0"/>
                                          </p:stCondLst>
                                        </p:cTn>
                                        <p:tgtEl>
                                          <p:spTgt spid="29"/>
                                        </p:tgtEl>
                                        <p:attrNameLst>
                                          <p:attrName>style.visibility</p:attrName>
                                        </p:attrNameLst>
                                      </p:cBhvr>
                                      <p:to>
                                        <p:strVal val="visible"/>
                                      </p:to>
                                    </p:set>
                                    <p:anim calcmode="lin" valueType="num">
                                      <p:cBhvr additive="base">
                                        <p:cTn id="114" dur="3000" fill="hold"/>
                                        <p:tgtEl>
                                          <p:spTgt spid="29"/>
                                        </p:tgtEl>
                                        <p:attrNameLst>
                                          <p:attrName>ppt_x</p:attrName>
                                        </p:attrNameLst>
                                      </p:cBhvr>
                                      <p:tavLst>
                                        <p:tav tm="0">
                                          <p:val>
                                            <p:strVal val="#ppt_x"/>
                                          </p:val>
                                        </p:tav>
                                        <p:tav tm="100000">
                                          <p:val>
                                            <p:strVal val="#ppt_x"/>
                                          </p:val>
                                        </p:tav>
                                      </p:tavLst>
                                    </p:anim>
                                    <p:anim calcmode="lin" valueType="num">
                                      <p:cBhvr additive="base">
                                        <p:cTn id="115" dur="3000" fill="hold"/>
                                        <p:tgtEl>
                                          <p:spTgt spid="29"/>
                                        </p:tgtEl>
                                        <p:attrNameLst>
                                          <p:attrName>ppt_y</p:attrName>
                                        </p:attrNameLst>
                                      </p:cBhvr>
                                      <p:tavLst>
                                        <p:tav tm="0">
                                          <p:val>
                                            <p:strVal val="1+#ppt_h/2"/>
                                          </p:val>
                                        </p:tav>
                                        <p:tav tm="100000">
                                          <p:val>
                                            <p:strVal val="#ppt_y"/>
                                          </p:val>
                                        </p:tav>
                                      </p:tavLst>
                                    </p:anim>
                                  </p:childTnLst>
                                </p:cTn>
                              </p:par>
                              <p:par>
                                <p:cTn id="116" presetID="2" presetClass="entr" presetSubtype="4" fill="hold" grpId="0" nodeType="withEffect">
                                  <p:stCondLst>
                                    <p:cond delay="0"/>
                                  </p:stCondLst>
                                  <p:childTnLst>
                                    <p:set>
                                      <p:cBhvr>
                                        <p:cTn id="117" dur="1" fill="hold">
                                          <p:stCondLst>
                                            <p:cond delay="0"/>
                                          </p:stCondLst>
                                        </p:cTn>
                                        <p:tgtEl>
                                          <p:spTgt spid="30"/>
                                        </p:tgtEl>
                                        <p:attrNameLst>
                                          <p:attrName>style.visibility</p:attrName>
                                        </p:attrNameLst>
                                      </p:cBhvr>
                                      <p:to>
                                        <p:strVal val="visible"/>
                                      </p:to>
                                    </p:set>
                                    <p:anim calcmode="lin" valueType="num">
                                      <p:cBhvr additive="base">
                                        <p:cTn id="118" dur="3000" fill="hold"/>
                                        <p:tgtEl>
                                          <p:spTgt spid="30"/>
                                        </p:tgtEl>
                                        <p:attrNameLst>
                                          <p:attrName>ppt_x</p:attrName>
                                        </p:attrNameLst>
                                      </p:cBhvr>
                                      <p:tavLst>
                                        <p:tav tm="0">
                                          <p:val>
                                            <p:strVal val="#ppt_x"/>
                                          </p:val>
                                        </p:tav>
                                        <p:tav tm="100000">
                                          <p:val>
                                            <p:strVal val="#ppt_x"/>
                                          </p:val>
                                        </p:tav>
                                      </p:tavLst>
                                    </p:anim>
                                    <p:anim calcmode="lin" valueType="num">
                                      <p:cBhvr additive="base">
                                        <p:cTn id="119" dur="3000" fill="hold"/>
                                        <p:tgtEl>
                                          <p:spTgt spid="30"/>
                                        </p:tgtEl>
                                        <p:attrNameLst>
                                          <p:attrName>ppt_y</p:attrName>
                                        </p:attrNameLst>
                                      </p:cBhvr>
                                      <p:tavLst>
                                        <p:tav tm="0">
                                          <p:val>
                                            <p:strVal val="1+#ppt_h/2"/>
                                          </p:val>
                                        </p:tav>
                                        <p:tav tm="100000">
                                          <p:val>
                                            <p:strVal val="#ppt_y"/>
                                          </p:val>
                                        </p:tav>
                                      </p:tavLst>
                                    </p:anim>
                                  </p:childTnLst>
                                </p:cTn>
                              </p:par>
                              <p:par>
                                <p:cTn id="120" presetID="2" presetClass="entr" presetSubtype="4" fill="hold" grpId="0" nodeType="withEffect">
                                  <p:stCondLst>
                                    <p:cond delay="0"/>
                                  </p:stCondLst>
                                  <p:childTnLst>
                                    <p:set>
                                      <p:cBhvr>
                                        <p:cTn id="121" dur="1" fill="hold">
                                          <p:stCondLst>
                                            <p:cond delay="0"/>
                                          </p:stCondLst>
                                        </p:cTn>
                                        <p:tgtEl>
                                          <p:spTgt spid="31"/>
                                        </p:tgtEl>
                                        <p:attrNameLst>
                                          <p:attrName>style.visibility</p:attrName>
                                        </p:attrNameLst>
                                      </p:cBhvr>
                                      <p:to>
                                        <p:strVal val="visible"/>
                                      </p:to>
                                    </p:set>
                                    <p:anim calcmode="lin" valueType="num">
                                      <p:cBhvr additive="base">
                                        <p:cTn id="122" dur="3000" fill="hold"/>
                                        <p:tgtEl>
                                          <p:spTgt spid="31"/>
                                        </p:tgtEl>
                                        <p:attrNameLst>
                                          <p:attrName>ppt_x</p:attrName>
                                        </p:attrNameLst>
                                      </p:cBhvr>
                                      <p:tavLst>
                                        <p:tav tm="0">
                                          <p:val>
                                            <p:strVal val="#ppt_x"/>
                                          </p:val>
                                        </p:tav>
                                        <p:tav tm="100000">
                                          <p:val>
                                            <p:strVal val="#ppt_x"/>
                                          </p:val>
                                        </p:tav>
                                      </p:tavLst>
                                    </p:anim>
                                    <p:anim calcmode="lin" valueType="num">
                                      <p:cBhvr additive="base">
                                        <p:cTn id="123" dur="3000" fill="hold"/>
                                        <p:tgtEl>
                                          <p:spTgt spid="31"/>
                                        </p:tgtEl>
                                        <p:attrNameLst>
                                          <p:attrName>ppt_y</p:attrName>
                                        </p:attrNameLst>
                                      </p:cBhvr>
                                      <p:tavLst>
                                        <p:tav tm="0">
                                          <p:val>
                                            <p:strVal val="1+#ppt_h/2"/>
                                          </p:val>
                                        </p:tav>
                                        <p:tav tm="100000">
                                          <p:val>
                                            <p:strVal val="#ppt_y"/>
                                          </p:val>
                                        </p:tav>
                                      </p:tavLst>
                                    </p:anim>
                                  </p:childTnLst>
                                </p:cTn>
                              </p:par>
                              <p:par>
                                <p:cTn id="124" presetID="2" presetClass="entr" presetSubtype="4" fill="hold" grpId="0" nodeType="withEffect">
                                  <p:stCondLst>
                                    <p:cond delay="0"/>
                                  </p:stCondLst>
                                  <p:childTnLst>
                                    <p:set>
                                      <p:cBhvr>
                                        <p:cTn id="125" dur="1" fill="hold">
                                          <p:stCondLst>
                                            <p:cond delay="0"/>
                                          </p:stCondLst>
                                        </p:cTn>
                                        <p:tgtEl>
                                          <p:spTgt spid="32"/>
                                        </p:tgtEl>
                                        <p:attrNameLst>
                                          <p:attrName>style.visibility</p:attrName>
                                        </p:attrNameLst>
                                      </p:cBhvr>
                                      <p:to>
                                        <p:strVal val="visible"/>
                                      </p:to>
                                    </p:set>
                                    <p:anim calcmode="lin" valueType="num">
                                      <p:cBhvr additive="base">
                                        <p:cTn id="126" dur="3000" fill="hold"/>
                                        <p:tgtEl>
                                          <p:spTgt spid="32"/>
                                        </p:tgtEl>
                                        <p:attrNameLst>
                                          <p:attrName>ppt_x</p:attrName>
                                        </p:attrNameLst>
                                      </p:cBhvr>
                                      <p:tavLst>
                                        <p:tav tm="0">
                                          <p:val>
                                            <p:strVal val="#ppt_x"/>
                                          </p:val>
                                        </p:tav>
                                        <p:tav tm="100000">
                                          <p:val>
                                            <p:strVal val="#ppt_x"/>
                                          </p:val>
                                        </p:tav>
                                      </p:tavLst>
                                    </p:anim>
                                    <p:anim calcmode="lin" valueType="num">
                                      <p:cBhvr additive="base">
                                        <p:cTn id="127" dur="3000" fill="hold"/>
                                        <p:tgtEl>
                                          <p:spTgt spid="32"/>
                                        </p:tgtEl>
                                        <p:attrNameLst>
                                          <p:attrName>ppt_y</p:attrName>
                                        </p:attrNameLst>
                                      </p:cBhvr>
                                      <p:tavLst>
                                        <p:tav tm="0">
                                          <p:val>
                                            <p:strVal val="1+#ppt_h/2"/>
                                          </p:val>
                                        </p:tav>
                                        <p:tav tm="100000">
                                          <p:val>
                                            <p:strVal val="#ppt_y"/>
                                          </p:val>
                                        </p:tav>
                                      </p:tavLst>
                                    </p:anim>
                                  </p:childTnLst>
                                </p:cTn>
                              </p:par>
                              <p:par>
                                <p:cTn id="128" presetID="2" presetClass="entr" presetSubtype="4" fill="hold" grpId="0" nodeType="withEffect">
                                  <p:stCondLst>
                                    <p:cond delay="0"/>
                                  </p:stCondLst>
                                  <p:childTnLst>
                                    <p:set>
                                      <p:cBhvr>
                                        <p:cTn id="129" dur="1" fill="hold">
                                          <p:stCondLst>
                                            <p:cond delay="0"/>
                                          </p:stCondLst>
                                        </p:cTn>
                                        <p:tgtEl>
                                          <p:spTgt spid="33"/>
                                        </p:tgtEl>
                                        <p:attrNameLst>
                                          <p:attrName>style.visibility</p:attrName>
                                        </p:attrNameLst>
                                      </p:cBhvr>
                                      <p:to>
                                        <p:strVal val="visible"/>
                                      </p:to>
                                    </p:set>
                                    <p:anim calcmode="lin" valueType="num">
                                      <p:cBhvr additive="base">
                                        <p:cTn id="130" dur="3000" fill="hold"/>
                                        <p:tgtEl>
                                          <p:spTgt spid="33"/>
                                        </p:tgtEl>
                                        <p:attrNameLst>
                                          <p:attrName>ppt_x</p:attrName>
                                        </p:attrNameLst>
                                      </p:cBhvr>
                                      <p:tavLst>
                                        <p:tav tm="0">
                                          <p:val>
                                            <p:strVal val="#ppt_x"/>
                                          </p:val>
                                        </p:tav>
                                        <p:tav tm="100000">
                                          <p:val>
                                            <p:strVal val="#ppt_x"/>
                                          </p:val>
                                        </p:tav>
                                      </p:tavLst>
                                    </p:anim>
                                    <p:anim calcmode="lin" valueType="num">
                                      <p:cBhvr additive="base">
                                        <p:cTn id="131" dur="3000" fill="hold"/>
                                        <p:tgtEl>
                                          <p:spTgt spid="33"/>
                                        </p:tgtEl>
                                        <p:attrNameLst>
                                          <p:attrName>ppt_y</p:attrName>
                                        </p:attrNameLst>
                                      </p:cBhvr>
                                      <p:tavLst>
                                        <p:tav tm="0">
                                          <p:val>
                                            <p:strVal val="1+#ppt_h/2"/>
                                          </p:val>
                                        </p:tav>
                                        <p:tav tm="100000">
                                          <p:val>
                                            <p:strVal val="#ppt_y"/>
                                          </p:val>
                                        </p:tav>
                                      </p:tavLst>
                                    </p:anim>
                                  </p:childTnLst>
                                </p:cTn>
                              </p:par>
                              <p:par>
                                <p:cTn id="132" presetID="2" presetClass="entr" presetSubtype="4" fill="hold" grpId="0" nodeType="withEffect">
                                  <p:stCondLst>
                                    <p:cond delay="0"/>
                                  </p:stCondLst>
                                  <p:childTnLst>
                                    <p:set>
                                      <p:cBhvr>
                                        <p:cTn id="133" dur="1" fill="hold">
                                          <p:stCondLst>
                                            <p:cond delay="0"/>
                                          </p:stCondLst>
                                        </p:cTn>
                                        <p:tgtEl>
                                          <p:spTgt spid="34"/>
                                        </p:tgtEl>
                                        <p:attrNameLst>
                                          <p:attrName>style.visibility</p:attrName>
                                        </p:attrNameLst>
                                      </p:cBhvr>
                                      <p:to>
                                        <p:strVal val="visible"/>
                                      </p:to>
                                    </p:set>
                                    <p:anim calcmode="lin" valueType="num">
                                      <p:cBhvr additive="base">
                                        <p:cTn id="134" dur="3000" fill="hold"/>
                                        <p:tgtEl>
                                          <p:spTgt spid="34"/>
                                        </p:tgtEl>
                                        <p:attrNameLst>
                                          <p:attrName>ppt_x</p:attrName>
                                        </p:attrNameLst>
                                      </p:cBhvr>
                                      <p:tavLst>
                                        <p:tav tm="0">
                                          <p:val>
                                            <p:strVal val="#ppt_x"/>
                                          </p:val>
                                        </p:tav>
                                        <p:tav tm="100000">
                                          <p:val>
                                            <p:strVal val="#ppt_x"/>
                                          </p:val>
                                        </p:tav>
                                      </p:tavLst>
                                    </p:anim>
                                    <p:anim calcmode="lin" valueType="num">
                                      <p:cBhvr additive="base">
                                        <p:cTn id="135" dur="3000" fill="hold"/>
                                        <p:tgtEl>
                                          <p:spTgt spid="34"/>
                                        </p:tgtEl>
                                        <p:attrNameLst>
                                          <p:attrName>ppt_y</p:attrName>
                                        </p:attrNameLst>
                                      </p:cBhvr>
                                      <p:tavLst>
                                        <p:tav tm="0">
                                          <p:val>
                                            <p:strVal val="1+#ppt_h/2"/>
                                          </p:val>
                                        </p:tav>
                                        <p:tav tm="100000">
                                          <p:val>
                                            <p:strVal val="#ppt_y"/>
                                          </p:val>
                                        </p:tav>
                                      </p:tavLst>
                                    </p:anim>
                                  </p:childTnLst>
                                </p:cTn>
                              </p:par>
                              <p:par>
                                <p:cTn id="136" presetID="2" presetClass="entr" presetSubtype="4" fill="hold" grpId="0" nodeType="withEffect">
                                  <p:stCondLst>
                                    <p:cond delay="0"/>
                                  </p:stCondLst>
                                  <p:childTnLst>
                                    <p:set>
                                      <p:cBhvr>
                                        <p:cTn id="137" dur="1" fill="hold">
                                          <p:stCondLst>
                                            <p:cond delay="0"/>
                                          </p:stCondLst>
                                        </p:cTn>
                                        <p:tgtEl>
                                          <p:spTgt spid="35"/>
                                        </p:tgtEl>
                                        <p:attrNameLst>
                                          <p:attrName>style.visibility</p:attrName>
                                        </p:attrNameLst>
                                      </p:cBhvr>
                                      <p:to>
                                        <p:strVal val="visible"/>
                                      </p:to>
                                    </p:set>
                                    <p:anim calcmode="lin" valueType="num">
                                      <p:cBhvr additive="base">
                                        <p:cTn id="138" dur="3000" fill="hold"/>
                                        <p:tgtEl>
                                          <p:spTgt spid="35"/>
                                        </p:tgtEl>
                                        <p:attrNameLst>
                                          <p:attrName>ppt_x</p:attrName>
                                        </p:attrNameLst>
                                      </p:cBhvr>
                                      <p:tavLst>
                                        <p:tav tm="0">
                                          <p:val>
                                            <p:strVal val="#ppt_x"/>
                                          </p:val>
                                        </p:tav>
                                        <p:tav tm="100000">
                                          <p:val>
                                            <p:strVal val="#ppt_x"/>
                                          </p:val>
                                        </p:tav>
                                      </p:tavLst>
                                    </p:anim>
                                    <p:anim calcmode="lin" valueType="num">
                                      <p:cBhvr additive="base">
                                        <p:cTn id="139" dur="3000" fill="hold"/>
                                        <p:tgtEl>
                                          <p:spTgt spid="35"/>
                                        </p:tgtEl>
                                        <p:attrNameLst>
                                          <p:attrName>ppt_y</p:attrName>
                                        </p:attrNameLst>
                                      </p:cBhvr>
                                      <p:tavLst>
                                        <p:tav tm="0">
                                          <p:val>
                                            <p:strVal val="1+#ppt_h/2"/>
                                          </p:val>
                                        </p:tav>
                                        <p:tav tm="100000">
                                          <p:val>
                                            <p:strVal val="#ppt_y"/>
                                          </p:val>
                                        </p:tav>
                                      </p:tavLst>
                                    </p:anim>
                                  </p:childTnLst>
                                </p:cTn>
                              </p:par>
                              <p:par>
                                <p:cTn id="140" presetID="2" presetClass="entr" presetSubtype="4" fill="hold" grpId="0" nodeType="withEffect">
                                  <p:stCondLst>
                                    <p:cond delay="0"/>
                                  </p:stCondLst>
                                  <p:childTnLst>
                                    <p:set>
                                      <p:cBhvr>
                                        <p:cTn id="141" dur="1" fill="hold">
                                          <p:stCondLst>
                                            <p:cond delay="0"/>
                                          </p:stCondLst>
                                        </p:cTn>
                                        <p:tgtEl>
                                          <p:spTgt spid="36"/>
                                        </p:tgtEl>
                                        <p:attrNameLst>
                                          <p:attrName>style.visibility</p:attrName>
                                        </p:attrNameLst>
                                      </p:cBhvr>
                                      <p:to>
                                        <p:strVal val="visible"/>
                                      </p:to>
                                    </p:set>
                                    <p:anim calcmode="lin" valueType="num">
                                      <p:cBhvr additive="base">
                                        <p:cTn id="142" dur="3000" fill="hold"/>
                                        <p:tgtEl>
                                          <p:spTgt spid="36"/>
                                        </p:tgtEl>
                                        <p:attrNameLst>
                                          <p:attrName>ppt_x</p:attrName>
                                        </p:attrNameLst>
                                      </p:cBhvr>
                                      <p:tavLst>
                                        <p:tav tm="0">
                                          <p:val>
                                            <p:strVal val="#ppt_x"/>
                                          </p:val>
                                        </p:tav>
                                        <p:tav tm="100000">
                                          <p:val>
                                            <p:strVal val="#ppt_x"/>
                                          </p:val>
                                        </p:tav>
                                      </p:tavLst>
                                    </p:anim>
                                    <p:anim calcmode="lin" valueType="num">
                                      <p:cBhvr additive="base">
                                        <p:cTn id="143" dur="3000" fill="hold"/>
                                        <p:tgtEl>
                                          <p:spTgt spid="36"/>
                                        </p:tgtEl>
                                        <p:attrNameLst>
                                          <p:attrName>ppt_y</p:attrName>
                                        </p:attrNameLst>
                                      </p:cBhvr>
                                      <p:tavLst>
                                        <p:tav tm="0">
                                          <p:val>
                                            <p:strVal val="1+#ppt_h/2"/>
                                          </p:val>
                                        </p:tav>
                                        <p:tav tm="100000">
                                          <p:val>
                                            <p:strVal val="#ppt_y"/>
                                          </p:val>
                                        </p:tav>
                                      </p:tavLst>
                                    </p:anim>
                                  </p:childTnLst>
                                </p:cTn>
                              </p:par>
                              <p:par>
                                <p:cTn id="144" presetID="2" presetClass="entr" presetSubtype="4" fill="hold" grpId="0" nodeType="withEffect">
                                  <p:stCondLst>
                                    <p:cond delay="0"/>
                                  </p:stCondLst>
                                  <p:childTnLst>
                                    <p:set>
                                      <p:cBhvr>
                                        <p:cTn id="145" dur="1" fill="hold">
                                          <p:stCondLst>
                                            <p:cond delay="0"/>
                                          </p:stCondLst>
                                        </p:cTn>
                                        <p:tgtEl>
                                          <p:spTgt spid="37"/>
                                        </p:tgtEl>
                                        <p:attrNameLst>
                                          <p:attrName>style.visibility</p:attrName>
                                        </p:attrNameLst>
                                      </p:cBhvr>
                                      <p:to>
                                        <p:strVal val="visible"/>
                                      </p:to>
                                    </p:set>
                                    <p:anim calcmode="lin" valueType="num">
                                      <p:cBhvr additive="base">
                                        <p:cTn id="146" dur="3000" fill="hold"/>
                                        <p:tgtEl>
                                          <p:spTgt spid="37"/>
                                        </p:tgtEl>
                                        <p:attrNameLst>
                                          <p:attrName>ppt_x</p:attrName>
                                        </p:attrNameLst>
                                      </p:cBhvr>
                                      <p:tavLst>
                                        <p:tav tm="0">
                                          <p:val>
                                            <p:strVal val="#ppt_x"/>
                                          </p:val>
                                        </p:tav>
                                        <p:tav tm="100000">
                                          <p:val>
                                            <p:strVal val="#ppt_x"/>
                                          </p:val>
                                        </p:tav>
                                      </p:tavLst>
                                    </p:anim>
                                    <p:anim calcmode="lin" valueType="num">
                                      <p:cBhvr additive="base">
                                        <p:cTn id="147" dur="3000" fill="hold"/>
                                        <p:tgtEl>
                                          <p:spTgt spid="37"/>
                                        </p:tgtEl>
                                        <p:attrNameLst>
                                          <p:attrName>ppt_y</p:attrName>
                                        </p:attrNameLst>
                                      </p:cBhvr>
                                      <p:tavLst>
                                        <p:tav tm="0">
                                          <p:val>
                                            <p:strVal val="1+#ppt_h/2"/>
                                          </p:val>
                                        </p:tav>
                                        <p:tav tm="100000">
                                          <p:val>
                                            <p:strVal val="#ppt_y"/>
                                          </p:val>
                                        </p:tav>
                                      </p:tavLst>
                                    </p:anim>
                                  </p:childTnLst>
                                </p:cTn>
                              </p:par>
                              <p:par>
                                <p:cTn id="148" presetID="2" presetClass="entr" presetSubtype="4" fill="hold" grpId="0" nodeType="withEffect">
                                  <p:stCondLst>
                                    <p:cond delay="0"/>
                                  </p:stCondLst>
                                  <p:childTnLst>
                                    <p:set>
                                      <p:cBhvr>
                                        <p:cTn id="149" dur="1" fill="hold">
                                          <p:stCondLst>
                                            <p:cond delay="0"/>
                                          </p:stCondLst>
                                        </p:cTn>
                                        <p:tgtEl>
                                          <p:spTgt spid="38"/>
                                        </p:tgtEl>
                                        <p:attrNameLst>
                                          <p:attrName>style.visibility</p:attrName>
                                        </p:attrNameLst>
                                      </p:cBhvr>
                                      <p:to>
                                        <p:strVal val="visible"/>
                                      </p:to>
                                    </p:set>
                                    <p:anim calcmode="lin" valueType="num">
                                      <p:cBhvr additive="base">
                                        <p:cTn id="150" dur="3000" fill="hold"/>
                                        <p:tgtEl>
                                          <p:spTgt spid="38"/>
                                        </p:tgtEl>
                                        <p:attrNameLst>
                                          <p:attrName>ppt_x</p:attrName>
                                        </p:attrNameLst>
                                      </p:cBhvr>
                                      <p:tavLst>
                                        <p:tav tm="0">
                                          <p:val>
                                            <p:strVal val="#ppt_x"/>
                                          </p:val>
                                        </p:tav>
                                        <p:tav tm="100000">
                                          <p:val>
                                            <p:strVal val="#ppt_x"/>
                                          </p:val>
                                        </p:tav>
                                      </p:tavLst>
                                    </p:anim>
                                    <p:anim calcmode="lin" valueType="num">
                                      <p:cBhvr additive="base">
                                        <p:cTn id="151" dur="3000" fill="hold"/>
                                        <p:tgtEl>
                                          <p:spTgt spid="38"/>
                                        </p:tgtEl>
                                        <p:attrNameLst>
                                          <p:attrName>ppt_y</p:attrName>
                                        </p:attrNameLst>
                                      </p:cBhvr>
                                      <p:tavLst>
                                        <p:tav tm="0">
                                          <p:val>
                                            <p:strVal val="1+#ppt_h/2"/>
                                          </p:val>
                                        </p:tav>
                                        <p:tav tm="100000">
                                          <p:val>
                                            <p:strVal val="#ppt_y"/>
                                          </p:val>
                                        </p:tav>
                                      </p:tavLst>
                                    </p:anim>
                                  </p:childTnLst>
                                </p:cTn>
                              </p:par>
                              <p:par>
                                <p:cTn id="152" presetID="2" presetClass="entr" presetSubtype="4" fill="hold" grpId="0" nodeType="withEffect">
                                  <p:stCondLst>
                                    <p:cond delay="0"/>
                                  </p:stCondLst>
                                  <p:childTnLst>
                                    <p:set>
                                      <p:cBhvr>
                                        <p:cTn id="153" dur="1" fill="hold">
                                          <p:stCondLst>
                                            <p:cond delay="0"/>
                                          </p:stCondLst>
                                        </p:cTn>
                                        <p:tgtEl>
                                          <p:spTgt spid="39"/>
                                        </p:tgtEl>
                                        <p:attrNameLst>
                                          <p:attrName>style.visibility</p:attrName>
                                        </p:attrNameLst>
                                      </p:cBhvr>
                                      <p:to>
                                        <p:strVal val="visible"/>
                                      </p:to>
                                    </p:set>
                                    <p:anim calcmode="lin" valueType="num">
                                      <p:cBhvr additive="base">
                                        <p:cTn id="154" dur="3000" fill="hold"/>
                                        <p:tgtEl>
                                          <p:spTgt spid="39"/>
                                        </p:tgtEl>
                                        <p:attrNameLst>
                                          <p:attrName>ppt_x</p:attrName>
                                        </p:attrNameLst>
                                      </p:cBhvr>
                                      <p:tavLst>
                                        <p:tav tm="0">
                                          <p:val>
                                            <p:strVal val="#ppt_x"/>
                                          </p:val>
                                        </p:tav>
                                        <p:tav tm="100000">
                                          <p:val>
                                            <p:strVal val="#ppt_x"/>
                                          </p:val>
                                        </p:tav>
                                      </p:tavLst>
                                    </p:anim>
                                    <p:anim calcmode="lin" valueType="num">
                                      <p:cBhvr additive="base">
                                        <p:cTn id="155" dur="3000" fill="hold"/>
                                        <p:tgtEl>
                                          <p:spTgt spid="39"/>
                                        </p:tgtEl>
                                        <p:attrNameLst>
                                          <p:attrName>ppt_y</p:attrName>
                                        </p:attrNameLst>
                                      </p:cBhvr>
                                      <p:tavLst>
                                        <p:tav tm="0">
                                          <p:val>
                                            <p:strVal val="1+#ppt_h/2"/>
                                          </p:val>
                                        </p:tav>
                                        <p:tav tm="100000">
                                          <p:val>
                                            <p:strVal val="#ppt_y"/>
                                          </p:val>
                                        </p:tav>
                                      </p:tavLst>
                                    </p:anim>
                                  </p:childTnLst>
                                </p:cTn>
                              </p:par>
                              <p:par>
                                <p:cTn id="156" presetID="2" presetClass="entr" presetSubtype="4" fill="hold" grpId="0" nodeType="withEffect">
                                  <p:stCondLst>
                                    <p:cond delay="0"/>
                                  </p:stCondLst>
                                  <p:childTnLst>
                                    <p:set>
                                      <p:cBhvr>
                                        <p:cTn id="157" dur="1" fill="hold">
                                          <p:stCondLst>
                                            <p:cond delay="0"/>
                                          </p:stCondLst>
                                        </p:cTn>
                                        <p:tgtEl>
                                          <p:spTgt spid="40"/>
                                        </p:tgtEl>
                                        <p:attrNameLst>
                                          <p:attrName>style.visibility</p:attrName>
                                        </p:attrNameLst>
                                      </p:cBhvr>
                                      <p:to>
                                        <p:strVal val="visible"/>
                                      </p:to>
                                    </p:set>
                                    <p:anim calcmode="lin" valueType="num">
                                      <p:cBhvr additive="base">
                                        <p:cTn id="158" dur="3000" fill="hold"/>
                                        <p:tgtEl>
                                          <p:spTgt spid="40"/>
                                        </p:tgtEl>
                                        <p:attrNameLst>
                                          <p:attrName>ppt_x</p:attrName>
                                        </p:attrNameLst>
                                      </p:cBhvr>
                                      <p:tavLst>
                                        <p:tav tm="0">
                                          <p:val>
                                            <p:strVal val="#ppt_x"/>
                                          </p:val>
                                        </p:tav>
                                        <p:tav tm="100000">
                                          <p:val>
                                            <p:strVal val="#ppt_x"/>
                                          </p:val>
                                        </p:tav>
                                      </p:tavLst>
                                    </p:anim>
                                    <p:anim calcmode="lin" valueType="num">
                                      <p:cBhvr additive="base">
                                        <p:cTn id="159" dur="3000" fill="hold"/>
                                        <p:tgtEl>
                                          <p:spTgt spid="40"/>
                                        </p:tgtEl>
                                        <p:attrNameLst>
                                          <p:attrName>ppt_y</p:attrName>
                                        </p:attrNameLst>
                                      </p:cBhvr>
                                      <p:tavLst>
                                        <p:tav tm="0">
                                          <p:val>
                                            <p:strVal val="1+#ppt_h/2"/>
                                          </p:val>
                                        </p:tav>
                                        <p:tav tm="100000">
                                          <p:val>
                                            <p:strVal val="#ppt_y"/>
                                          </p:val>
                                        </p:tav>
                                      </p:tavLst>
                                    </p:anim>
                                  </p:childTnLst>
                                </p:cTn>
                              </p:par>
                              <p:par>
                                <p:cTn id="160" presetID="2" presetClass="entr" presetSubtype="4" fill="hold" grpId="0" nodeType="withEffect">
                                  <p:stCondLst>
                                    <p:cond delay="0"/>
                                  </p:stCondLst>
                                  <p:childTnLst>
                                    <p:set>
                                      <p:cBhvr>
                                        <p:cTn id="161" dur="1" fill="hold">
                                          <p:stCondLst>
                                            <p:cond delay="0"/>
                                          </p:stCondLst>
                                        </p:cTn>
                                        <p:tgtEl>
                                          <p:spTgt spid="41"/>
                                        </p:tgtEl>
                                        <p:attrNameLst>
                                          <p:attrName>style.visibility</p:attrName>
                                        </p:attrNameLst>
                                      </p:cBhvr>
                                      <p:to>
                                        <p:strVal val="visible"/>
                                      </p:to>
                                    </p:set>
                                    <p:anim calcmode="lin" valueType="num">
                                      <p:cBhvr additive="base">
                                        <p:cTn id="162" dur="3000" fill="hold"/>
                                        <p:tgtEl>
                                          <p:spTgt spid="41"/>
                                        </p:tgtEl>
                                        <p:attrNameLst>
                                          <p:attrName>ppt_x</p:attrName>
                                        </p:attrNameLst>
                                      </p:cBhvr>
                                      <p:tavLst>
                                        <p:tav tm="0">
                                          <p:val>
                                            <p:strVal val="#ppt_x"/>
                                          </p:val>
                                        </p:tav>
                                        <p:tav tm="100000">
                                          <p:val>
                                            <p:strVal val="#ppt_x"/>
                                          </p:val>
                                        </p:tav>
                                      </p:tavLst>
                                    </p:anim>
                                    <p:anim calcmode="lin" valueType="num">
                                      <p:cBhvr additive="base">
                                        <p:cTn id="163" dur="3000" fill="hold"/>
                                        <p:tgtEl>
                                          <p:spTgt spid="41"/>
                                        </p:tgtEl>
                                        <p:attrNameLst>
                                          <p:attrName>ppt_y</p:attrName>
                                        </p:attrNameLst>
                                      </p:cBhvr>
                                      <p:tavLst>
                                        <p:tav tm="0">
                                          <p:val>
                                            <p:strVal val="1+#ppt_h/2"/>
                                          </p:val>
                                        </p:tav>
                                        <p:tav tm="100000">
                                          <p:val>
                                            <p:strVal val="#ppt_y"/>
                                          </p:val>
                                        </p:tav>
                                      </p:tavLst>
                                    </p:anim>
                                  </p:childTnLst>
                                </p:cTn>
                              </p:par>
                              <p:par>
                                <p:cTn id="164" presetID="2" presetClass="entr" presetSubtype="4" fill="hold" grpId="0" nodeType="withEffect">
                                  <p:stCondLst>
                                    <p:cond delay="0"/>
                                  </p:stCondLst>
                                  <p:childTnLst>
                                    <p:set>
                                      <p:cBhvr>
                                        <p:cTn id="165" dur="1" fill="hold">
                                          <p:stCondLst>
                                            <p:cond delay="0"/>
                                          </p:stCondLst>
                                        </p:cTn>
                                        <p:tgtEl>
                                          <p:spTgt spid="42"/>
                                        </p:tgtEl>
                                        <p:attrNameLst>
                                          <p:attrName>style.visibility</p:attrName>
                                        </p:attrNameLst>
                                      </p:cBhvr>
                                      <p:to>
                                        <p:strVal val="visible"/>
                                      </p:to>
                                    </p:set>
                                    <p:anim calcmode="lin" valueType="num">
                                      <p:cBhvr additive="base">
                                        <p:cTn id="166" dur="3000" fill="hold"/>
                                        <p:tgtEl>
                                          <p:spTgt spid="42"/>
                                        </p:tgtEl>
                                        <p:attrNameLst>
                                          <p:attrName>ppt_x</p:attrName>
                                        </p:attrNameLst>
                                      </p:cBhvr>
                                      <p:tavLst>
                                        <p:tav tm="0">
                                          <p:val>
                                            <p:strVal val="#ppt_x"/>
                                          </p:val>
                                        </p:tav>
                                        <p:tav tm="100000">
                                          <p:val>
                                            <p:strVal val="#ppt_x"/>
                                          </p:val>
                                        </p:tav>
                                      </p:tavLst>
                                    </p:anim>
                                    <p:anim calcmode="lin" valueType="num">
                                      <p:cBhvr additive="base">
                                        <p:cTn id="167" dur="3000" fill="hold"/>
                                        <p:tgtEl>
                                          <p:spTgt spid="42"/>
                                        </p:tgtEl>
                                        <p:attrNameLst>
                                          <p:attrName>ppt_y</p:attrName>
                                        </p:attrNameLst>
                                      </p:cBhvr>
                                      <p:tavLst>
                                        <p:tav tm="0">
                                          <p:val>
                                            <p:strVal val="1+#ppt_h/2"/>
                                          </p:val>
                                        </p:tav>
                                        <p:tav tm="100000">
                                          <p:val>
                                            <p:strVal val="#ppt_y"/>
                                          </p:val>
                                        </p:tav>
                                      </p:tavLst>
                                    </p:anim>
                                  </p:childTnLst>
                                </p:cTn>
                              </p:par>
                              <p:par>
                                <p:cTn id="168" presetID="2" presetClass="entr" presetSubtype="4" fill="hold" grpId="0" nodeType="withEffect">
                                  <p:stCondLst>
                                    <p:cond delay="0"/>
                                  </p:stCondLst>
                                  <p:childTnLst>
                                    <p:set>
                                      <p:cBhvr>
                                        <p:cTn id="169" dur="1" fill="hold">
                                          <p:stCondLst>
                                            <p:cond delay="0"/>
                                          </p:stCondLst>
                                        </p:cTn>
                                        <p:tgtEl>
                                          <p:spTgt spid="43"/>
                                        </p:tgtEl>
                                        <p:attrNameLst>
                                          <p:attrName>style.visibility</p:attrName>
                                        </p:attrNameLst>
                                      </p:cBhvr>
                                      <p:to>
                                        <p:strVal val="visible"/>
                                      </p:to>
                                    </p:set>
                                    <p:anim calcmode="lin" valueType="num">
                                      <p:cBhvr additive="base">
                                        <p:cTn id="170" dur="3000" fill="hold"/>
                                        <p:tgtEl>
                                          <p:spTgt spid="43"/>
                                        </p:tgtEl>
                                        <p:attrNameLst>
                                          <p:attrName>ppt_x</p:attrName>
                                        </p:attrNameLst>
                                      </p:cBhvr>
                                      <p:tavLst>
                                        <p:tav tm="0">
                                          <p:val>
                                            <p:strVal val="#ppt_x"/>
                                          </p:val>
                                        </p:tav>
                                        <p:tav tm="100000">
                                          <p:val>
                                            <p:strVal val="#ppt_x"/>
                                          </p:val>
                                        </p:tav>
                                      </p:tavLst>
                                    </p:anim>
                                    <p:anim calcmode="lin" valueType="num">
                                      <p:cBhvr additive="base">
                                        <p:cTn id="171" dur="3000" fill="hold"/>
                                        <p:tgtEl>
                                          <p:spTgt spid="43"/>
                                        </p:tgtEl>
                                        <p:attrNameLst>
                                          <p:attrName>ppt_y</p:attrName>
                                        </p:attrNameLst>
                                      </p:cBhvr>
                                      <p:tavLst>
                                        <p:tav tm="0">
                                          <p:val>
                                            <p:strVal val="1+#ppt_h/2"/>
                                          </p:val>
                                        </p:tav>
                                        <p:tav tm="100000">
                                          <p:val>
                                            <p:strVal val="#ppt_y"/>
                                          </p:val>
                                        </p:tav>
                                      </p:tavLst>
                                    </p:anim>
                                  </p:childTnLst>
                                </p:cTn>
                              </p:par>
                              <p:par>
                                <p:cTn id="172" presetID="2" presetClass="entr" presetSubtype="4" fill="hold" grpId="0" nodeType="withEffect">
                                  <p:stCondLst>
                                    <p:cond delay="0"/>
                                  </p:stCondLst>
                                  <p:childTnLst>
                                    <p:set>
                                      <p:cBhvr>
                                        <p:cTn id="173" dur="1" fill="hold">
                                          <p:stCondLst>
                                            <p:cond delay="0"/>
                                          </p:stCondLst>
                                        </p:cTn>
                                        <p:tgtEl>
                                          <p:spTgt spid="44"/>
                                        </p:tgtEl>
                                        <p:attrNameLst>
                                          <p:attrName>style.visibility</p:attrName>
                                        </p:attrNameLst>
                                      </p:cBhvr>
                                      <p:to>
                                        <p:strVal val="visible"/>
                                      </p:to>
                                    </p:set>
                                    <p:anim calcmode="lin" valueType="num">
                                      <p:cBhvr additive="base">
                                        <p:cTn id="174" dur="3000" fill="hold"/>
                                        <p:tgtEl>
                                          <p:spTgt spid="44"/>
                                        </p:tgtEl>
                                        <p:attrNameLst>
                                          <p:attrName>ppt_x</p:attrName>
                                        </p:attrNameLst>
                                      </p:cBhvr>
                                      <p:tavLst>
                                        <p:tav tm="0">
                                          <p:val>
                                            <p:strVal val="#ppt_x"/>
                                          </p:val>
                                        </p:tav>
                                        <p:tav tm="100000">
                                          <p:val>
                                            <p:strVal val="#ppt_x"/>
                                          </p:val>
                                        </p:tav>
                                      </p:tavLst>
                                    </p:anim>
                                    <p:anim calcmode="lin" valueType="num">
                                      <p:cBhvr additive="base">
                                        <p:cTn id="175" dur="3000" fill="hold"/>
                                        <p:tgtEl>
                                          <p:spTgt spid="44"/>
                                        </p:tgtEl>
                                        <p:attrNameLst>
                                          <p:attrName>ppt_y</p:attrName>
                                        </p:attrNameLst>
                                      </p:cBhvr>
                                      <p:tavLst>
                                        <p:tav tm="0">
                                          <p:val>
                                            <p:strVal val="1+#ppt_h/2"/>
                                          </p:val>
                                        </p:tav>
                                        <p:tav tm="100000">
                                          <p:val>
                                            <p:strVal val="#ppt_y"/>
                                          </p:val>
                                        </p:tav>
                                      </p:tavLst>
                                    </p:anim>
                                  </p:childTnLst>
                                </p:cTn>
                              </p:par>
                              <p:par>
                                <p:cTn id="176" presetID="2" presetClass="entr" presetSubtype="4" fill="hold" grpId="0" nodeType="withEffect">
                                  <p:stCondLst>
                                    <p:cond delay="0"/>
                                  </p:stCondLst>
                                  <p:childTnLst>
                                    <p:set>
                                      <p:cBhvr>
                                        <p:cTn id="177" dur="1" fill="hold">
                                          <p:stCondLst>
                                            <p:cond delay="0"/>
                                          </p:stCondLst>
                                        </p:cTn>
                                        <p:tgtEl>
                                          <p:spTgt spid="45"/>
                                        </p:tgtEl>
                                        <p:attrNameLst>
                                          <p:attrName>style.visibility</p:attrName>
                                        </p:attrNameLst>
                                      </p:cBhvr>
                                      <p:to>
                                        <p:strVal val="visible"/>
                                      </p:to>
                                    </p:set>
                                    <p:anim calcmode="lin" valueType="num">
                                      <p:cBhvr additive="base">
                                        <p:cTn id="178" dur="3000" fill="hold"/>
                                        <p:tgtEl>
                                          <p:spTgt spid="45"/>
                                        </p:tgtEl>
                                        <p:attrNameLst>
                                          <p:attrName>ppt_x</p:attrName>
                                        </p:attrNameLst>
                                      </p:cBhvr>
                                      <p:tavLst>
                                        <p:tav tm="0">
                                          <p:val>
                                            <p:strVal val="#ppt_x"/>
                                          </p:val>
                                        </p:tav>
                                        <p:tav tm="100000">
                                          <p:val>
                                            <p:strVal val="#ppt_x"/>
                                          </p:val>
                                        </p:tav>
                                      </p:tavLst>
                                    </p:anim>
                                    <p:anim calcmode="lin" valueType="num">
                                      <p:cBhvr additive="base">
                                        <p:cTn id="179" dur="3000" fill="hold"/>
                                        <p:tgtEl>
                                          <p:spTgt spid="45"/>
                                        </p:tgtEl>
                                        <p:attrNameLst>
                                          <p:attrName>ppt_y</p:attrName>
                                        </p:attrNameLst>
                                      </p:cBhvr>
                                      <p:tavLst>
                                        <p:tav tm="0">
                                          <p:val>
                                            <p:strVal val="1+#ppt_h/2"/>
                                          </p:val>
                                        </p:tav>
                                        <p:tav tm="100000">
                                          <p:val>
                                            <p:strVal val="#ppt_y"/>
                                          </p:val>
                                        </p:tav>
                                      </p:tavLst>
                                    </p:anim>
                                  </p:childTnLst>
                                </p:cTn>
                              </p:par>
                              <p:par>
                                <p:cTn id="180" presetID="2" presetClass="entr" presetSubtype="4" fill="hold" grpId="0" nodeType="withEffect">
                                  <p:stCondLst>
                                    <p:cond delay="0"/>
                                  </p:stCondLst>
                                  <p:childTnLst>
                                    <p:set>
                                      <p:cBhvr>
                                        <p:cTn id="181" dur="1" fill="hold">
                                          <p:stCondLst>
                                            <p:cond delay="0"/>
                                          </p:stCondLst>
                                        </p:cTn>
                                        <p:tgtEl>
                                          <p:spTgt spid="46"/>
                                        </p:tgtEl>
                                        <p:attrNameLst>
                                          <p:attrName>style.visibility</p:attrName>
                                        </p:attrNameLst>
                                      </p:cBhvr>
                                      <p:to>
                                        <p:strVal val="visible"/>
                                      </p:to>
                                    </p:set>
                                    <p:anim calcmode="lin" valueType="num">
                                      <p:cBhvr additive="base">
                                        <p:cTn id="182" dur="3000" fill="hold"/>
                                        <p:tgtEl>
                                          <p:spTgt spid="46"/>
                                        </p:tgtEl>
                                        <p:attrNameLst>
                                          <p:attrName>ppt_x</p:attrName>
                                        </p:attrNameLst>
                                      </p:cBhvr>
                                      <p:tavLst>
                                        <p:tav tm="0">
                                          <p:val>
                                            <p:strVal val="#ppt_x"/>
                                          </p:val>
                                        </p:tav>
                                        <p:tav tm="100000">
                                          <p:val>
                                            <p:strVal val="#ppt_x"/>
                                          </p:val>
                                        </p:tav>
                                      </p:tavLst>
                                    </p:anim>
                                    <p:anim calcmode="lin" valueType="num">
                                      <p:cBhvr additive="base">
                                        <p:cTn id="183" dur="3000" fill="hold"/>
                                        <p:tgtEl>
                                          <p:spTgt spid="46"/>
                                        </p:tgtEl>
                                        <p:attrNameLst>
                                          <p:attrName>ppt_y</p:attrName>
                                        </p:attrNameLst>
                                      </p:cBhvr>
                                      <p:tavLst>
                                        <p:tav tm="0">
                                          <p:val>
                                            <p:strVal val="1+#ppt_h/2"/>
                                          </p:val>
                                        </p:tav>
                                        <p:tav tm="100000">
                                          <p:val>
                                            <p:strVal val="#ppt_y"/>
                                          </p:val>
                                        </p:tav>
                                      </p:tavLst>
                                    </p:anim>
                                  </p:childTnLst>
                                </p:cTn>
                              </p:par>
                              <p:par>
                                <p:cTn id="184" presetID="2" presetClass="entr" presetSubtype="4" fill="hold" grpId="0" nodeType="withEffect">
                                  <p:stCondLst>
                                    <p:cond delay="0"/>
                                  </p:stCondLst>
                                  <p:childTnLst>
                                    <p:set>
                                      <p:cBhvr>
                                        <p:cTn id="185" dur="1" fill="hold">
                                          <p:stCondLst>
                                            <p:cond delay="0"/>
                                          </p:stCondLst>
                                        </p:cTn>
                                        <p:tgtEl>
                                          <p:spTgt spid="47"/>
                                        </p:tgtEl>
                                        <p:attrNameLst>
                                          <p:attrName>style.visibility</p:attrName>
                                        </p:attrNameLst>
                                      </p:cBhvr>
                                      <p:to>
                                        <p:strVal val="visible"/>
                                      </p:to>
                                    </p:set>
                                    <p:anim calcmode="lin" valueType="num">
                                      <p:cBhvr additive="base">
                                        <p:cTn id="186" dur="3000" fill="hold"/>
                                        <p:tgtEl>
                                          <p:spTgt spid="47"/>
                                        </p:tgtEl>
                                        <p:attrNameLst>
                                          <p:attrName>ppt_x</p:attrName>
                                        </p:attrNameLst>
                                      </p:cBhvr>
                                      <p:tavLst>
                                        <p:tav tm="0">
                                          <p:val>
                                            <p:strVal val="#ppt_x"/>
                                          </p:val>
                                        </p:tav>
                                        <p:tav tm="100000">
                                          <p:val>
                                            <p:strVal val="#ppt_x"/>
                                          </p:val>
                                        </p:tav>
                                      </p:tavLst>
                                    </p:anim>
                                    <p:anim calcmode="lin" valueType="num">
                                      <p:cBhvr additive="base">
                                        <p:cTn id="187" dur="3000" fill="hold"/>
                                        <p:tgtEl>
                                          <p:spTgt spid="47"/>
                                        </p:tgtEl>
                                        <p:attrNameLst>
                                          <p:attrName>ppt_y</p:attrName>
                                        </p:attrNameLst>
                                      </p:cBhvr>
                                      <p:tavLst>
                                        <p:tav tm="0">
                                          <p:val>
                                            <p:strVal val="1+#ppt_h/2"/>
                                          </p:val>
                                        </p:tav>
                                        <p:tav tm="100000">
                                          <p:val>
                                            <p:strVal val="#ppt_y"/>
                                          </p:val>
                                        </p:tav>
                                      </p:tavLst>
                                    </p:anim>
                                  </p:childTnLst>
                                </p:cTn>
                              </p:par>
                              <p:par>
                                <p:cTn id="188" presetID="2" presetClass="entr" presetSubtype="4" fill="hold" grpId="0" nodeType="withEffect">
                                  <p:stCondLst>
                                    <p:cond delay="0"/>
                                  </p:stCondLst>
                                  <p:childTnLst>
                                    <p:set>
                                      <p:cBhvr>
                                        <p:cTn id="189" dur="1" fill="hold">
                                          <p:stCondLst>
                                            <p:cond delay="0"/>
                                          </p:stCondLst>
                                        </p:cTn>
                                        <p:tgtEl>
                                          <p:spTgt spid="48"/>
                                        </p:tgtEl>
                                        <p:attrNameLst>
                                          <p:attrName>style.visibility</p:attrName>
                                        </p:attrNameLst>
                                      </p:cBhvr>
                                      <p:to>
                                        <p:strVal val="visible"/>
                                      </p:to>
                                    </p:set>
                                    <p:anim calcmode="lin" valueType="num">
                                      <p:cBhvr additive="base">
                                        <p:cTn id="190" dur="3000" fill="hold"/>
                                        <p:tgtEl>
                                          <p:spTgt spid="48"/>
                                        </p:tgtEl>
                                        <p:attrNameLst>
                                          <p:attrName>ppt_x</p:attrName>
                                        </p:attrNameLst>
                                      </p:cBhvr>
                                      <p:tavLst>
                                        <p:tav tm="0">
                                          <p:val>
                                            <p:strVal val="#ppt_x"/>
                                          </p:val>
                                        </p:tav>
                                        <p:tav tm="100000">
                                          <p:val>
                                            <p:strVal val="#ppt_x"/>
                                          </p:val>
                                        </p:tav>
                                      </p:tavLst>
                                    </p:anim>
                                    <p:anim calcmode="lin" valueType="num">
                                      <p:cBhvr additive="base">
                                        <p:cTn id="191" dur="3000" fill="hold"/>
                                        <p:tgtEl>
                                          <p:spTgt spid="48"/>
                                        </p:tgtEl>
                                        <p:attrNameLst>
                                          <p:attrName>ppt_y</p:attrName>
                                        </p:attrNameLst>
                                      </p:cBhvr>
                                      <p:tavLst>
                                        <p:tav tm="0">
                                          <p:val>
                                            <p:strVal val="1+#ppt_h/2"/>
                                          </p:val>
                                        </p:tav>
                                        <p:tav tm="100000">
                                          <p:val>
                                            <p:strVal val="#ppt_y"/>
                                          </p:val>
                                        </p:tav>
                                      </p:tavLst>
                                    </p:anim>
                                  </p:childTnLst>
                                </p:cTn>
                              </p:par>
                              <p:par>
                                <p:cTn id="192" presetID="2" presetClass="entr" presetSubtype="4" fill="hold" grpId="0" nodeType="withEffect">
                                  <p:stCondLst>
                                    <p:cond delay="0"/>
                                  </p:stCondLst>
                                  <p:childTnLst>
                                    <p:set>
                                      <p:cBhvr>
                                        <p:cTn id="193" dur="1" fill="hold">
                                          <p:stCondLst>
                                            <p:cond delay="0"/>
                                          </p:stCondLst>
                                        </p:cTn>
                                        <p:tgtEl>
                                          <p:spTgt spid="49"/>
                                        </p:tgtEl>
                                        <p:attrNameLst>
                                          <p:attrName>style.visibility</p:attrName>
                                        </p:attrNameLst>
                                      </p:cBhvr>
                                      <p:to>
                                        <p:strVal val="visible"/>
                                      </p:to>
                                    </p:set>
                                    <p:anim calcmode="lin" valueType="num">
                                      <p:cBhvr additive="base">
                                        <p:cTn id="194" dur="3000" fill="hold"/>
                                        <p:tgtEl>
                                          <p:spTgt spid="49"/>
                                        </p:tgtEl>
                                        <p:attrNameLst>
                                          <p:attrName>ppt_x</p:attrName>
                                        </p:attrNameLst>
                                      </p:cBhvr>
                                      <p:tavLst>
                                        <p:tav tm="0">
                                          <p:val>
                                            <p:strVal val="#ppt_x"/>
                                          </p:val>
                                        </p:tav>
                                        <p:tav tm="100000">
                                          <p:val>
                                            <p:strVal val="#ppt_x"/>
                                          </p:val>
                                        </p:tav>
                                      </p:tavLst>
                                    </p:anim>
                                    <p:anim calcmode="lin" valueType="num">
                                      <p:cBhvr additive="base">
                                        <p:cTn id="195" dur="3000" fill="hold"/>
                                        <p:tgtEl>
                                          <p:spTgt spid="49"/>
                                        </p:tgtEl>
                                        <p:attrNameLst>
                                          <p:attrName>ppt_y</p:attrName>
                                        </p:attrNameLst>
                                      </p:cBhvr>
                                      <p:tavLst>
                                        <p:tav tm="0">
                                          <p:val>
                                            <p:strVal val="1+#ppt_h/2"/>
                                          </p:val>
                                        </p:tav>
                                        <p:tav tm="100000">
                                          <p:val>
                                            <p:strVal val="#ppt_y"/>
                                          </p:val>
                                        </p:tav>
                                      </p:tavLst>
                                    </p:anim>
                                  </p:childTnLst>
                                </p:cTn>
                              </p:par>
                              <p:par>
                                <p:cTn id="196" presetID="2" presetClass="entr" presetSubtype="4" fill="hold" grpId="0" nodeType="withEffect">
                                  <p:stCondLst>
                                    <p:cond delay="0"/>
                                  </p:stCondLst>
                                  <p:childTnLst>
                                    <p:set>
                                      <p:cBhvr>
                                        <p:cTn id="197" dur="1" fill="hold">
                                          <p:stCondLst>
                                            <p:cond delay="0"/>
                                          </p:stCondLst>
                                        </p:cTn>
                                        <p:tgtEl>
                                          <p:spTgt spid="50"/>
                                        </p:tgtEl>
                                        <p:attrNameLst>
                                          <p:attrName>style.visibility</p:attrName>
                                        </p:attrNameLst>
                                      </p:cBhvr>
                                      <p:to>
                                        <p:strVal val="visible"/>
                                      </p:to>
                                    </p:set>
                                    <p:anim calcmode="lin" valueType="num">
                                      <p:cBhvr additive="base">
                                        <p:cTn id="198" dur="3000" fill="hold"/>
                                        <p:tgtEl>
                                          <p:spTgt spid="50"/>
                                        </p:tgtEl>
                                        <p:attrNameLst>
                                          <p:attrName>ppt_x</p:attrName>
                                        </p:attrNameLst>
                                      </p:cBhvr>
                                      <p:tavLst>
                                        <p:tav tm="0">
                                          <p:val>
                                            <p:strVal val="#ppt_x"/>
                                          </p:val>
                                        </p:tav>
                                        <p:tav tm="100000">
                                          <p:val>
                                            <p:strVal val="#ppt_x"/>
                                          </p:val>
                                        </p:tav>
                                      </p:tavLst>
                                    </p:anim>
                                    <p:anim calcmode="lin" valueType="num">
                                      <p:cBhvr additive="base">
                                        <p:cTn id="199" dur="3000" fill="hold"/>
                                        <p:tgtEl>
                                          <p:spTgt spid="50"/>
                                        </p:tgtEl>
                                        <p:attrNameLst>
                                          <p:attrName>ppt_y</p:attrName>
                                        </p:attrNameLst>
                                      </p:cBhvr>
                                      <p:tavLst>
                                        <p:tav tm="0">
                                          <p:val>
                                            <p:strVal val="1+#ppt_h/2"/>
                                          </p:val>
                                        </p:tav>
                                        <p:tav tm="100000">
                                          <p:val>
                                            <p:strVal val="#ppt_y"/>
                                          </p:val>
                                        </p:tav>
                                      </p:tavLst>
                                    </p:anim>
                                  </p:childTnLst>
                                </p:cTn>
                              </p:par>
                              <p:par>
                                <p:cTn id="200" presetID="2" presetClass="entr" presetSubtype="4" fill="hold" grpId="0" nodeType="withEffect">
                                  <p:stCondLst>
                                    <p:cond delay="0"/>
                                  </p:stCondLst>
                                  <p:childTnLst>
                                    <p:set>
                                      <p:cBhvr>
                                        <p:cTn id="201" dur="1" fill="hold">
                                          <p:stCondLst>
                                            <p:cond delay="0"/>
                                          </p:stCondLst>
                                        </p:cTn>
                                        <p:tgtEl>
                                          <p:spTgt spid="51"/>
                                        </p:tgtEl>
                                        <p:attrNameLst>
                                          <p:attrName>style.visibility</p:attrName>
                                        </p:attrNameLst>
                                      </p:cBhvr>
                                      <p:to>
                                        <p:strVal val="visible"/>
                                      </p:to>
                                    </p:set>
                                    <p:anim calcmode="lin" valueType="num">
                                      <p:cBhvr additive="base">
                                        <p:cTn id="202" dur="3000" fill="hold"/>
                                        <p:tgtEl>
                                          <p:spTgt spid="51"/>
                                        </p:tgtEl>
                                        <p:attrNameLst>
                                          <p:attrName>ppt_x</p:attrName>
                                        </p:attrNameLst>
                                      </p:cBhvr>
                                      <p:tavLst>
                                        <p:tav tm="0">
                                          <p:val>
                                            <p:strVal val="#ppt_x"/>
                                          </p:val>
                                        </p:tav>
                                        <p:tav tm="100000">
                                          <p:val>
                                            <p:strVal val="#ppt_x"/>
                                          </p:val>
                                        </p:tav>
                                      </p:tavLst>
                                    </p:anim>
                                    <p:anim calcmode="lin" valueType="num">
                                      <p:cBhvr additive="base">
                                        <p:cTn id="203" dur="3000" fill="hold"/>
                                        <p:tgtEl>
                                          <p:spTgt spid="51"/>
                                        </p:tgtEl>
                                        <p:attrNameLst>
                                          <p:attrName>ppt_y</p:attrName>
                                        </p:attrNameLst>
                                      </p:cBhvr>
                                      <p:tavLst>
                                        <p:tav tm="0">
                                          <p:val>
                                            <p:strVal val="1+#ppt_h/2"/>
                                          </p:val>
                                        </p:tav>
                                        <p:tav tm="100000">
                                          <p:val>
                                            <p:strVal val="#ppt_y"/>
                                          </p:val>
                                        </p:tav>
                                      </p:tavLst>
                                    </p:anim>
                                  </p:childTnLst>
                                </p:cTn>
                              </p:par>
                              <p:par>
                                <p:cTn id="204" presetID="2" presetClass="entr" presetSubtype="4" fill="hold" grpId="0" nodeType="withEffect">
                                  <p:stCondLst>
                                    <p:cond delay="0"/>
                                  </p:stCondLst>
                                  <p:childTnLst>
                                    <p:set>
                                      <p:cBhvr>
                                        <p:cTn id="205" dur="1" fill="hold">
                                          <p:stCondLst>
                                            <p:cond delay="0"/>
                                          </p:stCondLst>
                                        </p:cTn>
                                        <p:tgtEl>
                                          <p:spTgt spid="52"/>
                                        </p:tgtEl>
                                        <p:attrNameLst>
                                          <p:attrName>style.visibility</p:attrName>
                                        </p:attrNameLst>
                                      </p:cBhvr>
                                      <p:to>
                                        <p:strVal val="visible"/>
                                      </p:to>
                                    </p:set>
                                    <p:anim calcmode="lin" valueType="num">
                                      <p:cBhvr additive="base">
                                        <p:cTn id="206" dur="3000" fill="hold"/>
                                        <p:tgtEl>
                                          <p:spTgt spid="52"/>
                                        </p:tgtEl>
                                        <p:attrNameLst>
                                          <p:attrName>ppt_x</p:attrName>
                                        </p:attrNameLst>
                                      </p:cBhvr>
                                      <p:tavLst>
                                        <p:tav tm="0">
                                          <p:val>
                                            <p:strVal val="#ppt_x"/>
                                          </p:val>
                                        </p:tav>
                                        <p:tav tm="100000">
                                          <p:val>
                                            <p:strVal val="#ppt_x"/>
                                          </p:val>
                                        </p:tav>
                                      </p:tavLst>
                                    </p:anim>
                                    <p:anim calcmode="lin" valueType="num">
                                      <p:cBhvr additive="base">
                                        <p:cTn id="207" dur="3000" fill="hold"/>
                                        <p:tgtEl>
                                          <p:spTgt spid="52"/>
                                        </p:tgtEl>
                                        <p:attrNameLst>
                                          <p:attrName>ppt_y</p:attrName>
                                        </p:attrNameLst>
                                      </p:cBhvr>
                                      <p:tavLst>
                                        <p:tav tm="0">
                                          <p:val>
                                            <p:strVal val="1+#ppt_h/2"/>
                                          </p:val>
                                        </p:tav>
                                        <p:tav tm="100000">
                                          <p:val>
                                            <p:strVal val="#ppt_y"/>
                                          </p:val>
                                        </p:tav>
                                      </p:tavLst>
                                    </p:anim>
                                  </p:childTnLst>
                                </p:cTn>
                              </p:par>
                              <p:par>
                                <p:cTn id="208" presetID="2" presetClass="entr" presetSubtype="4" fill="hold" grpId="0" nodeType="withEffect">
                                  <p:stCondLst>
                                    <p:cond delay="0"/>
                                  </p:stCondLst>
                                  <p:childTnLst>
                                    <p:set>
                                      <p:cBhvr>
                                        <p:cTn id="209" dur="1" fill="hold">
                                          <p:stCondLst>
                                            <p:cond delay="0"/>
                                          </p:stCondLst>
                                        </p:cTn>
                                        <p:tgtEl>
                                          <p:spTgt spid="53"/>
                                        </p:tgtEl>
                                        <p:attrNameLst>
                                          <p:attrName>style.visibility</p:attrName>
                                        </p:attrNameLst>
                                      </p:cBhvr>
                                      <p:to>
                                        <p:strVal val="visible"/>
                                      </p:to>
                                    </p:set>
                                    <p:anim calcmode="lin" valueType="num">
                                      <p:cBhvr additive="base">
                                        <p:cTn id="210" dur="3000" fill="hold"/>
                                        <p:tgtEl>
                                          <p:spTgt spid="53"/>
                                        </p:tgtEl>
                                        <p:attrNameLst>
                                          <p:attrName>ppt_x</p:attrName>
                                        </p:attrNameLst>
                                      </p:cBhvr>
                                      <p:tavLst>
                                        <p:tav tm="0">
                                          <p:val>
                                            <p:strVal val="#ppt_x"/>
                                          </p:val>
                                        </p:tav>
                                        <p:tav tm="100000">
                                          <p:val>
                                            <p:strVal val="#ppt_x"/>
                                          </p:val>
                                        </p:tav>
                                      </p:tavLst>
                                    </p:anim>
                                    <p:anim calcmode="lin" valueType="num">
                                      <p:cBhvr additive="base">
                                        <p:cTn id="211" dur="3000" fill="hold"/>
                                        <p:tgtEl>
                                          <p:spTgt spid="53"/>
                                        </p:tgtEl>
                                        <p:attrNameLst>
                                          <p:attrName>ppt_y</p:attrName>
                                        </p:attrNameLst>
                                      </p:cBhvr>
                                      <p:tavLst>
                                        <p:tav tm="0">
                                          <p:val>
                                            <p:strVal val="1+#ppt_h/2"/>
                                          </p:val>
                                        </p:tav>
                                        <p:tav tm="100000">
                                          <p:val>
                                            <p:strVal val="#ppt_y"/>
                                          </p:val>
                                        </p:tav>
                                      </p:tavLst>
                                    </p:anim>
                                  </p:childTnLst>
                                </p:cTn>
                              </p:par>
                              <p:par>
                                <p:cTn id="212" presetID="2" presetClass="entr" presetSubtype="4" fill="hold" grpId="0" nodeType="withEffect">
                                  <p:stCondLst>
                                    <p:cond delay="0"/>
                                  </p:stCondLst>
                                  <p:childTnLst>
                                    <p:set>
                                      <p:cBhvr>
                                        <p:cTn id="213" dur="1" fill="hold">
                                          <p:stCondLst>
                                            <p:cond delay="0"/>
                                          </p:stCondLst>
                                        </p:cTn>
                                        <p:tgtEl>
                                          <p:spTgt spid="54"/>
                                        </p:tgtEl>
                                        <p:attrNameLst>
                                          <p:attrName>style.visibility</p:attrName>
                                        </p:attrNameLst>
                                      </p:cBhvr>
                                      <p:to>
                                        <p:strVal val="visible"/>
                                      </p:to>
                                    </p:set>
                                    <p:anim calcmode="lin" valueType="num">
                                      <p:cBhvr additive="base">
                                        <p:cTn id="214" dur="3000" fill="hold"/>
                                        <p:tgtEl>
                                          <p:spTgt spid="54"/>
                                        </p:tgtEl>
                                        <p:attrNameLst>
                                          <p:attrName>ppt_x</p:attrName>
                                        </p:attrNameLst>
                                      </p:cBhvr>
                                      <p:tavLst>
                                        <p:tav tm="0">
                                          <p:val>
                                            <p:strVal val="#ppt_x"/>
                                          </p:val>
                                        </p:tav>
                                        <p:tav tm="100000">
                                          <p:val>
                                            <p:strVal val="#ppt_x"/>
                                          </p:val>
                                        </p:tav>
                                      </p:tavLst>
                                    </p:anim>
                                    <p:anim calcmode="lin" valueType="num">
                                      <p:cBhvr additive="base">
                                        <p:cTn id="215" dur="3000" fill="hold"/>
                                        <p:tgtEl>
                                          <p:spTgt spid="54"/>
                                        </p:tgtEl>
                                        <p:attrNameLst>
                                          <p:attrName>ppt_y</p:attrName>
                                        </p:attrNameLst>
                                      </p:cBhvr>
                                      <p:tavLst>
                                        <p:tav tm="0">
                                          <p:val>
                                            <p:strVal val="1+#ppt_h/2"/>
                                          </p:val>
                                        </p:tav>
                                        <p:tav tm="100000">
                                          <p:val>
                                            <p:strVal val="#ppt_y"/>
                                          </p:val>
                                        </p:tav>
                                      </p:tavLst>
                                    </p:anim>
                                  </p:childTnLst>
                                </p:cTn>
                              </p:par>
                              <p:par>
                                <p:cTn id="216" presetID="2" presetClass="entr" presetSubtype="4" fill="hold" grpId="0" nodeType="withEffect">
                                  <p:stCondLst>
                                    <p:cond delay="0"/>
                                  </p:stCondLst>
                                  <p:childTnLst>
                                    <p:set>
                                      <p:cBhvr>
                                        <p:cTn id="217" dur="1" fill="hold">
                                          <p:stCondLst>
                                            <p:cond delay="0"/>
                                          </p:stCondLst>
                                        </p:cTn>
                                        <p:tgtEl>
                                          <p:spTgt spid="55"/>
                                        </p:tgtEl>
                                        <p:attrNameLst>
                                          <p:attrName>style.visibility</p:attrName>
                                        </p:attrNameLst>
                                      </p:cBhvr>
                                      <p:to>
                                        <p:strVal val="visible"/>
                                      </p:to>
                                    </p:set>
                                    <p:anim calcmode="lin" valueType="num">
                                      <p:cBhvr additive="base">
                                        <p:cTn id="218" dur="3000" fill="hold"/>
                                        <p:tgtEl>
                                          <p:spTgt spid="55"/>
                                        </p:tgtEl>
                                        <p:attrNameLst>
                                          <p:attrName>ppt_x</p:attrName>
                                        </p:attrNameLst>
                                      </p:cBhvr>
                                      <p:tavLst>
                                        <p:tav tm="0">
                                          <p:val>
                                            <p:strVal val="#ppt_x"/>
                                          </p:val>
                                        </p:tav>
                                        <p:tav tm="100000">
                                          <p:val>
                                            <p:strVal val="#ppt_x"/>
                                          </p:val>
                                        </p:tav>
                                      </p:tavLst>
                                    </p:anim>
                                    <p:anim calcmode="lin" valueType="num">
                                      <p:cBhvr additive="base">
                                        <p:cTn id="219" dur="3000" fill="hold"/>
                                        <p:tgtEl>
                                          <p:spTgt spid="55"/>
                                        </p:tgtEl>
                                        <p:attrNameLst>
                                          <p:attrName>ppt_y</p:attrName>
                                        </p:attrNameLst>
                                      </p:cBhvr>
                                      <p:tavLst>
                                        <p:tav tm="0">
                                          <p:val>
                                            <p:strVal val="1+#ppt_h/2"/>
                                          </p:val>
                                        </p:tav>
                                        <p:tav tm="100000">
                                          <p:val>
                                            <p:strVal val="#ppt_y"/>
                                          </p:val>
                                        </p:tav>
                                      </p:tavLst>
                                    </p:anim>
                                  </p:childTnLst>
                                </p:cTn>
                              </p:par>
                              <p:par>
                                <p:cTn id="220" presetID="2" presetClass="entr" presetSubtype="4" fill="hold" grpId="0" nodeType="withEffect">
                                  <p:stCondLst>
                                    <p:cond delay="0"/>
                                  </p:stCondLst>
                                  <p:childTnLst>
                                    <p:set>
                                      <p:cBhvr>
                                        <p:cTn id="221" dur="1" fill="hold">
                                          <p:stCondLst>
                                            <p:cond delay="0"/>
                                          </p:stCondLst>
                                        </p:cTn>
                                        <p:tgtEl>
                                          <p:spTgt spid="56"/>
                                        </p:tgtEl>
                                        <p:attrNameLst>
                                          <p:attrName>style.visibility</p:attrName>
                                        </p:attrNameLst>
                                      </p:cBhvr>
                                      <p:to>
                                        <p:strVal val="visible"/>
                                      </p:to>
                                    </p:set>
                                    <p:anim calcmode="lin" valueType="num">
                                      <p:cBhvr additive="base">
                                        <p:cTn id="222" dur="3000" fill="hold"/>
                                        <p:tgtEl>
                                          <p:spTgt spid="56"/>
                                        </p:tgtEl>
                                        <p:attrNameLst>
                                          <p:attrName>ppt_x</p:attrName>
                                        </p:attrNameLst>
                                      </p:cBhvr>
                                      <p:tavLst>
                                        <p:tav tm="0">
                                          <p:val>
                                            <p:strVal val="#ppt_x"/>
                                          </p:val>
                                        </p:tav>
                                        <p:tav tm="100000">
                                          <p:val>
                                            <p:strVal val="#ppt_x"/>
                                          </p:val>
                                        </p:tav>
                                      </p:tavLst>
                                    </p:anim>
                                    <p:anim calcmode="lin" valueType="num">
                                      <p:cBhvr additive="base">
                                        <p:cTn id="223" dur="3000" fill="hold"/>
                                        <p:tgtEl>
                                          <p:spTgt spid="56"/>
                                        </p:tgtEl>
                                        <p:attrNameLst>
                                          <p:attrName>ppt_y</p:attrName>
                                        </p:attrNameLst>
                                      </p:cBhvr>
                                      <p:tavLst>
                                        <p:tav tm="0">
                                          <p:val>
                                            <p:strVal val="1+#ppt_h/2"/>
                                          </p:val>
                                        </p:tav>
                                        <p:tav tm="100000">
                                          <p:val>
                                            <p:strVal val="#ppt_y"/>
                                          </p:val>
                                        </p:tav>
                                      </p:tavLst>
                                    </p:anim>
                                  </p:childTnLst>
                                </p:cTn>
                              </p:par>
                              <p:par>
                                <p:cTn id="224" presetID="2" presetClass="entr" presetSubtype="4" fill="hold" grpId="0" nodeType="withEffect">
                                  <p:stCondLst>
                                    <p:cond delay="0"/>
                                  </p:stCondLst>
                                  <p:childTnLst>
                                    <p:set>
                                      <p:cBhvr>
                                        <p:cTn id="225" dur="1" fill="hold">
                                          <p:stCondLst>
                                            <p:cond delay="0"/>
                                          </p:stCondLst>
                                        </p:cTn>
                                        <p:tgtEl>
                                          <p:spTgt spid="57"/>
                                        </p:tgtEl>
                                        <p:attrNameLst>
                                          <p:attrName>style.visibility</p:attrName>
                                        </p:attrNameLst>
                                      </p:cBhvr>
                                      <p:to>
                                        <p:strVal val="visible"/>
                                      </p:to>
                                    </p:set>
                                    <p:anim calcmode="lin" valueType="num">
                                      <p:cBhvr additive="base">
                                        <p:cTn id="226" dur="3000" fill="hold"/>
                                        <p:tgtEl>
                                          <p:spTgt spid="57"/>
                                        </p:tgtEl>
                                        <p:attrNameLst>
                                          <p:attrName>ppt_x</p:attrName>
                                        </p:attrNameLst>
                                      </p:cBhvr>
                                      <p:tavLst>
                                        <p:tav tm="0">
                                          <p:val>
                                            <p:strVal val="#ppt_x"/>
                                          </p:val>
                                        </p:tav>
                                        <p:tav tm="100000">
                                          <p:val>
                                            <p:strVal val="#ppt_x"/>
                                          </p:val>
                                        </p:tav>
                                      </p:tavLst>
                                    </p:anim>
                                    <p:anim calcmode="lin" valueType="num">
                                      <p:cBhvr additive="base">
                                        <p:cTn id="227" dur="3000" fill="hold"/>
                                        <p:tgtEl>
                                          <p:spTgt spid="57"/>
                                        </p:tgtEl>
                                        <p:attrNameLst>
                                          <p:attrName>ppt_y</p:attrName>
                                        </p:attrNameLst>
                                      </p:cBhvr>
                                      <p:tavLst>
                                        <p:tav tm="0">
                                          <p:val>
                                            <p:strVal val="1+#ppt_h/2"/>
                                          </p:val>
                                        </p:tav>
                                        <p:tav tm="100000">
                                          <p:val>
                                            <p:strVal val="#ppt_y"/>
                                          </p:val>
                                        </p:tav>
                                      </p:tavLst>
                                    </p:anim>
                                  </p:childTnLst>
                                </p:cTn>
                              </p:par>
                              <p:par>
                                <p:cTn id="228" presetID="2" presetClass="entr" presetSubtype="4" fill="hold" grpId="0" nodeType="withEffect">
                                  <p:stCondLst>
                                    <p:cond delay="0"/>
                                  </p:stCondLst>
                                  <p:childTnLst>
                                    <p:set>
                                      <p:cBhvr>
                                        <p:cTn id="229" dur="1" fill="hold">
                                          <p:stCondLst>
                                            <p:cond delay="0"/>
                                          </p:stCondLst>
                                        </p:cTn>
                                        <p:tgtEl>
                                          <p:spTgt spid="58"/>
                                        </p:tgtEl>
                                        <p:attrNameLst>
                                          <p:attrName>style.visibility</p:attrName>
                                        </p:attrNameLst>
                                      </p:cBhvr>
                                      <p:to>
                                        <p:strVal val="visible"/>
                                      </p:to>
                                    </p:set>
                                    <p:anim calcmode="lin" valueType="num">
                                      <p:cBhvr additive="base">
                                        <p:cTn id="230" dur="3000" fill="hold"/>
                                        <p:tgtEl>
                                          <p:spTgt spid="58"/>
                                        </p:tgtEl>
                                        <p:attrNameLst>
                                          <p:attrName>ppt_x</p:attrName>
                                        </p:attrNameLst>
                                      </p:cBhvr>
                                      <p:tavLst>
                                        <p:tav tm="0">
                                          <p:val>
                                            <p:strVal val="#ppt_x"/>
                                          </p:val>
                                        </p:tav>
                                        <p:tav tm="100000">
                                          <p:val>
                                            <p:strVal val="#ppt_x"/>
                                          </p:val>
                                        </p:tav>
                                      </p:tavLst>
                                    </p:anim>
                                    <p:anim calcmode="lin" valueType="num">
                                      <p:cBhvr additive="base">
                                        <p:cTn id="231" dur="3000" fill="hold"/>
                                        <p:tgtEl>
                                          <p:spTgt spid="58"/>
                                        </p:tgtEl>
                                        <p:attrNameLst>
                                          <p:attrName>ppt_y</p:attrName>
                                        </p:attrNameLst>
                                      </p:cBhvr>
                                      <p:tavLst>
                                        <p:tav tm="0">
                                          <p:val>
                                            <p:strVal val="1+#ppt_h/2"/>
                                          </p:val>
                                        </p:tav>
                                        <p:tav tm="100000">
                                          <p:val>
                                            <p:strVal val="#ppt_y"/>
                                          </p:val>
                                        </p:tav>
                                      </p:tavLst>
                                    </p:anim>
                                  </p:childTnLst>
                                </p:cTn>
                              </p:par>
                              <p:par>
                                <p:cTn id="232" presetID="2" presetClass="entr" presetSubtype="4" fill="hold" grpId="0" nodeType="withEffect">
                                  <p:stCondLst>
                                    <p:cond delay="0"/>
                                  </p:stCondLst>
                                  <p:childTnLst>
                                    <p:set>
                                      <p:cBhvr>
                                        <p:cTn id="233" dur="1" fill="hold">
                                          <p:stCondLst>
                                            <p:cond delay="0"/>
                                          </p:stCondLst>
                                        </p:cTn>
                                        <p:tgtEl>
                                          <p:spTgt spid="59"/>
                                        </p:tgtEl>
                                        <p:attrNameLst>
                                          <p:attrName>style.visibility</p:attrName>
                                        </p:attrNameLst>
                                      </p:cBhvr>
                                      <p:to>
                                        <p:strVal val="visible"/>
                                      </p:to>
                                    </p:set>
                                    <p:anim calcmode="lin" valueType="num">
                                      <p:cBhvr additive="base">
                                        <p:cTn id="234" dur="3000" fill="hold"/>
                                        <p:tgtEl>
                                          <p:spTgt spid="59"/>
                                        </p:tgtEl>
                                        <p:attrNameLst>
                                          <p:attrName>ppt_x</p:attrName>
                                        </p:attrNameLst>
                                      </p:cBhvr>
                                      <p:tavLst>
                                        <p:tav tm="0">
                                          <p:val>
                                            <p:strVal val="#ppt_x"/>
                                          </p:val>
                                        </p:tav>
                                        <p:tav tm="100000">
                                          <p:val>
                                            <p:strVal val="#ppt_x"/>
                                          </p:val>
                                        </p:tav>
                                      </p:tavLst>
                                    </p:anim>
                                    <p:anim calcmode="lin" valueType="num">
                                      <p:cBhvr additive="base">
                                        <p:cTn id="235" dur="3000" fill="hold"/>
                                        <p:tgtEl>
                                          <p:spTgt spid="59"/>
                                        </p:tgtEl>
                                        <p:attrNameLst>
                                          <p:attrName>ppt_y</p:attrName>
                                        </p:attrNameLst>
                                      </p:cBhvr>
                                      <p:tavLst>
                                        <p:tav tm="0">
                                          <p:val>
                                            <p:strVal val="1+#ppt_h/2"/>
                                          </p:val>
                                        </p:tav>
                                        <p:tav tm="100000">
                                          <p:val>
                                            <p:strVal val="#ppt_y"/>
                                          </p:val>
                                        </p:tav>
                                      </p:tavLst>
                                    </p:anim>
                                  </p:childTnLst>
                                </p:cTn>
                              </p:par>
                              <p:par>
                                <p:cTn id="236" presetID="2" presetClass="entr" presetSubtype="4" fill="hold" grpId="0" nodeType="withEffect">
                                  <p:stCondLst>
                                    <p:cond delay="0"/>
                                  </p:stCondLst>
                                  <p:childTnLst>
                                    <p:set>
                                      <p:cBhvr>
                                        <p:cTn id="237" dur="1" fill="hold">
                                          <p:stCondLst>
                                            <p:cond delay="0"/>
                                          </p:stCondLst>
                                        </p:cTn>
                                        <p:tgtEl>
                                          <p:spTgt spid="60"/>
                                        </p:tgtEl>
                                        <p:attrNameLst>
                                          <p:attrName>style.visibility</p:attrName>
                                        </p:attrNameLst>
                                      </p:cBhvr>
                                      <p:to>
                                        <p:strVal val="visible"/>
                                      </p:to>
                                    </p:set>
                                    <p:anim calcmode="lin" valueType="num">
                                      <p:cBhvr additive="base">
                                        <p:cTn id="238" dur="3000" fill="hold"/>
                                        <p:tgtEl>
                                          <p:spTgt spid="60"/>
                                        </p:tgtEl>
                                        <p:attrNameLst>
                                          <p:attrName>ppt_x</p:attrName>
                                        </p:attrNameLst>
                                      </p:cBhvr>
                                      <p:tavLst>
                                        <p:tav tm="0">
                                          <p:val>
                                            <p:strVal val="#ppt_x"/>
                                          </p:val>
                                        </p:tav>
                                        <p:tav tm="100000">
                                          <p:val>
                                            <p:strVal val="#ppt_x"/>
                                          </p:val>
                                        </p:tav>
                                      </p:tavLst>
                                    </p:anim>
                                    <p:anim calcmode="lin" valueType="num">
                                      <p:cBhvr additive="base">
                                        <p:cTn id="239" dur="3000" fill="hold"/>
                                        <p:tgtEl>
                                          <p:spTgt spid="60"/>
                                        </p:tgtEl>
                                        <p:attrNameLst>
                                          <p:attrName>ppt_y</p:attrName>
                                        </p:attrNameLst>
                                      </p:cBhvr>
                                      <p:tavLst>
                                        <p:tav tm="0">
                                          <p:val>
                                            <p:strVal val="1+#ppt_h/2"/>
                                          </p:val>
                                        </p:tav>
                                        <p:tav tm="100000">
                                          <p:val>
                                            <p:strVal val="#ppt_y"/>
                                          </p:val>
                                        </p:tav>
                                      </p:tavLst>
                                    </p:anim>
                                  </p:childTnLst>
                                </p:cTn>
                              </p:par>
                              <p:par>
                                <p:cTn id="240" presetID="2" presetClass="entr" presetSubtype="4" fill="hold" grpId="0" nodeType="withEffect">
                                  <p:stCondLst>
                                    <p:cond delay="0"/>
                                  </p:stCondLst>
                                  <p:childTnLst>
                                    <p:set>
                                      <p:cBhvr>
                                        <p:cTn id="241" dur="1" fill="hold">
                                          <p:stCondLst>
                                            <p:cond delay="0"/>
                                          </p:stCondLst>
                                        </p:cTn>
                                        <p:tgtEl>
                                          <p:spTgt spid="61"/>
                                        </p:tgtEl>
                                        <p:attrNameLst>
                                          <p:attrName>style.visibility</p:attrName>
                                        </p:attrNameLst>
                                      </p:cBhvr>
                                      <p:to>
                                        <p:strVal val="visible"/>
                                      </p:to>
                                    </p:set>
                                    <p:anim calcmode="lin" valueType="num">
                                      <p:cBhvr additive="base">
                                        <p:cTn id="242" dur="3000" fill="hold"/>
                                        <p:tgtEl>
                                          <p:spTgt spid="61"/>
                                        </p:tgtEl>
                                        <p:attrNameLst>
                                          <p:attrName>ppt_x</p:attrName>
                                        </p:attrNameLst>
                                      </p:cBhvr>
                                      <p:tavLst>
                                        <p:tav tm="0">
                                          <p:val>
                                            <p:strVal val="#ppt_x"/>
                                          </p:val>
                                        </p:tav>
                                        <p:tav tm="100000">
                                          <p:val>
                                            <p:strVal val="#ppt_x"/>
                                          </p:val>
                                        </p:tav>
                                      </p:tavLst>
                                    </p:anim>
                                    <p:anim calcmode="lin" valueType="num">
                                      <p:cBhvr additive="base">
                                        <p:cTn id="243" dur="3000" fill="hold"/>
                                        <p:tgtEl>
                                          <p:spTgt spid="61"/>
                                        </p:tgtEl>
                                        <p:attrNameLst>
                                          <p:attrName>ppt_y</p:attrName>
                                        </p:attrNameLst>
                                      </p:cBhvr>
                                      <p:tavLst>
                                        <p:tav tm="0">
                                          <p:val>
                                            <p:strVal val="1+#ppt_h/2"/>
                                          </p:val>
                                        </p:tav>
                                        <p:tav tm="100000">
                                          <p:val>
                                            <p:strVal val="#ppt_y"/>
                                          </p:val>
                                        </p:tav>
                                      </p:tavLst>
                                    </p:anim>
                                  </p:childTnLst>
                                </p:cTn>
                              </p:par>
                              <p:par>
                                <p:cTn id="244" presetID="2" presetClass="entr" presetSubtype="4" fill="hold" grpId="0" nodeType="withEffect">
                                  <p:stCondLst>
                                    <p:cond delay="0"/>
                                  </p:stCondLst>
                                  <p:childTnLst>
                                    <p:set>
                                      <p:cBhvr>
                                        <p:cTn id="245" dur="1" fill="hold">
                                          <p:stCondLst>
                                            <p:cond delay="0"/>
                                          </p:stCondLst>
                                        </p:cTn>
                                        <p:tgtEl>
                                          <p:spTgt spid="62"/>
                                        </p:tgtEl>
                                        <p:attrNameLst>
                                          <p:attrName>style.visibility</p:attrName>
                                        </p:attrNameLst>
                                      </p:cBhvr>
                                      <p:to>
                                        <p:strVal val="visible"/>
                                      </p:to>
                                    </p:set>
                                    <p:anim calcmode="lin" valueType="num">
                                      <p:cBhvr additive="base">
                                        <p:cTn id="246" dur="3000" fill="hold"/>
                                        <p:tgtEl>
                                          <p:spTgt spid="62"/>
                                        </p:tgtEl>
                                        <p:attrNameLst>
                                          <p:attrName>ppt_x</p:attrName>
                                        </p:attrNameLst>
                                      </p:cBhvr>
                                      <p:tavLst>
                                        <p:tav tm="0">
                                          <p:val>
                                            <p:strVal val="#ppt_x"/>
                                          </p:val>
                                        </p:tav>
                                        <p:tav tm="100000">
                                          <p:val>
                                            <p:strVal val="#ppt_x"/>
                                          </p:val>
                                        </p:tav>
                                      </p:tavLst>
                                    </p:anim>
                                    <p:anim calcmode="lin" valueType="num">
                                      <p:cBhvr additive="base">
                                        <p:cTn id="247" dur="3000" fill="hold"/>
                                        <p:tgtEl>
                                          <p:spTgt spid="62"/>
                                        </p:tgtEl>
                                        <p:attrNameLst>
                                          <p:attrName>ppt_y</p:attrName>
                                        </p:attrNameLst>
                                      </p:cBhvr>
                                      <p:tavLst>
                                        <p:tav tm="0">
                                          <p:val>
                                            <p:strVal val="1+#ppt_h/2"/>
                                          </p:val>
                                        </p:tav>
                                        <p:tav tm="100000">
                                          <p:val>
                                            <p:strVal val="#ppt_y"/>
                                          </p:val>
                                        </p:tav>
                                      </p:tavLst>
                                    </p:anim>
                                  </p:childTnLst>
                                </p:cTn>
                              </p:par>
                              <p:par>
                                <p:cTn id="248" presetID="2" presetClass="entr" presetSubtype="4" fill="hold" grpId="0" nodeType="withEffect">
                                  <p:stCondLst>
                                    <p:cond delay="0"/>
                                  </p:stCondLst>
                                  <p:childTnLst>
                                    <p:set>
                                      <p:cBhvr>
                                        <p:cTn id="249" dur="1" fill="hold">
                                          <p:stCondLst>
                                            <p:cond delay="0"/>
                                          </p:stCondLst>
                                        </p:cTn>
                                        <p:tgtEl>
                                          <p:spTgt spid="63"/>
                                        </p:tgtEl>
                                        <p:attrNameLst>
                                          <p:attrName>style.visibility</p:attrName>
                                        </p:attrNameLst>
                                      </p:cBhvr>
                                      <p:to>
                                        <p:strVal val="visible"/>
                                      </p:to>
                                    </p:set>
                                    <p:anim calcmode="lin" valueType="num">
                                      <p:cBhvr additive="base">
                                        <p:cTn id="250" dur="3000" fill="hold"/>
                                        <p:tgtEl>
                                          <p:spTgt spid="63"/>
                                        </p:tgtEl>
                                        <p:attrNameLst>
                                          <p:attrName>ppt_x</p:attrName>
                                        </p:attrNameLst>
                                      </p:cBhvr>
                                      <p:tavLst>
                                        <p:tav tm="0">
                                          <p:val>
                                            <p:strVal val="#ppt_x"/>
                                          </p:val>
                                        </p:tav>
                                        <p:tav tm="100000">
                                          <p:val>
                                            <p:strVal val="#ppt_x"/>
                                          </p:val>
                                        </p:tav>
                                      </p:tavLst>
                                    </p:anim>
                                    <p:anim calcmode="lin" valueType="num">
                                      <p:cBhvr additive="base">
                                        <p:cTn id="251" dur="3000" fill="hold"/>
                                        <p:tgtEl>
                                          <p:spTgt spid="63"/>
                                        </p:tgtEl>
                                        <p:attrNameLst>
                                          <p:attrName>ppt_y</p:attrName>
                                        </p:attrNameLst>
                                      </p:cBhvr>
                                      <p:tavLst>
                                        <p:tav tm="0">
                                          <p:val>
                                            <p:strVal val="1+#ppt_h/2"/>
                                          </p:val>
                                        </p:tav>
                                        <p:tav tm="100000">
                                          <p:val>
                                            <p:strVal val="#ppt_y"/>
                                          </p:val>
                                        </p:tav>
                                      </p:tavLst>
                                    </p:anim>
                                  </p:childTnLst>
                                </p:cTn>
                              </p:par>
                              <p:par>
                                <p:cTn id="252" presetID="2" presetClass="entr" presetSubtype="4" fill="hold" grpId="0" nodeType="withEffect">
                                  <p:stCondLst>
                                    <p:cond delay="0"/>
                                  </p:stCondLst>
                                  <p:childTnLst>
                                    <p:set>
                                      <p:cBhvr>
                                        <p:cTn id="253" dur="1" fill="hold">
                                          <p:stCondLst>
                                            <p:cond delay="0"/>
                                          </p:stCondLst>
                                        </p:cTn>
                                        <p:tgtEl>
                                          <p:spTgt spid="64"/>
                                        </p:tgtEl>
                                        <p:attrNameLst>
                                          <p:attrName>style.visibility</p:attrName>
                                        </p:attrNameLst>
                                      </p:cBhvr>
                                      <p:to>
                                        <p:strVal val="visible"/>
                                      </p:to>
                                    </p:set>
                                    <p:anim calcmode="lin" valueType="num">
                                      <p:cBhvr additive="base">
                                        <p:cTn id="254" dur="3000" fill="hold"/>
                                        <p:tgtEl>
                                          <p:spTgt spid="64"/>
                                        </p:tgtEl>
                                        <p:attrNameLst>
                                          <p:attrName>ppt_x</p:attrName>
                                        </p:attrNameLst>
                                      </p:cBhvr>
                                      <p:tavLst>
                                        <p:tav tm="0">
                                          <p:val>
                                            <p:strVal val="#ppt_x"/>
                                          </p:val>
                                        </p:tav>
                                        <p:tav tm="100000">
                                          <p:val>
                                            <p:strVal val="#ppt_x"/>
                                          </p:val>
                                        </p:tav>
                                      </p:tavLst>
                                    </p:anim>
                                    <p:anim calcmode="lin" valueType="num">
                                      <p:cBhvr additive="base">
                                        <p:cTn id="255" dur="3000" fill="hold"/>
                                        <p:tgtEl>
                                          <p:spTgt spid="64"/>
                                        </p:tgtEl>
                                        <p:attrNameLst>
                                          <p:attrName>ppt_y</p:attrName>
                                        </p:attrNameLst>
                                      </p:cBhvr>
                                      <p:tavLst>
                                        <p:tav tm="0">
                                          <p:val>
                                            <p:strVal val="1+#ppt_h/2"/>
                                          </p:val>
                                        </p:tav>
                                        <p:tav tm="100000">
                                          <p:val>
                                            <p:strVal val="#ppt_y"/>
                                          </p:val>
                                        </p:tav>
                                      </p:tavLst>
                                    </p:anim>
                                  </p:childTnLst>
                                </p:cTn>
                              </p:par>
                              <p:par>
                                <p:cTn id="256" presetID="2" presetClass="entr" presetSubtype="4" fill="hold" grpId="0" nodeType="withEffect">
                                  <p:stCondLst>
                                    <p:cond delay="0"/>
                                  </p:stCondLst>
                                  <p:childTnLst>
                                    <p:set>
                                      <p:cBhvr>
                                        <p:cTn id="257" dur="1" fill="hold">
                                          <p:stCondLst>
                                            <p:cond delay="0"/>
                                          </p:stCondLst>
                                        </p:cTn>
                                        <p:tgtEl>
                                          <p:spTgt spid="65"/>
                                        </p:tgtEl>
                                        <p:attrNameLst>
                                          <p:attrName>style.visibility</p:attrName>
                                        </p:attrNameLst>
                                      </p:cBhvr>
                                      <p:to>
                                        <p:strVal val="visible"/>
                                      </p:to>
                                    </p:set>
                                    <p:anim calcmode="lin" valueType="num">
                                      <p:cBhvr additive="base">
                                        <p:cTn id="258" dur="3000" fill="hold"/>
                                        <p:tgtEl>
                                          <p:spTgt spid="65"/>
                                        </p:tgtEl>
                                        <p:attrNameLst>
                                          <p:attrName>ppt_x</p:attrName>
                                        </p:attrNameLst>
                                      </p:cBhvr>
                                      <p:tavLst>
                                        <p:tav tm="0">
                                          <p:val>
                                            <p:strVal val="#ppt_x"/>
                                          </p:val>
                                        </p:tav>
                                        <p:tav tm="100000">
                                          <p:val>
                                            <p:strVal val="#ppt_x"/>
                                          </p:val>
                                        </p:tav>
                                      </p:tavLst>
                                    </p:anim>
                                    <p:anim calcmode="lin" valueType="num">
                                      <p:cBhvr additive="base">
                                        <p:cTn id="259" dur="3000" fill="hold"/>
                                        <p:tgtEl>
                                          <p:spTgt spid="65"/>
                                        </p:tgtEl>
                                        <p:attrNameLst>
                                          <p:attrName>ppt_y</p:attrName>
                                        </p:attrNameLst>
                                      </p:cBhvr>
                                      <p:tavLst>
                                        <p:tav tm="0">
                                          <p:val>
                                            <p:strVal val="1+#ppt_h/2"/>
                                          </p:val>
                                        </p:tav>
                                        <p:tav tm="100000">
                                          <p:val>
                                            <p:strVal val="#ppt_y"/>
                                          </p:val>
                                        </p:tav>
                                      </p:tavLst>
                                    </p:anim>
                                  </p:childTnLst>
                                </p:cTn>
                              </p:par>
                              <p:par>
                                <p:cTn id="260" presetID="2" presetClass="entr" presetSubtype="4" fill="hold" grpId="0" nodeType="withEffect">
                                  <p:stCondLst>
                                    <p:cond delay="0"/>
                                  </p:stCondLst>
                                  <p:childTnLst>
                                    <p:set>
                                      <p:cBhvr>
                                        <p:cTn id="261" dur="1" fill="hold">
                                          <p:stCondLst>
                                            <p:cond delay="0"/>
                                          </p:stCondLst>
                                        </p:cTn>
                                        <p:tgtEl>
                                          <p:spTgt spid="66"/>
                                        </p:tgtEl>
                                        <p:attrNameLst>
                                          <p:attrName>style.visibility</p:attrName>
                                        </p:attrNameLst>
                                      </p:cBhvr>
                                      <p:to>
                                        <p:strVal val="visible"/>
                                      </p:to>
                                    </p:set>
                                    <p:anim calcmode="lin" valueType="num">
                                      <p:cBhvr additive="base">
                                        <p:cTn id="262" dur="3000" fill="hold"/>
                                        <p:tgtEl>
                                          <p:spTgt spid="66"/>
                                        </p:tgtEl>
                                        <p:attrNameLst>
                                          <p:attrName>ppt_x</p:attrName>
                                        </p:attrNameLst>
                                      </p:cBhvr>
                                      <p:tavLst>
                                        <p:tav tm="0">
                                          <p:val>
                                            <p:strVal val="#ppt_x"/>
                                          </p:val>
                                        </p:tav>
                                        <p:tav tm="100000">
                                          <p:val>
                                            <p:strVal val="#ppt_x"/>
                                          </p:val>
                                        </p:tav>
                                      </p:tavLst>
                                    </p:anim>
                                    <p:anim calcmode="lin" valueType="num">
                                      <p:cBhvr additive="base">
                                        <p:cTn id="263" dur="3000" fill="hold"/>
                                        <p:tgtEl>
                                          <p:spTgt spid="66"/>
                                        </p:tgtEl>
                                        <p:attrNameLst>
                                          <p:attrName>ppt_y</p:attrName>
                                        </p:attrNameLst>
                                      </p:cBhvr>
                                      <p:tavLst>
                                        <p:tav tm="0">
                                          <p:val>
                                            <p:strVal val="1+#ppt_h/2"/>
                                          </p:val>
                                        </p:tav>
                                        <p:tav tm="100000">
                                          <p:val>
                                            <p:strVal val="#ppt_y"/>
                                          </p:val>
                                        </p:tav>
                                      </p:tavLst>
                                    </p:anim>
                                  </p:childTnLst>
                                </p:cTn>
                              </p:par>
                              <p:par>
                                <p:cTn id="264" presetID="8" presetClass="emph" presetSubtype="0" fill="hold" grpId="1" nodeType="withEffect">
                                  <p:stCondLst>
                                    <p:cond delay="0"/>
                                  </p:stCondLst>
                                  <p:childTnLst>
                                    <p:animRot by="21600000">
                                      <p:cBhvr>
                                        <p:cTn id="265" dur="3000" fill="hold"/>
                                        <p:tgtEl>
                                          <p:spTgt spid="8"/>
                                        </p:tgtEl>
                                        <p:attrNameLst>
                                          <p:attrName>r</p:attrName>
                                        </p:attrNameLst>
                                      </p:cBhvr>
                                    </p:animRot>
                                  </p:childTnLst>
                                </p:cTn>
                              </p:par>
                              <p:par>
                                <p:cTn id="266" presetID="8" presetClass="emph" presetSubtype="0" fill="hold" grpId="1" nodeType="withEffect">
                                  <p:stCondLst>
                                    <p:cond delay="0"/>
                                  </p:stCondLst>
                                  <p:childTnLst>
                                    <p:animRot by="21600000">
                                      <p:cBhvr>
                                        <p:cTn id="267" dur="3000" fill="hold"/>
                                        <p:tgtEl>
                                          <p:spTgt spid="16"/>
                                        </p:tgtEl>
                                        <p:attrNameLst>
                                          <p:attrName>r</p:attrName>
                                        </p:attrNameLst>
                                      </p:cBhvr>
                                    </p:animRot>
                                  </p:childTnLst>
                                </p:cTn>
                              </p:par>
                              <p:par>
                                <p:cTn id="268" presetID="8" presetClass="emph" presetSubtype="0" fill="hold" grpId="1" nodeType="withEffect">
                                  <p:stCondLst>
                                    <p:cond delay="0"/>
                                  </p:stCondLst>
                                  <p:childTnLst>
                                    <p:animRot by="21600000">
                                      <p:cBhvr>
                                        <p:cTn id="269" dur="3000" fill="hold"/>
                                        <p:tgtEl>
                                          <p:spTgt spid="24"/>
                                        </p:tgtEl>
                                        <p:attrNameLst>
                                          <p:attrName>r</p:attrName>
                                        </p:attrNameLst>
                                      </p:cBhvr>
                                    </p:animRot>
                                  </p:childTnLst>
                                </p:cTn>
                              </p:par>
                              <p:par>
                                <p:cTn id="270" presetID="8" presetClass="emph" presetSubtype="0" fill="hold" grpId="1" nodeType="withEffect">
                                  <p:stCondLst>
                                    <p:cond delay="0"/>
                                  </p:stCondLst>
                                  <p:childTnLst>
                                    <p:animRot by="21600000">
                                      <p:cBhvr>
                                        <p:cTn id="271" dur="3000" fill="hold"/>
                                        <p:tgtEl>
                                          <p:spTgt spid="32"/>
                                        </p:tgtEl>
                                        <p:attrNameLst>
                                          <p:attrName>r</p:attrName>
                                        </p:attrNameLst>
                                      </p:cBhvr>
                                    </p:animRot>
                                  </p:childTnLst>
                                </p:cTn>
                              </p:par>
                              <p:par>
                                <p:cTn id="272" presetID="8" presetClass="emph" presetSubtype="0" fill="hold" grpId="1" nodeType="withEffect">
                                  <p:stCondLst>
                                    <p:cond delay="0"/>
                                  </p:stCondLst>
                                  <p:childTnLst>
                                    <p:animRot by="21600000">
                                      <p:cBhvr>
                                        <p:cTn id="273" dur="3000" fill="hold"/>
                                        <p:tgtEl>
                                          <p:spTgt spid="40"/>
                                        </p:tgtEl>
                                        <p:attrNameLst>
                                          <p:attrName>r</p:attrName>
                                        </p:attrNameLst>
                                      </p:cBhvr>
                                    </p:animRot>
                                  </p:childTnLst>
                                </p:cTn>
                              </p:par>
                              <p:par>
                                <p:cTn id="274" presetID="8" presetClass="emph" presetSubtype="0" fill="hold" grpId="1" nodeType="withEffect">
                                  <p:stCondLst>
                                    <p:cond delay="0"/>
                                  </p:stCondLst>
                                  <p:childTnLst>
                                    <p:animRot by="21600000">
                                      <p:cBhvr>
                                        <p:cTn id="275" dur="3000" fill="hold"/>
                                        <p:tgtEl>
                                          <p:spTgt spid="48"/>
                                        </p:tgtEl>
                                        <p:attrNameLst>
                                          <p:attrName>r</p:attrName>
                                        </p:attrNameLst>
                                      </p:cBhvr>
                                    </p:animRot>
                                  </p:childTnLst>
                                </p:cTn>
                              </p:par>
                              <p:par>
                                <p:cTn id="276" presetID="8" presetClass="emph" presetSubtype="0" fill="hold" grpId="1" nodeType="withEffect">
                                  <p:stCondLst>
                                    <p:cond delay="0"/>
                                  </p:stCondLst>
                                  <p:childTnLst>
                                    <p:animRot by="21600000">
                                      <p:cBhvr>
                                        <p:cTn id="277" dur="3000" fill="hold"/>
                                        <p:tgtEl>
                                          <p:spTgt spid="56"/>
                                        </p:tgtEl>
                                        <p:attrNameLst>
                                          <p:attrName>r</p:attrName>
                                        </p:attrNameLst>
                                      </p:cBhvr>
                                    </p:animRot>
                                  </p:childTnLst>
                                </p:cTn>
                              </p:par>
                              <p:par>
                                <p:cTn id="278" presetID="8" presetClass="emph" presetSubtype="0" fill="hold" grpId="1" nodeType="withEffect">
                                  <p:stCondLst>
                                    <p:cond delay="0"/>
                                  </p:stCondLst>
                                  <p:childTnLst>
                                    <p:animRot by="21600000">
                                      <p:cBhvr>
                                        <p:cTn id="279" dur="3000" fill="hold"/>
                                        <p:tgtEl>
                                          <p:spTgt spid="64"/>
                                        </p:tgtEl>
                                        <p:attrNameLst>
                                          <p:attrName>r</p:attrName>
                                        </p:attrNameLst>
                                      </p:cBhvr>
                                    </p:animRot>
                                  </p:childTnLst>
                                </p:cTn>
                              </p:par>
                              <p:par>
                                <p:cTn id="280" presetID="8" presetClass="emph" presetSubtype="0" fill="hold" grpId="1" nodeType="withEffect">
                                  <p:stCondLst>
                                    <p:cond delay="0"/>
                                  </p:stCondLst>
                                  <p:childTnLst>
                                    <p:animRot by="21600000">
                                      <p:cBhvr>
                                        <p:cTn id="281" dur="3000" fill="hold"/>
                                        <p:tgtEl>
                                          <p:spTgt spid="5"/>
                                        </p:tgtEl>
                                        <p:attrNameLst>
                                          <p:attrName>r</p:attrName>
                                        </p:attrNameLst>
                                      </p:cBhvr>
                                    </p:animRot>
                                  </p:childTnLst>
                                </p:cTn>
                              </p:par>
                              <p:par>
                                <p:cTn id="282" presetID="8" presetClass="emph" presetSubtype="0" fill="hold" grpId="1" nodeType="withEffect">
                                  <p:stCondLst>
                                    <p:cond delay="0"/>
                                  </p:stCondLst>
                                  <p:childTnLst>
                                    <p:animRot by="21600000">
                                      <p:cBhvr>
                                        <p:cTn id="283" dur="3000" fill="hold"/>
                                        <p:tgtEl>
                                          <p:spTgt spid="13"/>
                                        </p:tgtEl>
                                        <p:attrNameLst>
                                          <p:attrName>r</p:attrName>
                                        </p:attrNameLst>
                                      </p:cBhvr>
                                    </p:animRot>
                                  </p:childTnLst>
                                </p:cTn>
                              </p:par>
                              <p:par>
                                <p:cTn id="284" presetID="8" presetClass="emph" presetSubtype="0" fill="hold" grpId="1" nodeType="withEffect">
                                  <p:stCondLst>
                                    <p:cond delay="0"/>
                                  </p:stCondLst>
                                  <p:childTnLst>
                                    <p:animRot by="21600000">
                                      <p:cBhvr>
                                        <p:cTn id="285" dur="3000" fill="hold"/>
                                        <p:tgtEl>
                                          <p:spTgt spid="21"/>
                                        </p:tgtEl>
                                        <p:attrNameLst>
                                          <p:attrName>r</p:attrName>
                                        </p:attrNameLst>
                                      </p:cBhvr>
                                    </p:animRot>
                                  </p:childTnLst>
                                </p:cTn>
                              </p:par>
                              <p:par>
                                <p:cTn id="286" presetID="8" presetClass="emph" presetSubtype="0" fill="hold" grpId="1" nodeType="withEffect">
                                  <p:stCondLst>
                                    <p:cond delay="0"/>
                                  </p:stCondLst>
                                  <p:childTnLst>
                                    <p:animRot by="21600000">
                                      <p:cBhvr>
                                        <p:cTn id="287" dur="3000" fill="hold"/>
                                        <p:tgtEl>
                                          <p:spTgt spid="29"/>
                                        </p:tgtEl>
                                        <p:attrNameLst>
                                          <p:attrName>r</p:attrName>
                                        </p:attrNameLst>
                                      </p:cBhvr>
                                    </p:animRot>
                                  </p:childTnLst>
                                </p:cTn>
                              </p:par>
                              <p:par>
                                <p:cTn id="288" presetID="8" presetClass="emph" presetSubtype="0" fill="hold" grpId="1" nodeType="withEffect">
                                  <p:stCondLst>
                                    <p:cond delay="0"/>
                                  </p:stCondLst>
                                  <p:childTnLst>
                                    <p:animRot by="21600000">
                                      <p:cBhvr>
                                        <p:cTn id="289" dur="3000" fill="hold"/>
                                        <p:tgtEl>
                                          <p:spTgt spid="37"/>
                                        </p:tgtEl>
                                        <p:attrNameLst>
                                          <p:attrName>r</p:attrName>
                                        </p:attrNameLst>
                                      </p:cBhvr>
                                    </p:animRot>
                                  </p:childTnLst>
                                </p:cTn>
                              </p:par>
                              <p:par>
                                <p:cTn id="290" presetID="8" presetClass="emph" presetSubtype="0" fill="hold" grpId="1" nodeType="withEffect">
                                  <p:stCondLst>
                                    <p:cond delay="0"/>
                                  </p:stCondLst>
                                  <p:childTnLst>
                                    <p:animRot by="21600000">
                                      <p:cBhvr>
                                        <p:cTn id="291" dur="3000" fill="hold"/>
                                        <p:tgtEl>
                                          <p:spTgt spid="45"/>
                                        </p:tgtEl>
                                        <p:attrNameLst>
                                          <p:attrName>r</p:attrName>
                                        </p:attrNameLst>
                                      </p:cBhvr>
                                    </p:animRot>
                                  </p:childTnLst>
                                </p:cTn>
                              </p:par>
                              <p:par>
                                <p:cTn id="292" presetID="8" presetClass="emph" presetSubtype="0" fill="hold" grpId="1" nodeType="withEffect">
                                  <p:stCondLst>
                                    <p:cond delay="0"/>
                                  </p:stCondLst>
                                  <p:childTnLst>
                                    <p:animRot by="21600000">
                                      <p:cBhvr>
                                        <p:cTn id="293" dur="3000" fill="hold"/>
                                        <p:tgtEl>
                                          <p:spTgt spid="53"/>
                                        </p:tgtEl>
                                        <p:attrNameLst>
                                          <p:attrName>r</p:attrName>
                                        </p:attrNameLst>
                                      </p:cBhvr>
                                    </p:animRot>
                                  </p:childTnLst>
                                </p:cTn>
                              </p:par>
                              <p:par>
                                <p:cTn id="294" presetID="8" presetClass="emph" presetSubtype="0" fill="hold" grpId="1" nodeType="withEffect">
                                  <p:stCondLst>
                                    <p:cond delay="0"/>
                                  </p:stCondLst>
                                  <p:childTnLst>
                                    <p:animRot by="21600000">
                                      <p:cBhvr>
                                        <p:cTn id="295" dur="3000" fill="hold"/>
                                        <p:tgtEl>
                                          <p:spTgt spid="61"/>
                                        </p:tgtEl>
                                        <p:attrNameLst>
                                          <p:attrName>r</p:attrName>
                                        </p:attrNameLst>
                                      </p:cBhvr>
                                    </p:animRot>
                                  </p:childTnLst>
                                </p:cTn>
                              </p:par>
                              <p:par>
                                <p:cTn id="296" presetID="8" presetClass="emph" presetSubtype="0" fill="hold" grpId="1" nodeType="withEffect">
                                  <p:stCondLst>
                                    <p:cond delay="0"/>
                                  </p:stCondLst>
                                  <p:childTnLst>
                                    <p:animRot by="21600000">
                                      <p:cBhvr>
                                        <p:cTn id="297" dur="3000" fill="hold"/>
                                        <p:tgtEl>
                                          <p:spTgt spid="4"/>
                                        </p:tgtEl>
                                        <p:attrNameLst>
                                          <p:attrName>r</p:attrName>
                                        </p:attrNameLst>
                                      </p:cBhvr>
                                    </p:animRot>
                                  </p:childTnLst>
                                </p:cTn>
                              </p:par>
                              <p:par>
                                <p:cTn id="298" presetID="8" presetClass="emph" presetSubtype="0" fill="hold" grpId="1" nodeType="withEffect">
                                  <p:stCondLst>
                                    <p:cond delay="0"/>
                                  </p:stCondLst>
                                  <p:childTnLst>
                                    <p:animRot by="21600000">
                                      <p:cBhvr>
                                        <p:cTn id="299" dur="3000" fill="hold"/>
                                        <p:tgtEl>
                                          <p:spTgt spid="12"/>
                                        </p:tgtEl>
                                        <p:attrNameLst>
                                          <p:attrName>r</p:attrName>
                                        </p:attrNameLst>
                                      </p:cBhvr>
                                    </p:animRot>
                                  </p:childTnLst>
                                </p:cTn>
                              </p:par>
                              <p:par>
                                <p:cTn id="300" presetID="8" presetClass="emph" presetSubtype="0" fill="hold" grpId="1" nodeType="withEffect">
                                  <p:stCondLst>
                                    <p:cond delay="0"/>
                                  </p:stCondLst>
                                  <p:childTnLst>
                                    <p:animRot by="21600000">
                                      <p:cBhvr>
                                        <p:cTn id="301" dur="3000" fill="hold"/>
                                        <p:tgtEl>
                                          <p:spTgt spid="20"/>
                                        </p:tgtEl>
                                        <p:attrNameLst>
                                          <p:attrName>r</p:attrName>
                                        </p:attrNameLst>
                                      </p:cBhvr>
                                    </p:animRot>
                                  </p:childTnLst>
                                </p:cTn>
                              </p:par>
                              <p:par>
                                <p:cTn id="302" presetID="8" presetClass="emph" presetSubtype="0" fill="hold" grpId="1" nodeType="withEffect">
                                  <p:stCondLst>
                                    <p:cond delay="0"/>
                                  </p:stCondLst>
                                  <p:childTnLst>
                                    <p:animRot by="21600000">
                                      <p:cBhvr>
                                        <p:cTn id="303" dur="3000" fill="hold"/>
                                        <p:tgtEl>
                                          <p:spTgt spid="28"/>
                                        </p:tgtEl>
                                        <p:attrNameLst>
                                          <p:attrName>r</p:attrName>
                                        </p:attrNameLst>
                                      </p:cBhvr>
                                    </p:animRot>
                                  </p:childTnLst>
                                </p:cTn>
                              </p:par>
                              <p:par>
                                <p:cTn id="304" presetID="8" presetClass="emph" presetSubtype="0" fill="hold" grpId="1" nodeType="withEffect">
                                  <p:stCondLst>
                                    <p:cond delay="0"/>
                                  </p:stCondLst>
                                  <p:childTnLst>
                                    <p:animRot by="21600000">
                                      <p:cBhvr>
                                        <p:cTn id="305" dur="3000" fill="hold"/>
                                        <p:tgtEl>
                                          <p:spTgt spid="36"/>
                                        </p:tgtEl>
                                        <p:attrNameLst>
                                          <p:attrName>r</p:attrName>
                                        </p:attrNameLst>
                                      </p:cBhvr>
                                    </p:animRot>
                                  </p:childTnLst>
                                </p:cTn>
                              </p:par>
                              <p:par>
                                <p:cTn id="306" presetID="8" presetClass="emph" presetSubtype="0" fill="hold" grpId="1" nodeType="withEffect">
                                  <p:stCondLst>
                                    <p:cond delay="0"/>
                                  </p:stCondLst>
                                  <p:childTnLst>
                                    <p:animRot by="21600000">
                                      <p:cBhvr>
                                        <p:cTn id="307" dur="3000" fill="hold"/>
                                        <p:tgtEl>
                                          <p:spTgt spid="44"/>
                                        </p:tgtEl>
                                        <p:attrNameLst>
                                          <p:attrName>r</p:attrName>
                                        </p:attrNameLst>
                                      </p:cBhvr>
                                    </p:animRot>
                                  </p:childTnLst>
                                </p:cTn>
                              </p:par>
                              <p:par>
                                <p:cTn id="308" presetID="8" presetClass="emph" presetSubtype="0" fill="hold" grpId="1" nodeType="withEffect">
                                  <p:stCondLst>
                                    <p:cond delay="0"/>
                                  </p:stCondLst>
                                  <p:childTnLst>
                                    <p:animRot by="21600000">
                                      <p:cBhvr>
                                        <p:cTn id="309" dur="3000" fill="hold"/>
                                        <p:tgtEl>
                                          <p:spTgt spid="52"/>
                                        </p:tgtEl>
                                        <p:attrNameLst>
                                          <p:attrName>r</p:attrName>
                                        </p:attrNameLst>
                                      </p:cBhvr>
                                    </p:animRot>
                                  </p:childTnLst>
                                </p:cTn>
                              </p:par>
                              <p:par>
                                <p:cTn id="310" presetID="8" presetClass="emph" presetSubtype="0" fill="hold" grpId="1" nodeType="withEffect">
                                  <p:stCondLst>
                                    <p:cond delay="0"/>
                                  </p:stCondLst>
                                  <p:childTnLst>
                                    <p:animRot by="21600000">
                                      <p:cBhvr>
                                        <p:cTn id="311" dur="3000" fill="hold"/>
                                        <p:tgtEl>
                                          <p:spTgt spid="60"/>
                                        </p:tgtEl>
                                        <p:attrNameLst>
                                          <p:attrName>r</p:attrName>
                                        </p:attrNameLst>
                                      </p:cBhvr>
                                    </p:animRot>
                                  </p:childTnLst>
                                </p:cTn>
                              </p:par>
                              <p:par>
                                <p:cTn id="312" presetID="8" presetClass="emph" presetSubtype="0" fill="hold" grpId="1" nodeType="withEffect">
                                  <p:stCondLst>
                                    <p:cond delay="0"/>
                                  </p:stCondLst>
                                  <p:childTnLst>
                                    <p:animRot by="21600000">
                                      <p:cBhvr>
                                        <p:cTn id="313" dur="3000" fill="hold"/>
                                        <p:tgtEl>
                                          <p:spTgt spid="9"/>
                                        </p:tgtEl>
                                        <p:attrNameLst>
                                          <p:attrName>r</p:attrName>
                                        </p:attrNameLst>
                                      </p:cBhvr>
                                    </p:animRot>
                                  </p:childTnLst>
                                </p:cTn>
                              </p:par>
                              <p:par>
                                <p:cTn id="314" presetID="8" presetClass="emph" presetSubtype="0" fill="hold" grpId="1" nodeType="withEffect">
                                  <p:stCondLst>
                                    <p:cond delay="0"/>
                                  </p:stCondLst>
                                  <p:childTnLst>
                                    <p:animRot by="21600000">
                                      <p:cBhvr>
                                        <p:cTn id="315" dur="3000" fill="hold"/>
                                        <p:tgtEl>
                                          <p:spTgt spid="17"/>
                                        </p:tgtEl>
                                        <p:attrNameLst>
                                          <p:attrName>r</p:attrName>
                                        </p:attrNameLst>
                                      </p:cBhvr>
                                    </p:animRot>
                                  </p:childTnLst>
                                </p:cTn>
                              </p:par>
                              <p:par>
                                <p:cTn id="316" presetID="8" presetClass="emph" presetSubtype="0" fill="hold" grpId="1" nodeType="withEffect">
                                  <p:stCondLst>
                                    <p:cond delay="0"/>
                                  </p:stCondLst>
                                  <p:childTnLst>
                                    <p:animRot by="21600000">
                                      <p:cBhvr>
                                        <p:cTn id="317" dur="3000" fill="hold"/>
                                        <p:tgtEl>
                                          <p:spTgt spid="25"/>
                                        </p:tgtEl>
                                        <p:attrNameLst>
                                          <p:attrName>r</p:attrName>
                                        </p:attrNameLst>
                                      </p:cBhvr>
                                    </p:animRot>
                                  </p:childTnLst>
                                </p:cTn>
                              </p:par>
                              <p:par>
                                <p:cTn id="318" presetID="8" presetClass="emph" presetSubtype="0" fill="hold" grpId="1" nodeType="withEffect">
                                  <p:stCondLst>
                                    <p:cond delay="0"/>
                                  </p:stCondLst>
                                  <p:childTnLst>
                                    <p:animRot by="21600000">
                                      <p:cBhvr>
                                        <p:cTn id="319" dur="3000" fill="hold"/>
                                        <p:tgtEl>
                                          <p:spTgt spid="33"/>
                                        </p:tgtEl>
                                        <p:attrNameLst>
                                          <p:attrName>r</p:attrName>
                                        </p:attrNameLst>
                                      </p:cBhvr>
                                    </p:animRot>
                                  </p:childTnLst>
                                </p:cTn>
                              </p:par>
                              <p:par>
                                <p:cTn id="320" presetID="8" presetClass="emph" presetSubtype="0" fill="hold" grpId="1" nodeType="withEffect">
                                  <p:stCondLst>
                                    <p:cond delay="0"/>
                                  </p:stCondLst>
                                  <p:childTnLst>
                                    <p:animRot by="21600000">
                                      <p:cBhvr>
                                        <p:cTn id="321" dur="3000" fill="hold"/>
                                        <p:tgtEl>
                                          <p:spTgt spid="41"/>
                                        </p:tgtEl>
                                        <p:attrNameLst>
                                          <p:attrName>r</p:attrName>
                                        </p:attrNameLst>
                                      </p:cBhvr>
                                    </p:animRot>
                                  </p:childTnLst>
                                </p:cTn>
                              </p:par>
                              <p:par>
                                <p:cTn id="322" presetID="8" presetClass="emph" presetSubtype="0" fill="hold" grpId="1" nodeType="withEffect">
                                  <p:stCondLst>
                                    <p:cond delay="0"/>
                                  </p:stCondLst>
                                  <p:childTnLst>
                                    <p:animRot by="21600000">
                                      <p:cBhvr>
                                        <p:cTn id="323" dur="3000" fill="hold"/>
                                        <p:tgtEl>
                                          <p:spTgt spid="49"/>
                                        </p:tgtEl>
                                        <p:attrNameLst>
                                          <p:attrName>r</p:attrName>
                                        </p:attrNameLst>
                                      </p:cBhvr>
                                    </p:animRot>
                                  </p:childTnLst>
                                </p:cTn>
                              </p:par>
                              <p:par>
                                <p:cTn id="324" presetID="8" presetClass="emph" presetSubtype="0" fill="hold" grpId="1" nodeType="withEffect">
                                  <p:stCondLst>
                                    <p:cond delay="0"/>
                                  </p:stCondLst>
                                  <p:childTnLst>
                                    <p:animRot by="21600000">
                                      <p:cBhvr>
                                        <p:cTn id="325" dur="3000" fill="hold"/>
                                        <p:tgtEl>
                                          <p:spTgt spid="57"/>
                                        </p:tgtEl>
                                        <p:attrNameLst>
                                          <p:attrName>r</p:attrName>
                                        </p:attrNameLst>
                                      </p:cBhvr>
                                    </p:animRot>
                                  </p:childTnLst>
                                </p:cTn>
                              </p:par>
                              <p:par>
                                <p:cTn id="326" presetID="8" presetClass="emph" presetSubtype="0" fill="hold" grpId="1" nodeType="withEffect">
                                  <p:stCondLst>
                                    <p:cond delay="0"/>
                                  </p:stCondLst>
                                  <p:childTnLst>
                                    <p:animRot by="21600000">
                                      <p:cBhvr>
                                        <p:cTn id="327" dur="3000" fill="hold"/>
                                        <p:tgtEl>
                                          <p:spTgt spid="65"/>
                                        </p:tgtEl>
                                        <p:attrNameLst>
                                          <p:attrName>r</p:attrName>
                                        </p:attrNameLst>
                                      </p:cBhvr>
                                    </p:animRot>
                                  </p:childTnLst>
                                </p:cTn>
                              </p:par>
                              <p:par>
                                <p:cTn id="328" presetID="8" presetClass="emph" presetSubtype="0" fill="hold" grpId="1" nodeType="withEffect">
                                  <p:stCondLst>
                                    <p:cond delay="0"/>
                                  </p:stCondLst>
                                  <p:childTnLst>
                                    <p:animRot by="-21600000">
                                      <p:cBhvr>
                                        <p:cTn id="329" dur="3000" fill="hold"/>
                                        <p:tgtEl>
                                          <p:spTgt spid="10"/>
                                        </p:tgtEl>
                                        <p:attrNameLst>
                                          <p:attrName>r</p:attrName>
                                        </p:attrNameLst>
                                      </p:cBhvr>
                                    </p:animRot>
                                  </p:childTnLst>
                                </p:cTn>
                              </p:par>
                              <p:par>
                                <p:cTn id="330" presetID="8" presetClass="emph" presetSubtype="0" fill="hold" grpId="1" nodeType="withEffect">
                                  <p:stCondLst>
                                    <p:cond delay="0"/>
                                  </p:stCondLst>
                                  <p:childTnLst>
                                    <p:animRot by="-21600000">
                                      <p:cBhvr>
                                        <p:cTn id="331" dur="3000" fill="hold"/>
                                        <p:tgtEl>
                                          <p:spTgt spid="18"/>
                                        </p:tgtEl>
                                        <p:attrNameLst>
                                          <p:attrName>r</p:attrName>
                                        </p:attrNameLst>
                                      </p:cBhvr>
                                    </p:animRot>
                                  </p:childTnLst>
                                </p:cTn>
                              </p:par>
                              <p:par>
                                <p:cTn id="332" presetID="8" presetClass="emph" presetSubtype="0" fill="hold" grpId="1" nodeType="withEffect">
                                  <p:stCondLst>
                                    <p:cond delay="0"/>
                                  </p:stCondLst>
                                  <p:childTnLst>
                                    <p:animRot by="-21600000">
                                      <p:cBhvr>
                                        <p:cTn id="333" dur="3000" fill="hold"/>
                                        <p:tgtEl>
                                          <p:spTgt spid="26"/>
                                        </p:tgtEl>
                                        <p:attrNameLst>
                                          <p:attrName>r</p:attrName>
                                        </p:attrNameLst>
                                      </p:cBhvr>
                                    </p:animRot>
                                  </p:childTnLst>
                                </p:cTn>
                              </p:par>
                              <p:par>
                                <p:cTn id="334" presetID="8" presetClass="emph" presetSubtype="0" fill="hold" grpId="1" nodeType="withEffect">
                                  <p:stCondLst>
                                    <p:cond delay="0"/>
                                  </p:stCondLst>
                                  <p:childTnLst>
                                    <p:animRot by="-21600000">
                                      <p:cBhvr>
                                        <p:cTn id="335" dur="3000" fill="hold"/>
                                        <p:tgtEl>
                                          <p:spTgt spid="34"/>
                                        </p:tgtEl>
                                        <p:attrNameLst>
                                          <p:attrName>r</p:attrName>
                                        </p:attrNameLst>
                                      </p:cBhvr>
                                    </p:animRot>
                                  </p:childTnLst>
                                </p:cTn>
                              </p:par>
                              <p:par>
                                <p:cTn id="336" presetID="8" presetClass="emph" presetSubtype="0" fill="hold" grpId="1" nodeType="withEffect">
                                  <p:stCondLst>
                                    <p:cond delay="0"/>
                                  </p:stCondLst>
                                  <p:childTnLst>
                                    <p:animRot by="-21600000">
                                      <p:cBhvr>
                                        <p:cTn id="337" dur="3000" fill="hold"/>
                                        <p:tgtEl>
                                          <p:spTgt spid="42"/>
                                        </p:tgtEl>
                                        <p:attrNameLst>
                                          <p:attrName>r</p:attrName>
                                        </p:attrNameLst>
                                      </p:cBhvr>
                                    </p:animRot>
                                  </p:childTnLst>
                                </p:cTn>
                              </p:par>
                              <p:par>
                                <p:cTn id="338" presetID="8" presetClass="emph" presetSubtype="0" fill="hold" grpId="1" nodeType="withEffect">
                                  <p:stCondLst>
                                    <p:cond delay="0"/>
                                  </p:stCondLst>
                                  <p:childTnLst>
                                    <p:animRot by="-21600000">
                                      <p:cBhvr>
                                        <p:cTn id="339" dur="3000" fill="hold"/>
                                        <p:tgtEl>
                                          <p:spTgt spid="50"/>
                                        </p:tgtEl>
                                        <p:attrNameLst>
                                          <p:attrName>r</p:attrName>
                                        </p:attrNameLst>
                                      </p:cBhvr>
                                    </p:animRot>
                                  </p:childTnLst>
                                </p:cTn>
                              </p:par>
                              <p:par>
                                <p:cTn id="340" presetID="8" presetClass="emph" presetSubtype="0" fill="hold" grpId="1" nodeType="withEffect">
                                  <p:stCondLst>
                                    <p:cond delay="0"/>
                                  </p:stCondLst>
                                  <p:childTnLst>
                                    <p:animRot by="-21600000">
                                      <p:cBhvr>
                                        <p:cTn id="341" dur="3000" fill="hold"/>
                                        <p:tgtEl>
                                          <p:spTgt spid="58"/>
                                        </p:tgtEl>
                                        <p:attrNameLst>
                                          <p:attrName>r</p:attrName>
                                        </p:attrNameLst>
                                      </p:cBhvr>
                                    </p:animRot>
                                  </p:childTnLst>
                                </p:cTn>
                              </p:par>
                              <p:par>
                                <p:cTn id="342" presetID="8" presetClass="emph" presetSubtype="0" fill="hold" grpId="1" nodeType="withEffect">
                                  <p:stCondLst>
                                    <p:cond delay="0"/>
                                  </p:stCondLst>
                                  <p:childTnLst>
                                    <p:animRot by="-21600000">
                                      <p:cBhvr>
                                        <p:cTn id="343" dur="3000" fill="hold"/>
                                        <p:tgtEl>
                                          <p:spTgt spid="66"/>
                                        </p:tgtEl>
                                        <p:attrNameLst>
                                          <p:attrName>r</p:attrName>
                                        </p:attrNameLst>
                                      </p:cBhvr>
                                    </p:animRot>
                                  </p:childTnLst>
                                </p:cTn>
                              </p:par>
                              <p:par>
                                <p:cTn id="344" presetID="8" presetClass="emph" presetSubtype="0" fill="hold" grpId="1" nodeType="withEffect">
                                  <p:stCondLst>
                                    <p:cond delay="0"/>
                                  </p:stCondLst>
                                  <p:childTnLst>
                                    <p:animRot by="-21600000">
                                      <p:cBhvr>
                                        <p:cTn id="345" dur="3000" fill="hold"/>
                                        <p:tgtEl>
                                          <p:spTgt spid="6"/>
                                        </p:tgtEl>
                                        <p:attrNameLst>
                                          <p:attrName>r</p:attrName>
                                        </p:attrNameLst>
                                      </p:cBhvr>
                                    </p:animRot>
                                  </p:childTnLst>
                                </p:cTn>
                              </p:par>
                              <p:par>
                                <p:cTn id="346" presetID="8" presetClass="emph" presetSubtype="0" fill="hold" grpId="1" nodeType="withEffect">
                                  <p:stCondLst>
                                    <p:cond delay="0"/>
                                  </p:stCondLst>
                                  <p:childTnLst>
                                    <p:animRot by="-21600000">
                                      <p:cBhvr>
                                        <p:cTn id="347" dur="3000" fill="hold"/>
                                        <p:tgtEl>
                                          <p:spTgt spid="14"/>
                                        </p:tgtEl>
                                        <p:attrNameLst>
                                          <p:attrName>r</p:attrName>
                                        </p:attrNameLst>
                                      </p:cBhvr>
                                    </p:animRot>
                                  </p:childTnLst>
                                </p:cTn>
                              </p:par>
                              <p:par>
                                <p:cTn id="348" presetID="8" presetClass="emph" presetSubtype="0" fill="hold" grpId="1" nodeType="withEffect">
                                  <p:stCondLst>
                                    <p:cond delay="0"/>
                                  </p:stCondLst>
                                  <p:childTnLst>
                                    <p:animRot by="-21600000">
                                      <p:cBhvr>
                                        <p:cTn id="349" dur="3000" fill="hold"/>
                                        <p:tgtEl>
                                          <p:spTgt spid="22"/>
                                        </p:tgtEl>
                                        <p:attrNameLst>
                                          <p:attrName>r</p:attrName>
                                        </p:attrNameLst>
                                      </p:cBhvr>
                                    </p:animRot>
                                  </p:childTnLst>
                                </p:cTn>
                              </p:par>
                              <p:par>
                                <p:cTn id="350" presetID="8" presetClass="emph" presetSubtype="0" fill="hold" grpId="1" nodeType="withEffect">
                                  <p:stCondLst>
                                    <p:cond delay="0"/>
                                  </p:stCondLst>
                                  <p:childTnLst>
                                    <p:animRot by="-21600000">
                                      <p:cBhvr>
                                        <p:cTn id="351" dur="3000" fill="hold"/>
                                        <p:tgtEl>
                                          <p:spTgt spid="30"/>
                                        </p:tgtEl>
                                        <p:attrNameLst>
                                          <p:attrName>r</p:attrName>
                                        </p:attrNameLst>
                                      </p:cBhvr>
                                    </p:animRot>
                                  </p:childTnLst>
                                </p:cTn>
                              </p:par>
                              <p:par>
                                <p:cTn id="352" presetID="8" presetClass="emph" presetSubtype="0" fill="hold" grpId="1" nodeType="withEffect">
                                  <p:stCondLst>
                                    <p:cond delay="0"/>
                                  </p:stCondLst>
                                  <p:childTnLst>
                                    <p:animRot by="-21600000">
                                      <p:cBhvr>
                                        <p:cTn id="353" dur="3000" fill="hold"/>
                                        <p:tgtEl>
                                          <p:spTgt spid="38"/>
                                        </p:tgtEl>
                                        <p:attrNameLst>
                                          <p:attrName>r</p:attrName>
                                        </p:attrNameLst>
                                      </p:cBhvr>
                                    </p:animRot>
                                  </p:childTnLst>
                                </p:cTn>
                              </p:par>
                              <p:par>
                                <p:cTn id="354" presetID="8" presetClass="emph" presetSubtype="0" fill="hold" grpId="1" nodeType="withEffect">
                                  <p:stCondLst>
                                    <p:cond delay="0"/>
                                  </p:stCondLst>
                                  <p:childTnLst>
                                    <p:animRot by="-21600000">
                                      <p:cBhvr>
                                        <p:cTn id="355" dur="3000" fill="hold"/>
                                        <p:tgtEl>
                                          <p:spTgt spid="46"/>
                                        </p:tgtEl>
                                        <p:attrNameLst>
                                          <p:attrName>r</p:attrName>
                                        </p:attrNameLst>
                                      </p:cBhvr>
                                    </p:animRot>
                                  </p:childTnLst>
                                </p:cTn>
                              </p:par>
                              <p:par>
                                <p:cTn id="356" presetID="8" presetClass="emph" presetSubtype="0" fill="hold" grpId="1" nodeType="withEffect">
                                  <p:stCondLst>
                                    <p:cond delay="0"/>
                                  </p:stCondLst>
                                  <p:childTnLst>
                                    <p:animRot by="-21600000">
                                      <p:cBhvr>
                                        <p:cTn id="357" dur="3000" fill="hold"/>
                                        <p:tgtEl>
                                          <p:spTgt spid="54"/>
                                        </p:tgtEl>
                                        <p:attrNameLst>
                                          <p:attrName>r</p:attrName>
                                        </p:attrNameLst>
                                      </p:cBhvr>
                                    </p:animRot>
                                  </p:childTnLst>
                                </p:cTn>
                              </p:par>
                              <p:par>
                                <p:cTn id="358" presetID="8" presetClass="emph" presetSubtype="0" fill="hold" grpId="1" nodeType="withEffect">
                                  <p:stCondLst>
                                    <p:cond delay="0"/>
                                  </p:stCondLst>
                                  <p:childTnLst>
                                    <p:animRot by="-21600000">
                                      <p:cBhvr>
                                        <p:cTn id="359" dur="3000" fill="hold"/>
                                        <p:tgtEl>
                                          <p:spTgt spid="62"/>
                                        </p:tgtEl>
                                        <p:attrNameLst>
                                          <p:attrName>r</p:attrName>
                                        </p:attrNameLst>
                                      </p:cBhvr>
                                    </p:animRot>
                                  </p:childTnLst>
                                </p:cTn>
                              </p:par>
                              <p:par>
                                <p:cTn id="360" presetID="8" presetClass="emph" presetSubtype="0" fill="hold" grpId="1" nodeType="withEffect">
                                  <p:stCondLst>
                                    <p:cond delay="0"/>
                                  </p:stCondLst>
                                  <p:childTnLst>
                                    <p:animRot by="-21600000">
                                      <p:cBhvr>
                                        <p:cTn id="361" dur="3000" fill="hold"/>
                                        <p:tgtEl>
                                          <p:spTgt spid="3"/>
                                        </p:tgtEl>
                                        <p:attrNameLst>
                                          <p:attrName>r</p:attrName>
                                        </p:attrNameLst>
                                      </p:cBhvr>
                                    </p:animRot>
                                  </p:childTnLst>
                                </p:cTn>
                              </p:par>
                              <p:par>
                                <p:cTn id="362" presetID="8" presetClass="emph" presetSubtype="0" fill="hold" grpId="1" nodeType="withEffect">
                                  <p:stCondLst>
                                    <p:cond delay="0"/>
                                  </p:stCondLst>
                                  <p:childTnLst>
                                    <p:animRot by="-21600000">
                                      <p:cBhvr>
                                        <p:cTn id="363" dur="3000" fill="hold"/>
                                        <p:tgtEl>
                                          <p:spTgt spid="11"/>
                                        </p:tgtEl>
                                        <p:attrNameLst>
                                          <p:attrName>r</p:attrName>
                                        </p:attrNameLst>
                                      </p:cBhvr>
                                    </p:animRot>
                                  </p:childTnLst>
                                </p:cTn>
                              </p:par>
                              <p:par>
                                <p:cTn id="364" presetID="8" presetClass="emph" presetSubtype="0" fill="hold" grpId="1" nodeType="withEffect">
                                  <p:stCondLst>
                                    <p:cond delay="0"/>
                                  </p:stCondLst>
                                  <p:childTnLst>
                                    <p:animRot by="-21600000">
                                      <p:cBhvr>
                                        <p:cTn id="365" dur="3000" fill="hold"/>
                                        <p:tgtEl>
                                          <p:spTgt spid="19"/>
                                        </p:tgtEl>
                                        <p:attrNameLst>
                                          <p:attrName>r</p:attrName>
                                        </p:attrNameLst>
                                      </p:cBhvr>
                                    </p:animRot>
                                  </p:childTnLst>
                                </p:cTn>
                              </p:par>
                              <p:par>
                                <p:cTn id="366" presetID="8" presetClass="emph" presetSubtype="0" fill="hold" grpId="1" nodeType="withEffect">
                                  <p:stCondLst>
                                    <p:cond delay="0"/>
                                  </p:stCondLst>
                                  <p:childTnLst>
                                    <p:animRot by="-21600000">
                                      <p:cBhvr>
                                        <p:cTn id="367" dur="3000" fill="hold"/>
                                        <p:tgtEl>
                                          <p:spTgt spid="27"/>
                                        </p:tgtEl>
                                        <p:attrNameLst>
                                          <p:attrName>r</p:attrName>
                                        </p:attrNameLst>
                                      </p:cBhvr>
                                    </p:animRot>
                                  </p:childTnLst>
                                </p:cTn>
                              </p:par>
                              <p:par>
                                <p:cTn id="368" presetID="8" presetClass="emph" presetSubtype="0" fill="hold" grpId="1" nodeType="withEffect">
                                  <p:stCondLst>
                                    <p:cond delay="0"/>
                                  </p:stCondLst>
                                  <p:childTnLst>
                                    <p:animRot by="-21600000">
                                      <p:cBhvr>
                                        <p:cTn id="369" dur="3000" fill="hold"/>
                                        <p:tgtEl>
                                          <p:spTgt spid="35"/>
                                        </p:tgtEl>
                                        <p:attrNameLst>
                                          <p:attrName>r</p:attrName>
                                        </p:attrNameLst>
                                      </p:cBhvr>
                                    </p:animRot>
                                  </p:childTnLst>
                                </p:cTn>
                              </p:par>
                              <p:par>
                                <p:cTn id="370" presetID="8" presetClass="emph" presetSubtype="0" fill="hold" grpId="1" nodeType="withEffect">
                                  <p:stCondLst>
                                    <p:cond delay="0"/>
                                  </p:stCondLst>
                                  <p:childTnLst>
                                    <p:animRot by="-21600000">
                                      <p:cBhvr>
                                        <p:cTn id="371" dur="3000" fill="hold"/>
                                        <p:tgtEl>
                                          <p:spTgt spid="43"/>
                                        </p:tgtEl>
                                        <p:attrNameLst>
                                          <p:attrName>r</p:attrName>
                                        </p:attrNameLst>
                                      </p:cBhvr>
                                    </p:animRot>
                                  </p:childTnLst>
                                </p:cTn>
                              </p:par>
                              <p:par>
                                <p:cTn id="372" presetID="8" presetClass="emph" presetSubtype="0" fill="hold" grpId="1" nodeType="withEffect">
                                  <p:stCondLst>
                                    <p:cond delay="0"/>
                                  </p:stCondLst>
                                  <p:childTnLst>
                                    <p:animRot by="-21600000">
                                      <p:cBhvr>
                                        <p:cTn id="373" dur="3000" fill="hold"/>
                                        <p:tgtEl>
                                          <p:spTgt spid="51"/>
                                        </p:tgtEl>
                                        <p:attrNameLst>
                                          <p:attrName>r</p:attrName>
                                        </p:attrNameLst>
                                      </p:cBhvr>
                                    </p:animRot>
                                  </p:childTnLst>
                                </p:cTn>
                              </p:par>
                              <p:par>
                                <p:cTn id="374" presetID="8" presetClass="emph" presetSubtype="0" fill="hold" grpId="1" nodeType="withEffect">
                                  <p:stCondLst>
                                    <p:cond delay="0"/>
                                  </p:stCondLst>
                                  <p:childTnLst>
                                    <p:animRot by="-21600000">
                                      <p:cBhvr>
                                        <p:cTn id="375" dur="3000" fill="hold"/>
                                        <p:tgtEl>
                                          <p:spTgt spid="59"/>
                                        </p:tgtEl>
                                        <p:attrNameLst>
                                          <p:attrName>r</p:attrName>
                                        </p:attrNameLst>
                                      </p:cBhvr>
                                    </p:animRot>
                                  </p:childTnLst>
                                </p:cTn>
                              </p:par>
                              <p:par>
                                <p:cTn id="376" presetID="8" presetClass="emph" presetSubtype="0" fill="hold" grpId="1" nodeType="withEffect">
                                  <p:stCondLst>
                                    <p:cond delay="0"/>
                                  </p:stCondLst>
                                  <p:childTnLst>
                                    <p:animRot by="-21600000">
                                      <p:cBhvr>
                                        <p:cTn id="377" dur="3000" fill="hold"/>
                                        <p:tgtEl>
                                          <p:spTgt spid="7"/>
                                        </p:tgtEl>
                                        <p:attrNameLst>
                                          <p:attrName>r</p:attrName>
                                        </p:attrNameLst>
                                      </p:cBhvr>
                                    </p:animRot>
                                  </p:childTnLst>
                                </p:cTn>
                              </p:par>
                              <p:par>
                                <p:cTn id="378" presetID="8" presetClass="emph" presetSubtype="0" fill="hold" grpId="1" nodeType="withEffect">
                                  <p:stCondLst>
                                    <p:cond delay="0"/>
                                  </p:stCondLst>
                                  <p:childTnLst>
                                    <p:animRot by="-21600000">
                                      <p:cBhvr>
                                        <p:cTn id="379" dur="3000" fill="hold"/>
                                        <p:tgtEl>
                                          <p:spTgt spid="15"/>
                                        </p:tgtEl>
                                        <p:attrNameLst>
                                          <p:attrName>r</p:attrName>
                                        </p:attrNameLst>
                                      </p:cBhvr>
                                    </p:animRot>
                                  </p:childTnLst>
                                </p:cTn>
                              </p:par>
                              <p:par>
                                <p:cTn id="380" presetID="8" presetClass="emph" presetSubtype="0" fill="hold" grpId="1" nodeType="withEffect">
                                  <p:stCondLst>
                                    <p:cond delay="0"/>
                                  </p:stCondLst>
                                  <p:childTnLst>
                                    <p:animRot by="-21600000">
                                      <p:cBhvr>
                                        <p:cTn id="381" dur="3000" fill="hold"/>
                                        <p:tgtEl>
                                          <p:spTgt spid="23"/>
                                        </p:tgtEl>
                                        <p:attrNameLst>
                                          <p:attrName>r</p:attrName>
                                        </p:attrNameLst>
                                      </p:cBhvr>
                                    </p:animRot>
                                  </p:childTnLst>
                                </p:cTn>
                              </p:par>
                              <p:par>
                                <p:cTn id="382" presetID="8" presetClass="emph" presetSubtype="0" fill="hold" grpId="1" nodeType="withEffect">
                                  <p:stCondLst>
                                    <p:cond delay="0"/>
                                  </p:stCondLst>
                                  <p:childTnLst>
                                    <p:animRot by="-21600000">
                                      <p:cBhvr>
                                        <p:cTn id="383" dur="3000" fill="hold"/>
                                        <p:tgtEl>
                                          <p:spTgt spid="31"/>
                                        </p:tgtEl>
                                        <p:attrNameLst>
                                          <p:attrName>r</p:attrName>
                                        </p:attrNameLst>
                                      </p:cBhvr>
                                    </p:animRot>
                                  </p:childTnLst>
                                </p:cTn>
                              </p:par>
                              <p:par>
                                <p:cTn id="384" presetID="8" presetClass="emph" presetSubtype="0" fill="hold" grpId="1" nodeType="withEffect">
                                  <p:stCondLst>
                                    <p:cond delay="0"/>
                                  </p:stCondLst>
                                  <p:childTnLst>
                                    <p:animRot by="-21600000">
                                      <p:cBhvr>
                                        <p:cTn id="385" dur="3000" fill="hold"/>
                                        <p:tgtEl>
                                          <p:spTgt spid="39"/>
                                        </p:tgtEl>
                                        <p:attrNameLst>
                                          <p:attrName>r</p:attrName>
                                        </p:attrNameLst>
                                      </p:cBhvr>
                                    </p:animRot>
                                  </p:childTnLst>
                                </p:cTn>
                              </p:par>
                              <p:par>
                                <p:cTn id="386" presetID="8" presetClass="emph" presetSubtype="0" fill="hold" grpId="1" nodeType="withEffect">
                                  <p:stCondLst>
                                    <p:cond delay="0"/>
                                  </p:stCondLst>
                                  <p:childTnLst>
                                    <p:animRot by="-21600000">
                                      <p:cBhvr>
                                        <p:cTn id="387" dur="3000" fill="hold"/>
                                        <p:tgtEl>
                                          <p:spTgt spid="47"/>
                                        </p:tgtEl>
                                        <p:attrNameLst>
                                          <p:attrName>r</p:attrName>
                                        </p:attrNameLst>
                                      </p:cBhvr>
                                    </p:animRot>
                                  </p:childTnLst>
                                </p:cTn>
                              </p:par>
                              <p:par>
                                <p:cTn id="388" presetID="8" presetClass="emph" presetSubtype="0" fill="hold" grpId="1" nodeType="withEffect">
                                  <p:stCondLst>
                                    <p:cond delay="0"/>
                                  </p:stCondLst>
                                  <p:childTnLst>
                                    <p:animRot by="-21600000">
                                      <p:cBhvr>
                                        <p:cTn id="389" dur="3000" fill="hold"/>
                                        <p:tgtEl>
                                          <p:spTgt spid="55"/>
                                        </p:tgtEl>
                                        <p:attrNameLst>
                                          <p:attrName>r</p:attrName>
                                        </p:attrNameLst>
                                      </p:cBhvr>
                                    </p:animRot>
                                  </p:childTnLst>
                                </p:cTn>
                              </p:par>
                              <p:par>
                                <p:cTn id="390" presetID="8" presetClass="emph" presetSubtype="0" fill="hold" grpId="1" nodeType="withEffect">
                                  <p:stCondLst>
                                    <p:cond delay="0"/>
                                  </p:stCondLst>
                                  <p:childTnLst>
                                    <p:animRot by="-21600000">
                                      <p:cBhvr>
                                        <p:cTn id="391" dur="3000" fill="hold"/>
                                        <p:tgtEl>
                                          <p:spTgt spid="63"/>
                                        </p:tgtEl>
                                        <p:attrNameLst>
                                          <p:attrName>r</p:attrName>
                                        </p:attrNameLst>
                                      </p:cBhvr>
                                    </p:animRot>
                                  </p:childTnLst>
                                </p:cTn>
                              </p:par>
                            </p:childTnLst>
                          </p:cTn>
                        </p:par>
                        <p:par>
                          <p:cTn id="392" fill="hold">
                            <p:stCondLst>
                              <p:cond delay="3000"/>
                            </p:stCondLst>
                            <p:childTnLst>
                              <p:par>
                                <p:cTn id="393" presetID="2" presetClass="exit" presetSubtype="4" fill="hold" grpId="2" nodeType="afterEffect">
                                  <p:stCondLst>
                                    <p:cond delay="0"/>
                                  </p:stCondLst>
                                  <p:childTnLst>
                                    <p:anim calcmode="lin" valueType="num">
                                      <p:cBhvr additive="base">
                                        <p:cTn id="394" dur="3000"/>
                                        <p:tgtEl>
                                          <p:spTgt spid="3"/>
                                        </p:tgtEl>
                                        <p:attrNameLst>
                                          <p:attrName>ppt_x</p:attrName>
                                        </p:attrNameLst>
                                      </p:cBhvr>
                                      <p:tavLst>
                                        <p:tav tm="0">
                                          <p:val>
                                            <p:strVal val="ppt_x"/>
                                          </p:val>
                                        </p:tav>
                                        <p:tav tm="100000">
                                          <p:val>
                                            <p:strVal val="ppt_x"/>
                                          </p:val>
                                        </p:tav>
                                      </p:tavLst>
                                    </p:anim>
                                    <p:anim calcmode="lin" valueType="num">
                                      <p:cBhvr additive="base">
                                        <p:cTn id="395" dur="3000"/>
                                        <p:tgtEl>
                                          <p:spTgt spid="3"/>
                                        </p:tgtEl>
                                        <p:attrNameLst>
                                          <p:attrName>ppt_y</p:attrName>
                                        </p:attrNameLst>
                                      </p:cBhvr>
                                      <p:tavLst>
                                        <p:tav tm="0">
                                          <p:val>
                                            <p:strVal val="ppt_y"/>
                                          </p:val>
                                        </p:tav>
                                        <p:tav tm="100000">
                                          <p:val>
                                            <p:strVal val="1+ppt_h/2"/>
                                          </p:val>
                                        </p:tav>
                                      </p:tavLst>
                                    </p:anim>
                                    <p:set>
                                      <p:cBhvr>
                                        <p:cTn id="396" dur="1" fill="hold">
                                          <p:stCondLst>
                                            <p:cond delay="2999"/>
                                          </p:stCondLst>
                                        </p:cTn>
                                        <p:tgtEl>
                                          <p:spTgt spid="3"/>
                                        </p:tgtEl>
                                        <p:attrNameLst>
                                          <p:attrName>style.visibility</p:attrName>
                                        </p:attrNameLst>
                                      </p:cBhvr>
                                      <p:to>
                                        <p:strVal val="hidden"/>
                                      </p:to>
                                    </p:set>
                                  </p:childTnLst>
                                </p:cTn>
                              </p:par>
                              <p:par>
                                <p:cTn id="397" presetID="2" presetClass="exit" presetSubtype="4" fill="hold" grpId="2" nodeType="withEffect">
                                  <p:stCondLst>
                                    <p:cond delay="0"/>
                                  </p:stCondLst>
                                  <p:childTnLst>
                                    <p:anim calcmode="lin" valueType="num">
                                      <p:cBhvr additive="base">
                                        <p:cTn id="398" dur="3000"/>
                                        <p:tgtEl>
                                          <p:spTgt spid="4"/>
                                        </p:tgtEl>
                                        <p:attrNameLst>
                                          <p:attrName>ppt_x</p:attrName>
                                        </p:attrNameLst>
                                      </p:cBhvr>
                                      <p:tavLst>
                                        <p:tav tm="0">
                                          <p:val>
                                            <p:strVal val="ppt_x"/>
                                          </p:val>
                                        </p:tav>
                                        <p:tav tm="100000">
                                          <p:val>
                                            <p:strVal val="ppt_x"/>
                                          </p:val>
                                        </p:tav>
                                      </p:tavLst>
                                    </p:anim>
                                    <p:anim calcmode="lin" valueType="num">
                                      <p:cBhvr additive="base">
                                        <p:cTn id="399" dur="3000"/>
                                        <p:tgtEl>
                                          <p:spTgt spid="4"/>
                                        </p:tgtEl>
                                        <p:attrNameLst>
                                          <p:attrName>ppt_y</p:attrName>
                                        </p:attrNameLst>
                                      </p:cBhvr>
                                      <p:tavLst>
                                        <p:tav tm="0">
                                          <p:val>
                                            <p:strVal val="ppt_y"/>
                                          </p:val>
                                        </p:tav>
                                        <p:tav tm="100000">
                                          <p:val>
                                            <p:strVal val="1+ppt_h/2"/>
                                          </p:val>
                                        </p:tav>
                                      </p:tavLst>
                                    </p:anim>
                                    <p:set>
                                      <p:cBhvr>
                                        <p:cTn id="400" dur="1" fill="hold">
                                          <p:stCondLst>
                                            <p:cond delay="2999"/>
                                          </p:stCondLst>
                                        </p:cTn>
                                        <p:tgtEl>
                                          <p:spTgt spid="4"/>
                                        </p:tgtEl>
                                        <p:attrNameLst>
                                          <p:attrName>style.visibility</p:attrName>
                                        </p:attrNameLst>
                                      </p:cBhvr>
                                      <p:to>
                                        <p:strVal val="hidden"/>
                                      </p:to>
                                    </p:set>
                                  </p:childTnLst>
                                </p:cTn>
                              </p:par>
                              <p:par>
                                <p:cTn id="401" presetID="2" presetClass="exit" presetSubtype="4" fill="hold" grpId="2" nodeType="withEffect">
                                  <p:stCondLst>
                                    <p:cond delay="0"/>
                                  </p:stCondLst>
                                  <p:childTnLst>
                                    <p:anim calcmode="lin" valueType="num">
                                      <p:cBhvr additive="base">
                                        <p:cTn id="402" dur="3000"/>
                                        <p:tgtEl>
                                          <p:spTgt spid="5"/>
                                        </p:tgtEl>
                                        <p:attrNameLst>
                                          <p:attrName>ppt_x</p:attrName>
                                        </p:attrNameLst>
                                      </p:cBhvr>
                                      <p:tavLst>
                                        <p:tav tm="0">
                                          <p:val>
                                            <p:strVal val="ppt_x"/>
                                          </p:val>
                                        </p:tav>
                                        <p:tav tm="100000">
                                          <p:val>
                                            <p:strVal val="ppt_x"/>
                                          </p:val>
                                        </p:tav>
                                      </p:tavLst>
                                    </p:anim>
                                    <p:anim calcmode="lin" valueType="num">
                                      <p:cBhvr additive="base">
                                        <p:cTn id="403" dur="3000"/>
                                        <p:tgtEl>
                                          <p:spTgt spid="5"/>
                                        </p:tgtEl>
                                        <p:attrNameLst>
                                          <p:attrName>ppt_y</p:attrName>
                                        </p:attrNameLst>
                                      </p:cBhvr>
                                      <p:tavLst>
                                        <p:tav tm="0">
                                          <p:val>
                                            <p:strVal val="ppt_y"/>
                                          </p:val>
                                        </p:tav>
                                        <p:tav tm="100000">
                                          <p:val>
                                            <p:strVal val="1+ppt_h/2"/>
                                          </p:val>
                                        </p:tav>
                                      </p:tavLst>
                                    </p:anim>
                                    <p:set>
                                      <p:cBhvr>
                                        <p:cTn id="404" dur="1" fill="hold">
                                          <p:stCondLst>
                                            <p:cond delay="2999"/>
                                          </p:stCondLst>
                                        </p:cTn>
                                        <p:tgtEl>
                                          <p:spTgt spid="5"/>
                                        </p:tgtEl>
                                        <p:attrNameLst>
                                          <p:attrName>style.visibility</p:attrName>
                                        </p:attrNameLst>
                                      </p:cBhvr>
                                      <p:to>
                                        <p:strVal val="hidden"/>
                                      </p:to>
                                    </p:set>
                                  </p:childTnLst>
                                </p:cTn>
                              </p:par>
                              <p:par>
                                <p:cTn id="405" presetID="2" presetClass="exit" presetSubtype="4" fill="hold" grpId="2" nodeType="withEffect">
                                  <p:stCondLst>
                                    <p:cond delay="0"/>
                                  </p:stCondLst>
                                  <p:childTnLst>
                                    <p:anim calcmode="lin" valueType="num">
                                      <p:cBhvr additive="base">
                                        <p:cTn id="406" dur="3000"/>
                                        <p:tgtEl>
                                          <p:spTgt spid="6"/>
                                        </p:tgtEl>
                                        <p:attrNameLst>
                                          <p:attrName>ppt_x</p:attrName>
                                        </p:attrNameLst>
                                      </p:cBhvr>
                                      <p:tavLst>
                                        <p:tav tm="0">
                                          <p:val>
                                            <p:strVal val="ppt_x"/>
                                          </p:val>
                                        </p:tav>
                                        <p:tav tm="100000">
                                          <p:val>
                                            <p:strVal val="ppt_x"/>
                                          </p:val>
                                        </p:tav>
                                      </p:tavLst>
                                    </p:anim>
                                    <p:anim calcmode="lin" valueType="num">
                                      <p:cBhvr additive="base">
                                        <p:cTn id="407" dur="3000"/>
                                        <p:tgtEl>
                                          <p:spTgt spid="6"/>
                                        </p:tgtEl>
                                        <p:attrNameLst>
                                          <p:attrName>ppt_y</p:attrName>
                                        </p:attrNameLst>
                                      </p:cBhvr>
                                      <p:tavLst>
                                        <p:tav tm="0">
                                          <p:val>
                                            <p:strVal val="ppt_y"/>
                                          </p:val>
                                        </p:tav>
                                        <p:tav tm="100000">
                                          <p:val>
                                            <p:strVal val="1+ppt_h/2"/>
                                          </p:val>
                                        </p:tav>
                                      </p:tavLst>
                                    </p:anim>
                                    <p:set>
                                      <p:cBhvr>
                                        <p:cTn id="408" dur="1" fill="hold">
                                          <p:stCondLst>
                                            <p:cond delay="2999"/>
                                          </p:stCondLst>
                                        </p:cTn>
                                        <p:tgtEl>
                                          <p:spTgt spid="6"/>
                                        </p:tgtEl>
                                        <p:attrNameLst>
                                          <p:attrName>style.visibility</p:attrName>
                                        </p:attrNameLst>
                                      </p:cBhvr>
                                      <p:to>
                                        <p:strVal val="hidden"/>
                                      </p:to>
                                    </p:set>
                                  </p:childTnLst>
                                </p:cTn>
                              </p:par>
                              <p:par>
                                <p:cTn id="409" presetID="2" presetClass="exit" presetSubtype="4" fill="hold" grpId="2" nodeType="withEffect">
                                  <p:stCondLst>
                                    <p:cond delay="0"/>
                                  </p:stCondLst>
                                  <p:childTnLst>
                                    <p:anim calcmode="lin" valueType="num">
                                      <p:cBhvr additive="base">
                                        <p:cTn id="410" dur="3000"/>
                                        <p:tgtEl>
                                          <p:spTgt spid="7"/>
                                        </p:tgtEl>
                                        <p:attrNameLst>
                                          <p:attrName>ppt_x</p:attrName>
                                        </p:attrNameLst>
                                      </p:cBhvr>
                                      <p:tavLst>
                                        <p:tav tm="0">
                                          <p:val>
                                            <p:strVal val="ppt_x"/>
                                          </p:val>
                                        </p:tav>
                                        <p:tav tm="100000">
                                          <p:val>
                                            <p:strVal val="ppt_x"/>
                                          </p:val>
                                        </p:tav>
                                      </p:tavLst>
                                    </p:anim>
                                    <p:anim calcmode="lin" valueType="num">
                                      <p:cBhvr additive="base">
                                        <p:cTn id="411" dur="3000"/>
                                        <p:tgtEl>
                                          <p:spTgt spid="7"/>
                                        </p:tgtEl>
                                        <p:attrNameLst>
                                          <p:attrName>ppt_y</p:attrName>
                                        </p:attrNameLst>
                                      </p:cBhvr>
                                      <p:tavLst>
                                        <p:tav tm="0">
                                          <p:val>
                                            <p:strVal val="ppt_y"/>
                                          </p:val>
                                        </p:tav>
                                        <p:tav tm="100000">
                                          <p:val>
                                            <p:strVal val="1+ppt_h/2"/>
                                          </p:val>
                                        </p:tav>
                                      </p:tavLst>
                                    </p:anim>
                                    <p:set>
                                      <p:cBhvr>
                                        <p:cTn id="412" dur="1" fill="hold">
                                          <p:stCondLst>
                                            <p:cond delay="2999"/>
                                          </p:stCondLst>
                                        </p:cTn>
                                        <p:tgtEl>
                                          <p:spTgt spid="7"/>
                                        </p:tgtEl>
                                        <p:attrNameLst>
                                          <p:attrName>style.visibility</p:attrName>
                                        </p:attrNameLst>
                                      </p:cBhvr>
                                      <p:to>
                                        <p:strVal val="hidden"/>
                                      </p:to>
                                    </p:set>
                                  </p:childTnLst>
                                </p:cTn>
                              </p:par>
                              <p:par>
                                <p:cTn id="413" presetID="2" presetClass="exit" presetSubtype="4" fill="hold" grpId="2" nodeType="withEffect">
                                  <p:stCondLst>
                                    <p:cond delay="0"/>
                                  </p:stCondLst>
                                  <p:childTnLst>
                                    <p:anim calcmode="lin" valueType="num">
                                      <p:cBhvr additive="base">
                                        <p:cTn id="414" dur="3000"/>
                                        <p:tgtEl>
                                          <p:spTgt spid="8"/>
                                        </p:tgtEl>
                                        <p:attrNameLst>
                                          <p:attrName>ppt_x</p:attrName>
                                        </p:attrNameLst>
                                      </p:cBhvr>
                                      <p:tavLst>
                                        <p:tav tm="0">
                                          <p:val>
                                            <p:strVal val="ppt_x"/>
                                          </p:val>
                                        </p:tav>
                                        <p:tav tm="100000">
                                          <p:val>
                                            <p:strVal val="ppt_x"/>
                                          </p:val>
                                        </p:tav>
                                      </p:tavLst>
                                    </p:anim>
                                    <p:anim calcmode="lin" valueType="num">
                                      <p:cBhvr additive="base">
                                        <p:cTn id="415" dur="3000"/>
                                        <p:tgtEl>
                                          <p:spTgt spid="8"/>
                                        </p:tgtEl>
                                        <p:attrNameLst>
                                          <p:attrName>ppt_y</p:attrName>
                                        </p:attrNameLst>
                                      </p:cBhvr>
                                      <p:tavLst>
                                        <p:tav tm="0">
                                          <p:val>
                                            <p:strVal val="ppt_y"/>
                                          </p:val>
                                        </p:tav>
                                        <p:tav tm="100000">
                                          <p:val>
                                            <p:strVal val="1+ppt_h/2"/>
                                          </p:val>
                                        </p:tav>
                                      </p:tavLst>
                                    </p:anim>
                                    <p:set>
                                      <p:cBhvr>
                                        <p:cTn id="416" dur="1" fill="hold">
                                          <p:stCondLst>
                                            <p:cond delay="2999"/>
                                          </p:stCondLst>
                                        </p:cTn>
                                        <p:tgtEl>
                                          <p:spTgt spid="8"/>
                                        </p:tgtEl>
                                        <p:attrNameLst>
                                          <p:attrName>style.visibility</p:attrName>
                                        </p:attrNameLst>
                                      </p:cBhvr>
                                      <p:to>
                                        <p:strVal val="hidden"/>
                                      </p:to>
                                    </p:set>
                                  </p:childTnLst>
                                </p:cTn>
                              </p:par>
                              <p:par>
                                <p:cTn id="417" presetID="2" presetClass="exit" presetSubtype="4" fill="hold" grpId="2" nodeType="withEffect">
                                  <p:stCondLst>
                                    <p:cond delay="0"/>
                                  </p:stCondLst>
                                  <p:childTnLst>
                                    <p:anim calcmode="lin" valueType="num">
                                      <p:cBhvr additive="base">
                                        <p:cTn id="418" dur="3000"/>
                                        <p:tgtEl>
                                          <p:spTgt spid="9"/>
                                        </p:tgtEl>
                                        <p:attrNameLst>
                                          <p:attrName>ppt_x</p:attrName>
                                        </p:attrNameLst>
                                      </p:cBhvr>
                                      <p:tavLst>
                                        <p:tav tm="0">
                                          <p:val>
                                            <p:strVal val="ppt_x"/>
                                          </p:val>
                                        </p:tav>
                                        <p:tav tm="100000">
                                          <p:val>
                                            <p:strVal val="ppt_x"/>
                                          </p:val>
                                        </p:tav>
                                      </p:tavLst>
                                    </p:anim>
                                    <p:anim calcmode="lin" valueType="num">
                                      <p:cBhvr additive="base">
                                        <p:cTn id="419" dur="3000"/>
                                        <p:tgtEl>
                                          <p:spTgt spid="9"/>
                                        </p:tgtEl>
                                        <p:attrNameLst>
                                          <p:attrName>ppt_y</p:attrName>
                                        </p:attrNameLst>
                                      </p:cBhvr>
                                      <p:tavLst>
                                        <p:tav tm="0">
                                          <p:val>
                                            <p:strVal val="ppt_y"/>
                                          </p:val>
                                        </p:tav>
                                        <p:tav tm="100000">
                                          <p:val>
                                            <p:strVal val="1+ppt_h/2"/>
                                          </p:val>
                                        </p:tav>
                                      </p:tavLst>
                                    </p:anim>
                                    <p:set>
                                      <p:cBhvr>
                                        <p:cTn id="420" dur="1" fill="hold">
                                          <p:stCondLst>
                                            <p:cond delay="2999"/>
                                          </p:stCondLst>
                                        </p:cTn>
                                        <p:tgtEl>
                                          <p:spTgt spid="9"/>
                                        </p:tgtEl>
                                        <p:attrNameLst>
                                          <p:attrName>style.visibility</p:attrName>
                                        </p:attrNameLst>
                                      </p:cBhvr>
                                      <p:to>
                                        <p:strVal val="hidden"/>
                                      </p:to>
                                    </p:set>
                                  </p:childTnLst>
                                </p:cTn>
                              </p:par>
                              <p:par>
                                <p:cTn id="421" presetID="2" presetClass="exit" presetSubtype="4" fill="hold" grpId="2" nodeType="withEffect">
                                  <p:stCondLst>
                                    <p:cond delay="0"/>
                                  </p:stCondLst>
                                  <p:childTnLst>
                                    <p:anim calcmode="lin" valueType="num">
                                      <p:cBhvr additive="base">
                                        <p:cTn id="422" dur="3000"/>
                                        <p:tgtEl>
                                          <p:spTgt spid="10"/>
                                        </p:tgtEl>
                                        <p:attrNameLst>
                                          <p:attrName>ppt_x</p:attrName>
                                        </p:attrNameLst>
                                      </p:cBhvr>
                                      <p:tavLst>
                                        <p:tav tm="0">
                                          <p:val>
                                            <p:strVal val="ppt_x"/>
                                          </p:val>
                                        </p:tav>
                                        <p:tav tm="100000">
                                          <p:val>
                                            <p:strVal val="ppt_x"/>
                                          </p:val>
                                        </p:tav>
                                      </p:tavLst>
                                    </p:anim>
                                    <p:anim calcmode="lin" valueType="num">
                                      <p:cBhvr additive="base">
                                        <p:cTn id="423" dur="3000"/>
                                        <p:tgtEl>
                                          <p:spTgt spid="10"/>
                                        </p:tgtEl>
                                        <p:attrNameLst>
                                          <p:attrName>ppt_y</p:attrName>
                                        </p:attrNameLst>
                                      </p:cBhvr>
                                      <p:tavLst>
                                        <p:tav tm="0">
                                          <p:val>
                                            <p:strVal val="ppt_y"/>
                                          </p:val>
                                        </p:tav>
                                        <p:tav tm="100000">
                                          <p:val>
                                            <p:strVal val="1+ppt_h/2"/>
                                          </p:val>
                                        </p:tav>
                                      </p:tavLst>
                                    </p:anim>
                                    <p:set>
                                      <p:cBhvr>
                                        <p:cTn id="424" dur="1" fill="hold">
                                          <p:stCondLst>
                                            <p:cond delay="2999"/>
                                          </p:stCondLst>
                                        </p:cTn>
                                        <p:tgtEl>
                                          <p:spTgt spid="10"/>
                                        </p:tgtEl>
                                        <p:attrNameLst>
                                          <p:attrName>style.visibility</p:attrName>
                                        </p:attrNameLst>
                                      </p:cBhvr>
                                      <p:to>
                                        <p:strVal val="hidden"/>
                                      </p:to>
                                    </p:set>
                                  </p:childTnLst>
                                </p:cTn>
                              </p:par>
                              <p:par>
                                <p:cTn id="425" presetID="2" presetClass="exit" presetSubtype="4" fill="hold" grpId="2" nodeType="withEffect">
                                  <p:stCondLst>
                                    <p:cond delay="0"/>
                                  </p:stCondLst>
                                  <p:childTnLst>
                                    <p:anim calcmode="lin" valueType="num">
                                      <p:cBhvr additive="base">
                                        <p:cTn id="426" dur="3000"/>
                                        <p:tgtEl>
                                          <p:spTgt spid="11"/>
                                        </p:tgtEl>
                                        <p:attrNameLst>
                                          <p:attrName>ppt_x</p:attrName>
                                        </p:attrNameLst>
                                      </p:cBhvr>
                                      <p:tavLst>
                                        <p:tav tm="0">
                                          <p:val>
                                            <p:strVal val="ppt_x"/>
                                          </p:val>
                                        </p:tav>
                                        <p:tav tm="100000">
                                          <p:val>
                                            <p:strVal val="ppt_x"/>
                                          </p:val>
                                        </p:tav>
                                      </p:tavLst>
                                    </p:anim>
                                    <p:anim calcmode="lin" valueType="num">
                                      <p:cBhvr additive="base">
                                        <p:cTn id="427" dur="3000"/>
                                        <p:tgtEl>
                                          <p:spTgt spid="11"/>
                                        </p:tgtEl>
                                        <p:attrNameLst>
                                          <p:attrName>ppt_y</p:attrName>
                                        </p:attrNameLst>
                                      </p:cBhvr>
                                      <p:tavLst>
                                        <p:tav tm="0">
                                          <p:val>
                                            <p:strVal val="ppt_y"/>
                                          </p:val>
                                        </p:tav>
                                        <p:tav tm="100000">
                                          <p:val>
                                            <p:strVal val="1+ppt_h/2"/>
                                          </p:val>
                                        </p:tav>
                                      </p:tavLst>
                                    </p:anim>
                                    <p:set>
                                      <p:cBhvr>
                                        <p:cTn id="428" dur="1" fill="hold">
                                          <p:stCondLst>
                                            <p:cond delay="2999"/>
                                          </p:stCondLst>
                                        </p:cTn>
                                        <p:tgtEl>
                                          <p:spTgt spid="11"/>
                                        </p:tgtEl>
                                        <p:attrNameLst>
                                          <p:attrName>style.visibility</p:attrName>
                                        </p:attrNameLst>
                                      </p:cBhvr>
                                      <p:to>
                                        <p:strVal val="hidden"/>
                                      </p:to>
                                    </p:set>
                                  </p:childTnLst>
                                </p:cTn>
                              </p:par>
                              <p:par>
                                <p:cTn id="429" presetID="2" presetClass="exit" presetSubtype="4" fill="hold" grpId="2" nodeType="withEffect">
                                  <p:stCondLst>
                                    <p:cond delay="0"/>
                                  </p:stCondLst>
                                  <p:childTnLst>
                                    <p:anim calcmode="lin" valueType="num">
                                      <p:cBhvr additive="base">
                                        <p:cTn id="430" dur="3000"/>
                                        <p:tgtEl>
                                          <p:spTgt spid="12"/>
                                        </p:tgtEl>
                                        <p:attrNameLst>
                                          <p:attrName>ppt_x</p:attrName>
                                        </p:attrNameLst>
                                      </p:cBhvr>
                                      <p:tavLst>
                                        <p:tav tm="0">
                                          <p:val>
                                            <p:strVal val="ppt_x"/>
                                          </p:val>
                                        </p:tav>
                                        <p:tav tm="100000">
                                          <p:val>
                                            <p:strVal val="ppt_x"/>
                                          </p:val>
                                        </p:tav>
                                      </p:tavLst>
                                    </p:anim>
                                    <p:anim calcmode="lin" valueType="num">
                                      <p:cBhvr additive="base">
                                        <p:cTn id="431" dur="3000"/>
                                        <p:tgtEl>
                                          <p:spTgt spid="12"/>
                                        </p:tgtEl>
                                        <p:attrNameLst>
                                          <p:attrName>ppt_y</p:attrName>
                                        </p:attrNameLst>
                                      </p:cBhvr>
                                      <p:tavLst>
                                        <p:tav tm="0">
                                          <p:val>
                                            <p:strVal val="ppt_y"/>
                                          </p:val>
                                        </p:tav>
                                        <p:tav tm="100000">
                                          <p:val>
                                            <p:strVal val="1+ppt_h/2"/>
                                          </p:val>
                                        </p:tav>
                                      </p:tavLst>
                                    </p:anim>
                                    <p:set>
                                      <p:cBhvr>
                                        <p:cTn id="432" dur="1" fill="hold">
                                          <p:stCondLst>
                                            <p:cond delay="2999"/>
                                          </p:stCondLst>
                                        </p:cTn>
                                        <p:tgtEl>
                                          <p:spTgt spid="12"/>
                                        </p:tgtEl>
                                        <p:attrNameLst>
                                          <p:attrName>style.visibility</p:attrName>
                                        </p:attrNameLst>
                                      </p:cBhvr>
                                      <p:to>
                                        <p:strVal val="hidden"/>
                                      </p:to>
                                    </p:set>
                                  </p:childTnLst>
                                </p:cTn>
                              </p:par>
                              <p:par>
                                <p:cTn id="433" presetID="2" presetClass="exit" presetSubtype="4" fill="hold" grpId="2" nodeType="withEffect">
                                  <p:stCondLst>
                                    <p:cond delay="0"/>
                                  </p:stCondLst>
                                  <p:childTnLst>
                                    <p:anim calcmode="lin" valueType="num">
                                      <p:cBhvr additive="base">
                                        <p:cTn id="434" dur="3000"/>
                                        <p:tgtEl>
                                          <p:spTgt spid="13"/>
                                        </p:tgtEl>
                                        <p:attrNameLst>
                                          <p:attrName>ppt_x</p:attrName>
                                        </p:attrNameLst>
                                      </p:cBhvr>
                                      <p:tavLst>
                                        <p:tav tm="0">
                                          <p:val>
                                            <p:strVal val="ppt_x"/>
                                          </p:val>
                                        </p:tav>
                                        <p:tav tm="100000">
                                          <p:val>
                                            <p:strVal val="ppt_x"/>
                                          </p:val>
                                        </p:tav>
                                      </p:tavLst>
                                    </p:anim>
                                    <p:anim calcmode="lin" valueType="num">
                                      <p:cBhvr additive="base">
                                        <p:cTn id="435" dur="3000"/>
                                        <p:tgtEl>
                                          <p:spTgt spid="13"/>
                                        </p:tgtEl>
                                        <p:attrNameLst>
                                          <p:attrName>ppt_y</p:attrName>
                                        </p:attrNameLst>
                                      </p:cBhvr>
                                      <p:tavLst>
                                        <p:tav tm="0">
                                          <p:val>
                                            <p:strVal val="ppt_y"/>
                                          </p:val>
                                        </p:tav>
                                        <p:tav tm="100000">
                                          <p:val>
                                            <p:strVal val="1+ppt_h/2"/>
                                          </p:val>
                                        </p:tav>
                                      </p:tavLst>
                                    </p:anim>
                                    <p:set>
                                      <p:cBhvr>
                                        <p:cTn id="436" dur="1" fill="hold">
                                          <p:stCondLst>
                                            <p:cond delay="2999"/>
                                          </p:stCondLst>
                                        </p:cTn>
                                        <p:tgtEl>
                                          <p:spTgt spid="13"/>
                                        </p:tgtEl>
                                        <p:attrNameLst>
                                          <p:attrName>style.visibility</p:attrName>
                                        </p:attrNameLst>
                                      </p:cBhvr>
                                      <p:to>
                                        <p:strVal val="hidden"/>
                                      </p:to>
                                    </p:set>
                                  </p:childTnLst>
                                </p:cTn>
                              </p:par>
                              <p:par>
                                <p:cTn id="437" presetID="2" presetClass="exit" presetSubtype="4" fill="hold" grpId="2" nodeType="withEffect">
                                  <p:stCondLst>
                                    <p:cond delay="0"/>
                                  </p:stCondLst>
                                  <p:childTnLst>
                                    <p:anim calcmode="lin" valueType="num">
                                      <p:cBhvr additive="base">
                                        <p:cTn id="438" dur="3000"/>
                                        <p:tgtEl>
                                          <p:spTgt spid="14"/>
                                        </p:tgtEl>
                                        <p:attrNameLst>
                                          <p:attrName>ppt_x</p:attrName>
                                        </p:attrNameLst>
                                      </p:cBhvr>
                                      <p:tavLst>
                                        <p:tav tm="0">
                                          <p:val>
                                            <p:strVal val="ppt_x"/>
                                          </p:val>
                                        </p:tav>
                                        <p:tav tm="100000">
                                          <p:val>
                                            <p:strVal val="ppt_x"/>
                                          </p:val>
                                        </p:tav>
                                      </p:tavLst>
                                    </p:anim>
                                    <p:anim calcmode="lin" valueType="num">
                                      <p:cBhvr additive="base">
                                        <p:cTn id="439" dur="3000"/>
                                        <p:tgtEl>
                                          <p:spTgt spid="14"/>
                                        </p:tgtEl>
                                        <p:attrNameLst>
                                          <p:attrName>ppt_y</p:attrName>
                                        </p:attrNameLst>
                                      </p:cBhvr>
                                      <p:tavLst>
                                        <p:tav tm="0">
                                          <p:val>
                                            <p:strVal val="ppt_y"/>
                                          </p:val>
                                        </p:tav>
                                        <p:tav tm="100000">
                                          <p:val>
                                            <p:strVal val="1+ppt_h/2"/>
                                          </p:val>
                                        </p:tav>
                                      </p:tavLst>
                                    </p:anim>
                                    <p:set>
                                      <p:cBhvr>
                                        <p:cTn id="440" dur="1" fill="hold">
                                          <p:stCondLst>
                                            <p:cond delay="2999"/>
                                          </p:stCondLst>
                                        </p:cTn>
                                        <p:tgtEl>
                                          <p:spTgt spid="14"/>
                                        </p:tgtEl>
                                        <p:attrNameLst>
                                          <p:attrName>style.visibility</p:attrName>
                                        </p:attrNameLst>
                                      </p:cBhvr>
                                      <p:to>
                                        <p:strVal val="hidden"/>
                                      </p:to>
                                    </p:set>
                                  </p:childTnLst>
                                </p:cTn>
                              </p:par>
                              <p:par>
                                <p:cTn id="441" presetID="2" presetClass="exit" presetSubtype="4" fill="hold" grpId="2" nodeType="withEffect">
                                  <p:stCondLst>
                                    <p:cond delay="0"/>
                                  </p:stCondLst>
                                  <p:childTnLst>
                                    <p:anim calcmode="lin" valueType="num">
                                      <p:cBhvr additive="base">
                                        <p:cTn id="442" dur="3000"/>
                                        <p:tgtEl>
                                          <p:spTgt spid="15"/>
                                        </p:tgtEl>
                                        <p:attrNameLst>
                                          <p:attrName>ppt_x</p:attrName>
                                        </p:attrNameLst>
                                      </p:cBhvr>
                                      <p:tavLst>
                                        <p:tav tm="0">
                                          <p:val>
                                            <p:strVal val="ppt_x"/>
                                          </p:val>
                                        </p:tav>
                                        <p:tav tm="100000">
                                          <p:val>
                                            <p:strVal val="ppt_x"/>
                                          </p:val>
                                        </p:tav>
                                      </p:tavLst>
                                    </p:anim>
                                    <p:anim calcmode="lin" valueType="num">
                                      <p:cBhvr additive="base">
                                        <p:cTn id="443" dur="3000"/>
                                        <p:tgtEl>
                                          <p:spTgt spid="15"/>
                                        </p:tgtEl>
                                        <p:attrNameLst>
                                          <p:attrName>ppt_y</p:attrName>
                                        </p:attrNameLst>
                                      </p:cBhvr>
                                      <p:tavLst>
                                        <p:tav tm="0">
                                          <p:val>
                                            <p:strVal val="ppt_y"/>
                                          </p:val>
                                        </p:tav>
                                        <p:tav tm="100000">
                                          <p:val>
                                            <p:strVal val="1+ppt_h/2"/>
                                          </p:val>
                                        </p:tav>
                                      </p:tavLst>
                                    </p:anim>
                                    <p:set>
                                      <p:cBhvr>
                                        <p:cTn id="444" dur="1" fill="hold">
                                          <p:stCondLst>
                                            <p:cond delay="2999"/>
                                          </p:stCondLst>
                                        </p:cTn>
                                        <p:tgtEl>
                                          <p:spTgt spid="15"/>
                                        </p:tgtEl>
                                        <p:attrNameLst>
                                          <p:attrName>style.visibility</p:attrName>
                                        </p:attrNameLst>
                                      </p:cBhvr>
                                      <p:to>
                                        <p:strVal val="hidden"/>
                                      </p:to>
                                    </p:set>
                                  </p:childTnLst>
                                </p:cTn>
                              </p:par>
                              <p:par>
                                <p:cTn id="445" presetID="2" presetClass="exit" presetSubtype="4" fill="hold" grpId="2" nodeType="withEffect">
                                  <p:stCondLst>
                                    <p:cond delay="0"/>
                                  </p:stCondLst>
                                  <p:childTnLst>
                                    <p:anim calcmode="lin" valueType="num">
                                      <p:cBhvr additive="base">
                                        <p:cTn id="446" dur="3000"/>
                                        <p:tgtEl>
                                          <p:spTgt spid="16"/>
                                        </p:tgtEl>
                                        <p:attrNameLst>
                                          <p:attrName>ppt_x</p:attrName>
                                        </p:attrNameLst>
                                      </p:cBhvr>
                                      <p:tavLst>
                                        <p:tav tm="0">
                                          <p:val>
                                            <p:strVal val="ppt_x"/>
                                          </p:val>
                                        </p:tav>
                                        <p:tav tm="100000">
                                          <p:val>
                                            <p:strVal val="ppt_x"/>
                                          </p:val>
                                        </p:tav>
                                      </p:tavLst>
                                    </p:anim>
                                    <p:anim calcmode="lin" valueType="num">
                                      <p:cBhvr additive="base">
                                        <p:cTn id="447" dur="3000"/>
                                        <p:tgtEl>
                                          <p:spTgt spid="16"/>
                                        </p:tgtEl>
                                        <p:attrNameLst>
                                          <p:attrName>ppt_y</p:attrName>
                                        </p:attrNameLst>
                                      </p:cBhvr>
                                      <p:tavLst>
                                        <p:tav tm="0">
                                          <p:val>
                                            <p:strVal val="ppt_y"/>
                                          </p:val>
                                        </p:tav>
                                        <p:tav tm="100000">
                                          <p:val>
                                            <p:strVal val="1+ppt_h/2"/>
                                          </p:val>
                                        </p:tav>
                                      </p:tavLst>
                                    </p:anim>
                                    <p:set>
                                      <p:cBhvr>
                                        <p:cTn id="448" dur="1" fill="hold">
                                          <p:stCondLst>
                                            <p:cond delay="2999"/>
                                          </p:stCondLst>
                                        </p:cTn>
                                        <p:tgtEl>
                                          <p:spTgt spid="16"/>
                                        </p:tgtEl>
                                        <p:attrNameLst>
                                          <p:attrName>style.visibility</p:attrName>
                                        </p:attrNameLst>
                                      </p:cBhvr>
                                      <p:to>
                                        <p:strVal val="hidden"/>
                                      </p:to>
                                    </p:set>
                                  </p:childTnLst>
                                </p:cTn>
                              </p:par>
                              <p:par>
                                <p:cTn id="449" presetID="2" presetClass="exit" presetSubtype="4" fill="hold" grpId="2" nodeType="withEffect">
                                  <p:stCondLst>
                                    <p:cond delay="0"/>
                                  </p:stCondLst>
                                  <p:childTnLst>
                                    <p:anim calcmode="lin" valueType="num">
                                      <p:cBhvr additive="base">
                                        <p:cTn id="450" dur="3000"/>
                                        <p:tgtEl>
                                          <p:spTgt spid="17"/>
                                        </p:tgtEl>
                                        <p:attrNameLst>
                                          <p:attrName>ppt_x</p:attrName>
                                        </p:attrNameLst>
                                      </p:cBhvr>
                                      <p:tavLst>
                                        <p:tav tm="0">
                                          <p:val>
                                            <p:strVal val="ppt_x"/>
                                          </p:val>
                                        </p:tav>
                                        <p:tav tm="100000">
                                          <p:val>
                                            <p:strVal val="ppt_x"/>
                                          </p:val>
                                        </p:tav>
                                      </p:tavLst>
                                    </p:anim>
                                    <p:anim calcmode="lin" valueType="num">
                                      <p:cBhvr additive="base">
                                        <p:cTn id="451" dur="3000"/>
                                        <p:tgtEl>
                                          <p:spTgt spid="17"/>
                                        </p:tgtEl>
                                        <p:attrNameLst>
                                          <p:attrName>ppt_y</p:attrName>
                                        </p:attrNameLst>
                                      </p:cBhvr>
                                      <p:tavLst>
                                        <p:tav tm="0">
                                          <p:val>
                                            <p:strVal val="ppt_y"/>
                                          </p:val>
                                        </p:tav>
                                        <p:tav tm="100000">
                                          <p:val>
                                            <p:strVal val="1+ppt_h/2"/>
                                          </p:val>
                                        </p:tav>
                                      </p:tavLst>
                                    </p:anim>
                                    <p:set>
                                      <p:cBhvr>
                                        <p:cTn id="452" dur="1" fill="hold">
                                          <p:stCondLst>
                                            <p:cond delay="2999"/>
                                          </p:stCondLst>
                                        </p:cTn>
                                        <p:tgtEl>
                                          <p:spTgt spid="17"/>
                                        </p:tgtEl>
                                        <p:attrNameLst>
                                          <p:attrName>style.visibility</p:attrName>
                                        </p:attrNameLst>
                                      </p:cBhvr>
                                      <p:to>
                                        <p:strVal val="hidden"/>
                                      </p:to>
                                    </p:set>
                                  </p:childTnLst>
                                </p:cTn>
                              </p:par>
                              <p:par>
                                <p:cTn id="453" presetID="2" presetClass="exit" presetSubtype="4" fill="hold" grpId="2" nodeType="withEffect">
                                  <p:stCondLst>
                                    <p:cond delay="0"/>
                                  </p:stCondLst>
                                  <p:childTnLst>
                                    <p:anim calcmode="lin" valueType="num">
                                      <p:cBhvr additive="base">
                                        <p:cTn id="454" dur="3000"/>
                                        <p:tgtEl>
                                          <p:spTgt spid="18"/>
                                        </p:tgtEl>
                                        <p:attrNameLst>
                                          <p:attrName>ppt_x</p:attrName>
                                        </p:attrNameLst>
                                      </p:cBhvr>
                                      <p:tavLst>
                                        <p:tav tm="0">
                                          <p:val>
                                            <p:strVal val="ppt_x"/>
                                          </p:val>
                                        </p:tav>
                                        <p:tav tm="100000">
                                          <p:val>
                                            <p:strVal val="ppt_x"/>
                                          </p:val>
                                        </p:tav>
                                      </p:tavLst>
                                    </p:anim>
                                    <p:anim calcmode="lin" valueType="num">
                                      <p:cBhvr additive="base">
                                        <p:cTn id="455" dur="3000"/>
                                        <p:tgtEl>
                                          <p:spTgt spid="18"/>
                                        </p:tgtEl>
                                        <p:attrNameLst>
                                          <p:attrName>ppt_y</p:attrName>
                                        </p:attrNameLst>
                                      </p:cBhvr>
                                      <p:tavLst>
                                        <p:tav tm="0">
                                          <p:val>
                                            <p:strVal val="ppt_y"/>
                                          </p:val>
                                        </p:tav>
                                        <p:tav tm="100000">
                                          <p:val>
                                            <p:strVal val="1+ppt_h/2"/>
                                          </p:val>
                                        </p:tav>
                                      </p:tavLst>
                                    </p:anim>
                                    <p:set>
                                      <p:cBhvr>
                                        <p:cTn id="456" dur="1" fill="hold">
                                          <p:stCondLst>
                                            <p:cond delay="2999"/>
                                          </p:stCondLst>
                                        </p:cTn>
                                        <p:tgtEl>
                                          <p:spTgt spid="18"/>
                                        </p:tgtEl>
                                        <p:attrNameLst>
                                          <p:attrName>style.visibility</p:attrName>
                                        </p:attrNameLst>
                                      </p:cBhvr>
                                      <p:to>
                                        <p:strVal val="hidden"/>
                                      </p:to>
                                    </p:set>
                                  </p:childTnLst>
                                </p:cTn>
                              </p:par>
                              <p:par>
                                <p:cTn id="457" presetID="2" presetClass="exit" presetSubtype="4" fill="hold" grpId="2" nodeType="withEffect">
                                  <p:stCondLst>
                                    <p:cond delay="0"/>
                                  </p:stCondLst>
                                  <p:childTnLst>
                                    <p:anim calcmode="lin" valueType="num">
                                      <p:cBhvr additive="base">
                                        <p:cTn id="458" dur="3000"/>
                                        <p:tgtEl>
                                          <p:spTgt spid="19"/>
                                        </p:tgtEl>
                                        <p:attrNameLst>
                                          <p:attrName>ppt_x</p:attrName>
                                        </p:attrNameLst>
                                      </p:cBhvr>
                                      <p:tavLst>
                                        <p:tav tm="0">
                                          <p:val>
                                            <p:strVal val="ppt_x"/>
                                          </p:val>
                                        </p:tav>
                                        <p:tav tm="100000">
                                          <p:val>
                                            <p:strVal val="ppt_x"/>
                                          </p:val>
                                        </p:tav>
                                      </p:tavLst>
                                    </p:anim>
                                    <p:anim calcmode="lin" valueType="num">
                                      <p:cBhvr additive="base">
                                        <p:cTn id="459" dur="3000"/>
                                        <p:tgtEl>
                                          <p:spTgt spid="19"/>
                                        </p:tgtEl>
                                        <p:attrNameLst>
                                          <p:attrName>ppt_y</p:attrName>
                                        </p:attrNameLst>
                                      </p:cBhvr>
                                      <p:tavLst>
                                        <p:tav tm="0">
                                          <p:val>
                                            <p:strVal val="ppt_y"/>
                                          </p:val>
                                        </p:tav>
                                        <p:tav tm="100000">
                                          <p:val>
                                            <p:strVal val="1+ppt_h/2"/>
                                          </p:val>
                                        </p:tav>
                                      </p:tavLst>
                                    </p:anim>
                                    <p:set>
                                      <p:cBhvr>
                                        <p:cTn id="460" dur="1" fill="hold">
                                          <p:stCondLst>
                                            <p:cond delay="2999"/>
                                          </p:stCondLst>
                                        </p:cTn>
                                        <p:tgtEl>
                                          <p:spTgt spid="19"/>
                                        </p:tgtEl>
                                        <p:attrNameLst>
                                          <p:attrName>style.visibility</p:attrName>
                                        </p:attrNameLst>
                                      </p:cBhvr>
                                      <p:to>
                                        <p:strVal val="hidden"/>
                                      </p:to>
                                    </p:set>
                                  </p:childTnLst>
                                </p:cTn>
                              </p:par>
                              <p:par>
                                <p:cTn id="461" presetID="2" presetClass="exit" presetSubtype="4" fill="hold" grpId="2" nodeType="withEffect">
                                  <p:stCondLst>
                                    <p:cond delay="0"/>
                                  </p:stCondLst>
                                  <p:childTnLst>
                                    <p:anim calcmode="lin" valueType="num">
                                      <p:cBhvr additive="base">
                                        <p:cTn id="462" dur="3000"/>
                                        <p:tgtEl>
                                          <p:spTgt spid="20"/>
                                        </p:tgtEl>
                                        <p:attrNameLst>
                                          <p:attrName>ppt_x</p:attrName>
                                        </p:attrNameLst>
                                      </p:cBhvr>
                                      <p:tavLst>
                                        <p:tav tm="0">
                                          <p:val>
                                            <p:strVal val="ppt_x"/>
                                          </p:val>
                                        </p:tav>
                                        <p:tav tm="100000">
                                          <p:val>
                                            <p:strVal val="ppt_x"/>
                                          </p:val>
                                        </p:tav>
                                      </p:tavLst>
                                    </p:anim>
                                    <p:anim calcmode="lin" valueType="num">
                                      <p:cBhvr additive="base">
                                        <p:cTn id="463" dur="3000"/>
                                        <p:tgtEl>
                                          <p:spTgt spid="20"/>
                                        </p:tgtEl>
                                        <p:attrNameLst>
                                          <p:attrName>ppt_y</p:attrName>
                                        </p:attrNameLst>
                                      </p:cBhvr>
                                      <p:tavLst>
                                        <p:tav tm="0">
                                          <p:val>
                                            <p:strVal val="ppt_y"/>
                                          </p:val>
                                        </p:tav>
                                        <p:tav tm="100000">
                                          <p:val>
                                            <p:strVal val="1+ppt_h/2"/>
                                          </p:val>
                                        </p:tav>
                                      </p:tavLst>
                                    </p:anim>
                                    <p:set>
                                      <p:cBhvr>
                                        <p:cTn id="464" dur="1" fill="hold">
                                          <p:stCondLst>
                                            <p:cond delay="2999"/>
                                          </p:stCondLst>
                                        </p:cTn>
                                        <p:tgtEl>
                                          <p:spTgt spid="20"/>
                                        </p:tgtEl>
                                        <p:attrNameLst>
                                          <p:attrName>style.visibility</p:attrName>
                                        </p:attrNameLst>
                                      </p:cBhvr>
                                      <p:to>
                                        <p:strVal val="hidden"/>
                                      </p:to>
                                    </p:set>
                                  </p:childTnLst>
                                </p:cTn>
                              </p:par>
                              <p:par>
                                <p:cTn id="465" presetID="2" presetClass="exit" presetSubtype="4" fill="hold" grpId="2" nodeType="withEffect">
                                  <p:stCondLst>
                                    <p:cond delay="0"/>
                                  </p:stCondLst>
                                  <p:childTnLst>
                                    <p:anim calcmode="lin" valueType="num">
                                      <p:cBhvr additive="base">
                                        <p:cTn id="466" dur="3000"/>
                                        <p:tgtEl>
                                          <p:spTgt spid="21"/>
                                        </p:tgtEl>
                                        <p:attrNameLst>
                                          <p:attrName>ppt_x</p:attrName>
                                        </p:attrNameLst>
                                      </p:cBhvr>
                                      <p:tavLst>
                                        <p:tav tm="0">
                                          <p:val>
                                            <p:strVal val="ppt_x"/>
                                          </p:val>
                                        </p:tav>
                                        <p:tav tm="100000">
                                          <p:val>
                                            <p:strVal val="ppt_x"/>
                                          </p:val>
                                        </p:tav>
                                      </p:tavLst>
                                    </p:anim>
                                    <p:anim calcmode="lin" valueType="num">
                                      <p:cBhvr additive="base">
                                        <p:cTn id="467" dur="3000"/>
                                        <p:tgtEl>
                                          <p:spTgt spid="21"/>
                                        </p:tgtEl>
                                        <p:attrNameLst>
                                          <p:attrName>ppt_y</p:attrName>
                                        </p:attrNameLst>
                                      </p:cBhvr>
                                      <p:tavLst>
                                        <p:tav tm="0">
                                          <p:val>
                                            <p:strVal val="ppt_y"/>
                                          </p:val>
                                        </p:tav>
                                        <p:tav tm="100000">
                                          <p:val>
                                            <p:strVal val="1+ppt_h/2"/>
                                          </p:val>
                                        </p:tav>
                                      </p:tavLst>
                                    </p:anim>
                                    <p:set>
                                      <p:cBhvr>
                                        <p:cTn id="468" dur="1" fill="hold">
                                          <p:stCondLst>
                                            <p:cond delay="2999"/>
                                          </p:stCondLst>
                                        </p:cTn>
                                        <p:tgtEl>
                                          <p:spTgt spid="21"/>
                                        </p:tgtEl>
                                        <p:attrNameLst>
                                          <p:attrName>style.visibility</p:attrName>
                                        </p:attrNameLst>
                                      </p:cBhvr>
                                      <p:to>
                                        <p:strVal val="hidden"/>
                                      </p:to>
                                    </p:set>
                                  </p:childTnLst>
                                </p:cTn>
                              </p:par>
                              <p:par>
                                <p:cTn id="469" presetID="2" presetClass="exit" presetSubtype="4" fill="hold" grpId="2" nodeType="withEffect">
                                  <p:stCondLst>
                                    <p:cond delay="0"/>
                                  </p:stCondLst>
                                  <p:childTnLst>
                                    <p:anim calcmode="lin" valueType="num">
                                      <p:cBhvr additive="base">
                                        <p:cTn id="470" dur="3000"/>
                                        <p:tgtEl>
                                          <p:spTgt spid="22"/>
                                        </p:tgtEl>
                                        <p:attrNameLst>
                                          <p:attrName>ppt_x</p:attrName>
                                        </p:attrNameLst>
                                      </p:cBhvr>
                                      <p:tavLst>
                                        <p:tav tm="0">
                                          <p:val>
                                            <p:strVal val="ppt_x"/>
                                          </p:val>
                                        </p:tav>
                                        <p:tav tm="100000">
                                          <p:val>
                                            <p:strVal val="ppt_x"/>
                                          </p:val>
                                        </p:tav>
                                      </p:tavLst>
                                    </p:anim>
                                    <p:anim calcmode="lin" valueType="num">
                                      <p:cBhvr additive="base">
                                        <p:cTn id="471" dur="3000"/>
                                        <p:tgtEl>
                                          <p:spTgt spid="22"/>
                                        </p:tgtEl>
                                        <p:attrNameLst>
                                          <p:attrName>ppt_y</p:attrName>
                                        </p:attrNameLst>
                                      </p:cBhvr>
                                      <p:tavLst>
                                        <p:tav tm="0">
                                          <p:val>
                                            <p:strVal val="ppt_y"/>
                                          </p:val>
                                        </p:tav>
                                        <p:tav tm="100000">
                                          <p:val>
                                            <p:strVal val="1+ppt_h/2"/>
                                          </p:val>
                                        </p:tav>
                                      </p:tavLst>
                                    </p:anim>
                                    <p:set>
                                      <p:cBhvr>
                                        <p:cTn id="472" dur="1" fill="hold">
                                          <p:stCondLst>
                                            <p:cond delay="2999"/>
                                          </p:stCondLst>
                                        </p:cTn>
                                        <p:tgtEl>
                                          <p:spTgt spid="22"/>
                                        </p:tgtEl>
                                        <p:attrNameLst>
                                          <p:attrName>style.visibility</p:attrName>
                                        </p:attrNameLst>
                                      </p:cBhvr>
                                      <p:to>
                                        <p:strVal val="hidden"/>
                                      </p:to>
                                    </p:set>
                                  </p:childTnLst>
                                </p:cTn>
                              </p:par>
                              <p:par>
                                <p:cTn id="473" presetID="2" presetClass="exit" presetSubtype="4" fill="hold" grpId="2" nodeType="withEffect">
                                  <p:stCondLst>
                                    <p:cond delay="0"/>
                                  </p:stCondLst>
                                  <p:childTnLst>
                                    <p:anim calcmode="lin" valueType="num">
                                      <p:cBhvr additive="base">
                                        <p:cTn id="474" dur="3000"/>
                                        <p:tgtEl>
                                          <p:spTgt spid="23"/>
                                        </p:tgtEl>
                                        <p:attrNameLst>
                                          <p:attrName>ppt_x</p:attrName>
                                        </p:attrNameLst>
                                      </p:cBhvr>
                                      <p:tavLst>
                                        <p:tav tm="0">
                                          <p:val>
                                            <p:strVal val="ppt_x"/>
                                          </p:val>
                                        </p:tav>
                                        <p:tav tm="100000">
                                          <p:val>
                                            <p:strVal val="ppt_x"/>
                                          </p:val>
                                        </p:tav>
                                      </p:tavLst>
                                    </p:anim>
                                    <p:anim calcmode="lin" valueType="num">
                                      <p:cBhvr additive="base">
                                        <p:cTn id="475" dur="3000"/>
                                        <p:tgtEl>
                                          <p:spTgt spid="23"/>
                                        </p:tgtEl>
                                        <p:attrNameLst>
                                          <p:attrName>ppt_y</p:attrName>
                                        </p:attrNameLst>
                                      </p:cBhvr>
                                      <p:tavLst>
                                        <p:tav tm="0">
                                          <p:val>
                                            <p:strVal val="ppt_y"/>
                                          </p:val>
                                        </p:tav>
                                        <p:tav tm="100000">
                                          <p:val>
                                            <p:strVal val="1+ppt_h/2"/>
                                          </p:val>
                                        </p:tav>
                                      </p:tavLst>
                                    </p:anim>
                                    <p:set>
                                      <p:cBhvr>
                                        <p:cTn id="476" dur="1" fill="hold">
                                          <p:stCondLst>
                                            <p:cond delay="2999"/>
                                          </p:stCondLst>
                                        </p:cTn>
                                        <p:tgtEl>
                                          <p:spTgt spid="23"/>
                                        </p:tgtEl>
                                        <p:attrNameLst>
                                          <p:attrName>style.visibility</p:attrName>
                                        </p:attrNameLst>
                                      </p:cBhvr>
                                      <p:to>
                                        <p:strVal val="hidden"/>
                                      </p:to>
                                    </p:set>
                                  </p:childTnLst>
                                </p:cTn>
                              </p:par>
                              <p:par>
                                <p:cTn id="477" presetID="2" presetClass="exit" presetSubtype="4" fill="hold" grpId="2" nodeType="withEffect">
                                  <p:stCondLst>
                                    <p:cond delay="0"/>
                                  </p:stCondLst>
                                  <p:childTnLst>
                                    <p:anim calcmode="lin" valueType="num">
                                      <p:cBhvr additive="base">
                                        <p:cTn id="478" dur="3000"/>
                                        <p:tgtEl>
                                          <p:spTgt spid="24"/>
                                        </p:tgtEl>
                                        <p:attrNameLst>
                                          <p:attrName>ppt_x</p:attrName>
                                        </p:attrNameLst>
                                      </p:cBhvr>
                                      <p:tavLst>
                                        <p:tav tm="0">
                                          <p:val>
                                            <p:strVal val="ppt_x"/>
                                          </p:val>
                                        </p:tav>
                                        <p:tav tm="100000">
                                          <p:val>
                                            <p:strVal val="ppt_x"/>
                                          </p:val>
                                        </p:tav>
                                      </p:tavLst>
                                    </p:anim>
                                    <p:anim calcmode="lin" valueType="num">
                                      <p:cBhvr additive="base">
                                        <p:cTn id="479" dur="3000"/>
                                        <p:tgtEl>
                                          <p:spTgt spid="24"/>
                                        </p:tgtEl>
                                        <p:attrNameLst>
                                          <p:attrName>ppt_y</p:attrName>
                                        </p:attrNameLst>
                                      </p:cBhvr>
                                      <p:tavLst>
                                        <p:tav tm="0">
                                          <p:val>
                                            <p:strVal val="ppt_y"/>
                                          </p:val>
                                        </p:tav>
                                        <p:tav tm="100000">
                                          <p:val>
                                            <p:strVal val="1+ppt_h/2"/>
                                          </p:val>
                                        </p:tav>
                                      </p:tavLst>
                                    </p:anim>
                                    <p:set>
                                      <p:cBhvr>
                                        <p:cTn id="480" dur="1" fill="hold">
                                          <p:stCondLst>
                                            <p:cond delay="2999"/>
                                          </p:stCondLst>
                                        </p:cTn>
                                        <p:tgtEl>
                                          <p:spTgt spid="24"/>
                                        </p:tgtEl>
                                        <p:attrNameLst>
                                          <p:attrName>style.visibility</p:attrName>
                                        </p:attrNameLst>
                                      </p:cBhvr>
                                      <p:to>
                                        <p:strVal val="hidden"/>
                                      </p:to>
                                    </p:set>
                                  </p:childTnLst>
                                </p:cTn>
                              </p:par>
                              <p:par>
                                <p:cTn id="481" presetID="2" presetClass="exit" presetSubtype="4" fill="hold" grpId="2" nodeType="withEffect">
                                  <p:stCondLst>
                                    <p:cond delay="0"/>
                                  </p:stCondLst>
                                  <p:childTnLst>
                                    <p:anim calcmode="lin" valueType="num">
                                      <p:cBhvr additive="base">
                                        <p:cTn id="482" dur="3000"/>
                                        <p:tgtEl>
                                          <p:spTgt spid="25"/>
                                        </p:tgtEl>
                                        <p:attrNameLst>
                                          <p:attrName>ppt_x</p:attrName>
                                        </p:attrNameLst>
                                      </p:cBhvr>
                                      <p:tavLst>
                                        <p:tav tm="0">
                                          <p:val>
                                            <p:strVal val="ppt_x"/>
                                          </p:val>
                                        </p:tav>
                                        <p:tav tm="100000">
                                          <p:val>
                                            <p:strVal val="ppt_x"/>
                                          </p:val>
                                        </p:tav>
                                      </p:tavLst>
                                    </p:anim>
                                    <p:anim calcmode="lin" valueType="num">
                                      <p:cBhvr additive="base">
                                        <p:cTn id="483" dur="3000"/>
                                        <p:tgtEl>
                                          <p:spTgt spid="25"/>
                                        </p:tgtEl>
                                        <p:attrNameLst>
                                          <p:attrName>ppt_y</p:attrName>
                                        </p:attrNameLst>
                                      </p:cBhvr>
                                      <p:tavLst>
                                        <p:tav tm="0">
                                          <p:val>
                                            <p:strVal val="ppt_y"/>
                                          </p:val>
                                        </p:tav>
                                        <p:tav tm="100000">
                                          <p:val>
                                            <p:strVal val="1+ppt_h/2"/>
                                          </p:val>
                                        </p:tav>
                                      </p:tavLst>
                                    </p:anim>
                                    <p:set>
                                      <p:cBhvr>
                                        <p:cTn id="484" dur="1" fill="hold">
                                          <p:stCondLst>
                                            <p:cond delay="2999"/>
                                          </p:stCondLst>
                                        </p:cTn>
                                        <p:tgtEl>
                                          <p:spTgt spid="25"/>
                                        </p:tgtEl>
                                        <p:attrNameLst>
                                          <p:attrName>style.visibility</p:attrName>
                                        </p:attrNameLst>
                                      </p:cBhvr>
                                      <p:to>
                                        <p:strVal val="hidden"/>
                                      </p:to>
                                    </p:set>
                                  </p:childTnLst>
                                </p:cTn>
                              </p:par>
                              <p:par>
                                <p:cTn id="485" presetID="2" presetClass="exit" presetSubtype="4" fill="hold" grpId="2" nodeType="withEffect">
                                  <p:stCondLst>
                                    <p:cond delay="0"/>
                                  </p:stCondLst>
                                  <p:childTnLst>
                                    <p:anim calcmode="lin" valueType="num">
                                      <p:cBhvr additive="base">
                                        <p:cTn id="486" dur="3000"/>
                                        <p:tgtEl>
                                          <p:spTgt spid="26"/>
                                        </p:tgtEl>
                                        <p:attrNameLst>
                                          <p:attrName>ppt_x</p:attrName>
                                        </p:attrNameLst>
                                      </p:cBhvr>
                                      <p:tavLst>
                                        <p:tav tm="0">
                                          <p:val>
                                            <p:strVal val="ppt_x"/>
                                          </p:val>
                                        </p:tav>
                                        <p:tav tm="100000">
                                          <p:val>
                                            <p:strVal val="ppt_x"/>
                                          </p:val>
                                        </p:tav>
                                      </p:tavLst>
                                    </p:anim>
                                    <p:anim calcmode="lin" valueType="num">
                                      <p:cBhvr additive="base">
                                        <p:cTn id="487" dur="3000"/>
                                        <p:tgtEl>
                                          <p:spTgt spid="26"/>
                                        </p:tgtEl>
                                        <p:attrNameLst>
                                          <p:attrName>ppt_y</p:attrName>
                                        </p:attrNameLst>
                                      </p:cBhvr>
                                      <p:tavLst>
                                        <p:tav tm="0">
                                          <p:val>
                                            <p:strVal val="ppt_y"/>
                                          </p:val>
                                        </p:tav>
                                        <p:tav tm="100000">
                                          <p:val>
                                            <p:strVal val="1+ppt_h/2"/>
                                          </p:val>
                                        </p:tav>
                                      </p:tavLst>
                                    </p:anim>
                                    <p:set>
                                      <p:cBhvr>
                                        <p:cTn id="488" dur="1" fill="hold">
                                          <p:stCondLst>
                                            <p:cond delay="2999"/>
                                          </p:stCondLst>
                                        </p:cTn>
                                        <p:tgtEl>
                                          <p:spTgt spid="26"/>
                                        </p:tgtEl>
                                        <p:attrNameLst>
                                          <p:attrName>style.visibility</p:attrName>
                                        </p:attrNameLst>
                                      </p:cBhvr>
                                      <p:to>
                                        <p:strVal val="hidden"/>
                                      </p:to>
                                    </p:set>
                                  </p:childTnLst>
                                </p:cTn>
                              </p:par>
                              <p:par>
                                <p:cTn id="489" presetID="2" presetClass="exit" presetSubtype="4" fill="hold" grpId="2" nodeType="withEffect">
                                  <p:stCondLst>
                                    <p:cond delay="0"/>
                                  </p:stCondLst>
                                  <p:childTnLst>
                                    <p:anim calcmode="lin" valueType="num">
                                      <p:cBhvr additive="base">
                                        <p:cTn id="490" dur="3000"/>
                                        <p:tgtEl>
                                          <p:spTgt spid="27"/>
                                        </p:tgtEl>
                                        <p:attrNameLst>
                                          <p:attrName>ppt_x</p:attrName>
                                        </p:attrNameLst>
                                      </p:cBhvr>
                                      <p:tavLst>
                                        <p:tav tm="0">
                                          <p:val>
                                            <p:strVal val="ppt_x"/>
                                          </p:val>
                                        </p:tav>
                                        <p:tav tm="100000">
                                          <p:val>
                                            <p:strVal val="ppt_x"/>
                                          </p:val>
                                        </p:tav>
                                      </p:tavLst>
                                    </p:anim>
                                    <p:anim calcmode="lin" valueType="num">
                                      <p:cBhvr additive="base">
                                        <p:cTn id="491" dur="3000"/>
                                        <p:tgtEl>
                                          <p:spTgt spid="27"/>
                                        </p:tgtEl>
                                        <p:attrNameLst>
                                          <p:attrName>ppt_y</p:attrName>
                                        </p:attrNameLst>
                                      </p:cBhvr>
                                      <p:tavLst>
                                        <p:tav tm="0">
                                          <p:val>
                                            <p:strVal val="ppt_y"/>
                                          </p:val>
                                        </p:tav>
                                        <p:tav tm="100000">
                                          <p:val>
                                            <p:strVal val="1+ppt_h/2"/>
                                          </p:val>
                                        </p:tav>
                                      </p:tavLst>
                                    </p:anim>
                                    <p:set>
                                      <p:cBhvr>
                                        <p:cTn id="492" dur="1" fill="hold">
                                          <p:stCondLst>
                                            <p:cond delay="2999"/>
                                          </p:stCondLst>
                                        </p:cTn>
                                        <p:tgtEl>
                                          <p:spTgt spid="27"/>
                                        </p:tgtEl>
                                        <p:attrNameLst>
                                          <p:attrName>style.visibility</p:attrName>
                                        </p:attrNameLst>
                                      </p:cBhvr>
                                      <p:to>
                                        <p:strVal val="hidden"/>
                                      </p:to>
                                    </p:set>
                                  </p:childTnLst>
                                </p:cTn>
                              </p:par>
                              <p:par>
                                <p:cTn id="493" presetID="2" presetClass="exit" presetSubtype="4" fill="hold" grpId="2" nodeType="withEffect">
                                  <p:stCondLst>
                                    <p:cond delay="0"/>
                                  </p:stCondLst>
                                  <p:childTnLst>
                                    <p:anim calcmode="lin" valueType="num">
                                      <p:cBhvr additive="base">
                                        <p:cTn id="494" dur="3000"/>
                                        <p:tgtEl>
                                          <p:spTgt spid="28"/>
                                        </p:tgtEl>
                                        <p:attrNameLst>
                                          <p:attrName>ppt_x</p:attrName>
                                        </p:attrNameLst>
                                      </p:cBhvr>
                                      <p:tavLst>
                                        <p:tav tm="0">
                                          <p:val>
                                            <p:strVal val="ppt_x"/>
                                          </p:val>
                                        </p:tav>
                                        <p:tav tm="100000">
                                          <p:val>
                                            <p:strVal val="ppt_x"/>
                                          </p:val>
                                        </p:tav>
                                      </p:tavLst>
                                    </p:anim>
                                    <p:anim calcmode="lin" valueType="num">
                                      <p:cBhvr additive="base">
                                        <p:cTn id="495" dur="3000"/>
                                        <p:tgtEl>
                                          <p:spTgt spid="28"/>
                                        </p:tgtEl>
                                        <p:attrNameLst>
                                          <p:attrName>ppt_y</p:attrName>
                                        </p:attrNameLst>
                                      </p:cBhvr>
                                      <p:tavLst>
                                        <p:tav tm="0">
                                          <p:val>
                                            <p:strVal val="ppt_y"/>
                                          </p:val>
                                        </p:tav>
                                        <p:tav tm="100000">
                                          <p:val>
                                            <p:strVal val="1+ppt_h/2"/>
                                          </p:val>
                                        </p:tav>
                                      </p:tavLst>
                                    </p:anim>
                                    <p:set>
                                      <p:cBhvr>
                                        <p:cTn id="496" dur="1" fill="hold">
                                          <p:stCondLst>
                                            <p:cond delay="2999"/>
                                          </p:stCondLst>
                                        </p:cTn>
                                        <p:tgtEl>
                                          <p:spTgt spid="28"/>
                                        </p:tgtEl>
                                        <p:attrNameLst>
                                          <p:attrName>style.visibility</p:attrName>
                                        </p:attrNameLst>
                                      </p:cBhvr>
                                      <p:to>
                                        <p:strVal val="hidden"/>
                                      </p:to>
                                    </p:set>
                                  </p:childTnLst>
                                </p:cTn>
                              </p:par>
                              <p:par>
                                <p:cTn id="497" presetID="2" presetClass="exit" presetSubtype="4" fill="hold" grpId="2" nodeType="withEffect">
                                  <p:stCondLst>
                                    <p:cond delay="0"/>
                                  </p:stCondLst>
                                  <p:childTnLst>
                                    <p:anim calcmode="lin" valueType="num">
                                      <p:cBhvr additive="base">
                                        <p:cTn id="498" dur="3000"/>
                                        <p:tgtEl>
                                          <p:spTgt spid="29"/>
                                        </p:tgtEl>
                                        <p:attrNameLst>
                                          <p:attrName>ppt_x</p:attrName>
                                        </p:attrNameLst>
                                      </p:cBhvr>
                                      <p:tavLst>
                                        <p:tav tm="0">
                                          <p:val>
                                            <p:strVal val="ppt_x"/>
                                          </p:val>
                                        </p:tav>
                                        <p:tav tm="100000">
                                          <p:val>
                                            <p:strVal val="ppt_x"/>
                                          </p:val>
                                        </p:tav>
                                      </p:tavLst>
                                    </p:anim>
                                    <p:anim calcmode="lin" valueType="num">
                                      <p:cBhvr additive="base">
                                        <p:cTn id="499" dur="3000"/>
                                        <p:tgtEl>
                                          <p:spTgt spid="29"/>
                                        </p:tgtEl>
                                        <p:attrNameLst>
                                          <p:attrName>ppt_y</p:attrName>
                                        </p:attrNameLst>
                                      </p:cBhvr>
                                      <p:tavLst>
                                        <p:tav tm="0">
                                          <p:val>
                                            <p:strVal val="ppt_y"/>
                                          </p:val>
                                        </p:tav>
                                        <p:tav tm="100000">
                                          <p:val>
                                            <p:strVal val="1+ppt_h/2"/>
                                          </p:val>
                                        </p:tav>
                                      </p:tavLst>
                                    </p:anim>
                                    <p:set>
                                      <p:cBhvr>
                                        <p:cTn id="500" dur="1" fill="hold">
                                          <p:stCondLst>
                                            <p:cond delay="2999"/>
                                          </p:stCondLst>
                                        </p:cTn>
                                        <p:tgtEl>
                                          <p:spTgt spid="29"/>
                                        </p:tgtEl>
                                        <p:attrNameLst>
                                          <p:attrName>style.visibility</p:attrName>
                                        </p:attrNameLst>
                                      </p:cBhvr>
                                      <p:to>
                                        <p:strVal val="hidden"/>
                                      </p:to>
                                    </p:set>
                                  </p:childTnLst>
                                </p:cTn>
                              </p:par>
                              <p:par>
                                <p:cTn id="501" presetID="2" presetClass="exit" presetSubtype="4" fill="hold" grpId="2" nodeType="withEffect">
                                  <p:stCondLst>
                                    <p:cond delay="0"/>
                                  </p:stCondLst>
                                  <p:childTnLst>
                                    <p:anim calcmode="lin" valueType="num">
                                      <p:cBhvr additive="base">
                                        <p:cTn id="502" dur="3000"/>
                                        <p:tgtEl>
                                          <p:spTgt spid="30"/>
                                        </p:tgtEl>
                                        <p:attrNameLst>
                                          <p:attrName>ppt_x</p:attrName>
                                        </p:attrNameLst>
                                      </p:cBhvr>
                                      <p:tavLst>
                                        <p:tav tm="0">
                                          <p:val>
                                            <p:strVal val="ppt_x"/>
                                          </p:val>
                                        </p:tav>
                                        <p:tav tm="100000">
                                          <p:val>
                                            <p:strVal val="ppt_x"/>
                                          </p:val>
                                        </p:tav>
                                      </p:tavLst>
                                    </p:anim>
                                    <p:anim calcmode="lin" valueType="num">
                                      <p:cBhvr additive="base">
                                        <p:cTn id="503" dur="3000"/>
                                        <p:tgtEl>
                                          <p:spTgt spid="30"/>
                                        </p:tgtEl>
                                        <p:attrNameLst>
                                          <p:attrName>ppt_y</p:attrName>
                                        </p:attrNameLst>
                                      </p:cBhvr>
                                      <p:tavLst>
                                        <p:tav tm="0">
                                          <p:val>
                                            <p:strVal val="ppt_y"/>
                                          </p:val>
                                        </p:tav>
                                        <p:tav tm="100000">
                                          <p:val>
                                            <p:strVal val="1+ppt_h/2"/>
                                          </p:val>
                                        </p:tav>
                                      </p:tavLst>
                                    </p:anim>
                                    <p:set>
                                      <p:cBhvr>
                                        <p:cTn id="504" dur="1" fill="hold">
                                          <p:stCondLst>
                                            <p:cond delay="2999"/>
                                          </p:stCondLst>
                                        </p:cTn>
                                        <p:tgtEl>
                                          <p:spTgt spid="30"/>
                                        </p:tgtEl>
                                        <p:attrNameLst>
                                          <p:attrName>style.visibility</p:attrName>
                                        </p:attrNameLst>
                                      </p:cBhvr>
                                      <p:to>
                                        <p:strVal val="hidden"/>
                                      </p:to>
                                    </p:set>
                                  </p:childTnLst>
                                </p:cTn>
                              </p:par>
                              <p:par>
                                <p:cTn id="505" presetID="2" presetClass="exit" presetSubtype="4" fill="hold" grpId="2" nodeType="withEffect">
                                  <p:stCondLst>
                                    <p:cond delay="0"/>
                                  </p:stCondLst>
                                  <p:childTnLst>
                                    <p:anim calcmode="lin" valueType="num">
                                      <p:cBhvr additive="base">
                                        <p:cTn id="506" dur="3000"/>
                                        <p:tgtEl>
                                          <p:spTgt spid="31"/>
                                        </p:tgtEl>
                                        <p:attrNameLst>
                                          <p:attrName>ppt_x</p:attrName>
                                        </p:attrNameLst>
                                      </p:cBhvr>
                                      <p:tavLst>
                                        <p:tav tm="0">
                                          <p:val>
                                            <p:strVal val="ppt_x"/>
                                          </p:val>
                                        </p:tav>
                                        <p:tav tm="100000">
                                          <p:val>
                                            <p:strVal val="ppt_x"/>
                                          </p:val>
                                        </p:tav>
                                      </p:tavLst>
                                    </p:anim>
                                    <p:anim calcmode="lin" valueType="num">
                                      <p:cBhvr additive="base">
                                        <p:cTn id="507" dur="3000"/>
                                        <p:tgtEl>
                                          <p:spTgt spid="31"/>
                                        </p:tgtEl>
                                        <p:attrNameLst>
                                          <p:attrName>ppt_y</p:attrName>
                                        </p:attrNameLst>
                                      </p:cBhvr>
                                      <p:tavLst>
                                        <p:tav tm="0">
                                          <p:val>
                                            <p:strVal val="ppt_y"/>
                                          </p:val>
                                        </p:tav>
                                        <p:tav tm="100000">
                                          <p:val>
                                            <p:strVal val="1+ppt_h/2"/>
                                          </p:val>
                                        </p:tav>
                                      </p:tavLst>
                                    </p:anim>
                                    <p:set>
                                      <p:cBhvr>
                                        <p:cTn id="508" dur="1" fill="hold">
                                          <p:stCondLst>
                                            <p:cond delay="2999"/>
                                          </p:stCondLst>
                                        </p:cTn>
                                        <p:tgtEl>
                                          <p:spTgt spid="31"/>
                                        </p:tgtEl>
                                        <p:attrNameLst>
                                          <p:attrName>style.visibility</p:attrName>
                                        </p:attrNameLst>
                                      </p:cBhvr>
                                      <p:to>
                                        <p:strVal val="hidden"/>
                                      </p:to>
                                    </p:set>
                                  </p:childTnLst>
                                </p:cTn>
                              </p:par>
                              <p:par>
                                <p:cTn id="509" presetID="2" presetClass="exit" presetSubtype="4" fill="hold" grpId="2" nodeType="withEffect">
                                  <p:stCondLst>
                                    <p:cond delay="0"/>
                                  </p:stCondLst>
                                  <p:childTnLst>
                                    <p:anim calcmode="lin" valueType="num">
                                      <p:cBhvr additive="base">
                                        <p:cTn id="510" dur="3000"/>
                                        <p:tgtEl>
                                          <p:spTgt spid="32"/>
                                        </p:tgtEl>
                                        <p:attrNameLst>
                                          <p:attrName>ppt_x</p:attrName>
                                        </p:attrNameLst>
                                      </p:cBhvr>
                                      <p:tavLst>
                                        <p:tav tm="0">
                                          <p:val>
                                            <p:strVal val="ppt_x"/>
                                          </p:val>
                                        </p:tav>
                                        <p:tav tm="100000">
                                          <p:val>
                                            <p:strVal val="ppt_x"/>
                                          </p:val>
                                        </p:tav>
                                      </p:tavLst>
                                    </p:anim>
                                    <p:anim calcmode="lin" valueType="num">
                                      <p:cBhvr additive="base">
                                        <p:cTn id="511" dur="3000"/>
                                        <p:tgtEl>
                                          <p:spTgt spid="32"/>
                                        </p:tgtEl>
                                        <p:attrNameLst>
                                          <p:attrName>ppt_y</p:attrName>
                                        </p:attrNameLst>
                                      </p:cBhvr>
                                      <p:tavLst>
                                        <p:tav tm="0">
                                          <p:val>
                                            <p:strVal val="ppt_y"/>
                                          </p:val>
                                        </p:tav>
                                        <p:tav tm="100000">
                                          <p:val>
                                            <p:strVal val="1+ppt_h/2"/>
                                          </p:val>
                                        </p:tav>
                                      </p:tavLst>
                                    </p:anim>
                                    <p:set>
                                      <p:cBhvr>
                                        <p:cTn id="512" dur="1" fill="hold">
                                          <p:stCondLst>
                                            <p:cond delay="2999"/>
                                          </p:stCondLst>
                                        </p:cTn>
                                        <p:tgtEl>
                                          <p:spTgt spid="32"/>
                                        </p:tgtEl>
                                        <p:attrNameLst>
                                          <p:attrName>style.visibility</p:attrName>
                                        </p:attrNameLst>
                                      </p:cBhvr>
                                      <p:to>
                                        <p:strVal val="hidden"/>
                                      </p:to>
                                    </p:set>
                                  </p:childTnLst>
                                </p:cTn>
                              </p:par>
                              <p:par>
                                <p:cTn id="513" presetID="2" presetClass="exit" presetSubtype="4" fill="hold" grpId="2" nodeType="withEffect">
                                  <p:stCondLst>
                                    <p:cond delay="0"/>
                                  </p:stCondLst>
                                  <p:childTnLst>
                                    <p:anim calcmode="lin" valueType="num">
                                      <p:cBhvr additive="base">
                                        <p:cTn id="514" dur="3000"/>
                                        <p:tgtEl>
                                          <p:spTgt spid="33"/>
                                        </p:tgtEl>
                                        <p:attrNameLst>
                                          <p:attrName>ppt_x</p:attrName>
                                        </p:attrNameLst>
                                      </p:cBhvr>
                                      <p:tavLst>
                                        <p:tav tm="0">
                                          <p:val>
                                            <p:strVal val="ppt_x"/>
                                          </p:val>
                                        </p:tav>
                                        <p:tav tm="100000">
                                          <p:val>
                                            <p:strVal val="ppt_x"/>
                                          </p:val>
                                        </p:tav>
                                      </p:tavLst>
                                    </p:anim>
                                    <p:anim calcmode="lin" valueType="num">
                                      <p:cBhvr additive="base">
                                        <p:cTn id="515" dur="3000"/>
                                        <p:tgtEl>
                                          <p:spTgt spid="33"/>
                                        </p:tgtEl>
                                        <p:attrNameLst>
                                          <p:attrName>ppt_y</p:attrName>
                                        </p:attrNameLst>
                                      </p:cBhvr>
                                      <p:tavLst>
                                        <p:tav tm="0">
                                          <p:val>
                                            <p:strVal val="ppt_y"/>
                                          </p:val>
                                        </p:tav>
                                        <p:tav tm="100000">
                                          <p:val>
                                            <p:strVal val="1+ppt_h/2"/>
                                          </p:val>
                                        </p:tav>
                                      </p:tavLst>
                                    </p:anim>
                                    <p:set>
                                      <p:cBhvr>
                                        <p:cTn id="516" dur="1" fill="hold">
                                          <p:stCondLst>
                                            <p:cond delay="2999"/>
                                          </p:stCondLst>
                                        </p:cTn>
                                        <p:tgtEl>
                                          <p:spTgt spid="33"/>
                                        </p:tgtEl>
                                        <p:attrNameLst>
                                          <p:attrName>style.visibility</p:attrName>
                                        </p:attrNameLst>
                                      </p:cBhvr>
                                      <p:to>
                                        <p:strVal val="hidden"/>
                                      </p:to>
                                    </p:set>
                                  </p:childTnLst>
                                </p:cTn>
                              </p:par>
                              <p:par>
                                <p:cTn id="517" presetID="2" presetClass="exit" presetSubtype="4" fill="hold" grpId="2" nodeType="withEffect">
                                  <p:stCondLst>
                                    <p:cond delay="0"/>
                                  </p:stCondLst>
                                  <p:childTnLst>
                                    <p:anim calcmode="lin" valueType="num">
                                      <p:cBhvr additive="base">
                                        <p:cTn id="518" dur="3000"/>
                                        <p:tgtEl>
                                          <p:spTgt spid="34"/>
                                        </p:tgtEl>
                                        <p:attrNameLst>
                                          <p:attrName>ppt_x</p:attrName>
                                        </p:attrNameLst>
                                      </p:cBhvr>
                                      <p:tavLst>
                                        <p:tav tm="0">
                                          <p:val>
                                            <p:strVal val="ppt_x"/>
                                          </p:val>
                                        </p:tav>
                                        <p:tav tm="100000">
                                          <p:val>
                                            <p:strVal val="ppt_x"/>
                                          </p:val>
                                        </p:tav>
                                      </p:tavLst>
                                    </p:anim>
                                    <p:anim calcmode="lin" valueType="num">
                                      <p:cBhvr additive="base">
                                        <p:cTn id="519" dur="3000"/>
                                        <p:tgtEl>
                                          <p:spTgt spid="34"/>
                                        </p:tgtEl>
                                        <p:attrNameLst>
                                          <p:attrName>ppt_y</p:attrName>
                                        </p:attrNameLst>
                                      </p:cBhvr>
                                      <p:tavLst>
                                        <p:tav tm="0">
                                          <p:val>
                                            <p:strVal val="ppt_y"/>
                                          </p:val>
                                        </p:tav>
                                        <p:tav tm="100000">
                                          <p:val>
                                            <p:strVal val="1+ppt_h/2"/>
                                          </p:val>
                                        </p:tav>
                                      </p:tavLst>
                                    </p:anim>
                                    <p:set>
                                      <p:cBhvr>
                                        <p:cTn id="520" dur="1" fill="hold">
                                          <p:stCondLst>
                                            <p:cond delay="2999"/>
                                          </p:stCondLst>
                                        </p:cTn>
                                        <p:tgtEl>
                                          <p:spTgt spid="34"/>
                                        </p:tgtEl>
                                        <p:attrNameLst>
                                          <p:attrName>style.visibility</p:attrName>
                                        </p:attrNameLst>
                                      </p:cBhvr>
                                      <p:to>
                                        <p:strVal val="hidden"/>
                                      </p:to>
                                    </p:set>
                                  </p:childTnLst>
                                </p:cTn>
                              </p:par>
                              <p:par>
                                <p:cTn id="521" presetID="2" presetClass="exit" presetSubtype="4" fill="hold" grpId="2" nodeType="withEffect">
                                  <p:stCondLst>
                                    <p:cond delay="0"/>
                                  </p:stCondLst>
                                  <p:childTnLst>
                                    <p:anim calcmode="lin" valueType="num">
                                      <p:cBhvr additive="base">
                                        <p:cTn id="522" dur="3000"/>
                                        <p:tgtEl>
                                          <p:spTgt spid="35"/>
                                        </p:tgtEl>
                                        <p:attrNameLst>
                                          <p:attrName>ppt_x</p:attrName>
                                        </p:attrNameLst>
                                      </p:cBhvr>
                                      <p:tavLst>
                                        <p:tav tm="0">
                                          <p:val>
                                            <p:strVal val="ppt_x"/>
                                          </p:val>
                                        </p:tav>
                                        <p:tav tm="100000">
                                          <p:val>
                                            <p:strVal val="ppt_x"/>
                                          </p:val>
                                        </p:tav>
                                      </p:tavLst>
                                    </p:anim>
                                    <p:anim calcmode="lin" valueType="num">
                                      <p:cBhvr additive="base">
                                        <p:cTn id="523" dur="3000"/>
                                        <p:tgtEl>
                                          <p:spTgt spid="35"/>
                                        </p:tgtEl>
                                        <p:attrNameLst>
                                          <p:attrName>ppt_y</p:attrName>
                                        </p:attrNameLst>
                                      </p:cBhvr>
                                      <p:tavLst>
                                        <p:tav tm="0">
                                          <p:val>
                                            <p:strVal val="ppt_y"/>
                                          </p:val>
                                        </p:tav>
                                        <p:tav tm="100000">
                                          <p:val>
                                            <p:strVal val="1+ppt_h/2"/>
                                          </p:val>
                                        </p:tav>
                                      </p:tavLst>
                                    </p:anim>
                                    <p:set>
                                      <p:cBhvr>
                                        <p:cTn id="524" dur="1" fill="hold">
                                          <p:stCondLst>
                                            <p:cond delay="2999"/>
                                          </p:stCondLst>
                                        </p:cTn>
                                        <p:tgtEl>
                                          <p:spTgt spid="35"/>
                                        </p:tgtEl>
                                        <p:attrNameLst>
                                          <p:attrName>style.visibility</p:attrName>
                                        </p:attrNameLst>
                                      </p:cBhvr>
                                      <p:to>
                                        <p:strVal val="hidden"/>
                                      </p:to>
                                    </p:set>
                                  </p:childTnLst>
                                </p:cTn>
                              </p:par>
                              <p:par>
                                <p:cTn id="525" presetID="2" presetClass="exit" presetSubtype="4" fill="hold" grpId="2" nodeType="withEffect">
                                  <p:stCondLst>
                                    <p:cond delay="0"/>
                                  </p:stCondLst>
                                  <p:childTnLst>
                                    <p:anim calcmode="lin" valueType="num">
                                      <p:cBhvr additive="base">
                                        <p:cTn id="526" dur="3000"/>
                                        <p:tgtEl>
                                          <p:spTgt spid="36"/>
                                        </p:tgtEl>
                                        <p:attrNameLst>
                                          <p:attrName>ppt_x</p:attrName>
                                        </p:attrNameLst>
                                      </p:cBhvr>
                                      <p:tavLst>
                                        <p:tav tm="0">
                                          <p:val>
                                            <p:strVal val="ppt_x"/>
                                          </p:val>
                                        </p:tav>
                                        <p:tav tm="100000">
                                          <p:val>
                                            <p:strVal val="ppt_x"/>
                                          </p:val>
                                        </p:tav>
                                      </p:tavLst>
                                    </p:anim>
                                    <p:anim calcmode="lin" valueType="num">
                                      <p:cBhvr additive="base">
                                        <p:cTn id="527" dur="3000"/>
                                        <p:tgtEl>
                                          <p:spTgt spid="36"/>
                                        </p:tgtEl>
                                        <p:attrNameLst>
                                          <p:attrName>ppt_y</p:attrName>
                                        </p:attrNameLst>
                                      </p:cBhvr>
                                      <p:tavLst>
                                        <p:tav tm="0">
                                          <p:val>
                                            <p:strVal val="ppt_y"/>
                                          </p:val>
                                        </p:tav>
                                        <p:tav tm="100000">
                                          <p:val>
                                            <p:strVal val="1+ppt_h/2"/>
                                          </p:val>
                                        </p:tav>
                                      </p:tavLst>
                                    </p:anim>
                                    <p:set>
                                      <p:cBhvr>
                                        <p:cTn id="528" dur="1" fill="hold">
                                          <p:stCondLst>
                                            <p:cond delay="2999"/>
                                          </p:stCondLst>
                                        </p:cTn>
                                        <p:tgtEl>
                                          <p:spTgt spid="36"/>
                                        </p:tgtEl>
                                        <p:attrNameLst>
                                          <p:attrName>style.visibility</p:attrName>
                                        </p:attrNameLst>
                                      </p:cBhvr>
                                      <p:to>
                                        <p:strVal val="hidden"/>
                                      </p:to>
                                    </p:set>
                                  </p:childTnLst>
                                </p:cTn>
                              </p:par>
                              <p:par>
                                <p:cTn id="529" presetID="2" presetClass="exit" presetSubtype="4" fill="hold" grpId="2" nodeType="withEffect">
                                  <p:stCondLst>
                                    <p:cond delay="0"/>
                                  </p:stCondLst>
                                  <p:childTnLst>
                                    <p:anim calcmode="lin" valueType="num">
                                      <p:cBhvr additive="base">
                                        <p:cTn id="530" dur="3000"/>
                                        <p:tgtEl>
                                          <p:spTgt spid="37"/>
                                        </p:tgtEl>
                                        <p:attrNameLst>
                                          <p:attrName>ppt_x</p:attrName>
                                        </p:attrNameLst>
                                      </p:cBhvr>
                                      <p:tavLst>
                                        <p:tav tm="0">
                                          <p:val>
                                            <p:strVal val="ppt_x"/>
                                          </p:val>
                                        </p:tav>
                                        <p:tav tm="100000">
                                          <p:val>
                                            <p:strVal val="ppt_x"/>
                                          </p:val>
                                        </p:tav>
                                      </p:tavLst>
                                    </p:anim>
                                    <p:anim calcmode="lin" valueType="num">
                                      <p:cBhvr additive="base">
                                        <p:cTn id="531" dur="3000"/>
                                        <p:tgtEl>
                                          <p:spTgt spid="37"/>
                                        </p:tgtEl>
                                        <p:attrNameLst>
                                          <p:attrName>ppt_y</p:attrName>
                                        </p:attrNameLst>
                                      </p:cBhvr>
                                      <p:tavLst>
                                        <p:tav tm="0">
                                          <p:val>
                                            <p:strVal val="ppt_y"/>
                                          </p:val>
                                        </p:tav>
                                        <p:tav tm="100000">
                                          <p:val>
                                            <p:strVal val="1+ppt_h/2"/>
                                          </p:val>
                                        </p:tav>
                                      </p:tavLst>
                                    </p:anim>
                                    <p:set>
                                      <p:cBhvr>
                                        <p:cTn id="532" dur="1" fill="hold">
                                          <p:stCondLst>
                                            <p:cond delay="2999"/>
                                          </p:stCondLst>
                                        </p:cTn>
                                        <p:tgtEl>
                                          <p:spTgt spid="37"/>
                                        </p:tgtEl>
                                        <p:attrNameLst>
                                          <p:attrName>style.visibility</p:attrName>
                                        </p:attrNameLst>
                                      </p:cBhvr>
                                      <p:to>
                                        <p:strVal val="hidden"/>
                                      </p:to>
                                    </p:set>
                                  </p:childTnLst>
                                </p:cTn>
                              </p:par>
                              <p:par>
                                <p:cTn id="533" presetID="2" presetClass="exit" presetSubtype="4" fill="hold" grpId="2" nodeType="withEffect">
                                  <p:stCondLst>
                                    <p:cond delay="0"/>
                                  </p:stCondLst>
                                  <p:childTnLst>
                                    <p:anim calcmode="lin" valueType="num">
                                      <p:cBhvr additive="base">
                                        <p:cTn id="534" dur="3000"/>
                                        <p:tgtEl>
                                          <p:spTgt spid="38"/>
                                        </p:tgtEl>
                                        <p:attrNameLst>
                                          <p:attrName>ppt_x</p:attrName>
                                        </p:attrNameLst>
                                      </p:cBhvr>
                                      <p:tavLst>
                                        <p:tav tm="0">
                                          <p:val>
                                            <p:strVal val="ppt_x"/>
                                          </p:val>
                                        </p:tav>
                                        <p:tav tm="100000">
                                          <p:val>
                                            <p:strVal val="ppt_x"/>
                                          </p:val>
                                        </p:tav>
                                      </p:tavLst>
                                    </p:anim>
                                    <p:anim calcmode="lin" valueType="num">
                                      <p:cBhvr additive="base">
                                        <p:cTn id="535" dur="3000"/>
                                        <p:tgtEl>
                                          <p:spTgt spid="38"/>
                                        </p:tgtEl>
                                        <p:attrNameLst>
                                          <p:attrName>ppt_y</p:attrName>
                                        </p:attrNameLst>
                                      </p:cBhvr>
                                      <p:tavLst>
                                        <p:tav tm="0">
                                          <p:val>
                                            <p:strVal val="ppt_y"/>
                                          </p:val>
                                        </p:tav>
                                        <p:tav tm="100000">
                                          <p:val>
                                            <p:strVal val="1+ppt_h/2"/>
                                          </p:val>
                                        </p:tav>
                                      </p:tavLst>
                                    </p:anim>
                                    <p:set>
                                      <p:cBhvr>
                                        <p:cTn id="536" dur="1" fill="hold">
                                          <p:stCondLst>
                                            <p:cond delay="2999"/>
                                          </p:stCondLst>
                                        </p:cTn>
                                        <p:tgtEl>
                                          <p:spTgt spid="38"/>
                                        </p:tgtEl>
                                        <p:attrNameLst>
                                          <p:attrName>style.visibility</p:attrName>
                                        </p:attrNameLst>
                                      </p:cBhvr>
                                      <p:to>
                                        <p:strVal val="hidden"/>
                                      </p:to>
                                    </p:set>
                                  </p:childTnLst>
                                </p:cTn>
                              </p:par>
                              <p:par>
                                <p:cTn id="537" presetID="2" presetClass="exit" presetSubtype="4" fill="hold" grpId="2" nodeType="withEffect">
                                  <p:stCondLst>
                                    <p:cond delay="0"/>
                                  </p:stCondLst>
                                  <p:childTnLst>
                                    <p:anim calcmode="lin" valueType="num">
                                      <p:cBhvr additive="base">
                                        <p:cTn id="538" dur="3000"/>
                                        <p:tgtEl>
                                          <p:spTgt spid="39"/>
                                        </p:tgtEl>
                                        <p:attrNameLst>
                                          <p:attrName>ppt_x</p:attrName>
                                        </p:attrNameLst>
                                      </p:cBhvr>
                                      <p:tavLst>
                                        <p:tav tm="0">
                                          <p:val>
                                            <p:strVal val="ppt_x"/>
                                          </p:val>
                                        </p:tav>
                                        <p:tav tm="100000">
                                          <p:val>
                                            <p:strVal val="ppt_x"/>
                                          </p:val>
                                        </p:tav>
                                      </p:tavLst>
                                    </p:anim>
                                    <p:anim calcmode="lin" valueType="num">
                                      <p:cBhvr additive="base">
                                        <p:cTn id="539" dur="3000"/>
                                        <p:tgtEl>
                                          <p:spTgt spid="39"/>
                                        </p:tgtEl>
                                        <p:attrNameLst>
                                          <p:attrName>ppt_y</p:attrName>
                                        </p:attrNameLst>
                                      </p:cBhvr>
                                      <p:tavLst>
                                        <p:tav tm="0">
                                          <p:val>
                                            <p:strVal val="ppt_y"/>
                                          </p:val>
                                        </p:tav>
                                        <p:tav tm="100000">
                                          <p:val>
                                            <p:strVal val="1+ppt_h/2"/>
                                          </p:val>
                                        </p:tav>
                                      </p:tavLst>
                                    </p:anim>
                                    <p:set>
                                      <p:cBhvr>
                                        <p:cTn id="540" dur="1" fill="hold">
                                          <p:stCondLst>
                                            <p:cond delay="2999"/>
                                          </p:stCondLst>
                                        </p:cTn>
                                        <p:tgtEl>
                                          <p:spTgt spid="39"/>
                                        </p:tgtEl>
                                        <p:attrNameLst>
                                          <p:attrName>style.visibility</p:attrName>
                                        </p:attrNameLst>
                                      </p:cBhvr>
                                      <p:to>
                                        <p:strVal val="hidden"/>
                                      </p:to>
                                    </p:set>
                                  </p:childTnLst>
                                </p:cTn>
                              </p:par>
                              <p:par>
                                <p:cTn id="541" presetID="2" presetClass="exit" presetSubtype="4" fill="hold" grpId="2" nodeType="withEffect">
                                  <p:stCondLst>
                                    <p:cond delay="0"/>
                                  </p:stCondLst>
                                  <p:childTnLst>
                                    <p:anim calcmode="lin" valueType="num">
                                      <p:cBhvr additive="base">
                                        <p:cTn id="542" dur="3000"/>
                                        <p:tgtEl>
                                          <p:spTgt spid="40"/>
                                        </p:tgtEl>
                                        <p:attrNameLst>
                                          <p:attrName>ppt_x</p:attrName>
                                        </p:attrNameLst>
                                      </p:cBhvr>
                                      <p:tavLst>
                                        <p:tav tm="0">
                                          <p:val>
                                            <p:strVal val="ppt_x"/>
                                          </p:val>
                                        </p:tav>
                                        <p:tav tm="100000">
                                          <p:val>
                                            <p:strVal val="ppt_x"/>
                                          </p:val>
                                        </p:tav>
                                      </p:tavLst>
                                    </p:anim>
                                    <p:anim calcmode="lin" valueType="num">
                                      <p:cBhvr additive="base">
                                        <p:cTn id="543" dur="3000"/>
                                        <p:tgtEl>
                                          <p:spTgt spid="40"/>
                                        </p:tgtEl>
                                        <p:attrNameLst>
                                          <p:attrName>ppt_y</p:attrName>
                                        </p:attrNameLst>
                                      </p:cBhvr>
                                      <p:tavLst>
                                        <p:tav tm="0">
                                          <p:val>
                                            <p:strVal val="ppt_y"/>
                                          </p:val>
                                        </p:tav>
                                        <p:tav tm="100000">
                                          <p:val>
                                            <p:strVal val="1+ppt_h/2"/>
                                          </p:val>
                                        </p:tav>
                                      </p:tavLst>
                                    </p:anim>
                                    <p:set>
                                      <p:cBhvr>
                                        <p:cTn id="544" dur="1" fill="hold">
                                          <p:stCondLst>
                                            <p:cond delay="2999"/>
                                          </p:stCondLst>
                                        </p:cTn>
                                        <p:tgtEl>
                                          <p:spTgt spid="40"/>
                                        </p:tgtEl>
                                        <p:attrNameLst>
                                          <p:attrName>style.visibility</p:attrName>
                                        </p:attrNameLst>
                                      </p:cBhvr>
                                      <p:to>
                                        <p:strVal val="hidden"/>
                                      </p:to>
                                    </p:set>
                                  </p:childTnLst>
                                </p:cTn>
                              </p:par>
                              <p:par>
                                <p:cTn id="545" presetID="2" presetClass="exit" presetSubtype="4" fill="hold" grpId="2" nodeType="withEffect">
                                  <p:stCondLst>
                                    <p:cond delay="0"/>
                                  </p:stCondLst>
                                  <p:childTnLst>
                                    <p:anim calcmode="lin" valueType="num">
                                      <p:cBhvr additive="base">
                                        <p:cTn id="546" dur="3000"/>
                                        <p:tgtEl>
                                          <p:spTgt spid="41"/>
                                        </p:tgtEl>
                                        <p:attrNameLst>
                                          <p:attrName>ppt_x</p:attrName>
                                        </p:attrNameLst>
                                      </p:cBhvr>
                                      <p:tavLst>
                                        <p:tav tm="0">
                                          <p:val>
                                            <p:strVal val="ppt_x"/>
                                          </p:val>
                                        </p:tav>
                                        <p:tav tm="100000">
                                          <p:val>
                                            <p:strVal val="ppt_x"/>
                                          </p:val>
                                        </p:tav>
                                      </p:tavLst>
                                    </p:anim>
                                    <p:anim calcmode="lin" valueType="num">
                                      <p:cBhvr additive="base">
                                        <p:cTn id="547" dur="3000"/>
                                        <p:tgtEl>
                                          <p:spTgt spid="41"/>
                                        </p:tgtEl>
                                        <p:attrNameLst>
                                          <p:attrName>ppt_y</p:attrName>
                                        </p:attrNameLst>
                                      </p:cBhvr>
                                      <p:tavLst>
                                        <p:tav tm="0">
                                          <p:val>
                                            <p:strVal val="ppt_y"/>
                                          </p:val>
                                        </p:tav>
                                        <p:tav tm="100000">
                                          <p:val>
                                            <p:strVal val="1+ppt_h/2"/>
                                          </p:val>
                                        </p:tav>
                                      </p:tavLst>
                                    </p:anim>
                                    <p:set>
                                      <p:cBhvr>
                                        <p:cTn id="548" dur="1" fill="hold">
                                          <p:stCondLst>
                                            <p:cond delay="2999"/>
                                          </p:stCondLst>
                                        </p:cTn>
                                        <p:tgtEl>
                                          <p:spTgt spid="41"/>
                                        </p:tgtEl>
                                        <p:attrNameLst>
                                          <p:attrName>style.visibility</p:attrName>
                                        </p:attrNameLst>
                                      </p:cBhvr>
                                      <p:to>
                                        <p:strVal val="hidden"/>
                                      </p:to>
                                    </p:set>
                                  </p:childTnLst>
                                </p:cTn>
                              </p:par>
                              <p:par>
                                <p:cTn id="549" presetID="2" presetClass="exit" presetSubtype="4" fill="hold" grpId="2" nodeType="withEffect">
                                  <p:stCondLst>
                                    <p:cond delay="0"/>
                                  </p:stCondLst>
                                  <p:childTnLst>
                                    <p:anim calcmode="lin" valueType="num">
                                      <p:cBhvr additive="base">
                                        <p:cTn id="550" dur="3000"/>
                                        <p:tgtEl>
                                          <p:spTgt spid="42"/>
                                        </p:tgtEl>
                                        <p:attrNameLst>
                                          <p:attrName>ppt_x</p:attrName>
                                        </p:attrNameLst>
                                      </p:cBhvr>
                                      <p:tavLst>
                                        <p:tav tm="0">
                                          <p:val>
                                            <p:strVal val="ppt_x"/>
                                          </p:val>
                                        </p:tav>
                                        <p:tav tm="100000">
                                          <p:val>
                                            <p:strVal val="ppt_x"/>
                                          </p:val>
                                        </p:tav>
                                      </p:tavLst>
                                    </p:anim>
                                    <p:anim calcmode="lin" valueType="num">
                                      <p:cBhvr additive="base">
                                        <p:cTn id="551" dur="3000"/>
                                        <p:tgtEl>
                                          <p:spTgt spid="42"/>
                                        </p:tgtEl>
                                        <p:attrNameLst>
                                          <p:attrName>ppt_y</p:attrName>
                                        </p:attrNameLst>
                                      </p:cBhvr>
                                      <p:tavLst>
                                        <p:tav tm="0">
                                          <p:val>
                                            <p:strVal val="ppt_y"/>
                                          </p:val>
                                        </p:tav>
                                        <p:tav tm="100000">
                                          <p:val>
                                            <p:strVal val="1+ppt_h/2"/>
                                          </p:val>
                                        </p:tav>
                                      </p:tavLst>
                                    </p:anim>
                                    <p:set>
                                      <p:cBhvr>
                                        <p:cTn id="552" dur="1" fill="hold">
                                          <p:stCondLst>
                                            <p:cond delay="2999"/>
                                          </p:stCondLst>
                                        </p:cTn>
                                        <p:tgtEl>
                                          <p:spTgt spid="42"/>
                                        </p:tgtEl>
                                        <p:attrNameLst>
                                          <p:attrName>style.visibility</p:attrName>
                                        </p:attrNameLst>
                                      </p:cBhvr>
                                      <p:to>
                                        <p:strVal val="hidden"/>
                                      </p:to>
                                    </p:set>
                                  </p:childTnLst>
                                </p:cTn>
                              </p:par>
                              <p:par>
                                <p:cTn id="553" presetID="2" presetClass="exit" presetSubtype="4" fill="hold" grpId="2" nodeType="withEffect">
                                  <p:stCondLst>
                                    <p:cond delay="0"/>
                                  </p:stCondLst>
                                  <p:childTnLst>
                                    <p:anim calcmode="lin" valueType="num">
                                      <p:cBhvr additive="base">
                                        <p:cTn id="554" dur="3000"/>
                                        <p:tgtEl>
                                          <p:spTgt spid="43"/>
                                        </p:tgtEl>
                                        <p:attrNameLst>
                                          <p:attrName>ppt_x</p:attrName>
                                        </p:attrNameLst>
                                      </p:cBhvr>
                                      <p:tavLst>
                                        <p:tav tm="0">
                                          <p:val>
                                            <p:strVal val="ppt_x"/>
                                          </p:val>
                                        </p:tav>
                                        <p:tav tm="100000">
                                          <p:val>
                                            <p:strVal val="ppt_x"/>
                                          </p:val>
                                        </p:tav>
                                      </p:tavLst>
                                    </p:anim>
                                    <p:anim calcmode="lin" valueType="num">
                                      <p:cBhvr additive="base">
                                        <p:cTn id="555" dur="3000"/>
                                        <p:tgtEl>
                                          <p:spTgt spid="43"/>
                                        </p:tgtEl>
                                        <p:attrNameLst>
                                          <p:attrName>ppt_y</p:attrName>
                                        </p:attrNameLst>
                                      </p:cBhvr>
                                      <p:tavLst>
                                        <p:tav tm="0">
                                          <p:val>
                                            <p:strVal val="ppt_y"/>
                                          </p:val>
                                        </p:tav>
                                        <p:tav tm="100000">
                                          <p:val>
                                            <p:strVal val="1+ppt_h/2"/>
                                          </p:val>
                                        </p:tav>
                                      </p:tavLst>
                                    </p:anim>
                                    <p:set>
                                      <p:cBhvr>
                                        <p:cTn id="556" dur="1" fill="hold">
                                          <p:stCondLst>
                                            <p:cond delay="2999"/>
                                          </p:stCondLst>
                                        </p:cTn>
                                        <p:tgtEl>
                                          <p:spTgt spid="43"/>
                                        </p:tgtEl>
                                        <p:attrNameLst>
                                          <p:attrName>style.visibility</p:attrName>
                                        </p:attrNameLst>
                                      </p:cBhvr>
                                      <p:to>
                                        <p:strVal val="hidden"/>
                                      </p:to>
                                    </p:set>
                                  </p:childTnLst>
                                </p:cTn>
                              </p:par>
                              <p:par>
                                <p:cTn id="557" presetID="2" presetClass="exit" presetSubtype="4" fill="hold" grpId="2" nodeType="withEffect">
                                  <p:stCondLst>
                                    <p:cond delay="0"/>
                                  </p:stCondLst>
                                  <p:childTnLst>
                                    <p:anim calcmode="lin" valueType="num">
                                      <p:cBhvr additive="base">
                                        <p:cTn id="558" dur="3000"/>
                                        <p:tgtEl>
                                          <p:spTgt spid="44"/>
                                        </p:tgtEl>
                                        <p:attrNameLst>
                                          <p:attrName>ppt_x</p:attrName>
                                        </p:attrNameLst>
                                      </p:cBhvr>
                                      <p:tavLst>
                                        <p:tav tm="0">
                                          <p:val>
                                            <p:strVal val="ppt_x"/>
                                          </p:val>
                                        </p:tav>
                                        <p:tav tm="100000">
                                          <p:val>
                                            <p:strVal val="ppt_x"/>
                                          </p:val>
                                        </p:tav>
                                      </p:tavLst>
                                    </p:anim>
                                    <p:anim calcmode="lin" valueType="num">
                                      <p:cBhvr additive="base">
                                        <p:cTn id="559" dur="3000"/>
                                        <p:tgtEl>
                                          <p:spTgt spid="44"/>
                                        </p:tgtEl>
                                        <p:attrNameLst>
                                          <p:attrName>ppt_y</p:attrName>
                                        </p:attrNameLst>
                                      </p:cBhvr>
                                      <p:tavLst>
                                        <p:tav tm="0">
                                          <p:val>
                                            <p:strVal val="ppt_y"/>
                                          </p:val>
                                        </p:tav>
                                        <p:tav tm="100000">
                                          <p:val>
                                            <p:strVal val="1+ppt_h/2"/>
                                          </p:val>
                                        </p:tav>
                                      </p:tavLst>
                                    </p:anim>
                                    <p:set>
                                      <p:cBhvr>
                                        <p:cTn id="560" dur="1" fill="hold">
                                          <p:stCondLst>
                                            <p:cond delay="2999"/>
                                          </p:stCondLst>
                                        </p:cTn>
                                        <p:tgtEl>
                                          <p:spTgt spid="44"/>
                                        </p:tgtEl>
                                        <p:attrNameLst>
                                          <p:attrName>style.visibility</p:attrName>
                                        </p:attrNameLst>
                                      </p:cBhvr>
                                      <p:to>
                                        <p:strVal val="hidden"/>
                                      </p:to>
                                    </p:set>
                                  </p:childTnLst>
                                </p:cTn>
                              </p:par>
                              <p:par>
                                <p:cTn id="561" presetID="2" presetClass="exit" presetSubtype="4" fill="hold" grpId="2" nodeType="withEffect">
                                  <p:stCondLst>
                                    <p:cond delay="0"/>
                                  </p:stCondLst>
                                  <p:childTnLst>
                                    <p:anim calcmode="lin" valueType="num">
                                      <p:cBhvr additive="base">
                                        <p:cTn id="562" dur="3000"/>
                                        <p:tgtEl>
                                          <p:spTgt spid="45"/>
                                        </p:tgtEl>
                                        <p:attrNameLst>
                                          <p:attrName>ppt_x</p:attrName>
                                        </p:attrNameLst>
                                      </p:cBhvr>
                                      <p:tavLst>
                                        <p:tav tm="0">
                                          <p:val>
                                            <p:strVal val="ppt_x"/>
                                          </p:val>
                                        </p:tav>
                                        <p:tav tm="100000">
                                          <p:val>
                                            <p:strVal val="ppt_x"/>
                                          </p:val>
                                        </p:tav>
                                      </p:tavLst>
                                    </p:anim>
                                    <p:anim calcmode="lin" valueType="num">
                                      <p:cBhvr additive="base">
                                        <p:cTn id="563" dur="3000"/>
                                        <p:tgtEl>
                                          <p:spTgt spid="45"/>
                                        </p:tgtEl>
                                        <p:attrNameLst>
                                          <p:attrName>ppt_y</p:attrName>
                                        </p:attrNameLst>
                                      </p:cBhvr>
                                      <p:tavLst>
                                        <p:tav tm="0">
                                          <p:val>
                                            <p:strVal val="ppt_y"/>
                                          </p:val>
                                        </p:tav>
                                        <p:tav tm="100000">
                                          <p:val>
                                            <p:strVal val="1+ppt_h/2"/>
                                          </p:val>
                                        </p:tav>
                                      </p:tavLst>
                                    </p:anim>
                                    <p:set>
                                      <p:cBhvr>
                                        <p:cTn id="564" dur="1" fill="hold">
                                          <p:stCondLst>
                                            <p:cond delay="2999"/>
                                          </p:stCondLst>
                                        </p:cTn>
                                        <p:tgtEl>
                                          <p:spTgt spid="45"/>
                                        </p:tgtEl>
                                        <p:attrNameLst>
                                          <p:attrName>style.visibility</p:attrName>
                                        </p:attrNameLst>
                                      </p:cBhvr>
                                      <p:to>
                                        <p:strVal val="hidden"/>
                                      </p:to>
                                    </p:set>
                                  </p:childTnLst>
                                </p:cTn>
                              </p:par>
                              <p:par>
                                <p:cTn id="565" presetID="2" presetClass="exit" presetSubtype="4" fill="hold" grpId="2" nodeType="withEffect">
                                  <p:stCondLst>
                                    <p:cond delay="0"/>
                                  </p:stCondLst>
                                  <p:childTnLst>
                                    <p:anim calcmode="lin" valueType="num">
                                      <p:cBhvr additive="base">
                                        <p:cTn id="566" dur="3000"/>
                                        <p:tgtEl>
                                          <p:spTgt spid="46"/>
                                        </p:tgtEl>
                                        <p:attrNameLst>
                                          <p:attrName>ppt_x</p:attrName>
                                        </p:attrNameLst>
                                      </p:cBhvr>
                                      <p:tavLst>
                                        <p:tav tm="0">
                                          <p:val>
                                            <p:strVal val="ppt_x"/>
                                          </p:val>
                                        </p:tav>
                                        <p:tav tm="100000">
                                          <p:val>
                                            <p:strVal val="ppt_x"/>
                                          </p:val>
                                        </p:tav>
                                      </p:tavLst>
                                    </p:anim>
                                    <p:anim calcmode="lin" valueType="num">
                                      <p:cBhvr additive="base">
                                        <p:cTn id="567" dur="3000"/>
                                        <p:tgtEl>
                                          <p:spTgt spid="46"/>
                                        </p:tgtEl>
                                        <p:attrNameLst>
                                          <p:attrName>ppt_y</p:attrName>
                                        </p:attrNameLst>
                                      </p:cBhvr>
                                      <p:tavLst>
                                        <p:tav tm="0">
                                          <p:val>
                                            <p:strVal val="ppt_y"/>
                                          </p:val>
                                        </p:tav>
                                        <p:tav tm="100000">
                                          <p:val>
                                            <p:strVal val="1+ppt_h/2"/>
                                          </p:val>
                                        </p:tav>
                                      </p:tavLst>
                                    </p:anim>
                                    <p:set>
                                      <p:cBhvr>
                                        <p:cTn id="568" dur="1" fill="hold">
                                          <p:stCondLst>
                                            <p:cond delay="2999"/>
                                          </p:stCondLst>
                                        </p:cTn>
                                        <p:tgtEl>
                                          <p:spTgt spid="46"/>
                                        </p:tgtEl>
                                        <p:attrNameLst>
                                          <p:attrName>style.visibility</p:attrName>
                                        </p:attrNameLst>
                                      </p:cBhvr>
                                      <p:to>
                                        <p:strVal val="hidden"/>
                                      </p:to>
                                    </p:set>
                                  </p:childTnLst>
                                </p:cTn>
                              </p:par>
                              <p:par>
                                <p:cTn id="569" presetID="2" presetClass="exit" presetSubtype="4" fill="hold" grpId="2" nodeType="withEffect">
                                  <p:stCondLst>
                                    <p:cond delay="0"/>
                                  </p:stCondLst>
                                  <p:childTnLst>
                                    <p:anim calcmode="lin" valueType="num">
                                      <p:cBhvr additive="base">
                                        <p:cTn id="570" dur="3000"/>
                                        <p:tgtEl>
                                          <p:spTgt spid="47"/>
                                        </p:tgtEl>
                                        <p:attrNameLst>
                                          <p:attrName>ppt_x</p:attrName>
                                        </p:attrNameLst>
                                      </p:cBhvr>
                                      <p:tavLst>
                                        <p:tav tm="0">
                                          <p:val>
                                            <p:strVal val="ppt_x"/>
                                          </p:val>
                                        </p:tav>
                                        <p:tav tm="100000">
                                          <p:val>
                                            <p:strVal val="ppt_x"/>
                                          </p:val>
                                        </p:tav>
                                      </p:tavLst>
                                    </p:anim>
                                    <p:anim calcmode="lin" valueType="num">
                                      <p:cBhvr additive="base">
                                        <p:cTn id="571" dur="3000"/>
                                        <p:tgtEl>
                                          <p:spTgt spid="47"/>
                                        </p:tgtEl>
                                        <p:attrNameLst>
                                          <p:attrName>ppt_y</p:attrName>
                                        </p:attrNameLst>
                                      </p:cBhvr>
                                      <p:tavLst>
                                        <p:tav tm="0">
                                          <p:val>
                                            <p:strVal val="ppt_y"/>
                                          </p:val>
                                        </p:tav>
                                        <p:tav tm="100000">
                                          <p:val>
                                            <p:strVal val="1+ppt_h/2"/>
                                          </p:val>
                                        </p:tav>
                                      </p:tavLst>
                                    </p:anim>
                                    <p:set>
                                      <p:cBhvr>
                                        <p:cTn id="572" dur="1" fill="hold">
                                          <p:stCondLst>
                                            <p:cond delay="2999"/>
                                          </p:stCondLst>
                                        </p:cTn>
                                        <p:tgtEl>
                                          <p:spTgt spid="47"/>
                                        </p:tgtEl>
                                        <p:attrNameLst>
                                          <p:attrName>style.visibility</p:attrName>
                                        </p:attrNameLst>
                                      </p:cBhvr>
                                      <p:to>
                                        <p:strVal val="hidden"/>
                                      </p:to>
                                    </p:set>
                                  </p:childTnLst>
                                </p:cTn>
                              </p:par>
                              <p:par>
                                <p:cTn id="573" presetID="2" presetClass="exit" presetSubtype="4" fill="hold" grpId="2" nodeType="withEffect">
                                  <p:stCondLst>
                                    <p:cond delay="0"/>
                                  </p:stCondLst>
                                  <p:childTnLst>
                                    <p:anim calcmode="lin" valueType="num">
                                      <p:cBhvr additive="base">
                                        <p:cTn id="574" dur="3000"/>
                                        <p:tgtEl>
                                          <p:spTgt spid="48"/>
                                        </p:tgtEl>
                                        <p:attrNameLst>
                                          <p:attrName>ppt_x</p:attrName>
                                        </p:attrNameLst>
                                      </p:cBhvr>
                                      <p:tavLst>
                                        <p:tav tm="0">
                                          <p:val>
                                            <p:strVal val="ppt_x"/>
                                          </p:val>
                                        </p:tav>
                                        <p:tav tm="100000">
                                          <p:val>
                                            <p:strVal val="ppt_x"/>
                                          </p:val>
                                        </p:tav>
                                      </p:tavLst>
                                    </p:anim>
                                    <p:anim calcmode="lin" valueType="num">
                                      <p:cBhvr additive="base">
                                        <p:cTn id="575" dur="3000"/>
                                        <p:tgtEl>
                                          <p:spTgt spid="48"/>
                                        </p:tgtEl>
                                        <p:attrNameLst>
                                          <p:attrName>ppt_y</p:attrName>
                                        </p:attrNameLst>
                                      </p:cBhvr>
                                      <p:tavLst>
                                        <p:tav tm="0">
                                          <p:val>
                                            <p:strVal val="ppt_y"/>
                                          </p:val>
                                        </p:tav>
                                        <p:tav tm="100000">
                                          <p:val>
                                            <p:strVal val="1+ppt_h/2"/>
                                          </p:val>
                                        </p:tav>
                                      </p:tavLst>
                                    </p:anim>
                                    <p:set>
                                      <p:cBhvr>
                                        <p:cTn id="576" dur="1" fill="hold">
                                          <p:stCondLst>
                                            <p:cond delay="2999"/>
                                          </p:stCondLst>
                                        </p:cTn>
                                        <p:tgtEl>
                                          <p:spTgt spid="48"/>
                                        </p:tgtEl>
                                        <p:attrNameLst>
                                          <p:attrName>style.visibility</p:attrName>
                                        </p:attrNameLst>
                                      </p:cBhvr>
                                      <p:to>
                                        <p:strVal val="hidden"/>
                                      </p:to>
                                    </p:set>
                                  </p:childTnLst>
                                </p:cTn>
                              </p:par>
                              <p:par>
                                <p:cTn id="577" presetID="2" presetClass="exit" presetSubtype="4" fill="hold" grpId="2" nodeType="withEffect">
                                  <p:stCondLst>
                                    <p:cond delay="0"/>
                                  </p:stCondLst>
                                  <p:childTnLst>
                                    <p:anim calcmode="lin" valueType="num">
                                      <p:cBhvr additive="base">
                                        <p:cTn id="578" dur="3000"/>
                                        <p:tgtEl>
                                          <p:spTgt spid="49"/>
                                        </p:tgtEl>
                                        <p:attrNameLst>
                                          <p:attrName>ppt_x</p:attrName>
                                        </p:attrNameLst>
                                      </p:cBhvr>
                                      <p:tavLst>
                                        <p:tav tm="0">
                                          <p:val>
                                            <p:strVal val="ppt_x"/>
                                          </p:val>
                                        </p:tav>
                                        <p:tav tm="100000">
                                          <p:val>
                                            <p:strVal val="ppt_x"/>
                                          </p:val>
                                        </p:tav>
                                      </p:tavLst>
                                    </p:anim>
                                    <p:anim calcmode="lin" valueType="num">
                                      <p:cBhvr additive="base">
                                        <p:cTn id="579" dur="3000"/>
                                        <p:tgtEl>
                                          <p:spTgt spid="49"/>
                                        </p:tgtEl>
                                        <p:attrNameLst>
                                          <p:attrName>ppt_y</p:attrName>
                                        </p:attrNameLst>
                                      </p:cBhvr>
                                      <p:tavLst>
                                        <p:tav tm="0">
                                          <p:val>
                                            <p:strVal val="ppt_y"/>
                                          </p:val>
                                        </p:tav>
                                        <p:tav tm="100000">
                                          <p:val>
                                            <p:strVal val="1+ppt_h/2"/>
                                          </p:val>
                                        </p:tav>
                                      </p:tavLst>
                                    </p:anim>
                                    <p:set>
                                      <p:cBhvr>
                                        <p:cTn id="580" dur="1" fill="hold">
                                          <p:stCondLst>
                                            <p:cond delay="2999"/>
                                          </p:stCondLst>
                                        </p:cTn>
                                        <p:tgtEl>
                                          <p:spTgt spid="49"/>
                                        </p:tgtEl>
                                        <p:attrNameLst>
                                          <p:attrName>style.visibility</p:attrName>
                                        </p:attrNameLst>
                                      </p:cBhvr>
                                      <p:to>
                                        <p:strVal val="hidden"/>
                                      </p:to>
                                    </p:set>
                                  </p:childTnLst>
                                </p:cTn>
                              </p:par>
                              <p:par>
                                <p:cTn id="581" presetID="2" presetClass="exit" presetSubtype="4" fill="hold" grpId="2" nodeType="withEffect">
                                  <p:stCondLst>
                                    <p:cond delay="0"/>
                                  </p:stCondLst>
                                  <p:childTnLst>
                                    <p:anim calcmode="lin" valueType="num">
                                      <p:cBhvr additive="base">
                                        <p:cTn id="582" dur="3000"/>
                                        <p:tgtEl>
                                          <p:spTgt spid="50"/>
                                        </p:tgtEl>
                                        <p:attrNameLst>
                                          <p:attrName>ppt_x</p:attrName>
                                        </p:attrNameLst>
                                      </p:cBhvr>
                                      <p:tavLst>
                                        <p:tav tm="0">
                                          <p:val>
                                            <p:strVal val="ppt_x"/>
                                          </p:val>
                                        </p:tav>
                                        <p:tav tm="100000">
                                          <p:val>
                                            <p:strVal val="ppt_x"/>
                                          </p:val>
                                        </p:tav>
                                      </p:tavLst>
                                    </p:anim>
                                    <p:anim calcmode="lin" valueType="num">
                                      <p:cBhvr additive="base">
                                        <p:cTn id="583" dur="3000"/>
                                        <p:tgtEl>
                                          <p:spTgt spid="50"/>
                                        </p:tgtEl>
                                        <p:attrNameLst>
                                          <p:attrName>ppt_y</p:attrName>
                                        </p:attrNameLst>
                                      </p:cBhvr>
                                      <p:tavLst>
                                        <p:tav tm="0">
                                          <p:val>
                                            <p:strVal val="ppt_y"/>
                                          </p:val>
                                        </p:tav>
                                        <p:tav tm="100000">
                                          <p:val>
                                            <p:strVal val="1+ppt_h/2"/>
                                          </p:val>
                                        </p:tav>
                                      </p:tavLst>
                                    </p:anim>
                                    <p:set>
                                      <p:cBhvr>
                                        <p:cTn id="584" dur="1" fill="hold">
                                          <p:stCondLst>
                                            <p:cond delay="2999"/>
                                          </p:stCondLst>
                                        </p:cTn>
                                        <p:tgtEl>
                                          <p:spTgt spid="50"/>
                                        </p:tgtEl>
                                        <p:attrNameLst>
                                          <p:attrName>style.visibility</p:attrName>
                                        </p:attrNameLst>
                                      </p:cBhvr>
                                      <p:to>
                                        <p:strVal val="hidden"/>
                                      </p:to>
                                    </p:set>
                                  </p:childTnLst>
                                </p:cTn>
                              </p:par>
                              <p:par>
                                <p:cTn id="585" presetID="2" presetClass="exit" presetSubtype="4" fill="hold" grpId="2" nodeType="withEffect">
                                  <p:stCondLst>
                                    <p:cond delay="0"/>
                                  </p:stCondLst>
                                  <p:childTnLst>
                                    <p:anim calcmode="lin" valueType="num">
                                      <p:cBhvr additive="base">
                                        <p:cTn id="586" dur="3000"/>
                                        <p:tgtEl>
                                          <p:spTgt spid="51"/>
                                        </p:tgtEl>
                                        <p:attrNameLst>
                                          <p:attrName>ppt_x</p:attrName>
                                        </p:attrNameLst>
                                      </p:cBhvr>
                                      <p:tavLst>
                                        <p:tav tm="0">
                                          <p:val>
                                            <p:strVal val="ppt_x"/>
                                          </p:val>
                                        </p:tav>
                                        <p:tav tm="100000">
                                          <p:val>
                                            <p:strVal val="ppt_x"/>
                                          </p:val>
                                        </p:tav>
                                      </p:tavLst>
                                    </p:anim>
                                    <p:anim calcmode="lin" valueType="num">
                                      <p:cBhvr additive="base">
                                        <p:cTn id="587" dur="3000"/>
                                        <p:tgtEl>
                                          <p:spTgt spid="51"/>
                                        </p:tgtEl>
                                        <p:attrNameLst>
                                          <p:attrName>ppt_y</p:attrName>
                                        </p:attrNameLst>
                                      </p:cBhvr>
                                      <p:tavLst>
                                        <p:tav tm="0">
                                          <p:val>
                                            <p:strVal val="ppt_y"/>
                                          </p:val>
                                        </p:tav>
                                        <p:tav tm="100000">
                                          <p:val>
                                            <p:strVal val="1+ppt_h/2"/>
                                          </p:val>
                                        </p:tav>
                                      </p:tavLst>
                                    </p:anim>
                                    <p:set>
                                      <p:cBhvr>
                                        <p:cTn id="588" dur="1" fill="hold">
                                          <p:stCondLst>
                                            <p:cond delay="2999"/>
                                          </p:stCondLst>
                                        </p:cTn>
                                        <p:tgtEl>
                                          <p:spTgt spid="51"/>
                                        </p:tgtEl>
                                        <p:attrNameLst>
                                          <p:attrName>style.visibility</p:attrName>
                                        </p:attrNameLst>
                                      </p:cBhvr>
                                      <p:to>
                                        <p:strVal val="hidden"/>
                                      </p:to>
                                    </p:set>
                                  </p:childTnLst>
                                </p:cTn>
                              </p:par>
                              <p:par>
                                <p:cTn id="589" presetID="2" presetClass="exit" presetSubtype="4" fill="hold" grpId="2" nodeType="withEffect">
                                  <p:stCondLst>
                                    <p:cond delay="0"/>
                                  </p:stCondLst>
                                  <p:childTnLst>
                                    <p:anim calcmode="lin" valueType="num">
                                      <p:cBhvr additive="base">
                                        <p:cTn id="590" dur="3000"/>
                                        <p:tgtEl>
                                          <p:spTgt spid="52"/>
                                        </p:tgtEl>
                                        <p:attrNameLst>
                                          <p:attrName>ppt_x</p:attrName>
                                        </p:attrNameLst>
                                      </p:cBhvr>
                                      <p:tavLst>
                                        <p:tav tm="0">
                                          <p:val>
                                            <p:strVal val="ppt_x"/>
                                          </p:val>
                                        </p:tav>
                                        <p:tav tm="100000">
                                          <p:val>
                                            <p:strVal val="ppt_x"/>
                                          </p:val>
                                        </p:tav>
                                      </p:tavLst>
                                    </p:anim>
                                    <p:anim calcmode="lin" valueType="num">
                                      <p:cBhvr additive="base">
                                        <p:cTn id="591" dur="3000"/>
                                        <p:tgtEl>
                                          <p:spTgt spid="52"/>
                                        </p:tgtEl>
                                        <p:attrNameLst>
                                          <p:attrName>ppt_y</p:attrName>
                                        </p:attrNameLst>
                                      </p:cBhvr>
                                      <p:tavLst>
                                        <p:tav tm="0">
                                          <p:val>
                                            <p:strVal val="ppt_y"/>
                                          </p:val>
                                        </p:tav>
                                        <p:tav tm="100000">
                                          <p:val>
                                            <p:strVal val="1+ppt_h/2"/>
                                          </p:val>
                                        </p:tav>
                                      </p:tavLst>
                                    </p:anim>
                                    <p:set>
                                      <p:cBhvr>
                                        <p:cTn id="592" dur="1" fill="hold">
                                          <p:stCondLst>
                                            <p:cond delay="2999"/>
                                          </p:stCondLst>
                                        </p:cTn>
                                        <p:tgtEl>
                                          <p:spTgt spid="52"/>
                                        </p:tgtEl>
                                        <p:attrNameLst>
                                          <p:attrName>style.visibility</p:attrName>
                                        </p:attrNameLst>
                                      </p:cBhvr>
                                      <p:to>
                                        <p:strVal val="hidden"/>
                                      </p:to>
                                    </p:set>
                                  </p:childTnLst>
                                </p:cTn>
                              </p:par>
                              <p:par>
                                <p:cTn id="593" presetID="2" presetClass="exit" presetSubtype="4" fill="hold" grpId="2" nodeType="withEffect">
                                  <p:stCondLst>
                                    <p:cond delay="0"/>
                                  </p:stCondLst>
                                  <p:childTnLst>
                                    <p:anim calcmode="lin" valueType="num">
                                      <p:cBhvr additive="base">
                                        <p:cTn id="594" dur="3000"/>
                                        <p:tgtEl>
                                          <p:spTgt spid="53"/>
                                        </p:tgtEl>
                                        <p:attrNameLst>
                                          <p:attrName>ppt_x</p:attrName>
                                        </p:attrNameLst>
                                      </p:cBhvr>
                                      <p:tavLst>
                                        <p:tav tm="0">
                                          <p:val>
                                            <p:strVal val="ppt_x"/>
                                          </p:val>
                                        </p:tav>
                                        <p:tav tm="100000">
                                          <p:val>
                                            <p:strVal val="ppt_x"/>
                                          </p:val>
                                        </p:tav>
                                      </p:tavLst>
                                    </p:anim>
                                    <p:anim calcmode="lin" valueType="num">
                                      <p:cBhvr additive="base">
                                        <p:cTn id="595" dur="3000"/>
                                        <p:tgtEl>
                                          <p:spTgt spid="53"/>
                                        </p:tgtEl>
                                        <p:attrNameLst>
                                          <p:attrName>ppt_y</p:attrName>
                                        </p:attrNameLst>
                                      </p:cBhvr>
                                      <p:tavLst>
                                        <p:tav tm="0">
                                          <p:val>
                                            <p:strVal val="ppt_y"/>
                                          </p:val>
                                        </p:tav>
                                        <p:tav tm="100000">
                                          <p:val>
                                            <p:strVal val="1+ppt_h/2"/>
                                          </p:val>
                                        </p:tav>
                                      </p:tavLst>
                                    </p:anim>
                                    <p:set>
                                      <p:cBhvr>
                                        <p:cTn id="596" dur="1" fill="hold">
                                          <p:stCondLst>
                                            <p:cond delay="2999"/>
                                          </p:stCondLst>
                                        </p:cTn>
                                        <p:tgtEl>
                                          <p:spTgt spid="53"/>
                                        </p:tgtEl>
                                        <p:attrNameLst>
                                          <p:attrName>style.visibility</p:attrName>
                                        </p:attrNameLst>
                                      </p:cBhvr>
                                      <p:to>
                                        <p:strVal val="hidden"/>
                                      </p:to>
                                    </p:set>
                                  </p:childTnLst>
                                </p:cTn>
                              </p:par>
                              <p:par>
                                <p:cTn id="597" presetID="2" presetClass="exit" presetSubtype="4" fill="hold" grpId="2" nodeType="withEffect">
                                  <p:stCondLst>
                                    <p:cond delay="0"/>
                                  </p:stCondLst>
                                  <p:childTnLst>
                                    <p:anim calcmode="lin" valueType="num">
                                      <p:cBhvr additive="base">
                                        <p:cTn id="598" dur="3000"/>
                                        <p:tgtEl>
                                          <p:spTgt spid="54"/>
                                        </p:tgtEl>
                                        <p:attrNameLst>
                                          <p:attrName>ppt_x</p:attrName>
                                        </p:attrNameLst>
                                      </p:cBhvr>
                                      <p:tavLst>
                                        <p:tav tm="0">
                                          <p:val>
                                            <p:strVal val="ppt_x"/>
                                          </p:val>
                                        </p:tav>
                                        <p:tav tm="100000">
                                          <p:val>
                                            <p:strVal val="ppt_x"/>
                                          </p:val>
                                        </p:tav>
                                      </p:tavLst>
                                    </p:anim>
                                    <p:anim calcmode="lin" valueType="num">
                                      <p:cBhvr additive="base">
                                        <p:cTn id="599" dur="3000"/>
                                        <p:tgtEl>
                                          <p:spTgt spid="54"/>
                                        </p:tgtEl>
                                        <p:attrNameLst>
                                          <p:attrName>ppt_y</p:attrName>
                                        </p:attrNameLst>
                                      </p:cBhvr>
                                      <p:tavLst>
                                        <p:tav tm="0">
                                          <p:val>
                                            <p:strVal val="ppt_y"/>
                                          </p:val>
                                        </p:tav>
                                        <p:tav tm="100000">
                                          <p:val>
                                            <p:strVal val="1+ppt_h/2"/>
                                          </p:val>
                                        </p:tav>
                                      </p:tavLst>
                                    </p:anim>
                                    <p:set>
                                      <p:cBhvr>
                                        <p:cTn id="600" dur="1" fill="hold">
                                          <p:stCondLst>
                                            <p:cond delay="2999"/>
                                          </p:stCondLst>
                                        </p:cTn>
                                        <p:tgtEl>
                                          <p:spTgt spid="54"/>
                                        </p:tgtEl>
                                        <p:attrNameLst>
                                          <p:attrName>style.visibility</p:attrName>
                                        </p:attrNameLst>
                                      </p:cBhvr>
                                      <p:to>
                                        <p:strVal val="hidden"/>
                                      </p:to>
                                    </p:set>
                                  </p:childTnLst>
                                </p:cTn>
                              </p:par>
                              <p:par>
                                <p:cTn id="601" presetID="2" presetClass="exit" presetSubtype="4" fill="hold" grpId="2" nodeType="withEffect">
                                  <p:stCondLst>
                                    <p:cond delay="0"/>
                                  </p:stCondLst>
                                  <p:childTnLst>
                                    <p:anim calcmode="lin" valueType="num">
                                      <p:cBhvr additive="base">
                                        <p:cTn id="602" dur="3000"/>
                                        <p:tgtEl>
                                          <p:spTgt spid="55"/>
                                        </p:tgtEl>
                                        <p:attrNameLst>
                                          <p:attrName>ppt_x</p:attrName>
                                        </p:attrNameLst>
                                      </p:cBhvr>
                                      <p:tavLst>
                                        <p:tav tm="0">
                                          <p:val>
                                            <p:strVal val="ppt_x"/>
                                          </p:val>
                                        </p:tav>
                                        <p:tav tm="100000">
                                          <p:val>
                                            <p:strVal val="ppt_x"/>
                                          </p:val>
                                        </p:tav>
                                      </p:tavLst>
                                    </p:anim>
                                    <p:anim calcmode="lin" valueType="num">
                                      <p:cBhvr additive="base">
                                        <p:cTn id="603" dur="3000"/>
                                        <p:tgtEl>
                                          <p:spTgt spid="55"/>
                                        </p:tgtEl>
                                        <p:attrNameLst>
                                          <p:attrName>ppt_y</p:attrName>
                                        </p:attrNameLst>
                                      </p:cBhvr>
                                      <p:tavLst>
                                        <p:tav tm="0">
                                          <p:val>
                                            <p:strVal val="ppt_y"/>
                                          </p:val>
                                        </p:tav>
                                        <p:tav tm="100000">
                                          <p:val>
                                            <p:strVal val="1+ppt_h/2"/>
                                          </p:val>
                                        </p:tav>
                                      </p:tavLst>
                                    </p:anim>
                                    <p:set>
                                      <p:cBhvr>
                                        <p:cTn id="604" dur="1" fill="hold">
                                          <p:stCondLst>
                                            <p:cond delay="2999"/>
                                          </p:stCondLst>
                                        </p:cTn>
                                        <p:tgtEl>
                                          <p:spTgt spid="55"/>
                                        </p:tgtEl>
                                        <p:attrNameLst>
                                          <p:attrName>style.visibility</p:attrName>
                                        </p:attrNameLst>
                                      </p:cBhvr>
                                      <p:to>
                                        <p:strVal val="hidden"/>
                                      </p:to>
                                    </p:set>
                                  </p:childTnLst>
                                </p:cTn>
                              </p:par>
                              <p:par>
                                <p:cTn id="605" presetID="2" presetClass="exit" presetSubtype="4" fill="hold" grpId="2" nodeType="withEffect">
                                  <p:stCondLst>
                                    <p:cond delay="0"/>
                                  </p:stCondLst>
                                  <p:childTnLst>
                                    <p:anim calcmode="lin" valueType="num">
                                      <p:cBhvr additive="base">
                                        <p:cTn id="606" dur="3000"/>
                                        <p:tgtEl>
                                          <p:spTgt spid="56"/>
                                        </p:tgtEl>
                                        <p:attrNameLst>
                                          <p:attrName>ppt_x</p:attrName>
                                        </p:attrNameLst>
                                      </p:cBhvr>
                                      <p:tavLst>
                                        <p:tav tm="0">
                                          <p:val>
                                            <p:strVal val="ppt_x"/>
                                          </p:val>
                                        </p:tav>
                                        <p:tav tm="100000">
                                          <p:val>
                                            <p:strVal val="ppt_x"/>
                                          </p:val>
                                        </p:tav>
                                      </p:tavLst>
                                    </p:anim>
                                    <p:anim calcmode="lin" valueType="num">
                                      <p:cBhvr additive="base">
                                        <p:cTn id="607" dur="3000"/>
                                        <p:tgtEl>
                                          <p:spTgt spid="56"/>
                                        </p:tgtEl>
                                        <p:attrNameLst>
                                          <p:attrName>ppt_y</p:attrName>
                                        </p:attrNameLst>
                                      </p:cBhvr>
                                      <p:tavLst>
                                        <p:tav tm="0">
                                          <p:val>
                                            <p:strVal val="ppt_y"/>
                                          </p:val>
                                        </p:tav>
                                        <p:tav tm="100000">
                                          <p:val>
                                            <p:strVal val="1+ppt_h/2"/>
                                          </p:val>
                                        </p:tav>
                                      </p:tavLst>
                                    </p:anim>
                                    <p:set>
                                      <p:cBhvr>
                                        <p:cTn id="608" dur="1" fill="hold">
                                          <p:stCondLst>
                                            <p:cond delay="2999"/>
                                          </p:stCondLst>
                                        </p:cTn>
                                        <p:tgtEl>
                                          <p:spTgt spid="56"/>
                                        </p:tgtEl>
                                        <p:attrNameLst>
                                          <p:attrName>style.visibility</p:attrName>
                                        </p:attrNameLst>
                                      </p:cBhvr>
                                      <p:to>
                                        <p:strVal val="hidden"/>
                                      </p:to>
                                    </p:set>
                                  </p:childTnLst>
                                </p:cTn>
                              </p:par>
                              <p:par>
                                <p:cTn id="609" presetID="2" presetClass="exit" presetSubtype="4" fill="hold" grpId="2" nodeType="withEffect">
                                  <p:stCondLst>
                                    <p:cond delay="0"/>
                                  </p:stCondLst>
                                  <p:childTnLst>
                                    <p:anim calcmode="lin" valueType="num">
                                      <p:cBhvr additive="base">
                                        <p:cTn id="610" dur="3000"/>
                                        <p:tgtEl>
                                          <p:spTgt spid="57"/>
                                        </p:tgtEl>
                                        <p:attrNameLst>
                                          <p:attrName>ppt_x</p:attrName>
                                        </p:attrNameLst>
                                      </p:cBhvr>
                                      <p:tavLst>
                                        <p:tav tm="0">
                                          <p:val>
                                            <p:strVal val="ppt_x"/>
                                          </p:val>
                                        </p:tav>
                                        <p:tav tm="100000">
                                          <p:val>
                                            <p:strVal val="ppt_x"/>
                                          </p:val>
                                        </p:tav>
                                      </p:tavLst>
                                    </p:anim>
                                    <p:anim calcmode="lin" valueType="num">
                                      <p:cBhvr additive="base">
                                        <p:cTn id="611" dur="3000"/>
                                        <p:tgtEl>
                                          <p:spTgt spid="57"/>
                                        </p:tgtEl>
                                        <p:attrNameLst>
                                          <p:attrName>ppt_y</p:attrName>
                                        </p:attrNameLst>
                                      </p:cBhvr>
                                      <p:tavLst>
                                        <p:tav tm="0">
                                          <p:val>
                                            <p:strVal val="ppt_y"/>
                                          </p:val>
                                        </p:tav>
                                        <p:tav tm="100000">
                                          <p:val>
                                            <p:strVal val="1+ppt_h/2"/>
                                          </p:val>
                                        </p:tav>
                                      </p:tavLst>
                                    </p:anim>
                                    <p:set>
                                      <p:cBhvr>
                                        <p:cTn id="612" dur="1" fill="hold">
                                          <p:stCondLst>
                                            <p:cond delay="2999"/>
                                          </p:stCondLst>
                                        </p:cTn>
                                        <p:tgtEl>
                                          <p:spTgt spid="57"/>
                                        </p:tgtEl>
                                        <p:attrNameLst>
                                          <p:attrName>style.visibility</p:attrName>
                                        </p:attrNameLst>
                                      </p:cBhvr>
                                      <p:to>
                                        <p:strVal val="hidden"/>
                                      </p:to>
                                    </p:set>
                                  </p:childTnLst>
                                </p:cTn>
                              </p:par>
                              <p:par>
                                <p:cTn id="613" presetID="2" presetClass="exit" presetSubtype="4" fill="hold" grpId="2" nodeType="withEffect">
                                  <p:stCondLst>
                                    <p:cond delay="0"/>
                                  </p:stCondLst>
                                  <p:childTnLst>
                                    <p:anim calcmode="lin" valueType="num">
                                      <p:cBhvr additive="base">
                                        <p:cTn id="614" dur="3000"/>
                                        <p:tgtEl>
                                          <p:spTgt spid="58"/>
                                        </p:tgtEl>
                                        <p:attrNameLst>
                                          <p:attrName>ppt_x</p:attrName>
                                        </p:attrNameLst>
                                      </p:cBhvr>
                                      <p:tavLst>
                                        <p:tav tm="0">
                                          <p:val>
                                            <p:strVal val="ppt_x"/>
                                          </p:val>
                                        </p:tav>
                                        <p:tav tm="100000">
                                          <p:val>
                                            <p:strVal val="ppt_x"/>
                                          </p:val>
                                        </p:tav>
                                      </p:tavLst>
                                    </p:anim>
                                    <p:anim calcmode="lin" valueType="num">
                                      <p:cBhvr additive="base">
                                        <p:cTn id="615" dur="3000"/>
                                        <p:tgtEl>
                                          <p:spTgt spid="58"/>
                                        </p:tgtEl>
                                        <p:attrNameLst>
                                          <p:attrName>ppt_y</p:attrName>
                                        </p:attrNameLst>
                                      </p:cBhvr>
                                      <p:tavLst>
                                        <p:tav tm="0">
                                          <p:val>
                                            <p:strVal val="ppt_y"/>
                                          </p:val>
                                        </p:tav>
                                        <p:tav tm="100000">
                                          <p:val>
                                            <p:strVal val="1+ppt_h/2"/>
                                          </p:val>
                                        </p:tav>
                                      </p:tavLst>
                                    </p:anim>
                                    <p:set>
                                      <p:cBhvr>
                                        <p:cTn id="616" dur="1" fill="hold">
                                          <p:stCondLst>
                                            <p:cond delay="2999"/>
                                          </p:stCondLst>
                                        </p:cTn>
                                        <p:tgtEl>
                                          <p:spTgt spid="58"/>
                                        </p:tgtEl>
                                        <p:attrNameLst>
                                          <p:attrName>style.visibility</p:attrName>
                                        </p:attrNameLst>
                                      </p:cBhvr>
                                      <p:to>
                                        <p:strVal val="hidden"/>
                                      </p:to>
                                    </p:set>
                                  </p:childTnLst>
                                </p:cTn>
                              </p:par>
                              <p:par>
                                <p:cTn id="617" presetID="2" presetClass="exit" presetSubtype="4" fill="hold" grpId="2" nodeType="withEffect">
                                  <p:stCondLst>
                                    <p:cond delay="0"/>
                                  </p:stCondLst>
                                  <p:childTnLst>
                                    <p:anim calcmode="lin" valueType="num">
                                      <p:cBhvr additive="base">
                                        <p:cTn id="618" dur="3000"/>
                                        <p:tgtEl>
                                          <p:spTgt spid="59"/>
                                        </p:tgtEl>
                                        <p:attrNameLst>
                                          <p:attrName>ppt_x</p:attrName>
                                        </p:attrNameLst>
                                      </p:cBhvr>
                                      <p:tavLst>
                                        <p:tav tm="0">
                                          <p:val>
                                            <p:strVal val="ppt_x"/>
                                          </p:val>
                                        </p:tav>
                                        <p:tav tm="100000">
                                          <p:val>
                                            <p:strVal val="ppt_x"/>
                                          </p:val>
                                        </p:tav>
                                      </p:tavLst>
                                    </p:anim>
                                    <p:anim calcmode="lin" valueType="num">
                                      <p:cBhvr additive="base">
                                        <p:cTn id="619" dur="3000"/>
                                        <p:tgtEl>
                                          <p:spTgt spid="59"/>
                                        </p:tgtEl>
                                        <p:attrNameLst>
                                          <p:attrName>ppt_y</p:attrName>
                                        </p:attrNameLst>
                                      </p:cBhvr>
                                      <p:tavLst>
                                        <p:tav tm="0">
                                          <p:val>
                                            <p:strVal val="ppt_y"/>
                                          </p:val>
                                        </p:tav>
                                        <p:tav tm="100000">
                                          <p:val>
                                            <p:strVal val="1+ppt_h/2"/>
                                          </p:val>
                                        </p:tav>
                                      </p:tavLst>
                                    </p:anim>
                                    <p:set>
                                      <p:cBhvr>
                                        <p:cTn id="620" dur="1" fill="hold">
                                          <p:stCondLst>
                                            <p:cond delay="2999"/>
                                          </p:stCondLst>
                                        </p:cTn>
                                        <p:tgtEl>
                                          <p:spTgt spid="59"/>
                                        </p:tgtEl>
                                        <p:attrNameLst>
                                          <p:attrName>style.visibility</p:attrName>
                                        </p:attrNameLst>
                                      </p:cBhvr>
                                      <p:to>
                                        <p:strVal val="hidden"/>
                                      </p:to>
                                    </p:set>
                                  </p:childTnLst>
                                </p:cTn>
                              </p:par>
                              <p:par>
                                <p:cTn id="621" presetID="2" presetClass="exit" presetSubtype="4" fill="hold" grpId="2" nodeType="withEffect">
                                  <p:stCondLst>
                                    <p:cond delay="0"/>
                                  </p:stCondLst>
                                  <p:childTnLst>
                                    <p:anim calcmode="lin" valueType="num">
                                      <p:cBhvr additive="base">
                                        <p:cTn id="622" dur="3000"/>
                                        <p:tgtEl>
                                          <p:spTgt spid="60"/>
                                        </p:tgtEl>
                                        <p:attrNameLst>
                                          <p:attrName>ppt_x</p:attrName>
                                        </p:attrNameLst>
                                      </p:cBhvr>
                                      <p:tavLst>
                                        <p:tav tm="0">
                                          <p:val>
                                            <p:strVal val="ppt_x"/>
                                          </p:val>
                                        </p:tav>
                                        <p:tav tm="100000">
                                          <p:val>
                                            <p:strVal val="ppt_x"/>
                                          </p:val>
                                        </p:tav>
                                      </p:tavLst>
                                    </p:anim>
                                    <p:anim calcmode="lin" valueType="num">
                                      <p:cBhvr additive="base">
                                        <p:cTn id="623" dur="3000"/>
                                        <p:tgtEl>
                                          <p:spTgt spid="60"/>
                                        </p:tgtEl>
                                        <p:attrNameLst>
                                          <p:attrName>ppt_y</p:attrName>
                                        </p:attrNameLst>
                                      </p:cBhvr>
                                      <p:tavLst>
                                        <p:tav tm="0">
                                          <p:val>
                                            <p:strVal val="ppt_y"/>
                                          </p:val>
                                        </p:tav>
                                        <p:tav tm="100000">
                                          <p:val>
                                            <p:strVal val="1+ppt_h/2"/>
                                          </p:val>
                                        </p:tav>
                                      </p:tavLst>
                                    </p:anim>
                                    <p:set>
                                      <p:cBhvr>
                                        <p:cTn id="624" dur="1" fill="hold">
                                          <p:stCondLst>
                                            <p:cond delay="2999"/>
                                          </p:stCondLst>
                                        </p:cTn>
                                        <p:tgtEl>
                                          <p:spTgt spid="60"/>
                                        </p:tgtEl>
                                        <p:attrNameLst>
                                          <p:attrName>style.visibility</p:attrName>
                                        </p:attrNameLst>
                                      </p:cBhvr>
                                      <p:to>
                                        <p:strVal val="hidden"/>
                                      </p:to>
                                    </p:set>
                                  </p:childTnLst>
                                </p:cTn>
                              </p:par>
                              <p:par>
                                <p:cTn id="625" presetID="2" presetClass="exit" presetSubtype="4" fill="hold" grpId="2" nodeType="withEffect">
                                  <p:stCondLst>
                                    <p:cond delay="0"/>
                                  </p:stCondLst>
                                  <p:childTnLst>
                                    <p:anim calcmode="lin" valueType="num">
                                      <p:cBhvr additive="base">
                                        <p:cTn id="626" dur="3000"/>
                                        <p:tgtEl>
                                          <p:spTgt spid="61"/>
                                        </p:tgtEl>
                                        <p:attrNameLst>
                                          <p:attrName>ppt_x</p:attrName>
                                        </p:attrNameLst>
                                      </p:cBhvr>
                                      <p:tavLst>
                                        <p:tav tm="0">
                                          <p:val>
                                            <p:strVal val="ppt_x"/>
                                          </p:val>
                                        </p:tav>
                                        <p:tav tm="100000">
                                          <p:val>
                                            <p:strVal val="ppt_x"/>
                                          </p:val>
                                        </p:tav>
                                      </p:tavLst>
                                    </p:anim>
                                    <p:anim calcmode="lin" valueType="num">
                                      <p:cBhvr additive="base">
                                        <p:cTn id="627" dur="3000"/>
                                        <p:tgtEl>
                                          <p:spTgt spid="61"/>
                                        </p:tgtEl>
                                        <p:attrNameLst>
                                          <p:attrName>ppt_y</p:attrName>
                                        </p:attrNameLst>
                                      </p:cBhvr>
                                      <p:tavLst>
                                        <p:tav tm="0">
                                          <p:val>
                                            <p:strVal val="ppt_y"/>
                                          </p:val>
                                        </p:tav>
                                        <p:tav tm="100000">
                                          <p:val>
                                            <p:strVal val="1+ppt_h/2"/>
                                          </p:val>
                                        </p:tav>
                                      </p:tavLst>
                                    </p:anim>
                                    <p:set>
                                      <p:cBhvr>
                                        <p:cTn id="628" dur="1" fill="hold">
                                          <p:stCondLst>
                                            <p:cond delay="2999"/>
                                          </p:stCondLst>
                                        </p:cTn>
                                        <p:tgtEl>
                                          <p:spTgt spid="61"/>
                                        </p:tgtEl>
                                        <p:attrNameLst>
                                          <p:attrName>style.visibility</p:attrName>
                                        </p:attrNameLst>
                                      </p:cBhvr>
                                      <p:to>
                                        <p:strVal val="hidden"/>
                                      </p:to>
                                    </p:set>
                                  </p:childTnLst>
                                </p:cTn>
                              </p:par>
                              <p:par>
                                <p:cTn id="629" presetID="2" presetClass="exit" presetSubtype="4" fill="hold" grpId="2" nodeType="withEffect">
                                  <p:stCondLst>
                                    <p:cond delay="0"/>
                                  </p:stCondLst>
                                  <p:childTnLst>
                                    <p:anim calcmode="lin" valueType="num">
                                      <p:cBhvr additive="base">
                                        <p:cTn id="630" dur="3000"/>
                                        <p:tgtEl>
                                          <p:spTgt spid="62"/>
                                        </p:tgtEl>
                                        <p:attrNameLst>
                                          <p:attrName>ppt_x</p:attrName>
                                        </p:attrNameLst>
                                      </p:cBhvr>
                                      <p:tavLst>
                                        <p:tav tm="0">
                                          <p:val>
                                            <p:strVal val="ppt_x"/>
                                          </p:val>
                                        </p:tav>
                                        <p:tav tm="100000">
                                          <p:val>
                                            <p:strVal val="ppt_x"/>
                                          </p:val>
                                        </p:tav>
                                      </p:tavLst>
                                    </p:anim>
                                    <p:anim calcmode="lin" valueType="num">
                                      <p:cBhvr additive="base">
                                        <p:cTn id="631" dur="3000"/>
                                        <p:tgtEl>
                                          <p:spTgt spid="62"/>
                                        </p:tgtEl>
                                        <p:attrNameLst>
                                          <p:attrName>ppt_y</p:attrName>
                                        </p:attrNameLst>
                                      </p:cBhvr>
                                      <p:tavLst>
                                        <p:tav tm="0">
                                          <p:val>
                                            <p:strVal val="ppt_y"/>
                                          </p:val>
                                        </p:tav>
                                        <p:tav tm="100000">
                                          <p:val>
                                            <p:strVal val="1+ppt_h/2"/>
                                          </p:val>
                                        </p:tav>
                                      </p:tavLst>
                                    </p:anim>
                                    <p:set>
                                      <p:cBhvr>
                                        <p:cTn id="632" dur="1" fill="hold">
                                          <p:stCondLst>
                                            <p:cond delay="2999"/>
                                          </p:stCondLst>
                                        </p:cTn>
                                        <p:tgtEl>
                                          <p:spTgt spid="62"/>
                                        </p:tgtEl>
                                        <p:attrNameLst>
                                          <p:attrName>style.visibility</p:attrName>
                                        </p:attrNameLst>
                                      </p:cBhvr>
                                      <p:to>
                                        <p:strVal val="hidden"/>
                                      </p:to>
                                    </p:set>
                                  </p:childTnLst>
                                </p:cTn>
                              </p:par>
                              <p:par>
                                <p:cTn id="633" presetID="2" presetClass="exit" presetSubtype="4" fill="hold" grpId="2" nodeType="withEffect">
                                  <p:stCondLst>
                                    <p:cond delay="0"/>
                                  </p:stCondLst>
                                  <p:childTnLst>
                                    <p:anim calcmode="lin" valueType="num">
                                      <p:cBhvr additive="base">
                                        <p:cTn id="634" dur="3000"/>
                                        <p:tgtEl>
                                          <p:spTgt spid="63"/>
                                        </p:tgtEl>
                                        <p:attrNameLst>
                                          <p:attrName>ppt_x</p:attrName>
                                        </p:attrNameLst>
                                      </p:cBhvr>
                                      <p:tavLst>
                                        <p:tav tm="0">
                                          <p:val>
                                            <p:strVal val="ppt_x"/>
                                          </p:val>
                                        </p:tav>
                                        <p:tav tm="100000">
                                          <p:val>
                                            <p:strVal val="ppt_x"/>
                                          </p:val>
                                        </p:tav>
                                      </p:tavLst>
                                    </p:anim>
                                    <p:anim calcmode="lin" valueType="num">
                                      <p:cBhvr additive="base">
                                        <p:cTn id="635" dur="3000"/>
                                        <p:tgtEl>
                                          <p:spTgt spid="63"/>
                                        </p:tgtEl>
                                        <p:attrNameLst>
                                          <p:attrName>ppt_y</p:attrName>
                                        </p:attrNameLst>
                                      </p:cBhvr>
                                      <p:tavLst>
                                        <p:tav tm="0">
                                          <p:val>
                                            <p:strVal val="ppt_y"/>
                                          </p:val>
                                        </p:tav>
                                        <p:tav tm="100000">
                                          <p:val>
                                            <p:strVal val="1+ppt_h/2"/>
                                          </p:val>
                                        </p:tav>
                                      </p:tavLst>
                                    </p:anim>
                                    <p:set>
                                      <p:cBhvr>
                                        <p:cTn id="636" dur="1" fill="hold">
                                          <p:stCondLst>
                                            <p:cond delay="2999"/>
                                          </p:stCondLst>
                                        </p:cTn>
                                        <p:tgtEl>
                                          <p:spTgt spid="63"/>
                                        </p:tgtEl>
                                        <p:attrNameLst>
                                          <p:attrName>style.visibility</p:attrName>
                                        </p:attrNameLst>
                                      </p:cBhvr>
                                      <p:to>
                                        <p:strVal val="hidden"/>
                                      </p:to>
                                    </p:set>
                                  </p:childTnLst>
                                </p:cTn>
                              </p:par>
                              <p:par>
                                <p:cTn id="637" presetID="2" presetClass="exit" presetSubtype="4" fill="hold" grpId="2" nodeType="withEffect">
                                  <p:stCondLst>
                                    <p:cond delay="0"/>
                                  </p:stCondLst>
                                  <p:childTnLst>
                                    <p:anim calcmode="lin" valueType="num">
                                      <p:cBhvr additive="base">
                                        <p:cTn id="638" dur="3000"/>
                                        <p:tgtEl>
                                          <p:spTgt spid="64"/>
                                        </p:tgtEl>
                                        <p:attrNameLst>
                                          <p:attrName>ppt_x</p:attrName>
                                        </p:attrNameLst>
                                      </p:cBhvr>
                                      <p:tavLst>
                                        <p:tav tm="0">
                                          <p:val>
                                            <p:strVal val="ppt_x"/>
                                          </p:val>
                                        </p:tav>
                                        <p:tav tm="100000">
                                          <p:val>
                                            <p:strVal val="ppt_x"/>
                                          </p:val>
                                        </p:tav>
                                      </p:tavLst>
                                    </p:anim>
                                    <p:anim calcmode="lin" valueType="num">
                                      <p:cBhvr additive="base">
                                        <p:cTn id="639" dur="3000"/>
                                        <p:tgtEl>
                                          <p:spTgt spid="64"/>
                                        </p:tgtEl>
                                        <p:attrNameLst>
                                          <p:attrName>ppt_y</p:attrName>
                                        </p:attrNameLst>
                                      </p:cBhvr>
                                      <p:tavLst>
                                        <p:tav tm="0">
                                          <p:val>
                                            <p:strVal val="ppt_y"/>
                                          </p:val>
                                        </p:tav>
                                        <p:tav tm="100000">
                                          <p:val>
                                            <p:strVal val="1+ppt_h/2"/>
                                          </p:val>
                                        </p:tav>
                                      </p:tavLst>
                                    </p:anim>
                                    <p:set>
                                      <p:cBhvr>
                                        <p:cTn id="640" dur="1" fill="hold">
                                          <p:stCondLst>
                                            <p:cond delay="2999"/>
                                          </p:stCondLst>
                                        </p:cTn>
                                        <p:tgtEl>
                                          <p:spTgt spid="64"/>
                                        </p:tgtEl>
                                        <p:attrNameLst>
                                          <p:attrName>style.visibility</p:attrName>
                                        </p:attrNameLst>
                                      </p:cBhvr>
                                      <p:to>
                                        <p:strVal val="hidden"/>
                                      </p:to>
                                    </p:set>
                                  </p:childTnLst>
                                </p:cTn>
                              </p:par>
                              <p:par>
                                <p:cTn id="641" presetID="2" presetClass="exit" presetSubtype="4" fill="hold" grpId="2" nodeType="withEffect">
                                  <p:stCondLst>
                                    <p:cond delay="0"/>
                                  </p:stCondLst>
                                  <p:childTnLst>
                                    <p:anim calcmode="lin" valueType="num">
                                      <p:cBhvr additive="base">
                                        <p:cTn id="642" dur="3000"/>
                                        <p:tgtEl>
                                          <p:spTgt spid="65"/>
                                        </p:tgtEl>
                                        <p:attrNameLst>
                                          <p:attrName>ppt_x</p:attrName>
                                        </p:attrNameLst>
                                      </p:cBhvr>
                                      <p:tavLst>
                                        <p:tav tm="0">
                                          <p:val>
                                            <p:strVal val="ppt_x"/>
                                          </p:val>
                                        </p:tav>
                                        <p:tav tm="100000">
                                          <p:val>
                                            <p:strVal val="ppt_x"/>
                                          </p:val>
                                        </p:tav>
                                      </p:tavLst>
                                    </p:anim>
                                    <p:anim calcmode="lin" valueType="num">
                                      <p:cBhvr additive="base">
                                        <p:cTn id="643" dur="3000"/>
                                        <p:tgtEl>
                                          <p:spTgt spid="65"/>
                                        </p:tgtEl>
                                        <p:attrNameLst>
                                          <p:attrName>ppt_y</p:attrName>
                                        </p:attrNameLst>
                                      </p:cBhvr>
                                      <p:tavLst>
                                        <p:tav tm="0">
                                          <p:val>
                                            <p:strVal val="ppt_y"/>
                                          </p:val>
                                        </p:tav>
                                        <p:tav tm="100000">
                                          <p:val>
                                            <p:strVal val="1+ppt_h/2"/>
                                          </p:val>
                                        </p:tav>
                                      </p:tavLst>
                                    </p:anim>
                                    <p:set>
                                      <p:cBhvr>
                                        <p:cTn id="644" dur="1" fill="hold">
                                          <p:stCondLst>
                                            <p:cond delay="2999"/>
                                          </p:stCondLst>
                                        </p:cTn>
                                        <p:tgtEl>
                                          <p:spTgt spid="65"/>
                                        </p:tgtEl>
                                        <p:attrNameLst>
                                          <p:attrName>style.visibility</p:attrName>
                                        </p:attrNameLst>
                                      </p:cBhvr>
                                      <p:to>
                                        <p:strVal val="hidden"/>
                                      </p:to>
                                    </p:set>
                                  </p:childTnLst>
                                </p:cTn>
                              </p:par>
                              <p:par>
                                <p:cTn id="645" presetID="2" presetClass="exit" presetSubtype="4" fill="hold" grpId="2" nodeType="withEffect">
                                  <p:stCondLst>
                                    <p:cond delay="0"/>
                                  </p:stCondLst>
                                  <p:childTnLst>
                                    <p:anim calcmode="lin" valueType="num">
                                      <p:cBhvr additive="base">
                                        <p:cTn id="646" dur="3000"/>
                                        <p:tgtEl>
                                          <p:spTgt spid="66"/>
                                        </p:tgtEl>
                                        <p:attrNameLst>
                                          <p:attrName>ppt_x</p:attrName>
                                        </p:attrNameLst>
                                      </p:cBhvr>
                                      <p:tavLst>
                                        <p:tav tm="0">
                                          <p:val>
                                            <p:strVal val="ppt_x"/>
                                          </p:val>
                                        </p:tav>
                                        <p:tav tm="100000">
                                          <p:val>
                                            <p:strVal val="ppt_x"/>
                                          </p:val>
                                        </p:tav>
                                      </p:tavLst>
                                    </p:anim>
                                    <p:anim calcmode="lin" valueType="num">
                                      <p:cBhvr additive="base">
                                        <p:cTn id="647" dur="3000"/>
                                        <p:tgtEl>
                                          <p:spTgt spid="66"/>
                                        </p:tgtEl>
                                        <p:attrNameLst>
                                          <p:attrName>ppt_y</p:attrName>
                                        </p:attrNameLst>
                                      </p:cBhvr>
                                      <p:tavLst>
                                        <p:tav tm="0">
                                          <p:val>
                                            <p:strVal val="ppt_y"/>
                                          </p:val>
                                        </p:tav>
                                        <p:tav tm="100000">
                                          <p:val>
                                            <p:strVal val="1+ppt_h/2"/>
                                          </p:val>
                                        </p:tav>
                                      </p:tavLst>
                                    </p:anim>
                                    <p:set>
                                      <p:cBhvr>
                                        <p:cTn id="648" dur="1" fill="hold">
                                          <p:stCondLst>
                                            <p:cond delay="2999"/>
                                          </p:stCondLst>
                                        </p:cTn>
                                        <p:tgtEl>
                                          <p:spTgt spid="66"/>
                                        </p:tgtEl>
                                        <p:attrNameLst>
                                          <p:attrName>style.visibility</p:attrName>
                                        </p:attrNameLst>
                                      </p:cBhvr>
                                      <p:to>
                                        <p:strVal val="hidden"/>
                                      </p:to>
                                    </p:set>
                                  </p:childTnLst>
                                </p:cTn>
                              </p:par>
                              <p:par>
                                <p:cTn id="649" presetID="2" presetClass="exit" presetSubtype="6" fill="hold" grpId="3" nodeType="withEffect">
                                  <p:stCondLst>
                                    <p:cond delay="0"/>
                                  </p:stCondLst>
                                  <p:childTnLst>
                                    <p:anim calcmode="lin" valueType="num">
                                      <p:cBhvr additive="base">
                                        <p:cTn id="650" dur="3000"/>
                                        <p:tgtEl>
                                          <p:spTgt spid="8"/>
                                        </p:tgtEl>
                                        <p:attrNameLst>
                                          <p:attrName>ppt_x</p:attrName>
                                        </p:attrNameLst>
                                      </p:cBhvr>
                                      <p:tavLst>
                                        <p:tav tm="0">
                                          <p:val>
                                            <p:strVal val="ppt_x"/>
                                          </p:val>
                                        </p:tav>
                                        <p:tav tm="100000">
                                          <p:val>
                                            <p:strVal val="1+ppt_w/2"/>
                                          </p:val>
                                        </p:tav>
                                      </p:tavLst>
                                    </p:anim>
                                    <p:anim calcmode="lin" valueType="num">
                                      <p:cBhvr additive="base">
                                        <p:cTn id="651" dur="3000"/>
                                        <p:tgtEl>
                                          <p:spTgt spid="8"/>
                                        </p:tgtEl>
                                        <p:attrNameLst>
                                          <p:attrName>ppt_y</p:attrName>
                                        </p:attrNameLst>
                                      </p:cBhvr>
                                      <p:tavLst>
                                        <p:tav tm="0">
                                          <p:val>
                                            <p:strVal val="ppt_y"/>
                                          </p:val>
                                        </p:tav>
                                        <p:tav tm="100000">
                                          <p:val>
                                            <p:strVal val="1+ppt_h/2"/>
                                          </p:val>
                                        </p:tav>
                                      </p:tavLst>
                                    </p:anim>
                                    <p:set>
                                      <p:cBhvr>
                                        <p:cTn id="652" dur="1" fill="hold">
                                          <p:stCondLst>
                                            <p:cond delay="2999"/>
                                          </p:stCondLst>
                                        </p:cTn>
                                        <p:tgtEl>
                                          <p:spTgt spid="8"/>
                                        </p:tgtEl>
                                        <p:attrNameLst>
                                          <p:attrName>style.visibility</p:attrName>
                                        </p:attrNameLst>
                                      </p:cBhvr>
                                      <p:to>
                                        <p:strVal val="hidden"/>
                                      </p:to>
                                    </p:set>
                                  </p:childTnLst>
                                </p:cTn>
                              </p:par>
                              <p:par>
                                <p:cTn id="653" presetID="2" presetClass="exit" presetSubtype="6" fill="hold" grpId="3" nodeType="withEffect">
                                  <p:stCondLst>
                                    <p:cond delay="0"/>
                                  </p:stCondLst>
                                  <p:childTnLst>
                                    <p:anim calcmode="lin" valueType="num">
                                      <p:cBhvr additive="base">
                                        <p:cTn id="654" dur="3000"/>
                                        <p:tgtEl>
                                          <p:spTgt spid="16"/>
                                        </p:tgtEl>
                                        <p:attrNameLst>
                                          <p:attrName>ppt_x</p:attrName>
                                        </p:attrNameLst>
                                      </p:cBhvr>
                                      <p:tavLst>
                                        <p:tav tm="0">
                                          <p:val>
                                            <p:strVal val="ppt_x"/>
                                          </p:val>
                                        </p:tav>
                                        <p:tav tm="100000">
                                          <p:val>
                                            <p:strVal val="1+ppt_w/2"/>
                                          </p:val>
                                        </p:tav>
                                      </p:tavLst>
                                    </p:anim>
                                    <p:anim calcmode="lin" valueType="num">
                                      <p:cBhvr additive="base">
                                        <p:cTn id="655" dur="3000"/>
                                        <p:tgtEl>
                                          <p:spTgt spid="16"/>
                                        </p:tgtEl>
                                        <p:attrNameLst>
                                          <p:attrName>ppt_y</p:attrName>
                                        </p:attrNameLst>
                                      </p:cBhvr>
                                      <p:tavLst>
                                        <p:tav tm="0">
                                          <p:val>
                                            <p:strVal val="ppt_y"/>
                                          </p:val>
                                        </p:tav>
                                        <p:tav tm="100000">
                                          <p:val>
                                            <p:strVal val="1+ppt_h/2"/>
                                          </p:val>
                                        </p:tav>
                                      </p:tavLst>
                                    </p:anim>
                                    <p:set>
                                      <p:cBhvr>
                                        <p:cTn id="656" dur="1" fill="hold">
                                          <p:stCondLst>
                                            <p:cond delay="2999"/>
                                          </p:stCondLst>
                                        </p:cTn>
                                        <p:tgtEl>
                                          <p:spTgt spid="16"/>
                                        </p:tgtEl>
                                        <p:attrNameLst>
                                          <p:attrName>style.visibility</p:attrName>
                                        </p:attrNameLst>
                                      </p:cBhvr>
                                      <p:to>
                                        <p:strVal val="hidden"/>
                                      </p:to>
                                    </p:set>
                                  </p:childTnLst>
                                </p:cTn>
                              </p:par>
                              <p:par>
                                <p:cTn id="657" presetID="2" presetClass="exit" presetSubtype="6" fill="hold" grpId="3" nodeType="withEffect">
                                  <p:stCondLst>
                                    <p:cond delay="0"/>
                                  </p:stCondLst>
                                  <p:childTnLst>
                                    <p:anim calcmode="lin" valueType="num">
                                      <p:cBhvr additive="base">
                                        <p:cTn id="658" dur="3000"/>
                                        <p:tgtEl>
                                          <p:spTgt spid="24"/>
                                        </p:tgtEl>
                                        <p:attrNameLst>
                                          <p:attrName>ppt_x</p:attrName>
                                        </p:attrNameLst>
                                      </p:cBhvr>
                                      <p:tavLst>
                                        <p:tav tm="0">
                                          <p:val>
                                            <p:strVal val="ppt_x"/>
                                          </p:val>
                                        </p:tav>
                                        <p:tav tm="100000">
                                          <p:val>
                                            <p:strVal val="1+ppt_w/2"/>
                                          </p:val>
                                        </p:tav>
                                      </p:tavLst>
                                    </p:anim>
                                    <p:anim calcmode="lin" valueType="num">
                                      <p:cBhvr additive="base">
                                        <p:cTn id="659" dur="3000"/>
                                        <p:tgtEl>
                                          <p:spTgt spid="24"/>
                                        </p:tgtEl>
                                        <p:attrNameLst>
                                          <p:attrName>ppt_y</p:attrName>
                                        </p:attrNameLst>
                                      </p:cBhvr>
                                      <p:tavLst>
                                        <p:tav tm="0">
                                          <p:val>
                                            <p:strVal val="ppt_y"/>
                                          </p:val>
                                        </p:tav>
                                        <p:tav tm="100000">
                                          <p:val>
                                            <p:strVal val="1+ppt_h/2"/>
                                          </p:val>
                                        </p:tav>
                                      </p:tavLst>
                                    </p:anim>
                                    <p:set>
                                      <p:cBhvr>
                                        <p:cTn id="660" dur="1" fill="hold">
                                          <p:stCondLst>
                                            <p:cond delay="2999"/>
                                          </p:stCondLst>
                                        </p:cTn>
                                        <p:tgtEl>
                                          <p:spTgt spid="24"/>
                                        </p:tgtEl>
                                        <p:attrNameLst>
                                          <p:attrName>style.visibility</p:attrName>
                                        </p:attrNameLst>
                                      </p:cBhvr>
                                      <p:to>
                                        <p:strVal val="hidden"/>
                                      </p:to>
                                    </p:set>
                                  </p:childTnLst>
                                </p:cTn>
                              </p:par>
                              <p:par>
                                <p:cTn id="661" presetID="2" presetClass="exit" presetSubtype="6" fill="hold" grpId="3" nodeType="withEffect">
                                  <p:stCondLst>
                                    <p:cond delay="0"/>
                                  </p:stCondLst>
                                  <p:childTnLst>
                                    <p:anim calcmode="lin" valueType="num">
                                      <p:cBhvr additive="base">
                                        <p:cTn id="662" dur="3000"/>
                                        <p:tgtEl>
                                          <p:spTgt spid="32"/>
                                        </p:tgtEl>
                                        <p:attrNameLst>
                                          <p:attrName>ppt_x</p:attrName>
                                        </p:attrNameLst>
                                      </p:cBhvr>
                                      <p:tavLst>
                                        <p:tav tm="0">
                                          <p:val>
                                            <p:strVal val="ppt_x"/>
                                          </p:val>
                                        </p:tav>
                                        <p:tav tm="100000">
                                          <p:val>
                                            <p:strVal val="1+ppt_w/2"/>
                                          </p:val>
                                        </p:tav>
                                      </p:tavLst>
                                    </p:anim>
                                    <p:anim calcmode="lin" valueType="num">
                                      <p:cBhvr additive="base">
                                        <p:cTn id="663" dur="3000"/>
                                        <p:tgtEl>
                                          <p:spTgt spid="32"/>
                                        </p:tgtEl>
                                        <p:attrNameLst>
                                          <p:attrName>ppt_y</p:attrName>
                                        </p:attrNameLst>
                                      </p:cBhvr>
                                      <p:tavLst>
                                        <p:tav tm="0">
                                          <p:val>
                                            <p:strVal val="ppt_y"/>
                                          </p:val>
                                        </p:tav>
                                        <p:tav tm="100000">
                                          <p:val>
                                            <p:strVal val="1+ppt_h/2"/>
                                          </p:val>
                                        </p:tav>
                                      </p:tavLst>
                                    </p:anim>
                                    <p:set>
                                      <p:cBhvr>
                                        <p:cTn id="664" dur="1" fill="hold">
                                          <p:stCondLst>
                                            <p:cond delay="2999"/>
                                          </p:stCondLst>
                                        </p:cTn>
                                        <p:tgtEl>
                                          <p:spTgt spid="32"/>
                                        </p:tgtEl>
                                        <p:attrNameLst>
                                          <p:attrName>style.visibility</p:attrName>
                                        </p:attrNameLst>
                                      </p:cBhvr>
                                      <p:to>
                                        <p:strVal val="hidden"/>
                                      </p:to>
                                    </p:set>
                                  </p:childTnLst>
                                </p:cTn>
                              </p:par>
                              <p:par>
                                <p:cTn id="665" presetID="2" presetClass="exit" presetSubtype="6" fill="hold" grpId="3" nodeType="withEffect">
                                  <p:stCondLst>
                                    <p:cond delay="0"/>
                                  </p:stCondLst>
                                  <p:childTnLst>
                                    <p:anim calcmode="lin" valueType="num">
                                      <p:cBhvr additive="base">
                                        <p:cTn id="666" dur="3000"/>
                                        <p:tgtEl>
                                          <p:spTgt spid="40"/>
                                        </p:tgtEl>
                                        <p:attrNameLst>
                                          <p:attrName>ppt_x</p:attrName>
                                        </p:attrNameLst>
                                      </p:cBhvr>
                                      <p:tavLst>
                                        <p:tav tm="0">
                                          <p:val>
                                            <p:strVal val="ppt_x"/>
                                          </p:val>
                                        </p:tav>
                                        <p:tav tm="100000">
                                          <p:val>
                                            <p:strVal val="1+ppt_w/2"/>
                                          </p:val>
                                        </p:tav>
                                      </p:tavLst>
                                    </p:anim>
                                    <p:anim calcmode="lin" valueType="num">
                                      <p:cBhvr additive="base">
                                        <p:cTn id="667" dur="3000"/>
                                        <p:tgtEl>
                                          <p:spTgt spid="40"/>
                                        </p:tgtEl>
                                        <p:attrNameLst>
                                          <p:attrName>ppt_y</p:attrName>
                                        </p:attrNameLst>
                                      </p:cBhvr>
                                      <p:tavLst>
                                        <p:tav tm="0">
                                          <p:val>
                                            <p:strVal val="ppt_y"/>
                                          </p:val>
                                        </p:tav>
                                        <p:tav tm="100000">
                                          <p:val>
                                            <p:strVal val="1+ppt_h/2"/>
                                          </p:val>
                                        </p:tav>
                                      </p:tavLst>
                                    </p:anim>
                                    <p:set>
                                      <p:cBhvr>
                                        <p:cTn id="668" dur="1" fill="hold">
                                          <p:stCondLst>
                                            <p:cond delay="2999"/>
                                          </p:stCondLst>
                                        </p:cTn>
                                        <p:tgtEl>
                                          <p:spTgt spid="40"/>
                                        </p:tgtEl>
                                        <p:attrNameLst>
                                          <p:attrName>style.visibility</p:attrName>
                                        </p:attrNameLst>
                                      </p:cBhvr>
                                      <p:to>
                                        <p:strVal val="hidden"/>
                                      </p:to>
                                    </p:set>
                                  </p:childTnLst>
                                </p:cTn>
                              </p:par>
                              <p:par>
                                <p:cTn id="669" presetID="2" presetClass="exit" presetSubtype="6" fill="hold" grpId="3" nodeType="withEffect">
                                  <p:stCondLst>
                                    <p:cond delay="0"/>
                                  </p:stCondLst>
                                  <p:childTnLst>
                                    <p:anim calcmode="lin" valueType="num">
                                      <p:cBhvr additive="base">
                                        <p:cTn id="670" dur="3000"/>
                                        <p:tgtEl>
                                          <p:spTgt spid="48"/>
                                        </p:tgtEl>
                                        <p:attrNameLst>
                                          <p:attrName>ppt_x</p:attrName>
                                        </p:attrNameLst>
                                      </p:cBhvr>
                                      <p:tavLst>
                                        <p:tav tm="0">
                                          <p:val>
                                            <p:strVal val="ppt_x"/>
                                          </p:val>
                                        </p:tav>
                                        <p:tav tm="100000">
                                          <p:val>
                                            <p:strVal val="1+ppt_w/2"/>
                                          </p:val>
                                        </p:tav>
                                      </p:tavLst>
                                    </p:anim>
                                    <p:anim calcmode="lin" valueType="num">
                                      <p:cBhvr additive="base">
                                        <p:cTn id="671" dur="3000"/>
                                        <p:tgtEl>
                                          <p:spTgt spid="48"/>
                                        </p:tgtEl>
                                        <p:attrNameLst>
                                          <p:attrName>ppt_y</p:attrName>
                                        </p:attrNameLst>
                                      </p:cBhvr>
                                      <p:tavLst>
                                        <p:tav tm="0">
                                          <p:val>
                                            <p:strVal val="ppt_y"/>
                                          </p:val>
                                        </p:tav>
                                        <p:tav tm="100000">
                                          <p:val>
                                            <p:strVal val="1+ppt_h/2"/>
                                          </p:val>
                                        </p:tav>
                                      </p:tavLst>
                                    </p:anim>
                                    <p:set>
                                      <p:cBhvr>
                                        <p:cTn id="672" dur="1" fill="hold">
                                          <p:stCondLst>
                                            <p:cond delay="2999"/>
                                          </p:stCondLst>
                                        </p:cTn>
                                        <p:tgtEl>
                                          <p:spTgt spid="48"/>
                                        </p:tgtEl>
                                        <p:attrNameLst>
                                          <p:attrName>style.visibility</p:attrName>
                                        </p:attrNameLst>
                                      </p:cBhvr>
                                      <p:to>
                                        <p:strVal val="hidden"/>
                                      </p:to>
                                    </p:set>
                                  </p:childTnLst>
                                </p:cTn>
                              </p:par>
                              <p:par>
                                <p:cTn id="673" presetID="2" presetClass="exit" presetSubtype="6" fill="hold" grpId="3" nodeType="withEffect">
                                  <p:stCondLst>
                                    <p:cond delay="0"/>
                                  </p:stCondLst>
                                  <p:childTnLst>
                                    <p:anim calcmode="lin" valueType="num">
                                      <p:cBhvr additive="base">
                                        <p:cTn id="674" dur="3000"/>
                                        <p:tgtEl>
                                          <p:spTgt spid="56"/>
                                        </p:tgtEl>
                                        <p:attrNameLst>
                                          <p:attrName>ppt_x</p:attrName>
                                        </p:attrNameLst>
                                      </p:cBhvr>
                                      <p:tavLst>
                                        <p:tav tm="0">
                                          <p:val>
                                            <p:strVal val="ppt_x"/>
                                          </p:val>
                                        </p:tav>
                                        <p:tav tm="100000">
                                          <p:val>
                                            <p:strVal val="1+ppt_w/2"/>
                                          </p:val>
                                        </p:tav>
                                      </p:tavLst>
                                    </p:anim>
                                    <p:anim calcmode="lin" valueType="num">
                                      <p:cBhvr additive="base">
                                        <p:cTn id="675" dur="3000"/>
                                        <p:tgtEl>
                                          <p:spTgt spid="56"/>
                                        </p:tgtEl>
                                        <p:attrNameLst>
                                          <p:attrName>ppt_y</p:attrName>
                                        </p:attrNameLst>
                                      </p:cBhvr>
                                      <p:tavLst>
                                        <p:tav tm="0">
                                          <p:val>
                                            <p:strVal val="ppt_y"/>
                                          </p:val>
                                        </p:tav>
                                        <p:tav tm="100000">
                                          <p:val>
                                            <p:strVal val="1+ppt_h/2"/>
                                          </p:val>
                                        </p:tav>
                                      </p:tavLst>
                                    </p:anim>
                                    <p:set>
                                      <p:cBhvr>
                                        <p:cTn id="676" dur="1" fill="hold">
                                          <p:stCondLst>
                                            <p:cond delay="2999"/>
                                          </p:stCondLst>
                                        </p:cTn>
                                        <p:tgtEl>
                                          <p:spTgt spid="56"/>
                                        </p:tgtEl>
                                        <p:attrNameLst>
                                          <p:attrName>style.visibility</p:attrName>
                                        </p:attrNameLst>
                                      </p:cBhvr>
                                      <p:to>
                                        <p:strVal val="hidden"/>
                                      </p:to>
                                    </p:set>
                                  </p:childTnLst>
                                </p:cTn>
                              </p:par>
                              <p:par>
                                <p:cTn id="677" presetID="2" presetClass="exit" presetSubtype="6" fill="hold" grpId="3" nodeType="withEffect">
                                  <p:stCondLst>
                                    <p:cond delay="0"/>
                                  </p:stCondLst>
                                  <p:childTnLst>
                                    <p:anim calcmode="lin" valueType="num">
                                      <p:cBhvr additive="base">
                                        <p:cTn id="678" dur="3000"/>
                                        <p:tgtEl>
                                          <p:spTgt spid="64"/>
                                        </p:tgtEl>
                                        <p:attrNameLst>
                                          <p:attrName>ppt_x</p:attrName>
                                        </p:attrNameLst>
                                      </p:cBhvr>
                                      <p:tavLst>
                                        <p:tav tm="0">
                                          <p:val>
                                            <p:strVal val="ppt_x"/>
                                          </p:val>
                                        </p:tav>
                                        <p:tav tm="100000">
                                          <p:val>
                                            <p:strVal val="1+ppt_w/2"/>
                                          </p:val>
                                        </p:tav>
                                      </p:tavLst>
                                    </p:anim>
                                    <p:anim calcmode="lin" valueType="num">
                                      <p:cBhvr additive="base">
                                        <p:cTn id="679" dur="3000"/>
                                        <p:tgtEl>
                                          <p:spTgt spid="64"/>
                                        </p:tgtEl>
                                        <p:attrNameLst>
                                          <p:attrName>ppt_y</p:attrName>
                                        </p:attrNameLst>
                                      </p:cBhvr>
                                      <p:tavLst>
                                        <p:tav tm="0">
                                          <p:val>
                                            <p:strVal val="ppt_y"/>
                                          </p:val>
                                        </p:tav>
                                        <p:tav tm="100000">
                                          <p:val>
                                            <p:strVal val="1+ppt_h/2"/>
                                          </p:val>
                                        </p:tav>
                                      </p:tavLst>
                                    </p:anim>
                                    <p:set>
                                      <p:cBhvr>
                                        <p:cTn id="680" dur="1" fill="hold">
                                          <p:stCondLst>
                                            <p:cond delay="2999"/>
                                          </p:stCondLst>
                                        </p:cTn>
                                        <p:tgtEl>
                                          <p:spTgt spid="64"/>
                                        </p:tgtEl>
                                        <p:attrNameLst>
                                          <p:attrName>style.visibility</p:attrName>
                                        </p:attrNameLst>
                                      </p:cBhvr>
                                      <p:to>
                                        <p:strVal val="hidden"/>
                                      </p:to>
                                    </p:set>
                                  </p:childTnLst>
                                </p:cTn>
                              </p:par>
                              <p:par>
                                <p:cTn id="681" presetID="2" presetClass="exit" presetSubtype="6" fill="hold" grpId="3" nodeType="withEffect">
                                  <p:stCondLst>
                                    <p:cond delay="0"/>
                                  </p:stCondLst>
                                  <p:childTnLst>
                                    <p:anim calcmode="lin" valueType="num">
                                      <p:cBhvr additive="base">
                                        <p:cTn id="682" dur="3000"/>
                                        <p:tgtEl>
                                          <p:spTgt spid="5"/>
                                        </p:tgtEl>
                                        <p:attrNameLst>
                                          <p:attrName>ppt_x</p:attrName>
                                        </p:attrNameLst>
                                      </p:cBhvr>
                                      <p:tavLst>
                                        <p:tav tm="0">
                                          <p:val>
                                            <p:strVal val="ppt_x"/>
                                          </p:val>
                                        </p:tav>
                                        <p:tav tm="100000">
                                          <p:val>
                                            <p:strVal val="1+ppt_w/2"/>
                                          </p:val>
                                        </p:tav>
                                      </p:tavLst>
                                    </p:anim>
                                    <p:anim calcmode="lin" valueType="num">
                                      <p:cBhvr additive="base">
                                        <p:cTn id="683" dur="3000"/>
                                        <p:tgtEl>
                                          <p:spTgt spid="5"/>
                                        </p:tgtEl>
                                        <p:attrNameLst>
                                          <p:attrName>ppt_y</p:attrName>
                                        </p:attrNameLst>
                                      </p:cBhvr>
                                      <p:tavLst>
                                        <p:tav tm="0">
                                          <p:val>
                                            <p:strVal val="ppt_y"/>
                                          </p:val>
                                        </p:tav>
                                        <p:tav tm="100000">
                                          <p:val>
                                            <p:strVal val="1+ppt_h/2"/>
                                          </p:val>
                                        </p:tav>
                                      </p:tavLst>
                                    </p:anim>
                                    <p:set>
                                      <p:cBhvr>
                                        <p:cTn id="684" dur="1" fill="hold">
                                          <p:stCondLst>
                                            <p:cond delay="2999"/>
                                          </p:stCondLst>
                                        </p:cTn>
                                        <p:tgtEl>
                                          <p:spTgt spid="5"/>
                                        </p:tgtEl>
                                        <p:attrNameLst>
                                          <p:attrName>style.visibility</p:attrName>
                                        </p:attrNameLst>
                                      </p:cBhvr>
                                      <p:to>
                                        <p:strVal val="hidden"/>
                                      </p:to>
                                    </p:set>
                                  </p:childTnLst>
                                </p:cTn>
                              </p:par>
                              <p:par>
                                <p:cTn id="685" presetID="2" presetClass="exit" presetSubtype="6" fill="hold" grpId="3" nodeType="withEffect">
                                  <p:stCondLst>
                                    <p:cond delay="0"/>
                                  </p:stCondLst>
                                  <p:childTnLst>
                                    <p:anim calcmode="lin" valueType="num">
                                      <p:cBhvr additive="base">
                                        <p:cTn id="686" dur="3000"/>
                                        <p:tgtEl>
                                          <p:spTgt spid="13"/>
                                        </p:tgtEl>
                                        <p:attrNameLst>
                                          <p:attrName>ppt_x</p:attrName>
                                        </p:attrNameLst>
                                      </p:cBhvr>
                                      <p:tavLst>
                                        <p:tav tm="0">
                                          <p:val>
                                            <p:strVal val="ppt_x"/>
                                          </p:val>
                                        </p:tav>
                                        <p:tav tm="100000">
                                          <p:val>
                                            <p:strVal val="1+ppt_w/2"/>
                                          </p:val>
                                        </p:tav>
                                      </p:tavLst>
                                    </p:anim>
                                    <p:anim calcmode="lin" valueType="num">
                                      <p:cBhvr additive="base">
                                        <p:cTn id="687" dur="3000"/>
                                        <p:tgtEl>
                                          <p:spTgt spid="13"/>
                                        </p:tgtEl>
                                        <p:attrNameLst>
                                          <p:attrName>ppt_y</p:attrName>
                                        </p:attrNameLst>
                                      </p:cBhvr>
                                      <p:tavLst>
                                        <p:tav tm="0">
                                          <p:val>
                                            <p:strVal val="ppt_y"/>
                                          </p:val>
                                        </p:tav>
                                        <p:tav tm="100000">
                                          <p:val>
                                            <p:strVal val="1+ppt_h/2"/>
                                          </p:val>
                                        </p:tav>
                                      </p:tavLst>
                                    </p:anim>
                                    <p:set>
                                      <p:cBhvr>
                                        <p:cTn id="688" dur="1" fill="hold">
                                          <p:stCondLst>
                                            <p:cond delay="2999"/>
                                          </p:stCondLst>
                                        </p:cTn>
                                        <p:tgtEl>
                                          <p:spTgt spid="13"/>
                                        </p:tgtEl>
                                        <p:attrNameLst>
                                          <p:attrName>style.visibility</p:attrName>
                                        </p:attrNameLst>
                                      </p:cBhvr>
                                      <p:to>
                                        <p:strVal val="hidden"/>
                                      </p:to>
                                    </p:set>
                                  </p:childTnLst>
                                </p:cTn>
                              </p:par>
                              <p:par>
                                <p:cTn id="689" presetID="2" presetClass="exit" presetSubtype="6" fill="hold" grpId="3" nodeType="withEffect">
                                  <p:stCondLst>
                                    <p:cond delay="0"/>
                                  </p:stCondLst>
                                  <p:childTnLst>
                                    <p:anim calcmode="lin" valueType="num">
                                      <p:cBhvr additive="base">
                                        <p:cTn id="690" dur="3000"/>
                                        <p:tgtEl>
                                          <p:spTgt spid="21"/>
                                        </p:tgtEl>
                                        <p:attrNameLst>
                                          <p:attrName>ppt_x</p:attrName>
                                        </p:attrNameLst>
                                      </p:cBhvr>
                                      <p:tavLst>
                                        <p:tav tm="0">
                                          <p:val>
                                            <p:strVal val="ppt_x"/>
                                          </p:val>
                                        </p:tav>
                                        <p:tav tm="100000">
                                          <p:val>
                                            <p:strVal val="1+ppt_w/2"/>
                                          </p:val>
                                        </p:tav>
                                      </p:tavLst>
                                    </p:anim>
                                    <p:anim calcmode="lin" valueType="num">
                                      <p:cBhvr additive="base">
                                        <p:cTn id="691" dur="3000"/>
                                        <p:tgtEl>
                                          <p:spTgt spid="21"/>
                                        </p:tgtEl>
                                        <p:attrNameLst>
                                          <p:attrName>ppt_y</p:attrName>
                                        </p:attrNameLst>
                                      </p:cBhvr>
                                      <p:tavLst>
                                        <p:tav tm="0">
                                          <p:val>
                                            <p:strVal val="ppt_y"/>
                                          </p:val>
                                        </p:tav>
                                        <p:tav tm="100000">
                                          <p:val>
                                            <p:strVal val="1+ppt_h/2"/>
                                          </p:val>
                                        </p:tav>
                                      </p:tavLst>
                                    </p:anim>
                                    <p:set>
                                      <p:cBhvr>
                                        <p:cTn id="692" dur="1" fill="hold">
                                          <p:stCondLst>
                                            <p:cond delay="2999"/>
                                          </p:stCondLst>
                                        </p:cTn>
                                        <p:tgtEl>
                                          <p:spTgt spid="21"/>
                                        </p:tgtEl>
                                        <p:attrNameLst>
                                          <p:attrName>style.visibility</p:attrName>
                                        </p:attrNameLst>
                                      </p:cBhvr>
                                      <p:to>
                                        <p:strVal val="hidden"/>
                                      </p:to>
                                    </p:set>
                                  </p:childTnLst>
                                </p:cTn>
                              </p:par>
                              <p:par>
                                <p:cTn id="693" presetID="2" presetClass="exit" presetSubtype="6" fill="hold" grpId="3" nodeType="withEffect">
                                  <p:stCondLst>
                                    <p:cond delay="0"/>
                                  </p:stCondLst>
                                  <p:childTnLst>
                                    <p:anim calcmode="lin" valueType="num">
                                      <p:cBhvr additive="base">
                                        <p:cTn id="694" dur="3000"/>
                                        <p:tgtEl>
                                          <p:spTgt spid="29"/>
                                        </p:tgtEl>
                                        <p:attrNameLst>
                                          <p:attrName>ppt_x</p:attrName>
                                        </p:attrNameLst>
                                      </p:cBhvr>
                                      <p:tavLst>
                                        <p:tav tm="0">
                                          <p:val>
                                            <p:strVal val="ppt_x"/>
                                          </p:val>
                                        </p:tav>
                                        <p:tav tm="100000">
                                          <p:val>
                                            <p:strVal val="1+ppt_w/2"/>
                                          </p:val>
                                        </p:tav>
                                      </p:tavLst>
                                    </p:anim>
                                    <p:anim calcmode="lin" valueType="num">
                                      <p:cBhvr additive="base">
                                        <p:cTn id="695" dur="3000"/>
                                        <p:tgtEl>
                                          <p:spTgt spid="29"/>
                                        </p:tgtEl>
                                        <p:attrNameLst>
                                          <p:attrName>ppt_y</p:attrName>
                                        </p:attrNameLst>
                                      </p:cBhvr>
                                      <p:tavLst>
                                        <p:tav tm="0">
                                          <p:val>
                                            <p:strVal val="ppt_y"/>
                                          </p:val>
                                        </p:tav>
                                        <p:tav tm="100000">
                                          <p:val>
                                            <p:strVal val="1+ppt_h/2"/>
                                          </p:val>
                                        </p:tav>
                                      </p:tavLst>
                                    </p:anim>
                                    <p:set>
                                      <p:cBhvr>
                                        <p:cTn id="696" dur="1" fill="hold">
                                          <p:stCondLst>
                                            <p:cond delay="2999"/>
                                          </p:stCondLst>
                                        </p:cTn>
                                        <p:tgtEl>
                                          <p:spTgt spid="29"/>
                                        </p:tgtEl>
                                        <p:attrNameLst>
                                          <p:attrName>style.visibility</p:attrName>
                                        </p:attrNameLst>
                                      </p:cBhvr>
                                      <p:to>
                                        <p:strVal val="hidden"/>
                                      </p:to>
                                    </p:set>
                                  </p:childTnLst>
                                </p:cTn>
                              </p:par>
                              <p:par>
                                <p:cTn id="697" presetID="2" presetClass="exit" presetSubtype="6" fill="hold" grpId="3" nodeType="withEffect">
                                  <p:stCondLst>
                                    <p:cond delay="0"/>
                                  </p:stCondLst>
                                  <p:childTnLst>
                                    <p:anim calcmode="lin" valueType="num">
                                      <p:cBhvr additive="base">
                                        <p:cTn id="698" dur="3000"/>
                                        <p:tgtEl>
                                          <p:spTgt spid="37"/>
                                        </p:tgtEl>
                                        <p:attrNameLst>
                                          <p:attrName>ppt_x</p:attrName>
                                        </p:attrNameLst>
                                      </p:cBhvr>
                                      <p:tavLst>
                                        <p:tav tm="0">
                                          <p:val>
                                            <p:strVal val="ppt_x"/>
                                          </p:val>
                                        </p:tav>
                                        <p:tav tm="100000">
                                          <p:val>
                                            <p:strVal val="1+ppt_w/2"/>
                                          </p:val>
                                        </p:tav>
                                      </p:tavLst>
                                    </p:anim>
                                    <p:anim calcmode="lin" valueType="num">
                                      <p:cBhvr additive="base">
                                        <p:cTn id="699" dur="3000"/>
                                        <p:tgtEl>
                                          <p:spTgt spid="37"/>
                                        </p:tgtEl>
                                        <p:attrNameLst>
                                          <p:attrName>ppt_y</p:attrName>
                                        </p:attrNameLst>
                                      </p:cBhvr>
                                      <p:tavLst>
                                        <p:tav tm="0">
                                          <p:val>
                                            <p:strVal val="ppt_y"/>
                                          </p:val>
                                        </p:tav>
                                        <p:tav tm="100000">
                                          <p:val>
                                            <p:strVal val="1+ppt_h/2"/>
                                          </p:val>
                                        </p:tav>
                                      </p:tavLst>
                                    </p:anim>
                                    <p:set>
                                      <p:cBhvr>
                                        <p:cTn id="700" dur="1" fill="hold">
                                          <p:stCondLst>
                                            <p:cond delay="2999"/>
                                          </p:stCondLst>
                                        </p:cTn>
                                        <p:tgtEl>
                                          <p:spTgt spid="37"/>
                                        </p:tgtEl>
                                        <p:attrNameLst>
                                          <p:attrName>style.visibility</p:attrName>
                                        </p:attrNameLst>
                                      </p:cBhvr>
                                      <p:to>
                                        <p:strVal val="hidden"/>
                                      </p:to>
                                    </p:set>
                                  </p:childTnLst>
                                </p:cTn>
                              </p:par>
                              <p:par>
                                <p:cTn id="701" presetID="2" presetClass="exit" presetSubtype="6" fill="hold" grpId="3" nodeType="withEffect">
                                  <p:stCondLst>
                                    <p:cond delay="0"/>
                                  </p:stCondLst>
                                  <p:childTnLst>
                                    <p:anim calcmode="lin" valueType="num">
                                      <p:cBhvr additive="base">
                                        <p:cTn id="702" dur="3000"/>
                                        <p:tgtEl>
                                          <p:spTgt spid="45"/>
                                        </p:tgtEl>
                                        <p:attrNameLst>
                                          <p:attrName>ppt_x</p:attrName>
                                        </p:attrNameLst>
                                      </p:cBhvr>
                                      <p:tavLst>
                                        <p:tav tm="0">
                                          <p:val>
                                            <p:strVal val="ppt_x"/>
                                          </p:val>
                                        </p:tav>
                                        <p:tav tm="100000">
                                          <p:val>
                                            <p:strVal val="1+ppt_w/2"/>
                                          </p:val>
                                        </p:tav>
                                      </p:tavLst>
                                    </p:anim>
                                    <p:anim calcmode="lin" valueType="num">
                                      <p:cBhvr additive="base">
                                        <p:cTn id="703" dur="3000"/>
                                        <p:tgtEl>
                                          <p:spTgt spid="45"/>
                                        </p:tgtEl>
                                        <p:attrNameLst>
                                          <p:attrName>ppt_y</p:attrName>
                                        </p:attrNameLst>
                                      </p:cBhvr>
                                      <p:tavLst>
                                        <p:tav tm="0">
                                          <p:val>
                                            <p:strVal val="ppt_y"/>
                                          </p:val>
                                        </p:tav>
                                        <p:tav tm="100000">
                                          <p:val>
                                            <p:strVal val="1+ppt_h/2"/>
                                          </p:val>
                                        </p:tav>
                                      </p:tavLst>
                                    </p:anim>
                                    <p:set>
                                      <p:cBhvr>
                                        <p:cTn id="704" dur="1" fill="hold">
                                          <p:stCondLst>
                                            <p:cond delay="2999"/>
                                          </p:stCondLst>
                                        </p:cTn>
                                        <p:tgtEl>
                                          <p:spTgt spid="45"/>
                                        </p:tgtEl>
                                        <p:attrNameLst>
                                          <p:attrName>style.visibility</p:attrName>
                                        </p:attrNameLst>
                                      </p:cBhvr>
                                      <p:to>
                                        <p:strVal val="hidden"/>
                                      </p:to>
                                    </p:set>
                                  </p:childTnLst>
                                </p:cTn>
                              </p:par>
                              <p:par>
                                <p:cTn id="705" presetID="2" presetClass="exit" presetSubtype="6" fill="hold" grpId="3" nodeType="withEffect">
                                  <p:stCondLst>
                                    <p:cond delay="0"/>
                                  </p:stCondLst>
                                  <p:childTnLst>
                                    <p:anim calcmode="lin" valueType="num">
                                      <p:cBhvr additive="base">
                                        <p:cTn id="706" dur="3000"/>
                                        <p:tgtEl>
                                          <p:spTgt spid="53"/>
                                        </p:tgtEl>
                                        <p:attrNameLst>
                                          <p:attrName>ppt_x</p:attrName>
                                        </p:attrNameLst>
                                      </p:cBhvr>
                                      <p:tavLst>
                                        <p:tav tm="0">
                                          <p:val>
                                            <p:strVal val="ppt_x"/>
                                          </p:val>
                                        </p:tav>
                                        <p:tav tm="100000">
                                          <p:val>
                                            <p:strVal val="1+ppt_w/2"/>
                                          </p:val>
                                        </p:tav>
                                      </p:tavLst>
                                    </p:anim>
                                    <p:anim calcmode="lin" valueType="num">
                                      <p:cBhvr additive="base">
                                        <p:cTn id="707" dur="3000"/>
                                        <p:tgtEl>
                                          <p:spTgt spid="53"/>
                                        </p:tgtEl>
                                        <p:attrNameLst>
                                          <p:attrName>ppt_y</p:attrName>
                                        </p:attrNameLst>
                                      </p:cBhvr>
                                      <p:tavLst>
                                        <p:tav tm="0">
                                          <p:val>
                                            <p:strVal val="ppt_y"/>
                                          </p:val>
                                        </p:tav>
                                        <p:tav tm="100000">
                                          <p:val>
                                            <p:strVal val="1+ppt_h/2"/>
                                          </p:val>
                                        </p:tav>
                                      </p:tavLst>
                                    </p:anim>
                                    <p:set>
                                      <p:cBhvr>
                                        <p:cTn id="708" dur="1" fill="hold">
                                          <p:stCondLst>
                                            <p:cond delay="2999"/>
                                          </p:stCondLst>
                                        </p:cTn>
                                        <p:tgtEl>
                                          <p:spTgt spid="53"/>
                                        </p:tgtEl>
                                        <p:attrNameLst>
                                          <p:attrName>style.visibility</p:attrName>
                                        </p:attrNameLst>
                                      </p:cBhvr>
                                      <p:to>
                                        <p:strVal val="hidden"/>
                                      </p:to>
                                    </p:set>
                                  </p:childTnLst>
                                </p:cTn>
                              </p:par>
                              <p:par>
                                <p:cTn id="709" presetID="2" presetClass="exit" presetSubtype="6" fill="hold" grpId="3" nodeType="withEffect">
                                  <p:stCondLst>
                                    <p:cond delay="0"/>
                                  </p:stCondLst>
                                  <p:childTnLst>
                                    <p:anim calcmode="lin" valueType="num">
                                      <p:cBhvr additive="base">
                                        <p:cTn id="710" dur="3000"/>
                                        <p:tgtEl>
                                          <p:spTgt spid="61"/>
                                        </p:tgtEl>
                                        <p:attrNameLst>
                                          <p:attrName>ppt_x</p:attrName>
                                        </p:attrNameLst>
                                      </p:cBhvr>
                                      <p:tavLst>
                                        <p:tav tm="0">
                                          <p:val>
                                            <p:strVal val="ppt_x"/>
                                          </p:val>
                                        </p:tav>
                                        <p:tav tm="100000">
                                          <p:val>
                                            <p:strVal val="1+ppt_w/2"/>
                                          </p:val>
                                        </p:tav>
                                      </p:tavLst>
                                    </p:anim>
                                    <p:anim calcmode="lin" valueType="num">
                                      <p:cBhvr additive="base">
                                        <p:cTn id="711" dur="3000"/>
                                        <p:tgtEl>
                                          <p:spTgt spid="61"/>
                                        </p:tgtEl>
                                        <p:attrNameLst>
                                          <p:attrName>ppt_y</p:attrName>
                                        </p:attrNameLst>
                                      </p:cBhvr>
                                      <p:tavLst>
                                        <p:tav tm="0">
                                          <p:val>
                                            <p:strVal val="ppt_y"/>
                                          </p:val>
                                        </p:tav>
                                        <p:tav tm="100000">
                                          <p:val>
                                            <p:strVal val="1+ppt_h/2"/>
                                          </p:val>
                                        </p:tav>
                                      </p:tavLst>
                                    </p:anim>
                                    <p:set>
                                      <p:cBhvr>
                                        <p:cTn id="712" dur="1" fill="hold">
                                          <p:stCondLst>
                                            <p:cond delay="2999"/>
                                          </p:stCondLst>
                                        </p:cTn>
                                        <p:tgtEl>
                                          <p:spTgt spid="61"/>
                                        </p:tgtEl>
                                        <p:attrNameLst>
                                          <p:attrName>style.visibility</p:attrName>
                                        </p:attrNameLst>
                                      </p:cBhvr>
                                      <p:to>
                                        <p:strVal val="hidden"/>
                                      </p:to>
                                    </p:set>
                                  </p:childTnLst>
                                </p:cTn>
                              </p:par>
                              <p:par>
                                <p:cTn id="713" presetID="2" presetClass="exit" presetSubtype="6" fill="hold" grpId="3" nodeType="withEffect">
                                  <p:stCondLst>
                                    <p:cond delay="0"/>
                                  </p:stCondLst>
                                  <p:childTnLst>
                                    <p:anim calcmode="lin" valueType="num">
                                      <p:cBhvr additive="base">
                                        <p:cTn id="714" dur="3000"/>
                                        <p:tgtEl>
                                          <p:spTgt spid="4"/>
                                        </p:tgtEl>
                                        <p:attrNameLst>
                                          <p:attrName>ppt_x</p:attrName>
                                        </p:attrNameLst>
                                      </p:cBhvr>
                                      <p:tavLst>
                                        <p:tav tm="0">
                                          <p:val>
                                            <p:strVal val="ppt_x"/>
                                          </p:val>
                                        </p:tav>
                                        <p:tav tm="100000">
                                          <p:val>
                                            <p:strVal val="1+ppt_w/2"/>
                                          </p:val>
                                        </p:tav>
                                      </p:tavLst>
                                    </p:anim>
                                    <p:anim calcmode="lin" valueType="num">
                                      <p:cBhvr additive="base">
                                        <p:cTn id="715" dur="3000"/>
                                        <p:tgtEl>
                                          <p:spTgt spid="4"/>
                                        </p:tgtEl>
                                        <p:attrNameLst>
                                          <p:attrName>ppt_y</p:attrName>
                                        </p:attrNameLst>
                                      </p:cBhvr>
                                      <p:tavLst>
                                        <p:tav tm="0">
                                          <p:val>
                                            <p:strVal val="ppt_y"/>
                                          </p:val>
                                        </p:tav>
                                        <p:tav tm="100000">
                                          <p:val>
                                            <p:strVal val="1+ppt_h/2"/>
                                          </p:val>
                                        </p:tav>
                                      </p:tavLst>
                                    </p:anim>
                                    <p:set>
                                      <p:cBhvr>
                                        <p:cTn id="716" dur="1" fill="hold">
                                          <p:stCondLst>
                                            <p:cond delay="2999"/>
                                          </p:stCondLst>
                                        </p:cTn>
                                        <p:tgtEl>
                                          <p:spTgt spid="4"/>
                                        </p:tgtEl>
                                        <p:attrNameLst>
                                          <p:attrName>style.visibility</p:attrName>
                                        </p:attrNameLst>
                                      </p:cBhvr>
                                      <p:to>
                                        <p:strVal val="hidden"/>
                                      </p:to>
                                    </p:set>
                                  </p:childTnLst>
                                </p:cTn>
                              </p:par>
                              <p:par>
                                <p:cTn id="717" presetID="2" presetClass="exit" presetSubtype="6" fill="hold" grpId="3" nodeType="withEffect">
                                  <p:stCondLst>
                                    <p:cond delay="0"/>
                                  </p:stCondLst>
                                  <p:childTnLst>
                                    <p:anim calcmode="lin" valueType="num">
                                      <p:cBhvr additive="base">
                                        <p:cTn id="718" dur="3000"/>
                                        <p:tgtEl>
                                          <p:spTgt spid="12"/>
                                        </p:tgtEl>
                                        <p:attrNameLst>
                                          <p:attrName>ppt_x</p:attrName>
                                        </p:attrNameLst>
                                      </p:cBhvr>
                                      <p:tavLst>
                                        <p:tav tm="0">
                                          <p:val>
                                            <p:strVal val="ppt_x"/>
                                          </p:val>
                                        </p:tav>
                                        <p:tav tm="100000">
                                          <p:val>
                                            <p:strVal val="1+ppt_w/2"/>
                                          </p:val>
                                        </p:tav>
                                      </p:tavLst>
                                    </p:anim>
                                    <p:anim calcmode="lin" valueType="num">
                                      <p:cBhvr additive="base">
                                        <p:cTn id="719" dur="3000"/>
                                        <p:tgtEl>
                                          <p:spTgt spid="12"/>
                                        </p:tgtEl>
                                        <p:attrNameLst>
                                          <p:attrName>ppt_y</p:attrName>
                                        </p:attrNameLst>
                                      </p:cBhvr>
                                      <p:tavLst>
                                        <p:tav tm="0">
                                          <p:val>
                                            <p:strVal val="ppt_y"/>
                                          </p:val>
                                        </p:tav>
                                        <p:tav tm="100000">
                                          <p:val>
                                            <p:strVal val="1+ppt_h/2"/>
                                          </p:val>
                                        </p:tav>
                                      </p:tavLst>
                                    </p:anim>
                                    <p:set>
                                      <p:cBhvr>
                                        <p:cTn id="720" dur="1" fill="hold">
                                          <p:stCondLst>
                                            <p:cond delay="2999"/>
                                          </p:stCondLst>
                                        </p:cTn>
                                        <p:tgtEl>
                                          <p:spTgt spid="12"/>
                                        </p:tgtEl>
                                        <p:attrNameLst>
                                          <p:attrName>style.visibility</p:attrName>
                                        </p:attrNameLst>
                                      </p:cBhvr>
                                      <p:to>
                                        <p:strVal val="hidden"/>
                                      </p:to>
                                    </p:set>
                                  </p:childTnLst>
                                </p:cTn>
                              </p:par>
                              <p:par>
                                <p:cTn id="721" presetID="2" presetClass="exit" presetSubtype="6" fill="hold" grpId="3" nodeType="withEffect">
                                  <p:stCondLst>
                                    <p:cond delay="0"/>
                                  </p:stCondLst>
                                  <p:childTnLst>
                                    <p:anim calcmode="lin" valueType="num">
                                      <p:cBhvr additive="base">
                                        <p:cTn id="722" dur="3000"/>
                                        <p:tgtEl>
                                          <p:spTgt spid="20"/>
                                        </p:tgtEl>
                                        <p:attrNameLst>
                                          <p:attrName>ppt_x</p:attrName>
                                        </p:attrNameLst>
                                      </p:cBhvr>
                                      <p:tavLst>
                                        <p:tav tm="0">
                                          <p:val>
                                            <p:strVal val="ppt_x"/>
                                          </p:val>
                                        </p:tav>
                                        <p:tav tm="100000">
                                          <p:val>
                                            <p:strVal val="1+ppt_w/2"/>
                                          </p:val>
                                        </p:tav>
                                      </p:tavLst>
                                    </p:anim>
                                    <p:anim calcmode="lin" valueType="num">
                                      <p:cBhvr additive="base">
                                        <p:cTn id="723" dur="3000"/>
                                        <p:tgtEl>
                                          <p:spTgt spid="20"/>
                                        </p:tgtEl>
                                        <p:attrNameLst>
                                          <p:attrName>ppt_y</p:attrName>
                                        </p:attrNameLst>
                                      </p:cBhvr>
                                      <p:tavLst>
                                        <p:tav tm="0">
                                          <p:val>
                                            <p:strVal val="ppt_y"/>
                                          </p:val>
                                        </p:tav>
                                        <p:tav tm="100000">
                                          <p:val>
                                            <p:strVal val="1+ppt_h/2"/>
                                          </p:val>
                                        </p:tav>
                                      </p:tavLst>
                                    </p:anim>
                                    <p:set>
                                      <p:cBhvr>
                                        <p:cTn id="724" dur="1" fill="hold">
                                          <p:stCondLst>
                                            <p:cond delay="2999"/>
                                          </p:stCondLst>
                                        </p:cTn>
                                        <p:tgtEl>
                                          <p:spTgt spid="20"/>
                                        </p:tgtEl>
                                        <p:attrNameLst>
                                          <p:attrName>style.visibility</p:attrName>
                                        </p:attrNameLst>
                                      </p:cBhvr>
                                      <p:to>
                                        <p:strVal val="hidden"/>
                                      </p:to>
                                    </p:set>
                                  </p:childTnLst>
                                </p:cTn>
                              </p:par>
                              <p:par>
                                <p:cTn id="725" presetID="2" presetClass="exit" presetSubtype="6" fill="hold" grpId="3" nodeType="withEffect">
                                  <p:stCondLst>
                                    <p:cond delay="0"/>
                                  </p:stCondLst>
                                  <p:childTnLst>
                                    <p:anim calcmode="lin" valueType="num">
                                      <p:cBhvr additive="base">
                                        <p:cTn id="726" dur="3000"/>
                                        <p:tgtEl>
                                          <p:spTgt spid="28"/>
                                        </p:tgtEl>
                                        <p:attrNameLst>
                                          <p:attrName>ppt_x</p:attrName>
                                        </p:attrNameLst>
                                      </p:cBhvr>
                                      <p:tavLst>
                                        <p:tav tm="0">
                                          <p:val>
                                            <p:strVal val="ppt_x"/>
                                          </p:val>
                                        </p:tav>
                                        <p:tav tm="100000">
                                          <p:val>
                                            <p:strVal val="1+ppt_w/2"/>
                                          </p:val>
                                        </p:tav>
                                      </p:tavLst>
                                    </p:anim>
                                    <p:anim calcmode="lin" valueType="num">
                                      <p:cBhvr additive="base">
                                        <p:cTn id="727" dur="3000"/>
                                        <p:tgtEl>
                                          <p:spTgt spid="28"/>
                                        </p:tgtEl>
                                        <p:attrNameLst>
                                          <p:attrName>ppt_y</p:attrName>
                                        </p:attrNameLst>
                                      </p:cBhvr>
                                      <p:tavLst>
                                        <p:tav tm="0">
                                          <p:val>
                                            <p:strVal val="ppt_y"/>
                                          </p:val>
                                        </p:tav>
                                        <p:tav tm="100000">
                                          <p:val>
                                            <p:strVal val="1+ppt_h/2"/>
                                          </p:val>
                                        </p:tav>
                                      </p:tavLst>
                                    </p:anim>
                                    <p:set>
                                      <p:cBhvr>
                                        <p:cTn id="728" dur="1" fill="hold">
                                          <p:stCondLst>
                                            <p:cond delay="2999"/>
                                          </p:stCondLst>
                                        </p:cTn>
                                        <p:tgtEl>
                                          <p:spTgt spid="28"/>
                                        </p:tgtEl>
                                        <p:attrNameLst>
                                          <p:attrName>style.visibility</p:attrName>
                                        </p:attrNameLst>
                                      </p:cBhvr>
                                      <p:to>
                                        <p:strVal val="hidden"/>
                                      </p:to>
                                    </p:set>
                                  </p:childTnLst>
                                </p:cTn>
                              </p:par>
                              <p:par>
                                <p:cTn id="729" presetID="2" presetClass="exit" presetSubtype="6" fill="hold" grpId="3" nodeType="withEffect">
                                  <p:stCondLst>
                                    <p:cond delay="0"/>
                                  </p:stCondLst>
                                  <p:childTnLst>
                                    <p:anim calcmode="lin" valueType="num">
                                      <p:cBhvr additive="base">
                                        <p:cTn id="730" dur="3000"/>
                                        <p:tgtEl>
                                          <p:spTgt spid="36"/>
                                        </p:tgtEl>
                                        <p:attrNameLst>
                                          <p:attrName>ppt_x</p:attrName>
                                        </p:attrNameLst>
                                      </p:cBhvr>
                                      <p:tavLst>
                                        <p:tav tm="0">
                                          <p:val>
                                            <p:strVal val="ppt_x"/>
                                          </p:val>
                                        </p:tav>
                                        <p:tav tm="100000">
                                          <p:val>
                                            <p:strVal val="1+ppt_w/2"/>
                                          </p:val>
                                        </p:tav>
                                      </p:tavLst>
                                    </p:anim>
                                    <p:anim calcmode="lin" valueType="num">
                                      <p:cBhvr additive="base">
                                        <p:cTn id="731" dur="3000"/>
                                        <p:tgtEl>
                                          <p:spTgt spid="36"/>
                                        </p:tgtEl>
                                        <p:attrNameLst>
                                          <p:attrName>ppt_y</p:attrName>
                                        </p:attrNameLst>
                                      </p:cBhvr>
                                      <p:tavLst>
                                        <p:tav tm="0">
                                          <p:val>
                                            <p:strVal val="ppt_y"/>
                                          </p:val>
                                        </p:tav>
                                        <p:tav tm="100000">
                                          <p:val>
                                            <p:strVal val="1+ppt_h/2"/>
                                          </p:val>
                                        </p:tav>
                                      </p:tavLst>
                                    </p:anim>
                                    <p:set>
                                      <p:cBhvr>
                                        <p:cTn id="732" dur="1" fill="hold">
                                          <p:stCondLst>
                                            <p:cond delay="2999"/>
                                          </p:stCondLst>
                                        </p:cTn>
                                        <p:tgtEl>
                                          <p:spTgt spid="36"/>
                                        </p:tgtEl>
                                        <p:attrNameLst>
                                          <p:attrName>style.visibility</p:attrName>
                                        </p:attrNameLst>
                                      </p:cBhvr>
                                      <p:to>
                                        <p:strVal val="hidden"/>
                                      </p:to>
                                    </p:set>
                                  </p:childTnLst>
                                </p:cTn>
                              </p:par>
                              <p:par>
                                <p:cTn id="733" presetID="2" presetClass="exit" presetSubtype="6" fill="hold" grpId="3" nodeType="withEffect">
                                  <p:stCondLst>
                                    <p:cond delay="0"/>
                                  </p:stCondLst>
                                  <p:childTnLst>
                                    <p:anim calcmode="lin" valueType="num">
                                      <p:cBhvr additive="base">
                                        <p:cTn id="734" dur="3000"/>
                                        <p:tgtEl>
                                          <p:spTgt spid="44"/>
                                        </p:tgtEl>
                                        <p:attrNameLst>
                                          <p:attrName>ppt_x</p:attrName>
                                        </p:attrNameLst>
                                      </p:cBhvr>
                                      <p:tavLst>
                                        <p:tav tm="0">
                                          <p:val>
                                            <p:strVal val="ppt_x"/>
                                          </p:val>
                                        </p:tav>
                                        <p:tav tm="100000">
                                          <p:val>
                                            <p:strVal val="1+ppt_w/2"/>
                                          </p:val>
                                        </p:tav>
                                      </p:tavLst>
                                    </p:anim>
                                    <p:anim calcmode="lin" valueType="num">
                                      <p:cBhvr additive="base">
                                        <p:cTn id="735" dur="3000"/>
                                        <p:tgtEl>
                                          <p:spTgt spid="44"/>
                                        </p:tgtEl>
                                        <p:attrNameLst>
                                          <p:attrName>ppt_y</p:attrName>
                                        </p:attrNameLst>
                                      </p:cBhvr>
                                      <p:tavLst>
                                        <p:tav tm="0">
                                          <p:val>
                                            <p:strVal val="ppt_y"/>
                                          </p:val>
                                        </p:tav>
                                        <p:tav tm="100000">
                                          <p:val>
                                            <p:strVal val="1+ppt_h/2"/>
                                          </p:val>
                                        </p:tav>
                                      </p:tavLst>
                                    </p:anim>
                                    <p:set>
                                      <p:cBhvr>
                                        <p:cTn id="736" dur="1" fill="hold">
                                          <p:stCondLst>
                                            <p:cond delay="2999"/>
                                          </p:stCondLst>
                                        </p:cTn>
                                        <p:tgtEl>
                                          <p:spTgt spid="44"/>
                                        </p:tgtEl>
                                        <p:attrNameLst>
                                          <p:attrName>style.visibility</p:attrName>
                                        </p:attrNameLst>
                                      </p:cBhvr>
                                      <p:to>
                                        <p:strVal val="hidden"/>
                                      </p:to>
                                    </p:set>
                                  </p:childTnLst>
                                </p:cTn>
                              </p:par>
                              <p:par>
                                <p:cTn id="737" presetID="2" presetClass="exit" presetSubtype="6" fill="hold" grpId="3" nodeType="withEffect">
                                  <p:stCondLst>
                                    <p:cond delay="0"/>
                                  </p:stCondLst>
                                  <p:childTnLst>
                                    <p:anim calcmode="lin" valueType="num">
                                      <p:cBhvr additive="base">
                                        <p:cTn id="738" dur="3000"/>
                                        <p:tgtEl>
                                          <p:spTgt spid="52"/>
                                        </p:tgtEl>
                                        <p:attrNameLst>
                                          <p:attrName>ppt_x</p:attrName>
                                        </p:attrNameLst>
                                      </p:cBhvr>
                                      <p:tavLst>
                                        <p:tav tm="0">
                                          <p:val>
                                            <p:strVal val="ppt_x"/>
                                          </p:val>
                                        </p:tav>
                                        <p:tav tm="100000">
                                          <p:val>
                                            <p:strVal val="1+ppt_w/2"/>
                                          </p:val>
                                        </p:tav>
                                      </p:tavLst>
                                    </p:anim>
                                    <p:anim calcmode="lin" valueType="num">
                                      <p:cBhvr additive="base">
                                        <p:cTn id="739" dur="3000"/>
                                        <p:tgtEl>
                                          <p:spTgt spid="52"/>
                                        </p:tgtEl>
                                        <p:attrNameLst>
                                          <p:attrName>ppt_y</p:attrName>
                                        </p:attrNameLst>
                                      </p:cBhvr>
                                      <p:tavLst>
                                        <p:tav tm="0">
                                          <p:val>
                                            <p:strVal val="ppt_y"/>
                                          </p:val>
                                        </p:tav>
                                        <p:tav tm="100000">
                                          <p:val>
                                            <p:strVal val="1+ppt_h/2"/>
                                          </p:val>
                                        </p:tav>
                                      </p:tavLst>
                                    </p:anim>
                                    <p:set>
                                      <p:cBhvr>
                                        <p:cTn id="740" dur="1" fill="hold">
                                          <p:stCondLst>
                                            <p:cond delay="2999"/>
                                          </p:stCondLst>
                                        </p:cTn>
                                        <p:tgtEl>
                                          <p:spTgt spid="52"/>
                                        </p:tgtEl>
                                        <p:attrNameLst>
                                          <p:attrName>style.visibility</p:attrName>
                                        </p:attrNameLst>
                                      </p:cBhvr>
                                      <p:to>
                                        <p:strVal val="hidden"/>
                                      </p:to>
                                    </p:set>
                                  </p:childTnLst>
                                </p:cTn>
                              </p:par>
                              <p:par>
                                <p:cTn id="741" presetID="2" presetClass="exit" presetSubtype="6" fill="hold" grpId="3" nodeType="withEffect">
                                  <p:stCondLst>
                                    <p:cond delay="0"/>
                                  </p:stCondLst>
                                  <p:childTnLst>
                                    <p:anim calcmode="lin" valueType="num">
                                      <p:cBhvr additive="base">
                                        <p:cTn id="742" dur="3000"/>
                                        <p:tgtEl>
                                          <p:spTgt spid="60"/>
                                        </p:tgtEl>
                                        <p:attrNameLst>
                                          <p:attrName>ppt_x</p:attrName>
                                        </p:attrNameLst>
                                      </p:cBhvr>
                                      <p:tavLst>
                                        <p:tav tm="0">
                                          <p:val>
                                            <p:strVal val="ppt_x"/>
                                          </p:val>
                                        </p:tav>
                                        <p:tav tm="100000">
                                          <p:val>
                                            <p:strVal val="1+ppt_w/2"/>
                                          </p:val>
                                        </p:tav>
                                      </p:tavLst>
                                    </p:anim>
                                    <p:anim calcmode="lin" valueType="num">
                                      <p:cBhvr additive="base">
                                        <p:cTn id="743" dur="3000"/>
                                        <p:tgtEl>
                                          <p:spTgt spid="60"/>
                                        </p:tgtEl>
                                        <p:attrNameLst>
                                          <p:attrName>ppt_y</p:attrName>
                                        </p:attrNameLst>
                                      </p:cBhvr>
                                      <p:tavLst>
                                        <p:tav tm="0">
                                          <p:val>
                                            <p:strVal val="ppt_y"/>
                                          </p:val>
                                        </p:tav>
                                        <p:tav tm="100000">
                                          <p:val>
                                            <p:strVal val="1+ppt_h/2"/>
                                          </p:val>
                                        </p:tav>
                                      </p:tavLst>
                                    </p:anim>
                                    <p:set>
                                      <p:cBhvr>
                                        <p:cTn id="744" dur="1" fill="hold">
                                          <p:stCondLst>
                                            <p:cond delay="2999"/>
                                          </p:stCondLst>
                                        </p:cTn>
                                        <p:tgtEl>
                                          <p:spTgt spid="60"/>
                                        </p:tgtEl>
                                        <p:attrNameLst>
                                          <p:attrName>style.visibility</p:attrName>
                                        </p:attrNameLst>
                                      </p:cBhvr>
                                      <p:to>
                                        <p:strVal val="hidden"/>
                                      </p:to>
                                    </p:set>
                                  </p:childTnLst>
                                </p:cTn>
                              </p:par>
                              <p:par>
                                <p:cTn id="745" presetID="2" presetClass="exit" presetSubtype="6" fill="hold" grpId="3" nodeType="withEffect">
                                  <p:stCondLst>
                                    <p:cond delay="0"/>
                                  </p:stCondLst>
                                  <p:childTnLst>
                                    <p:anim calcmode="lin" valueType="num">
                                      <p:cBhvr additive="base">
                                        <p:cTn id="746" dur="3000"/>
                                        <p:tgtEl>
                                          <p:spTgt spid="9"/>
                                        </p:tgtEl>
                                        <p:attrNameLst>
                                          <p:attrName>ppt_x</p:attrName>
                                        </p:attrNameLst>
                                      </p:cBhvr>
                                      <p:tavLst>
                                        <p:tav tm="0">
                                          <p:val>
                                            <p:strVal val="ppt_x"/>
                                          </p:val>
                                        </p:tav>
                                        <p:tav tm="100000">
                                          <p:val>
                                            <p:strVal val="1+ppt_w/2"/>
                                          </p:val>
                                        </p:tav>
                                      </p:tavLst>
                                    </p:anim>
                                    <p:anim calcmode="lin" valueType="num">
                                      <p:cBhvr additive="base">
                                        <p:cTn id="747" dur="3000"/>
                                        <p:tgtEl>
                                          <p:spTgt spid="9"/>
                                        </p:tgtEl>
                                        <p:attrNameLst>
                                          <p:attrName>ppt_y</p:attrName>
                                        </p:attrNameLst>
                                      </p:cBhvr>
                                      <p:tavLst>
                                        <p:tav tm="0">
                                          <p:val>
                                            <p:strVal val="ppt_y"/>
                                          </p:val>
                                        </p:tav>
                                        <p:tav tm="100000">
                                          <p:val>
                                            <p:strVal val="1+ppt_h/2"/>
                                          </p:val>
                                        </p:tav>
                                      </p:tavLst>
                                    </p:anim>
                                    <p:set>
                                      <p:cBhvr>
                                        <p:cTn id="748" dur="1" fill="hold">
                                          <p:stCondLst>
                                            <p:cond delay="2999"/>
                                          </p:stCondLst>
                                        </p:cTn>
                                        <p:tgtEl>
                                          <p:spTgt spid="9"/>
                                        </p:tgtEl>
                                        <p:attrNameLst>
                                          <p:attrName>style.visibility</p:attrName>
                                        </p:attrNameLst>
                                      </p:cBhvr>
                                      <p:to>
                                        <p:strVal val="hidden"/>
                                      </p:to>
                                    </p:set>
                                  </p:childTnLst>
                                </p:cTn>
                              </p:par>
                              <p:par>
                                <p:cTn id="749" presetID="2" presetClass="exit" presetSubtype="6" fill="hold" grpId="3" nodeType="withEffect">
                                  <p:stCondLst>
                                    <p:cond delay="0"/>
                                  </p:stCondLst>
                                  <p:childTnLst>
                                    <p:anim calcmode="lin" valueType="num">
                                      <p:cBhvr additive="base">
                                        <p:cTn id="750" dur="3000"/>
                                        <p:tgtEl>
                                          <p:spTgt spid="17"/>
                                        </p:tgtEl>
                                        <p:attrNameLst>
                                          <p:attrName>ppt_x</p:attrName>
                                        </p:attrNameLst>
                                      </p:cBhvr>
                                      <p:tavLst>
                                        <p:tav tm="0">
                                          <p:val>
                                            <p:strVal val="ppt_x"/>
                                          </p:val>
                                        </p:tav>
                                        <p:tav tm="100000">
                                          <p:val>
                                            <p:strVal val="1+ppt_w/2"/>
                                          </p:val>
                                        </p:tav>
                                      </p:tavLst>
                                    </p:anim>
                                    <p:anim calcmode="lin" valueType="num">
                                      <p:cBhvr additive="base">
                                        <p:cTn id="751" dur="3000"/>
                                        <p:tgtEl>
                                          <p:spTgt spid="17"/>
                                        </p:tgtEl>
                                        <p:attrNameLst>
                                          <p:attrName>ppt_y</p:attrName>
                                        </p:attrNameLst>
                                      </p:cBhvr>
                                      <p:tavLst>
                                        <p:tav tm="0">
                                          <p:val>
                                            <p:strVal val="ppt_y"/>
                                          </p:val>
                                        </p:tav>
                                        <p:tav tm="100000">
                                          <p:val>
                                            <p:strVal val="1+ppt_h/2"/>
                                          </p:val>
                                        </p:tav>
                                      </p:tavLst>
                                    </p:anim>
                                    <p:set>
                                      <p:cBhvr>
                                        <p:cTn id="752" dur="1" fill="hold">
                                          <p:stCondLst>
                                            <p:cond delay="2999"/>
                                          </p:stCondLst>
                                        </p:cTn>
                                        <p:tgtEl>
                                          <p:spTgt spid="17"/>
                                        </p:tgtEl>
                                        <p:attrNameLst>
                                          <p:attrName>style.visibility</p:attrName>
                                        </p:attrNameLst>
                                      </p:cBhvr>
                                      <p:to>
                                        <p:strVal val="hidden"/>
                                      </p:to>
                                    </p:set>
                                  </p:childTnLst>
                                </p:cTn>
                              </p:par>
                              <p:par>
                                <p:cTn id="753" presetID="2" presetClass="exit" presetSubtype="6" fill="hold" grpId="3" nodeType="withEffect">
                                  <p:stCondLst>
                                    <p:cond delay="0"/>
                                  </p:stCondLst>
                                  <p:childTnLst>
                                    <p:anim calcmode="lin" valueType="num">
                                      <p:cBhvr additive="base">
                                        <p:cTn id="754" dur="3000"/>
                                        <p:tgtEl>
                                          <p:spTgt spid="25"/>
                                        </p:tgtEl>
                                        <p:attrNameLst>
                                          <p:attrName>ppt_x</p:attrName>
                                        </p:attrNameLst>
                                      </p:cBhvr>
                                      <p:tavLst>
                                        <p:tav tm="0">
                                          <p:val>
                                            <p:strVal val="ppt_x"/>
                                          </p:val>
                                        </p:tav>
                                        <p:tav tm="100000">
                                          <p:val>
                                            <p:strVal val="1+ppt_w/2"/>
                                          </p:val>
                                        </p:tav>
                                      </p:tavLst>
                                    </p:anim>
                                    <p:anim calcmode="lin" valueType="num">
                                      <p:cBhvr additive="base">
                                        <p:cTn id="755" dur="3000"/>
                                        <p:tgtEl>
                                          <p:spTgt spid="25"/>
                                        </p:tgtEl>
                                        <p:attrNameLst>
                                          <p:attrName>ppt_y</p:attrName>
                                        </p:attrNameLst>
                                      </p:cBhvr>
                                      <p:tavLst>
                                        <p:tav tm="0">
                                          <p:val>
                                            <p:strVal val="ppt_y"/>
                                          </p:val>
                                        </p:tav>
                                        <p:tav tm="100000">
                                          <p:val>
                                            <p:strVal val="1+ppt_h/2"/>
                                          </p:val>
                                        </p:tav>
                                      </p:tavLst>
                                    </p:anim>
                                    <p:set>
                                      <p:cBhvr>
                                        <p:cTn id="756" dur="1" fill="hold">
                                          <p:stCondLst>
                                            <p:cond delay="2999"/>
                                          </p:stCondLst>
                                        </p:cTn>
                                        <p:tgtEl>
                                          <p:spTgt spid="25"/>
                                        </p:tgtEl>
                                        <p:attrNameLst>
                                          <p:attrName>style.visibility</p:attrName>
                                        </p:attrNameLst>
                                      </p:cBhvr>
                                      <p:to>
                                        <p:strVal val="hidden"/>
                                      </p:to>
                                    </p:set>
                                  </p:childTnLst>
                                </p:cTn>
                              </p:par>
                              <p:par>
                                <p:cTn id="757" presetID="2" presetClass="exit" presetSubtype="6" fill="hold" grpId="3" nodeType="withEffect">
                                  <p:stCondLst>
                                    <p:cond delay="0"/>
                                  </p:stCondLst>
                                  <p:childTnLst>
                                    <p:anim calcmode="lin" valueType="num">
                                      <p:cBhvr additive="base">
                                        <p:cTn id="758" dur="3000"/>
                                        <p:tgtEl>
                                          <p:spTgt spid="33"/>
                                        </p:tgtEl>
                                        <p:attrNameLst>
                                          <p:attrName>ppt_x</p:attrName>
                                        </p:attrNameLst>
                                      </p:cBhvr>
                                      <p:tavLst>
                                        <p:tav tm="0">
                                          <p:val>
                                            <p:strVal val="ppt_x"/>
                                          </p:val>
                                        </p:tav>
                                        <p:tav tm="100000">
                                          <p:val>
                                            <p:strVal val="1+ppt_w/2"/>
                                          </p:val>
                                        </p:tav>
                                      </p:tavLst>
                                    </p:anim>
                                    <p:anim calcmode="lin" valueType="num">
                                      <p:cBhvr additive="base">
                                        <p:cTn id="759" dur="3000"/>
                                        <p:tgtEl>
                                          <p:spTgt spid="33"/>
                                        </p:tgtEl>
                                        <p:attrNameLst>
                                          <p:attrName>ppt_y</p:attrName>
                                        </p:attrNameLst>
                                      </p:cBhvr>
                                      <p:tavLst>
                                        <p:tav tm="0">
                                          <p:val>
                                            <p:strVal val="ppt_y"/>
                                          </p:val>
                                        </p:tav>
                                        <p:tav tm="100000">
                                          <p:val>
                                            <p:strVal val="1+ppt_h/2"/>
                                          </p:val>
                                        </p:tav>
                                      </p:tavLst>
                                    </p:anim>
                                    <p:set>
                                      <p:cBhvr>
                                        <p:cTn id="760" dur="1" fill="hold">
                                          <p:stCondLst>
                                            <p:cond delay="2999"/>
                                          </p:stCondLst>
                                        </p:cTn>
                                        <p:tgtEl>
                                          <p:spTgt spid="33"/>
                                        </p:tgtEl>
                                        <p:attrNameLst>
                                          <p:attrName>style.visibility</p:attrName>
                                        </p:attrNameLst>
                                      </p:cBhvr>
                                      <p:to>
                                        <p:strVal val="hidden"/>
                                      </p:to>
                                    </p:set>
                                  </p:childTnLst>
                                </p:cTn>
                              </p:par>
                              <p:par>
                                <p:cTn id="761" presetID="2" presetClass="exit" presetSubtype="6" fill="hold" grpId="3" nodeType="withEffect">
                                  <p:stCondLst>
                                    <p:cond delay="0"/>
                                  </p:stCondLst>
                                  <p:childTnLst>
                                    <p:anim calcmode="lin" valueType="num">
                                      <p:cBhvr additive="base">
                                        <p:cTn id="762" dur="3000"/>
                                        <p:tgtEl>
                                          <p:spTgt spid="41"/>
                                        </p:tgtEl>
                                        <p:attrNameLst>
                                          <p:attrName>ppt_x</p:attrName>
                                        </p:attrNameLst>
                                      </p:cBhvr>
                                      <p:tavLst>
                                        <p:tav tm="0">
                                          <p:val>
                                            <p:strVal val="ppt_x"/>
                                          </p:val>
                                        </p:tav>
                                        <p:tav tm="100000">
                                          <p:val>
                                            <p:strVal val="1+ppt_w/2"/>
                                          </p:val>
                                        </p:tav>
                                      </p:tavLst>
                                    </p:anim>
                                    <p:anim calcmode="lin" valueType="num">
                                      <p:cBhvr additive="base">
                                        <p:cTn id="763" dur="3000"/>
                                        <p:tgtEl>
                                          <p:spTgt spid="41"/>
                                        </p:tgtEl>
                                        <p:attrNameLst>
                                          <p:attrName>ppt_y</p:attrName>
                                        </p:attrNameLst>
                                      </p:cBhvr>
                                      <p:tavLst>
                                        <p:tav tm="0">
                                          <p:val>
                                            <p:strVal val="ppt_y"/>
                                          </p:val>
                                        </p:tav>
                                        <p:tav tm="100000">
                                          <p:val>
                                            <p:strVal val="1+ppt_h/2"/>
                                          </p:val>
                                        </p:tav>
                                      </p:tavLst>
                                    </p:anim>
                                    <p:set>
                                      <p:cBhvr>
                                        <p:cTn id="764" dur="1" fill="hold">
                                          <p:stCondLst>
                                            <p:cond delay="2999"/>
                                          </p:stCondLst>
                                        </p:cTn>
                                        <p:tgtEl>
                                          <p:spTgt spid="41"/>
                                        </p:tgtEl>
                                        <p:attrNameLst>
                                          <p:attrName>style.visibility</p:attrName>
                                        </p:attrNameLst>
                                      </p:cBhvr>
                                      <p:to>
                                        <p:strVal val="hidden"/>
                                      </p:to>
                                    </p:set>
                                  </p:childTnLst>
                                </p:cTn>
                              </p:par>
                              <p:par>
                                <p:cTn id="765" presetID="2" presetClass="exit" presetSubtype="6" fill="hold" grpId="3" nodeType="withEffect">
                                  <p:stCondLst>
                                    <p:cond delay="0"/>
                                  </p:stCondLst>
                                  <p:childTnLst>
                                    <p:anim calcmode="lin" valueType="num">
                                      <p:cBhvr additive="base">
                                        <p:cTn id="766" dur="3000"/>
                                        <p:tgtEl>
                                          <p:spTgt spid="49"/>
                                        </p:tgtEl>
                                        <p:attrNameLst>
                                          <p:attrName>ppt_x</p:attrName>
                                        </p:attrNameLst>
                                      </p:cBhvr>
                                      <p:tavLst>
                                        <p:tav tm="0">
                                          <p:val>
                                            <p:strVal val="ppt_x"/>
                                          </p:val>
                                        </p:tav>
                                        <p:tav tm="100000">
                                          <p:val>
                                            <p:strVal val="1+ppt_w/2"/>
                                          </p:val>
                                        </p:tav>
                                      </p:tavLst>
                                    </p:anim>
                                    <p:anim calcmode="lin" valueType="num">
                                      <p:cBhvr additive="base">
                                        <p:cTn id="767" dur="3000"/>
                                        <p:tgtEl>
                                          <p:spTgt spid="49"/>
                                        </p:tgtEl>
                                        <p:attrNameLst>
                                          <p:attrName>ppt_y</p:attrName>
                                        </p:attrNameLst>
                                      </p:cBhvr>
                                      <p:tavLst>
                                        <p:tav tm="0">
                                          <p:val>
                                            <p:strVal val="ppt_y"/>
                                          </p:val>
                                        </p:tav>
                                        <p:tav tm="100000">
                                          <p:val>
                                            <p:strVal val="1+ppt_h/2"/>
                                          </p:val>
                                        </p:tav>
                                      </p:tavLst>
                                    </p:anim>
                                    <p:set>
                                      <p:cBhvr>
                                        <p:cTn id="768" dur="1" fill="hold">
                                          <p:stCondLst>
                                            <p:cond delay="2999"/>
                                          </p:stCondLst>
                                        </p:cTn>
                                        <p:tgtEl>
                                          <p:spTgt spid="49"/>
                                        </p:tgtEl>
                                        <p:attrNameLst>
                                          <p:attrName>style.visibility</p:attrName>
                                        </p:attrNameLst>
                                      </p:cBhvr>
                                      <p:to>
                                        <p:strVal val="hidden"/>
                                      </p:to>
                                    </p:set>
                                  </p:childTnLst>
                                </p:cTn>
                              </p:par>
                              <p:par>
                                <p:cTn id="769" presetID="2" presetClass="exit" presetSubtype="6" fill="hold" grpId="3" nodeType="withEffect">
                                  <p:stCondLst>
                                    <p:cond delay="0"/>
                                  </p:stCondLst>
                                  <p:childTnLst>
                                    <p:anim calcmode="lin" valueType="num">
                                      <p:cBhvr additive="base">
                                        <p:cTn id="770" dur="3000"/>
                                        <p:tgtEl>
                                          <p:spTgt spid="57"/>
                                        </p:tgtEl>
                                        <p:attrNameLst>
                                          <p:attrName>ppt_x</p:attrName>
                                        </p:attrNameLst>
                                      </p:cBhvr>
                                      <p:tavLst>
                                        <p:tav tm="0">
                                          <p:val>
                                            <p:strVal val="ppt_x"/>
                                          </p:val>
                                        </p:tav>
                                        <p:tav tm="100000">
                                          <p:val>
                                            <p:strVal val="1+ppt_w/2"/>
                                          </p:val>
                                        </p:tav>
                                      </p:tavLst>
                                    </p:anim>
                                    <p:anim calcmode="lin" valueType="num">
                                      <p:cBhvr additive="base">
                                        <p:cTn id="771" dur="3000"/>
                                        <p:tgtEl>
                                          <p:spTgt spid="57"/>
                                        </p:tgtEl>
                                        <p:attrNameLst>
                                          <p:attrName>ppt_y</p:attrName>
                                        </p:attrNameLst>
                                      </p:cBhvr>
                                      <p:tavLst>
                                        <p:tav tm="0">
                                          <p:val>
                                            <p:strVal val="ppt_y"/>
                                          </p:val>
                                        </p:tav>
                                        <p:tav tm="100000">
                                          <p:val>
                                            <p:strVal val="1+ppt_h/2"/>
                                          </p:val>
                                        </p:tav>
                                      </p:tavLst>
                                    </p:anim>
                                    <p:set>
                                      <p:cBhvr>
                                        <p:cTn id="772" dur="1" fill="hold">
                                          <p:stCondLst>
                                            <p:cond delay="2999"/>
                                          </p:stCondLst>
                                        </p:cTn>
                                        <p:tgtEl>
                                          <p:spTgt spid="57"/>
                                        </p:tgtEl>
                                        <p:attrNameLst>
                                          <p:attrName>style.visibility</p:attrName>
                                        </p:attrNameLst>
                                      </p:cBhvr>
                                      <p:to>
                                        <p:strVal val="hidden"/>
                                      </p:to>
                                    </p:set>
                                  </p:childTnLst>
                                </p:cTn>
                              </p:par>
                              <p:par>
                                <p:cTn id="773" presetID="2" presetClass="exit" presetSubtype="6" fill="hold" grpId="3" nodeType="withEffect">
                                  <p:stCondLst>
                                    <p:cond delay="0"/>
                                  </p:stCondLst>
                                  <p:childTnLst>
                                    <p:anim calcmode="lin" valueType="num">
                                      <p:cBhvr additive="base">
                                        <p:cTn id="774" dur="3000"/>
                                        <p:tgtEl>
                                          <p:spTgt spid="65"/>
                                        </p:tgtEl>
                                        <p:attrNameLst>
                                          <p:attrName>ppt_x</p:attrName>
                                        </p:attrNameLst>
                                      </p:cBhvr>
                                      <p:tavLst>
                                        <p:tav tm="0">
                                          <p:val>
                                            <p:strVal val="ppt_x"/>
                                          </p:val>
                                        </p:tav>
                                        <p:tav tm="100000">
                                          <p:val>
                                            <p:strVal val="1+ppt_w/2"/>
                                          </p:val>
                                        </p:tav>
                                      </p:tavLst>
                                    </p:anim>
                                    <p:anim calcmode="lin" valueType="num">
                                      <p:cBhvr additive="base">
                                        <p:cTn id="775" dur="3000"/>
                                        <p:tgtEl>
                                          <p:spTgt spid="65"/>
                                        </p:tgtEl>
                                        <p:attrNameLst>
                                          <p:attrName>ppt_y</p:attrName>
                                        </p:attrNameLst>
                                      </p:cBhvr>
                                      <p:tavLst>
                                        <p:tav tm="0">
                                          <p:val>
                                            <p:strVal val="ppt_y"/>
                                          </p:val>
                                        </p:tav>
                                        <p:tav tm="100000">
                                          <p:val>
                                            <p:strVal val="1+ppt_h/2"/>
                                          </p:val>
                                        </p:tav>
                                      </p:tavLst>
                                    </p:anim>
                                    <p:set>
                                      <p:cBhvr>
                                        <p:cTn id="776" dur="1" fill="hold">
                                          <p:stCondLst>
                                            <p:cond delay="2999"/>
                                          </p:stCondLst>
                                        </p:cTn>
                                        <p:tgtEl>
                                          <p:spTgt spid="65"/>
                                        </p:tgtEl>
                                        <p:attrNameLst>
                                          <p:attrName>style.visibility</p:attrName>
                                        </p:attrNameLst>
                                      </p:cBhvr>
                                      <p:to>
                                        <p:strVal val="hidden"/>
                                      </p:to>
                                    </p:set>
                                  </p:childTnLst>
                                </p:cTn>
                              </p:par>
                              <p:par>
                                <p:cTn id="777" presetID="2" presetClass="exit" presetSubtype="12" fill="hold" grpId="3" nodeType="withEffect">
                                  <p:stCondLst>
                                    <p:cond delay="0"/>
                                  </p:stCondLst>
                                  <p:childTnLst>
                                    <p:anim calcmode="lin" valueType="num">
                                      <p:cBhvr additive="base">
                                        <p:cTn id="778" dur="3000"/>
                                        <p:tgtEl>
                                          <p:spTgt spid="10"/>
                                        </p:tgtEl>
                                        <p:attrNameLst>
                                          <p:attrName>ppt_x</p:attrName>
                                        </p:attrNameLst>
                                      </p:cBhvr>
                                      <p:tavLst>
                                        <p:tav tm="0">
                                          <p:val>
                                            <p:strVal val="ppt_x"/>
                                          </p:val>
                                        </p:tav>
                                        <p:tav tm="100000">
                                          <p:val>
                                            <p:strVal val="0-ppt_w/2"/>
                                          </p:val>
                                        </p:tav>
                                      </p:tavLst>
                                    </p:anim>
                                    <p:anim calcmode="lin" valueType="num">
                                      <p:cBhvr additive="base">
                                        <p:cTn id="779" dur="3000"/>
                                        <p:tgtEl>
                                          <p:spTgt spid="10"/>
                                        </p:tgtEl>
                                        <p:attrNameLst>
                                          <p:attrName>ppt_y</p:attrName>
                                        </p:attrNameLst>
                                      </p:cBhvr>
                                      <p:tavLst>
                                        <p:tav tm="0">
                                          <p:val>
                                            <p:strVal val="ppt_y"/>
                                          </p:val>
                                        </p:tav>
                                        <p:tav tm="100000">
                                          <p:val>
                                            <p:strVal val="1+ppt_h/2"/>
                                          </p:val>
                                        </p:tav>
                                      </p:tavLst>
                                    </p:anim>
                                    <p:set>
                                      <p:cBhvr>
                                        <p:cTn id="780" dur="1" fill="hold">
                                          <p:stCondLst>
                                            <p:cond delay="2999"/>
                                          </p:stCondLst>
                                        </p:cTn>
                                        <p:tgtEl>
                                          <p:spTgt spid="10"/>
                                        </p:tgtEl>
                                        <p:attrNameLst>
                                          <p:attrName>style.visibility</p:attrName>
                                        </p:attrNameLst>
                                      </p:cBhvr>
                                      <p:to>
                                        <p:strVal val="hidden"/>
                                      </p:to>
                                    </p:set>
                                  </p:childTnLst>
                                </p:cTn>
                              </p:par>
                              <p:par>
                                <p:cTn id="781" presetID="2" presetClass="exit" presetSubtype="12" fill="hold" grpId="3" nodeType="withEffect">
                                  <p:stCondLst>
                                    <p:cond delay="0"/>
                                  </p:stCondLst>
                                  <p:childTnLst>
                                    <p:anim calcmode="lin" valueType="num">
                                      <p:cBhvr additive="base">
                                        <p:cTn id="782" dur="3000"/>
                                        <p:tgtEl>
                                          <p:spTgt spid="18"/>
                                        </p:tgtEl>
                                        <p:attrNameLst>
                                          <p:attrName>ppt_x</p:attrName>
                                        </p:attrNameLst>
                                      </p:cBhvr>
                                      <p:tavLst>
                                        <p:tav tm="0">
                                          <p:val>
                                            <p:strVal val="ppt_x"/>
                                          </p:val>
                                        </p:tav>
                                        <p:tav tm="100000">
                                          <p:val>
                                            <p:strVal val="0-ppt_w/2"/>
                                          </p:val>
                                        </p:tav>
                                      </p:tavLst>
                                    </p:anim>
                                    <p:anim calcmode="lin" valueType="num">
                                      <p:cBhvr additive="base">
                                        <p:cTn id="783" dur="3000"/>
                                        <p:tgtEl>
                                          <p:spTgt spid="18"/>
                                        </p:tgtEl>
                                        <p:attrNameLst>
                                          <p:attrName>ppt_y</p:attrName>
                                        </p:attrNameLst>
                                      </p:cBhvr>
                                      <p:tavLst>
                                        <p:tav tm="0">
                                          <p:val>
                                            <p:strVal val="ppt_y"/>
                                          </p:val>
                                        </p:tav>
                                        <p:tav tm="100000">
                                          <p:val>
                                            <p:strVal val="1+ppt_h/2"/>
                                          </p:val>
                                        </p:tav>
                                      </p:tavLst>
                                    </p:anim>
                                    <p:set>
                                      <p:cBhvr>
                                        <p:cTn id="784" dur="1" fill="hold">
                                          <p:stCondLst>
                                            <p:cond delay="2999"/>
                                          </p:stCondLst>
                                        </p:cTn>
                                        <p:tgtEl>
                                          <p:spTgt spid="18"/>
                                        </p:tgtEl>
                                        <p:attrNameLst>
                                          <p:attrName>style.visibility</p:attrName>
                                        </p:attrNameLst>
                                      </p:cBhvr>
                                      <p:to>
                                        <p:strVal val="hidden"/>
                                      </p:to>
                                    </p:set>
                                  </p:childTnLst>
                                </p:cTn>
                              </p:par>
                              <p:par>
                                <p:cTn id="785" presetID="2" presetClass="exit" presetSubtype="12" fill="hold" grpId="3" nodeType="withEffect">
                                  <p:stCondLst>
                                    <p:cond delay="0"/>
                                  </p:stCondLst>
                                  <p:childTnLst>
                                    <p:anim calcmode="lin" valueType="num">
                                      <p:cBhvr additive="base">
                                        <p:cTn id="786" dur="3000"/>
                                        <p:tgtEl>
                                          <p:spTgt spid="26"/>
                                        </p:tgtEl>
                                        <p:attrNameLst>
                                          <p:attrName>ppt_x</p:attrName>
                                        </p:attrNameLst>
                                      </p:cBhvr>
                                      <p:tavLst>
                                        <p:tav tm="0">
                                          <p:val>
                                            <p:strVal val="ppt_x"/>
                                          </p:val>
                                        </p:tav>
                                        <p:tav tm="100000">
                                          <p:val>
                                            <p:strVal val="0-ppt_w/2"/>
                                          </p:val>
                                        </p:tav>
                                      </p:tavLst>
                                    </p:anim>
                                    <p:anim calcmode="lin" valueType="num">
                                      <p:cBhvr additive="base">
                                        <p:cTn id="787" dur="3000"/>
                                        <p:tgtEl>
                                          <p:spTgt spid="26"/>
                                        </p:tgtEl>
                                        <p:attrNameLst>
                                          <p:attrName>ppt_y</p:attrName>
                                        </p:attrNameLst>
                                      </p:cBhvr>
                                      <p:tavLst>
                                        <p:tav tm="0">
                                          <p:val>
                                            <p:strVal val="ppt_y"/>
                                          </p:val>
                                        </p:tav>
                                        <p:tav tm="100000">
                                          <p:val>
                                            <p:strVal val="1+ppt_h/2"/>
                                          </p:val>
                                        </p:tav>
                                      </p:tavLst>
                                    </p:anim>
                                    <p:set>
                                      <p:cBhvr>
                                        <p:cTn id="788" dur="1" fill="hold">
                                          <p:stCondLst>
                                            <p:cond delay="2999"/>
                                          </p:stCondLst>
                                        </p:cTn>
                                        <p:tgtEl>
                                          <p:spTgt spid="26"/>
                                        </p:tgtEl>
                                        <p:attrNameLst>
                                          <p:attrName>style.visibility</p:attrName>
                                        </p:attrNameLst>
                                      </p:cBhvr>
                                      <p:to>
                                        <p:strVal val="hidden"/>
                                      </p:to>
                                    </p:set>
                                  </p:childTnLst>
                                </p:cTn>
                              </p:par>
                              <p:par>
                                <p:cTn id="789" presetID="2" presetClass="exit" presetSubtype="12" fill="hold" grpId="3" nodeType="withEffect">
                                  <p:stCondLst>
                                    <p:cond delay="0"/>
                                  </p:stCondLst>
                                  <p:childTnLst>
                                    <p:anim calcmode="lin" valueType="num">
                                      <p:cBhvr additive="base">
                                        <p:cTn id="790" dur="3000"/>
                                        <p:tgtEl>
                                          <p:spTgt spid="34"/>
                                        </p:tgtEl>
                                        <p:attrNameLst>
                                          <p:attrName>ppt_x</p:attrName>
                                        </p:attrNameLst>
                                      </p:cBhvr>
                                      <p:tavLst>
                                        <p:tav tm="0">
                                          <p:val>
                                            <p:strVal val="ppt_x"/>
                                          </p:val>
                                        </p:tav>
                                        <p:tav tm="100000">
                                          <p:val>
                                            <p:strVal val="0-ppt_w/2"/>
                                          </p:val>
                                        </p:tav>
                                      </p:tavLst>
                                    </p:anim>
                                    <p:anim calcmode="lin" valueType="num">
                                      <p:cBhvr additive="base">
                                        <p:cTn id="791" dur="3000"/>
                                        <p:tgtEl>
                                          <p:spTgt spid="34"/>
                                        </p:tgtEl>
                                        <p:attrNameLst>
                                          <p:attrName>ppt_y</p:attrName>
                                        </p:attrNameLst>
                                      </p:cBhvr>
                                      <p:tavLst>
                                        <p:tav tm="0">
                                          <p:val>
                                            <p:strVal val="ppt_y"/>
                                          </p:val>
                                        </p:tav>
                                        <p:tav tm="100000">
                                          <p:val>
                                            <p:strVal val="1+ppt_h/2"/>
                                          </p:val>
                                        </p:tav>
                                      </p:tavLst>
                                    </p:anim>
                                    <p:set>
                                      <p:cBhvr>
                                        <p:cTn id="792" dur="1" fill="hold">
                                          <p:stCondLst>
                                            <p:cond delay="2999"/>
                                          </p:stCondLst>
                                        </p:cTn>
                                        <p:tgtEl>
                                          <p:spTgt spid="34"/>
                                        </p:tgtEl>
                                        <p:attrNameLst>
                                          <p:attrName>style.visibility</p:attrName>
                                        </p:attrNameLst>
                                      </p:cBhvr>
                                      <p:to>
                                        <p:strVal val="hidden"/>
                                      </p:to>
                                    </p:set>
                                  </p:childTnLst>
                                </p:cTn>
                              </p:par>
                              <p:par>
                                <p:cTn id="793" presetID="2" presetClass="exit" presetSubtype="12" fill="hold" grpId="3" nodeType="withEffect">
                                  <p:stCondLst>
                                    <p:cond delay="0"/>
                                  </p:stCondLst>
                                  <p:childTnLst>
                                    <p:anim calcmode="lin" valueType="num">
                                      <p:cBhvr additive="base">
                                        <p:cTn id="794" dur="3000"/>
                                        <p:tgtEl>
                                          <p:spTgt spid="42"/>
                                        </p:tgtEl>
                                        <p:attrNameLst>
                                          <p:attrName>ppt_x</p:attrName>
                                        </p:attrNameLst>
                                      </p:cBhvr>
                                      <p:tavLst>
                                        <p:tav tm="0">
                                          <p:val>
                                            <p:strVal val="ppt_x"/>
                                          </p:val>
                                        </p:tav>
                                        <p:tav tm="100000">
                                          <p:val>
                                            <p:strVal val="0-ppt_w/2"/>
                                          </p:val>
                                        </p:tav>
                                      </p:tavLst>
                                    </p:anim>
                                    <p:anim calcmode="lin" valueType="num">
                                      <p:cBhvr additive="base">
                                        <p:cTn id="795" dur="3000"/>
                                        <p:tgtEl>
                                          <p:spTgt spid="42"/>
                                        </p:tgtEl>
                                        <p:attrNameLst>
                                          <p:attrName>ppt_y</p:attrName>
                                        </p:attrNameLst>
                                      </p:cBhvr>
                                      <p:tavLst>
                                        <p:tav tm="0">
                                          <p:val>
                                            <p:strVal val="ppt_y"/>
                                          </p:val>
                                        </p:tav>
                                        <p:tav tm="100000">
                                          <p:val>
                                            <p:strVal val="1+ppt_h/2"/>
                                          </p:val>
                                        </p:tav>
                                      </p:tavLst>
                                    </p:anim>
                                    <p:set>
                                      <p:cBhvr>
                                        <p:cTn id="796" dur="1" fill="hold">
                                          <p:stCondLst>
                                            <p:cond delay="2999"/>
                                          </p:stCondLst>
                                        </p:cTn>
                                        <p:tgtEl>
                                          <p:spTgt spid="42"/>
                                        </p:tgtEl>
                                        <p:attrNameLst>
                                          <p:attrName>style.visibility</p:attrName>
                                        </p:attrNameLst>
                                      </p:cBhvr>
                                      <p:to>
                                        <p:strVal val="hidden"/>
                                      </p:to>
                                    </p:set>
                                  </p:childTnLst>
                                </p:cTn>
                              </p:par>
                              <p:par>
                                <p:cTn id="797" presetID="2" presetClass="exit" presetSubtype="12" fill="hold" grpId="3" nodeType="withEffect">
                                  <p:stCondLst>
                                    <p:cond delay="0"/>
                                  </p:stCondLst>
                                  <p:childTnLst>
                                    <p:anim calcmode="lin" valueType="num">
                                      <p:cBhvr additive="base">
                                        <p:cTn id="798" dur="3000"/>
                                        <p:tgtEl>
                                          <p:spTgt spid="50"/>
                                        </p:tgtEl>
                                        <p:attrNameLst>
                                          <p:attrName>ppt_x</p:attrName>
                                        </p:attrNameLst>
                                      </p:cBhvr>
                                      <p:tavLst>
                                        <p:tav tm="0">
                                          <p:val>
                                            <p:strVal val="ppt_x"/>
                                          </p:val>
                                        </p:tav>
                                        <p:tav tm="100000">
                                          <p:val>
                                            <p:strVal val="0-ppt_w/2"/>
                                          </p:val>
                                        </p:tav>
                                      </p:tavLst>
                                    </p:anim>
                                    <p:anim calcmode="lin" valueType="num">
                                      <p:cBhvr additive="base">
                                        <p:cTn id="799" dur="3000"/>
                                        <p:tgtEl>
                                          <p:spTgt spid="50"/>
                                        </p:tgtEl>
                                        <p:attrNameLst>
                                          <p:attrName>ppt_y</p:attrName>
                                        </p:attrNameLst>
                                      </p:cBhvr>
                                      <p:tavLst>
                                        <p:tav tm="0">
                                          <p:val>
                                            <p:strVal val="ppt_y"/>
                                          </p:val>
                                        </p:tav>
                                        <p:tav tm="100000">
                                          <p:val>
                                            <p:strVal val="1+ppt_h/2"/>
                                          </p:val>
                                        </p:tav>
                                      </p:tavLst>
                                    </p:anim>
                                    <p:set>
                                      <p:cBhvr>
                                        <p:cTn id="800" dur="1" fill="hold">
                                          <p:stCondLst>
                                            <p:cond delay="2999"/>
                                          </p:stCondLst>
                                        </p:cTn>
                                        <p:tgtEl>
                                          <p:spTgt spid="50"/>
                                        </p:tgtEl>
                                        <p:attrNameLst>
                                          <p:attrName>style.visibility</p:attrName>
                                        </p:attrNameLst>
                                      </p:cBhvr>
                                      <p:to>
                                        <p:strVal val="hidden"/>
                                      </p:to>
                                    </p:set>
                                  </p:childTnLst>
                                </p:cTn>
                              </p:par>
                              <p:par>
                                <p:cTn id="801" presetID="2" presetClass="exit" presetSubtype="12" fill="hold" grpId="3" nodeType="withEffect">
                                  <p:stCondLst>
                                    <p:cond delay="0"/>
                                  </p:stCondLst>
                                  <p:childTnLst>
                                    <p:anim calcmode="lin" valueType="num">
                                      <p:cBhvr additive="base">
                                        <p:cTn id="802" dur="3000"/>
                                        <p:tgtEl>
                                          <p:spTgt spid="58"/>
                                        </p:tgtEl>
                                        <p:attrNameLst>
                                          <p:attrName>ppt_x</p:attrName>
                                        </p:attrNameLst>
                                      </p:cBhvr>
                                      <p:tavLst>
                                        <p:tav tm="0">
                                          <p:val>
                                            <p:strVal val="ppt_x"/>
                                          </p:val>
                                        </p:tav>
                                        <p:tav tm="100000">
                                          <p:val>
                                            <p:strVal val="0-ppt_w/2"/>
                                          </p:val>
                                        </p:tav>
                                      </p:tavLst>
                                    </p:anim>
                                    <p:anim calcmode="lin" valueType="num">
                                      <p:cBhvr additive="base">
                                        <p:cTn id="803" dur="3000"/>
                                        <p:tgtEl>
                                          <p:spTgt spid="58"/>
                                        </p:tgtEl>
                                        <p:attrNameLst>
                                          <p:attrName>ppt_y</p:attrName>
                                        </p:attrNameLst>
                                      </p:cBhvr>
                                      <p:tavLst>
                                        <p:tav tm="0">
                                          <p:val>
                                            <p:strVal val="ppt_y"/>
                                          </p:val>
                                        </p:tav>
                                        <p:tav tm="100000">
                                          <p:val>
                                            <p:strVal val="1+ppt_h/2"/>
                                          </p:val>
                                        </p:tav>
                                      </p:tavLst>
                                    </p:anim>
                                    <p:set>
                                      <p:cBhvr>
                                        <p:cTn id="804" dur="1" fill="hold">
                                          <p:stCondLst>
                                            <p:cond delay="2999"/>
                                          </p:stCondLst>
                                        </p:cTn>
                                        <p:tgtEl>
                                          <p:spTgt spid="58"/>
                                        </p:tgtEl>
                                        <p:attrNameLst>
                                          <p:attrName>style.visibility</p:attrName>
                                        </p:attrNameLst>
                                      </p:cBhvr>
                                      <p:to>
                                        <p:strVal val="hidden"/>
                                      </p:to>
                                    </p:set>
                                  </p:childTnLst>
                                </p:cTn>
                              </p:par>
                              <p:par>
                                <p:cTn id="805" presetID="2" presetClass="exit" presetSubtype="12" fill="hold" grpId="3" nodeType="withEffect">
                                  <p:stCondLst>
                                    <p:cond delay="0"/>
                                  </p:stCondLst>
                                  <p:childTnLst>
                                    <p:anim calcmode="lin" valueType="num">
                                      <p:cBhvr additive="base">
                                        <p:cTn id="806" dur="3000"/>
                                        <p:tgtEl>
                                          <p:spTgt spid="66"/>
                                        </p:tgtEl>
                                        <p:attrNameLst>
                                          <p:attrName>ppt_x</p:attrName>
                                        </p:attrNameLst>
                                      </p:cBhvr>
                                      <p:tavLst>
                                        <p:tav tm="0">
                                          <p:val>
                                            <p:strVal val="ppt_x"/>
                                          </p:val>
                                        </p:tav>
                                        <p:tav tm="100000">
                                          <p:val>
                                            <p:strVal val="0-ppt_w/2"/>
                                          </p:val>
                                        </p:tav>
                                      </p:tavLst>
                                    </p:anim>
                                    <p:anim calcmode="lin" valueType="num">
                                      <p:cBhvr additive="base">
                                        <p:cTn id="807" dur="3000"/>
                                        <p:tgtEl>
                                          <p:spTgt spid="66"/>
                                        </p:tgtEl>
                                        <p:attrNameLst>
                                          <p:attrName>ppt_y</p:attrName>
                                        </p:attrNameLst>
                                      </p:cBhvr>
                                      <p:tavLst>
                                        <p:tav tm="0">
                                          <p:val>
                                            <p:strVal val="ppt_y"/>
                                          </p:val>
                                        </p:tav>
                                        <p:tav tm="100000">
                                          <p:val>
                                            <p:strVal val="1+ppt_h/2"/>
                                          </p:val>
                                        </p:tav>
                                      </p:tavLst>
                                    </p:anim>
                                    <p:set>
                                      <p:cBhvr>
                                        <p:cTn id="808" dur="1" fill="hold">
                                          <p:stCondLst>
                                            <p:cond delay="2999"/>
                                          </p:stCondLst>
                                        </p:cTn>
                                        <p:tgtEl>
                                          <p:spTgt spid="66"/>
                                        </p:tgtEl>
                                        <p:attrNameLst>
                                          <p:attrName>style.visibility</p:attrName>
                                        </p:attrNameLst>
                                      </p:cBhvr>
                                      <p:to>
                                        <p:strVal val="hidden"/>
                                      </p:to>
                                    </p:set>
                                  </p:childTnLst>
                                </p:cTn>
                              </p:par>
                              <p:par>
                                <p:cTn id="809" presetID="2" presetClass="exit" presetSubtype="12" fill="hold" grpId="3" nodeType="withEffect">
                                  <p:stCondLst>
                                    <p:cond delay="0"/>
                                  </p:stCondLst>
                                  <p:childTnLst>
                                    <p:anim calcmode="lin" valueType="num">
                                      <p:cBhvr additive="base">
                                        <p:cTn id="810" dur="3000"/>
                                        <p:tgtEl>
                                          <p:spTgt spid="6"/>
                                        </p:tgtEl>
                                        <p:attrNameLst>
                                          <p:attrName>ppt_x</p:attrName>
                                        </p:attrNameLst>
                                      </p:cBhvr>
                                      <p:tavLst>
                                        <p:tav tm="0">
                                          <p:val>
                                            <p:strVal val="ppt_x"/>
                                          </p:val>
                                        </p:tav>
                                        <p:tav tm="100000">
                                          <p:val>
                                            <p:strVal val="0-ppt_w/2"/>
                                          </p:val>
                                        </p:tav>
                                      </p:tavLst>
                                    </p:anim>
                                    <p:anim calcmode="lin" valueType="num">
                                      <p:cBhvr additive="base">
                                        <p:cTn id="811" dur="3000"/>
                                        <p:tgtEl>
                                          <p:spTgt spid="6"/>
                                        </p:tgtEl>
                                        <p:attrNameLst>
                                          <p:attrName>ppt_y</p:attrName>
                                        </p:attrNameLst>
                                      </p:cBhvr>
                                      <p:tavLst>
                                        <p:tav tm="0">
                                          <p:val>
                                            <p:strVal val="ppt_y"/>
                                          </p:val>
                                        </p:tav>
                                        <p:tav tm="100000">
                                          <p:val>
                                            <p:strVal val="1+ppt_h/2"/>
                                          </p:val>
                                        </p:tav>
                                      </p:tavLst>
                                    </p:anim>
                                    <p:set>
                                      <p:cBhvr>
                                        <p:cTn id="812" dur="1" fill="hold">
                                          <p:stCondLst>
                                            <p:cond delay="2999"/>
                                          </p:stCondLst>
                                        </p:cTn>
                                        <p:tgtEl>
                                          <p:spTgt spid="6"/>
                                        </p:tgtEl>
                                        <p:attrNameLst>
                                          <p:attrName>style.visibility</p:attrName>
                                        </p:attrNameLst>
                                      </p:cBhvr>
                                      <p:to>
                                        <p:strVal val="hidden"/>
                                      </p:to>
                                    </p:set>
                                  </p:childTnLst>
                                </p:cTn>
                              </p:par>
                              <p:par>
                                <p:cTn id="813" presetID="2" presetClass="exit" presetSubtype="12" fill="hold" grpId="3" nodeType="withEffect">
                                  <p:stCondLst>
                                    <p:cond delay="0"/>
                                  </p:stCondLst>
                                  <p:childTnLst>
                                    <p:anim calcmode="lin" valueType="num">
                                      <p:cBhvr additive="base">
                                        <p:cTn id="814" dur="3000"/>
                                        <p:tgtEl>
                                          <p:spTgt spid="14"/>
                                        </p:tgtEl>
                                        <p:attrNameLst>
                                          <p:attrName>ppt_x</p:attrName>
                                        </p:attrNameLst>
                                      </p:cBhvr>
                                      <p:tavLst>
                                        <p:tav tm="0">
                                          <p:val>
                                            <p:strVal val="ppt_x"/>
                                          </p:val>
                                        </p:tav>
                                        <p:tav tm="100000">
                                          <p:val>
                                            <p:strVal val="0-ppt_w/2"/>
                                          </p:val>
                                        </p:tav>
                                      </p:tavLst>
                                    </p:anim>
                                    <p:anim calcmode="lin" valueType="num">
                                      <p:cBhvr additive="base">
                                        <p:cTn id="815" dur="3000"/>
                                        <p:tgtEl>
                                          <p:spTgt spid="14"/>
                                        </p:tgtEl>
                                        <p:attrNameLst>
                                          <p:attrName>ppt_y</p:attrName>
                                        </p:attrNameLst>
                                      </p:cBhvr>
                                      <p:tavLst>
                                        <p:tav tm="0">
                                          <p:val>
                                            <p:strVal val="ppt_y"/>
                                          </p:val>
                                        </p:tav>
                                        <p:tav tm="100000">
                                          <p:val>
                                            <p:strVal val="1+ppt_h/2"/>
                                          </p:val>
                                        </p:tav>
                                      </p:tavLst>
                                    </p:anim>
                                    <p:set>
                                      <p:cBhvr>
                                        <p:cTn id="816" dur="1" fill="hold">
                                          <p:stCondLst>
                                            <p:cond delay="2999"/>
                                          </p:stCondLst>
                                        </p:cTn>
                                        <p:tgtEl>
                                          <p:spTgt spid="14"/>
                                        </p:tgtEl>
                                        <p:attrNameLst>
                                          <p:attrName>style.visibility</p:attrName>
                                        </p:attrNameLst>
                                      </p:cBhvr>
                                      <p:to>
                                        <p:strVal val="hidden"/>
                                      </p:to>
                                    </p:set>
                                  </p:childTnLst>
                                </p:cTn>
                              </p:par>
                              <p:par>
                                <p:cTn id="817" presetID="2" presetClass="exit" presetSubtype="12" fill="hold" grpId="3" nodeType="withEffect">
                                  <p:stCondLst>
                                    <p:cond delay="0"/>
                                  </p:stCondLst>
                                  <p:childTnLst>
                                    <p:anim calcmode="lin" valueType="num">
                                      <p:cBhvr additive="base">
                                        <p:cTn id="818" dur="3000"/>
                                        <p:tgtEl>
                                          <p:spTgt spid="22"/>
                                        </p:tgtEl>
                                        <p:attrNameLst>
                                          <p:attrName>ppt_x</p:attrName>
                                        </p:attrNameLst>
                                      </p:cBhvr>
                                      <p:tavLst>
                                        <p:tav tm="0">
                                          <p:val>
                                            <p:strVal val="ppt_x"/>
                                          </p:val>
                                        </p:tav>
                                        <p:tav tm="100000">
                                          <p:val>
                                            <p:strVal val="0-ppt_w/2"/>
                                          </p:val>
                                        </p:tav>
                                      </p:tavLst>
                                    </p:anim>
                                    <p:anim calcmode="lin" valueType="num">
                                      <p:cBhvr additive="base">
                                        <p:cTn id="819" dur="3000"/>
                                        <p:tgtEl>
                                          <p:spTgt spid="22"/>
                                        </p:tgtEl>
                                        <p:attrNameLst>
                                          <p:attrName>ppt_y</p:attrName>
                                        </p:attrNameLst>
                                      </p:cBhvr>
                                      <p:tavLst>
                                        <p:tav tm="0">
                                          <p:val>
                                            <p:strVal val="ppt_y"/>
                                          </p:val>
                                        </p:tav>
                                        <p:tav tm="100000">
                                          <p:val>
                                            <p:strVal val="1+ppt_h/2"/>
                                          </p:val>
                                        </p:tav>
                                      </p:tavLst>
                                    </p:anim>
                                    <p:set>
                                      <p:cBhvr>
                                        <p:cTn id="820" dur="1" fill="hold">
                                          <p:stCondLst>
                                            <p:cond delay="2999"/>
                                          </p:stCondLst>
                                        </p:cTn>
                                        <p:tgtEl>
                                          <p:spTgt spid="22"/>
                                        </p:tgtEl>
                                        <p:attrNameLst>
                                          <p:attrName>style.visibility</p:attrName>
                                        </p:attrNameLst>
                                      </p:cBhvr>
                                      <p:to>
                                        <p:strVal val="hidden"/>
                                      </p:to>
                                    </p:set>
                                  </p:childTnLst>
                                </p:cTn>
                              </p:par>
                              <p:par>
                                <p:cTn id="821" presetID="2" presetClass="exit" presetSubtype="12" fill="hold" grpId="3" nodeType="withEffect">
                                  <p:stCondLst>
                                    <p:cond delay="0"/>
                                  </p:stCondLst>
                                  <p:childTnLst>
                                    <p:anim calcmode="lin" valueType="num">
                                      <p:cBhvr additive="base">
                                        <p:cTn id="822" dur="3000"/>
                                        <p:tgtEl>
                                          <p:spTgt spid="30"/>
                                        </p:tgtEl>
                                        <p:attrNameLst>
                                          <p:attrName>ppt_x</p:attrName>
                                        </p:attrNameLst>
                                      </p:cBhvr>
                                      <p:tavLst>
                                        <p:tav tm="0">
                                          <p:val>
                                            <p:strVal val="ppt_x"/>
                                          </p:val>
                                        </p:tav>
                                        <p:tav tm="100000">
                                          <p:val>
                                            <p:strVal val="0-ppt_w/2"/>
                                          </p:val>
                                        </p:tav>
                                      </p:tavLst>
                                    </p:anim>
                                    <p:anim calcmode="lin" valueType="num">
                                      <p:cBhvr additive="base">
                                        <p:cTn id="823" dur="3000"/>
                                        <p:tgtEl>
                                          <p:spTgt spid="30"/>
                                        </p:tgtEl>
                                        <p:attrNameLst>
                                          <p:attrName>ppt_y</p:attrName>
                                        </p:attrNameLst>
                                      </p:cBhvr>
                                      <p:tavLst>
                                        <p:tav tm="0">
                                          <p:val>
                                            <p:strVal val="ppt_y"/>
                                          </p:val>
                                        </p:tav>
                                        <p:tav tm="100000">
                                          <p:val>
                                            <p:strVal val="1+ppt_h/2"/>
                                          </p:val>
                                        </p:tav>
                                      </p:tavLst>
                                    </p:anim>
                                    <p:set>
                                      <p:cBhvr>
                                        <p:cTn id="824" dur="1" fill="hold">
                                          <p:stCondLst>
                                            <p:cond delay="2999"/>
                                          </p:stCondLst>
                                        </p:cTn>
                                        <p:tgtEl>
                                          <p:spTgt spid="30"/>
                                        </p:tgtEl>
                                        <p:attrNameLst>
                                          <p:attrName>style.visibility</p:attrName>
                                        </p:attrNameLst>
                                      </p:cBhvr>
                                      <p:to>
                                        <p:strVal val="hidden"/>
                                      </p:to>
                                    </p:set>
                                  </p:childTnLst>
                                </p:cTn>
                              </p:par>
                              <p:par>
                                <p:cTn id="825" presetID="2" presetClass="exit" presetSubtype="12" fill="hold" grpId="3" nodeType="withEffect">
                                  <p:stCondLst>
                                    <p:cond delay="0"/>
                                  </p:stCondLst>
                                  <p:childTnLst>
                                    <p:anim calcmode="lin" valueType="num">
                                      <p:cBhvr additive="base">
                                        <p:cTn id="826" dur="3000"/>
                                        <p:tgtEl>
                                          <p:spTgt spid="38"/>
                                        </p:tgtEl>
                                        <p:attrNameLst>
                                          <p:attrName>ppt_x</p:attrName>
                                        </p:attrNameLst>
                                      </p:cBhvr>
                                      <p:tavLst>
                                        <p:tav tm="0">
                                          <p:val>
                                            <p:strVal val="ppt_x"/>
                                          </p:val>
                                        </p:tav>
                                        <p:tav tm="100000">
                                          <p:val>
                                            <p:strVal val="0-ppt_w/2"/>
                                          </p:val>
                                        </p:tav>
                                      </p:tavLst>
                                    </p:anim>
                                    <p:anim calcmode="lin" valueType="num">
                                      <p:cBhvr additive="base">
                                        <p:cTn id="827" dur="3000"/>
                                        <p:tgtEl>
                                          <p:spTgt spid="38"/>
                                        </p:tgtEl>
                                        <p:attrNameLst>
                                          <p:attrName>ppt_y</p:attrName>
                                        </p:attrNameLst>
                                      </p:cBhvr>
                                      <p:tavLst>
                                        <p:tav tm="0">
                                          <p:val>
                                            <p:strVal val="ppt_y"/>
                                          </p:val>
                                        </p:tav>
                                        <p:tav tm="100000">
                                          <p:val>
                                            <p:strVal val="1+ppt_h/2"/>
                                          </p:val>
                                        </p:tav>
                                      </p:tavLst>
                                    </p:anim>
                                    <p:set>
                                      <p:cBhvr>
                                        <p:cTn id="828" dur="1" fill="hold">
                                          <p:stCondLst>
                                            <p:cond delay="2999"/>
                                          </p:stCondLst>
                                        </p:cTn>
                                        <p:tgtEl>
                                          <p:spTgt spid="38"/>
                                        </p:tgtEl>
                                        <p:attrNameLst>
                                          <p:attrName>style.visibility</p:attrName>
                                        </p:attrNameLst>
                                      </p:cBhvr>
                                      <p:to>
                                        <p:strVal val="hidden"/>
                                      </p:to>
                                    </p:set>
                                  </p:childTnLst>
                                </p:cTn>
                              </p:par>
                              <p:par>
                                <p:cTn id="829" presetID="2" presetClass="exit" presetSubtype="12" fill="hold" grpId="3" nodeType="withEffect">
                                  <p:stCondLst>
                                    <p:cond delay="0"/>
                                  </p:stCondLst>
                                  <p:childTnLst>
                                    <p:anim calcmode="lin" valueType="num">
                                      <p:cBhvr additive="base">
                                        <p:cTn id="830" dur="3000"/>
                                        <p:tgtEl>
                                          <p:spTgt spid="46"/>
                                        </p:tgtEl>
                                        <p:attrNameLst>
                                          <p:attrName>ppt_x</p:attrName>
                                        </p:attrNameLst>
                                      </p:cBhvr>
                                      <p:tavLst>
                                        <p:tav tm="0">
                                          <p:val>
                                            <p:strVal val="ppt_x"/>
                                          </p:val>
                                        </p:tav>
                                        <p:tav tm="100000">
                                          <p:val>
                                            <p:strVal val="0-ppt_w/2"/>
                                          </p:val>
                                        </p:tav>
                                      </p:tavLst>
                                    </p:anim>
                                    <p:anim calcmode="lin" valueType="num">
                                      <p:cBhvr additive="base">
                                        <p:cTn id="831" dur="3000"/>
                                        <p:tgtEl>
                                          <p:spTgt spid="46"/>
                                        </p:tgtEl>
                                        <p:attrNameLst>
                                          <p:attrName>ppt_y</p:attrName>
                                        </p:attrNameLst>
                                      </p:cBhvr>
                                      <p:tavLst>
                                        <p:tav tm="0">
                                          <p:val>
                                            <p:strVal val="ppt_y"/>
                                          </p:val>
                                        </p:tav>
                                        <p:tav tm="100000">
                                          <p:val>
                                            <p:strVal val="1+ppt_h/2"/>
                                          </p:val>
                                        </p:tav>
                                      </p:tavLst>
                                    </p:anim>
                                    <p:set>
                                      <p:cBhvr>
                                        <p:cTn id="832" dur="1" fill="hold">
                                          <p:stCondLst>
                                            <p:cond delay="2999"/>
                                          </p:stCondLst>
                                        </p:cTn>
                                        <p:tgtEl>
                                          <p:spTgt spid="46"/>
                                        </p:tgtEl>
                                        <p:attrNameLst>
                                          <p:attrName>style.visibility</p:attrName>
                                        </p:attrNameLst>
                                      </p:cBhvr>
                                      <p:to>
                                        <p:strVal val="hidden"/>
                                      </p:to>
                                    </p:set>
                                  </p:childTnLst>
                                </p:cTn>
                              </p:par>
                              <p:par>
                                <p:cTn id="833" presetID="2" presetClass="exit" presetSubtype="12" fill="hold" grpId="3" nodeType="withEffect">
                                  <p:stCondLst>
                                    <p:cond delay="0"/>
                                  </p:stCondLst>
                                  <p:childTnLst>
                                    <p:anim calcmode="lin" valueType="num">
                                      <p:cBhvr additive="base">
                                        <p:cTn id="834" dur="3000"/>
                                        <p:tgtEl>
                                          <p:spTgt spid="54"/>
                                        </p:tgtEl>
                                        <p:attrNameLst>
                                          <p:attrName>ppt_x</p:attrName>
                                        </p:attrNameLst>
                                      </p:cBhvr>
                                      <p:tavLst>
                                        <p:tav tm="0">
                                          <p:val>
                                            <p:strVal val="ppt_x"/>
                                          </p:val>
                                        </p:tav>
                                        <p:tav tm="100000">
                                          <p:val>
                                            <p:strVal val="0-ppt_w/2"/>
                                          </p:val>
                                        </p:tav>
                                      </p:tavLst>
                                    </p:anim>
                                    <p:anim calcmode="lin" valueType="num">
                                      <p:cBhvr additive="base">
                                        <p:cTn id="835" dur="3000"/>
                                        <p:tgtEl>
                                          <p:spTgt spid="54"/>
                                        </p:tgtEl>
                                        <p:attrNameLst>
                                          <p:attrName>ppt_y</p:attrName>
                                        </p:attrNameLst>
                                      </p:cBhvr>
                                      <p:tavLst>
                                        <p:tav tm="0">
                                          <p:val>
                                            <p:strVal val="ppt_y"/>
                                          </p:val>
                                        </p:tav>
                                        <p:tav tm="100000">
                                          <p:val>
                                            <p:strVal val="1+ppt_h/2"/>
                                          </p:val>
                                        </p:tav>
                                      </p:tavLst>
                                    </p:anim>
                                    <p:set>
                                      <p:cBhvr>
                                        <p:cTn id="836" dur="1" fill="hold">
                                          <p:stCondLst>
                                            <p:cond delay="2999"/>
                                          </p:stCondLst>
                                        </p:cTn>
                                        <p:tgtEl>
                                          <p:spTgt spid="54"/>
                                        </p:tgtEl>
                                        <p:attrNameLst>
                                          <p:attrName>style.visibility</p:attrName>
                                        </p:attrNameLst>
                                      </p:cBhvr>
                                      <p:to>
                                        <p:strVal val="hidden"/>
                                      </p:to>
                                    </p:set>
                                  </p:childTnLst>
                                </p:cTn>
                              </p:par>
                              <p:par>
                                <p:cTn id="837" presetID="2" presetClass="exit" presetSubtype="12" fill="hold" grpId="3" nodeType="withEffect">
                                  <p:stCondLst>
                                    <p:cond delay="0"/>
                                  </p:stCondLst>
                                  <p:childTnLst>
                                    <p:anim calcmode="lin" valueType="num">
                                      <p:cBhvr additive="base">
                                        <p:cTn id="838" dur="3000"/>
                                        <p:tgtEl>
                                          <p:spTgt spid="62"/>
                                        </p:tgtEl>
                                        <p:attrNameLst>
                                          <p:attrName>ppt_x</p:attrName>
                                        </p:attrNameLst>
                                      </p:cBhvr>
                                      <p:tavLst>
                                        <p:tav tm="0">
                                          <p:val>
                                            <p:strVal val="ppt_x"/>
                                          </p:val>
                                        </p:tav>
                                        <p:tav tm="100000">
                                          <p:val>
                                            <p:strVal val="0-ppt_w/2"/>
                                          </p:val>
                                        </p:tav>
                                      </p:tavLst>
                                    </p:anim>
                                    <p:anim calcmode="lin" valueType="num">
                                      <p:cBhvr additive="base">
                                        <p:cTn id="839" dur="3000"/>
                                        <p:tgtEl>
                                          <p:spTgt spid="62"/>
                                        </p:tgtEl>
                                        <p:attrNameLst>
                                          <p:attrName>ppt_y</p:attrName>
                                        </p:attrNameLst>
                                      </p:cBhvr>
                                      <p:tavLst>
                                        <p:tav tm="0">
                                          <p:val>
                                            <p:strVal val="ppt_y"/>
                                          </p:val>
                                        </p:tav>
                                        <p:tav tm="100000">
                                          <p:val>
                                            <p:strVal val="1+ppt_h/2"/>
                                          </p:val>
                                        </p:tav>
                                      </p:tavLst>
                                    </p:anim>
                                    <p:set>
                                      <p:cBhvr>
                                        <p:cTn id="840" dur="1" fill="hold">
                                          <p:stCondLst>
                                            <p:cond delay="2999"/>
                                          </p:stCondLst>
                                        </p:cTn>
                                        <p:tgtEl>
                                          <p:spTgt spid="62"/>
                                        </p:tgtEl>
                                        <p:attrNameLst>
                                          <p:attrName>style.visibility</p:attrName>
                                        </p:attrNameLst>
                                      </p:cBhvr>
                                      <p:to>
                                        <p:strVal val="hidden"/>
                                      </p:to>
                                    </p:set>
                                  </p:childTnLst>
                                </p:cTn>
                              </p:par>
                              <p:par>
                                <p:cTn id="841" presetID="2" presetClass="exit" presetSubtype="12" fill="hold" grpId="3" nodeType="withEffect">
                                  <p:stCondLst>
                                    <p:cond delay="0"/>
                                  </p:stCondLst>
                                  <p:childTnLst>
                                    <p:anim calcmode="lin" valueType="num">
                                      <p:cBhvr additive="base">
                                        <p:cTn id="842" dur="3000"/>
                                        <p:tgtEl>
                                          <p:spTgt spid="3"/>
                                        </p:tgtEl>
                                        <p:attrNameLst>
                                          <p:attrName>ppt_x</p:attrName>
                                        </p:attrNameLst>
                                      </p:cBhvr>
                                      <p:tavLst>
                                        <p:tav tm="0">
                                          <p:val>
                                            <p:strVal val="ppt_x"/>
                                          </p:val>
                                        </p:tav>
                                        <p:tav tm="100000">
                                          <p:val>
                                            <p:strVal val="0-ppt_w/2"/>
                                          </p:val>
                                        </p:tav>
                                      </p:tavLst>
                                    </p:anim>
                                    <p:anim calcmode="lin" valueType="num">
                                      <p:cBhvr additive="base">
                                        <p:cTn id="843" dur="3000"/>
                                        <p:tgtEl>
                                          <p:spTgt spid="3"/>
                                        </p:tgtEl>
                                        <p:attrNameLst>
                                          <p:attrName>ppt_y</p:attrName>
                                        </p:attrNameLst>
                                      </p:cBhvr>
                                      <p:tavLst>
                                        <p:tav tm="0">
                                          <p:val>
                                            <p:strVal val="ppt_y"/>
                                          </p:val>
                                        </p:tav>
                                        <p:tav tm="100000">
                                          <p:val>
                                            <p:strVal val="1+ppt_h/2"/>
                                          </p:val>
                                        </p:tav>
                                      </p:tavLst>
                                    </p:anim>
                                    <p:set>
                                      <p:cBhvr>
                                        <p:cTn id="844" dur="1" fill="hold">
                                          <p:stCondLst>
                                            <p:cond delay="2999"/>
                                          </p:stCondLst>
                                        </p:cTn>
                                        <p:tgtEl>
                                          <p:spTgt spid="3"/>
                                        </p:tgtEl>
                                        <p:attrNameLst>
                                          <p:attrName>style.visibility</p:attrName>
                                        </p:attrNameLst>
                                      </p:cBhvr>
                                      <p:to>
                                        <p:strVal val="hidden"/>
                                      </p:to>
                                    </p:set>
                                  </p:childTnLst>
                                </p:cTn>
                              </p:par>
                              <p:par>
                                <p:cTn id="845" presetID="2" presetClass="exit" presetSubtype="12" fill="hold" grpId="3" nodeType="withEffect">
                                  <p:stCondLst>
                                    <p:cond delay="0"/>
                                  </p:stCondLst>
                                  <p:childTnLst>
                                    <p:anim calcmode="lin" valueType="num">
                                      <p:cBhvr additive="base">
                                        <p:cTn id="846" dur="3000"/>
                                        <p:tgtEl>
                                          <p:spTgt spid="11"/>
                                        </p:tgtEl>
                                        <p:attrNameLst>
                                          <p:attrName>ppt_x</p:attrName>
                                        </p:attrNameLst>
                                      </p:cBhvr>
                                      <p:tavLst>
                                        <p:tav tm="0">
                                          <p:val>
                                            <p:strVal val="ppt_x"/>
                                          </p:val>
                                        </p:tav>
                                        <p:tav tm="100000">
                                          <p:val>
                                            <p:strVal val="0-ppt_w/2"/>
                                          </p:val>
                                        </p:tav>
                                      </p:tavLst>
                                    </p:anim>
                                    <p:anim calcmode="lin" valueType="num">
                                      <p:cBhvr additive="base">
                                        <p:cTn id="847" dur="3000"/>
                                        <p:tgtEl>
                                          <p:spTgt spid="11"/>
                                        </p:tgtEl>
                                        <p:attrNameLst>
                                          <p:attrName>ppt_y</p:attrName>
                                        </p:attrNameLst>
                                      </p:cBhvr>
                                      <p:tavLst>
                                        <p:tav tm="0">
                                          <p:val>
                                            <p:strVal val="ppt_y"/>
                                          </p:val>
                                        </p:tav>
                                        <p:tav tm="100000">
                                          <p:val>
                                            <p:strVal val="1+ppt_h/2"/>
                                          </p:val>
                                        </p:tav>
                                      </p:tavLst>
                                    </p:anim>
                                    <p:set>
                                      <p:cBhvr>
                                        <p:cTn id="848" dur="1" fill="hold">
                                          <p:stCondLst>
                                            <p:cond delay="2999"/>
                                          </p:stCondLst>
                                        </p:cTn>
                                        <p:tgtEl>
                                          <p:spTgt spid="11"/>
                                        </p:tgtEl>
                                        <p:attrNameLst>
                                          <p:attrName>style.visibility</p:attrName>
                                        </p:attrNameLst>
                                      </p:cBhvr>
                                      <p:to>
                                        <p:strVal val="hidden"/>
                                      </p:to>
                                    </p:set>
                                  </p:childTnLst>
                                </p:cTn>
                              </p:par>
                              <p:par>
                                <p:cTn id="849" presetID="2" presetClass="exit" presetSubtype="12" fill="hold" grpId="3" nodeType="withEffect">
                                  <p:stCondLst>
                                    <p:cond delay="0"/>
                                  </p:stCondLst>
                                  <p:childTnLst>
                                    <p:anim calcmode="lin" valueType="num">
                                      <p:cBhvr additive="base">
                                        <p:cTn id="850" dur="3000"/>
                                        <p:tgtEl>
                                          <p:spTgt spid="19"/>
                                        </p:tgtEl>
                                        <p:attrNameLst>
                                          <p:attrName>ppt_x</p:attrName>
                                        </p:attrNameLst>
                                      </p:cBhvr>
                                      <p:tavLst>
                                        <p:tav tm="0">
                                          <p:val>
                                            <p:strVal val="ppt_x"/>
                                          </p:val>
                                        </p:tav>
                                        <p:tav tm="100000">
                                          <p:val>
                                            <p:strVal val="0-ppt_w/2"/>
                                          </p:val>
                                        </p:tav>
                                      </p:tavLst>
                                    </p:anim>
                                    <p:anim calcmode="lin" valueType="num">
                                      <p:cBhvr additive="base">
                                        <p:cTn id="851" dur="3000"/>
                                        <p:tgtEl>
                                          <p:spTgt spid="19"/>
                                        </p:tgtEl>
                                        <p:attrNameLst>
                                          <p:attrName>ppt_y</p:attrName>
                                        </p:attrNameLst>
                                      </p:cBhvr>
                                      <p:tavLst>
                                        <p:tav tm="0">
                                          <p:val>
                                            <p:strVal val="ppt_y"/>
                                          </p:val>
                                        </p:tav>
                                        <p:tav tm="100000">
                                          <p:val>
                                            <p:strVal val="1+ppt_h/2"/>
                                          </p:val>
                                        </p:tav>
                                      </p:tavLst>
                                    </p:anim>
                                    <p:set>
                                      <p:cBhvr>
                                        <p:cTn id="852" dur="1" fill="hold">
                                          <p:stCondLst>
                                            <p:cond delay="2999"/>
                                          </p:stCondLst>
                                        </p:cTn>
                                        <p:tgtEl>
                                          <p:spTgt spid="19"/>
                                        </p:tgtEl>
                                        <p:attrNameLst>
                                          <p:attrName>style.visibility</p:attrName>
                                        </p:attrNameLst>
                                      </p:cBhvr>
                                      <p:to>
                                        <p:strVal val="hidden"/>
                                      </p:to>
                                    </p:set>
                                  </p:childTnLst>
                                </p:cTn>
                              </p:par>
                              <p:par>
                                <p:cTn id="853" presetID="2" presetClass="exit" presetSubtype="12" fill="hold" grpId="3" nodeType="withEffect">
                                  <p:stCondLst>
                                    <p:cond delay="0"/>
                                  </p:stCondLst>
                                  <p:childTnLst>
                                    <p:anim calcmode="lin" valueType="num">
                                      <p:cBhvr additive="base">
                                        <p:cTn id="854" dur="3000"/>
                                        <p:tgtEl>
                                          <p:spTgt spid="27"/>
                                        </p:tgtEl>
                                        <p:attrNameLst>
                                          <p:attrName>ppt_x</p:attrName>
                                        </p:attrNameLst>
                                      </p:cBhvr>
                                      <p:tavLst>
                                        <p:tav tm="0">
                                          <p:val>
                                            <p:strVal val="ppt_x"/>
                                          </p:val>
                                        </p:tav>
                                        <p:tav tm="100000">
                                          <p:val>
                                            <p:strVal val="0-ppt_w/2"/>
                                          </p:val>
                                        </p:tav>
                                      </p:tavLst>
                                    </p:anim>
                                    <p:anim calcmode="lin" valueType="num">
                                      <p:cBhvr additive="base">
                                        <p:cTn id="855" dur="3000"/>
                                        <p:tgtEl>
                                          <p:spTgt spid="27"/>
                                        </p:tgtEl>
                                        <p:attrNameLst>
                                          <p:attrName>ppt_y</p:attrName>
                                        </p:attrNameLst>
                                      </p:cBhvr>
                                      <p:tavLst>
                                        <p:tav tm="0">
                                          <p:val>
                                            <p:strVal val="ppt_y"/>
                                          </p:val>
                                        </p:tav>
                                        <p:tav tm="100000">
                                          <p:val>
                                            <p:strVal val="1+ppt_h/2"/>
                                          </p:val>
                                        </p:tav>
                                      </p:tavLst>
                                    </p:anim>
                                    <p:set>
                                      <p:cBhvr>
                                        <p:cTn id="856" dur="1" fill="hold">
                                          <p:stCondLst>
                                            <p:cond delay="2999"/>
                                          </p:stCondLst>
                                        </p:cTn>
                                        <p:tgtEl>
                                          <p:spTgt spid="27"/>
                                        </p:tgtEl>
                                        <p:attrNameLst>
                                          <p:attrName>style.visibility</p:attrName>
                                        </p:attrNameLst>
                                      </p:cBhvr>
                                      <p:to>
                                        <p:strVal val="hidden"/>
                                      </p:to>
                                    </p:set>
                                  </p:childTnLst>
                                </p:cTn>
                              </p:par>
                              <p:par>
                                <p:cTn id="857" presetID="2" presetClass="exit" presetSubtype="12" fill="hold" grpId="3" nodeType="withEffect">
                                  <p:stCondLst>
                                    <p:cond delay="0"/>
                                  </p:stCondLst>
                                  <p:childTnLst>
                                    <p:anim calcmode="lin" valueType="num">
                                      <p:cBhvr additive="base">
                                        <p:cTn id="858" dur="3000"/>
                                        <p:tgtEl>
                                          <p:spTgt spid="35"/>
                                        </p:tgtEl>
                                        <p:attrNameLst>
                                          <p:attrName>ppt_x</p:attrName>
                                        </p:attrNameLst>
                                      </p:cBhvr>
                                      <p:tavLst>
                                        <p:tav tm="0">
                                          <p:val>
                                            <p:strVal val="ppt_x"/>
                                          </p:val>
                                        </p:tav>
                                        <p:tav tm="100000">
                                          <p:val>
                                            <p:strVal val="0-ppt_w/2"/>
                                          </p:val>
                                        </p:tav>
                                      </p:tavLst>
                                    </p:anim>
                                    <p:anim calcmode="lin" valueType="num">
                                      <p:cBhvr additive="base">
                                        <p:cTn id="859" dur="3000"/>
                                        <p:tgtEl>
                                          <p:spTgt spid="35"/>
                                        </p:tgtEl>
                                        <p:attrNameLst>
                                          <p:attrName>ppt_y</p:attrName>
                                        </p:attrNameLst>
                                      </p:cBhvr>
                                      <p:tavLst>
                                        <p:tav tm="0">
                                          <p:val>
                                            <p:strVal val="ppt_y"/>
                                          </p:val>
                                        </p:tav>
                                        <p:tav tm="100000">
                                          <p:val>
                                            <p:strVal val="1+ppt_h/2"/>
                                          </p:val>
                                        </p:tav>
                                      </p:tavLst>
                                    </p:anim>
                                    <p:set>
                                      <p:cBhvr>
                                        <p:cTn id="860" dur="1" fill="hold">
                                          <p:stCondLst>
                                            <p:cond delay="2999"/>
                                          </p:stCondLst>
                                        </p:cTn>
                                        <p:tgtEl>
                                          <p:spTgt spid="35"/>
                                        </p:tgtEl>
                                        <p:attrNameLst>
                                          <p:attrName>style.visibility</p:attrName>
                                        </p:attrNameLst>
                                      </p:cBhvr>
                                      <p:to>
                                        <p:strVal val="hidden"/>
                                      </p:to>
                                    </p:set>
                                  </p:childTnLst>
                                </p:cTn>
                              </p:par>
                              <p:par>
                                <p:cTn id="861" presetID="2" presetClass="exit" presetSubtype="12" fill="hold" grpId="3" nodeType="withEffect">
                                  <p:stCondLst>
                                    <p:cond delay="0"/>
                                  </p:stCondLst>
                                  <p:childTnLst>
                                    <p:anim calcmode="lin" valueType="num">
                                      <p:cBhvr additive="base">
                                        <p:cTn id="862" dur="3000"/>
                                        <p:tgtEl>
                                          <p:spTgt spid="43"/>
                                        </p:tgtEl>
                                        <p:attrNameLst>
                                          <p:attrName>ppt_x</p:attrName>
                                        </p:attrNameLst>
                                      </p:cBhvr>
                                      <p:tavLst>
                                        <p:tav tm="0">
                                          <p:val>
                                            <p:strVal val="ppt_x"/>
                                          </p:val>
                                        </p:tav>
                                        <p:tav tm="100000">
                                          <p:val>
                                            <p:strVal val="0-ppt_w/2"/>
                                          </p:val>
                                        </p:tav>
                                      </p:tavLst>
                                    </p:anim>
                                    <p:anim calcmode="lin" valueType="num">
                                      <p:cBhvr additive="base">
                                        <p:cTn id="863" dur="3000"/>
                                        <p:tgtEl>
                                          <p:spTgt spid="43"/>
                                        </p:tgtEl>
                                        <p:attrNameLst>
                                          <p:attrName>ppt_y</p:attrName>
                                        </p:attrNameLst>
                                      </p:cBhvr>
                                      <p:tavLst>
                                        <p:tav tm="0">
                                          <p:val>
                                            <p:strVal val="ppt_y"/>
                                          </p:val>
                                        </p:tav>
                                        <p:tav tm="100000">
                                          <p:val>
                                            <p:strVal val="1+ppt_h/2"/>
                                          </p:val>
                                        </p:tav>
                                      </p:tavLst>
                                    </p:anim>
                                    <p:set>
                                      <p:cBhvr>
                                        <p:cTn id="864" dur="1" fill="hold">
                                          <p:stCondLst>
                                            <p:cond delay="2999"/>
                                          </p:stCondLst>
                                        </p:cTn>
                                        <p:tgtEl>
                                          <p:spTgt spid="43"/>
                                        </p:tgtEl>
                                        <p:attrNameLst>
                                          <p:attrName>style.visibility</p:attrName>
                                        </p:attrNameLst>
                                      </p:cBhvr>
                                      <p:to>
                                        <p:strVal val="hidden"/>
                                      </p:to>
                                    </p:set>
                                  </p:childTnLst>
                                </p:cTn>
                              </p:par>
                              <p:par>
                                <p:cTn id="865" presetID="2" presetClass="exit" presetSubtype="12" fill="hold" grpId="3" nodeType="withEffect">
                                  <p:stCondLst>
                                    <p:cond delay="0"/>
                                  </p:stCondLst>
                                  <p:childTnLst>
                                    <p:anim calcmode="lin" valueType="num">
                                      <p:cBhvr additive="base">
                                        <p:cTn id="866" dur="3000"/>
                                        <p:tgtEl>
                                          <p:spTgt spid="51"/>
                                        </p:tgtEl>
                                        <p:attrNameLst>
                                          <p:attrName>ppt_x</p:attrName>
                                        </p:attrNameLst>
                                      </p:cBhvr>
                                      <p:tavLst>
                                        <p:tav tm="0">
                                          <p:val>
                                            <p:strVal val="ppt_x"/>
                                          </p:val>
                                        </p:tav>
                                        <p:tav tm="100000">
                                          <p:val>
                                            <p:strVal val="0-ppt_w/2"/>
                                          </p:val>
                                        </p:tav>
                                      </p:tavLst>
                                    </p:anim>
                                    <p:anim calcmode="lin" valueType="num">
                                      <p:cBhvr additive="base">
                                        <p:cTn id="867" dur="3000"/>
                                        <p:tgtEl>
                                          <p:spTgt spid="51"/>
                                        </p:tgtEl>
                                        <p:attrNameLst>
                                          <p:attrName>ppt_y</p:attrName>
                                        </p:attrNameLst>
                                      </p:cBhvr>
                                      <p:tavLst>
                                        <p:tav tm="0">
                                          <p:val>
                                            <p:strVal val="ppt_y"/>
                                          </p:val>
                                        </p:tav>
                                        <p:tav tm="100000">
                                          <p:val>
                                            <p:strVal val="1+ppt_h/2"/>
                                          </p:val>
                                        </p:tav>
                                      </p:tavLst>
                                    </p:anim>
                                    <p:set>
                                      <p:cBhvr>
                                        <p:cTn id="868" dur="1" fill="hold">
                                          <p:stCondLst>
                                            <p:cond delay="2999"/>
                                          </p:stCondLst>
                                        </p:cTn>
                                        <p:tgtEl>
                                          <p:spTgt spid="51"/>
                                        </p:tgtEl>
                                        <p:attrNameLst>
                                          <p:attrName>style.visibility</p:attrName>
                                        </p:attrNameLst>
                                      </p:cBhvr>
                                      <p:to>
                                        <p:strVal val="hidden"/>
                                      </p:to>
                                    </p:set>
                                  </p:childTnLst>
                                </p:cTn>
                              </p:par>
                              <p:par>
                                <p:cTn id="869" presetID="2" presetClass="exit" presetSubtype="12" fill="hold" grpId="3" nodeType="withEffect">
                                  <p:stCondLst>
                                    <p:cond delay="0"/>
                                  </p:stCondLst>
                                  <p:childTnLst>
                                    <p:anim calcmode="lin" valueType="num">
                                      <p:cBhvr additive="base">
                                        <p:cTn id="870" dur="3000"/>
                                        <p:tgtEl>
                                          <p:spTgt spid="59"/>
                                        </p:tgtEl>
                                        <p:attrNameLst>
                                          <p:attrName>ppt_x</p:attrName>
                                        </p:attrNameLst>
                                      </p:cBhvr>
                                      <p:tavLst>
                                        <p:tav tm="0">
                                          <p:val>
                                            <p:strVal val="ppt_x"/>
                                          </p:val>
                                        </p:tav>
                                        <p:tav tm="100000">
                                          <p:val>
                                            <p:strVal val="0-ppt_w/2"/>
                                          </p:val>
                                        </p:tav>
                                      </p:tavLst>
                                    </p:anim>
                                    <p:anim calcmode="lin" valueType="num">
                                      <p:cBhvr additive="base">
                                        <p:cTn id="871" dur="3000"/>
                                        <p:tgtEl>
                                          <p:spTgt spid="59"/>
                                        </p:tgtEl>
                                        <p:attrNameLst>
                                          <p:attrName>ppt_y</p:attrName>
                                        </p:attrNameLst>
                                      </p:cBhvr>
                                      <p:tavLst>
                                        <p:tav tm="0">
                                          <p:val>
                                            <p:strVal val="ppt_y"/>
                                          </p:val>
                                        </p:tav>
                                        <p:tav tm="100000">
                                          <p:val>
                                            <p:strVal val="1+ppt_h/2"/>
                                          </p:val>
                                        </p:tav>
                                      </p:tavLst>
                                    </p:anim>
                                    <p:set>
                                      <p:cBhvr>
                                        <p:cTn id="872" dur="1" fill="hold">
                                          <p:stCondLst>
                                            <p:cond delay="2999"/>
                                          </p:stCondLst>
                                        </p:cTn>
                                        <p:tgtEl>
                                          <p:spTgt spid="59"/>
                                        </p:tgtEl>
                                        <p:attrNameLst>
                                          <p:attrName>style.visibility</p:attrName>
                                        </p:attrNameLst>
                                      </p:cBhvr>
                                      <p:to>
                                        <p:strVal val="hidden"/>
                                      </p:to>
                                    </p:set>
                                  </p:childTnLst>
                                </p:cTn>
                              </p:par>
                              <p:par>
                                <p:cTn id="873" presetID="2" presetClass="exit" presetSubtype="12" fill="hold" grpId="3" nodeType="withEffect">
                                  <p:stCondLst>
                                    <p:cond delay="0"/>
                                  </p:stCondLst>
                                  <p:childTnLst>
                                    <p:anim calcmode="lin" valueType="num">
                                      <p:cBhvr additive="base">
                                        <p:cTn id="874" dur="3000"/>
                                        <p:tgtEl>
                                          <p:spTgt spid="7"/>
                                        </p:tgtEl>
                                        <p:attrNameLst>
                                          <p:attrName>ppt_x</p:attrName>
                                        </p:attrNameLst>
                                      </p:cBhvr>
                                      <p:tavLst>
                                        <p:tav tm="0">
                                          <p:val>
                                            <p:strVal val="ppt_x"/>
                                          </p:val>
                                        </p:tav>
                                        <p:tav tm="100000">
                                          <p:val>
                                            <p:strVal val="0-ppt_w/2"/>
                                          </p:val>
                                        </p:tav>
                                      </p:tavLst>
                                    </p:anim>
                                    <p:anim calcmode="lin" valueType="num">
                                      <p:cBhvr additive="base">
                                        <p:cTn id="875" dur="3000"/>
                                        <p:tgtEl>
                                          <p:spTgt spid="7"/>
                                        </p:tgtEl>
                                        <p:attrNameLst>
                                          <p:attrName>ppt_y</p:attrName>
                                        </p:attrNameLst>
                                      </p:cBhvr>
                                      <p:tavLst>
                                        <p:tav tm="0">
                                          <p:val>
                                            <p:strVal val="ppt_y"/>
                                          </p:val>
                                        </p:tav>
                                        <p:tav tm="100000">
                                          <p:val>
                                            <p:strVal val="1+ppt_h/2"/>
                                          </p:val>
                                        </p:tav>
                                      </p:tavLst>
                                    </p:anim>
                                    <p:set>
                                      <p:cBhvr>
                                        <p:cTn id="876" dur="1" fill="hold">
                                          <p:stCondLst>
                                            <p:cond delay="2999"/>
                                          </p:stCondLst>
                                        </p:cTn>
                                        <p:tgtEl>
                                          <p:spTgt spid="7"/>
                                        </p:tgtEl>
                                        <p:attrNameLst>
                                          <p:attrName>style.visibility</p:attrName>
                                        </p:attrNameLst>
                                      </p:cBhvr>
                                      <p:to>
                                        <p:strVal val="hidden"/>
                                      </p:to>
                                    </p:set>
                                  </p:childTnLst>
                                </p:cTn>
                              </p:par>
                              <p:par>
                                <p:cTn id="877" presetID="2" presetClass="exit" presetSubtype="12" fill="hold" grpId="3" nodeType="withEffect">
                                  <p:stCondLst>
                                    <p:cond delay="0"/>
                                  </p:stCondLst>
                                  <p:childTnLst>
                                    <p:anim calcmode="lin" valueType="num">
                                      <p:cBhvr additive="base">
                                        <p:cTn id="878" dur="3000"/>
                                        <p:tgtEl>
                                          <p:spTgt spid="15"/>
                                        </p:tgtEl>
                                        <p:attrNameLst>
                                          <p:attrName>ppt_x</p:attrName>
                                        </p:attrNameLst>
                                      </p:cBhvr>
                                      <p:tavLst>
                                        <p:tav tm="0">
                                          <p:val>
                                            <p:strVal val="ppt_x"/>
                                          </p:val>
                                        </p:tav>
                                        <p:tav tm="100000">
                                          <p:val>
                                            <p:strVal val="0-ppt_w/2"/>
                                          </p:val>
                                        </p:tav>
                                      </p:tavLst>
                                    </p:anim>
                                    <p:anim calcmode="lin" valueType="num">
                                      <p:cBhvr additive="base">
                                        <p:cTn id="879" dur="3000"/>
                                        <p:tgtEl>
                                          <p:spTgt spid="15"/>
                                        </p:tgtEl>
                                        <p:attrNameLst>
                                          <p:attrName>ppt_y</p:attrName>
                                        </p:attrNameLst>
                                      </p:cBhvr>
                                      <p:tavLst>
                                        <p:tav tm="0">
                                          <p:val>
                                            <p:strVal val="ppt_y"/>
                                          </p:val>
                                        </p:tav>
                                        <p:tav tm="100000">
                                          <p:val>
                                            <p:strVal val="1+ppt_h/2"/>
                                          </p:val>
                                        </p:tav>
                                      </p:tavLst>
                                    </p:anim>
                                    <p:set>
                                      <p:cBhvr>
                                        <p:cTn id="880" dur="1" fill="hold">
                                          <p:stCondLst>
                                            <p:cond delay="2999"/>
                                          </p:stCondLst>
                                        </p:cTn>
                                        <p:tgtEl>
                                          <p:spTgt spid="15"/>
                                        </p:tgtEl>
                                        <p:attrNameLst>
                                          <p:attrName>style.visibility</p:attrName>
                                        </p:attrNameLst>
                                      </p:cBhvr>
                                      <p:to>
                                        <p:strVal val="hidden"/>
                                      </p:to>
                                    </p:set>
                                  </p:childTnLst>
                                </p:cTn>
                              </p:par>
                              <p:par>
                                <p:cTn id="881" presetID="2" presetClass="exit" presetSubtype="12" fill="hold" grpId="3" nodeType="withEffect">
                                  <p:stCondLst>
                                    <p:cond delay="0"/>
                                  </p:stCondLst>
                                  <p:childTnLst>
                                    <p:anim calcmode="lin" valueType="num">
                                      <p:cBhvr additive="base">
                                        <p:cTn id="882" dur="3000"/>
                                        <p:tgtEl>
                                          <p:spTgt spid="23"/>
                                        </p:tgtEl>
                                        <p:attrNameLst>
                                          <p:attrName>ppt_x</p:attrName>
                                        </p:attrNameLst>
                                      </p:cBhvr>
                                      <p:tavLst>
                                        <p:tav tm="0">
                                          <p:val>
                                            <p:strVal val="ppt_x"/>
                                          </p:val>
                                        </p:tav>
                                        <p:tav tm="100000">
                                          <p:val>
                                            <p:strVal val="0-ppt_w/2"/>
                                          </p:val>
                                        </p:tav>
                                      </p:tavLst>
                                    </p:anim>
                                    <p:anim calcmode="lin" valueType="num">
                                      <p:cBhvr additive="base">
                                        <p:cTn id="883" dur="3000"/>
                                        <p:tgtEl>
                                          <p:spTgt spid="23"/>
                                        </p:tgtEl>
                                        <p:attrNameLst>
                                          <p:attrName>ppt_y</p:attrName>
                                        </p:attrNameLst>
                                      </p:cBhvr>
                                      <p:tavLst>
                                        <p:tav tm="0">
                                          <p:val>
                                            <p:strVal val="ppt_y"/>
                                          </p:val>
                                        </p:tav>
                                        <p:tav tm="100000">
                                          <p:val>
                                            <p:strVal val="1+ppt_h/2"/>
                                          </p:val>
                                        </p:tav>
                                      </p:tavLst>
                                    </p:anim>
                                    <p:set>
                                      <p:cBhvr>
                                        <p:cTn id="884" dur="1" fill="hold">
                                          <p:stCondLst>
                                            <p:cond delay="2999"/>
                                          </p:stCondLst>
                                        </p:cTn>
                                        <p:tgtEl>
                                          <p:spTgt spid="23"/>
                                        </p:tgtEl>
                                        <p:attrNameLst>
                                          <p:attrName>style.visibility</p:attrName>
                                        </p:attrNameLst>
                                      </p:cBhvr>
                                      <p:to>
                                        <p:strVal val="hidden"/>
                                      </p:to>
                                    </p:set>
                                  </p:childTnLst>
                                </p:cTn>
                              </p:par>
                              <p:par>
                                <p:cTn id="885" presetID="2" presetClass="exit" presetSubtype="12" fill="hold" grpId="3" nodeType="withEffect">
                                  <p:stCondLst>
                                    <p:cond delay="0"/>
                                  </p:stCondLst>
                                  <p:childTnLst>
                                    <p:anim calcmode="lin" valueType="num">
                                      <p:cBhvr additive="base">
                                        <p:cTn id="886" dur="3000"/>
                                        <p:tgtEl>
                                          <p:spTgt spid="31"/>
                                        </p:tgtEl>
                                        <p:attrNameLst>
                                          <p:attrName>ppt_x</p:attrName>
                                        </p:attrNameLst>
                                      </p:cBhvr>
                                      <p:tavLst>
                                        <p:tav tm="0">
                                          <p:val>
                                            <p:strVal val="ppt_x"/>
                                          </p:val>
                                        </p:tav>
                                        <p:tav tm="100000">
                                          <p:val>
                                            <p:strVal val="0-ppt_w/2"/>
                                          </p:val>
                                        </p:tav>
                                      </p:tavLst>
                                    </p:anim>
                                    <p:anim calcmode="lin" valueType="num">
                                      <p:cBhvr additive="base">
                                        <p:cTn id="887" dur="3000"/>
                                        <p:tgtEl>
                                          <p:spTgt spid="31"/>
                                        </p:tgtEl>
                                        <p:attrNameLst>
                                          <p:attrName>ppt_y</p:attrName>
                                        </p:attrNameLst>
                                      </p:cBhvr>
                                      <p:tavLst>
                                        <p:tav tm="0">
                                          <p:val>
                                            <p:strVal val="ppt_y"/>
                                          </p:val>
                                        </p:tav>
                                        <p:tav tm="100000">
                                          <p:val>
                                            <p:strVal val="1+ppt_h/2"/>
                                          </p:val>
                                        </p:tav>
                                      </p:tavLst>
                                    </p:anim>
                                    <p:set>
                                      <p:cBhvr>
                                        <p:cTn id="888" dur="1" fill="hold">
                                          <p:stCondLst>
                                            <p:cond delay="2999"/>
                                          </p:stCondLst>
                                        </p:cTn>
                                        <p:tgtEl>
                                          <p:spTgt spid="31"/>
                                        </p:tgtEl>
                                        <p:attrNameLst>
                                          <p:attrName>style.visibility</p:attrName>
                                        </p:attrNameLst>
                                      </p:cBhvr>
                                      <p:to>
                                        <p:strVal val="hidden"/>
                                      </p:to>
                                    </p:set>
                                  </p:childTnLst>
                                </p:cTn>
                              </p:par>
                              <p:par>
                                <p:cTn id="889" presetID="2" presetClass="exit" presetSubtype="12" fill="hold" grpId="3" nodeType="withEffect">
                                  <p:stCondLst>
                                    <p:cond delay="0"/>
                                  </p:stCondLst>
                                  <p:childTnLst>
                                    <p:anim calcmode="lin" valueType="num">
                                      <p:cBhvr additive="base">
                                        <p:cTn id="890" dur="3000"/>
                                        <p:tgtEl>
                                          <p:spTgt spid="39"/>
                                        </p:tgtEl>
                                        <p:attrNameLst>
                                          <p:attrName>ppt_x</p:attrName>
                                        </p:attrNameLst>
                                      </p:cBhvr>
                                      <p:tavLst>
                                        <p:tav tm="0">
                                          <p:val>
                                            <p:strVal val="ppt_x"/>
                                          </p:val>
                                        </p:tav>
                                        <p:tav tm="100000">
                                          <p:val>
                                            <p:strVal val="0-ppt_w/2"/>
                                          </p:val>
                                        </p:tav>
                                      </p:tavLst>
                                    </p:anim>
                                    <p:anim calcmode="lin" valueType="num">
                                      <p:cBhvr additive="base">
                                        <p:cTn id="891" dur="3000"/>
                                        <p:tgtEl>
                                          <p:spTgt spid="39"/>
                                        </p:tgtEl>
                                        <p:attrNameLst>
                                          <p:attrName>ppt_y</p:attrName>
                                        </p:attrNameLst>
                                      </p:cBhvr>
                                      <p:tavLst>
                                        <p:tav tm="0">
                                          <p:val>
                                            <p:strVal val="ppt_y"/>
                                          </p:val>
                                        </p:tav>
                                        <p:tav tm="100000">
                                          <p:val>
                                            <p:strVal val="1+ppt_h/2"/>
                                          </p:val>
                                        </p:tav>
                                      </p:tavLst>
                                    </p:anim>
                                    <p:set>
                                      <p:cBhvr>
                                        <p:cTn id="892" dur="1" fill="hold">
                                          <p:stCondLst>
                                            <p:cond delay="2999"/>
                                          </p:stCondLst>
                                        </p:cTn>
                                        <p:tgtEl>
                                          <p:spTgt spid="39"/>
                                        </p:tgtEl>
                                        <p:attrNameLst>
                                          <p:attrName>style.visibility</p:attrName>
                                        </p:attrNameLst>
                                      </p:cBhvr>
                                      <p:to>
                                        <p:strVal val="hidden"/>
                                      </p:to>
                                    </p:set>
                                  </p:childTnLst>
                                </p:cTn>
                              </p:par>
                              <p:par>
                                <p:cTn id="893" presetID="2" presetClass="exit" presetSubtype="12" fill="hold" grpId="3" nodeType="withEffect">
                                  <p:stCondLst>
                                    <p:cond delay="0"/>
                                  </p:stCondLst>
                                  <p:childTnLst>
                                    <p:anim calcmode="lin" valueType="num">
                                      <p:cBhvr additive="base">
                                        <p:cTn id="894" dur="3000"/>
                                        <p:tgtEl>
                                          <p:spTgt spid="47"/>
                                        </p:tgtEl>
                                        <p:attrNameLst>
                                          <p:attrName>ppt_x</p:attrName>
                                        </p:attrNameLst>
                                      </p:cBhvr>
                                      <p:tavLst>
                                        <p:tav tm="0">
                                          <p:val>
                                            <p:strVal val="ppt_x"/>
                                          </p:val>
                                        </p:tav>
                                        <p:tav tm="100000">
                                          <p:val>
                                            <p:strVal val="0-ppt_w/2"/>
                                          </p:val>
                                        </p:tav>
                                      </p:tavLst>
                                    </p:anim>
                                    <p:anim calcmode="lin" valueType="num">
                                      <p:cBhvr additive="base">
                                        <p:cTn id="895" dur="3000"/>
                                        <p:tgtEl>
                                          <p:spTgt spid="47"/>
                                        </p:tgtEl>
                                        <p:attrNameLst>
                                          <p:attrName>ppt_y</p:attrName>
                                        </p:attrNameLst>
                                      </p:cBhvr>
                                      <p:tavLst>
                                        <p:tav tm="0">
                                          <p:val>
                                            <p:strVal val="ppt_y"/>
                                          </p:val>
                                        </p:tav>
                                        <p:tav tm="100000">
                                          <p:val>
                                            <p:strVal val="1+ppt_h/2"/>
                                          </p:val>
                                        </p:tav>
                                      </p:tavLst>
                                    </p:anim>
                                    <p:set>
                                      <p:cBhvr>
                                        <p:cTn id="896" dur="1" fill="hold">
                                          <p:stCondLst>
                                            <p:cond delay="2999"/>
                                          </p:stCondLst>
                                        </p:cTn>
                                        <p:tgtEl>
                                          <p:spTgt spid="47"/>
                                        </p:tgtEl>
                                        <p:attrNameLst>
                                          <p:attrName>style.visibility</p:attrName>
                                        </p:attrNameLst>
                                      </p:cBhvr>
                                      <p:to>
                                        <p:strVal val="hidden"/>
                                      </p:to>
                                    </p:set>
                                  </p:childTnLst>
                                </p:cTn>
                              </p:par>
                              <p:par>
                                <p:cTn id="897" presetID="2" presetClass="exit" presetSubtype="12" fill="hold" grpId="3" nodeType="withEffect">
                                  <p:stCondLst>
                                    <p:cond delay="0"/>
                                  </p:stCondLst>
                                  <p:childTnLst>
                                    <p:anim calcmode="lin" valueType="num">
                                      <p:cBhvr additive="base">
                                        <p:cTn id="898" dur="3000"/>
                                        <p:tgtEl>
                                          <p:spTgt spid="55"/>
                                        </p:tgtEl>
                                        <p:attrNameLst>
                                          <p:attrName>ppt_x</p:attrName>
                                        </p:attrNameLst>
                                      </p:cBhvr>
                                      <p:tavLst>
                                        <p:tav tm="0">
                                          <p:val>
                                            <p:strVal val="ppt_x"/>
                                          </p:val>
                                        </p:tav>
                                        <p:tav tm="100000">
                                          <p:val>
                                            <p:strVal val="0-ppt_w/2"/>
                                          </p:val>
                                        </p:tav>
                                      </p:tavLst>
                                    </p:anim>
                                    <p:anim calcmode="lin" valueType="num">
                                      <p:cBhvr additive="base">
                                        <p:cTn id="899" dur="3000"/>
                                        <p:tgtEl>
                                          <p:spTgt spid="55"/>
                                        </p:tgtEl>
                                        <p:attrNameLst>
                                          <p:attrName>ppt_y</p:attrName>
                                        </p:attrNameLst>
                                      </p:cBhvr>
                                      <p:tavLst>
                                        <p:tav tm="0">
                                          <p:val>
                                            <p:strVal val="ppt_y"/>
                                          </p:val>
                                        </p:tav>
                                        <p:tav tm="100000">
                                          <p:val>
                                            <p:strVal val="1+ppt_h/2"/>
                                          </p:val>
                                        </p:tav>
                                      </p:tavLst>
                                    </p:anim>
                                    <p:set>
                                      <p:cBhvr>
                                        <p:cTn id="900" dur="1" fill="hold">
                                          <p:stCondLst>
                                            <p:cond delay="2999"/>
                                          </p:stCondLst>
                                        </p:cTn>
                                        <p:tgtEl>
                                          <p:spTgt spid="55"/>
                                        </p:tgtEl>
                                        <p:attrNameLst>
                                          <p:attrName>style.visibility</p:attrName>
                                        </p:attrNameLst>
                                      </p:cBhvr>
                                      <p:to>
                                        <p:strVal val="hidden"/>
                                      </p:to>
                                    </p:set>
                                  </p:childTnLst>
                                </p:cTn>
                              </p:par>
                              <p:par>
                                <p:cTn id="901" presetID="2" presetClass="exit" presetSubtype="12" fill="hold" grpId="3" nodeType="withEffect">
                                  <p:stCondLst>
                                    <p:cond delay="0"/>
                                  </p:stCondLst>
                                  <p:childTnLst>
                                    <p:anim calcmode="lin" valueType="num">
                                      <p:cBhvr additive="base">
                                        <p:cTn id="902" dur="3000"/>
                                        <p:tgtEl>
                                          <p:spTgt spid="63"/>
                                        </p:tgtEl>
                                        <p:attrNameLst>
                                          <p:attrName>ppt_x</p:attrName>
                                        </p:attrNameLst>
                                      </p:cBhvr>
                                      <p:tavLst>
                                        <p:tav tm="0">
                                          <p:val>
                                            <p:strVal val="ppt_x"/>
                                          </p:val>
                                        </p:tav>
                                        <p:tav tm="100000">
                                          <p:val>
                                            <p:strVal val="0-ppt_w/2"/>
                                          </p:val>
                                        </p:tav>
                                      </p:tavLst>
                                    </p:anim>
                                    <p:anim calcmode="lin" valueType="num">
                                      <p:cBhvr additive="base">
                                        <p:cTn id="903" dur="3000"/>
                                        <p:tgtEl>
                                          <p:spTgt spid="63"/>
                                        </p:tgtEl>
                                        <p:attrNameLst>
                                          <p:attrName>ppt_y</p:attrName>
                                        </p:attrNameLst>
                                      </p:cBhvr>
                                      <p:tavLst>
                                        <p:tav tm="0">
                                          <p:val>
                                            <p:strVal val="ppt_y"/>
                                          </p:val>
                                        </p:tav>
                                        <p:tav tm="100000">
                                          <p:val>
                                            <p:strVal val="1+ppt_h/2"/>
                                          </p:val>
                                        </p:tav>
                                      </p:tavLst>
                                    </p:anim>
                                    <p:set>
                                      <p:cBhvr>
                                        <p:cTn id="904" dur="1" fill="hold">
                                          <p:stCondLst>
                                            <p:cond delay="2999"/>
                                          </p:stCondLst>
                                        </p:cTn>
                                        <p:tgtEl>
                                          <p:spTgt spid="63"/>
                                        </p:tgtEl>
                                        <p:attrNameLst>
                                          <p:attrName>style.visibility</p:attrName>
                                        </p:attrNameLst>
                                      </p:cBhvr>
                                      <p:to>
                                        <p:strVal val="hidden"/>
                                      </p:to>
                                    </p:set>
                                  </p:childTnLst>
                                </p:cTn>
                              </p:par>
                              <p:par>
                                <p:cTn id="905" presetID="17" presetClass="entr" presetSubtype="1" fill="hold" nodeType="withEffect">
                                  <p:stCondLst>
                                    <p:cond delay="0"/>
                                  </p:stCondLst>
                                  <p:childTnLst>
                                    <p:set>
                                      <p:cBhvr>
                                        <p:cTn id="906" dur="1" fill="hold">
                                          <p:stCondLst>
                                            <p:cond delay="0"/>
                                          </p:stCondLst>
                                        </p:cTn>
                                        <p:tgtEl>
                                          <p:spTgt spid="2"/>
                                        </p:tgtEl>
                                        <p:attrNameLst>
                                          <p:attrName>style.visibility</p:attrName>
                                        </p:attrNameLst>
                                      </p:cBhvr>
                                      <p:to>
                                        <p:strVal val="visible"/>
                                      </p:to>
                                    </p:set>
                                    <p:anim calcmode="lin" valueType="num">
                                      <p:cBhvr>
                                        <p:cTn id="907" dur="3000" fill="hold"/>
                                        <p:tgtEl>
                                          <p:spTgt spid="2"/>
                                        </p:tgtEl>
                                        <p:attrNameLst>
                                          <p:attrName>ppt_x</p:attrName>
                                        </p:attrNameLst>
                                      </p:cBhvr>
                                      <p:tavLst>
                                        <p:tav tm="0">
                                          <p:val>
                                            <p:strVal val="#ppt_x"/>
                                          </p:val>
                                        </p:tav>
                                        <p:tav tm="100000">
                                          <p:val>
                                            <p:strVal val="#ppt_x"/>
                                          </p:val>
                                        </p:tav>
                                      </p:tavLst>
                                    </p:anim>
                                    <p:anim calcmode="lin" valueType="num">
                                      <p:cBhvr>
                                        <p:cTn id="908" dur="3000" fill="hold"/>
                                        <p:tgtEl>
                                          <p:spTgt spid="2"/>
                                        </p:tgtEl>
                                        <p:attrNameLst>
                                          <p:attrName>ppt_y</p:attrName>
                                        </p:attrNameLst>
                                      </p:cBhvr>
                                      <p:tavLst>
                                        <p:tav tm="0">
                                          <p:val>
                                            <p:strVal val="#ppt_y-#ppt_h/2"/>
                                          </p:val>
                                        </p:tav>
                                        <p:tav tm="100000">
                                          <p:val>
                                            <p:strVal val="#ppt_y"/>
                                          </p:val>
                                        </p:tav>
                                      </p:tavLst>
                                    </p:anim>
                                    <p:anim calcmode="lin" valueType="num">
                                      <p:cBhvr>
                                        <p:cTn id="909" dur="3000" fill="hold"/>
                                        <p:tgtEl>
                                          <p:spTgt spid="2"/>
                                        </p:tgtEl>
                                        <p:attrNameLst>
                                          <p:attrName>ppt_w</p:attrName>
                                        </p:attrNameLst>
                                      </p:cBhvr>
                                      <p:tavLst>
                                        <p:tav tm="0">
                                          <p:val>
                                            <p:strVal val="#ppt_w"/>
                                          </p:val>
                                        </p:tav>
                                        <p:tav tm="100000">
                                          <p:val>
                                            <p:strVal val="#ppt_w"/>
                                          </p:val>
                                        </p:tav>
                                      </p:tavLst>
                                    </p:anim>
                                    <p:anim calcmode="lin" valueType="num">
                                      <p:cBhvr>
                                        <p:cTn id="910" dur="3000" fill="hold"/>
                                        <p:tgtEl>
                                          <p:spTgt spid="2"/>
                                        </p:tgtEl>
                                        <p:attrNameLst>
                                          <p:attrName>ppt_h</p:attrName>
                                        </p:attrNameLst>
                                      </p:cBhvr>
                                      <p:tavLst>
                                        <p:tav tm="0">
                                          <p:val>
                                            <p:fltVal val="0"/>
                                          </p:val>
                                        </p:tav>
                                        <p:tav tm="100000">
                                          <p:val>
                                            <p:strVal val="#ppt_h"/>
                                          </p:val>
                                        </p:tav>
                                      </p:tavLst>
                                    </p:anim>
                                  </p:childTnLst>
                                </p:cTn>
                              </p:par>
                              <p:par>
                                <p:cTn id="911" presetID="16" presetClass="entr" presetSubtype="37" fill="hold" nodeType="withEffect">
                                  <p:stCondLst>
                                    <p:cond delay="0"/>
                                  </p:stCondLst>
                                  <p:childTnLst>
                                    <p:set>
                                      <p:cBhvr>
                                        <p:cTn id="912" dur="1" fill="hold">
                                          <p:stCondLst>
                                            <p:cond delay="0"/>
                                          </p:stCondLst>
                                        </p:cTn>
                                        <p:tgtEl>
                                          <p:spTgt spid="2"/>
                                        </p:tgtEl>
                                        <p:attrNameLst>
                                          <p:attrName>style.visibility</p:attrName>
                                        </p:attrNameLst>
                                      </p:cBhvr>
                                      <p:to>
                                        <p:strVal val="visible"/>
                                      </p:to>
                                    </p:set>
                                    <p:animEffect transition="in" filter="barn(outVertical)">
                                      <p:cBhvr>
                                        <p:cTn id="913" dur="30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P spid="3" grpId="2" animBg="1"/>
      <p:bldP spid="3" grpId="3" animBg="1"/>
      <p:bldP spid="4" grpId="0" animBg="1"/>
      <p:bldP spid="4" grpId="1" animBg="1"/>
      <p:bldP spid="4" grpId="2" animBg="1"/>
      <p:bldP spid="4" grpId="3" animBg="1"/>
      <p:bldP spid="5" grpId="0" animBg="1"/>
      <p:bldP spid="5" grpId="1" animBg="1"/>
      <p:bldP spid="5" grpId="2" animBg="1"/>
      <p:bldP spid="5" grpId="3" animBg="1"/>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9" grpId="0" animBg="1"/>
      <p:bldP spid="9" grpId="1" animBg="1"/>
      <p:bldP spid="9" grpId="2" animBg="1"/>
      <p:bldP spid="9" grpId="3" animBg="1"/>
      <p:bldP spid="10" grpId="0" animBg="1"/>
      <p:bldP spid="10" grpId="1" animBg="1"/>
      <p:bldP spid="10" grpId="2" animBg="1"/>
      <p:bldP spid="10" grpId="3" animBg="1"/>
      <p:bldP spid="11" grpId="0" animBg="1"/>
      <p:bldP spid="11" grpId="1" animBg="1"/>
      <p:bldP spid="11" grpId="2" animBg="1"/>
      <p:bldP spid="11" grpId="3" animBg="1"/>
      <p:bldP spid="12" grpId="0" animBg="1"/>
      <p:bldP spid="12" grpId="1" animBg="1"/>
      <p:bldP spid="12" grpId="2" animBg="1"/>
      <p:bldP spid="12" grpId="3" animBg="1"/>
      <p:bldP spid="13" grpId="0" animBg="1"/>
      <p:bldP spid="13" grpId="1" animBg="1"/>
      <p:bldP spid="13" grpId="2" animBg="1"/>
      <p:bldP spid="13" grpId="3" animBg="1"/>
      <p:bldP spid="14" grpId="0" animBg="1"/>
      <p:bldP spid="14" grpId="1" animBg="1"/>
      <p:bldP spid="14" grpId="2" animBg="1"/>
      <p:bldP spid="14" grpId="3" animBg="1"/>
      <p:bldP spid="15" grpId="0" animBg="1"/>
      <p:bldP spid="15" grpId="1" animBg="1"/>
      <p:bldP spid="15" grpId="2" animBg="1"/>
      <p:bldP spid="15" grpId="3" animBg="1"/>
      <p:bldP spid="16" grpId="0" animBg="1"/>
      <p:bldP spid="16" grpId="1" animBg="1"/>
      <p:bldP spid="16" grpId="2" animBg="1"/>
      <p:bldP spid="16" grpId="3"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20" grpId="0" animBg="1"/>
      <p:bldP spid="20" grpId="1" animBg="1"/>
      <p:bldP spid="20" grpId="2" animBg="1"/>
      <p:bldP spid="20" grpId="3" animBg="1"/>
      <p:bldP spid="21" grpId="0" animBg="1"/>
      <p:bldP spid="21" grpId="1" animBg="1"/>
      <p:bldP spid="21" grpId="2" animBg="1"/>
      <p:bldP spid="21" grpId="3" animBg="1"/>
      <p:bldP spid="22" grpId="0" animBg="1"/>
      <p:bldP spid="22" grpId="1" animBg="1"/>
      <p:bldP spid="22" grpId="2" animBg="1"/>
      <p:bldP spid="22" grpId="3" animBg="1"/>
      <p:bldP spid="23" grpId="0" animBg="1"/>
      <p:bldP spid="23" grpId="1" animBg="1"/>
      <p:bldP spid="23" grpId="2" animBg="1"/>
      <p:bldP spid="23" grpId="3" animBg="1"/>
      <p:bldP spid="24" grpId="0" animBg="1"/>
      <p:bldP spid="24" grpId="1" animBg="1"/>
      <p:bldP spid="24" grpId="2" animBg="1"/>
      <p:bldP spid="24" grpId="3" animBg="1"/>
      <p:bldP spid="25" grpId="0" animBg="1"/>
      <p:bldP spid="25" grpId="1" animBg="1"/>
      <p:bldP spid="25" grpId="2" animBg="1"/>
      <p:bldP spid="25" grpId="3" animBg="1"/>
      <p:bldP spid="26" grpId="0" animBg="1"/>
      <p:bldP spid="26" grpId="1" animBg="1"/>
      <p:bldP spid="26" grpId="2" animBg="1"/>
      <p:bldP spid="26" grpId="3" animBg="1"/>
      <p:bldP spid="27" grpId="0" animBg="1"/>
      <p:bldP spid="27" grpId="1" animBg="1"/>
      <p:bldP spid="27" grpId="2" animBg="1"/>
      <p:bldP spid="27" grpId="3" animBg="1"/>
      <p:bldP spid="28" grpId="0" animBg="1"/>
      <p:bldP spid="28" grpId="1" animBg="1"/>
      <p:bldP spid="28" grpId="2" animBg="1"/>
      <p:bldP spid="28" grpId="3" animBg="1"/>
      <p:bldP spid="29" grpId="0" animBg="1"/>
      <p:bldP spid="29" grpId="1" animBg="1"/>
      <p:bldP spid="29" grpId="2" animBg="1"/>
      <p:bldP spid="29" grpId="3" animBg="1"/>
      <p:bldP spid="30" grpId="0" animBg="1"/>
      <p:bldP spid="30" grpId="1" animBg="1"/>
      <p:bldP spid="30" grpId="2" animBg="1"/>
      <p:bldP spid="30" grpId="3" animBg="1"/>
      <p:bldP spid="31" grpId="0" animBg="1"/>
      <p:bldP spid="31" grpId="1" animBg="1"/>
      <p:bldP spid="31" grpId="2" animBg="1"/>
      <p:bldP spid="31" grpId="3" animBg="1"/>
      <p:bldP spid="32" grpId="0" animBg="1"/>
      <p:bldP spid="32" grpId="1" animBg="1"/>
      <p:bldP spid="32" grpId="2" animBg="1"/>
      <p:bldP spid="32" grpId="3" animBg="1"/>
      <p:bldP spid="33" grpId="0" animBg="1"/>
      <p:bldP spid="33" grpId="1" animBg="1"/>
      <p:bldP spid="33" grpId="2" animBg="1"/>
      <p:bldP spid="33" grpId="3" animBg="1"/>
      <p:bldP spid="34" grpId="0" animBg="1"/>
      <p:bldP spid="34" grpId="1" animBg="1"/>
      <p:bldP spid="34" grpId="2" animBg="1"/>
      <p:bldP spid="34" grpId="3" animBg="1"/>
      <p:bldP spid="35" grpId="0" animBg="1"/>
      <p:bldP spid="35" grpId="1" animBg="1"/>
      <p:bldP spid="35" grpId="2" animBg="1"/>
      <p:bldP spid="35" grpId="3" animBg="1"/>
      <p:bldP spid="36" grpId="0" animBg="1"/>
      <p:bldP spid="36" grpId="1" animBg="1"/>
      <p:bldP spid="36" grpId="2" animBg="1"/>
      <p:bldP spid="36" grpId="3" animBg="1"/>
      <p:bldP spid="37" grpId="0" animBg="1"/>
      <p:bldP spid="37" grpId="1" animBg="1"/>
      <p:bldP spid="37" grpId="2" animBg="1"/>
      <p:bldP spid="37" grpId="3" animBg="1"/>
      <p:bldP spid="38" grpId="0" animBg="1"/>
      <p:bldP spid="38" grpId="1" animBg="1"/>
      <p:bldP spid="38" grpId="2" animBg="1"/>
      <p:bldP spid="38" grpId="3" animBg="1"/>
      <p:bldP spid="39" grpId="0" animBg="1"/>
      <p:bldP spid="39" grpId="1" animBg="1"/>
      <p:bldP spid="39" grpId="2" animBg="1"/>
      <p:bldP spid="39" grpId="3" animBg="1"/>
      <p:bldP spid="40" grpId="0" animBg="1"/>
      <p:bldP spid="40" grpId="1" animBg="1"/>
      <p:bldP spid="40" grpId="2" animBg="1"/>
      <p:bldP spid="40" grpId="3" animBg="1"/>
      <p:bldP spid="41" grpId="0" animBg="1"/>
      <p:bldP spid="41" grpId="1" animBg="1"/>
      <p:bldP spid="41" grpId="2" animBg="1"/>
      <p:bldP spid="41" grpId="3" animBg="1"/>
      <p:bldP spid="42" grpId="0" animBg="1"/>
      <p:bldP spid="42" grpId="1" animBg="1"/>
      <p:bldP spid="42" grpId="2" animBg="1"/>
      <p:bldP spid="42" grpId="3" animBg="1"/>
      <p:bldP spid="43" grpId="0" animBg="1"/>
      <p:bldP spid="43" grpId="1" animBg="1"/>
      <p:bldP spid="43" grpId="2" animBg="1"/>
      <p:bldP spid="43" grpId="3" animBg="1"/>
      <p:bldP spid="44" grpId="0" animBg="1"/>
      <p:bldP spid="44" grpId="1" animBg="1"/>
      <p:bldP spid="44" grpId="2" animBg="1"/>
      <p:bldP spid="44" grpId="3" animBg="1"/>
      <p:bldP spid="45" grpId="0" animBg="1"/>
      <p:bldP spid="45" grpId="1" animBg="1"/>
      <p:bldP spid="45" grpId="2" animBg="1"/>
      <p:bldP spid="45" grpId="3" animBg="1"/>
      <p:bldP spid="46" grpId="0" animBg="1"/>
      <p:bldP spid="46" grpId="1" animBg="1"/>
      <p:bldP spid="46" grpId="2" animBg="1"/>
      <p:bldP spid="46" grpId="3" animBg="1"/>
      <p:bldP spid="47" grpId="0" animBg="1"/>
      <p:bldP spid="47" grpId="1" animBg="1"/>
      <p:bldP spid="47" grpId="2" animBg="1"/>
      <p:bldP spid="47" grpId="3" animBg="1"/>
      <p:bldP spid="48" grpId="0" animBg="1"/>
      <p:bldP spid="48" grpId="1" animBg="1"/>
      <p:bldP spid="48" grpId="2" animBg="1"/>
      <p:bldP spid="48" grpId="3" animBg="1"/>
      <p:bldP spid="49" grpId="0" animBg="1"/>
      <p:bldP spid="49" grpId="1" animBg="1"/>
      <p:bldP spid="49" grpId="2" animBg="1"/>
      <p:bldP spid="49" grpId="3" animBg="1"/>
      <p:bldP spid="50" grpId="0" animBg="1"/>
      <p:bldP spid="50" grpId="1" animBg="1"/>
      <p:bldP spid="50" grpId="2" animBg="1"/>
      <p:bldP spid="50" grpId="3" animBg="1"/>
      <p:bldP spid="51" grpId="0" animBg="1"/>
      <p:bldP spid="51" grpId="1" animBg="1"/>
      <p:bldP spid="51" grpId="2" animBg="1"/>
      <p:bldP spid="51" grpId="3" animBg="1"/>
      <p:bldP spid="52" grpId="0" animBg="1"/>
      <p:bldP spid="52" grpId="1" animBg="1"/>
      <p:bldP spid="52" grpId="2" animBg="1"/>
      <p:bldP spid="52" grpId="3" animBg="1"/>
      <p:bldP spid="53" grpId="0" animBg="1"/>
      <p:bldP spid="53" grpId="1" animBg="1"/>
      <p:bldP spid="53" grpId="2" animBg="1"/>
      <p:bldP spid="53" grpId="3" animBg="1"/>
      <p:bldP spid="54" grpId="0" animBg="1"/>
      <p:bldP spid="54" grpId="1" animBg="1"/>
      <p:bldP spid="54" grpId="2" animBg="1"/>
      <p:bldP spid="54" grpId="3" animBg="1"/>
      <p:bldP spid="55" grpId="0" animBg="1"/>
      <p:bldP spid="55" grpId="1" animBg="1"/>
      <p:bldP spid="55" grpId="2" animBg="1"/>
      <p:bldP spid="55" grpId="3" animBg="1"/>
      <p:bldP spid="56" grpId="0" animBg="1"/>
      <p:bldP spid="56" grpId="1" animBg="1"/>
      <p:bldP spid="56" grpId="2" animBg="1"/>
      <p:bldP spid="56" grpId="3" animBg="1"/>
      <p:bldP spid="57" grpId="0" animBg="1"/>
      <p:bldP spid="57" grpId="1" animBg="1"/>
      <p:bldP spid="57" grpId="2" animBg="1"/>
      <p:bldP spid="57" grpId="3" animBg="1"/>
      <p:bldP spid="58" grpId="0" animBg="1"/>
      <p:bldP spid="58" grpId="1" animBg="1"/>
      <p:bldP spid="58" grpId="2" animBg="1"/>
      <p:bldP spid="58" grpId="3" animBg="1"/>
      <p:bldP spid="59" grpId="0" animBg="1"/>
      <p:bldP spid="59" grpId="1" animBg="1"/>
      <p:bldP spid="59" grpId="2" animBg="1"/>
      <p:bldP spid="59" grpId="3" animBg="1"/>
      <p:bldP spid="60" grpId="0" animBg="1"/>
      <p:bldP spid="60" grpId="1" animBg="1"/>
      <p:bldP spid="60" grpId="2" animBg="1"/>
      <p:bldP spid="60" grpId="3" animBg="1"/>
      <p:bldP spid="61" grpId="0" animBg="1"/>
      <p:bldP spid="61" grpId="1" animBg="1"/>
      <p:bldP spid="61" grpId="2" animBg="1"/>
      <p:bldP spid="61" grpId="3" animBg="1"/>
      <p:bldP spid="62" grpId="0" animBg="1"/>
      <p:bldP spid="62" grpId="1" animBg="1"/>
      <p:bldP spid="62" grpId="2" animBg="1"/>
      <p:bldP spid="62" grpId="3" animBg="1"/>
      <p:bldP spid="63" grpId="0" animBg="1"/>
      <p:bldP spid="63" grpId="1" animBg="1"/>
      <p:bldP spid="63" grpId="2" animBg="1"/>
      <p:bldP spid="63" grpId="3" animBg="1"/>
      <p:bldP spid="64" grpId="0" animBg="1"/>
      <p:bldP spid="64" grpId="1" animBg="1"/>
      <p:bldP spid="64" grpId="2" animBg="1"/>
      <p:bldP spid="64" grpId="3" animBg="1"/>
      <p:bldP spid="65" grpId="0" animBg="1"/>
      <p:bldP spid="65" grpId="1" animBg="1"/>
      <p:bldP spid="65" grpId="2" animBg="1"/>
      <p:bldP spid="65" grpId="3" animBg="1"/>
      <p:bldP spid="66" grpId="0" animBg="1"/>
      <p:bldP spid="66" grpId="1" animBg="1"/>
      <p:bldP spid="66" grpId="2" animBg="1"/>
      <p:bldP spid="66" grpId="3" animBg="1"/>
      <p:bldP spid="67" grpId="0" animBg="1"/>
    </p:bld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1 Imagen" descr="21fr2TrDbXeyioapKkNea5.jpg"/>
          <p:cNvPicPr>
            <a:picLocks noGrp="1" noChangeAspect="1"/>
          </p:cNvPicPr>
          <p:nvPr isPhoto="1"/>
        </p:nvPicPr>
        <p:blipFill>
          <a:blip r:embed="rId2">
            <a:lum/>
          </a:blip>
          <a:stretch>
            <a:fillRect/>
          </a:stretch>
        </p:blipFill>
        <p:spPr>
          <a:xfrm>
            <a:off x="0" y="0"/>
            <a:ext cx="9144000" cy="5143500"/>
          </a:xfrm>
          <a:prstGeom prst="rect">
            <a:avLst/>
          </a:prstGeom>
          <a:noFill/>
          <a:ln>
            <a:noFill/>
          </a:ln>
        </p:spPr>
      </p:pic>
      <p:sp>
        <p:nvSpPr>
          <p:cNvPr id="3" name="2 Anillo"/>
          <p:cNvSpPr/>
          <p:nvPr/>
        </p:nvSpPr>
        <p:spPr>
          <a:xfrm>
            <a:off x="2571736" y="0"/>
            <a:ext cx="4071966" cy="535767"/>
          </a:xfrm>
          <a:prstGeom prst="donut">
            <a:avLst>
              <a:gd name="adj" fmla="val 15447"/>
            </a:avLst>
          </a:prstGeom>
          <a:gradFill flip="none" rotWithShape="1">
            <a:gsLst>
              <a:gs pos="0">
                <a:schemeClr val="accent5">
                  <a:lumMod val="20000"/>
                  <a:lumOff val="80000"/>
                </a:schemeClr>
              </a:gs>
              <a:gs pos="50000">
                <a:srgbClr val="0070C0">
                  <a:shade val="67500"/>
                  <a:satMod val="115000"/>
                </a:srgbClr>
              </a:gs>
              <a:gs pos="100000">
                <a:srgbClr val="0070C0">
                  <a:shade val="100000"/>
                  <a:satMod val="115000"/>
                </a:srgbClr>
              </a:gs>
            </a:gsLst>
            <a:path path="circle">
              <a:fillToRect l="50000" t="50000" r="50000" b="50000"/>
            </a:path>
            <a:tileRect/>
          </a:gradFill>
          <a:ln w="3175">
            <a:solidFill>
              <a:schemeClr val="accent5">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 name="3 Anillo"/>
          <p:cNvSpPr/>
          <p:nvPr/>
        </p:nvSpPr>
        <p:spPr>
          <a:xfrm>
            <a:off x="2571736" y="160718"/>
            <a:ext cx="4071966" cy="535767"/>
          </a:xfrm>
          <a:prstGeom prst="donut">
            <a:avLst>
              <a:gd name="adj" fmla="val 15447"/>
            </a:avLst>
          </a:prstGeom>
          <a:gradFill flip="none" rotWithShape="1">
            <a:gsLst>
              <a:gs pos="0">
                <a:schemeClr val="accent5">
                  <a:lumMod val="20000"/>
                  <a:lumOff val="80000"/>
                </a:schemeClr>
              </a:gs>
              <a:gs pos="50000">
                <a:srgbClr val="0070C0">
                  <a:shade val="67500"/>
                  <a:satMod val="115000"/>
                </a:srgbClr>
              </a:gs>
              <a:gs pos="100000">
                <a:srgbClr val="0070C0">
                  <a:shade val="100000"/>
                  <a:satMod val="115000"/>
                </a:srgbClr>
              </a:gs>
            </a:gsLst>
            <a:path path="circle">
              <a:fillToRect l="50000" t="50000" r="50000" b="50000"/>
            </a:path>
            <a:tileRect/>
          </a:gradFill>
          <a:ln w="3175">
            <a:solidFill>
              <a:schemeClr val="accent5">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 name="4 Anillo"/>
          <p:cNvSpPr/>
          <p:nvPr/>
        </p:nvSpPr>
        <p:spPr>
          <a:xfrm>
            <a:off x="2571736" y="375032"/>
            <a:ext cx="4071966" cy="535767"/>
          </a:xfrm>
          <a:prstGeom prst="donut">
            <a:avLst>
              <a:gd name="adj" fmla="val 15447"/>
            </a:avLst>
          </a:prstGeom>
          <a:gradFill flip="none" rotWithShape="1">
            <a:gsLst>
              <a:gs pos="0">
                <a:schemeClr val="accent5">
                  <a:lumMod val="20000"/>
                  <a:lumOff val="80000"/>
                </a:schemeClr>
              </a:gs>
              <a:gs pos="50000">
                <a:srgbClr val="0070C0">
                  <a:shade val="67500"/>
                  <a:satMod val="115000"/>
                </a:srgbClr>
              </a:gs>
              <a:gs pos="100000">
                <a:srgbClr val="0070C0">
                  <a:shade val="100000"/>
                  <a:satMod val="115000"/>
                </a:srgbClr>
              </a:gs>
            </a:gsLst>
            <a:path path="circle">
              <a:fillToRect l="50000" t="50000" r="50000" b="50000"/>
            </a:path>
            <a:tileRect/>
          </a:gradFill>
          <a:ln w="3175">
            <a:solidFill>
              <a:schemeClr val="accent5">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 name="5 Anillo"/>
          <p:cNvSpPr/>
          <p:nvPr/>
        </p:nvSpPr>
        <p:spPr>
          <a:xfrm>
            <a:off x="2571736" y="535767"/>
            <a:ext cx="4071966" cy="535767"/>
          </a:xfrm>
          <a:prstGeom prst="donut">
            <a:avLst>
              <a:gd name="adj" fmla="val 15447"/>
            </a:avLst>
          </a:prstGeom>
          <a:gradFill flip="none" rotWithShape="1">
            <a:gsLst>
              <a:gs pos="0">
                <a:schemeClr val="accent5">
                  <a:lumMod val="20000"/>
                  <a:lumOff val="80000"/>
                </a:schemeClr>
              </a:gs>
              <a:gs pos="50000">
                <a:srgbClr val="0070C0">
                  <a:shade val="67500"/>
                  <a:satMod val="115000"/>
                </a:srgbClr>
              </a:gs>
              <a:gs pos="100000">
                <a:srgbClr val="0070C0">
                  <a:shade val="100000"/>
                  <a:satMod val="115000"/>
                </a:srgbClr>
              </a:gs>
            </a:gsLst>
            <a:path path="circle">
              <a:fillToRect l="50000" t="50000" r="50000" b="50000"/>
            </a:path>
            <a:tileRect/>
          </a:gradFill>
          <a:ln w="3175">
            <a:solidFill>
              <a:schemeClr val="accent5">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 name="6 Anillo"/>
          <p:cNvSpPr/>
          <p:nvPr/>
        </p:nvSpPr>
        <p:spPr>
          <a:xfrm>
            <a:off x="2571736" y="696503"/>
            <a:ext cx="4071966" cy="535767"/>
          </a:xfrm>
          <a:prstGeom prst="donut">
            <a:avLst>
              <a:gd name="adj" fmla="val 15447"/>
            </a:avLst>
          </a:prstGeom>
          <a:gradFill flip="none" rotWithShape="1">
            <a:gsLst>
              <a:gs pos="0">
                <a:schemeClr val="accent5">
                  <a:lumMod val="20000"/>
                  <a:lumOff val="80000"/>
                </a:schemeClr>
              </a:gs>
              <a:gs pos="50000">
                <a:srgbClr val="0070C0">
                  <a:shade val="67500"/>
                  <a:satMod val="115000"/>
                </a:srgbClr>
              </a:gs>
              <a:gs pos="100000">
                <a:srgbClr val="0070C0">
                  <a:shade val="100000"/>
                  <a:satMod val="115000"/>
                </a:srgbClr>
              </a:gs>
            </a:gsLst>
            <a:path path="circle">
              <a:fillToRect l="50000" t="50000" r="50000" b="50000"/>
            </a:path>
            <a:tileRect/>
          </a:gradFill>
          <a:ln w="3175">
            <a:solidFill>
              <a:schemeClr val="accent5">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8" name="7 Anillo"/>
          <p:cNvSpPr/>
          <p:nvPr/>
        </p:nvSpPr>
        <p:spPr>
          <a:xfrm>
            <a:off x="2571736" y="910817"/>
            <a:ext cx="4071966" cy="535767"/>
          </a:xfrm>
          <a:prstGeom prst="donut">
            <a:avLst>
              <a:gd name="adj" fmla="val 15447"/>
            </a:avLst>
          </a:prstGeom>
          <a:gradFill flip="none" rotWithShape="1">
            <a:gsLst>
              <a:gs pos="0">
                <a:schemeClr val="accent5">
                  <a:lumMod val="20000"/>
                  <a:lumOff val="80000"/>
                </a:schemeClr>
              </a:gs>
              <a:gs pos="50000">
                <a:srgbClr val="0070C0">
                  <a:shade val="67500"/>
                  <a:satMod val="115000"/>
                </a:srgbClr>
              </a:gs>
              <a:gs pos="100000">
                <a:srgbClr val="0070C0">
                  <a:shade val="100000"/>
                  <a:satMod val="115000"/>
                </a:srgbClr>
              </a:gs>
            </a:gsLst>
            <a:path path="circle">
              <a:fillToRect l="50000" t="50000" r="50000" b="50000"/>
            </a:path>
            <a:tileRect/>
          </a:gradFill>
          <a:ln w="3175">
            <a:solidFill>
              <a:schemeClr val="accent5">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9" name="8 Anillo"/>
          <p:cNvSpPr/>
          <p:nvPr/>
        </p:nvSpPr>
        <p:spPr>
          <a:xfrm>
            <a:off x="2571736" y="1071552"/>
            <a:ext cx="4071966" cy="535767"/>
          </a:xfrm>
          <a:prstGeom prst="donut">
            <a:avLst>
              <a:gd name="adj" fmla="val 15447"/>
            </a:avLst>
          </a:prstGeom>
          <a:gradFill flip="none" rotWithShape="1">
            <a:gsLst>
              <a:gs pos="0">
                <a:schemeClr val="accent5">
                  <a:lumMod val="20000"/>
                  <a:lumOff val="80000"/>
                </a:schemeClr>
              </a:gs>
              <a:gs pos="50000">
                <a:srgbClr val="0070C0">
                  <a:shade val="67500"/>
                  <a:satMod val="115000"/>
                </a:srgbClr>
              </a:gs>
              <a:gs pos="100000">
                <a:srgbClr val="0070C0">
                  <a:shade val="100000"/>
                  <a:satMod val="115000"/>
                </a:srgbClr>
              </a:gs>
            </a:gsLst>
            <a:path path="circle">
              <a:fillToRect l="50000" t="50000" r="50000" b="50000"/>
            </a:path>
            <a:tileRect/>
          </a:gradFill>
          <a:ln w="3175">
            <a:solidFill>
              <a:schemeClr val="accent5">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0" name="9 Anillo"/>
          <p:cNvSpPr/>
          <p:nvPr/>
        </p:nvSpPr>
        <p:spPr>
          <a:xfrm>
            <a:off x="2571736" y="1285866"/>
            <a:ext cx="4071966" cy="535767"/>
          </a:xfrm>
          <a:prstGeom prst="donut">
            <a:avLst>
              <a:gd name="adj" fmla="val 15447"/>
            </a:avLst>
          </a:prstGeom>
          <a:gradFill flip="none" rotWithShape="1">
            <a:gsLst>
              <a:gs pos="0">
                <a:schemeClr val="accent5">
                  <a:lumMod val="20000"/>
                  <a:lumOff val="80000"/>
                </a:schemeClr>
              </a:gs>
              <a:gs pos="50000">
                <a:srgbClr val="0070C0">
                  <a:shade val="67500"/>
                  <a:satMod val="115000"/>
                </a:srgbClr>
              </a:gs>
              <a:gs pos="100000">
                <a:srgbClr val="0070C0">
                  <a:shade val="100000"/>
                  <a:satMod val="115000"/>
                </a:srgbClr>
              </a:gs>
            </a:gsLst>
            <a:path path="circle">
              <a:fillToRect l="50000" t="50000" r="50000" b="50000"/>
            </a:path>
            <a:tileRect/>
          </a:gradFill>
          <a:ln w="3175">
            <a:solidFill>
              <a:schemeClr val="accent5">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1" name="10 Anillo"/>
          <p:cNvSpPr/>
          <p:nvPr/>
        </p:nvSpPr>
        <p:spPr>
          <a:xfrm>
            <a:off x="2571736" y="1500180"/>
            <a:ext cx="4071966" cy="535767"/>
          </a:xfrm>
          <a:prstGeom prst="donut">
            <a:avLst>
              <a:gd name="adj" fmla="val 15447"/>
            </a:avLst>
          </a:prstGeom>
          <a:gradFill flip="none" rotWithShape="1">
            <a:gsLst>
              <a:gs pos="0">
                <a:schemeClr val="accent5">
                  <a:lumMod val="20000"/>
                  <a:lumOff val="80000"/>
                </a:schemeClr>
              </a:gs>
              <a:gs pos="50000">
                <a:srgbClr val="0070C0">
                  <a:shade val="67500"/>
                  <a:satMod val="115000"/>
                </a:srgbClr>
              </a:gs>
              <a:gs pos="100000">
                <a:srgbClr val="0070C0">
                  <a:shade val="100000"/>
                  <a:satMod val="115000"/>
                </a:srgbClr>
              </a:gs>
            </a:gsLst>
            <a:path path="circle">
              <a:fillToRect l="50000" t="50000" r="50000" b="50000"/>
            </a:path>
            <a:tileRect/>
          </a:gradFill>
          <a:ln w="3175">
            <a:solidFill>
              <a:schemeClr val="accent5">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2" name="11 Anillo"/>
          <p:cNvSpPr/>
          <p:nvPr/>
        </p:nvSpPr>
        <p:spPr>
          <a:xfrm>
            <a:off x="2571736" y="1714494"/>
            <a:ext cx="4071966" cy="535767"/>
          </a:xfrm>
          <a:prstGeom prst="donut">
            <a:avLst>
              <a:gd name="adj" fmla="val 15447"/>
            </a:avLst>
          </a:prstGeom>
          <a:gradFill flip="none" rotWithShape="1">
            <a:gsLst>
              <a:gs pos="0">
                <a:schemeClr val="accent5">
                  <a:lumMod val="20000"/>
                  <a:lumOff val="80000"/>
                </a:schemeClr>
              </a:gs>
              <a:gs pos="50000">
                <a:srgbClr val="0070C0">
                  <a:shade val="67500"/>
                  <a:satMod val="115000"/>
                </a:srgbClr>
              </a:gs>
              <a:gs pos="100000">
                <a:srgbClr val="0070C0">
                  <a:shade val="100000"/>
                  <a:satMod val="115000"/>
                </a:srgbClr>
              </a:gs>
            </a:gsLst>
            <a:path path="circle">
              <a:fillToRect l="50000" t="50000" r="50000" b="50000"/>
            </a:path>
            <a:tileRect/>
          </a:gradFill>
          <a:ln w="3175">
            <a:solidFill>
              <a:schemeClr val="accent5">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3" name="12 Anillo"/>
          <p:cNvSpPr/>
          <p:nvPr/>
        </p:nvSpPr>
        <p:spPr>
          <a:xfrm>
            <a:off x="2571736" y="1928808"/>
            <a:ext cx="4071966" cy="535767"/>
          </a:xfrm>
          <a:prstGeom prst="donut">
            <a:avLst>
              <a:gd name="adj" fmla="val 15447"/>
            </a:avLst>
          </a:prstGeom>
          <a:gradFill flip="none" rotWithShape="1">
            <a:gsLst>
              <a:gs pos="0">
                <a:schemeClr val="accent5">
                  <a:lumMod val="20000"/>
                  <a:lumOff val="80000"/>
                </a:schemeClr>
              </a:gs>
              <a:gs pos="50000">
                <a:srgbClr val="0070C0">
                  <a:shade val="67500"/>
                  <a:satMod val="115000"/>
                </a:srgbClr>
              </a:gs>
              <a:gs pos="100000">
                <a:srgbClr val="0070C0">
                  <a:shade val="100000"/>
                  <a:satMod val="115000"/>
                </a:srgbClr>
              </a:gs>
            </a:gsLst>
            <a:path path="circle">
              <a:fillToRect l="50000" t="50000" r="50000" b="50000"/>
            </a:path>
            <a:tileRect/>
          </a:gradFill>
          <a:ln w="3175">
            <a:solidFill>
              <a:schemeClr val="accent5">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4" name="13 Anillo"/>
          <p:cNvSpPr/>
          <p:nvPr/>
        </p:nvSpPr>
        <p:spPr>
          <a:xfrm>
            <a:off x="2571736" y="2089544"/>
            <a:ext cx="4071966" cy="535767"/>
          </a:xfrm>
          <a:prstGeom prst="donut">
            <a:avLst>
              <a:gd name="adj" fmla="val 15447"/>
            </a:avLst>
          </a:prstGeom>
          <a:gradFill flip="none" rotWithShape="1">
            <a:gsLst>
              <a:gs pos="0">
                <a:schemeClr val="accent5">
                  <a:lumMod val="20000"/>
                  <a:lumOff val="80000"/>
                </a:schemeClr>
              </a:gs>
              <a:gs pos="50000">
                <a:srgbClr val="0070C0">
                  <a:shade val="67500"/>
                  <a:satMod val="115000"/>
                </a:srgbClr>
              </a:gs>
              <a:gs pos="100000">
                <a:srgbClr val="0070C0">
                  <a:shade val="100000"/>
                  <a:satMod val="115000"/>
                </a:srgbClr>
              </a:gs>
            </a:gsLst>
            <a:path path="circle">
              <a:fillToRect l="50000" t="50000" r="50000" b="50000"/>
            </a:path>
            <a:tileRect/>
          </a:gradFill>
          <a:ln w="3175">
            <a:solidFill>
              <a:schemeClr val="accent5">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5" name="14 Anillo"/>
          <p:cNvSpPr/>
          <p:nvPr/>
        </p:nvSpPr>
        <p:spPr>
          <a:xfrm>
            <a:off x="2571736" y="2250279"/>
            <a:ext cx="4071966" cy="535767"/>
          </a:xfrm>
          <a:prstGeom prst="donut">
            <a:avLst>
              <a:gd name="adj" fmla="val 15447"/>
            </a:avLst>
          </a:prstGeom>
          <a:gradFill flip="none" rotWithShape="1">
            <a:gsLst>
              <a:gs pos="0">
                <a:schemeClr val="accent5">
                  <a:lumMod val="20000"/>
                  <a:lumOff val="80000"/>
                </a:schemeClr>
              </a:gs>
              <a:gs pos="50000">
                <a:srgbClr val="0070C0">
                  <a:shade val="67500"/>
                  <a:satMod val="115000"/>
                </a:srgbClr>
              </a:gs>
              <a:gs pos="100000">
                <a:srgbClr val="0070C0">
                  <a:shade val="100000"/>
                  <a:satMod val="115000"/>
                </a:srgbClr>
              </a:gs>
            </a:gsLst>
            <a:path path="circle">
              <a:fillToRect l="50000" t="50000" r="50000" b="50000"/>
            </a:path>
            <a:tileRect/>
          </a:gradFill>
          <a:ln w="3175">
            <a:solidFill>
              <a:schemeClr val="accent5">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6" name="15 Anillo"/>
          <p:cNvSpPr/>
          <p:nvPr/>
        </p:nvSpPr>
        <p:spPr>
          <a:xfrm>
            <a:off x="2571736" y="2357454"/>
            <a:ext cx="4071966" cy="535767"/>
          </a:xfrm>
          <a:prstGeom prst="donut">
            <a:avLst>
              <a:gd name="adj" fmla="val 15447"/>
            </a:avLst>
          </a:prstGeom>
          <a:gradFill flip="none" rotWithShape="1">
            <a:gsLst>
              <a:gs pos="0">
                <a:schemeClr val="accent5">
                  <a:lumMod val="20000"/>
                  <a:lumOff val="80000"/>
                </a:schemeClr>
              </a:gs>
              <a:gs pos="50000">
                <a:srgbClr val="0070C0">
                  <a:shade val="67500"/>
                  <a:satMod val="115000"/>
                </a:srgbClr>
              </a:gs>
              <a:gs pos="100000">
                <a:srgbClr val="0070C0">
                  <a:shade val="100000"/>
                  <a:satMod val="115000"/>
                </a:srgbClr>
              </a:gs>
            </a:gsLst>
            <a:path path="circle">
              <a:fillToRect l="50000" t="50000" r="50000" b="50000"/>
            </a:path>
            <a:tileRect/>
          </a:gradFill>
          <a:ln w="3175">
            <a:solidFill>
              <a:schemeClr val="accent5">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7" name="16 Anillo"/>
          <p:cNvSpPr/>
          <p:nvPr/>
        </p:nvSpPr>
        <p:spPr>
          <a:xfrm>
            <a:off x="2571736" y="2518172"/>
            <a:ext cx="4071966" cy="535767"/>
          </a:xfrm>
          <a:prstGeom prst="donut">
            <a:avLst>
              <a:gd name="adj" fmla="val 15447"/>
            </a:avLst>
          </a:prstGeom>
          <a:gradFill flip="none" rotWithShape="1">
            <a:gsLst>
              <a:gs pos="0">
                <a:schemeClr val="accent5">
                  <a:lumMod val="20000"/>
                  <a:lumOff val="80000"/>
                </a:schemeClr>
              </a:gs>
              <a:gs pos="50000">
                <a:srgbClr val="0070C0">
                  <a:shade val="67500"/>
                  <a:satMod val="115000"/>
                </a:srgbClr>
              </a:gs>
              <a:gs pos="100000">
                <a:srgbClr val="0070C0">
                  <a:shade val="100000"/>
                  <a:satMod val="115000"/>
                </a:srgbClr>
              </a:gs>
            </a:gsLst>
            <a:path path="circle">
              <a:fillToRect l="50000" t="50000" r="50000" b="50000"/>
            </a:path>
            <a:tileRect/>
          </a:gradFill>
          <a:ln w="3175">
            <a:solidFill>
              <a:schemeClr val="accent5">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8" name="17 Anillo"/>
          <p:cNvSpPr/>
          <p:nvPr/>
        </p:nvSpPr>
        <p:spPr>
          <a:xfrm>
            <a:off x="2571736" y="2732486"/>
            <a:ext cx="4071966" cy="535767"/>
          </a:xfrm>
          <a:prstGeom prst="donut">
            <a:avLst>
              <a:gd name="adj" fmla="val 15447"/>
            </a:avLst>
          </a:prstGeom>
          <a:gradFill flip="none" rotWithShape="1">
            <a:gsLst>
              <a:gs pos="0">
                <a:schemeClr val="accent5">
                  <a:lumMod val="20000"/>
                  <a:lumOff val="80000"/>
                </a:schemeClr>
              </a:gs>
              <a:gs pos="50000">
                <a:srgbClr val="0070C0">
                  <a:shade val="67500"/>
                  <a:satMod val="115000"/>
                </a:srgbClr>
              </a:gs>
              <a:gs pos="100000">
                <a:srgbClr val="0070C0">
                  <a:shade val="100000"/>
                  <a:satMod val="115000"/>
                </a:srgbClr>
              </a:gs>
            </a:gsLst>
            <a:path path="circle">
              <a:fillToRect l="50000" t="50000" r="50000" b="50000"/>
            </a:path>
            <a:tileRect/>
          </a:gradFill>
          <a:ln w="3175">
            <a:solidFill>
              <a:schemeClr val="accent5">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9" name="18 Anillo"/>
          <p:cNvSpPr/>
          <p:nvPr/>
        </p:nvSpPr>
        <p:spPr>
          <a:xfrm>
            <a:off x="2571736" y="2893221"/>
            <a:ext cx="4071966" cy="535767"/>
          </a:xfrm>
          <a:prstGeom prst="donut">
            <a:avLst>
              <a:gd name="adj" fmla="val 15447"/>
            </a:avLst>
          </a:prstGeom>
          <a:gradFill flip="none" rotWithShape="1">
            <a:gsLst>
              <a:gs pos="0">
                <a:schemeClr val="accent5">
                  <a:lumMod val="20000"/>
                  <a:lumOff val="80000"/>
                </a:schemeClr>
              </a:gs>
              <a:gs pos="50000">
                <a:srgbClr val="0070C0">
                  <a:shade val="67500"/>
                  <a:satMod val="115000"/>
                </a:srgbClr>
              </a:gs>
              <a:gs pos="100000">
                <a:srgbClr val="0070C0">
                  <a:shade val="100000"/>
                  <a:satMod val="115000"/>
                </a:srgbClr>
              </a:gs>
            </a:gsLst>
            <a:path path="circle">
              <a:fillToRect l="50000" t="50000" r="50000" b="50000"/>
            </a:path>
            <a:tileRect/>
          </a:gradFill>
          <a:ln w="3175">
            <a:solidFill>
              <a:schemeClr val="accent5">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0" name="19 Anillo"/>
          <p:cNvSpPr/>
          <p:nvPr/>
        </p:nvSpPr>
        <p:spPr>
          <a:xfrm>
            <a:off x="2571736" y="3053957"/>
            <a:ext cx="4071966" cy="535767"/>
          </a:xfrm>
          <a:prstGeom prst="donut">
            <a:avLst>
              <a:gd name="adj" fmla="val 15447"/>
            </a:avLst>
          </a:prstGeom>
          <a:gradFill flip="none" rotWithShape="1">
            <a:gsLst>
              <a:gs pos="0">
                <a:schemeClr val="accent5">
                  <a:lumMod val="20000"/>
                  <a:lumOff val="80000"/>
                </a:schemeClr>
              </a:gs>
              <a:gs pos="50000">
                <a:srgbClr val="0070C0">
                  <a:shade val="67500"/>
                  <a:satMod val="115000"/>
                </a:srgbClr>
              </a:gs>
              <a:gs pos="100000">
                <a:srgbClr val="0070C0">
                  <a:shade val="100000"/>
                  <a:satMod val="115000"/>
                </a:srgbClr>
              </a:gs>
            </a:gsLst>
            <a:path path="circle">
              <a:fillToRect l="50000" t="50000" r="50000" b="50000"/>
            </a:path>
            <a:tileRect/>
          </a:gradFill>
          <a:ln w="3175">
            <a:solidFill>
              <a:schemeClr val="accent5">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1" name="20 Anillo"/>
          <p:cNvSpPr/>
          <p:nvPr/>
        </p:nvSpPr>
        <p:spPr>
          <a:xfrm>
            <a:off x="2571736" y="3268271"/>
            <a:ext cx="4071966" cy="535767"/>
          </a:xfrm>
          <a:prstGeom prst="donut">
            <a:avLst>
              <a:gd name="adj" fmla="val 15447"/>
            </a:avLst>
          </a:prstGeom>
          <a:gradFill flip="none" rotWithShape="1">
            <a:gsLst>
              <a:gs pos="0">
                <a:schemeClr val="accent5">
                  <a:lumMod val="20000"/>
                  <a:lumOff val="80000"/>
                </a:schemeClr>
              </a:gs>
              <a:gs pos="50000">
                <a:srgbClr val="0070C0">
                  <a:shade val="67500"/>
                  <a:satMod val="115000"/>
                </a:srgbClr>
              </a:gs>
              <a:gs pos="100000">
                <a:srgbClr val="0070C0">
                  <a:shade val="100000"/>
                  <a:satMod val="115000"/>
                </a:srgbClr>
              </a:gs>
            </a:gsLst>
            <a:path path="circle">
              <a:fillToRect l="50000" t="50000" r="50000" b="50000"/>
            </a:path>
            <a:tileRect/>
          </a:gradFill>
          <a:ln w="3175">
            <a:solidFill>
              <a:schemeClr val="accent5">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2" name="21 Anillo"/>
          <p:cNvSpPr/>
          <p:nvPr/>
        </p:nvSpPr>
        <p:spPr>
          <a:xfrm>
            <a:off x="2571736" y="3429006"/>
            <a:ext cx="4071966" cy="535767"/>
          </a:xfrm>
          <a:prstGeom prst="donut">
            <a:avLst>
              <a:gd name="adj" fmla="val 15447"/>
            </a:avLst>
          </a:prstGeom>
          <a:gradFill flip="none" rotWithShape="1">
            <a:gsLst>
              <a:gs pos="0">
                <a:schemeClr val="accent5">
                  <a:lumMod val="20000"/>
                  <a:lumOff val="80000"/>
                </a:schemeClr>
              </a:gs>
              <a:gs pos="50000">
                <a:srgbClr val="0070C0">
                  <a:shade val="67500"/>
                  <a:satMod val="115000"/>
                </a:srgbClr>
              </a:gs>
              <a:gs pos="100000">
                <a:srgbClr val="0070C0">
                  <a:shade val="100000"/>
                  <a:satMod val="115000"/>
                </a:srgbClr>
              </a:gs>
            </a:gsLst>
            <a:path path="circle">
              <a:fillToRect l="50000" t="50000" r="50000" b="50000"/>
            </a:path>
            <a:tileRect/>
          </a:gradFill>
          <a:ln w="3175">
            <a:solidFill>
              <a:schemeClr val="accent5">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3" name="22 Anillo"/>
          <p:cNvSpPr/>
          <p:nvPr/>
        </p:nvSpPr>
        <p:spPr>
          <a:xfrm>
            <a:off x="2571736" y="3643320"/>
            <a:ext cx="4071966" cy="535767"/>
          </a:xfrm>
          <a:prstGeom prst="donut">
            <a:avLst>
              <a:gd name="adj" fmla="val 15447"/>
            </a:avLst>
          </a:prstGeom>
          <a:gradFill flip="none" rotWithShape="1">
            <a:gsLst>
              <a:gs pos="0">
                <a:schemeClr val="accent5">
                  <a:lumMod val="20000"/>
                  <a:lumOff val="80000"/>
                </a:schemeClr>
              </a:gs>
              <a:gs pos="50000">
                <a:srgbClr val="0070C0">
                  <a:shade val="67500"/>
                  <a:satMod val="115000"/>
                </a:srgbClr>
              </a:gs>
              <a:gs pos="100000">
                <a:srgbClr val="0070C0">
                  <a:shade val="100000"/>
                  <a:satMod val="115000"/>
                </a:srgbClr>
              </a:gs>
            </a:gsLst>
            <a:path path="circle">
              <a:fillToRect l="50000" t="50000" r="50000" b="50000"/>
            </a:path>
            <a:tileRect/>
          </a:gradFill>
          <a:ln w="3175">
            <a:solidFill>
              <a:schemeClr val="accent5">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4" name="23 Anillo"/>
          <p:cNvSpPr/>
          <p:nvPr/>
        </p:nvSpPr>
        <p:spPr>
          <a:xfrm>
            <a:off x="2571736" y="3857634"/>
            <a:ext cx="4071966" cy="535767"/>
          </a:xfrm>
          <a:prstGeom prst="donut">
            <a:avLst>
              <a:gd name="adj" fmla="val 15447"/>
            </a:avLst>
          </a:prstGeom>
          <a:gradFill flip="none" rotWithShape="1">
            <a:gsLst>
              <a:gs pos="0">
                <a:schemeClr val="accent5">
                  <a:lumMod val="20000"/>
                  <a:lumOff val="80000"/>
                </a:schemeClr>
              </a:gs>
              <a:gs pos="50000">
                <a:srgbClr val="0070C0">
                  <a:shade val="67500"/>
                  <a:satMod val="115000"/>
                </a:srgbClr>
              </a:gs>
              <a:gs pos="100000">
                <a:srgbClr val="0070C0">
                  <a:shade val="100000"/>
                  <a:satMod val="115000"/>
                </a:srgbClr>
              </a:gs>
            </a:gsLst>
            <a:path path="circle">
              <a:fillToRect l="50000" t="50000" r="50000" b="50000"/>
            </a:path>
            <a:tileRect/>
          </a:gradFill>
          <a:ln w="3175">
            <a:solidFill>
              <a:schemeClr val="accent5">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5" name="24 Anillo"/>
          <p:cNvSpPr/>
          <p:nvPr/>
        </p:nvSpPr>
        <p:spPr>
          <a:xfrm>
            <a:off x="2571736" y="4071948"/>
            <a:ext cx="4071966" cy="535767"/>
          </a:xfrm>
          <a:prstGeom prst="donut">
            <a:avLst>
              <a:gd name="adj" fmla="val 15447"/>
            </a:avLst>
          </a:prstGeom>
          <a:gradFill flip="none" rotWithShape="1">
            <a:gsLst>
              <a:gs pos="0">
                <a:schemeClr val="accent5">
                  <a:lumMod val="20000"/>
                  <a:lumOff val="80000"/>
                </a:schemeClr>
              </a:gs>
              <a:gs pos="50000">
                <a:srgbClr val="0070C0">
                  <a:shade val="67500"/>
                  <a:satMod val="115000"/>
                </a:srgbClr>
              </a:gs>
              <a:gs pos="100000">
                <a:srgbClr val="0070C0">
                  <a:shade val="100000"/>
                  <a:satMod val="115000"/>
                </a:srgbClr>
              </a:gs>
            </a:gsLst>
            <a:path path="circle">
              <a:fillToRect l="50000" t="50000" r="50000" b="50000"/>
            </a:path>
            <a:tileRect/>
          </a:gradFill>
          <a:ln w="3175">
            <a:solidFill>
              <a:schemeClr val="accent5">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6" name="25 Anillo"/>
          <p:cNvSpPr/>
          <p:nvPr/>
        </p:nvSpPr>
        <p:spPr>
          <a:xfrm>
            <a:off x="2571736" y="4286262"/>
            <a:ext cx="4071966" cy="535767"/>
          </a:xfrm>
          <a:prstGeom prst="donut">
            <a:avLst>
              <a:gd name="adj" fmla="val 15447"/>
            </a:avLst>
          </a:prstGeom>
          <a:gradFill flip="none" rotWithShape="1">
            <a:gsLst>
              <a:gs pos="0">
                <a:schemeClr val="accent5">
                  <a:lumMod val="20000"/>
                  <a:lumOff val="80000"/>
                </a:schemeClr>
              </a:gs>
              <a:gs pos="50000">
                <a:srgbClr val="0070C0">
                  <a:shade val="67500"/>
                  <a:satMod val="115000"/>
                </a:srgbClr>
              </a:gs>
              <a:gs pos="100000">
                <a:srgbClr val="0070C0">
                  <a:shade val="100000"/>
                  <a:satMod val="115000"/>
                </a:srgbClr>
              </a:gs>
            </a:gsLst>
            <a:path path="circle">
              <a:fillToRect l="50000" t="50000" r="50000" b="50000"/>
            </a:path>
            <a:tileRect/>
          </a:gradFill>
          <a:ln w="3175">
            <a:solidFill>
              <a:schemeClr val="accent5">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7" name="26 Anillo"/>
          <p:cNvSpPr/>
          <p:nvPr/>
        </p:nvSpPr>
        <p:spPr>
          <a:xfrm>
            <a:off x="2571736" y="4446998"/>
            <a:ext cx="4071966" cy="535767"/>
          </a:xfrm>
          <a:prstGeom prst="donut">
            <a:avLst>
              <a:gd name="adj" fmla="val 15447"/>
            </a:avLst>
          </a:prstGeom>
          <a:gradFill flip="none" rotWithShape="1">
            <a:gsLst>
              <a:gs pos="0">
                <a:schemeClr val="accent5">
                  <a:lumMod val="20000"/>
                  <a:lumOff val="80000"/>
                </a:schemeClr>
              </a:gs>
              <a:gs pos="50000">
                <a:srgbClr val="0070C0">
                  <a:shade val="67500"/>
                  <a:satMod val="115000"/>
                </a:srgbClr>
              </a:gs>
              <a:gs pos="100000">
                <a:srgbClr val="0070C0">
                  <a:shade val="100000"/>
                  <a:satMod val="115000"/>
                </a:srgbClr>
              </a:gs>
            </a:gsLst>
            <a:path path="circle">
              <a:fillToRect l="50000" t="50000" r="50000" b="50000"/>
            </a:path>
            <a:tileRect/>
          </a:gradFill>
          <a:ln w="3175">
            <a:solidFill>
              <a:schemeClr val="accent5">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8" name="27 Anillo"/>
          <p:cNvSpPr/>
          <p:nvPr/>
        </p:nvSpPr>
        <p:spPr>
          <a:xfrm>
            <a:off x="2571736" y="4607733"/>
            <a:ext cx="4071966" cy="535767"/>
          </a:xfrm>
          <a:prstGeom prst="donut">
            <a:avLst>
              <a:gd name="adj" fmla="val 15447"/>
            </a:avLst>
          </a:prstGeom>
          <a:gradFill flip="none" rotWithShape="1">
            <a:gsLst>
              <a:gs pos="0">
                <a:schemeClr val="accent5">
                  <a:lumMod val="20000"/>
                  <a:lumOff val="80000"/>
                </a:schemeClr>
              </a:gs>
              <a:gs pos="50000">
                <a:srgbClr val="0070C0">
                  <a:shade val="67500"/>
                  <a:satMod val="115000"/>
                </a:srgbClr>
              </a:gs>
              <a:gs pos="100000">
                <a:srgbClr val="0070C0">
                  <a:shade val="100000"/>
                  <a:satMod val="115000"/>
                </a:srgbClr>
              </a:gs>
            </a:gsLst>
            <a:path path="circle">
              <a:fillToRect l="50000" t="50000" r="50000" b="50000"/>
            </a:path>
            <a:tileRect/>
          </a:gradFill>
          <a:ln w="3175">
            <a:solidFill>
              <a:schemeClr val="accent5">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9" name="28 Rectángulo"/>
          <p:cNvSpPr/>
          <p:nvPr/>
        </p:nvSpPr>
        <p:spPr>
          <a:xfrm>
            <a:off x="-500098" y="-357208"/>
            <a:ext cx="10001320" cy="6072230"/>
          </a:xfrm>
          <a:prstGeom prst="rect">
            <a:avLst/>
          </a:prstGeom>
          <a:gradFill flip="none" rotWithShape="1">
            <a:gsLst>
              <a:gs pos="0">
                <a:srgbClr val="3399FF"/>
              </a:gs>
              <a:gs pos="16000">
                <a:srgbClr val="00CCCC"/>
              </a:gs>
              <a:gs pos="47000">
                <a:srgbClr val="9999FF"/>
              </a:gs>
              <a:gs pos="60001">
                <a:srgbClr val="2E6792"/>
              </a:gs>
              <a:gs pos="71001">
                <a:srgbClr val="3333CC"/>
              </a:gs>
              <a:gs pos="81000">
                <a:srgbClr val="1170FF"/>
              </a:gs>
              <a:gs pos="100000">
                <a:srgbClr val="006699"/>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advTm="17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29"/>
                                        </p:tgtEl>
                                        <p:attrNameLst>
                                          <p:attrName>style.opacity</p:attrName>
                                        </p:attrNameLst>
                                      </p:cBhvr>
                                      <p:to>
                                        <p:strVal val="0"/>
                                      </p:to>
                                    </p:set>
                                    <p:animEffect filter="image" prLst="opacity: 0">
                                      <p:cBhvr rctx="IE">
                                        <p:cTn id="7" dur="indefinite"/>
                                        <p:tgtEl>
                                          <p:spTgt spid="29"/>
                                        </p:tgtEl>
                                      </p:cBhvr>
                                    </p:animEffect>
                                  </p:childTnLst>
                                </p:cTn>
                              </p:par>
                              <p:par>
                                <p:cTn id="8" presetID="2" presetClass="entr" presetSubtype="4" fill="hold" grpId="0" nodeType="withEffect">
                                  <p:stCondLst>
                                    <p:cond delay="0"/>
                                  </p:stCondLst>
                                  <p:childTnLst>
                                    <p:set>
                                      <p:cBhvr>
                                        <p:cTn id="9" dur="1" fill="hold">
                                          <p:stCondLst>
                                            <p:cond delay="0"/>
                                          </p:stCondLst>
                                        </p:cTn>
                                        <p:tgtEl>
                                          <p:spTgt spid="3"/>
                                        </p:tgtEl>
                                        <p:attrNameLst>
                                          <p:attrName>style.visibility</p:attrName>
                                        </p:attrNameLst>
                                      </p:cBhvr>
                                      <p:to>
                                        <p:strVal val="visible"/>
                                      </p:to>
                                    </p:set>
                                    <p:anim calcmode="lin" valueType="num">
                                      <p:cBhvr additive="base">
                                        <p:cTn id="10" dur="5000" fill="hold"/>
                                        <p:tgtEl>
                                          <p:spTgt spid="3"/>
                                        </p:tgtEl>
                                        <p:attrNameLst>
                                          <p:attrName>ppt_x</p:attrName>
                                        </p:attrNameLst>
                                      </p:cBhvr>
                                      <p:tavLst>
                                        <p:tav tm="0">
                                          <p:val>
                                            <p:strVal val="#ppt_x"/>
                                          </p:val>
                                        </p:tav>
                                        <p:tav tm="100000">
                                          <p:val>
                                            <p:strVal val="#ppt_x"/>
                                          </p:val>
                                        </p:tav>
                                      </p:tavLst>
                                    </p:anim>
                                    <p:anim calcmode="lin" valueType="num">
                                      <p:cBhvr additive="base">
                                        <p:cTn id="11" dur="5000" fill="hold"/>
                                        <p:tgtEl>
                                          <p:spTgt spid="3"/>
                                        </p:tgtEl>
                                        <p:attrNameLst>
                                          <p:attrName>ppt_y</p:attrName>
                                        </p:attrNameLst>
                                      </p:cBhvr>
                                      <p:tavLst>
                                        <p:tav tm="0">
                                          <p:val>
                                            <p:strVal val="1+#ppt_h/2"/>
                                          </p:val>
                                        </p:tav>
                                        <p:tav tm="100000">
                                          <p:val>
                                            <p:strVal val="#ppt_y"/>
                                          </p:val>
                                        </p:tav>
                                      </p:tavLst>
                                    </p:anim>
                                  </p:childTnLst>
                                </p:cTn>
                              </p:par>
                              <p:par>
                                <p:cTn id="12" presetID="2" presetClass="entr" presetSubtype="4" fill="hold" grpId="0" nodeType="withEffect">
                                  <p:stCondLst>
                                    <p:cond delay="0"/>
                                  </p:stCondLst>
                                  <p:childTnLst>
                                    <p:set>
                                      <p:cBhvr>
                                        <p:cTn id="13" dur="1" fill="hold">
                                          <p:stCondLst>
                                            <p:cond delay="0"/>
                                          </p:stCondLst>
                                        </p:cTn>
                                        <p:tgtEl>
                                          <p:spTgt spid="4"/>
                                        </p:tgtEl>
                                        <p:attrNameLst>
                                          <p:attrName>style.visibility</p:attrName>
                                        </p:attrNameLst>
                                      </p:cBhvr>
                                      <p:to>
                                        <p:strVal val="visible"/>
                                      </p:to>
                                    </p:set>
                                    <p:anim calcmode="lin" valueType="num">
                                      <p:cBhvr additive="base">
                                        <p:cTn id="14" dur="5000" fill="hold"/>
                                        <p:tgtEl>
                                          <p:spTgt spid="4"/>
                                        </p:tgtEl>
                                        <p:attrNameLst>
                                          <p:attrName>ppt_x</p:attrName>
                                        </p:attrNameLst>
                                      </p:cBhvr>
                                      <p:tavLst>
                                        <p:tav tm="0">
                                          <p:val>
                                            <p:strVal val="#ppt_x"/>
                                          </p:val>
                                        </p:tav>
                                        <p:tav tm="100000">
                                          <p:val>
                                            <p:strVal val="#ppt_x"/>
                                          </p:val>
                                        </p:tav>
                                      </p:tavLst>
                                    </p:anim>
                                    <p:anim calcmode="lin" valueType="num">
                                      <p:cBhvr additive="base">
                                        <p:cTn id="15" dur="5000" fill="hold"/>
                                        <p:tgtEl>
                                          <p:spTgt spid="4"/>
                                        </p:tgtEl>
                                        <p:attrNameLst>
                                          <p:attrName>ppt_y</p:attrName>
                                        </p:attrNameLst>
                                      </p:cBhvr>
                                      <p:tavLst>
                                        <p:tav tm="0">
                                          <p:val>
                                            <p:strVal val="1+#ppt_h/2"/>
                                          </p:val>
                                        </p:tav>
                                        <p:tav tm="100000">
                                          <p:val>
                                            <p:strVal val="#ppt_y"/>
                                          </p:val>
                                        </p:tav>
                                      </p:tavLst>
                                    </p:anim>
                                  </p:childTnLst>
                                </p:cTn>
                              </p:par>
                              <p:par>
                                <p:cTn id="16" presetID="2" presetClass="entr" presetSubtype="4" fill="hold" grpId="0" nodeType="withEffect">
                                  <p:stCondLst>
                                    <p:cond delay="0"/>
                                  </p:stCondLst>
                                  <p:childTnLst>
                                    <p:set>
                                      <p:cBhvr>
                                        <p:cTn id="17" dur="1" fill="hold">
                                          <p:stCondLst>
                                            <p:cond delay="0"/>
                                          </p:stCondLst>
                                        </p:cTn>
                                        <p:tgtEl>
                                          <p:spTgt spid="5"/>
                                        </p:tgtEl>
                                        <p:attrNameLst>
                                          <p:attrName>style.visibility</p:attrName>
                                        </p:attrNameLst>
                                      </p:cBhvr>
                                      <p:to>
                                        <p:strVal val="visible"/>
                                      </p:to>
                                    </p:set>
                                    <p:anim calcmode="lin" valueType="num">
                                      <p:cBhvr additive="base">
                                        <p:cTn id="18" dur="5000" fill="hold"/>
                                        <p:tgtEl>
                                          <p:spTgt spid="5"/>
                                        </p:tgtEl>
                                        <p:attrNameLst>
                                          <p:attrName>ppt_x</p:attrName>
                                        </p:attrNameLst>
                                      </p:cBhvr>
                                      <p:tavLst>
                                        <p:tav tm="0">
                                          <p:val>
                                            <p:strVal val="#ppt_x"/>
                                          </p:val>
                                        </p:tav>
                                        <p:tav tm="100000">
                                          <p:val>
                                            <p:strVal val="#ppt_x"/>
                                          </p:val>
                                        </p:tav>
                                      </p:tavLst>
                                    </p:anim>
                                    <p:anim calcmode="lin" valueType="num">
                                      <p:cBhvr additive="base">
                                        <p:cTn id="19" dur="5000" fill="hold"/>
                                        <p:tgtEl>
                                          <p:spTgt spid="5"/>
                                        </p:tgtEl>
                                        <p:attrNameLst>
                                          <p:attrName>ppt_y</p:attrName>
                                        </p:attrNameLst>
                                      </p:cBhvr>
                                      <p:tavLst>
                                        <p:tav tm="0">
                                          <p:val>
                                            <p:strVal val="1+#ppt_h/2"/>
                                          </p:val>
                                        </p:tav>
                                        <p:tav tm="100000">
                                          <p:val>
                                            <p:strVal val="#ppt_y"/>
                                          </p:val>
                                        </p:tav>
                                      </p:tavLst>
                                    </p:anim>
                                  </p:childTnLst>
                                </p:cTn>
                              </p:par>
                              <p:par>
                                <p:cTn id="20" presetID="2" presetClass="entr" presetSubtype="4" fill="hold" grpId="0" nodeType="withEffect">
                                  <p:stCondLst>
                                    <p:cond delay="0"/>
                                  </p:stCondLst>
                                  <p:childTnLst>
                                    <p:set>
                                      <p:cBhvr>
                                        <p:cTn id="21" dur="1" fill="hold">
                                          <p:stCondLst>
                                            <p:cond delay="0"/>
                                          </p:stCondLst>
                                        </p:cTn>
                                        <p:tgtEl>
                                          <p:spTgt spid="6"/>
                                        </p:tgtEl>
                                        <p:attrNameLst>
                                          <p:attrName>style.visibility</p:attrName>
                                        </p:attrNameLst>
                                      </p:cBhvr>
                                      <p:to>
                                        <p:strVal val="visible"/>
                                      </p:to>
                                    </p:set>
                                    <p:anim calcmode="lin" valueType="num">
                                      <p:cBhvr additive="base">
                                        <p:cTn id="22" dur="5000" fill="hold"/>
                                        <p:tgtEl>
                                          <p:spTgt spid="6"/>
                                        </p:tgtEl>
                                        <p:attrNameLst>
                                          <p:attrName>ppt_x</p:attrName>
                                        </p:attrNameLst>
                                      </p:cBhvr>
                                      <p:tavLst>
                                        <p:tav tm="0">
                                          <p:val>
                                            <p:strVal val="#ppt_x"/>
                                          </p:val>
                                        </p:tav>
                                        <p:tav tm="100000">
                                          <p:val>
                                            <p:strVal val="#ppt_x"/>
                                          </p:val>
                                        </p:tav>
                                      </p:tavLst>
                                    </p:anim>
                                    <p:anim calcmode="lin" valueType="num">
                                      <p:cBhvr additive="base">
                                        <p:cTn id="23" dur="5000" fill="hold"/>
                                        <p:tgtEl>
                                          <p:spTgt spid="6"/>
                                        </p:tgtEl>
                                        <p:attrNameLst>
                                          <p:attrName>ppt_y</p:attrName>
                                        </p:attrNameLst>
                                      </p:cBhvr>
                                      <p:tavLst>
                                        <p:tav tm="0">
                                          <p:val>
                                            <p:strVal val="1+#ppt_h/2"/>
                                          </p:val>
                                        </p:tav>
                                        <p:tav tm="100000">
                                          <p:val>
                                            <p:strVal val="#ppt_y"/>
                                          </p:val>
                                        </p:tav>
                                      </p:tavLst>
                                    </p:anim>
                                  </p:childTnLst>
                                </p:cTn>
                              </p:par>
                              <p:par>
                                <p:cTn id="24" presetID="2" presetClass="entr" presetSubtype="4" fill="hold" grpId="0" nodeType="withEffect">
                                  <p:stCondLst>
                                    <p:cond delay="0"/>
                                  </p:stCondLst>
                                  <p:childTnLst>
                                    <p:set>
                                      <p:cBhvr>
                                        <p:cTn id="25" dur="1" fill="hold">
                                          <p:stCondLst>
                                            <p:cond delay="0"/>
                                          </p:stCondLst>
                                        </p:cTn>
                                        <p:tgtEl>
                                          <p:spTgt spid="7"/>
                                        </p:tgtEl>
                                        <p:attrNameLst>
                                          <p:attrName>style.visibility</p:attrName>
                                        </p:attrNameLst>
                                      </p:cBhvr>
                                      <p:to>
                                        <p:strVal val="visible"/>
                                      </p:to>
                                    </p:set>
                                    <p:anim calcmode="lin" valueType="num">
                                      <p:cBhvr additive="base">
                                        <p:cTn id="26" dur="5000" fill="hold"/>
                                        <p:tgtEl>
                                          <p:spTgt spid="7"/>
                                        </p:tgtEl>
                                        <p:attrNameLst>
                                          <p:attrName>ppt_x</p:attrName>
                                        </p:attrNameLst>
                                      </p:cBhvr>
                                      <p:tavLst>
                                        <p:tav tm="0">
                                          <p:val>
                                            <p:strVal val="#ppt_x"/>
                                          </p:val>
                                        </p:tav>
                                        <p:tav tm="100000">
                                          <p:val>
                                            <p:strVal val="#ppt_x"/>
                                          </p:val>
                                        </p:tav>
                                      </p:tavLst>
                                    </p:anim>
                                    <p:anim calcmode="lin" valueType="num">
                                      <p:cBhvr additive="base">
                                        <p:cTn id="27" dur="5000" fill="hold"/>
                                        <p:tgtEl>
                                          <p:spTgt spid="7"/>
                                        </p:tgtEl>
                                        <p:attrNameLst>
                                          <p:attrName>ppt_y</p:attrName>
                                        </p:attrNameLst>
                                      </p:cBhvr>
                                      <p:tavLst>
                                        <p:tav tm="0">
                                          <p:val>
                                            <p:strVal val="1+#ppt_h/2"/>
                                          </p:val>
                                        </p:tav>
                                        <p:tav tm="100000">
                                          <p:val>
                                            <p:strVal val="#ppt_y"/>
                                          </p:val>
                                        </p:tav>
                                      </p:tavLst>
                                    </p:anim>
                                  </p:childTnLst>
                                </p:cTn>
                              </p:par>
                              <p:par>
                                <p:cTn id="28" presetID="2" presetClass="entr" presetSubtype="4" fill="hold" grpId="0" nodeType="withEffect">
                                  <p:stCondLst>
                                    <p:cond delay="0"/>
                                  </p:stCondLst>
                                  <p:childTnLst>
                                    <p:set>
                                      <p:cBhvr>
                                        <p:cTn id="29" dur="1" fill="hold">
                                          <p:stCondLst>
                                            <p:cond delay="0"/>
                                          </p:stCondLst>
                                        </p:cTn>
                                        <p:tgtEl>
                                          <p:spTgt spid="8"/>
                                        </p:tgtEl>
                                        <p:attrNameLst>
                                          <p:attrName>style.visibility</p:attrName>
                                        </p:attrNameLst>
                                      </p:cBhvr>
                                      <p:to>
                                        <p:strVal val="visible"/>
                                      </p:to>
                                    </p:set>
                                    <p:anim calcmode="lin" valueType="num">
                                      <p:cBhvr additive="base">
                                        <p:cTn id="30" dur="5000" fill="hold"/>
                                        <p:tgtEl>
                                          <p:spTgt spid="8"/>
                                        </p:tgtEl>
                                        <p:attrNameLst>
                                          <p:attrName>ppt_x</p:attrName>
                                        </p:attrNameLst>
                                      </p:cBhvr>
                                      <p:tavLst>
                                        <p:tav tm="0">
                                          <p:val>
                                            <p:strVal val="#ppt_x"/>
                                          </p:val>
                                        </p:tav>
                                        <p:tav tm="100000">
                                          <p:val>
                                            <p:strVal val="#ppt_x"/>
                                          </p:val>
                                        </p:tav>
                                      </p:tavLst>
                                    </p:anim>
                                    <p:anim calcmode="lin" valueType="num">
                                      <p:cBhvr additive="base">
                                        <p:cTn id="31" dur="5000" fill="hold"/>
                                        <p:tgtEl>
                                          <p:spTgt spid="8"/>
                                        </p:tgtEl>
                                        <p:attrNameLst>
                                          <p:attrName>ppt_y</p:attrName>
                                        </p:attrNameLst>
                                      </p:cBhvr>
                                      <p:tavLst>
                                        <p:tav tm="0">
                                          <p:val>
                                            <p:strVal val="1+#ppt_h/2"/>
                                          </p:val>
                                        </p:tav>
                                        <p:tav tm="100000">
                                          <p:val>
                                            <p:strVal val="#ppt_y"/>
                                          </p:val>
                                        </p:tav>
                                      </p:tavLst>
                                    </p:anim>
                                  </p:childTnLst>
                                </p:cTn>
                              </p:par>
                              <p:par>
                                <p:cTn id="32" presetID="2" presetClass="entr" presetSubtype="4" fill="hold" grpId="0" nodeType="withEffect">
                                  <p:stCondLst>
                                    <p:cond delay="0"/>
                                  </p:stCondLst>
                                  <p:childTnLst>
                                    <p:set>
                                      <p:cBhvr>
                                        <p:cTn id="33" dur="1" fill="hold">
                                          <p:stCondLst>
                                            <p:cond delay="0"/>
                                          </p:stCondLst>
                                        </p:cTn>
                                        <p:tgtEl>
                                          <p:spTgt spid="9"/>
                                        </p:tgtEl>
                                        <p:attrNameLst>
                                          <p:attrName>style.visibility</p:attrName>
                                        </p:attrNameLst>
                                      </p:cBhvr>
                                      <p:to>
                                        <p:strVal val="visible"/>
                                      </p:to>
                                    </p:set>
                                    <p:anim calcmode="lin" valueType="num">
                                      <p:cBhvr additive="base">
                                        <p:cTn id="34" dur="5000" fill="hold"/>
                                        <p:tgtEl>
                                          <p:spTgt spid="9"/>
                                        </p:tgtEl>
                                        <p:attrNameLst>
                                          <p:attrName>ppt_x</p:attrName>
                                        </p:attrNameLst>
                                      </p:cBhvr>
                                      <p:tavLst>
                                        <p:tav tm="0">
                                          <p:val>
                                            <p:strVal val="#ppt_x"/>
                                          </p:val>
                                        </p:tav>
                                        <p:tav tm="100000">
                                          <p:val>
                                            <p:strVal val="#ppt_x"/>
                                          </p:val>
                                        </p:tav>
                                      </p:tavLst>
                                    </p:anim>
                                    <p:anim calcmode="lin" valueType="num">
                                      <p:cBhvr additive="base">
                                        <p:cTn id="35" dur="5000" fill="hold"/>
                                        <p:tgtEl>
                                          <p:spTgt spid="9"/>
                                        </p:tgtEl>
                                        <p:attrNameLst>
                                          <p:attrName>ppt_y</p:attrName>
                                        </p:attrNameLst>
                                      </p:cBhvr>
                                      <p:tavLst>
                                        <p:tav tm="0">
                                          <p:val>
                                            <p:strVal val="1+#ppt_h/2"/>
                                          </p:val>
                                        </p:tav>
                                        <p:tav tm="100000">
                                          <p:val>
                                            <p:strVal val="#ppt_y"/>
                                          </p:val>
                                        </p:tav>
                                      </p:tavLst>
                                    </p:anim>
                                  </p:childTnLst>
                                </p:cTn>
                              </p:par>
                              <p:par>
                                <p:cTn id="36" presetID="2" presetClass="entr" presetSubtype="4" fill="hold" grpId="0" nodeType="withEffect">
                                  <p:stCondLst>
                                    <p:cond delay="0"/>
                                  </p:stCondLst>
                                  <p:childTnLst>
                                    <p:set>
                                      <p:cBhvr>
                                        <p:cTn id="37" dur="1" fill="hold">
                                          <p:stCondLst>
                                            <p:cond delay="0"/>
                                          </p:stCondLst>
                                        </p:cTn>
                                        <p:tgtEl>
                                          <p:spTgt spid="10"/>
                                        </p:tgtEl>
                                        <p:attrNameLst>
                                          <p:attrName>style.visibility</p:attrName>
                                        </p:attrNameLst>
                                      </p:cBhvr>
                                      <p:to>
                                        <p:strVal val="visible"/>
                                      </p:to>
                                    </p:set>
                                    <p:anim calcmode="lin" valueType="num">
                                      <p:cBhvr additive="base">
                                        <p:cTn id="38" dur="5000" fill="hold"/>
                                        <p:tgtEl>
                                          <p:spTgt spid="10"/>
                                        </p:tgtEl>
                                        <p:attrNameLst>
                                          <p:attrName>ppt_x</p:attrName>
                                        </p:attrNameLst>
                                      </p:cBhvr>
                                      <p:tavLst>
                                        <p:tav tm="0">
                                          <p:val>
                                            <p:strVal val="#ppt_x"/>
                                          </p:val>
                                        </p:tav>
                                        <p:tav tm="100000">
                                          <p:val>
                                            <p:strVal val="#ppt_x"/>
                                          </p:val>
                                        </p:tav>
                                      </p:tavLst>
                                    </p:anim>
                                    <p:anim calcmode="lin" valueType="num">
                                      <p:cBhvr additive="base">
                                        <p:cTn id="39" dur="5000" fill="hold"/>
                                        <p:tgtEl>
                                          <p:spTgt spid="10"/>
                                        </p:tgtEl>
                                        <p:attrNameLst>
                                          <p:attrName>ppt_y</p:attrName>
                                        </p:attrNameLst>
                                      </p:cBhvr>
                                      <p:tavLst>
                                        <p:tav tm="0">
                                          <p:val>
                                            <p:strVal val="1+#ppt_h/2"/>
                                          </p:val>
                                        </p:tav>
                                        <p:tav tm="100000">
                                          <p:val>
                                            <p:strVal val="#ppt_y"/>
                                          </p:val>
                                        </p:tav>
                                      </p:tavLst>
                                    </p:anim>
                                  </p:childTnLst>
                                </p:cTn>
                              </p:par>
                              <p:par>
                                <p:cTn id="40" presetID="2" presetClass="entr" presetSubtype="4" fill="hold" grpId="0" nodeType="withEffect">
                                  <p:stCondLst>
                                    <p:cond delay="0"/>
                                  </p:stCondLst>
                                  <p:childTnLst>
                                    <p:set>
                                      <p:cBhvr>
                                        <p:cTn id="41" dur="1" fill="hold">
                                          <p:stCondLst>
                                            <p:cond delay="0"/>
                                          </p:stCondLst>
                                        </p:cTn>
                                        <p:tgtEl>
                                          <p:spTgt spid="11"/>
                                        </p:tgtEl>
                                        <p:attrNameLst>
                                          <p:attrName>style.visibility</p:attrName>
                                        </p:attrNameLst>
                                      </p:cBhvr>
                                      <p:to>
                                        <p:strVal val="visible"/>
                                      </p:to>
                                    </p:set>
                                    <p:anim calcmode="lin" valueType="num">
                                      <p:cBhvr additive="base">
                                        <p:cTn id="42" dur="5000" fill="hold"/>
                                        <p:tgtEl>
                                          <p:spTgt spid="11"/>
                                        </p:tgtEl>
                                        <p:attrNameLst>
                                          <p:attrName>ppt_x</p:attrName>
                                        </p:attrNameLst>
                                      </p:cBhvr>
                                      <p:tavLst>
                                        <p:tav tm="0">
                                          <p:val>
                                            <p:strVal val="#ppt_x"/>
                                          </p:val>
                                        </p:tav>
                                        <p:tav tm="100000">
                                          <p:val>
                                            <p:strVal val="#ppt_x"/>
                                          </p:val>
                                        </p:tav>
                                      </p:tavLst>
                                    </p:anim>
                                    <p:anim calcmode="lin" valueType="num">
                                      <p:cBhvr additive="base">
                                        <p:cTn id="43" dur="5000" fill="hold"/>
                                        <p:tgtEl>
                                          <p:spTgt spid="11"/>
                                        </p:tgtEl>
                                        <p:attrNameLst>
                                          <p:attrName>ppt_y</p:attrName>
                                        </p:attrNameLst>
                                      </p:cBhvr>
                                      <p:tavLst>
                                        <p:tav tm="0">
                                          <p:val>
                                            <p:strVal val="1+#ppt_h/2"/>
                                          </p:val>
                                        </p:tav>
                                        <p:tav tm="100000">
                                          <p:val>
                                            <p:strVal val="#ppt_y"/>
                                          </p:val>
                                        </p:tav>
                                      </p:tavLst>
                                    </p:anim>
                                  </p:childTnLst>
                                </p:cTn>
                              </p:par>
                              <p:par>
                                <p:cTn id="44" presetID="2" presetClass="entr" presetSubtype="4" fill="hold" grpId="0" nodeType="withEffect">
                                  <p:stCondLst>
                                    <p:cond delay="0"/>
                                  </p:stCondLst>
                                  <p:childTnLst>
                                    <p:set>
                                      <p:cBhvr>
                                        <p:cTn id="45" dur="1" fill="hold">
                                          <p:stCondLst>
                                            <p:cond delay="0"/>
                                          </p:stCondLst>
                                        </p:cTn>
                                        <p:tgtEl>
                                          <p:spTgt spid="12"/>
                                        </p:tgtEl>
                                        <p:attrNameLst>
                                          <p:attrName>style.visibility</p:attrName>
                                        </p:attrNameLst>
                                      </p:cBhvr>
                                      <p:to>
                                        <p:strVal val="visible"/>
                                      </p:to>
                                    </p:set>
                                    <p:anim calcmode="lin" valueType="num">
                                      <p:cBhvr additive="base">
                                        <p:cTn id="46" dur="5000" fill="hold"/>
                                        <p:tgtEl>
                                          <p:spTgt spid="12"/>
                                        </p:tgtEl>
                                        <p:attrNameLst>
                                          <p:attrName>ppt_x</p:attrName>
                                        </p:attrNameLst>
                                      </p:cBhvr>
                                      <p:tavLst>
                                        <p:tav tm="0">
                                          <p:val>
                                            <p:strVal val="#ppt_x"/>
                                          </p:val>
                                        </p:tav>
                                        <p:tav tm="100000">
                                          <p:val>
                                            <p:strVal val="#ppt_x"/>
                                          </p:val>
                                        </p:tav>
                                      </p:tavLst>
                                    </p:anim>
                                    <p:anim calcmode="lin" valueType="num">
                                      <p:cBhvr additive="base">
                                        <p:cTn id="47" dur="5000" fill="hold"/>
                                        <p:tgtEl>
                                          <p:spTgt spid="12"/>
                                        </p:tgtEl>
                                        <p:attrNameLst>
                                          <p:attrName>ppt_y</p:attrName>
                                        </p:attrNameLst>
                                      </p:cBhvr>
                                      <p:tavLst>
                                        <p:tav tm="0">
                                          <p:val>
                                            <p:strVal val="1+#ppt_h/2"/>
                                          </p:val>
                                        </p:tav>
                                        <p:tav tm="100000">
                                          <p:val>
                                            <p:strVal val="#ppt_y"/>
                                          </p:val>
                                        </p:tav>
                                      </p:tavLst>
                                    </p:anim>
                                  </p:childTnLst>
                                </p:cTn>
                              </p:par>
                              <p:par>
                                <p:cTn id="48" presetID="2" presetClass="entr" presetSubtype="4" fill="hold" grpId="0" nodeType="withEffect">
                                  <p:stCondLst>
                                    <p:cond delay="0"/>
                                  </p:stCondLst>
                                  <p:childTnLst>
                                    <p:set>
                                      <p:cBhvr>
                                        <p:cTn id="49" dur="1" fill="hold">
                                          <p:stCondLst>
                                            <p:cond delay="0"/>
                                          </p:stCondLst>
                                        </p:cTn>
                                        <p:tgtEl>
                                          <p:spTgt spid="13"/>
                                        </p:tgtEl>
                                        <p:attrNameLst>
                                          <p:attrName>style.visibility</p:attrName>
                                        </p:attrNameLst>
                                      </p:cBhvr>
                                      <p:to>
                                        <p:strVal val="visible"/>
                                      </p:to>
                                    </p:set>
                                    <p:anim calcmode="lin" valueType="num">
                                      <p:cBhvr additive="base">
                                        <p:cTn id="50" dur="5000" fill="hold"/>
                                        <p:tgtEl>
                                          <p:spTgt spid="13"/>
                                        </p:tgtEl>
                                        <p:attrNameLst>
                                          <p:attrName>ppt_x</p:attrName>
                                        </p:attrNameLst>
                                      </p:cBhvr>
                                      <p:tavLst>
                                        <p:tav tm="0">
                                          <p:val>
                                            <p:strVal val="#ppt_x"/>
                                          </p:val>
                                        </p:tav>
                                        <p:tav tm="100000">
                                          <p:val>
                                            <p:strVal val="#ppt_x"/>
                                          </p:val>
                                        </p:tav>
                                      </p:tavLst>
                                    </p:anim>
                                    <p:anim calcmode="lin" valueType="num">
                                      <p:cBhvr additive="base">
                                        <p:cTn id="51" dur="5000" fill="hold"/>
                                        <p:tgtEl>
                                          <p:spTgt spid="13"/>
                                        </p:tgtEl>
                                        <p:attrNameLst>
                                          <p:attrName>ppt_y</p:attrName>
                                        </p:attrNameLst>
                                      </p:cBhvr>
                                      <p:tavLst>
                                        <p:tav tm="0">
                                          <p:val>
                                            <p:strVal val="1+#ppt_h/2"/>
                                          </p:val>
                                        </p:tav>
                                        <p:tav tm="100000">
                                          <p:val>
                                            <p:strVal val="#ppt_y"/>
                                          </p:val>
                                        </p:tav>
                                      </p:tavLst>
                                    </p:anim>
                                  </p:childTnLst>
                                </p:cTn>
                              </p:par>
                              <p:par>
                                <p:cTn id="52" presetID="2" presetClass="entr" presetSubtype="4" fill="hold" grpId="0" nodeType="withEffect">
                                  <p:stCondLst>
                                    <p:cond delay="0"/>
                                  </p:stCondLst>
                                  <p:childTnLst>
                                    <p:set>
                                      <p:cBhvr>
                                        <p:cTn id="53" dur="1" fill="hold">
                                          <p:stCondLst>
                                            <p:cond delay="0"/>
                                          </p:stCondLst>
                                        </p:cTn>
                                        <p:tgtEl>
                                          <p:spTgt spid="14"/>
                                        </p:tgtEl>
                                        <p:attrNameLst>
                                          <p:attrName>style.visibility</p:attrName>
                                        </p:attrNameLst>
                                      </p:cBhvr>
                                      <p:to>
                                        <p:strVal val="visible"/>
                                      </p:to>
                                    </p:set>
                                    <p:anim calcmode="lin" valueType="num">
                                      <p:cBhvr additive="base">
                                        <p:cTn id="54" dur="5000" fill="hold"/>
                                        <p:tgtEl>
                                          <p:spTgt spid="14"/>
                                        </p:tgtEl>
                                        <p:attrNameLst>
                                          <p:attrName>ppt_x</p:attrName>
                                        </p:attrNameLst>
                                      </p:cBhvr>
                                      <p:tavLst>
                                        <p:tav tm="0">
                                          <p:val>
                                            <p:strVal val="#ppt_x"/>
                                          </p:val>
                                        </p:tav>
                                        <p:tav tm="100000">
                                          <p:val>
                                            <p:strVal val="#ppt_x"/>
                                          </p:val>
                                        </p:tav>
                                      </p:tavLst>
                                    </p:anim>
                                    <p:anim calcmode="lin" valueType="num">
                                      <p:cBhvr additive="base">
                                        <p:cTn id="55" dur="5000" fill="hold"/>
                                        <p:tgtEl>
                                          <p:spTgt spid="14"/>
                                        </p:tgtEl>
                                        <p:attrNameLst>
                                          <p:attrName>ppt_y</p:attrName>
                                        </p:attrNameLst>
                                      </p:cBhvr>
                                      <p:tavLst>
                                        <p:tav tm="0">
                                          <p:val>
                                            <p:strVal val="1+#ppt_h/2"/>
                                          </p:val>
                                        </p:tav>
                                        <p:tav tm="100000">
                                          <p:val>
                                            <p:strVal val="#ppt_y"/>
                                          </p:val>
                                        </p:tav>
                                      </p:tavLst>
                                    </p:anim>
                                  </p:childTnLst>
                                </p:cTn>
                              </p:par>
                              <p:par>
                                <p:cTn id="56" presetID="2" presetClass="entr" presetSubtype="4" fill="hold" grpId="0" nodeType="withEffect">
                                  <p:stCondLst>
                                    <p:cond delay="0"/>
                                  </p:stCondLst>
                                  <p:childTnLst>
                                    <p:set>
                                      <p:cBhvr>
                                        <p:cTn id="57" dur="1" fill="hold">
                                          <p:stCondLst>
                                            <p:cond delay="0"/>
                                          </p:stCondLst>
                                        </p:cTn>
                                        <p:tgtEl>
                                          <p:spTgt spid="15"/>
                                        </p:tgtEl>
                                        <p:attrNameLst>
                                          <p:attrName>style.visibility</p:attrName>
                                        </p:attrNameLst>
                                      </p:cBhvr>
                                      <p:to>
                                        <p:strVal val="visible"/>
                                      </p:to>
                                    </p:set>
                                    <p:anim calcmode="lin" valueType="num">
                                      <p:cBhvr additive="base">
                                        <p:cTn id="58" dur="5000" fill="hold"/>
                                        <p:tgtEl>
                                          <p:spTgt spid="15"/>
                                        </p:tgtEl>
                                        <p:attrNameLst>
                                          <p:attrName>ppt_x</p:attrName>
                                        </p:attrNameLst>
                                      </p:cBhvr>
                                      <p:tavLst>
                                        <p:tav tm="0">
                                          <p:val>
                                            <p:strVal val="#ppt_x"/>
                                          </p:val>
                                        </p:tav>
                                        <p:tav tm="100000">
                                          <p:val>
                                            <p:strVal val="#ppt_x"/>
                                          </p:val>
                                        </p:tav>
                                      </p:tavLst>
                                    </p:anim>
                                    <p:anim calcmode="lin" valueType="num">
                                      <p:cBhvr additive="base">
                                        <p:cTn id="59" dur="5000" fill="hold"/>
                                        <p:tgtEl>
                                          <p:spTgt spid="15"/>
                                        </p:tgtEl>
                                        <p:attrNameLst>
                                          <p:attrName>ppt_y</p:attrName>
                                        </p:attrNameLst>
                                      </p:cBhvr>
                                      <p:tavLst>
                                        <p:tav tm="0">
                                          <p:val>
                                            <p:strVal val="1+#ppt_h/2"/>
                                          </p:val>
                                        </p:tav>
                                        <p:tav tm="100000">
                                          <p:val>
                                            <p:strVal val="#ppt_y"/>
                                          </p:val>
                                        </p:tav>
                                      </p:tavLst>
                                    </p:anim>
                                  </p:childTnLst>
                                </p:cTn>
                              </p:par>
                              <p:par>
                                <p:cTn id="60" presetID="2" presetClass="entr" presetSubtype="4" fill="hold" grpId="0" nodeType="withEffect">
                                  <p:stCondLst>
                                    <p:cond delay="0"/>
                                  </p:stCondLst>
                                  <p:childTnLst>
                                    <p:set>
                                      <p:cBhvr>
                                        <p:cTn id="61" dur="1" fill="hold">
                                          <p:stCondLst>
                                            <p:cond delay="0"/>
                                          </p:stCondLst>
                                        </p:cTn>
                                        <p:tgtEl>
                                          <p:spTgt spid="16"/>
                                        </p:tgtEl>
                                        <p:attrNameLst>
                                          <p:attrName>style.visibility</p:attrName>
                                        </p:attrNameLst>
                                      </p:cBhvr>
                                      <p:to>
                                        <p:strVal val="visible"/>
                                      </p:to>
                                    </p:set>
                                    <p:anim calcmode="lin" valueType="num">
                                      <p:cBhvr additive="base">
                                        <p:cTn id="62" dur="5000" fill="hold"/>
                                        <p:tgtEl>
                                          <p:spTgt spid="16"/>
                                        </p:tgtEl>
                                        <p:attrNameLst>
                                          <p:attrName>ppt_x</p:attrName>
                                        </p:attrNameLst>
                                      </p:cBhvr>
                                      <p:tavLst>
                                        <p:tav tm="0">
                                          <p:val>
                                            <p:strVal val="#ppt_x"/>
                                          </p:val>
                                        </p:tav>
                                        <p:tav tm="100000">
                                          <p:val>
                                            <p:strVal val="#ppt_x"/>
                                          </p:val>
                                        </p:tav>
                                      </p:tavLst>
                                    </p:anim>
                                    <p:anim calcmode="lin" valueType="num">
                                      <p:cBhvr additive="base">
                                        <p:cTn id="63" dur="5000" fill="hold"/>
                                        <p:tgtEl>
                                          <p:spTgt spid="16"/>
                                        </p:tgtEl>
                                        <p:attrNameLst>
                                          <p:attrName>ppt_y</p:attrName>
                                        </p:attrNameLst>
                                      </p:cBhvr>
                                      <p:tavLst>
                                        <p:tav tm="0">
                                          <p:val>
                                            <p:strVal val="1+#ppt_h/2"/>
                                          </p:val>
                                        </p:tav>
                                        <p:tav tm="100000">
                                          <p:val>
                                            <p:strVal val="#ppt_y"/>
                                          </p:val>
                                        </p:tav>
                                      </p:tavLst>
                                    </p:anim>
                                  </p:childTnLst>
                                </p:cTn>
                              </p:par>
                              <p:par>
                                <p:cTn id="64" presetID="2" presetClass="entr" presetSubtype="4" fill="hold" grpId="0" nodeType="withEffect">
                                  <p:stCondLst>
                                    <p:cond delay="0"/>
                                  </p:stCondLst>
                                  <p:childTnLst>
                                    <p:set>
                                      <p:cBhvr>
                                        <p:cTn id="65" dur="1" fill="hold">
                                          <p:stCondLst>
                                            <p:cond delay="0"/>
                                          </p:stCondLst>
                                        </p:cTn>
                                        <p:tgtEl>
                                          <p:spTgt spid="17"/>
                                        </p:tgtEl>
                                        <p:attrNameLst>
                                          <p:attrName>style.visibility</p:attrName>
                                        </p:attrNameLst>
                                      </p:cBhvr>
                                      <p:to>
                                        <p:strVal val="visible"/>
                                      </p:to>
                                    </p:set>
                                    <p:anim calcmode="lin" valueType="num">
                                      <p:cBhvr additive="base">
                                        <p:cTn id="66" dur="5000" fill="hold"/>
                                        <p:tgtEl>
                                          <p:spTgt spid="17"/>
                                        </p:tgtEl>
                                        <p:attrNameLst>
                                          <p:attrName>ppt_x</p:attrName>
                                        </p:attrNameLst>
                                      </p:cBhvr>
                                      <p:tavLst>
                                        <p:tav tm="0">
                                          <p:val>
                                            <p:strVal val="#ppt_x"/>
                                          </p:val>
                                        </p:tav>
                                        <p:tav tm="100000">
                                          <p:val>
                                            <p:strVal val="#ppt_x"/>
                                          </p:val>
                                        </p:tav>
                                      </p:tavLst>
                                    </p:anim>
                                    <p:anim calcmode="lin" valueType="num">
                                      <p:cBhvr additive="base">
                                        <p:cTn id="67" dur="5000" fill="hold"/>
                                        <p:tgtEl>
                                          <p:spTgt spid="17"/>
                                        </p:tgtEl>
                                        <p:attrNameLst>
                                          <p:attrName>ppt_y</p:attrName>
                                        </p:attrNameLst>
                                      </p:cBhvr>
                                      <p:tavLst>
                                        <p:tav tm="0">
                                          <p:val>
                                            <p:strVal val="1+#ppt_h/2"/>
                                          </p:val>
                                        </p:tav>
                                        <p:tav tm="100000">
                                          <p:val>
                                            <p:strVal val="#ppt_y"/>
                                          </p:val>
                                        </p:tav>
                                      </p:tavLst>
                                    </p:anim>
                                  </p:childTnLst>
                                </p:cTn>
                              </p:par>
                              <p:par>
                                <p:cTn id="68" presetID="2" presetClass="entr" presetSubtype="4" fill="hold" grpId="0" nodeType="withEffect">
                                  <p:stCondLst>
                                    <p:cond delay="0"/>
                                  </p:stCondLst>
                                  <p:childTnLst>
                                    <p:set>
                                      <p:cBhvr>
                                        <p:cTn id="69" dur="1" fill="hold">
                                          <p:stCondLst>
                                            <p:cond delay="0"/>
                                          </p:stCondLst>
                                        </p:cTn>
                                        <p:tgtEl>
                                          <p:spTgt spid="18"/>
                                        </p:tgtEl>
                                        <p:attrNameLst>
                                          <p:attrName>style.visibility</p:attrName>
                                        </p:attrNameLst>
                                      </p:cBhvr>
                                      <p:to>
                                        <p:strVal val="visible"/>
                                      </p:to>
                                    </p:set>
                                    <p:anim calcmode="lin" valueType="num">
                                      <p:cBhvr additive="base">
                                        <p:cTn id="70" dur="5000" fill="hold"/>
                                        <p:tgtEl>
                                          <p:spTgt spid="18"/>
                                        </p:tgtEl>
                                        <p:attrNameLst>
                                          <p:attrName>ppt_x</p:attrName>
                                        </p:attrNameLst>
                                      </p:cBhvr>
                                      <p:tavLst>
                                        <p:tav tm="0">
                                          <p:val>
                                            <p:strVal val="#ppt_x"/>
                                          </p:val>
                                        </p:tav>
                                        <p:tav tm="100000">
                                          <p:val>
                                            <p:strVal val="#ppt_x"/>
                                          </p:val>
                                        </p:tav>
                                      </p:tavLst>
                                    </p:anim>
                                    <p:anim calcmode="lin" valueType="num">
                                      <p:cBhvr additive="base">
                                        <p:cTn id="71" dur="5000" fill="hold"/>
                                        <p:tgtEl>
                                          <p:spTgt spid="18"/>
                                        </p:tgtEl>
                                        <p:attrNameLst>
                                          <p:attrName>ppt_y</p:attrName>
                                        </p:attrNameLst>
                                      </p:cBhvr>
                                      <p:tavLst>
                                        <p:tav tm="0">
                                          <p:val>
                                            <p:strVal val="1+#ppt_h/2"/>
                                          </p:val>
                                        </p:tav>
                                        <p:tav tm="100000">
                                          <p:val>
                                            <p:strVal val="#ppt_y"/>
                                          </p:val>
                                        </p:tav>
                                      </p:tavLst>
                                    </p:anim>
                                  </p:childTnLst>
                                </p:cTn>
                              </p:par>
                              <p:par>
                                <p:cTn id="72" presetID="2" presetClass="entr" presetSubtype="4" fill="hold" grpId="0" nodeType="withEffect">
                                  <p:stCondLst>
                                    <p:cond delay="0"/>
                                  </p:stCondLst>
                                  <p:childTnLst>
                                    <p:set>
                                      <p:cBhvr>
                                        <p:cTn id="73" dur="1" fill="hold">
                                          <p:stCondLst>
                                            <p:cond delay="0"/>
                                          </p:stCondLst>
                                        </p:cTn>
                                        <p:tgtEl>
                                          <p:spTgt spid="19"/>
                                        </p:tgtEl>
                                        <p:attrNameLst>
                                          <p:attrName>style.visibility</p:attrName>
                                        </p:attrNameLst>
                                      </p:cBhvr>
                                      <p:to>
                                        <p:strVal val="visible"/>
                                      </p:to>
                                    </p:set>
                                    <p:anim calcmode="lin" valueType="num">
                                      <p:cBhvr additive="base">
                                        <p:cTn id="74" dur="5000" fill="hold"/>
                                        <p:tgtEl>
                                          <p:spTgt spid="19"/>
                                        </p:tgtEl>
                                        <p:attrNameLst>
                                          <p:attrName>ppt_x</p:attrName>
                                        </p:attrNameLst>
                                      </p:cBhvr>
                                      <p:tavLst>
                                        <p:tav tm="0">
                                          <p:val>
                                            <p:strVal val="#ppt_x"/>
                                          </p:val>
                                        </p:tav>
                                        <p:tav tm="100000">
                                          <p:val>
                                            <p:strVal val="#ppt_x"/>
                                          </p:val>
                                        </p:tav>
                                      </p:tavLst>
                                    </p:anim>
                                    <p:anim calcmode="lin" valueType="num">
                                      <p:cBhvr additive="base">
                                        <p:cTn id="75" dur="5000" fill="hold"/>
                                        <p:tgtEl>
                                          <p:spTgt spid="19"/>
                                        </p:tgtEl>
                                        <p:attrNameLst>
                                          <p:attrName>ppt_y</p:attrName>
                                        </p:attrNameLst>
                                      </p:cBhvr>
                                      <p:tavLst>
                                        <p:tav tm="0">
                                          <p:val>
                                            <p:strVal val="1+#ppt_h/2"/>
                                          </p:val>
                                        </p:tav>
                                        <p:tav tm="100000">
                                          <p:val>
                                            <p:strVal val="#ppt_y"/>
                                          </p:val>
                                        </p:tav>
                                      </p:tavLst>
                                    </p:anim>
                                  </p:childTnLst>
                                </p:cTn>
                              </p:par>
                              <p:par>
                                <p:cTn id="76" presetID="2" presetClass="entr" presetSubtype="4" fill="hold" grpId="0" nodeType="withEffect">
                                  <p:stCondLst>
                                    <p:cond delay="0"/>
                                  </p:stCondLst>
                                  <p:childTnLst>
                                    <p:set>
                                      <p:cBhvr>
                                        <p:cTn id="77" dur="1" fill="hold">
                                          <p:stCondLst>
                                            <p:cond delay="0"/>
                                          </p:stCondLst>
                                        </p:cTn>
                                        <p:tgtEl>
                                          <p:spTgt spid="20"/>
                                        </p:tgtEl>
                                        <p:attrNameLst>
                                          <p:attrName>style.visibility</p:attrName>
                                        </p:attrNameLst>
                                      </p:cBhvr>
                                      <p:to>
                                        <p:strVal val="visible"/>
                                      </p:to>
                                    </p:set>
                                    <p:anim calcmode="lin" valueType="num">
                                      <p:cBhvr additive="base">
                                        <p:cTn id="78" dur="5000" fill="hold"/>
                                        <p:tgtEl>
                                          <p:spTgt spid="20"/>
                                        </p:tgtEl>
                                        <p:attrNameLst>
                                          <p:attrName>ppt_x</p:attrName>
                                        </p:attrNameLst>
                                      </p:cBhvr>
                                      <p:tavLst>
                                        <p:tav tm="0">
                                          <p:val>
                                            <p:strVal val="#ppt_x"/>
                                          </p:val>
                                        </p:tav>
                                        <p:tav tm="100000">
                                          <p:val>
                                            <p:strVal val="#ppt_x"/>
                                          </p:val>
                                        </p:tav>
                                      </p:tavLst>
                                    </p:anim>
                                    <p:anim calcmode="lin" valueType="num">
                                      <p:cBhvr additive="base">
                                        <p:cTn id="79" dur="5000" fill="hold"/>
                                        <p:tgtEl>
                                          <p:spTgt spid="20"/>
                                        </p:tgtEl>
                                        <p:attrNameLst>
                                          <p:attrName>ppt_y</p:attrName>
                                        </p:attrNameLst>
                                      </p:cBhvr>
                                      <p:tavLst>
                                        <p:tav tm="0">
                                          <p:val>
                                            <p:strVal val="1+#ppt_h/2"/>
                                          </p:val>
                                        </p:tav>
                                        <p:tav tm="100000">
                                          <p:val>
                                            <p:strVal val="#ppt_y"/>
                                          </p:val>
                                        </p:tav>
                                      </p:tavLst>
                                    </p:anim>
                                  </p:childTnLst>
                                </p:cTn>
                              </p:par>
                              <p:par>
                                <p:cTn id="80" presetID="2" presetClass="entr" presetSubtype="4" fill="hold" grpId="0" nodeType="withEffect">
                                  <p:stCondLst>
                                    <p:cond delay="0"/>
                                  </p:stCondLst>
                                  <p:childTnLst>
                                    <p:set>
                                      <p:cBhvr>
                                        <p:cTn id="81" dur="1" fill="hold">
                                          <p:stCondLst>
                                            <p:cond delay="0"/>
                                          </p:stCondLst>
                                        </p:cTn>
                                        <p:tgtEl>
                                          <p:spTgt spid="21"/>
                                        </p:tgtEl>
                                        <p:attrNameLst>
                                          <p:attrName>style.visibility</p:attrName>
                                        </p:attrNameLst>
                                      </p:cBhvr>
                                      <p:to>
                                        <p:strVal val="visible"/>
                                      </p:to>
                                    </p:set>
                                    <p:anim calcmode="lin" valueType="num">
                                      <p:cBhvr additive="base">
                                        <p:cTn id="82" dur="5000" fill="hold"/>
                                        <p:tgtEl>
                                          <p:spTgt spid="21"/>
                                        </p:tgtEl>
                                        <p:attrNameLst>
                                          <p:attrName>ppt_x</p:attrName>
                                        </p:attrNameLst>
                                      </p:cBhvr>
                                      <p:tavLst>
                                        <p:tav tm="0">
                                          <p:val>
                                            <p:strVal val="#ppt_x"/>
                                          </p:val>
                                        </p:tav>
                                        <p:tav tm="100000">
                                          <p:val>
                                            <p:strVal val="#ppt_x"/>
                                          </p:val>
                                        </p:tav>
                                      </p:tavLst>
                                    </p:anim>
                                    <p:anim calcmode="lin" valueType="num">
                                      <p:cBhvr additive="base">
                                        <p:cTn id="83" dur="5000" fill="hold"/>
                                        <p:tgtEl>
                                          <p:spTgt spid="21"/>
                                        </p:tgtEl>
                                        <p:attrNameLst>
                                          <p:attrName>ppt_y</p:attrName>
                                        </p:attrNameLst>
                                      </p:cBhvr>
                                      <p:tavLst>
                                        <p:tav tm="0">
                                          <p:val>
                                            <p:strVal val="1+#ppt_h/2"/>
                                          </p:val>
                                        </p:tav>
                                        <p:tav tm="100000">
                                          <p:val>
                                            <p:strVal val="#ppt_y"/>
                                          </p:val>
                                        </p:tav>
                                      </p:tavLst>
                                    </p:anim>
                                  </p:childTnLst>
                                </p:cTn>
                              </p:par>
                              <p:par>
                                <p:cTn id="84" presetID="2" presetClass="entr" presetSubtype="4" fill="hold" grpId="0" nodeType="withEffect">
                                  <p:stCondLst>
                                    <p:cond delay="0"/>
                                  </p:stCondLst>
                                  <p:childTnLst>
                                    <p:set>
                                      <p:cBhvr>
                                        <p:cTn id="85" dur="1" fill="hold">
                                          <p:stCondLst>
                                            <p:cond delay="0"/>
                                          </p:stCondLst>
                                        </p:cTn>
                                        <p:tgtEl>
                                          <p:spTgt spid="22"/>
                                        </p:tgtEl>
                                        <p:attrNameLst>
                                          <p:attrName>style.visibility</p:attrName>
                                        </p:attrNameLst>
                                      </p:cBhvr>
                                      <p:to>
                                        <p:strVal val="visible"/>
                                      </p:to>
                                    </p:set>
                                    <p:anim calcmode="lin" valueType="num">
                                      <p:cBhvr additive="base">
                                        <p:cTn id="86" dur="5000" fill="hold"/>
                                        <p:tgtEl>
                                          <p:spTgt spid="22"/>
                                        </p:tgtEl>
                                        <p:attrNameLst>
                                          <p:attrName>ppt_x</p:attrName>
                                        </p:attrNameLst>
                                      </p:cBhvr>
                                      <p:tavLst>
                                        <p:tav tm="0">
                                          <p:val>
                                            <p:strVal val="#ppt_x"/>
                                          </p:val>
                                        </p:tav>
                                        <p:tav tm="100000">
                                          <p:val>
                                            <p:strVal val="#ppt_x"/>
                                          </p:val>
                                        </p:tav>
                                      </p:tavLst>
                                    </p:anim>
                                    <p:anim calcmode="lin" valueType="num">
                                      <p:cBhvr additive="base">
                                        <p:cTn id="87" dur="5000" fill="hold"/>
                                        <p:tgtEl>
                                          <p:spTgt spid="22"/>
                                        </p:tgtEl>
                                        <p:attrNameLst>
                                          <p:attrName>ppt_y</p:attrName>
                                        </p:attrNameLst>
                                      </p:cBhvr>
                                      <p:tavLst>
                                        <p:tav tm="0">
                                          <p:val>
                                            <p:strVal val="1+#ppt_h/2"/>
                                          </p:val>
                                        </p:tav>
                                        <p:tav tm="100000">
                                          <p:val>
                                            <p:strVal val="#ppt_y"/>
                                          </p:val>
                                        </p:tav>
                                      </p:tavLst>
                                    </p:anim>
                                  </p:childTnLst>
                                </p:cTn>
                              </p:par>
                              <p:par>
                                <p:cTn id="88" presetID="2" presetClass="entr" presetSubtype="4" fill="hold" grpId="0" nodeType="withEffect">
                                  <p:stCondLst>
                                    <p:cond delay="0"/>
                                  </p:stCondLst>
                                  <p:childTnLst>
                                    <p:set>
                                      <p:cBhvr>
                                        <p:cTn id="89" dur="1" fill="hold">
                                          <p:stCondLst>
                                            <p:cond delay="0"/>
                                          </p:stCondLst>
                                        </p:cTn>
                                        <p:tgtEl>
                                          <p:spTgt spid="23"/>
                                        </p:tgtEl>
                                        <p:attrNameLst>
                                          <p:attrName>style.visibility</p:attrName>
                                        </p:attrNameLst>
                                      </p:cBhvr>
                                      <p:to>
                                        <p:strVal val="visible"/>
                                      </p:to>
                                    </p:set>
                                    <p:anim calcmode="lin" valueType="num">
                                      <p:cBhvr additive="base">
                                        <p:cTn id="90" dur="5000" fill="hold"/>
                                        <p:tgtEl>
                                          <p:spTgt spid="23"/>
                                        </p:tgtEl>
                                        <p:attrNameLst>
                                          <p:attrName>ppt_x</p:attrName>
                                        </p:attrNameLst>
                                      </p:cBhvr>
                                      <p:tavLst>
                                        <p:tav tm="0">
                                          <p:val>
                                            <p:strVal val="#ppt_x"/>
                                          </p:val>
                                        </p:tav>
                                        <p:tav tm="100000">
                                          <p:val>
                                            <p:strVal val="#ppt_x"/>
                                          </p:val>
                                        </p:tav>
                                      </p:tavLst>
                                    </p:anim>
                                    <p:anim calcmode="lin" valueType="num">
                                      <p:cBhvr additive="base">
                                        <p:cTn id="91" dur="5000" fill="hold"/>
                                        <p:tgtEl>
                                          <p:spTgt spid="23"/>
                                        </p:tgtEl>
                                        <p:attrNameLst>
                                          <p:attrName>ppt_y</p:attrName>
                                        </p:attrNameLst>
                                      </p:cBhvr>
                                      <p:tavLst>
                                        <p:tav tm="0">
                                          <p:val>
                                            <p:strVal val="1+#ppt_h/2"/>
                                          </p:val>
                                        </p:tav>
                                        <p:tav tm="100000">
                                          <p:val>
                                            <p:strVal val="#ppt_y"/>
                                          </p:val>
                                        </p:tav>
                                      </p:tavLst>
                                    </p:anim>
                                  </p:childTnLst>
                                </p:cTn>
                              </p:par>
                              <p:par>
                                <p:cTn id="92" presetID="2" presetClass="entr" presetSubtype="4" fill="hold" grpId="0" nodeType="withEffect">
                                  <p:stCondLst>
                                    <p:cond delay="0"/>
                                  </p:stCondLst>
                                  <p:childTnLst>
                                    <p:set>
                                      <p:cBhvr>
                                        <p:cTn id="93" dur="1" fill="hold">
                                          <p:stCondLst>
                                            <p:cond delay="0"/>
                                          </p:stCondLst>
                                        </p:cTn>
                                        <p:tgtEl>
                                          <p:spTgt spid="24"/>
                                        </p:tgtEl>
                                        <p:attrNameLst>
                                          <p:attrName>style.visibility</p:attrName>
                                        </p:attrNameLst>
                                      </p:cBhvr>
                                      <p:to>
                                        <p:strVal val="visible"/>
                                      </p:to>
                                    </p:set>
                                    <p:anim calcmode="lin" valueType="num">
                                      <p:cBhvr additive="base">
                                        <p:cTn id="94" dur="5000" fill="hold"/>
                                        <p:tgtEl>
                                          <p:spTgt spid="24"/>
                                        </p:tgtEl>
                                        <p:attrNameLst>
                                          <p:attrName>ppt_x</p:attrName>
                                        </p:attrNameLst>
                                      </p:cBhvr>
                                      <p:tavLst>
                                        <p:tav tm="0">
                                          <p:val>
                                            <p:strVal val="#ppt_x"/>
                                          </p:val>
                                        </p:tav>
                                        <p:tav tm="100000">
                                          <p:val>
                                            <p:strVal val="#ppt_x"/>
                                          </p:val>
                                        </p:tav>
                                      </p:tavLst>
                                    </p:anim>
                                    <p:anim calcmode="lin" valueType="num">
                                      <p:cBhvr additive="base">
                                        <p:cTn id="95" dur="5000" fill="hold"/>
                                        <p:tgtEl>
                                          <p:spTgt spid="24"/>
                                        </p:tgtEl>
                                        <p:attrNameLst>
                                          <p:attrName>ppt_y</p:attrName>
                                        </p:attrNameLst>
                                      </p:cBhvr>
                                      <p:tavLst>
                                        <p:tav tm="0">
                                          <p:val>
                                            <p:strVal val="1+#ppt_h/2"/>
                                          </p:val>
                                        </p:tav>
                                        <p:tav tm="100000">
                                          <p:val>
                                            <p:strVal val="#ppt_y"/>
                                          </p:val>
                                        </p:tav>
                                      </p:tavLst>
                                    </p:anim>
                                  </p:childTnLst>
                                </p:cTn>
                              </p:par>
                              <p:par>
                                <p:cTn id="96" presetID="2" presetClass="entr" presetSubtype="4" fill="hold" grpId="0" nodeType="withEffect">
                                  <p:stCondLst>
                                    <p:cond delay="0"/>
                                  </p:stCondLst>
                                  <p:childTnLst>
                                    <p:set>
                                      <p:cBhvr>
                                        <p:cTn id="97" dur="1" fill="hold">
                                          <p:stCondLst>
                                            <p:cond delay="0"/>
                                          </p:stCondLst>
                                        </p:cTn>
                                        <p:tgtEl>
                                          <p:spTgt spid="25"/>
                                        </p:tgtEl>
                                        <p:attrNameLst>
                                          <p:attrName>style.visibility</p:attrName>
                                        </p:attrNameLst>
                                      </p:cBhvr>
                                      <p:to>
                                        <p:strVal val="visible"/>
                                      </p:to>
                                    </p:set>
                                    <p:anim calcmode="lin" valueType="num">
                                      <p:cBhvr additive="base">
                                        <p:cTn id="98" dur="5000" fill="hold"/>
                                        <p:tgtEl>
                                          <p:spTgt spid="25"/>
                                        </p:tgtEl>
                                        <p:attrNameLst>
                                          <p:attrName>ppt_x</p:attrName>
                                        </p:attrNameLst>
                                      </p:cBhvr>
                                      <p:tavLst>
                                        <p:tav tm="0">
                                          <p:val>
                                            <p:strVal val="#ppt_x"/>
                                          </p:val>
                                        </p:tav>
                                        <p:tav tm="100000">
                                          <p:val>
                                            <p:strVal val="#ppt_x"/>
                                          </p:val>
                                        </p:tav>
                                      </p:tavLst>
                                    </p:anim>
                                    <p:anim calcmode="lin" valueType="num">
                                      <p:cBhvr additive="base">
                                        <p:cTn id="99" dur="5000" fill="hold"/>
                                        <p:tgtEl>
                                          <p:spTgt spid="25"/>
                                        </p:tgtEl>
                                        <p:attrNameLst>
                                          <p:attrName>ppt_y</p:attrName>
                                        </p:attrNameLst>
                                      </p:cBhvr>
                                      <p:tavLst>
                                        <p:tav tm="0">
                                          <p:val>
                                            <p:strVal val="1+#ppt_h/2"/>
                                          </p:val>
                                        </p:tav>
                                        <p:tav tm="100000">
                                          <p:val>
                                            <p:strVal val="#ppt_y"/>
                                          </p:val>
                                        </p:tav>
                                      </p:tavLst>
                                    </p:anim>
                                  </p:childTnLst>
                                </p:cTn>
                              </p:par>
                              <p:par>
                                <p:cTn id="100" presetID="2" presetClass="entr" presetSubtype="4" fill="hold" grpId="0" nodeType="withEffect">
                                  <p:stCondLst>
                                    <p:cond delay="0"/>
                                  </p:stCondLst>
                                  <p:childTnLst>
                                    <p:set>
                                      <p:cBhvr>
                                        <p:cTn id="101" dur="1" fill="hold">
                                          <p:stCondLst>
                                            <p:cond delay="0"/>
                                          </p:stCondLst>
                                        </p:cTn>
                                        <p:tgtEl>
                                          <p:spTgt spid="26"/>
                                        </p:tgtEl>
                                        <p:attrNameLst>
                                          <p:attrName>style.visibility</p:attrName>
                                        </p:attrNameLst>
                                      </p:cBhvr>
                                      <p:to>
                                        <p:strVal val="visible"/>
                                      </p:to>
                                    </p:set>
                                    <p:anim calcmode="lin" valueType="num">
                                      <p:cBhvr additive="base">
                                        <p:cTn id="102" dur="5000" fill="hold"/>
                                        <p:tgtEl>
                                          <p:spTgt spid="26"/>
                                        </p:tgtEl>
                                        <p:attrNameLst>
                                          <p:attrName>ppt_x</p:attrName>
                                        </p:attrNameLst>
                                      </p:cBhvr>
                                      <p:tavLst>
                                        <p:tav tm="0">
                                          <p:val>
                                            <p:strVal val="#ppt_x"/>
                                          </p:val>
                                        </p:tav>
                                        <p:tav tm="100000">
                                          <p:val>
                                            <p:strVal val="#ppt_x"/>
                                          </p:val>
                                        </p:tav>
                                      </p:tavLst>
                                    </p:anim>
                                    <p:anim calcmode="lin" valueType="num">
                                      <p:cBhvr additive="base">
                                        <p:cTn id="103" dur="5000" fill="hold"/>
                                        <p:tgtEl>
                                          <p:spTgt spid="26"/>
                                        </p:tgtEl>
                                        <p:attrNameLst>
                                          <p:attrName>ppt_y</p:attrName>
                                        </p:attrNameLst>
                                      </p:cBhvr>
                                      <p:tavLst>
                                        <p:tav tm="0">
                                          <p:val>
                                            <p:strVal val="1+#ppt_h/2"/>
                                          </p:val>
                                        </p:tav>
                                        <p:tav tm="100000">
                                          <p:val>
                                            <p:strVal val="#ppt_y"/>
                                          </p:val>
                                        </p:tav>
                                      </p:tavLst>
                                    </p:anim>
                                  </p:childTnLst>
                                </p:cTn>
                              </p:par>
                              <p:par>
                                <p:cTn id="104" presetID="2" presetClass="entr" presetSubtype="4" fill="hold" grpId="0" nodeType="withEffect">
                                  <p:stCondLst>
                                    <p:cond delay="0"/>
                                  </p:stCondLst>
                                  <p:childTnLst>
                                    <p:set>
                                      <p:cBhvr>
                                        <p:cTn id="105" dur="1" fill="hold">
                                          <p:stCondLst>
                                            <p:cond delay="0"/>
                                          </p:stCondLst>
                                        </p:cTn>
                                        <p:tgtEl>
                                          <p:spTgt spid="27"/>
                                        </p:tgtEl>
                                        <p:attrNameLst>
                                          <p:attrName>style.visibility</p:attrName>
                                        </p:attrNameLst>
                                      </p:cBhvr>
                                      <p:to>
                                        <p:strVal val="visible"/>
                                      </p:to>
                                    </p:set>
                                    <p:anim calcmode="lin" valueType="num">
                                      <p:cBhvr additive="base">
                                        <p:cTn id="106" dur="5000" fill="hold"/>
                                        <p:tgtEl>
                                          <p:spTgt spid="27"/>
                                        </p:tgtEl>
                                        <p:attrNameLst>
                                          <p:attrName>ppt_x</p:attrName>
                                        </p:attrNameLst>
                                      </p:cBhvr>
                                      <p:tavLst>
                                        <p:tav tm="0">
                                          <p:val>
                                            <p:strVal val="#ppt_x"/>
                                          </p:val>
                                        </p:tav>
                                        <p:tav tm="100000">
                                          <p:val>
                                            <p:strVal val="#ppt_x"/>
                                          </p:val>
                                        </p:tav>
                                      </p:tavLst>
                                    </p:anim>
                                    <p:anim calcmode="lin" valueType="num">
                                      <p:cBhvr additive="base">
                                        <p:cTn id="107" dur="5000" fill="hold"/>
                                        <p:tgtEl>
                                          <p:spTgt spid="27"/>
                                        </p:tgtEl>
                                        <p:attrNameLst>
                                          <p:attrName>ppt_y</p:attrName>
                                        </p:attrNameLst>
                                      </p:cBhvr>
                                      <p:tavLst>
                                        <p:tav tm="0">
                                          <p:val>
                                            <p:strVal val="1+#ppt_h/2"/>
                                          </p:val>
                                        </p:tav>
                                        <p:tav tm="100000">
                                          <p:val>
                                            <p:strVal val="#ppt_y"/>
                                          </p:val>
                                        </p:tav>
                                      </p:tavLst>
                                    </p:anim>
                                  </p:childTnLst>
                                </p:cTn>
                              </p:par>
                              <p:par>
                                <p:cTn id="108" presetID="2" presetClass="entr" presetSubtype="4" fill="hold" grpId="0" nodeType="withEffect">
                                  <p:stCondLst>
                                    <p:cond delay="0"/>
                                  </p:stCondLst>
                                  <p:childTnLst>
                                    <p:set>
                                      <p:cBhvr>
                                        <p:cTn id="109" dur="1" fill="hold">
                                          <p:stCondLst>
                                            <p:cond delay="0"/>
                                          </p:stCondLst>
                                        </p:cTn>
                                        <p:tgtEl>
                                          <p:spTgt spid="28"/>
                                        </p:tgtEl>
                                        <p:attrNameLst>
                                          <p:attrName>style.visibility</p:attrName>
                                        </p:attrNameLst>
                                      </p:cBhvr>
                                      <p:to>
                                        <p:strVal val="visible"/>
                                      </p:to>
                                    </p:set>
                                    <p:anim calcmode="lin" valueType="num">
                                      <p:cBhvr additive="base">
                                        <p:cTn id="110" dur="5000" fill="hold"/>
                                        <p:tgtEl>
                                          <p:spTgt spid="28"/>
                                        </p:tgtEl>
                                        <p:attrNameLst>
                                          <p:attrName>ppt_x</p:attrName>
                                        </p:attrNameLst>
                                      </p:cBhvr>
                                      <p:tavLst>
                                        <p:tav tm="0">
                                          <p:val>
                                            <p:strVal val="#ppt_x"/>
                                          </p:val>
                                        </p:tav>
                                        <p:tav tm="100000">
                                          <p:val>
                                            <p:strVal val="#ppt_x"/>
                                          </p:val>
                                        </p:tav>
                                      </p:tavLst>
                                    </p:anim>
                                    <p:anim calcmode="lin" valueType="num">
                                      <p:cBhvr additive="base">
                                        <p:cTn id="111" dur="5000" fill="hold"/>
                                        <p:tgtEl>
                                          <p:spTgt spid="28"/>
                                        </p:tgtEl>
                                        <p:attrNameLst>
                                          <p:attrName>ppt_y</p:attrName>
                                        </p:attrNameLst>
                                      </p:cBhvr>
                                      <p:tavLst>
                                        <p:tav tm="0">
                                          <p:val>
                                            <p:strVal val="1+#ppt_h/2"/>
                                          </p:val>
                                        </p:tav>
                                        <p:tav tm="100000">
                                          <p:val>
                                            <p:strVal val="#ppt_y"/>
                                          </p:val>
                                        </p:tav>
                                      </p:tavLst>
                                    </p:anim>
                                  </p:childTnLst>
                                </p:cTn>
                              </p:par>
                              <p:par>
                                <p:cTn id="112" presetID="8" presetClass="emph" presetSubtype="0" fill="hold" grpId="1" nodeType="withEffect">
                                  <p:stCondLst>
                                    <p:cond delay="0"/>
                                  </p:stCondLst>
                                  <p:childTnLst>
                                    <p:animRot by="21600000">
                                      <p:cBhvr>
                                        <p:cTn id="113" dur="5000" fill="hold"/>
                                        <p:tgtEl>
                                          <p:spTgt spid="3"/>
                                        </p:tgtEl>
                                        <p:attrNameLst>
                                          <p:attrName>r</p:attrName>
                                        </p:attrNameLst>
                                      </p:cBhvr>
                                    </p:animRot>
                                  </p:childTnLst>
                                </p:cTn>
                              </p:par>
                              <p:par>
                                <p:cTn id="114" presetID="8" presetClass="emph" presetSubtype="0" fill="hold" grpId="1" nodeType="withEffect">
                                  <p:stCondLst>
                                    <p:cond delay="0"/>
                                  </p:stCondLst>
                                  <p:childTnLst>
                                    <p:animRot by="-21600000">
                                      <p:cBhvr>
                                        <p:cTn id="115" dur="5000" fill="hold"/>
                                        <p:tgtEl>
                                          <p:spTgt spid="4"/>
                                        </p:tgtEl>
                                        <p:attrNameLst>
                                          <p:attrName>r</p:attrName>
                                        </p:attrNameLst>
                                      </p:cBhvr>
                                    </p:animRot>
                                  </p:childTnLst>
                                </p:cTn>
                              </p:par>
                              <p:par>
                                <p:cTn id="116" presetID="8" presetClass="emph" presetSubtype="0" fill="hold" grpId="1" nodeType="withEffect">
                                  <p:stCondLst>
                                    <p:cond delay="0"/>
                                  </p:stCondLst>
                                  <p:childTnLst>
                                    <p:animRot by="21600000">
                                      <p:cBhvr>
                                        <p:cTn id="117" dur="5000" fill="hold"/>
                                        <p:tgtEl>
                                          <p:spTgt spid="5"/>
                                        </p:tgtEl>
                                        <p:attrNameLst>
                                          <p:attrName>r</p:attrName>
                                        </p:attrNameLst>
                                      </p:cBhvr>
                                    </p:animRot>
                                  </p:childTnLst>
                                </p:cTn>
                              </p:par>
                              <p:par>
                                <p:cTn id="118" presetID="8" presetClass="emph" presetSubtype="0" fill="hold" grpId="1" nodeType="withEffect">
                                  <p:stCondLst>
                                    <p:cond delay="0"/>
                                  </p:stCondLst>
                                  <p:childTnLst>
                                    <p:animRot by="-21600000">
                                      <p:cBhvr>
                                        <p:cTn id="119" dur="5000" fill="hold"/>
                                        <p:tgtEl>
                                          <p:spTgt spid="6"/>
                                        </p:tgtEl>
                                        <p:attrNameLst>
                                          <p:attrName>r</p:attrName>
                                        </p:attrNameLst>
                                      </p:cBhvr>
                                    </p:animRot>
                                  </p:childTnLst>
                                </p:cTn>
                              </p:par>
                              <p:par>
                                <p:cTn id="120" presetID="8" presetClass="emph" presetSubtype="0" fill="hold" grpId="1" nodeType="withEffect">
                                  <p:stCondLst>
                                    <p:cond delay="0"/>
                                  </p:stCondLst>
                                  <p:childTnLst>
                                    <p:animRot by="21600000">
                                      <p:cBhvr>
                                        <p:cTn id="121" dur="5000" fill="hold"/>
                                        <p:tgtEl>
                                          <p:spTgt spid="7"/>
                                        </p:tgtEl>
                                        <p:attrNameLst>
                                          <p:attrName>r</p:attrName>
                                        </p:attrNameLst>
                                      </p:cBhvr>
                                    </p:animRot>
                                  </p:childTnLst>
                                </p:cTn>
                              </p:par>
                              <p:par>
                                <p:cTn id="122" presetID="8" presetClass="emph" presetSubtype="0" fill="hold" grpId="1" nodeType="withEffect">
                                  <p:stCondLst>
                                    <p:cond delay="0"/>
                                  </p:stCondLst>
                                  <p:childTnLst>
                                    <p:animRot by="-21600000">
                                      <p:cBhvr>
                                        <p:cTn id="123" dur="5000" fill="hold"/>
                                        <p:tgtEl>
                                          <p:spTgt spid="8"/>
                                        </p:tgtEl>
                                        <p:attrNameLst>
                                          <p:attrName>r</p:attrName>
                                        </p:attrNameLst>
                                      </p:cBhvr>
                                    </p:animRot>
                                  </p:childTnLst>
                                </p:cTn>
                              </p:par>
                              <p:par>
                                <p:cTn id="124" presetID="8" presetClass="emph" presetSubtype="0" fill="hold" grpId="1" nodeType="withEffect">
                                  <p:stCondLst>
                                    <p:cond delay="0"/>
                                  </p:stCondLst>
                                  <p:childTnLst>
                                    <p:animRot by="21600000">
                                      <p:cBhvr>
                                        <p:cTn id="125" dur="5000" fill="hold"/>
                                        <p:tgtEl>
                                          <p:spTgt spid="9"/>
                                        </p:tgtEl>
                                        <p:attrNameLst>
                                          <p:attrName>r</p:attrName>
                                        </p:attrNameLst>
                                      </p:cBhvr>
                                    </p:animRot>
                                  </p:childTnLst>
                                </p:cTn>
                              </p:par>
                              <p:par>
                                <p:cTn id="126" presetID="8" presetClass="emph" presetSubtype="0" fill="hold" grpId="1" nodeType="withEffect">
                                  <p:stCondLst>
                                    <p:cond delay="0"/>
                                  </p:stCondLst>
                                  <p:childTnLst>
                                    <p:animRot by="-21600000">
                                      <p:cBhvr>
                                        <p:cTn id="127" dur="5000" fill="hold"/>
                                        <p:tgtEl>
                                          <p:spTgt spid="10"/>
                                        </p:tgtEl>
                                        <p:attrNameLst>
                                          <p:attrName>r</p:attrName>
                                        </p:attrNameLst>
                                      </p:cBhvr>
                                    </p:animRot>
                                  </p:childTnLst>
                                </p:cTn>
                              </p:par>
                              <p:par>
                                <p:cTn id="128" presetID="8" presetClass="emph" presetSubtype="0" fill="hold" grpId="1" nodeType="withEffect">
                                  <p:stCondLst>
                                    <p:cond delay="0"/>
                                  </p:stCondLst>
                                  <p:childTnLst>
                                    <p:animRot by="21600000">
                                      <p:cBhvr>
                                        <p:cTn id="129" dur="5000" fill="hold"/>
                                        <p:tgtEl>
                                          <p:spTgt spid="11"/>
                                        </p:tgtEl>
                                        <p:attrNameLst>
                                          <p:attrName>r</p:attrName>
                                        </p:attrNameLst>
                                      </p:cBhvr>
                                    </p:animRot>
                                  </p:childTnLst>
                                </p:cTn>
                              </p:par>
                              <p:par>
                                <p:cTn id="130" presetID="8" presetClass="emph" presetSubtype="0" fill="hold" grpId="1" nodeType="withEffect">
                                  <p:stCondLst>
                                    <p:cond delay="0"/>
                                  </p:stCondLst>
                                  <p:childTnLst>
                                    <p:animRot by="-21600000">
                                      <p:cBhvr>
                                        <p:cTn id="131" dur="5000" fill="hold"/>
                                        <p:tgtEl>
                                          <p:spTgt spid="12"/>
                                        </p:tgtEl>
                                        <p:attrNameLst>
                                          <p:attrName>r</p:attrName>
                                        </p:attrNameLst>
                                      </p:cBhvr>
                                    </p:animRot>
                                  </p:childTnLst>
                                </p:cTn>
                              </p:par>
                              <p:par>
                                <p:cTn id="132" presetID="8" presetClass="emph" presetSubtype="0" fill="hold" grpId="1" nodeType="withEffect">
                                  <p:stCondLst>
                                    <p:cond delay="0"/>
                                  </p:stCondLst>
                                  <p:childTnLst>
                                    <p:animRot by="21600000">
                                      <p:cBhvr>
                                        <p:cTn id="133" dur="5000" fill="hold"/>
                                        <p:tgtEl>
                                          <p:spTgt spid="13"/>
                                        </p:tgtEl>
                                        <p:attrNameLst>
                                          <p:attrName>r</p:attrName>
                                        </p:attrNameLst>
                                      </p:cBhvr>
                                    </p:animRot>
                                  </p:childTnLst>
                                </p:cTn>
                              </p:par>
                              <p:par>
                                <p:cTn id="134" presetID="8" presetClass="emph" presetSubtype="0" fill="hold" grpId="1" nodeType="withEffect">
                                  <p:stCondLst>
                                    <p:cond delay="0"/>
                                  </p:stCondLst>
                                  <p:childTnLst>
                                    <p:animRot by="-21600000">
                                      <p:cBhvr>
                                        <p:cTn id="135" dur="5000" fill="hold"/>
                                        <p:tgtEl>
                                          <p:spTgt spid="14"/>
                                        </p:tgtEl>
                                        <p:attrNameLst>
                                          <p:attrName>r</p:attrName>
                                        </p:attrNameLst>
                                      </p:cBhvr>
                                    </p:animRot>
                                  </p:childTnLst>
                                </p:cTn>
                              </p:par>
                              <p:par>
                                <p:cTn id="136" presetID="8" presetClass="emph" presetSubtype="0" fill="hold" grpId="1" nodeType="withEffect">
                                  <p:stCondLst>
                                    <p:cond delay="0"/>
                                  </p:stCondLst>
                                  <p:childTnLst>
                                    <p:animRot by="21600000">
                                      <p:cBhvr>
                                        <p:cTn id="137" dur="5000" fill="hold"/>
                                        <p:tgtEl>
                                          <p:spTgt spid="15"/>
                                        </p:tgtEl>
                                        <p:attrNameLst>
                                          <p:attrName>r</p:attrName>
                                        </p:attrNameLst>
                                      </p:cBhvr>
                                    </p:animRot>
                                  </p:childTnLst>
                                </p:cTn>
                              </p:par>
                              <p:par>
                                <p:cTn id="138" presetID="8" presetClass="emph" presetSubtype="0" fill="hold" grpId="1" nodeType="withEffect">
                                  <p:stCondLst>
                                    <p:cond delay="0"/>
                                  </p:stCondLst>
                                  <p:childTnLst>
                                    <p:animRot by="-21600000">
                                      <p:cBhvr>
                                        <p:cTn id="139" dur="5000" fill="hold"/>
                                        <p:tgtEl>
                                          <p:spTgt spid="16"/>
                                        </p:tgtEl>
                                        <p:attrNameLst>
                                          <p:attrName>r</p:attrName>
                                        </p:attrNameLst>
                                      </p:cBhvr>
                                    </p:animRot>
                                  </p:childTnLst>
                                </p:cTn>
                              </p:par>
                              <p:par>
                                <p:cTn id="140" presetID="8" presetClass="emph" presetSubtype="0" fill="hold" grpId="1" nodeType="withEffect">
                                  <p:stCondLst>
                                    <p:cond delay="0"/>
                                  </p:stCondLst>
                                  <p:childTnLst>
                                    <p:animRot by="21600000">
                                      <p:cBhvr>
                                        <p:cTn id="141" dur="5000" fill="hold"/>
                                        <p:tgtEl>
                                          <p:spTgt spid="17"/>
                                        </p:tgtEl>
                                        <p:attrNameLst>
                                          <p:attrName>r</p:attrName>
                                        </p:attrNameLst>
                                      </p:cBhvr>
                                    </p:animRot>
                                  </p:childTnLst>
                                </p:cTn>
                              </p:par>
                              <p:par>
                                <p:cTn id="142" presetID="8" presetClass="emph" presetSubtype="0" fill="hold" grpId="1" nodeType="withEffect">
                                  <p:stCondLst>
                                    <p:cond delay="0"/>
                                  </p:stCondLst>
                                  <p:childTnLst>
                                    <p:animRot by="-21600000">
                                      <p:cBhvr>
                                        <p:cTn id="143" dur="5000" fill="hold"/>
                                        <p:tgtEl>
                                          <p:spTgt spid="18"/>
                                        </p:tgtEl>
                                        <p:attrNameLst>
                                          <p:attrName>r</p:attrName>
                                        </p:attrNameLst>
                                      </p:cBhvr>
                                    </p:animRot>
                                  </p:childTnLst>
                                </p:cTn>
                              </p:par>
                              <p:par>
                                <p:cTn id="144" presetID="8" presetClass="emph" presetSubtype="0" fill="hold" grpId="1" nodeType="withEffect">
                                  <p:stCondLst>
                                    <p:cond delay="0"/>
                                  </p:stCondLst>
                                  <p:childTnLst>
                                    <p:animRot by="21600000">
                                      <p:cBhvr>
                                        <p:cTn id="145" dur="5000" fill="hold"/>
                                        <p:tgtEl>
                                          <p:spTgt spid="19"/>
                                        </p:tgtEl>
                                        <p:attrNameLst>
                                          <p:attrName>r</p:attrName>
                                        </p:attrNameLst>
                                      </p:cBhvr>
                                    </p:animRot>
                                  </p:childTnLst>
                                </p:cTn>
                              </p:par>
                              <p:par>
                                <p:cTn id="146" presetID="8" presetClass="emph" presetSubtype="0" fill="hold" grpId="1" nodeType="withEffect">
                                  <p:stCondLst>
                                    <p:cond delay="0"/>
                                  </p:stCondLst>
                                  <p:childTnLst>
                                    <p:animRot by="-21600000">
                                      <p:cBhvr>
                                        <p:cTn id="147" dur="5000" fill="hold"/>
                                        <p:tgtEl>
                                          <p:spTgt spid="20"/>
                                        </p:tgtEl>
                                        <p:attrNameLst>
                                          <p:attrName>r</p:attrName>
                                        </p:attrNameLst>
                                      </p:cBhvr>
                                    </p:animRot>
                                  </p:childTnLst>
                                </p:cTn>
                              </p:par>
                              <p:par>
                                <p:cTn id="148" presetID="8" presetClass="emph" presetSubtype="0" fill="hold" grpId="1" nodeType="withEffect">
                                  <p:stCondLst>
                                    <p:cond delay="0"/>
                                  </p:stCondLst>
                                  <p:childTnLst>
                                    <p:animRot by="21600000">
                                      <p:cBhvr>
                                        <p:cTn id="149" dur="5000" fill="hold"/>
                                        <p:tgtEl>
                                          <p:spTgt spid="21"/>
                                        </p:tgtEl>
                                        <p:attrNameLst>
                                          <p:attrName>r</p:attrName>
                                        </p:attrNameLst>
                                      </p:cBhvr>
                                    </p:animRot>
                                  </p:childTnLst>
                                </p:cTn>
                              </p:par>
                              <p:par>
                                <p:cTn id="150" presetID="8" presetClass="emph" presetSubtype="0" fill="hold" grpId="1" nodeType="withEffect">
                                  <p:stCondLst>
                                    <p:cond delay="0"/>
                                  </p:stCondLst>
                                  <p:childTnLst>
                                    <p:animRot by="-21600000">
                                      <p:cBhvr>
                                        <p:cTn id="151" dur="5000" fill="hold"/>
                                        <p:tgtEl>
                                          <p:spTgt spid="22"/>
                                        </p:tgtEl>
                                        <p:attrNameLst>
                                          <p:attrName>r</p:attrName>
                                        </p:attrNameLst>
                                      </p:cBhvr>
                                    </p:animRot>
                                  </p:childTnLst>
                                </p:cTn>
                              </p:par>
                              <p:par>
                                <p:cTn id="152" presetID="8" presetClass="emph" presetSubtype="0" fill="hold" grpId="1" nodeType="withEffect">
                                  <p:stCondLst>
                                    <p:cond delay="0"/>
                                  </p:stCondLst>
                                  <p:childTnLst>
                                    <p:animRot by="21600000">
                                      <p:cBhvr>
                                        <p:cTn id="153" dur="5000" fill="hold"/>
                                        <p:tgtEl>
                                          <p:spTgt spid="23"/>
                                        </p:tgtEl>
                                        <p:attrNameLst>
                                          <p:attrName>r</p:attrName>
                                        </p:attrNameLst>
                                      </p:cBhvr>
                                    </p:animRot>
                                  </p:childTnLst>
                                </p:cTn>
                              </p:par>
                              <p:par>
                                <p:cTn id="154" presetID="8" presetClass="emph" presetSubtype="0" fill="hold" grpId="1" nodeType="withEffect">
                                  <p:stCondLst>
                                    <p:cond delay="0"/>
                                  </p:stCondLst>
                                  <p:childTnLst>
                                    <p:animRot by="-21600000">
                                      <p:cBhvr>
                                        <p:cTn id="155" dur="5000" fill="hold"/>
                                        <p:tgtEl>
                                          <p:spTgt spid="24"/>
                                        </p:tgtEl>
                                        <p:attrNameLst>
                                          <p:attrName>r</p:attrName>
                                        </p:attrNameLst>
                                      </p:cBhvr>
                                    </p:animRot>
                                  </p:childTnLst>
                                </p:cTn>
                              </p:par>
                              <p:par>
                                <p:cTn id="156" presetID="8" presetClass="emph" presetSubtype="0" fill="hold" grpId="1" nodeType="withEffect">
                                  <p:stCondLst>
                                    <p:cond delay="0"/>
                                  </p:stCondLst>
                                  <p:childTnLst>
                                    <p:animRot by="21600000">
                                      <p:cBhvr>
                                        <p:cTn id="157" dur="5000" fill="hold"/>
                                        <p:tgtEl>
                                          <p:spTgt spid="25"/>
                                        </p:tgtEl>
                                        <p:attrNameLst>
                                          <p:attrName>r</p:attrName>
                                        </p:attrNameLst>
                                      </p:cBhvr>
                                    </p:animRot>
                                  </p:childTnLst>
                                </p:cTn>
                              </p:par>
                              <p:par>
                                <p:cTn id="158" presetID="8" presetClass="emph" presetSubtype="0" fill="hold" grpId="1" nodeType="withEffect">
                                  <p:stCondLst>
                                    <p:cond delay="0"/>
                                  </p:stCondLst>
                                  <p:childTnLst>
                                    <p:animRot by="-21600000">
                                      <p:cBhvr>
                                        <p:cTn id="159" dur="5000" fill="hold"/>
                                        <p:tgtEl>
                                          <p:spTgt spid="26"/>
                                        </p:tgtEl>
                                        <p:attrNameLst>
                                          <p:attrName>r</p:attrName>
                                        </p:attrNameLst>
                                      </p:cBhvr>
                                    </p:animRot>
                                  </p:childTnLst>
                                </p:cTn>
                              </p:par>
                              <p:par>
                                <p:cTn id="160" presetID="8" presetClass="emph" presetSubtype="0" fill="hold" grpId="1" nodeType="withEffect">
                                  <p:stCondLst>
                                    <p:cond delay="0"/>
                                  </p:stCondLst>
                                  <p:childTnLst>
                                    <p:animRot by="21600000">
                                      <p:cBhvr>
                                        <p:cTn id="161" dur="5000" fill="hold"/>
                                        <p:tgtEl>
                                          <p:spTgt spid="27"/>
                                        </p:tgtEl>
                                        <p:attrNameLst>
                                          <p:attrName>r</p:attrName>
                                        </p:attrNameLst>
                                      </p:cBhvr>
                                    </p:animRot>
                                  </p:childTnLst>
                                </p:cTn>
                              </p:par>
                              <p:par>
                                <p:cTn id="162" presetID="8" presetClass="emph" presetSubtype="0" fill="hold" grpId="1" nodeType="withEffect">
                                  <p:stCondLst>
                                    <p:cond delay="0"/>
                                  </p:stCondLst>
                                  <p:childTnLst>
                                    <p:animRot by="-21600000">
                                      <p:cBhvr>
                                        <p:cTn id="163" dur="5000" fill="hold"/>
                                        <p:tgtEl>
                                          <p:spTgt spid="28"/>
                                        </p:tgtEl>
                                        <p:attrNameLst>
                                          <p:attrName>r</p:attrName>
                                        </p:attrNameLst>
                                      </p:cBhvr>
                                    </p:animRot>
                                  </p:childTnLst>
                                </p:cTn>
                              </p:par>
                              <p:par>
                                <p:cTn id="164" presetID="2" presetClass="exit" presetSubtype="4" fill="hold" grpId="2" nodeType="withEffect">
                                  <p:stCondLst>
                                    <p:cond delay="0"/>
                                  </p:stCondLst>
                                  <p:childTnLst>
                                    <p:anim calcmode="lin" valueType="num">
                                      <p:cBhvr additive="base">
                                        <p:cTn id="165" dur="5000"/>
                                        <p:tgtEl>
                                          <p:spTgt spid="3"/>
                                        </p:tgtEl>
                                        <p:attrNameLst>
                                          <p:attrName>ppt_x</p:attrName>
                                        </p:attrNameLst>
                                      </p:cBhvr>
                                      <p:tavLst>
                                        <p:tav tm="0">
                                          <p:val>
                                            <p:strVal val="ppt_x"/>
                                          </p:val>
                                        </p:tav>
                                        <p:tav tm="100000">
                                          <p:val>
                                            <p:strVal val="ppt_x"/>
                                          </p:val>
                                        </p:tav>
                                      </p:tavLst>
                                    </p:anim>
                                    <p:anim calcmode="lin" valueType="num">
                                      <p:cBhvr additive="base">
                                        <p:cTn id="166" dur="5000"/>
                                        <p:tgtEl>
                                          <p:spTgt spid="3"/>
                                        </p:tgtEl>
                                        <p:attrNameLst>
                                          <p:attrName>ppt_y</p:attrName>
                                        </p:attrNameLst>
                                      </p:cBhvr>
                                      <p:tavLst>
                                        <p:tav tm="0">
                                          <p:val>
                                            <p:strVal val="ppt_y"/>
                                          </p:val>
                                        </p:tav>
                                        <p:tav tm="100000">
                                          <p:val>
                                            <p:strVal val="1+ppt_h/2"/>
                                          </p:val>
                                        </p:tav>
                                      </p:tavLst>
                                    </p:anim>
                                    <p:set>
                                      <p:cBhvr>
                                        <p:cTn id="167" dur="1" fill="hold">
                                          <p:stCondLst>
                                            <p:cond delay="4999"/>
                                          </p:stCondLst>
                                        </p:cTn>
                                        <p:tgtEl>
                                          <p:spTgt spid="3"/>
                                        </p:tgtEl>
                                        <p:attrNameLst>
                                          <p:attrName>style.visibility</p:attrName>
                                        </p:attrNameLst>
                                      </p:cBhvr>
                                      <p:to>
                                        <p:strVal val="hidden"/>
                                      </p:to>
                                    </p:set>
                                  </p:childTnLst>
                                </p:cTn>
                              </p:par>
                              <p:par>
                                <p:cTn id="168" presetID="2" presetClass="exit" presetSubtype="4" fill="hold" grpId="2" nodeType="withEffect">
                                  <p:stCondLst>
                                    <p:cond delay="0"/>
                                  </p:stCondLst>
                                  <p:childTnLst>
                                    <p:anim calcmode="lin" valueType="num">
                                      <p:cBhvr additive="base">
                                        <p:cTn id="169" dur="5000"/>
                                        <p:tgtEl>
                                          <p:spTgt spid="4"/>
                                        </p:tgtEl>
                                        <p:attrNameLst>
                                          <p:attrName>ppt_x</p:attrName>
                                        </p:attrNameLst>
                                      </p:cBhvr>
                                      <p:tavLst>
                                        <p:tav tm="0">
                                          <p:val>
                                            <p:strVal val="ppt_x"/>
                                          </p:val>
                                        </p:tav>
                                        <p:tav tm="100000">
                                          <p:val>
                                            <p:strVal val="ppt_x"/>
                                          </p:val>
                                        </p:tav>
                                      </p:tavLst>
                                    </p:anim>
                                    <p:anim calcmode="lin" valueType="num">
                                      <p:cBhvr additive="base">
                                        <p:cTn id="170" dur="5000"/>
                                        <p:tgtEl>
                                          <p:spTgt spid="4"/>
                                        </p:tgtEl>
                                        <p:attrNameLst>
                                          <p:attrName>ppt_y</p:attrName>
                                        </p:attrNameLst>
                                      </p:cBhvr>
                                      <p:tavLst>
                                        <p:tav tm="0">
                                          <p:val>
                                            <p:strVal val="ppt_y"/>
                                          </p:val>
                                        </p:tav>
                                        <p:tav tm="100000">
                                          <p:val>
                                            <p:strVal val="1+ppt_h/2"/>
                                          </p:val>
                                        </p:tav>
                                      </p:tavLst>
                                    </p:anim>
                                    <p:set>
                                      <p:cBhvr>
                                        <p:cTn id="171" dur="1" fill="hold">
                                          <p:stCondLst>
                                            <p:cond delay="4999"/>
                                          </p:stCondLst>
                                        </p:cTn>
                                        <p:tgtEl>
                                          <p:spTgt spid="4"/>
                                        </p:tgtEl>
                                        <p:attrNameLst>
                                          <p:attrName>style.visibility</p:attrName>
                                        </p:attrNameLst>
                                      </p:cBhvr>
                                      <p:to>
                                        <p:strVal val="hidden"/>
                                      </p:to>
                                    </p:set>
                                  </p:childTnLst>
                                </p:cTn>
                              </p:par>
                              <p:par>
                                <p:cTn id="172" presetID="2" presetClass="exit" presetSubtype="4" fill="hold" grpId="2" nodeType="withEffect">
                                  <p:stCondLst>
                                    <p:cond delay="0"/>
                                  </p:stCondLst>
                                  <p:childTnLst>
                                    <p:anim calcmode="lin" valueType="num">
                                      <p:cBhvr additive="base">
                                        <p:cTn id="173" dur="5000"/>
                                        <p:tgtEl>
                                          <p:spTgt spid="5"/>
                                        </p:tgtEl>
                                        <p:attrNameLst>
                                          <p:attrName>ppt_x</p:attrName>
                                        </p:attrNameLst>
                                      </p:cBhvr>
                                      <p:tavLst>
                                        <p:tav tm="0">
                                          <p:val>
                                            <p:strVal val="ppt_x"/>
                                          </p:val>
                                        </p:tav>
                                        <p:tav tm="100000">
                                          <p:val>
                                            <p:strVal val="ppt_x"/>
                                          </p:val>
                                        </p:tav>
                                      </p:tavLst>
                                    </p:anim>
                                    <p:anim calcmode="lin" valueType="num">
                                      <p:cBhvr additive="base">
                                        <p:cTn id="174" dur="5000"/>
                                        <p:tgtEl>
                                          <p:spTgt spid="5"/>
                                        </p:tgtEl>
                                        <p:attrNameLst>
                                          <p:attrName>ppt_y</p:attrName>
                                        </p:attrNameLst>
                                      </p:cBhvr>
                                      <p:tavLst>
                                        <p:tav tm="0">
                                          <p:val>
                                            <p:strVal val="ppt_y"/>
                                          </p:val>
                                        </p:tav>
                                        <p:tav tm="100000">
                                          <p:val>
                                            <p:strVal val="1+ppt_h/2"/>
                                          </p:val>
                                        </p:tav>
                                      </p:tavLst>
                                    </p:anim>
                                    <p:set>
                                      <p:cBhvr>
                                        <p:cTn id="175" dur="1" fill="hold">
                                          <p:stCondLst>
                                            <p:cond delay="4999"/>
                                          </p:stCondLst>
                                        </p:cTn>
                                        <p:tgtEl>
                                          <p:spTgt spid="5"/>
                                        </p:tgtEl>
                                        <p:attrNameLst>
                                          <p:attrName>style.visibility</p:attrName>
                                        </p:attrNameLst>
                                      </p:cBhvr>
                                      <p:to>
                                        <p:strVal val="hidden"/>
                                      </p:to>
                                    </p:set>
                                  </p:childTnLst>
                                </p:cTn>
                              </p:par>
                              <p:par>
                                <p:cTn id="176" presetID="2" presetClass="exit" presetSubtype="4" fill="hold" grpId="2" nodeType="withEffect">
                                  <p:stCondLst>
                                    <p:cond delay="0"/>
                                  </p:stCondLst>
                                  <p:childTnLst>
                                    <p:anim calcmode="lin" valueType="num">
                                      <p:cBhvr additive="base">
                                        <p:cTn id="177" dur="5000"/>
                                        <p:tgtEl>
                                          <p:spTgt spid="6"/>
                                        </p:tgtEl>
                                        <p:attrNameLst>
                                          <p:attrName>ppt_x</p:attrName>
                                        </p:attrNameLst>
                                      </p:cBhvr>
                                      <p:tavLst>
                                        <p:tav tm="0">
                                          <p:val>
                                            <p:strVal val="ppt_x"/>
                                          </p:val>
                                        </p:tav>
                                        <p:tav tm="100000">
                                          <p:val>
                                            <p:strVal val="ppt_x"/>
                                          </p:val>
                                        </p:tav>
                                      </p:tavLst>
                                    </p:anim>
                                    <p:anim calcmode="lin" valueType="num">
                                      <p:cBhvr additive="base">
                                        <p:cTn id="178" dur="5000"/>
                                        <p:tgtEl>
                                          <p:spTgt spid="6"/>
                                        </p:tgtEl>
                                        <p:attrNameLst>
                                          <p:attrName>ppt_y</p:attrName>
                                        </p:attrNameLst>
                                      </p:cBhvr>
                                      <p:tavLst>
                                        <p:tav tm="0">
                                          <p:val>
                                            <p:strVal val="ppt_y"/>
                                          </p:val>
                                        </p:tav>
                                        <p:tav tm="100000">
                                          <p:val>
                                            <p:strVal val="1+ppt_h/2"/>
                                          </p:val>
                                        </p:tav>
                                      </p:tavLst>
                                    </p:anim>
                                    <p:set>
                                      <p:cBhvr>
                                        <p:cTn id="179" dur="1" fill="hold">
                                          <p:stCondLst>
                                            <p:cond delay="4999"/>
                                          </p:stCondLst>
                                        </p:cTn>
                                        <p:tgtEl>
                                          <p:spTgt spid="6"/>
                                        </p:tgtEl>
                                        <p:attrNameLst>
                                          <p:attrName>style.visibility</p:attrName>
                                        </p:attrNameLst>
                                      </p:cBhvr>
                                      <p:to>
                                        <p:strVal val="hidden"/>
                                      </p:to>
                                    </p:set>
                                  </p:childTnLst>
                                </p:cTn>
                              </p:par>
                              <p:par>
                                <p:cTn id="180" presetID="2" presetClass="exit" presetSubtype="4" fill="hold" grpId="2" nodeType="withEffect">
                                  <p:stCondLst>
                                    <p:cond delay="0"/>
                                  </p:stCondLst>
                                  <p:childTnLst>
                                    <p:anim calcmode="lin" valueType="num">
                                      <p:cBhvr additive="base">
                                        <p:cTn id="181" dur="5000"/>
                                        <p:tgtEl>
                                          <p:spTgt spid="7"/>
                                        </p:tgtEl>
                                        <p:attrNameLst>
                                          <p:attrName>ppt_x</p:attrName>
                                        </p:attrNameLst>
                                      </p:cBhvr>
                                      <p:tavLst>
                                        <p:tav tm="0">
                                          <p:val>
                                            <p:strVal val="ppt_x"/>
                                          </p:val>
                                        </p:tav>
                                        <p:tav tm="100000">
                                          <p:val>
                                            <p:strVal val="ppt_x"/>
                                          </p:val>
                                        </p:tav>
                                      </p:tavLst>
                                    </p:anim>
                                    <p:anim calcmode="lin" valueType="num">
                                      <p:cBhvr additive="base">
                                        <p:cTn id="182" dur="5000"/>
                                        <p:tgtEl>
                                          <p:spTgt spid="7"/>
                                        </p:tgtEl>
                                        <p:attrNameLst>
                                          <p:attrName>ppt_y</p:attrName>
                                        </p:attrNameLst>
                                      </p:cBhvr>
                                      <p:tavLst>
                                        <p:tav tm="0">
                                          <p:val>
                                            <p:strVal val="ppt_y"/>
                                          </p:val>
                                        </p:tav>
                                        <p:tav tm="100000">
                                          <p:val>
                                            <p:strVal val="1+ppt_h/2"/>
                                          </p:val>
                                        </p:tav>
                                      </p:tavLst>
                                    </p:anim>
                                    <p:set>
                                      <p:cBhvr>
                                        <p:cTn id="183" dur="1" fill="hold">
                                          <p:stCondLst>
                                            <p:cond delay="4999"/>
                                          </p:stCondLst>
                                        </p:cTn>
                                        <p:tgtEl>
                                          <p:spTgt spid="7"/>
                                        </p:tgtEl>
                                        <p:attrNameLst>
                                          <p:attrName>style.visibility</p:attrName>
                                        </p:attrNameLst>
                                      </p:cBhvr>
                                      <p:to>
                                        <p:strVal val="hidden"/>
                                      </p:to>
                                    </p:set>
                                  </p:childTnLst>
                                </p:cTn>
                              </p:par>
                              <p:par>
                                <p:cTn id="184" presetID="2" presetClass="exit" presetSubtype="4" fill="hold" grpId="2" nodeType="withEffect">
                                  <p:stCondLst>
                                    <p:cond delay="0"/>
                                  </p:stCondLst>
                                  <p:childTnLst>
                                    <p:anim calcmode="lin" valueType="num">
                                      <p:cBhvr additive="base">
                                        <p:cTn id="185" dur="5000"/>
                                        <p:tgtEl>
                                          <p:spTgt spid="8"/>
                                        </p:tgtEl>
                                        <p:attrNameLst>
                                          <p:attrName>ppt_x</p:attrName>
                                        </p:attrNameLst>
                                      </p:cBhvr>
                                      <p:tavLst>
                                        <p:tav tm="0">
                                          <p:val>
                                            <p:strVal val="ppt_x"/>
                                          </p:val>
                                        </p:tav>
                                        <p:tav tm="100000">
                                          <p:val>
                                            <p:strVal val="ppt_x"/>
                                          </p:val>
                                        </p:tav>
                                      </p:tavLst>
                                    </p:anim>
                                    <p:anim calcmode="lin" valueType="num">
                                      <p:cBhvr additive="base">
                                        <p:cTn id="186" dur="5000"/>
                                        <p:tgtEl>
                                          <p:spTgt spid="8"/>
                                        </p:tgtEl>
                                        <p:attrNameLst>
                                          <p:attrName>ppt_y</p:attrName>
                                        </p:attrNameLst>
                                      </p:cBhvr>
                                      <p:tavLst>
                                        <p:tav tm="0">
                                          <p:val>
                                            <p:strVal val="ppt_y"/>
                                          </p:val>
                                        </p:tav>
                                        <p:tav tm="100000">
                                          <p:val>
                                            <p:strVal val="1+ppt_h/2"/>
                                          </p:val>
                                        </p:tav>
                                      </p:tavLst>
                                    </p:anim>
                                    <p:set>
                                      <p:cBhvr>
                                        <p:cTn id="187" dur="1" fill="hold">
                                          <p:stCondLst>
                                            <p:cond delay="4999"/>
                                          </p:stCondLst>
                                        </p:cTn>
                                        <p:tgtEl>
                                          <p:spTgt spid="8"/>
                                        </p:tgtEl>
                                        <p:attrNameLst>
                                          <p:attrName>style.visibility</p:attrName>
                                        </p:attrNameLst>
                                      </p:cBhvr>
                                      <p:to>
                                        <p:strVal val="hidden"/>
                                      </p:to>
                                    </p:set>
                                  </p:childTnLst>
                                </p:cTn>
                              </p:par>
                              <p:par>
                                <p:cTn id="188" presetID="2" presetClass="exit" presetSubtype="4" fill="hold" grpId="2" nodeType="withEffect">
                                  <p:stCondLst>
                                    <p:cond delay="0"/>
                                  </p:stCondLst>
                                  <p:childTnLst>
                                    <p:anim calcmode="lin" valueType="num">
                                      <p:cBhvr additive="base">
                                        <p:cTn id="189" dur="5000"/>
                                        <p:tgtEl>
                                          <p:spTgt spid="9"/>
                                        </p:tgtEl>
                                        <p:attrNameLst>
                                          <p:attrName>ppt_x</p:attrName>
                                        </p:attrNameLst>
                                      </p:cBhvr>
                                      <p:tavLst>
                                        <p:tav tm="0">
                                          <p:val>
                                            <p:strVal val="ppt_x"/>
                                          </p:val>
                                        </p:tav>
                                        <p:tav tm="100000">
                                          <p:val>
                                            <p:strVal val="ppt_x"/>
                                          </p:val>
                                        </p:tav>
                                      </p:tavLst>
                                    </p:anim>
                                    <p:anim calcmode="lin" valueType="num">
                                      <p:cBhvr additive="base">
                                        <p:cTn id="190" dur="5000"/>
                                        <p:tgtEl>
                                          <p:spTgt spid="9"/>
                                        </p:tgtEl>
                                        <p:attrNameLst>
                                          <p:attrName>ppt_y</p:attrName>
                                        </p:attrNameLst>
                                      </p:cBhvr>
                                      <p:tavLst>
                                        <p:tav tm="0">
                                          <p:val>
                                            <p:strVal val="ppt_y"/>
                                          </p:val>
                                        </p:tav>
                                        <p:tav tm="100000">
                                          <p:val>
                                            <p:strVal val="1+ppt_h/2"/>
                                          </p:val>
                                        </p:tav>
                                      </p:tavLst>
                                    </p:anim>
                                    <p:set>
                                      <p:cBhvr>
                                        <p:cTn id="191" dur="1" fill="hold">
                                          <p:stCondLst>
                                            <p:cond delay="4999"/>
                                          </p:stCondLst>
                                        </p:cTn>
                                        <p:tgtEl>
                                          <p:spTgt spid="9"/>
                                        </p:tgtEl>
                                        <p:attrNameLst>
                                          <p:attrName>style.visibility</p:attrName>
                                        </p:attrNameLst>
                                      </p:cBhvr>
                                      <p:to>
                                        <p:strVal val="hidden"/>
                                      </p:to>
                                    </p:set>
                                  </p:childTnLst>
                                </p:cTn>
                              </p:par>
                              <p:par>
                                <p:cTn id="192" presetID="2" presetClass="exit" presetSubtype="4" fill="hold" grpId="2" nodeType="withEffect">
                                  <p:stCondLst>
                                    <p:cond delay="0"/>
                                  </p:stCondLst>
                                  <p:childTnLst>
                                    <p:anim calcmode="lin" valueType="num">
                                      <p:cBhvr additive="base">
                                        <p:cTn id="193" dur="5000"/>
                                        <p:tgtEl>
                                          <p:spTgt spid="10"/>
                                        </p:tgtEl>
                                        <p:attrNameLst>
                                          <p:attrName>ppt_x</p:attrName>
                                        </p:attrNameLst>
                                      </p:cBhvr>
                                      <p:tavLst>
                                        <p:tav tm="0">
                                          <p:val>
                                            <p:strVal val="ppt_x"/>
                                          </p:val>
                                        </p:tav>
                                        <p:tav tm="100000">
                                          <p:val>
                                            <p:strVal val="ppt_x"/>
                                          </p:val>
                                        </p:tav>
                                      </p:tavLst>
                                    </p:anim>
                                    <p:anim calcmode="lin" valueType="num">
                                      <p:cBhvr additive="base">
                                        <p:cTn id="194" dur="5000"/>
                                        <p:tgtEl>
                                          <p:spTgt spid="10"/>
                                        </p:tgtEl>
                                        <p:attrNameLst>
                                          <p:attrName>ppt_y</p:attrName>
                                        </p:attrNameLst>
                                      </p:cBhvr>
                                      <p:tavLst>
                                        <p:tav tm="0">
                                          <p:val>
                                            <p:strVal val="ppt_y"/>
                                          </p:val>
                                        </p:tav>
                                        <p:tav tm="100000">
                                          <p:val>
                                            <p:strVal val="1+ppt_h/2"/>
                                          </p:val>
                                        </p:tav>
                                      </p:tavLst>
                                    </p:anim>
                                    <p:set>
                                      <p:cBhvr>
                                        <p:cTn id="195" dur="1" fill="hold">
                                          <p:stCondLst>
                                            <p:cond delay="4999"/>
                                          </p:stCondLst>
                                        </p:cTn>
                                        <p:tgtEl>
                                          <p:spTgt spid="10"/>
                                        </p:tgtEl>
                                        <p:attrNameLst>
                                          <p:attrName>style.visibility</p:attrName>
                                        </p:attrNameLst>
                                      </p:cBhvr>
                                      <p:to>
                                        <p:strVal val="hidden"/>
                                      </p:to>
                                    </p:set>
                                  </p:childTnLst>
                                </p:cTn>
                              </p:par>
                              <p:par>
                                <p:cTn id="196" presetID="2" presetClass="exit" presetSubtype="4" fill="hold" grpId="2" nodeType="withEffect">
                                  <p:stCondLst>
                                    <p:cond delay="0"/>
                                  </p:stCondLst>
                                  <p:childTnLst>
                                    <p:anim calcmode="lin" valueType="num">
                                      <p:cBhvr additive="base">
                                        <p:cTn id="197" dur="5000"/>
                                        <p:tgtEl>
                                          <p:spTgt spid="11"/>
                                        </p:tgtEl>
                                        <p:attrNameLst>
                                          <p:attrName>ppt_x</p:attrName>
                                        </p:attrNameLst>
                                      </p:cBhvr>
                                      <p:tavLst>
                                        <p:tav tm="0">
                                          <p:val>
                                            <p:strVal val="ppt_x"/>
                                          </p:val>
                                        </p:tav>
                                        <p:tav tm="100000">
                                          <p:val>
                                            <p:strVal val="ppt_x"/>
                                          </p:val>
                                        </p:tav>
                                      </p:tavLst>
                                    </p:anim>
                                    <p:anim calcmode="lin" valueType="num">
                                      <p:cBhvr additive="base">
                                        <p:cTn id="198" dur="5000"/>
                                        <p:tgtEl>
                                          <p:spTgt spid="11"/>
                                        </p:tgtEl>
                                        <p:attrNameLst>
                                          <p:attrName>ppt_y</p:attrName>
                                        </p:attrNameLst>
                                      </p:cBhvr>
                                      <p:tavLst>
                                        <p:tav tm="0">
                                          <p:val>
                                            <p:strVal val="ppt_y"/>
                                          </p:val>
                                        </p:tav>
                                        <p:tav tm="100000">
                                          <p:val>
                                            <p:strVal val="1+ppt_h/2"/>
                                          </p:val>
                                        </p:tav>
                                      </p:tavLst>
                                    </p:anim>
                                    <p:set>
                                      <p:cBhvr>
                                        <p:cTn id="199" dur="1" fill="hold">
                                          <p:stCondLst>
                                            <p:cond delay="4999"/>
                                          </p:stCondLst>
                                        </p:cTn>
                                        <p:tgtEl>
                                          <p:spTgt spid="11"/>
                                        </p:tgtEl>
                                        <p:attrNameLst>
                                          <p:attrName>style.visibility</p:attrName>
                                        </p:attrNameLst>
                                      </p:cBhvr>
                                      <p:to>
                                        <p:strVal val="hidden"/>
                                      </p:to>
                                    </p:set>
                                  </p:childTnLst>
                                </p:cTn>
                              </p:par>
                              <p:par>
                                <p:cTn id="200" presetID="2" presetClass="exit" presetSubtype="4" fill="hold" grpId="2" nodeType="withEffect">
                                  <p:stCondLst>
                                    <p:cond delay="0"/>
                                  </p:stCondLst>
                                  <p:childTnLst>
                                    <p:anim calcmode="lin" valueType="num">
                                      <p:cBhvr additive="base">
                                        <p:cTn id="201" dur="5000"/>
                                        <p:tgtEl>
                                          <p:spTgt spid="12"/>
                                        </p:tgtEl>
                                        <p:attrNameLst>
                                          <p:attrName>ppt_x</p:attrName>
                                        </p:attrNameLst>
                                      </p:cBhvr>
                                      <p:tavLst>
                                        <p:tav tm="0">
                                          <p:val>
                                            <p:strVal val="ppt_x"/>
                                          </p:val>
                                        </p:tav>
                                        <p:tav tm="100000">
                                          <p:val>
                                            <p:strVal val="ppt_x"/>
                                          </p:val>
                                        </p:tav>
                                      </p:tavLst>
                                    </p:anim>
                                    <p:anim calcmode="lin" valueType="num">
                                      <p:cBhvr additive="base">
                                        <p:cTn id="202" dur="5000"/>
                                        <p:tgtEl>
                                          <p:spTgt spid="12"/>
                                        </p:tgtEl>
                                        <p:attrNameLst>
                                          <p:attrName>ppt_y</p:attrName>
                                        </p:attrNameLst>
                                      </p:cBhvr>
                                      <p:tavLst>
                                        <p:tav tm="0">
                                          <p:val>
                                            <p:strVal val="ppt_y"/>
                                          </p:val>
                                        </p:tav>
                                        <p:tav tm="100000">
                                          <p:val>
                                            <p:strVal val="1+ppt_h/2"/>
                                          </p:val>
                                        </p:tav>
                                      </p:tavLst>
                                    </p:anim>
                                    <p:set>
                                      <p:cBhvr>
                                        <p:cTn id="203" dur="1" fill="hold">
                                          <p:stCondLst>
                                            <p:cond delay="4999"/>
                                          </p:stCondLst>
                                        </p:cTn>
                                        <p:tgtEl>
                                          <p:spTgt spid="12"/>
                                        </p:tgtEl>
                                        <p:attrNameLst>
                                          <p:attrName>style.visibility</p:attrName>
                                        </p:attrNameLst>
                                      </p:cBhvr>
                                      <p:to>
                                        <p:strVal val="hidden"/>
                                      </p:to>
                                    </p:set>
                                  </p:childTnLst>
                                </p:cTn>
                              </p:par>
                              <p:par>
                                <p:cTn id="204" presetID="2" presetClass="exit" presetSubtype="4" fill="hold" grpId="2" nodeType="withEffect">
                                  <p:stCondLst>
                                    <p:cond delay="0"/>
                                  </p:stCondLst>
                                  <p:childTnLst>
                                    <p:anim calcmode="lin" valueType="num">
                                      <p:cBhvr additive="base">
                                        <p:cTn id="205" dur="5000"/>
                                        <p:tgtEl>
                                          <p:spTgt spid="13"/>
                                        </p:tgtEl>
                                        <p:attrNameLst>
                                          <p:attrName>ppt_x</p:attrName>
                                        </p:attrNameLst>
                                      </p:cBhvr>
                                      <p:tavLst>
                                        <p:tav tm="0">
                                          <p:val>
                                            <p:strVal val="ppt_x"/>
                                          </p:val>
                                        </p:tav>
                                        <p:tav tm="100000">
                                          <p:val>
                                            <p:strVal val="ppt_x"/>
                                          </p:val>
                                        </p:tav>
                                      </p:tavLst>
                                    </p:anim>
                                    <p:anim calcmode="lin" valueType="num">
                                      <p:cBhvr additive="base">
                                        <p:cTn id="206" dur="5000"/>
                                        <p:tgtEl>
                                          <p:spTgt spid="13"/>
                                        </p:tgtEl>
                                        <p:attrNameLst>
                                          <p:attrName>ppt_y</p:attrName>
                                        </p:attrNameLst>
                                      </p:cBhvr>
                                      <p:tavLst>
                                        <p:tav tm="0">
                                          <p:val>
                                            <p:strVal val="ppt_y"/>
                                          </p:val>
                                        </p:tav>
                                        <p:tav tm="100000">
                                          <p:val>
                                            <p:strVal val="1+ppt_h/2"/>
                                          </p:val>
                                        </p:tav>
                                      </p:tavLst>
                                    </p:anim>
                                    <p:set>
                                      <p:cBhvr>
                                        <p:cTn id="207" dur="1" fill="hold">
                                          <p:stCondLst>
                                            <p:cond delay="4999"/>
                                          </p:stCondLst>
                                        </p:cTn>
                                        <p:tgtEl>
                                          <p:spTgt spid="13"/>
                                        </p:tgtEl>
                                        <p:attrNameLst>
                                          <p:attrName>style.visibility</p:attrName>
                                        </p:attrNameLst>
                                      </p:cBhvr>
                                      <p:to>
                                        <p:strVal val="hidden"/>
                                      </p:to>
                                    </p:set>
                                  </p:childTnLst>
                                </p:cTn>
                              </p:par>
                              <p:par>
                                <p:cTn id="208" presetID="2" presetClass="exit" presetSubtype="4" fill="hold" grpId="2" nodeType="withEffect">
                                  <p:stCondLst>
                                    <p:cond delay="0"/>
                                  </p:stCondLst>
                                  <p:childTnLst>
                                    <p:anim calcmode="lin" valueType="num">
                                      <p:cBhvr additive="base">
                                        <p:cTn id="209" dur="5000"/>
                                        <p:tgtEl>
                                          <p:spTgt spid="14"/>
                                        </p:tgtEl>
                                        <p:attrNameLst>
                                          <p:attrName>ppt_x</p:attrName>
                                        </p:attrNameLst>
                                      </p:cBhvr>
                                      <p:tavLst>
                                        <p:tav tm="0">
                                          <p:val>
                                            <p:strVal val="ppt_x"/>
                                          </p:val>
                                        </p:tav>
                                        <p:tav tm="100000">
                                          <p:val>
                                            <p:strVal val="ppt_x"/>
                                          </p:val>
                                        </p:tav>
                                      </p:tavLst>
                                    </p:anim>
                                    <p:anim calcmode="lin" valueType="num">
                                      <p:cBhvr additive="base">
                                        <p:cTn id="210" dur="5000"/>
                                        <p:tgtEl>
                                          <p:spTgt spid="14"/>
                                        </p:tgtEl>
                                        <p:attrNameLst>
                                          <p:attrName>ppt_y</p:attrName>
                                        </p:attrNameLst>
                                      </p:cBhvr>
                                      <p:tavLst>
                                        <p:tav tm="0">
                                          <p:val>
                                            <p:strVal val="ppt_y"/>
                                          </p:val>
                                        </p:tav>
                                        <p:tav tm="100000">
                                          <p:val>
                                            <p:strVal val="1+ppt_h/2"/>
                                          </p:val>
                                        </p:tav>
                                      </p:tavLst>
                                    </p:anim>
                                    <p:set>
                                      <p:cBhvr>
                                        <p:cTn id="211" dur="1" fill="hold">
                                          <p:stCondLst>
                                            <p:cond delay="4999"/>
                                          </p:stCondLst>
                                        </p:cTn>
                                        <p:tgtEl>
                                          <p:spTgt spid="14"/>
                                        </p:tgtEl>
                                        <p:attrNameLst>
                                          <p:attrName>style.visibility</p:attrName>
                                        </p:attrNameLst>
                                      </p:cBhvr>
                                      <p:to>
                                        <p:strVal val="hidden"/>
                                      </p:to>
                                    </p:set>
                                  </p:childTnLst>
                                </p:cTn>
                              </p:par>
                              <p:par>
                                <p:cTn id="212" presetID="2" presetClass="exit" presetSubtype="4" fill="hold" grpId="2" nodeType="withEffect">
                                  <p:stCondLst>
                                    <p:cond delay="0"/>
                                  </p:stCondLst>
                                  <p:childTnLst>
                                    <p:anim calcmode="lin" valueType="num">
                                      <p:cBhvr additive="base">
                                        <p:cTn id="213" dur="5000"/>
                                        <p:tgtEl>
                                          <p:spTgt spid="15"/>
                                        </p:tgtEl>
                                        <p:attrNameLst>
                                          <p:attrName>ppt_x</p:attrName>
                                        </p:attrNameLst>
                                      </p:cBhvr>
                                      <p:tavLst>
                                        <p:tav tm="0">
                                          <p:val>
                                            <p:strVal val="ppt_x"/>
                                          </p:val>
                                        </p:tav>
                                        <p:tav tm="100000">
                                          <p:val>
                                            <p:strVal val="ppt_x"/>
                                          </p:val>
                                        </p:tav>
                                      </p:tavLst>
                                    </p:anim>
                                    <p:anim calcmode="lin" valueType="num">
                                      <p:cBhvr additive="base">
                                        <p:cTn id="214" dur="5000"/>
                                        <p:tgtEl>
                                          <p:spTgt spid="15"/>
                                        </p:tgtEl>
                                        <p:attrNameLst>
                                          <p:attrName>ppt_y</p:attrName>
                                        </p:attrNameLst>
                                      </p:cBhvr>
                                      <p:tavLst>
                                        <p:tav tm="0">
                                          <p:val>
                                            <p:strVal val="ppt_y"/>
                                          </p:val>
                                        </p:tav>
                                        <p:tav tm="100000">
                                          <p:val>
                                            <p:strVal val="1+ppt_h/2"/>
                                          </p:val>
                                        </p:tav>
                                      </p:tavLst>
                                    </p:anim>
                                    <p:set>
                                      <p:cBhvr>
                                        <p:cTn id="215" dur="1" fill="hold">
                                          <p:stCondLst>
                                            <p:cond delay="4999"/>
                                          </p:stCondLst>
                                        </p:cTn>
                                        <p:tgtEl>
                                          <p:spTgt spid="15"/>
                                        </p:tgtEl>
                                        <p:attrNameLst>
                                          <p:attrName>style.visibility</p:attrName>
                                        </p:attrNameLst>
                                      </p:cBhvr>
                                      <p:to>
                                        <p:strVal val="hidden"/>
                                      </p:to>
                                    </p:set>
                                  </p:childTnLst>
                                </p:cTn>
                              </p:par>
                              <p:par>
                                <p:cTn id="216" presetID="2" presetClass="exit" presetSubtype="4" fill="hold" grpId="2" nodeType="withEffect">
                                  <p:stCondLst>
                                    <p:cond delay="0"/>
                                  </p:stCondLst>
                                  <p:childTnLst>
                                    <p:anim calcmode="lin" valueType="num">
                                      <p:cBhvr additive="base">
                                        <p:cTn id="217" dur="5000"/>
                                        <p:tgtEl>
                                          <p:spTgt spid="16"/>
                                        </p:tgtEl>
                                        <p:attrNameLst>
                                          <p:attrName>ppt_x</p:attrName>
                                        </p:attrNameLst>
                                      </p:cBhvr>
                                      <p:tavLst>
                                        <p:tav tm="0">
                                          <p:val>
                                            <p:strVal val="ppt_x"/>
                                          </p:val>
                                        </p:tav>
                                        <p:tav tm="100000">
                                          <p:val>
                                            <p:strVal val="ppt_x"/>
                                          </p:val>
                                        </p:tav>
                                      </p:tavLst>
                                    </p:anim>
                                    <p:anim calcmode="lin" valueType="num">
                                      <p:cBhvr additive="base">
                                        <p:cTn id="218" dur="5000"/>
                                        <p:tgtEl>
                                          <p:spTgt spid="16"/>
                                        </p:tgtEl>
                                        <p:attrNameLst>
                                          <p:attrName>ppt_y</p:attrName>
                                        </p:attrNameLst>
                                      </p:cBhvr>
                                      <p:tavLst>
                                        <p:tav tm="0">
                                          <p:val>
                                            <p:strVal val="ppt_y"/>
                                          </p:val>
                                        </p:tav>
                                        <p:tav tm="100000">
                                          <p:val>
                                            <p:strVal val="1+ppt_h/2"/>
                                          </p:val>
                                        </p:tav>
                                      </p:tavLst>
                                    </p:anim>
                                    <p:set>
                                      <p:cBhvr>
                                        <p:cTn id="219" dur="1" fill="hold">
                                          <p:stCondLst>
                                            <p:cond delay="4999"/>
                                          </p:stCondLst>
                                        </p:cTn>
                                        <p:tgtEl>
                                          <p:spTgt spid="16"/>
                                        </p:tgtEl>
                                        <p:attrNameLst>
                                          <p:attrName>style.visibility</p:attrName>
                                        </p:attrNameLst>
                                      </p:cBhvr>
                                      <p:to>
                                        <p:strVal val="hidden"/>
                                      </p:to>
                                    </p:set>
                                  </p:childTnLst>
                                </p:cTn>
                              </p:par>
                              <p:par>
                                <p:cTn id="220" presetID="2" presetClass="exit" presetSubtype="4" fill="hold" grpId="2" nodeType="withEffect">
                                  <p:stCondLst>
                                    <p:cond delay="0"/>
                                  </p:stCondLst>
                                  <p:childTnLst>
                                    <p:anim calcmode="lin" valueType="num">
                                      <p:cBhvr additive="base">
                                        <p:cTn id="221" dur="5000"/>
                                        <p:tgtEl>
                                          <p:spTgt spid="17"/>
                                        </p:tgtEl>
                                        <p:attrNameLst>
                                          <p:attrName>ppt_x</p:attrName>
                                        </p:attrNameLst>
                                      </p:cBhvr>
                                      <p:tavLst>
                                        <p:tav tm="0">
                                          <p:val>
                                            <p:strVal val="ppt_x"/>
                                          </p:val>
                                        </p:tav>
                                        <p:tav tm="100000">
                                          <p:val>
                                            <p:strVal val="ppt_x"/>
                                          </p:val>
                                        </p:tav>
                                      </p:tavLst>
                                    </p:anim>
                                    <p:anim calcmode="lin" valueType="num">
                                      <p:cBhvr additive="base">
                                        <p:cTn id="222" dur="5000"/>
                                        <p:tgtEl>
                                          <p:spTgt spid="17"/>
                                        </p:tgtEl>
                                        <p:attrNameLst>
                                          <p:attrName>ppt_y</p:attrName>
                                        </p:attrNameLst>
                                      </p:cBhvr>
                                      <p:tavLst>
                                        <p:tav tm="0">
                                          <p:val>
                                            <p:strVal val="ppt_y"/>
                                          </p:val>
                                        </p:tav>
                                        <p:tav tm="100000">
                                          <p:val>
                                            <p:strVal val="1+ppt_h/2"/>
                                          </p:val>
                                        </p:tav>
                                      </p:tavLst>
                                    </p:anim>
                                    <p:set>
                                      <p:cBhvr>
                                        <p:cTn id="223" dur="1" fill="hold">
                                          <p:stCondLst>
                                            <p:cond delay="4999"/>
                                          </p:stCondLst>
                                        </p:cTn>
                                        <p:tgtEl>
                                          <p:spTgt spid="17"/>
                                        </p:tgtEl>
                                        <p:attrNameLst>
                                          <p:attrName>style.visibility</p:attrName>
                                        </p:attrNameLst>
                                      </p:cBhvr>
                                      <p:to>
                                        <p:strVal val="hidden"/>
                                      </p:to>
                                    </p:set>
                                  </p:childTnLst>
                                </p:cTn>
                              </p:par>
                              <p:par>
                                <p:cTn id="224" presetID="2" presetClass="exit" presetSubtype="4" fill="hold" grpId="2" nodeType="withEffect">
                                  <p:stCondLst>
                                    <p:cond delay="0"/>
                                  </p:stCondLst>
                                  <p:childTnLst>
                                    <p:anim calcmode="lin" valueType="num">
                                      <p:cBhvr additive="base">
                                        <p:cTn id="225" dur="5000"/>
                                        <p:tgtEl>
                                          <p:spTgt spid="18"/>
                                        </p:tgtEl>
                                        <p:attrNameLst>
                                          <p:attrName>ppt_x</p:attrName>
                                        </p:attrNameLst>
                                      </p:cBhvr>
                                      <p:tavLst>
                                        <p:tav tm="0">
                                          <p:val>
                                            <p:strVal val="ppt_x"/>
                                          </p:val>
                                        </p:tav>
                                        <p:tav tm="100000">
                                          <p:val>
                                            <p:strVal val="ppt_x"/>
                                          </p:val>
                                        </p:tav>
                                      </p:tavLst>
                                    </p:anim>
                                    <p:anim calcmode="lin" valueType="num">
                                      <p:cBhvr additive="base">
                                        <p:cTn id="226" dur="5000"/>
                                        <p:tgtEl>
                                          <p:spTgt spid="18"/>
                                        </p:tgtEl>
                                        <p:attrNameLst>
                                          <p:attrName>ppt_y</p:attrName>
                                        </p:attrNameLst>
                                      </p:cBhvr>
                                      <p:tavLst>
                                        <p:tav tm="0">
                                          <p:val>
                                            <p:strVal val="ppt_y"/>
                                          </p:val>
                                        </p:tav>
                                        <p:tav tm="100000">
                                          <p:val>
                                            <p:strVal val="1+ppt_h/2"/>
                                          </p:val>
                                        </p:tav>
                                      </p:tavLst>
                                    </p:anim>
                                    <p:set>
                                      <p:cBhvr>
                                        <p:cTn id="227" dur="1" fill="hold">
                                          <p:stCondLst>
                                            <p:cond delay="4999"/>
                                          </p:stCondLst>
                                        </p:cTn>
                                        <p:tgtEl>
                                          <p:spTgt spid="18"/>
                                        </p:tgtEl>
                                        <p:attrNameLst>
                                          <p:attrName>style.visibility</p:attrName>
                                        </p:attrNameLst>
                                      </p:cBhvr>
                                      <p:to>
                                        <p:strVal val="hidden"/>
                                      </p:to>
                                    </p:set>
                                  </p:childTnLst>
                                </p:cTn>
                              </p:par>
                              <p:par>
                                <p:cTn id="228" presetID="2" presetClass="exit" presetSubtype="4" fill="hold" grpId="2" nodeType="withEffect">
                                  <p:stCondLst>
                                    <p:cond delay="0"/>
                                  </p:stCondLst>
                                  <p:childTnLst>
                                    <p:anim calcmode="lin" valueType="num">
                                      <p:cBhvr additive="base">
                                        <p:cTn id="229" dur="5000"/>
                                        <p:tgtEl>
                                          <p:spTgt spid="19"/>
                                        </p:tgtEl>
                                        <p:attrNameLst>
                                          <p:attrName>ppt_x</p:attrName>
                                        </p:attrNameLst>
                                      </p:cBhvr>
                                      <p:tavLst>
                                        <p:tav tm="0">
                                          <p:val>
                                            <p:strVal val="ppt_x"/>
                                          </p:val>
                                        </p:tav>
                                        <p:tav tm="100000">
                                          <p:val>
                                            <p:strVal val="ppt_x"/>
                                          </p:val>
                                        </p:tav>
                                      </p:tavLst>
                                    </p:anim>
                                    <p:anim calcmode="lin" valueType="num">
                                      <p:cBhvr additive="base">
                                        <p:cTn id="230" dur="5000"/>
                                        <p:tgtEl>
                                          <p:spTgt spid="19"/>
                                        </p:tgtEl>
                                        <p:attrNameLst>
                                          <p:attrName>ppt_y</p:attrName>
                                        </p:attrNameLst>
                                      </p:cBhvr>
                                      <p:tavLst>
                                        <p:tav tm="0">
                                          <p:val>
                                            <p:strVal val="ppt_y"/>
                                          </p:val>
                                        </p:tav>
                                        <p:tav tm="100000">
                                          <p:val>
                                            <p:strVal val="1+ppt_h/2"/>
                                          </p:val>
                                        </p:tav>
                                      </p:tavLst>
                                    </p:anim>
                                    <p:set>
                                      <p:cBhvr>
                                        <p:cTn id="231" dur="1" fill="hold">
                                          <p:stCondLst>
                                            <p:cond delay="4999"/>
                                          </p:stCondLst>
                                        </p:cTn>
                                        <p:tgtEl>
                                          <p:spTgt spid="19"/>
                                        </p:tgtEl>
                                        <p:attrNameLst>
                                          <p:attrName>style.visibility</p:attrName>
                                        </p:attrNameLst>
                                      </p:cBhvr>
                                      <p:to>
                                        <p:strVal val="hidden"/>
                                      </p:to>
                                    </p:set>
                                  </p:childTnLst>
                                </p:cTn>
                              </p:par>
                              <p:par>
                                <p:cTn id="232" presetID="2" presetClass="exit" presetSubtype="4" fill="hold" grpId="2" nodeType="withEffect">
                                  <p:stCondLst>
                                    <p:cond delay="0"/>
                                  </p:stCondLst>
                                  <p:childTnLst>
                                    <p:anim calcmode="lin" valueType="num">
                                      <p:cBhvr additive="base">
                                        <p:cTn id="233" dur="5000"/>
                                        <p:tgtEl>
                                          <p:spTgt spid="20"/>
                                        </p:tgtEl>
                                        <p:attrNameLst>
                                          <p:attrName>ppt_x</p:attrName>
                                        </p:attrNameLst>
                                      </p:cBhvr>
                                      <p:tavLst>
                                        <p:tav tm="0">
                                          <p:val>
                                            <p:strVal val="ppt_x"/>
                                          </p:val>
                                        </p:tav>
                                        <p:tav tm="100000">
                                          <p:val>
                                            <p:strVal val="ppt_x"/>
                                          </p:val>
                                        </p:tav>
                                      </p:tavLst>
                                    </p:anim>
                                    <p:anim calcmode="lin" valueType="num">
                                      <p:cBhvr additive="base">
                                        <p:cTn id="234" dur="5000"/>
                                        <p:tgtEl>
                                          <p:spTgt spid="20"/>
                                        </p:tgtEl>
                                        <p:attrNameLst>
                                          <p:attrName>ppt_y</p:attrName>
                                        </p:attrNameLst>
                                      </p:cBhvr>
                                      <p:tavLst>
                                        <p:tav tm="0">
                                          <p:val>
                                            <p:strVal val="ppt_y"/>
                                          </p:val>
                                        </p:tav>
                                        <p:tav tm="100000">
                                          <p:val>
                                            <p:strVal val="1+ppt_h/2"/>
                                          </p:val>
                                        </p:tav>
                                      </p:tavLst>
                                    </p:anim>
                                    <p:set>
                                      <p:cBhvr>
                                        <p:cTn id="235" dur="1" fill="hold">
                                          <p:stCondLst>
                                            <p:cond delay="4999"/>
                                          </p:stCondLst>
                                        </p:cTn>
                                        <p:tgtEl>
                                          <p:spTgt spid="20"/>
                                        </p:tgtEl>
                                        <p:attrNameLst>
                                          <p:attrName>style.visibility</p:attrName>
                                        </p:attrNameLst>
                                      </p:cBhvr>
                                      <p:to>
                                        <p:strVal val="hidden"/>
                                      </p:to>
                                    </p:set>
                                  </p:childTnLst>
                                </p:cTn>
                              </p:par>
                              <p:par>
                                <p:cTn id="236" presetID="2" presetClass="exit" presetSubtype="4" fill="hold" grpId="2" nodeType="withEffect">
                                  <p:stCondLst>
                                    <p:cond delay="0"/>
                                  </p:stCondLst>
                                  <p:childTnLst>
                                    <p:anim calcmode="lin" valueType="num">
                                      <p:cBhvr additive="base">
                                        <p:cTn id="237" dur="5000"/>
                                        <p:tgtEl>
                                          <p:spTgt spid="21"/>
                                        </p:tgtEl>
                                        <p:attrNameLst>
                                          <p:attrName>ppt_x</p:attrName>
                                        </p:attrNameLst>
                                      </p:cBhvr>
                                      <p:tavLst>
                                        <p:tav tm="0">
                                          <p:val>
                                            <p:strVal val="ppt_x"/>
                                          </p:val>
                                        </p:tav>
                                        <p:tav tm="100000">
                                          <p:val>
                                            <p:strVal val="ppt_x"/>
                                          </p:val>
                                        </p:tav>
                                      </p:tavLst>
                                    </p:anim>
                                    <p:anim calcmode="lin" valueType="num">
                                      <p:cBhvr additive="base">
                                        <p:cTn id="238" dur="5000"/>
                                        <p:tgtEl>
                                          <p:spTgt spid="21"/>
                                        </p:tgtEl>
                                        <p:attrNameLst>
                                          <p:attrName>ppt_y</p:attrName>
                                        </p:attrNameLst>
                                      </p:cBhvr>
                                      <p:tavLst>
                                        <p:tav tm="0">
                                          <p:val>
                                            <p:strVal val="ppt_y"/>
                                          </p:val>
                                        </p:tav>
                                        <p:tav tm="100000">
                                          <p:val>
                                            <p:strVal val="1+ppt_h/2"/>
                                          </p:val>
                                        </p:tav>
                                      </p:tavLst>
                                    </p:anim>
                                    <p:set>
                                      <p:cBhvr>
                                        <p:cTn id="239" dur="1" fill="hold">
                                          <p:stCondLst>
                                            <p:cond delay="4999"/>
                                          </p:stCondLst>
                                        </p:cTn>
                                        <p:tgtEl>
                                          <p:spTgt spid="21"/>
                                        </p:tgtEl>
                                        <p:attrNameLst>
                                          <p:attrName>style.visibility</p:attrName>
                                        </p:attrNameLst>
                                      </p:cBhvr>
                                      <p:to>
                                        <p:strVal val="hidden"/>
                                      </p:to>
                                    </p:set>
                                  </p:childTnLst>
                                </p:cTn>
                              </p:par>
                              <p:par>
                                <p:cTn id="240" presetID="2" presetClass="exit" presetSubtype="4" fill="hold" grpId="2" nodeType="withEffect">
                                  <p:stCondLst>
                                    <p:cond delay="0"/>
                                  </p:stCondLst>
                                  <p:childTnLst>
                                    <p:anim calcmode="lin" valueType="num">
                                      <p:cBhvr additive="base">
                                        <p:cTn id="241" dur="5000"/>
                                        <p:tgtEl>
                                          <p:spTgt spid="22"/>
                                        </p:tgtEl>
                                        <p:attrNameLst>
                                          <p:attrName>ppt_x</p:attrName>
                                        </p:attrNameLst>
                                      </p:cBhvr>
                                      <p:tavLst>
                                        <p:tav tm="0">
                                          <p:val>
                                            <p:strVal val="ppt_x"/>
                                          </p:val>
                                        </p:tav>
                                        <p:tav tm="100000">
                                          <p:val>
                                            <p:strVal val="ppt_x"/>
                                          </p:val>
                                        </p:tav>
                                      </p:tavLst>
                                    </p:anim>
                                    <p:anim calcmode="lin" valueType="num">
                                      <p:cBhvr additive="base">
                                        <p:cTn id="242" dur="5000"/>
                                        <p:tgtEl>
                                          <p:spTgt spid="22"/>
                                        </p:tgtEl>
                                        <p:attrNameLst>
                                          <p:attrName>ppt_y</p:attrName>
                                        </p:attrNameLst>
                                      </p:cBhvr>
                                      <p:tavLst>
                                        <p:tav tm="0">
                                          <p:val>
                                            <p:strVal val="ppt_y"/>
                                          </p:val>
                                        </p:tav>
                                        <p:tav tm="100000">
                                          <p:val>
                                            <p:strVal val="1+ppt_h/2"/>
                                          </p:val>
                                        </p:tav>
                                      </p:tavLst>
                                    </p:anim>
                                    <p:set>
                                      <p:cBhvr>
                                        <p:cTn id="243" dur="1" fill="hold">
                                          <p:stCondLst>
                                            <p:cond delay="4999"/>
                                          </p:stCondLst>
                                        </p:cTn>
                                        <p:tgtEl>
                                          <p:spTgt spid="22"/>
                                        </p:tgtEl>
                                        <p:attrNameLst>
                                          <p:attrName>style.visibility</p:attrName>
                                        </p:attrNameLst>
                                      </p:cBhvr>
                                      <p:to>
                                        <p:strVal val="hidden"/>
                                      </p:to>
                                    </p:set>
                                  </p:childTnLst>
                                </p:cTn>
                              </p:par>
                              <p:par>
                                <p:cTn id="244" presetID="2" presetClass="exit" presetSubtype="4" fill="hold" grpId="2" nodeType="withEffect">
                                  <p:stCondLst>
                                    <p:cond delay="0"/>
                                  </p:stCondLst>
                                  <p:childTnLst>
                                    <p:anim calcmode="lin" valueType="num">
                                      <p:cBhvr additive="base">
                                        <p:cTn id="245" dur="5000"/>
                                        <p:tgtEl>
                                          <p:spTgt spid="23"/>
                                        </p:tgtEl>
                                        <p:attrNameLst>
                                          <p:attrName>ppt_x</p:attrName>
                                        </p:attrNameLst>
                                      </p:cBhvr>
                                      <p:tavLst>
                                        <p:tav tm="0">
                                          <p:val>
                                            <p:strVal val="ppt_x"/>
                                          </p:val>
                                        </p:tav>
                                        <p:tav tm="100000">
                                          <p:val>
                                            <p:strVal val="ppt_x"/>
                                          </p:val>
                                        </p:tav>
                                      </p:tavLst>
                                    </p:anim>
                                    <p:anim calcmode="lin" valueType="num">
                                      <p:cBhvr additive="base">
                                        <p:cTn id="246" dur="5000"/>
                                        <p:tgtEl>
                                          <p:spTgt spid="23"/>
                                        </p:tgtEl>
                                        <p:attrNameLst>
                                          <p:attrName>ppt_y</p:attrName>
                                        </p:attrNameLst>
                                      </p:cBhvr>
                                      <p:tavLst>
                                        <p:tav tm="0">
                                          <p:val>
                                            <p:strVal val="ppt_y"/>
                                          </p:val>
                                        </p:tav>
                                        <p:tav tm="100000">
                                          <p:val>
                                            <p:strVal val="1+ppt_h/2"/>
                                          </p:val>
                                        </p:tav>
                                      </p:tavLst>
                                    </p:anim>
                                    <p:set>
                                      <p:cBhvr>
                                        <p:cTn id="247" dur="1" fill="hold">
                                          <p:stCondLst>
                                            <p:cond delay="4999"/>
                                          </p:stCondLst>
                                        </p:cTn>
                                        <p:tgtEl>
                                          <p:spTgt spid="23"/>
                                        </p:tgtEl>
                                        <p:attrNameLst>
                                          <p:attrName>style.visibility</p:attrName>
                                        </p:attrNameLst>
                                      </p:cBhvr>
                                      <p:to>
                                        <p:strVal val="hidden"/>
                                      </p:to>
                                    </p:set>
                                  </p:childTnLst>
                                </p:cTn>
                              </p:par>
                              <p:par>
                                <p:cTn id="248" presetID="2" presetClass="exit" presetSubtype="4" fill="hold" grpId="2" nodeType="withEffect">
                                  <p:stCondLst>
                                    <p:cond delay="0"/>
                                  </p:stCondLst>
                                  <p:childTnLst>
                                    <p:anim calcmode="lin" valueType="num">
                                      <p:cBhvr additive="base">
                                        <p:cTn id="249" dur="5000"/>
                                        <p:tgtEl>
                                          <p:spTgt spid="24"/>
                                        </p:tgtEl>
                                        <p:attrNameLst>
                                          <p:attrName>ppt_x</p:attrName>
                                        </p:attrNameLst>
                                      </p:cBhvr>
                                      <p:tavLst>
                                        <p:tav tm="0">
                                          <p:val>
                                            <p:strVal val="ppt_x"/>
                                          </p:val>
                                        </p:tav>
                                        <p:tav tm="100000">
                                          <p:val>
                                            <p:strVal val="ppt_x"/>
                                          </p:val>
                                        </p:tav>
                                      </p:tavLst>
                                    </p:anim>
                                    <p:anim calcmode="lin" valueType="num">
                                      <p:cBhvr additive="base">
                                        <p:cTn id="250" dur="5000"/>
                                        <p:tgtEl>
                                          <p:spTgt spid="24"/>
                                        </p:tgtEl>
                                        <p:attrNameLst>
                                          <p:attrName>ppt_y</p:attrName>
                                        </p:attrNameLst>
                                      </p:cBhvr>
                                      <p:tavLst>
                                        <p:tav tm="0">
                                          <p:val>
                                            <p:strVal val="ppt_y"/>
                                          </p:val>
                                        </p:tav>
                                        <p:tav tm="100000">
                                          <p:val>
                                            <p:strVal val="1+ppt_h/2"/>
                                          </p:val>
                                        </p:tav>
                                      </p:tavLst>
                                    </p:anim>
                                    <p:set>
                                      <p:cBhvr>
                                        <p:cTn id="251" dur="1" fill="hold">
                                          <p:stCondLst>
                                            <p:cond delay="4999"/>
                                          </p:stCondLst>
                                        </p:cTn>
                                        <p:tgtEl>
                                          <p:spTgt spid="24"/>
                                        </p:tgtEl>
                                        <p:attrNameLst>
                                          <p:attrName>style.visibility</p:attrName>
                                        </p:attrNameLst>
                                      </p:cBhvr>
                                      <p:to>
                                        <p:strVal val="hidden"/>
                                      </p:to>
                                    </p:set>
                                  </p:childTnLst>
                                </p:cTn>
                              </p:par>
                              <p:par>
                                <p:cTn id="252" presetID="2" presetClass="exit" presetSubtype="4" fill="hold" grpId="2" nodeType="withEffect">
                                  <p:stCondLst>
                                    <p:cond delay="0"/>
                                  </p:stCondLst>
                                  <p:childTnLst>
                                    <p:anim calcmode="lin" valueType="num">
                                      <p:cBhvr additive="base">
                                        <p:cTn id="253" dur="5000"/>
                                        <p:tgtEl>
                                          <p:spTgt spid="25"/>
                                        </p:tgtEl>
                                        <p:attrNameLst>
                                          <p:attrName>ppt_x</p:attrName>
                                        </p:attrNameLst>
                                      </p:cBhvr>
                                      <p:tavLst>
                                        <p:tav tm="0">
                                          <p:val>
                                            <p:strVal val="ppt_x"/>
                                          </p:val>
                                        </p:tav>
                                        <p:tav tm="100000">
                                          <p:val>
                                            <p:strVal val="ppt_x"/>
                                          </p:val>
                                        </p:tav>
                                      </p:tavLst>
                                    </p:anim>
                                    <p:anim calcmode="lin" valueType="num">
                                      <p:cBhvr additive="base">
                                        <p:cTn id="254" dur="5000"/>
                                        <p:tgtEl>
                                          <p:spTgt spid="25"/>
                                        </p:tgtEl>
                                        <p:attrNameLst>
                                          <p:attrName>ppt_y</p:attrName>
                                        </p:attrNameLst>
                                      </p:cBhvr>
                                      <p:tavLst>
                                        <p:tav tm="0">
                                          <p:val>
                                            <p:strVal val="ppt_y"/>
                                          </p:val>
                                        </p:tav>
                                        <p:tav tm="100000">
                                          <p:val>
                                            <p:strVal val="1+ppt_h/2"/>
                                          </p:val>
                                        </p:tav>
                                      </p:tavLst>
                                    </p:anim>
                                    <p:set>
                                      <p:cBhvr>
                                        <p:cTn id="255" dur="1" fill="hold">
                                          <p:stCondLst>
                                            <p:cond delay="4999"/>
                                          </p:stCondLst>
                                        </p:cTn>
                                        <p:tgtEl>
                                          <p:spTgt spid="25"/>
                                        </p:tgtEl>
                                        <p:attrNameLst>
                                          <p:attrName>style.visibility</p:attrName>
                                        </p:attrNameLst>
                                      </p:cBhvr>
                                      <p:to>
                                        <p:strVal val="hidden"/>
                                      </p:to>
                                    </p:set>
                                  </p:childTnLst>
                                </p:cTn>
                              </p:par>
                              <p:par>
                                <p:cTn id="256" presetID="2" presetClass="exit" presetSubtype="4" fill="hold" grpId="2" nodeType="withEffect">
                                  <p:stCondLst>
                                    <p:cond delay="0"/>
                                  </p:stCondLst>
                                  <p:childTnLst>
                                    <p:anim calcmode="lin" valueType="num">
                                      <p:cBhvr additive="base">
                                        <p:cTn id="257" dur="5000"/>
                                        <p:tgtEl>
                                          <p:spTgt spid="26"/>
                                        </p:tgtEl>
                                        <p:attrNameLst>
                                          <p:attrName>ppt_x</p:attrName>
                                        </p:attrNameLst>
                                      </p:cBhvr>
                                      <p:tavLst>
                                        <p:tav tm="0">
                                          <p:val>
                                            <p:strVal val="ppt_x"/>
                                          </p:val>
                                        </p:tav>
                                        <p:tav tm="100000">
                                          <p:val>
                                            <p:strVal val="ppt_x"/>
                                          </p:val>
                                        </p:tav>
                                      </p:tavLst>
                                    </p:anim>
                                    <p:anim calcmode="lin" valueType="num">
                                      <p:cBhvr additive="base">
                                        <p:cTn id="258" dur="5000"/>
                                        <p:tgtEl>
                                          <p:spTgt spid="26"/>
                                        </p:tgtEl>
                                        <p:attrNameLst>
                                          <p:attrName>ppt_y</p:attrName>
                                        </p:attrNameLst>
                                      </p:cBhvr>
                                      <p:tavLst>
                                        <p:tav tm="0">
                                          <p:val>
                                            <p:strVal val="ppt_y"/>
                                          </p:val>
                                        </p:tav>
                                        <p:tav tm="100000">
                                          <p:val>
                                            <p:strVal val="1+ppt_h/2"/>
                                          </p:val>
                                        </p:tav>
                                      </p:tavLst>
                                    </p:anim>
                                    <p:set>
                                      <p:cBhvr>
                                        <p:cTn id="259" dur="1" fill="hold">
                                          <p:stCondLst>
                                            <p:cond delay="4999"/>
                                          </p:stCondLst>
                                        </p:cTn>
                                        <p:tgtEl>
                                          <p:spTgt spid="26"/>
                                        </p:tgtEl>
                                        <p:attrNameLst>
                                          <p:attrName>style.visibility</p:attrName>
                                        </p:attrNameLst>
                                      </p:cBhvr>
                                      <p:to>
                                        <p:strVal val="hidden"/>
                                      </p:to>
                                    </p:set>
                                  </p:childTnLst>
                                </p:cTn>
                              </p:par>
                              <p:par>
                                <p:cTn id="260" presetID="2" presetClass="exit" presetSubtype="4" fill="hold" grpId="2" nodeType="withEffect">
                                  <p:stCondLst>
                                    <p:cond delay="0"/>
                                  </p:stCondLst>
                                  <p:childTnLst>
                                    <p:anim calcmode="lin" valueType="num">
                                      <p:cBhvr additive="base">
                                        <p:cTn id="261" dur="5000"/>
                                        <p:tgtEl>
                                          <p:spTgt spid="27"/>
                                        </p:tgtEl>
                                        <p:attrNameLst>
                                          <p:attrName>ppt_x</p:attrName>
                                        </p:attrNameLst>
                                      </p:cBhvr>
                                      <p:tavLst>
                                        <p:tav tm="0">
                                          <p:val>
                                            <p:strVal val="ppt_x"/>
                                          </p:val>
                                        </p:tav>
                                        <p:tav tm="100000">
                                          <p:val>
                                            <p:strVal val="ppt_x"/>
                                          </p:val>
                                        </p:tav>
                                      </p:tavLst>
                                    </p:anim>
                                    <p:anim calcmode="lin" valueType="num">
                                      <p:cBhvr additive="base">
                                        <p:cTn id="262" dur="5000"/>
                                        <p:tgtEl>
                                          <p:spTgt spid="27"/>
                                        </p:tgtEl>
                                        <p:attrNameLst>
                                          <p:attrName>ppt_y</p:attrName>
                                        </p:attrNameLst>
                                      </p:cBhvr>
                                      <p:tavLst>
                                        <p:tav tm="0">
                                          <p:val>
                                            <p:strVal val="ppt_y"/>
                                          </p:val>
                                        </p:tav>
                                        <p:tav tm="100000">
                                          <p:val>
                                            <p:strVal val="1+ppt_h/2"/>
                                          </p:val>
                                        </p:tav>
                                      </p:tavLst>
                                    </p:anim>
                                    <p:set>
                                      <p:cBhvr>
                                        <p:cTn id="263" dur="1" fill="hold">
                                          <p:stCondLst>
                                            <p:cond delay="4999"/>
                                          </p:stCondLst>
                                        </p:cTn>
                                        <p:tgtEl>
                                          <p:spTgt spid="27"/>
                                        </p:tgtEl>
                                        <p:attrNameLst>
                                          <p:attrName>style.visibility</p:attrName>
                                        </p:attrNameLst>
                                      </p:cBhvr>
                                      <p:to>
                                        <p:strVal val="hidden"/>
                                      </p:to>
                                    </p:set>
                                  </p:childTnLst>
                                </p:cTn>
                              </p:par>
                              <p:par>
                                <p:cTn id="264" presetID="2" presetClass="exit" presetSubtype="4" fill="hold" grpId="2" nodeType="withEffect">
                                  <p:stCondLst>
                                    <p:cond delay="0"/>
                                  </p:stCondLst>
                                  <p:childTnLst>
                                    <p:anim calcmode="lin" valueType="num">
                                      <p:cBhvr additive="base">
                                        <p:cTn id="265" dur="5000"/>
                                        <p:tgtEl>
                                          <p:spTgt spid="28"/>
                                        </p:tgtEl>
                                        <p:attrNameLst>
                                          <p:attrName>ppt_x</p:attrName>
                                        </p:attrNameLst>
                                      </p:cBhvr>
                                      <p:tavLst>
                                        <p:tav tm="0">
                                          <p:val>
                                            <p:strVal val="ppt_x"/>
                                          </p:val>
                                        </p:tav>
                                        <p:tav tm="100000">
                                          <p:val>
                                            <p:strVal val="ppt_x"/>
                                          </p:val>
                                        </p:tav>
                                      </p:tavLst>
                                    </p:anim>
                                    <p:anim calcmode="lin" valueType="num">
                                      <p:cBhvr additive="base">
                                        <p:cTn id="266" dur="5000"/>
                                        <p:tgtEl>
                                          <p:spTgt spid="28"/>
                                        </p:tgtEl>
                                        <p:attrNameLst>
                                          <p:attrName>ppt_y</p:attrName>
                                        </p:attrNameLst>
                                      </p:cBhvr>
                                      <p:tavLst>
                                        <p:tav tm="0">
                                          <p:val>
                                            <p:strVal val="ppt_y"/>
                                          </p:val>
                                        </p:tav>
                                        <p:tav tm="100000">
                                          <p:val>
                                            <p:strVal val="1+ppt_h/2"/>
                                          </p:val>
                                        </p:tav>
                                      </p:tavLst>
                                    </p:anim>
                                    <p:set>
                                      <p:cBhvr>
                                        <p:cTn id="267" dur="1" fill="hold">
                                          <p:stCondLst>
                                            <p:cond delay="4999"/>
                                          </p:stCondLst>
                                        </p:cTn>
                                        <p:tgtEl>
                                          <p:spTgt spid="28"/>
                                        </p:tgtEl>
                                        <p:attrNameLst>
                                          <p:attrName>style.visibility</p:attrName>
                                        </p:attrNameLst>
                                      </p:cBhvr>
                                      <p:to>
                                        <p:strVal val="hidden"/>
                                      </p:to>
                                    </p:set>
                                  </p:childTnLst>
                                </p:cTn>
                              </p:par>
                              <p:par>
                                <p:cTn id="268" presetID="8" presetClass="emph" presetSubtype="0" fill="hold" grpId="3" nodeType="withEffect">
                                  <p:stCondLst>
                                    <p:cond delay="0"/>
                                  </p:stCondLst>
                                  <p:childTnLst>
                                    <p:animRot by="21600000">
                                      <p:cBhvr>
                                        <p:cTn id="269" dur="5000" fill="hold"/>
                                        <p:tgtEl>
                                          <p:spTgt spid="3"/>
                                        </p:tgtEl>
                                        <p:attrNameLst>
                                          <p:attrName>r</p:attrName>
                                        </p:attrNameLst>
                                      </p:cBhvr>
                                    </p:animRot>
                                  </p:childTnLst>
                                </p:cTn>
                              </p:par>
                              <p:par>
                                <p:cTn id="270" presetID="8" presetClass="emph" presetSubtype="0" fill="hold" grpId="3" nodeType="withEffect">
                                  <p:stCondLst>
                                    <p:cond delay="0"/>
                                  </p:stCondLst>
                                  <p:childTnLst>
                                    <p:animRot by="-21600000">
                                      <p:cBhvr>
                                        <p:cTn id="271" dur="5000" fill="hold"/>
                                        <p:tgtEl>
                                          <p:spTgt spid="4"/>
                                        </p:tgtEl>
                                        <p:attrNameLst>
                                          <p:attrName>r</p:attrName>
                                        </p:attrNameLst>
                                      </p:cBhvr>
                                    </p:animRot>
                                  </p:childTnLst>
                                </p:cTn>
                              </p:par>
                              <p:par>
                                <p:cTn id="272" presetID="8" presetClass="emph" presetSubtype="0" fill="hold" grpId="3" nodeType="withEffect">
                                  <p:stCondLst>
                                    <p:cond delay="0"/>
                                  </p:stCondLst>
                                  <p:childTnLst>
                                    <p:animRot by="21600000">
                                      <p:cBhvr>
                                        <p:cTn id="273" dur="5000" fill="hold"/>
                                        <p:tgtEl>
                                          <p:spTgt spid="5"/>
                                        </p:tgtEl>
                                        <p:attrNameLst>
                                          <p:attrName>r</p:attrName>
                                        </p:attrNameLst>
                                      </p:cBhvr>
                                    </p:animRot>
                                  </p:childTnLst>
                                </p:cTn>
                              </p:par>
                              <p:par>
                                <p:cTn id="274" presetID="8" presetClass="emph" presetSubtype="0" fill="hold" grpId="3" nodeType="withEffect">
                                  <p:stCondLst>
                                    <p:cond delay="0"/>
                                  </p:stCondLst>
                                  <p:childTnLst>
                                    <p:animRot by="-21600000">
                                      <p:cBhvr>
                                        <p:cTn id="275" dur="5000" fill="hold"/>
                                        <p:tgtEl>
                                          <p:spTgt spid="6"/>
                                        </p:tgtEl>
                                        <p:attrNameLst>
                                          <p:attrName>r</p:attrName>
                                        </p:attrNameLst>
                                      </p:cBhvr>
                                    </p:animRot>
                                  </p:childTnLst>
                                </p:cTn>
                              </p:par>
                              <p:par>
                                <p:cTn id="276" presetID="8" presetClass="emph" presetSubtype="0" fill="hold" grpId="3" nodeType="withEffect">
                                  <p:stCondLst>
                                    <p:cond delay="0"/>
                                  </p:stCondLst>
                                  <p:childTnLst>
                                    <p:animRot by="21600000">
                                      <p:cBhvr>
                                        <p:cTn id="277" dur="5000" fill="hold"/>
                                        <p:tgtEl>
                                          <p:spTgt spid="7"/>
                                        </p:tgtEl>
                                        <p:attrNameLst>
                                          <p:attrName>r</p:attrName>
                                        </p:attrNameLst>
                                      </p:cBhvr>
                                    </p:animRot>
                                  </p:childTnLst>
                                </p:cTn>
                              </p:par>
                              <p:par>
                                <p:cTn id="278" presetID="8" presetClass="emph" presetSubtype="0" fill="hold" grpId="3" nodeType="withEffect">
                                  <p:stCondLst>
                                    <p:cond delay="0"/>
                                  </p:stCondLst>
                                  <p:childTnLst>
                                    <p:animRot by="-21600000">
                                      <p:cBhvr>
                                        <p:cTn id="279" dur="5000" fill="hold"/>
                                        <p:tgtEl>
                                          <p:spTgt spid="8"/>
                                        </p:tgtEl>
                                        <p:attrNameLst>
                                          <p:attrName>r</p:attrName>
                                        </p:attrNameLst>
                                      </p:cBhvr>
                                    </p:animRot>
                                  </p:childTnLst>
                                </p:cTn>
                              </p:par>
                              <p:par>
                                <p:cTn id="280" presetID="8" presetClass="emph" presetSubtype="0" fill="hold" grpId="3" nodeType="withEffect">
                                  <p:stCondLst>
                                    <p:cond delay="0"/>
                                  </p:stCondLst>
                                  <p:childTnLst>
                                    <p:animRot by="21600000">
                                      <p:cBhvr>
                                        <p:cTn id="281" dur="5000" fill="hold"/>
                                        <p:tgtEl>
                                          <p:spTgt spid="9"/>
                                        </p:tgtEl>
                                        <p:attrNameLst>
                                          <p:attrName>r</p:attrName>
                                        </p:attrNameLst>
                                      </p:cBhvr>
                                    </p:animRot>
                                  </p:childTnLst>
                                </p:cTn>
                              </p:par>
                              <p:par>
                                <p:cTn id="282" presetID="8" presetClass="emph" presetSubtype="0" fill="hold" grpId="3" nodeType="withEffect">
                                  <p:stCondLst>
                                    <p:cond delay="0"/>
                                  </p:stCondLst>
                                  <p:childTnLst>
                                    <p:animRot by="-21600000">
                                      <p:cBhvr>
                                        <p:cTn id="283" dur="5000" fill="hold"/>
                                        <p:tgtEl>
                                          <p:spTgt spid="10"/>
                                        </p:tgtEl>
                                        <p:attrNameLst>
                                          <p:attrName>r</p:attrName>
                                        </p:attrNameLst>
                                      </p:cBhvr>
                                    </p:animRot>
                                  </p:childTnLst>
                                </p:cTn>
                              </p:par>
                              <p:par>
                                <p:cTn id="284" presetID="8" presetClass="emph" presetSubtype="0" fill="hold" grpId="3" nodeType="withEffect">
                                  <p:stCondLst>
                                    <p:cond delay="0"/>
                                  </p:stCondLst>
                                  <p:childTnLst>
                                    <p:animRot by="21600000">
                                      <p:cBhvr>
                                        <p:cTn id="285" dur="5000" fill="hold"/>
                                        <p:tgtEl>
                                          <p:spTgt spid="11"/>
                                        </p:tgtEl>
                                        <p:attrNameLst>
                                          <p:attrName>r</p:attrName>
                                        </p:attrNameLst>
                                      </p:cBhvr>
                                    </p:animRot>
                                  </p:childTnLst>
                                </p:cTn>
                              </p:par>
                              <p:par>
                                <p:cTn id="286" presetID="8" presetClass="emph" presetSubtype="0" fill="hold" grpId="3" nodeType="withEffect">
                                  <p:stCondLst>
                                    <p:cond delay="0"/>
                                  </p:stCondLst>
                                  <p:childTnLst>
                                    <p:animRot by="-21600000">
                                      <p:cBhvr>
                                        <p:cTn id="287" dur="5000" fill="hold"/>
                                        <p:tgtEl>
                                          <p:spTgt spid="12"/>
                                        </p:tgtEl>
                                        <p:attrNameLst>
                                          <p:attrName>r</p:attrName>
                                        </p:attrNameLst>
                                      </p:cBhvr>
                                    </p:animRot>
                                  </p:childTnLst>
                                </p:cTn>
                              </p:par>
                              <p:par>
                                <p:cTn id="288" presetID="8" presetClass="emph" presetSubtype="0" fill="hold" grpId="3" nodeType="withEffect">
                                  <p:stCondLst>
                                    <p:cond delay="0"/>
                                  </p:stCondLst>
                                  <p:childTnLst>
                                    <p:animRot by="21600000">
                                      <p:cBhvr>
                                        <p:cTn id="289" dur="5000" fill="hold"/>
                                        <p:tgtEl>
                                          <p:spTgt spid="13"/>
                                        </p:tgtEl>
                                        <p:attrNameLst>
                                          <p:attrName>r</p:attrName>
                                        </p:attrNameLst>
                                      </p:cBhvr>
                                    </p:animRot>
                                  </p:childTnLst>
                                </p:cTn>
                              </p:par>
                              <p:par>
                                <p:cTn id="290" presetID="8" presetClass="emph" presetSubtype="0" fill="hold" grpId="3" nodeType="withEffect">
                                  <p:stCondLst>
                                    <p:cond delay="0"/>
                                  </p:stCondLst>
                                  <p:childTnLst>
                                    <p:animRot by="-21600000">
                                      <p:cBhvr>
                                        <p:cTn id="291" dur="5000" fill="hold"/>
                                        <p:tgtEl>
                                          <p:spTgt spid="14"/>
                                        </p:tgtEl>
                                        <p:attrNameLst>
                                          <p:attrName>r</p:attrName>
                                        </p:attrNameLst>
                                      </p:cBhvr>
                                    </p:animRot>
                                  </p:childTnLst>
                                </p:cTn>
                              </p:par>
                              <p:par>
                                <p:cTn id="292" presetID="8" presetClass="emph" presetSubtype="0" fill="hold" grpId="3" nodeType="withEffect">
                                  <p:stCondLst>
                                    <p:cond delay="0"/>
                                  </p:stCondLst>
                                  <p:childTnLst>
                                    <p:animRot by="21600000">
                                      <p:cBhvr>
                                        <p:cTn id="293" dur="5000" fill="hold"/>
                                        <p:tgtEl>
                                          <p:spTgt spid="15"/>
                                        </p:tgtEl>
                                        <p:attrNameLst>
                                          <p:attrName>r</p:attrName>
                                        </p:attrNameLst>
                                      </p:cBhvr>
                                    </p:animRot>
                                  </p:childTnLst>
                                </p:cTn>
                              </p:par>
                              <p:par>
                                <p:cTn id="294" presetID="8" presetClass="emph" presetSubtype="0" fill="hold" grpId="3" nodeType="withEffect">
                                  <p:stCondLst>
                                    <p:cond delay="0"/>
                                  </p:stCondLst>
                                  <p:childTnLst>
                                    <p:animRot by="-21600000">
                                      <p:cBhvr>
                                        <p:cTn id="295" dur="5000" fill="hold"/>
                                        <p:tgtEl>
                                          <p:spTgt spid="16"/>
                                        </p:tgtEl>
                                        <p:attrNameLst>
                                          <p:attrName>r</p:attrName>
                                        </p:attrNameLst>
                                      </p:cBhvr>
                                    </p:animRot>
                                  </p:childTnLst>
                                </p:cTn>
                              </p:par>
                              <p:par>
                                <p:cTn id="296" presetID="8" presetClass="emph" presetSubtype="0" fill="hold" grpId="3" nodeType="withEffect">
                                  <p:stCondLst>
                                    <p:cond delay="0"/>
                                  </p:stCondLst>
                                  <p:childTnLst>
                                    <p:animRot by="21600000">
                                      <p:cBhvr>
                                        <p:cTn id="297" dur="5000" fill="hold"/>
                                        <p:tgtEl>
                                          <p:spTgt spid="17"/>
                                        </p:tgtEl>
                                        <p:attrNameLst>
                                          <p:attrName>r</p:attrName>
                                        </p:attrNameLst>
                                      </p:cBhvr>
                                    </p:animRot>
                                  </p:childTnLst>
                                </p:cTn>
                              </p:par>
                              <p:par>
                                <p:cTn id="298" presetID="8" presetClass="emph" presetSubtype="0" fill="hold" grpId="3" nodeType="withEffect">
                                  <p:stCondLst>
                                    <p:cond delay="0"/>
                                  </p:stCondLst>
                                  <p:childTnLst>
                                    <p:animRot by="-21600000">
                                      <p:cBhvr>
                                        <p:cTn id="299" dur="5000" fill="hold"/>
                                        <p:tgtEl>
                                          <p:spTgt spid="18"/>
                                        </p:tgtEl>
                                        <p:attrNameLst>
                                          <p:attrName>r</p:attrName>
                                        </p:attrNameLst>
                                      </p:cBhvr>
                                    </p:animRot>
                                  </p:childTnLst>
                                </p:cTn>
                              </p:par>
                              <p:par>
                                <p:cTn id="300" presetID="8" presetClass="emph" presetSubtype="0" fill="hold" grpId="3" nodeType="withEffect">
                                  <p:stCondLst>
                                    <p:cond delay="0"/>
                                  </p:stCondLst>
                                  <p:childTnLst>
                                    <p:animRot by="21600000">
                                      <p:cBhvr>
                                        <p:cTn id="301" dur="5000" fill="hold"/>
                                        <p:tgtEl>
                                          <p:spTgt spid="19"/>
                                        </p:tgtEl>
                                        <p:attrNameLst>
                                          <p:attrName>r</p:attrName>
                                        </p:attrNameLst>
                                      </p:cBhvr>
                                    </p:animRot>
                                  </p:childTnLst>
                                </p:cTn>
                              </p:par>
                              <p:par>
                                <p:cTn id="302" presetID="8" presetClass="emph" presetSubtype="0" fill="hold" grpId="3" nodeType="withEffect">
                                  <p:stCondLst>
                                    <p:cond delay="0"/>
                                  </p:stCondLst>
                                  <p:childTnLst>
                                    <p:animRot by="-21600000">
                                      <p:cBhvr>
                                        <p:cTn id="303" dur="5000" fill="hold"/>
                                        <p:tgtEl>
                                          <p:spTgt spid="20"/>
                                        </p:tgtEl>
                                        <p:attrNameLst>
                                          <p:attrName>r</p:attrName>
                                        </p:attrNameLst>
                                      </p:cBhvr>
                                    </p:animRot>
                                  </p:childTnLst>
                                </p:cTn>
                              </p:par>
                              <p:par>
                                <p:cTn id="304" presetID="8" presetClass="emph" presetSubtype="0" fill="hold" grpId="3" nodeType="withEffect">
                                  <p:stCondLst>
                                    <p:cond delay="0"/>
                                  </p:stCondLst>
                                  <p:childTnLst>
                                    <p:animRot by="21600000">
                                      <p:cBhvr>
                                        <p:cTn id="305" dur="5000" fill="hold"/>
                                        <p:tgtEl>
                                          <p:spTgt spid="21"/>
                                        </p:tgtEl>
                                        <p:attrNameLst>
                                          <p:attrName>r</p:attrName>
                                        </p:attrNameLst>
                                      </p:cBhvr>
                                    </p:animRot>
                                  </p:childTnLst>
                                </p:cTn>
                              </p:par>
                              <p:par>
                                <p:cTn id="306" presetID="8" presetClass="emph" presetSubtype="0" fill="hold" grpId="3" nodeType="withEffect">
                                  <p:stCondLst>
                                    <p:cond delay="0"/>
                                  </p:stCondLst>
                                  <p:childTnLst>
                                    <p:animRot by="-21600000">
                                      <p:cBhvr>
                                        <p:cTn id="307" dur="5000" fill="hold"/>
                                        <p:tgtEl>
                                          <p:spTgt spid="22"/>
                                        </p:tgtEl>
                                        <p:attrNameLst>
                                          <p:attrName>r</p:attrName>
                                        </p:attrNameLst>
                                      </p:cBhvr>
                                    </p:animRot>
                                  </p:childTnLst>
                                </p:cTn>
                              </p:par>
                              <p:par>
                                <p:cTn id="308" presetID="8" presetClass="emph" presetSubtype="0" fill="hold" grpId="3" nodeType="withEffect">
                                  <p:stCondLst>
                                    <p:cond delay="0"/>
                                  </p:stCondLst>
                                  <p:childTnLst>
                                    <p:animRot by="21600000">
                                      <p:cBhvr>
                                        <p:cTn id="309" dur="5000" fill="hold"/>
                                        <p:tgtEl>
                                          <p:spTgt spid="23"/>
                                        </p:tgtEl>
                                        <p:attrNameLst>
                                          <p:attrName>r</p:attrName>
                                        </p:attrNameLst>
                                      </p:cBhvr>
                                    </p:animRot>
                                  </p:childTnLst>
                                </p:cTn>
                              </p:par>
                              <p:par>
                                <p:cTn id="310" presetID="8" presetClass="emph" presetSubtype="0" fill="hold" grpId="3" nodeType="withEffect">
                                  <p:stCondLst>
                                    <p:cond delay="0"/>
                                  </p:stCondLst>
                                  <p:childTnLst>
                                    <p:animRot by="-21600000">
                                      <p:cBhvr>
                                        <p:cTn id="311" dur="5000" fill="hold"/>
                                        <p:tgtEl>
                                          <p:spTgt spid="24"/>
                                        </p:tgtEl>
                                        <p:attrNameLst>
                                          <p:attrName>r</p:attrName>
                                        </p:attrNameLst>
                                      </p:cBhvr>
                                    </p:animRot>
                                  </p:childTnLst>
                                </p:cTn>
                              </p:par>
                              <p:par>
                                <p:cTn id="312" presetID="8" presetClass="emph" presetSubtype="0" fill="hold" grpId="3" nodeType="withEffect">
                                  <p:stCondLst>
                                    <p:cond delay="0"/>
                                  </p:stCondLst>
                                  <p:childTnLst>
                                    <p:animRot by="21600000">
                                      <p:cBhvr>
                                        <p:cTn id="313" dur="5000" fill="hold"/>
                                        <p:tgtEl>
                                          <p:spTgt spid="25"/>
                                        </p:tgtEl>
                                        <p:attrNameLst>
                                          <p:attrName>r</p:attrName>
                                        </p:attrNameLst>
                                      </p:cBhvr>
                                    </p:animRot>
                                  </p:childTnLst>
                                </p:cTn>
                              </p:par>
                              <p:par>
                                <p:cTn id="314" presetID="8" presetClass="emph" presetSubtype="0" fill="hold" grpId="3" nodeType="withEffect">
                                  <p:stCondLst>
                                    <p:cond delay="0"/>
                                  </p:stCondLst>
                                  <p:childTnLst>
                                    <p:animRot by="-21600000">
                                      <p:cBhvr>
                                        <p:cTn id="315" dur="5000" fill="hold"/>
                                        <p:tgtEl>
                                          <p:spTgt spid="26"/>
                                        </p:tgtEl>
                                        <p:attrNameLst>
                                          <p:attrName>r</p:attrName>
                                        </p:attrNameLst>
                                      </p:cBhvr>
                                    </p:animRot>
                                  </p:childTnLst>
                                </p:cTn>
                              </p:par>
                              <p:par>
                                <p:cTn id="316" presetID="8" presetClass="emph" presetSubtype="0" fill="hold" grpId="3" nodeType="withEffect">
                                  <p:stCondLst>
                                    <p:cond delay="0"/>
                                  </p:stCondLst>
                                  <p:childTnLst>
                                    <p:animRot by="21600000">
                                      <p:cBhvr>
                                        <p:cTn id="317" dur="5000" fill="hold"/>
                                        <p:tgtEl>
                                          <p:spTgt spid="27"/>
                                        </p:tgtEl>
                                        <p:attrNameLst>
                                          <p:attrName>r</p:attrName>
                                        </p:attrNameLst>
                                      </p:cBhvr>
                                    </p:animRot>
                                  </p:childTnLst>
                                </p:cTn>
                              </p:par>
                              <p:par>
                                <p:cTn id="318" presetID="8" presetClass="emph" presetSubtype="0" fill="hold" grpId="3" nodeType="withEffect">
                                  <p:stCondLst>
                                    <p:cond delay="0"/>
                                  </p:stCondLst>
                                  <p:childTnLst>
                                    <p:animRot by="-21600000">
                                      <p:cBhvr>
                                        <p:cTn id="319" dur="5000" fill="hold"/>
                                        <p:tgtEl>
                                          <p:spTgt spid="28"/>
                                        </p:tgtEl>
                                        <p:attrNameLst>
                                          <p:attrName>r</p:attrName>
                                        </p:attrNameLst>
                                      </p:cBhvr>
                                    </p:animRot>
                                  </p:childTnLst>
                                </p:cTn>
                              </p:par>
                              <p:par>
                                <p:cTn id="320" presetID="17" presetClass="entr" presetSubtype="1" fill="hold" nodeType="withEffect">
                                  <p:stCondLst>
                                    <p:cond delay="0"/>
                                  </p:stCondLst>
                                  <p:childTnLst>
                                    <p:set>
                                      <p:cBhvr>
                                        <p:cTn id="321" dur="1" fill="hold">
                                          <p:stCondLst>
                                            <p:cond delay="0"/>
                                          </p:stCondLst>
                                        </p:cTn>
                                        <p:tgtEl>
                                          <p:spTgt spid="2"/>
                                        </p:tgtEl>
                                        <p:attrNameLst>
                                          <p:attrName>style.visibility</p:attrName>
                                        </p:attrNameLst>
                                      </p:cBhvr>
                                      <p:to>
                                        <p:strVal val="visible"/>
                                      </p:to>
                                    </p:set>
                                    <p:anim calcmode="lin" valueType="num">
                                      <p:cBhvr>
                                        <p:cTn id="322" dur="5000" fill="hold"/>
                                        <p:tgtEl>
                                          <p:spTgt spid="2"/>
                                        </p:tgtEl>
                                        <p:attrNameLst>
                                          <p:attrName>ppt_x</p:attrName>
                                        </p:attrNameLst>
                                      </p:cBhvr>
                                      <p:tavLst>
                                        <p:tav tm="0">
                                          <p:val>
                                            <p:strVal val="#ppt_x"/>
                                          </p:val>
                                        </p:tav>
                                        <p:tav tm="100000">
                                          <p:val>
                                            <p:strVal val="#ppt_x"/>
                                          </p:val>
                                        </p:tav>
                                      </p:tavLst>
                                    </p:anim>
                                    <p:anim calcmode="lin" valueType="num">
                                      <p:cBhvr>
                                        <p:cTn id="323" dur="5000" fill="hold"/>
                                        <p:tgtEl>
                                          <p:spTgt spid="2"/>
                                        </p:tgtEl>
                                        <p:attrNameLst>
                                          <p:attrName>ppt_y</p:attrName>
                                        </p:attrNameLst>
                                      </p:cBhvr>
                                      <p:tavLst>
                                        <p:tav tm="0">
                                          <p:val>
                                            <p:strVal val="#ppt_y-#ppt_h/2"/>
                                          </p:val>
                                        </p:tav>
                                        <p:tav tm="100000">
                                          <p:val>
                                            <p:strVal val="#ppt_y"/>
                                          </p:val>
                                        </p:tav>
                                      </p:tavLst>
                                    </p:anim>
                                    <p:anim calcmode="lin" valueType="num">
                                      <p:cBhvr>
                                        <p:cTn id="324" dur="5000" fill="hold"/>
                                        <p:tgtEl>
                                          <p:spTgt spid="2"/>
                                        </p:tgtEl>
                                        <p:attrNameLst>
                                          <p:attrName>ppt_w</p:attrName>
                                        </p:attrNameLst>
                                      </p:cBhvr>
                                      <p:tavLst>
                                        <p:tav tm="0">
                                          <p:val>
                                            <p:strVal val="#ppt_w"/>
                                          </p:val>
                                        </p:tav>
                                        <p:tav tm="100000">
                                          <p:val>
                                            <p:strVal val="#ppt_w"/>
                                          </p:val>
                                        </p:tav>
                                      </p:tavLst>
                                    </p:anim>
                                    <p:anim calcmode="lin" valueType="num">
                                      <p:cBhvr>
                                        <p:cTn id="325" dur="5000" fill="hold"/>
                                        <p:tgtEl>
                                          <p:spTgt spid="2"/>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P spid="3" grpId="2" animBg="1"/>
      <p:bldP spid="3" grpId="3" animBg="1"/>
      <p:bldP spid="4" grpId="0" animBg="1"/>
      <p:bldP spid="4" grpId="1" animBg="1"/>
      <p:bldP spid="4" grpId="2" animBg="1"/>
      <p:bldP spid="4" grpId="3" animBg="1"/>
      <p:bldP spid="5" grpId="0" animBg="1"/>
      <p:bldP spid="5" grpId="1" animBg="1"/>
      <p:bldP spid="5" grpId="2" animBg="1"/>
      <p:bldP spid="5" grpId="3" animBg="1"/>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9" grpId="0" animBg="1"/>
      <p:bldP spid="9" grpId="1" animBg="1"/>
      <p:bldP spid="9" grpId="2" animBg="1"/>
      <p:bldP spid="9" grpId="3" animBg="1"/>
      <p:bldP spid="10" grpId="0" animBg="1"/>
      <p:bldP spid="10" grpId="1" animBg="1"/>
      <p:bldP spid="10" grpId="2" animBg="1"/>
      <p:bldP spid="10" grpId="3" animBg="1"/>
      <p:bldP spid="11" grpId="0" animBg="1"/>
      <p:bldP spid="11" grpId="1" animBg="1"/>
      <p:bldP spid="11" grpId="2" animBg="1"/>
      <p:bldP spid="11" grpId="3" animBg="1"/>
      <p:bldP spid="12" grpId="0" animBg="1"/>
      <p:bldP spid="12" grpId="1" animBg="1"/>
      <p:bldP spid="12" grpId="2" animBg="1"/>
      <p:bldP spid="12" grpId="3" animBg="1"/>
      <p:bldP spid="13" grpId="0" animBg="1"/>
      <p:bldP spid="13" grpId="1" animBg="1"/>
      <p:bldP spid="13" grpId="2" animBg="1"/>
      <p:bldP spid="13" grpId="3" animBg="1"/>
      <p:bldP spid="14" grpId="0" animBg="1"/>
      <p:bldP spid="14" grpId="1" animBg="1"/>
      <p:bldP spid="14" grpId="2" animBg="1"/>
      <p:bldP spid="14" grpId="3" animBg="1"/>
      <p:bldP spid="15" grpId="0" animBg="1"/>
      <p:bldP spid="15" grpId="1" animBg="1"/>
      <p:bldP spid="15" grpId="2" animBg="1"/>
      <p:bldP spid="15" grpId="3" animBg="1"/>
      <p:bldP spid="16" grpId="0" animBg="1"/>
      <p:bldP spid="16" grpId="1" animBg="1"/>
      <p:bldP spid="16" grpId="2" animBg="1"/>
      <p:bldP spid="16" grpId="3"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20" grpId="0" animBg="1"/>
      <p:bldP spid="20" grpId="1" animBg="1"/>
      <p:bldP spid="20" grpId="2" animBg="1"/>
      <p:bldP spid="20" grpId="3" animBg="1"/>
      <p:bldP spid="21" grpId="0" animBg="1"/>
      <p:bldP spid="21" grpId="1" animBg="1"/>
      <p:bldP spid="21" grpId="2" animBg="1"/>
      <p:bldP spid="21" grpId="3" animBg="1"/>
      <p:bldP spid="22" grpId="0" animBg="1"/>
      <p:bldP spid="22" grpId="1" animBg="1"/>
      <p:bldP spid="22" grpId="2" animBg="1"/>
      <p:bldP spid="22" grpId="3" animBg="1"/>
      <p:bldP spid="23" grpId="0" animBg="1"/>
      <p:bldP spid="23" grpId="1" animBg="1"/>
      <p:bldP spid="23" grpId="2" animBg="1"/>
      <p:bldP spid="23" grpId="3" animBg="1"/>
      <p:bldP spid="24" grpId="0" animBg="1"/>
      <p:bldP spid="24" grpId="1" animBg="1"/>
      <p:bldP spid="24" grpId="2" animBg="1"/>
      <p:bldP spid="24" grpId="3" animBg="1"/>
      <p:bldP spid="25" grpId="0" animBg="1"/>
      <p:bldP spid="25" grpId="1" animBg="1"/>
      <p:bldP spid="25" grpId="2" animBg="1"/>
      <p:bldP spid="25" grpId="3" animBg="1"/>
      <p:bldP spid="26" grpId="0" animBg="1"/>
      <p:bldP spid="26" grpId="1" animBg="1"/>
      <p:bldP spid="26" grpId="2" animBg="1"/>
      <p:bldP spid="26" grpId="3" animBg="1"/>
      <p:bldP spid="27" grpId="0" animBg="1"/>
      <p:bldP spid="27" grpId="1" animBg="1"/>
      <p:bldP spid="27" grpId="2" animBg="1"/>
      <p:bldP spid="27" grpId="3" animBg="1"/>
      <p:bldP spid="28" grpId="0" animBg="1"/>
      <p:bldP spid="28" grpId="1" animBg="1"/>
      <p:bldP spid="28" grpId="2" animBg="1"/>
      <p:bldP spid="28" grpId="3" animBg="1"/>
      <p:bldP spid="29" grpId="0" animBg="1"/>
    </p:bld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1 Imagen" descr="1280px-Open_Make_Up_For_Ever_2013_-_Sona_Bernardova_-_Alzbeta_Dufkova_-_08.jpg"/>
          <p:cNvPicPr>
            <a:picLocks noGrp="1" noChangeAspect="1"/>
          </p:cNvPicPr>
          <p:nvPr isPhoto="1"/>
        </p:nvPicPr>
        <p:blipFill>
          <a:blip r:embed="rId2">
            <a:lum/>
          </a:blip>
          <a:stretch>
            <a:fillRect/>
          </a:stretch>
        </p:blipFill>
        <p:spPr>
          <a:xfrm>
            <a:off x="0" y="0"/>
            <a:ext cx="9144000" cy="5143500"/>
          </a:xfrm>
          <a:prstGeom prst="rect">
            <a:avLst/>
          </a:prstGeom>
          <a:noFill/>
          <a:ln>
            <a:noFill/>
          </a:ln>
        </p:spPr>
      </p:pic>
      <p:sp>
        <p:nvSpPr>
          <p:cNvPr id="4" name="3 Rectángulo"/>
          <p:cNvSpPr/>
          <p:nvPr/>
        </p:nvSpPr>
        <p:spPr>
          <a:xfrm rot="2096237">
            <a:off x="-118782" y="429844"/>
            <a:ext cx="1536524" cy="112349"/>
          </a:xfrm>
          <a:prstGeom prst="rect">
            <a:avLst/>
          </a:prstGeom>
          <a:blipFill dpi="0" rotWithShape="1">
            <a:blip r:embed="rId3">
              <a:duotone>
                <a:schemeClr val="accent1">
                  <a:shade val="45000"/>
                  <a:satMod val="135000"/>
                </a:schemeClr>
                <a:prstClr val="white"/>
              </a:duotone>
              <a:lum contrast="40000"/>
            </a:blip>
            <a:srcRect/>
            <a:tile tx="0" ty="0" sx="100000" sy="100000" flip="none" algn="tl"/>
          </a:blip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Rectángulo"/>
          <p:cNvSpPr/>
          <p:nvPr/>
        </p:nvSpPr>
        <p:spPr>
          <a:xfrm rot="19845283">
            <a:off x="-74613" y="1226489"/>
            <a:ext cx="1536524" cy="95435"/>
          </a:xfrm>
          <a:prstGeom prst="rect">
            <a:avLst/>
          </a:prstGeom>
          <a:blipFill dpi="0" rotWithShape="1">
            <a:blip r:embed="rId3">
              <a:duotone>
                <a:schemeClr val="accent1">
                  <a:shade val="45000"/>
                  <a:satMod val="135000"/>
                </a:schemeClr>
                <a:prstClr val="white"/>
              </a:duotone>
              <a:lum contrast="40000"/>
            </a:blip>
            <a:srcRect/>
            <a:tile tx="0" ty="0" sx="100000" sy="100000" flip="none" algn="tl"/>
          </a:blip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Rectángulo"/>
          <p:cNvSpPr/>
          <p:nvPr/>
        </p:nvSpPr>
        <p:spPr>
          <a:xfrm rot="2096237">
            <a:off x="-118783" y="2144357"/>
            <a:ext cx="1536524" cy="112349"/>
          </a:xfrm>
          <a:prstGeom prst="rect">
            <a:avLst/>
          </a:prstGeom>
          <a:blipFill dpi="0" rotWithShape="1">
            <a:blip r:embed="rId3">
              <a:duotone>
                <a:schemeClr val="accent1">
                  <a:shade val="45000"/>
                  <a:satMod val="135000"/>
                </a:schemeClr>
                <a:prstClr val="white"/>
              </a:duotone>
              <a:lum contrast="40000"/>
            </a:blip>
            <a:srcRect/>
            <a:tile tx="0" ty="0" sx="100000" sy="100000" flip="none" algn="tl"/>
          </a:blip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Rectángulo"/>
          <p:cNvSpPr/>
          <p:nvPr/>
        </p:nvSpPr>
        <p:spPr>
          <a:xfrm rot="19845283">
            <a:off x="-74614" y="2941002"/>
            <a:ext cx="1536524" cy="95435"/>
          </a:xfrm>
          <a:prstGeom prst="rect">
            <a:avLst/>
          </a:prstGeom>
          <a:blipFill dpi="0" rotWithShape="1">
            <a:blip r:embed="rId3">
              <a:duotone>
                <a:schemeClr val="accent1">
                  <a:shade val="45000"/>
                  <a:satMod val="135000"/>
                </a:schemeClr>
                <a:prstClr val="white"/>
              </a:duotone>
              <a:lum contrast="40000"/>
            </a:blip>
            <a:srcRect/>
            <a:tile tx="0" ty="0" sx="100000" sy="100000" flip="none" algn="tl"/>
          </a:blip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Rectángulo"/>
          <p:cNvSpPr/>
          <p:nvPr/>
        </p:nvSpPr>
        <p:spPr>
          <a:xfrm rot="2096237">
            <a:off x="-106286" y="3882168"/>
            <a:ext cx="1536524" cy="112349"/>
          </a:xfrm>
          <a:prstGeom prst="rect">
            <a:avLst/>
          </a:prstGeom>
          <a:blipFill dpi="0" rotWithShape="1">
            <a:blip r:embed="rId3">
              <a:duotone>
                <a:schemeClr val="accent1">
                  <a:shade val="45000"/>
                  <a:satMod val="135000"/>
                </a:schemeClr>
                <a:prstClr val="white"/>
              </a:duotone>
              <a:lum contrast="40000"/>
            </a:blip>
            <a:srcRect/>
            <a:tile tx="0" ty="0" sx="100000" sy="100000" flip="none" algn="tl"/>
          </a:blip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Rectángulo"/>
          <p:cNvSpPr/>
          <p:nvPr/>
        </p:nvSpPr>
        <p:spPr>
          <a:xfrm rot="19845283">
            <a:off x="-62117" y="4678813"/>
            <a:ext cx="1536524" cy="95435"/>
          </a:xfrm>
          <a:prstGeom prst="rect">
            <a:avLst/>
          </a:prstGeom>
          <a:blipFill dpi="0" rotWithShape="1">
            <a:blip r:embed="rId3">
              <a:duotone>
                <a:schemeClr val="accent1">
                  <a:shade val="45000"/>
                  <a:satMod val="135000"/>
                </a:schemeClr>
                <a:prstClr val="white"/>
              </a:duotone>
              <a:lum contrast="40000"/>
            </a:blip>
            <a:srcRect/>
            <a:tile tx="0" ty="0" sx="100000" sy="100000" flip="none" algn="tl"/>
          </a:blip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Rectángulo"/>
          <p:cNvSpPr/>
          <p:nvPr/>
        </p:nvSpPr>
        <p:spPr>
          <a:xfrm rot="2096237">
            <a:off x="7713762" y="4601308"/>
            <a:ext cx="1536524" cy="112349"/>
          </a:xfrm>
          <a:prstGeom prst="rect">
            <a:avLst/>
          </a:prstGeom>
          <a:blipFill dpi="0" rotWithShape="1">
            <a:blip r:embed="rId3">
              <a:duotone>
                <a:schemeClr val="accent1">
                  <a:shade val="45000"/>
                  <a:satMod val="135000"/>
                </a:schemeClr>
                <a:prstClr val="white"/>
              </a:duotone>
              <a:lum contrast="40000"/>
            </a:blip>
            <a:srcRect/>
            <a:tile tx="0" ty="0" sx="100000" sy="100000" flip="none" algn="tl"/>
          </a:blip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Rectángulo"/>
          <p:cNvSpPr/>
          <p:nvPr/>
        </p:nvSpPr>
        <p:spPr>
          <a:xfrm rot="19845283">
            <a:off x="7682090" y="3798257"/>
            <a:ext cx="1536524" cy="95435"/>
          </a:xfrm>
          <a:prstGeom prst="rect">
            <a:avLst/>
          </a:prstGeom>
          <a:blipFill dpi="0" rotWithShape="1">
            <a:blip r:embed="rId3">
              <a:duotone>
                <a:schemeClr val="accent1">
                  <a:shade val="45000"/>
                  <a:satMod val="135000"/>
                </a:schemeClr>
                <a:prstClr val="white"/>
              </a:duotone>
              <a:lum contrast="40000"/>
            </a:blip>
            <a:srcRect/>
            <a:tile tx="0" ty="0" sx="100000" sy="100000" flip="none" algn="tl"/>
          </a:blip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Rectángulo"/>
          <p:cNvSpPr/>
          <p:nvPr/>
        </p:nvSpPr>
        <p:spPr>
          <a:xfrm rot="2096237">
            <a:off x="7713761" y="1172303"/>
            <a:ext cx="1536524" cy="112349"/>
          </a:xfrm>
          <a:prstGeom prst="rect">
            <a:avLst/>
          </a:prstGeom>
          <a:blipFill dpi="0" rotWithShape="1">
            <a:blip r:embed="rId3">
              <a:duotone>
                <a:schemeClr val="accent1">
                  <a:shade val="45000"/>
                  <a:satMod val="135000"/>
                </a:schemeClr>
                <a:prstClr val="white"/>
              </a:duotone>
              <a:lum contrast="40000"/>
            </a:blip>
            <a:srcRect/>
            <a:tile tx="0" ty="0" sx="100000" sy="100000" flip="none" algn="tl"/>
          </a:blip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Rectángulo"/>
          <p:cNvSpPr/>
          <p:nvPr/>
        </p:nvSpPr>
        <p:spPr>
          <a:xfrm rot="19845283">
            <a:off x="7682089" y="369252"/>
            <a:ext cx="1536524" cy="95435"/>
          </a:xfrm>
          <a:prstGeom prst="rect">
            <a:avLst/>
          </a:prstGeom>
          <a:blipFill dpi="0" rotWithShape="1">
            <a:blip r:embed="rId3">
              <a:duotone>
                <a:schemeClr val="accent1">
                  <a:shade val="45000"/>
                  <a:satMod val="135000"/>
                </a:schemeClr>
                <a:prstClr val="white"/>
              </a:duotone>
              <a:lum contrast="40000"/>
            </a:blip>
            <a:srcRect/>
            <a:tile tx="0" ty="0" sx="100000" sy="100000" flip="none" algn="tl"/>
          </a:blip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Rectángulo"/>
          <p:cNvSpPr/>
          <p:nvPr/>
        </p:nvSpPr>
        <p:spPr>
          <a:xfrm rot="2096237">
            <a:off x="7713762" y="2886796"/>
            <a:ext cx="1536524" cy="112349"/>
          </a:xfrm>
          <a:prstGeom prst="rect">
            <a:avLst/>
          </a:prstGeom>
          <a:blipFill dpi="0" rotWithShape="1">
            <a:blip r:embed="rId3">
              <a:duotone>
                <a:schemeClr val="accent1">
                  <a:shade val="45000"/>
                  <a:satMod val="135000"/>
                </a:schemeClr>
                <a:prstClr val="white"/>
              </a:duotone>
              <a:lum contrast="40000"/>
            </a:blip>
            <a:srcRect/>
            <a:tile tx="0" ty="0" sx="100000" sy="100000" flip="none" algn="tl"/>
          </a:blip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Rectángulo"/>
          <p:cNvSpPr/>
          <p:nvPr/>
        </p:nvSpPr>
        <p:spPr>
          <a:xfrm rot="19845283">
            <a:off x="7682090" y="2083745"/>
            <a:ext cx="1536524" cy="95435"/>
          </a:xfrm>
          <a:prstGeom prst="rect">
            <a:avLst/>
          </a:prstGeom>
          <a:blipFill dpi="0" rotWithShape="1">
            <a:blip r:embed="rId3">
              <a:duotone>
                <a:schemeClr val="accent1">
                  <a:shade val="45000"/>
                  <a:satMod val="135000"/>
                </a:schemeClr>
                <a:prstClr val="white"/>
              </a:duotone>
              <a:lum contrast="40000"/>
            </a:blip>
            <a:srcRect/>
            <a:tile tx="0" ty="0" sx="100000" sy="100000" flip="none" algn="tl"/>
          </a:blip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Rectángulo"/>
          <p:cNvSpPr/>
          <p:nvPr/>
        </p:nvSpPr>
        <p:spPr>
          <a:xfrm rot="2096237">
            <a:off x="952756" y="429844"/>
            <a:ext cx="1536524" cy="112349"/>
          </a:xfrm>
          <a:prstGeom prst="rect">
            <a:avLst/>
          </a:prstGeom>
          <a:blipFill dpi="0" rotWithShape="1">
            <a:blip r:embed="rId3">
              <a:duotone>
                <a:schemeClr val="accent1">
                  <a:shade val="45000"/>
                  <a:satMod val="135000"/>
                </a:schemeClr>
                <a:prstClr val="white"/>
              </a:duotone>
              <a:lum contrast="40000"/>
            </a:blip>
            <a:srcRect/>
            <a:tile tx="0" ty="0" sx="100000" sy="100000" flip="none" algn="tl"/>
          </a:blip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Rectángulo"/>
          <p:cNvSpPr/>
          <p:nvPr/>
        </p:nvSpPr>
        <p:spPr>
          <a:xfrm rot="19845283">
            <a:off x="996925" y="1226489"/>
            <a:ext cx="1536524" cy="95435"/>
          </a:xfrm>
          <a:prstGeom prst="rect">
            <a:avLst/>
          </a:prstGeom>
          <a:blipFill dpi="0" rotWithShape="1">
            <a:blip r:embed="rId3">
              <a:duotone>
                <a:schemeClr val="accent1">
                  <a:shade val="45000"/>
                  <a:satMod val="135000"/>
                </a:schemeClr>
                <a:prstClr val="white"/>
              </a:duotone>
              <a:lum contrast="40000"/>
            </a:blip>
            <a:srcRect/>
            <a:tile tx="0" ty="0" sx="100000" sy="100000" flip="none" algn="tl"/>
          </a:blip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Rectángulo"/>
          <p:cNvSpPr/>
          <p:nvPr/>
        </p:nvSpPr>
        <p:spPr>
          <a:xfrm rot="2096237">
            <a:off x="952755" y="2144357"/>
            <a:ext cx="1536524" cy="112349"/>
          </a:xfrm>
          <a:prstGeom prst="rect">
            <a:avLst/>
          </a:prstGeom>
          <a:blipFill dpi="0" rotWithShape="1">
            <a:blip r:embed="rId3">
              <a:duotone>
                <a:schemeClr val="accent1">
                  <a:shade val="45000"/>
                  <a:satMod val="135000"/>
                </a:schemeClr>
                <a:prstClr val="white"/>
              </a:duotone>
              <a:lum contrast="40000"/>
            </a:blip>
            <a:srcRect/>
            <a:tile tx="0" ty="0" sx="100000" sy="100000" flip="none" algn="tl"/>
          </a:blip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Rectángulo"/>
          <p:cNvSpPr/>
          <p:nvPr/>
        </p:nvSpPr>
        <p:spPr>
          <a:xfrm rot="19845283">
            <a:off x="996924" y="2941002"/>
            <a:ext cx="1536524" cy="95435"/>
          </a:xfrm>
          <a:prstGeom prst="rect">
            <a:avLst/>
          </a:prstGeom>
          <a:blipFill dpi="0" rotWithShape="1">
            <a:blip r:embed="rId3">
              <a:duotone>
                <a:schemeClr val="accent1">
                  <a:shade val="45000"/>
                  <a:satMod val="135000"/>
                </a:schemeClr>
                <a:prstClr val="white"/>
              </a:duotone>
              <a:lum contrast="40000"/>
            </a:blip>
            <a:srcRect/>
            <a:tile tx="0" ty="0" sx="100000" sy="100000" flip="none" algn="tl"/>
          </a:blip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Rectángulo"/>
          <p:cNvSpPr/>
          <p:nvPr/>
        </p:nvSpPr>
        <p:spPr>
          <a:xfrm rot="2096237">
            <a:off x="965252" y="3882168"/>
            <a:ext cx="1536524" cy="112349"/>
          </a:xfrm>
          <a:prstGeom prst="rect">
            <a:avLst/>
          </a:prstGeom>
          <a:blipFill dpi="0" rotWithShape="1">
            <a:blip r:embed="rId3">
              <a:duotone>
                <a:schemeClr val="accent1">
                  <a:shade val="45000"/>
                  <a:satMod val="135000"/>
                </a:schemeClr>
                <a:prstClr val="white"/>
              </a:duotone>
              <a:lum contrast="40000"/>
            </a:blip>
            <a:srcRect/>
            <a:tile tx="0" ty="0" sx="100000" sy="100000" flip="none" algn="tl"/>
          </a:blip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Rectángulo"/>
          <p:cNvSpPr/>
          <p:nvPr/>
        </p:nvSpPr>
        <p:spPr>
          <a:xfrm rot="19845283">
            <a:off x="1009421" y="4678813"/>
            <a:ext cx="1536524" cy="95435"/>
          </a:xfrm>
          <a:prstGeom prst="rect">
            <a:avLst/>
          </a:prstGeom>
          <a:blipFill dpi="0" rotWithShape="1">
            <a:blip r:embed="rId3">
              <a:duotone>
                <a:schemeClr val="accent1">
                  <a:shade val="45000"/>
                  <a:satMod val="135000"/>
                </a:schemeClr>
                <a:prstClr val="white"/>
              </a:duotone>
              <a:lum contrast="40000"/>
            </a:blip>
            <a:srcRect/>
            <a:tile tx="0" ty="0" sx="100000" sy="100000" flip="none" algn="tl"/>
          </a:blip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Rectángulo"/>
          <p:cNvSpPr/>
          <p:nvPr/>
        </p:nvSpPr>
        <p:spPr>
          <a:xfrm rot="2096237">
            <a:off x="6537415" y="4601307"/>
            <a:ext cx="1536524" cy="112349"/>
          </a:xfrm>
          <a:prstGeom prst="rect">
            <a:avLst/>
          </a:prstGeom>
          <a:blipFill dpi="0" rotWithShape="1">
            <a:blip r:embed="rId3">
              <a:duotone>
                <a:schemeClr val="accent1">
                  <a:shade val="45000"/>
                  <a:satMod val="135000"/>
                </a:schemeClr>
                <a:prstClr val="white"/>
              </a:duotone>
              <a:lum contrast="40000"/>
            </a:blip>
            <a:srcRect/>
            <a:tile tx="0" ty="0" sx="100000" sy="100000" flip="none" algn="tl"/>
          </a:blip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Rectángulo"/>
          <p:cNvSpPr/>
          <p:nvPr/>
        </p:nvSpPr>
        <p:spPr>
          <a:xfrm rot="19845283">
            <a:off x="6505743" y="3798256"/>
            <a:ext cx="1536524" cy="95435"/>
          </a:xfrm>
          <a:prstGeom prst="rect">
            <a:avLst/>
          </a:prstGeom>
          <a:blipFill dpi="0" rotWithShape="1">
            <a:blip r:embed="rId3">
              <a:duotone>
                <a:schemeClr val="accent1">
                  <a:shade val="45000"/>
                  <a:satMod val="135000"/>
                </a:schemeClr>
                <a:prstClr val="white"/>
              </a:duotone>
              <a:lum contrast="40000"/>
            </a:blip>
            <a:srcRect/>
            <a:tile tx="0" ty="0" sx="100000" sy="100000" flip="none" algn="tl"/>
          </a:blip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Rectángulo"/>
          <p:cNvSpPr/>
          <p:nvPr/>
        </p:nvSpPr>
        <p:spPr>
          <a:xfrm rot="2096237">
            <a:off x="6537414" y="1172302"/>
            <a:ext cx="1536524" cy="112349"/>
          </a:xfrm>
          <a:prstGeom prst="rect">
            <a:avLst/>
          </a:prstGeom>
          <a:blipFill dpi="0" rotWithShape="1">
            <a:blip r:embed="rId3">
              <a:duotone>
                <a:schemeClr val="accent1">
                  <a:shade val="45000"/>
                  <a:satMod val="135000"/>
                </a:schemeClr>
                <a:prstClr val="white"/>
              </a:duotone>
              <a:lum contrast="40000"/>
            </a:blip>
            <a:srcRect/>
            <a:tile tx="0" ty="0" sx="100000" sy="100000" flip="none" algn="tl"/>
          </a:blip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Rectángulo"/>
          <p:cNvSpPr/>
          <p:nvPr/>
        </p:nvSpPr>
        <p:spPr>
          <a:xfrm rot="19845283">
            <a:off x="6505742" y="369251"/>
            <a:ext cx="1536524" cy="95435"/>
          </a:xfrm>
          <a:prstGeom prst="rect">
            <a:avLst/>
          </a:prstGeom>
          <a:blipFill dpi="0" rotWithShape="1">
            <a:blip r:embed="rId3">
              <a:duotone>
                <a:schemeClr val="accent1">
                  <a:shade val="45000"/>
                  <a:satMod val="135000"/>
                </a:schemeClr>
                <a:prstClr val="white"/>
              </a:duotone>
              <a:lum contrast="40000"/>
            </a:blip>
            <a:srcRect/>
            <a:tile tx="0" ty="0" sx="100000" sy="100000" flip="none" algn="tl"/>
          </a:blip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Rectángulo"/>
          <p:cNvSpPr/>
          <p:nvPr/>
        </p:nvSpPr>
        <p:spPr>
          <a:xfrm rot="2096237">
            <a:off x="6537415" y="2886795"/>
            <a:ext cx="1536524" cy="112349"/>
          </a:xfrm>
          <a:prstGeom prst="rect">
            <a:avLst/>
          </a:prstGeom>
          <a:blipFill dpi="0" rotWithShape="1">
            <a:blip r:embed="rId3">
              <a:duotone>
                <a:schemeClr val="accent1">
                  <a:shade val="45000"/>
                  <a:satMod val="135000"/>
                </a:schemeClr>
                <a:prstClr val="white"/>
              </a:duotone>
              <a:lum contrast="40000"/>
            </a:blip>
            <a:srcRect/>
            <a:tile tx="0" ty="0" sx="100000" sy="100000" flip="none" algn="tl"/>
          </a:blip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Rectángulo"/>
          <p:cNvSpPr/>
          <p:nvPr/>
        </p:nvSpPr>
        <p:spPr>
          <a:xfrm rot="19845283">
            <a:off x="6505743" y="2083744"/>
            <a:ext cx="1536524" cy="95435"/>
          </a:xfrm>
          <a:prstGeom prst="rect">
            <a:avLst/>
          </a:prstGeom>
          <a:blipFill dpi="0" rotWithShape="1">
            <a:blip r:embed="rId3">
              <a:duotone>
                <a:schemeClr val="accent1">
                  <a:shade val="45000"/>
                  <a:satMod val="135000"/>
                </a:schemeClr>
                <a:prstClr val="white"/>
              </a:duotone>
              <a:lum contrast="40000"/>
            </a:blip>
            <a:srcRect/>
            <a:tile tx="0" ty="0" sx="100000" sy="100000" flip="none" algn="tl"/>
          </a:blip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Rectángulo"/>
          <p:cNvSpPr/>
          <p:nvPr/>
        </p:nvSpPr>
        <p:spPr>
          <a:xfrm rot="2096237">
            <a:off x="5251531" y="4601307"/>
            <a:ext cx="1536524" cy="112349"/>
          </a:xfrm>
          <a:prstGeom prst="rect">
            <a:avLst/>
          </a:prstGeom>
          <a:blipFill dpi="0" rotWithShape="1">
            <a:blip r:embed="rId3">
              <a:duotone>
                <a:schemeClr val="accent1">
                  <a:shade val="45000"/>
                  <a:satMod val="135000"/>
                </a:schemeClr>
                <a:prstClr val="white"/>
              </a:duotone>
              <a:lum contrast="40000"/>
            </a:blip>
            <a:srcRect/>
            <a:tile tx="0" ty="0" sx="100000" sy="100000" flip="none" algn="tl"/>
          </a:blip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Rectángulo"/>
          <p:cNvSpPr/>
          <p:nvPr/>
        </p:nvSpPr>
        <p:spPr>
          <a:xfrm rot="19845283">
            <a:off x="5219859" y="3798256"/>
            <a:ext cx="1536524" cy="95435"/>
          </a:xfrm>
          <a:prstGeom prst="rect">
            <a:avLst/>
          </a:prstGeom>
          <a:blipFill dpi="0" rotWithShape="1">
            <a:blip r:embed="rId3">
              <a:duotone>
                <a:schemeClr val="accent1">
                  <a:shade val="45000"/>
                  <a:satMod val="135000"/>
                </a:schemeClr>
                <a:prstClr val="white"/>
              </a:duotone>
              <a:lum contrast="40000"/>
            </a:blip>
            <a:srcRect/>
            <a:tile tx="0" ty="0" sx="100000" sy="100000" flip="none" algn="tl"/>
          </a:blip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Rectángulo"/>
          <p:cNvSpPr/>
          <p:nvPr/>
        </p:nvSpPr>
        <p:spPr>
          <a:xfrm rot="2096237">
            <a:off x="5251530" y="1172302"/>
            <a:ext cx="1536524" cy="112349"/>
          </a:xfrm>
          <a:prstGeom prst="rect">
            <a:avLst/>
          </a:prstGeom>
          <a:blipFill dpi="0" rotWithShape="1">
            <a:blip r:embed="rId3">
              <a:duotone>
                <a:schemeClr val="accent1">
                  <a:shade val="45000"/>
                  <a:satMod val="135000"/>
                </a:schemeClr>
                <a:prstClr val="white"/>
              </a:duotone>
              <a:lum contrast="40000"/>
            </a:blip>
            <a:srcRect/>
            <a:tile tx="0" ty="0" sx="100000" sy="100000" flip="none" algn="tl"/>
          </a:blip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Rectángulo"/>
          <p:cNvSpPr/>
          <p:nvPr/>
        </p:nvSpPr>
        <p:spPr>
          <a:xfrm rot="19845283">
            <a:off x="5219858" y="369251"/>
            <a:ext cx="1536524" cy="95435"/>
          </a:xfrm>
          <a:prstGeom prst="rect">
            <a:avLst/>
          </a:prstGeom>
          <a:blipFill dpi="0" rotWithShape="1">
            <a:blip r:embed="rId3">
              <a:duotone>
                <a:schemeClr val="accent1">
                  <a:shade val="45000"/>
                  <a:satMod val="135000"/>
                </a:schemeClr>
                <a:prstClr val="white"/>
              </a:duotone>
              <a:lum contrast="40000"/>
            </a:blip>
            <a:srcRect/>
            <a:tile tx="0" ty="0" sx="100000" sy="100000" flip="none" algn="tl"/>
          </a:blip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Rectángulo"/>
          <p:cNvSpPr/>
          <p:nvPr/>
        </p:nvSpPr>
        <p:spPr>
          <a:xfrm rot="2096237">
            <a:off x="5251531" y="2886795"/>
            <a:ext cx="1536524" cy="112349"/>
          </a:xfrm>
          <a:prstGeom prst="rect">
            <a:avLst/>
          </a:prstGeom>
          <a:blipFill dpi="0" rotWithShape="1">
            <a:blip r:embed="rId3">
              <a:duotone>
                <a:schemeClr val="accent1">
                  <a:shade val="45000"/>
                  <a:satMod val="135000"/>
                </a:schemeClr>
                <a:prstClr val="white"/>
              </a:duotone>
              <a:lum contrast="40000"/>
            </a:blip>
            <a:srcRect/>
            <a:tile tx="0" ty="0" sx="100000" sy="100000" flip="none" algn="tl"/>
          </a:blip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Rectángulo"/>
          <p:cNvSpPr/>
          <p:nvPr/>
        </p:nvSpPr>
        <p:spPr>
          <a:xfrm rot="19845283">
            <a:off x="5219859" y="2083744"/>
            <a:ext cx="1536524" cy="95435"/>
          </a:xfrm>
          <a:prstGeom prst="rect">
            <a:avLst/>
          </a:prstGeom>
          <a:blipFill dpi="0" rotWithShape="1">
            <a:blip r:embed="rId3">
              <a:duotone>
                <a:schemeClr val="accent1">
                  <a:shade val="45000"/>
                  <a:satMod val="135000"/>
                </a:schemeClr>
                <a:prstClr val="white"/>
              </a:duotone>
              <a:lum contrast="40000"/>
            </a:blip>
            <a:srcRect/>
            <a:tile tx="0" ty="0" sx="100000" sy="100000" flip="none" algn="tl"/>
          </a:blip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Rectángulo"/>
          <p:cNvSpPr/>
          <p:nvPr/>
        </p:nvSpPr>
        <p:spPr>
          <a:xfrm rot="2096237">
            <a:off x="2452953" y="429844"/>
            <a:ext cx="1536524" cy="112349"/>
          </a:xfrm>
          <a:prstGeom prst="rect">
            <a:avLst/>
          </a:prstGeom>
          <a:blipFill dpi="0" rotWithShape="1">
            <a:blip r:embed="rId3">
              <a:duotone>
                <a:schemeClr val="accent1">
                  <a:shade val="45000"/>
                  <a:satMod val="135000"/>
                </a:schemeClr>
                <a:prstClr val="white"/>
              </a:duotone>
              <a:lum contrast="40000"/>
            </a:blip>
            <a:srcRect/>
            <a:tile tx="0" ty="0" sx="100000" sy="100000" flip="none" algn="tl"/>
          </a:blip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Rectángulo"/>
          <p:cNvSpPr/>
          <p:nvPr/>
        </p:nvSpPr>
        <p:spPr>
          <a:xfrm rot="19845283">
            <a:off x="2425685" y="1226490"/>
            <a:ext cx="1536524" cy="95435"/>
          </a:xfrm>
          <a:prstGeom prst="rect">
            <a:avLst/>
          </a:prstGeom>
          <a:blipFill dpi="0" rotWithShape="1">
            <a:blip r:embed="rId3">
              <a:duotone>
                <a:schemeClr val="accent1">
                  <a:shade val="45000"/>
                  <a:satMod val="135000"/>
                </a:schemeClr>
                <a:prstClr val="white"/>
              </a:duotone>
              <a:lum contrast="40000"/>
            </a:blip>
            <a:srcRect/>
            <a:tile tx="0" ty="0" sx="100000" sy="100000" flip="none" algn="tl"/>
          </a:blip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Rectángulo"/>
          <p:cNvSpPr/>
          <p:nvPr/>
        </p:nvSpPr>
        <p:spPr>
          <a:xfrm rot="2096237">
            <a:off x="2452952" y="2144357"/>
            <a:ext cx="1536524" cy="112349"/>
          </a:xfrm>
          <a:prstGeom prst="rect">
            <a:avLst/>
          </a:prstGeom>
          <a:blipFill dpi="0" rotWithShape="1">
            <a:blip r:embed="rId3">
              <a:duotone>
                <a:schemeClr val="accent1">
                  <a:shade val="45000"/>
                  <a:satMod val="135000"/>
                </a:schemeClr>
                <a:prstClr val="white"/>
              </a:duotone>
              <a:lum contrast="40000"/>
            </a:blip>
            <a:srcRect/>
            <a:tile tx="0" ty="0" sx="100000" sy="100000" flip="none" algn="tl"/>
          </a:blip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Rectángulo"/>
          <p:cNvSpPr/>
          <p:nvPr/>
        </p:nvSpPr>
        <p:spPr>
          <a:xfrm rot="19845283">
            <a:off x="2497121" y="2941002"/>
            <a:ext cx="1536524" cy="95435"/>
          </a:xfrm>
          <a:prstGeom prst="rect">
            <a:avLst/>
          </a:prstGeom>
          <a:blipFill dpi="0" rotWithShape="1">
            <a:blip r:embed="rId3">
              <a:duotone>
                <a:schemeClr val="accent1">
                  <a:shade val="45000"/>
                  <a:satMod val="135000"/>
                </a:schemeClr>
                <a:prstClr val="white"/>
              </a:duotone>
              <a:lum contrast="40000"/>
            </a:blip>
            <a:srcRect/>
            <a:tile tx="0" ty="0" sx="100000" sy="100000" flip="none" algn="tl"/>
          </a:blip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Rectángulo"/>
          <p:cNvSpPr/>
          <p:nvPr/>
        </p:nvSpPr>
        <p:spPr>
          <a:xfrm rot="2096237">
            <a:off x="2465449" y="3882168"/>
            <a:ext cx="1536524" cy="112349"/>
          </a:xfrm>
          <a:prstGeom prst="rect">
            <a:avLst/>
          </a:prstGeom>
          <a:blipFill dpi="0" rotWithShape="1">
            <a:blip r:embed="rId3">
              <a:duotone>
                <a:schemeClr val="accent1">
                  <a:shade val="45000"/>
                  <a:satMod val="135000"/>
                </a:schemeClr>
                <a:prstClr val="white"/>
              </a:duotone>
              <a:lum contrast="40000"/>
            </a:blip>
            <a:srcRect/>
            <a:tile tx="0" ty="0" sx="100000" sy="100000" flip="none" algn="tl"/>
          </a:blip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Rectángulo"/>
          <p:cNvSpPr/>
          <p:nvPr/>
        </p:nvSpPr>
        <p:spPr>
          <a:xfrm rot="19845283">
            <a:off x="2509618" y="4678813"/>
            <a:ext cx="1536524" cy="95435"/>
          </a:xfrm>
          <a:prstGeom prst="rect">
            <a:avLst/>
          </a:prstGeom>
          <a:blipFill dpi="0" rotWithShape="1">
            <a:blip r:embed="rId3">
              <a:duotone>
                <a:schemeClr val="accent1">
                  <a:shade val="45000"/>
                  <a:satMod val="135000"/>
                </a:schemeClr>
                <a:prstClr val="white"/>
              </a:duotone>
              <a:lum contrast="40000"/>
            </a:blip>
            <a:srcRect/>
            <a:tile tx="0" ty="0" sx="100000" sy="100000" flip="none" algn="tl"/>
          </a:blip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Rectángulo"/>
          <p:cNvSpPr/>
          <p:nvPr/>
        </p:nvSpPr>
        <p:spPr>
          <a:xfrm>
            <a:off x="-500098" y="-357208"/>
            <a:ext cx="10001320" cy="6072230"/>
          </a:xfrm>
          <a:prstGeom prst="rect">
            <a:avLst/>
          </a:prstGeom>
          <a:gradFill flip="none" rotWithShape="1">
            <a:gsLst>
              <a:gs pos="0">
                <a:srgbClr val="3399FF"/>
              </a:gs>
              <a:gs pos="16000">
                <a:srgbClr val="00CCCC"/>
              </a:gs>
              <a:gs pos="47000">
                <a:srgbClr val="9999FF"/>
              </a:gs>
              <a:gs pos="60001">
                <a:srgbClr val="2E6792"/>
              </a:gs>
              <a:gs pos="71001">
                <a:srgbClr val="3333CC"/>
              </a:gs>
              <a:gs pos="81000">
                <a:srgbClr val="1170FF"/>
              </a:gs>
              <a:gs pos="100000">
                <a:srgbClr val="006699"/>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advTm="17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40"/>
                                        </p:tgtEl>
                                        <p:attrNameLst>
                                          <p:attrName>style.opacity</p:attrName>
                                        </p:attrNameLst>
                                      </p:cBhvr>
                                      <p:to>
                                        <p:strVal val="0"/>
                                      </p:to>
                                    </p:set>
                                    <p:animEffect filter="image" prLst="opacity: 0">
                                      <p:cBhvr rctx="IE">
                                        <p:cTn id="7" dur="indefinite"/>
                                        <p:tgtEl>
                                          <p:spTgt spid="40"/>
                                        </p:tgtEl>
                                      </p:cBhvr>
                                    </p:animEffect>
                                  </p:childTnLst>
                                </p:cTn>
                              </p:par>
                              <p:par>
                                <p:cTn id="8" presetID="2" presetClass="entr" presetSubtype="6" fill="hold" grpId="0" nodeType="withEffect">
                                  <p:stCondLst>
                                    <p:cond delay="0"/>
                                  </p:stCondLst>
                                  <p:childTnLst>
                                    <p:set>
                                      <p:cBhvr>
                                        <p:cTn id="9" dur="1" fill="hold">
                                          <p:stCondLst>
                                            <p:cond delay="0"/>
                                          </p:stCondLst>
                                        </p:cTn>
                                        <p:tgtEl>
                                          <p:spTgt spid="4"/>
                                        </p:tgtEl>
                                        <p:attrNameLst>
                                          <p:attrName>style.visibility</p:attrName>
                                        </p:attrNameLst>
                                      </p:cBhvr>
                                      <p:to>
                                        <p:strVal val="visible"/>
                                      </p:to>
                                    </p:set>
                                    <p:anim calcmode="lin" valueType="num">
                                      <p:cBhvr additive="base">
                                        <p:cTn id="10" dur="3000" fill="hold"/>
                                        <p:tgtEl>
                                          <p:spTgt spid="4"/>
                                        </p:tgtEl>
                                        <p:attrNameLst>
                                          <p:attrName>ppt_x</p:attrName>
                                        </p:attrNameLst>
                                      </p:cBhvr>
                                      <p:tavLst>
                                        <p:tav tm="0">
                                          <p:val>
                                            <p:strVal val="1+#ppt_w/2"/>
                                          </p:val>
                                        </p:tav>
                                        <p:tav tm="100000">
                                          <p:val>
                                            <p:strVal val="#ppt_x"/>
                                          </p:val>
                                        </p:tav>
                                      </p:tavLst>
                                    </p:anim>
                                    <p:anim calcmode="lin" valueType="num">
                                      <p:cBhvr additive="base">
                                        <p:cTn id="11" dur="3000" fill="hold"/>
                                        <p:tgtEl>
                                          <p:spTgt spid="4"/>
                                        </p:tgtEl>
                                        <p:attrNameLst>
                                          <p:attrName>ppt_y</p:attrName>
                                        </p:attrNameLst>
                                      </p:cBhvr>
                                      <p:tavLst>
                                        <p:tav tm="0">
                                          <p:val>
                                            <p:strVal val="1+#ppt_h/2"/>
                                          </p:val>
                                        </p:tav>
                                        <p:tav tm="100000">
                                          <p:val>
                                            <p:strVal val="#ppt_y"/>
                                          </p:val>
                                        </p:tav>
                                      </p:tavLst>
                                    </p:anim>
                                  </p:childTnLst>
                                </p:cTn>
                              </p:par>
                              <p:par>
                                <p:cTn id="12" presetID="2" presetClass="entr" presetSubtype="6" fill="hold" grpId="0" nodeType="withEffect">
                                  <p:stCondLst>
                                    <p:cond delay="0"/>
                                  </p:stCondLst>
                                  <p:childTnLst>
                                    <p:set>
                                      <p:cBhvr>
                                        <p:cTn id="13" dur="1" fill="hold">
                                          <p:stCondLst>
                                            <p:cond delay="0"/>
                                          </p:stCondLst>
                                        </p:cTn>
                                        <p:tgtEl>
                                          <p:spTgt spid="16"/>
                                        </p:tgtEl>
                                        <p:attrNameLst>
                                          <p:attrName>style.visibility</p:attrName>
                                        </p:attrNameLst>
                                      </p:cBhvr>
                                      <p:to>
                                        <p:strVal val="visible"/>
                                      </p:to>
                                    </p:set>
                                    <p:anim calcmode="lin" valueType="num">
                                      <p:cBhvr additive="base">
                                        <p:cTn id="14" dur="3000" fill="hold"/>
                                        <p:tgtEl>
                                          <p:spTgt spid="16"/>
                                        </p:tgtEl>
                                        <p:attrNameLst>
                                          <p:attrName>ppt_x</p:attrName>
                                        </p:attrNameLst>
                                      </p:cBhvr>
                                      <p:tavLst>
                                        <p:tav tm="0">
                                          <p:val>
                                            <p:strVal val="1+#ppt_w/2"/>
                                          </p:val>
                                        </p:tav>
                                        <p:tav tm="100000">
                                          <p:val>
                                            <p:strVal val="#ppt_x"/>
                                          </p:val>
                                        </p:tav>
                                      </p:tavLst>
                                    </p:anim>
                                    <p:anim calcmode="lin" valueType="num">
                                      <p:cBhvr additive="base">
                                        <p:cTn id="15" dur="3000" fill="hold"/>
                                        <p:tgtEl>
                                          <p:spTgt spid="16"/>
                                        </p:tgtEl>
                                        <p:attrNameLst>
                                          <p:attrName>ppt_y</p:attrName>
                                        </p:attrNameLst>
                                      </p:cBhvr>
                                      <p:tavLst>
                                        <p:tav tm="0">
                                          <p:val>
                                            <p:strVal val="1+#ppt_h/2"/>
                                          </p:val>
                                        </p:tav>
                                        <p:tav tm="100000">
                                          <p:val>
                                            <p:strVal val="#ppt_y"/>
                                          </p:val>
                                        </p:tav>
                                      </p:tavLst>
                                    </p:anim>
                                  </p:childTnLst>
                                </p:cTn>
                              </p:par>
                              <p:par>
                                <p:cTn id="16" presetID="2" presetClass="entr" presetSubtype="6" fill="hold" grpId="0" nodeType="withEffect">
                                  <p:stCondLst>
                                    <p:cond delay="0"/>
                                  </p:stCondLst>
                                  <p:childTnLst>
                                    <p:set>
                                      <p:cBhvr>
                                        <p:cTn id="17" dur="1" fill="hold">
                                          <p:stCondLst>
                                            <p:cond delay="0"/>
                                          </p:stCondLst>
                                        </p:cTn>
                                        <p:tgtEl>
                                          <p:spTgt spid="34"/>
                                        </p:tgtEl>
                                        <p:attrNameLst>
                                          <p:attrName>style.visibility</p:attrName>
                                        </p:attrNameLst>
                                      </p:cBhvr>
                                      <p:to>
                                        <p:strVal val="visible"/>
                                      </p:to>
                                    </p:set>
                                    <p:anim calcmode="lin" valueType="num">
                                      <p:cBhvr additive="base">
                                        <p:cTn id="18" dur="3000" fill="hold"/>
                                        <p:tgtEl>
                                          <p:spTgt spid="34"/>
                                        </p:tgtEl>
                                        <p:attrNameLst>
                                          <p:attrName>ppt_x</p:attrName>
                                        </p:attrNameLst>
                                      </p:cBhvr>
                                      <p:tavLst>
                                        <p:tav tm="0">
                                          <p:val>
                                            <p:strVal val="1+#ppt_w/2"/>
                                          </p:val>
                                        </p:tav>
                                        <p:tav tm="100000">
                                          <p:val>
                                            <p:strVal val="#ppt_x"/>
                                          </p:val>
                                        </p:tav>
                                      </p:tavLst>
                                    </p:anim>
                                    <p:anim calcmode="lin" valueType="num">
                                      <p:cBhvr additive="base">
                                        <p:cTn id="19" dur="3000" fill="hold"/>
                                        <p:tgtEl>
                                          <p:spTgt spid="34"/>
                                        </p:tgtEl>
                                        <p:attrNameLst>
                                          <p:attrName>ppt_y</p:attrName>
                                        </p:attrNameLst>
                                      </p:cBhvr>
                                      <p:tavLst>
                                        <p:tav tm="0">
                                          <p:val>
                                            <p:strVal val="1+#ppt_h/2"/>
                                          </p:val>
                                        </p:tav>
                                        <p:tav tm="100000">
                                          <p:val>
                                            <p:strVal val="#ppt_y"/>
                                          </p:val>
                                        </p:tav>
                                      </p:tavLst>
                                    </p:anim>
                                  </p:childTnLst>
                                </p:cTn>
                              </p:par>
                              <p:par>
                                <p:cTn id="20" presetID="2" presetClass="entr" presetSubtype="6" fill="hold" grpId="0" nodeType="withEffect">
                                  <p:stCondLst>
                                    <p:cond delay="0"/>
                                  </p:stCondLst>
                                  <p:childTnLst>
                                    <p:set>
                                      <p:cBhvr>
                                        <p:cTn id="21" dur="1" fill="hold">
                                          <p:stCondLst>
                                            <p:cond delay="0"/>
                                          </p:stCondLst>
                                        </p:cTn>
                                        <p:tgtEl>
                                          <p:spTgt spid="6"/>
                                        </p:tgtEl>
                                        <p:attrNameLst>
                                          <p:attrName>style.visibility</p:attrName>
                                        </p:attrNameLst>
                                      </p:cBhvr>
                                      <p:to>
                                        <p:strVal val="visible"/>
                                      </p:to>
                                    </p:set>
                                    <p:anim calcmode="lin" valueType="num">
                                      <p:cBhvr additive="base">
                                        <p:cTn id="22" dur="3000" fill="hold"/>
                                        <p:tgtEl>
                                          <p:spTgt spid="6"/>
                                        </p:tgtEl>
                                        <p:attrNameLst>
                                          <p:attrName>ppt_x</p:attrName>
                                        </p:attrNameLst>
                                      </p:cBhvr>
                                      <p:tavLst>
                                        <p:tav tm="0">
                                          <p:val>
                                            <p:strVal val="1+#ppt_w/2"/>
                                          </p:val>
                                        </p:tav>
                                        <p:tav tm="100000">
                                          <p:val>
                                            <p:strVal val="#ppt_x"/>
                                          </p:val>
                                        </p:tav>
                                      </p:tavLst>
                                    </p:anim>
                                    <p:anim calcmode="lin" valueType="num">
                                      <p:cBhvr additive="base">
                                        <p:cTn id="23" dur="3000" fill="hold"/>
                                        <p:tgtEl>
                                          <p:spTgt spid="6"/>
                                        </p:tgtEl>
                                        <p:attrNameLst>
                                          <p:attrName>ppt_y</p:attrName>
                                        </p:attrNameLst>
                                      </p:cBhvr>
                                      <p:tavLst>
                                        <p:tav tm="0">
                                          <p:val>
                                            <p:strVal val="1+#ppt_h/2"/>
                                          </p:val>
                                        </p:tav>
                                        <p:tav tm="100000">
                                          <p:val>
                                            <p:strVal val="#ppt_y"/>
                                          </p:val>
                                        </p:tav>
                                      </p:tavLst>
                                    </p:anim>
                                  </p:childTnLst>
                                </p:cTn>
                              </p:par>
                              <p:par>
                                <p:cTn id="24" presetID="2" presetClass="entr" presetSubtype="6" fill="hold" grpId="0" nodeType="withEffect">
                                  <p:stCondLst>
                                    <p:cond delay="0"/>
                                  </p:stCondLst>
                                  <p:childTnLst>
                                    <p:set>
                                      <p:cBhvr>
                                        <p:cTn id="25" dur="1" fill="hold">
                                          <p:stCondLst>
                                            <p:cond delay="0"/>
                                          </p:stCondLst>
                                        </p:cTn>
                                        <p:tgtEl>
                                          <p:spTgt spid="18"/>
                                        </p:tgtEl>
                                        <p:attrNameLst>
                                          <p:attrName>style.visibility</p:attrName>
                                        </p:attrNameLst>
                                      </p:cBhvr>
                                      <p:to>
                                        <p:strVal val="visible"/>
                                      </p:to>
                                    </p:set>
                                    <p:anim calcmode="lin" valueType="num">
                                      <p:cBhvr additive="base">
                                        <p:cTn id="26" dur="3000" fill="hold"/>
                                        <p:tgtEl>
                                          <p:spTgt spid="18"/>
                                        </p:tgtEl>
                                        <p:attrNameLst>
                                          <p:attrName>ppt_x</p:attrName>
                                        </p:attrNameLst>
                                      </p:cBhvr>
                                      <p:tavLst>
                                        <p:tav tm="0">
                                          <p:val>
                                            <p:strVal val="1+#ppt_w/2"/>
                                          </p:val>
                                        </p:tav>
                                        <p:tav tm="100000">
                                          <p:val>
                                            <p:strVal val="#ppt_x"/>
                                          </p:val>
                                        </p:tav>
                                      </p:tavLst>
                                    </p:anim>
                                    <p:anim calcmode="lin" valueType="num">
                                      <p:cBhvr additive="base">
                                        <p:cTn id="27" dur="3000" fill="hold"/>
                                        <p:tgtEl>
                                          <p:spTgt spid="18"/>
                                        </p:tgtEl>
                                        <p:attrNameLst>
                                          <p:attrName>ppt_y</p:attrName>
                                        </p:attrNameLst>
                                      </p:cBhvr>
                                      <p:tavLst>
                                        <p:tav tm="0">
                                          <p:val>
                                            <p:strVal val="1+#ppt_h/2"/>
                                          </p:val>
                                        </p:tav>
                                        <p:tav tm="100000">
                                          <p:val>
                                            <p:strVal val="#ppt_y"/>
                                          </p:val>
                                        </p:tav>
                                      </p:tavLst>
                                    </p:anim>
                                  </p:childTnLst>
                                </p:cTn>
                              </p:par>
                              <p:par>
                                <p:cTn id="28" presetID="2" presetClass="entr" presetSubtype="6" fill="hold" grpId="0" nodeType="withEffect">
                                  <p:stCondLst>
                                    <p:cond delay="0"/>
                                  </p:stCondLst>
                                  <p:childTnLst>
                                    <p:set>
                                      <p:cBhvr>
                                        <p:cTn id="29" dur="1" fill="hold">
                                          <p:stCondLst>
                                            <p:cond delay="0"/>
                                          </p:stCondLst>
                                        </p:cTn>
                                        <p:tgtEl>
                                          <p:spTgt spid="36"/>
                                        </p:tgtEl>
                                        <p:attrNameLst>
                                          <p:attrName>style.visibility</p:attrName>
                                        </p:attrNameLst>
                                      </p:cBhvr>
                                      <p:to>
                                        <p:strVal val="visible"/>
                                      </p:to>
                                    </p:set>
                                    <p:anim calcmode="lin" valueType="num">
                                      <p:cBhvr additive="base">
                                        <p:cTn id="30" dur="3000" fill="hold"/>
                                        <p:tgtEl>
                                          <p:spTgt spid="36"/>
                                        </p:tgtEl>
                                        <p:attrNameLst>
                                          <p:attrName>ppt_x</p:attrName>
                                        </p:attrNameLst>
                                      </p:cBhvr>
                                      <p:tavLst>
                                        <p:tav tm="0">
                                          <p:val>
                                            <p:strVal val="1+#ppt_w/2"/>
                                          </p:val>
                                        </p:tav>
                                        <p:tav tm="100000">
                                          <p:val>
                                            <p:strVal val="#ppt_x"/>
                                          </p:val>
                                        </p:tav>
                                      </p:tavLst>
                                    </p:anim>
                                    <p:anim calcmode="lin" valueType="num">
                                      <p:cBhvr additive="base">
                                        <p:cTn id="31" dur="3000" fill="hold"/>
                                        <p:tgtEl>
                                          <p:spTgt spid="36"/>
                                        </p:tgtEl>
                                        <p:attrNameLst>
                                          <p:attrName>ppt_y</p:attrName>
                                        </p:attrNameLst>
                                      </p:cBhvr>
                                      <p:tavLst>
                                        <p:tav tm="0">
                                          <p:val>
                                            <p:strVal val="1+#ppt_h/2"/>
                                          </p:val>
                                        </p:tav>
                                        <p:tav tm="100000">
                                          <p:val>
                                            <p:strVal val="#ppt_y"/>
                                          </p:val>
                                        </p:tav>
                                      </p:tavLst>
                                    </p:anim>
                                  </p:childTnLst>
                                </p:cTn>
                              </p:par>
                              <p:par>
                                <p:cTn id="32" presetID="2" presetClass="entr" presetSubtype="6" fill="hold" grpId="0" nodeType="withEffect">
                                  <p:stCondLst>
                                    <p:cond delay="0"/>
                                  </p:stCondLst>
                                  <p:childTnLst>
                                    <p:set>
                                      <p:cBhvr>
                                        <p:cTn id="33" dur="1" fill="hold">
                                          <p:stCondLst>
                                            <p:cond delay="0"/>
                                          </p:stCondLst>
                                        </p:cTn>
                                        <p:tgtEl>
                                          <p:spTgt spid="8"/>
                                        </p:tgtEl>
                                        <p:attrNameLst>
                                          <p:attrName>style.visibility</p:attrName>
                                        </p:attrNameLst>
                                      </p:cBhvr>
                                      <p:to>
                                        <p:strVal val="visible"/>
                                      </p:to>
                                    </p:set>
                                    <p:anim calcmode="lin" valueType="num">
                                      <p:cBhvr additive="base">
                                        <p:cTn id="34" dur="3000" fill="hold"/>
                                        <p:tgtEl>
                                          <p:spTgt spid="8"/>
                                        </p:tgtEl>
                                        <p:attrNameLst>
                                          <p:attrName>ppt_x</p:attrName>
                                        </p:attrNameLst>
                                      </p:cBhvr>
                                      <p:tavLst>
                                        <p:tav tm="0">
                                          <p:val>
                                            <p:strVal val="1+#ppt_w/2"/>
                                          </p:val>
                                        </p:tav>
                                        <p:tav tm="100000">
                                          <p:val>
                                            <p:strVal val="#ppt_x"/>
                                          </p:val>
                                        </p:tav>
                                      </p:tavLst>
                                    </p:anim>
                                    <p:anim calcmode="lin" valueType="num">
                                      <p:cBhvr additive="base">
                                        <p:cTn id="35" dur="3000" fill="hold"/>
                                        <p:tgtEl>
                                          <p:spTgt spid="8"/>
                                        </p:tgtEl>
                                        <p:attrNameLst>
                                          <p:attrName>ppt_y</p:attrName>
                                        </p:attrNameLst>
                                      </p:cBhvr>
                                      <p:tavLst>
                                        <p:tav tm="0">
                                          <p:val>
                                            <p:strVal val="1+#ppt_h/2"/>
                                          </p:val>
                                        </p:tav>
                                        <p:tav tm="100000">
                                          <p:val>
                                            <p:strVal val="#ppt_y"/>
                                          </p:val>
                                        </p:tav>
                                      </p:tavLst>
                                    </p:anim>
                                  </p:childTnLst>
                                </p:cTn>
                              </p:par>
                              <p:par>
                                <p:cTn id="36" presetID="2" presetClass="entr" presetSubtype="6" fill="hold" grpId="0" nodeType="withEffect">
                                  <p:stCondLst>
                                    <p:cond delay="0"/>
                                  </p:stCondLst>
                                  <p:childTnLst>
                                    <p:set>
                                      <p:cBhvr>
                                        <p:cTn id="37" dur="1" fill="hold">
                                          <p:stCondLst>
                                            <p:cond delay="0"/>
                                          </p:stCondLst>
                                        </p:cTn>
                                        <p:tgtEl>
                                          <p:spTgt spid="20"/>
                                        </p:tgtEl>
                                        <p:attrNameLst>
                                          <p:attrName>style.visibility</p:attrName>
                                        </p:attrNameLst>
                                      </p:cBhvr>
                                      <p:to>
                                        <p:strVal val="visible"/>
                                      </p:to>
                                    </p:set>
                                    <p:anim calcmode="lin" valueType="num">
                                      <p:cBhvr additive="base">
                                        <p:cTn id="38" dur="3000" fill="hold"/>
                                        <p:tgtEl>
                                          <p:spTgt spid="20"/>
                                        </p:tgtEl>
                                        <p:attrNameLst>
                                          <p:attrName>ppt_x</p:attrName>
                                        </p:attrNameLst>
                                      </p:cBhvr>
                                      <p:tavLst>
                                        <p:tav tm="0">
                                          <p:val>
                                            <p:strVal val="1+#ppt_w/2"/>
                                          </p:val>
                                        </p:tav>
                                        <p:tav tm="100000">
                                          <p:val>
                                            <p:strVal val="#ppt_x"/>
                                          </p:val>
                                        </p:tav>
                                      </p:tavLst>
                                    </p:anim>
                                    <p:anim calcmode="lin" valueType="num">
                                      <p:cBhvr additive="base">
                                        <p:cTn id="39" dur="3000" fill="hold"/>
                                        <p:tgtEl>
                                          <p:spTgt spid="20"/>
                                        </p:tgtEl>
                                        <p:attrNameLst>
                                          <p:attrName>ppt_y</p:attrName>
                                        </p:attrNameLst>
                                      </p:cBhvr>
                                      <p:tavLst>
                                        <p:tav tm="0">
                                          <p:val>
                                            <p:strVal val="1+#ppt_h/2"/>
                                          </p:val>
                                        </p:tav>
                                        <p:tav tm="100000">
                                          <p:val>
                                            <p:strVal val="#ppt_y"/>
                                          </p:val>
                                        </p:tav>
                                      </p:tavLst>
                                    </p:anim>
                                  </p:childTnLst>
                                </p:cTn>
                              </p:par>
                              <p:par>
                                <p:cTn id="40" presetID="2" presetClass="entr" presetSubtype="6" fill="hold" grpId="0" nodeType="withEffect">
                                  <p:stCondLst>
                                    <p:cond delay="0"/>
                                  </p:stCondLst>
                                  <p:childTnLst>
                                    <p:set>
                                      <p:cBhvr>
                                        <p:cTn id="41" dur="1" fill="hold">
                                          <p:stCondLst>
                                            <p:cond delay="0"/>
                                          </p:stCondLst>
                                        </p:cTn>
                                        <p:tgtEl>
                                          <p:spTgt spid="38"/>
                                        </p:tgtEl>
                                        <p:attrNameLst>
                                          <p:attrName>style.visibility</p:attrName>
                                        </p:attrNameLst>
                                      </p:cBhvr>
                                      <p:to>
                                        <p:strVal val="visible"/>
                                      </p:to>
                                    </p:set>
                                    <p:anim calcmode="lin" valueType="num">
                                      <p:cBhvr additive="base">
                                        <p:cTn id="42" dur="3000" fill="hold"/>
                                        <p:tgtEl>
                                          <p:spTgt spid="38"/>
                                        </p:tgtEl>
                                        <p:attrNameLst>
                                          <p:attrName>ppt_x</p:attrName>
                                        </p:attrNameLst>
                                      </p:cBhvr>
                                      <p:tavLst>
                                        <p:tav tm="0">
                                          <p:val>
                                            <p:strVal val="1+#ppt_w/2"/>
                                          </p:val>
                                        </p:tav>
                                        <p:tav tm="100000">
                                          <p:val>
                                            <p:strVal val="#ppt_x"/>
                                          </p:val>
                                        </p:tav>
                                      </p:tavLst>
                                    </p:anim>
                                    <p:anim calcmode="lin" valueType="num">
                                      <p:cBhvr additive="base">
                                        <p:cTn id="43" dur="3000" fill="hold"/>
                                        <p:tgtEl>
                                          <p:spTgt spid="38"/>
                                        </p:tgtEl>
                                        <p:attrNameLst>
                                          <p:attrName>ppt_y</p:attrName>
                                        </p:attrNameLst>
                                      </p:cBhvr>
                                      <p:tavLst>
                                        <p:tav tm="0">
                                          <p:val>
                                            <p:strVal val="1+#ppt_h/2"/>
                                          </p:val>
                                        </p:tav>
                                        <p:tav tm="100000">
                                          <p:val>
                                            <p:strVal val="#ppt_y"/>
                                          </p:val>
                                        </p:tav>
                                      </p:tavLst>
                                    </p:anim>
                                  </p:childTnLst>
                                </p:cTn>
                              </p:par>
                              <p:par>
                                <p:cTn id="44" presetID="2" presetClass="entr" presetSubtype="12" fill="hold" grpId="0" nodeType="withEffect">
                                  <p:stCondLst>
                                    <p:cond delay="0"/>
                                  </p:stCondLst>
                                  <p:childTnLst>
                                    <p:set>
                                      <p:cBhvr>
                                        <p:cTn id="45" dur="1" fill="hold">
                                          <p:stCondLst>
                                            <p:cond delay="0"/>
                                          </p:stCondLst>
                                        </p:cTn>
                                        <p:tgtEl>
                                          <p:spTgt spid="13"/>
                                        </p:tgtEl>
                                        <p:attrNameLst>
                                          <p:attrName>style.visibility</p:attrName>
                                        </p:attrNameLst>
                                      </p:cBhvr>
                                      <p:to>
                                        <p:strVal val="visible"/>
                                      </p:to>
                                    </p:set>
                                    <p:anim calcmode="lin" valueType="num">
                                      <p:cBhvr additive="base">
                                        <p:cTn id="46" dur="3000" fill="hold"/>
                                        <p:tgtEl>
                                          <p:spTgt spid="13"/>
                                        </p:tgtEl>
                                        <p:attrNameLst>
                                          <p:attrName>ppt_x</p:attrName>
                                        </p:attrNameLst>
                                      </p:cBhvr>
                                      <p:tavLst>
                                        <p:tav tm="0">
                                          <p:val>
                                            <p:strVal val="0-#ppt_w/2"/>
                                          </p:val>
                                        </p:tav>
                                        <p:tav tm="100000">
                                          <p:val>
                                            <p:strVal val="#ppt_x"/>
                                          </p:val>
                                        </p:tav>
                                      </p:tavLst>
                                    </p:anim>
                                    <p:anim calcmode="lin" valueType="num">
                                      <p:cBhvr additive="base">
                                        <p:cTn id="47" dur="3000" fill="hold"/>
                                        <p:tgtEl>
                                          <p:spTgt spid="13"/>
                                        </p:tgtEl>
                                        <p:attrNameLst>
                                          <p:attrName>ppt_y</p:attrName>
                                        </p:attrNameLst>
                                      </p:cBhvr>
                                      <p:tavLst>
                                        <p:tav tm="0">
                                          <p:val>
                                            <p:strVal val="1+#ppt_h/2"/>
                                          </p:val>
                                        </p:tav>
                                        <p:tav tm="100000">
                                          <p:val>
                                            <p:strVal val="#ppt_y"/>
                                          </p:val>
                                        </p:tav>
                                      </p:tavLst>
                                    </p:anim>
                                  </p:childTnLst>
                                </p:cTn>
                              </p:par>
                              <p:par>
                                <p:cTn id="48" presetID="2" presetClass="entr" presetSubtype="12" fill="hold" grpId="0" nodeType="withEffect">
                                  <p:stCondLst>
                                    <p:cond delay="0"/>
                                  </p:stCondLst>
                                  <p:childTnLst>
                                    <p:set>
                                      <p:cBhvr>
                                        <p:cTn id="49" dur="1" fill="hold">
                                          <p:stCondLst>
                                            <p:cond delay="0"/>
                                          </p:stCondLst>
                                        </p:cTn>
                                        <p:tgtEl>
                                          <p:spTgt spid="25"/>
                                        </p:tgtEl>
                                        <p:attrNameLst>
                                          <p:attrName>style.visibility</p:attrName>
                                        </p:attrNameLst>
                                      </p:cBhvr>
                                      <p:to>
                                        <p:strVal val="visible"/>
                                      </p:to>
                                    </p:set>
                                    <p:anim calcmode="lin" valueType="num">
                                      <p:cBhvr additive="base">
                                        <p:cTn id="50" dur="3000" fill="hold"/>
                                        <p:tgtEl>
                                          <p:spTgt spid="25"/>
                                        </p:tgtEl>
                                        <p:attrNameLst>
                                          <p:attrName>ppt_x</p:attrName>
                                        </p:attrNameLst>
                                      </p:cBhvr>
                                      <p:tavLst>
                                        <p:tav tm="0">
                                          <p:val>
                                            <p:strVal val="0-#ppt_w/2"/>
                                          </p:val>
                                        </p:tav>
                                        <p:tav tm="100000">
                                          <p:val>
                                            <p:strVal val="#ppt_x"/>
                                          </p:val>
                                        </p:tav>
                                      </p:tavLst>
                                    </p:anim>
                                    <p:anim calcmode="lin" valueType="num">
                                      <p:cBhvr additive="base">
                                        <p:cTn id="51" dur="3000" fill="hold"/>
                                        <p:tgtEl>
                                          <p:spTgt spid="25"/>
                                        </p:tgtEl>
                                        <p:attrNameLst>
                                          <p:attrName>ppt_y</p:attrName>
                                        </p:attrNameLst>
                                      </p:cBhvr>
                                      <p:tavLst>
                                        <p:tav tm="0">
                                          <p:val>
                                            <p:strVal val="1+#ppt_h/2"/>
                                          </p:val>
                                        </p:tav>
                                        <p:tav tm="100000">
                                          <p:val>
                                            <p:strVal val="#ppt_y"/>
                                          </p:val>
                                        </p:tav>
                                      </p:tavLst>
                                    </p:anim>
                                  </p:childTnLst>
                                </p:cTn>
                              </p:par>
                              <p:par>
                                <p:cTn id="52" presetID="2" presetClass="entr" presetSubtype="12" fill="hold" grpId="0" nodeType="withEffect">
                                  <p:stCondLst>
                                    <p:cond delay="0"/>
                                  </p:stCondLst>
                                  <p:childTnLst>
                                    <p:set>
                                      <p:cBhvr>
                                        <p:cTn id="53" dur="1" fill="hold">
                                          <p:stCondLst>
                                            <p:cond delay="0"/>
                                          </p:stCondLst>
                                        </p:cTn>
                                        <p:tgtEl>
                                          <p:spTgt spid="31"/>
                                        </p:tgtEl>
                                        <p:attrNameLst>
                                          <p:attrName>style.visibility</p:attrName>
                                        </p:attrNameLst>
                                      </p:cBhvr>
                                      <p:to>
                                        <p:strVal val="visible"/>
                                      </p:to>
                                    </p:set>
                                    <p:anim calcmode="lin" valueType="num">
                                      <p:cBhvr additive="base">
                                        <p:cTn id="54" dur="3000" fill="hold"/>
                                        <p:tgtEl>
                                          <p:spTgt spid="31"/>
                                        </p:tgtEl>
                                        <p:attrNameLst>
                                          <p:attrName>ppt_x</p:attrName>
                                        </p:attrNameLst>
                                      </p:cBhvr>
                                      <p:tavLst>
                                        <p:tav tm="0">
                                          <p:val>
                                            <p:strVal val="0-#ppt_w/2"/>
                                          </p:val>
                                        </p:tav>
                                        <p:tav tm="100000">
                                          <p:val>
                                            <p:strVal val="#ppt_x"/>
                                          </p:val>
                                        </p:tav>
                                      </p:tavLst>
                                    </p:anim>
                                    <p:anim calcmode="lin" valueType="num">
                                      <p:cBhvr additive="base">
                                        <p:cTn id="55" dur="3000" fill="hold"/>
                                        <p:tgtEl>
                                          <p:spTgt spid="31"/>
                                        </p:tgtEl>
                                        <p:attrNameLst>
                                          <p:attrName>ppt_y</p:attrName>
                                        </p:attrNameLst>
                                      </p:cBhvr>
                                      <p:tavLst>
                                        <p:tav tm="0">
                                          <p:val>
                                            <p:strVal val="1+#ppt_h/2"/>
                                          </p:val>
                                        </p:tav>
                                        <p:tav tm="100000">
                                          <p:val>
                                            <p:strVal val="#ppt_y"/>
                                          </p:val>
                                        </p:tav>
                                      </p:tavLst>
                                    </p:anim>
                                  </p:childTnLst>
                                </p:cTn>
                              </p:par>
                              <p:par>
                                <p:cTn id="56" presetID="2" presetClass="entr" presetSubtype="12" fill="hold" grpId="0" nodeType="withEffect">
                                  <p:stCondLst>
                                    <p:cond delay="0"/>
                                  </p:stCondLst>
                                  <p:childTnLst>
                                    <p:set>
                                      <p:cBhvr>
                                        <p:cTn id="57" dur="1" fill="hold">
                                          <p:stCondLst>
                                            <p:cond delay="0"/>
                                          </p:stCondLst>
                                        </p:cTn>
                                        <p:tgtEl>
                                          <p:spTgt spid="15"/>
                                        </p:tgtEl>
                                        <p:attrNameLst>
                                          <p:attrName>style.visibility</p:attrName>
                                        </p:attrNameLst>
                                      </p:cBhvr>
                                      <p:to>
                                        <p:strVal val="visible"/>
                                      </p:to>
                                    </p:set>
                                    <p:anim calcmode="lin" valueType="num">
                                      <p:cBhvr additive="base">
                                        <p:cTn id="58" dur="3000" fill="hold"/>
                                        <p:tgtEl>
                                          <p:spTgt spid="15"/>
                                        </p:tgtEl>
                                        <p:attrNameLst>
                                          <p:attrName>ppt_x</p:attrName>
                                        </p:attrNameLst>
                                      </p:cBhvr>
                                      <p:tavLst>
                                        <p:tav tm="0">
                                          <p:val>
                                            <p:strVal val="0-#ppt_w/2"/>
                                          </p:val>
                                        </p:tav>
                                        <p:tav tm="100000">
                                          <p:val>
                                            <p:strVal val="#ppt_x"/>
                                          </p:val>
                                        </p:tav>
                                      </p:tavLst>
                                    </p:anim>
                                    <p:anim calcmode="lin" valueType="num">
                                      <p:cBhvr additive="base">
                                        <p:cTn id="59" dur="3000" fill="hold"/>
                                        <p:tgtEl>
                                          <p:spTgt spid="15"/>
                                        </p:tgtEl>
                                        <p:attrNameLst>
                                          <p:attrName>ppt_y</p:attrName>
                                        </p:attrNameLst>
                                      </p:cBhvr>
                                      <p:tavLst>
                                        <p:tav tm="0">
                                          <p:val>
                                            <p:strVal val="1+#ppt_h/2"/>
                                          </p:val>
                                        </p:tav>
                                        <p:tav tm="100000">
                                          <p:val>
                                            <p:strVal val="#ppt_y"/>
                                          </p:val>
                                        </p:tav>
                                      </p:tavLst>
                                    </p:anim>
                                  </p:childTnLst>
                                </p:cTn>
                              </p:par>
                              <p:par>
                                <p:cTn id="60" presetID="2" presetClass="entr" presetSubtype="12" fill="hold" grpId="0" nodeType="withEffect">
                                  <p:stCondLst>
                                    <p:cond delay="0"/>
                                  </p:stCondLst>
                                  <p:childTnLst>
                                    <p:set>
                                      <p:cBhvr>
                                        <p:cTn id="61" dur="1" fill="hold">
                                          <p:stCondLst>
                                            <p:cond delay="0"/>
                                          </p:stCondLst>
                                        </p:cTn>
                                        <p:tgtEl>
                                          <p:spTgt spid="27"/>
                                        </p:tgtEl>
                                        <p:attrNameLst>
                                          <p:attrName>style.visibility</p:attrName>
                                        </p:attrNameLst>
                                      </p:cBhvr>
                                      <p:to>
                                        <p:strVal val="visible"/>
                                      </p:to>
                                    </p:set>
                                    <p:anim calcmode="lin" valueType="num">
                                      <p:cBhvr additive="base">
                                        <p:cTn id="62" dur="3000" fill="hold"/>
                                        <p:tgtEl>
                                          <p:spTgt spid="27"/>
                                        </p:tgtEl>
                                        <p:attrNameLst>
                                          <p:attrName>ppt_x</p:attrName>
                                        </p:attrNameLst>
                                      </p:cBhvr>
                                      <p:tavLst>
                                        <p:tav tm="0">
                                          <p:val>
                                            <p:strVal val="0-#ppt_w/2"/>
                                          </p:val>
                                        </p:tav>
                                        <p:tav tm="100000">
                                          <p:val>
                                            <p:strVal val="#ppt_x"/>
                                          </p:val>
                                        </p:tav>
                                      </p:tavLst>
                                    </p:anim>
                                    <p:anim calcmode="lin" valueType="num">
                                      <p:cBhvr additive="base">
                                        <p:cTn id="63" dur="3000" fill="hold"/>
                                        <p:tgtEl>
                                          <p:spTgt spid="27"/>
                                        </p:tgtEl>
                                        <p:attrNameLst>
                                          <p:attrName>ppt_y</p:attrName>
                                        </p:attrNameLst>
                                      </p:cBhvr>
                                      <p:tavLst>
                                        <p:tav tm="0">
                                          <p:val>
                                            <p:strVal val="1+#ppt_h/2"/>
                                          </p:val>
                                        </p:tav>
                                        <p:tav tm="100000">
                                          <p:val>
                                            <p:strVal val="#ppt_y"/>
                                          </p:val>
                                        </p:tav>
                                      </p:tavLst>
                                    </p:anim>
                                  </p:childTnLst>
                                </p:cTn>
                              </p:par>
                              <p:par>
                                <p:cTn id="64" presetID="2" presetClass="entr" presetSubtype="12" fill="hold" grpId="0" nodeType="withEffect">
                                  <p:stCondLst>
                                    <p:cond delay="0"/>
                                  </p:stCondLst>
                                  <p:childTnLst>
                                    <p:set>
                                      <p:cBhvr>
                                        <p:cTn id="65" dur="1" fill="hold">
                                          <p:stCondLst>
                                            <p:cond delay="0"/>
                                          </p:stCondLst>
                                        </p:cTn>
                                        <p:tgtEl>
                                          <p:spTgt spid="33"/>
                                        </p:tgtEl>
                                        <p:attrNameLst>
                                          <p:attrName>style.visibility</p:attrName>
                                        </p:attrNameLst>
                                      </p:cBhvr>
                                      <p:to>
                                        <p:strVal val="visible"/>
                                      </p:to>
                                    </p:set>
                                    <p:anim calcmode="lin" valueType="num">
                                      <p:cBhvr additive="base">
                                        <p:cTn id="66" dur="3000" fill="hold"/>
                                        <p:tgtEl>
                                          <p:spTgt spid="33"/>
                                        </p:tgtEl>
                                        <p:attrNameLst>
                                          <p:attrName>ppt_x</p:attrName>
                                        </p:attrNameLst>
                                      </p:cBhvr>
                                      <p:tavLst>
                                        <p:tav tm="0">
                                          <p:val>
                                            <p:strVal val="0-#ppt_w/2"/>
                                          </p:val>
                                        </p:tav>
                                        <p:tav tm="100000">
                                          <p:val>
                                            <p:strVal val="#ppt_x"/>
                                          </p:val>
                                        </p:tav>
                                      </p:tavLst>
                                    </p:anim>
                                    <p:anim calcmode="lin" valueType="num">
                                      <p:cBhvr additive="base">
                                        <p:cTn id="67" dur="3000" fill="hold"/>
                                        <p:tgtEl>
                                          <p:spTgt spid="33"/>
                                        </p:tgtEl>
                                        <p:attrNameLst>
                                          <p:attrName>ppt_y</p:attrName>
                                        </p:attrNameLst>
                                      </p:cBhvr>
                                      <p:tavLst>
                                        <p:tav tm="0">
                                          <p:val>
                                            <p:strVal val="1+#ppt_h/2"/>
                                          </p:val>
                                        </p:tav>
                                        <p:tav tm="100000">
                                          <p:val>
                                            <p:strVal val="#ppt_y"/>
                                          </p:val>
                                        </p:tav>
                                      </p:tavLst>
                                    </p:anim>
                                  </p:childTnLst>
                                </p:cTn>
                              </p:par>
                              <p:par>
                                <p:cTn id="68" presetID="2" presetClass="entr" presetSubtype="12" fill="hold" grpId="0" nodeType="withEffect">
                                  <p:stCondLst>
                                    <p:cond delay="0"/>
                                  </p:stCondLst>
                                  <p:childTnLst>
                                    <p:set>
                                      <p:cBhvr>
                                        <p:cTn id="69" dur="1" fill="hold">
                                          <p:stCondLst>
                                            <p:cond delay="0"/>
                                          </p:stCondLst>
                                        </p:cTn>
                                        <p:tgtEl>
                                          <p:spTgt spid="11"/>
                                        </p:tgtEl>
                                        <p:attrNameLst>
                                          <p:attrName>style.visibility</p:attrName>
                                        </p:attrNameLst>
                                      </p:cBhvr>
                                      <p:to>
                                        <p:strVal val="visible"/>
                                      </p:to>
                                    </p:set>
                                    <p:anim calcmode="lin" valueType="num">
                                      <p:cBhvr additive="base">
                                        <p:cTn id="70" dur="3000" fill="hold"/>
                                        <p:tgtEl>
                                          <p:spTgt spid="11"/>
                                        </p:tgtEl>
                                        <p:attrNameLst>
                                          <p:attrName>ppt_x</p:attrName>
                                        </p:attrNameLst>
                                      </p:cBhvr>
                                      <p:tavLst>
                                        <p:tav tm="0">
                                          <p:val>
                                            <p:strVal val="0-#ppt_w/2"/>
                                          </p:val>
                                        </p:tav>
                                        <p:tav tm="100000">
                                          <p:val>
                                            <p:strVal val="#ppt_x"/>
                                          </p:val>
                                        </p:tav>
                                      </p:tavLst>
                                    </p:anim>
                                    <p:anim calcmode="lin" valueType="num">
                                      <p:cBhvr additive="base">
                                        <p:cTn id="71" dur="3000" fill="hold"/>
                                        <p:tgtEl>
                                          <p:spTgt spid="11"/>
                                        </p:tgtEl>
                                        <p:attrNameLst>
                                          <p:attrName>ppt_y</p:attrName>
                                        </p:attrNameLst>
                                      </p:cBhvr>
                                      <p:tavLst>
                                        <p:tav tm="0">
                                          <p:val>
                                            <p:strVal val="1+#ppt_h/2"/>
                                          </p:val>
                                        </p:tav>
                                        <p:tav tm="100000">
                                          <p:val>
                                            <p:strVal val="#ppt_y"/>
                                          </p:val>
                                        </p:tav>
                                      </p:tavLst>
                                    </p:anim>
                                  </p:childTnLst>
                                </p:cTn>
                              </p:par>
                              <p:par>
                                <p:cTn id="72" presetID="2" presetClass="entr" presetSubtype="12" fill="hold" grpId="0" nodeType="withEffect">
                                  <p:stCondLst>
                                    <p:cond delay="0"/>
                                  </p:stCondLst>
                                  <p:childTnLst>
                                    <p:set>
                                      <p:cBhvr>
                                        <p:cTn id="73" dur="1" fill="hold">
                                          <p:stCondLst>
                                            <p:cond delay="0"/>
                                          </p:stCondLst>
                                        </p:cTn>
                                        <p:tgtEl>
                                          <p:spTgt spid="23"/>
                                        </p:tgtEl>
                                        <p:attrNameLst>
                                          <p:attrName>style.visibility</p:attrName>
                                        </p:attrNameLst>
                                      </p:cBhvr>
                                      <p:to>
                                        <p:strVal val="visible"/>
                                      </p:to>
                                    </p:set>
                                    <p:anim calcmode="lin" valueType="num">
                                      <p:cBhvr additive="base">
                                        <p:cTn id="74" dur="3000" fill="hold"/>
                                        <p:tgtEl>
                                          <p:spTgt spid="23"/>
                                        </p:tgtEl>
                                        <p:attrNameLst>
                                          <p:attrName>ppt_x</p:attrName>
                                        </p:attrNameLst>
                                      </p:cBhvr>
                                      <p:tavLst>
                                        <p:tav tm="0">
                                          <p:val>
                                            <p:strVal val="0-#ppt_w/2"/>
                                          </p:val>
                                        </p:tav>
                                        <p:tav tm="100000">
                                          <p:val>
                                            <p:strVal val="#ppt_x"/>
                                          </p:val>
                                        </p:tav>
                                      </p:tavLst>
                                    </p:anim>
                                    <p:anim calcmode="lin" valueType="num">
                                      <p:cBhvr additive="base">
                                        <p:cTn id="75" dur="3000" fill="hold"/>
                                        <p:tgtEl>
                                          <p:spTgt spid="23"/>
                                        </p:tgtEl>
                                        <p:attrNameLst>
                                          <p:attrName>ppt_y</p:attrName>
                                        </p:attrNameLst>
                                      </p:cBhvr>
                                      <p:tavLst>
                                        <p:tav tm="0">
                                          <p:val>
                                            <p:strVal val="1+#ppt_h/2"/>
                                          </p:val>
                                        </p:tav>
                                        <p:tav tm="100000">
                                          <p:val>
                                            <p:strVal val="#ppt_y"/>
                                          </p:val>
                                        </p:tav>
                                      </p:tavLst>
                                    </p:anim>
                                  </p:childTnLst>
                                </p:cTn>
                              </p:par>
                              <p:par>
                                <p:cTn id="76" presetID="2" presetClass="entr" presetSubtype="12" fill="hold" grpId="0" nodeType="withEffect">
                                  <p:stCondLst>
                                    <p:cond delay="0"/>
                                  </p:stCondLst>
                                  <p:childTnLst>
                                    <p:set>
                                      <p:cBhvr>
                                        <p:cTn id="77" dur="1" fill="hold">
                                          <p:stCondLst>
                                            <p:cond delay="0"/>
                                          </p:stCondLst>
                                        </p:cTn>
                                        <p:tgtEl>
                                          <p:spTgt spid="29"/>
                                        </p:tgtEl>
                                        <p:attrNameLst>
                                          <p:attrName>style.visibility</p:attrName>
                                        </p:attrNameLst>
                                      </p:cBhvr>
                                      <p:to>
                                        <p:strVal val="visible"/>
                                      </p:to>
                                    </p:set>
                                    <p:anim calcmode="lin" valueType="num">
                                      <p:cBhvr additive="base">
                                        <p:cTn id="78" dur="3000" fill="hold"/>
                                        <p:tgtEl>
                                          <p:spTgt spid="29"/>
                                        </p:tgtEl>
                                        <p:attrNameLst>
                                          <p:attrName>ppt_x</p:attrName>
                                        </p:attrNameLst>
                                      </p:cBhvr>
                                      <p:tavLst>
                                        <p:tav tm="0">
                                          <p:val>
                                            <p:strVal val="0-#ppt_w/2"/>
                                          </p:val>
                                        </p:tav>
                                        <p:tav tm="100000">
                                          <p:val>
                                            <p:strVal val="#ppt_x"/>
                                          </p:val>
                                        </p:tav>
                                      </p:tavLst>
                                    </p:anim>
                                    <p:anim calcmode="lin" valueType="num">
                                      <p:cBhvr additive="base">
                                        <p:cTn id="79" dur="3000" fill="hold"/>
                                        <p:tgtEl>
                                          <p:spTgt spid="29"/>
                                        </p:tgtEl>
                                        <p:attrNameLst>
                                          <p:attrName>ppt_y</p:attrName>
                                        </p:attrNameLst>
                                      </p:cBhvr>
                                      <p:tavLst>
                                        <p:tav tm="0">
                                          <p:val>
                                            <p:strVal val="1+#ppt_h/2"/>
                                          </p:val>
                                        </p:tav>
                                        <p:tav tm="100000">
                                          <p:val>
                                            <p:strVal val="#ppt_y"/>
                                          </p:val>
                                        </p:tav>
                                      </p:tavLst>
                                    </p:anim>
                                  </p:childTnLst>
                                </p:cTn>
                              </p:par>
                              <p:par>
                                <p:cTn id="80" presetID="2" presetClass="entr" presetSubtype="12" fill="hold" grpId="0" nodeType="withEffect">
                                  <p:stCondLst>
                                    <p:cond delay="0"/>
                                  </p:stCondLst>
                                  <p:childTnLst>
                                    <p:set>
                                      <p:cBhvr>
                                        <p:cTn id="81" dur="1" fill="hold">
                                          <p:stCondLst>
                                            <p:cond delay="0"/>
                                          </p:stCondLst>
                                        </p:cTn>
                                        <p:tgtEl>
                                          <p:spTgt spid="5"/>
                                        </p:tgtEl>
                                        <p:attrNameLst>
                                          <p:attrName>style.visibility</p:attrName>
                                        </p:attrNameLst>
                                      </p:cBhvr>
                                      <p:to>
                                        <p:strVal val="visible"/>
                                      </p:to>
                                    </p:set>
                                    <p:anim calcmode="lin" valueType="num">
                                      <p:cBhvr additive="base">
                                        <p:cTn id="82" dur="3000" fill="hold"/>
                                        <p:tgtEl>
                                          <p:spTgt spid="5"/>
                                        </p:tgtEl>
                                        <p:attrNameLst>
                                          <p:attrName>ppt_x</p:attrName>
                                        </p:attrNameLst>
                                      </p:cBhvr>
                                      <p:tavLst>
                                        <p:tav tm="0">
                                          <p:val>
                                            <p:strVal val="0-#ppt_w/2"/>
                                          </p:val>
                                        </p:tav>
                                        <p:tav tm="100000">
                                          <p:val>
                                            <p:strVal val="#ppt_x"/>
                                          </p:val>
                                        </p:tav>
                                      </p:tavLst>
                                    </p:anim>
                                    <p:anim calcmode="lin" valueType="num">
                                      <p:cBhvr additive="base">
                                        <p:cTn id="83" dur="3000" fill="hold"/>
                                        <p:tgtEl>
                                          <p:spTgt spid="5"/>
                                        </p:tgtEl>
                                        <p:attrNameLst>
                                          <p:attrName>ppt_y</p:attrName>
                                        </p:attrNameLst>
                                      </p:cBhvr>
                                      <p:tavLst>
                                        <p:tav tm="0">
                                          <p:val>
                                            <p:strVal val="1+#ppt_h/2"/>
                                          </p:val>
                                        </p:tav>
                                        <p:tav tm="100000">
                                          <p:val>
                                            <p:strVal val="#ppt_y"/>
                                          </p:val>
                                        </p:tav>
                                      </p:tavLst>
                                    </p:anim>
                                  </p:childTnLst>
                                </p:cTn>
                              </p:par>
                              <p:par>
                                <p:cTn id="84" presetID="2" presetClass="entr" presetSubtype="12" fill="hold" grpId="0" nodeType="withEffect">
                                  <p:stCondLst>
                                    <p:cond delay="0"/>
                                  </p:stCondLst>
                                  <p:childTnLst>
                                    <p:set>
                                      <p:cBhvr>
                                        <p:cTn id="85" dur="1" fill="hold">
                                          <p:stCondLst>
                                            <p:cond delay="0"/>
                                          </p:stCondLst>
                                        </p:cTn>
                                        <p:tgtEl>
                                          <p:spTgt spid="17"/>
                                        </p:tgtEl>
                                        <p:attrNameLst>
                                          <p:attrName>style.visibility</p:attrName>
                                        </p:attrNameLst>
                                      </p:cBhvr>
                                      <p:to>
                                        <p:strVal val="visible"/>
                                      </p:to>
                                    </p:set>
                                    <p:anim calcmode="lin" valueType="num">
                                      <p:cBhvr additive="base">
                                        <p:cTn id="86" dur="3000" fill="hold"/>
                                        <p:tgtEl>
                                          <p:spTgt spid="17"/>
                                        </p:tgtEl>
                                        <p:attrNameLst>
                                          <p:attrName>ppt_x</p:attrName>
                                        </p:attrNameLst>
                                      </p:cBhvr>
                                      <p:tavLst>
                                        <p:tav tm="0">
                                          <p:val>
                                            <p:strVal val="0-#ppt_w/2"/>
                                          </p:val>
                                        </p:tav>
                                        <p:tav tm="100000">
                                          <p:val>
                                            <p:strVal val="#ppt_x"/>
                                          </p:val>
                                        </p:tav>
                                      </p:tavLst>
                                    </p:anim>
                                    <p:anim calcmode="lin" valueType="num">
                                      <p:cBhvr additive="base">
                                        <p:cTn id="87" dur="3000" fill="hold"/>
                                        <p:tgtEl>
                                          <p:spTgt spid="17"/>
                                        </p:tgtEl>
                                        <p:attrNameLst>
                                          <p:attrName>ppt_y</p:attrName>
                                        </p:attrNameLst>
                                      </p:cBhvr>
                                      <p:tavLst>
                                        <p:tav tm="0">
                                          <p:val>
                                            <p:strVal val="1+#ppt_h/2"/>
                                          </p:val>
                                        </p:tav>
                                        <p:tav tm="100000">
                                          <p:val>
                                            <p:strVal val="#ppt_y"/>
                                          </p:val>
                                        </p:tav>
                                      </p:tavLst>
                                    </p:anim>
                                  </p:childTnLst>
                                </p:cTn>
                              </p:par>
                              <p:par>
                                <p:cTn id="88" presetID="2" presetClass="entr" presetSubtype="12" fill="hold" grpId="0" nodeType="withEffect">
                                  <p:stCondLst>
                                    <p:cond delay="0"/>
                                  </p:stCondLst>
                                  <p:childTnLst>
                                    <p:set>
                                      <p:cBhvr>
                                        <p:cTn id="89" dur="1" fill="hold">
                                          <p:stCondLst>
                                            <p:cond delay="0"/>
                                          </p:stCondLst>
                                        </p:cTn>
                                        <p:tgtEl>
                                          <p:spTgt spid="35"/>
                                        </p:tgtEl>
                                        <p:attrNameLst>
                                          <p:attrName>style.visibility</p:attrName>
                                        </p:attrNameLst>
                                      </p:cBhvr>
                                      <p:to>
                                        <p:strVal val="visible"/>
                                      </p:to>
                                    </p:set>
                                    <p:anim calcmode="lin" valueType="num">
                                      <p:cBhvr additive="base">
                                        <p:cTn id="90" dur="3000" fill="hold"/>
                                        <p:tgtEl>
                                          <p:spTgt spid="35"/>
                                        </p:tgtEl>
                                        <p:attrNameLst>
                                          <p:attrName>ppt_x</p:attrName>
                                        </p:attrNameLst>
                                      </p:cBhvr>
                                      <p:tavLst>
                                        <p:tav tm="0">
                                          <p:val>
                                            <p:strVal val="0-#ppt_w/2"/>
                                          </p:val>
                                        </p:tav>
                                        <p:tav tm="100000">
                                          <p:val>
                                            <p:strVal val="#ppt_x"/>
                                          </p:val>
                                        </p:tav>
                                      </p:tavLst>
                                    </p:anim>
                                    <p:anim calcmode="lin" valueType="num">
                                      <p:cBhvr additive="base">
                                        <p:cTn id="91" dur="3000" fill="hold"/>
                                        <p:tgtEl>
                                          <p:spTgt spid="35"/>
                                        </p:tgtEl>
                                        <p:attrNameLst>
                                          <p:attrName>ppt_y</p:attrName>
                                        </p:attrNameLst>
                                      </p:cBhvr>
                                      <p:tavLst>
                                        <p:tav tm="0">
                                          <p:val>
                                            <p:strVal val="1+#ppt_h/2"/>
                                          </p:val>
                                        </p:tav>
                                        <p:tav tm="100000">
                                          <p:val>
                                            <p:strVal val="#ppt_y"/>
                                          </p:val>
                                        </p:tav>
                                      </p:tavLst>
                                    </p:anim>
                                  </p:childTnLst>
                                </p:cTn>
                              </p:par>
                              <p:par>
                                <p:cTn id="92" presetID="2" presetClass="entr" presetSubtype="12" fill="hold" grpId="0" nodeType="withEffect">
                                  <p:stCondLst>
                                    <p:cond delay="0"/>
                                  </p:stCondLst>
                                  <p:childTnLst>
                                    <p:set>
                                      <p:cBhvr>
                                        <p:cTn id="93" dur="1" fill="hold">
                                          <p:stCondLst>
                                            <p:cond delay="0"/>
                                          </p:stCondLst>
                                        </p:cTn>
                                        <p:tgtEl>
                                          <p:spTgt spid="7"/>
                                        </p:tgtEl>
                                        <p:attrNameLst>
                                          <p:attrName>style.visibility</p:attrName>
                                        </p:attrNameLst>
                                      </p:cBhvr>
                                      <p:to>
                                        <p:strVal val="visible"/>
                                      </p:to>
                                    </p:set>
                                    <p:anim calcmode="lin" valueType="num">
                                      <p:cBhvr additive="base">
                                        <p:cTn id="94" dur="3000" fill="hold"/>
                                        <p:tgtEl>
                                          <p:spTgt spid="7"/>
                                        </p:tgtEl>
                                        <p:attrNameLst>
                                          <p:attrName>ppt_x</p:attrName>
                                        </p:attrNameLst>
                                      </p:cBhvr>
                                      <p:tavLst>
                                        <p:tav tm="0">
                                          <p:val>
                                            <p:strVal val="0-#ppt_w/2"/>
                                          </p:val>
                                        </p:tav>
                                        <p:tav tm="100000">
                                          <p:val>
                                            <p:strVal val="#ppt_x"/>
                                          </p:val>
                                        </p:tav>
                                      </p:tavLst>
                                    </p:anim>
                                    <p:anim calcmode="lin" valueType="num">
                                      <p:cBhvr additive="base">
                                        <p:cTn id="95" dur="3000" fill="hold"/>
                                        <p:tgtEl>
                                          <p:spTgt spid="7"/>
                                        </p:tgtEl>
                                        <p:attrNameLst>
                                          <p:attrName>ppt_y</p:attrName>
                                        </p:attrNameLst>
                                      </p:cBhvr>
                                      <p:tavLst>
                                        <p:tav tm="0">
                                          <p:val>
                                            <p:strVal val="1+#ppt_h/2"/>
                                          </p:val>
                                        </p:tav>
                                        <p:tav tm="100000">
                                          <p:val>
                                            <p:strVal val="#ppt_y"/>
                                          </p:val>
                                        </p:tav>
                                      </p:tavLst>
                                    </p:anim>
                                  </p:childTnLst>
                                </p:cTn>
                              </p:par>
                              <p:par>
                                <p:cTn id="96" presetID="2" presetClass="entr" presetSubtype="12" fill="hold" grpId="0" nodeType="withEffect">
                                  <p:stCondLst>
                                    <p:cond delay="0"/>
                                  </p:stCondLst>
                                  <p:childTnLst>
                                    <p:set>
                                      <p:cBhvr>
                                        <p:cTn id="97" dur="1" fill="hold">
                                          <p:stCondLst>
                                            <p:cond delay="0"/>
                                          </p:stCondLst>
                                        </p:cTn>
                                        <p:tgtEl>
                                          <p:spTgt spid="19"/>
                                        </p:tgtEl>
                                        <p:attrNameLst>
                                          <p:attrName>style.visibility</p:attrName>
                                        </p:attrNameLst>
                                      </p:cBhvr>
                                      <p:to>
                                        <p:strVal val="visible"/>
                                      </p:to>
                                    </p:set>
                                    <p:anim calcmode="lin" valueType="num">
                                      <p:cBhvr additive="base">
                                        <p:cTn id="98" dur="3000" fill="hold"/>
                                        <p:tgtEl>
                                          <p:spTgt spid="19"/>
                                        </p:tgtEl>
                                        <p:attrNameLst>
                                          <p:attrName>ppt_x</p:attrName>
                                        </p:attrNameLst>
                                      </p:cBhvr>
                                      <p:tavLst>
                                        <p:tav tm="0">
                                          <p:val>
                                            <p:strVal val="0-#ppt_w/2"/>
                                          </p:val>
                                        </p:tav>
                                        <p:tav tm="100000">
                                          <p:val>
                                            <p:strVal val="#ppt_x"/>
                                          </p:val>
                                        </p:tav>
                                      </p:tavLst>
                                    </p:anim>
                                    <p:anim calcmode="lin" valueType="num">
                                      <p:cBhvr additive="base">
                                        <p:cTn id="99" dur="3000" fill="hold"/>
                                        <p:tgtEl>
                                          <p:spTgt spid="19"/>
                                        </p:tgtEl>
                                        <p:attrNameLst>
                                          <p:attrName>ppt_y</p:attrName>
                                        </p:attrNameLst>
                                      </p:cBhvr>
                                      <p:tavLst>
                                        <p:tav tm="0">
                                          <p:val>
                                            <p:strVal val="1+#ppt_h/2"/>
                                          </p:val>
                                        </p:tav>
                                        <p:tav tm="100000">
                                          <p:val>
                                            <p:strVal val="#ppt_y"/>
                                          </p:val>
                                        </p:tav>
                                      </p:tavLst>
                                    </p:anim>
                                  </p:childTnLst>
                                </p:cTn>
                              </p:par>
                              <p:par>
                                <p:cTn id="100" presetID="2" presetClass="entr" presetSubtype="12" fill="hold" grpId="0" nodeType="withEffect">
                                  <p:stCondLst>
                                    <p:cond delay="0"/>
                                  </p:stCondLst>
                                  <p:childTnLst>
                                    <p:set>
                                      <p:cBhvr>
                                        <p:cTn id="101" dur="1" fill="hold">
                                          <p:stCondLst>
                                            <p:cond delay="0"/>
                                          </p:stCondLst>
                                        </p:cTn>
                                        <p:tgtEl>
                                          <p:spTgt spid="37"/>
                                        </p:tgtEl>
                                        <p:attrNameLst>
                                          <p:attrName>style.visibility</p:attrName>
                                        </p:attrNameLst>
                                      </p:cBhvr>
                                      <p:to>
                                        <p:strVal val="visible"/>
                                      </p:to>
                                    </p:set>
                                    <p:anim calcmode="lin" valueType="num">
                                      <p:cBhvr additive="base">
                                        <p:cTn id="102" dur="3000" fill="hold"/>
                                        <p:tgtEl>
                                          <p:spTgt spid="37"/>
                                        </p:tgtEl>
                                        <p:attrNameLst>
                                          <p:attrName>ppt_x</p:attrName>
                                        </p:attrNameLst>
                                      </p:cBhvr>
                                      <p:tavLst>
                                        <p:tav tm="0">
                                          <p:val>
                                            <p:strVal val="0-#ppt_w/2"/>
                                          </p:val>
                                        </p:tav>
                                        <p:tav tm="100000">
                                          <p:val>
                                            <p:strVal val="#ppt_x"/>
                                          </p:val>
                                        </p:tav>
                                      </p:tavLst>
                                    </p:anim>
                                    <p:anim calcmode="lin" valueType="num">
                                      <p:cBhvr additive="base">
                                        <p:cTn id="103" dur="3000" fill="hold"/>
                                        <p:tgtEl>
                                          <p:spTgt spid="37"/>
                                        </p:tgtEl>
                                        <p:attrNameLst>
                                          <p:attrName>ppt_y</p:attrName>
                                        </p:attrNameLst>
                                      </p:cBhvr>
                                      <p:tavLst>
                                        <p:tav tm="0">
                                          <p:val>
                                            <p:strVal val="1+#ppt_h/2"/>
                                          </p:val>
                                        </p:tav>
                                        <p:tav tm="100000">
                                          <p:val>
                                            <p:strVal val="#ppt_y"/>
                                          </p:val>
                                        </p:tav>
                                      </p:tavLst>
                                    </p:anim>
                                  </p:childTnLst>
                                </p:cTn>
                              </p:par>
                              <p:par>
                                <p:cTn id="104" presetID="2" presetClass="entr" presetSubtype="12" fill="hold" grpId="0" nodeType="withEffect">
                                  <p:stCondLst>
                                    <p:cond delay="0"/>
                                  </p:stCondLst>
                                  <p:childTnLst>
                                    <p:set>
                                      <p:cBhvr>
                                        <p:cTn id="105" dur="1" fill="hold">
                                          <p:stCondLst>
                                            <p:cond delay="0"/>
                                          </p:stCondLst>
                                        </p:cTn>
                                        <p:tgtEl>
                                          <p:spTgt spid="9"/>
                                        </p:tgtEl>
                                        <p:attrNameLst>
                                          <p:attrName>style.visibility</p:attrName>
                                        </p:attrNameLst>
                                      </p:cBhvr>
                                      <p:to>
                                        <p:strVal val="visible"/>
                                      </p:to>
                                    </p:set>
                                    <p:anim calcmode="lin" valueType="num">
                                      <p:cBhvr additive="base">
                                        <p:cTn id="106" dur="3000" fill="hold"/>
                                        <p:tgtEl>
                                          <p:spTgt spid="9"/>
                                        </p:tgtEl>
                                        <p:attrNameLst>
                                          <p:attrName>ppt_x</p:attrName>
                                        </p:attrNameLst>
                                      </p:cBhvr>
                                      <p:tavLst>
                                        <p:tav tm="0">
                                          <p:val>
                                            <p:strVal val="0-#ppt_w/2"/>
                                          </p:val>
                                        </p:tav>
                                        <p:tav tm="100000">
                                          <p:val>
                                            <p:strVal val="#ppt_x"/>
                                          </p:val>
                                        </p:tav>
                                      </p:tavLst>
                                    </p:anim>
                                    <p:anim calcmode="lin" valueType="num">
                                      <p:cBhvr additive="base">
                                        <p:cTn id="107" dur="3000" fill="hold"/>
                                        <p:tgtEl>
                                          <p:spTgt spid="9"/>
                                        </p:tgtEl>
                                        <p:attrNameLst>
                                          <p:attrName>ppt_y</p:attrName>
                                        </p:attrNameLst>
                                      </p:cBhvr>
                                      <p:tavLst>
                                        <p:tav tm="0">
                                          <p:val>
                                            <p:strVal val="1+#ppt_h/2"/>
                                          </p:val>
                                        </p:tav>
                                        <p:tav tm="100000">
                                          <p:val>
                                            <p:strVal val="#ppt_y"/>
                                          </p:val>
                                        </p:tav>
                                      </p:tavLst>
                                    </p:anim>
                                  </p:childTnLst>
                                </p:cTn>
                              </p:par>
                              <p:par>
                                <p:cTn id="108" presetID="2" presetClass="entr" presetSubtype="12" fill="hold" grpId="0" nodeType="withEffect">
                                  <p:stCondLst>
                                    <p:cond delay="0"/>
                                  </p:stCondLst>
                                  <p:childTnLst>
                                    <p:set>
                                      <p:cBhvr>
                                        <p:cTn id="109" dur="1" fill="hold">
                                          <p:stCondLst>
                                            <p:cond delay="0"/>
                                          </p:stCondLst>
                                        </p:cTn>
                                        <p:tgtEl>
                                          <p:spTgt spid="21"/>
                                        </p:tgtEl>
                                        <p:attrNameLst>
                                          <p:attrName>style.visibility</p:attrName>
                                        </p:attrNameLst>
                                      </p:cBhvr>
                                      <p:to>
                                        <p:strVal val="visible"/>
                                      </p:to>
                                    </p:set>
                                    <p:anim calcmode="lin" valueType="num">
                                      <p:cBhvr additive="base">
                                        <p:cTn id="110" dur="3000" fill="hold"/>
                                        <p:tgtEl>
                                          <p:spTgt spid="21"/>
                                        </p:tgtEl>
                                        <p:attrNameLst>
                                          <p:attrName>ppt_x</p:attrName>
                                        </p:attrNameLst>
                                      </p:cBhvr>
                                      <p:tavLst>
                                        <p:tav tm="0">
                                          <p:val>
                                            <p:strVal val="0-#ppt_w/2"/>
                                          </p:val>
                                        </p:tav>
                                        <p:tav tm="100000">
                                          <p:val>
                                            <p:strVal val="#ppt_x"/>
                                          </p:val>
                                        </p:tav>
                                      </p:tavLst>
                                    </p:anim>
                                    <p:anim calcmode="lin" valueType="num">
                                      <p:cBhvr additive="base">
                                        <p:cTn id="111" dur="3000" fill="hold"/>
                                        <p:tgtEl>
                                          <p:spTgt spid="21"/>
                                        </p:tgtEl>
                                        <p:attrNameLst>
                                          <p:attrName>ppt_y</p:attrName>
                                        </p:attrNameLst>
                                      </p:cBhvr>
                                      <p:tavLst>
                                        <p:tav tm="0">
                                          <p:val>
                                            <p:strVal val="1+#ppt_h/2"/>
                                          </p:val>
                                        </p:tav>
                                        <p:tav tm="100000">
                                          <p:val>
                                            <p:strVal val="#ppt_y"/>
                                          </p:val>
                                        </p:tav>
                                      </p:tavLst>
                                    </p:anim>
                                  </p:childTnLst>
                                </p:cTn>
                              </p:par>
                              <p:par>
                                <p:cTn id="112" presetID="2" presetClass="entr" presetSubtype="12" fill="hold" grpId="0" nodeType="withEffect">
                                  <p:stCondLst>
                                    <p:cond delay="0"/>
                                  </p:stCondLst>
                                  <p:childTnLst>
                                    <p:set>
                                      <p:cBhvr>
                                        <p:cTn id="113" dur="1" fill="hold">
                                          <p:stCondLst>
                                            <p:cond delay="0"/>
                                          </p:stCondLst>
                                        </p:cTn>
                                        <p:tgtEl>
                                          <p:spTgt spid="39"/>
                                        </p:tgtEl>
                                        <p:attrNameLst>
                                          <p:attrName>style.visibility</p:attrName>
                                        </p:attrNameLst>
                                      </p:cBhvr>
                                      <p:to>
                                        <p:strVal val="visible"/>
                                      </p:to>
                                    </p:set>
                                    <p:anim calcmode="lin" valueType="num">
                                      <p:cBhvr additive="base">
                                        <p:cTn id="114" dur="3000" fill="hold"/>
                                        <p:tgtEl>
                                          <p:spTgt spid="39"/>
                                        </p:tgtEl>
                                        <p:attrNameLst>
                                          <p:attrName>ppt_x</p:attrName>
                                        </p:attrNameLst>
                                      </p:cBhvr>
                                      <p:tavLst>
                                        <p:tav tm="0">
                                          <p:val>
                                            <p:strVal val="0-#ppt_w/2"/>
                                          </p:val>
                                        </p:tav>
                                        <p:tav tm="100000">
                                          <p:val>
                                            <p:strVal val="#ppt_x"/>
                                          </p:val>
                                        </p:tav>
                                      </p:tavLst>
                                    </p:anim>
                                    <p:anim calcmode="lin" valueType="num">
                                      <p:cBhvr additive="base">
                                        <p:cTn id="115" dur="3000" fill="hold"/>
                                        <p:tgtEl>
                                          <p:spTgt spid="39"/>
                                        </p:tgtEl>
                                        <p:attrNameLst>
                                          <p:attrName>ppt_y</p:attrName>
                                        </p:attrNameLst>
                                      </p:cBhvr>
                                      <p:tavLst>
                                        <p:tav tm="0">
                                          <p:val>
                                            <p:strVal val="1+#ppt_h/2"/>
                                          </p:val>
                                        </p:tav>
                                        <p:tav tm="100000">
                                          <p:val>
                                            <p:strVal val="#ppt_y"/>
                                          </p:val>
                                        </p:tav>
                                      </p:tavLst>
                                    </p:anim>
                                  </p:childTnLst>
                                </p:cTn>
                              </p:par>
                              <p:par>
                                <p:cTn id="116" presetID="2" presetClass="entr" presetSubtype="6" fill="hold" grpId="0" nodeType="withEffect">
                                  <p:stCondLst>
                                    <p:cond delay="0"/>
                                  </p:stCondLst>
                                  <p:childTnLst>
                                    <p:set>
                                      <p:cBhvr>
                                        <p:cTn id="117" dur="1" fill="hold">
                                          <p:stCondLst>
                                            <p:cond delay="0"/>
                                          </p:stCondLst>
                                        </p:cTn>
                                        <p:tgtEl>
                                          <p:spTgt spid="12"/>
                                        </p:tgtEl>
                                        <p:attrNameLst>
                                          <p:attrName>style.visibility</p:attrName>
                                        </p:attrNameLst>
                                      </p:cBhvr>
                                      <p:to>
                                        <p:strVal val="visible"/>
                                      </p:to>
                                    </p:set>
                                    <p:anim calcmode="lin" valueType="num">
                                      <p:cBhvr additive="base">
                                        <p:cTn id="118" dur="3000" fill="hold"/>
                                        <p:tgtEl>
                                          <p:spTgt spid="12"/>
                                        </p:tgtEl>
                                        <p:attrNameLst>
                                          <p:attrName>ppt_x</p:attrName>
                                        </p:attrNameLst>
                                      </p:cBhvr>
                                      <p:tavLst>
                                        <p:tav tm="0">
                                          <p:val>
                                            <p:strVal val="1+#ppt_w/2"/>
                                          </p:val>
                                        </p:tav>
                                        <p:tav tm="100000">
                                          <p:val>
                                            <p:strVal val="#ppt_x"/>
                                          </p:val>
                                        </p:tav>
                                      </p:tavLst>
                                    </p:anim>
                                    <p:anim calcmode="lin" valueType="num">
                                      <p:cBhvr additive="base">
                                        <p:cTn id="119" dur="3000" fill="hold"/>
                                        <p:tgtEl>
                                          <p:spTgt spid="12"/>
                                        </p:tgtEl>
                                        <p:attrNameLst>
                                          <p:attrName>ppt_y</p:attrName>
                                        </p:attrNameLst>
                                      </p:cBhvr>
                                      <p:tavLst>
                                        <p:tav tm="0">
                                          <p:val>
                                            <p:strVal val="1+#ppt_h/2"/>
                                          </p:val>
                                        </p:tav>
                                        <p:tav tm="100000">
                                          <p:val>
                                            <p:strVal val="#ppt_y"/>
                                          </p:val>
                                        </p:tav>
                                      </p:tavLst>
                                    </p:anim>
                                  </p:childTnLst>
                                </p:cTn>
                              </p:par>
                              <p:par>
                                <p:cTn id="120" presetID="2" presetClass="entr" presetSubtype="6" fill="hold" grpId="0" nodeType="withEffect">
                                  <p:stCondLst>
                                    <p:cond delay="0"/>
                                  </p:stCondLst>
                                  <p:childTnLst>
                                    <p:set>
                                      <p:cBhvr>
                                        <p:cTn id="121" dur="1" fill="hold">
                                          <p:stCondLst>
                                            <p:cond delay="0"/>
                                          </p:stCondLst>
                                        </p:cTn>
                                        <p:tgtEl>
                                          <p:spTgt spid="24"/>
                                        </p:tgtEl>
                                        <p:attrNameLst>
                                          <p:attrName>style.visibility</p:attrName>
                                        </p:attrNameLst>
                                      </p:cBhvr>
                                      <p:to>
                                        <p:strVal val="visible"/>
                                      </p:to>
                                    </p:set>
                                    <p:anim calcmode="lin" valueType="num">
                                      <p:cBhvr additive="base">
                                        <p:cTn id="122" dur="3000" fill="hold"/>
                                        <p:tgtEl>
                                          <p:spTgt spid="24"/>
                                        </p:tgtEl>
                                        <p:attrNameLst>
                                          <p:attrName>ppt_x</p:attrName>
                                        </p:attrNameLst>
                                      </p:cBhvr>
                                      <p:tavLst>
                                        <p:tav tm="0">
                                          <p:val>
                                            <p:strVal val="1+#ppt_w/2"/>
                                          </p:val>
                                        </p:tav>
                                        <p:tav tm="100000">
                                          <p:val>
                                            <p:strVal val="#ppt_x"/>
                                          </p:val>
                                        </p:tav>
                                      </p:tavLst>
                                    </p:anim>
                                    <p:anim calcmode="lin" valueType="num">
                                      <p:cBhvr additive="base">
                                        <p:cTn id="123" dur="3000" fill="hold"/>
                                        <p:tgtEl>
                                          <p:spTgt spid="24"/>
                                        </p:tgtEl>
                                        <p:attrNameLst>
                                          <p:attrName>ppt_y</p:attrName>
                                        </p:attrNameLst>
                                      </p:cBhvr>
                                      <p:tavLst>
                                        <p:tav tm="0">
                                          <p:val>
                                            <p:strVal val="1+#ppt_h/2"/>
                                          </p:val>
                                        </p:tav>
                                        <p:tav tm="100000">
                                          <p:val>
                                            <p:strVal val="#ppt_y"/>
                                          </p:val>
                                        </p:tav>
                                      </p:tavLst>
                                    </p:anim>
                                  </p:childTnLst>
                                </p:cTn>
                              </p:par>
                              <p:par>
                                <p:cTn id="124" presetID="2" presetClass="entr" presetSubtype="6" fill="hold" grpId="0" nodeType="withEffect">
                                  <p:stCondLst>
                                    <p:cond delay="0"/>
                                  </p:stCondLst>
                                  <p:childTnLst>
                                    <p:set>
                                      <p:cBhvr>
                                        <p:cTn id="125" dur="1" fill="hold">
                                          <p:stCondLst>
                                            <p:cond delay="0"/>
                                          </p:stCondLst>
                                        </p:cTn>
                                        <p:tgtEl>
                                          <p:spTgt spid="30"/>
                                        </p:tgtEl>
                                        <p:attrNameLst>
                                          <p:attrName>style.visibility</p:attrName>
                                        </p:attrNameLst>
                                      </p:cBhvr>
                                      <p:to>
                                        <p:strVal val="visible"/>
                                      </p:to>
                                    </p:set>
                                    <p:anim calcmode="lin" valueType="num">
                                      <p:cBhvr additive="base">
                                        <p:cTn id="126" dur="3000" fill="hold"/>
                                        <p:tgtEl>
                                          <p:spTgt spid="30"/>
                                        </p:tgtEl>
                                        <p:attrNameLst>
                                          <p:attrName>ppt_x</p:attrName>
                                        </p:attrNameLst>
                                      </p:cBhvr>
                                      <p:tavLst>
                                        <p:tav tm="0">
                                          <p:val>
                                            <p:strVal val="1+#ppt_w/2"/>
                                          </p:val>
                                        </p:tav>
                                        <p:tav tm="100000">
                                          <p:val>
                                            <p:strVal val="#ppt_x"/>
                                          </p:val>
                                        </p:tav>
                                      </p:tavLst>
                                    </p:anim>
                                    <p:anim calcmode="lin" valueType="num">
                                      <p:cBhvr additive="base">
                                        <p:cTn id="127" dur="3000" fill="hold"/>
                                        <p:tgtEl>
                                          <p:spTgt spid="30"/>
                                        </p:tgtEl>
                                        <p:attrNameLst>
                                          <p:attrName>ppt_y</p:attrName>
                                        </p:attrNameLst>
                                      </p:cBhvr>
                                      <p:tavLst>
                                        <p:tav tm="0">
                                          <p:val>
                                            <p:strVal val="1+#ppt_h/2"/>
                                          </p:val>
                                        </p:tav>
                                        <p:tav tm="100000">
                                          <p:val>
                                            <p:strVal val="#ppt_y"/>
                                          </p:val>
                                        </p:tav>
                                      </p:tavLst>
                                    </p:anim>
                                  </p:childTnLst>
                                </p:cTn>
                              </p:par>
                              <p:par>
                                <p:cTn id="128" presetID="2" presetClass="entr" presetSubtype="6" fill="hold" grpId="0" nodeType="withEffect">
                                  <p:stCondLst>
                                    <p:cond delay="0"/>
                                  </p:stCondLst>
                                  <p:childTnLst>
                                    <p:set>
                                      <p:cBhvr>
                                        <p:cTn id="129" dur="1" fill="hold">
                                          <p:stCondLst>
                                            <p:cond delay="0"/>
                                          </p:stCondLst>
                                        </p:cTn>
                                        <p:tgtEl>
                                          <p:spTgt spid="14"/>
                                        </p:tgtEl>
                                        <p:attrNameLst>
                                          <p:attrName>style.visibility</p:attrName>
                                        </p:attrNameLst>
                                      </p:cBhvr>
                                      <p:to>
                                        <p:strVal val="visible"/>
                                      </p:to>
                                    </p:set>
                                    <p:anim calcmode="lin" valueType="num">
                                      <p:cBhvr additive="base">
                                        <p:cTn id="130" dur="3000" fill="hold"/>
                                        <p:tgtEl>
                                          <p:spTgt spid="14"/>
                                        </p:tgtEl>
                                        <p:attrNameLst>
                                          <p:attrName>ppt_x</p:attrName>
                                        </p:attrNameLst>
                                      </p:cBhvr>
                                      <p:tavLst>
                                        <p:tav tm="0">
                                          <p:val>
                                            <p:strVal val="1+#ppt_w/2"/>
                                          </p:val>
                                        </p:tav>
                                        <p:tav tm="100000">
                                          <p:val>
                                            <p:strVal val="#ppt_x"/>
                                          </p:val>
                                        </p:tav>
                                      </p:tavLst>
                                    </p:anim>
                                    <p:anim calcmode="lin" valueType="num">
                                      <p:cBhvr additive="base">
                                        <p:cTn id="131" dur="3000" fill="hold"/>
                                        <p:tgtEl>
                                          <p:spTgt spid="14"/>
                                        </p:tgtEl>
                                        <p:attrNameLst>
                                          <p:attrName>ppt_y</p:attrName>
                                        </p:attrNameLst>
                                      </p:cBhvr>
                                      <p:tavLst>
                                        <p:tav tm="0">
                                          <p:val>
                                            <p:strVal val="1+#ppt_h/2"/>
                                          </p:val>
                                        </p:tav>
                                        <p:tav tm="100000">
                                          <p:val>
                                            <p:strVal val="#ppt_y"/>
                                          </p:val>
                                        </p:tav>
                                      </p:tavLst>
                                    </p:anim>
                                  </p:childTnLst>
                                </p:cTn>
                              </p:par>
                              <p:par>
                                <p:cTn id="132" presetID="2" presetClass="entr" presetSubtype="6" fill="hold" grpId="0" nodeType="withEffect">
                                  <p:stCondLst>
                                    <p:cond delay="0"/>
                                  </p:stCondLst>
                                  <p:childTnLst>
                                    <p:set>
                                      <p:cBhvr>
                                        <p:cTn id="133" dur="1" fill="hold">
                                          <p:stCondLst>
                                            <p:cond delay="0"/>
                                          </p:stCondLst>
                                        </p:cTn>
                                        <p:tgtEl>
                                          <p:spTgt spid="26"/>
                                        </p:tgtEl>
                                        <p:attrNameLst>
                                          <p:attrName>style.visibility</p:attrName>
                                        </p:attrNameLst>
                                      </p:cBhvr>
                                      <p:to>
                                        <p:strVal val="visible"/>
                                      </p:to>
                                    </p:set>
                                    <p:anim calcmode="lin" valueType="num">
                                      <p:cBhvr additive="base">
                                        <p:cTn id="134" dur="3000" fill="hold"/>
                                        <p:tgtEl>
                                          <p:spTgt spid="26"/>
                                        </p:tgtEl>
                                        <p:attrNameLst>
                                          <p:attrName>ppt_x</p:attrName>
                                        </p:attrNameLst>
                                      </p:cBhvr>
                                      <p:tavLst>
                                        <p:tav tm="0">
                                          <p:val>
                                            <p:strVal val="1+#ppt_w/2"/>
                                          </p:val>
                                        </p:tav>
                                        <p:tav tm="100000">
                                          <p:val>
                                            <p:strVal val="#ppt_x"/>
                                          </p:val>
                                        </p:tav>
                                      </p:tavLst>
                                    </p:anim>
                                    <p:anim calcmode="lin" valueType="num">
                                      <p:cBhvr additive="base">
                                        <p:cTn id="135" dur="3000" fill="hold"/>
                                        <p:tgtEl>
                                          <p:spTgt spid="26"/>
                                        </p:tgtEl>
                                        <p:attrNameLst>
                                          <p:attrName>ppt_y</p:attrName>
                                        </p:attrNameLst>
                                      </p:cBhvr>
                                      <p:tavLst>
                                        <p:tav tm="0">
                                          <p:val>
                                            <p:strVal val="1+#ppt_h/2"/>
                                          </p:val>
                                        </p:tav>
                                        <p:tav tm="100000">
                                          <p:val>
                                            <p:strVal val="#ppt_y"/>
                                          </p:val>
                                        </p:tav>
                                      </p:tavLst>
                                    </p:anim>
                                  </p:childTnLst>
                                </p:cTn>
                              </p:par>
                              <p:par>
                                <p:cTn id="136" presetID="2" presetClass="entr" presetSubtype="6" fill="hold" grpId="0" nodeType="withEffect">
                                  <p:stCondLst>
                                    <p:cond delay="0"/>
                                  </p:stCondLst>
                                  <p:childTnLst>
                                    <p:set>
                                      <p:cBhvr>
                                        <p:cTn id="137" dur="1" fill="hold">
                                          <p:stCondLst>
                                            <p:cond delay="0"/>
                                          </p:stCondLst>
                                        </p:cTn>
                                        <p:tgtEl>
                                          <p:spTgt spid="32"/>
                                        </p:tgtEl>
                                        <p:attrNameLst>
                                          <p:attrName>style.visibility</p:attrName>
                                        </p:attrNameLst>
                                      </p:cBhvr>
                                      <p:to>
                                        <p:strVal val="visible"/>
                                      </p:to>
                                    </p:set>
                                    <p:anim calcmode="lin" valueType="num">
                                      <p:cBhvr additive="base">
                                        <p:cTn id="138" dur="3000" fill="hold"/>
                                        <p:tgtEl>
                                          <p:spTgt spid="32"/>
                                        </p:tgtEl>
                                        <p:attrNameLst>
                                          <p:attrName>ppt_x</p:attrName>
                                        </p:attrNameLst>
                                      </p:cBhvr>
                                      <p:tavLst>
                                        <p:tav tm="0">
                                          <p:val>
                                            <p:strVal val="1+#ppt_w/2"/>
                                          </p:val>
                                        </p:tav>
                                        <p:tav tm="100000">
                                          <p:val>
                                            <p:strVal val="#ppt_x"/>
                                          </p:val>
                                        </p:tav>
                                      </p:tavLst>
                                    </p:anim>
                                    <p:anim calcmode="lin" valueType="num">
                                      <p:cBhvr additive="base">
                                        <p:cTn id="139" dur="3000" fill="hold"/>
                                        <p:tgtEl>
                                          <p:spTgt spid="32"/>
                                        </p:tgtEl>
                                        <p:attrNameLst>
                                          <p:attrName>ppt_y</p:attrName>
                                        </p:attrNameLst>
                                      </p:cBhvr>
                                      <p:tavLst>
                                        <p:tav tm="0">
                                          <p:val>
                                            <p:strVal val="1+#ppt_h/2"/>
                                          </p:val>
                                        </p:tav>
                                        <p:tav tm="100000">
                                          <p:val>
                                            <p:strVal val="#ppt_y"/>
                                          </p:val>
                                        </p:tav>
                                      </p:tavLst>
                                    </p:anim>
                                  </p:childTnLst>
                                </p:cTn>
                              </p:par>
                              <p:par>
                                <p:cTn id="140" presetID="2" presetClass="entr" presetSubtype="6" fill="hold" grpId="0" nodeType="withEffect">
                                  <p:stCondLst>
                                    <p:cond delay="0"/>
                                  </p:stCondLst>
                                  <p:childTnLst>
                                    <p:set>
                                      <p:cBhvr>
                                        <p:cTn id="141" dur="1" fill="hold">
                                          <p:stCondLst>
                                            <p:cond delay="0"/>
                                          </p:stCondLst>
                                        </p:cTn>
                                        <p:tgtEl>
                                          <p:spTgt spid="10"/>
                                        </p:tgtEl>
                                        <p:attrNameLst>
                                          <p:attrName>style.visibility</p:attrName>
                                        </p:attrNameLst>
                                      </p:cBhvr>
                                      <p:to>
                                        <p:strVal val="visible"/>
                                      </p:to>
                                    </p:set>
                                    <p:anim calcmode="lin" valueType="num">
                                      <p:cBhvr additive="base">
                                        <p:cTn id="142" dur="3000" fill="hold"/>
                                        <p:tgtEl>
                                          <p:spTgt spid="10"/>
                                        </p:tgtEl>
                                        <p:attrNameLst>
                                          <p:attrName>ppt_x</p:attrName>
                                        </p:attrNameLst>
                                      </p:cBhvr>
                                      <p:tavLst>
                                        <p:tav tm="0">
                                          <p:val>
                                            <p:strVal val="1+#ppt_w/2"/>
                                          </p:val>
                                        </p:tav>
                                        <p:tav tm="100000">
                                          <p:val>
                                            <p:strVal val="#ppt_x"/>
                                          </p:val>
                                        </p:tav>
                                      </p:tavLst>
                                    </p:anim>
                                    <p:anim calcmode="lin" valueType="num">
                                      <p:cBhvr additive="base">
                                        <p:cTn id="143" dur="3000" fill="hold"/>
                                        <p:tgtEl>
                                          <p:spTgt spid="10"/>
                                        </p:tgtEl>
                                        <p:attrNameLst>
                                          <p:attrName>ppt_y</p:attrName>
                                        </p:attrNameLst>
                                      </p:cBhvr>
                                      <p:tavLst>
                                        <p:tav tm="0">
                                          <p:val>
                                            <p:strVal val="1+#ppt_h/2"/>
                                          </p:val>
                                        </p:tav>
                                        <p:tav tm="100000">
                                          <p:val>
                                            <p:strVal val="#ppt_y"/>
                                          </p:val>
                                        </p:tav>
                                      </p:tavLst>
                                    </p:anim>
                                  </p:childTnLst>
                                </p:cTn>
                              </p:par>
                              <p:par>
                                <p:cTn id="144" presetID="2" presetClass="entr" presetSubtype="6" fill="hold" grpId="0" nodeType="withEffect">
                                  <p:stCondLst>
                                    <p:cond delay="0"/>
                                  </p:stCondLst>
                                  <p:childTnLst>
                                    <p:set>
                                      <p:cBhvr>
                                        <p:cTn id="145" dur="1" fill="hold">
                                          <p:stCondLst>
                                            <p:cond delay="0"/>
                                          </p:stCondLst>
                                        </p:cTn>
                                        <p:tgtEl>
                                          <p:spTgt spid="22"/>
                                        </p:tgtEl>
                                        <p:attrNameLst>
                                          <p:attrName>style.visibility</p:attrName>
                                        </p:attrNameLst>
                                      </p:cBhvr>
                                      <p:to>
                                        <p:strVal val="visible"/>
                                      </p:to>
                                    </p:set>
                                    <p:anim calcmode="lin" valueType="num">
                                      <p:cBhvr additive="base">
                                        <p:cTn id="146" dur="3000" fill="hold"/>
                                        <p:tgtEl>
                                          <p:spTgt spid="22"/>
                                        </p:tgtEl>
                                        <p:attrNameLst>
                                          <p:attrName>ppt_x</p:attrName>
                                        </p:attrNameLst>
                                      </p:cBhvr>
                                      <p:tavLst>
                                        <p:tav tm="0">
                                          <p:val>
                                            <p:strVal val="1+#ppt_w/2"/>
                                          </p:val>
                                        </p:tav>
                                        <p:tav tm="100000">
                                          <p:val>
                                            <p:strVal val="#ppt_x"/>
                                          </p:val>
                                        </p:tav>
                                      </p:tavLst>
                                    </p:anim>
                                    <p:anim calcmode="lin" valueType="num">
                                      <p:cBhvr additive="base">
                                        <p:cTn id="147" dur="3000" fill="hold"/>
                                        <p:tgtEl>
                                          <p:spTgt spid="22"/>
                                        </p:tgtEl>
                                        <p:attrNameLst>
                                          <p:attrName>ppt_y</p:attrName>
                                        </p:attrNameLst>
                                      </p:cBhvr>
                                      <p:tavLst>
                                        <p:tav tm="0">
                                          <p:val>
                                            <p:strVal val="1+#ppt_h/2"/>
                                          </p:val>
                                        </p:tav>
                                        <p:tav tm="100000">
                                          <p:val>
                                            <p:strVal val="#ppt_y"/>
                                          </p:val>
                                        </p:tav>
                                      </p:tavLst>
                                    </p:anim>
                                  </p:childTnLst>
                                </p:cTn>
                              </p:par>
                              <p:par>
                                <p:cTn id="148" presetID="2" presetClass="entr" presetSubtype="6" fill="hold" grpId="0" nodeType="withEffect">
                                  <p:stCondLst>
                                    <p:cond delay="0"/>
                                  </p:stCondLst>
                                  <p:childTnLst>
                                    <p:set>
                                      <p:cBhvr>
                                        <p:cTn id="149" dur="1" fill="hold">
                                          <p:stCondLst>
                                            <p:cond delay="0"/>
                                          </p:stCondLst>
                                        </p:cTn>
                                        <p:tgtEl>
                                          <p:spTgt spid="28"/>
                                        </p:tgtEl>
                                        <p:attrNameLst>
                                          <p:attrName>style.visibility</p:attrName>
                                        </p:attrNameLst>
                                      </p:cBhvr>
                                      <p:to>
                                        <p:strVal val="visible"/>
                                      </p:to>
                                    </p:set>
                                    <p:anim calcmode="lin" valueType="num">
                                      <p:cBhvr additive="base">
                                        <p:cTn id="150" dur="3000" fill="hold"/>
                                        <p:tgtEl>
                                          <p:spTgt spid="28"/>
                                        </p:tgtEl>
                                        <p:attrNameLst>
                                          <p:attrName>ppt_x</p:attrName>
                                        </p:attrNameLst>
                                      </p:cBhvr>
                                      <p:tavLst>
                                        <p:tav tm="0">
                                          <p:val>
                                            <p:strVal val="1+#ppt_w/2"/>
                                          </p:val>
                                        </p:tav>
                                        <p:tav tm="100000">
                                          <p:val>
                                            <p:strVal val="#ppt_x"/>
                                          </p:val>
                                        </p:tav>
                                      </p:tavLst>
                                    </p:anim>
                                    <p:anim calcmode="lin" valueType="num">
                                      <p:cBhvr additive="base">
                                        <p:cTn id="151" dur="3000" fill="hold"/>
                                        <p:tgtEl>
                                          <p:spTgt spid="28"/>
                                        </p:tgtEl>
                                        <p:attrNameLst>
                                          <p:attrName>ppt_y</p:attrName>
                                        </p:attrNameLst>
                                      </p:cBhvr>
                                      <p:tavLst>
                                        <p:tav tm="0">
                                          <p:val>
                                            <p:strVal val="1+#ppt_h/2"/>
                                          </p:val>
                                        </p:tav>
                                        <p:tav tm="100000">
                                          <p:val>
                                            <p:strVal val="#ppt_y"/>
                                          </p:val>
                                        </p:tav>
                                      </p:tavLst>
                                    </p:anim>
                                  </p:childTnLst>
                                </p:cTn>
                              </p:par>
                            </p:childTnLst>
                          </p:cTn>
                        </p:par>
                        <p:par>
                          <p:cTn id="152" fill="hold">
                            <p:stCondLst>
                              <p:cond delay="3000"/>
                            </p:stCondLst>
                            <p:childTnLst>
                              <p:par>
                                <p:cTn id="153" presetID="2" presetClass="exit" presetSubtype="2" fill="hold" grpId="1" nodeType="afterEffect">
                                  <p:stCondLst>
                                    <p:cond delay="0"/>
                                  </p:stCondLst>
                                  <p:childTnLst>
                                    <p:anim calcmode="lin" valueType="num">
                                      <p:cBhvr additive="base">
                                        <p:cTn id="154" dur="3000"/>
                                        <p:tgtEl>
                                          <p:spTgt spid="4"/>
                                        </p:tgtEl>
                                        <p:attrNameLst>
                                          <p:attrName>ppt_x</p:attrName>
                                        </p:attrNameLst>
                                      </p:cBhvr>
                                      <p:tavLst>
                                        <p:tav tm="0">
                                          <p:val>
                                            <p:strVal val="ppt_x"/>
                                          </p:val>
                                        </p:tav>
                                        <p:tav tm="100000">
                                          <p:val>
                                            <p:strVal val="1+ppt_w/2"/>
                                          </p:val>
                                        </p:tav>
                                      </p:tavLst>
                                    </p:anim>
                                    <p:anim calcmode="lin" valueType="num">
                                      <p:cBhvr additive="base">
                                        <p:cTn id="155" dur="3000"/>
                                        <p:tgtEl>
                                          <p:spTgt spid="4"/>
                                        </p:tgtEl>
                                        <p:attrNameLst>
                                          <p:attrName>ppt_y</p:attrName>
                                        </p:attrNameLst>
                                      </p:cBhvr>
                                      <p:tavLst>
                                        <p:tav tm="0">
                                          <p:val>
                                            <p:strVal val="ppt_y"/>
                                          </p:val>
                                        </p:tav>
                                        <p:tav tm="100000">
                                          <p:val>
                                            <p:strVal val="ppt_y"/>
                                          </p:val>
                                        </p:tav>
                                      </p:tavLst>
                                    </p:anim>
                                    <p:set>
                                      <p:cBhvr>
                                        <p:cTn id="156" dur="1" fill="hold">
                                          <p:stCondLst>
                                            <p:cond delay="2999"/>
                                          </p:stCondLst>
                                        </p:cTn>
                                        <p:tgtEl>
                                          <p:spTgt spid="4"/>
                                        </p:tgtEl>
                                        <p:attrNameLst>
                                          <p:attrName>style.visibility</p:attrName>
                                        </p:attrNameLst>
                                      </p:cBhvr>
                                      <p:to>
                                        <p:strVal val="hidden"/>
                                      </p:to>
                                    </p:set>
                                  </p:childTnLst>
                                </p:cTn>
                              </p:par>
                              <p:par>
                                <p:cTn id="157" presetID="2" presetClass="exit" presetSubtype="2" fill="hold" grpId="1" nodeType="withEffect">
                                  <p:stCondLst>
                                    <p:cond delay="0"/>
                                  </p:stCondLst>
                                  <p:childTnLst>
                                    <p:anim calcmode="lin" valueType="num">
                                      <p:cBhvr additive="base">
                                        <p:cTn id="158" dur="3000"/>
                                        <p:tgtEl>
                                          <p:spTgt spid="5"/>
                                        </p:tgtEl>
                                        <p:attrNameLst>
                                          <p:attrName>ppt_x</p:attrName>
                                        </p:attrNameLst>
                                      </p:cBhvr>
                                      <p:tavLst>
                                        <p:tav tm="0">
                                          <p:val>
                                            <p:strVal val="ppt_x"/>
                                          </p:val>
                                        </p:tav>
                                        <p:tav tm="100000">
                                          <p:val>
                                            <p:strVal val="1+ppt_w/2"/>
                                          </p:val>
                                        </p:tav>
                                      </p:tavLst>
                                    </p:anim>
                                    <p:anim calcmode="lin" valueType="num">
                                      <p:cBhvr additive="base">
                                        <p:cTn id="159" dur="3000"/>
                                        <p:tgtEl>
                                          <p:spTgt spid="5"/>
                                        </p:tgtEl>
                                        <p:attrNameLst>
                                          <p:attrName>ppt_y</p:attrName>
                                        </p:attrNameLst>
                                      </p:cBhvr>
                                      <p:tavLst>
                                        <p:tav tm="0">
                                          <p:val>
                                            <p:strVal val="ppt_y"/>
                                          </p:val>
                                        </p:tav>
                                        <p:tav tm="100000">
                                          <p:val>
                                            <p:strVal val="ppt_y"/>
                                          </p:val>
                                        </p:tav>
                                      </p:tavLst>
                                    </p:anim>
                                    <p:set>
                                      <p:cBhvr>
                                        <p:cTn id="160" dur="1" fill="hold">
                                          <p:stCondLst>
                                            <p:cond delay="2999"/>
                                          </p:stCondLst>
                                        </p:cTn>
                                        <p:tgtEl>
                                          <p:spTgt spid="5"/>
                                        </p:tgtEl>
                                        <p:attrNameLst>
                                          <p:attrName>style.visibility</p:attrName>
                                        </p:attrNameLst>
                                      </p:cBhvr>
                                      <p:to>
                                        <p:strVal val="hidden"/>
                                      </p:to>
                                    </p:set>
                                  </p:childTnLst>
                                </p:cTn>
                              </p:par>
                              <p:par>
                                <p:cTn id="161" presetID="2" presetClass="exit" presetSubtype="2" fill="hold" grpId="1" nodeType="withEffect">
                                  <p:stCondLst>
                                    <p:cond delay="0"/>
                                  </p:stCondLst>
                                  <p:childTnLst>
                                    <p:anim calcmode="lin" valueType="num">
                                      <p:cBhvr additive="base">
                                        <p:cTn id="162" dur="3000"/>
                                        <p:tgtEl>
                                          <p:spTgt spid="6"/>
                                        </p:tgtEl>
                                        <p:attrNameLst>
                                          <p:attrName>ppt_x</p:attrName>
                                        </p:attrNameLst>
                                      </p:cBhvr>
                                      <p:tavLst>
                                        <p:tav tm="0">
                                          <p:val>
                                            <p:strVal val="ppt_x"/>
                                          </p:val>
                                        </p:tav>
                                        <p:tav tm="100000">
                                          <p:val>
                                            <p:strVal val="1+ppt_w/2"/>
                                          </p:val>
                                        </p:tav>
                                      </p:tavLst>
                                    </p:anim>
                                    <p:anim calcmode="lin" valueType="num">
                                      <p:cBhvr additive="base">
                                        <p:cTn id="163" dur="3000"/>
                                        <p:tgtEl>
                                          <p:spTgt spid="6"/>
                                        </p:tgtEl>
                                        <p:attrNameLst>
                                          <p:attrName>ppt_y</p:attrName>
                                        </p:attrNameLst>
                                      </p:cBhvr>
                                      <p:tavLst>
                                        <p:tav tm="0">
                                          <p:val>
                                            <p:strVal val="ppt_y"/>
                                          </p:val>
                                        </p:tav>
                                        <p:tav tm="100000">
                                          <p:val>
                                            <p:strVal val="ppt_y"/>
                                          </p:val>
                                        </p:tav>
                                      </p:tavLst>
                                    </p:anim>
                                    <p:set>
                                      <p:cBhvr>
                                        <p:cTn id="164" dur="1" fill="hold">
                                          <p:stCondLst>
                                            <p:cond delay="2999"/>
                                          </p:stCondLst>
                                        </p:cTn>
                                        <p:tgtEl>
                                          <p:spTgt spid="6"/>
                                        </p:tgtEl>
                                        <p:attrNameLst>
                                          <p:attrName>style.visibility</p:attrName>
                                        </p:attrNameLst>
                                      </p:cBhvr>
                                      <p:to>
                                        <p:strVal val="hidden"/>
                                      </p:to>
                                    </p:set>
                                  </p:childTnLst>
                                </p:cTn>
                              </p:par>
                              <p:par>
                                <p:cTn id="165" presetID="2" presetClass="exit" presetSubtype="2" fill="hold" grpId="1" nodeType="withEffect">
                                  <p:stCondLst>
                                    <p:cond delay="0"/>
                                  </p:stCondLst>
                                  <p:childTnLst>
                                    <p:anim calcmode="lin" valueType="num">
                                      <p:cBhvr additive="base">
                                        <p:cTn id="166" dur="3000"/>
                                        <p:tgtEl>
                                          <p:spTgt spid="7"/>
                                        </p:tgtEl>
                                        <p:attrNameLst>
                                          <p:attrName>ppt_x</p:attrName>
                                        </p:attrNameLst>
                                      </p:cBhvr>
                                      <p:tavLst>
                                        <p:tav tm="0">
                                          <p:val>
                                            <p:strVal val="ppt_x"/>
                                          </p:val>
                                        </p:tav>
                                        <p:tav tm="100000">
                                          <p:val>
                                            <p:strVal val="1+ppt_w/2"/>
                                          </p:val>
                                        </p:tav>
                                      </p:tavLst>
                                    </p:anim>
                                    <p:anim calcmode="lin" valueType="num">
                                      <p:cBhvr additive="base">
                                        <p:cTn id="167" dur="3000"/>
                                        <p:tgtEl>
                                          <p:spTgt spid="7"/>
                                        </p:tgtEl>
                                        <p:attrNameLst>
                                          <p:attrName>ppt_y</p:attrName>
                                        </p:attrNameLst>
                                      </p:cBhvr>
                                      <p:tavLst>
                                        <p:tav tm="0">
                                          <p:val>
                                            <p:strVal val="ppt_y"/>
                                          </p:val>
                                        </p:tav>
                                        <p:tav tm="100000">
                                          <p:val>
                                            <p:strVal val="ppt_y"/>
                                          </p:val>
                                        </p:tav>
                                      </p:tavLst>
                                    </p:anim>
                                    <p:set>
                                      <p:cBhvr>
                                        <p:cTn id="168" dur="1" fill="hold">
                                          <p:stCondLst>
                                            <p:cond delay="2999"/>
                                          </p:stCondLst>
                                        </p:cTn>
                                        <p:tgtEl>
                                          <p:spTgt spid="7"/>
                                        </p:tgtEl>
                                        <p:attrNameLst>
                                          <p:attrName>style.visibility</p:attrName>
                                        </p:attrNameLst>
                                      </p:cBhvr>
                                      <p:to>
                                        <p:strVal val="hidden"/>
                                      </p:to>
                                    </p:set>
                                  </p:childTnLst>
                                </p:cTn>
                              </p:par>
                              <p:par>
                                <p:cTn id="169" presetID="2" presetClass="exit" presetSubtype="2" fill="hold" grpId="1" nodeType="withEffect">
                                  <p:stCondLst>
                                    <p:cond delay="0"/>
                                  </p:stCondLst>
                                  <p:childTnLst>
                                    <p:anim calcmode="lin" valueType="num">
                                      <p:cBhvr additive="base">
                                        <p:cTn id="170" dur="3000"/>
                                        <p:tgtEl>
                                          <p:spTgt spid="8"/>
                                        </p:tgtEl>
                                        <p:attrNameLst>
                                          <p:attrName>ppt_x</p:attrName>
                                        </p:attrNameLst>
                                      </p:cBhvr>
                                      <p:tavLst>
                                        <p:tav tm="0">
                                          <p:val>
                                            <p:strVal val="ppt_x"/>
                                          </p:val>
                                        </p:tav>
                                        <p:tav tm="100000">
                                          <p:val>
                                            <p:strVal val="1+ppt_w/2"/>
                                          </p:val>
                                        </p:tav>
                                      </p:tavLst>
                                    </p:anim>
                                    <p:anim calcmode="lin" valueType="num">
                                      <p:cBhvr additive="base">
                                        <p:cTn id="171" dur="3000"/>
                                        <p:tgtEl>
                                          <p:spTgt spid="8"/>
                                        </p:tgtEl>
                                        <p:attrNameLst>
                                          <p:attrName>ppt_y</p:attrName>
                                        </p:attrNameLst>
                                      </p:cBhvr>
                                      <p:tavLst>
                                        <p:tav tm="0">
                                          <p:val>
                                            <p:strVal val="ppt_y"/>
                                          </p:val>
                                        </p:tav>
                                        <p:tav tm="100000">
                                          <p:val>
                                            <p:strVal val="ppt_y"/>
                                          </p:val>
                                        </p:tav>
                                      </p:tavLst>
                                    </p:anim>
                                    <p:set>
                                      <p:cBhvr>
                                        <p:cTn id="172" dur="1" fill="hold">
                                          <p:stCondLst>
                                            <p:cond delay="2999"/>
                                          </p:stCondLst>
                                        </p:cTn>
                                        <p:tgtEl>
                                          <p:spTgt spid="8"/>
                                        </p:tgtEl>
                                        <p:attrNameLst>
                                          <p:attrName>style.visibility</p:attrName>
                                        </p:attrNameLst>
                                      </p:cBhvr>
                                      <p:to>
                                        <p:strVal val="hidden"/>
                                      </p:to>
                                    </p:set>
                                  </p:childTnLst>
                                </p:cTn>
                              </p:par>
                              <p:par>
                                <p:cTn id="173" presetID="2" presetClass="exit" presetSubtype="2" fill="hold" grpId="1" nodeType="withEffect">
                                  <p:stCondLst>
                                    <p:cond delay="0"/>
                                  </p:stCondLst>
                                  <p:childTnLst>
                                    <p:anim calcmode="lin" valueType="num">
                                      <p:cBhvr additive="base">
                                        <p:cTn id="174" dur="3000"/>
                                        <p:tgtEl>
                                          <p:spTgt spid="9"/>
                                        </p:tgtEl>
                                        <p:attrNameLst>
                                          <p:attrName>ppt_x</p:attrName>
                                        </p:attrNameLst>
                                      </p:cBhvr>
                                      <p:tavLst>
                                        <p:tav tm="0">
                                          <p:val>
                                            <p:strVal val="ppt_x"/>
                                          </p:val>
                                        </p:tav>
                                        <p:tav tm="100000">
                                          <p:val>
                                            <p:strVal val="1+ppt_w/2"/>
                                          </p:val>
                                        </p:tav>
                                      </p:tavLst>
                                    </p:anim>
                                    <p:anim calcmode="lin" valueType="num">
                                      <p:cBhvr additive="base">
                                        <p:cTn id="175" dur="3000"/>
                                        <p:tgtEl>
                                          <p:spTgt spid="9"/>
                                        </p:tgtEl>
                                        <p:attrNameLst>
                                          <p:attrName>ppt_y</p:attrName>
                                        </p:attrNameLst>
                                      </p:cBhvr>
                                      <p:tavLst>
                                        <p:tav tm="0">
                                          <p:val>
                                            <p:strVal val="ppt_y"/>
                                          </p:val>
                                        </p:tav>
                                        <p:tav tm="100000">
                                          <p:val>
                                            <p:strVal val="ppt_y"/>
                                          </p:val>
                                        </p:tav>
                                      </p:tavLst>
                                    </p:anim>
                                    <p:set>
                                      <p:cBhvr>
                                        <p:cTn id="176" dur="1" fill="hold">
                                          <p:stCondLst>
                                            <p:cond delay="2999"/>
                                          </p:stCondLst>
                                        </p:cTn>
                                        <p:tgtEl>
                                          <p:spTgt spid="9"/>
                                        </p:tgtEl>
                                        <p:attrNameLst>
                                          <p:attrName>style.visibility</p:attrName>
                                        </p:attrNameLst>
                                      </p:cBhvr>
                                      <p:to>
                                        <p:strVal val="hidden"/>
                                      </p:to>
                                    </p:set>
                                  </p:childTnLst>
                                </p:cTn>
                              </p:par>
                              <p:par>
                                <p:cTn id="177" presetID="2" presetClass="exit" presetSubtype="2" fill="hold" grpId="1" nodeType="withEffect">
                                  <p:stCondLst>
                                    <p:cond delay="0"/>
                                  </p:stCondLst>
                                  <p:childTnLst>
                                    <p:anim calcmode="lin" valueType="num">
                                      <p:cBhvr additive="base">
                                        <p:cTn id="178" dur="3000"/>
                                        <p:tgtEl>
                                          <p:spTgt spid="16"/>
                                        </p:tgtEl>
                                        <p:attrNameLst>
                                          <p:attrName>ppt_x</p:attrName>
                                        </p:attrNameLst>
                                      </p:cBhvr>
                                      <p:tavLst>
                                        <p:tav tm="0">
                                          <p:val>
                                            <p:strVal val="ppt_x"/>
                                          </p:val>
                                        </p:tav>
                                        <p:tav tm="100000">
                                          <p:val>
                                            <p:strVal val="1+ppt_w/2"/>
                                          </p:val>
                                        </p:tav>
                                      </p:tavLst>
                                    </p:anim>
                                    <p:anim calcmode="lin" valueType="num">
                                      <p:cBhvr additive="base">
                                        <p:cTn id="179" dur="3000"/>
                                        <p:tgtEl>
                                          <p:spTgt spid="16"/>
                                        </p:tgtEl>
                                        <p:attrNameLst>
                                          <p:attrName>ppt_y</p:attrName>
                                        </p:attrNameLst>
                                      </p:cBhvr>
                                      <p:tavLst>
                                        <p:tav tm="0">
                                          <p:val>
                                            <p:strVal val="ppt_y"/>
                                          </p:val>
                                        </p:tav>
                                        <p:tav tm="100000">
                                          <p:val>
                                            <p:strVal val="ppt_y"/>
                                          </p:val>
                                        </p:tav>
                                      </p:tavLst>
                                    </p:anim>
                                    <p:set>
                                      <p:cBhvr>
                                        <p:cTn id="180" dur="1" fill="hold">
                                          <p:stCondLst>
                                            <p:cond delay="2999"/>
                                          </p:stCondLst>
                                        </p:cTn>
                                        <p:tgtEl>
                                          <p:spTgt spid="16"/>
                                        </p:tgtEl>
                                        <p:attrNameLst>
                                          <p:attrName>style.visibility</p:attrName>
                                        </p:attrNameLst>
                                      </p:cBhvr>
                                      <p:to>
                                        <p:strVal val="hidden"/>
                                      </p:to>
                                    </p:set>
                                  </p:childTnLst>
                                </p:cTn>
                              </p:par>
                              <p:par>
                                <p:cTn id="181" presetID="2" presetClass="exit" presetSubtype="2" fill="hold" grpId="1" nodeType="withEffect">
                                  <p:stCondLst>
                                    <p:cond delay="0"/>
                                  </p:stCondLst>
                                  <p:childTnLst>
                                    <p:anim calcmode="lin" valueType="num">
                                      <p:cBhvr additive="base">
                                        <p:cTn id="182" dur="3000"/>
                                        <p:tgtEl>
                                          <p:spTgt spid="17"/>
                                        </p:tgtEl>
                                        <p:attrNameLst>
                                          <p:attrName>ppt_x</p:attrName>
                                        </p:attrNameLst>
                                      </p:cBhvr>
                                      <p:tavLst>
                                        <p:tav tm="0">
                                          <p:val>
                                            <p:strVal val="ppt_x"/>
                                          </p:val>
                                        </p:tav>
                                        <p:tav tm="100000">
                                          <p:val>
                                            <p:strVal val="1+ppt_w/2"/>
                                          </p:val>
                                        </p:tav>
                                      </p:tavLst>
                                    </p:anim>
                                    <p:anim calcmode="lin" valueType="num">
                                      <p:cBhvr additive="base">
                                        <p:cTn id="183" dur="3000"/>
                                        <p:tgtEl>
                                          <p:spTgt spid="17"/>
                                        </p:tgtEl>
                                        <p:attrNameLst>
                                          <p:attrName>ppt_y</p:attrName>
                                        </p:attrNameLst>
                                      </p:cBhvr>
                                      <p:tavLst>
                                        <p:tav tm="0">
                                          <p:val>
                                            <p:strVal val="ppt_y"/>
                                          </p:val>
                                        </p:tav>
                                        <p:tav tm="100000">
                                          <p:val>
                                            <p:strVal val="ppt_y"/>
                                          </p:val>
                                        </p:tav>
                                      </p:tavLst>
                                    </p:anim>
                                    <p:set>
                                      <p:cBhvr>
                                        <p:cTn id="184" dur="1" fill="hold">
                                          <p:stCondLst>
                                            <p:cond delay="2999"/>
                                          </p:stCondLst>
                                        </p:cTn>
                                        <p:tgtEl>
                                          <p:spTgt spid="17"/>
                                        </p:tgtEl>
                                        <p:attrNameLst>
                                          <p:attrName>style.visibility</p:attrName>
                                        </p:attrNameLst>
                                      </p:cBhvr>
                                      <p:to>
                                        <p:strVal val="hidden"/>
                                      </p:to>
                                    </p:set>
                                  </p:childTnLst>
                                </p:cTn>
                              </p:par>
                              <p:par>
                                <p:cTn id="185" presetID="2" presetClass="exit" presetSubtype="2" fill="hold" grpId="1" nodeType="withEffect">
                                  <p:stCondLst>
                                    <p:cond delay="0"/>
                                  </p:stCondLst>
                                  <p:childTnLst>
                                    <p:anim calcmode="lin" valueType="num">
                                      <p:cBhvr additive="base">
                                        <p:cTn id="186" dur="3000"/>
                                        <p:tgtEl>
                                          <p:spTgt spid="18"/>
                                        </p:tgtEl>
                                        <p:attrNameLst>
                                          <p:attrName>ppt_x</p:attrName>
                                        </p:attrNameLst>
                                      </p:cBhvr>
                                      <p:tavLst>
                                        <p:tav tm="0">
                                          <p:val>
                                            <p:strVal val="ppt_x"/>
                                          </p:val>
                                        </p:tav>
                                        <p:tav tm="100000">
                                          <p:val>
                                            <p:strVal val="1+ppt_w/2"/>
                                          </p:val>
                                        </p:tav>
                                      </p:tavLst>
                                    </p:anim>
                                    <p:anim calcmode="lin" valueType="num">
                                      <p:cBhvr additive="base">
                                        <p:cTn id="187" dur="3000"/>
                                        <p:tgtEl>
                                          <p:spTgt spid="18"/>
                                        </p:tgtEl>
                                        <p:attrNameLst>
                                          <p:attrName>ppt_y</p:attrName>
                                        </p:attrNameLst>
                                      </p:cBhvr>
                                      <p:tavLst>
                                        <p:tav tm="0">
                                          <p:val>
                                            <p:strVal val="ppt_y"/>
                                          </p:val>
                                        </p:tav>
                                        <p:tav tm="100000">
                                          <p:val>
                                            <p:strVal val="ppt_y"/>
                                          </p:val>
                                        </p:tav>
                                      </p:tavLst>
                                    </p:anim>
                                    <p:set>
                                      <p:cBhvr>
                                        <p:cTn id="188" dur="1" fill="hold">
                                          <p:stCondLst>
                                            <p:cond delay="2999"/>
                                          </p:stCondLst>
                                        </p:cTn>
                                        <p:tgtEl>
                                          <p:spTgt spid="18"/>
                                        </p:tgtEl>
                                        <p:attrNameLst>
                                          <p:attrName>style.visibility</p:attrName>
                                        </p:attrNameLst>
                                      </p:cBhvr>
                                      <p:to>
                                        <p:strVal val="hidden"/>
                                      </p:to>
                                    </p:set>
                                  </p:childTnLst>
                                </p:cTn>
                              </p:par>
                              <p:par>
                                <p:cTn id="189" presetID="2" presetClass="exit" presetSubtype="2" fill="hold" grpId="1" nodeType="withEffect">
                                  <p:stCondLst>
                                    <p:cond delay="0"/>
                                  </p:stCondLst>
                                  <p:childTnLst>
                                    <p:anim calcmode="lin" valueType="num">
                                      <p:cBhvr additive="base">
                                        <p:cTn id="190" dur="3000"/>
                                        <p:tgtEl>
                                          <p:spTgt spid="19"/>
                                        </p:tgtEl>
                                        <p:attrNameLst>
                                          <p:attrName>ppt_x</p:attrName>
                                        </p:attrNameLst>
                                      </p:cBhvr>
                                      <p:tavLst>
                                        <p:tav tm="0">
                                          <p:val>
                                            <p:strVal val="ppt_x"/>
                                          </p:val>
                                        </p:tav>
                                        <p:tav tm="100000">
                                          <p:val>
                                            <p:strVal val="1+ppt_w/2"/>
                                          </p:val>
                                        </p:tav>
                                      </p:tavLst>
                                    </p:anim>
                                    <p:anim calcmode="lin" valueType="num">
                                      <p:cBhvr additive="base">
                                        <p:cTn id="191" dur="3000"/>
                                        <p:tgtEl>
                                          <p:spTgt spid="19"/>
                                        </p:tgtEl>
                                        <p:attrNameLst>
                                          <p:attrName>ppt_y</p:attrName>
                                        </p:attrNameLst>
                                      </p:cBhvr>
                                      <p:tavLst>
                                        <p:tav tm="0">
                                          <p:val>
                                            <p:strVal val="ppt_y"/>
                                          </p:val>
                                        </p:tav>
                                        <p:tav tm="100000">
                                          <p:val>
                                            <p:strVal val="ppt_y"/>
                                          </p:val>
                                        </p:tav>
                                      </p:tavLst>
                                    </p:anim>
                                    <p:set>
                                      <p:cBhvr>
                                        <p:cTn id="192" dur="1" fill="hold">
                                          <p:stCondLst>
                                            <p:cond delay="2999"/>
                                          </p:stCondLst>
                                        </p:cTn>
                                        <p:tgtEl>
                                          <p:spTgt spid="19"/>
                                        </p:tgtEl>
                                        <p:attrNameLst>
                                          <p:attrName>style.visibility</p:attrName>
                                        </p:attrNameLst>
                                      </p:cBhvr>
                                      <p:to>
                                        <p:strVal val="hidden"/>
                                      </p:to>
                                    </p:set>
                                  </p:childTnLst>
                                </p:cTn>
                              </p:par>
                              <p:par>
                                <p:cTn id="193" presetID="2" presetClass="exit" presetSubtype="2" fill="hold" grpId="1" nodeType="withEffect">
                                  <p:stCondLst>
                                    <p:cond delay="0"/>
                                  </p:stCondLst>
                                  <p:childTnLst>
                                    <p:anim calcmode="lin" valueType="num">
                                      <p:cBhvr additive="base">
                                        <p:cTn id="194" dur="3000"/>
                                        <p:tgtEl>
                                          <p:spTgt spid="20"/>
                                        </p:tgtEl>
                                        <p:attrNameLst>
                                          <p:attrName>ppt_x</p:attrName>
                                        </p:attrNameLst>
                                      </p:cBhvr>
                                      <p:tavLst>
                                        <p:tav tm="0">
                                          <p:val>
                                            <p:strVal val="ppt_x"/>
                                          </p:val>
                                        </p:tav>
                                        <p:tav tm="100000">
                                          <p:val>
                                            <p:strVal val="1+ppt_w/2"/>
                                          </p:val>
                                        </p:tav>
                                      </p:tavLst>
                                    </p:anim>
                                    <p:anim calcmode="lin" valueType="num">
                                      <p:cBhvr additive="base">
                                        <p:cTn id="195" dur="3000"/>
                                        <p:tgtEl>
                                          <p:spTgt spid="20"/>
                                        </p:tgtEl>
                                        <p:attrNameLst>
                                          <p:attrName>ppt_y</p:attrName>
                                        </p:attrNameLst>
                                      </p:cBhvr>
                                      <p:tavLst>
                                        <p:tav tm="0">
                                          <p:val>
                                            <p:strVal val="ppt_y"/>
                                          </p:val>
                                        </p:tav>
                                        <p:tav tm="100000">
                                          <p:val>
                                            <p:strVal val="ppt_y"/>
                                          </p:val>
                                        </p:tav>
                                      </p:tavLst>
                                    </p:anim>
                                    <p:set>
                                      <p:cBhvr>
                                        <p:cTn id="196" dur="1" fill="hold">
                                          <p:stCondLst>
                                            <p:cond delay="2999"/>
                                          </p:stCondLst>
                                        </p:cTn>
                                        <p:tgtEl>
                                          <p:spTgt spid="20"/>
                                        </p:tgtEl>
                                        <p:attrNameLst>
                                          <p:attrName>style.visibility</p:attrName>
                                        </p:attrNameLst>
                                      </p:cBhvr>
                                      <p:to>
                                        <p:strVal val="hidden"/>
                                      </p:to>
                                    </p:set>
                                  </p:childTnLst>
                                </p:cTn>
                              </p:par>
                              <p:par>
                                <p:cTn id="197" presetID="2" presetClass="exit" presetSubtype="2" fill="hold" grpId="1" nodeType="withEffect">
                                  <p:stCondLst>
                                    <p:cond delay="0"/>
                                  </p:stCondLst>
                                  <p:childTnLst>
                                    <p:anim calcmode="lin" valueType="num">
                                      <p:cBhvr additive="base">
                                        <p:cTn id="198" dur="3000"/>
                                        <p:tgtEl>
                                          <p:spTgt spid="21"/>
                                        </p:tgtEl>
                                        <p:attrNameLst>
                                          <p:attrName>ppt_x</p:attrName>
                                        </p:attrNameLst>
                                      </p:cBhvr>
                                      <p:tavLst>
                                        <p:tav tm="0">
                                          <p:val>
                                            <p:strVal val="ppt_x"/>
                                          </p:val>
                                        </p:tav>
                                        <p:tav tm="100000">
                                          <p:val>
                                            <p:strVal val="1+ppt_w/2"/>
                                          </p:val>
                                        </p:tav>
                                      </p:tavLst>
                                    </p:anim>
                                    <p:anim calcmode="lin" valueType="num">
                                      <p:cBhvr additive="base">
                                        <p:cTn id="199" dur="3000"/>
                                        <p:tgtEl>
                                          <p:spTgt spid="21"/>
                                        </p:tgtEl>
                                        <p:attrNameLst>
                                          <p:attrName>ppt_y</p:attrName>
                                        </p:attrNameLst>
                                      </p:cBhvr>
                                      <p:tavLst>
                                        <p:tav tm="0">
                                          <p:val>
                                            <p:strVal val="ppt_y"/>
                                          </p:val>
                                        </p:tav>
                                        <p:tav tm="100000">
                                          <p:val>
                                            <p:strVal val="ppt_y"/>
                                          </p:val>
                                        </p:tav>
                                      </p:tavLst>
                                    </p:anim>
                                    <p:set>
                                      <p:cBhvr>
                                        <p:cTn id="200" dur="1" fill="hold">
                                          <p:stCondLst>
                                            <p:cond delay="2999"/>
                                          </p:stCondLst>
                                        </p:cTn>
                                        <p:tgtEl>
                                          <p:spTgt spid="21"/>
                                        </p:tgtEl>
                                        <p:attrNameLst>
                                          <p:attrName>style.visibility</p:attrName>
                                        </p:attrNameLst>
                                      </p:cBhvr>
                                      <p:to>
                                        <p:strVal val="hidden"/>
                                      </p:to>
                                    </p:set>
                                  </p:childTnLst>
                                </p:cTn>
                              </p:par>
                              <p:par>
                                <p:cTn id="201" presetID="2" presetClass="exit" presetSubtype="2" fill="hold" grpId="1" nodeType="withEffect">
                                  <p:stCondLst>
                                    <p:cond delay="0"/>
                                  </p:stCondLst>
                                  <p:childTnLst>
                                    <p:anim calcmode="lin" valueType="num">
                                      <p:cBhvr additive="base">
                                        <p:cTn id="202" dur="3000"/>
                                        <p:tgtEl>
                                          <p:spTgt spid="34"/>
                                        </p:tgtEl>
                                        <p:attrNameLst>
                                          <p:attrName>ppt_x</p:attrName>
                                        </p:attrNameLst>
                                      </p:cBhvr>
                                      <p:tavLst>
                                        <p:tav tm="0">
                                          <p:val>
                                            <p:strVal val="ppt_x"/>
                                          </p:val>
                                        </p:tav>
                                        <p:tav tm="100000">
                                          <p:val>
                                            <p:strVal val="1+ppt_w/2"/>
                                          </p:val>
                                        </p:tav>
                                      </p:tavLst>
                                    </p:anim>
                                    <p:anim calcmode="lin" valueType="num">
                                      <p:cBhvr additive="base">
                                        <p:cTn id="203" dur="3000"/>
                                        <p:tgtEl>
                                          <p:spTgt spid="34"/>
                                        </p:tgtEl>
                                        <p:attrNameLst>
                                          <p:attrName>ppt_y</p:attrName>
                                        </p:attrNameLst>
                                      </p:cBhvr>
                                      <p:tavLst>
                                        <p:tav tm="0">
                                          <p:val>
                                            <p:strVal val="ppt_y"/>
                                          </p:val>
                                        </p:tav>
                                        <p:tav tm="100000">
                                          <p:val>
                                            <p:strVal val="ppt_y"/>
                                          </p:val>
                                        </p:tav>
                                      </p:tavLst>
                                    </p:anim>
                                    <p:set>
                                      <p:cBhvr>
                                        <p:cTn id="204" dur="1" fill="hold">
                                          <p:stCondLst>
                                            <p:cond delay="2999"/>
                                          </p:stCondLst>
                                        </p:cTn>
                                        <p:tgtEl>
                                          <p:spTgt spid="34"/>
                                        </p:tgtEl>
                                        <p:attrNameLst>
                                          <p:attrName>style.visibility</p:attrName>
                                        </p:attrNameLst>
                                      </p:cBhvr>
                                      <p:to>
                                        <p:strVal val="hidden"/>
                                      </p:to>
                                    </p:set>
                                  </p:childTnLst>
                                </p:cTn>
                              </p:par>
                              <p:par>
                                <p:cTn id="205" presetID="2" presetClass="exit" presetSubtype="2" fill="hold" grpId="1" nodeType="withEffect">
                                  <p:stCondLst>
                                    <p:cond delay="0"/>
                                  </p:stCondLst>
                                  <p:childTnLst>
                                    <p:anim calcmode="lin" valueType="num">
                                      <p:cBhvr additive="base">
                                        <p:cTn id="206" dur="3000"/>
                                        <p:tgtEl>
                                          <p:spTgt spid="35"/>
                                        </p:tgtEl>
                                        <p:attrNameLst>
                                          <p:attrName>ppt_x</p:attrName>
                                        </p:attrNameLst>
                                      </p:cBhvr>
                                      <p:tavLst>
                                        <p:tav tm="0">
                                          <p:val>
                                            <p:strVal val="ppt_x"/>
                                          </p:val>
                                        </p:tav>
                                        <p:tav tm="100000">
                                          <p:val>
                                            <p:strVal val="1+ppt_w/2"/>
                                          </p:val>
                                        </p:tav>
                                      </p:tavLst>
                                    </p:anim>
                                    <p:anim calcmode="lin" valueType="num">
                                      <p:cBhvr additive="base">
                                        <p:cTn id="207" dur="3000"/>
                                        <p:tgtEl>
                                          <p:spTgt spid="35"/>
                                        </p:tgtEl>
                                        <p:attrNameLst>
                                          <p:attrName>ppt_y</p:attrName>
                                        </p:attrNameLst>
                                      </p:cBhvr>
                                      <p:tavLst>
                                        <p:tav tm="0">
                                          <p:val>
                                            <p:strVal val="ppt_y"/>
                                          </p:val>
                                        </p:tav>
                                        <p:tav tm="100000">
                                          <p:val>
                                            <p:strVal val="ppt_y"/>
                                          </p:val>
                                        </p:tav>
                                      </p:tavLst>
                                    </p:anim>
                                    <p:set>
                                      <p:cBhvr>
                                        <p:cTn id="208" dur="1" fill="hold">
                                          <p:stCondLst>
                                            <p:cond delay="2999"/>
                                          </p:stCondLst>
                                        </p:cTn>
                                        <p:tgtEl>
                                          <p:spTgt spid="35"/>
                                        </p:tgtEl>
                                        <p:attrNameLst>
                                          <p:attrName>style.visibility</p:attrName>
                                        </p:attrNameLst>
                                      </p:cBhvr>
                                      <p:to>
                                        <p:strVal val="hidden"/>
                                      </p:to>
                                    </p:set>
                                  </p:childTnLst>
                                </p:cTn>
                              </p:par>
                              <p:par>
                                <p:cTn id="209" presetID="2" presetClass="exit" presetSubtype="2" fill="hold" grpId="1" nodeType="withEffect">
                                  <p:stCondLst>
                                    <p:cond delay="0"/>
                                  </p:stCondLst>
                                  <p:childTnLst>
                                    <p:anim calcmode="lin" valueType="num">
                                      <p:cBhvr additive="base">
                                        <p:cTn id="210" dur="3000"/>
                                        <p:tgtEl>
                                          <p:spTgt spid="36"/>
                                        </p:tgtEl>
                                        <p:attrNameLst>
                                          <p:attrName>ppt_x</p:attrName>
                                        </p:attrNameLst>
                                      </p:cBhvr>
                                      <p:tavLst>
                                        <p:tav tm="0">
                                          <p:val>
                                            <p:strVal val="ppt_x"/>
                                          </p:val>
                                        </p:tav>
                                        <p:tav tm="100000">
                                          <p:val>
                                            <p:strVal val="1+ppt_w/2"/>
                                          </p:val>
                                        </p:tav>
                                      </p:tavLst>
                                    </p:anim>
                                    <p:anim calcmode="lin" valueType="num">
                                      <p:cBhvr additive="base">
                                        <p:cTn id="211" dur="3000"/>
                                        <p:tgtEl>
                                          <p:spTgt spid="36"/>
                                        </p:tgtEl>
                                        <p:attrNameLst>
                                          <p:attrName>ppt_y</p:attrName>
                                        </p:attrNameLst>
                                      </p:cBhvr>
                                      <p:tavLst>
                                        <p:tav tm="0">
                                          <p:val>
                                            <p:strVal val="ppt_y"/>
                                          </p:val>
                                        </p:tav>
                                        <p:tav tm="100000">
                                          <p:val>
                                            <p:strVal val="ppt_y"/>
                                          </p:val>
                                        </p:tav>
                                      </p:tavLst>
                                    </p:anim>
                                    <p:set>
                                      <p:cBhvr>
                                        <p:cTn id="212" dur="1" fill="hold">
                                          <p:stCondLst>
                                            <p:cond delay="2999"/>
                                          </p:stCondLst>
                                        </p:cTn>
                                        <p:tgtEl>
                                          <p:spTgt spid="36"/>
                                        </p:tgtEl>
                                        <p:attrNameLst>
                                          <p:attrName>style.visibility</p:attrName>
                                        </p:attrNameLst>
                                      </p:cBhvr>
                                      <p:to>
                                        <p:strVal val="hidden"/>
                                      </p:to>
                                    </p:set>
                                  </p:childTnLst>
                                </p:cTn>
                              </p:par>
                              <p:par>
                                <p:cTn id="213" presetID="2" presetClass="exit" presetSubtype="2" fill="hold" grpId="1" nodeType="withEffect">
                                  <p:stCondLst>
                                    <p:cond delay="0"/>
                                  </p:stCondLst>
                                  <p:childTnLst>
                                    <p:anim calcmode="lin" valueType="num">
                                      <p:cBhvr additive="base">
                                        <p:cTn id="214" dur="3000"/>
                                        <p:tgtEl>
                                          <p:spTgt spid="37"/>
                                        </p:tgtEl>
                                        <p:attrNameLst>
                                          <p:attrName>ppt_x</p:attrName>
                                        </p:attrNameLst>
                                      </p:cBhvr>
                                      <p:tavLst>
                                        <p:tav tm="0">
                                          <p:val>
                                            <p:strVal val="ppt_x"/>
                                          </p:val>
                                        </p:tav>
                                        <p:tav tm="100000">
                                          <p:val>
                                            <p:strVal val="1+ppt_w/2"/>
                                          </p:val>
                                        </p:tav>
                                      </p:tavLst>
                                    </p:anim>
                                    <p:anim calcmode="lin" valueType="num">
                                      <p:cBhvr additive="base">
                                        <p:cTn id="215" dur="3000"/>
                                        <p:tgtEl>
                                          <p:spTgt spid="37"/>
                                        </p:tgtEl>
                                        <p:attrNameLst>
                                          <p:attrName>ppt_y</p:attrName>
                                        </p:attrNameLst>
                                      </p:cBhvr>
                                      <p:tavLst>
                                        <p:tav tm="0">
                                          <p:val>
                                            <p:strVal val="ppt_y"/>
                                          </p:val>
                                        </p:tav>
                                        <p:tav tm="100000">
                                          <p:val>
                                            <p:strVal val="ppt_y"/>
                                          </p:val>
                                        </p:tav>
                                      </p:tavLst>
                                    </p:anim>
                                    <p:set>
                                      <p:cBhvr>
                                        <p:cTn id="216" dur="1" fill="hold">
                                          <p:stCondLst>
                                            <p:cond delay="2999"/>
                                          </p:stCondLst>
                                        </p:cTn>
                                        <p:tgtEl>
                                          <p:spTgt spid="37"/>
                                        </p:tgtEl>
                                        <p:attrNameLst>
                                          <p:attrName>style.visibility</p:attrName>
                                        </p:attrNameLst>
                                      </p:cBhvr>
                                      <p:to>
                                        <p:strVal val="hidden"/>
                                      </p:to>
                                    </p:set>
                                  </p:childTnLst>
                                </p:cTn>
                              </p:par>
                              <p:par>
                                <p:cTn id="217" presetID="2" presetClass="exit" presetSubtype="2" fill="hold" grpId="1" nodeType="withEffect">
                                  <p:stCondLst>
                                    <p:cond delay="0"/>
                                  </p:stCondLst>
                                  <p:childTnLst>
                                    <p:anim calcmode="lin" valueType="num">
                                      <p:cBhvr additive="base">
                                        <p:cTn id="218" dur="3000"/>
                                        <p:tgtEl>
                                          <p:spTgt spid="38"/>
                                        </p:tgtEl>
                                        <p:attrNameLst>
                                          <p:attrName>ppt_x</p:attrName>
                                        </p:attrNameLst>
                                      </p:cBhvr>
                                      <p:tavLst>
                                        <p:tav tm="0">
                                          <p:val>
                                            <p:strVal val="ppt_x"/>
                                          </p:val>
                                        </p:tav>
                                        <p:tav tm="100000">
                                          <p:val>
                                            <p:strVal val="1+ppt_w/2"/>
                                          </p:val>
                                        </p:tav>
                                      </p:tavLst>
                                    </p:anim>
                                    <p:anim calcmode="lin" valueType="num">
                                      <p:cBhvr additive="base">
                                        <p:cTn id="219" dur="3000"/>
                                        <p:tgtEl>
                                          <p:spTgt spid="38"/>
                                        </p:tgtEl>
                                        <p:attrNameLst>
                                          <p:attrName>ppt_y</p:attrName>
                                        </p:attrNameLst>
                                      </p:cBhvr>
                                      <p:tavLst>
                                        <p:tav tm="0">
                                          <p:val>
                                            <p:strVal val="ppt_y"/>
                                          </p:val>
                                        </p:tav>
                                        <p:tav tm="100000">
                                          <p:val>
                                            <p:strVal val="ppt_y"/>
                                          </p:val>
                                        </p:tav>
                                      </p:tavLst>
                                    </p:anim>
                                    <p:set>
                                      <p:cBhvr>
                                        <p:cTn id="220" dur="1" fill="hold">
                                          <p:stCondLst>
                                            <p:cond delay="2999"/>
                                          </p:stCondLst>
                                        </p:cTn>
                                        <p:tgtEl>
                                          <p:spTgt spid="38"/>
                                        </p:tgtEl>
                                        <p:attrNameLst>
                                          <p:attrName>style.visibility</p:attrName>
                                        </p:attrNameLst>
                                      </p:cBhvr>
                                      <p:to>
                                        <p:strVal val="hidden"/>
                                      </p:to>
                                    </p:set>
                                  </p:childTnLst>
                                </p:cTn>
                              </p:par>
                              <p:par>
                                <p:cTn id="221" presetID="2" presetClass="exit" presetSubtype="2" fill="hold" grpId="1" nodeType="withEffect">
                                  <p:stCondLst>
                                    <p:cond delay="0"/>
                                  </p:stCondLst>
                                  <p:childTnLst>
                                    <p:anim calcmode="lin" valueType="num">
                                      <p:cBhvr additive="base">
                                        <p:cTn id="222" dur="3000"/>
                                        <p:tgtEl>
                                          <p:spTgt spid="39"/>
                                        </p:tgtEl>
                                        <p:attrNameLst>
                                          <p:attrName>ppt_x</p:attrName>
                                        </p:attrNameLst>
                                      </p:cBhvr>
                                      <p:tavLst>
                                        <p:tav tm="0">
                                          <p:val>
                                            <p:strVal val="ppt_x"/>
                                          </p:val>
                                        </p:tav>
                                        <p:tav tm="100000">
                                          <p:val>
                                            <p:strVal val="1+ppt_w/2"/>
                                          </p:val>
                                        </p:tav>
                                      </p:tavLst>
                                    </p:anim>
                                    <p:anim calcmode="lin" valueType="num">
                                      <p:cBhvr additive="base">
                                        <p:cTn id="223" dur="3000"/>
                                        <p:tgtEl>
                                          <p:spTgt spid="39"/>
                                        </p:tgtEl>
                                        <p:attrNameLst>
                                          <p:attrName>ppt_y</p:attrName>
                                        </p:attrNameLst>
                                      </p:cBhvr>
                                      <p:tavLst>
                                        <p:tav tm="0">
                                          <p:val>
                                            <p:strVal val="ppt_y"/>
                                          </p:val>
                                        </p:tav>
                                        <p:tav tm="100000">
                                          <p:val>
                                            <p:strVal val="ppt_y"/>
                                          </p:val>
                                        </p:tav>
                                      </p:tavLst>
                                    </p:anim>
                                    <p:set>
                                      <p:cBhvr>
                                        <p:cTn id="224" dur="1" fill="hold">
                                          <p:stCondLst>
                                            <p:cond delay="2999"/>
                                          </p:stCondLst>
                                        </p:cTn>
                                        <p:tgtEl>
                                          <p:spTgt spid="39"/>
                                        </p:tgtEl>
                                        <p:attrNameLst>
                                          <p:attrName>style.visibility</p:attrName>
                                        </p:attrNameLst>
                                      </p:cBhvr>
                                      <p:to>
                                        <p:strVal val="hidden"/>
                                      </p:to>
                                    </p:set>
                                  </p:childTnLst>
                                </p:cTn>
                              </p:par>
                              <p:par>
                                <p:cTn id="225" presetID="2" presetClass="exit" presetSubtype="8" fill="hold" grpId="1" nodeType="withEffect">
                                  <p:stCondLst>
                                    <p:cond delay="0"/>
                                  </p:stCondLst>
                                  <p:childTnLst>
                                    <p:anim calcmode="lin" valueType="num">
                                      <p:cBhvr additive="base">
                                        <p:cTn id="226" dur="3000"/>
                                        <p:tgtEl>
                                          <p:spTgt spid="10"/>
                                        </p:tgtEl>
                                        <p:attrNameLst>
                                          <p:attrName>ppt_x</p:attrName>
                                        </p:attrNameLst>
                                      </p:cBhvr>
                                      <p:tavLst>
                                        <p:tav tm="0">
                                          <p:val>
                                            <p:strVal val="ppt_x"/>
                                          </p:val>
                                        </p:tav>
                                        <p:tav tm="100000">
                                          <p:val>
                                            <p:strVal val="0-ppt_w/2"/>
                                          </p:val>
                                        </p:tav>
                                      </p:tavLst>
                                    </p:anim>
                                    <p:anim calcmode="lin" valueType="num">
                                      <p:cBhvr additive="base">
                                        <p:cTn id="227" dur="3000"/>
                                        <p:tgtEl>
                                          <p:spTgt spid="10"/>
                                        </p:tgtEl>
                                        <p:attrNameLst>
                                          <p:attrName>ppt_y</p:attrName>
                                        </p:attrNameLst>
                                      </p:cBhvr>
                                      <p:tavLst>
                                        <p:tav tm="0">
                                          <p:val>
                                            <p:strVal val="ppt_y"/>
                                          </p:val>
                                        </p:tav>
                                        <p:tav tm="100000">
                                          <p:val>
                                            <p:strVal val="ppt_y"/>
                                          </p:val>
                                        </p:tav>
                                      </p:tavLst>
                                    </p:anim>
                                    <p:set>
                                      <p:cBhvr>
                                        <p:cTn id="228" dur="1" fill="hold">
                                          <p:stCondLst>
                                            <p:cond delay="2999"/>
                                          </p:stCondLst>
                                        </p:cTn>
                                        <p:tgtEl>
                                          <p:spTgt spid="10"/>
                                        </p:tgtEl>
                                        <p:attrNameLst>
                                          <p:attrName>style.visibility</p:attrName>
                                        </p:attrNameLst>
                                      </p:cBhvr>
                                      <p:to>
                                        <p:strVal val="hidden"/>
                                      </p:to>
                                    </p:set>
                                  </p:childTnLst>
                                </p:cTn>
                              </p:par>
                              <p:par>
                                <p:cTn id="229" presetID="2" presetClass="exit" presetSubtype="8" fill="hold" grpId="1" nodeType="withEffect">
                                  <p:stCondLst>
                                    <p:cond delay="0"/>
                                  </p:stCondLst>
                                  <p:childTnLst>
                                    <p:anim calcmode="lin" valueType="num">
                                      <p:cBhvr additive="base">
                                        <p:cTn id="230" dur="3000"/>
                                        <p:tgtEl>
                                          <p:spTgt spid="11"/>
                                        </p:tgtEl>
                                        <p:attrNameLst>
                                          <p:attrName>ppt_x</p:attrName>
                                        </p:attrNameLst>
                                      </p:cBhvr>
                                      <p:tavLst>
                                        <p:tav tm="0">
                                          <p:val>
                                            <p:strVal val="ppt_x"/>
                                          </p:val>
                                        </p:tav>
                                        <p:tav tm="100000">
                                          <p:val>
                                            <p:strVal val="0-ppt_w/2"/>
                                          </p:val>
                                        </p:tav>
                                      </p:tavLst>
                                    </p:anim>
                                    <p:anim calcmode="lin" valueType="num">
                                      <p:cBhvr additive="base">
                                        <p:cTn id="231" dur="3000"/>
                                        <p:tgtEl>
                                          <p:spTgt spid="11"/>
                                        </p:tgtEl>
                                        <p:attrNameLst>
                                          <p:attrName>ppt_y</p:attrName>
                                        </p:attrNameLst>
                                      </p:cBhvr>
                                      <p:tavLst>
                                        <p:tav tm="0">
                                          <p:val>
                                            <p:strVal val="ppt_y"/>
                                          </p:val>
                                        </p:tav>
                                        <p:tav tm="100000">
                                          <p:val>
                                            <p:strVal val="ppt_y"/>
                                          </p:val>
                                        </p:tav>
                                      </p:tavLst>
                                    </p:anim>
                                    <p:set>
                                      <p:cBhvr>
                                        <p:cTn id="232" dur="1" fill="hold">
                                          <p:stCondLst>
                                            <p:cond delay="2999"/>
                                          </p:stCondLst>
                                        </p:cTn>
                                        <p:tgtEl>
                                          <p:spTgt spid="11"/>
                                        </p:tgtEl>
                                        <p:attrNameLst>
                                          <p:attrName>style.visibility</p:attrName>
                                        </p:attrNameLst>
                                      </p:cBhvr>
                                      <p:to>
                                        <p:strVal val="hidden"/>
                                      </p:to>
                                    </p:set>
                                  </p:childTnLst>
                                </p:cTn>
                              </p:par>
                              <p:par>
                                <p:cTn id="233" presetID="2" presetClass="exit" presetSubtype="8" fill="hold" grpId="1" nodeType="withEffect">
                                  <p:stCondLst>
                                    <p:cond delay="0"/>
                                  </p:stCondLst>
                                  <p:childTnLst>
                                    <p:anim calcmode="lin" valueType="num">
                                      <p:cBhvr additive="base">
                                        <p:cTn id="234" dur="3000"/>
                                        <p:tgtEl>
                                          <p:spTgt spid="12"/>
                                        </p:tgtEl>
                                        <p:attrNameLst>
                                          <p:attrName>ppt_x</p:attrName>
                                        </p:attrNameLst>
                                      </p:cBhvr>
                                      <p:tavLst>
                                        <p:tav tm="0">
                                          <p:val>
                                            <p:strVal val="ppt_x"/>
                                          </p:val>
                                        </p:tav>
                                        <p:tav tm="100000">
                                          <p:val>
                                            <p:strVal val="0-ppt_w/2"/>
                                          </p:val>
                                        </p:tav>
                                      </p:tavLst>
                                    </p:anim>
                                    <p:anim calcmode="lin" valueType="num">
                                      <p:cBhvr additive="base">
                                        <p:cTn id="235" dur="3000"/>
                                        <p:tgtEl>
                                          <p:spTgt spid="12"/>
                                        </p:tgtEl>
                                        <p:attrNameLst>
                                          <p:attrName>ppt_y</p:attrName>
                                        </p:attrNameLst>
                                      </p:cBhvr>
                                      <p:tavLst>
                                        <p:tav tm="0">
                                          <p:val>
                                            <p:strVal val="ppt_y"/>
                                          </p:val>
                                        </p:tav>
                                        <p:tav tm="100000">
                                          <p:val>
                                            <p:strVal val="ppt_y"/>
                                          </p:val>
                                        </p:tav>
                                      </p:tavLst>
                                    </p:anim>
                                    <p:set>
                                      <p:cBhvr>
                                        <p:cTn id="236" dur="1" fill="hold">
                                          <p:stCondLst>
                                            <p:cond delay="2999"/>
                                          </p:stCondLst>
                                        </p:cTn>
                                        <p:tgtEl>
                                          <p:spTgt spid="12"/>
                                        </p:tgtEl>
                                        <p:attrNameLst>
                                          <p:attrName>style.visibility</p:attrName>
                                        </p:attrNameLst>
                                      </p:cBhvr>
                                      <p:to>
                                        <p:strVal val="hidden"/>
                                      </p:to>
                                    </p:set>
                                  </p:childTnLst>
                                </p:cTn>
                              </p:par>
                              <p:par>
                                <p:cTn id="237" presetID="2" presetClass="exit" presetSubtype="8" fill="hold" grpId="1" nodeType="withEffect">
                                  <p:stCondLst>
                                    <p:cond delay="0"/>
                                  </p:stCondLst>
                                  <p:childTnLst>
                                    <p:anim calcmode="lin" valueType="num">
                                      <p:cBhvr additive="base">
                                        <p:cTn id="238" dur="3000"/>
                                        <p:tgtEl>
                                          <p:spTgt spid="13"/>
                                        </p:tgtEl>
                                        <p:attrNameLst>
                                          <p:attrName>ppt_x</p:attrName>
                                        </p:attrNameLst>
                                      </p:cBhvr>
                                      <p:tavLst>
                                        <p:tav tm="0">
                                          <p:val>
                                            <p:strVal val="ppt_x"/>
                                          </p:val>
                                        </p:tav>
                                        <p:tav tm="100000">
                                          <p:val>
                                            <p:strVal val="0-ppt_w/2"/>
                                          </p:val>
                                        </p:tav>
                                      </p:tavLst>
                                    </p:anim>
                                    <p:anim calcmode="lin" valueType="num">
                                      <p:cBhvr additive="base">
                                        <p:cTn id="239" dur="3000"/>
                                        <p:tgtEl>
                                          <p:spTgt spid="13"/>
                                        </p:tgtEl>
                                        <p:attrNameLst>
                                          <p:attrName>ppt_y</p:attrName>
                                        </p:attrNameLst>
                                      </p:cBhvr>
                                      <p:tavLst>
                                        <p:tav tm="0">
                                          <p:val>
                                            <p:strVal val="ppt_y"/>
                                          </p:val>
                                        </p:tav>
                                        <p:tav tm="100000">
                                          <p:val>
                                            <p:strVal val="ppt_y"/>
                                          </p:val>
                                        </p:tav>
                                      </p:tavLst>
                                    </p:anim>
                                    <p:set>
                                      <p:cBhvr>
                                        <p:cTn id="240" dur="1" fill="hold">
                                          <p:stCondLst>
                                            <p:cond delay="2999"/>
                                          </p:stCondLst>
                                        </p:cTn>
                                        <p:tgtEl>
                                          <p:spTgt spid="13"/>
                                        </p:tgtEl>
                                        <p:attrNameLst>
                                          <p:attrName>style.visibility</p:attrName>
                                        </p:attrNameLst>
                                      </p:cBhvr>
                                      <p:to>
                                        <p:strVal val="hidden"/>
                                      </p:to>
                                    </p:set>
                                  </p:childTnLst>
                                </p:cTn>
                              </p:par>
                              <p:par>
                                <p:cTn id="241" presetID="2" presetClass="exit" presetSubtype="8" fill="hold" grpId="1" nodeType="withEffect">
                                  <p:stCondLst>
                                    <p:cond delay="0"/>
                                  </p:stCondLst>
                                  <p:childTnLst>
                                    <p:anim calcmode="lin" valueType="num">
                                      <p:cBhvr additive="base">
                                        <p:cTn id="242" dur="3000"/>
                                        <p:tgtEl>
                                          <p:spTgt spid="14"/>
                                        </p:tgtEl>
                                        <p:attrNameLst>
                                          <p:attrName>ppt_x</p:attrName>
                                        </p:attrNameLst>
                                      </p:cBhvr>
                                      <p:tavLst>
                                        <p:tav tm="0">
                                          <p:val>
                                            <p:strVal val="ppt_x"/>
                                          </p:val>
                                        </p:tav>
                                        <p:tav tm="100000">
                                          <p:val>
                                            <p:strVal val="0-ppt_w/2"/>
                                          </p:val>
                                        </p:tav>
                                      </p:tavLst>
                                    </p:anim>
                                    <p:anim calcmode="lin" valueType="num">
                                      <p:cBhvr additive="base">
                                        <p:cTn id="243" dur="3000"/>
                                        <p:tgtEl>
                                          <p:spTgt spid="14"/>
                                        </p:tgtEl>
                                        <p:attrNameLst>
                                          <p:attrName>ppt_y</p:attrName>
                                        </p:attrNameLst>
                                      </p:cBhvr>
                                      <p:tavLst>
                                        <p:tav tm="0">
                                          <p:val>
                                            <p:strVal val="ppt_y"/>
                                          </p:val>
                                        </p:tav>
                                        <p:tav tm="100000">
                                          <p:val>
                                            <p:strVal val="ppt_y"/>
                                          </p:val>
                                        </p:tav>
                                      </p:tavLst>
                                    </p:anim>
                                    <p:set>
                                      <p:cBhvr>
                                        <p:cTn id="244" dur="1" fill="hold">
                                          <p:stCondLst>
                                            <p:cond delay="2999"/>
                                          </p:stCondLst>
                                        </p:cTn>
                                        <p:tgtEl>
                                          <p:spTgt spid="14"/>
                                        </p:tgtEl>
                                        <p:attrNameLst>
                                          <p:attrName>style.visibility</p:attrName>
                                        </p:attrNameLst>
                                      </p:cBhvr>
                                      <p:to>
                                        <p:strVal val="hidden"/>
                                      </p:to>
                                    </p:set>
                                  </p:childTnLst>
                                </p:cTn>
                              </p:par>
                              <p:par>
                                <p:cTn id="245" presetID="2" presetClass="exit" presetSubtype="8" fill="hold" grpId="1" nodeType="withEffect">
                                  <p:stCondLst>
                                    <p:cond delay="0"/>
                                  </p:stCondLst>
                                  <p:childTnLst>
                                    <p:anim calcmode="lin" valueType="num">
                                      <p:cBhvr additive="base">
                                        <p:cTn id="246" dur="3000"/>
                                        <p:tgtEl>
                                          <p:spTgt spid="15"/>
                                        </p:tgtEl>
                                        <p:attrNameLst>
                                          <p:attrName>ppt_x</p:attrName>
                                        </p:attrNameLst>
                                      </p:cBhvr>
                                      <p:tavLst>
                                        <p:tav tm="0">
                                          <p:val>
                                            <p:strVal val="ppt_x"/>
                                          </p:val>
                                        </p:tav>
                                        <p:tav tm="100000">
                                          <p:val>
                                            <p:strVal val="0-ppt_w/2"/>
                                          </p:val>
                                        </p:tav>
                                      </p:tavLst>
                                    </p:anim>
                                    <p:anim calcmode="lin" valueType="num">
                                      <p:cBhvr additive="base">
                                        <p:cTn id="247" dur="3000"/>
                                        <p:tgtEl>
                                          <p:spTgt spid="15"/>
                                        </p:tgtEl>
                                        <p:attrNameLst>
                                          <p:attrName>ppt_y</p:attrName>
                                        </p:attrNameLst>
                                      </p:cBhvr>
                                      <p:tavLst>
                                        <p:tav tm="0">
                                          <p:val>
                                            <p:strVal val="ppt_y"/>
                                          </p:val>
                                        </p:tav>
                                        <p:tav tm="100000">
                                          <p:val>
                                            <p:strVal val="ppt_y"/>
                                          </p:val>
                                        </p:tav>
                                      </p:tavLst>
                                    </p:anim>
                                    <p:set>
                                      <p:cBhvr>
                                        <p:cTn id="248" dur="1" fill="hold">
                                          <p:stCondLst>
                                            <p:cond delay="2999"/>
                                          </p:stCondLst>
                                        </p:cTn>
                                        <p:tgtEl>
                                          <p:spTgt spid="15"/>
                                        </p:tgtEl>
                                        <p:attrNameLst>
                                          <p:attrName>style.visibility</p:attrName>
                                        </p:attrNameLst>
                                      </p:cBhvr>
                                      <p:to>
                                        <p:strVal val="hidden"/>
                                      </p:to>
                                    </p:set>
                                  </p:childTnLst>
                                </p:cTn>
                              </p:par>
                              <p:par>
                                <p:cTn id="249" presetID="2" presetClass="exit" presetSubtype="8" fill="hold" grpId="1" nodeType="withEffect">
                                  <p:stCondLst>
                                    <p:cond delay="0"/>
                                  </p:stCondLst>
                                  <p:childTnLst>
                                    <p:anim calcmode="lin" valueType="num">
                                      <p:cBhvr additive="base">
                                        <p:cTn id="250" dur="3000"/>
                                        <p:tgtEl>
                                          <p:spTgt spid="22"/>
                                        </p:tgtEl>
                                        <p:attrNameLst>
                                          <p:attrName>ppt_x</p:attrName>
                                        </p:attrNameLst>
                                      </p:cBhvr>
                                      <p:tavLst>
                                        <p:tav tm="0">
                                          <p:val>
                                            <p:strVal val="ppt_x"/>
                                          </p:val>
                                        </p:tav>
                                        <p:tav tm="100000">
                                          <p:val>
                                            <p:strVal val="0-ppt_w/2"/>
                                          </p:val>
                                        </p:tav>
                                      </p:tavLst>
                                    </p:anim>
                                    <p:anim calcmode="lin" valueType="num">
                                      <p:cBhvr additive="base">
                                        <p:cTn id="251" dur="3000"/>
                                        <p:tgtEl>
                                          <p:spTgt spid="22"/>
                                        </p:tgtEl>
                                        <p:attrNameLst>
                                          <p:attrName>ppt_y</p:attrName>
                                        </p:attrNameLst>
                                      </p:cBhvr>
                                      <p:tavLst>
                                        <p:tav tm="0">
                                          <p:val>
                                            <p:strVal val="ppt_y"/>
                                          </p:val>
                                        </p:tav>
                                        <p:tav tm="100000">
                                          <p:val>
                                            <p:strVal val="ppt_y"/>
                                          </p:val>
                                        </p:tav>
                                      </p:tavLst>
                                    </p:anim>
                                    <p:set>
                                      <p:cBhvr>
                                        <p:cTn id="252" dur="1" fill="hold">
                                          <p:stCondLst>
                                            <p:cond delay="2999"/>
                                          </p:stCondLst>
                                        </p:cTn>
                                        <p:tgtEl>
                                          <p:spTgt spid="22"/>
                                        </p:tgtEl>
                                        <p:attrNameLst>
                                          <p:attrName>style.visibility</p:attrName>
                                        </p:attrNameLst>
                                      </p:cBhvr>
                                      <p:to>
                                        <p:strVal val="hidden"/>
                                      </p:to>
                                    </p:set>
                                  </p:childTnLst>
                                </p:cTn>
                              </p:par>
                              <p:par>
                                <p:cTn id="253" presetID="2" presetClass="exit" presetSubtype="8" fill="hold" grpId="1" nodeType="withEffect">
                                  <p:stCondLst>
                                    <p:cond delay="0"/>
                                  </p:stCondLst>
                                  <p:childTnLst>
                                    <p:anim calcmode="lin" valueType="num">
                                      <p:cBhvr additive="base">
                                        <p:cTn id="254" dur="3000"/>
                                        <p:tgtEl>
                                          <p:spTgt spid="23"/>
                                        </p:tgtEl>
                                        <p:attrNameLst>
                                          <p:attrName>ppt_x</p:attrName>
                                        </p:attrNameLst>
                                      </p:cBhvr>
                                      <p:tavLst>
                                        <p:tav tm="0">
                                          <p:val>
                                            <p:strVal val="ppt_x"/>
                                          </p:val>
                                        </p:tav>
                                        <p:tav tm="100000">
                                          <p:val>
                                            <p:strVal val="0-ppt_w/2"/>
                                          </p:val>
                                        </p:tav>
                                      </p:tavLst>
                                    </p:anim>
                                    <p:anim calcmode="lin" valueType="num">
                                      <p:cBhvr additive="base">
                                        <p:cTn id="255" dur="3000"/>
                                        <p:tgtEl>
                                          <p:spTgt spid="23"/>
                                        </p:tgtEl>
                                        <p:attrNameLst>
                                          <p:attrName>ppt_y</p:attrName>
                                        </p:attrNameLst>
                                      </p:cBhvr>
                                      <p:tavLst>
                                        <p:tav tm="0">
                                          <p:val>
                                            <p:strVal val="ppt_y"/>
                                          </p:val>
                                        </p:tav>
                                        <p:tav tm="100000">
                                          <p:val>
                                            <p:strVal val="ppt_y"/>
                                          </p:val>
                                        </p:tav>
                                      </p:tavLst>
                                    </p:anim>
                                    <p:set>
                                      <p:cBhvr>
                                        <p:cTn id="256" dur="1" fill="hold">
                                          <p:stCondLst>
                                            <p:cond delay="2999"/>
                                          </p:stCondLst>
                                        </p:cTn>
                                        <p:tgtEl>
                                          <p:spTgt spid="23"/>
                                        </p:tgtEl>
                                        <p:attrNameLst>
                                          <p:attrName>style.visibility</p:attrName>
                                        </p:attrNameLst>
                                      </p:cBhvr>
                                      <p:to>
                                        <p:strVal val="hidden"/>
                                      </p:to>
                                    </p:set>
                                  </p:childTnLst>
                                </p:cTn>
                              </p:par>
                              <p:par>
                                <p:cTn id="257" presetID="2" presetClass="exit" presetSubtype="8" fill="hold" grpId="1" nodeType="withEffect">
                                  <p:stCondLst>
                                    <p:cond delay="0"/>
                                  </p:stCondLst>
                                  <p:childTnLst>
                                    <p:anim calcmode="lin" valueType="num">
                                      <p:cBhvr additive="base">
                                        <p:cTn id="258" dur="3000"/>
                                        <p:tgtEl>
                                          <p:spTgt spid="24"/>
                                        </p:tgtEl>
                                        <p:attrNameLst>
                                          <p:attrName>ppt_x</p:attrName>
                                        </p:attrNameLst>
                                      </p:cBhvr>
                                      <p:tavLst>
                                        <p:tav tm="0">
                                          <p:val>
                                            <p:strVal val="ppt_x"/>
                                          </p:val>
                                        </p:tav>
                                        <p:tav tm="100000">
                                          <p:val>
                                            <p:strVal val="0-ppt_w/2"/>
                                          </p:val>
                                        </p:tav>
                                      </p:tavLst>
                                    </p:anim>
                                    <p:anim calcmode="lin" valueType="num">
                                      <p:cBhvr additive="base">
                                        <p:cTn id="259" dur="3000"/>
                                        <p:tgtEl>
                                          <p:spTgt spid="24"/>
                                        </p:tgtEl>
                                        <p:attrNameLst>
                                          <p:attrName>ppt_y</p:attrName>
                                        </p:attrNameLst>
                                      </p:cBhvr>
                                      <p:tavLst>
                                        <p:tav tm="0">
                                          <p:val>
                                            <p:strVal val="ppt_y"/>
                                          </p:val>
                                        </p:tav>
                                        <p:tav tm="100000">
                                          <p:val>
                                            <p:strVal val="ppt_y"/>
                                          </p:val>
                                        </p:tav>
                                      </p:tavLst>
                                    </p:anim>
                                    <p:set>
                                      <p:cBhvr>
                                        <p:cTn id="260" dur="1" fill="hold">
                                          <p:stCondLst>
                                            <p:cond delay="2999"/>
                                          </p:stCondLst>
                                        </p:cTn>
                                        <p:tgtEl>
                                          <p:spTgt spid="24"/>
                                        </p:tgtEl>
                                        <p:attrNameLst>
                                          <p:attrName>style.visibility</p:attrName>
                                        </p:attrNameLst>
                                      </p:cBhvr>
                                      <p:to>
                                        <p:strVal val="hidden"/>
                                      </p:to>
                                    </p:set>
                                  </p:childTnLst>
                                </p:cTn>
                              </p:par>
                              <p:par>
                                <p:cTn id="261" presetID="2" presetClass="exit" presetSubtype="8" fill="hold" grpId="1" nodeType="withEffect">
                                  <p:stCondLst>
                                    <p:cond delay="0"/>
                                  </p:stCondLst>
                                  <p:childTnLst>
                                    <p:anim calcmode="lin" valueType="num">
                                      <p:cBhvr additive="base">
                                        <p:cTn id="262" dur="3000"/>
                                        <p:tgtEl>
                                          <p:spTgt spid="25"/>
                                        </p:tgtEl>
                                        <p:attrNameLst>
                                          <p:attrName>ppt_x</p:attrName>
                                        </p:attrNameLst>
                                      </p:cBhvr>
                                      <p:tavLst>
                                        <p:tav tm="0">
                                          <p:val>
                                            <p:strVal val="ppt_x"/>
                                          </p:val>
                                        </p:tav>
                                        <p:tav tm="100000">
                                          <p:val>
                                            <p:strVal val="0-ppt_w/2"/>
                                          </p:val>
                                        </p:tav>
                                      </p:tavLst>
                                    </p:anim>
                                    <p:anim calcmode="lin" valueType="num">
                                      <p:cBhvr additive="base">
                                        <p:cTn id="263" dur="3000"/>
                                        <p:tgtEl>
                                          <p:spTgt spid="25"/>
                                        </p:tgtEl>
                                        <p:attrNameLst>
                                          <p:attrName>ppt_y</p:attrName>
                                        </p:attrNameLst>
                                      </p:cBhvr>
                                      <p:tavLst>
                                        <p:tav tm="0">
                                          <p:val>
                                            <p:strVal val="ppt_y"/>
                                          </p:val>
                                        </p:tav>
                                        <p:tav tm="100000">
                                          <p:val>
                                            <p:strVal val="ppt_y"/>
                                          </p:val>
                                        </p:tav>
                                      </p:tavLst>
                                    </p:anim>
                                    <p:set>
                                      <p:cBhvr>
                                        <p:cTn id="264" dur="1" fill="hold">
                                          <p:stCondLst>
                                            <p:cond delay="2999"/>
                                          </p:stCondLst>
                                        </p:cTn>
                                        <p:tgtEl>
                                          <p:spTgt spid="25"/>
                                        </p:tgtEl>
                                        <p:attrNameLst>
                                          <p:attrName>style.visibility</p:attrName>
                                        </p:attrNameLst>
                                      </p:cBhvr>
                                      <p:to>
                                        <p:strVal val="hidden"/>
                                      </p:to>
                                    </p:set>
                                  </p:childTnLst>
                                </p:cTn>
                              </p:par>
                              <p:par>
                                <p:cTn id="265" presetID="2" presetClass="exit" presetSubtype="8" fill="hold" grpId="1" nodeType="withEffect">
                                  <p:stCondLst>
                                    <p:cond delay="0"/>
                                  </p:stCondLst>
                                  <p:childTnLst>
                                    <p:anim calcmode="lin" valueType="num">
                                      <p:cBhvr additive="base">
                                        <p:cTn id="266" dur="3000"/>
                                        <p:tgtEl>
                                          <p:spTgt spid="26"/>
                                        </p:tgtEl>
                                        <p:attrNameLst>
                                          <p:attrName>ppt_x</p:attrName>
                                        </p:attrNameLst>
                                      </p:cBhvr>
                                      <p:tavLst>
                                        <p:tav tm="0">
                                          <p:val>
                                            <p:strVal val="ppt_x"/>
                                          </p:val>
                                        </p:tav>
                                        <p:tav tm="100000">
                                          <p:val>
                                            <p:strVal val="0-ppt_w/2"/>
                                          </p:val>
                                        </p:tav>
                                      </p:tavLst>
                                    </p:anim>
                                    <p:anim calcmode="lin" valueType="num">
                                      <p:cBhvr additive="base">
                                        <p:cTn id="267" dur="3000"/>
                                        <p:tgtEl>
                                          <p:spTgt spid="26"/>
                                        </p:tgtEl>
                                        <p:attrNameLst>
                                          <p:attrName>ppt_y</p:attrName>
                                        </p:attrNameLst>
                                      </p:cBhvr>
                                      <p:tavLst>
                                        <p:tav tm="0">
                                          <p:val>
                                            <p:strVal val="ppt_y"/>
                                          </p:val>
                                        </p:tav>
                                        <p:tav tm="100000">
                                          <p:val>
                                            <p:strVal val="ppt_y"/>
                                          </p:val>
                                        </p:tav>
                                      </p:tavLst>
                                    </p:anim>
                                    <p:set>
                                      <p:cBhvr>
                                        <p:cTn id="268" dur="1" fill="hold">
                                          <p:stCondLst>
                                            <p:cond delay="2999"/>
                                          </p:stCondLst>
                                        </p:cTn>
                                        <p:tgtEl>
                                          <p:spTgt spid="26"/>
                                        </p:tgtEl>
                                        <p:attrNameLst>
                                          <p:attrName>style.visibility</p:attrName>
                                        </p:attrNameLst>
                                      </p:cBhvr>
                                      <p:to>
                                        <p:strVal val="hidden"/>
                                      </p:to>
                                    </p:set>
                                  </p:childTnLst>
                                </p:cTn>
                              </p:par>
                              <p:par>
                                <p:cTn id="269" presetID="2" presetClass="exit" presetSubtype="8" fill="hold" grpId="1" nodeType="withEffect">
                                  <p:stCondLst>
                                    <p:cond delay="0"/>
                                  </p:stCondLst>
                                  <p:childTnLst>
                                    <p:anim calcmode="lin" valueType="num">
                                      <p:cBhvr additive="base">
                                        <p:cTn id="270" dur="3000"/>
                                        <p:tgtEl>
                                          <p:spTgt spid="27"/>
                                        </p:tgtEl>
                                        <p:attrNameLst>
                                          <p:attrName>ppt_x</p:attrName>
                                        </p:attrNameLst>
                                      </p:cBhvr>
                                      <p:tavLst>
                                        <p:tav tm="0">
                                          <p:val>
                                            <p:strVal val="ppt_x"/>
                                          </p:val>
                                        </p:tav>
                                        <p:tav tm="100000">
                                          <p:val>
                                            <p:strVal val="0-ppt_w/2"/>
                                          </p:val>
                                        </p:tav>
                                      </p:tavLst>
                                    </p:anim>
                                    <p:anim calcmode="lin" valueType="num">
                                      <p:cBhvr additive="base">
                                        <p:cTn id="271" dur="3000"/>
                                        <p:tgtEl>
                                          <p:spTgt spid="27"/>
                                        </p:tgtEl>
                                        <p:attrNameLst>
                                          <p:attrName>ppt_y</p:attrName>
                                        </p:attrNameLst>
                                      </p:cBhvr>
                                      <p:tavLst>
                                        <p:tav tm="0">
                                          <p:val>
                                            <p:strVal val="ppt_y"/>
                                          </p:val>
                                        </p:tav>
                                        <p:tav tm="100000">
                                          <p:val>
                                            <p:strVal val="ppt_y"/>
                                          </p:val>
                                        </p:tav>
                                      </p:tavLst>
                                    </p:anim>
                                    <p:set>
                                      <p:cBhvr>
                                        <p:cTn id="272" dur="1" fill="hold">
                                          <p:stCondLst>
                                            <p:cond delay="2999"/>
                                          </p:stCondLst>
                                        </p:cTn>
                                        <p:tgtEl>
                                          <p:spTgt spid="27"/>
                                        </p:tgtEl>
                                        <p:attrNameLst>
                                          <p:attrName>style.visibility</p:attrName>
                                        </p:attrNameLst>
                                      </p:cBhvr>
                                      <p:to>
                                        <p:strVal val="hidden"/>
                                      </p:to>
                                    </p:set>
                                  </p:childTnLst>
                                </p:cTn>
                              </p:par>
                              <p:par>
                                <p:cTn id="273" presetID="2" presetClass="exit" presetSubtype="8" fill="hold" grpId="1" nodeType="withEffect">
                                  <p:stCondLst>
                                    <p:cond delay="0"/>
                                  </p:stCondLst>
                                  <p:childTnLst>
                                    <p:anim calcmode="lin" valueType="num">
                                      <p:cBhvr additive="base">
                                        <p:cTn id="274" dur="3000"/>
                                        <p:tgtEl>
                                          <p:spTgt spid="28"/>
                                        </p:tgtEl>
                                        <p:attrNameLst>
                                          <p:attrName>ppt_x</p:attrName>
                                        </p:attrNameLst>
                                      </p:cBhvr>
                                      <p:tavLst>
                                        <p:tav tm="0">
                                          <p:val>
                                            <p:strVal val="ppt_x"/>
                                          </p:val>
                                        </p:tav>
                                        <p:tav tm="100000">
                                          <p:val>
                                            <p:strVal val="0-ppt_w/2"/>
                                          </p:val>
                                        </p:tav>
                                      </p:tavLst>
                                    </p:anim>
                                    <p:anim calcmode="lin" valueType="num">
                                      <p:cBhvr additive="base">
                                        <p:cTn id="275" dur="3000"/>
                                        <p:tgtEl>
                                          <p:spTgt spid="28"/>
                                        </p:tgtEl>
                                        <p:attrNameLst>
                                          <p:attrName>ppt_y</p:attrName>
                                        </p:attrNameLst>
                                      </p:cBhvr>
                                      <p:tavLst>
                                        <p:tav tm="0">
                                          <p:val>
                                            <p:strVal val="ppt_y"/>
                                          </p:val>
                                        </p:tav>
                                        <p:tav tm="100000">
                                          <p:val>
                                            <p:strVal val="ppt_y"/>
                                          </p:val>
                                        </p:tav>
                                      </p:tavLst>
                                    </p:anim>
                                    <p:set>
                                      <p:cBhvr>
                                        <p:cTn id="276" dur="1" fill="hold">
                                          <p:stCondLst>
                                            <p:cond delay="2999"/>
                                          </p:stCondLst>
                                        </p:cTn>
                                        <p:tgtEl>
                                          <p:spTgt spid="28"/>
                                        </p:tgtEl>
                                        <p:attrNameLst>
                                          <p:attrName>style.visibility</p:attrName>
                                        </p:attrNameLst>
                                      </p:cBhvr>
                                      <p:to>
                                        <p:strVal val="hidden"/>
                                      </p:to>
                                    </p:set>
                                  </p:childTnLst>
                                </p:cTn>
                              </p:par>
                              <p:par>
                                <p:cTn id="277" presetID="2" presetClass="exit" presetSubtype="8" fill="hold" grpId="1" nodeType="withEffect">
                                  <p:stCondLst>
                                    <p:cond delay="0"/>
                                  </p:stCondLst>
                                  <p:childTnLst>
                                    <p:anim calcmode="lin" valueType="num">
                                      <p:cBhvr additive="base">
                                        <p:cTn id="278" dur="3000"/>
                                        <p:tgtEl>
                                          <p:spTgt spid="29"/>
                                        </p:tgtEl>
                                        <p:attrNameLst>
                                          <p:attrName>ppt_x</p:attrName>
                                        </p:attrNameLst>
                                      </p:cBhvr>
                                      <p:tavLst>
                                        <p:tav tm="0">
                                          <p:val>
                                            <p:strVal val="ppt_x"/>
                                          </p:val>
                                        </p:tav>
                                        <p:tav tm="100000">
                                          <p:val>
                                            <p:strVal val="0-ppt_w/2"/>
                                          </p:val>
                                        </p:tav>
                                      </p:tavLst>
                                    </p:anim>
                                    <p:anim calcmode="lin" valueType="num">
                                      <p:cBhvr additive="base">
                                        <p:cTn id="279" dur="3000"/>
                                        <p:tgtEl>
                                          <p:spTgt spid="29"/>
                                        </p:tgtEl>
                                        <p:attrNameLst>
                                          <p:attrName>ppt_y</p:attrName>
                                        </p:attrNameLst>
                                      </p:cBhvr>
                                      <p:tavLst>
                                        <p:tav tm="0">
                                          <p:val>
                                            <p:strVal val="ppt_y"/>
                                          </p:val>
                                        </p:tav>
                                        <p:tav tm="100000">
                                          <p:val>
                                            <p:strVal val="ppt_y"/>
                                          </p:val>
                                        </p:tav>
                                      </p:tavLst>
                                    </p:anim>
                                    <p:set>
                                      <p:cBhvr>
                                        <p:cTn id="280" dur="1" fill="hold">
                                          <p:stCondLst>
                                            <p:cond delay="2999"/>
                                          </p:stCondLst>
                                        </p:cTn>
                                        <p:tgtEl>
                                          <p:spTgt spid="29"/>
                                        </p:tgtEl>
                                        <p:attrNameLst>
                                          <p:attrName>style.visibility</p:attrName>
                                        </p:attrNameLst>
                                      </p:cBhvr>
                                      <p:to>
                                        <p:strVal val="hidden"/>
                                      </p:to>
                                    </p:set>
                                  </p:childTnLst>
                                </p:cTn>
                              </p:par>
                              <p:par>
                                <p:cTn id="281" presetID="2" presetClass="exit" presetSubtype="8" fill="hold" grpId="1" nodeType="withEffect">
                                  <p:stCondLst>
                                    <p:cond delay="0"/>
                                  </p:stCondLst>
                                  <p:childTnLst>
                                    <p:anim calcmode="lin" valueType="num">
                                      <p:cBhvr additive="base">
                                        <p:cTn id="282" dur="3000"/>
                                        <p:tgtEl>
                                          <p:spTgt spid="30"/>
                                        </p:tgtEl>
                                        <p:attrNameLst>
                                          <p:attrName>ppt_x</p:attrName>
                                        </p:attrNameLst>
                                      </p:cBhvr>
                                      <p:tavLst>
                                        <p:tav tm="0">
                                          <p:val>
                                            <p:strVal val="ppt_x"/>
                                          </p:val>
                                        </p:tav>
                                        <p:tav tm="100000">
                                          <p:val>
                                            <p:strVal val="0-ppt_w/2"/>
                                          </p:val>
                                        </p:tav>
                                      </p:tavLst>
                                    </p:anim>
                                    <p:anim calcmode="lin" valueType="num">
                                      <p:cBhvr additive="base">
                                        <p:cTn id="283" dur="3000"/>
                                        <p:tgtEl>
                                          <p:spTgt spid="30"/>
                                        </p:tgtEl>
                                        <p:attrNameLst>
                                          <p:attrName>ppt_y</p:attrName>
                                        </p:attrNameLst>
                                      </p:cBhvr>
                                      <p:tavLst>
                                        <p:tav tm="0">
                                          <p:val>
                                            <p:strVal val="ppt_y"/>
                                          </p:val>
                                        </p:tav>
                                        <p:tav tm="100000">
                                          <p:val>
                                            <p:strVal val="ppt_y"/>
                                          </p:val>
                                        </p:tav>
                                      </p:tavLst>
                                    </p:anim>
                                    <p:set>
                                      <p:cBhvr>
                                        <p:cTn id="284" dur="1" fill="hold">
                                          <p:stCondLst>
                                            <p:cond delay="2999"/>
                                          </p:stCondLst>
                                        </p:cTn>
                                        <p:tgtEl>
                                          <p:spTgt spid="30"/>
                                        </p:tgtEl>
                                        <p:attrNameLst>
                                          <p:attrName>style.visibility</p:attrName>
                                        </p:attrNameLst>
                                      </p:cBhvr>
                                      <p:to>
                                        <p:strVal val="hidden"/>
                                      </p:to>
                                    </p:set>
                                  </p:childTnLst>
                                </p:cTn>
                              </p:par>
                              <p:par>
                                <p:cTn id="285" presetID="2" presetClass="exit" presetSubtype="8" fill="hold" grpId="1" nodeType="withEffect">
                                  <p:stCondLst>
                                    <p:cond delay="0"/>
                                  </p:stCondLst>
                                  <p:childTnLst>
                                    <p:anim calcmode="lin" valueType="num">
                                      <p:cBhvr additive="base">
                                        <p:cTn id="286" dur="3000"/>
                                        <p:tgtEl>
                                          <p:spTgt spid="31"/>
                                        </p:tgtEl>
                                        <p:attrNameLst>
                                          <p:attrName>ppt_x</p:attrName>
                                        </p:attrNameLst>
                                      </p:cBhvr>
                                      <p:tavLst>
                                        <p:tav tm="0">
                                          <p:val>
                                            <p:strVal val="ppt_x"/>
                                          </p:val>
                                        </p:tav>
                                        <p:tav tm="100000">
                                          <p:val>
                                            <p:strVal val="0-ppt_w/2"/>
                                          </p:val>
                                        </p:tav>
                                      </p:tavLst>
                                    </p:anim>
                                    <p:anim calcmode="lin" valueType="num">
                                      <p:cBhvr additive="base">
                                        <p:cTn id="287" dur="3000"/>
                                        <p:tgtEl>
                                          <p:spTgt spid="31"/>
                                        </p:tgtEl>
                                        <p:attrNameLst>
                                          <p:attrName>ppt_y</p:attrName>
                                        </p:attrNameLst>
                                      </p:cBhvr>
                                      <p:tavLst>
                                        <p:tav tm="0">
                                          <p:val>
                                            <p:strVal val="ppt_y"/>
                                          </p:val>
                                        </p:tav>
                                        <p:tav tm="100000">
                                          <p:val>
                                            <p:strVal val="ppt_y"/>
                                          </p:val>
                                        </p:tav>
                                      </p:tavLst>
                                    </p:anim>
                                    <p:set>
                                      <p:cBhvr>
                                        <p:cTn id="288" dur="1" fill="hold">
                                          <p:stCondLst>
                                            <p:cond delay="2999"/>
                                          </p:stCondLst>
                                        </p:cTn>
                                        <p:tgtEl>
                                          <p:spTgt spid="31"/>
                                        </p:tgtEl>
                                        <p:attrNameLst>
                                          <p:attrName>style.visibility</p:attrName>
                                        </p:attrNameLst>
                                      </p:cBhvr>
                                      <p:to>
                                        <p:strVal val="hidden"/>
                                      </p:to>
                                    </p:set>
                                  </p:childTnLst>
                                </p:cTn>
                              </p:par>
                              <p:par>
                                <p:cTn id="289" presetID="2" presetClass="exit" presetSubtype="8" fill="hold" grpId="1" nodeType="withEffect">
                                  <p:stCondLst>
                                    <p:cond delay="0"/>
                                  </p:stCondLst>
                                  <p:childTnLst>
                                    <p:anim calcmode="lin" valueType="num">
                                      <p:cBhvr additive="base">
                                        <p:cTn id="290" dur="3000"/>
                                        <p:tgtEl>
                                          <p:spTgt spid="32"/>
                                        </p:tgtEl>
                                        <p:attrNameLst>
                                          <p:attrName>ppt_x</p:attrName>
                                        </p:attrNameLst>
                                      </p:cBhvr>
                                      <p:tavLst>
                                        <p:tav tm="0">
                                          <p:val>
                                            <p:strVal val="ppt_x"/>
                                          </p:val>
                                        </p:tav>
                                        <p:tav tm="100000">
                                          <p:val>
                                            <p:strVal val="0-ppt_w/2"/>
                                          </p:val>
                                        </p:tav>
                                      </p:tavLst>
                                    </p:anim>
                                    <p:anim calcmode="lin" valueType="num">
                                      <p:cBhvr additive="base">
                                        <p:cTn id="291" dur="3000"/>
                                        <p:tgtEl>
                                          <p:spTgt spid="32"/>
                                        </p:tgtEl>
                                        <p:attrNameLst>
                                          <p:attrName>ppt_y</p:attrName>
                                        </p:attrNameLst>
                                      </p:cBhvr>
                                      <p:tavLst>
                                        <p:tav tm="0">
                                          <p:val>
                                            <p:strVal val="ppt_y"/>
                                          </p:val>
                                        </p:tav>
                                        <p:tav tm="100000">
                                          <p:val>
                                            <p:strVal val="ppt_y"/>
                                          </p:val>
                                        </p:tav>
                                      </p:tavLst>
                                    </p:anim>
                                    <p:set>
                                      <p:cBhvr>
                                        <p:cTn id="292" dur="1" fill="hold">
                                          <p:stCondLst>
                                            <p:cond delay="2999"/>
                                          </p:stCondLst>
                                        </p:cTn>
                                        <p:tgtEl>
                                          <p:spTgt spid="32"/>
                                        </p:tgtEl>
                                        <p:attrNameLst>
                                          <p:attrName>style.visibility</p:attrName>
                                        </p:attrNameLst>
                                      </p:cBhvr>
                                      <p:to>
                                        <p:strVal val="hidden"/>
                                      </p:to>
                                    </p:set>
                                  </p:childTnLst>
                                </p:cTn>
                              </p:par>
                              <p:par>
                                <p:cTn id="293" presetID="2" presetClass="exit" presetSubtype="8" fill="hold" grpId="1" nodeType="withEffect">
                                  <p:stCondLst>
                                    <p:cond delay="0"/>
                                  </p:stCondLst>
                                  <p:childTnLst>
                                    <p:anim calcmode="lin" valueType="num">
                                      <p:cBhvr additive="base">
                                        <p:cTn id="294" dur="3000"/>
                                        <p:tgtEl>
                                          <p:spTgt spid="33"/>
                                        </p:tgtEl>
                                        <p:attrNameLst>
                                          <p:attrName>ppt_x</p:attrName>
                                        </p:attrNameLst>
                                      </p:cBhvr>
                                      <p:tavLst>
                                        <p:tav tm="0">
                                          <p:val>
                                            <p:strVal val="ppt_x"/>
                                          </p:val>
                                        </p:tav>
                                        <p:tav tm="100000">
                                          <p:val>
                                            <p:strVal val="0-ppt_w/2"/>
                                          </p:val>
                                        </p:tav>
                                      </p:tavLst>
                                    </p:anim>
                                    <p:anim calcmode="lin" valueType="num">
                                      <p:cBhvr additive="base">
                                        <p:cTn id="295" dur="3000"/>
                                        <p:tgtEl>
                                          <p:spTgt spid="33"/>
                                        </p:tgtEl>
                                        <p:attrNameLst>
                                          <p:attrName>ppt_y</p:attrName>
                                        </p:attrNameLst>
                                      </p:cBhvr>
                                      <p:tavLst>
                                        <p:tav tm="0">
                                          <p:val>
                                            <p:strVal val="ppt_y"/>
                                          </p:val>
                                        </p:tav>
                                        <p:tav tm="100000">
                                          <p:val>
                                            <p:strVal val="ppt_y"/>
                                          </p:val>
                                        </p:tav>
                                      </p:tavLst>
                                    </p:anim>
                                    <p:set>
                                      <p:cBhvr>
                                        <p:cTn id="296" dur="1" fill="hold">
                                          <p:stCondLst>
                                            <p:cond delay="2999"/>
                                          </p:stCondLst>
                                        </p:cTn>
                                        <p:tgtEl>
                                          <p:spTgt spid="33"/>
                                        </p:tgtEl>
                                        <p:attrNameLst>
                                          <p:attrName>style.visibility</p:attrName>
                                        </p:attrNameLst>
                                      </p:cBhvr>
                                      <p:to>
                                        <p:strVal val="hidden"/>
                                      </p:to>
                                    </p:set>
                                  </p:childTnLst>
                                </p:cTn>
                              </p:par>
                              <p:par>
                                <p:cTn id="297" presetID="19" presetClass="exit" presetSubtype="5" fill="hold" grpId="2" nodeType="withEffect">
                                  <p:stCondLst>
                                    <p:cond delay="0"/>
                                  </p:stCondLst>
                                  <p:childTnLst>
                                    <p:anim calcmode="lin" valueType="num">
                                      <p:cBhvr>
                                        <p:cTn id="298" dur="3000"/>
                                        <p:tgtEl>
                                          <p:spTgt spid="10"/>
                                        </p:tgtEl>
                                        <p:attrNameLst>
                                          <p:attrName>ppt_w</p:attrName>
                                        </p:attrNameLst>
                                      </p:cBhvr>
                                      <p:tavLst>
                                        <p:tav tm="0">
                                          <p:val>
                                            <p:strVal val="ppt_w"/>
                                          </p:val>
                                        </p:tav>
                                        <p:tav tm="100000">
                                          <p:val>
                                            <p:strVal val="ppt_w"/>
                                          </p:val>
                                        </p:tav>
                                      </p:tavLst>
                                    </p:anim>
                                    <p:anim calcmode="lin" valueType="num">
                                      <p:cBhvr>
                                        <p:cTn id="299" dur="3000"/>
                                        <p:tgtEl>
                                          <p:spTgt spid="10"/>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00" dur="1" fill="hold">
                                          <p:stCondLst>
                                            <p:cond delay="2999"/>
                                          </p:stCondLst>
                                        </p:cTn>
                                        <p:tgtEl>
                                          <p:spTgt spid="10"/>
                                        </p:tgtEl>
                                        <p:attrNameLst>
                                          <p:attrName>style.visibility</p:attrName>
                                        </p:attrNameLst>
                                      </p:cBhvr>
                                      <p:to>
                                        <p:strVal val="hidden"/>
                                      </p:to>
                                    </p:set>
                                  </p:childTnLst>
                                </p:cTn>
                              </p:par>
                              <p:par>
                                <p:cTn id="301" presetID="19" presetClass="exit" presetSubtype="5" fill="hold" grpId="2" nodeType="withEffect">
                                  <p:stCondLst>
                                    <p:cond delay="0"/>
                                  </p:stCondLst>
                                  <p:childTnLst>
                                    <p:anim calcmode="lin" valueType="num">
                                      <p:cBhvr>
                                        <p:cTn id="302" dur="3000"/>
                                        <p:tgtEl>
                                          <p:spTgt spid="11"/>
                                        </p:tgtEl>
                                        <p:attrNameLst>
                                          <p:attrName>ppt_w</p:attrName>
                                        </p:attrNameLst>
                                      </p:cBhvr>
                                      <p:tavLst>
                                        <p:tav tm="0">
                                          <p:val>
                                            <p:strVal val="ppt_w"/>
                                          </p:val>
                                        </p:tav>
                                        <p:tav tm="100000">
                                          <p:val>
                                            <p:strVal val="ppt_w"/>
                                          </p:val>
                                        </p:tav>
                                      </p:tavLst>
                                    </p:anim>
                                    <p:anim calcmode="lin" valueType="num">
                                      <p:cBhvr>
                                        <p:cTn id="303" dur="3000"/>
                                        <p:tgtEl>
                                          <p:spTgt spid="11"/>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04" dur="1" fill="hold">
                                          <p:stCondLst>
                                            <p:cond delay="2999"/>
                                          </p:stCondLst>
                                        </p:cTn>
                                        <p:tgtEl>
                                          <p:spTgt spid="11"/>
                                        </p:tgtEl>
                                        <p:attrNameLst>
                                          <p:attrName>style.visibility</p:attrName>
                                        </p:attrNameLst>
                                      </p:cBhvr>
                                      <p:to>
                                        <p:strVal val="hidden"/>
                                      </p:to>
                                    </p:set>
                                  </p:childTnLst>
                                </p:cTn>
                              </p:par>
                              <p:par>
                                <p:cTn id="305" presetID="19" presetClass="exit" presetSubtype="5" fill="hold" grpId="2" nodeType="withEffect">
                                  <p:stCondLst>
                                    <p:cond delay="0"/>
                                  </p:stCondLst>
                                  <p:childTnLst>
                                    <p:anim calcmode="lin" valueType="num">
                                      <p:cBhvr>
                                        <p:cTn id="306" dur="3000"/>
                                        <p:tgtEl>
                                          <p:spTgt spid="12"/>
                                        </p:tgtEl>
                                        <p:attrNameLst>
                                          <p:attrName>ppt_w</p:attrName>
                                        </p:attrNameLst>
                                      </p:cBhvr>
                                      <p:tavLst>
                                        <p:tav tm="0">
                                          <p:val>
                                            <p:strVal val="ppt_w"/>
                                          </p:val>
                                        </p:tav>
                                        <p:tav tm="100000">
                                          <p:val>
                                            <p:strVal val="ppt_w"/>
                                          </p:val>
                                        </p:tav>
                                      </p:tavLst>
                                    </p:anim>
                                    <p:anim calcmode="lin" valueType="num">
                                      <p:cBhvr>
                                        <p:cTn id="307" dur="3000"/>
                                        <p:tgtEl>
                                          <p:spTgt spid="12"/>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08" dur="1" fill="hold">
                                          <p:stCondLst>
                                            <p:cond delay="2999"/>
                                          </p:stCondLst>
                                        </p:cTn>
                                        <p:tgtEl>
                                          <p:spTgt spid="12"/>
                                        </p:tgtEl>
                                        <p:attrNameLst>
                                          <p:attrName>style.visibility</p:attrName>
                                        </p:attrNameLst>
                                      </p:cBhvr>
                                      <p:to>
                                        <p:strVal val="hidden"/>
                                      </p:to>
                                    </p:set>
                                  </p:childTnLst>
                                </p:cTn>
                              </p:par>
                              <p:par>
                                <p:cTn id="309" presetID="19" presetClass="exit" presetSubtype="5" fill="hold" grpId="2" nodeType="withEffect">
                                  <p:stCondLst>
                                    <p:cond delay="0"/>
                                  </p:stCondLst>
                                  <p:childTnLst>
                                    <p:anim calcmode="lin" valueType="num">
                                      <p:cBhvr>
                                        <p:cTn id="310" dur="3000"/>
                                        <p:tgtEl>
                                          <p:spTgt spid="13"/>
                                        </p:tgtEl>
                                        <p:attrNameLst>
                                          <p:attrName>ppt_w</p:attrName>
                                        </p:attrNameLst>
                                      </p:cBhvr>
                                      <p:tavLst>
                                        <p:tav tm="0">
                                          <p:val>
                                            <p:strVal val="ppt_w"/>
                                          </p:val>
                                        </p:tav>
                                        <p:tav tm="100000">
                                          <p:val>
                                            <p:strVal val="ppt_w"/>
                                          </p:val>
                                        </p:tav>
                                      </p:tavLst>
                                    </p:anim>
                                    <p:anim calcmode="lin" valueType="num">
                                      <p:cBhvr>
                                        <p:cTn id="311" dur="3000"/>
                                        <p:tgtEl>
                                          <p:spTgt spid="13"/>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12" dur="1" fill="hold">
                                          <p:stCondLst>
                                            <p:cond delay="2999"/>
                                          </p:stCondLst>
                                        </p:cTn>
                                        <p:tgtEl>
                                          <p:spTgt spid="13"/>
                                        </p:tgtEl>
                                        <p:attrNameLst>
                                          <p:attrName>style.visibility</p:attrName>
                                        </p:attrNameLst>
                                      </p:cBhvr>
                                      <p:to>
                                        <p:strVal val="hidden"/>
                                      </p:to>
                                    </p:set>
                                  </p:childTnLst>
                                </p:cTn>
                              </p:par>
                              <p:par>
                                <p:cTn id="313" presetID="19" presetClass="exit" presetSubtype="5" fill="hold" grpId="2" nodeType="withEffect">
                                  <p:stCondLst>
                                    <p:cond delay="0"/>
                                  </p:stCondLst>
                                  <p:childTnLst>
                                    <p:anim calcmode="lin" valueType="num">
                                      <p:cBhvr>
                                        <p:cTn id="314" dur="3000"/>
                                        <p:tgtEl>
                                          <p:spTgt spid="14"/>
                                        </p:tgtEl>
                                        <p:attrNameLst>
                                          <p:attrName>ppt_w</p:attrName>
                                        </p:attrNameLst>
                                      </p:cBhvr>
                                      <p:tavLst>
                                        <p:tav tm="0">
                                          <p:val>
                                            <p:strVal val="ppt_w"/>
                                          </p:val>
                                        </p:tav>
                                        <p:tav tm="100000">
                                          <p:val>
                                            <p:strVal val="ppt_w"/>
                                          </p:val>
                                        </p:tav>
                                      </p:tavLst>
                                    </p:anim>
                                    <p:anim calcmode="lin" valueType="num">
                                      <p:cBhvr>
                                        <p:cTn id="315" dur="3000"/>
                                        <p:tgtEl>
                                          <p:spTgt spid="14"/>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16" dur="1" fill="hold">
                                          <p:stCondLst>
                                            <p:cond delay="2999"/>
                                          </p:stCondLst>
                                        </p:cTn>
                                        <p:tgtEl>
                                          <p:spTgt spid="14"/>
                                        </p:tgtEl>
                                        <p:attrNameLst>
                                          <p:attrName>style.visibility</p:attrName>
                                        </p:attrNameLst>
                                      </p:cBhvr>
                                      <p:to>
                                        <p:strVal val="hidden"/>
                                      </p:to>
                                    </p:set>
                                  </p:childTnLst>
                                </p:cTn>
                              </p:par>
                              <p:par>
                                <p:cTn id="317" presetID="19" presetClass="exit" presetSubtype="5" fill="hold" grpId="2" nodeType="withEffect">
                                  <p:stCondLst>
                                    <p:cond delay="0"/>
                                  </p:stCondLst>
                                  <p:childTnLst>
                                    <p:anim calcmode="lin" valueType="num">
                                      <p:cBhvr>
                                        <p:cTn id="318" dur="3000"/>
                                        <p:tgtEl>
                                          <p:spTgt spid="15"/>
                                        </p:tgtEl>
                                        <p:attrNameLst>
                                          <p:attrName>ppt_w</p:attrName>
                                        </p:attrNameLst>
                                      </p:cBhvr>
                                      <p:tavLst>
                                        <p:tav tm="0">
                                          <p:val>
                                            <p:strVal val="ppt_w"/>
                                          </p:val>
                                        </p:tav>
                                        <p:tav tm="100000">
                                          <p:val>
                                            <p:strVal val="ppt_w"/>
                                          </p:val>
                                        </p:tav>
                                      </p:tavLst>
                                    </p:anim>
                                    <p:anim calcmode="lin" valueType="num">
                                      <p:cBhvr>
                                        <p:cTn id="319" dur="3000"/>
                                        <p:tgtEl>
                                          <p:spTgt spid="15"/>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20" dur="1" fill="hold">
                                          <p:stCondLst>
                                            <p:cond delay="2999"/>
                                          </p:stCondLst>
                                        </p:cTn>
                                        <p:tgtEl>
                                          <p:spTgt spid="15"/>
                                        </p:tgtEl>
                                        <p:attrNameLst>
                                          <p:attrName>style.visibility</p:attrName>
                                        </p:attrNameLst>
                                      </p:cBhvr>
                                      <p:to>
                                        <p:strVal val="hidden"/>
                                      </p:to>
                                    </p:set>
                                  </p:childTnLst>
                                </p:cTn>
                              </p:par>
                              <p:par>
                                <p:cTn id="321" presetID="19" presetClass="exit" presetSubtype="5" fill="hold" grpId="2" nodeType="withEffect">
                                  <p:stCondLst>
                                    <p:cond delay="0"/>
                                  </p:stCondLst>
                                  <p:childTnLst>
                                    <p:anim calcmode="lin" valueType="num">
                                      <p:cBhvr>
                                        <p:cTn id="322" dur="3000"/>
                                        <p:tgtEl>
                                          <p:spTgt spid="22"/>
                                        </p:tgtEl>
                                        <p:attrNameLst>
                                          <p:attrName>ppt_w</p:attrName>
                                        </p:attrNameLst>
                                      </p:cBhvr>
                                      <p:tavLst>
                                        <p:tav tm="0">
                                          <p:val>
                                            <p:strVal val="ppt_w"/>
                                          </p:val>
                                        </p:tav>
                                        <p:tav tm="100000">
                                          <p:val>
                                            <p:strVal val="ppt_w"/>
                                          </p:val>
                                        </p:tav>
                                      </p:tavLst>
                                    </p:anim>
                                    <p:anim calcmode="lin" valueType="num">
                                      <p:cBhvr>
                                        <p:cTn id="323" dur="3000"/>
                                        <p:tgtEl>
                                          <p:spTgt spid="22"/>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24" dur="1" fill="hold">
                                          <p:stCondLst>
                                            <p:cond delay="2999"/>
                                          </p:stCondLst>
                                        </p:cTn>
                                        <p:tgtEl>
                                          <p:spTgt spid="22"/>
                                        </p:tgtEl>
                                        <p:attrNameLst>
                                          <p:attrName>style.visibility</p:attrName>
                                        </p:attrNameLst>
                                      </p:cBhvr>
                                      <p:to>
                                        <p:strVal val="hidden"/>
                                      </p:to>
                                    </p:set>
                                  </p:childTnLst>
                                </p:cTn>
                              </p:par>
                              <p:par>
                                <p:cTn id="325" presetID="19" presetClass="exit" presetSubtype="5" fill="hold" grpId="2" nodeType="withEffect">
                                  <p:stCondLst>
                                    <p:cond delay="0"/>
                                  </p:stCondLst>
                                  <p:childTnLst>
                                    <p:anim calcmode="lin" valueType="num">
                                      <p:cBhvr>
                                        <p:cTn id="326" dur="3000"/>
                                        <p:tgtEl>
                                          <p:spTgt spid="23"/>
                                        </p:tgtEl>
                                        <p:attrNameLst>
                                          <p:attrName>ppt_w</p:attrName>
                                        </p:attrNameLst>
                                      </p:cBhvr>
                                      <p:tavLst>
                                        <p:tav tm="0">
                                          <p:val>
                                            <p:strVal val="ppt_w"/>
                                          </p:val>
                                        </p:tav>
                                        <p:tav tm="100000">
                                          <p:val>
                                            <p:strVal val="ppt_w"/>
                                          </p:val>
                                        </p:tav>
                                      </p:tavLst>
                                    </p:anim>
                                    <p:anim calcmode="lin" valueType="num">
                                      <p:cBhvr>
                                        <p:cTn id="327" dur="3000"/>
                                        <p:tgtEl>
                                          <p:spTgt spid="23"/>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28" dur="1" fill="hold">
                                          <p:stCondLst>
                                            <p:cond delay="2999"/>
                                          </p:stCondLst>
                                        </p:cTn>
                                        <p:tgtEl>
                                          <p:spTgt spid="23"/>
                                        </p:tgtEl>
                                        <p:attrNameLst>
                                          <p:attrName>style.visibility</p:attrName>
                                        </p:attrNameLst>
                                      </p:cBhvr>
                                      <p:to>
                                        <p:strVal val="hidden"/>
                                      </p:to>
                                    </p:set>
                                  </p:childTnLst>
                                </p:cTn>
                              </p:par>
                              <p:par>
                                <p:cTn id="329" presetID="19" presetClass="exit" presetSubtype="5" fill="hold" grpId="2" nodeType="withEffect">
                                  <p:stCondLst>
                                    <p:cond delay="0"/>
                                  </p:stCondLst>
                                  <p:childTnLst>
                                    <p:anim calcmode="lin" valueType="num">
                                      <p:cBhvr>
                                        <p:cTn id="330" dur="3000"/>
                                        <p:tgtEl>
                                          <p:spTgt spid="24"/>
                                        </p:tgtEl>
                                        <p:attrNameLst>
                                          <p:attrName>ppt_w</p:attrName>
                                        </p:attrNameLst>
                                      </p:cBhvr>
                                      <p:tavLst>
                                        <p:tav tm="0">
                                          <p:val>
                                            <p:strVal val="ppt_w"/>
                                          </p:val>
                                        </p:tav>
                                        <p:tav tm="100000">
                                          <p:val>
                                            <p:strVal val="ppt_w"/>
                                          </p:val>
                                        </p:tav>
                                      </p:tavLst>
                                    </p:anim>
                                    <p:anim calcmode="lin" valueType="num">
                                      <p:cBhvr>
                                        <p:cTn id="331" dur="3000"/>
                                        <p:tgtEl>
                                          <p:spTgt spid="24"/>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32" dur="1" fill="hold">
                                          <p:stCondLst>
                                            <p:cond delay="2999"/>
                                          </p:stCondLst>
                                        </p:cTn>
                                        <p:tgtEl>
                                          <p:spTgt spid="24"/>
                                        </p:tgtEl>
                                        <p:attrNameLst>
                                          <p:attrName>style.visibility</p:attrName>
                                        </p:attrNameLst>
                                      </p:cBhvr>
                                      <p:to>
                                        <p:strVal val="hidden"/>
                                      </p:to>
                                    </p:set>
                                  </p:childTnLst>
                                </p:cTn>
                              </p:par>
                              <p:par>
                                <p:cTn id="333" presetID="19" presetClass="exit" presetSubtype="5" fill="hold" grpId="2" nodeType="withEffect">
                                  <p:stCondLst>
                                    <p:cond delay="0"/>
                                  </p:stCondLst>
                                  <p:childTnLst>
                                    <p:anim calcmode="lin" valueType="num">
                                      <p:cBhvr>
                                        <p:cTn id="334" dur="3000"/>
                                        <p:tgtEl>
                                          <p:spTgt spid="25"/>
                                        </p:tgtEl>
                                        <p:attrNameLst>
                                          <p:attrName>ppt_w</p:attrName>
                                        </p:attrNameLst>
                                      </p:cBhvr>
                                      <p:tavLst>
                                        <p:tav tm="0">
                                          <p:val>
                                            <p:strVal val="ppt_w"/>
                                          </p:val>
                                        </p:tav>
                                        <p:tav tm="100000">
                                          <p:val>
                                            <p:strVal val="ppt_w"/>
                                          </p:val>
                                        </p:tav>
                                      </p:tavLst>
                                    </p:anim>
                                    <p:anim calcmode="lin" valueType="num">
                                      <p:cBhvr>
                                        <p:cTn id="335" dur="3000"/>
                                        <p:tgtEl>
                                          <p:spTgt spid="25"/>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36" dur="1" fill="hold">
                                          <p:stCondLst>
                                            <p:cond delay="2999"/>
                                          </p:stCondLst>
                                        </p:cTn>
                                        <p:tgtEl>
                                          <p:spTgt spid="25"/>
                                        </p:tgtEl>
                                        <p:attrNameLst>
                                          <p:attrName>style.visibility</p:attrName>
                                        </p:attrNameLst>
                                      </p:cBhvr>
                                      <p:to>
                                        <p:strVal val="hidden"/>
                                      </p:to>
                                    </p:set>
                                  </p:childTnLst>
                                </p:cTn>
                              </p:par>
                              <p:par>
                                <p:cTn id="337" presetID="19" presetClass="exit" presetSubtype="5" fill="hold" grpId="2" nodeType="withEffect">
                                  <p:stCondLst>
                                    <p:cond delay="0"/>
                                  </p:stCondLst>
                                  <p:childTnLst>
                                    <p:anim calcmode="lin" valueType="num">
                                      <p:cBhvr>
                                        <p:cTn id="338" dur="3000"/>
                                        <p:tgtEl>
                                          <p:spTgt spid="26"/>
                                        </p:tgtEl>
                                        <p:attrNameLst>
                                          <p:attrName>ppt_w</p:attrName>
                                        </p:attrNameLst>
                                      </p:cBhvr>
                                      <p:tavLst>
                                        <p:tav tm="0">
                                          <p:val>
                                            <p:strVal val="ppt_w"/>
                                          </p:val>
                                        </p:tav>
                                        <p:tav tm="100000">
                                          <p:val>
                                            <p:strVal val="ppt_w"/>
                                          </p:val>
                                        </p:tav>
                                      </p:tavLst>
                                    </p:anim>
                                    <p:anim calcmode="lin" valueType="num">
                                      <p:cBhvr>
                                        <p:cTn id="339" dur="3000"/>
                                        <p:tgtEl>
                                          <p:spTgt spid="26"/>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40" dur="1" fill="hold">
                                          <p:stCondLst>
                                            <p:cond delay="2999"/>
                                          </p:stCondLst>
                                        </p:cTn>
                                        <p:tgtEl>
                                          <p:spTgt spid="26"/>
                                        </p:tgtEl>
                                        <p:attrNameLst>
                                          <p:attrName>style.visibility</p:attrName>
                                        </p:attrNameLst>
                                      </p:cBhvr>
                                      <p:to>
                                        <p:strVal val="hidden"/>
                                      </p:to>
                                    </p:set>
                                  </p:childTnLst>
                                </p:cTn>
                              </p:par>
                              <p:par>
                                <p:cTn id="341" presetID="19" presetClass="exit" presetSubtype="5" fill="hold" grpId="2" nodeType="withEffect">
                                  <p:stCondLst>
                                    <p:cond delay="0"/>
                                  </p:stCondLst>
                                  <p:childTnLst>
                                    <p:anim calcmode="lin" valueType="num">
                                      <p:cBhvr>
                                        <p:cTn id="342" dur="3000"/>
                                        <p:tgtEl>
                                          <p:spTgt spid="27"/>
                                        </p:tgtEl>
                                        <p:attrNameLst>
                                          <p:attrName>ppt_w</p:attrName>
                                        </p:attrNameLst>
                                      </p:cBhvr>
                                      <p:tavLst>
                                        <p:tav tm="0">
                                          <p:val>
                                            <p:strVal val="ppt_w"/>
                                          </p:val>
                                        </p:tav>
                                        <p:tav tm="100000">
                                          <p:val>
                                            <p:strVal val="ppt_w"/>
                                          </p:val>
                                        </p:tav>
                                      </p:tavLst>
                                    </p:anim>
                                    <p:anim calcmode="lin" valueType="num">
                                      <p:cBhvr>
                                        <p:cTn id="343" dur="3000"/>
                                        <p:tgtEl>
                                          <p:spTgt spid="27"/>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44" dur="1" fill="hold">
                                          <p:stCondLst>
                                            <p:cond delay="2999"/>
                                          </p:stCondLst>
                                        </p:cTn>
                                        <p:tgtEl>
                                          <p:spTgt spid="27"/>
                                        </p:tgtEl>
                                        <p:attrNameLst>
                                          <p:attrName>style.visibility</p:attrName>
                                        </p:attrNameLst>
                                      </p:cBhvr>
                                      <p:to>
                                        <p:strVal val="hidden"/>
                                      </p:to>
                                    </p:set>
                                  </p:childTnLst>
                                </p:cTn>
                              </p:par>
                              <p:par>
                                <p:cTn id="345" presetID="19" presetClass="exit" presetSubtype="5" fill="hold" grpId="2" nodeType="withEffect">
                                  <p:stCondLst>
                                    <p:cond delay="0"/>
                                  </p:stCondLst>
                                  <p:childTnLst>
                                    <p:anim calcmode="lin" valueType="num">
                                      <p:cBhvr>
                                        <p:cTn id="346" dur="3000"/>
                                        <p:tgtEl>
                                          <p:spTgt spid="28"/>
                                        </p:tgtEl>
                                        <p:attrNameLst>
                                          <p:attrName>ppt_w</p:attrName>
                                        </p:attrNameLst>
                                      </p:cBhvr>
                                      <p:tavLst>
                                        <p:tav tm="0">
                                          <p:val>
                                            <p:strVal val="ppt_w"/>
                                          </p:val>
                                        </p:tav>
                                        <p:tav tm="100000">
                                          <p:val>
                                            <p:strVal val="ppt_w"/>
                                          </p:val>
                                        </p:tav>
                                      </p:tavLst>
                                    </p:anim>
                                    <p:anim calcmode="lin" valueType="num">
                                      <p:cBhvr>
                                        <p:cTn id="347" dur="3000"/>
                                        <p:tgtEl>
                                          <p:spTgt spid="28"/>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48" dur="1" fill="hold">
                                          <p:stCondLst>
                                            <p:cond delay="2999"/>
                                          </p:stCondLst>
                                        </p:cTn>
                                        <p:tgtEl>
                                          <p:spTgt spid="28"/>
                                        </p:tgtEl>
                                        <p:attrNameLst>
                                          <p:attrName>style.visibility</p:attrName>
                                        </p:attrNameLst>
                                      </p:cBhvr>
                                      <p:to>
                                        <p:strVal val="hidden"/>
                                      </p:to>
                                    </p:set>
                                  </p:childTnLst>
                                </p:cTn>
                              </p:par>
                              <p:par>
                                <p:cTn id="349" presetID="19" presetClass="exit" presetSubtype="5" fill="hold" grpId="2" nodeType="withEffect">
                                  <p:stCondLst>
                                    <p:cond delay="0"/>
                                  </p:stCondLst>
                                  <p:childTnLst>
                                    <p:anim calcmode="lin" valueType="num">
                                      <p:cBhvr>
                                        <p:cTn id="350" dur="3000"/>
                                        <p:tgtEl>
                                          <p:spTgt spid="29"/>
                                        </p:tgtEl>
                                        <p:attrNameLst>
                                          <p:attrName>ppt_w</p:attrName>
                                        </p:attrNameLst>
                                      </p:cBhvr>
                                      <p:tavLst>
                                        <p:tav tm="0">
                                          <p:val>
                                            <p:strVal val="ppt_w"/>
                                          </p:val>
                                        </p:tav>
                                        <p:tav tm="100000">
                                          <p:val>
                                            <p:strVal val="ppt_w"/>
                                          </p:val>
                                        </p:tav>
                                      </p:tavLst>
                                    </p:anim>
                                    <p:anim calcmode="lin" valueType="num">
                                      <p:cBhvr>
                                        <p:cTn id="351" dur="3000"/>
                                        <p:tgtEl>
                                          <p:spTgt spid="29"/>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52" dur="1" fill="hold">
                                          <p:stCondLst>
                                            <p:cond delay="2999"/>
                                          </p:stCondLst>
                                        </p:cTn>
                                        <p:tgtEl>
                                          <p:spTgt spid="29"/>
                                        </p:tgtEl>
                                        <p:attrNameLst>
                                          <p:attrName>style.visibility</p:attrName>
                                        </p:attrNameLst>
                                      </p:cBhvr>
                                      <p:to>
                                        <p:strVal val="hidden"/>
                                      </p:to>
                                    </p:set>
                                  </p:childTnLst>
                                </p:cTn>
                              </p:par>
                              <p:par>
                                <p:cTn id="353" presetID="19" presetClass="exit" presetSubtype="5" fill="hold" grpId="2" nodeType="withEffect">
                                  <p:stCondLst>
                                    <p:cond delay="0"/>
                                  </p:stCondLst>
                                  <p:childTnLst>
                                    <p:anim calcmode="lin" valueType="num">
                                      <p:cBhvr>
                                        <p:cTn id="354" dur="3000"/>
                                        <p:tgtEl>
                                          <p:spTgt spid="30"/>
                                        </p:tgtEl>
                                        <p:attrNameLst>
                                          <p:attrName>ppt_w</p:attrName>
                                        </p:attrNameLst>
                                      </p:cBhvr>
                                      <p:tavLst>
                                        <p:tav tm="0">
                                          <p:val>
                                            <p:strVal val="ppt_w"/>
                                          </p:val>
                                        </p:tav>
                                        <p:tav tm="100000">
                                          <p:val>
                                            <p:strVal val="ppt_w"/>
                                          </p:val>
                                        </p:tav>
                                      </p:tavLst>
                                    </p:anim>
                                    <p:anim calcmode="lin" valueType="num">
                                      <p:cBhvr>
                                        <p:cTn id="355" dur="3000"/>
                                        <p:tgtEl>
                                          <p:spTgt spid="30"/>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56" dur="1" fill="hold">
                                          <p:stCondLst>
                                            <p:cond delay="2999"/>
                                          </p:stCondLst>
                                        </p:cTn>
                                        <p:tgtEl>
                                          <p:spTgt spid="30"/>
                                        </p:tgtEl>
                                        <p:attrNameLst>
                                          <p:attrName>style.visibility</p:attrName>
                                        </p:attrNameLst>
                                      </p:cBhvr>
                                      <p:to>
                                        <p:strVal val="hidden"/>
                                      </p:to>
                                    </p:set>
                                  </p:childTnLst>
                                </p:cTn>
                              </p:par>
                              <p:par>
                                <p:cTn id="357" presetID="19" presetClass="exit" presetSubtype="5" fill="hold" grpId="2" nodeType="withEffect">
                                  <p:stCondLst>
                                    <p:cond delay="0"/>
                                  </p:stCondLst>
                                  <p:childTnLst>
                                    <p:anim calcmode="lin" valueType="num">
                                      <p:cBhvr>
                                        <p:cTn id="358" dur="3000"/>
                                        <p:tgtEl>
                                          <p:spTgt spid="31"/>
                                        </p:tgtEl>
                                        <p:attrNameLst>
                                          <p:attrName>ppt_w</p:attrName>
                                        </p:attrNameLst>
                                      </p:cBhvr>
                                      <p:tavLst>
                                        <p:tav tm="0">
                                          <p:val>
                                            <p:strVal val="ppt_w"/>
                                          </p:val>
                                        </p:tav>
                                        <p:tav tm="100000">
                                          <p:val>
                                            <p:strVal val="ppt_w"/>
                                          </p:val>
                                        </p:tav>
                                      </p:tavLst>
                                    </p:anim>
                                    <p:anim calcmode="lin" valueType="num">
                                      <p:cBhvr>
                                        <p:cTn id="359" dur="3000"/>
                                        <p:tgtEl>
                                          <p:spTgt spid="31"/>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60" dur="1" fill="hold">
                                          <p:stCondLst>
                                            <p:cond delay="2999"/>
                                          </p:stCondLst>
                                        </p:cTn>
                                        <p:tgtEl>
                                          <p:spTgt spid="31"/>
                                        </p:tgtEl>
                                        <p:attrNameLst>
                                          <p:attrName>style.visibility</p:attrName>
                                        </p:attrNameLst>
                                      </p:cBhvr>
                                      <p:to>
                                        <p:strVal val="hidden"/>
                                      </p:to>
                                    </p:set>
                                  </p:childTnLst>
                                </p:cTn>
                              </p:par>
                              <p:par>
                                <p:cTn id="361" presetID="19" presetClass="exit" presetSubtype="5" fill="hold" grpId="2" nodeType="withEffect">
                                  <p:stCondLst>
                                    <p:cond delay="0"/>
                                  </p:stCondLst>
                                  <p:childTnLst>
                                    <p:anim calcmode="lin" valueType="num">
                                      <p:cBhvr>
                                        <p:cTn id="362" dur="3000"/>
                                        <p:tgtEl>
                                          <p:spTgt spid="32"/>
                                        </p:tgtEl>
                                        <p:attrNameLst>
                                          <p:attrName>ppt_w</p:attrName>
                                        </p:attrNameLst>
                                      </p:cBhvr>
                                      <p:tavLst>
                                        <p:tav tm="0">
                                          <p:val>
                                            <p:strVal val="ppt_w"/>
                                          </p:val>
                                        </p:tav>
                                        <p:tav tm="100000">
                                          <p:val>
                                            <p:strVal val="ppt_w"/>
                                          </p:val>
                                        </p:tav>
                                      </p:tavLst>
                                    </p:anim>
                                    <p:anim calcmode="lin" valueType="num">
                                      <p:cBhvr>
                                        <p:cTn id="363" dur="3000"/>
                                        <p:tgtEl>
                                          <p:spTgt spid="32"/>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64" dur="1" fill="hold">
                                          <p:stCondLst>
                                            <p:cond delay="2999"/>
                                          </p:stCondLst>
                                        </p:cTn>
                                        <p:tgtEl>
                                          <p:spTgt spid="32"/>
                                        </p:tgtEl>
                                        <p:attrNameLst>
                                          <p:attrName>style.visibility</p:attrName>
                                        </p:attrNameLst>
                                      </p:cBhvr>
                                      <p:to>
                                        <p:strVal val="hidden"/>
                                      </p:to>
                                    </p:set>
                                  </p:childTnLst>
                                </p:cTn>
                              </p:par>
                              <p:par>
                                <p:cTn id="365" presetID="19" presetClass="exit" presetSubtype="5" fill="hold" grpId="2" nodeType="withEffect">
                                  <p:stCondLst>
                                    <p:cond delay="0"/>
                                  </p:stCondLst>
                                  <p:childTnLst>
                                    <p:anim calcmode="lin" valueType="num">
                                      <p:cBhvr>
                                        <p:cTn id="366" dur="3000"/>
                                        <p:tgtEl>
                                          <p:spTgt spid="33"/>
                                        </p:tgtEl>
                                        <p:attrNameLst>
                                          <p:attrName>ppt_w</p:attrName>
                                        </p:attrNameLst>
                                      </p:cBhvr>
                                      <p:tavLst>
                                        <p:tav tm="0">
                                          <p:val>
                                            <p:strVal val="ppt_w"/>
                                          </p:val>
                                        </p:tav>
                                        <p:tav tm="100000">
                                          <p:val>
                                            <p:strVal val="ppt_w"/>
                                          </p:val>
                                        </p:tav>
                                      </p:tavLst>
                                    </p:anim>
                                    <p:anim calcmode="lin" valueType="num">
                                      <p:cBhvr>
                                        <p:cTn id="367" dur="3000"/>
                                        <p:tgtEl>
                                          <p:spTgt spid="33"/>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68" dur="1" fill="hold">
                                          <p:stCondLst>
                                            <p:cond delay="2999"/>
                                          </p:stCondLst>
                                        </p:cTn>
                                        <p:tgtEl>
                                          <p:spTgt spid="33"/>
                                        </p:tgtEl>
                                        <p:attrNameLst>
                                          <p:attrName>style.visibility</p:attrName>
                                        </p:attrNameLst>
                                      </p:cBhvr>
                                      <p:to>
                                        <p:strVal val="hidden"/>
                                      </p:to>
                                    </p:set>
                                  </p:childTnLst>
                                </p:cTn>
                              </p:par>
                              <p:par>
                                <p:cTn id="369" presetID="19" presetClass="exit" presetSubtype="5" fill="hold" grpId="2" nodeType="withEffect">
                                  <p:stCondLst>
                                    <p:cond delay="0"/>
                                  </p:stCondLst>
                                  <p:childTnLst>
                                    <p:anim calcmode="lin" valueType="num">
                                      <p:cBhvr>
                                        <p:cTn id="370" dur="3000"/>
                                        <p:tgtEl>
                                          <p:spTgt spid="4"/>
                                        </p:tgtEl>
                                        <p:attrNameLst>
                                          <p:attrName>ppt_w</p:attrName>
                                        </p:attrNameLst>
                                      </p:cBhvr>
                                      <p:tavLst>
                                        <p:tav tm="0">
                                          <p:val>
                                            <p:strVal val="ppt_w"/>
                                          </p:val>
                                        </p:tav>
                                        <p:tav tm="100000">
                                          <p:val>
                                            <p:strVal val="ppt_w"/>
                                          </p:val>
                                        </p:tav>
                                      </p:tavLst>
                                    </p:anim>
                                    <p:anim calcmode="lin" valueType="num">
                                      <p:cBhvr>
                                        <p:cTn id="371" dur="3000"/>
                                        <p:tgtEl>
                                          <p:spTgt spid="4"/>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72" dur="1" fill="hold">
                                          <p:stCondLst>
                                            <p:cond delay="2999"/>
                                          </p:stCondLst>
                                        </p:cTn>
                                        <p:tgtEl>
                                          <p:spTgt spid="4"/>
                                        </p:tgtEl>
                                        <p:attrNameLst>
                                          <p:attrName>style.visibility</p:attrName>
                                        </p:attrNameLst>
                                      </p:cBhvr>
                                      <p:to>
                                        <p:strVal val="hidden"/>
                                      </p:to>
                                    </p:set>
                                  </p:childTnLst>
                                </p:cTn>
                              </p:par>
                              <p:par>
                                <p:cTn id="373" presetID="19" presetClass="exit" presetSubtype="5" fill="hold" grpId="2" nodeType="withEffect">
                                  <p:stCondLst>
                                    <p:cond delay="0"/>
                                  </p:stCondLst>
                                  <p:childTnLst>
                                    <p:anim calcmode="lin" valueType="num">
                                      <p:cBhvr>
                                        <p:cTn id="374" dur="3000"/>
                                        <p:tgtEl>
                                          <p:spTgt spid="5"/>
                                        </p:tgtEl>
                                        <p:attrNameLst>
                                          <p:attrName>ppt_w</p:attrName>
                                        </p:attrNameLst>
                                      </p:cBhvr>
                                      <p:tavLst>
                                        <p:tav tm="0">
                                          <p:val>
                                            <p:strVal val="ppt_w"/>
                                          </p:val>
                                        </p:tav>
                                        <p:tav tm="100000">
                                          <p:val>
                                            <p:strVal val="ppt_w"/>
                                          </p:val>
                                        </p:tav>
                                      </p:tavLst>
                                    </p:anim>
                                    <p:anim calcmode="lin" valueType="num">
                                      <p:cBhvr>
                                        <p:cTn id="375" dur="3000"/>
                                        <p:tgtEl>
                                          <p:spTgt spid="5"/>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76" dur="1" fill="hold">
                                          <p:stCondLst>
                                            <p:cond delay="2999"/>
                                          </p:stCondLst>
                                        </p:cTn>
                                        <p:tgtEl>
                                          <p:spTgt spid="5"/>
                                        </p:tgtEl>
                                        <p:attrNameLst>
                                          <p:attrName>style.visibility</p:attrName>
                                        </p:attrNameLst>
                                      </p:cBhvr>
                                      <p:to>
                                        <p:strVal val="hidden"/>
                                      </p:to>
                                    </p:set>
                                  </p:childTnLst>
                                </p:cTn>
                              </p:par>
                              <p:par>
                                <p:cTn id="377" presetID="19" presetClass="exit" presetSubtype="5" fill="hold" grpId="2" nodeType="withEffect">
                                  <p:stCondLst>
                                    <p:cond delay="0"/>
                                  </p:stCondLst>
                                  <p:childTnLst>
                                    <p:anim calcmode="lin" valueType="num">
                                      <p:cBhvr>
                                        <p:cTn id="378" dur="3000"/>
                                        <p:tgtEl>
                                          <p:spTgt spid="6"/>
                                        </p:tgtEl>
                                        <p:attrNameLst>
                                          <p:attrName>ppt_w</p:attrName>
                                        </p:attrNameLst>
                                      </p:cBhvr>
                                      <p:tavLst>
                                        <p:tav tm="0">
                                          <p:val>
                                            <p:strVal val="ppt_w"/>
                                          </p:val>
                                        </p:tav>
                                        <p:tav tm="100000">
                                          <p:val>
                                            <p:strVal val="ppt_w"/>
                                          </p:val>
                                        </p:tav>
                                      </p:tavLst>
                                    </p:anim>
                                    <p:anim calcmode="lin" valueType="num">
                                      <p:cBhvr>
                                        <p:cTn id="379" dur="3000"/>
                                        <p:tgtEl>
                                          <p:spTgt spid="6"/>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80" dur="1" fill="hold">
                                          <p:stCondLst>
                                            <p:cond delay="2999"/>
                                          </p:stCondLst>
                                        </p:cTn>
                                        <p:tgtEl>
                                          <p:spTgt spid="6"/>
                                        </p:tgtEl>
                                        <p:attrNameLst>
                                          <p:attrName>style.visibility</p:attrName>
                                        </p:attrNameLst>
                                      </p:cBhvr>
                                      <p:to>
                                        <p:strVal val="hidden"/>
                                      </p:to>
                                    </p:set>
                                  </p:childTnLst>
                                </p:cTn>
                              </p:par>
                              <p:par>
                                <p:cTn id="381" presetID="19" presetClass="exit" presetSubtype="5" fill="hold" grpId="2" nodeType="withEffect">
                                  <p:stCondLst>
                                    <p:cond delay="0"/>
                                  </p:stCondLst>
                                  <p:childTnLst>
                                    <p:anim calcmode="lin" valueType="num">
                                      <p:cBhvr>
                                        <p:cTn id="382" dur="3000"/>
                                        <p:tgtEl>
                                          <p:spTgt spid="7"/>
                                        </p:tgtEl>
                                        <p:attrNameLst>
                                          <p:attrName>ppt_w</p:attrName>
                                        </p:attrNameLst>
                                      </p:cBhvr>
                                      <p:tavLst>
                                        <p:tav tm="0">
                                          <p:val>
                                            <p:strVal val="ppt_w"/>
                                          </p:val>
                                        </p:tav>
                                        <p:tav tm="100000">
                                          <p:val>
                                            <p:strVal val="ppt_w"/>
                                          </p:val>
                                        </p:tav>
                                      </p:tavLst>
                                    </p:anim>
                                    <p:anim calcmode="lin" valueType="num">
                                      <p:cBhvr>
                                        <p:cTn id="383" dur="3000"/>
                                        <p:tgtEl>
                                          <p:spTgt spid="7"/>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84" dur="1" fill="hold">
                                          <p:stCondLst>
                                            <p:cond delay="2999"/>
                                          </p:stCondLst>
                                        </p:cTn>
                                        <p:tgtEl>
                                          <p:spTgt spid="7"/>
                                        </p:tgtEl>
                                        <p:attrNameLst>
                                          <p:attrName>style.visibility</p:attrName>
                                        </p:attrNameLst>
                                      </p:cBhvr>
                                      <p:to>
                                        <p:strVal val="hidden"/>
                                      </p:to>
                                    </p:set>
                                  </p:childTnLst>
                                </p:cTn>
                              </p:par>
                              <p:par>
                                <p:cTn id="385" presetID="19" presetClass="exit" presetSubtype="5" fill="hold" grpId="2" nodeType="withEffect">
                                  <p:stCondLst>
                                    <p:cond delay="0"/>
                                  </p:stCondLst>
                                  <p:childTnLst>
                                    <p:anim calcmode="lin" valueType="num">
                                      <p:cBhvr>
                                        <p:cTn id="386" dur="3000"/>
                                        <p:tgtEl>
                                          <p:spTgt spid="8"/>
                                        </p:tgtEl>
                                        <p:attrNameLst>
                                          <p:attrName>ppt_w</p:attrName>
                                        </p:attrNameLst>
                                      </p:cBhvr>
                                      <p:tavLst>
                                        <p:tav tm="0">
                                          <p:val>
                                            <p:strVal val="ppt_w"/>
                                          </p:val>
                                        </p:tav>
                                        <p:tav tm="100000">
                                          <p:val>
                                            <p:strVal val="ppt_w"/>
                                          </p:val>
                                        </p:tav>
                                      </p:tavLst>
                                    </p:anim>
                                    <p:anim calcmode="lin" valueType="num">
                                      <p:cBhvr>
                                        <p:cTn id="387" dur="3000"/>
                                        <p:tgtEl>
                                          <p:spTgt spid="8"/>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88" dur="1" fill="hold">
                                          <p:stCondLst>
                                            <p:cond delay="2999"/>
                                          </p:stCondLst>
                                        </p:cTn>
                                        <p:tgtEl>
                                          <p:spTgt spid="8"/>
                                        </p:tgtEl>
                                        <p:attrNameLst>
                                          <p:attrName>style.visibility</p:attrName>
                                        </p:attrNameLst>
                                      </p:cBhvr>
                                      <p:to>
                                        <p:strVal val="hidden"/>
                                      </p:to>
                                    </p:set>
                                  </p:childTnLst>
                                </p:cTn>
                              </p:par>
                              <p:par>
                                <p:cTn id="389" presetID="19" presetClass="exit" presetSubtype="5" fill="hold" grpId="2" nodeType="withEffect">
                                  <p:stCondLst>
                                    <p:cond delay="0"/>
                                  </p:stCondLst>
                                  <p:childTnLst>
                                    <p:anim calcmode="lin" valueType="num">
                                      <p:cBhvr>
                                        <p:cTn id="390" dur="3000"/>
                                        <p:tgtEl>
                                          <p:spTgt spid="9"/>
                                        </p:tgtEl>
                                        <p:attrNameLst>
                                          <p:attrName>ppt_w</p:attrName>
                                        </p:attrNameLst>
                                      </p:cBhvr>
                                      <p:tavLst>
                                        <p:tav tm="0">
                                          <p:val>
                                            <p:strVal val="ppt_w"/>
                                          </p:val>
                                        </p:tav>
                                        <p:tav tm="100000">
                                          <p:val>
                                            <p:strVal val="ppt_w"/>
                                          </p:val>
                                        </p:tav>
                                      </p:tavLst>
                                    </p:anim>
                                    <p:anim calcmode="lin" valueType="num">
                                      <p:cBhvr>
                                        <p:cTn id="391" dur="3000"/>
                                        <p:tgtEl>
                                          <p:spTgt spid="9"/>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92" dur="1" fill="hold">
                                          <p:stCondLst>
                                            <p:cond delay="2999"/>
                                          </p:stCondLst>
                                        </p:cTn>
                                        <p:tgtEl>
                                          <p:spTgt spid="9"/>
                                        </p:tgtEl>
                                        <p:attrNameLst>
                                          <p:attrName>style.visibility</p:attrName>
                                        </p:attrNameLst>
                                      </p:cBhvr>
                                      <p:to>
                                        <p:strVal val="hidden"/>
                                      </p:to>
                                    </p:set>
                                  </p:childTnLst>
                                </p:cTn>
                              </p:par>
                              <p:par>
                                <p:cTn id="393" presetID="19" presetClass="exit" presetSubtype="5" fill="hold" grpId="2" nodeType="withEffect">
                                  <p:stCondLst>
                                    <p:cond delay="0"/>
                                  </p:stCondLst>
                                  <p:childTnLst>
                                    <p:anim calcmode="lin" valueType="num">
                                      <p:cBhvr>
                                        <p:cTn id="394" dur="3000"/>
                                        <p:tgtEl>
                                          <p:spTgt spid="16"/>
                                        </p:tgtEl>
                                        <p:attrNameLst>
                                          <p:attrName>ppt_w</p:attrName>
                                        </p:attrNameLst>
                                      </p:cBhvr>
                                      <p:tavLst>
                                        <p:tav tm="0">
                                          <p:val>
                                            <p:strVal val="ppt_w"/>
                                          </p:val>
                                        </p:tav>
                                        <p:tav tm="100000">
                                          <p:val>
                                            <p:strVal val="ppt_w"/>
                                          </p:val>
                                        </p:tav>
                                      </p:tavLst>
                                    </p:anim>
                                    <p:anim calcmode="lin" valueType="num">
                                      <p:cBhvr>
                                        <p:cTn id="395" dur="3000"/>
                                        <p:tgtEl>
                                          <p:spTgt spid="16"/>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96" dur="1" fill="hold">
                                          <p:stCondLst>
                                            <p:cond delay="2999"/>
                                          </p:stCondLst>
                                        </p:cTn>
                                        <p:tgtEl>
                                          <p:spTgt spid="16"/>
                                        </p:tgtEl>
                                        <p:attrNameLst>
                                          <p:attrName>style.visibility</p:attrName>
                                        </p:attrNameLst>
                                      </p:cBhvr>
                                      <p:to>
                                        <p:strVal val="hidden"/>
                                      </p:to>
                                    </p:set>
                                  </p:childTnLst>
                                </p:cTn>
                              </p:par>
                              <p:par>
                                <p:cTn id="397" presetID="19" presetClass="exit" presetSubtype="5" fill="hold" grpId="2" nodeType="withEffect">
                                  <p:stCondLst>
                                    <p:cond delay="0"/>
                                  </p:stCondLst>
                                  <p:childTnLst>
                                    <p:anim calcmode="lin" valueType="num">
                                      <p:cBhvr>
                                        <p:cTn id="398" dur="3000"/>
                                        <p:tgtEl>
                                          <p:spTgt spid="17"/>
                                        </p:tgtEl>
                                        <p:attrNameLst>
                                          <p:attrName>ppt_w</p:attrName>
                                        </p:attrNameLst>
                                      </p:cBhvr>
                                      <p:tavLst>
                                        <p:tav tm="0">
                                          <p:val>
                                            <p:strVal val="ppt_w"/>
                                          </p:val>
                                        </p:tav>
                                        <p:tav tm="100000">
                                          <p:val>
                                            <p:strVal val="ppt_w"/>
                                          </p:val>
                                        </p:tav>
                                      </p:tavLst>
                                    </p:anim>
                                    <p:anim calcmode="lin" valueType="num">
                                      <p:cBhvr>
                                        <p:cTn id="399" dur="3000"/>
                                        <p:tgtEl>
                                          <p:spTgt spid="17"/>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00" dur="1" fill="hold">
                                          <p:stCondLst>
                                            <p:cond delay="2999"/>
                                          </p:stCondLst>
                                        </p:cTn>
                                        <p:tgtEl>
                                          <p:spTgt spid="17"/>
                                        </p:tgtEl>
                                        <p:attrNameLst>
                                          <p:attrName>style.visibility</p:attrName>
                                        </p:attrNameLst>
                                      </p:cBhvr>
                                      <p:to>
                                        <p:strVal val="hidden"/>
                                      </p:to>
                                    </p:set>
                                  </p:childTnLst>
                                </p:cTn>
                              </p:par>
                              <p:par>
                                <p:cTn id="401" presetID="19" presetClass="exit" presetSubtype="5" fill="hold" grpId="2" nodeType="withEffect">
                                  <p:stCondLst>
                                    <p:cond delay="0"/>
                                  </p:stCondLst>
                                  <p:childTnLst>
                                    <p:anim calcmode="lin" valueType="num">
                                      <p:cBhvr>
                                        <p:cTn id="402" dur="3000"/>
                                        <p:tgtEl>
                                          <p:spTgt spid="18"/>
                                        </p:tgtEl>
                                        <p:attrNameLst>
                                          <p:attrName>ppt_w</p:attrName>
                                        </p:attrNameLst>
                                      </p:cBhvr>
                                      <p:tavLst>
                                        <p:tav tm="0">
                                          <p:val>
                                            <p:strVal val="ppt_w"/>
                                          </p:val>
                                        </p:tav>
                                        <p:tav tm="100000">
                                          <p:val>
                                            <p:strVal val="ppt_w"/>
                                          </p:val>
                                        </p:tav>
                                      </p:tavLst>
                                    </p:anim>
                                    <p:anim calcmode="lin" valueType="num">
                                      <p:cBhvr>
                                        <p:cTn id="403" dur="3000"/>
                                        <p:tgtEl>
                                          <p:spTgt spid="18"/>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04" dur="1" fill="hold">
                                          <p:stCondLst>
                                            <p:cond delay="2999"/>
                                          </p:stCondLst>
                                        </p:cTn>
                                        <p:tgtEl>
                                          <p:spTgt spid="18"/>
                                        </p:tgtEl>
                                        <p:attrNameLst>
                                          <p:attrName>style.visibility</p:attrName>
                                        </p:attrNameLst>
                                      </p:cBhvr>
                                      <p:to>
                                        <p:strVal val="hidden"/>
                                      </p:to>
                                    </p:set>
                                  </p:childTnLst>
                                </p:cTn>
                              </p:par>
                              <p:par>
                                <p:cTn id="405" presetID="19" presetClass="exit" presetSubtype="5" fill="hold" grpId="2" nodeType="withEffect">
                                  <p:stCondLst>
                                    <p:cond delay="0"/>
                                  </p:stCondLst>
                                  <p:childTnLst>
                                    <p:anim calcmode="lin" valueType="num">
                                      <p:cBhvr>
                                        <p:cTn id="406" dur="3000"/>
                                        <p:tgtEl>
                                          <p:spTgt spid="19"/>
                                        </p:tgtEl>
                                        <p:attrNameLst>
                                          <p:attrName>ppt_w</p:attrName>
                                        </p:attrNameLst>
                                      </p:cBhvr>
                                      <p:tavLst>
                                        <p:tav tm="0">
                                          <p:val>
                                            <p:strVal val="ppt_w"/>
                                          </p:val>
                                        </p:tav>
                                        <p:tav tm="100000">
                                          <p:val>
                                            <p:strVal val="ppt_w"/>
                                          </p:val>
                                        </p:tav>
                                      </p:tavLst>
                                    </p:anim>
                                    <p:anim calcmode="lin" valueType="num">
                                      <p:cBhvr>
                                        <p:cTn id="407" dur="3000"/>
                                        <p:tgtEl>
                                          <p:spTgt spid="19"/>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08" dur="1" fill="hold">
                                          <p:stCondLst>
                                            <p:cond delay="2999"/>
                                          </p:stCondLst>
                                        </p:cTn>
                                        <p:tgtEl>
                                          <p:spTgt spid="19"/>
                                        </p:tgtEl>
                                        <p:attrNameLst>
                                          <p:attrName>style.visibility</p:attrName>
                                        </p:attrNameLst>
                                      </p:cBhvr>
                                      <p:to>
                                        <p:strVal val="hidden"/>
                                      </p:to>
                                    </p:set>
                                  </p:childTnLst>
                                </p:cTn>
                              </p:par>
                              <p:par>
                                <p:cTn id="409" presetID="19" presetClass="exit" presetSubtype="5" fill="hold" grpId="2" nodeType="withEffect">
                                  <p:stCondLst>
                                    <p:cond delay="0"/>
                                  </p:stCondLst>
                                  <p:childTnLst>
                                    <p:anim calcmode="lin" valueType="num">
                                      <p:cBhvr>
                                        <p:cTn id="410" dur="3000"/>
                                        <p:tgtEl>
                                          <p:spTgt spid="20"/>
                                        </p:tgtEl>
                                        <p:attrNameLst>
                                          <p:attrName>ppt_w</p:attrName>
                                        </p:attrNameLst>
                                      </p:cBhvr>
                                      <p:tavLst>
                                        <p:tav tm="0">
                                          <p:val>
                                            <p:strVal val="ppt_w"/>
                                          </p:val>
                                        </p:tav>
                                        <p:tav tm="100000">
                                          <p:val>
                                            <p:strVal val="ppt_w"/>
                                          </p:val>
                                        </p:tav>
                                      </p:tavLst>
                                    </p:anim>
                                    <p:anim calcmode="lin" valueType="num">
                                      <p:cBhvr>
                                        <p:cTn id="411" dur="3000"/>
                                        <p:tgtEl>
                                          <p:spTgt spid="20"/>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12" dur="1" fill="hold">
                                          <p:stCondLst>
                                            <p:cond delay="2999"/>
                                          </p:stCondLst>
                                        </p:cTn>
                                        <p:tgtEl>
                                          <p:spTgt spid="20"/>
                                        </p:tgtEl>
                                        <p:attrNameLst>
                                          <p:attrName>style.visibility</p:attrName>
                                        </p:attrNameLst>
                                      </p:cBhvr>
                                      <p:to>
                                        <p:strVal val="hidden"/>
                                      </p:to>
                                    </p:set>
                                  </p:childTnLst>
                                </p:cTn>
                              </p:par>
                              <p:par>
                                <p:cTn id="413" presetID="19" presetClass="exit" presetSubtype="5" fill="hold" grpId="2" nodeType="withEffect">
                                  <p:stCondLst>
                                    <p:cond delay="0"/>
                                  </p:stCondLst>
                                  <p:childTnLst>
                                    <p:anim calcmode="lin" valueType="num">
                                      <p:cBhvr>
                                        <p:cTn id="414" dur="3000"/>
                                        <p:tgtEl>
                                          <p:spTgt spid="21"/>
                                        </p:tgtEl>
                                        <p:attrNameLst>
                                          <p:attrName>ppt_w</p:attrName>
                                        </p:attrNameLst>
                                      </p:cBhvr>
                                      <p:tavLst>
                                        <p:tav tm="0">
                                          <p:val>
                                            <p:strVal val="ppt_w"/>
                                          </p:val>
                                        </p:tav>
                                        <p:tav tm="100000">
                                          <p:val>
                                            <p:strVal val="ppt_w"/>
                                          </p:val>
                                        </p:tav>
                                      </p:tavLst>
                                    </p:anim>
                                    <p:anim calcmode="lin" valueType="num">
                                      <p:cBhvr>
                                        <p:cTn id="415" dur="3000"/>
                                        <p:tgtEl>
                                          <p:spTgt spid="21"/>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16" dur="1" fill="hold">
                                          <p:stCondLst>
                                            <p:cond delay="2999"/>
                                          </p:stCondLst>
                                        </p:cTn>
                                        <p:tgtEl>
                                          <p:spTgt spid="21"/>
                                        </p:tgtEl>
                                        <p:attrNameLst>
                                          <p:attrName>style.visibility</p:attrName>
                                        </p:attrNameLst>
                                      </p:cBhvr>
                                      <p:to>
                                        <p:strVal val="hidden"/>
                                      </p:to>
                                    </p:set>
                                  </p:childTnLst>
                                </p:cTn>
                              </p:par>
                              <p:par>
                                <p:cTn id="417" presetID="19" presetClass="exit" presetSubtype="5" fill="hold" grpId="2" nodeType="withEffect">
                                  <p:stCondLst>
                                    <p:cond delay="0"/>
                                  </p:stCondLst>
                                  <p:childTnLst>
                                    <p:anim calcmode="lin" valueType="num">
                                      <p:cBhvr>
                                        <p:cTn id="418" dur="3000"/>
                                        <p:tgtEl>
                                          <p:spTgt spid="34"/>
                                        </p:tgtEl>
                                        <p:attrNameLst>
                                          <p:attrName>ppt_w</p:attrName>
                                        </p:attrNameLst>
                                      </p:cBhvr>
                                      <p:tavLst>
                                        <p:tav tm="0">
                                          <p:val>
                                            <p:strVal val="ppt_w"/>
                                          </p:val>
                                        </p:tav>
                                        <p:tav tm="100000">
                                          <p:val>
                                            <p:strVal val="ppt_w"/>
                                          </p:val>
                                        </p:tav>
                                      </p:tavLst>
                                    </p:anim>
                                    <p:anim calcmode="lin" valueType="num">
                                      <p:cBhvr>
                                        <p:cTn id="419" dur="3000"/>
                                        <p:tgtEl>
                                          <p:spTgt spid="34"/>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20" dur="1" fill="hold">
                                          <p:stCondLst>
                                            <p:cond delay="2999"/>
                                          </p:stCondLst>
                                        </p:cTn>
                                        <p:tgtEl>
                                          <p:spTgt spid="34"/>
                                        </p:tgtEl>
                                        <p:attrNameLst>
                                          <p:attrName>style.visibility</p:attrName>
                                        </p:attrNameLst>
                                      </p:cBhvr>
                                      <p:to>
                                        <p:strVal val="hidden"/>
                                      </p:to>
                                    </p:set>
                                  </p:childTnLst>
                                </p:cTn>
                              </p:par>
                              <p:par>
                                <p:cTn id="421" presetID="19" presetClass="exit" presetSubtype="5" fill="hold" grpId="2" nodeType="withEffect">
                                  <p:stCondLst>
                                    <p:cond delay="0"/>
                                  </p:stCondLst>
                                  <p:childTnLst>
                                    <p:anim calcmode="lin" valueType="num">
                                      <p:cBhvr>
                                        <p:cTn id="422" dur="3000"/>
                                        <p:tgtEl>
                                          <p:spTgt spid="35"/>
                                        </p:tgtEl>
                                        <p:attrNameLst>
                                          <p:attrName>ppt_w</p:attrName>
                                        </p:attrNameLst>
                                      </p:cBhvr>
                                      <p:tavLst>
                                        <p:tav tm="0">
                                          <p:val>
                                            <p:strVal val="ppt_w"/>
                                          </p:val>
                                        </p:tav>
                                        <p:tav tm="100000">
                                          <p:val>
                                            <p:strVal val="ppt_w"/>
                                          </p:val>
                                        </p:tav>
                                      </p:tavLst>
                                    </p:anim>
                                    <p:anim calcmode="lin" valueType="num">
                                      <p:cBhvr>
                                        <p:cTn id="423" dur="3000"/>
                                        <p:tgtEl>
                                          <p:spTgt spid="35"/>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24" dur="1" fill="hold">
                                          <p:stCondLst>
                                            <p:cond delay="2999"/>
                                          </p:stCondLst>
                                        </p:cTn>
                                        <p:tgtEl>
                                          <p:spTgt spid="35"/>
                                        </p:tgtEl>
                                        <p:attrNameLst>
                                          <p:attrName>style.visibility</p:attrName>
                                        </p:attrNameLst>
                                      </p:cBhvr>
                                      <p:to>
                                        <p:strVal val="hidden"/>
                                      </p:to>
                                    </p:set>
                                  </p:childTnLst>
                                </p:cTn>
                              </p:par>
                              <p:par>
                                <p:cTn id="425" presetID="19" presetClass="exit" presetSubtype="5" fill="hold" grpId="2" nodeType="withEffect">
                                  <p:stCondLst>
                                    <p:cond delay="0"/>
                                  </p:stCondLst>
                                  <p:childTnLst>
                                    <p:anim calcmode="lin" valueType="num">
                                      <p:cBhvr>
                                        <p:cTn id="426" dur="3000"/>
                                        <p:tgtEl>
                                          <p:spTgt spid="36"/>
                                        </p:tgtEl>
                                        <p:attrNameLst>
                                          <p:attrName>ppt_w</p:attrName>
                                        </p:attrNameLst>
                                      </p:cBhvr>
                                      <p:tavLst>
                                        <p:tav tm="0">
                                          <p:val>
                                            <p:strVal val="ppt_w"/>
                                          </p:val>
                                        </p:tav>
                                        <p:tav tm="100000">
                                          <p:val>
                                            <p:strVal val="ppt_w"/>
                                          </p:val>
                                        </p:tav>
                                      </p:tavLst>
                                    </p:anim>
                                    <p:anim calcmode="lin" valueType="num">
                                      <p:cBhvr>
                                        <p:cTn id="427" dur="3000"/>
                                        <p:tgtEl>
                                          <p:spTgt spid="36"/>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28" dur="1" fill="hold">
                                          <p:stCondLst>
                                            <p:cond delay="2999"/>
                                          </p:stCondLst>
                                        </p:cTn>
                                        <p:tgtEl>
                                          <p:spTgt spid="36"/>
                                        </p:tgtEl>
                                        <p:attrNameLst>
                                          <p:attrName>style.visibility</p:attrName>
                                        </p:attrNameLst>
                                      </p:cBhvr>
                                      <p:to>
                                        <p:strVal val="hidden"/>
                                      </p:to>
                                    </p:set>
                                  </p:childTnLst>
                                </p:cTn>
                              </p:par>
                              <p:par>
                                <p:cTn id="429" presetID="19" presetClass="exit" presetSubtype="5" fill="hold" grpId="2" nodeType="withEffect">
                                  <p:stCondLst>
                                    <p:cond delay="0"/>
                                  </p:stCondLst>
                                  <p:childTnLst>
                                    <p:anim calcmode="lin" valueType="num">
                                      <p:cBhvr>
                                        <p:cTn id="430" dur="3000"/>
                                        <p:tgtEl>
                                          <p:spTgt spid="37"/>
                                        </p:tgtEl>
                                        <p:attrNameLst>
                                          <p:attrName>ppt_w</p:attrName>
                                        </p:attrNameLst>
                                      </p:cBhvr>
                                      <p:tavLst>
                                        <p:tav tm="0">
                                          <p:val>
                                            <p:strVal val="ppt_w"/>
                                          </p:val>
                                        </p:tav>
                                        <p:tav tm="100000">
                                          <p:val>
                                            <p:strVal val="ppt_w"/>
                                          </p:val>
                                        </p:tav>
                                      </p:tavLst>
                                    </p:anim>
                                    <p:anim calcmode="lin" valueType="num">
                                      <p:cBhvr>
                                        <p:cTn id="431" dur="3000"/>
                                        <p:tgtEl>
                                          <p:spTgt spid="37"/>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32" dur="1" fill="hold">
                                          <p:stCondLst>
                                            <p:cond delay="2999"/>
                                          </p:stCondLst>
                                        </p:cTn>
                                        <p:tgtEl>
                                          <p:spTgt spid="37"/>
                                        </p:tgtEl>
                                        <p:attrNameLst>
                                          <p:attrName>style.visibility</p:attrName>
                                        </p:attrNameLst>
                                      </p:cBhvr>
                                      <p:to>
                                        <p:strVal val="hidden"/>
                                      </p:to>
                                    </p:set>
                                  </p:childTnLst>
                                </p:cTn>
                              </p:par>
                              <p:par>
                                <p:cTn id="433" presetID="19" presetClass="exit" presetSubtype="5" fill="hold" grpId="2" nodeType="withEffect">
                                  <p:stCondLst>
                                    <p:cond delay="0"/>
                                  </p:stCondLst>
                                  <p:childTnLst>
                                    <p:anim calcmode="lin" valueType="num">
                                      <p:cBhvr>
                                        <p:cTn id="434" dur="3000"/>
                                        <p:tgtEl>
                                          <p:spTgt spid="38"/>
                                        </p:tgtEl>
                                        <p:attrNameLst>
                                          <p:attrName>ppt_w</p:attrName>
                                        </p:attrNameLst>
                                      </p:cBhvr>
                                      <p:tavLst>
                                        <p:tav tm="0">
                                          <p:val>
                                            <p:strVal val="ppt_w"/>
                                          </p:val>
                                        </p:tav>
                                        <p:tav tm="100000">
                                          <p:val>
                                            <p:strVal val="ppt_w"/>
                                          </p:val>
                                        </p:tav>
                                      </p:tavLst>
                                    </p:anim>
                                    <p:anim calcmode="lin" valueType="num">
                                      <p:cBhvr>
                                        <p:cTn id="435" dur="3000"/>
                                        <p:tgtEl>
                                          <p:spTgt spid="38"/>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36" dur="1" fill="hold">
                                          <p:stCondLst>
                                            <p:cond delay="2999"/>
                                          </p:stCondLst>
                                        </p:cTn>
                                        <p:tgtEl>
                                          <p:spTgt spid="38"/>
                                        </p:tgtEl>
                                        <p:attrNameLst>
                                          <p:attrName>style.visibility</p:attrName>
                                        </p:attrNameLst>
                                      </p:cBhvr>
                                      <p:to>
                                        <p:strVal val="hidden"/>
                                      </p:to>
                                    </p:set>
                                  </p:childTnLst>
                                </p:cTn>
                              </p:par>
                              <p:par>
                                <p:cTn id="437" presetID="19" presetClass="exit" presetSubtype="5" fill="hold" grpId="2" nodeType="withEffect">
                                  <p:stCondLst>
                                    <p:cond delay="0"/>
                                  </p:stCondLst>
                                  <p:childTnLst>
                                    <p:anim calcmode="lin" valueType="num">
                                      <p:cBhvr>
                                        <p:cTn id="438" dur="3000"/>
                                        <p:tgtEl>
                                          <p:spTgt spid="39"/>
                                        </p:tgtEl>
                                        <p:attrNameLst>
                                          <p:attrName>ppt_w</p:attrName>
                                        </p:attrNameLst>
                                      </p:cBhvr>
                                      <p:tavLst>
                                        <p:tav tm="0">
                                          <p:val>
                                            <p:strVal val="ppt_w"/>
                                          </p:val>
                                        </p:tav>
                                        <p:tav tm="100000">
                                          <p:val>
                                            <p:strVal val="ppt_w"/>
                                          </p:val>
                                        </p:tav>
                                      </p:tavLst>
                                    </p:anim>
                                    <p:anim calcmode="lin" valueType="num">
                                      <p:cBhvr>
                                        <p:cTn id="439" dur="3000"/>
                                        <p:tgtEl>
                                          <p:spTgt spid="39"/>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40" dur="1" fill="hold">
                                          <p:stCondLst>
                                            <p:cond delay="2999"/>
                                          </p:stCondLst>
                                        </p:cTn>
                                        <p:tgtEl>
                                          <p:spTgt spid="39"/>
                                        </p:tgtEl>
                                        <p:attrNameLst>
                                          <p:attrName>style.visibility</p:attrName>
                                        </p:attrNameLst>
                                      </p:cBhvr>
                                      <p:to>
                                        <p:strVal val="hidden"/>
                                      </p:to>
                                    </p:set>
                                  </p:childTnLst>
                                </p:cTn>
                              </p:par>
                              <p:par>
                                <p:cTn id="441" presetID="8" presetClass="emph" presetSubtype="0" fill="hold" grpId="3" nodeType="withEffect">
                                  <p:stCondLst>
                                    <p:cond delay="0"/>
                                  </p:stCondLst>
                                  <p:childTnLst>
                                    <p:animRot by="21600000">
                                      <p:cBhvr>
                                        <p:cTn id="442" dur="3000" fill="hold"/>
                                        <p:tgtEl>
                                          <p:spTgt spid="4"/>
                                        </p:tgtEl>
                                        <p:attrNameLst>
                                          <p:attrName>r</p:attrName>
                                        </p:attrNameLst>
                                      </p:cBhvr>
                                    </p:animRot>
                                  </p:childTnLst>
                                </p:cTn>
                              </p:par>
                              <p:par>
                                <p:cTn id="443" presetID="8" presetClass="emph" presetSubtype="0" fill="hold" grpId="3" nodeType="withEffect">
                                  <p:stCondLst>
                                    <p:cond delay="0"/>
                                  </p:stCondLst>
                                  <p:childTnLst>
                                    <p:animRot by="21600000">
                                      <p:cBhvr>
                                        <p:cTn id="444" dur="3000" fill="hold"/>
                                        <p:tgtEl>
                                          <p:spTgt spid="16"/>
                                        </p:tgtEl>
                                        <p:attrNameLst>
                                          <p:attrName>r</p:attrName>
                                        </p:attrNameLst>
                                      </p:cBhvr>
                                    </p:animRot>
                                  </p:childTnLst>
                                </p:cTn>
                              </p:par>
                              <p:par>
                                <p:cTn id="445" presetID="8" presetClass="emph" presetSubtype="0" fill="hold" grpId="3" nodeType="withEffect">
                                  <p:stCondLst>
                                    <p:cond delay="0"/>
                                  </p:stCondLst>
                                  <p:childTnLst>
                                    <p:animRot by="21600000">
                                      <p:cBhvr>
                                        <p:cTn id="446" dur="3000" fill="hold"/>
                                        <p:tgtEl>
                                          <p:spTgt spid="34"/>
                                        </p:tgtEl>
                                        <p:attrNameLst>
                                          <p:attrName>r</p:attrName>
                                        </p:attrNameLst>
                                      </p:cBhvr>
                                    </p:animRot>
                                  </p:childTnLst>
                                </p:cTn>
                              </p:par>
                              <p:par>
                                <p:cTn id="447" presetID="8" presetClass="emph" presetSubtype="0" fill="hold" grpId="3" nodeType="withEffect">
                                  <p:stCondLst>
                                    <p:cond delay="0"/>
                                  </p:stCondLst>
                                  <p:childTnLst>
                                    <p:animRot by="21600000">
                                      <p:cBhvr>
                                        <p:cTn id="448" dur="3000" fill="hold"/>
                                        <p:tgtEl>
                                          <p:spTgt spid="6"/>
                                        </p:tgtEl>
                                        <p:attrNameLst>
                                          <p:attrName>r</p:attrName>
                                        </p:attrNameLst>
                                      </p:cBhvr>
                                    </p:animRot>
                                  </p:childTnLst>
                                </p:cTn>
                              </p:par>
                              <p:par>
                                <p:cTn id="449" presetID="8" presetClass="emph" presetSubtype="0" fill="hold" grpId="3" nodeType="withEffect">
                                  <p:stCondLst>
                                    <p:cond delay="0"/>
                                  </p:stCondLst>
                                  <p:childTnLst>
                                    <p:animRot by="21600000">
                                      <p:cBhvr>
                                        <p:cTn id="450" dur="3000" fill="hold"/>
                                        <p:tgtEl>
                                          <p:spTgt spid="18"/>
                                        </p:tgtEl>
                                        <p:attrNameLst>
                                          <p:attrName>r</p:attrName>
                                        </p:attrNameLst>
                                      </p:cBhvr>
                                    </p:animRot>
                                  </p:childTnLst>
                                </p:cTn>
                              </p:par>
                              <p:par>
                                <p:cTn id="451" presetID="8" presetClass="emph" presetSubtype="0" fill="hold" grpId="3" nodeType="withEffect">
                                  <p:stCondLst>
                                    <p:cond delay="0"/>
                                  </p:stCondLst>
                                  <p:childTnLst>
                                    <p:animRot by="21600000">
                                      <p:cBhvr>
                                        <p:cTn id="452" dur="3000" fill="hold"/>
                                        <p:tgtEl>
                                          <p:spTgt spid="36"/>
                                        </p:tgtEl>
                                        <p:attrNameLst>
                                          <p:attrName>r</p:attrName>
                                        </p:attrNameLst>
                                      </p:cBhvr>
                                    </p:animRot>
                                  </p:childTnLst>
                                </p:cTn>
                              </p:par>
                              <p:par>
                                <p:cTn id="453" presetID="8" presetClass="emph" presetSubtype="0" fill="hold" grpId="3" nodeType="withEffect">
                                  <p:stCondLst>
                                    <p:cond delay="0"/>
                                  </p:stCondLst>
                                  <p:childTnLst>
                                    <p:animRot by="21600000">
                                      <p:cBhvr>
                                        <p:cTn id="454" dur="3000" fill="hold"/>
                                        <p:tgtEl>
                                          <p:spTgt spid="8"/>
                                        </p:tgtEl>
                                        <p:attrNameLst>
                                          <p:attrName>r</p:attrName>
                                        </p:attrNameLst>
                                      </p:cBhvr>
                                    </p:animRot>
                                  </p:childTnLst>
                                </p:cTn>
                              </p:par>
                              <p:par>
                                <p:cTn id="455" presetID="8" presetClass="emph" presetSubtype="0" fill="hold" grpId="3" nodeType="withEffect">
                                  <p:stCondLst>
                                    <p:cond delay="0"/>
                                  </p:stCondLst>
                                  <p:childTnLst>
                                    <p:animRot by="21600000">
                                      <p:cBhvr>
                                        <p:cTn id="456" dur="3000" fill="hold"/>
                                        <p:tgtEl>
                                          <p:spTgt spid="20"/>
                                        </p:tgtEl>
                                        <p:attrNameLst>
                                          <p:attrName>r</p:attrName>
                                        </p:attrNameLst>
                                      </p:cBhvr>
                                    </p:animRot>
                                  </p:childTnLst>
                                </p:cTn>
                              </p:par>
                              <p:par>
                                <p:cTn id="457" presetID="8" presetClass="emph" presetSubtype="0" fill="hold" grpId="3" nodeType="withEffect">
                                  <p:stCondLst>
                                    <p:cond delay="0"/>
                                  </p:stCondLst>
                                  <p:childTnLst>
                                    <p:animRot by="21600000">
                                      <p:cBhvr>
                                        <p:cTn id="458" dur="3000" fill="hold"/>
                                        <p:tgtEl>
                                          <p:spTgt spid="38"/>
                                        </p:tgtEl>
                                        <p:attrNameLst>
                                          <p:attrName>r</p:attrName>
                                        </p:attrNameLst>
                                      </p:cBhvr>
                                    </p:animRot>
                                  </p:childTnLst>
                                </p:cTn>
                              </p:par>
                              <p:par>
                                <p:cTn id="459" presetID="8" presetClass="emph" presetSubtype="0" fill="hold" grpId="3" nodeType="withEffect">
                                  <p:stCondLst>
                                    <p:cond delay="0"/>
                                  </p:stCondLst>
                                  <p:childTnLst>
                                    <p:animRot by="-21600000">
                                      <p:cBhvr>
                                        <p:cTn id="460" dur="3000" fill="hold"/>
                                        <p:tgtEl>
                                          <p:spTgt spid="5"/>
                                        </p:tgtEl>
                                        <p:attrNameLst>
                                          <p:attrName>r</p:attrName>
                                        </p:attrNameLst>
                                      </p:cBhvr>
                                    </p:animRot>
                                  </p:childTnLst>
                                </p:cTn>
                              </p:par>
                              <p:par>
                                <p:cTn id="461" presetID="8" presetClass="emph" presetSubtype="0" fill="hold" grpId="3" nodeType="withEffect">
                                  <p:stCondLst>
                                    <p:cond delay="0"/>
                                  </p:stCondLst>
                                  <p:childTnLst>
                                    <p:animRot by="-21600000">
                                      <p:cBhvr>
                                        <p:cTn id="462" dur="3000" fill="hold"/>
                                        <p:tgtEl>
                                          <p:spTgt spid="17"/>
                                        </p:tgtEl>
                                        <p:attrNameLst>
                                          <p:attrName>r</p:attrName>
                                        </p:attrNameLst>
                                      </p:cBhvr>
                                    </p:animRot>
                                  </p:childTnLst>
                                </p:cTn>
                              </p:par>
                              <p:par>
                                <p:cTn id="463" presetID="8" presetClass="emph" presetSubtype="0" fill="hold" grpId="3" nodeType="withEffect">
                                  <p:stCondLst>
                                    <p:cond delay="0"/>
                                  </p:stCondLst>
                                  <p:childTnLst>
                                    <p:animRot by="-21600000">
                                      <p:cBhvr>
                                        <p:cTn id="464" dur="3000" fill="hold"/>
                                        <p:tgtEl>
                                          <p:spTgt spid="35"/>
                                        </p:tgtEl>
                                        <p:attrNameLst>
                                          <p:attrName>r</p:attrName>
                                        </p:attrNameLst>
                                      </p:cBhvr>
                                    </p:animRot>
                                  </p:childTnLst>
                                </p:cTn>
                              </p:par>
                              <p:par>
                                <p:cTn id="465" presetID="8" presetClass="emph" presetSubtype="0" fill="hold" grpId="3" nodeType="withEffect">
                                  <p:stCondLst>
                                    <p:cond delay="0"/>
                                  </p:stCondLst>
                                  <p:childTnLst>
                                    <p:animRot by="-21600000">
                                      <p:cBhvr>
                                        <p:cTn id="466" dur="3000" fill="hold"/>
                                        <p:tgtEl>
                                          <p:spTgt spid="7"/>
                                        </p:tgtEl>
                                        <p:attrNameLst>
                                          <p:attrName>r</p:attrName>
                                        </p:attrNameLst>
                                      </p:cBhvr>
                                    </p:animRot>
                                  </p:childTnLst>
                                </p:cTn>
                              </p:par>
                              <p:par>
                                <p:cTn id="467" presetID="8" presetClass="emph" presetSubtype="0" fill="hold" grpId="3" nodeType="withEffect">
                                  <p:stCondLst>
                                    <p:cond delay="0"/>
                                  </p:stCondLst>
                                  <p:childTnLst>
                                    <p:animRot by="-21600000">
                                      <p:cBhvr>
                                        <p:cTn id="468" dur="3000" fill="hold"/>
                                        <p:tgtEl>
                                          <p:spTgt spid="19"/>
                                        </p:tgtEl>
                                        <p:attrNameLst>
                                          <p:attrName>r</p:attrName>
                                        </p:attrNameLst>
                                      </p:cBhvr>
                                    </p:animRot>
                                  </p:childTnLst>
                                </p:cTn>
                              </p:par>
                              <p:par>
                                <p:cTn id="469" presetID="8" presetClass="emph" presetSubtype="0" fill="hold" grpId="3" nodeType="withEffect">
                                  <p:stCondLst>
                                    <p:cond delay="0"/>
                                  </p:stCondLst>
                                  <p:childTnLst>
                                    <p:animRot by="-21600000">
                                      <p:cBhvr>
                                        <p:cTn id="470" dur="3000" fill="hold"/>
                                        <p:tgtEl>
                                          <p:spTgt spid="37"/>
                                        </p:tgtEl>
                                        <p:attrNameLst>
                                          <p:attrName>r</p:attrName>
                                        </p:attrNameLst>
                                      </p:cBhvr>
                                    </p:animRot>
                                  </p:childTnLst>
                                </p:cTn>
                              </p:par>
                              <p:par>
                                <p:cTn id="471" presetID="8" presetClass="emph" presetSubtype="0" fill="hold" grpId="3" nodeType="withEffect">
                                  <p:stCondLst>
                                    <p:cond delay="0"/>
                                  </p:stCondLst>
                                  <p:childTnLst>
                                    <p:animRot by="-21600000">
                                      <p:cBhvr>
                                        <p:cTn id="472" dur="3000" fill="hold"/>
                                        <p:tgtEl>
                                          <p:spTgt spid="9"/>
                                        </p:tgtEl>
                                        <p:attrNameLst>
                                          <p:attrName>r</p:attrName>
                                        </p:attrNameLst>
                                      </p:cBhvr>
                                    </p:animRot>
                                  </p:childTnLst>
                                </p:cTn>
                              </p:par>
                              <p:par>
                                <p:cTn id="473" presetID="8" presetClass="emph" presetSubtype="0" fill="hold" grpId="3" nodeType="withEffect">
                                  <p:stCondLst>
                                    <p:cond delay="0"/>
                                  </p:stCondLst>
                                  <p:childTnLst>
                                    <p:animRot by="-21600000">
                                      <p:cBhvr>
                                        <p:cTn id="474" dur="3000" fill="hold"/>
                                        <p:tgtEl>
                                          <p:spTgt spid="21"/>
                                        </p:tgtEl>
                                        <p:attrNameLst>
                                          <p:attrName>r</p:attrName>
                                        </p:attrNameLst>
                                      </p:cBhvr>
                                    </p:animRot>
                                  </p:childTnLst>
                                </p:cTn>
                              </p:par>
                              <p:par>
                                <p:cTn id="475" presetID="8" presetClass="emph" presetSubtype="0" fill="hold" grpId="3" nodeType="withEffect">
                                  <p:stCondLst>
                                    <p:cond delay="0"/>
                                  </p:stCondLst>
                                  <p:childTnLst>
                                    <p:animRot by="-21600000">
                                      <p:cBhvr>
                                        <p:cTn id="476" dur="3000" fill="hold"/>
                                        <p:tgtEl>
                                          <p:spTgt spid="39"/>
                                        </p:tgtEl>
                                        <p:attrNameLst>
                                          <p:attrName>r</p:attrName>
                                        </p:attrNameLst>
                                      </p:cBhvr>
                                    </p:animRot>
                                  </p:childTnLst>
                                </p:cTn>
                              </p:par>
                              <p:par>
                                <p:cTn id="477" presetID="8" presetClass="emph" presetSubtype="0" fill="hold" grpId="3" nodeType="withEffect">
                                  <p:stCondLst>
                                    <p:cond delay="0"/>
                                  </p:stCondLst>
                                  <p:childTnLst>
                                    <p:animRot by="-21600000">
                                      <p:cBhvr>
                                        <p:cTn id="478" dur="3000" fill="hold"/>
                                        <p:tgtEl>
                                          <p:spTgt spid="13"/>
                                        </p:tgtEl>
                                        <p:attrNameLst>
                                          <p:attrName>r</p:attrName>
                                        </p:attrNameLst>
                                      </p:cBhvr>
                                    </p:animRot>
                                  </p:childTnLst>
                                </p:cTn>
                              </p:par>
                              <p:par>
                                <p:cTn id="479" presetID="8" presetClass="emph" presetSubtype="0" fill="hold" grpId="3" nodeType="withEffect">
                                  <p:stCondLst>
                                    <p:cond delay="0"/>
                                  </p:stCondLst>
                                  <p:childTnLst>
                                    <p:animRot by="-21600000">
                                      <p:cBhvr>
                                        <p:cTn id="480" dur="3000" fill="hold"/>
                                        <p:tgtEl>
                                          <p:spTgt spid="25"/>
                                        </p:tgtEl>
                                        <p:attrNameLst>
                                          <p:attrName>r</p:attrName>
                                        </p:attrNameLst>
                                      </p:cBhvr>
                                    </p:animRot>
                                  </p:childTnLst>
                                </p:cTn>
                              </p:par>
                              <p:par>
                                <p:cTn id="481" presetID="8" presetClass="emph" presetSubtype="0" fill="hold" grpId="3" nodeType="withEffect">
                                  <p:stCondLst>
                                    <p:cond delay="0"/>
                                  </p:stCondLst>
                                  <p:childTnLst>
                                    <p:animRot by="-21600000">
                                      <p:cBhvr>
                                        <p:cTn id="482" dur="3000" fill="hold"/>
                                        <p:tgtEl>
                                          <p:spTgt spid="31"/>
                                        </p:tgtEl>
                                        <p:attrNameLst>
                                          <p:attrName>r</p:attrName>
                                        </p:attrNameLst>
                                      </p:cBhvr>
                                    </p:animRot>
                                  </p:childTnLst>
                                </p:cTn>
                              </p:par>
                              <p:par>
                                <p:cTn id="483" presetID="8" presetClass="emph" presetSubtype="0" fill="hold" grpId="3" nodeType="withEffect">
                                  <p:stCondLst>
                                    <p:cond delay="0"/>
                                  </p:stCondLst>
                                  <p:childTnLst>
                                    <p:animRot by="-21600000">
                                      <p:cBhvr>
                                        <p:cTn id="484" dur="3000" fill="hold"/>
                                        <p:tgtEl>
                                          <p:spTgt spid="15"/>
                                        </p:tgtEl>
                                        <p:attrNameLst>
                                          <p:attrName>r</p:attrName>
                                        </p:attrNameLst>
                                      </p:cBhvr>
                                    </p:animRot>
                                  </p:childTnLst>
                                </p:cTn>
                              </p:par>
                              <p:par>
                                <p:cTn id="485" presetID="8" presetClass="emph" presetSubtype="0" fill="hold" grpId="3" nodeType="withEffect">
                                  <p:stCondLst>
                                    <p:cond delay="0"/>
                                  </p:stCondLst>
                                  <p:childTnLst>
                                    <p:animRot by="-21600000">
                                      <p:cBhvr>
                                        <p:cTn id="486" dur="3000" fill="hold"/>
                                        <p:tgtEl>
                                          <p:spTgt spid="27"/>
                                        </p:tgtEl>
                                        <p:attrNameLst>
                                          <p:attrName>r</p:attrName>
                                        </p:attrNameLst>
                                      </p:cBhvr>
                                    </p:animRot>
                                  </p:childTnLst>
                                </p:cTn>
                              </p:par>
                              <p:par>
                                <p:cTn id="487" presetID="8" presetClass="emph" presetSubtype="0" fill="hold" grpId="3" nodeType="withEffect">
                                  <p:stCondLst>
                                    <p:cond delay="0"/>
                                  </p:stCondLst>
                                  <p:childTnLst>
                                    <p:animRot by="-21600000">
                                      <p:cBhvr>
                                        <p:cTn id="488" dur="3000" fill="hold"/>
                                        <p:tgtEl>
                                          <p:spTgt spid="33"/>
                                        </p:tgtEl>
                                        <p:attrNameLst>
                                          <p:attrName>r</p:attrName>
                                        </p:attrNameLst>
                                      </p:cBhvr>
                                    </p:animRot>
                                  </p:childTnLst>
                                </p:cTn>
                              </p:par>
                              <p:par>
                                <p:cTn id="489" presetID="8" presetClass="emph" presetSubtype="0" fill="hold" grpId="3" nodeType="withEffect">
                                  <p:stCondLst>
                                    <p:cond delay="0"/>
                                  </p:stCondLst>
                                  <p:childTnLst>
                                    <p:animRot by="-21600000">
                                      <p:cBhvr>
                                        <p:cTn id="490" dur="3000" fill="hold"/>
                                        <p:tgtEl>
                                          <p:spTgt spid="11"/>
                                        </p:tgtEl>
                                        <p:attrNameLst>
                                          <p:attrName>r</p:attrName>
                                        </p:attrNameLst>
                                      </p:cBhvr>
                                    </p:animRot>
                                  </p:childTnLst>
                                </p:cTn>
                              </p:par>
                              <p:par>
                                <p:cTn id="491" presetID="8" presetClass="emph" presetSubtype="0" fill="hold" grpId="3" nodeType="withEffect">
                                  <p:stCondLst>
                                    <p:cond delay="0"/>
                                  </p:stCondLst>
                                  <p:childTnLst>
                                    <p:animRot by="-21600000">
                                      <p:cBhvr>
                                        <p:cTn id="492" dur="3000" fill="hold"/>
                                        <p:tgtEl>
                                          <p:spTgt spid="23"/>
                                        </p:tgtEl>
                                        <p:attrNameLst>
                                          <p:attrName>r</p:attrName>
                                        </p:attrNameLst>
                                      </p:cBhvr>
                                    </p:animRot>
                                  </p:childTnLst>
                                </p:cTn>
                              </p:par>
                              <p:par>
                                <p:cTn id="493" presetID="8" presetClass="emph" presetSubtype="0" fill="hold" grpId="3" nodeType="withEffect">
                                  <p:stCondLst>
                                    <p:cond delay="0"/>
                                  </p:stCondLst>
                                  <p:childTnLst>
                                    <p:animRot by="-21600000">
                                      <p:cBhvr>
                                        <p:cTn id="494" dur="3000" fill="hold"/>
                                        <p:tgtEl>
                                          <p:spTgt spid="29"/>
                                        </p:tgtEl>
                                        <p:attrNameLst>
                                          <p:attrName>r</p:attrName>
                                        </p:attrNameLst>
                                      </p:cBhvr>
                                    </p:animRot>
                                  </p:childTnLst>
                                </p:cTn>
                              </p:par>
                              <p:par>
                                <p:cTn id="495" presetID="8" presetClass="emph" presetSubtype="0" fill="hold" grpId="3" nodeType="withEffect">
                                  <p:stCondLst>
                                    <p:cond delay="0"/>
                                  </p:stCondLst>
                                  <p:childTnLst>
                                    <p:animRot by="21600000">
                                      <p:cBhvr>
                                        <p:cTn id="496" dur="3000" fill="hold"/>
                                        <p:tgtEl>
                                          <p:spTgt spid="12"/>
                                        </p:tgtEl>
                                        <p:attrNameLst>
                                          <p:attrName>r</p:attrName>
                                        </p:attrNameLst>
                                      </p:cBhvr>
                                    </p:animRot>
                                  </p:childTnLst>
                                </p:cTn>
                              </p:par>
                              <p:par>
                                <p:cTn id="497" presetID="8" presetClass="emph" presetSubtype="0" fill="hold" grpId="3" nodeType="withEffect">
                                  <p:stCondLst>
                                    <p:cond delay="0"/>
                                  </p:stCondLst>
                                  <p:childTnLst>
                                    <p:animRot by="21600000">
                                      <p:cBhvr>
                                        <p:cTn id="498" dur="3000" fill="hold"/>
                                        <p:tgtEl>
                                          <p:spTgt spid="24"/>
                                        </p:tgtEl>
                                        <p:attrNameLst>
                                          <p:attrName>r</p:attrName>
                                        </p:attrNameLst>
                                      </p:cBhvr>
                                    </p:animRot>
                                  </p:childTnLst>
                                </p:cTn>
                              </p:par>
                              <p:par>
                                <p:cTn id="499" presetID="8" presetClass="emph" presetSubtype="0" fill="hold" grpId="3" nodeType="withEffect">
                                  <p:stCondLst>
                                    <p:cond delay="0"/>
                                  </p:stCondLst>
                                  <p:childTnLst>
                                    <p:animRot by="21600000">
                                      <p:cBhvr>
                                        <p:cTn id="500" dur="3000" fill="hold"/>
                                        <p:tgtEl>
                                          <p:spTgt spid="30"/>
                                        </p:tgtEl>
                                        <p:attrNameLst>
                                          <p:attrName>r</p:attrName>
                                        </p:attrNameLst>
                                      </p:cBhvr>
                                    </p:animRot>
                                  </p:childTnLst>
                                </p:cTn>
                              </p:par>
                              <p:par>
                                <p:cTn id="501" presetID="8" presetClass="emph" presetSubtype="0" fill="hold" grpId="3" nodeType="withEffect">
                                  <p:stCondLst>
                                    <p:cond delay="0"/>
                                  </p:stCondLst>
                                  <p:childTnLst>
                                    <p:animRot by="21600000">
                                      <p:cBhvr>
                                        <p:cTn id="502" dur="3000" fill="hold"/>
                                        <p:tgtEl>
                                          <p:spTgt spid="14"/>
                                        </p:tgtEl>
                                        <p:attrNameLst>
                                          <p:attrName>r</p:attrName>
                                        </p:attrNameLst>
                                      </p:cBhvr>
                                    </p:animRot>
                                  </p:childTnLst>
                                </p:cTn>
                              </p:par>
                              <p:par>
                                <p:cTn id="503" presetID="8" presetClass="emph" presetSubtype="0" fill="hold" grpId="3" nodeType="withEffect">
                                  <p:stCondLst>
                                    <p:cond delay="0"/>
                                  </p:stCondLst>
                                  <p:childTnLst>
                                    <p:animRot by="21600000">
                                      <p:cBhvr>
                                        <p:cTn id="504" dur="3000" fill="hold"/>
                                        <p:tgtEl>
                                          <p:spTgt spid="26"/>
                                        </p:tgtEl>
                                        <p:attrNameLst>
                                          <p:attrName>r</p:attrName>
                                        </p:attrNameLst>
                                      </p:cBhvr>
                                    </p:animRot>
                                  </p:childTnLst>
                                </p:cTn>
                              </p:par>
                              <p:par>
                                <p:cTn id="505" presetID="8" presetClass="emph" presetSubtype="0" fill="hold" grpId="3" nodeType="withEffect">
                                  <p:stCondLst>
                                    <p:cond delay="0"/>
                                  </p:stCondLst>
                                  <p:childTnLst>
                                    <p:animRot by="21600000">
                                      <p:cBhvr>
                                        <p:cTn id="506" dur="3000" fill="hold"/>
                                        <p:tgtEl>
                                          <p:spTgt spid="32"/>
                                        </p:tgtEl>
                                        <p:attrNameLst>
                                          <p:attrName>r</p:attrName>
                                        </p:attrNameLst>
                                      </p:cBhvr>
                                    </p:animRot>
                                  </p:childTnLst>
                                </p:cTn>
                              </p:par>
                              <p:par>
                                <p:cTn id="507" presetID="8" presetClass="emph" presetSubtype="0" fill="hold" grpId="3" nodeType="withEffect">
                                  <p:stCondLst>
                                    <p:cond delay="0"/>
                                  </p:stCondLst>
                                  <p:childTnLst>
                                    <p:animRot by="21600000">
                                      <p:cBhvr>
                                        <p:cTn id="508" dur="3000" fill="hold"/>
                                        <p:tgtEl>
                                          <p:spTgt spid="10"/>
                                        </p:tgtEl>
                                        <p:attrNameLst>
                                          <p:attrName>r</p:attrName>
                                        </p:attrNameLst>
                                      </p:cBhvr>
                                    </p:animRot>
                                  </p:childTnLst>
                                </p:cTn>
                              </p:par>
                              <p:par>
                                <p:cTn id="509" presetID="8" presetClass="emph" presetSubtype="0" fill="hold" grpId="3" nodeType="withEffect">
                                  <p:stCondLst>
                                    <p:cond delay="0"/>
                                  </p:stCondLst>
                                  <p:childTnLst>
                                    <p:animRot by="21600000">
                                      <p:cBhvr>
                                        <p:cTn id="510" dur="3000" fill="hold"/>
                                        <p:tgtEl>
                                          <p:spTgt spid="22"/>
                                        </p:tgtEl>
                                        <p:attrNameLst>
                                          <p:attrName>r</p:attrName>
                                        </p:attrNameLst>
                                      </p:cBhvr>
                                    </p:animRot>
                                  </p:childTnLst>
                                </p:cTn>
                              </p:par>
                              <p:par>
                                <p:cTn id="511" presetID="8" presetClass="emph" presetSubtype="0" fill="hold" grpId="3" nodeType="withEffect">
                                  <p:stCondLst>
                                    <p:cond delay="0"/>
                                  </p:stCondLst>
                                  <p:childTnLst>
                                    <p:animRot by="21600000">
                                      <p:cBhvr>
                                        <p:cTn id="512" dur="3000" fill="hold"/>
                                        <p:tgtEl>
                                          <p:spTgt spid="28"/>
                                        </p:tgtEl>
                                        <p:attrNameLst>
                                          <p:attrName>r</p:attrName>
                                        </p:attrNameLst>
                                      </p:cBhvr>
                                    </p:animRot>
                                  </p:childTnLst>
                                </p:cTn>
                              </p:par>
                              <p:par>
                                <p:cTn id="513" presetID="23" presetClass="entr" presetSubtype="288" fill="hold" nodeType="withEffect">
                                  <p:stCondLst>
                                    <p:cond delay="0"/>
                                  </p:stCondLst>
                                  <p:childTnLst>
                                    <p:set>
                                      <p:cBhvr>
                                        <p:cTn id="514" dur="1" fill="hold">
                                          <p:stCondLst>
                                            <p:cond delay="0"/>
                                          </p:stCondLst>
                                        </p:cTn>
                                        <p:tgtEl>
                                          <p:spTgt spid="2"/>
                                        </p:tgtEl>
                                        <p:attrNameLst>
                                          <p:attrName>style.visibility</p:attrName>
                                        </p:attrNameLst>
                                      </p:cBhvr>
                                      <p:to>
                                        <p:strVal val="visible"/>
                                      </p:to>
                                    </p:set>
                                    <p:anim calcmode="lin" valueType="num">
                                      <p:cBhvr>
                                        <p:cTn id="515" dur="3000" fill="hold"/>
                                        <p:tgtEl>
                                          <p:spTgt spid="2"/>
                                        </p:tgtEl>
                                        <p:attrNameLst>
                                          <p:attrName>ppt_w</p:attrName>
                                        </p:attrNameLst>
                                      </p:cBhvr>
                                      <p:tavLst>
                                        <p:tav tm="0">
                                          <p:val>
                                            <p:strVal val="4/3*#ppt_w"/>
                                          </p:val>
                                        </p:tav>
                                        <p:tav tm="100000">
                                          <p:val>
                                            <p:strVal val="#ppt_w"/>
                                          </p:val>
                                        </p:tav>
                                      </p:tavLst>
                                    </p:anim>
                                    <p:anim calcmode="lin" valueType="num">
                                      <p:cBhvr>
                                        <p:cTn id="516" dur="3000" fill="hold"/>
                                        <p:tgtEl>
                                          <p:spTgt spid="2"/>
                                        </p:tgtEl>
                                        <p:attrNameLst>
                                          <p:attrName>ppt_h</p:attrName>
                                        </p:attrNameLst>
                                      </p:cBhvr>
                                      <p:tavLst>
                                        <p:tav tm="0">
                                          <p:val>
                                            <p:strVal val="4/3*#ppt_h"/>
                                          </p:val>
                                        </p:tav>
                                        <p:tav tm="100000">
                                          <p:val>
                                            <p:strVal val="#ppt_h"/>
                                          </p:val>
                                        </p:tav>
                                      </p:tavLst>
                                    </p:anim>
                                  </p:childTnLst>
                                </p:cTn>
                              </p:par>
                              <p:par>
                                <p:cTn id="517" presetID="16" presetClass="entr" presetSubtype="37" fill="hold" nodeType="withEffect">
                                  <p:stCondLst>
                                    <p:cond delay="0"/>
                                  </p:stCondLst>
                                  <p:childTnLst>
                                    <p:set>
                                      <p:cBhvr>
                                        <p:cTn id="518" dur="1" fill="hold">
                                          <p:stCondLst>
                                            <p:cond delay="0"/>
                                          </p:stCondLst>
                                        </p:cTn>
                                        <p:tgtEl>
                                          <p:spTgt spid="2"/>
                                        </p:tgtEl>
                                        <p:attrNameLst>
                                          <p:attrName>style.visibility</p:attrName>
                                        </p:attrNameLst>
                                      </p:cBhvr>
                                      <p:to>
                                        <p:strVal val="visible"/>
                                      </p:to>
                                    </p:set>
                                    <p:animEffect transition="in" filter="barn(outVertical)">
                                      <p:cBhvr>
                                        <p:cTn id="519" dur="30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4" grpId="1" animBg="1"/>
      <p:bldP spid="4" grpId="2" animBg="1"/>
      <p:bldP spid="4" grpId="3" animBg="1"/>
      <p:bldP spid="5" grpId="0" animBg="1"/>
      <p:bldP spid="5" grpId="1" animBg="1"/>
      <p:bldP spid="5" grpId="2" animBg="1"/>
      <p:bldP spid="5" grpId="3" animBg="1"/>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9" grpId="0" animBg="1"/>
      <p:bldP spid="9" grpId="1" animBg="1"/>
      <p:bldP spid="9" grpId="2" animBg="1"/>
      <p:bldP spid="9" grpId="3" animBg="1"/>
      <p:bldP spid="10" grpId="0" animBg="1"/>
      <p:bldP spid="10" grpId="1" animBg="1"/>
      <p:bldP spid="10" grpId="2" animBg="1"/>
      <p:bldP spid="10" grpId="3" animBg="1"/>
      <p:bldP spid="11" grpId="0" animBg="1"/>
      <p:bldP spid="11" grpId="1" animBg="1"/>
      <p:bldP spid="11" grpId="2" animBg="1"/>
      <p:bldP spid="11" grpId="3" animBg="1"/>
      <p:bldP spid="12" grpId="0" animBg="1"/>
      <p:bldP spid="12" grpId="1" animBg="1"/>
      <p:bldP spid="12" grpId="2" animBg="1"/>
      <p:bldP spid="12" grpId="3" animBg="1"/>
      <p:bldP spid="13" grpId="0" animBg="1"/>
      <p:bldP spid="13" grpId="1" animBg="1"/>
      <p:bldP spid="13" grpId="2" animBg="1"/>
      <p:bldP spid="13" grpId="3" animBg="1"/>
      <p:bldP spid="14" grpId="0" animBg="1"/>
      <p:bldP spid="14" grpId="1" animBg="1"/>
      <p:bldP spid="14" grpId="2" animBg="1"/>
      <p:bldP spid="14" grpId="3" animBg="1"/>
      <p:bldP spid="15" grpId="0" animBg="1"/>
      <p:bldP spid="15" grpId="1" animBg="1"/>
      <p:bldP spid="15" grpId="2" animBg="1"/>
      <p:bldP spid="15" grpId="3" animBg="1"/>
      <p:bldP spid="16" grpId="0" animBg="1"/>
      <p:bldP spid="16" grpId="1" animBg="1"/>
      <p:bldP spid="16" grpId="2" animBg="1"/>
      <p:bldP spid="16" grpId="3"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20" grpId="0" animBg="1"/>
      <p:bldP spid="20" grpId="1" animBg="1"/>
      <p:bldP spid="20" grpId="2" animBg="1"/>
      <p:bldP spid="20" grpId="3" animBg="1"/>
      <p:bldP spid="21" grpId="0" animBg="1"/>
      <p:bldP spid="21" grpId="1" animBg="1"/>
      <p:bldP spid="21" grpId="2" animBg="1"/>
      <p:bldP spid="21" grpId="3" animBg="1"/>
      <p:bldP spid="22" grpId="0" animBg="1"/>
      <p:bldP spid="22" grpId="1" animBg="1"/>
      <p:bldP spid="22" grpId="2" animBg="1"/>
      <p:bldP spid="22" grpId="3" animBg="1"/>
      <p:bldP spid="23" grpId="0" animBg="1"/>
      <p:bldP spid="23" grpId="1" animBg="1"/>
      <p:bldP spid="23" grpId="2" animBg="1"/>
      <p:bldP spid="23" grpId="3" animBg="1"/>
      <p:bldP spid="24" grpId="0" animBg="1"/>
      <p:bldP spid="24" grpId="1" animBg="1"/>
      <p:bldP spid="24" grpId="2" animBg="1"/>
      <p:bldP spid="24" grpId="3" animBg="1"/>
      <p:bldP spid="25" grpId="0" animBg="1"/>
      <p:bldP spid="25" grpId="1" animBg="1"/>
      <p:bldP spid="25" grpId="2" animBg="1"/>
      <p:bldP spid="25" grpId="3" animBg="1"/>
      <p:bldP spid="26" grpId="0" animBg="1"/>
      <p:bldP spid="26" grpId="1" animBg="1"/>
      <p:bldP spid="26" grpId="2" animBg="1"/>
      <p:bldP spid="26" grpId="3" animBg="1"/>
      <p:bldP spid="27" grpId="0" animBg="1"/>
      <p:bldP spid="27" grpId="1" animBg="1"/>
      <p:bldP spid="27" grpId="2" animBg="1"/>
      <p:bldP spid="27" grpId="3" animBg="1"/>
      <p:bldP spid="28" grpId="0" animBg="1"/>
      <p:bldP spid="28" grpId="1" animBg="1"/>
      <p:bldP spid="28" grpId="2" animBg="1"/>
      <p:bldP spid="28" grpId="3" animBg="1"/>
      <p:bldP spid="29" grpId="0" animBg="1"/>
      <p:bldP spid="29" grpId="1" animBg="1"/>
      <p:bldP spid="29" grpId="2" animBg="1"/>
      <p:bldP spid="29" grpId="3" animBg="1"/>
      <p:bldP spid="30" grpId="0" animBg="1"/>
      <p:bldP spid="30" grpId="1" animBg="1"/>
      <p:bldP spid="30" grpId="2" animBg="1"/>
      <p:bldP spid="30" grpId="3" animBg="1"/>
      <p:bldP spid="31" grpId="0" animBg="1"/>
      <p:bldP spid="31" grpId="1" animBg="1"/>
      <p:bldP spid="31" grpId="2" animBg="1"/>
      <p:bldP spid="31" grpId="3" animBg="1"/>
      <p:bldP spid="32" grpId="0" animBg="1"/>
      <p:bldP spid="32" grpId="1" animBg="1"/>
      <p:bldP spid="32" grpId="2" animBg="1"/>
      <p:bldP spid="32" grpId="3" animBg="1"/>
      <p:bldP spid="33" grpId="0" animBg="1"/>
      <p:bldP spid="33" grpId="1" animBg="1"/>
      <p:bldP spid="33" grpId="2" animBg="1"/>
      <p:bldP spid="33" grpId="3" animBg="1"/>
      <p:bldP spid="34" grpId="0" animBg="1"/>
      <p:bldP spid="34" grpId="1" animBg="1"/>
      <p:bldP spid="34" grpId="2" animBg="1"/>
      <p:bldP spid="34" grpId="3" animBg="1"/>
      <p:bldP spid="35" grpId="0" animBg="1"/>
      <p:bldP spid="35" grpId="1" animBg="1"/>
      <p:bldP spid="35" grpId="2" animBg="1"/>
      <p:bldP spid="35" grpId="3" animBg="1"/>
      <p:bldP spid="36" grpId="0" animBg="1"/>
      <p:bldP spid="36" grpId="1" animBg="1"/>
      <p:bldP spid="36" grpId="2" animBg="1"/>
      <p:bldP spid="36" grpId="3" animBg="1"/>
      <p:bldP spid="37" grpId="0" animBg="1"/>
      <p:bldP spid="37" grpId="1" animBg="1"/>
      <p:bldP spid="37" grpId="2" animBg="1"/>
      <p:bldP spid="37" grpId="3" animBg="1"/>
      <p:bldP spid="38" grpId="0" animBg="1"/>
      <p:bldP spid="38" grpId="1" animBg="1"/>
      <p:bldP spid="38" grpId="2" animBg="1"/>
      <p:bldP spid="38" grpId="3" animBg="1"/>
      <p:bldP spid="39" grpId="0" animBg="1"/>
      <p:bldP spid="39" grpId="1" animBg="1"/>
      <p:bldP spid="39" grpId="2" animBg="1"/>
      <p:bldP spid="39" grpId="3" animBg="1"/>
      <p:bldP spid="40" grpId="0" animBg="1"/>
    </p:bld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1 Imagen" descr="91UIL3OJ4FFF0005.jpg"/>
          <p:cNvPicPr>
            <a:picLocks noGrp="1" noChangeAspect="1"/>
          </p:cNvPicPr>
          <p:nvPr isPhoto="1"/>
        </p:nvPicPr>
        <p:blipFill>
          <a:blip r:embed="rId2">
            <a:lum/>
          </a:blip>
          <a:stretch>
            <a:fillRect/>
          </a:stretch>
        </p:blipFill>
        <p:spPr>
          <a:xfrm>
            <a:off x="0" y="0"/>
            <a:ext cx="9144000" cy="5143500"/>
          </a:xfrm>
          <a:prstGeom prst="rect">
            <a:avLst/>
          </a:prstGeom>
          <a:noFill/>
          <a:ln>
            <a:noFill/>
          </a:ln>
        </p:spPr>
      </p:pic>
      <p:sp>
        <p:nvSpPr>
          <p:cNvPr id="3" name="2 Anillo"/>
          <p:cNvSpPr/>
          <p:nvPr/>
        </p:nvSpPr>
        <p:spPr>
          <a:xfrm>
            <a:off x="428596" y="571486"/>
            <a:ext cx="1071538" cy="4214824"/>
          </a:xfrm>
          <a:prstGeom prst="donut">
            <a:avLst>
              <a:gd name="adj" fmla="val 10612"/>
            </a:avLst>
          </a:prstGeom>
          <a:blipFill dpi="0" rotWithShape="1">
            <a:blip r:embed="rId3">
              <a:duotone>
                <a:prstClr val="black"/>
                <a:schemeClr val="accent1">
                  <a:tint val="45000"/>
                  <a:satMod val="400000"/>
                </a:schemeClr>
              </a:duotone>
              <a:lum contrast="40000"/>
            </a:blip>
            <a:srcRect/>
            <a:stretch>
              <a:fillRect/>
            </a:stretch>
          </a:blip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 name="3 Anillo"/>
          <p:cNvSpPr/>
          <p:nvPr/>
        </p:nvSpPr>
        <p:spPr>
          <a:xfrm>
            <a:off x="7643834" y="571486"/>
            <a:ext cx="1071538" cy="4214824"/>
          </a:xfrm>
          <a:prstGeom prst="donut">
            <a:avLst>
              <a:gd name="adj" fmla="val 9606"/>
            </a:avLst>
          </a:prstGeom>
          <a:blipFill dpi="0" rotWithShape="1">
            <a:blip r:embed="rId3">
              <a:duotone>
                <a:prstClr val="black"/>
                <a:schemeClr val="accent1">
                  <a:tint val="45000"/>
                  <a:satMod val="400000"/>
                </a:schemeClr>
              </a:duotone>
              <a:lum contrast="40000"/>
            </a:blip>
            <a:srcRect/>
            <a:stretch>
              <a:fillRect/>
            </a:stretch>
          </a:blip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 name="4 Anillo"/>
          <p:cNvSpPr/>
          <p:nvPr/>
        </p:nvSpPr>
        <p:spPr>
          <a:xfrm>
            <a:off x="7072330" y="571486"/>
            <a:ext cx="1071538" cy="4214824"/>
          </a:xfrm>
          <a:prstGeom prst="donut">
            <a:avLst>
              <a:gd name="adj" fmla="val 8416"/>
            </a:avLst>
          </a:prstGeom>
          <a:blipFill dpi="0" rotWithShape="1">
            <a:blip r:embed="rId3">
              <a:duotone>
                <a:prstClr val="black"/>
                <a:schemeClr val="accent1">
                  <a:tint val="45000"/>
                  <a:satMod val="400000"/>
                </a:schemeClr>
              </a:duotone>
              <a:lum contrast="40000"/>
            </a:blip>
            <a:srcRect/>
            <a:stretch>
              <a:fillRect/>
            </a:stretch>
          </a:blip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 name="5 Anillo"/>
          <p:cNvSpPr/>
          <p:nvPr/>
        </p:nvSpPr>
        <p:spPr>
          <a:xfrm>
            <a:off x="6572264" y="571486"/>
            <a:ext cx="1071538" cy="4214824"/>
          </a:xfrm>
          <a:prstGeom prst="donut">
            <a:avLst>
              <a:gd name="adj" fmla="val 9591"/>
            </a:avLst>
          </a:prstGeom>
          <a:blipFill dpi="0" rotWithShape="1">
            <a:blip r:embed="rId3">
              <a:duotone>
                <a:prstClr val="black"/>
                <a:schemeClr val="accent1">
                  <a:tint val="45000"/>
                  <a:satMod val="400000"/>
                </a:schemeClr>
              </a:duotone>
              <a:lum contrast="40000"/>
            </a:blip>
            <a:srcRect/>
            <a:stretch>
              <a:fillRect/>
            </a:stretch>
          </a:blip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 name="6 Anillo"/>
          <p:cNvSpPr/>
          <p:nvPr/>
        </p:nvSpPr>
        <p:spPr>
          <a:xfrm>
            <a:off x="1071570" y="571486"/>
            <a:ext cx="1071538" cy="4214824"/>
          </a:xfrm>
          <a:prstGeom prst="donut">
            <a:avLst>
              <a:gd name="adj" fmla="val 13519"/>
            </a:avLst>
          </a:prstGeom>
          <a:blipFill dpi="0" rotWithShape="1">
            <a:blip r:embed="rId3">
              <a:duotone>
                <a:prstClr val="black"/>
                <a:schemeClr val="accent1">
                  <a:tint val="45000"/>
                  <a:satMod val="400000"/>
                </a:schemeClr>
              </a:duotone>
              <a:lum contrast="40000"/>
            </a:blip>
            <a:srcRect/>
            <a:stretch>
              <a:fillRect/>
            </a:stretch>
          </a:blip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8" name="7 Anillo"/>
          <p:cNvSpPr/>
          <p:nvPr/>
        </p:nvSpPr>
        <p:spPr>
          <a:xfrm>
            <a:off x="1571604" y="571486"/>
            <a:ext cx="1071538" cy="4214824"/>
          </a:xfrm>
          <a:prstGeom prst="donut">
            <a:avLst>
              <a:gd name="adj" fmla="val 14627"/>
            </a:avLst>
          </a:prstGeom>
          <a:blipFill dpi="0" rotWithShape="1">
            <a:blip r:embed="rId3">
              <a:duotone>
                <a:prstClr val="black"/>
                <a:schemeClr val="accent1">
                  <a:tint val="45000"/>
                  <a:satMod val="400000"/>
                </a:schemeClr>
              </a:duotone>
              <a:lum contrast="40000"/>
            </a:blip>
            <a:srcRect/>
            <a:stretch>
              <a:fillRect/>
            </a:stretch>
          </a:blip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9" name="8 Anillo"/>
          <p:cNvSpPr/>
          <p:nvPr/>
        </p:nvSpPr>
        <p:spPr>
          <a:xfrm>
            <a:off x="2071702" y="571486"/>
            <a:ext cx="1071538" cy="4214824"/>
          </a:xfrm>
          <a:prstGeom prst="donut">
            <a:avLst>
              <a:gd name="adj" fmla="val 11287"/>
            </a:avLst>
          </a:prstGeom>
          <a:blipFill dpi="0" rotWithShape="1">
            <a:blip r:embed="rId3">
              <a:duotone>
                <a:prstClr val="black"/>
                <a:schemeClr val="accent1">
                  <a:tint val="45000"/>
                  <a:satMod val="400000"/>
                </a:schemeClr>
              </a:duotone>
              <a:lum contrast="40000"/>
            </a:blip>
            <a:srcRect/>
            <a:stretch>
              <a:fillRect/>
            </a:stretch>
          </a:blip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0" name="9 Anillo"/>
          <p:cNvSpPr/>
          <p:nvPr/>
        </p:nvSpPr>
        <p:spPr>
          <a:xfrm>
            <a:off x="2571736" y="571486"/>
            <a:ext cx="1071538" cy="4214824"/>
          </a:xfrm>
          <a:prstGeom prst="donut">
            <a:avLst>
              <a:gd name="adj" fmla="val 11287"/>
            </a:avLst>
          </a:prstGeom>
          <a:blipFill dpi="0" rotWithShape="1">
            <a:blip r:embed="rId3">
              <a:duotone>
                <a:prstClr val="black"/>
                <a:schemeClr val="accent1">
                  <a:tint val="45000"/>
                  <a:satMod val="400000"/>
                </a:schemeClr>
              </a:duotone>
              <a:lum contrast="40000"/>
            </a:blip>
            <a:srcRect/>
            <a:stretch>
              <a:fillRect/>
            </a:stretch>
          </a:blip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1" name="10 Anillo"/>
          <p:cNvSpPr/>
          <p:nvPr/>
        </p:nvSpPr>
        <p:spPr>
          <a:xfrm>
            <a:off x="3143272" y="571486"/>
            <a:ext cx="1071538" cy="4214824"/>
          </a:xfrm>
          <a:prstGeom prst="donut">
            <a:avLst>
              <a:gd name="adj" fmla="val 13519"/>
            </a:avLst>
          </a:prstGeom>
          <a:blipFill dpi="0" rotWithShape="1">
            <a:blip r:embed="rId3">
              <a:duotone>
                <a:prstClr val="black"/>
                <a:schemeClr val="accent1">
                  <a:tint val="45000"/>
                  <a:satMod val="400000"/>
                </a:schemeClr>
              </a:duotone>
              <a:lum contrast="40000"/>
            </a:blip>
            <a:srcRect/>
            <a:stretch>
              <a:fillRect/>
            </a:stretch>
          </a:blip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2" name="11 Anillo"/>
          <p:cNvSpPr/>
          <p:nvPr/>
        </p:nvSpPr>
        <p:spPr>
          <a:xfrm>
            <a:off x="6072198" y="571486"/>
            <a:ext cx="1071538" cy="4214824"/>
          </a:xfrm>
          <a:prstGeom prst="donut">
            <a:avLst>
              <a:gd name="adj" fmla="val 8498"/>
            </a:avLst>
          </a:prstGeom>
          <a:blipFill dpi="0" rotWithShape="1">
            <a:blip r:embed="rId3">
              <a:duotone>
                <a:prstClr val="black"/>
                <a:schemeClr val="accent1">
                  <a:tint val="45000"/>
                  <a:satMod val="400000"/>
                </a:schemeClr>
              </a:duotone>
              <a:lum contrast="40000"/>
            </a:blip>
            <a:srcRect/>
            <a:stretch>
              <a:fillRect/>
            </a:stretch>
          </a:blip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3" name="12 Anillo"/>
          <p:cNvSpPr/>
          <p:nvPr/>
        </p:nvSpPr>
        <p:spPr>
          <a:xfrm>
            <a:off x="5572132" y="571486"/>
            <a:ext cx="1071538" cy="4214824"/>
          </a:xfrm>
          <a:prstGeom prst="donut">
            <a:avLst>
              <a:gd name="adj" fmla="val 8498"/>
            </a:avLst>
          </a:prstGeom>
          <a:blipFill dpi="0" rotWithShape="1">
            <a:blip r:embed="rId3">
              <a:duotone>
                <a:prstClr val="black"/>
                <a:schemeClr val="accent1">
                  <a:tint val="45000"/>
                  <a:satMod val="400000"/>
                </a:schemeClr>
              </a:duotone>
              <a:lum contrast="40000"/>
            </a:blip>
            <a:srcRect/>
            <a:stretch>
              <a:fillRect/>
            </a:stretch>
          </a:blip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4" name="13 Anillo"/>
          <p:cNvSpPr/>
          <p:nvPr/>
        </p:nvSpPr>
        <p:spPr>
          <a:xfrm>
            <a:off x="4929190" y="571486"/>
            <a:ext cx="1071538" cy="4214824"/>
          </a:xfrm>
          <a:prstGeom prst="donut">
            <a:avLst>
              <a:gd name="adj" fmla="val 10698"/>
            </a:avLst>
          </a:prstGeom>
          <a:blipFill dpi="0" rotWithShape="1">
            <a:blip r:embed="rId3">
              <a:duotone>
                <a:prstClr val="black"/>
                <a:schemeClr val="accent1">
                  <a:tint val="45000"/>
                  <a:satMod val="400000"/>
                </a:schemeClr>
              </a:duotone>
              <a:lum contrast="40000"/>
            </a:blip>
            <a:srcRect/>
            <a:stretch>
              <a:fillRect/>
            </a:stretch>
          </a:blip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5" name="14 Rectángulo"/>
          <p:cNvSpPr/>
          <p:nvPr/>
        </p:nvSpPr>
        <p:spPr>
          <a:xfrm>
            <a:off x="-500098" y="-357208"/>
            <a:ext cx="10001320" cy="6072230"/>
          </a:xfrm>
          <a:prstGeom prst="rect">
            <a:avLst/>
          </a:prstGeom>
          <a:gradFill flip="none" rotWithShape="1">
            <a:gsLst>
              <a:gs pos="0">
                <a:srgbClr val="3399FF"/>
              </a:gs>
              <a:gs pos="16000">
                <a:srgbClr val="00CCCC"/>
              </a:gs>
              <a:gs pos="47000">
                <a:srgbClr val="9999FF"/>
              </a:gs>
              <a:gs pos="60001">
                <a:srgbClr val="2E6792"/>
              </a:gs>
              <a:gs pos="71001">
                <a:srgbClr val="3333CC"/>
              </a:gs>
              <a:gs pos="81000">
                <a:srgbClr val="1170FF"/>
              </a:gs>
              <a:gs pos="100000">
                <a:srgbClr val="006699"/>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advTm="17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15"/>
                                        </p:tgtEl>
                                        <p:attrNameLst>
                                          <p:attrName>style.opacity</p:attrName>
                                        </p:attrNameLst>
                                      </p:cBhvr>
                                      <p:to>
                                        <p:strVal val="0"/>
                                      </p:to>
                                    </p:set>
                                    <p:animEffect filter="image" prLst="opacity: 0">
                                      <p:cBhvr rctx="IE">
                                        <p:cTn id="7" dur="indefinite"/>
                                        <p:tgtEl>
                                          <p:spTgt spid="15"/>
                                        </p:tgtEl>
                                      </p:cBhvr>
                                    </p:animEffect>
                                  </p:childTnLst>
                                </p:cTn>
                              </p:par>
                              <p:par>
                                <p:cTn id="8" presetID="2" presetClass="entr" presetSubtype="2" fill="hold" grpId="0" nodeType="withEffect">
                                  <p:stCondLst>
                                    <p:cond delay="0"/>
                                  </p:stCondLst>
                                  <p:childTnLst>
                                    <p:set>
                                      <p:cBhvr>
                                        <p:cTn id="9" dur="1" fill="hold">
                                          <p:stCondLst>
                                            <p:cond delay="0"/>
                                          </p:stCondLst>
                                        </p:cTn>
                                        <p:tgtEl>
                                          <p:spTgt spid="3"/>
                                        </p:tgtEl>
                                        <p:attrNameLst>
                                          <p:attrName>style.visibility</p:attrName>
                                        </p:attrNameLst>
                                      </p:cBhvr>
                                      <p:to>
                                        <p:strVal val="visible"/>
                                      </p:to>
                                    </p:set>
                                    <p:anim calcmode="lin" valueType="num">
                                      <p:cBhvr additive="base">
                                        <p:cTn id="10" dur="3000" fill="hold"/>
                                        <p:tgtEl>
                                          <p:spTgt spid="3"/>
                                        </p:tgtEl>
                                        <p:attrNameLst>
                                          <p:attrName>ppt_x</p:attrName>
                                        </p:attrNameLst>
                                      </p:cBhvr>
                                      <p:tavLst>
                                        <p:tav tm="0">
                                          <p:val>
                                            <p:strVal val="1+#ppt_w/2"/>
                                          </p:val>
                                        </p:tav>
                                        <p:tav tm="100000">
                                          <p:val>
                                            <p:strVal val="#ppt_x"/>
                                          </p:val>
                                        </p:tav>
                                      </p:tavLst>
                                    </p:anim>
                                    <p:anim calcmode="lin" valueType="num">
                                      <p:cBhvr additive="base">
                                        <p:cTn id="11" dur="3000" fill="hold"/>
                                        <p:tgtEl>
                                          <p:spTgt spid="3"/>
                                        </p:tgtEl>
                                        <p:attrNameLst>
                                          <p:attrName>ppt_y</p:attrName>
                                        </p:attrNameLst>
                                      </p:cBhvr>
                                      <p:tavLst>
                                        <p:tav tm="0">
                                          <p:val>
                                            <p:strVal val="#ppt_y"/>
                                          </p:val>
                                        </p:tav>
                                        <p:tav tm="100000">
                                          <p:val>
                                            <p:strVal val="#ppt_y"/>
                                          </p:val>
                                        </p:tav>
                                      </p:tavLst>
                                    </p:anim>
                                  </p:childTnLst>
                                </p:cTn>
                              </p:par>
                              <p:par>
                                <p:cTn id="12" presetID="2" presetClass="entr" presetSubtype="2" fill="hold" grpId="0" nodeType="withEffect">
                                  <p:stCondLst>
                                    <p:cond delay="0"/>
                                  </p:stCondLst>
                                  <p:childTnLst>
                                    <p:set>
                                      <p:cBhvr>
                                        <p:cTn id="13" dur="1" fill="hold">
                                          <p:stCondLst>
                                            <p:cond delay="0"/>
                                          </p:stCondLst>
                                        </p:cTn>
                                        <p:tgtEl>
                                          <p:spTgt spid="7"/>
                                        </p:tgtEl>
                                        <p:attrNameLst>
                                          <p:attrName>style.visibility</p:attrName>
                                        </p:attrNameLst>
                                      </p:cBhvr>
                                      <p:to>
                                        <p:strVal val="visible"/>
                                      </p:to>
                                    </p:set>
                                    <p:anim calcmode="lin" valueType="num">
                                      <p:cBhvr additive="base">
                                        <p:cTn id="14" dur="3000" fill="hold"/>
                                        <p:tgtEl>
                                          <p:spTgt spid="7"/>
                                        </p:tgtEl>
                                        <p:attrNameLst>
                                          <p:attrName>ppt_x</p:attrName>
                                        </p:attrNameLst>
                                      </p:cBhvr>
                                      <p:tavLst>
                                        <p:tav tm="0">
                                          <p:val>
                                            <p:strVal val="1+#ppt_w/2"/>
                                          </p:val>
                                        </p:tav>
                                        <p:tav tm="100000">
                                          <p:val>
                                            <p:strVal val="#ppt_x"/>
                                          </p:val>
                                        </p:tav>
                                      </p:tavLst>
                                    </p:anim>
                                    <p:anim calcmode="lin" valueType="num">
                                      <p:cBhvr additive="base">
                                        <p:cTn id="15" dur="3000" fill="hold"/>
                                        <p:tgtEl>
                                          <p:spTgt spid="7"/>
                                        </p:tgtEl>
                                        <p:attrNameLst>
                                          <p:attrName>ppt_y</p:attrName>
                                        </p:attrNameLst>
                                      </p:cBhvr>
                                      <p:tavLst>
                                        <p:tav tm="0">
                                          <p:val>
                                            <p:strVal val="#ppt_y"/>
                                          </p:val>
                                        </p:tav>
                                        <p:tav tm="100000">
                                          <p:val>
                                            <p:strVal val="#ppt_y"/>
                                          </p:val>
                                        </p:tav>
                                      </p:tavLst>
                                    </p:anim>
                                  </p:childTnLst>
                                </p:cTn>
                              </p:par>
                              <p:par>
                                <p:cTn id="16" presetID="2" presetClass="entr" presetSubtype="2" fill="hold" grpId="0" nodeType="withEffect">
                                  <p:stCondLst>
                                    <p:cond delay="0"/>
                                  </p:stCondLst>
                                  <p:childTnLst>
                                    <p:set>
                                      <p:cBhvr>
                                        <p:cTn id="17" dur="1" fill="hold">
                                          <p:stCondLst>
                                            <p:cond delay="0"/>
                                          </p:stCondLst>
                                        </p:cTn>
                                        <p:tgtEl>
                                          <p:spTgt spid="8"/>
                                        </p:tgtEl>
                                        <p:attrNameLst>
                                          <p:attrName>style.visibility</p:attrName>
                                        </p:attrNameLst>
                                      </p:cBhvr>
                                      <p:to>
                                        <p:strVal val="visible"/>
                                      </p:to>
                                    </p:set>
                                    <p:anim calcmode="lin" valueType="num">
                                      <p:cBhvr additive="base">
                                        <p:cTn id="18" dur="3000" fill="hold"/>
                                        <p:tgtEl>
                                          <p:spTgt spid="8"/>
                                        </p:tgtEl>
                                        <p:attrNameLst>
                                          <p:attrName>ppt_x</p:attrName>
                                        </p:attrNameLst>
                                      </p:cBhvr>
                                      <p:tavLst>
                                        <p:tav tm="0">
                                          <p:val>
                                            <p:strVal val="1+#ppt_w/2"/>
                                          </p:val>
                                        </p:tav>
                                        <p:tav tm="100000">
                                          <p:val>
                                            <p:strVal val="#ppt_x"/>
                                          </p:val>
                                        </p:tav>
                                      </p:tavLst>
                                    </p:anim>
                                    <p:anim calcmode="lin" valueType="num">
                                      <p:cBhvr additive="base">
                                        <p:cTn id="19" dur="3000" fill="hold"/>
                                        <p:tgtEl>
                                          <p:spTgt spid="8"/>
                                        </p:tgtEl>
                                        <p:attrNameLst>
                                          <p:attrName>ppt_y</p:attrName>
                                        </p:attrNameLst>
                                      </p:cBhvr>
                                      <p:tavLst>
                                        <p:tav tm="0">
                                          <p:val>
                                            <p:strVal val="#ppt_y"/>
                                          </p:val>
                                        </p:tav>
                                        <p:tav tm="100000">
                                          <p:val>
                                            <p:strVal val="#ppt_y"/>
                                          </p:val>
                                        </p:tav>
                                      </p:tavLst>
                                    </p:anim>
                                  </p:childTnLst>
                                </p:cTn>
                              </p:par>
                              <p:par>
                                <p:cTn id="20" presetID="2" presetClass="entr" presetSubtype="2" fill="hold" grpId="0" nodeType="withEffect">
                                  <p:stCondLst>
                                    <p:cond delay="0"/>
                                  </p:stCondLst>
                                  <p:childTnLst>
                                    <p:set>
                                      <p:cBhvr>
                                        <p:cTn id="21" dur="1" fill="hold">
                                          <p:stCondLst>
                                            <p:cond delay="0"/>
                                          </p:stCondLst>
                                        </p:cTn>
                                        <p:tgtEl>
                                          <p:spTgt spid="9"/>
                                        </p:tgtEl>
                                        <p:attrNameLst>
                                          <p:attrName>style.visibility</p:attrName>
                                        </p:attrNameLst>
                                      </p:cBhvr>
                                      <p:to>
                                        <p:strVal val="visible"/>
                                      </p:to>
                                    </p:set>
                                    <p:anim calcmode="lin" valueType="num">
                                      <p:cBhvr additive="base">
                                        <p:cTn id="22" dur="3000" fill="hold"/>
                                        <p:tgtEl>
                                          <p:spTgt spid="9"/>
                                        </p:tgtEl>
                                        <p:attrNameLst>
                                          <p:attrName>ppt_x</p:attrName>
                                        </p:attrNameLst>
                                      </p:cBhvr>
                                      <p:tavLst>
                                        <p:tav tm="0">
                                          <p:val>
                                            <p:strVal val="1+#ppt_w/2"/>
                                          </p:val>
                                        </p:tav>
                                        <p:tav tm="100000">
                                          <p:val>
                                            <p:strVal val="#ppt_x"/>
                                          </p:val>
                                        </p:tav>
                                      </p:tavLst>
                                    </p:anim>
                                    <p:anim calcmode="lin" valueType="num">
                                      <p:cBhvr additive="base">
                                        <p:cTn id="23" dur="3000" fill="hold"/>
                                        <p:tgtEl>
                                          <p:spTgt spid="9"/>
                                        </p:tgtEl>
                                        <p:attrNameLst>
                                          <p:attrName>ppt_y</p:attrName>
                                        </p:attrNameLst>
                                      </p:cBhvr>
                                      <p:tavLst>
                                        <p:tav tm="0">
                                          <p:val>
                                            <p:strVal val="#ppt_y"/>
                                          </p:val>
                                        </p:tav>
                                        <p:tav tm="100000">
                                          <p:val>
                                            <p:strVal val="#ppt_y"/>
                                          </p:val>
                                        </p:tav>
                                      </p:tavLst>
                                    </p:anim>
                                  </p:childTnLst>
                                </p:cTn>
                              </p:par>
                              <p:par>
                                <p:cTn id="24" presetID="2" presetClass="entr" presetSubtype="2" fill="hold" grpId="0" nodeType="withEffect">
                                  <p:stCondLst>
                                    <p:cond delay="0"/>
                                  </p:stCondLst>
                                  <p:childTnLst>
                                    <p:set>
                                      <p:cBhvr>
                                        <p:cTn id="25" dur="1" fill="hold">
                                          <p:stCondLst>
                                            <p:cond delay="0"/>
                                          </p:stCondLst>
                                        </p:cTn>
                                        <p:tgtEl>
                                          <p:spTgt spid="10"/>
                                        </p:tgtEl>
                                        <p:attrNameLst>
                                          <p:attrName>style.visibility</p:attrName>
                                        </p:attrNameLst>
                                      </p:cBhvr>
                                      <p:to>
                                        <p:strVal val="visible"/>
                                      </p:to>
                                    </p:set>
                                    <p:anim calcmode="lin" valueType="num">
                                      <p:cBhvr additive="base">
                                        <p:cTn id="26" dur="3000" fill="hold"/>
                                        <p:tgtEl>
                                          <p:spTgt spid="10"/>
                                        </p:tgtEl>
                                        <p:attrNameLst>
                                          <p:attrName>ppt_x</p:attrName>
                                        </p:attrNameLst>
                                      </p:cBhvr>
                                      <p:tavLst>
                                        <p:tav tm="0">
                                          <p:val>
                                            <p:strVal val="1+#ppt_w/2"/>
                                          </p:val>
                                        </p:tav>
                                        <p:tav tm="100000">
                                          <p:val>
                                            <p:strVal val="#ppt_x"/>
                                          </p:val>
                                        </p:tav>
                                      </p:tavLst>
                                    </p:anim>
                                    <p:anim calcmode="lin" valueType="num">
                                      <p:cBhvr additive="base">
                                        <p:cTn id="27" dur="3000" fill="hold"/>
                                        <p:tgtEl>
                                          <p:spTgt spid="10"/>
                                        </p:tgtEl>
                                        <p:attrNameLst>
                                          <p:attrName>ppt_y</p:attrName>
                                        </p:attrNameLst>
                                      </p:cBhvr>
                                      <p:tavLst>
                                        <p:tav tm="0">
                                          <p:val>
                                            <p:strVal val="#ppt_y"/>
                                          </p:val>
                                        </p:tav>
                                        <p:tav tm="100000">
                                          <p:val>
                                            <p:strVal val="#ppt_y"/>
                                          </p:val>
                                        </p:tav>
                                      </p:tavLst>
                                    </p:anim>
                                  </p:childTnLst>
                                </p:cTn>
                              </p:par>
                              <p:par>
                                <p:cTn id="28" presetID="2" presetClass="entr" presetSubtype="2" fill="hold" grpId="0" nodeType="withEffect">
                                  <p:stCondLst>
                                    <p:cond delay="0"/>
                                  </p:stCondLst>
                                  <p:childTnLst>
                                    <p:set>
                                      <p:cBhvr>
                                        <p:cTn id="29" dur="1" fill="hold">
                                          <p:stCondLst>
                                            <p:cond delay="0"/>
                                          </p:stCondLst>
                                        </p:cTn>
                                        <p:tgtEl>
                                          <p:spTgt spid="11"/>
                                        </p:tgtEl>
                                        <p:attrNameLst>
                                          <p:attrName>style.visibility</p:attrName>
                                        </p:attrNameLst>
                                      </p:cBhvr>
                                      <p:to>
                                        <p:strVal val="visible"/>
                                      </p:to>
                                    </p:set>
                                    <p:anim calcmode="lin" valueType="num">
                                      <p:cBhvr additive="base">
                                        <p:cTn id="30" dur="3000" fill="hold"/>
                                        <p:tgtEl>
                                          <p:spTgt spid="11"/>
                                        </p:tgtEl>
                                        <p:attrNameLst>
                                          <p:attrName>ppt_x</p:attrName>
                                        </p:attrNameLst>
                                      </p:cBhvr>
                                      <p:tavLst>
                                        <p:tav tm="0">
                                          <p:val>
                                            <p:strVal val="1+#ppt_w/2"/>
                                          </p:val>
                                        </p:tav>
                                        <p:tav tm="100000">
                                          <p:val>
                                            <p:strVal val="#ppt_x"/>
                                          </p:val>
                                        </p:tav>
                                      </p:tavLst>
                                    </p:anim>
                                    <p:anim calcmode="lin" valueType="num">
                                      <p:cBhvr additive="base">
                                        <p:cTn id="31" dur="3000" fill="hold"/>
                                        <p:tgtEl>
                                          <p:spTgt spid="11"/>
                                        </p:tgtEl>
                                        <p:attrNameLst>
                                          <p:attrName>ppt_y</p:attrName>
                                        </p:attrNameLst>
                                      </p:cBhvr>
                                      <p:tavLst>
                                        <p:tav tm="0">
                                          <p:val>
                                            <p:strVal val="#ppt_y"/>
                                          </p:val>
                                        </p:tav>
                                        <p:tav tm="100000">
                                          <p:val>
                                            <p:strVal val="#ppt_y"/>
                                          </p:val>
                                        </p:tav>
                                      </p:tavLst>
                                    </p:anim>
                                  </p:childTnLst>
                                </p:cTn>
                              </p:par>
                              <p:par>
                                <p:cTn id="32" presetID="2" presetClass="entr" presetSubtype="8" fill="hold" grpId="0" nodeType="withEffect">
                                  <p:stCondLst>
                                    <p:cond delay="0"/>
                                  </p:stCondLst>
                                  <p:childTnLst>
                                    <p:set>
                                      <p:cBhvr>
                                        <p:cTn id="33" dur="1" fill="hold">
                                          <p:stCondLst>
                                            <p:cond delay="0"/>
                                          </p:stCondLst>
                                        </p:cTn>
                                        <p:tgtEl>
                                          <p:spTgt spid="4"/>
                                        </p:tgtEl>
                                        <p:attrNameLst>
                                          <p:attrName>style.visibility</p:attrName>
                                        </p:attrNameLst>
                                      </p:cBhvr>
                                      <p:to>
                                        <p:strVal val="visible"/>
                                      </p:to>
                                    </p:set>
                                    <p:anim calcmode="lin" valueType="num">
                                      <p:cBhvr additive="base">
                                        <p:cTn id="34" dur="3000" fill="hold"/>
                                        <p:tgtEl>
                                          <p:spTgt spid="4"/>
                                        </p:tgtEl>
                                        <p:attrNameLst>
                                          <p:attrName>ppt_x</p:attrName>
                                        </p:attrNameLst>
                                      </p:cBhvr>
                                      <p:tavLst>
                                        <p:tav tm="0">
                                          <p:val>
                                            <p:strVal val="0-#ppt_w/2"/>
                                          </p:val>
                                        </p:tav>
                                        <p:tav tm="100000">
                                          <p:val>
                                            <p:strVal val="#ppt_x"/>
                                          </p:val>
                                        </p:tav>
                                      </p:tavLst>
                                    </p:anim>
                                    <p:anim calcmode="lin" valueType="num">
                                      <p:cBhvr additive="base">
                                        <p:cTn id="35" dur="3000" fill="hold"/>
                                        <p:tgtEl>
                                          <p:spTgt spid="4"/>
                                        </p:tgtEl>
                                        <p:attrNameLst>
                                          <p:attrName>ppt_y</p:attrName>
                                        </p:attrNameLst>
                                      </p:cBhvr>
                                      <p:tavLst>
                                        <p:tav tm="0">
                                          <p:val>
                                            <p:strVal val="#ppt_y"/>
                                          </p:val>
                                        </p:tav>
                                        <p:tav tm="100000">
                                          <p:val>
                                            <p:strVal val="#ppt_y"/>
                                          </p:val>
                                        </p:tav>
                                      </p:tavLst>
                                    </p:anim>
                                  </p:childTnLst>
                                </p:cTn>
                              </p:par>
                              <p:par>
                                <p:cTn id="36" presetID="2" presetClass="entr" presetSubtype="8" fill="hold" grpId="0" nodeType="withEffect">
                                  <p:stCondLst>
                                    <p:cond delay="0"/>
                                  </p:stCondLst>
                                  <p:childTnLst>
                                    <p:set>
                                      <p:cBhvr>
                                        <p:cTn id="37" dur="1" fill="hold">
                                          <p:stCondLst>
                                            <p:cond delay="0"/>
                                          </p:stCondLst>
                                        </p:cTn>
                                        <p:tgtEl>
                                          <p:spTgt spid="5"/>
                                        </p:tgtEl>
                                        <p:attrNameLst>
                                          <p:attrName>style.visibility</p:attrName>
                                        </p:attrNameLst>
                                      </p:cBhvr>
                                      <p:to>
                                        <p:strVal val="visible"/>
                                      </p:to>
                                    </p:set>
                                    <p:anim calcmode="lin" valueType="num">
                                      <p:cBhvr additive="base">
                                        <p:cTn id="38" dur="3000" fill="hold"/>
                                        <p:tgtEl>
                                          <p:spTgt spid="5"/>
                                        </p:tgtEl>
                                        <p:attrNameLst>
                                          <p:attrName>ppt_x</p:attrName>
                                        </p:attrNameLst>
                                      </p:cBhvr>
                                      <p:tavLst>
                                        <p:tav tm="0">
                                          <p:val>
                                            <p:strVal val="0-#ppt_w/2"/>
                                          </p:val>
                                        </p:tav>
                                        <p:tav tm="100000">
                                          <p:val>
                                            <p:strVal val="#ppt_x"/>
                                          </p:val>
                                        </p:tav>
                                      </p:tavLst>
                                    </p:anim>
                                    <p:anim calcmode="lin" valueType="num">
                                      <p:cBhvr additive="base">
                                        <p:cTn id="39" dur="3000" fill="hold"/>
                                        <p:tgtEl>
                                          <p:spTgt spid="5"/>
                                        </p:tgtEl>
                                        <p:attrNameLst>
                                          <p:attrName>ppt_y</p:attrName>
                                        </p:attrNameLst>
                                      </p:cBhvr>
                                      <p:tavLst>
                                        <p:tav tm="0">
                                          <p:val>
                                            <p:strVal val="#ppt_y"/>
                                          </p:val>
                                        </p:tav>
                                        <p:tav tm="100000">
                                          <p:val>
                                            <p:strVal val="#ppt_y"/>
                                          </p:val>
                                        </p:tav>
                                      </p:tavLst>
                                    </p:anim>
                                  </p:childTnLst>
                                </p:cTn>
                              </p:par>
                              <p:par>
                                <p:cTn id="40" presetID="2" presetClass="entr" presetSubtype="8" fill="hold" grpId="0" nodeType="withEffect">
                                  <p:stCondLst>
                                    <p:cond delay="0"/>
                                  </p:stCondLst>
                                  <p:childTnLst>
                                    <p:set>
                                      <p:cBhvr>
                                        <p:cTn id="41" dur="1" fill="hold">
                                          <p:stCondLst>
                                            <p:cond delay="0"/>
                                          </p:stCondLst>
                                        </p:cTn>
                                        <p:tgtEl>
                                          <p:spTgt spid="6"/>
                                        </p:tgtEl>
                                        <p:attrNameLst>
                                          <p:attrName>style.visibility</p:attrName>
                                        </p:attrNameLst>
                                      </p:cBhvr>
                                      <p:to>
                                        <p:strVal val="visible"/>
                                      </p:to>
                                    </p:set>
                                    <p:anim calcmode="lin" valueType="num">
                                      <p:cBhvr additive="base">
                                        <p:cTn id="42" dur="3000" fill="hold"/>
                                        <p:tgtEl>
                                          <p:spTgt spid="6"/>
                                        </p:tgtEl>
                                        <p:attrNameLst>
                                          <p:attrName>ppt_x</p:attrName>
                                        </p:attrNameLst>
                                      </p:cBhvr>
                                      <p:tavLst>
                                        <p:tav tm="0">
                                          <p:val>
                                            <p:strVal val="0-#ppt_w/2"/>
                                          </p:val>
                                        </p:tav>
                                        <p:tav tm="100000">
                                          <p:val>
                                            <p:strVal val="#ppt_x"/>
                                          </p:val>
                                        </p:tav>
                                      </p:tavLst>
                                    </p:anim>
                                    <p:anim calcmode="lin" valueType="num">
                                      <p:cBhvr additive="base">
                                        <p:cTn id="43" dur="3000" fill="hold"/>
                                        <p:tgtEl>
                                          <p:spTgt spid="6"/>
                                        </p:tgtEl>
                                        <p:attrNameLst>
                                          <p:attrName>ppt_y</p:attrName>
                                        </p:attrNameLst>
                                      </p:cBhvr>
                                      <p:tavLst>
                                        <p:tav tm="0">
                                          <p:val>
                                            <p:strVal val="#ppt_y"/>
                                          </p:val>
                                        </p:tav>
                                        <p:tav tm="100000">
                                          <p:val>
                                            <p:strVal val="#ppt_y"/>
                                          </p:val>
                                        </p:tav>
                                      </p:tavLst>
                                    </p:anim>
                                  </p:childTnLst>
                                </p:cTn>
                              </p:par>
                              <p:par>
                                <p:cTn id="44" presetID="2" presetClass="entr" presetSubtype="8" fill="hold" grpId="0" nodeType="withEffect">
                                  <p:stCondLst>
                                    <p:cond delay="0"/>
                                  </p:stCondLst>
                                  <p:childTnLst>
                                    <p:set>
                                      <p:cBhvr>
                                        <p:cTn id="45" dur="1" fill="hold">
                                          <p:stCondLst>
                                            <p:cond delay="0"/>
                                          </p:stCondLst>
                                        </p:cTn>
                                        <p:tgtEl>
                                          <p:spTgt spid="12"/>
                                        </p:tgtEl>
                                        <p:attrNameLst>
                                          <p:attrName>style.visibility</p:attrName>
                                        </p:attrNameLst>
                                      </p:cBhvr>
                                      <p:to>
                                        <p:strVal val="visible"/>
                                      </p:to>
                                    </p:set>
                                    <p:anim calcmode="lin" valueType="num">
                                      <p:cBhvr additive="base">
                                        <p:cTn id="46" dur="3000" fill="hold"/>
                                        <p:tgtEl>
                                          <p:spTgt spid="12"/>
                                        </p:tgtEl>
                                        <p:attrNameLst>
                                          <p:attrName>ppt_x</p:attrName>
                                        </p:attrNameLst>
                                      </p:cBhvr>
                                      <p:tavLst>
                                        <p:tav tm="0">
                                          <p:val>
                                            <p:strVal val="0-#ppt_w/2"/>
                                          </p:val>
                                        </p:tav>
                                        <p:tav tm="100000">
                                          <p:val>
                                            <p:strVal val="#ppt_x"/>
                                          </p:val>
                                        </p:tav>
                                      </p:tavLst>
                                    </p:anim>
                                    <p:anim calcmode="lin" valueType="num">
                                      <p:cBhvr additive="base">
                                        <p:cTn id="47" dur="3000" fill="hold"/>
                                        <p:tgtEl>
                                          <p:spTgt spid="12"/>
                                        </p:tgtEl>
                                        <p:attrNameLst>
                                          <p:attrName>ppt_y</p:attrName>
                                        </p:attrNameLst>
                                      </p:cBhvr>
                                      <p:tavLst>
                                        <p:tav tm="0">
                                          <p:val>
                                            <p:strVal val="#ppt_y"/>
                                          </p:val>
                                        </p:tav>
                                        <p:tav tm="100000">
                                          <p:val>
                                            <p:strVal val="#ppt_y"/>
                                          </p:val>
                                        </p:tav>
                                      </p:tavLst>
                                    </p:anim>
                                  </p:childTnLst>
                                </p:cTn>
                              </p:par>
                              <p:par>
                                <p:cTn id="48" presetID="2" presetClass="entr" presetSubtype="8" fill="hold" grpId="0" nodeType="withEffect">
                                  <p:stCondLst>
                                    <p:cond delay="0"/>
                                  </p:stCondLst>
                                  <p:childTnLst>
                                    <p:set>
                                      <p:cBhvr>
                                        <p:cTn id="49" dur="1" fill="hold">
                                          <p:stCondLst>
                                            <p:cond delay="0"/>
                                          </p:stCondLst>
                                        </p:cTn>
                                        <p:tgtEl>
                                          <p:spTgt spid="13"/>
                                        </p:tgtEl>
                                        <p:attrNameLst>
                                          <p:attrName>style.visibility</p:attrName>
                                        </p:attrNameLst>
                                      </p:cBhvr>
                                      <p:to>
                                        <p:strVal val="visible"/>
                                      </p:to>
                                    </p:set>
                                    <p:anim calcmode="lin" valueType="num">
                                      <p:cBhvr additive="base">
                                        <p:cTn id="50" dur="3000" fill="hold"/>
                                        <p:tgtEl>
                                          <p:spTgt spid="13"/>
                                        </p:tgtEl>
                                        <p:attrNameLst>
                                          <p:attrName>ppt_x</p:attrName>
                                        </p:attrNameLst>
                                      </p:cBhvr>
                                      <p:tavLst>
                                        <p:tav tm="0">
                                          <p:val>
                                            <p:strVal val="0-#ppt_w/2"/>
                                          </p:val>
                                        </p:tav>
                                        <p:tav tm="100000">
                                          <p:val>
                                            <p:strVal val="#ppt_x"/>
                                          </p:val>
                                        </p:tav>
                                      </p:tavLst>
                                    </p:anim>
                                    <p:anim calcmode="lin" valueType="num">
                                      <p:cBhvr additive="base">
                                        <p:cTn id="51" dur="3000" fill="hold"/>
                                        <p:tgtEl>
                                          <p:spTgt spid="13"/>
                                        </p:tgtEl>
                                        <p:attrNameLst>
                                          <p:attrName>ppt_y</p:attrName>
                                        </p:attrNameLst>
                                      </p:cBhvr>
                                      <p:tavLst>
                                        <p:tav tm="0">
                                          <p:val>
                                            <p:strVal val="#ppt_y"/>
                                          </p:val>
                                        </p:tav>
                                        <p:tav tm="100000">
                                          <p:val>
                                            <p:strVal val="#ppt_y"/>
                                          </p:val>
                                        </p:tav>
                                      </p:tavLst>
                                    </p:anim>
                                  </p:childTnLst>
                                </p:cTn>
                              </p:par>
                              <p:par>
                                <p:cTn id="52" presetID="2" presetClass="entr" presetSubtype="8" fill="hold" grpId="0" nodeType="withEffect">
                                  <p:stCondLst>
                                    <p:cond delay="0"/>
                                  </p:stCondLst>
                                  <p:childTnLst>
                                    <p:set>
                                      <p:cBhvr>
                                        <p:cTn id="53" dur="1" fill="hold">
                                          <p:stCondLst>
                                            <p:cond delay="0"/>
                                          </p:stCondLst>
                                        </p:cTn>
                                        <p:tgtEl>
                                          <p:spTgt spid="14"/>
                                        </p:tgtEl>
                                        <p:attrNameLst>
                                          <p:attrName>style.visibility</p:attrName>
                                        </p:attrNameLst>
                                      </p:cBhvr>
                                      <p:to>
                                        <p:strVal val="visible"/>
                                      </p:to>
                                    </p:set>
                                    <p:anim calcmode="lin" valueType="num">
                                      <p:cBhvr additive="base">
                                        <p:cTn id="54" dur="3000" fill="hold"/>
                                        <p:tgtEl>
                                          <p:spTgt spid="14"/>
                                        </p:tgtEl>
                                        <p:attrNameLst>
                                          <p:attrName>ppt_x</p:attrName>
                                        </p:attrNameLst>
                                      </p:cBhvr>
                                      <p:tavLst>
                                        <p:tav tm="0">
                                          <p:val>
                                            <p:strVal val="0-#ppt_w/2"/>
                                          </p:val>
                                        </p:tav>
                                        <p:tav tm="100000">
                                          <p:val>
                                            <p:strVal val="#ppt_x"/>
                                          </p:val>
                                        </p:tav>
                                      </p:tavLst>
                                    </p:anim>
                                    <p:anim calcmode="lin" valueType="num">
                                      <p:cBhvr additive="base">
                                        <p:cTn id="55" dur="3000" fill="hold"/>
                                        <p:tgtEl>
                                          <p:spTgt spid="14"/>
                                        </p:tgtEl>
                                        <p:attrNameLst>
                                          <p:attrName>ppt_y</p:attrName>
                                        </p:attrNameLst>
                                      </p:cBhvr>
                                      <p:tavLst>
                                        <p:tav tm="0">
                                          <p:val>
                                            <p:strVal val="#ppt_y"/>
                                          </p:val>
                                        </p:tav>
                                        <p:tav tm="100000">
                                          <p:val>
                                            <p:strVal val="#ppt_y"/>
                                          </p:val>
                                        </p:tav>
                                      </p:tavLst>
                                    </p:anim>
                                  </p:childTnLst>
                                </p:cTn>
                              </p:par>
                              <p:par>
                                <p:cTn id="56" presetID="8" presetClass="emph" presetSubtype="0" fill="hold" grpId="1" nodeType="withEffect">
                                  <p:stCondLst>
                                    <p:cond delay="0"/>
                                  </p:stCondLst>
                                  <p:childTnLst>
                                    <p:animRot by="-21600000">
                                      <p:cBhvr>
                                        <p:cTn id="57" dur="3000" fill="hold"/>
                                        <p:tgtEl>
                                          <p:spTgt spid="3"/>
                                        </p:tgtEl>
                                        <p:attrNameLst>
                                          <p:attrName>r</p:attrName>
                                        </p:attrNameLst>
                                      </p:cBhvr>
                                    </p:animRot>
                                  </p:childTnLst>
                                </p:cTn>
                              </p:par>
                              <p:par>
                                <p:cTn id="58" presetID="8" presetClass="emph" presetSubtype="0" fill="hold" grpId="1" nodeType="withEffect">
                                  <p:stCondLst>
                                    <p:cond delay="0"/>
                                  </p:stCondLst>
                                  <p:childTnLst>
                                    <p:animRot by="21600000">
                                      <p:cBhvr>
                                        <p:cTn id="59" dur="3000" fill="hold"/>
                                        <p:tgtEl>
                                          <p:spTgt spid="7"/>
                                        </p:tgtEl>
                                        <p:attrNameLst>
                                          <p:attrName>r</p:attrName>
                                        </p:attrNameLst>
                                      </p:cBhvr>
                                    </p:animRot>
                                  </p:childTnLst>
                                </p:cTn>
                              </p:par>
                              <p:par>
                                <p:cTn id="60" presetID="8" presetClass="emph" presetSubtype="0" fill="hold" grpId="1" nodeType="withEffect">
                                  <p:stCondLst>
                                    <p:cond delay="0"/>
                                  </p:stCondLst>
                                  <p:childTnLst>
                                    <p:animRot by="-21600000">
                                      <p:cBhvr>
                                        <p:cTn id="61" dur="3000" fill="hold"/>
                                        <p:tgtEl>
                                          <p:spTgt spid="8"/>
                                        </p:tgtEl>
                                        <p:attrNameLst>
                                          <p:attrName>r</p:attrName>
                                        </p:attrNameLst>
                                      </p:cBhvr>
                                    </p:animRot>
                                  </p:childTnLst>
                                </p:cTn>
                              </p:par>
                              <p:par>
                                <p:cTn id="62" presetID="8" presetClass="emph" presetSubtype="0" fill="hold" grpId="1" nodeType="withEffect">
                                  <p:stCondLst>
                                    <p:cond delay="0"/>
                                  </p:stCondLst>
                                  <p:childTnLst>
                                    <p:animRot by="21600000">
                                      <p:cBhvr>
                                        <p:cTn id="63" dur="3000" fill="hold"/>
                                        <p:tgtEl>
                                          <p:spTgt spid="9"/>
                                        </p:tgtEl>
                                        <p:attrNameLst>
                                          <p:attrName>r</p:attrName>
                                        </p:attrNameLst>
                                      </p:cBhvr>
                                    </p:animRot>
                                  </p:childTnLst>
                                </p:cTn>
                              </p:par>
                              <p:par>
                                <p:cTn id="64" presetID="8" presetClass="emph" presetSubtype="0" fill="hold" grpId="1" nodeType="withEffect">
                                  <p:stCondLst>
                                    <p:cond delay="0"/>
                                  </p:stCondLst>
                                  <p:childTnLst>
                                    <p:animRot by="-21600000">
                                      <p:cBhvr>
                                        <p:cTn id="65" dur="3000" fill="hold"/>
                                        <p:tgtEl>
                                          <p:spTgt spid="10"/>
                                        </p:tgtEl>
                                        <p:attrNameLst>
                                          <p:attrName>r</p:attrName>
                                        </p:attrNameLst>
                                      </p:cBhvr>
                                    </p:animRot>
                                  </p:childTnLst>
                                </p:cTn>
                              </p:par>
                              <p:par>
                                <p:cTn id="66" presetID="8" presetClass="emph" presetSubtype="0" fill="hold" grpId="1" nodeType="withEffect">
                                  <p:stCondLst>
                                    <p:cond delay="0"/>
                                  </p:stCondLst>
                                  <p:childTnLst>
                                    <p:animRot by="21600000">
                                      <p:cBhvr>
                                        <p:cTn id="67" dur="3000" fill="hold"/>
                                        <p:tgtEl>
                                          <p:spTgt spid="11"/>
                                        </p:tgtEl>
                                        <p:attrNameLst>
                                          <p:attrName>r</p:attrName>
                                        </p:attrNameLst>
                                      </p:cBhvr>
                                    </p:animRot>
                                  </p:childTnLst>
                                </p:cTn>
                              </p:par>
                              <p:par>
                                <p:cTn id="68" presetID="8" presetClass="emph" presetSubtype="0" fill="hold" grpId="1" nodeType="withEffect">
                                  <p:stCondLst>
                                    <p:cond delay="0"/>
                                  </p:stCondLst>
                                  <p:childTnLst>
                                    <p:animRot by="21600000">
                                      <p:cBhvr>
                                        <p:cTn id="69" dur="3000" fill="hold"/>
                                        <p:tgtEl>
                                          <p:spTgt spid="4"/>
                                        </p:tgtEl>
                                        <p:attrNameLst>
                                          <p:attrName>r</p:attrName>
                                        </p:attrNameLst>
                                      </p:cBhvr>
                                    </p:animRot>
                                  </p:childTnLst>
                                </p:cTn>
                              </p:par>
                              <p:par>
                                <p:cTn id="70" presetID="8" presetClass="emph" presetSubtype="0" fill="hold" grpId="1" nodeType="withEffect">
                                  <p:stCondLst>
                                    <p:cond delay="0"/>
                                  </p:stCondLst>
                                  <p:childTnLst>
                                    <p:animRot by="-21600000">
                                      <p:cBhvr>
                                        <p:cTn id="71" dur="3000" fill="hold"/>
                                        <p:tgtEl>
                                          <p:spTgt spid="5"/>
                                        </p:tgtEl>
                                        <p:attrNameLst>
                                          <p:attrName>r</p:attrName>
                                        </p:attrNameLst>
                                      </p:cBhvr>
                                    </p:animRot>
                                  </p:childTnLst>
                                </p:cTn>
                              </p:par>
                              <p:par>
                                <p:cTn id="72" presetID="8" presetClass="emph" presetSubtype="0" fill="hold" grpId="1" nodeType="withEffect">
                                  <p:stCondLst>
                                    <p:cond delay="0"/>
                                  </p:stCondLst>
                                  <p:childTnLst>
                                    <p:animRot by="21600000">
                                      <p:cBhvr>
                                        <p:cTn id="73" dur="3000" fill="hold"/>
                                        <p:tgtEl>
                                          <p:spTgt spid="6"/>
                                        </p:tgtEl>
                                        <p:attrNameLst>
                                          <p:attrName>r</p:attrName>
                                        </p:attrNameLst>
                                      </p:cBhvr>
                                    </p:animRot>
                                  </p:childTnLst>
                                </p:cTn>
                              </p:par>
                              <p:par>
                                <p:cTn id="74" presetID="8" presetClass="emph" presetSubtype="0" fill="hold" grpId="1" nodeType="withEffect">
                                  <p:stCondLst>
                                    <p:cond delay="0"/>
                                  </p:stCondLst>
                                  <p:childTnLst>
                                    <p:animRot by="-21600000">
                                      <p:cBhvr>
                                        <p:cTn id="75" dur="3000" fill="hold"/>
                                        <p:tgtEl>
                                          <p:spTgt spid="12"/>
                                        </p:tgtEl>
                                        <p:attrNameLst>
                                          <p:attrName>r</p:attrName>
                                        </p:attrNameLst>
                                      </p:cBhvr>
                                    </p:animRot>
                                  </p:childTnLst>
                                </p:cTn>
                              </p:par>
                              <p:par>
                                <p:cTn id="76" presetID="8" presetClass="emph" presetSubtype="0" fill="hold" grpId="1" nodeType="withEffect">
                                  <p:stCondLst>
                                    <p:cond delay="0"/>
                                  </p:stCondLst>
                                  <p:childTnLst>
                                    <p:animRot by="21600000">
                                      <p:cBhvr>
                                        <p:cTn id="77" dur="3000" fill="hold"/>
                                        <p:tgtEl>
                                          <p:spTgt spid="13"/>
                                        </p:tgtEl>
                                        <p:attrNameLst>
                                          <p:attrName>r</p:attrName>
                                        </p:attrNameLst>
                                      </p:cBhvr>
                                    </p:animRot>
                                  </p:childTnLst>
                                </p:cTn>
                              </p:par>
                              <p:par>
                                <p:cTn id="78" presetID="8" presetClass="emph" presetSubtype="0" fill="hold" grpId="1" nodeType="withEffect">
                                  <p:stCondLst>
                                    <p:cond delay="0"/>
                                  </p:stCondLst>
                                  <p:childTnLst>
                                    <p:animRot by="-21600000">
                                      <p:cBhvr>
                                        <p:cTn id="79" dur="3000" fill="hold"/>
                                        <p:tgtEl>
                                          <p:spTgt spid="14"/>
                                        </p:tgtEl>
                                        <p:attrNameLst>
                                          <p:attrName>r</p:attrName>
                                        </p:attrNameLst>
                                      </p:cBhvr>
                                    </p:animRot>
                                  </p:childTnLst>
                                </p:cTn>
                              </p:par>
                            </p:childTnLst>
                          </p:cTn>
                        </p:par>
                        <p:par>
                          <p:cTn id="80" fill="hold">
                            <p:stCondLst>
                              <p:cond delay="3000"/>
                            </p:stCondLst>
                            <p:childTnLst>
                              <p:par>
                                <p:cTn id="81" presetID="2" presetClass="exit" presetSubtype="2" fill="hold" grpId="2" nodeType="afterEffect">
                                  <p:stCondLst>
                                    <p:cond delay="0"/>
                                  </p:stCondLst>
                                  <p:childTnLst>
                                    <p:anim calcmode="lin" valueType="num">
                                      <p:cBhvr additive="base">
                                        <p:cTn id="82" dur="3000"/>
                                        <p:tgtEl>
                                          <p:spTgt spid="3"/>
                                        </p:tgtEl>
                                        <p:attrNameLst>
                                          <p:attrName>ppt_x</p:attrName>
                                        </p:attrNameLst>
                                      </p:cBhvr>
                                      <p:tavLst>
                                        <p:tav tm="0">
                                          <p:val>
                                            <p:strVal val="ppt_x"/>
                                          </p:val>
                                        </p:tav>
                                        <p:tav tm="100000">
                                          <p:val>
                                            <p:strVal val="1+ppt_w/2"/>
                                          </p:val>
                                        </p:tav>
                                      </p:tavLst>
                                    </p:anim>
                                    <p:anim calcmode="lin" valueType="num">
                                      <p:cBhvr additive="base">
                                        <p:cTn id="83" dur="3000"/>
                                        <p:tgtEl>
                                          <p:spTgt spid="3"/>
                                        </p:tgtEl>
                                        <p:attrNameLst>
                                          <p:attrName>ppt_y</p:attrName>
                                        </p:attrNameLst>
                                      </p:cBhvr>
                                      <p:tavLst>
                                        <p:tav tm="0">
                                          <p:val>
                                            <p:strVal val="ppt_y"/>
                                          </p:val>
                                        </p:tav>
                                        <p:tav tm="100000">
                                          <p:val>
                                            <p:strVal val="ppt_y"/>
                                          </p:val>
                                        </p:tav>
                                      </p:tavLst>
                                    </p:anim>
                                    <p:set>
                                      <p:cBhvr>
                                        <p:cTn id="84" dur="1" fill="hold">
                                          <p:stCondLst>
                                            <p:cond delay="2999"/>
                                          </p:stCondLst>
                                        </p:cTn>
                                        <p:tgtEl>
                                          <p:spTgt spid="3"/>
                                        </p:tgtEl>
                                        <p:attrNameLst>
                                          <p:attrName>style.visibility</p:attrName>
                                        </p:attrNameLst>
                                      </p:cBhvr>
                                      <p:to>
                                        <p:strVal val="hidden"/>
                                      </p:to>
                                    </p:set>
                                  </p:childTnLst>
                                </p:cTn>
                              </p:par>
                              <p:par>
                                <p:cTn id="85" presetID="2" presetClass="exit" presetSubtype="2" fill="hold" grpId="2" nodeType="withEffect">
                                  <p:stCondLst>
                                    <p:cond delay="0"/>
                                  </p:stCondLst>
                                  <p:childTnLst>
                                    <p:anim calcmode="lin" valueType="num">
                                      <p:cBhvr additive="base">
                                        <p:cTn id="86" dur="3000"/>
                                        <p:tgtEl>
                                          <p:spTgt spid="7"/>
                                        </p:tgtEl>
                                        <p:attrNameLst>
                                          <p:attrName>ppt_x</p:attrName>
                                        </p:attrNameLst>
                                      </p:cBhvr>
                                      <p:tavLst>
                                        <p:tav tm="0">
                                          <p:val>
                                            <p:strVal val="ppt_x"/>
                                          </p:val>
                                        </p:tav>
                                        <p:tav tm="100000">
                                          <p:val>
                                            <p:strVal val="1+ppt_w/2"/>
                                          </p:val>
                                        </p:tav>
                                      </p:tavLst>
                                    </p:anim>
                                    <p:anim calcmode="lin" valueType="num">
                                      <p:cBhvr additive="base">
                                        <p:cTn id="87" dur="3000"/>
                                        <p:tgtEl>
                                          <p:spTgt spid="7"/>
                                        </p:tgtEl>
                                        <p:attrNameLst>
                                          <p:attrName>ppt_y</p:attrName>
                                        </p:attrNameLst>
                                      </p:cBhvr>
                                      <p:tavLst>
                                        <p:tav tm="0">
                                          <p:val>
                                            <p:strVal val="ppt_y"/>
                                          </p:val>
                                        </p:tav>
                                        <p:tav tm="100000">
                                          <p:val>
                                            <p:strVal val="ppt_y"/>
                                          </p:val>
                                        </p:tav>
                                      </p:tavLst>
                                    </p:anim>
                                    <p:set>
                                      <p:cBhvr>
                                        <p:cTn id="88" dur="1" fill="hold">
                                          <p:stCondLst>
                                            <p:cond delay="2999"/>
                                          </p:stCondLst>
                                        </p:cTn>
                                        <p:tgtEl>
                                          <p:spTgt spid="7"/>
                                        </p:tgtEl>
                                        <p:attrNameLst>
                                          <p:attrName>style.visibility</p:attrName>
                                        </p:attrNameLst>
                                      </p:cBhvr>
                                      <p:to>
                                        <p:strVal val="hidden"/>
                                      </p:to>
                                    </p:set>
                                  </p:childTnLst>
                                </p:cTn>
                              </p:par>
                              <p:par>
                                <p:cTn id="89" presetID="2" presetClass="exit" presetSubtype="2" fill="hold" grpId="2" nodeType="withEffect">
                                  <p:stCondLst>
                                    <p:cond delay="0"/>
                                  </p:stCondLst>
                                  <p:childTnLst>
                                    <p:anim calcmode="lin" valueType="num">
                                      <p:cBhvr additive="base">
                                        <p:cTn id="90" dur="3000"/>
                                        <p:tgtEl>
                                          <p:spTgt spid="8"/>
                                        </p:tgtEl>
                                        <p:attrNameLst>
                                          <p:attrName>ppt_x</p:attrName>
                                        </p:attrNameLst>
                                      </p:cBhvr>
                                      <p:tavLst>
                                        <p:tav tm="0">
                                          <p:val>
                                            <p:strVal val="ppt_x"/>
                                          </p:val>
                                        </p:tav>
                                        <p:tav tm="100000">
                                          <p:val>
                                            <p:strVal val="1+ppt_w/2"/>
                                          </p:val>
                                        </p:tav>
                                      </p:tavLst>
                                    </p:anim>
                                    <p:anim calcmode="lin" valueType="num">
                                      <p:cBhvr additive="base">
                                        <p:cTn id="91" dur="3000"/>
                                        <p:tgtEl>
                                          <p:spTgt spid="8"/>
                                        </p:tgtEl>
                                        <p:attrNameLst>
                                          <p:attrName>ppt_y</p:attrName>
                                        </p:attrNameLst>
                                      </p:cBhvr>
                                      <p:tavLst>
                                        <p:tav tm="0">
                                          <p:val>
                                            <p:strVal val="ppt_y"/>
                                          </p:val>
                                        </p:tav>
                                        <p:tav tm="100000">
                                          <p:val>
                                            <p:strVal val="ppt_y"/>
                                          </p:val>
                                        </p:tav>
                                      </p:tavLst>
                                    </p:anim>
                                    <p:set>
                                      <p:cBhvr>
                                        <p:cTn id="92" dur="1" fill="hold">
                                          <p:stCondLst>
                                            <p:cond delay="2999"/>
                                          </p:stCondLst>
                                        </p:cTn>
                                        <p:tgtEl>
                                          <p:spTgt spid="8"/>
                                        </p:tgtEl>
                                        <p:attrNameLst>
                                          <p:attrName>style.visibility</p:attrName>
                                        </p:attrNameLst>
                                      </p:cBhvr>
                                      <p:to>
                                        <p:strVal val="hidden"/>
                                      </p:to>
                                    </p:set>
                                  </p:childTnLst>
                                </p:cTn>
                              </p:par>
                              <p:par>
                                <p:cTn id="93" presetID="2" presetClass="exit" presetSubtype="2" fill="hold" grpId="2" nodeType="withEffect">
                                  <p:stCondLst>
                                    <p:cond delay="0"/>
                                  </p:stCondLst>
                                  <p:childTnLst>
                                    <p:anim calcmode="lin" valueType="num">
                                      <p:cBhvr additive="base">
                                        <p:cTn id="94" dur="3000"/>
                                        <p:tgtEl>
                                          <p:spTgt spid="9"/>
                                        </p:tgtEl>
                                        <p:attrNameLst>
                                          <p:attrName>ppt_x</p:attrName>
                                        </p:attrNameLst>
                                      </p:cBhvr>
                                      <p:tavLst>
                                        <p:tav tm="0">
                                          <p:val>
                                            <p:strVal val="ppt_x"/>
                                          </p:val>
                                        </p:tav>
                                        <p:tav tm="100000">
                                          <p:val>
                                            <p:strVal val="1+ppt_w/2"/>
                                          </p:val>
                                        </p:tav>
                                      </p:tavLst>
                                    </p:anim>
                                    <p:anim calcmode="lin" valueType="num">
                                      <p:cBhvr additive="base">
                                        <p:cTn id="95" dur="3000"/>
                                        <p:tgtEl>
                                          <p:spTgt spid="9"/>
                                        </p:tgtEl>
                                        <p:attrNameLst>
                                          <p:attrName>ppt_y</p:attrName>
                                        </p:attrNameLst>
                                      </p:cBhvr>
                                      <p:tavLst>
                                        <p:tav tm="0">
                                          <p:val>
                                            <p:strVal val="ppt_y"/>
                                          </p:val>
                                        </p:tav>
                                        <p:tav tm="100000">
                                          <p:val>
                                            <p:strVal val="ppt_y"/>
                                          </p:val>
                                        </p:tav>
                                      </p:tavLst>
                                    </p:anim>
                                    <p:set>
                                      <p:cBhvr>
                                        <p:cTn id="96" dur="1" fill="hold">
                                          <p:stCondLst>
                                            <p:cond delay="2999"/>
                                          </p:stCondLst>
                                        </p:cTn>
                                        <p:tgtEl>
                                          <p:spTgt spid="9"/>
                                        </p:tgtEl>
                                        <p:attrNameLst>
                                          <p:attrName>style.visibility</p:attrName>
                                        </p:attrNameLst>
                                      </p:cBhvr>
                                      <p:to>
                                        <p:strVal val="hidden"/>
                                      </p:to>
                                    </p:set>
                                  </p:childTnLst>
                                </p:cTn>
                              </p:par>
                              <p:par>
                                <p:cTn id="97" presetID="2" presetClass="exit" presetSubtype="2" fill="hold" grpId="2" nodeType="withEffect">
                                  <p:stCondLst>
                                    <p:cond delay="0"/>
                                  </p:stCondLst>
                                  <p:childTnLst>
                                    <p:anim calcmode="lin" valueType="num">
                                      <p:cBhvr additive="base">
                                        <p:cTn id="98" dur="3000"/>
                                        <p:tgtEl>
                                          <p:spTgt spid="10"/>
                                        </p:tgtEl>
                                        <p:attrNameLst>
                                          <p:attrName>ppt_x</p:attrName>
                                        </p:attrNameLst>
                                      </p:cBhvr>
                                      <p:tavLst>
                                        <p:tav tm="0">
                                          <p:val>
                                            <p:strVal val="ppt_x"/>
                                          </p:val>
                                        </p:tav>
                                        <p:tav tm="100000">
                                          <p:val>
                                            <p:strVal val="1+ppt_w/2"/>
                                          </p:val>
                                        </p:tav>
                                      </p:tavLst>
                                    </p:anim>
                                    <p:anim calcmode="lin" valueType="num">
                                      <p:cBhvr additive="base">
                                        <p:cTn id="99" dur="3000"/>
                                        <p:tgtEl>
                                          <p:spTgt spid="10"/>
                                        </p:tgtEl>
                                        <p:attrNameLst>
                                          <p:attrName>ppt_y</p:attrName>
                                        </p:attrNameLst>
                                      </p:cBhvr>
                                      <p:tavLst>
                                        <p:tav tm="0">
                                          <p:val>
                                            <p:strVal val="ppt_y"/>
                                          </p:val>
                                        </p:tav>
                                        <p:tav tm="100000">
                                          <p:val>
                                            <p:strVal val="ppt_y"/>
                                          </p:val>
                                        </p:tav>
                                      </p:tavLst>
                                    </p:anim>
                                    <p:set>
                                      <p:cBhvr>
                                        <p:cTn id="100" dur="1" fill="hold">
                                          <p:stCondLst>
                                            <p:cond delay="2999"/>
                                          </p:stCondLst>
                                        </p:cTn>
                                        <p:tgtEl>
                                          <p:spTgt spid="10"/>
                                        </p:tgtEl>
                                        <p:attrNameLst>
                                          <p:attrName>style.visibility</p:attrName>
                                        </p:attrNameLst>
                                      </p:cBhvr>
                                      <p:to>
                                        <p:strVal val="hidden"/>
                                      </p:to>
                                    </p:set>
                                  </p:childTnLst>
                                </p:cTn>
                              </p:par>
                              <p:par>
                                <p:cTn id="101" presetID="2" presetClass="exit" presetSubtype="2" fill="hold" grpId="2" nodeType="withEffect">
                                  <p:stCondLst>
                                    <p:cond delay="0"/>
                                  </p:stCondLst>
                                  <p:childTnLst>
                                    <p:anim calcmode="lin" valueType="num">
                                      <p:cBhvr additive="base">
                                        <p:cTn id="102" dur="3000"/>
                                        <p:tgtEl>
                                          <p:spTgt spid="11"/>
                                        </p:tgtEl>
                                        <p:attrNameLst>
                                          <p:attrName>ppt_x</p:attrName>
                                        </p:attrNameLst>
                                      </p:cBhvr>
                                      <p:tavLst>
                                        <p:tav tm="0">
                                          <p:val>
                                            <p:strVal val="ppt_x"/>
                                          </p:val>
                                        </p:tav>
                                        <p:tav tm="100000">
                                          <p:val>
                                            <p:strVal val="1+ppt_w/2"/>
                                          </p:val>
                                        </p:tav>
                                      </p:tavLst>
                                    </p:anim>
                                    <p:anim calcmode="lin" valueType="num">
                                      <p:cBhvr additive="base">
                                        <p:cTn id="103" dur="3000"/>
                                        <p:tgtEl>
                                          <p:spTgt spid="11"/>
                                        </p:tgtEl>
                                        <p:attrNameLst>
                                          <p:attrName>ppt_y</p:attrName>
                                        </p:attrNameLst>
                                      </p:cBhvr>
                                      <p:tavLst>
                                        <p:tav tm="0">
                                          <p:val>
                                            <p:strVal val="ppt_y"/>
                                          </p:val>
                                        </p:tav>
                                        <p:tav tm="100000">
                                          <p:val>
                                            <p:strVal val="ppt_y"/>
                                          </p:val>
                                        </p:tav>
                                      </p:tavLst>
                                    </p:anim>
                                    <p:set>
                                      <p:cBhvr>
                                        <p:cTn id="104" dur="1" fill="hold">
                                          <p:stCondLst>
                                            <p:cond delay="2999"/>
                                          </p:stCondLst>
                                        </p:cTn>
                                        <p:tgtEl>
                                          <p:spTgt spid="11"/>
                                        </p:tgtEl>
                                        <p:attrNameLst>
                                          <p:attrName>style.visibility</p:attrName>
                                        </p:attrNameLst>
                                      </p:cBhvr>
                                      <p:to>
                                        <p:strVal val="hidden"/>
                                      </p:to>
                                    </p:set>
                                  </p:childTnLst>
                                </p:cTn>
                              </p:par>
                              <p:par>
                                <p:cTn id="105" presetID="2" presetClass="exit" presetSubtype="8" fill="hold" grpId="2" nodeType="withEffect">
                                  <p:stCondLst>
                                    <p:cond delay="0"/>
                                  </p:stCondLst>
                                  <p:childTnLst>
                                    <p:anim calcmode="lin" valueType="num">
                                      <p:cBhvr additive="base">
                                        <p:cTn id="106" dur="3000"/>
                                        <p:tgtEl>
                                          <p:spTgt spid="4"/>
                                        </p:tgtEl>
                                        <p:attrNameLst>
                                          <p:attrName>ppt_x</p:attrName>
                                        </p:attrNameLst>
                                      </p:cBhvr>
                                      <p:tavLst>
                                        <p:tav tm="0">
                                          <p:val>
                                            <p:strVal val="ppt_x"/>
                                          </p:val>
                                        </p:tav>
                                        <p:tav tm="100000">
                                          <p:val>
                                            <p:strVal val="0-ppt_w/2"/>
                                          </p:val>
                                        </p:tav>
                                      </p:tavLst>
                                    </p:anim>
                                    <p:anim calcmode="lin" valueType="num">
                                      <p:cBhvr additive="base">
                                        <p:cTn id="107" dur="3000"/>
                                        <p:tgtEl>
                                          <p:spTgt spid="4"/>
                                        </p:tgtEl>
                                        <p:attrNameLst>
                                          <p:attrName>ppt_y</p:attrName>
                                        </p:attrNameLst>
                                      </p:cBhvr>
                                      <p:tavLst>
                                        <p:tav tm="0">
                                          <p:val>
                                            <p:strVal val="ppt_y"/>
                                          </p:val>
                                        </p:tav>
                                        <p:tav tm="100000">
                                          <p:val>
                                            <p:strVal val="ppt_y"/>
                                          </p:val>
                                        </p:tav>
                                      </p:tavLst>
                                    </p:anim>
                                    <p:set>
                                      <p:cBhvr>
                                        <p:cTn id="108" dur="1" fill="hold">
                                          <p:stCondLst>
                                            <p:cond delay="2999"/>
                                          </p:stCondLst>
                                        </p:cTn>
                                        <p:tgtEl>
                                          <p:spTgt spid="4"/>
                                        </p:tgtEl>
                                        <p:attrNameLst>
                                          <p:attrName>style.visibility</p:attrName>
                                        </p:attrNameLst>
                                      </p:cBhvr>
                                      <p:to>
                                        <p:strVal val="hidden"/>
                                      </p:to>
                                    </p:set>
                                  </p:childTnLst>
                                </p:cTn>
                              </p:par>
                              <p:par>
                                <p:cTn id="109" presetID="2" presetClass="exit" presetSubtype="8" fill="hold" grpId="2" nodeType="withEffect">
                                  <p:stCondLst>
                                    <p:cond delay="0"/>
                                  </p:stCondLst>
                                  <p:childTnLst>
                                    <p:anim calcmode="lin" valueType="num">
                                      <p:cBhvr additive="base">
                                        <p:cTn id="110" dur="3000"/>
                                        <p:tgtEl>
                                          <p:spTgt spid="5"/>
                                        </p:tgtEl>
                                        <p:attrNameLst>
                                          <p:attrName>ppt_x</p:attrName>
                                        </p:attrNameLst>
                                      </p:cBhvr>
                                      <p:tavLst>
                                        <p:tav tm="0">
                                          <p:val>
                                            <p:strVal val="ppt_x"/>
                                          </p:val>
                                        </p:tav>
                                        <p:tav tm="100000">
                                          <p:val>
                                            <p:strVal val="0-ppt_w/2"/>
                                          </p:val>
                                        </p:tav>
                                      </p:tavLst>
                                    </p:anim>
                                    <p:anim calcmode="lin" valueType="num">
                                      <p:cBhvr additive="base">
                                        <p:cTn id="111" dur="3000"/>
                                        <p:tgtEl>
                                          <p:spTgt spid="5"/>
                                        </p:tgtEl>
                                        <p:attrNameLst>
                                          <p:attrName>ppt_y</p:attrName>
                                        </p:attrNameLst>
                                      </p:cBhvr>
                                      <p:tavLst>
                                        <p:tav tm="0">
                                          <p:val>
                                            <p:strVal val="ppt_y"/>
                                          </p:val>
                                        </p:tav>
                                        <p:tav tm="100000">
                                          <p:val>
                                            <p:strVal val="ppt_y"/>
                                          </p:val>
                                        </p:tav>
                                      </p:tavLst>
                                    </p:anim>
                                    <p:set>
                                      <p:cBhvr>
                                        <p:cTn id="112" dur="1" fill="hold">
                                          <p:stCondLst>
                                            <p:cond delay="2999"/>
                                          </p:stCondLst>
                                        </p:cTn>
                                        <p:tgtEl>
                                          <p:spTgt spid="5"/>
                                        </p:tgtEl>
                                        <p:attrNameLst>
                                          <p:attrName>style.visibility</p:attrName>
                                        </p:attrNameLst>
                                      </p:cBhvr>
                                      <p:to>
                                        <p:strVal val="hidden"/>
                                      </p:to>
                                    </p:set>
                                  </p:childTnLst>
                                </p:cTn>
                              </p:par>
                              <p:par>
                                <p:cTn id="113" presetID="2" presetClass="exit" presetSubtype="8" fill="hold" grpId="2" nodeType="withEffect">
                                  <p:stCondLst>
                                    <p:cond delay="0"/>
                                  </p:stCondLst>
                                  <p:childTnLst>
                                    <p:anim calcmode="lin" valueType="num">
                                      <p:cBhvr additive="base">
                                        <p:cTn id="114" dur="3000"/>
                                        <p:tgtEl>
                                          <p:spTgt spid="6"/>
                                        </p:tgtEl>
                                        <p:attrNameLst>
                                          <p:attrName>ppt_x</p:attrName>
                                        </p:attrNameLst>
                                      </p:cBhvr>
                                      <p:tavLst>
                                        <p:tav tm="0">
                                          <p:val>
                                            <p:strVal val="ppt_x"/>
                                          </p:val>
                                        </p:tav>
                                        <p:tav tm="100000">
                                          <p:val>
                                            <p:strVal val="0-ppt_w/2"/>
                                          </p:val>
                                        </p:tav>
                                      </p:tavLst>
                                    </p:anim>
                                    <p:anim calcmode="lin" valueType="num">
                                      <p:cBhvr additive="base">
                                        <p:cTn id="115" dur="3000"/>
                                        <p:tgtEl>
                                          <p:spTgt spid="6"/>
                                        </p:tgtEl>
                                        <p:attrNameLst>
                                          <p:attrName>ppt_y</p:attrName>
                                        </p:attrNameLst>
                                      </p:cBhvr>
                                      <p:tavLst>
                                        <p:tav tm="0">
                                          <p:val>
                                            <p:strVal val="ppt_y"/>
                                          </p:val>
                                        </p:tav>
                                        <p:tav tm="100000">
                                          <p:val>
                                            <p:strVal val="ppt_y"/>
                                          </p:val>
                                        </p:tav>
                                      </p:tavLst>
                                    </p:anim>
                                    <p:set>
                                      <p:cBhvr>
                                        <p:cTn id="116" dur="1" fill="hold">
                                          <p:stCondLst>
                                            <p:cond delay="2999"/>
                                          </p:stCondLst>
                                        </p:cTn>
                                        <p:tgtEl>
                                          <p:spTgt spid="6"/>
                                        </p:tgtEl>
                                        <p:attrNameLst>
                                          <p:attrName>style.visibility</p:attrName>
                                        </p:attrNameLst>
                                      </p:cBhvr>
                                      <p:to>
                                        <p:strVal val="hidden"/>
                                      </p:to>
                                    </p:set>
                                  </p:childTnLst>
                                </p:cTn>
                              </p:par>
                              <p:par>
                                <p:cTn id="117" presetID="2" presetClass="exit" presetSubtype="8" fill="hold" grpId="2" nodeType="withEffect">
                                  <p:stCondLst>
                                    <p:cond delay="0"/>
                                  </p:stCondLst>
                                  <p:childTnLst>
                                    <p:anim calcmode="lin" valueType="num">
                                      <p:cBhvr additive="base">
                                        <p:cTn id="118" dur="3000"/>
                                        <p:tgtEl>
                                          <p:spTgt spid="12"/>
                                        </p:tgtEl>
                                        <p:attrNameLst>
                                          <p:attrName>ppt_x</p:attrName>
                                        </p:attrNameLst>
                                      </p:cBhvr>
                                      <p:tavLst>
                                        <p:tav tm="0">
                                          <p:val>
                                            <p:strVal val="ppt_x"/>
                                          </p:val>
                                        </p:tav>
                                        <p:tav tm="100000">
                                          <p:val>
                                            <p:strVal val="0-ppt_w/2"/>
                                          </p:val>
                                        </p:tav>
                                      </p:tavLst>
                                    </p:anim>
                                    <p:anim calcmode="lin" valueType="num">
                                      <p:cBhvr additive="base">
                                        <p:cTn id="119" dur="3000"/>
                                        <p:tgtEl>
                                          <p:spTgt spid="12"/>
                                        </p:tgtEl>
                                        <p:attrNameLst>
                                          <p:attrName>ppt_y</p:attrName>
                                        </p:attrNameLst>
                                      </p:cBhvr>
                                      <p:tavLst>
                                        <p:tav tm="0">
                                          <p:val>
                                            <p:strVal val="ppt_y"/>
                                          </p:val>
                                        </p:tav>
                                        <p:tav tm="100000">
                                          <p:val>
                                            <p:strVal val="ppt_y"/>
                                          </p:val>
                                        </p:tav>
                                      </p:tavLst>
                                    </p:anim>
                                    <p:set>
                                      <p:cBhvr>
                                        <p:cTn id="120" dur="1" fill="hold">
                                          <p:stCondLst>
                                            <p:cond delay="2999"/>
                                          </p:stCondLst>
                                        </p:cTn>
                                        <p:tgtEl>
                                          <p:spTgt spid="12"/>
                                        </p:tgtEl>
                                        <p:attrNameLst>
                                          <p:attrName>style.visibility</p:attrName>
                                        </p:attrNameLst>
                                      </p:cBhvr>
                                      <p:to>
                                        <p:strVal val="hidden"/>
                                      </p:to>
                                    </p:set>
                                  </p:childTnLst>
                                </p:cTn>
                              </p:par>
                              <p:par>
                                <p:cTn id="121" presetID="2" presetClass="exit" presetSubtype="8" fill="hold" grpId="2" nodeType="withEffect">
                                  <p:stCondLst>
                                    <p:cond delay="0"/>
                                  </p:stCondLst>
                                  <p:childTnLst>
                                    <p:anim calcmode="lin" valueType="num">
                                      <p:cBhvr additive="base">
                                        <p:cTn id="122" dur="3000"/>
                                        <p:tgtEl>
                                          <p:spTgt spid="13"/>
                                        </p:tgtEl>
                                        <p:attrNameLst>
                                          <p:attrName>ppt_x</p:attrName>
                                        </p:attrNameLst>
                                      </p:cBhvr>
                                      <p:tavLst>
                                        <p:tav tm="0">
                                          <p:val>
                                            <p:strVal val="ppt_x"/>
                                          </p:val>
                                        </p:tav>
                                        <p:tav tm="100000">
                                          <p:val>
                                            <p:strVal val="0-ppt_w/2"/>
                                          </p:val>
                                        </p:tav>
                                      </p:tavLst>
                                    </p:anim>
                                    <p:anim calcmode="lin" valueType="num">
                                      <p:cBhvr additive="base">
                                        <p:cTn id="123" dur="3000"/>
                                        <p:tgtEl>
                                          <p:spTgt spid="13"/>
                                        </p:tgtEl>
                                        <p:attrNameLst>
                                          <p:attrName>ppt_y</p:attrName>
                                        </p:attrNameLst>
                                      </p:cBhvr>
                                      <p:tavLst>
                                        <p:tav tm="0">
                                          <p:val>
                                            <p:strVal val="ppt_y"/>
                                          </p:val>
                                        </p:tav>
                                        <p:tav tm="100000">
                                          <p:val>
                                            <p:strVal val="ppt_y"/>
                                          </p:val>
                                        </p:tav>
                                      </p:tavLst>
                                    </p:anim>
                                    <p:set>
                                      <p:cBhvr>
                                        <p:cTn id="124" dur="1" fill="hold">
                                          <p:stCondLst>
                                            <p:cond delay="2999"/>
                                          </p:stCondLst>
                                        </p:cTn>
                                        <p:tgtEl>
                                          <p:spTgt spid="13"/>
                                        </p:tgtEl>
                                        <p:attrNameLst>
                                          <p:attrName>style.visibility</p:attrName>
                                        </p:attrNameLst>
                                      </p:cBhvr>
                                      <p:to>
                                        <p:strVal val="hidden"/>
                                      </p:to>
                                    </p:set>
                                  </p:childTnLst>
                                </p:cTn>
                              </p:par>
                              <p:par>
                                <p:cTn id="125" presetID="2" presetClass="exit" presetSubtype="8" fill="hold" grpId="2" nodeType="withEffect">
                                  <p:stCondLst>
                                    <p:cond delay="0"/>
                                  </p:stCondLst>
                                  <p:childTnLst>
                                    <p:anim calcmode="lin" valueType="num">
                                      <p:cBhvr additive="base">
                                        <p:cTn id="126" dur="3000"/>
                                        <p:tgtEl>
                                          <p:spTgt spid="14"/>
                                        </p:tgtEl>
                                        <p:attrNameLst>
                                          <p:attrName>ppt_x</p:attrName>
                                        </p:attrNameLst>
                                      </p:cBhvr>
                                      <p:tavLst>
                                        <p:tav tm="0">
                                          <p:val>
                                            <p:strVal val="ppt_x"/>
                                          </p:val>
                                        </p:tav>
                                        <p:tav tm="100000">
                                          <p:val>
                                            <p:strVal val="0-ppt_w/2"/>
                                          </p:val>
                                        </p:tav>
                                      </p:tavLst>
                                    </p:anim>
                                    <p:anim calcmode="lin" valueType="num">
                                      <p:cBhvr additive="base">
                                        <p:cTn id="127" dur="3000"/>
                                        <p:tgtEl>
                                          <p:spTgt spid="14"/>
                                        </p:tgtEl>
                                        <p:attrNameLst>
                                          <p:attrName>ppt_y</p:attrName>
                                        </p:attrNameLst>
                                      </p:cBhvr>
                                      <p:tavLst>
                                        <p:tav tm="0">
                                          <p:val>
                                            <p:strVal val="ppt_y"/>
                                          </p:val>
                                        </p:tav>
                                        <p:tav tm="100000">
                                          <p:val>
                                            <p:strVal val="ppt_y"/>
                                          </p:val>
                                        </p:tav>
                                      </p:tavLst>
                                    </p:anim>
                                    <p:set>
                                      <p:cBhvr>
                                        <p:cTn id="128" dur="1" fill="hold">
                                          <p:stCondLst>
                                            <p:cond delay="2999"/>
                                          </p:stCondLst>
                                        </p:cTn>
                                        <p:tgtEl>
                                          <p:spTgt spid="14"/>
                                        </p:tgtEl>
                                        <p:attrNameLst>
                                          <p:attrName>style.visibility</p:attrName>
                                        </p:attrNameLst>
                                      </p:cBhvr>
                                      <p:to>
                                        <p:strVal val="hidden"/>
                                      </p:to>
                                    </p:set>
                                  </p:childTnLst>
                                </p:cTn>
                              </p:par>
                              <p:par>
                                <p:cTn id="129" presetID="19" presetClass="exit" presetSubtype="10" fill="hold" grpId="3" nodeType="withEffect">
                                  <p:stCondLst>
                                    <p:cond delay="0"/>
                                  </p:stCondLst>
                                  <p:childTnLst>
                                    <p:anim calcmode="lin" valueType="num">
                                      <p:cBhvr>
                                        <p:cTn id="130" dur="3000"/>
                                        <p:tgtEl>
                                          <p:spTgt spid="3"/>
                                        </p:tgtEl>
                                        <p:attrNameLst>
                                          <p:attrName>ppt_h</p:attrName>
                                        </p:attrNameLst>
                                      </p:cBhvr>
                                      <p:tavLst>
                                        <p:tav tm="0">
                                          <p:val>
                                            <p:strVal val="ppt_h"/>
                                          </p:val>
                                        </p:tav>
                                        <p:tav tm="100000">
                                          <p:val>
                                            <p:strVal val="ppt_h"/>
                                          </p:val>
                                        </p:tav>
                                      </p:tavLst>
                                    </p:anim>
                                    <p:anim calcmode="lin" valueType="num">
                                      <p:cBhvr>
                                        <p:cTn id="131" dur="3000"/>
                                        <p:tgtEl>
                                          <p:spTgt spid="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32" dur="1" fill="hold">
                                          <p:stCondLst>
                                            <p:cond delay="2999"/>
                                          </p:stCondLst>
                                        </p:cTn>
                                        <p:tgtEl>
                                          <p:spTgt spid="3"/>
                                        </p:tgtEl>
                                        <p:attrNameLst>
                                          <p:attrName>style.visibility</p:attrName>
                                        </p:attrNameLst>
                                      </p:cBhvr>
                                      <p:to>
                                        <p:strVal val="hidden"/>
                                      </p:to>
                                    </p:set>
                                  </p:childTnLst>
                                </p:cTn>
                              </p:par>
                              <p:par>
                                <p:cTn id="133" presetID="19" presetClass="exit" presetSubtype="5" fill="hold" grpId="3" nodeType="withEffect">
                                  <p:stCondLst>
                                    <p:cond delay="0"/>
                                  </p:stCondLst>
                                  <p:childTnLst>
                                    <p:anim calcmode="lin" valueType="num">
                                      <p:cBhvr>
                                        <p:cTn id="134" dur="3000"/>
                                        <p:tgtEl>
                                          <p:spTgt spid="4"/>
                                        </p:tgtEl>
                                        <p:attrNameLst>
                                          <p:attrName>ppt_w</p:attrName>
                                        </p:attrNameLst>
                                      </p:cBhvr>
                                      <p:tavLst>
                                        <p:tav tm="0">
                                          <p:val>
                                            <p:strVal val="ppt_w"/>
                                          </p:val>
                                        </p:tav>
                                        <p:tav tm="100000">
                                          <p:val>
                                            <p:strVal val="ppt_w"/>
                                          </p:val>
                                        </p:tav>
                                      </p:tavLst>
                                    </p:anim>
                                    <p:anim calcmode="lin" valueType="num">
                                      <p:cBhvr>
                                        <p:cTn id="135" dur="3000"/>
                                        <p:tgtEl>
                                          <p:spTgt spid="4"/>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36" dur="1" fill="hold">
                                          <p:stCondLst>
                                            <p:cond delay="2999"/>
                                          </p:stCondLst>
                                        </p:cTn>
                                        <p:tgtEl>
                                          <p:spTgt spid="4"/>
                                        </p:tgtEl>
                                        <p:attrNameLst>
                                          <p:attrName>style.visibility</p:attrName>
                                        </p:attrNameLst>
                                      </p:cBhvr>
                                      <p:to>
                                        <p:strVal val="hidden"/>
                                      </p:to>
                                    </p:set>
                                  </p:childTnLst>
                                </p:cTn>
                              </p:par>
                              <p:par>
                                <p:cTn id="137" presetID="19" presetClass="exit" presetSubtype="10" fill="hold" grpId="3" nodeType="withEffect">
                                  <p:stCondLst>
                                    <p:cond delay="0"/>
                                  </p:stCondLst>
                                  <p:childTnLst>
                                    <p:anim calcmode="lin" valueType="num">
                                      <p:cBhvr>
                                        <p:cTn id="138" dur="3000"/>
                                        <p:tgtEl>
                                          <p:spTgt spid="5"/>
                                        </p:tgtEl>
                                        <p:attrNameLst>
                                          <p:attrName>ppt_h</p:attrName>
                                        </p:attrNameLst>
                                      </p:cBhvr>
                                      <p:tavLst>
                                        <p:tav tm="0">
                                          <p:val>
                                            <p:strVal val="ppt_h"/>
                                          </p:val>
                                        </p:tav>
                                        <p:tav tm="100000">
                                          <p:val>
                                            <p:strVal val="ppt_h"/>
                                          </p:val>
                                        </p:tav>
                                      </p:tavLst>
                                    </p:anim>
                                    <p:anim calcmode="lin" valueType="num">
                                      <p:cBhvr>
                                        <p:cTn id="139" dur="3000"/>
                                        <p:tgtEl>
                                          <p:spTgt spid="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40" dur="1" fill="hold">
                                          <p:stCondLst>
                                            <p:cond delay="2999"/>
                                          </p:stCondLst>
                                        </p:cTn>
                                        <p:tgtEl>
                                          <p:spTgt spid="5"/>
                                        </p:tgtEl>
                                        <p:attrNameLst>
                                          <p:attrName>style.visibility</p:attrName>
                                        </p:attrNameLst>
                                      </p:cBhvr>
                                      <p:to>
                                        <p:strVal val="hidden"/>
                                      </p:to>
                                    </p:set>
                                  </p:childTnLst>
                                </p:cTn>
                              </p:par>
                              <p:par>
                                <p:cTn id="141" presetID="19" presetClass="exit" presetSubtype="5" fill="hold" grpId="3" nodeType="withEffect">
                                  <p:stCondLst>
                                    <p:cond delay="0"/>
                                  </p:stCondLst>
                                  <p:childTnLst>
                                    <p:anim calcmode="lin" valueType="num">
                                      <p:cBhvr>
                                        <p:cTn id="142" dur="3000"/>
                                        <p:tgtEl>
                                          <p:spTgt spid="6"/>
                                        </p:tgtEl>
                                        <p:attrNameLst>
                                          <p:attrName>ppt_w</p:attrName>
                                        </p:attrNameLst>
                                      </p:cBhvr>
                                      <p:tavLst>
                                        <p:tav tm="0">
                                          <p:val>
                                            <p:strVal val="ppt_w"/>
                                          </p:val>
                                        </p:tav>
                                        <p:tav tm="100000">
                                          <p:val>
                                            <p:strVal val="ppt_w"/>
                                          </p:val>
                                        </p:tav>
                                      </p:tavLst>
                                    </p:anim>
                                    <p:anim calcmode="lin" valueType="num">
                                      <p:cBhvr>
                                        <p:cTn id="143" dur="3000"/>
                                        <p:tgtEl>
                                          <p:spTgt spid="6"/>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44" dur="1" fill="hold">
                                          <p:stCondLst>
                                            <p:cond delay="2999"/>
                                          </p:stCondLst>
                                        </p:cTn>
                                        <p:tgtEl>
                                          <p:spTgt spid="6"/>
                                        </p:tgtEl>
                                        <p:attrNameLst>
                                          <p:attrName>style.visibility</p:attrName>
                                        </p:attrNameLst>
                                      </p:cBhvr>
                                      <p:to>
                                        <p:strVal val="hidden"/>
                                      </p:to>
                                    </p:set>
                                  </p:childTnLst>
                                </p:cTn>
                              </p:par>
                              <p:par>
                                <p:cTn id="145" presetID="19" presetClass="exit" presetSubtype="10" fill="hold" grpId="3" nodeType="withEffect">
                                  <p:stCondLst>
                                    <p:cond delay="0"/>
                                  </p:stCondLst>
                                  <p:childTnLst>
                                    <p:anim calcmode="lin" valueType="num">
                                      <p:cBhvr>
                                        <p:cTn id="146" dur="3000"/>
                                        <p:tgtEl>
                                          <p:spTgt spid="7"/>
                                        </p:tgtEl>
                                        <p:attrNameLst>
                                          <p:attrName>ppt_h</p:attrName>
                                        </p:attrNameLst>
                                      </p:cBhvr>
                                      <p:tavLst>
                                        <p:tav tm="0">
                                          <p:val>
                                            <p:strVal val="ppt_h"/>
                                          </p:val>
                                        </p:tav>
                                        <p:tav tm="100000">
                                          <p:val>
                                            <p:strVal val="ppt_h"/>
                                          </p:val>
                                        </p:tav>
                                      </p:tavLst>
                                    </p:anim>
                                    <p:anim calcmode="lin" valueType="num">
                                      <p:cBhvr>
                                        <p:cTn id="147" dur="3000"/>
                                        <p:tgtEl>
                                          <p:spTgt spid="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48" dur="1" fill="hold">
                                          <p:stCondLst>
                                            <p:cond delay="2999"/>
                                          </p:stCondLst>
                                        </p:cTn>
                                        <p:tgtEl>
                                          <p:spTgt spid="7"/>
                                        </p:tgtEl>
                                        <p:attrNameLst>
                                          <p:attrName>style.visibility</p:attrName>
                                        </p:attrNameLst>
                                      </p:cBhvr>
                                      <p:to>
                                        <p:strVal val="hidden"/>
                                      </p:to>
                                    </p:set>
                                  </p:childTnLst>
                                </p:cTn>
                              </p:par>
                              <p:par>
                                <p:cTn id="149" presetID="19" presetClass="exit" presetSubtype="5" fill="hold" grpId="3" nodeType="withEffect">
                                  <p:stCondLst>
                                    <p:cond delay="0"/>
                                  </p:stCondLst>
                                  <p:childTnLst>
                                    <p:anim calcmode="lin" valueType="num">
                                      <p:cBhvr>
                                        <p:cTn id="150" dur="3000"/>
                                        <p:tgtEl>
                                          <p:spTgt spid="8"/>
                                        </p:tgtEl>
                                        <p:attrNameLst>
                                          <p:attrName>ppt_w</p:attrName>
                                        </p:attrNameLst>
                                      </p:cBhvr>
                                      <p:tavLst>
                                        <p:tav tm="0">
                                          <p:val>
                                            <p:strVal val="ppt_w"/>
                                          </p:val>
                                        </p:tav>
                                        <p:tav tm="100000">
                                          <p:val>
                                            <p:strVal val="ppt_w"/>
                                          </p:val>
                                        </p:tav>
                                      </p:tavLst>
                                    </p:anim>
                                    <p:anim calcmode="lin" valueType="num">
                                      <p:cBhvr>
                                        <p:cTn id="151" dur="3000"/>
                                        <p:tgtEl>
                                          <p:spTgt spid="8"/>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52" dur="1" fill="hold">
                                          <p:stCondLst>
                                            <p:cond delay="2999"/>
                                          </p:stCondLst>
                                        </p:cTn>
                                        <p:tgtEl>
                                          <p:spTgt spid="8"/>
                                        </p:tgtEl>
                                        <p:attrNameLst>
                                          <p:attrName>style.visibility</p:attrName>
                                        </p:attrNameLst>
                                      </p:cBhvr>
                                      <p:to>
                                        <p:strVal val="hidden"/>
                                      </p:to>
                                    </p:set>
                                  </p:childTnLst>
                                </p:cTn>
                              </p:par>
                              <p:par>
                                <p:cTn id="153" presetID="19" presetClass="exit" presetSubtype="10" fill="hold" grpId="3" nodeType="withEffect">
                                  <p:stCondLst>
                                    <p:cond delay="0"/>
                                  </p:stCondLst>
                                  <p:childTnLst>
                                    <p:anim calcmode="lin" valueType="num">
                                      <p:cBhvr>
                                        <p:cTn id="154" dur="3000"/>
                                        <p:tgtEl>
                                          <p:spTgt spid="9"/>
                                        </p:tgtEl>
                                        <p:attrNameLst>
                                          <p:attrName>ppt_h</p:attrName>
                                        </p:attrNameLst>
                                      </p:cBhvr>
                                      <p:tavLst>
                                        <p:tav tm="0">
                                          <p:val>
                                            <p:strVal val="ppt_h"/>
                                          </p:val>
                                        </p:tav>
                                        <p:tav tm="100000">
                                          <p:val>
                                            <p:strVal val="ppt_h"/>
                                          </p:val>
                                        </p:tav>
                                      </p:tavLst>
                                    </p:anim>
                                    <p:anim calcmode="lin" valueType="num">
                                      <p:cBhvr>
                                        <p:cTn id="155" dur="3000"/>
                                        <p:tgtEl>
                                          <p:spTgt spid="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56" dur="1" fill="hold">
                                          <p:stCondLst>
                                            <p:cond delay="2999"/>
                                          </p:stCondLst>
                                        </p:cTn>
                                        <p:tgtEl>
                                          <p:spTgt spid="9"/>
                                        </p:tgtEl>
                                        <p:attrNameLst>
                                          <p:attrName>style.visibility</p:attrName>
                                        </p:attrNameLst>
                                      </p:cBhvr>
                                      <p:to>
                                        <p:strVal val="hidden"/>
                                      </p:to>
                                    </p:set>
                                  </p:childTnLst>
                                </p:cTn>
                              </p:par>
                              <p:par>
                                <p:cTn id="157" presetID="19" presetClass="exit" presetSubtype="5" fill="hold" grpId="3" nodeType="withEffect">
                                  <p:stCondLst>
                                    <p:cond delay="0"/>
                                  </p:stCondLst>
                                  <p:childTnLst>
                                    <p:anim calcmode="lin" valueType="num">
                                      <p:cBhvr>
                                        <p:cTn id="158" dur="3000"/>
                                        <p:tgtEl>
                                          <p:spTgt spid="10"/>
                                        </p:tgtEl>
                                        <p:attrNameLst>
                                          <p:attrName>ppt_w</p:attrName>
                                        </p:attrNameLst>
                                      </p:cBhvr>
                                      <p:tavLst>
                                        <p:tav tm="0">
                                          <p:val>
                                            <p:strVal val="ppt_w"/>
                                          </p:val>
                                        </p:tav>
                                        <p:tav tm="100000">
                                          <p:val>
                                            <p:strVal val="ppt_w"/>
                                          </p:val>
                                        </p:tav>
                                      </p:tavLst>
                                    </p:anim>
                                    <p:anim calcmode="lin" valueType="num">
                                      <p:cBhvr>
                                        <p:cTn id="159" dur="3000"/>
                                        <p:tgtEl>
                                          <p:spTgt spid="10"/>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60" dur="1" fill="hold">
                                          <p:stCondLst>
                                            <p:cond delay="2999"/>
                                          </p:stCondLst>
                                        </p:cTn>
                                        <p:tgtEl>
                                          <p:spTgt spid="10"/>
                                        </p:tgtEl>
                                        <p:attrNameLst>
                                          <p:attrName>style.visibility</p:attrName>
                                        </p:attrNameLst>
                                      </p:cBhvr>
                                      <p:to>
                                        <p:strVal val="hidden"/>
                                      </p:to>
                                    </p:set>
                                  </p:childTnLst>
                                </p:cTn>
                              </p:par>
                              <p:par>
                                <p:cTn id="161" presetID="19" presetClass="exit" presetSubtype="10" fill="hold" grpId="3" nodeType="withEffect">
                                  <p:stCondLst>
                                    <p:cond delay="0"/>
                                  </p:stCondLst>
                                  <p:childTnLst>
                                    <p:anim calcmode="lin" valueType="num">
                                      <p:cBhvr>
                                        <p:cTn id="162" dur="3000"/>
                                        <p:tgtEl>
                                          <p:spTgt spid="11"/>
                                        </p:tgtEl>
                                        <p:attrNameLst>
                                          <p:attrName>ppt_h</p:attrName>
                                        </p:attrNameLst>
                                      </p:cBhvr>
                                      <p:tavLst>
                                        <p:tav tm="0">
                                          <p:val>
                                            <p:strVal val="ppt_h"/>
                                          </p:val>
                                        </p:tav>
                                        <p:tav tm="100000">
                                          <p:val>
                                            <p:strVal val="ppt_h"/>
                                          </p:val>
                                        </p:tav>
                                      </p:tavLst>
                                    </p:anim>
                                    <p:anim calcmode="lin" valueType="num">
                                      <p:cBhvr>
                                        <p:cTn id="163" dur="3000"/>
                                        <p:tgtEl>
                                          <p:spTgt spid="1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64" dur="1" fill="hold">
                                          <p:stCondLst>
                                            <p:cond delay="2999"/>
                                          </p:stCondLst>
                                        </p:cTn>
                                        <p:tgtEl>
                                          <p:spTgt spid="11"/>
                                        </p:tgtEl>
                                        <p:attrNameLst>
                                          <p:attrName>style.visibility</p:attrName>
                                        </p:attrNameLst>
                                      </p:cBhvr>
                                      <p:to>
                                        <p:strVal val="hidden"/>
                                      </p:to>
                                    </p:set>
                                  </p:childTnLst>
                                </p:cTn>
                              </p:par>
                              <p:par>
                                <p:cTn id="165" presetID="19" presetClass="exit" presetSubtype="10" fill="hold" grpId="3" nodeType="withEffect">
                                  <p:stCondLst>
                                    <p:cond delay="0"/>
                                  </p:stCondLst>
                                  <p:childTnLst>
                                    <p:anim calcmode="lin" valueType="num">
                                      <p:cBhvr>
                                        <p:cTn id="166" dur="3000"/>
                                        <p:tgtEl>
                                          <p:spTgt spid="12"/>
                                        </p:tgtEl>
                                        <p:attrNameLst>
                                          <p:attrName>ppt_h</p:attrName>
                                        </p:attrNameLst>
                                      </p:cBhvr>
                                      <p:tavLst>
                                        <p:tav tm="0">
                                          <p:val>
                                            <p:strVal val="ppt_h"/>
                                          </p:val>
                                        </p:tav>
                                        <p:tav tm="100000">
                                          <p:val>
                                            <p:strVal val="ppt_h"/>
                                          </p:val>
                                        </p:tav>
                                      </p:tavLst>
                                    </p:anim>
                                    <p:anim calcmode="lin" valueType="num">
                                      <p:cBhvr>
                                        <p:cTn id="167" dur="3000"/>
                                        <p:tgtEl>
                                          <p:spTgt spid="1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68" dur="1" fill="hold">
                                          <p:stCondLst>
                                            <p:cond delay="2999"/>
                                          </p:stCondLst>
                                        </p:cTn>
                                        <p:tgtEl>
                                          <p:spTgt spid="12"/>
                                        </p:tgtEl>
                                        <p:attrNameLst>
                                          <p:attrName>style.visibility</p:attrName>
                                        </p:attrNameLst>
                                      </p:cBhvr>
                                      <p:to>
                                        <p:strVal val="hidden"/>
                                      </p:to>
                                    </p:set>
                                  </p:childTnLst>
                                </p:cTn>
                              </p:par>
                              <p:par>
                                <p:cTn id="169" presetID="19" presetClass="exit" presetSubtype="5" fill="hold" grpId="3" nodeType="withEffect">
                                  <p:stCondLst>
                                    <p:cond delay="0"/>
                                  </p:stCondLst>
                                  <p:childTnLst>
                                    <p:anim calcmode="lin" valueType="num">
                                      <p:cBhvr>
                                        <p:cTn id="170" dur="3000"/>
                                        <p:tgtEl>
                                          <p:spTgt spid="13"/>
                                        </p:tgtEl>
                                        <p:attrNameLst>
                                          <p:attrName>ppt_w</p:attrName>
                                        </p:attrNameLst>
                                      </p:cBhvr>
                                      <p:tavLst>
                                        <p:tav tm="0">
                                          <p:val>
                                            <p:strVal val="ppt_w"/>
                                          </p:val>
                                        </p:tav>
                                        <p:tav tm="100000">
                                          <p:val>
                                            <p:strVal val="ppt_w"/>
                                          </p:val>
                                        </p:tav>
                                      </p:tavLst>
                                    </p:anim>
                                    <p:anim calcmode="lin" valueType="num">
                                      <p:cBhvr>
                                        <p:cTn id="171" dur="3000"/>
                                        <p:tgtEl>
                                          <p:spTgt spid="13"/>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72" dur="1" fill="hold">
                                          <p:stCondLst>
                                            <p:cond delay="2999"/>
                                          </p:stCondLst>
                                        </p:cTn>
                                        <p:tgtEl>
                                          <p:spTgt spid="13"/>
                                        </p:tgtEl>
                                        <p:attrNameLst>
                                          <p:attrName>style.visibility</p:attrName>
                                        </p:attrNameLst>
                                      </p:cBhvr>
                                      <p:to>
                                        <p:strVal val="hidden"/>
                                      </p:to>
                                    </p:set>
                                  </p:childTnLst>
                                </p:cTn>
                              </p:par>
                              <p:par>
                                <p:cTn id="173" presetID="19" presetClass="exit" presetSubtype="10" fill="hold" grpId="3" nodeType="withEffect">
                                  <p:stCondLst>
                                    <p:cond delay="0"/>
                                  </p:stCondLst>
                                  <p:childTnLst>
                                    <p:anim calcmode="lin" valueType="num">
                                      <p:cBhvr>
                                        <p:cTn id="174" dur="3000"/>
                                        <p:tgtEl>
                                          <p:spTgt spid="14"/>
                                        </p:tgtEl>
                                        <p:attrNameLst>
                                          <p:attrName>ppt_h</p:attrName>
                                        </p:attrNameLst>
                                      </p:cBhvr>
                                      <p:tavLst>
                                        <p:tav tm="0">
                                          <p:val>
                                            <p:strVal val="ppt_h"/>
                                          </p:val>
                                        </p:tav>
                                        <p:tav tm="100000">
                                          <p:val>
                                            <p:strVal val="ppt_h"/>
                                          </p:val>
                                        </p:tav>
                                      </p:tavLst>
                                    </p:anim>
                                    <p:anim calcmode="lin" valueType="num">
                                      <p:cBhvr>
                                        <p:cTn id="175" dur="3000"/>
                                        <p:tgtEl>
                                          <p:spTgt spid="1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76" dur="1" fill="hold">
                                          <p:stCondLst>
                                            <p:cond delay="2999"/>
                                          </p:stCondLst>
                                        </p:cTn>
                                        <p:tgtEl>
                                          <p:spTgt spid="14"/>
                                        </p:tgtEl>
                                        <p:attrNameLst>
                                          <p:attrName>style.visibility</p:attrName>
                                        </p:attrNameLst>
                                      </p:cBhvr>
                                      <p:to>
                                        <p:strVal val="hidden"/>
                                      </p:to>
                                    </p:set>
                                  </p:childTnLst>
                                </p:cTn>
                              </p:par>
                              <p:par>
                                <p:cTn id="177" presetID="23" presetClass="entr" presetSubtype="288" fill="hold" nodeType="withEffect">
                                  <p:stCondLst>
                                    <p:cond delay="0"/>
                                  </p:stCondLst>
                                  <p:childTnLst>
                                    <p:set>
                                      <p:cBhvr>
                                        <p:cTn id="178" dur="1" fill="hold">
                                          <p:stCondLst>
                                            <p:cond delay="0"/>
                                          </p:stCondLst>
                                        </p:cTn>
                                        <p:tgtEl>
                                          <p:spTgt spid="2"/>
                                        </p:tgtEl>
                                        <p:attrNameLst>
                                          <p:attrName>style.visibility</p:attrName>
                                        </p:attrNameLst>
                                      </p:cBhvr>
                                      <p:to>
                                        <p:strVal val="visible"/>
                                      </p:to>
                                    </p:set>
                                    <p:anim calcmode="lin" valueType="num">
                                      <p:cBhvr>
                                        <p:cTn id="179" dur="3000" fill="hold"/>
                                        <p:tgtEl>
                                          <p:spTgt spid="2"/>
                                        </p:tgtEl>
                                        <p:attrNameLst>
                                          <p:attrName>ppt_w</p:attrName>
                                        </p:attrNameLst>
                                      </p:cBhvr>
                                      <p:tavLst>
                                        <p:tav tm="0">
                                          <p:val>
                                            <p:strVal val="4/3*#ppt_w"/>
                                          </p:val>
                                        </p:tav>
                                        <p:tav tm="100000">
                                          <p:val>
                                            <p:strVal val="#ppt_w"/>
                                          </p:val>
                                        </p:tav>
                                      </p:tavLst>
                                    </p:anim>
                                    <p:anim calcmode="lin" valueType="num">
                                      <p:cBhvr>
                                        <p:cTn id="180" dur="3000" fill="hold"/>
                                        <p:tgtEl>
                                          <p:spTgt spid="2"/>
                                        </p:tgtEl>
                                        <p:attrNameLst>
                                          <p:attrName>ppt_h</p:attrName>
                                        </p:attrNameLst>
                                      </p:cBhvr>
                                      <p:tavLst>
                                        <p:tav tm="0">
                                          <p:val>
                                            <p:strVal val="4/3*#ppt_h"/>
                                          </p:val>
                                        </p:tav>
                                        <p:tav tm="100000">
                                          <p:val>
                                            <p:strVal val="#ppt_h"/>
                                          </p:val>
                                        </p:tav>
                                      </p:tavLst>
                                    </p:anim>
                                  </p:childTnLst>
                                </p:cTn>
                              </p:par>
                              <p:par>
                                <p:cTn id="181" presetID="16" presetClass="entr" presetSubtype="37" fill="hold" nodeType="withEffect">
                                  <p:stCondLst>
                                    <p:cond delay="0"/>
                                  </p:stCondLst>
                                  <p:childTnLst>
                                    <p:set>
                                      <p:cBhvr>
                                        <p:cTn id="182" dur="1" fill="hold">
                                          <p:stCondLst>
                                            <p:cond delay="0"/>
                                          </p:stCondLst>
                                        </p:cTn>
                                        <p:tgtEl>
                                          <p:spTgt spid="2"/>
                                        </p:tgtEl>
                                        <p:attrNameLst>
                                          <p:attrName>style.visibility</p:attrName>
                                        </p:attrNameLst>
                                      </p:cBhvr>
                                      <p:to>
                                        <p:strVal val="visible"/>
                                      </p:to>
                                    </p:set>
                                    <p:animEffect transition="in" filter="barn(outVertical)">
                                      <p:cBhvr>
                                        <p:cTn id="183" dur="30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P spid="3" grpId="2" animBg="1"/>
      <p:bldP spid="3" grpId="3" animBg="1"/>
      <p:bldP spid="4" grpId="0" animBg="1"/>
      <p:bldP spid="4" grpId="1" animBg="1"/>
      <p:bldP spid="4" grpId="2" animBg="1"/>
      <p:bldP spid="4" grpId="3" animBg="1"/>
      <p:bldP spid="5" grpId="0" animBg="1"/>
      <p:bldP spid="5" grpId="1" animBg="1"/>
      <p:bldP spid="5" grpId="2" animBg="1"/>
      <p:bldP spid="5" grpId="3" animBg="1"/>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9" grpId="0" animBg="1"/>
      <p:bldP spid="9" grpId="1" animBg="1"/>
      <p:bldP spid="9" grpId="2" animBg="1"/>
      <p:bldP spid="9" grpId="3" animBg="1"/>
      <p:bldP spid="10" grpId="0" animBg="1"/>
      <p:bldP spid="10" grpId="1" animBg="1"/>
      <p:bldP spid="10" grpId="2" animBg="1"/>
      <p:bldP spid="10" grpId="3" animBg="1"/>
      <p:bldP spid="11" grpId="0" animBg="1"/>
      <p:bldP spid="11" grpId="1" animBg="1"/>
      <p:bldP spid="11" grpId="2" animBg="1"/>
      <p:bldP spid="11" grpId="3" animBg="1"/>
      <p:bldP spid="12" grpId="0" animBg="1"/>
      <p:bldP spid="12" grpId="1" animBg="1"/>
      <p:bldP spid="12" grpId="2" animBg="1"/>
      <p:bldP spid="12" grpId="3" animBg="1"/>
      <p:bldP spid="13" grpId="0" animBg="1"/>
      <p:bldP spid="13" grpId="1" animBg="1"/>
      <p:bldP spid="13" grpId="2" animBg="1"/>
      <p:bldP spid="13" grpId="3" animBg="1"/>
      <p:bldP spid="14" grpId="0" animBg="1"/>
      <p:bldP spid="14" grpId="1" animBg="1"/>
      <p:bldP spid="14" grpId="2" animBg="1"/>
      <p:bldP spid="14" grpId="3" animBg="1"/>
      <p:bldP spid="15" grpId="0" animBg="1"/>
    </p:bld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1 Imagen" descr="2012-08-07T153420Z_331591970_LM2E887178YD4_RTRMADP_3_OLY-SWIM-SYWDUE-SYW201101.JPG"/>
          <p:cNvPicPr>
            <a:picLocks noGrp="1" noChangeAspect="1"/>
          </p:cNvPicPr>
          <p:nvPr isPhoto="1"/>
        </p:nvPicPr>
        <p:blipFill>
          <a:blip r:embed="rId2">
            <a:lum/>
          </a:blip>
          <a:stretch>
            <a:fillRect/>
          </a:stretch>
        </p:blipFill>
        <p:spPr>
          <a:xfrm>
            <a:off x="0" y="0"/>
            <a:ext cx="9144000" cy="5143500"/>
          </a:xfrm>
          <a:prstGeom prst="rect">
            <a:avLst/>
          </a:prstGeom>
          <a:noFill/>
          <a:ln>
            <a:noFill/>
          </a:ln>
        </p:spPr>
      </p:pic>
      <p:sp>
        <p:nvSpPr>
          <p:cNvPr id="3" name="2 Anillo"/>
          <p:cNvSpPr/>
          <p:nvPr/>
        </p:nvSpPr>
        <p:spPr>
          <a:xfrm>
            <a:off x="3714744" y="4071930"/>
            <a:ext cx="1857388" cy="1142990"/>
          </a:xfrm>
          <a:prstGeom prst="donut">
            <a:avLst>
              <a:gd name="adj" fmla="val 14659"/>
            </a:avLst>
          </a:prstGeom>
          <a:blipFill>
            <a:blip r:embed="rId3">
              <a:duotone>
                <a:prstClr val="black"/>
                <a:schemeClr val="accent1">
                  <a:tint val="45000"/>
                  <a:satMod val="400000"/>
                </a:schemeClr>
              </a:duotone>
              <a:lum contrast="40000"/>
            </a:blip>
            <a:stretch>
              <a:fillRect/>
            </a:stretch>
          </a:blip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 name="3 Anillo"/>
          <p:cNvSpPr/>
          <p:nvPr/>
        </p:nvSpPr>
        <p:spPr>
          <a:xfrm>
            <a:off x="3714744" y="3714740"/>
            <a:ext cx="1857388" cy="1142990"/>
          </a:xfrm>
          <a:prstGeom prst="donut">
            <a:avLst>
              <a:gd name="adj" fmla="val 14659"/>
            </a:avLst>
          </a:prstGeom>
          <a:blipFill>
            <a:blip r:embed="rId3">
              <a:duotone>
                <a:prstClr val="black"/>
                <a:schemeClr val="accent1">
                  <a:tint val="45000"/>
                  <a:satMod val="400000"/>
                </a:schemeClr>
              </a:duotone>
              <a:lum contrast="40000"/>
            </a:blip>
            <a:stretch>
              <a:fillRect/>
            </a:stretch>
          </a:blip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 name="4 Anillo"/>
          <p:cNvSpPr/>
          <p:nvPr/>
        </p:nvSpPr>
        <p:spPr>
          <a:xfrm>
            <a:off x="3714744" y="3357568"/>
            <a:ext cx="1857388" cy="1142990"/>
          </a:xfrm>
          <a:prstGeom prst="donut">
            <a:avLst>
              <a:gd name="adj" fmla="val 14659"/>
            </a:avLst>
          </a:prstGeom>
          <a:blipFill>
            <a:blip r:embed="rId3">
              <a:duotone>
                <a:prstClr val="black"/>
                <a:schemeClr val="accent1">
                  <a:tint val="45000"/>
                  <a:satMod val="400000"/>
                </a:schemeClr>
              </a:duotone>
              <a:lum contrast="40000"/>
            </a:blip>
            <a:stretch>
              <a:fillRect/>
            </a:stretch>
          </a:blip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 name="5 Anillo"/>
          <p:cNvSpPr/>
          <p:nvPr/>
        </p:nvSpPr>
        <p:spPr>
          <a:xfrm>
            <a:off x="3714744" y="3000378"/>
            <a:ext cx="1857388" cy="1142990"/>
          </a:xfrm>
          <a:prstGeom prst="donut">
            <a:avLst>
              <a:gd name="adj" fmla="val 14659"/>
            </a:avLst>
          </a:prstGeom>
          <a:blipFill>
            <a:blip r:embed="rId3">
              <a:duotone>
                <a:prstClr val="black"/>
                <a:schemeClr val="accent1">
                  <a:tint val="45000"/>
                  <a:satMod val="400000"/>
                </a:schemeClr>
              </a:duotone>
              <a:lum contrast="40000"/>
            </a:blip>
            <a:stretch>
              <a:fillRect/>
            </a:stretch>
          </a:blip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 name="6 Anillo"/>
          <p:cNvSpPr/>
          <p:nvPr/>
        </p:nvSpPr>
        <p:spPr>
          <a:xfrm>
            <a:off x="3714744" y="2714644"/>
            <a:ext cx="1857388" cy="1142990"/>
          </a:xfrm>
          <a:prstGeom prst="donut">
            <a:avLst>
              <a:gd name="adj" fmla="val 14659"/>
            </a:avLst>
          </a:prstGeom>
          <a:blipFill>
            <a:blip r:embed="rId3">
              <a:duotone>
                <a:prstClr val="black"/>
                <a:schemeClr val="accent1">
                  <a:tint val="45000"/>
                  <a:satMod val="400000"/>
                </a:schemeClr>
              </a:duotone>
              <a:lum contrast="40000"/>
            </a:blip>
            <a:stretch>
              <a:fillRect/>
            </a:stretch>
          </a:blip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8" name="7 Anillo"/>
          <p:cNvSpPr/>
          <p:nvPr/>
        </p:nvSpPr>
        <p:spPr>
          <a:xfrm>
            <a:off x="3714744" y="2357454"/>
            <a:ext cx="1857388" cy="1142990"/>
          </a:xfrm>
          <a:prstGeom prst="donut">
            <a:avLst>
              <a:gd name="adj" fmla="val 14659"/>
            </a:avLst>
          </a:prstGeom>
          <a:blipFill>
            <a:blip r:embed="rId3">
              <a:duotone>
                <a:prstClr val="black"/>
                <a:schemeClr val="accent1">
                  <a:tint val="45000"/>
                  <a:satMod val="400000"/>
                </a:schemeClr>
              </a:duotone>
              <a:lum contrast="40000"/>
            </a:blip>
            <a:stretch>
              <a:fillRect/>
            </a:stretch>
          </a:blip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9" name="8 Anillo"/>
          <p:cNvSpPr/>
          <p:nvPr/>
        </p:nvSpPr>
        <p:spPr>
          <a:xfrm>
            <a:off x="3714744" y="1928826"/>
            <a:ext cx="1857388" cy="1142990"/>
          </a:xfrm>
          <a:prstGeom prst="donut">
            <a:avLst>
              <a:gd name="adj" fmla="val 14659"/>
            </a:avLst>
          </a:prstGeom>
          <a:blipFill>
            <a:blip r:embed="rId3">
              <a:duotone>
                <a:prstClr val="black"/>
                <a:schemeClr val="accent1">
                  <a:tint val="45000"/>
                  <a:satMod val="400000"/>
                </a:schemeClr>
              </a:duotone>
              <a:lum contrast="40000"/>
            </a:blip>
            <a:stretch>
              <a:fillRect/>
            </a:stretch>
          </a:blip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0" name="9 Anillo"/>
          <p:cNvSpPr/>
          <p:nvPr/>
        </p:nvSpPr>
        <p:spPr>
          <a:xfrm>
            <a:off x="3714744" y="1571636"/>
            <a:ext cx="1857388" cy="1142990"/>
          </a:xfrm>
          <a:prstGeom prst="donut">
            <a:avLst>
              <a:gd name="adj" fmla="val 14659"/>
            </a:avLst>
          </a:prstGeom>
          <a:blipFill>
            <a:blip r:embed="rId3">
              <a:duotone>
                <a:prstClr val="black"/>
                <a:schemeClr val="accent1">
                  <a:tint val="45000"/>
                  <a:satMod val="400000"/>
                </a:schemeClr>
              </a:duotone>
              <a:lum contrast="40000"/>
            </a:blip>
            <a:stretch>
              <a:fillRect/>
            </a:stretch>
          </a:blip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1" name="10 Anillo"/>
          <p:cNvSpPr/>
          <p:nvPr/>
        </p:nvSpPr>
        <p:spPr>
          <a:xfrm>
            <a:off x="3714744" y="1143008"/>
            <a:ext cx="1857388" cy="1142990"/>
          </a:xfrm>
          <a:prstGeom prst="donut">
            <a:avLst>
              <a:gd name="adj" fmla="val 14659"/>
            </a:avLst>
          </a:prstGeom>
          <a:blipFill>
            <a:blip r:embed="rId3">
              <a:duotone>
                <a:prstClr val="black"/>
                <a:schemeClr val="accent1">
                  <a:tint val="45000"/>
                  <a:satMod val="400000"/>
                </a:schemeClr>
              </a:duotone>
              <a:lum contrast="40000"/>
            </a:blip>
            <a:stretch>
              <a:fillRect/>
            </a:stretch>
          </a:blip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2" name="11 Anillo"/>
          <p:cNvSpPr/>
          <p:nvPr/>
        </p:nvSpPr>
        <p:spPr>
          <a:xfrm>
            <a:off x="3714744" y="785818"/>
            <a:ext cx="1857388" cy="1142990"/>
          </a:xfrm>
          <a:prstGeom prst="donut">
            <a:avLst>
              <a:gd name="adj" fmla="val 14659"/>
            </a:avLst>
          </a:prstGeom>
          <a:blipFill>
            <a:blip r:embed="rId3">
              <a:duotone>
                <a:prstClr val="black"/>
                <a:schemeClr val="accent1">
                  <a:tint val="45000"/>
                  <a:satMod val="400000"/>
                </a:schemeClr>
              </a:duotone>
              <a:lum contrast="40000"/>
            </a:blip>
            <a:stretch>
              <a:fillRect/>
            </a:stretch>
          </a:blip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3" name="12 Anillo"/>
          <p:cNvSpPr/>
          <p:nvPr/>
        </p:nvSpPr>
        <p:spPr>
          <a:xfrm>
            <a:off x="3714744" y="357190"/>
            <a:ext cx="1857388" cy="1142990"/>
          </a:xfrm>
          <a:prstGeom prst="donut">
            <a:avLst>
              <a:gd name="adj" fmla="val 14659"/>
            </a:avLst>
          </a:prstGeom>
          <a:blipFill>
            <a:blip r:embed="rId3">
              <a:duotone>
                <a:prstClr val="black"/>
                <a:schemeClr val="accent1">
                  <a:tint val="45000"/>
                  <a:satMod val="400000"/>
                </a:schemeClr>
              </a:duotone>
              <a:lum contrast="40000"/>
            </a:blip>
            <a:stretch>
              <a:fillRect/>
            </a:stretch>
          </a:blip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4" name="13 Anillo"/>
          <p:cNvSpPr/>
          <p:nvPr/>
        </p:nvSpPr>
        <p:spPr>
          <a:xfrm>
            <a:off x="3714744" y="0"/>
            <a:ext cx="1857388" cy="1142990"/>
          </a:xfrm>
          <a:prstGeom prst="donut">
            <a:avLst>
              <a:gd name="adj" fmla="val 14659"/>
            </a:avLst>
          </a:prstGeom>
          <a:blipFill>
            <a:blip r:embed="rId3">
              <a:duotone>
                <a:prstClr val="black"/>
                <a:schemeClr val="accent1">
                  <a:tint val="45000"/>
                  <a:satMod val="400000"/>
                </a:schemeClr>
              </a:duotone>
              <a:lum contrast="40000"/>
            </a:blip>
            <a:stretch>
              <a:fillRect/>
            </a:stretch>
          </a:blip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5" name="14 Anillo"/>
          <p:cNvSpPr/>
          <p:nvPr/>
        </p:nvSpPr>
        <p:spPr>
          <a:xfrm>
            <a:off x="642910" y="4000528"/>
            <a:ext cx="1857388" cy="1142972"/>
          </a:xfrm>
          <a:prstGeom prst="donut">
            <a:avLst>
              <a:gd name="adj" fmla="val 14659"/>
            </a:avLst>
          </a:prstGeom>
          <a:blipFill>
            <a:blip r:embed="rId3">
              <a:duotone>
                <a:prstClr val="black"/>
                <a:schemeClr val="accent1">
                  <a:tint val="45000"/>
                  <a:satMod val="400000"/>
                </a:schemeClr>
              </a:duotone>
              <a:lum contrast="40000"/>
            </a:blip>
            <a:stretch>
              <a:fillRect/>
            </a:stretch>
          </a:blip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6" name="15 Anillo"/>
          <p:cNvSpPr/>
          <p:nvPr/>
        </p:nvSpPr>
        <p:spPr>
          <a:xfrm>
            <a:off x="642910" y="3643338"/>
            <a:ext cx="1857388" cy="1142972"/>
          </a:xfrm>
          <a:prstGeom prst="donut">
            <a:avLst>
              <a:gd name="adj" fmla="val 14659"/>
            </a:avLst>
          </a:prstGeom>
          <a:blipFill>
            <a:blip r:embed="rId3">
              <a:duotone>
                <a:prstClr val="black"/>
                <a:schemeClr val="accent1">
                  <a:tint val="45000"/>
                  <a:satMod val="400000"/>
                </a:schemeClr>
              </a:duotone>
              <a:lum contrast="40000"/>
            </a:blip>
            <a:stretch>
              <a:fillRect/>
            </a:stretch>
          </a:blip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7" name="16 Anillo"/>
          <p:cNvSpPr/>
          <p:nvPr/>
        </p:nvSpPr>
        <p:spPr>
          <a:xfrm>
            <a:off x="642910" y="3286166"/>
            <a:ext cx="1857388" cy="1142972"/>
          </a:xfrm>
          <a:prstGeom prst="donut">
            <a:avLst>
              <a:gd name="adj" fmla="val 14659"/>
            </a:avLst>
          </a:prstGeom>
          <a:blipFill>
            <a:blip r:embed="rId3">
              <a:duotone>
                <a:prstClr val="black"/>
                <a:schemeClr val="accent1">
                  <a:tint val="45000"/>
                  <a:satMod val="400000"/>
                </a:schemeClr>
              </a:duotone>
              <a:lum contrast="40000"/>
            </a:blip>
            <a:stretch>
              <a:fillRect/>
            </a:stretch>
          </a:blip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8" name="17 Anillo"/>
          <p:cNvSpPr/>
          <p:nvPr/>
        </p:nvSpPr>
        <p:spPr>
          <a:xfrm>
            <a:off x="642910" y="2928976"/>
            <a:ext cx="1857388" cy="1142972"/>
          </a:xfrm>
          <a:prstGeom prst="donut">
            <a:avLst>
              <a:gd name="adj" fmla="val 14659"/>
            </a:avLst>
          </a:prstGeom>
          <a:blipFill>
            <a:blip r:embed="rId3">
              <a:duotone>
                <a:prstClr val="black"/>
                <a:schemeClr val="accent1">
                  <a:tint val="45000"/>
                  <a:satMod val="400000"/>
                </a:schemeClr>
              </a:duotone>
              <a:lum contrast="40000"/>
            </a:blip>
            <a:stretch>
              <a:fillRect/>
            </a:stretch>
          </a:blip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9" name="18 Anillo"/>
          <p:cNvSpPr/>
          <p:nvPr/>
        </p:nvSpPr>
        <p:spPr>
          <a:xfrm>
            <a:off x="642910" y="2643242"/>
            <a:ext cx="1857388" cy="1142972"/>
          </a:xfrm>
          <a:prstGeom prst="donut">
            <a:avLst>
              <a:gd name="adj" fmla="val 14659"/>
            </a:avLst>
          </a:prstGeom>
          <a:blipFill>
            <a:blip r:embed="rId3">
              <a:duotone>
                <a:prstClr val="black"/>
                <a:schemeClr val="accent1">
                  <a:tint val="45000"/>
                  <a:satMod val="400000"/>
                </a:schemeClr>
              </a:duotone>
              <a:lum contrast="40000"/>
            </a:blip>
            <a:stretch>
              <a:fillRect/>
            </a:stretch>
          </a:blip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0" name="19 Anillo"/>
          <p:cNvSpPr/>
          <p:nvPr/>
        </p:nvSpPr>
        <p:spPr>
          <a:xfrm>
            <a:off x="642910" y="2286052"/>
            <a:ext cx="1857388" cy="1142972"/>
          </a:xfrm>
          <a:prstGeom prst="donut">
            <a:avLst>
              <a:gd name="adj" fmla="val 14659"/>
            </a:avLst>
          </a:prstGeom>
          <a:blipFill>
            <a:blip r:embed="rId3">
              <a:duotone>
                <a:prstClr val="black"/>
                <a:schemeClr val="accent1">
                  <a:tint val="45000"/>
                  <a:satMod val="400000"/>
                </a:schemeClr>
              </a:duotone>
              <a:lum contrast="40000"/>
            </a:blip>
            <a:stretch>
              <a:fillRect/>
            </a:stretch>
          </a:blip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1" name="20 Anillo"/>
          <p:cNvSpPr/>
          <p:nvPr/>
        </p:nvSpPr>
        <p:spPr>
          <a:xfrm>
            <a:off x="642910" y="1857424"/>
            <a:ext cx="1857388" cy="1142972"/>
          </a:xfrm>
          <a:prstGeom prst="donut">
            <a:avLst>
              <a:gd name="adj" fmla="val 14659"/>
            </a:avLst>
          </a:prstGeom>
          <a:blipFill>
            <a:blip r:embed="rId3">
              <a:duotone>
                <a:prstClr val="black"/>
                <a:schemeClr val="accent1">
                  <a:tint val="45000"/>
                  <a:satMod val="400000"/>
                </a:schemeClr>
              </a:duotone>
              <a:lum contrast="40000"/>
            </a:blip>
            <a:stretch>
              <a:fillRect/>
            </a:stretch>
          </a:blip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2" name="21 Anillo"/>
          <p:cNvSpPr/>
          <p:nvPr/>
        </p:nvSpPr>
        <p:spPr>
          <a:xfrm>
            <a:off x="642910" y="1500234"/>
            <a:ext cx="1857388" cy="1142972"/>
          </a:xfrm>
          <a:prstGeom prst="donut">
            <a:avLst>
              <a:gd name="adj" fmla="val 14659"/>
            </a:avLst>
          </a:prstGeom>
          <a:blipFill>
            <a:blip r:embed="rId3">
              <a:duotone>
                <a:prstClr val="black"/>
                <a:schemeClr val="accent1">
                  <a:tint val="45000"/>
                  <a:satMod val="400000"/>
                </a:schemeClr>
              </a:duotone>
              <a:lum contrast="40000"/>
            </a:blip>
            <a:stretch>
              <a:fillRect/>
            </a:stretch>
          </a:blip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3" name="22 Anillo"/>
          <p:cNvSpPr/>
          <p:nvPr/>
        </p:nvSpPr>
        <p:spPr>
          <a:xfrm>
            <a:off x="642910" y="1071606"/>
            <a:ext cx="1857388" cy="1142972"/>
          </a:xfrm>
          <a:prstGeom prst="donut">
            <a:avLst>
              <a:gd name="adj" fmla="val 14659"/>
            </a:avLst>
          </a:prstGeom>
          <a:blipFill>
            <a:blip r:embed="rId3">
              <a:duotone>
                <a:prstClr val="black"/>
                <a:schemeClr val="accent1">
                  <a:tint val="45000"/>
                  <a:satMod val="400000"/>
                </a:schemeClr>
              </a:duotone>
              <a:lum contrast="40000"/>
            </a:blip>
            <a:stretch>
              <a:fillRect/>
            </a:stretch>
          </a:blip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4" name="23 Anillo"/>
          <p:cNvSpPr/>
          <p:nvPr/>
        </p:nvSpPr>
        <p:spPr>
          <a:xfrm>
            <a:off x="642910" y="714416"/>
            <a:ext cx="1857388" cy="1142972"/>
          </a:xfrm>
          <a:prstGeom prst="donut">
            <a:avLst>
              <a:gd name="adj" fmla="val 14659"/>
            </a:avLst>
          </a:prstGeom>
          <a:blipFill>
            <a:blip r:embed="rId3">
              <a:duotone>
                <a:prstClr val="black"/>
                <a:schemeClr val="accent1">
                  <a:tint val="45000"/>
                  <a:satMod val="400000"/>
                </a:schemeClr>
              </a:duotone>
              <a:lum contrast="40000"/>
            </a:blip>
            <a:stretch>
              <a:fillRect/>
            </a:stretch>
          </a:blip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5" name="24 Anillo"/>
          <p:cNvSpPr/>
          <p:nvPr/>
        </p:nvSpPr>
        <p:spPr>
          <a:xfrm>
            <a:off x="642910" y="285788"/>
            <a:ext cx="1857388" cy="1142972"/>
          </a:xfrm>
          <a:prstGeom prst="donut">
            <a:avLst>
              <a:gd name="adj" fmla="val 14659"/>
            </a:avLst>
          </a:prstGeom>
          <a:blipFill>
            <a:blip r:embed="rId3">
              <a:duotone>
                <a:prstClr val="black"/>
                <a:schemeClr val="accent1">
                  <a:tint val="45000"/>
                  <a:satMod val="400000"/>
                </a:schemeClr>
              </a:duotone>
              <a:lum contrast="40000"/>
            </a:blip>
            <a:stretch>
              <a:fillRect/>
            </a:stretch>
          </a:blip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6" name="25 Anillo"/>
          <p:cNvSpPr/>
          <p:nvPr/>
        </p:nvSpPr>
        <p:spPr>
          <a:xfrm>
            <a:off x="642910" y="-71402"/>
            <a:ext cx="1857388" cy="1142972"/>
          </a:xfrm>
          <a:prstGeom prst="donut">
            <a:avLst>
              <a:gd name="adj" fmla="val 14659"/>
            </a:avLst>
          </a:prstGeom>
          <a:blipFill>
            <a:blip r:embed="rId3">
              <a:duotone>
                <a:prstClr val="black"/>
                <a:schemeClr val="accent1">
                  <a:tint val="45000"/>
                  <a:satMod val="400000"/>
                </a:schemeClr>
              </a:duotone>
              <a:lum contrast="40000"/>
            </a:blip>
            <a:stretch>
              <a:fillRect/>
            </a:stretch>
          </a:blip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7" name="26 Anillo"/>
          <p:cNvSpPr/>
          <p:nvPr/>
        </p:nvSpPr>
        <p:spPr>
          <a:xfrm>
            <a:off x="6858016" y="4000528"/>
            <a:ext cx="1857388" cy="1142972"/>
          </a:xfrm>
          <a:prstGeom prst="donut">
            <a:avLst>
              <a:gd name="adj" fmla="val 14659"/>
            </a:avLst>
          </a:prstGeom>
          <a:blipFill>
            <a:blip r:embed="rId3">
              <a:duotone>
                <a:prstClr val="black"/>
                <a:schemeClr val="accent1">
                  <a:tint val="45000"/>
                  <a:satMod val="400000"/>
                </a:schemeClr>
              </a:duotone>
              <a:lum contrast="40000"/>
            </a:blip>
            <a:stretch>
              <a:fillRect/>
            </a:stretch>
          </a:blip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8" name="27 Anillo"/>
          <p:cNvSpPr/>
          <p:nvPr/>
        </p:nvSpPr>
        <p:spPr>
          <a:xfrm>
            <a:off x="6858016" y="3643338"/>
            <a:ext cx="1857388" cy="1142972"/>
          </a:xfrm>
          <a:prstGeom prst="donut">
            <a:avLst>
              <a:gd name="adj" fmla="val 14659"/>
            </a:avLst>
          </a:prstGeom>
          <a:blipFill>
            <a:blip r:embed="rId3">
              <a:duotone>
                <a:prstClr val="black"/>
                <a:schemeClr val="accent1">
                  <a:tint val="45000"/>
                  <a:satMod val="400000"/>
                </a:schemeClr>
              </a:duotone>
              <a:lum contrast="40000"/>
            </a:blip>
            <a:stretch>
              <a:fillRect/>
            </a:stretch>
          </a:blip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9" name="28 Anillo"/>
          <p:cNvSpPr/>
          <p:nvPr/>
        </p:nvSpPr>
        <p:spPr>
          <a:xfrm>
            <a:off x="6858016" y="3286166"/>
            <a:ext cx="1857388" cy="1142972"/>
          </a:xfrm>
          <a:prstGeom prst="donut">
            <a:avLst>
              <a:gd name="adj" fmla="val 14659"/>
            </a:avLst>
          </a:prstGeom>
          <a:blipFill>
            <a:blip r:embed="rId3">
              <a:duotone>
                <a:prstClr val="black"/>
                <a:schemeClr val="accent1">
                  <a:tint val="45000"/>
                  <a:satMod val="400000"/>
                </a:schemeClr>
              </a:duotone>
              <a:lum contrast="40000"/>
            </a:blip>
            <a:stretch>
              <a:fillRect/>
            </a:stretch>
          </a:blip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0" name="29 Anillo"/>
          <p:cNvSpPr/>
          <p:nvPr/>
        </p:nvSpPr>
        <p:spPr>
          <a:xfrm>
            <a:off x="6858016" y="2928976"/>
            <a:ext cx="1857388" cy="1142972"/>
          </a:xfrm>
          <a:prstGeom prst="donut">
            <a:avLst>
              <a:gd name="adj" fmla="val 14659"/>
            </a:avLst>
          </a:prstGeom>
          <a:blipFill>
            <a:blip r:embed="rId3">
              <a:duotone>
                <a:prstClr val="black"/>
                <a:schemeClr val="accent1">
                  <a:tint val="45000"/>
                  <a:satMod val="400000"/>
                </a:schemeClr>
              </a:duotone>
              <a:lum contrast="40000"/>
            </a:blip>
            <a:stretch>
              <a:fillRect/>
            </a:stretch>
          </a:blip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1" name="30 Anillo"/>
          <p:cNvSpPr/>
          <p:nvPr/>
        </p:nvSpPr>
        <p:spPr>
          <a:xfrm>
            <a:off x="6858016" y="2643242"/>
            <a:ext cx="1857388" cy="1142972"/>
          </a:xfrm>
          <a:prstGeom prst="donut">
            <a:avLst>
              <a:gd name="adj" fmla="val 14659"/>
            </a:avLst>
          </a:prstGeom>
          <a:blipFill>
            <a:blip r:embed="rId3">
              <a:duotone>
                <a:prstClr val="black"/>
                <a:schemeClr val="accent1">
                  <a:tint val="45000"/>
                  <a:satMod val="400000"/>
                </a:schemeClr>
              </a:duotone>
              <a:lum contrast="40000"/>
            </a:blip>
            <a:stretch>
              <a:fillRect/>
            </a:stretch>
          </a:blip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2" name="31 Anillo"/>
          <p:cNvSpPr/>
          <p:nvPr/>
        </p:nvSpPr>
        <p:spPr>
          <a:xfrm>
            <a:off x="6858016" y="2286052"/>
            <a:ext cx="1857388" cy="1142972"/>
          </a:xfrm>
          <a:prstGeom prst="donut">
            <a:avLst>
              <a:gd name="adj" fmla="val 14659"/>
            </a:avLst>
          </a:prstGeom>
          <a:blipFill>
            <a:blip r:embed="rId3">
              <a:duotone>
                <a:prstClr val="black"/>
                <a:schemeClr val="accent1">
                  <a:tint val="45000"/>
                  <a:satMod val="400000"/>
                </a:schemeClr>
              </a:duotone>
              <a:lum contrast="40000"/>
            </a:blip>
            <a:stretch>
              <a:fillRect/>
            </a:stretch>
          </a:blip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3" name="32 Anillo"/>
          <p:cNvSpPr/>
          <p:nvPr/>
        </p:nvSpPr>
        <p:spPr>
          <a:xfrm>
            <a:off x="6858016" y="1857424"/>
            <a:ext cx="1857388" cy="1142972"/>
          </a:xfrm>
          <a:prstGeom prst="donut">
            <a:avLst>
              <a:gd name="adj" fmla="val 14659"/>
            </a:avLst>
          </a:prstGeom>
          <a:blipFill>
            <a:blip r:embed="rId3">
              <a:duotone>
                <a:prstClr val="black"/>
                <a:schemeClr val="accent1">
                  <a:tint val="45000"/>
                  <a:satMod val="400000"/>
                </a:schemeClr>
              </a:duotone>
              <a:lum contrast="40000"/>
            </a:blip>
            <a:stretch>
              <a:fillRect/>
            </a:stretch>
          </a:blip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4" name="33 Anillo"/>
          <p:cNvSpPr/>
          <p:nvPr/>
        </p:nvSpPr>
        <p:spPr>
          <a:xfrm>
            <a:off x="6858016" y="1500234"/>
            <a:ext cx="1857388" cy="1142972"/>
          </a:xfrm>
          <a:prstGeom prst="donut">
            <a:avLst>
              <a:gd name="adj" fmla="val 14659"/>
            </a:avLst>
          </a:prstGeom>
          <a:blipFill>
            <a:blip r:embed="rId3">
              <a:duotone>
                <a:prstClr val="black"/>
                <a:schemeClr val="accent1">
                  <a:tint val="45000"/>
                  <a:satMod val="400000"/>
                </a:schemeClr>
              </a:duotone>
              <a:lum contrast="40000"/>
            </a:blip>
            <a:stretch>
              <a:fillRect/>
            </a:stretch>
          </a:blip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5" name="34 Anillo"/>
          <p:cNvSpPr/>
          <p:nvPr/>
        </p:nvSpPr>
        <p:spPr>
          <a:xfrm>
            <a:off x="6858016" y="1071606"/>
            <a:ext cx="1857388" cy="1142972"/>
          </a:xfrm>
          <a:prstGeom prst="donut">
            <a:avLst>
              <a:gd name="adj" fmla="val 14659"/>
            </a:avLst>
          </a:prstGeom>
          <a:blipFill>
            <a:blip r:embed="rId3">
              <a:duotone>
                <a:prstClr val="black"/>
                <a:schemeClr val="accent1">
                  <a:tint val="45000"/>
                  <a:satMod val="400000"/>
                </a:schemeClr>
              </a:duotone>
              <a:lum contrast="40000"/>
            </a:blip>
            <a:stretch>
              <a:fillRect/>
            </a:stretch>
          </a:blip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6" name="35 Anillo"/>
          <p:cNvSpPr/>
          <p:nvPr/>
        </p:nvSpPr>
        <p:spPr>
          <a:xfrm>
            <a:off x="6858016" y="714416"/>
            <a:ext cx="1857388" cy="1142972"/>
          </a:xfrm>
          <a:prstGeom prst="donut">
            <a:avLst>
              <a:gd name="adj" fmla="val 14659"/>
            </a:avLst>
          </a:prstGeom>
          <a:blipFill>
            <a:blip r:embed="rId3">
              <a:duotone>
                <a:prstClr val="black"/>
                <a:schemeClr val="accent1">
                  <a:tint val="45000"/>
                  <a:satMod val="400000"/>
                </a:schemeClr>
              </a:duotone>
              <a:lum contrast="40000"/>
            </a:blip>
            <a:stretch>
              <a:fillRect/>
            </a:stretch>
          </a:blip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7" name="36 Anillo"/>
          <p:cNvSpPr/>
          <p:nvPr/>
        </p:nvSpPr>
        <p:spPr>
          <a:xfrm>
            <a:off x="6858016" y="285788"/>
            <a:ext cx="1857388" cy="1142972"/>
          </a:xfrm>
          <a:prstGeom prst="donut">
            <a:avLst>
              <a:gd name="adj" fmla="val 14659"/>
            </a:avLst>
          </a:prstGeom>
          <a:blipFill>
            <a:blip r:embed="rId3">
              <a:duotone>
                <a:prstClr val="black"/>
                <a:schemeClr val="accent1">
                  <a:tint val="45000"/>
                  <a:satMod val="400000"/>
                </a:schemeClr>
              </a:duotone>
              <a:lum contrast="40000"/>
            </a:blip>
            <a:stretch>
              <a:fillRect/>
            </a:stretch>
          </a:blip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8" name="37 Anillo"/>
          <p:cNvSpPr/>
          <p:nvPr/>
        </p:nvSpPr>
        <p:spPr>
          <a:xfrm>
            <a:off x="6858016" y="-71402"/>
            <a:ext cx="1857388" cy="1142972"/>
          </a:xfrm>
          <a:prstGeom prst="donut">
            <a:avLst>
              <a:gd name="adj" fmla="val 14659"/>
            </a:avLst>
          </a:prstGeom>
          <a:blipFill>
            <a:blip r:embed="rId3">
              <a:duotone>
                <a:prstClr val="black"/>
                <a:schemeClr val="accent1">
                  <a:tint val="45000"/>
                  <a:satMod val="400000"/>
                </a:schemeClr>
              </a:duotone>
              <a:lum contrast="40000"/>
            </a:blip>
            <a:stretch>
              <a:fillRect/>
            </a:stretch>
          </a:blip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9" name="38 Rectángulo"/>
          <p:cNvSpPr/>
          <p:nvPr/>
        </p:nvSpPr>
        <p:spPr>
          <a:xfrm>
            <a:off x="-500098" y="-357208"/>
            <a:ext cx="10001320" cy="6072230"/>
          </a:xfrm>
          <a:prstGeom prst="rect">
            <a:avLst/>
          </a:prstGeom>
          <a:gradFill flip="none" rotWithShape="1">
            <a:gsLst>
              <a:gs pos="0">
                <a:srgbClr val="3399FF"/>
              </a:gs>
              <a:gs pos="16000">
                <a:srgbClr val="00CCCC"/>
              </a:gs>
              <a:gs pos="47000">
                <a:srgbClr val="9999FF"/>
              </a:gs>
              <a:gs pos="60001">
                <a:srgbClr val="2E6792"/>
              </a:gs>
              <a:gs pos="71001">
                <a:srgbClr val="3333CC"/>
              </a:gs>
              <a:gs pos="81000">
                <a:srgbClr val="1170FF"/>
              </a:gs>
              <a:gs pos="100000">
                <a:srgbClr val="006699"/>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advTm="17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39"/>
                                        </p:tgtEl>
                                        <p:attrNameLst>
                                          <p:attrName>style.opacity</p:attrName>
                                        </p:attrNameLst>
                                      </p:cBhvr>
                                      <p:to>
                                        <p:strVal val="0"/>
                                      </p:to>
                                    </p:set>
                                    <p:animEffect filter="image" prLst="opacity: 0">
                                      <p:cBhvr rctx="IE">
                                        <p:cTn id="7" dur="indefinite"/>
                                        <p:tgtEl>
                                          <p:spTgt spid="39"/>
                                        </p:tgtEl>
                                      </p:cBhvr>
                                    </p:animEffect>
                                  </p:childTnLst>
                                </p:cTn>
                              </p:par>
                              <p:par>
                                <p:cTn id="8" presetID="2" presetClass="entr" presetSubtype="1" fill="hold" grpId="0" nodeType="withEffect">
                                  <p:stCondLst>
                                    <p:cond delay="0"/>
                                  </p:stCondLst>
                                  <p:childTnLst>
                                    <p:set>
                                      <p:cBhvr>
                                        <p:cTn id="9" dur="1" fill="hold">
                                          <p:stCondLst>
                                            <p:cond delay="0"/>
                                          </p:stCondLst>
                                        </p:cTn>
                                        <p:tgtEl>
                                          <p:spTgt spid="3"/>
                                        </p:tgtEl>
                                        <p:attrNameLst>
                                          <p:attrName>style.visibility</p:attrName>
                                        </p:attrNameLst>
                                      </p:cBhvr>
                                      <p:to>
                                        <p:strVal val="visible"/>
                                      </p:to>
                                    </p:set>
                                    <p:anim calcmode="lin" valueType="num">
                                      <p:cBhvr additive="base">
                                        <p:cTn id="10" dur="3000" fill="hold"/>
                                        <p:tgtEl>
                                          <p:spTgt spid="3"/>
                                        </p:tgtEl>
                                        <p:attrNameLst>
                                          <p:attrName>ppt_x</p:attrName>
                                        </p:attrNameLst>
                                      </p:cBhvr>
                                      <p:tavLst>
                                        <p:tav tm="0">
                                          <p:val>
                                            <p:strVal val="#ppt_x"/>
                                          </p:val>
                                        </p:tav>
                                        <p:tav tm="100000">
                                          <p:val>
                                            <p:strVal val="#ppt_x"/>
                                          </p:val>
                                        </p:tav>
                                      </p:tavLst>
                                    </p:anim>
                                    <p:anim calcmode="lin" valueType="num">
                                      <p:cBhvr additive="base">
                                        <p:cTn id="11" dur="3000" fill="hold"/>
                                        <p:tgtEl>
                                          <p:spTgt spid="3"/>
                                        </p:tgtEl>
                                        <p:attrNameLst>
                                          <p:attrName>ppt_y</p:attrName>
                                        </p:attrNameLst>
                                      </p:cBhvr>
                                      <p:tavLst>
                                        <p:tav tm="0">
                                          <p:val>
                                            <p:strVal val="0-#ppt_h/2"/>
                                          </p:val>
                                        </p:tav>
                                        <p:tav tm="100000">
                                          <p:val>
                                            <p:strVal val="#ppt_y"/>
                                          </p:val>
                                        </p:tav>
                                      </p:tavLst>
                                    </p:anim>
                                  </p:childTnLst>
                                </p:cTn>
                              </p:par>
                              <p:par>
                                <p:cTn id="12" presetID="2" presetClass="entr" presetSubtype="1" fill="hold" grpId="0" nodeType="withEffect">
                                  <p:stCondLst>
                                    <p:cond delay="0"/>
                                  </p:stCondLst>
                                  <p:childTnLst>
                                    <p:set>
                                      <p:cBhvr>
                                        <p:cTn id="13" dur="1" fill="hold">
                                          <p:stCondLst>
                                            <p:cond delay="0"/>
                                          </p:stCondLst>
                                        </p:cTn>
                                        <p:tgtEl>
                                          <p:spTgt spid="4"/>
                                        </p:tgtEl>
                                        <p:attrNameLst>
                                          <p:attrName>style.visibility</p:attrName>
                                        </p:attrNameLst>
                                      </p:cBhvr>
                                      <p:to>
                                        <p:strVal val="visible"/>
                                      </p:to>
                                    </p:set>
                                    <p:anim calcmode="lin" valueType="num">
                                      <p:cBhvr additive="base">
                                        <p:cTn id="14" dur="3000" fill="hold"/>
                                        <p:tgtEl>
                                          <p:spTgt spid="4"/>
                                        </p:tgtEl>
                                        <p:attrNameLst>
                                          <p:attrName>ppt_x</p:attrName>
                                        </p:attrNameLst>
                                      </p:cBhvr>
                                      <p:tavLst>
                                        <p:tav tm="0">
                                          <p:val>
                                            <p:strVal val="#ppt_x"/>
                                          </p:val>
                                        </p:tav>
                                        <p:tav tm="100000">
                                          <p:val>
                                            <p:strVal val="#ppt_x"/>
                                          </p:val>
                                        </p:tav>
                                      </p:tavLst>
                                    </p:anim>
                                    <p:anim calcmode="lin" valueType="num">
                                      <p:cBhvr additive="base">
                                        <p:cTn id="15" dur="3000" fill="hold"/>
                                        <p:tgtEl>
                                          <p:spTgt spid="4"/>
                                        </p:tgtEl>
                                        <p:attrNameLst>
                                          <p:attrName>ppt_y</p:attrName>
                                        </p:attrNameLst>
                                      </p:cBhvr>
                                      <p:tavLst>
                                        <p:tav tm="0">
                                          <p:val>
                                            <p:strVal val="0-#ppt_h/2"/>
                                          </p:val>
                                        </p:tav>
                                        <p:tav tm="100000">
                                          <p:val>
                                            <p:strVal val="#ppt_y"/>
                                          </p:val>
                                        </p:tav>
                                      </p:tavLst>
                                    </p:anim>
                                  </p:childTnLst>
                                </p:cTn>
                              </p:par>
                              <p:par>
                                <p:cTn id="16" presetID="2" presetClass="entr" presetSubtype="1" fill="hold" grpId="0" nodeType="withEffect">
                                  <p:stCondLst>
                                    <p:cond delay="0"/>
                                  </p:stCondLst>
                                  <p:childTnLst>
                                    <p:set>
                                      <p:cBhvr>
                                        <p:cTn id="17" dur="1" fill="hold">
                                          <p:stCondLst>
                                            <p:cond delay="0"/>
                                          </p:stCondLst>
                                        </p:cTn>
                                        <p:tgtEl>
                                          <p:spTgt spid="5"/>
                                        </p:tgtEl>
                                        <p:attrNameLst>
                                          <p:attrName>style.visibility</p:attrName>
                                        </p:attrNameLst>
                                      </p:cBhvr>
                                      <p:to>
                                        <p:strVal val="visible"/>
                                      </p:to>
                                    </p:set>
                                    <p:anim calcmode="lin" valueType="num">
                                      <p:cBhvr additive="base">
                                        <p:cTn id="18" dur="3000" fill="hold"/>
                                        <p:tgtEl>
                                          <p:spTgt spid="5"/>
                                        </p:tgtEl>
                                        <p:attrNameLst>
                                          <p:attrName>ppt_x</p:attrName>
                                        </p:attrNameLst>
                                      </p:cBhvr>
                                      <p:tavLst>
                                        <p:tav tm="0">
                                          <p:val>
                                            <p:strVal val="#ppt_x"/>
                                          </p:val>
                                        </p:tav>
                                        <p:tav tm="100000">
                                          <p:val>
                                            <p:strVal val="#ppt_x"/>
                                          </p:val>
                                        </p:tav>
                                      </p:tavLst>
                                    </p:anim>
                                    <p:anim calcmode="lin" valueType="num">
                                      <p:cBhvr additive="base">
                                        <p:cTn id="19" dur="3000" fill="hold"/>
                                        <p:tgtEl>
                                          <p:spTgt spid="5"/>
                                        </p:tgtEl>
                                        <p:attrNameLst>
                                          <p:attrName>ppt_y</p:attrName>
                                        </p:attrNameLst>
                                      </p:cBhvr>
                                      <p:tavLst>
                                        <p:tav tm="0">
                                          <p:val>
                                            <p:strVal val="0-#ppt_h/2"/>
                                          </p:val>
                                        </p:tav>
                                        <p:tav tm="100000">
                                          <p:val>
                                            <p:strVal val="#ppt_y"/>
                                          </p:val>
                                        </p:tav>
                                      </p:tavLst>
                                    </p:anim>
                                  </p:childTnLst>
                                </p:cTn>
                              </p:par>
                              <p:par>
                                <p:cTn id="20" presetID="2" presetClass="entr" presetSubtype="1" fill="hold" grpId="0" nodeType="withEffect">
                                  <p:stCondLst>
                                    <p:cond delay="0"/>
                                  </p:stCondLst>
                                  <p:childTnLst>
                                    <p:set>
                                      <p:cBhvr>
                                        <p:cTn id="21" dur="1" fill="hold">
                                          <p:stCondLst>
                                            <p:cond delay="0"/>
                                          </p:stCondLst>
                                        </p:cTn>
                                        <p:tgtEl>
                                          <p:spTgt spid="6"/>
                                        </p:tgtEl>
                                        <p:attrNameLst>
                                          <p:attrName>style.visibility</p:attrName>
                                        </p:attrNameLst>
                                      </p:cBhvr>
                                      <p:to>
                                        <p:strVal val="visible"/>
                                      </p:to>
                                    </p:set>
                                    <p:anim calcmode="lin" valueType="num">
                                      <p:cBhvr additive="base">
                                        <p:cTn id="22" dur="3000" fill="hold"/>
                                        <p:tgtEl>
                                          <p:spTgt spid="6"/>
                                        </p:tgtEl>
                                        <p:attrNameLst>
                                          <p:attrName>ppt_x</p:attrName>
                                        </p:attrNameLst>
                                      </p:cBhvr>
                                      <p:tavLst>
                                        <p:tav tm="0">
                                          <p:val>
                                            <p:strVal val="#ppt_x"/>
                                          </p:val>
                                        </p:tav>
                                        <p:tav tm="100000">
                                          <p:val>
                                            <p:strVal val="#ppt_x"/>
                                          </p:val>
                                        </p:tav>
                                      </p:tavLst>
                                    </p:anim>
                                    <p:anim calcmode="lin" valueType="num">
                                      <p:cBhvr additive="base">
                                        <p:cTn id="23" dur="3000" fill="hold"/>
                                        <p:tgtEl>
                                          <p:spTgt spid="6"/>
                                        </p:tgtEl>
                                        <p:attrNameLst>
                                          <p:attrName>ppt_y</p:attrName>
                                        </p:attrNameLst>
                                      </p:cBhvr>
                                      <p:tavLst>
                                        <p:tav tm="0">
                                          <p:val>
                                            <p:strVal val="0-#ppt_h/2"/>
                                          </p:val>
                                        </p:tav>
                                        <p:tav tm="100000">
                                          <p:val>
                                            <p:strVal val="#ppt_y"/>
                                          </p:val>
                                        </p:tav>
                                      </p:tavLst>
                                    </p:anim>
                                  </p:childTnLst>
                                </p:cTn>
                              </p:par>
                              <p:par>
                                <p:cTn id="24" presetID="2" presetClass="entr" presetSubtype="1" fill="hold" grpId="0" nodeType="withEffect">
                                  <p:stCondLst>
                                    <p:cond delay="0"/>
                                  </p:stCondLst>
                                  <p:childTnLst>
                                    <p:set>
                                      <p:cBhvr>
                                        <p:cTn id="25" dur="1" fill="hold">
                                          <p:stCondLst>
                                            <p:cond delay="0"/>
                                          </p:stCondLst>
                                        </p:cTn>
                                        <p:tgtEl>
                                          <p:spTgt spid="7"/>
                                        </p:tgtEl>
                                        <p:attrNameLst>
                                          <p:attrName>style.visibility</p:attrName>
                                        </p:attrNameLst>
                                      </p:cBhvr>
                                      <p:to>
                                        <p:strVal val="visible"/>
                                      </p:to>
                                    </p:set>
                                    <p:anim calcmode="lin" valueType="num">
                                      <p:cBhvr additive="base">
                                        <p:cTn id="26" dur="3000" fill="hold"/>
                                        <p:tgtEl>
                                          <p:spTgt spid="7"/>
                                        </p:tgtEl>
                                        <p:attrNameLst>
                                          <p:attrName>ppt_x</p:attrName>
                                        </p:attrNameLst>
                                      </p:cBhvr>
                                      <p:tavLst>
                                        <p:tav tm="0">
                                          <p:val>
                                            <p:strVal val="#ppt_x"/>
                                          </p:val>
                                        </p:tav>
                                        <p:tav tm="100000">
                                          <p:val>
                                            <p:strVal val="#ppt_x"/>
                                          </p:val>
                                        </p:tav>
                                      </p:tavLst>
                                    </p:anim>
                                    <p:anim calcmode="lin" valueType="num">
                                      <p:cBhvr additive="base">
                                        <p:cTn id="27" dur="3000" fill="hold"/>
                                        <p:tgtEl>
                                          <p:spTgt spid="7"/>
                                        </p:tgtEl>
                                        <p:attrNameLst>
                                          <p:attrName>ppt_y</p:attrName>
                                        </p:attrNameLst>
                                      </p:cBhvr>
                                      <p:tavLst>
                                        <p:tav tm="0">
                                          <p:val>
                                            <p:strVal val="0-#ppt_h/2"/>
                                          </p:val>
                                        </p:tav>
                                        <p:tav tm="100000">
                                          <p:val>
                                            <p:strVal val="#ppt_y"/>
                                          </p:val>
                                        </p:tav>
                                      </p:tavLst>
                                    </p:anim>
                                  </p:childTnLst>
                                </p:cTn>
                              </p:par>
                              <p:par>
                                <p:cTn id="28" presetID="2" presetClass="entr" presetSubtype="1" fill="hold" grpId="0" nodeType="withEffect">
                                  <p:stCondLst>
                                    <p:cond delay="0"/>
                                  </p:stCondLst>
                                  <p:childTnLst>
                                    <p:set>
                                      <p:cBhvr>
                                        <p:cTn id="29" dur="1" fill="hold">
                                          <p:stCondLst>
                                            <p:cond delay="0"/>
                                          </p:stCondLst>
                                        </p:cTn>
                                        <p:tgtEl>
                                          <p:spTgt spid="8"/>
                                        </p:tgtEl>
                                        <p:attrNameLst>
                                          <p:attrName>style.visibility</p:attrName>
                                        </p:attrNameLst>
                                      </p:cBhvr>
                                      <p:to>
                                        <p:strVal val="visible"/>
                                      </p:to>
                                    </p:set>
                                    <p:anim calcmode="lin" valueType="num">
                                      <p:cBhvr additive="base">
                                        <p:cTn id="30" dur="3000" fill="hold"/>
                                        <p:tgtEl>
                                          <p:spTgt spid="8"/>
                                        </p:tgtEl>
                                        <p:attrNameLst>
                                          <p:attrName>ppt_x</p:attrName>
                                        </p:attrNameLst>
                                      </p:cBhvr>
                                      <p:tavLst>
                                        <p:tav tm="0">
                                          <p:val>
                                            <p:strVal val="#ppt_x"/>
                                          </p:val>
                                        </p:tav>
                                        <p:tav tm="100000">
                                          <p:val>
                                            <p:strVal val="#ppt_x"/>
                                          </p:val>
                                        </p:tav>
                                      </p:tavLst>
                                    </p:anim>
                                    <p:anim calcmode="lin" valueType="num">
                                      <p:cBhvr additive="base">
                                        <p:cTn id="31" dur="3000" fill="hold"/>
                                        <p:tgtEl>
                                          <p:spTgt spid="8"/>
                                        </p:tgtEl>
                                        <p:attrNameLst>
                                          <p:attrName>ppt_y</p:attrName>
                                        </p:attrNameLst>
                                      </p:cBhvr>
                                      <p:tavLst>
                                        <p:tav tm="0">
                                          <p:val>
                                            <p:strVal val="0-#ppt_h/2"/>
                                          </p:val>
                                        </p:tav>
                                        <p:tav tm="100000">
                                          <p:val>
                                            <p:strVal val="#ppt_y"/>
                                          </p:val>
                                        </p:tav>
                                      </p:tavLst>
                                    </p:anim>
                                  </p:childTnLst>
                                </p:cTn>
                              </p:par>
                              <p:par>
                                <p:cTn id="32" presetID="2" presetClass="entr" presetSubtype="1" fill="hold" grpId="0" nodeType="withEffect">
                                  <p:stCondLst>
                                    <p:cond delay="0"/>
                                  </p:stCondLst>
                                  <p:childTnLst>
                                    <p:set>
                                      <p:cBhvr>
                                        <p:cTn id="33" dur="1" fill="hold">
                                          <p:stCondLst>
                                            <p:cond delay="0"/>
                                          </p:stCondLst>
                                        </p:cTn>
                                        <p:tgtEl>
                                          <p:spTgt spid="9"/>
                                        </p:tgtEl>
                                        <p:attrNameLst>
                                          <p:attrName>style.visibility</p:attrName>
                                        </p:attrNameLst>
                                      </p:cBhvr>
                                      <p:to>
                                        <p:strVal val="visible"/>
                                      </p:to>
                                    </p:set>
                                    <p:anim calcmode="lin" valueType="num">
                                      <p:cBhvr additive="base">
                                        <p:cTn id="34" dur="3000" fill="hold"/>
                                        <p:tgtEl>
                                          <p:spTgt spid="9"/>
                                        </p:tgtEl>
                                        <p:attrNameLst>
                                          <p:attrName>ppt_x</p:attrName>
                                        </p:attrNameLst>
                                      </p:cBhvr>
                                      <p:tavLst>
                                        <p:tav tm="0">
                                          <p:val>
                                            <p:strVal val="#ppt_x"/>
                                          </p:val>
                                        </p:tav>
                                        <p:tav tm="100000">
                                          <p:val>
                                            <p:strVal val="#ppt_x"/>
                                          </p:val>
                                        </p:tav>
                                      </p:tavLst>
                                    </p:anim>
                                    <p:anim calcmode="lin" valueType="num">
                                      <p:cBhvr additive="base">
                                        <p:cTn id="35" dur="3000" fill="hold"/>
                                        <p:tgtEl>
                                          <p:spTgt spid="9"/>
                                        </p:tgtEl>
                                        <p:attrNameLst>
                                          <p:attrName>ppt_y</p:attrName>
                                        </p:attrNameLst>
                                      </p:cBhvr>
                                      <p:tavLst>
                                        <p:tav tm="0">
                                          <p:val>
                                            <p:strVal val="0-#ppt_h/2"/>
                                          </p:val>
                                        </p:tav>
                                        <p:tav tm="100000">
                                          <p:val>
                                            <p:strVal val="#ppt_y"/>
                                          </p:val>
                                        </p:tav>
                                      </p:tavLst>
                                    </p:anim>
                                  </p:childTnLst>
                                </p:cTn>
                              </p:par>
                              <p:par>
                                <p:cTn id="36" presetID="2" presetClass="entr" presetSubtype="1" fill="hold" grpId="0" nodeType="withEffect">
                                  <p:stCondLst>
                                    <p:cond delay="0"/>
                                  </p:stCondLst>
                                  <p:childTnLst>
                                    <p:set>
                                      <p:cBhvr>
                                        <p:cTn id="37" dur="1" fill="hold">
                                          <p:stCondLst>
                                            <p:cond delay="0"/>
                                          </p:stCondLst>
                                        </p:cTn>
                                        <p:tgtEl>
                                          <p:spTgt spid="10"/>
                                        </p:tgtEl>
                                        <p:attrNameLst>
                                          <p:attrName>style.visibility</p:attrName>
                                        </p:attrNameLst>
                                      </p:cBhvr>
                                      <p:to>
                                        <p:strVal val="visible"/>
                                      </p:to>
                                    </p:set>
                                    <p:anim calcmode="lin" valueType="num">
                                      <p:cBhvr additive="base">
                                        <p:cTn id="38" dur="3000" fill="hold"/>
                                        <p:tgtEl>
                                          <p:spTgt spid="10"/>
                                        </p:tgtEl>
                                        <p:attrNameLst>
                                          <p:attrName>ppt_x</p:attrName>
                                        </p:attrNameLst>
                                      </p:cBhvr>
                                      <p:tavLst>
                                        <p:tav tm="0">
                                          <p:val>
                                            <p:strVal val="#ppt_x"/>
                                          </p:val>
                                        </p:tav>
                                        <p:tav tm="100000">
                                          <p:val>
                                            <p:strVal val="#ppt_x"/>
                                          </p:val>
                                        </p:tav>
                                      </p:tavLst>
                                    </p:anim>
                                    <p:anim calcmode="lin" valueType="num">
                                      <p:cBhvr additive="base">
                                        <p:cTn id="39" dur="3000" fill="hold"/>
                                        <p:tgtEl>
                                          <p:spTgt spid="10"/>
                                        </p:tgtEl>
                                        <p:attrNameLst>
                                          <p:attrName>ppt_y</p:attrName>
                                        </p:attrNameLst>
                                      </p:cBhvr>
                                      <p:tavLst>
                                        <p:tav tm="0">
                                          <p:val>
                                            <p:strVal val="0-#ppt_h/2"/>
                                          </p:val>
                                        </p:tav>
                                        <p:tav tm="100000">
                                          <p:val>
                                            <p:strVal val="#ppt_y"/>
                                          </p:val>
                                        </p:tav>
                                      </p:tavLst>
                                    </p:anim>
                                  </p:childTnLst>
                                </p:cTn>
                              </p:par>
                              <p:par>
                                <p:cTn id="40" presetID="2" presetClass="entr" presetSubtype="1" fill="hold" grpId="0" nodeType="withEffect">
                                  <p:stCondLst>
                                    <p:cond delay="0"/>
                                  </p:stCondLst>
                                  <p:childTnLst>
                                    <p:set>
                                      <p:cBhvr>
                                        <p:cTn id="41" dur="1" fill="hold">
                                          <p:stCondLst>
                                            <p:cond delay="0"/>
                                          </p:stCondLst>
                                        </p:cTn>
                                        <p:tgtEl>
                                          <p:spTgt spid="11"/>
                                        </p:tgtEl>
                                        <p:attrNameLst>
                                          <p:attrName>style.visibility</p:attrName>
                                        </p:attrNameLst>
                                      </p:cBhvr>
                                      <p:to>
                                        <p:strVal val="visible"/>
                                      </p:to>
                                    </p:set>
                                    <p:anim calcmode="lin" valueType="num">
                                      <p:cBhvr additive="base">
                                        <p:cTn id="42" dur="3000" fill="hold"/>
                                        <p:tgtEl>
                                          <p:spTgt spid="11"/>
                                        </p:tgtEl>
                                        <p:attrNameLst>
                                          <p:attrName>ppt_x</p:attrName>
                                        </p:attrNameLst>
                                      </p:cBhvr>
                                      <p:tavLst>
                                        <p:tav tm="0">
                                          <p:val>
                                            <p:strVal val="#ppt_x"/>
                                          </p:val>
                                        </p:tav>
                                        <p:tav tm="100000">
                                          <p:val>
                                            <p:strVal val="#ppt_x"/>
                                          </p:val>
                                        </p:tav>
                                      </p:tavLst>
                                    </p:anim>
                                    <p:anim calcmode="lin" valueType="num">
                                      <p:cBhvr additive="base">
                                        <p:cTn id="43" dur="3000" fill="hold"/>
                                        <p:tgtEl>
                                          <p:spTgt spid="11"/>
                                        </p:tgtEl>
                                        <p:attrNameLst>
                                          <p:attrName>ppt_y</p:attrName>
                                        </p:attrNameLst>
                                      </p:cBhvr>
                                      <p:tavLst>
                                        <p:tav tm="0">
                                          <p:val>
                                            <p:strVal val="0-#ppt_h/2"/>
                                          </p:val>
                                        </p:tav>
                                        <p:tav tm="100000">
                                          <p:val>
                                            <p:strVal val="#ppt_y"/>
                                          </p:val>
                                        </p:tav>
                                      </p:tavLst>
                                    </p:anim>
                                  </p:childTnLst>
                                </p:cTn>
                              </p:par>
                              <p:par>
                                <p:cTn id="44" presetID="2" presetClass="entr" presetSubtype="1" fill="hold" grpId="0" nodeType="withEffect">
                                  <p:stCondLst>
                                    <p:cond delay="0"/>
                                  </p:stCondLst>
                                  <p:childTnLst>
                                    <p:set>
                                      <p:cBhvr>
                                        <p:cTn id="45" dur="1" fill="hold">
                                          <p:stCondLst>
                                            <p:cond delay="0"/>
                                          </p:stCondLst>
                                        </p:cTn>
                                        <p:tgtEl>
                                          <p:spTgt spid="12"/>
                                        </p:tgtEl>
                                        <p:attrNameLst>
                                          <p:attrName>style.visibility</p:attrName>
                                        </p:attrNameLst>
                                      </p:cBhvr>
                                      <p:to>
                                        <p:strVal val="visible"/>
                                      </p:to>
                                    </p:set>
                                    <p:anim calcmode="lin" valueType="num">
                                      <p:cBhvr additive="base">
                                        <p:cTn id="46" dur="3000" fill="hold"/>
                                        <p:tgtEl>
                                          <p:spTgt spid="12"/>
                                        </p:tgtEl>
                                        <p:attrNameLst>
                                          <p:attrName>ppt_x</p:attrName>
                                        </p:attrNameLst>
                                      </p:cBhvr>
                                      <p:tavLst>
                                        <p:tav tm="0">
                                          <p:val>
                                            <p:strVal val="#ppt_x"/>
                                          </p:val>
                                        </p:tav>
                                        <p:tav tm="100000">
                                          <p:val>
                                            <p:strVal val="#ppt_x"/>
                                          </p:val>
                                        </p:tav>
                                      </p:tavLst>
                                    </p:anim>
                                    <p:anim calcmode="lin" valueType="num">
                                      <p:cBhvr additive="base">
                                        <p:cTn id="47" dur="3000" fill="hold"/>
                                        <p:tgtEl>
                                          <p:spTgt spid="12"/>
                                        </p:tgtEl>
                                        <p:attrNameLst>
                                          <p:attrName>ppt_y</p:attrName>
                                        </p:attrNameLst>
                                      </p:cBhvr>
                                      <p:tavLst>
                                        <p:tav tm="0">
                                          <p:val>
                                            <p:strVal val="0-#ppt_h/2"/>
                                          </p:val>
                                        </p:tav>
                                        <p:tav tm="100000">
                                          <p:val>
                                            <p:strVal val="#ppt_y"/>
                                          </p:val>
                                        </p:tav>
                                      </p:tavLst>
                                    </p:anim>
                                  </p:childTnLst>
                                </p:cTn>
                              </p:par>
                              <p:par>
                                <p:cTn id="48" presetID="2" presetClass="entr" presetSubtype="1" fill="hold" grpId="0" nodeType="withEffect">
                                  <p:stCondLst>
                                    <p:cond delay="0"/>
                                  </p:stCondLst>
                                  <p:childTnLst>
                                    <p:set>
                                      <p:cBhvr>
                                        <p:cTn id="49" dur="1" fill="hold">
                                          <p:stCondLst>
                                            <p:cond delay="0"/>
                                          </p:stCondLst>
                                        </p:cTn>
                                        <p:tgtEl>
                                          <p:spTgt spid="13"/>
                                        </p:tgtEl>
                                        <p:attrNameLst>
                                          <p:attrName>style.visibility</p:attrName>
                                        </p:attrNameLst>
                                      </p:cBhvr>
                                      <p:to>
                                        <p:strVal val="visible"/>
                                      </p:to>
                                    </p:set>
                                    <p:anim calcmode="lin" valueType="num">
                                      <p:cBhvr additive="base">
                                        <p:cTn id="50" dur="3000" fill="hold"/>
                                        <p:tgtEl>
                                          <p:spTgt spid="13"/>
                                        </p:tgtEl>
                                        <p:attrNameLst>
                                          <p:attrName>ppt_x</p:attrName>
                                        </p:attrNameLst>
                                      </p:cBhvr>
                                      <p:tavLst>
                                        <p:tav tm="0">
                                          <p:val>
                                            <p:strVal val="#ppt_x"/>
                                          </p:val>
                                        </p:tav>
                                        <p:tav tm="100000">
                                          <p:val>
                                            <p:strVal val="#ppt_x"/>
                                          </p:val>
                                        </p:tav>
                                      </p:tavLst>
                                    </p:anim>
                                    <p:anim calcmode="lin" valueType="num">
                                      <p:cBhvr additive="base">
                                        <p:cTn id="51" dur="3000" fill="hold"/>
                                        <p:tgtEl>
                                          <p:spTgt spid="13"/>
                                        </p:tgtEl>
                                        <p:attrNameLst>
                                          <p:attrName>ppt_y</p:attrName>
                                        </p:attrNameLst>
                                      </p:cBhvr>
                                      <p:tavLst>
                                        <p:tav tm="0">
                                          <p:val>
                                            <p:strVal val="0-#ppt_h/2"/>
                                          </p:val>
                                        </p:tav>
                                        <p:tav tm="100000">
                                          <p:val>
                                            <p:strVal val="#ppt_y"/>
                                          </p:val>
                                        </p:tav>
                                      </p:tavLst>
                                    </p:anim>
                                  </p:childTnLst>
                                </p:cTn>
                              </p:par>
                              <p:par>
                                <p:cTn id="52" presetID="2" presetClass="entr" presetSubtype="1" fill="hold" grpId="0" nodeType="withEffect">
                                  <p:stCondLst>
                                    <p:cond delay="0"/>
                                  </p:stCondLst>
                                  <p:childTnLst>
                                    <p:set>
                                      <p:cBhvr>
                                        <p:cTn id="53" dur="1" fill="hold">
                                          <p:stCondLst>
                                            <p:cond delay="0"/>
                                          </p:stCondLst>
                                        </p:cTn>
                                        <p:tgtEl>
                                          <p:spTgt spid="14"/>
                                        </p:tgtEl>
                                        <p:attrNameLst>
                                          <p:attrName>style.visibility</p:attrName>
                                        </p:attrNameLst>
                                      </p:cBhvr>
                                      <p:to>
                                        <p:strVal val="visible"/>
                                      </p:to>
                                    </p:set>
                                    <p:anim calcmode="lin" valueType="num">
                                      <p:cBhvr additive="base">
                                        <p:cTn id="54" dur="3000" fill="hold"/>
                                        <p:tgtEl>
                                          <p:spTgt spid="14"/>
                                        </p:tgtEl>
                                        <p:attrNameLst>
                                          <p:attrName>ppt_x</p:attrName>
                                        </p:attrNameLst>
                                      </p:cBhvr>
                                      <p:tavLst>
                                        <p:tav tm="0">
                                          <p:val>
                                            <p:strVal val="#ppt_x"/>
                                          </p:val>
                                        </p:tav>
                                        <p:tav tm="100000">
                                          <p:val>
                                            <p:strVal val="#ppt_x"/>
                                          </p:val>
                                        </p:tav>
                                      </p:tavLst>
                                    </p:anim>
                                    <p:anim calcmode="lin" valueType="num">
                                      <p:cBhvr additive="base">
                                        <p:cTn id="55" dur="3000" fill="hold"/>
                                        <p:tgtEl>
                                          <p:spTgt spid="14"/>
                                        </p:tgtEl>
                                        <p:attrNameLst>
                                          <p:attrName>ppt_y</p:attrName>
                                        </p:attrNameLst>
                                      </p:cBhvr>
                                      <p:tavLst>
                                        <p:tav tm="0">
                                          <p:val>
                                            <p:strVal val="0-#ppt_h/2"/>
                                          </p:val>
                                        </p:tav>
                                        <p:tav tm="100000">
                                          <p:val>
                                            <p:strVal val="#ppt_y"/>
                                          </p:val>
                                        </p:tav>
                                      </p:tavLst>
                                    </p:anim>
                                  </p:childTnLst>
                                </p:cTn>
                              </p:par>
                              <p:par>
                                <p:cTn id="56" presetID="2" presetClass="entr" presetSubtype="1" fill="hold" grpId="0" nodeType="withEffect">
                                  <p:stCondLst>
                                    <p:cond delay="0"/>
                                  </p:stCondLst>
                                  <p:childTnLst>
                                    <p:set>
                                      <p:cBhvr>
                                        <p:cTn id="57" dur="1" fill="hold">
                                          <p:stCondLst>
                                            <p:cond delay="0"/>
                                          </p:stCondLst>
                                        </p:cTn>
                                        <p:tgtEl>
                                          <p:spTgt spid="15"/>
                                        </p:tgtEl>
                                        <p:attrNameLst>
                                          <p:attrName>style.visibility</p:attrName>
                                        </p:attrNameLst>
                                      </p:cBhvr>
                                      <p:to>
                                        <p:strVal val="visible"/>
                                      </p:to>
                                    </p:set>
                                    <p:anim calcmode="lin" valueType="num">
                                      <p:cBhvr additive="base">
                                        <p:cTn id="58" dur="3000" fill="hold"/>
                                        <p:tgtEl>
                                          <p:spTgt spid="15"/>
                                        </p:tgtEl>
                                        <p:attrNameLst>
                                          <p:attrName>ppt_x</p:attrName>
                                        </p:attrNameLst>
                                      </p:cBhvr>
                                      <p:tavLst>
                                        <p:tav tm="0">
                                          <p:val>
                                            <p:strVal val="#ppt_x"/>
                                          </p:val>
                                        </p:tav>
                                        <p:tav tm="100000">
                                          <p:val>
                                            <p:strVal val="#ppt_x"/>
                                          </p:val>
                                        </p:tav>
                                      </p:tavLst>
                                    </p:anim>
                                    <p:anim calcmode="lin" valueType="num">
                                      <p:cBhvr additive="base">
                                        <p:cTn id="59" dur="3000" fill="hold"/>
                                        <p:tgtEl>
                                          <p:spTgt spid="15"/>
                                        </p:tgtEl>
                                        <p:attrNameLst>
                                          <p:attrName>ppt_y</p:attrName>
                                        </p:attrNameLst>
                                      </p:cBhvr>
                                      <p:tavLst>
                                        <p:tav tm="0">
                                          <p:val>
                                            <p:strVal val="0-#ppt_h/2"/>
                                          </p:val>
                                        </p:tav>
                                        <p:tav tm="100000">
                                          <p:val>
                                            <p:strVal val="#ppt_y"/>
                                          </p:val>
                                        </p:tav>
                                      </p:tavLst>
                                    </p:anim>
                                  </p:childTnLst>
                                </p:cTn>
                              </p:par>
                              <p:par>
                                <p:cTn id="60" presetID="2" presetClass="entr" presetSubtype="1" fill="hold" grpId="0" nodeType="withEffect">
                                  <p:stCondLst>
                                    <p:cond delay="0"/>
                                  </p:stCondLst>
                                  <p:childTnLst>
                                    <p:set>
                                      <p:cBhvr>
                                        <p:cTn id="61" dur="1" fill="hold">
                                          <p:stCondLst>
                                            <p:cond delay="0"/>
                                          </p:stCondLst>
                                        </p:cTn>
                                        <p:tgtEl>
                                          <p:spTgt spid="16"/>
                                        </p:tgtEl>
                                        <p:attrNameLst>
                                          <p:attrName>style.visibility</p:attrName>
                                        </p:attrNameLst>
                                      </p:cBhvr>
                                      <p:to>
                                        <p:strVal val="visible"/>
                                      </p:to>
                                    </p:set>
                                    <p:anim calcmode="lin" valueType="num">
                                      <p:cBhvr additive="base">
                                        <p:cTn id="62" dur="3000" fill="hold"/>
                                        <p:tgtEl>
                                          <p:spTgt spid="16"/>
                                        </p:tgtEl>
                                        <p:attrNameLst>
                                          <p:attrName>ppt_x</p:attrName>
                                        </p:attrNameLst>
                                      </p:cBhvr>
                                      <p:tavLst>
                                        <p:tav tm="0">
                                          <p:val>
                                            <p:strVal val="#ppt_x"/>
                                          </p:val>
                                        </p:tav>
                                        <p:tav tm="100000">
                                          <p:val>
                                            <p:strVal val="#ppt_x"/>
                                          </p:val>
                                        </p:tav>
                                      </p:tavLst>
                                    </p:anim>
                                    <p:anim calcmode="lin" valueType="num">
                                      <p:cBhvr additive="base">
                                        <p:cTn id="63" dur="3000" fill="hold"/>
                                        <p:tgtEl>
                                          <p:spTgt spid="16"/>
                                        </p:tgtEl>
                                        <p:attrNameLst>
                                          <p:attrName>ppt_y</p:attrName>
                                        </p:attrNameLst>
                                      </p:cBhvr>
                                      <p:tavLst>
                                        <p:tav tm="0">
                                          <p:val>
                                            <p:strVal val="0-#ppt_h/2"/>
                                          </p:val>
                                        </p:tav>
                                        <p:tav tm="100000">
                                          <p:val>
                                            <p:strVal val="#ppt_y"/>
                                          </p:val>
                                        </p:tav>
                                      </p:tavLst>
                                    </p:anim>
                                  </p:childTnLst>
                                </p:cTn>
                              </p:par>
                              <p:par>
                                <p:cTn id="64" presetID="2" presetClass="entr" presetSubtype="1" fill="hold" grpId="0" nodeType="withEffect">
                                  <p:stCondLst>
                                    <p:cond delay="0"/>
                                  </p:stCondLst>
                                  <p:childTnLst>
                                    <p:set>
                                      <p:cBhvr>
                                        <p:cTn id="65" dur="1" fill="hold">
                                          <p:stCondLst>
                                            <p:cond delay="0"/>
                                          </p:stCondLst>
                                        </p:cTn>
                                        <p:tgtEl>
                                          <p:spTgt spid="17"/>
                                        </p:tgtEl>
                                        <p:attrNameLst>
                                          <p:attrName>style.visibility</p:attrName>
                                        </p:attrNameLst>
                                      </p:cBhvr>
                                      <p:to>
                                        <p:strVal val="visible"/>
                                      </p:to>
                                    </p:set>
                                    <p:anim calcmode="lin" valueType="num">
                                      <p:cBhvr additive="base">
                                        <p:cTn id="66" dur="3000" fill="hold"/>
                                        <p:tgtEl>
                                          <p:spTgt spid="17"/>
                                        </p:tgtEl>
                                        <p:attrNameLst>
                                          <p:attrName>ppt_x</p:attrName>
                                        </p:attrNameLst>
                                      </p:cBhvr>
                                      <p:tavLst>
                                        <p:tav tm="0">
                                          <p:val>
                                            <p:strVal val="#ppt_x"/>
                                          </p:val>
                                        </p:tav>
                                        <p:tav tm="100000">
                                          <p:val>
                                            <p:strVal val="#ppt_x"/>
                                          </p:val>
                                        </p:tav>
                                      </p:tavLst>
                                    </p:anim>
                                    <p:anim calcmode="lin" valueType="num">
                                      <p:cBhvr additive="base">
                                        <p:cTn id="67" dur="3000" fill="hold"/>
                                        <p:tgtEl>
                                          <p:spTgt spid="17"/>
                                        </p:tgtEl>
                                        <p:attrNameLst>
                                          <p:attrName>ppt_y</p:attrName>
                                        </p:attrNameLst>
                                      </p:cBhvr>
                                      <p:tavLst>
                                        <p:tav tm="0">
                                          <p:val>
                                            <p:strVal val="0-#ppt_h/2"/>
                                          </p:val>
                                        </p:tav>
                                        <p:tav tm="100000">
                                          <p:val>
                                            <p:strVal val="#ppt_y"/>
                                          </p:val>
                                        </p:tav>
                                      </p:tavLst>
                                    </p:anim>
                                  </p:childTnLst>
                                </p:cTn>
                              </p:par>
                              <p:par>
                                <p:cTn id="68" presetID="2" presetClass="entr" presetSubtype="1" fill="hold" grpId="0" nodeType="withEffect">
                                  <p:stCondLst>
                                    <p:cond delay="0"/>
                                  </p:stCondLst>
                                  <p:childTnLst>
                                    <p:set>
                                      <p:cBhvr>
                                        <p:cTn id="69" dur="1" fill="hold">
                                          <p:stCondLst>
                                            <p:cond delay="0"/>
                                          </p:stCondLst>
                                        </p:cTn>
                                        <p:tgtEl>
                                          <p:spTgt spid="18"/>
                                        </p:tgtEl>
                                        <p:attrNameLst>
                                          <p:attrName>style.visibility</p:attrName>
                                        </p:attrNameLst>
                                      </p:cBhvr>
                                      <p:to>
                                        <p:strVal val="visible"/>
                                      </p:to>
                                    </p:set>
                                    <p:anim calcmode="lin" valueType="num">
                                      <p:cBhvr additive="base">
                                        <p:cTn id="70" dur="3000" fill="hold"/>
                                        <p:tgtEl>
                                          <p:spTgt spid="18"/>
                                        </p:tgtEl>
                                        <p:attrNameLst>
                                          <p:attrName>ppt_x</p:attrName>
                                        </p:attrNameLst>
                                      </p:cBhvr>
                                      <p:tavLst>
                                        <p:tav tm="0">
                                          <p:val>
                                            <p:strVal val="#ppt_x"/>
                                          </p:val>
                                        </p:tav>
                                        <p:tav tm="100000">
                                          <p:val>
                                            <p:strVal val="#ppt_x"/>
                                          </p:val>
                                        </p:tav>
                                      </p:tavLst>
                                    </p:anim>
                                    <p:anim calcmode="lin" valueType="num">
                                      <p:cBhvr additive="base">
                                        <p:cTn id="71" dur="3000" fill="hold"/>
                                        <p:tgtEl>
                                          <p:spTgt spid="18"/>
                                        </p:tgtEl>
                                        <p:attrNameLst>
                                          <p:attrName>ppt_y</p:attrName>
                                        </p:attrNameLst>
                                      </p:cBhvr>
                                      <p:tavLst>
                                        <p:tav tm="0">
                                          <p:val>
                                            <p:strVal val="0-#ppt_h/2"/>
                                          </p:val>
                                        </p:tav>
                                        <p:tav tm="100000">
                                          <p:val>
                                            <p:strVal val="#ppt_y"/>
                                          </p:val>
                                        </p:tav>
                                      </p:tavLst>
                                    </p:anim>
                                  </p:childTnLst>
                                </p:cTn>
                              </p:par>
                              <p:par>
                                <p:cTn id="72" presetID="2" presetClass="entr" presetSubtype="1" fill="hold" grpId="0" nodeType="withEffect">
                                  <p:stCondLst>
                                    <p:cond delay="0"/>
                                  </p:stCondLst>
                                  <p:childTnLst>
                                    <p:set>
                                      <p:cBhvr>
                                        <p:cTn id="73" dur="1" fill="hold">
                                          <p:stCondLst>
                                            <p:cond delay="0"/>
                                          </p:stCondLst>
                                        </p:cTn>
                                        <p:tgtEl>
                                          <p:spTgt spid="19"/>
                                        </p:tgtEl>
                                        <p:attrNameLst>
                                          <p:attrName>style.visibility</p:attrName>
                                        </p:attrNameLst>
                                      </p:cBhvr>
                                      <p:to>
                                        <p:strVal val="visible"/>
                                      </p:to>
                                    </p:set>
                                    <p:anim calcmode="lin" valueType="num">
                                      <p:cBhvr additive="base">
                                        <p:cTn id="74" dur="3000" fill="hold"/>
                                        <p:tgtEl>
                                          <p:spTgt spid="19"/>
                                        </p:tgtEl>
                                        <p:attrNameLst>
                                          <p:attrName>ppt_x</p:attrName>
                                        </p:attrNameLst>
                                      </p:cBhvr>
                                      <p:tavLst>
                                        <p:tav tm="0">
                                          <p:val>
                                            <p:strVal val="#ppt_x"/>
                                          </p:val>
                                        </p:tav>
                                        <p:tav tm="100000">
                                          <p:val>
                                            <p:strVal val="#ppt_x"/>
                                          </p:val>
                                        </p:tav>
                                      </p:tavLst>
                                    </p:anim>
                                    <p:anim calcmode="lin" valueType="num">
                                      <p:cBhvr additive="base">
                                        <p:cTn id="75" dur="3000" fill="hold"/>
                                        <p:tgtEl>
                                          <p:spTgt spid="19"/>
                                        </p:tgtEl>
                                        <p:attrNameLst>
                                          <p:attrName>ppt_y</p:attrName>
                                        </p:attrNameLst>
                                      </p:cBhvr>
                                      <p:tavLst>
                                        <p:tav tm="0">
                                          <p:val>
                                            <p:strVal val="0-#ppt_h/2"/>
                                          </p:val>
                                        </p:tav>
                                        <p:tav tm="100000">
                                          <p:val>
                                            <p:strVal val="#ppt_y"/>
                                          </p:val>
                                        </p:tav>
                                      </p:tavLst>
                                    </p:anim>
                                  </p:childTnLst>
                                </p:cTn>
                              </p:par>
                              <p:par>
                                <p:cTn id="76" presetID="2" presetClass="entr" presetSubtype="1" fill="hold" grpId="0" nodeType="withEffect">
                                  <p:stCondLst>
                                    <p:cond delay="0"/>
                                  </p:stCondLst>
                                  <p:childTnLst>
                                    <p:set>
                                      <p:cBhvr>
                                        <p:cTn id="77" dur="1" fill="hold">
                                          <p:stCondLst>
                                            <p:cond delay="0"/>
                                          </p:stCondLst>
                                        </p:cTn>
                                        <p:tgtEl>
                                          <p:spTgt spid="20"/>
                                        </p:tgtEl>
                                        <p:attrNameLst>
                                          <p:attrName>style.visibility</p:attrName>
                                        </p:attrNameLst>
                                      </p:cBhvr>
                                      <p:to>
                                        <p:strVal val="visible"/>
                                      </p:to>
                                    </p:set>
                                    <p:anim calcmode="lin" valueType="num">
                                      <p:cBhvr additive="base">
                                        <p:cTn id="78" dur="3000" fill="hold"/>
                                        <p:tgtEl>
                                          <p:spTgt spid="20"/>
                                        </p:tgtEl>
                                        <p:attrNameLst>
                                          <p:attrName>ppt_x</p:attrName>
                                        </p:attrNameLst>
                                      </p:cBhvr>
                                      <p:tavLst>
                                        <p:tav tm="0">
                                          <p:val>
                                            <p:strVal val="#ppt_x"/>
                                          </p:val>
                                        </p:tav>
                                        <p:tav tm="100000">
                                          <p:val>
                                            <p:strVal val="#ppt_x"/>
                                          </p:val>
                                        </p:tav>
                                      </p:tavLst>
                                    </p:anim>
                                    <p:anim calcmode="lin" valueType="num">
                                      <p:cBhvr additive="base">
                                        <p:cTn id="79" dur="3000" fill="hold"/>
                                        <p:tgtEl>
                                          <p:spTgt spid="20"/>
                                        </p:tgtEl>
                                        <p:attrNameLst>
                                          <p:attrName>ppt_y</p:attrName>
                                        </p:attrNameLst>
                                      </p:cBhvr>
                                      <p:tavLst>
                                        <p:tav tm="0">
                                          <p:val>
                                            <p:strVal val="0-#ppt_h/2"/>
                                          </p:val>
                                        </p:tav>
                                        <p:tav tm="100000">
                                          <p:val>
                                            <p:strVal val="#ppt_y"/>
                                          </p:val>
                                        </p:tav>
                                      </p:tavLst>
                                    </p:anim>
                                  </p:childTnLst>
                                </p:cTn>
                              </p:par>
                              <p:par>
                                <p:cTn id="80" presetID="2" presetClass="entr" presetSubtype="1" fill="hold" grpId="0" nodeType="withEffect">
                                  <p:stCondLst>
                                    <p:cond delay="0"/>
                                  </p:stCondLst>
                                  <p:childTnLst>
                                    <p:set>
                                      <p:cBhvr>
                                        <p:cTn id="81" dur="1" fill="hold">
                                          <p:stCondLst>
                                            <p:cond delay="0"/>
                                          </p:stCondLst>
                                        </p:cTn>
                                        <p:tgtEl>
                                          <p:spTgt spid="21"/>
                                        </p:tgtEl>
                                        <p:attrNameLst>
                                          <p:attrName>style.visibility</p:attrName>
                                        </p:attrNameLst>
                                      </p:cBhvr>
                                      <p:to>
                                        <p:strVal val="visible"/>
                                      </p:to>
                                    </p:set>
                                    <p:anim calcmode="lin" valueType="num">
                                      <p:cBhvr additive="base">
                                        <p:cTn id="82" dur="3000" fill="hold"/>
                                        <p:tgtEl>
                                          <p:spTgt spid="21"/>
                                        </p:tgtEl>
                                        <p:attrNameLst>
                                          <p:attrName>ppt_x</p:attrName>
                                        </p:attrNameLst>
                                      </p:cBhvr>
                                      <p:tavLst>
                                        <p:tav tm="0">
                                          <p:val>
                                            <p:strVal val="#ppt_x"/>
                                          </p:val>
                                        </p:tav>
                                        <p:tav tm="100000">
                                          <p:val>
                                            <p:strVal val="#ppt_x"/>
                                          </p:val>
                                        </p:tav>
                                      </p:tavLst>
                                    </p:anim>
                                    <p:anim calcmode="lin" valueType="num">
                                      <p:cBhvr additive="base">
                                        <p:cTn id="83" dur="3000" fill="hold"/>
                                        <p:tgtEl>
                                          <p:spTgt spid="21"/>
                                        </p:tgtEl>
                                        <p:attrNameLst>
                                          <p:attrName>ppt_y</p:attrName>
                                        </p:attrNameLst>
                                      </p:cBhvr>
                                      <p:tavLst>
                                        <p:tav tm="0">
                                          <p:val>
                                            <p:strVal val="0-#ppt_h/2"/>
                                          </p:val>
                                        </p:tav>
                                        <p:tav tm="100000">
                                          <p:val>
                                            <p:strVal val="#ppt_y"/>
                                          </p:val>
                                        </p:tav>
                                      </p:tavLst>
                                    </p:anim>
                                  </p:childTnLst>
                                </p:cTn>
                              </p:par>
                              <p:par>
                                <p:cTn id="84" presetID="2" presetClass="entr" presetSubtype="1" fill="hold" grpId="0" nodeType="withEffect">
                                  <p:stCondLst>
                                    <p:cond delay="0"/>
                                  </p:stCondLst>
                                  <p:childTnLst>
                                    <p:set>
                                      <p:cBhvr>
                                        <p:cTn id="85" dur="1" fill="hold">
                                          <p:stCondLst>
                                            <p:cond delay="0"/>
                                          </p:stCondLst>
                                        </p:cTn>
                                        <p:tgtEl>
                                          <p:spTgt spid="22"/>
                                        </p:tgtEl>
                                        <p:attrNameLst>
                                          <p:attrName>style.visibility</p:attrName>
                                        </p:attrNameLst>
                                      </p:cBhvr>
                                      <p:to>
                                        <p:strVal val="visible"/>
                                      </p:to>
                                    </p:set>
                                    <p:anim calcmode="lin" valueType="num">
                                      <p:cBhvr additive="base">
                                        <p:cTn id="86" dur="3000" fill="hold"/>
                                        <p:tgtEl>
                                          <p:spTgt spid="22"/>
                                        </p:tgtEl>
                                        <p:attrNameLst>
                                          <p:attrName>ppt_x</p:attrName>
                                        </p:attrNameLst>
                                      </p:cBhvr>
                                      <p:tavLst>
                                        <p:tav tm="0">
                                          <p:val>
                                            <p:strVal val="#ppt_x"/>
                                          </p:val>
                                        </p:tav>
                                        <p:tav tm="100000">
                                          <p:val>
                                            <p:strVal val="#ppt_x"/>
                                          </p:val>
                                        </p:tav>
                                      </p:tavLst>
                                    </p:anim>
                                    <p:anim calcmode="lin" valueType="num">
                                      <p:cBhvr additive="base">
                                        <p:cTn id="87" dur="3000" fill="hold"/>
                                        <p:tgtEl>
                                          <p:spTgt spid="22"/>
                                        </p:tgtEl>
                                        <p:attrNameLst>
                                          <p:attrName>ppt_y</p:attrName>
                                        </p:attrNameLst>
                                      </p:cBhvr>
                                      <p:tavLst>
                                        <p:tav tm="0">
                                          <p:val>
                                            <p:strVal val="0-#ppt_h/2"/>
                                          </p:val>
                                        </p:tav>
                                        <p:tav tm="100000">
                                          <p:val>
                                            <p:strVal val="#ppt_y"/>
                                          </p:val>
                                        </p:tav>
                                      </p:tavLst>
                                    </p:anim>
                                  </p:childTnLst>
                                </p:cTn>
                              </p:par>
                              <p:par>
                                <p:cTn id="88" presetID="2" presetClass="entr" presetSubtype="1" fill="hold" grpId="0" nodeType="withEffect">
                                  <p:stCondLst>
                                    <p:cond delay="0"/>
                                  </p:stCondLst>
                                  <p:childTnLst>
                                    <p:set>
                                      <p:cBhvr>
                                        <p:cTn id="89" dur="1" fill="hold">
                                          <p:stCondLst>
                                            <p:cond delay="0"/>
                                          </p:stCondLst>
                                        </p:cTn>
                                        <p:tgtEl>
                                          <p:spTgt spid="23"/>
                                        </p:tgtEl>
                                        <p:attrNameLst>
                                          <p:attrName>style.visibility</p:attrName>
                                        </p:attrNameLst>
                                      </p:cBhvr>
                                      <p:to>
                                        <p:strVal val="visible"/>
                                      </p:to>
                                    </p:set>
                                    <p:anim calcmode="lin" valueType="num">
                                      <p:cBhvr additive="base">
                                        <p:cTn id="90" dur="3000" fill="hold"/>
                                        <p:tgtEl>
                                          <p:spTgt spid="23"/>
                                        </p:tgtEl>
                                        <p:attrNameLst>
                                          <p:attrName>ppt_x</p:attrName>
                                        </p:attrNameLst>
                                      </p:cBhvr>
                                      <p:tavLst>
                                        <p:tav tm="0">
                                          <p:val>
                                            <p:strVal val="#ppt_x"/>
                                          </p:val>
                                        </p:tav>
                                        <p:tav tm="100000">
                                          <p:val>
                                            <p:strVal val="#ppt_x"/>
                                          </p:val>
                                        </p:tav>
                                      </p:tavLst>
                                    </p:anim>
                                    <p:anim calcmode="lin" valueType="num">
                                      <p:cBhvr additive="base">
                                        <p:cTn id="91" dur="3000" fill="hold"/>
                                        <p:tgtEl>
                                          <p:spTgt spid="23"/>
                                        </p:tgtEl>
                                        <p:attrNameLst>
                                          <p:attrName>ppt_y</p:attrName>
                                        </p:attrNameLst>
                                      </p:cBhvr>
                                      <p:tavLst>
                                        <p:tav tm="0">
                                          <p:val>
                                            <p:strVal val="0-#ppt_h/2"/>
                                          </p:val>
                                        </p:tav>
                                        <p:tav tm="100000">
                                          <p:val>
                                            <p:strVal val="#ppt_y"/>
                                          </p:val>
                                        </p:tav>
                                      </p:tavLst>
                                    </p:anim>
                                  </p:childTnLst>
                                </p:cTn>
                              </p:par>
                              <p:par>
                                <p:cTn id="92" presetID="2" presetClass="entr" presetSubtype="1" fill="hold" grpId="0" nodeType="withEffect">
                                  <p:stCondLst>
                                    <p:cond delay="0"/>
                                  </p:stCondLst>
                                  <p:childTnLst>
                                    <p:set>
                                      <p:cBhvr>
                                        <p:cTn id="93" dur="1" fill="hold">
                                          <p:stCondLst>
                                            <p:cond delay="0"/>
                                          </p:stCondLst>
                                        </p:cTn>
                                        <p:tgtEl>
                                          <p:spTgt spid="24"/>
                                        </p:tgtEl>
                                        <p:attrNameLst>
                                          <p:attrName>style.visibility</p:attrName>
                                        </p:attrNameLst>
                                      </p:cBhvr>
                                      <p:to>
                                        <p:strVal val="visible"/>
                                      </p:to>
                                    </p:set>
                                    <p:anim calcmode="lin" valueType="num">
                                      <p:cBhvr additive="base">
                                        <p:cTn id="94" dur="3000" fill="hold"/>
                                        <p:tgtEl>
                                          <p:spTgt spid="24"/>
                                        </p:tgtEl>
                                        <p:attrNameLst>
                                          <p:attrName>ppt_x</p:attrName>
                                        </p:attrNameLst>
                                      </p:cBhvr>
                                      <p:tavLst>
                                        <p:tav tm="0">
                                          <p:val>
                                            <p:strVal val="#ppt_x"/>
                                          </p:val>
                                        </p:tav>
                                        <p:tav tm="100000">
                                          <p:val>
                                            <p:strVal val="#ppt_x"/>
                                          </p:val>
                                        </p:tav>
                                      </p:tavLst>
                                    </p:anim>
                                    <p:anim calcmode="lin" valueType="num">
                                      <p:cBhvr additive="base">
                                        <p:cTn id="95" dur="3000" fill="hold"/>
                                        <p:tgtEl>
                                          <p:spTgt spid="24"/>
                                        </p:tgtEl>
                                        <p:attrNameLst>
                                          <p:attrName>ppt_y</p:attrName>
                                        </p:attrNameLst>
                                      </p:cBhvr>
                                      <p:tavLst>
                                        <p:tav tm="0">
                                          <p:val>
                                            <p:strVal val="0-#ppt_h/2"/>
                                          </p:val>
                                        </p:tav>
                                        <p:tav tm="100000">
                                          <p:val>
                                            <p:strVal val="#ppt_y"/>
                                          </p:val>
                                        </p:tav>
                                      </p:tavLst>
                                    </p:anim>
                                  </p:childTnLst>
                                </p:cTn>
                              </p:par>
                              <p:par>
                                <p:cTn id="96" presetID="2" presetClass="entr" presetSubtype="1" fill="hold" grpId="0" nodeType="withEffect">
                                  <p:stCondLst>
                                    <p:cond delay="0"/>
                                  </p:stCondLst>
                                  <p:childTnLst>
                                    <p:set>
                                      <p:cBhvr>
                                        <p:cTn id="97" dur="1" fill="hold">
                                          <p:stCondLst>
                                            <p:cond delay="0"/>
                                          </p:stCondLst>
                                        </p:cTn>
                                        <p:tgtEl>
                                          <p:spTgt spid="25"/>
                                        </p:tgtEl>
                                        <p:attrNameLst>
                                          <p:attrName>style.visibility</p:attrName>
                                        </p:attrNameLst>
                                      </p:cBhvr>
                                      <p:to>
                                        <p:strVal val="visible"/>
                                      </p:to>
                                    </p:set>
                                    <p:anim calcmode="lin" valueType="num">
                                      <p:cBhvr additive="base">
                                        <p:cTn id="98" dur="3000" fill="hold"/>
                                        <p:tgtEl>
                                          <p:spTgt spid="25"/>
                                        </p:tgtEl>
                                        <p:attrNameLst>
                                          <p:attrName>ppt_x</p:attrName>
                                        </p:attrNameLst>
                                      </p:cBhvr>
                                      <p:tavLst>
                                        <p:tav tm="0">
                                          <p:val>
                                            <p:strVal val="#ppt_x"/>
                                          </p:val>
                                        </p:tav>
                                        <p:tav tm="100000">
                                          <p:val>
                                            <p:strVal val="#ppt_x"/>
                                          </p:val>
                                        </p:tav>
                                      </p:tavLst>
                                    </p:anim>
                                    <p:anim calcmode="lin" valueType="num">
                                      <p:cBhvr additive="base">
                                        <p:cTn id="99" dur="3000" fill="hold"/>
                                        <p:tgtEl>
                                          <p:spTgt spid="25"/>
                                        </p:tgtEl>
                                        <p:attrNameLst>
                                          <p:attrName>ppt_y</p:attrName>
                                        </p:attrNameLst>
                                      </p:cBhvr>
                                      <p:tavLst>
                                        <p:tav tm="0">
                                          <p:val>
                                            <p:strVal val="0-#ppt_h/2"/>
                                          </p:val>
                                        </p:tav>
                                        <p:tav tm="100000">
                                          <p:val>
                                            <p:strVal val="#ppt_y"/>
                                          </p:val>
                                        </p:tav>
                                      </p:tavLst>
                                    </p:anim>
                                  </p:childTnLst>
                                </p:cTn>
                              </p:par>
                              <p:par>
                                <p:cTn id="100" presetID="2" presetClass="entr" presetSubtype="1" fill="hold" grpId="0" nodeType="withEffect">
                                  <p:stCondLst>
                                    <p:cond delay="0"/>
                                  </p:stCondLst>
                                  <p:childTnLst>
                                    <p:set>
                                      <p:cBhvr>
                                        <p:cTn id="101" dur="1" fill="hold">
                                          <p:stCondLst>
                                            <p:cond delay="0"/>
                                          </p:stCondLst>
                                        </p:cTn>
                                        <p:tgtEl>
                                          <p:spTgt spid="26"/>
                                        </p:tgtEl>
                                        <p:attrNameLst>
                                          <p:attrName>style.visibility</p:attrName>
                                        </p:attrNameLst>
                                      </p:cBhvr>
                                      <p:to>
                                        <p:strVal val="visible"/>
                                      </p:to>
                                    </p:set>
                                    <p:anim calcmode="lin" valueType="num">
                                      <p:cBhvr additive="base">
                                        <p:cTn id="102" dur="3000" fill="hold"/>
                                        <p:tgtEl>
                                          <p:spTgt spid="26"/>
                                        </p:tgtEl>
                                        <p:attrNameLst>
                                          <p:attrName>ppt_x</p:attrName>
                                        </p:attrNameLst>
                                      </p:cBhvr>
                                      <p:tavLst>
                                        <p:tav tm="0">
                                          <p:val>
                                            <p:strVal val="#ppt_x"/>
                                          </p:val>
                                        </p:tav>
                                        <p:tav tm="100000">
                                          <p:val>
                                            <p:strVal val="#ppt_x"/>
                                          </p:val>
                                        </p:tav>
                                      </p:tavLst>
                                    </p:anim>
                                    <p:anim calcmode="lin" valueType="num">
                                      <p:cBhvr additive="base">
                                        <p:cTn id="103" dur="3000" fill="hold"/>
                                        <p:tgtEl>
                                          <p:spTgt spid="26"/>
                                        </p:tgtEl>
                                        <p:attrNameLst>
                                          <p:attrName>ppt_y</p:attrName>
                                        </p:attrNameLst>
                                      </p:cBhvr>
                                      <p:tavLst>
                                        <p:tav tm="0">
                                          <p:val>
                                            <p:strVal val="0-#ppt_h/2"/>
                                          </p:val>
                                        </p:tav>
                                        <p:tav tm="100000">
                                          <p:val>
                                            <p:strVal val="#ppt_y"/>
                                          </p:val>
                                        </p:tav>
                                      </p:tavLst>
                                    </p:anim>
                                  </p:childTnLst>
                                </p:cTn>
                              </p:par>
                              <p:par>
                                <p:cTn id="104" presetID="2" presetClass="entr" presetSubtype="1" fill="hold" grpId="0" nodeType="withEffect">
                                  <p:stCondLst>
                                    <p:cond delay="0"/>
                                  </p:stCondLst>
                                  <p:childTnLst>
                                    <p:set>
                                      <p:cBhvr>
                                        <p:cTn id="105" dur="1" fill="hold">
                                          <p:stCondLst>
                                            <p:cond delay="0"/>
                                          </p:stCondLst>
                                        </p:cTn>
                                        <p:tgtEl>
                                          <p:spTgt spid="27"/>
                                        </p:tgtEl>
                                        <p:attrNameLst>
                                          <p:attrName>style.visibility</p:attrName>
                                        </p:attrNameLst>
                                      </p:cBhvr>
                                      <p:to>
                                        <p:strVal val="visible"/>
                                      </p:to>
                                    </p:set>
                                    <p:anim calcmode="lin" valueType="num">
                                      <p:cBhvr additive="base">
                                        <p:cTn id="106" dur="3000" fill="hold"/>
                                        <p:tgtEl>
                                          <p:spTgt spid="27"/>
                                        </p:tgtEl>
                                        <p:attrNameLst>
                                          <p:attrName>ppt_x</p:attrName>
                                        </p:attrNameLst>
                                      </p:cBhvr>
                                      <p:tavLst>
                                        <p:tav tm="0">
                                          <p:val>
                                            <p:strVal val="#ppt_x"/>
                                          </p:val>
                                        </p:tav>
                                        <p:tav tm="100000">
                                          <p:val>
                                            <p:strVal val="#ppt_x"/>
                                          </p:val>
                                        </p:tav>
                                      </p:tavLst>
                                    </p:anim>
                                    <p:anim calcmode="lin" valueType="num">
                                      <p:cBhvr additive="base">
                                        <p:cTn id="107" dur="3000" fill="hold"/>
                                        <p:tgtEl>
                                          <p:spTgt spid="27"/>
                                        </p:tgtEl>
                                        <p:attrNameLst>
                                          <p:attrName>ppt_y</p:attrName>
                                        </p:attrNameLst>
                                      </p:cBhvr>
                                      <p:tavLst>
                                        <p:tav tm="0">
                                          <p:val>
                                            <p:strVal val="0-#ppt_h/2"/>
                                          </p:val>
                                        </p:tav>
                                        <p:tav tm="100000">
                                          <p:val>
                                            <p:strVal val="#ppt_y"/>
                                          </p:val>
                                        </p:tav>
                                      </p:tavLst>
                                    </p:anim>
                                  </p:childTnLst>
                                </p:cTn>
                              </p:par>
                              <p:par>
                                <p:cTn id="108" presetID="2" presetClass="entr" presetSubtype="1" fill="hold" grpId="0" nodeType="withEffect">
                                  <p:stCondLst>
                                    <p:cond delay="0"/>
                                  </p:stCondLst>
                                  <p:childTnLst>
                                    <p:set>
                                      <p:cBhvr>
                                        <p:cTn id="109" dur="1" fill="hold">
                                          <p:stCondLst>
                                            <p:cond delay="0"/>
                                          </p:stCondLst>
                                        </p:cTn>
                                        <p:tgtEl>
                                          <p:spTgt spid="28"/>
                                        </p:tgtEl>
                                        <p:attrNameLst>
                                          <p:attrName>style.visibility</p:attrName>
                                        </p:attrNameLst>
                                      </p:cBhvr>
                                      <p:to>
                                        <p:strVal val="visible"/>
                                      </p:to>
                                    </p:set>
                                    <p:anim calcmode="lin" valueType="num">
                                      <p:cBhvr additive="base">
                                        <p:cTn id="110" dur="3000" fill="hold"/>
                                        <p:tgtEl>
                                          <p:spTgt spid="28"/>
                                        </p:tgtEl>
                                        <p:attrNameLst>
                                          <p:attrName>ppt_x</p:attrName>
                                        </p:attrNameLst>
                                      </p:cBhvr>
                                      <p:tavLst>
                                        <p:tav tm="0">
                                          <p:val>
                                            <p:strVal val="#ppt_x"/>
                                          </p:val>
                                        </p:tav>
                                        <p:tav tm="100000">
                                          <p:val>
                                            <p:strVal val="#ppt_x"/>
                                          </p:val>
                                        </p:tav>
                                      </p:tavLst>
                                    </p:anim>
                                    <p:anim calcmode="lin" valueType="num">
                                      <p:cBhvr additive="base">
                                        <p:cTn id="111" dur="3000" fill="hold"/>
                                        <p:tgtEl>
                                          <p:spTgt spid="28"/>
                                        </p:tgtEl>
                                        <p:attrNameLst>
                                          <p:attrName>ppt_y</p:attrName>
                                        </p:attrNameLst>
                                      </p:cBhvr>
                                      <p:tavLst>
                                        <p:tav tm="0">
                                          <p:val>
                                            <p:strVal val="0-#ppt_h/2"/>
                                          </p:val>
                                        </p:tav>
                                        <p:tav tm="100000">
                                          <p:val>
                                            <p:strVal val="#ppt_y"/>
                                          </p:val>
                                        </p:tav>
                                      </p:tavLst>
                                    </p:anim>
                                  </p:childTnLst>
                                </p:cTn>
                              </p:par>
                              <p:par>
                                <p:cTn id="112" presetID="2" presetClass="entr" presetSubtype="1" fill="hold" grpId="0" nodeType="withEffect">
                                  <p:stCondLst>
                                    <p:cond delay="0"/>
                                  </p:stCondLst>
                                  <p:childTnLst>
                                    <p:set>
                                      <p:cBhvr>
                                        <p:cTn id="113" dur="1" fill="hold">
                                          <p:stCondLst>
                                            <p:cond delay="0"/>
                                          </p:stCondLst>
                                        </p:cTn>
                                        <p:tgtEl>
                                          <p:spTgt spid="29"/>
                                        </p:tgtEl>
                                        <p:attrNameLst>
                                          <p:attrName>style.visibility</p:attrName>
                                        </p:attrNameLst>
                                      </p:cBhvr>
                                      <p:to>
                                        <p:strVal val="visible"/>
                                      </p:to>
                                    </p:set>
                                    <p:anim calcmode="lin" valueType="num">
                                      <p:cBhvr additive="base">
                                        <p:cTn id="114" dur="3000" fill="hold"/>
                                        <p:tgtEl>
                                          <p:spTgt spid="29"/>
                                        </p:tgtEl>
                                        <p:attrNameLst>
                                          <p:attrName>ppt_x</p:attrName>
                                        </p:attrNameLst>
                                      </p:cBhvr>
                                      <p:tavLst>
                                        <p:tav tm="0">
                                          <p:val>
                                            <p:strVal val="#ppt_x"/>
                                          </p:val>
                                        </p:tav>
                                        <p:tav tm="100000">
                                          <p:val>
                                            <p:strVal val="#ppt_x"/>
                                          </p:val>
                                        </p:tav>
                                      </p:tavLst>
                                    </p:anim>
                                    <p:anim calcmode="lin" valueType="num">
                                      <p:cBhvr additive="base">
                                        <p:cTn id="115" dur="3000" fill="hold"/>
                                        <p:tgtEl>
                                          <p:spTgt spid="29"/>
                                        </p:tgtEl>
                                        <p:attrNameLst>
                                          <p:attrName>ppt_y</p:attrName>
                                        </p:attrNameLst>
                                      </p:cBhvr>
                                      <p:tavLst>
                                        <p:tav tm="0">
                                          <p:val>
                                            <p:strVal val="0-#ppt_h/2"/>
                                          </p:val>
                                        </p:tav>
                                        <p:tav tm="100000">
                                          <p:val>
                                            <p:strVal val="#ppt_y"/>
                                          </p:val>
                                        </p:tav>
                                      </p:tavLst>
                                    </p:anim>
                                  </p:childTnLst>
                                </p:cTn>
                              </p:par>
                              <p:par>
                                <p:cTn id="116" presetID="2" presetClass="entr" presetSubtype="1" fill="hold" grpId="0" nodeType="withEffect">
                                  <p:stCondLst>
                                    <p:cond delay="0"/>
                                  </p:stCondLst>
                                  <p:childTnLst>
                                    <p:set>
                                      <p:cBhvr>
                                        <p:cTn id="117" dur="1" fill="hold">
                                          <p:stCondLst>
                                            <p:cond delay="0"/>
                                          </p:stCondLst>
                                        </p:cTn>
                                        <p:tgtEl>
                                          <p:spTgt spid="30"/>
                                        </p:tgtEl>
                                        <p:attrNameLst>
                                          <p:attrName>style.visibility</p:attrName>
                                        </p:attrNameLst>
                                      </p:cBhvr>
                                      <p:to>
                                        <p:strVal val="visible"/>
                                      </p:to>
                                    </p:set>
                                    <p:anim calcmode="lin" valueType="num">
                                      <p:cBhvr additive="base">
                                        <p:cTn id="118" dur="3000" fill="hold"/>
                                        <p:tgtEl>
                                          <p:spTgt spid="30"/>
                                        </p:tgtEl>
                                        <p:attrNameLst>
                                          <p:attrName>ppt_x</p:attrName>
                                        </p:attrNameLst>
                                      </p:cBhvr>
                                      <p:tavLst>
                                        <p:tav tm="0">
                                          <p:val>
                                            <p:strVal val="#ppt_x"/>
                                          </p:val>
                                        </p:tav>
                                        <p:tav tm="100000">
                                          <p:val>
                                            <p:strVal val="#ppt_x"/>
                                          </p:val>
                                        </p:tav>
                                      </p:tavLst>
                                    </p:anim>
                                    <p:anim calcmode="lin" valueType="num">
                                      <p:cBhvr additive="base">
                                        <p:cTn id="119" dur="3000" fill="hold"/>
                                        <p:tgtEl>
                                          <p:spTgt spid="30"/>
                                        </p:tgtEl>
                                        <p:attrNameLst>
                                          <p:attrName>ppt_y</p:attrName>
                                        </p:attrNameLst>
                                      </p:cBhvr>
                                      <p:tavLst>
                                        <p:tav tm="0">
                                          <p:val>
                                            <p:strVal val="0-#ppt_h/2"/>
                                          </p:val>
                                        </p:tav>
                                        <p:tav tm="100000">
                                          <p:val>
                                            <p:strVal val="#ppt_y"/>
                                          </p:val>
                                        </p:tav>
                                      </p:tavLst>
                                    </p:anim>
                                  </p:childTnLst>
                                </p:cTn>
                              </p:par>
                              <p:par>
                                <p:cTn id="120" presetID="2" presetClass="entr" presetSubtype="1" fill="hold" grpId="0" nodeType="withEffect">
                                  <p:stCondLst>
                                    <p:cond delay="0"/>
                                  </p:stCondLst>
                                  <p:childTnLst>
                                    <p:set>
                                      <p:cBhvr>
                                        <p:cTn id="121" dur="1" fill="hold">
                                          <p:stCondLst>
                                            <p:cond delay="0"/>
                                          </p:stCondLst>
                                        </p:cTn>
                                        <p:tgtEl>
                                          <p:spTgt spid="31"/>
                                        </p:tgtEl>
                                        <p:attrNameLst>
                                          <p:attrName>style.visibility</p:attrName>
                                        </p:attrNameLst>
                                      </p:cBhvr>
                                      <p:to>
                                        <p:strVal val="visible"/>
                                      </p:to>
                                    </p:set>
                                    <p:anim calcmode="lin" valueType="num">
                                      <p:cBhvr additive="base">
                                        <p:cTn id="122" dur="3000" fill="hold"/>
                                        <p:tgtEl>
                                          <p:spTgt spid="31"/>
                                        </p:tgtEl>
                                        <p:attrNameLst>
                                          <p:attrName>ppt_x</p:attrName>
                                        </p:attrNameLst>
                                      </p:cBhvr>
                                      <p:tavLst>
                                        <p:tav tm="0">
                                          <p:val>
                                            <p:strVal val="#ppt_x"/>
                                          </p:val>
                                        </p:tav>
                                        <p:tav tm="100000">
                                          <p:val>
                                            <p:strVal val="#ppt_x"/>
                                          </p:val>
                                        </p:tav>
                                      </p:tavLst>
                                    </p:anim>
                                    <p:anim calcmode="lin" valueType="num">
                                      <p:cBhvr additive="base">
                                        <p:cTn id="123" dur="3000" fill="hold"/>
                                        <p:tgtEl>
                                          <p:spTgt spid="31"/>
                                        </p:tgtEl>
                                        <p:attrNameLst>
                                          <p:attrName>ppt_y</p:attrName>
                                        </p:attrNameLst>
                                      </p:cBhvr>
                                      <p:tavLst>
                                        <p:tav tm="0">
                                          <p:val>
                                            <p:strVal val="0-#ppt_h/2"/>
                                          </p:val>
                                        </p:tav>
                                        <p:tav tm="100000">
                                          <p:val>
                                            <p:strVal val="#ppt_y"/>
                                          </p:val>
                                        </p:tav>
                                      </p:tavLst>
                                    </p:anim>
                                  </p:childTnLst>
                                </p:cTn>
                              </p:par>
                              <p:par>
                                <p:cTn id="124" presetID="2" presetClass="entr" presetSubtype="1" fill="hold" grpId="0" nodeType="withEffect">
                                  <p:stCondLst>
                                    <p:cond delay="0"/>
                                  </p:stCondLst>
                                  <p:childTnLst>
                                    <p:set>
                                      <p:cBhvr>
                                        <p:cTn id="125" dur="1" fill="hold">
                                          <p:stCondLst>
                                            <p:cond delay="0"/>
                                          </p:stCondLst>
                                        </p:cTn>
                                        <p:tgtEl>
                                          <p:spTgt spid="32"/>
                                        </p:tgtEl>
                                        <p:attrNameLst>
                                          <p:attrName>style.visibility</p:attrName>
                                        </p:attrNameLst>
                                      </p:cBhvr>
                                      <p:to>
                                        <p:strVal val="visible"/>
                                      </p:to>
                                    </p:set>
                                    <p:anim calcmode="lin" valueType="num">
                                      <p:cBhvr additive="base">
                                        <p:cTn id="126" dur="3000" fill="hold"/>
                                        <p:tgtEl>
                                          <p:spTgt spid="32"/>
                                        </p:tgtEl>
                                        <p:attrNameLst>
                                          <p:attrName>ppt_x</p:attrName>
                                        </p:attrNameLst>
                                      </p:cBhvr>
                                      <p:tavLst>
                                        <p:tav tm="0">
                                          <p:val>
                                            <p:strVal val="#ppt_x"/>
                                          </p:val>
                                        </p:tav>
                                        <p:tav tm="100000">
                                          <p:val>
                                            <p:strVal val="#ppt_x"/>
                                          </p:val>
                                        </p:tav>
                                      </p:tavLst>
                                    </p:anim>
                                    <p:anim calcmode="lin" valueType="num">
                                      <p:cBhvr additive="base">
                                        <p:cTn id="127" dur="3000" fill="hold"/>
                                        <p:tgtEl>
                                          <p:spTgt spid="32"/>
                                        </p:tgtEl>
                                        <p:attrNameLst>
                                          <p:attrName>ppt_y</p:attrName>
                                        </p:attrNameLst>
                                      </p:cBhvr>
                                      <p:tavLst>
                                        <p:tav tm="0">
                                          <p:val>
                                            <p:strVal val="0-#ppt_h/2"/>
                                          </p:val>
                                        </p:tav>
                                        <p:tav tm="100000">
                                          <p:val>
                                            <p:strVal val="#ppt_y"/>
                                          </p:val>
                                        </p:tav>
                                      </p:tavLst>
                                    </p:anim>
                                  </p:childTnLst>
                                </p:cTn>
                              </p:par>
                              <p:par>
                                <p:cTn id="128" presetID="2" presetClass="entr" presetSubtype="1" fill="hold" grpId="0" nodeType="withEffect">
                                  <p:stCondLst>
                                    <p:cond delay="0"/>
                                  </p:stCondLst>
                                  <p:childTnLst>
                                    <p:set>
                                      <p:cBhvr>
                                        <p:cTn id="129" dur="1" fill="hold">
                                          <p:stCondLst>
                                            <p:cond delay="0"/>
                                          </p:stCondLst>
                                        </p:cTn>
                                        <p:tgtEl>
                                          <p:spTgt spid="33"/>
                                        </p:tgtEl>
                                        <p:attrNameLst>
                                          <p:attrName>style.visibility</p:attrName>
                                        </p:attrNameLst>
                                      </p:cBhvr>
                                      <p:to>
                                        <p:strVal val="visible"/>
                                      </p:to>
                                    </p:set>
                                    <p:anim calcmode="lin" valueType="num">
                                      <p:cBhvr additive="base">
                                        <p:cTn id="130" dur="3000" fill="hold"/>
                                        <p:tgtEl>
                                          <p:spTgt spid="33"/>
                                        </p:tgtEl>
                                        <p:attrNameLst>
                                          <p:attrName>ppt_x</p:attrName>
                                        </p:attrNameLst>
                                      </p:cBhvr>
                                      <p:tavLst>
                                        <p:tav tm="0">
                                          <p:val>
                                            <p:strVal val="#ppt_x"/>
                                          </p:val>
                                        </p:tav>
                                        <p:tav tm="100000">
                                          <p:val>
                                            <p:strVal val="#ppt_x"/>
                                          </p:val>
                                        </p:tav>
                                      </p:tavLst>
                                    </p:anim>
                                    <p:anim calcmode="lin" valueType="num">
                                      <p:cBhvr additive="base">
                                        <p:cTn id="131" dur="3000" fill="hold"/>
                                        <p:tgtEl>
                                          <p:spTgt spid="33"/>
                                        </p:tgtEl>
                                        <p:attrNameLst>
                                          <p:attrName>ppt_y</p:attrName>
                                        </p:attrNameLst>
                                      </p:cBhvr>
                                      <p:tavLst>
                                        <p:tav tm="0">
                                          <p:val>
                                            <p:strVal val="0-#ppt_h/2"/>
                                          </p:val>
                                        </p:tav>
                                        <p:tav tm="100000">
                                          <p:val>
                                            <p:strVal val="#ppt_y"/>
                                          </p:val>
                                        </p:tav>
                                      </p:tavLst>
                                    </p:anim>
                                  </p:childTnLst>
                                </p:cTn>
                              </p:par>
                              <p:par>
                                <p:cTn id="132" presetID="2" presetClass="entr" presetSubtype="1" fill="hold" grpId="0" nodeType="withEffect">
                                  <p:stCondLst>
                                    <p:cond delay="0"/>
                                  </p:stCondLst>
                                  <p:childTnLst>
                                    <p:set>
                                      <p:cBhvr>
                                        <p:cTn id="133" dur="1" fill="hold">
                                          <p:stCondLst>
                                            <p:cond delay="0"/>
                                          </p:stCondLst>
                                        </p:cTn>
                                        <p:tgtEl>
                                          <p:spTgt spid="34"/>
                                        </p:tgtEl>
                                        <p:attrNameLst>
                                          <p:attrName>style.visibility</p:attrName>
                                        </p:attrNameLst>
                                      </p:cBhvr>
                                      <p:to>
                                        <p:strVal val="visible"/>
                                      </p:to>
                                    </p:set>
                                    <p:anim calcmode="lin" valueType="num">
                                      <p:cBhvr additive="base">
                                        <p:cTn id="134" dur="3000" fill="hold"/>
                                        <p:tgtEl>
                                          <p:spTgt spid="34"/>
                                        </p:tgtEl>
                                        <p:attrNameLst>
                                          <p:attrName>ppt_x</p:attrName>
                                        </p:attrNameLst>
                                      </p:cBhvr>
                                      <p:tavLst>
                                        <p:tav tm="0">
                                          <p:val>
                                            <p:strVal val="#ppt_x"/>
                                          </p:val>
                                        </p:tav>
                                        <p:tav tm="100000">
                                          <p:val>
                                            <p:strVal val="#ppt_x"/>
                                          </p:val>
                                        </p:tav>
                                      </p:tavLst>
                                    </p:anim>
                                    <p:anim calcmode="lin" valueType="num">
                                      <p:cBhvr additive="base">
                                        <p:cTn id="135" dur="3000" fill="hold"/>
                                        <p:tgtEl>
                                          <p:spTgt spid="34"/>
                                        </p:tgtEl>
                                        <p:attrNameLst>
                                          <p:attrName>ppt_y</p:attrName>
                                        </p:attrNameLst>
                                      </p:cBhvr>
                                      <p:tavLst>
                                        <p:tav tm="0">
                                          <p:val>
                                            <p:strVal val="0-#ppt_h/2"/>
                                          </p:val>
                                        </p:tav>
                                        <p:tav tm="100000">
                                          <p:val>
                                            <p:strVal val="#ppt_y"/>
                                          </p:val>
                                        </p:tav>
                                      </p:tavLst>
                                    </p:anim>
                                  </p:childTnLst>
                                </p:cTn>
                              </p:par>
                              <p:par>
                                <p:cTn id="136" presetID="2" presetClass="entr" presetSubtype="1" fill="hold" grpId="0" nodeType="withEffect">
                                  <p:stCondLst>
                                    <p:cond delay="0"/>
                                  </p:stCondLst>
                                  <p:childTnLst>
                                    <p:set>
                                      <p:cBhvr>
                                        <p:cTn id="137" dur="1" fill="hold">
                                          <p:stCondLst>
                                            <p:cond delay="0"/>
                                          </p:stCondLst>
                                        </p:cTn>
                                        <p:tgtEl>
                                          <p:spTgt spid="35"/>
                                        </p:tgtEl>
                                        <p:attrNameLst>
                                          <p:attrName>style.visibility</p:attrName>
                                        </p:attrNameLst>
                                      </p:cBhvr>
                                      <p:to>
                                        <p:strVal val="visible"/>
                                      </p:to>
                                    </p:set>
                                    <p:anim calcmode="lin" valueType="num">
                                      <p:cBhvr additive="base">
                                        <p:cTn id="138" dur="3000" fill="hold"/>
                                        <p:tgtEl>
                                          <p:spTgt spid="35"/>
                                        </p:tgtEl>
                                        <p:attrNameLst>
                                          <p:attrName>ppt_x</p:attrName>
                                        </p:attrNameLst>
                                      </p:cBhvr>
                                      <p:tavLst>
                                        <p:tav tm="0">
                                          <p:val>
                                            <p:strVal val="#ppt_x"/>
                                          </p:val>
                                        </p:tav>
                                        <p:tav tm="100000">
                                          <p:val>
                                            <p:strVal val="#ppt_x"/>
                                          </p:val>
                                        </p:tav>
                                      </p:tavLst>
                                    </p:anim>
                                    <p:anim calcmode="lin" valueType="num">
                                      <p:cBhvr additive="base">
                                        <p:cTn id="139" dur="3000" fill="hold"/>
                                        <p:tgtEl>
                                          <p:spTgt spid="35"/>
                                        </p:tgtEl>
                                        <p:attrNameLst>
                                          <p:attrName>ppt_y</p:attrName>
                                        </p:attrNameLst>
                                      </p:cBhvr>
                                      <p:tavLst>
                                        <p:tav tm="0">
                                          <p:val>
                                            <p:strVal val="0-#ppt_h/2"/>
                                          </p:val>
                                        </p:tav>
                                        <p:tav tm="100000">
                                          <p:val>
                                            <p:strVal val="#ppt_y"/>
                                          </p:val>
                                        </p:tav>
                                      </p:tavLst>
                                    </p:anim>
                                  </p:childTnLst>
                                </p:cTn>
                              </p:par>
                              <p:par>
                                <p:cTn id="140" presetID="2" presetClass="entr" presetSubtype="1" fill="hold" grpId="0" nodeType="withEffect">
                                  <p:stCondLst>
                                    <p:cond delay="0"/>
                                  </p:stCondLst>
                                  <p:childTnLst>
                                    <p:set>
                                      <p:cBhvr>
                                        <p:cTn id="141" dur="1" fill="hold">
                                          <p:stCondLst>
                                            <p:cond delay="0"/>
                                          </p:stCondLst>
                                        </p:cTn>
                                        <p:tgtEl>
                                          <p:spTgt spid="36"/>
                                        </p:tgtEl>
                                        <p:attrNameLst>
                                          <p:attrName>style.visibility</p:attrName>
                                        </p:attrNameLst>
                                      </p:cBhvr>
                                      <p:to>
                                        <p:strVal val="visible"/>
                                      </p:to>
                                    </p:set>
                                    <p:anim calcmode="lin" valueType="num">
                                      <p:cBhvr additive="base">
                                        <p:cTn id="142" dur="3000" fill="hold"/>
                                        <p:tgtEl>
                                          <p:spTgt spid="36"/>
                                        </p:tgtEl>
                                        <p:attrNameLst>
                                          <p:attrName>ppt_x</p:attrName>
                                        </p:attrNameLst>
                                      </p:cBhvr>
                                      <p:tavLst>
                                        <p:tav tm="0">
                                          <p:val>
                                            <p:strVal val="#ppt_x"/>
                                          </p:val>
                                        </p:tav>
                                        <p:tav tm="100000">
                                          <p:val>
                                            <p:strVal val="#ppt_x"/>
                                          </p:val>
                                        </p:tav>
                                      </p:tavLst>
                                    </p:anim>
                                    <p:anim calcmode="lin" valueType="num">
                                      <p:cBhvr additive="base">
                                        <p:cTn id="143" dur="3000" fill="hold"/>
                                        <p:tgtEl>
                                          <p:spTgt spid="36"/>
                                        </p:tgtEl>
                                        <p:attrNameLst>
                                          <p:attrName>ppt_y</p:attrName>
                                        </p:attrNameLst>
                                      </p:cBhvr>
                                      <p:tavLst>
                                        <p:tav tm="0">
                                          <p:val>
                                            <p:strVal val="0-#ppt_h/2"/>
                                          </p:val>
                                        </p:tav>
                                        <p:tav tm="100000">
                                          <p:val>
                                            <p:strVal val="#ppt_y"/>
                                          </p:val>
                                        </p:tav>
                                      </p:tavLst>
                                    </p:anim>
                                  </p:childTnLst>
                                </p:cTn>
                              </p:par>
                              <p:par>
                                <p:cTn id="144" presetID="2" presetClass="entr" presetSubtype="1" fill="hold" grpId="0" nodeType="withEffect">
                                  <p:stCondLst>
                                    <p:cond delay="0"/>
                                  </p:stCondLst>
                                  <p:childTnLst>
                                    <p:set>
                                      <p:cBhvr>
                                        <p:cTn id="145" dur="1" fill="hold">
                                          <p:stCondLst>
                                            <p:cond delay="0"/>
                                          </p:stCondLst>
                                        </p:cTn>
                                        <p:tgtEl>
                                          <p:spTgt spid="37"/>
                                        </p:tgtEl>
                                        <p:attrNameLst>
                                          <p:attrName>style.visibility</p:attrName>
                                        </p:attrNameLst>
                                      </p:cBhvr>
                                      <p:to>
                                        <p:strVal val="visible"/>
                                      </p:to>
                                    </p:set>
                                    <p:anim calcmode="lin" valueType="num">
                                      <p:cBhvr additive="base">
                                        <p:cTn id="146" dur="3000" fill="hold"/>
                                        <p:tgtEl>
                                          <p:spTgt spid="37"/>
                                        </p:tgtEl>
                                        <p:attrNameLst>
                                          <p:attrName>ppt_x</p:attrName>
                                        </p:attrNameLst>
                                      </p:cBhvr>
                                      <p:tavLst>
                                        <p:tav tm="0">
                                          <p:val>
                                            <p:strVal val="#ppt_x"/>
                                          </p:val>
                                        </p:tav>
                                        <p:tav tm="100000">
                                          <p:val>
                                            <p:strVal val="#ppt_x"/>
                                          </p:val>
                                        </p:tav>
                                      </p:tavLst>
                                    </p:anim>
                                    <p:anim calcmode="lin" valueType="num">
                                      <p:cBhvr additive="base">
                                        <p:cTn id="147" dur="3000" fill="hold"/>
                                        <p:tgtEl>
                                          <p:spTgt spid="37"/>
                                        </p:tgtEl>
                                        <p:attrNameLst>
                                          <p:attrName>ppt_y</p:attrName>
                                        </p:attrNameLst>
                                      </p:cBhvr>
                                      <p:tavLst>
                                        <p:tav tm="0">
                                          <p:val>
                                            <p:strVal val="0-#ppt_h/2"/>
                                          </p:val>
                                        </p:tav>
                                        <p:tav tm="100000">
                                          <p:val>
                                            <p:strVal val="#ppt_y"/>
                                          </p:val>
                                        </p:tav>
                                      </p:tavLst>
                                    </p:anim>
                                  </p:childTnLst>
                                </p:cTn>
                              </p:par>
                              <p:par>
                                <p:cTn id="148" presetID="2" presetClass="entr" presetSubtype="1" fill="hold" grpId="0" nodeType="withEffect">
                                  <p:stCondLst>
                                    <p:cond delay="0"/>
                                  </p:stCondLst>
                                  <p:childTnLst>
                                    <p:set>
                                      <p:cBhvr>
                                        <p:cTn id="149" dur="1" fill="hold">
                                          <p:stCondLst>
                                            <p:cond delay="0"/>
                                          </p:stCondLst>
                                        </p:cTn>
                                        <p:tgtEl>
                                          <p:spTgt spid="38"/>
                                        </p:tgtEl>
                                        <p:attrNameLst>
                                          <p:attrName>style.visibility</p:attrName>
                                        </p:attrNameLst>
                                      </p:cBhvr>
                                      <p:to>
                                        <p:strVal val="visible"/>
                                      </p:to>
                                    </p:set>
                                    <p:anim calcmode="lin" valueType="num">
                                      <p:cBhvr additive="base">
                                        <p:cTn id="150" dur="3000" fill="hold"/>
                                        <p:tgtEl>
                                          <p:spTgt spid="38"/>
                                        </p:tgtEl>
                                        <p:attrNameLst>
                                          <p:attrName>ppt_x</p:attrName>
                                        </p:attrNameLst>
                                      </p:cBhvr>
                                      <p:tavLst>
                                        <p:tav tm="0">
                                          <p:val>
                                            <p:strVal val="#ppt_x"/>
                                          </p:val>
                                        </p:tav>
                                        <p:tav tm="100000">
                                          <p:val>
                                            <p:strVal val="#ppt_x"/>
                                          </p:val>
                                        </p:tav>
                                      </p:tavLst>
                                    </p:anim>
                                    <p:anim calcmode="lin" valueType="num">
                                      <p:cBhvr additive="base">
                                        <p:cTn id="151" dur="3000" fill="hold"/>
                                        <p:tgtEl>
                                          <p:spTgt spid="38"/>
                                        </p:tgtEl>
                                        <p:attrNameLst>
                                          <p:attrName>ppt_y</p:attrName>
                                        </p:attrNameLst>
                                      </p:cBhvr>
                                      <p:tavLst>
                                        <p:tav tm="0">
                                          <p:val>
                                            <p:strVal val="0-#ppt_h/2"/>
                                          </p:val>
                                        </p:tav>
                                        <p:tav tm="100000">
                                          <p:val>
                                            <p:strVal val="#ppt_y"/>
                                          </p:val>
                                        </p:tav>
                                      </p:tavLst>
                                    </p:anim>
                                  </p:childTnLst>
                                </p:cTn>
                              </p:par>
                              <p:par>
                                <p:cTn id="152" presetID="8" presetClass="emph" presetSubtype="0" fill="hold" grpId="1" nodeType="withEffect">
                                  <p:stCondLst>
                                    <p:cond delay="0"/>
                                  </p:stCondLst>
                                  <p:childTnLst>
                                    <p:animRot by="21600000">
                                      <p:cBhvr>
                                        <p:cTn id="153" dur="3000" fill="hold"/>
                                        <p:tgtEl>
                                          <p:spTgt spid="15"/>
                                        </p:tgtEl>
                                        <p:attrNameLst>
                                          <p:attrName>r</p:attrName>
                                        </p:attrNameLst>
                                      </p:cBhvr>
                                    </p:animRot>
                                  </p:childTnLst>
                                </p:cTn>
                              </p:par>
                              <p:par>
                                <p:cTn id="154" presetID="8" presetClass="emph" presetSubtype="0" fill="hold" grpId="1" nodeType="withEffect">
                                  <p:stCondLst>
                                    <p:cond delay="0"/>
                                  </p:stCondLst>
                                  <p:childTnLst>
                                    <p:animRot by="-21600000">
                                      <p:cBhvr>
                                        <p:cTn id="155" dur="3000" fill="hold"/>
                                        <p:tgtEl>
                                          <p:spTgt spid="16"/>
                                        </p:tgtEl>
                                        <p:attrNameLst>
                                          <p:attrName>r</p:attrName>
                                        </p:attrNameLst>
                                      </p:cBhvr>
                                    </p:animRot>
                                  </p:childTnLst>
                                </p:cTn>
                              </p:par>
                              <p:par>
                                <p:cTn id="156" presetID="8" presetClass="emph" presetSubtype="0" fill="hold" grpId="1" nodeType="withEffect">
                                  <p:stCondLst>
                                    <p:cond delay="0"/>
                                  </p:stCondLst>
                                  <p:childTnLst>
                                    <p:animRot by="21600000">
                                      <p:cBhvr>
                                        <p:cTn id="157" dur="3000" fill="hold"/>
                                        <p:tgtEl>
                                          <p:spTgt spid="17"/>
                                        </p:tgtEl>
                                        <p:attrNameLst>
                                          <p:attrName>r</p:attrName>
                                        </p:attrNameLst>
                                      </p:cBhvr>
                                    </p:animRot>
                                  </p:childTnLst>
                                </p:cTn>
                              </p:par>
                              <p:par>
                                <p:cTn id="158" presetID="8" presetClass="emph" presetSubtype="0" fill="hold" grpId="1" nodeType="withEffect">
                                  <p:stCondLst>
                                    <p:cond delay="0"/>
                                  </p:stCondLst>
                                  <p:childTnLst>
                                    <p:animRot by="-21600000">
                                      <p:cBhvr>
                                        <p:cTn id="159" dur="3000" fill="hold"/>
                                        <p:tgtEl>
                                          <p:spTgt spid="18"/>
                                        </p:tgtEl>
                                        <p:attrNameLst>
                                          <p:attrName>r</p:attrName>
                                        </p:attrNameLst>
                                      </p:cBhvr>
                                    </p:animRot>
                                  </p:childTnLst>
                                </p:cTn>
                              </p:par>
                              <p:par>
                                <p:cTn id="160" presetID="8" presetClass="emph" presetSubtype="0" fill="hold" grpId="1" nodeType="withEffect">
                                  <p:stCondLst>
                                    <p:cond delay="0"/>
                                  </p:stCondLst>
                                  <p:childTnLst>
                                    <p:animRot by="21600000">
                                      <p:cBhvr>
                                        <p:cTn id="161" dur="3000" fill="hold"/>
                                        <p:tgtEl>
                                          <p:spTgt spid="19"/>
                                        </p:tgtEl>
                                        <p:attrNameLst>
                                          <p:attrName>r</p:attrName>
                                        </p:attrNameLst>
                                      </p:cBhvr>
                                    </p:animRot>
                                  </p:childTnLst>
                                </p:cTn>
                              </p:par>
                              <p:par>
                                <p:cTn id="162" presetID="8" presetClass="emph" presetSubtype="0" fill="hold" grpId="1" nodeType="withEffect">
                                  <p:stCondLst>
                                    <p:cond delay="0"/>
                                  </p:stCondLst>
                                  <p:childTnLst>
                                    <p:animRot by="-21600000">
                                      <p:cBhvr>
                                        <p:cTn id="163" dur="3000" fill="hold"/>
                                        <p:tgtEl>
                                          <p:spTgt spid="20"/>
                                        </p:tgtEl>
                                        <p:attrNameLst>
                                          <p:attrName>r</p:attrName>
                                        </p:attrNameLst>
                                      </p:cBhvr>
                                    </p:animRot>
                                  </p:childTnLst>
                                </p:cTn>
                              </p:par>
                              <p:par>
                                <p:cTn id="164" presetID="8" presetClass="emph" presetSubtype="0" fill="hold" grpId="1" nodeType="withEffect">
                                  <p:stCondLst>
                                    <p:cond delay="0"/>
                                  </p:stCondLst>
                                  <p:childTnLst>
                                    <p:animRot by="21600000">
                                      <p:cBhvr>
                                        <p:cTn id="165" dur="3000" fill="hold"/>
                                        <p:tgtEl>
                                          <p:spTgt spid="21"/>
                                        </p:tgtEl>
                                        <p:attrNameLst>
                                          <p:attrName>r</p:attrName>
                                        </p:attrNameLst>
                                      </p:cBhvr>
                                    </p:animRot>
                                  </p:childTnLst>
                                </p:cTn>
                              </p:par>
                              <p:par>
                                <p:cTn id="166" presetID="8" presetClass="emph" presetSubtype="0" fill="hold" grpId="1" nodeType="withEffect">
                                  <p:stCondLst>
                                    <p:cond delay="0"/>
                                  </p:stCondLst>
                                  <p:childTnLst>
                                    <p:animRot by="-21600000">
                                      <p:cBhvr>
                                        <p:cTn id="167" dur="3000" fill="hold"/>
                                        <p:tgtEl>
                                          <p:spTgt spid="22"/>
                                        </p:tgtEl>
                                        <p:attrNameLst>
                                          <p:attrName>r</p:attrName>
                                        </p:attrNameLst>
                                      </p:cBhvr>
                                    </p:animRot>
                                  </p:childTnLst>
                                </p:cTn>
                              </p:par>
                              <p:par>
                                <p:cTn id="168" presetID="8" presetClass="emph" presetSubtype="0" fill="hold" grpId="1" nodeType="withEffect">
                                  <p:stCondLst>
                                    <p:cond delay="0"/>
                                  </p:stCondLst>
                                  <p:childTnLst>
                                    <p:animRot by="21600000">
                                      <p:cBhvr>
                                        <p:cTn id="169" dur="3000" fill="hold"/>
                                        <p:tgtEl>
                                          <p:spTgt spid="23"/>
                                        </p:tgtEl>
                                        <p:attrNameLst>
                                          <p:attrName>r</p:attrName>
                                        </p:attrNameLst>
                                      </p:cBhvr>
                                    </p:animRot>
                                  </p:childTnLst>
                                </p:cTn>
                              </p:par>
                              <p:par>
                                <p:cTn id="170" presetID="8" presetClass="emph" presetSubtype="0" fill="hold" grpId="1" nodeType="withEffect">
                                  <p:stCondLst>
                                    <p:cond delay="0"/>
                                  </p:stCondLst>
                                  <p:childTnLst>
                                    <p:animRot by="-21600000">
                                      <p:cBhvr>
                                        <p:cTn id="171" dur="3000" fill="hold"/>
                                        <p:tgtEl>
                                          <p:spTgt spid="24"/>
                                        </p:tgtEl>
                                        <p:attrNameLst>
                                          <p:attrName>r</p:attrName>
                                        </p:attrNameLst>
                                      </p:cBhvr>
                                    </p:animRot>
                                  </p:childTnLst>
                                </p:cTn>
                              </p:par>
                              <p:par>
                                <p:cTn id="172" presetID="8" presetClass="emph" presetSubtype="0" fill="hold" grpId="1" nodeType="withEffect">
                                  <p:stCondLst>
                                    <p:cond delay="0"/>
                                  </p:stCondLst>
                                  <p:childTnLst>
                                    <p:animRot by="21600000">
                                      <p:cBhvr>
                                        <p:cTn id="173" dur="3000" fill="hold"/>
                                        <p:tgtEl>
                                          <p:spTgt spid="25"/>
                                        </p:tgtEl>
                                        <p:attrNameLst>
                                          <p:attrName>r</p:attrName>
                                        </p:attrNameLst>
                                      </p:cBhvr>
                                    </p:animRot>
                                  </p:childTnLst>
                                </p:cTn>
                              </p:par>
                              <p:par>
                                <p:cTn id="174" presetID="8" presetClass="emph" presetSubtype="0" fill="hold" grpId="1" nodeType="withEffect">
                                  <p:stCondLst>
                                    <p:cond delay="0"/>
                                  </p:stCondLst>
                                  <p:childTnLst>
                                    <p:animRot by="-21600000">
                                      <p:cBhvr>
                                        <p:cTn id="175" dur="3000" fill="hold"/>
                                        <p:tgtEl>
                                          <p:spTgt spid="26"/>
                                        </p:tgtEl>
                                        <p:attrNameLst>
                                          <p:attrName>r</p:attrName>
                                        </p:attrNameLst>
                                      </p:cBhvr>
                                    </p:animRot>
                                  </p:childTnLst>
                                </p:cTn>
                              </p:par>
                              <p:par>
                                <p:cTn id="176" presetID="8" presetClass="emph" presetSubtype="0" fill="hold" grpId="1" nodeType="withEffect">
                                  <p:stCondLst>
                                    <p:cond delay="0"/>
                                  </p:stCondLst>
                                  <p:childTnLst>
                                    <p:animRot by="21600000">
                                      <p:cBhvr>
                                        <p:cTn id="177" dur="3000" fill="hold"/>
                                        <p:tgtEl>
                                          <p:spTgt spid="3"/>
                                        </p:tgtEl>
                                        <p:attrNameLst>
                                          <p:attrName>r</p:attrName>
                                        </p:attrNameLst>
                                      </p:cBhvr>
                                    </p:animRot>
                                  </p:childTnLst>
                                </p:cTn>
                              </p:par>
                              <p:par>
                                <p:cTn id="178" presetID="8" presetClass="emph" presetSubtype="0" fill="hold" grpId="1" nodeType="withEffect">
                                  <p:stCondLst>
                                    <p:cond delay="0"/>
                                  </p:stCondLst>
                                  <p:childTnLst>
                                    <p:animRot by="-21600000">
                                      <p:cBhvr>
                                        <p:cTn id="179" dur="3000" fill="hold"/>
                                        <p:tgtEl>
                                          <p:spTgt spid="4"/>
                                        </p:tgtEl>
                                        <p:attrNameLst>
                                          <p:attrName>r</p:attrName>
                                        </p:attrNameLst>
                                      </p:cBhvr>
                                    </p:animRot>
                                  </p:childTnLst>
                                </p:cTn>
                              </p:par>
                              <p:par>
                                <p:cTn id="180" presetID="8" presetClass="emph" presetSubtype="0" fill="hold" grpId="1" nodeType="withEffect">
                                  <p:stCondLst>
                                    <p:cond delay="0"/>
                                  </p:stCondLst>
                                  <p:childTnLst>
                                    <p:animRot by="21600000">
                                      <p:cBhvr>
                                        <p:cTn id="181" dur="3000" fill="hold"/>
                                        <p:tgtEl>
                                          <p:spTgt spid="5"/>
                                        </p:tgtEl>
                                        <p:attrNameLst>
                                          <p:attrName>r</p:attrName>
                                        </p:attrNameLst>
                                      </p:cBhvr>
                                    </p:animRot>
                                  </p:childTnLst>
                                </p:cTn>
                              </p:par>
                              <p:par>
                                <p:cTn id="182" presetID="8" presetClass="emph" presetSubtype="0" fill="hold" grpId="1" nodeType="withEffect">
                                  <p:stCondLst>
                                    <p:cond delay="0"/>
                                  </p:stCondLst>
                                  <p:childTnLst>
                                    <p:animRot by="-21600000">
                                      <p:cBhvr>
                                        <p:cTn id="183" dur="3000" fill="hold"/>
                                        <p:tgtEl>
                                          <p:spTgt spid="6"/>
                                        </p:tgtEl>
                                        <p:attrNameLst>
                                          <p:attrName>r</p:attrName>
                                        </p:attrNameLst>
                                      </p:cBhvr>
                                    </p:animRot>
                                  </p:childTnLst>
                                </p:cTn>
                              </p:par>
                              <p:par>
                                <p:cTn id="184" presetID="8" presetClass="emph" presetSubtype="0" fill="hold" grpId="1" nodeType="withEffect">
                                  <p:stCondLst>
                                    <p:cond delay="0"/>
                                  </p:stCondLst>
                                  <p:childTnLst>
                                    <p:animRot by="21600000">
                                      <p:cBhvr>
                                        <p:cTn id="185" dur="3000" fill="hold"/>
                                        <p:tgtEl>
                                          <p:spTgt spid="7"/>
                                        </p:tgtEl>
                                        <p:attrNameLst>
                                          <p:attrName>r</p:attrName>
                                        </p:attrNameLst>
                                      </p:cBhvr>
                                    </p:animRot>
                                  </p:childTnLst>
                                </p:cTn>
                              </p:par>
                              <p:par>
                                <p:cTn id="186" presetID="8" presetClass="emph" presetSubtype="0" fill="hold" grpId="1" nodeType="withEffect">
                                  <p:stCondLst>
                                    <p:cond delay="0"/>
                                  </p:stCondLst>
                                  <p:childTnLst>
                                    <p:animRot by="-21600000">
                                      <p:cBhvr>
                                        <p:cTn id="187" dur="3000" fill="hold"/>
                                        <p:tgtEl>
                                          <p:spTgt spid="8"/>
                                        </p:tgtEl>
                                        <p:attrNameLst>
                                          <p:attrName>r</p:attrName>
                                        </p:attrNameLst>
                                      </p:cBhvr>
                                    </p:animRot>
                                  </p:childTnLst>
                                </p:cTn>
                              </p:par>
                              <p:par>
                                <p:cTn id="188" presetID="8" presetClass="emph" presetSubtype="0" fill="hold" grpId="1" nodeType="withEffect">
                                  <p:stCondLst>
                                    <p:cond delay="0"/>
                                  </p:stCondLst>
                                  <p:childTnLst>
                                    <p:animRot by="21600000">
                                      <p:cBhvr>
                                        <p:cTn id="189" dur="3000" fill="hold"/>
                                        <p:tgtEl>
                                          <p:spTgt spid="9"/>
                                        </p:tgtEl>
                                        <p:attrNameLst>
                                          <p:attrName>r</p:attrName>
                                        </p:attrNameLst>
                                      </p:cBhvr>
                                    </p:animRot>
                                  </p:childTnLst>
                                </p:cTn>
                              </p:par>
                              <p:par>
                                <p:cTn id="190" presetID="8" presetClass="emph" presetSubtype="0" fill="hold" grpId="1" nodeType="withEffect">
                                  <p:stCondLst>
                                    <p:cond delay="0"/>
                                  </p:stCondLst>
                                  <p:childTnLst>
                                    <p:animRot by="-21600000">
                                      <p:cBhvr>
                                        <p:cTn id="191" dur="3000" fill="hold"/>
                                        <p:tgtEl>
                                          <p:spTgt spid="10"/>
                                        </p:tgtEl>
                                        <p:attrNameLst>
                                          <p:attrName>r</p:attrName>
                                        </p:attrNameLst>
                                      </p:cBhvr>
                                    </p:animRot>
                                  </p:childTnLst>
                                </p:cTn>
                              </p:par>
                              <p:par>
                                <p:cTn id="192" presetID="8" presetClass="emph" presetSubtype="0" fill="hold" grpId="1" nodeType="withEffect">
                                  <p:stCondLst>
                                    <p:cond delay="0"/>
                                  </p:stCondLst>
                                  <p:childTnLst>
                                    <p:animRot by="21600000">
                                      <p:cBhvr>
                                        <p:cTn id="193" dur="3000" fill="hold"/>
                                        <p:tgtEl>
                                          <p:spTgt spid="11"/>
                                        </p:tgtEl>
                                        <p:attrNameLst>
                                          <p:attrName>r</p:attrName>
                                        </p:attrNameLst>
                                      </p:cBhvr>
                                    </p:animRot>
                                  </p:childTnLst>
                                </p:cTn>
                              </p:par>
                              <p:par>
                                <p:cTn id="194" presetID="8" presetClass="emph" presetSubtype="0" fill="hold" grpId="1" nodeType="withEffect">
                                  <p:stCondLst>
                                    <p:cond delay="0"/>
                                  </p:stCondLst>
                                  <p:childTnLst>
                                    <p:animRot by="-21600000">
                                      <p:cBhvr>
                                        <p:cTn id="195" dur="3000" fill="hold"/>
                                        <p:tgtEl>
                                          <p:spTgt spid="12"/>
                                        </p:tgtEl>
                                        <p:attrNameLst>
                                          <p:attrName>r</p:attrName>
                                        </p:attrNameLst>
                                      </p:cBhvr>
                                    </p:animRot>
                                  </p:childTnLst>
                                </p:cTn>
                              </p:par>
                              <p:par>
                                <p:cTn id="196" presetID="8" presetClass="emph" presetSubtype="0" fill="hold" grpId="1" nodeType="withEffect">
                                  <p:stCondLst>
                                    <p:cond delay="0"/>
                                  </p:stCondLst>
                                  <p:childTnLst>
                                    <p:animRot by="21600000">
                                      <p:cBhvr>
                                        <p:cTn id="197" dur="3000" fill="hold"/>
                                        <p:tgtEl>
                                          <p:spTgt spid="13"/>
                                        </p:tgtEl>
                                        <p:attrNameLst>
                                          <p:attrName>r</p:attrName>
                                        </p:attrNameLst>
                                      </p:cBhvr>
                                    </p:animRot>
                                  </p:childTnLst>
                                </p:cTn>
                              </p:par>
                              <p:par>
                                <p:cTn id="198" presetID="8" presetClass="emph" presetSubtype="0" fill="hold" grpId="1" nodeType="withEffect">
                                  <p:stCondLst>
                                    <p:cond delay="0"/>
                                  </p:stCondLst>
                                  <p:childTnLst>
                                    <p:animRot by="-21600000">
                                      <p:cBhvr>
                                        <p:cTn id="199" dur="3000" fill="hold"/>
                                        <p:tgtEl>
                                          <p:spTgt spid="14"/>
                                        </p:tgtEl>
                                        <p:attrNameLst>
                                          <p:attrName>r</p:attrName>
                                        </p:attrNameLst>
                                      </p:cBhvr>
                                    </p:animRot>
                                  </p:childTnLst>
                                </p:cTn>
                              </p:par>
                              <p:par>
                                <p:cTn id="200" presetID="8" presetClass="emph" presetSubtype="0" fill="hold" grpId="1" nodeType="withEffect">
                                  <p:stCondLst>
                                    <p:cond delay="0"/>
                                  </p:stCondLst>
                                  <p:childTnLst>
                                    <p:animRot by="21600000">
                                      <p:cBhvr>
                                        <p:cTn id="201" dur="3000" fill="hold"/>
                                        <p:tgtEl>
                                          <p:spTgt spid="27"/>
                                        </p:tgtEl>
                                        <p:attrNameLst>
                                          <p:attrName>r</p:attrName>
                                        </p:attrNameLst>
                                      </p:cBhvr>
                                    </p:animRot>
                                  </p:childTnLst>
                                </p:cTn>
                              </p:par>
                              <p:par>
                                <p:cTn id="202" presetID="8" presetClass="emph" presetSubtype="0" fill="hold" grpId="1" nodeType="withEffect">
                                  <p:stCondLst>
                                    <p:cond delay="0"/>
                                  </p:stCondLst>
                                  <p:childTnLst>
                                    <p:animRot by="-21600000">
                                      <p:cBhvr>
                                        <p:cTn id="203" dur="3000" fill="hold"/>
                                        <p:tgtEl>
                                          <p:spTgt spid="28"/>
                                        </p:tgtEl>
                                        <p:attrNameLst>
                                          <p:attrName>r</p:attrName>
                                        </p:attrNameLst>
                                      </p:cBhvr>
                                    </p:animRot>
                                  </p:childTnLst>
                                </p:cTn>
                              </p:par>
                              <p:par>
                                <p:cTn id="204" presetID="8" presetClass="emph" presetSubtype="0" fill="hold" grpId="1" nodeType="withEffect">
                                  <p:stCondLst>
                                    <p:cond delay="0"/>
                                  </p:stCondLst>
                                  <p:childTnLst>
                                    <p:animRot by="21600000">
                                      <p:cBhvr>
                                        <p:cTn id="205" dur="3000" fill="hold"/>
                                        <p:tgtEl>
                                          <p:spTgt spid="29"/>
                                        </p:tgtEl>
                                        <p:attrNameLst>
                                          <p:attrName>r</p:attrName>
                                        </p:attrNameLst>
                                      </p:cBhvr>
                                    </p:animRot>
                                  </p:childTnLst>
                                </p:cTn>
                              </p:par>
                              <p:par>
                                <p:cTn id="206" presetID="8" presetClass="emph" presetSubtype="0" fill="hold" grpId="1" nodeType="withEffect">
                                  <p:stCondLst>
                                    <p:cond delay="0"/>
                                  </p:stCondLst>
                                  <p:childTnLst>
                                    <p:animRot by="-21600000">
                                      <p:cBhvr>
                                        <p:cTn id="207" dur="3000" fill="hold"/>
                                        <p:tgtEl>
                                          <p:spTgt spid="30"/>
                                        </p:tgtEl>
                                        <p:attrNameLst>
                                          <p:attrName>r</p:attrName>
                                        </p:attrNameLst>
                                      </p:cBhvr>
                                    </p:animRot>
                                  </p:childTnLst>
                                </p:cTn>
                              </p:par>
                              <p:par>
                                <p:cTn id="208" presetID="8" presetClass="emph" presetSubtype="0" fill="hold" grpId="1" nodeType="withEffect">
                                  <p:stCondLst>
                                    <p:cond delay="0"/>
                                  </p:stCondLst>
                                  <p:childTnLst>
                                    <p:animRot by="21600000">
                                      <p:cBhvr>
                                        <p:cTn id="209" dur="3000" fill="hold"/>
                                        <p:tgtEl>
                                          <p:spTgt spid="31"/>
                                        </p:tgtEl>
                                        <p:attrNameLst>
                                          <p:attrName>r</p:attrName>
                                        </p:attrNameLst>
                                      </p:cBhvr>
                                    </p:animRot>
                                  </p:childTnLst>
                                </p:cTn>
                              </p:par>
                              <p:par>
                                <p:cTn id="210" presetID="8" presetClass="emph" presetSubtype="0" fill="hold" grpId="1" nodeType="withEffect">
                                  <p:stCondLst>
                                    <p:cond delay="0"/>
                                  </p:stCondLst>
                                  <p:childTnLst>
                                    <p:animRot by="-21600000">
                                      <p:cBhvr>
                                        <p:cTn id="211" dur="3000" fill="hold"/>
                                        <p:tgtEl>
                                          <p:spTgt spid="32"/>
                                        </p:tgtEl>
                                        <p:attrNameLst>
                                          <p:attrName>r</p:attrName>
                                        </p:attrNameLst>
                                      </p:cBhvr>
                                    </p:animRot>
                                  </p:childTnLst>
                                </p:cTn>
                              </p:par>
                              <p:par>
                                <p:cTn id="212" presetID="8" presetClass="emph" presetSubtype="0" fill="hold" grpId="1" nodeType="withEffect">
                                  <p:stCondLst>
                                    <p:cond delay="0"/>
                                  </p:stCondLst>
                                  <p:childTnLst>
                                    <p:animRot by="21600000">
                                      <p:cBhvr>
                                        <p:cTn id="213" dur="3000" fill="hold"/>
                                        <p:tgtEl>
                                          <p:spTgt spid="33"/>
                                        </p:tgtEl>
                                        <p:attrNameLst>
                                          <p:attrName>r</p:attrName>
                                        </p:attrNameLst>
                                      </p:cBhvr>
                                    </p:animRot>
                                  </p:childTnLst>
                                </p:cTn>
                              </p:par>
                              <p:par>
                                <p:cTn id="214" presetID="8" presetClass="emph" presetSubtype="0" fill="hold" grpId="1" nodeType="withEffect">
                                  <p:stCondLst>
                                    <p:cond delay="0"/>
                                  </p:stCondLst>
                                  <p:childTnLst>
                                    <p:animRot by="-21600000">
                                      <p:cBhvr>
                                        <p:cTn id="215" dur="3000" fill="hold"/>
                                        <p:tgtEl>
                                          <p:spTgt spid="34"/>
                                        </p:tgtEl>
                                        <p:attrNameLst>
                                          <p:attrName>r</p:attrName>
                                        </p:attrNameLst>
                                      </p:cBhvr>
                                    </p:animRot>
                                  </p:childTnLst>
                                </p:cTn>
                              </p:par>
                              <p:par>
                                <p:cTn id="216" presetID="8" presetClass="emph" presetSubtype="0" fill="hold" grpId="1" nodeType="withEffect">
                                  <p:stCondLst>
                                    <p:cond delay="0"/>
                                  </p:stCondLst>
                                  <p:childTnLst>
                                    <p:animRot by="21600000">
                                      <p:cBhvr>
                                        <p:cTn id="217" dur="3000" fill="hold"/>
                                        <p:tgtEl>
                                          <p:spTgt spid="35"/>
                                        </p:tgtEl>
                                        <p:attrNameLst>
                                          <p:attrName>r</p:attrName>
                                        </p:attrNameLst>
                                      </p:cBhvr>
                                    </p:animRot>
                                  </p:childTnLst>
                                </p:cTn>
                              </p:par>
                              <p:par>
                                <p:cTn id="218" presetID="8" presetClass="emph" presetSubtype="0" fill="hold" grpId="1" nodeType="withEffect">
                                  <p:stCondLst>
                                    <p:cond delay="0"/>
                                  </p:stCondLst>
                                  <p:childTnLst>
                                    <p:animRot by="-21600000">
                                      <p:cBhvr>
                                        <p:cTn id="219" dur="3000" fill="hold"/>
                                        <p:tgtEl>
                                          <p:spTgt spid="36"/>
                                        </p:tgtEl>
                                        <p:attrNameLst>
                                          <p:attrName>r</p:attrName>
                                        </p:attrNameLst>
                                      </p:cBhvr>
                                    </p:animRot>
                                  </p:childTnLst>
                                </p:cTn>
                              </p:par>
                              <p:par>
                                <p:cTn id="220" presetID="8" presetClass="emph" presetSubtype="0" fill="hold" grpId="1" nodeType="withEffect">
                                  <p:stCondLst>
                                    <p:cond delay="0"/>
                                  </p:stCondLst>
                                  <p:childTnLst>
                                    <p:animRot by="21600000">
                                      <p:cBhvr>
                                        <p:cTn id="221" dur="3000" fill="hold"/>
                                        <p:tgtEl>
                                          <p:spTgt spid="37"/>
                                        </p:tgtEl>
                                        <p:attrNameLst>
                                          <p:attrName>r</p:attrName>
                                        </p:attrNameLst>
                                      </p:cBhvr>
                                    </p:animRot>
                                  </p:childTnLst>
                                </p:cTn>
                              </p:par>
                              <p:par>
                                <p:cTn id="222" presetID="8" presetClass="emph" presetSubtype="0" fill="hold" grpId="1" nodeType="withEffect">
                                  <p:stCondLst>
                                    <p:cond delay="0"/>
                                  </p:stCondLst>
                                  <p:childTnLst>
                                    <p:animRot by="-21600000">
                                      <p:cBhvr>
                                        <p:cTn id="223" dur="3000" fill="hold"/>
                                        <p:tgtEl>
                                          <p:spTgt spid="38"/>
                                        </p:tgtEl>
                                        <p:attrNameLst>
                                          <p:attrName>r</p:attrName>
                                        </p:attrNameLst>
                                      </p:cBhvr>
                                    </p:animRot>
                                  </p:childTnLst>
                                </p:cTn>
                              </p:par>
                            </p:childTnLst>
                          </p:cTn>
                        </p:par>
                        <p:par>
                          <p:cTn id="224" fill="hold">
                            <p:stCondLst>
                              <p:cond delay="3000"/>
                            </p:stCondLst>
                            <p:childTnLst>
                              <p:par>
                                <p:cTn id="225" presetID="2" presetClass="exit" presetSubtype="4" fill="hold" grpId="2" nodeType="afterEffect">
                                  <p:stCondLst>
                                    <p:cond delay="0"/>
                                  </p:stCondLst>
                                  <p:childTnLst>
                                    <p:anim calcmode="lin" valueType="num">
                                      <p:cBhvr additive="base">
                                        <p:cTn id="226" dur="3000"/>
                                        <p:tgtEl>
                                          <p:spTgt spid="3"/>
                                        </p:tgtEl>
                                        <p:attrNameLst>
                                          <p:attrName>ppt_x</p:attrName>
                                        </p:attrNameLst>
                                      </p:cBhvr>
                                      <p:tavLst>
                                        <p:tav tm="0">
                                          <p:val>
                                            <p:strVal val="ppt_x"/>
                                          </p:val>
                                        </p:tav>
                                        <p:tav tm="100000">
                                          <p:val>
                                            <p:strVal val="ppt_x"/>
                                          </p:val>
                                        </p:tav>
                                      </p:tavLst>
                                    </p:anim>
                                    <p:anim calcmode="lin" valueType="num">
                                      <p:cBhvr additive="base">
                                        <p:cTn id="227" dur="3000"/>
                                        <p:tgtEl>
                                          <p:spTgt spid="3"/>
                                        </p:tgtEl>
                                        <p:attrNameLst>
                                          <p:attrName>ppt_y</p:attrName>
                                        </p:attrNameLst>
                                      </p:cBhvr>
                                      <p:tavLst>
                                        <p:tav tm="0">
                                          <p:val>
                                            <p:strVal val="ppt_y"/>
                                          </p:val>
                                        </p:tav>
                                        <p:tav tm="100000">
                                          <p:val>
                                            <p:strVal val="1+ppt_h/2"/>
                                          </p:val>
                                        </p:tav>
                                      </p:tavLst>
                                    </p:anim>
                                    <p:set>
                                      <p:cBhvr>
                                        <p:cTn id="228" dur="1" fill="hold">
                                          <p:stCondLst>
                                            <p:cond delay="2999"/>
                                          </p:stCondLst>
                                        </p:cTn>
                                        <p:tgtEl>
                                          <p:spTgt spid="3"/>
                                        </p:tgtEl>
                                        <p:attrNameLst>
                                          <p:attrName>style.visibility</p:attrName>
                                        </p:attrNameLst>
                                      </p:cBhvr>
                                      <p:to>
                                        <p:strVal val="hidden"/>
                                      </p:to>
                                    </p:set>
                                  </p:childTnLst>
                                </p:cTn>
                              </p:par>
                              <p:par>
                                <p:cTn id="229" presetID="2" presetClass="exit" presetSubtype="4" fill="hold" grpId="2" nodeType="withEffect">
                                  <p:stCondLst>
                                    <p:cond delay="0"/>
                                  </p:stCondLst>
                                  <p:childTnLst>
                                    <p:anim calcmode="lin" valueType="num">
                                      <p:cBhvr additive="base">
                                        <p:cTn id="230" dur="3000"/>
                                        <p:tgtEl>
                                          <p:spTgt spid="4"/>
                                        </p:tgtEl>
                                        <p:attrNameLst>
                                          <p:attrName>ppt_x</p:attrName>
                                        </p:attrNameLst>
                                      </p:cBhvr>
                                      <p:tavLst>
                                        <p:tav tm="0">
                                          <p:val>
                                            <p:strVal val="ppt_x"/>
                                          </p:val>
                                        </p:tav>
                                        <p:tav tm="100000">
                                          <p:val>
                                            <p:strVal val="ppt_x"/>
                                          </p:val>
                                        </p:tav>
                                      </p:tavLst>
                                    </p:anim>
                                    <p:anim calcmode="lin" valueType="num">
                                      <p:cBhvr additive="base">
                                        <p:cTn id="231" dur="3000"/>
                                        <p:tgtEl>
                                          <p:spTgt spid="4"/>
                                        </p:tgtEl>
                                        <p:attrNameLst>
                                          <p:attrName>ppt_y</p:attrName>
                                        </p:attrNameLst>
                                      </p:cBhvr>
                                      <p:tavLst>
                                        <p:tav tm="0">
                                          <p:val>
                                            <p:strVal val="ppt_y"/>
                                          </p:val>
                                        </p:tav>
                                        <p:tav tm="100000">
                                          <p:val>
                                            <p:strVal val="1+ppt_h/2"/>
                                          </p:val>
                                        </p:tav>
                                      </p:tavLst>
                                    </p:anim>
                                    <p:set>
                                      <p:cBhvr>
                                        <p:cTn id="232" dur="1" fill="hold">
                                          <p:stCondLst>
                                            <p:cond delay="2999"/>
                                          </p:stCondLst>
                                        </p:cTn>
                                        <p:tgtEl>
                                          <p:spTgt spid="4"/>
                                        </p:tgtEl>
                                        <p:attrNameLst>
                                          <p:attrName>style.visibility</p:attrName>
                                        </p:attrNameLst>
                                      </p:cBhvr>
                                      <p:to>
                                        <p:strVal val="hidden"/>
                                      </p:to>
                                    </p:set>
                                  </p:childTnLst>
                                </p:cTn>
                              </p:par>
                              <p:par>
                                <p:cTn id="233" presetID="2" presetClass="exit" presetSubtype="4" fill="hold" grpId="2" nodeType="withEffect">
                                  <p:stCondLst>
                                    <p:cond delay="0"/>
                                  </p:stCondLst>
                                  <p:childTnLst>
                                    <p:anim calcmode="lin" valueType="num">
                                      <p:cBhvr additive="base">
                                        <p:cTn id="234" dur="3000"/>
                                        <p:tgtEl>
                                          <p:spTgt spid="5"/>
                                        </p:tgtEl>
                                        <p:attrNameLst>
                                          <p:attrName>ppt_x</p:attrName>
                                        </p:attrNameLst>
                                      </p:cBhvr>
                                      <p:tavLst>
                                        <p:tav tm="0">
                                          <p:val>
                                            <p:strVal val="ppt_x"/>
                                          </p:val>
                                        </p:tav>
                                        <p:tav tm="100000">
                                          <p:val>
                                            <p:strVal val="ppt_x"/>
                                          </p:val>
                                        </p:tav>
                                      </p:tavLst>
                                    </p:anim>
                                    <p:anim calcmode="lin" valueType="num">
                                      <p:cBhvr additive="base">
                                        <p:cTn id="235" dur="3000"/>
                                        <p:tgtEl>
                                          <p:spTgt spid="5"/>
                                        </p:tgtEl>
                                        <p:attrNameLst>
                                          <p:attrName>ppt_y</p:attrName>
                                        </p:attrNameLst>
                                      </p:cBhvr>
                                      <p:tavLst>
                                        <p:tav tm="0">
                                          <p:val>
                                            <p:strVal val="ppt_y"/>
                                          </p:val>
                                        </p:tav>
                                        <p:tav tm="100000">
                                          <p:val>
                                            <p:strVal val="1+ppt_h/2"/>
                                          </p:val>
                                        </p:tav>
                                      </p:tavLst>
                                    </p:anim>
                                    <p:set>
                                      <p:cBhvr>
                                        <p:cTn id="236" dur="1" fill="hold">
                                          <p:stCondLst>
                                            <p:cond delay="2999"/>
                                          </p:stCondLst>
                                        </p:cTn>
                                        <p:tgtEl>
                                          <p:spTgt spid="5"/>
                                        </p:tgtEl>
                                        <p:attrNameLst>
                                          <p:attrName>style.visibility</p:attrName>
                                        </p:attrNameLst>
                                      </p:cBhvr>
                                      <p:to>
                                        <p:strVal val="hidden"/>
                                      </p:to>
                                    </p:set>
                                  </p:childTnLst>
                                </p:cTn>
                              </p:par>
                              <p:par>
                                <p:cTn id="237" presetID="2" presetClass="exit" presetSubtype="4" fill="hold" grpId="2" nodeType="withEffect">
                                  <p:stCondLst>
                                    <p:cond delay="0"/>
                                  </p:stCondLst>
                                  <p:childTnLst>
                                    <p:anim calcmode="lin" valueType="num">
                                      <p:cBhvr additive="base">
                                        <p:cTn id="238" dur="3000"/>
                                        <p:tgtEl>
                                          <p:spTgt spid="6"/>
                                        </p:tgtEl>
                                        <p:attrNameLst>
                                          <p:attrName>ppt_x</p:attrName>
                                        </p:attrNameLst>
                                      </p:cBhvr>
                                      <p:tavLst>
                                        <p:tav tm="0">
                                          <p:val>
                                            <p:strVal val="ppt_x"/>
                                          </p:val>
                                        </p:tav>
                                        <p:tav tm="100000">
                                          <p:val>
                                            <p:strVal val="ppt_x"/>
                                          </p:val>
                                        </p:tav>
                                      </p:tavLst>
                                    </p:anim>
                                    <p:anim calcmode="lin" valueType="num">
                                      <p:cBhvr additive="base">
                                        <p:cTn id="239" dur="3000"/>
                                        <p:tgtEl>
                                          <p:spTgt spid="6"/>
                                        </p:tgtEl>
                                        <p:attrNameLst>
                                          <p:attrName>ppt_y</p:attrName>
                                        </p:attrNameLst>
                                      </p:cBhvr>
                                      <p:tavLst>
                                        <p:tav tm="0">
                                          <p:val>
                                            <p:strVal val="ppt_y"/>
                                          </p:val>
                                        </p:tav>
                                        <p:tav tm="100000">
                                          <p:val>
                                            <p:strVal val="1+ppt_h/2"/>
                                          </p:val>
                                        </p:tav>
                                      </p:tavLst>
                                    </p:anim>
                                    <p:set>
                                      <p:cBhvr>
                                        <p:cTn id="240" dur="1" fill="hold">
                                          <p:stCondLst>
                                            <p:cond delay="2999"/>
                                          </p:stCondLst>
                                        </p:cTn>
                                        <p:tgtEl>
                                          <p:spTgt spid="6"/>
                                        </p:tgtEl>
                                        <p:attrNameLst>
                                          <p:attrName>style.visibility</p:attrName>
                                        </p:attrNameLst>
                                      </p:cBhvr>
                                      <p:to>
                                        <p:strVal val="hidden"/>
                                      </p:to>
                                    </p:set>
                                  </p:childTnLst>
                                </p:cTn>
                              </p:par>
                              <p:par>
                                <p:cTn id="241" presetID="2" presetClass="exit" presetSubtype="4" fill="hold" grpId="2" nodeType="withEffect">
                                  <p:stCondLst>
                                    <p:cond delay="0"/>
                                  </p:stCondLst>
                                  <p:childTnLst>
                                    <p:anim calcmode="lin" valueType="num">
                                      <p:cBhvr additive="base">
                                        <p:cTn id="242" dur="3000"/>
                                        <p:tgtEl>
                                          <p:spTgt spid="7"/>
                                        </p:tgtEl>
                                        <p:attrNameLst>
                                          <p:attrName>ppt_x</p:attrName>
                                        </p:attrNameLst>
                                      </p:cBhvr>
                                      <p:tavLst>
                                        <p:tav tm="0">
                                          <p:val>
                                            <p:strVal val="ppt_x"/>
                                          </p:val>
                                        </p:tav>
                                        <p:tav tm="100000">
                                          <p:val>
                                            <p:strVal val="ppt_x"/>
                                          </p:val>
                                        </p:tav>
                                      </p:tavLst>
                                    </p:anim>
                                    <p:anim calcmode="lin" valueType="num">
                                      <p:cBhvr additive="base">
                                        <p:cTn id="243" dur="3000"/>
                                        <p:tgtEl>
                                          <p:spTgt spid="7"/>
                                        </p:tgtEl>
                                        <p:attrNameLst>
                                          <p:attrName>ppt_y</p:attrName>
                                        </p:attrNameLst>
                                      </p:cBhvr>
                                      <p:tavLst>
                                        <p:tav tm="0">
                                          <p:val>
                                            <p:strVal val="ppt_y"/>
                                          </p:val>
                                        </p:tav>
                                        <p:tav tm="100000">
                                          <p:val>
                                            <p:strVal val="1+ppt_h/2"/>
                                          </p:val>
                                        </p:tav>
                                      </p:tavLst>
                                    </p:anim>
                                    <p:set>
                                      <p:cBhvr>
                                        <p:cTn id="244" dur="1" fill="hold">
                                          <p:stCondLst>
                                            <p:cond delay="2999"/>
                                          </p:stCondLst>
                                        </p:cTn>
                                        <p:tgtEl>
                                          <p:spTgt spid="7"/>
                                        </p:tgtEl>
                                        <p:attrNameLst>
                                          <p:attrName>style.visibility</p:attrName>
                                        </p:attrNameLst>
                                      </p:cBhvr>
                                      <p:to>
                                        <p:strVal val="hidden"/>
                                      </p:to>
                                    </p:set>
                                  </p:childTnLst>
                                </p:cTn>
                              </p:par>
                              <p:par>
                                <p:cTn id="245" presetID="2" presetClass="exit" presetSubtype="4" fill="hold" grpId="2" nodeType="withEffect">
                                  <p:stCondLst>
                                    <p:cond delay="0"/>
                                  </p:stCondLst>
                                  <p:childTnLst>
                                    <p:anim calcmode="lin" valueType="num">
                                      <p:cBhvr additive="base">
                                        <p:cTn id="246" dur="3000"/>
                                        <p:tgtEl>
                                          <p:spTgt spid="8"/>
                                        </p:tgtEl>
                                        <p:attrNameLst>
                                          <p:attrName>ppt_x</p:attrName>
                                        </p:attrNameLst>
                                      </p:cBhvr>
                                      <p:tavLst>
                                        <p:tav tm="0">
                                          <p:val>
                                            <p:strVal val="ppt_x"/>
                                          </p:val>
                                        </p:tav>
                                        <p:tav tm="100000">
                                          <p:val>
                                            <p:strVal val="ppt_x"/>
                                          </p:val>
                                        </p:tav>
                                      </p:tavLst>
                                    </p:anim>
                                    <p:anim calcmode="lin" valueType="num">
                                      <p:cBhvr additive="base">
                                        <p:cTn id="247" dur="3000"/>
                                        <p:tgtEl>
                                          <p:spTgt spid="8"/>
                                        </p:tgtEl>
                                        <p:attrNameLst>
                                          <p:attrName>ppt_y</p:attrName>
                                        </p:attrNameLst>
                                      </p:cBhvr>
                                      <p:tavLst>
                                        <p:tav tm="0">
                                          <p:val>
                                            <p:strVal val="ppt_y"/>
                                          </p:val>
                                        </p:tav>
                                        <p:tav tm="100000">
                                          <p:val>
                                            <p:strVal val="1+ppt_h/2"/>
                                          </p:val>
                                        </p:tav>
                                      </p:tavLst>
                                    </p:anim>
                                    <p:set>
                                      <p:cBhvr>
                                        <p:cTn id="248" dur="1" fill="hold">
                                          <p:stCondLst>
                                            <p:cond delay="2999"/>
                                          </p:stCondLst>
                                        </p:cTn>
                                        <p:tgtEl>
                                          <p:spTgt spid="8"/>
                                        </p:tgtEl>
                                        <p:attrNameLst>
                                          <p:attrName>style.visibility</p:attrName>
                                        </p:attrNameLst>
                                      </p:cBhvr>
                                      <p:to>
                                        <p:strVal val="hidden"/>
                                      </p:to>
                                    </p:set>
                                  </p:childTnLst>
                                </p:cTn>
                              </p:par>
                              <p:par>
                                <p:cTn id="249" presetID="2" presetClass="exit" presetSubtype="4" fill="hold" grpId="2" nodeType="withEffect">
                                  <p:stCondLst>
                                    <p:cond delay="0"/>
                                  </p:stCondLst>
                                  <p:childTnLst>
                                    <p:anim calcmode="lin" valueType="num">
                                      <p:cBhvr additive="base">
                                        <p:cTn id="250" dur="3000"/>
                                        <p:tgtEl>
                                          <p:spTgt spid="9"/>
                                        </p:tgtEl>
                                        <p:attrNameLst>
                                          <p:attrName>ppt_x</p:attrName>
                                        </p:attrNameLst>
                                      </p:cBhvr>
                                      <p:tavLst>
                                        <p:tav tm="0">
                                          <p:val>
                                            <p:strVal val="ppt_x"/>
                                          </p:val>
                                        </p:tav>
                                        <p:tav tm="100000">
                                          <p:val>
                                            <p:strVal val="ppt_x"/>
                                          </p:val>
                                        </p:tav>
                                      </p:tavLst>
                                    </p:anim>
                                    <p:anim calcmode="lin" valueType="num">
                                      <p:cBhvr additive="base">
                                        <p:cTn id="251" dur="3000"/>
                                        <p:tgtEl>
                                          <p:spTgt spid="9"/>
                                        </p:tgtEl>
                                        <p:attrNameLst>
                                          <p:attrName>ppt_y</p:attrName>
                                        </p:attrNameLst>
                                      </p:cBhvr>
                                      <p:tavLst>
                                        <p:tav tm="0">
                                          <p:val>
                                            <p:strVal val="ppt_y"/>
                                          </p:val>
                                        </p:tav>
                                        <p:tav tm="100000">
                                          <p:val>
                                            <p:strVal val="1+ppt_h/2"/>
                                          </p:val>
                                        </p:tav>
                                      </p:tavLst>
                                    </p:anim>
                                    <p:set>
                                      <p:cBhvr>
                                        <p:cTn id="252" dur="1" fill="hold">
                                          <p:stCondLst>
                                            <p:cond delay="2999"/>
                                          </p:stCondLst>
                                        </p:cTn>
                                        <p:tgtEl>
                                          <p:spTgt spid="9"/>
                                        </p:tgtEl>
                                        <p:attrNameLst>
                                          <p:attrName>style.visibility</p:attrName>
                                        </p:attrNameLst>
                                      </p:cBhvr>
                                      <p:to>
                                        <p:strVal val="hidden"/>
                                      </p:to>
                                    </p:set>
                                  </p:childTnLst>
                                </p:cTn>
                              </p:par>
                              <p:par>
                                <p:cTn id="253" presetID="2" presetClass="exit" presetSubtype="4" fill="hold" grpId="2" nodeType="withEffect">
                                  <p:stCondLst>
                                    <p:cond delay="0"/>
                                  </p:stCondLst>
                                  <p:childTnLst>
                                    <p:anim calcmode="lin" valueType="num">
                                      <p:cBhvr additive="base">
                                        <p:cTn id="254" dur="3000"/>
                                        <p:tgtEl>
                                          <p:spTgt spid="10"/>
                                        </p:tgtEl>
                                        <p:attrNameLst>
                                          <p:attrName>ppt_x</p:attrName>
                                        </p:attrNameLst>
                                      </p:cBhvr>
                                      <p:tavLst>
                                        <p:tav tm="0">
                                          <p:val>
                                            <p:strVal val="ppt_x"/>
                                          </p:val>
                                        </p:tav>
                                        <p:tav tm="100000">
                                          <p:val>
                                            <p:strVal val="ppt_x"/>
                                          </p:val>
                                        </p:tav>
                                      </p:tavLst>
                                    </p:anim>
                                    <p:anim calcmode="lin" valueType="num">
                                      <p:cBhvr additive="base">
                                        <p:cTn id="255" dur="3000"/>
                                        <p:tgtEl>
                                          <p:spTgt spid="10"/>
                                        </p:tgtEl>
                                        <p:attrNameLst>
                                          <p:attrName>ppt_y</p:attrName>
                                        </p:attrNameLst>
                                      </p:cBhvr>
                                      <p:tavLst>
                                        <p:tav tm="0">
                                          <p:val>
                                            <p:strVal val="ppt_y"/>
                                          </p:val>
                                        </p:tav>
                                        <p:tav tm="100000">
                                          <p:val>
                                            <p:strVal val="1+ppt_h/2"/>
                                          </p:val>
                                        </p:tav>
                                      </p:tavLst>
                                    </p:anim>
                                    <p:set>
                                      <p:cBhvr>
                                        <p:cTn id="256" dur="1" fill="hold">
                                          <p:stCondLst>
                                            <p:cond delay="2999"/>
                                          </p:stCondLst>
                                        </p:cTn>
                                        <p:tgtEl>
                                          <p:spTgt spid="10"/>
                                        </p:tgtEl>
                                        <p:attrNameLst>
                                          <p:attrName>style.visibility</p:attrName>
                                        </p:attrNameLst>
                                      </p:cBhvr>
                                      <p:to>
                                        <p:strVal val="hidden"/>
                                      </p:to>
                                    </p:set>
                                  </p:childTnLst>
                                </p:cTn>
                              </p:par>
                              <p:par>
                                <p:cTn id="257" presetID="2" presetClass="exit" presetSubtype="4" fill="hold" grpId="2" nodeType="withEffect">
                                  <p:stCondLst>
                                    <p:cond delay="0"/>
                                  </p:stCondLst>
                                  <p:childTnLst>
                                    <p:anim calcmode="lin" valueType="num">
                                      <p:cBhvr additive="base">
                                        <p:cTn id="258" dur="3000"/>
                                        <p:tgtEl>
                                          <p:spTgt spid="11"/>
                                        </p:tgtEl>
                                        <p:attrNameLst>
                                          <p:attrName>ppt_x</p:attrName>
                                        </p:attrNameLst>
                                      </p:cBhvr>
                                      <p:tavLst>
                                        <p:tav tm="0">
                                          <p:val>
                                            <p:strVal val="ppt_x"/>
                                          </p:val>
                                        </p:tav>
                                        <p:tav tm="100000">
                                          <p:val>
                                            <p:strVal val="ppt_x"/>
                                          </p:val>
                                        </p:tav>
                                      </p:tavLst>
                                    </p:anim>
                                    <p:anim calcmode="lin" valueType="num">
                                      <p:cBhvr additive="base">
                                        <p:cTn id="259" dur="3000"/>
                                        <p:tgtEl>
                                          <p:spTgt spid="11"/>
                                        </p:tgtEl>
                                        <p:attrNameLst>
                                          <p:attrName>ppt_y</p:attrName>
                                        </p:attrNameLst>
                                      </p:cBhvr>
                                      <p:tavLst>
                                        <p:tav tm="0">
                                          <p:val>
                                            <p:strVal val="ppt_y"/>
                                          </p:val>
                                        </p:tav>
                                        <p:tav tm="100000">
                                          <p:val>
                                            <p:strVal val="1+ppt_h/2"/>
                                          </p:val>
                                        </p:tav>
                                      </p:tavLst>
                                    </p:anim>
                                    <p:set>
                                      <p:cBhvr>
                                        <p:cTn id="260" dur="1" fill="hold">
                                          <p:stCondLst>
                                            <p:cond delay="2999"/>
                                          </p:stCondLst>
                                        </p:cTn>
                                        <p:tgtEl>
                                          <p:spTgt spid="11"/>
                                        </p:tgtEl>
                                        <p:attrNameLst>
                                          <p:attrName>style.visibility</p:attrName>
                                        </p:attrNameLst>
                                      </p:cBhvr>
                                      <p:to>
                                        <p:strVal val="hidden"/>
                                      </p:to>
                                    </p:set>
                                  </p:childTnLst>
                                </p:cTn>
                              </p:par>
                              <p:par>
                                <p:cTn id="261" presetID="2" presetClass="exit" presetSubtype="4" fill="hold" grpId="2" nodeType="withEffect">
                                  <p:stCondLst>
                                    <p:cond delay="0"/>
                                  </p:stCondLst>
                                  <p:childTnLst>
                                    <p:anim calcmode="lin" valueType="num">
                                      <p:cBhvr additive="base">
                                        <p:cTn id="262" dur="3000"/>
                                        <p:tgtEl>
                                          <p:spTgt spid="12"/>
                                        </p:tgtEl>
                                        <p:attrNameLst>
                                          <p:attrName>ppt_x</p:attrName>
                                        </p:attrNameLst>
                                      </p:cBhvr>
                                      <p:tavLst>
                                        <p:tav tm="0">
                                          <p:val>
                                            <p:strVal val="ppt_x"/>
                                          </p:val>
                                        </p:tav>
                                        <p:tav tm="100000">
                                          <p:val>
                                            <p:strVal val="ppt_x"/>
                                          </p:val>
                                        </p:tav>
                                      </p:tavLst>
                                    </p:anim>
                                    <p:anim calcmode="lin" valueType="num">
                                      <p:cBhvr additive="base">
                                        <p:cTn id="263" dur="3000"/>
                                        <p:tgtEl>
                                          <p:spTgt spid="12"/>
                                        </p:tgtEl>
                                        <p:attrNameLst>
                                          <p:attrName>ppt_y</p:attrName>
                                        </p:attrNameLst>
                                      </p:cBhvr>
                                      <p:tavLst>
                                        <p:tav tm="0">
                                          <p:val>
                                            <p:strVal val="ppt_y"/>
                                          </p:val>
                                        </p:tav>
                                        <p:tav tm="100000">
                                          <p:val>
                                            <p:strVal val="1+ppt_h/2"/>
                                          </p:val>
                                        </p:tav>
                                      </p:tavLst>
                                    </p:anim>
                                    <p:set>
                                      <p:cBhvr>
                                        <p:cTn id="264" dur="1" fill="hold">
                                          <p:stCondLst>
                                            <p:cond delay="2999"/>
                                          </p:stCondLst>
                                        </p:cTn>
                                        <p:tgtEl>
                                          <p:spTgt spid="12"/>
                                        </p:tgtEl>
                                        <p:attrNameLst>
                                          <p:attrName>style.visibility</p:attrName>
                                        </p:attrNameLst>
                                      </p:cBhvr>
                                      <p:to>
                                        <p:strVal val="hidden"/>
                                      </p:to>
                                    </p:set>
                                  </p:childTnLst>
                                </p:cTn>
                              </p:par>
                              <p:par>
                                <p:cTn id="265" presetID="2" presetClass="exit" presetSubtype="4" fill="hold" grpId="2" nodeType="withEffect">
                                  <p:stCondLst>
                                    <p:cond delay="0"/>
                                  </p:stCondLst>
                                  <p:childTnLst>
                                    <p:anim calcmode="lin" valueType="num">
                                      <p:cBhvr additive="base">
                                        <p:cTn id="266" dur="3000"/>
                                        <p:tgtEl>
                                          <p:spTgt spid="13"/>
                                        </p:tgtEl>
                                        <p:attrNameLst>
                                          <p:attrName>ppt_x</p:attrName>
                                        </p:attrNameLst>
                                      </p:cBhvr>
                                      <p:tavLst>
                                        <p:tav tm="0">
                                          <p:val>
                                            <p:strVal val="ppt_x"/>
                                          </p:val>
                                        </p:tav>
                                        <p:tav tm="100000">
                                          <p:val>
                                            <p:strVal val="ppt_x"/>
                                          </p:val>
                                        </p:tav>
                                      </p:tavLst>
                                    </p:anim>
                                    <p:anim calcmode="lin" valueType="num">
                                      <p:cBhvr additive="base">
                                        <p:cTn id="267" dur="3000"/>
                                        <p:tgtEl>
                                          <p:spTgt spid="13"/>
                                        </p:tgtEl>
                                        <p:attrNameLst>
                                          <p:attrName>ppt_y</p:attrName>
                                        </p:attrNameLst>
                                      </p:cBhvr>
                                      <p:tavLst>
                                        <p:tav tm="0">
                                          <p:val>
                                            <p:strVal val="ppt_y"/>
                                          </p:val>
                                        </p:tav>
                                        <p:tav tm="100000">
                                          <p:val>
                                            <p:strVal val="1+ppt_h/2"/>
                                          </p:val>
                                        </p:tav>
                                      </p:tavLst>
                                    </p:anim>
                                    <p:set>
                                      <p:cBhvr>
                                        <p:cTn id="268" dur="1" fill="hold">
                                          <p:stCondLst>
                                            <p:cond delay="2999"/>
                                          </p:stCondLst>
                                        </p:cTn>
                                        <p:tgtEl>
                                          <p:spTgt spid="13"/>
                                        </p:tgtEl>
                                        <p:attrNameLst>
                                          <p:attrName>style.visibility</p:attrName>
                                        </p:attrNameLst>
                                      </p:cBhvr>
                                      <p:to>
                                        <p:strVal val="hidden"/>
                                      </p:to>
                                    </p:set>
                                  </p:childTnLst>
                                </p:cTn>
                              </p:par>
                              <p:par>
                                <p:cTn id="269" presetID="2" presetClass="exit" presetSubtype="4" fill="hold" grpId="2" nodeType="withEffect">
                                  <p:stCondLst>
                                    <p:cond delay="0"/>
                                  </p:stCondLst>
                                  <p:childTnLst>
                                    <p:anim calcmode="lin" valueType="num">
                                      <p:cBhvr additive="base">
                                        <p:cTn id="270" dur="3000"/>
                                        <p:tgtEl>
                                          <p:spTgt spid="14"/>
                                        </p:tgtEl>
                                        <p:attrNameLst>
                                          <p:attrName>ppt_x</p:attrName>
                                        </p:attrNameLst>
                                      </p:cBhvr>
                                      <p:tavLst>
                                        <p:tav tm="0">
                                          <p:val>
                                            <p:strVal val="ppt_x"/>
                                          </p:val>
                                        </p:tav>
                                        <p:tav tm="100000">
                                          <p:val>
                                            <p:strVal val="ppt_x"/>
                                          </p:val>
                                        </p:tav>
                                      </p:tavLst>
                                    </p:anim>
                                    <p:anim calcmode="lin" valueType="num">
                                      <p:cBhvr additive="base">
                                        <p:cTn id="271" dur="3000"/>
                                        <p:tgtEl>
                                          <p:spTgt spid="14"/>
                                        </p:tgtEl>
                                        <p:attrNameLst>
                                          <p:attrName>ppt_y</p:attrName>
                                        </p:attrNameLst>
                                      </p:cBhvr>
                                      <p:tavLst>
                                        <p:tav tm="0">
                                          <p:val>
                                            <p:strVal val="ppt_y"/>
                                          </p:val>
                                        </p:tav>
                                        <p:tav tm="100000">
                                          <p:val>
                                            <p:strVal val="1+ppt_h/2"/>
                                          </p:val>
                                        </p:tav>
                                      </p:tavLst>
                                    </p:anim>
                                    <p:set>
                                      <p:cBhvr>
                                        <p:cTn id="272" dur="1" fill="hold">
                                          <p:stCondLst>
                                            <p:cond delay="2999"/>
                                          </p:stCondLst>
                                        </p:cTn>
                                        <p:tgtEl>
                                          <p:spTgt spid="14"/>
                                        </p:tgtEl>
                                        <p:attrNameLst>
                                          <p:attrName>style.visibility</p:attrName>
                                        </p:attrNameLst>
                                      </p:cBhvr>
                                      <p:to>
                                        <p:strVal val="hidden"/>
                                      </p:to>
                                    </p:set>
                                  </p:childTnLst>
                                </p:cTn>
                              </p:par>
                              <p:par>
                                <p:cTn id="273" presetID="2" presetClass="exit" presetSubtype="4" fill="hold" grpId="2" nodeType="withEffect">
                                  <p:stCondLst>
                                    <p:cond delay="0"/>
                                  </p:stCondLst>
                                  <p:childTnLst>
                                    <p:anim calcmode="lin" valueType="num">
                                      <p:cBhvr additive="base">
                                        <p:cTn id="274" dur="3000"/>
                                        <p:tgtEl>
                                          <p:spTgt spid="15"/>
                                        </p:tgtEl>
                                        <p:attrNameLst>
                                          <p:attrName>ppt_x</p:attrName>
                                        </p:attrNameLst>
                                      </p:cBhvr>
                                      <p:tavLst>
                                        <p:tav tm="0">
                                          <p:val>
                                            <p:strVal val="ppt_x"/>
                                          </p:val>
                                        </p:tav>
                                        <p:tav tm="100000">
                                          <p:val>
                                            <p:strVal val="ppt_x"/>
                                          </p:val>
                                        </p:tav>
                                      </p:tavLst>
                                    </p:anim>
                                    <p:anim calcmode="lin" valueType="num">
                                      <p:cBhvr additive="base">
                                        <p:cTn id="275" dur="3000"/>
                                        <p:tgtEl>
                                          <p:spTgt spid="15"/>
                                        </p:tgtEl>
                                        <p:attrNameLst>
                                          <p:attrName>ppt_y</p:attrName>
                                        </p:attrNameLst>
                                      </p:cBhvr>
                                      <p:tavLst>
                                        <p:tav tm="0">
                                          <p:val>
                                            <p:strVal val="ppt_y"/>
                                          </p:val>
                                        </p:tav>
                                        <p:tav tm="100000">
                                          <p:val>
                                            <p:strVal val="1+ppt_h/2"/>
                                          </p:val>
                                        </p:tav>
                                      </p:tavLst>
                                    </p:anim>
                                    <p:set>
                                      <p:cBhvr>
                                        <p:cTn id="276" dur="1" fill="hold">
                                          <p:stCondLst>
                                            <p:cond delay="2999"/>
                                          </p:stCondLst>
                                        </p:cTn>
                                        <p:tgtEl>
                                          <p:spTgt spid="15"/>
                                        </p:tgtEl>
                                        <p:attrNameLst>
                                          <p:attrName>style.visibility</p:attrName>
                                        </p:attrNameLst>
                                      </p:cBhvr>
                                      <p:to>
                                        <p:strVal val="hidden"/>
                                      </p:to>
                                    </p:set>
                                  </p:childTnLst>
                                </p:cTn>
                              </p:par>
                              <p:par>
                                <p:cTn id="277" presetID="2" presetClass="exit" presetSubtype="4" fill="hold" grpId="2" nodeType="withEffect">
                                  <p:stCondLst>
                                    <p:cond delay="0"/>
                                  </p:stCondLst>
                                  <p:childTnLst>
                                    <p:anim calcmode="lin" valueType="num">
                                      <p:cBhvr additive="base">
                                        <p:cTn id="278" dur="3000"/>
                                        <p:tgtEl>
                                          <p:spTgt spid="16"/>
                                        </p:tgtEl>
                                        <p:attrNameLst>
                                          <p:attrName>ppt_x</p:attrName>
                                        </p:attrNameLst>
                                      </p:cBhvr>
                                      <p:tavLst>
                                        <p:tav tm="0">
                                          <p:val>
                                            <p:strVal val="ppt_x"/>
                                          </p:val>
                                        </p:tav>
                                        <p:tav tm="100000">
                                          <p:val>
                                            <p:strVal val="ppt_x"/>
                                          </p:val>
                                        </p:tav>
                                      </p:tavLst>
                                    </p:anim>
                                    <p:anim calcmode="lin" valueType="num">
                                      <p:cBhvr additive="base">
                                        <p:cTn id="279" dur="3000"/>
                                        <p:tgtEl>
                                          <p:spTgt spid="16"/>
                                        </p:tgtEl>
                                        <p:attrNameLst>
                                          <p:attrName>ppt_y</p:attrName>
                                        </p:attrNameLst>
                                      </p:cBhvr>
                                      <p:tavLst>
                                        <p:tav tm="0">
                                          <p:val>
                                            <p:strVal val="ppt_y"/>
                                          </p:val>
                                        </p:tav>
                                        <p:tav tm="100000">
                                          <p:val>
                                            <p:strVal val="1+ppt_h/2"/>
                                          </p:val>
                                        </p:tav>
                                      </p:tavLst>
                                    </p:anim>
                                    <p:set>
                                      <p:cBhvr>
                                        <p:cTn id="280" dur="1" fill="hold">
                                          <p:stCondLst>
                                            <p:cond delay="2999"/>
                                          </p:stCondLst>
                                        </p:cTn>
                                        <p:tgtEl>
                                          <p:spTgt spid="16"/>
                                        </p:tgtEl>
                                        <p:attrNameLst>
                                          <p:attrName>style.visibility</p:attrName>
                                        </p:attrNameLst>
                                      </p:cBhvr>
                                      <p:to>
                                        <p:strVal val="hidden"/>
                                      </p:to>
                                    </p:set>
                                  </p:childTnLst>
                                </p:cTn>
                              </p:par>
                              <p:par>
                                <p:cTn id="281" presetID="2" presetClass="exit" presetSubtype="4" fill="hold" grpId="2" nodeType="withEffect">
                                  <p:stCondLst>
                                    <p:cond delay="0"/>
                                  </p:stCondLst>
                                  <p:childTnLst>
                                    <p:anim calcmode="lin" valueType="num">
                                      <p:cBhvr additive="base">
                                        <p:cTn id="282" dur="3000"/>
                                        <p:tgtEl>
                                          <p:spTgt spid="17"/>
                                        </p:tgtEl>
                                        <p:attrNameLst>
                                          <p:attrName>ppt_x</p:attrName>
                                        </p:attrNameLst>
                                      </p:cBhvr>
                                      <p:tavLst>
                                        <p:tav tm="0">
                                          <p:val>
                                            <p:strVal val="ppt_x"/>
                                          </p:val>
                                        </p:tav>
                                        <p:tav tm="100000">
                                          <p:val>
                                            <p:strVal val="ppt_x"/>
                                          </p:val>
                                        </p:tav>
                                      </p:tavLst>
                                    </p:anim>
                                    <p:anim calcmode="lin" valueType="num">
                                      <p:cBhvr additive="base">
                                        <p:cTn id="283" dur="3000"/>
                                        <p:tgtEl>
                                          <p:spTgt spid="17"/>
                                        </p:tgtEl>
                                        <p:attrNameLst>
                                          <p:attrName>ppt_y</p:attrName>
                                        </p:attrNameLst>
                                      </p:cBhvr>
                                      <p:tavLst>
                                        <p:tav tm="0">
                                          <p:val>
                                            <p:strVal val="ppt_y"/>
                                          </p:val>
                                        </p:tav>
                                        <p:tav tm="100000">
                                          <p:val>
                                            <p:strVal val="1+ppt_h/2"/>
                                          </p:val>
                                        </p:tav>
                                      </p:tavLst>
                                    </p:anim>
                                    <p:set>
                                      <p:cBhvr>
                                        <p:cTn id="284" dur="1" fill="hold">
                                          <p:stCondLst>
                                            <p:cond delay="2999"/>
                                          </p:stCondLst>
                                        </p:cTn>
                                        <p:tgtEl>
                                          <p:spTgt spid="17"/>
                                        </p:tgtEl>
                                        <p:attrNameLst>
                                          <p:attrName>style.visibility</p:attrName>
                                        </p:attrNameLst>
                                      </p:cBhvr>
                                      <p:to>
                                        <p:strVal val="hidden"/>
                                      </p:to>
                                    </p:set>
                                  </p:childTnLst>
                                </p:cTn>
                              </p:par>
                              <p:par>
                                <p:cTn id="285" presetID="2" presetClass="exit" presetSubtype="4" fill="hold" grpId="2" nodeType="withEffect">
                                  <p:stCondLst>
                                    <p:cond delay="0"/>
                                  </p:stCondLst>
                                  <p:childTnLst>
                                    <p:anim calcmode="lin" valueType="num">
                                      <p:cBhvr additive="base">
                                        <p:cTn id="286" dur="3000"/>
                                        <p:tgtEl>
                                          <p:spTgt spid="18"/>
                                        </p:tgtEl>
                                        <p:attrNameLst>
                                          <p:attrName>ppt_x</p:attrName>
                                        </p:attrNameLst>
                                      </p:cBhvr>
                                      <p:tavLst>
                                        <p:tav tm="0">
                                          <p:val>
                                            <p:strVal val="ppt_x"/>
                                          </p:val>
                                        </p:tav>
                                        <p:tav tm="100000">
                                          <p:val>
                                            <p:strVal val="ppt_x"/>
                                          </p:val>
                                        </p:tav>
                                      </p:tavLst>
                                    </p:anim>
                                    <p:anim calcmode="lin" valueType="num">
                                      <p:cBhvr additive="base">
                                        <p:cTn id="287" dur="3000"/>
                                        <p:tgtEl>
                                          <p:spTgt spid="18"/>
                                        </p:tgtEl>
                                        <p:attrNameLst>
                                          <p:attrName>ppt_y</p:attrName>
                                        </p:attrNameLst>
                                      </p:cBhvr>
                                      <p:tavLst>
                                        <p:tav tm="0">
                                          <p:val>
                                            <p:strVal val="ppt_y"/>
                                          </p:val>
                                        </p:tav>
                                        <p:tav tm="100000">
                                          <p:val>
                                            <p:strVal val="1+ppt_h/2"/>
                                          </p:val>
                                        </p:tav>
                                      </p:tavLst>
                                    </p:anim>
                                    <p:set>
                                      <p:cBhvr>
                                        <p:cTn id="288" dur="1" fill="hold">
                                          <p:stCondLst>
                                            <p:cond delay="2999"/>
                                          </p:stCondLst>
                                        </p:cTn>
                                        <p:tgtEl>
                                          <p:spTgt spid="18"/>
                                        </p:tgtEl>
                                        <p:attrNameLst>
                                          <p:attrName>style.visibility</p:attrName>
                                        </p:attrNameLst>
                                      </p:cBhvr>
                                      <p:to>
                                        <p:strVal val="hidden"/>
                                      </p:to>
                                    </p:set>
                                  </p:childTnLst>
                                </p:cTn>
                              </p:par>
                              <p:par>
                                <p:cTn id="289" presetID="2" presetClass="exit" presetSubtype="4" fill="hold" grpId="2" nodeType="withEffect">
                                  <p:stCondLst>
                                    <p:cond delay="0"/>
                                  </p:stCondLst>
                                  <p:childTnLst>
                                    <p:anim calcmode="lin" valueType="num">
                                      <p:cBhvr additive="base">
                                        <p:cTn id="290" dur="3000"/>
                                        <p:tgtEl>
                                          <p:spTgt spid="19"/>
                                        </p:tgtEl>
                                        <p:attrNameLst>
                                          <p:attrName>ppt_x</p:attrName>
                                        </p:attrNameLst>
                                      </p:cBhvr>
                                      <p:tavLst>
                                        <p:tav tm="0">
                                          <p:val>
                                            <p:strVal val="ppt_x"/>
                                          </p:val>
                                        </p:tav>
                                        <p:tav tm="100000">
                                          <p:val>
                                            <p:strVal val="ppt_x"/>
                                          </p:val>
                                        </p:tav>
                                      </p:tavLst>
                                    </p:anim>
                                    <p:anim calcmode="lin" valueType="num">
                                      <p:cBhvr additive="base">
                                        <p:cTn id="291" dur="3000"/>
                                        <p:tgtEl>
                                          <p:spTgt spid="19"/>
                                        </p:tgtEl>
                                        <p:attrNameLst>
                                          <p:attrName>ppt_y</p:attrName>
                                        </p:attrNameLst>
                                      </p:cBhvr>
                                      <p:tavLst>
                                        <p:tav tm="0">
                                          <p:val>
                                            <p:strVal val="ppt_y"/>
                                          </p:val>
                                        </p:tav>
                                        <p:tav tm="100000">
                                          <p:val>
                                            <p:strVal val="1+ppt_h/2"/>
                                          </p:val>
                                        </p:tav>
                                      </p:tavLst>
                                    </p:anim>
                                    <p:set>
                                      <p:cBhvr>
                                        <p:cTn id="292" dur="1" fill="hold">
                                          <p:stCondLst>
                                            <p:cond delay="2999"/>
                                          </p:stCondLst>
                                        </p:cTn>
                                        <p:tgtEl>
                                          <p:spTgt spid="19"/>
                                        </p:tgtEl>
                                        <p:attrNameLst>
                                          <p:attrName>style.visibility</p:attrName>
                                        </p:attrNameLst>
                                      </p:cBhvr>
                                      <p:to>
                                        <p:strVal val="hidden"/>
                                      </p:to>
                                    </p:set>
                                  </p:childTnLst>
                                </p:cTn>
                              </p:par>
                              <p:par>
                                <p:cTn id="293" presetID="2" presetClass="exit" presetSubtype="4" fill="hold" grpId="2" nodeType="withEffect">
                                  <p:stCondLst>
                                    <p:cond delay="0"/>
                                  </p:stCondLst>
                                  <p:childTnLst>
                                    <p:anim calcmode="lin" valueType="num">
                                      <p:cBhvr additive="base">
                                        <p:cTn id="294" dur="3000"/>
                                        <p:tgtEl>
                                          <p:spTgt spid="20"/>
                                        </p:tgtEl>
                                        <p:attrNameLst>
                                          <p:attrName>ppt_x</p:attrName>
                                        </p:attrNameLst>
                                      </p:cBhvr>
                                      <p:tavLst>
                                        <p:tav tm="0">
                                          <p:val>
                                            <p:strVal val="ppt_x"/>
                                          </p:val>
                                        </p:tav>
                                        <p:tav tm="100000">
                                          <p:val>
                                            <p:strVal val="ppt_x"/>
                                          </p:val>
                                        </p:tav>
                                      </p:tavLst>
                                    </p:anim>
                                    <p:anim calcmode="lin" valueType="num">
                                      <p:cBhvr additive="base">
                                        <p:cTn id="295" dur="3000"/>
                                        <p:tgtEl>
                                          <p:spTgt spid="20"/>
                                        </p:tgtEl>
                                        <p:attrNameLst>
                                          <p:attrName>ppt_y</p:attrName>
                                        </p:attrNameLst>
                                      </p:cBhvr>
                                      <p:tavLst>
                                        <p:tav tm="0">
                                          <p:val>
                                            <p:strVal val="ppt_y"/>
                                          </p:val>
                                        </p:tav>
                                        <p:tav tm="100000">
                                          <p:val>
                                            <p:strVal val="1+ppt_h/2"/>
                                          </p:val>
                                        </p:tav>
                                      </p:tavLst>
                                    </p:anim>
                                    <p:set>
                                      <p:cBhvr>
                                        <p:cTn id="296" dur="1" fill="hold">
                                          <p:stCondLst>
                                            <p:cond delay="2999"/>
                                          </p:stCondLst>
                                        </p:cTn>
                                        <p:tgtEl>
                                          <p:spTgt spid="20"/>
                                        </p:tgtEl>
                                        <p:attrNameLst>
                                          <p:attrName>style.visibility</p:attrName>
                                        </p:attrNameLst>
                                      </p:cBhvr>
                                      <p:to>
                                        <p:strVal val="hidden"/>
                                      </p:to>
                                    </p:set>
                                  </p:childTnLst>
                                </p:cTn>
                              </p:par>
                              <p:par>
                                <p:cTn id="297" presetID="2" presetClass="exit" presetSubtype="4" fill="hold" grpId="2" nodeType="withEffect">
                                  <p:stCondLst>
                                    <p:cond delay="0"/>
                                  </p:stCondLst>
                                  <p:childTnLst>
                                    <p:anim calcmode="lin" valueType="num">
                                      <p:cBhvr additive="base">
                                        <p:cTn id="298" dur="3000"/>
                                        <p:tgtEl>
                                          <p:spTgt spid="21"/>
                                        </p:tgtEl>
                                        <p:attrNameLst>
                                          <p:attrName>ppt_x</p:attrName>
                                        </p:attrNameLst>
                                      </p:cBhvr>
                                      <p:tavLst>
                                        <p:tav tm="0">
                                          <p:val>
                                            <p:strVal val="ppt_x"/>
                                          </p:val>
                                        </p:tav>
                                        <p:tav tm="100000">
                                          <p:val>
                                            <p:strVal val="ppt_x"/>
                                          </p:val>
                                        </p:tav>
                                      </p:tavLst>
                                    </p:anim>
                                    <p:anim calcmode="lin" valueType="num">
                                      <p:cBhvr additive="base">
                                        <p:cTn id="299" dur="3000"/>
                                        <p:tgtEl>
                                          <p:spTgt spid="21"/>
                                        </p:tgtEl>
                                        <p:attrNameLst>
                                          <p:attrName>ppt_y</p:attrName>
                                        </p:attrNameLst>
                                      </p:cBhvr>
                                      <p:tavLst>
                                        <p:tav tm="0">
                                          <p:val>
                                            <p:strVal val="ppt_y"/>
                                          </p:val>
                                        </p:tav>
                                        <p:tav tm="100000">
                                          <p:val>
                                            <p:strVal val="1+ppt_h/2"/>
                                          </p:val>
                                        </p:tav>
                                      </p:tavLst>
                                    </p:anim>
                                    <p:set>
                                      <p:cBhvr>
                                        <p:cTn id="300" dur="1" fill="hold">
                                          <p:stCondLst>
                                            <p:cond delay="2999"/>
                                          </p:stCondLst>
                                        </p:cTn>
                                        <p:tgtEl>
                                          <p:spTgt spid="21"/>
                                        </p:tgtEl>
                                        <p:attrNameLst>
                                          <p:attrName>style.visibility</p:attrName>
                                        </p:attrNameLst>
                                      </p:cBhvr>
                                      <p:to>
                                        <p:strVal val="hidden"/>
                                      </p:to>
                                    </p:set>
                                  </p:childTnLst>
                                </p:cTn>
                              </p:par>
                              <p:par>
                                <p:cTn id="301" presetID="2" presetClass="exit" presetSubtype="4" fill="hold" grpId="2" nodeType="withEffect">
                                  <p:stCondLst>
                                    <p:cond delay="0"/>
                                  </p:stCondLst>
                                  <p:childTnLst>
                                    <p:anim calcmode="lin" valueType="num">
                                      <p:cBhvr additive="base">
                                        <p:cTn id="302" dur="3000"/>
                                        <p:tgtEl>
                                          <p:spTgt spid="22"/>
                                        </p:tgtEl>
                                        <p:attrNameLst>
                                          <p:attrName>ppt_x</p:attrName>
                                        </p:attrNameLst>
                                      </p:cBhvr>
                                      <p:tavLst>
                                        <p:tav tm="0">
                                          <p:val>
                                            <p:strVal val="ppt_x"/>
                                          </p:val>
                                        </p:tav>
                                        <p:tav tm="100000">
                                          <p:val>
                                            <p:strVal val="ppt_x"/>
                                          </p:val>
                                        </p:tav>
                                      </p:tavLst>
                                    </p:anim>
                                    <p:anim calcmode="lin" valueType="num">
                                      <p:cBhvr additive="base">
                                        <p:cTn id="303" dur="3000"/>
                                        <p:tgtEl>
                                          <p:spTgt spid="22"/>
                                        </p:tgtEl>
                                        <p:attrNameLst>
                                          <p:attrName>ppt_y</p:attrName>
                                        </p:attrNameLst>
                                      </p:cBhvr>
                                      <p:tavLst>
                                        <p:tav tm="0">
                                          <p:val>
                                            <p:strVal val="ppt_y"/>
                                          </p:val>
                                        </p:tav>
                                        <p:tav tm="100000">
                                          <p:val>
                                            <p:strVal val="1+ppt_h/2"/>
                                          </p:val>
                                        </p:tav>
                                      </p:tavLst>
                                    </p:anim>
                                    <p:set>
                                      <p:cBhvr>
                                        <p:cTn id="304" dur="1" fill="hold">
                                          <p:stCondLst>
                                            <p:cond delay="2999"/>
                                          </p:stCondLst>
                                        </p:cTn>
                                        <p:tgtEl>
                                          <p:spTgt spid="22"/>
                                        </p:tgtEl>
                                        <p:attrNameLst>
                                          <p:attrName>style.visibility</p:attrName>
                                        </p:attrNameLst>
                                      </p:cBhvr>
                                      <p:to>
                                        <p:strVal val="hidden"/>
                                      </p:to>
                                    </p:set>
                                  </p:childTnLst>
                                </p:cTn>
                              </p:par>
                              <p:par>
                                <p:cTn id="305" presetID="2" presetClass="exit" presetSubtype="4" fill="hold" grpId="2" nodeType="withEffect">
                                  <p:stCondLst>
                                    <p:cond delay="0"/>
                                  </p:stCondLst>
                                  <p:childTnLst>
                                    <p:anim calcmode="lin" valueType="num">
                                      <p:cBhvr additive="base">
                                        <p:cTn id="306" dur="3000"/>
                                        <p:tgtEl>
                                          <p:spTgt spid="23"/>
                                        </p:tgtEl>
                                        <p:attrNameLst>
                                          <p:attrName>ppt_x</p:attrName>
                                        </p:attrNameLst>
                                      </p:cBhvr>
                                      <p:tavLst>
                                        <p:tav tm="0">
                                          <p:val>
                                            <p:strVal val="ppt_x"/>
                                          </p:val>
                                        </p:tav>
                                        <p:tav tm="100000">
                                          <p:val>
                                            <p:strVal val="ppt_x"/>
                                          </p:val>
                                        </p:tav>
                                      </p:tavLst>
                                    </p:anim>
                                    <p:anim calcmode="lin" valueType="num">
                                      <p:cBhvr additive="base">
                                        <p:cTn id="307" dur="3000"/>
                                        <p:tgtEl>
                                          <p:spTgt spid="23"/>
                                        </p:tgtEl>
                                        <p:attrNameLst>
                                          <p:attrName>ppt_y</p:attrName>
                                        </p:attrNameLst>
                                      </p:cBhvr>
                                      <p:tavLst>
                                        <p:tav tm="0">
                                          <p:val>
                                            <p:strVal val="ppt_y"/>
                                          </p:val>
                                        </p:tav>
                                        <p:tav tm="100000">
                                          <p:val>
                                            <p:strVal val="1+ppt_h/2"/>
                                          </p:val>
                                        </p:tav>
                                      </p:tavLst>
                                    </p:anim>
                                    <p:set>
                                      <p:cBhvr>
                                        <p:cTn id="308" dur="1" fill="hold">
                                          <p:stCondLst>
                                            <p:cond delay="2999"/>
                                          </p:stCondLst>
                                        </p:cTn>
                                        <p:tgtEl>
                                          <p:spTgt spid="23"/>
                                        </p:tgtEl>
                                        <p:attrNameLst>
                                          <p:attrName>style.visibility</p:attrName>
                                        </p:attrNameLst>
                                      </p:cBhvr>
                                      <p:to>
                                        <p:strVal val="hidden"/>
                                      </p:to>
                                    </p:set>
                                  </p:childTnLst>
                                </p:cTn>
                              </p:par>
                              <p:par>
                                <p:cTn id="309" presetID="2" presetClass="exit" presetSubtype="4" fill="hold" grpId="2" nodeType="withEffect">
                                  <p:stCondLst>
                                    <p:cond delay="0"/>
                                  </p:stCondLst>
                                  <p:childTnLst>
                                    <p:anim calcmode="lin" valueType="num">
                                      <p:cBhvr additive="base">
                                        <p:cTn id="310" dur="3000"/>
                                        <p:tgtEl>
                                          <p:spTgt spid="24"/>
                                        </p:tgtEl>
                                        <p:attrNameLst>
                                          <p:attrName>ppt_x</p:attrName>
                                        </p:attrNameLst>
                                      </p:cBhvr>
                                      <p:tavLst>
                                        <p:tav tm="0">
                                          <p:val>
                                            <p:strVal val="ppt_x"/>
                                          </p:val>
                                        </p:tav>
                                        <p:tav tm="100000">
                                          <p:val>
                                            <p:strVal val="ppt_x"/>
                                          </p:val>
                                        </p:tav>
                                      </p:tavLst>
                                    </p:anim>
                                    <p:anim calcmode="lin" valueType="num">
                                      <p:cBhvr additive="base">
                                        <p:cTn id="311" dur="3000"/>
                                        <p:tgtEl>
                                          <p:spTgt spid="24"/>
                                        </p:tgtEl>
                                        <p:attrNameLst>
                                          <p:attrName>ppt_y</p:attrName>
                                        </p:attrNameLst>
                                      </p:cBhvr>
                                      <p:tavLst>
                                        <p:tav tm="0">
                                          <p:val>
                                            <p:strVal val="ppt_y"/>
                                          </p:val>
                                        </p:tav>
                                        <p:tav tm="100000">
                                          <p:val>
                                            <p:strVal val="1+ppt_h/2"/>
                                          </p:val>
                                        </p:tav>
                                      </p:tavLst>
                                    </p:anim>
                                    <p:set>
                                      <p:cBhvr>
                                        <p:cTn id="312" dur="1" fill="hold">
                                          <p:stCondLst>
                                            <p:cond delay="2999"/>
                                          </p:stCondLst>
                                        </p:cTn>
                                        <p:tgtEl>
                                          <p:spTgt spid="24"/>
                                        </p:tgtEl>
                                        <p:attrNameLst>
                                          <p:attrName>style.visibility</p:attrName>
                                        </p:attrNameLst>
                                      </p:cBhvr>
                                      <p:to>
                                        <p:strVal val="hidden"/>
                                      </p:to>
                                    </p:set>
                                  </p:childTnLst>
                                </p:cTn>
                              </p:par>
                              <p:par>
                                <p:cTn id="313" presetID="2" presetClass="exit" presetSubtype="4" fill="hold" grpId="2" nodeType="withEffect">
                                  <p:stCondLst>
                                    <p:cond delay="0"/>
                                  </p:stCondLst>
                                  <p:childTnLst>
                                    <p:anim calcmode="lin" valueType="num">
                                      <p:cBhvr additive="base">
                                        <p:cTn id="314" dur="3000"/>
                                        <p:tgtEl>
                                          <p:spTgt spid="25"/>
                                        </p:tgtEl>
                                        <p:attrNameLst>
                                          <p:attrName>ppt_x</p:attrName>
                                        </p:attrNameLst>
                                      </p:cBhvr>
                                      <p:tavLst>
                                        <p:tav tm="0">
                                          <p:val>
                                            <p:strVal val="ppt_x"/>
                                          </p:val>
                                        </p:tav>
                                        <p:tav tm="100000">
                                          <p:val>
                                            <p:strVal val="ppt_x"/>
                                          </p:val>
                                        </p:tav>
                                      </p:tavLst>
                                    </p:anim>
                                    <p:anim calcmode="lin" valueType="num">
                                      <p:cBhvr additive="base">
                                        <p:cTn id="315" dur="3000"/>
                                        <p:tgtEl>
                                          <p:spTgt spid="25"/>
                                        </p:tgtEl>
                                        <p:attrNameLst>
                                          <p:attrName>ppt_y</p:attrName>
                                        </p:attrNameLst>
                                      </p:cBhvr>
                                      <p:tavLst>
                                        <p:tav tm="0">
                                          <p:val>
                                            <p:strVal val="ppt_y"/>
                                          </p:val>
                                        </p:tav>
                                        <p:tav tm="100000">
                                          <p:val>
                                            <p:strVal val="1+ppt_h/2"/>
                                          </p:val>
                                        </p:tav>
                                      </p:tavLst>
                                    </p:anim>
                                    <p:set>
                                      <p:cBhvr>
                                        <p:cTn id="316" dur="1" fill="hold">
                                          <p:stCondLst>
                                            <p:cond delay="2999"/>
                                          </p:stCondLst>
                                        </p:cTn>
                                        <p:tgtEl>
                                          <p:spTgt spid="25"/>
                                        </p:tgtEl>
                                        <p:attrNameLst>
                                          <p:attrName>style.visibility</p:attrName>
                                        </p:attrNameLst>
                                      </p:cBhvr>
                                      <p:to>
                                        <p:strVal val="hidden"/>
                                      </p:to>
                                    </p:set>
                                  </p:childTnLst>
                                </p:cTn>
                              </p:par>
                              <p:par>
                                <p:cTn id="317" presetID="2" presetClass="exit" presetSubtype="4" fill="hold" grpId="2" nodeType="withEffect">
                                  <p:stCondLst>
                                    <p:cond delay="0"/>
                                  </p:stCondLst>
                                  <p:childTnLst>
                                    <p:anim calcmode="lin" valueType="num">
                                      <p:cBhvr additive="base">
                                        <p:cTn id="318" dur="3000"/>
                                        <p:tgtEl>
                                          <p:spTgt spid="26"/>
                                        </p:tgtEl>
                                        <p:attrNameLst>
                                          <p:attrName>ppt_x</p:attrName>
                                        </p:attrNameLst>
                                      </p:cBhvr>
                                      <p:tavLst>
                                        <p:tav tm="0">
                                          <p:val>
                                            <p:strVal val="ppt_x"/>
                                          </p:val>
                                        </p:tav>
                                        <p:tav tm="100000">
                                          <p:val>
                                            <p:strVal val="ppt_x"/>
                                          </p:val>
                                        </p:tav>
                                      </p:tavLst>
                                    </p:anim>
                                    <p:anim calcmode="lin" valueType="num">
                                      <p:cBhvr additive="base">
                                        <p:cTn id="319" dur="3000"/>
                                        <p:tgtEl>
                                          <p:spTgt spid="26"/>
                                        </p:tgtEl>
                                        <p:attrNameLst>
                                          <p:attrName>ppt_y</p:attrName>
                                        </p:attrNameLst>
                                      </p:cBhvr>
                                      <p:tavLst>
                                        <p:tav tm="0">
                                          <p:val>
                                            <p:strVal val="ppt_y"/>
                                          </p:val>
                                        </p:tav>
                                        <p:tav tm="100000">
                                          <p:val>
                                            <p:strVal val="1+ppt_h/2"/>
                                          </p:val>
                                        </p:tav>
                                      </p:tavLst>
                                    </p:anim>
                                    <p:set>
                                      <p:cBhvr>
                                        <p:cTn id="320" dur="1" fill="hold">
                                          <p:stCondLst>
                                            <p:cond delay="2999"/>
                                          </p:stCondLst>
                                        </p:cTn>
                                        <p:tgtEl>
                                          <p:spTgt spid="26"/>
                                        </p:tgtEl>
                                        <p:attrNameLst>
                                          <p:attrName>style.visibility</p:attrName>
                                        </p:attrNameLst>
                                      </p:cBhvr>
                                      <p:to>
                                        <p:strVal val="hidden"/>
                                      </p:to>
                                    </p:set>
                                  </p:childTnLst>
                                </p:cTn>
                              </p:par>
                              <p:par>
                                <p:cTn id="321" presetID="2" presetClass="exit" presetSubtype="4" fill="hold" grpId="2" nodeType="withEffect">
                                  <p:stCondLst>
                                    <p:cond delay="0"/>
                                  </p:stCondLst>
                                  <p:childTnLst>
                                    <p:anim calcmode="lin" valueType="num">
                                      <p:cBhvr additive="base">
                                        <p:cTn id="322" dur="3000"/>
                                        <p:tgtEl>
                                          <p:spTgt spid="27"/>
                                        </p:tgtEl>
                                        <p:attrNameLst>
                                          <p:attrName>ppt_x</p:attrName>
                                        </p:attrNameLst>
                                      </p:cBhvr>
                                      <p:tavLst>
                                        <p:tav tm="0">
                                          <p:val>
                                            <p:strVal val="ppt_x"/>
                                          </p:val>
                                        </p:tav>
                                        <p:tav tm="100000">
                                          <p:val>
                                            <p:strVal val="ppt_x"/>
                                          </p:val>
                                        </p:tav>
                                      </p:tavLst>
                                    </p:anim>
                                    <p:anim calcmode="lin" valueType="num">
                                      <p:cBhvr additive="base">
                                        <p:cTn id="323" dur="3000"/>
                                        <p:tgtEl>
                                          <p:spTgt spid="27"/>
                                        </p:tgtEl>
                                        <p:attrNameLst>
                                          <p:attrName>ppt_y</p:attrName>
                                        </p:attrNameLst>
                                      </p:cBhvr>
                                      <p:tavLst>
                                        <p:tav tm="0">
                                          <p:val>
                                            <p:strVal val="ppt_y"/>
                                          </p:val>
                                        </p:tav>
                                        <p:tav tm="100000">
                                          <p:val>
                                            <p:strVal val="1+ppt_h/2"/>
                                          </p:val>
                                        </p:tav>
                                      </p:tavLst>
                                    </p:anim>
                                    <p:set>
                                      <p:cBhvr>
                                        <p:cTn id="324" dur="1" fill="hold">
                                          <p:stCondLst>
                                            <p:cond delay="2999"/>
                                          </p:stCondLst>
                                        </p:cTn>
                                        <p:tgtEl>
                                          <p:spTgt spid="27"/>
                                        </p:tgtEl>
                                        <p:attrNameLst>
                                          <p:attrName>style.visibility</p:attrName>
                                        </p:attrNameLst>
                                      </p:cBhvr>
                                      <p:to>
                                        <p:strVal val="hidden"/>
                                      </p:to>
                                    </p:set>
                                  </p:childTnLst>
                                </p:cTn>
                              </p:par>
                              <p:par>
                                <p:cTn id="325" presetID="2" presetClass="exit" presetSubtype="4" fill="hold" grpId="2" nodeType="withEffect">
                                  <p:stCondLst>
                                    <p:cond delay="0"/>
                                  </p:stCondLst>
                                  <p:childTnLst>
                                    <p:anim calcmode="lin" valueType="num">
                                      <p:cBhvr additive="base">
                                        <p:cTn id="326" dur="3000"/>
                                        <p:tgtEl>
                                          <p:spTgt spid="28"/>
                                        </p:tgtEl>
                                        <p:attrNameLst>
                                          <p:attrName>ppt_x</p:attrName>
                                        </p:attrNameLst>
                                      </p:cBhvr>
                                      <p:tavLst>
                                        <p:tav tm="0">
                                          <p:val>
                                            <p:strVal val="ppt_x"/>
                                          </p:val>
                                        </p:tav>
                                        <p:tav tm="100000">
                                          <p:val>
                                            <p:strVal val="ppt_x"/>
                                          </p:val>
                                        </p:tav>
                                      </p:tavLst>
                                    </p:anim>
                                    <p:anim calcmode="lin" valueType="num">
                                      <p:cBhvr additive="base">
                                        <p:cTn id="327" dur="3000"/>
                                        <p:tgtEl>
                                          <p:spTgt spid="28"/>
                                        </p:tgtEl>
                                        <p:attrNameLst>
                                          <p:attrName>ppt_y</p:attrName>
                                        </p:attrNameLst>
                                      </p:cBhvr>
                                      <p:tavLst>
                                        <p:tav tm="0">
                                          <p:val>
                                            <p:strVal val="ppt_y"/>
                                          </p:val>
                                        </p:tav>
                                        <p:tav tm="100000">
                                          <p:val>
                                            <p:strVal val="1+ppt_h/2"/>
                                          </p:val>
                                        </p:tav>
                                      </p:tavLst>
                                    </p:anim>
                                    <p:set>
                                      <p:cBhvr>
                                        <p:cTn id="328" dur="1" fill="hold">
                                          <p:stCondLst>
                                            <p:cond delay="2999"/>
                                          </p:stCondLst>
                                        </p:cTn>
                                        <p:tgtEl>
                                          <p:spTgt spid="28"/>
                                        </p:tgtEl>
                                        <p:attrNameLst>
                                          <p:attrName>style.visibility</p:attrName>
                                        </p:attrNameLst>
                                      </p:cBhvr>
                                      <p:to>
                                        <p:strVal val="hidden"/>
                                      </p:to>
                                    </p:set>
                                  </p:childTnLst>
                                </p:cTn>
                              </p:par>
                              <p:par>
                                <p:cTn id="329" presetID="2" presetClass="exit" presetSubtype="4" fill="hold" grpId="2" nodeType="withEffect">
                                  <p:stCondLst>
                                    <p:cond delay="0"/>
                                  </p:stCondLst>
                                  <p:childTnLst>
                                    <p:anim calcmode="lin" valueType="num">
                                      <p:cBhvr additive="base">
                                        <p:cTn id="330" dur="3000"/>
                                        <p:tgtEl>
                                          <p:spTgt spid="29"/>
                                        </p:tgtEl>
                                        <p:attrNameLst>
                                          <p:attrName>ppt_x</p:attrName>
                                        </p:attrNameLst>
                                      </p:cBhvr>
                                      <p:tavLst>
                                        <p:tav tm="0">
                                          <p:val>
                                            <p:strVal val="ppt_x"/>
                                          </p:val>
                                        </p:tav>
                                        <p:tav tm="100000">
                                          <p:val>
                                            <p:strVal val="ppt_x"/>
                                          </p:val>
                                        </p:tav>
                                      </p:tavLst>
                                    </p:anim>
                                    <p:anim calcmode="lin" valueType="num">
                                      <p:cBhvr additive="base">
                                        <p:cTn id="331" dur="3000"/>
                                        <p:tgtEl>
                                          <p:spTgt spid="29"/>
                                        </p:tgtEl>
                                        <p:attrNameLst>
                                          <p:attrName>ppt_y</p:attrName>
                                        </p:attrNameLst>
                                      </p:cBhvr>
                                      <p:tavLst>
                                        <p:tav tm="0">
                                          <p:val>
                                            <p:strVal val="ppt_y"/>
                                          </p:val>
                                        </p:tav>
                                        <p:tav tm="100000">
                                          <p:val>
                                            <p:strVal val="1+ppt_h/2"/>
                                          </p:val>
                                        </p:tav>
                                      </p:tavLst>
                                    </p:anim>
                                    <p:set>
                                      <p:cBhvr>
                                        <p:cTn id="332" dur="1" fill="hold">
                                          <p:stCondLst>
                                            <p:cond delay="2999"/>
                                          </p:stCondLst>
                                        </p:cTn>
                                        <p:tgtEl>
                                          <p:spTgt spid="29"/>
                                        </p:tgtEl>
                                        <p:attrNameLst>
                                          <p:attrName>style.visibility</p:attrName>
                                        </p:attrNameLst>
                                      </p:cBhvr>
                                      <p:to>
                                        <p:strVal val="hidden"/>
                                      </p:to>
                                    </p:set>
                                  </p:childTnLst>
                                </p:cTn>
                              </p:par>
                              <p:par>
                                <p:cTn id="333" presetID="2" presetClass="exit" presetSubtype="4" fill="hold" grpId="2" nodeType="withEffect">
                                  <p:stCondLst>
                                    <p:cond delay="0"/>
                                  </p:stCondLst>
                                  <p:childTnLst>
                                    <p:anim calcmode="lin" valueType="num">
                                      <p:cBhvr additive="base">
                                        <p:cTn id="334" dur="3000"/>
                                        <p:tgtEl>
                                          <p:spTgt spid="30"/>
                                        </p:tgtEl>
                                        <p:attrNameLst>
                                          <p:attrName>ppt_x</p:attrName>
                                        </p:attrNameLst>
                                      </p:cBhvr>
                                      <p:tavLst>
                                        <p:tav tm="0">
                                          <p:val>
                                            <p:strVal val="ppt_x"/>
                                          </p:val>
                                        </p:tav>
                                        <p:tav tm="100000">
                                          <p:val>
                                            <p:strVal val="ppt_x"/>
                                          </p:val>
                                        </p:tav>
                                      </p:tavLst>
                                    </p:anim>
                                    <p:anim calcmode="lin" valueType="num">
                                      <p:cBhvr additive="base">
                                        <p:cTn id="335" dur="3000"/>
                                        <p:tgtEl>
                                          <p:spTgt spid="30"/>
                                        </p:tgtEl>
                                        <p:attrNameLst>
                                          <p:attrName>ppt_y</p:attrName>
                                        </p:attrNameLst>
                                      </p:cBhvr>
                                      <p:tavLst>
                                        <p:tav tm="0">
                                          <p:val>
                                            <p:strVal val="ppt_y"/>
                                          </p:val>
                                        </p:tav>
                                        <p:tav tm="100000">
                                          <p:val>
                                            <p:strVal val="1+ppt_h/2"/>
                                          </p:val>
                                        </p:tav>
                                      </p:tavLst>
                                    </p:anim>
                                    <p:set>
                                      <p:cBhvr>
                                        <p:cTn id="336" dur="1" fill="hold">
                                          <p:stCondLst>
                                            <p:cond delay="2999"/>
                                          </p:stCondLst>
                                        </p:cTn>
                                        <p:tgtEl>
                                          <p:spTgt spid="30"/>
                                        </p:tgtEl>
                                        <p:attrNameLst>
                                          <p:attrName>style.visibility</p:attrName>
                                        </p:attrNameLst>
                                      </p:cBhvr>
                                      <p:to>
                                        <p:strVal val="hidden"/>
                                      </p:to>
                                    </p:set>
                                  </p:childTnLst>
                                </p:cTn>
                              </p:par>
                              <p:par>
                                <p:cTn id="337" presetID="2" presetClass="exit" presetSubtype="4" fill="hold" grpId="2" nodeType="withEffect">
                                  <p:stCondLst>
                                    <p:cond delay="0"/>
                                  </p:stCondLst>
                                  <p:childTnLst>
                                    <p:anim calcmode="lin" valueType="num">
                                      <p:cBhvr additive="base">
                                        <p:cTn id="338" dur="3000"/>
                                        <p:tgtEl>
                                          <p:spTgt spid="31"/>
                                        </p:tgtEl>
                                        <p:attrNameLst>
                                          <p:attrName>ppt_x</p:attrName>
                                        </p:attrNameLst>
                                      </p:cBhvr>
                                      <p:tavLst>
                                        <p:tav tm="0">
                                          <p:val>
                                            <p:strVal val="ppt_x"/>
                                          </p:val>
                                        </p:tav>
                                        <p:tav tm="100000">
                                          <p:val>
                                            <p:strVal val="ppt_x"/>
                                          </p:val>
                                        </p:tav>
                                      </p:tavLst>
                                    </p:anim>
                                    <p:anim calcmode="lin" valueType="num">
                                      <p:cBhvr additive="base">
                                        <p:cTn id="339" dur="3000"/>
                                        <p:tgtEl>
                                          <p:spTgt spid="31"/>
                                        </p:tgtEl>
                                        <p:attrNameLst>
                                          <p:attrName>ppt_y</p:attrName>
                                        </p:attrNameLst>
                                      </p:cBhvr>
                                      <p:tavLst>
                                        <p:tav tm="0">
                                          <p:val>
                                            <p:strVal val="ppt_y"/>
                                          </p:val>
                                        </p:tav>
                                        <p:tav tm="100000">
                                          <p:val>
                                            <p:strVal val="1+ppt_h/2"/>
                                          </p:val>
                                        </p:tav>
                                      </p:tavLst>
                                    </p:anim>
                                    <p:set>
                                      <p:cBhvr>
                                        <p:cTn id="340" dur="1" fill="hold">
                                          <p:stCondLst>
                                            <p:cond delay="2999"/>
                                          </p:stCondLst>
                                        </p:cTn>
                                        <p:tgtEl>
                                          <p:spTgt spid="31"/>
                                        </p:tgtEl>
                                        <p:attrNameLst>
                                          <p:attrName>style.visibility</p:attrName>
                                        </p:attrNameLst>
                                      </p:cBhvr>
                                      <p:to>
                                        <p:strVal val="hidden"/>
                                      </p:to>
                                    </p:set>
                                  </p:childTnLst>
                                </p:cTn>
                              </p:par>
                              <p:par>
                                <p:cTn id="341" presetID="2" presetClass="exit" presetSubtype="4" fill="hold" grpId="2" nodeType="withEffect">
                                  <p:stCondLst>
                                    <p:cond delay="0"/>
                                  </p:stCondLst>
                                  <p:childTnLst>
                                    <p:anim calcmode="lin" valueType="num">
                                      <p:cBhvr additive="base">
                                        <p:cTn id="342" dur="3000"/>
                                        <p:tgtEl>
                                          <p:spTgt spid="32"/>
                                        </p:tgtEl>
                                        <p:attrNameLst>
                                          <p:attrName>ppt_x</p:attrName>
                                        </p:attrNameLst>
                                      </p:cBhvr>
                                      <p:tavLst>
                                        <p:tav tm="0">
                                          <p:val>
                                            <p:strVal val="ppt_x"/>
                                          </p:val>
                                        </p:tav>
                                        <p:tav tm="100000">
                                          <p:val>
                                            <p:strVal val="ppt_x"/>
                                          </p:val>
                                        </p:tav>
                                      </p:tavLst>
                                    </p:anim>
                                    <p:anim calcmode="lin" valueType="num">
                                      <p:cBhvr additive="base">
                                        <p:cTn id="343" dur="3000"/>
                                        <p:tgtEl>
                                          <p:spTgt spid="32"/>
                                        </p:tgtEl>
                                        <p:attrNameLst>
                                          <p:attrName>ppt_y</p:attrName>
                                        </p:attrNameLst>
                                      </p:cBhvr>
                                      <p:tavLst>
                                        <p:tav tm="0">
                                          <p:val>
                                            <p:strVal val="ppt_y"/>
                                          </p:val>
                                        </p:tav>
                                        <p:tav tm="100000">
                                          <p:val>
                                            <p:strVal val="1+ppt_h/2"/>
                                          </p:val>
                                        </p:tav>
                                      </p:tavLst>
                                    </p:anim>
                                    <p:set>
                                      <p:cBhvr>
                                        <p:cTn id="344" dur="1" fill="hold">
                                          <p:stCondLst>
                                            <p:cond delay="2999"/>
                                          </p:stCondLst>
                                        </p:cTn>
                                        <p:tgtEl>
                                          <p:spTgt spid="32"/>
                                        </p:tgtEl>
                                        <p:attrNameLst>
                                          <p:attrName>style.visibility</p:attrName>
                                        </p:attrNameLst>
                                      </p:cBhvr>
                                      <p:to>
                                        <p:strVal val="hidden"/>
                                      </p:to>
                                    </p:set>
                                  </p:childTnLst>
                                </p:cTn>
                              </p:par>
                              <p:par>
                                <p:cTn id="345" presetID="2" presetClass="exit" presetSubtype="4" fill="hold" grpId="2" nodeType="withEffect">
                                  <p:stCondLst>
                                    <p:cond delay="0"/>
                                  </p:stCondLst>
                                  <p:childTnLst>
                                    <p:anim calcmode="lin" valueType="num">
                                      <p:cBhvr additive="base">
                                        <p:cTn id="346" dur="3000"/>
                                        <p:tgtEl>
                                          <p:spTgt spid="33"/>
                                        </p:tgtEl>
                                        <p:attrNameLst>
                                          <p:attrName>ppt_x</p:attrName>
                                        </p:attrNameLst>
                                      </p:cBhvr>
                                      <p:tavLst>
                                        <p:tav tm="0">
                                          <p:val>
                                            <p:strVal val="ppt_x"/>
                                          </p:val>
                                        </p:tav>
                                        <p:tav tm="100000">
                                          <p:val>
                                            <p:strVal val="ppt_x"/>
                                          </p:val>
                                        </p:tav>
                                      </p:tavLst>
                                    </p:anim>
                                    <p:anim calcmode="lin" valueType="num">
                                      <p:cBhvr additive="base">
                                        <p:cTn id="347" dur="3000"/>
                                        <p:tgtEl>
                                          <p:spTgt spid="33"/>
                                        </p:tgtEl>
                                        <p:attrNameLst>
                                          <p:attrName>ppt_y</p:attrName>
                                        </p:attrNameLst>
                                      </p:cBhvr>
                                      <p:tavLst>
                                        <p:tav tm="0">
                                          <p:val>
                                            <p:strVal val="ppt_y"/>
                                          </p:val>
                                        </p:tav>
                                        <p:tav tm="100000">
                                          <p:val>
                                            <p:strVal val="1+ppt_h/2"/>
                                          </p:val>
                                        </p:tav>
                                      </p:tavLst>
                                    </p:anim>
                                    <p:set>
                                      <p:cBhvr>
                                        <p:cTn id="348" dur="1" fill="hold">
                                          <p:stCondLst>
                                            <p:cond delay="2999"/>
                                          </p:stCondLst>
                                        </p:cTn>
                                        <p:tgtEl>
                                          <p:spTgt spid="33"/>
                                        </p:tgtEl>
                                        <p:attrNameLst>
                                          <p:attrName>style.visibility</p:attrName>
                                        </p:attrNameLst>
                                      </p:cBhvr>
                                      <p:to>
                                        <p:strVal val="hidden"/>
                                      </p:to>
                                    </p:set>
                                  </p:childTnLst>
                                </p:cTn>
                              </p:par>
                              <p:par>
                                <p:cTn id="349" presetID="2" presetClass="exit" presetSubtype="4" fill="hold" grpId="2" nodeType="withEffect">
                                  <p:stCondLst>
                                    <p:cond delay="0"/>
                                  </p:stCondLst>
                                  <p:childTnLst>
                                    <p:anim calcmode="lin" valueType="num">
                                      <p:cBhvr additive="base">
                                        <p:cTn id="350" dur="3000"/>
                                        <p:tgtEl>
                                          <p:spTgt spid="34"/>
                                        </p:tgtEl>
                                        <p:attrNameLst>
                                          <p:attrName>ppt_x</p:attrName>
                                        </p:attrNameLst>
                                      </p:cBhvr>
                                      <p:tavLst>
                                        <p:tav tm="0">
                                          <p:val>
                                            <p:strVal val="ppt_x"/>
                                          </p:val>
                                        </p:tav>
                                        <p:tav tm="100000">
                                          <p:val>
                                            <p:strVal val="ppt_x"/>
                                          </p:val>
                                        </p:tav>
                                      </p:tavLst>
                                    </p:anim>
                                    <p:anim calcmode="lin" valueType="num">
                                      <p:cBhvr additive="base">
                                        <p:cTn id="351" dur="3000"/>
                                        <p:tgtEl>
                                          <p:spTgt spid="34"/>
                                        </p:tgtEl>
                                        <p:attrNameLst>
                                          <p:attrName>ppt_y</p:attrName>
                                        </p:attrNameLst>
                                      </p:cBhvr>
                                      <p:tavLst>
                                        <p:tav tm="0">
                                          <p:val>
                                            <p:strVal val="ppt_y"/>
                                          </p:val>
                                        </p:tav>
                                        <p:tav tm="100000">
                                          <p:val>
                                            <p:strVal val="1+ppt_h/2"/>
                                          </p:val>
                                        </p:tav>
                                      </p:tavLst>
                                    </p:anim>
                                    <p:set>
                                      <p:cBhvr>
                                        <p:cTn id="352" dur="1" fill="hold">
                                          <p:stCondLst>
                                            <p:cond delay="2999"/>
                                          </p:stCondLst>
                                        </p:cTn>
                                        <p:tgtEl>
                                          <p:spTgt spid="34"/>
                                        </p:tgtEl>
                                        <p:attrNameLst>
                                          <p:attrName>style.visibility</p:attrName>
                                        </p:attrNameLst>
                                      </p:cBhvr>
                                      <p:to>
                                        <p:strVal val="hidden"/>
                                      </p:to>
                                    </p:set>
                                  </p:childTnLst>
                                </p:cTn>
                              </p:par>
                              <p:par>
                                <p:cTn id="353" presetID="2" presetClass="exit" presetSubtype="4" fill="hold" grpId="2" nodeType="withEffect">
                                  <p:stCondLst>
                                    <p:cond delay="0"/>
                                  </p:stCondLst>
                                  <p:childTnLst>
                                    <p:anim calcmode="lin" valueType="num">
                                      <p:cBhvr additive="base">
                                        <p:cTn id="354" dur="3000"/>
                                        <p:tgtEl>
                                          <p:spTgt spid="35"/>
                                        </p:tgtEl>
                                        <p:attrNameLst>
                                          <p:attrName>ppt_x</p:attrName>
                                        </p:attrNameLst>
                                      </p:cBhvr>
                                      <p:tavLst>
                                        <p:tav tm="0">
                                          <p:val>
                                            <p:strVal val="ppt_x"/>
                                          </p:val>
                                        </p:tav>
                                        <p:tav tm="100000">
                                          <p:val>
                                            <p:strVal val="ppt_x"/>
                                          </p:val>
                                        </p:tav>
                                      </p:tavLst>
                                    </p:anim>
                                    <p:anim calcmode="lin" valueType="num">
                                      <p:cBhvr additive="base">
                                        <p:cTn id="355" dur="3000"/>
                                        <p:tgtEl>
                                          <p:spTgt spid="35"/>
                                        </p:tgtEl>
                                        <p:attrNameLst>
                                          <p:attrName>ppt_y</p:attrName>
                                        </p:attrNameLst>
                                      </p:cBhvr>
                                      <p:tavLst>
                                        <p:tav tm="0">
                                          <p:val>
                                            <p:strVal val="ppt_y"/>
                                          </p:val>
                                        </p:tav>
                                        <p:tav tm="100000">
                                          <p:val>
                                            <p:strVal val="1+ppt_h/2"/>
                                          </p:val>
                                        </p:tav>
                                      </p:tavLst>
                                    </p:anim>
                                    <p:set>
                                      <p:cBhvr>
                                        <p:cTn id="356" dur="1" fill="hold">
                                          <p:stCondLst>
                                            <p:cond delay="2999"/>
                                          </p:stCondLst>
                                        </p:cTn>
                                        <p:tgtEl>
                                          <p:spTgt spid="35"/>
                                        </p:tgtEl>
                                        <p:attrNameLst>
                                          <p:attrName>style.visibility</p:attrName>
                                        </p:attrNameLst>
                                      </p:cBhvr>
                                      <p:to>
                                        <p:strVal val="hidden"/>
                                      </p:to>
                                    </p:set>
                                  </p:childTnLst>
                                </p:cTn>
                              </p:par>
                              <p:par>
                                <p:cTn id="357" presetID="2" presetClass="exit" presetSubtype="4" fill="hold" grpId="2" nodeType="withEffect">
                                  <p:stCondLst>
                                    <p:cond delay="0"/>
                                  </p:stCondLst>
                                  <p:childTnLst>
                                    <p:anim calcmode="lin" valueType="num">
                                      <p:cBhvr additive="base">
                                        <p:cTn id="358" dur="3000"/>
                                        <p:tgtEl>
                                          <p:spTgt spid="36"/>
                                        </p:tgtEl>
                                        <p:attrNameLst>
                                          <p:attrName>ppt_x</p:attrName>
                                        </p:attrNameLst>
                                      </p:cBhvr>
                                      <p:tavLst>
                                        <p:tav tm="0">
                                          <p:val>
                                            <p:strVal val="ppt_x"/>
                                          </p:val>
                                        </p:tav>
                                        <p:tav tm="100000">
                                          <p:val>
                                            <p:strVal val="ppt_x"/>
                                          </p:val>
                                        </p:tav>
                                      </p:tavLst>
                                    </p:anim>
                                    <p:anim calcmode="lin" valueType="num">
                                      <p:cBhvr additive="base">
                                        <p:cTn id="359" dur="3000"/>
                                        <p:tgtEl>
                                          <p:spTgt spid="36"/>
                                        </p:tgtEl>
                                        <p:attrNameLst>
                                          <p:attrName>ppt_y</p:attrName>
                                        </p:attrNameLst>
                                      </p:cBhvr>
                                      <p:tavLst>
                                        <p:tav tm="0">
                                          <p:val>
                                            <p:strVal val="ppt_y"/>
                                          </p:val>
                                        </p:tav>
                                        <p:tav tm="100000">
                                          <p:val>
                                            <p:strVal val="1+ppt_h/2"/>
                                          </p:val>
                                        </p:tav>
                                      </p:tavLst>
                                    </p:anim>
                                    <p:set>
                                      <p:cBhvr>
                                        <p:cTn id="360" dur="1" fill="hold">
                                          <p:stCondLst>
                                            <p:cond delay="2999"/>
                                          </p:stCondLst>
                                        </p:cTn>
                                        <p:tgtEl>
                                          <p:spTgt spid="36"/>
                                        </p:tgtEl>
                                        <p:attrNameLst>
                                          <p:attrName>style.visibility</p:attrName>
                                        </p:attrNameLst>
                                      </p:cBhvr>
                                      <p:to>
                                        <p:strVal val="hidden"/>
                                      </p:to>
                                    </p:set>
                                  </p:childTnLst>
                                </p:cTn>
                              </p:par>
                              <p:par>
                                <p:cTn id="361" presetID="2" presetClass="exit" presetSubtype="4" fill="hold" grpId="2" nodeType="withEffect">
                                  <p:stCondLst>
                                    <p:cond delay="0"/>
                                  </p:stCondLst>
                                  <p:childTnLst>
                                    <p:anim calcmode="lin" valueType="num">
                                      <p:cBhvr additive="base">
                                        <p:cTn id="362" dur="3000"/>
                                        <p:tgtEl>
                                          <p:spTgt spid="37"/>
                                        </p:tgtEl>
                                        <p:attrNameLst>
                                          <p:attrName>ppt_x</p:attrName>
                                        </p:attrNameLst>
                                      </p:cBhvr>
                                      <p:tavLst>
                                        <p:tav tm="0">
                                          <p:val>
                                            <p:strVal val="ppt_x"/>
                                          </p:val>
                                        </p:tav>
                                        <p:tav tm="100000">
                                          <p:val>
                                            <p:strVal val="ppt_x"/>
                                          </p:val>
                                        </p:tav>
                                      </p:tavLst>
                                    </p:anim>
                                    <p:anim calcmode="lin" valueType="num">
                                      <p:cBhvr additive="base">
                                        <p:cTn id="363" dur="3000"/>
                                        <p:tgtEl>
                                          <p:spTgt spid="37"/>
                                        </p:tgtEl>
                                        <p:attrNameLst>
                                          <p:attrName>ppt_y</p:attrName>
                                        </p:attrNameLst>
                                      </p:cBhvr>
                                      <p:tavLst>
                                        <p:tav tm="0">
                                          <p:val>
                                            <p:strVal val="ppt_y"/>
                                          </p:val>
                                        </p:tav>
                                        <p:tav tm="100000">
                                          <p:val>
                                            <p:strVal val="1+ppt_h/2"/>
                                          </p:val>
                                        </p:tav>
                                      </p:tavLst>
                                    </p:anim>
                                    <p:set>
                                      <p:cBhvr>
                                        <p:cTn id="364" dur="1" fill="hold">
                                          <p:stCondLst>
                                            <p:cond delay="2999"/>
                                          </p:stCondLst>
                                        </p:cTn>
                                        <p:tgtEl>
                                          <p:spTgt spid="37"/>
                                        </p:tgtEl>
                                        <p:attrNameLst>
                                          <p:attrName>style.visibility</p:attrName>
                                        </p:attrNameLst>
                                      </p:cBhvr>
                                      <p:to>
                                        <p:strVal val="hidden"/>
                                      </p:to>
                                    </p:set>
                                  </p:childTnLst>
                                </p:cTn>
                              </p:par>
                              <p:par>
                                <p:cTn id="365" presetID="2" presetClass="exit" presetSubtype="4" fill="hold" grpId="2" nodeType="withEffect">
                                  <p:stCondLst>
                                    <p:cond delay="0"/>
                                  </p:stCondLst>
                                  <p:childTnLst>
                                    <p:anim calcmode="lin" valueType="num">
                                      <p:cBhvr additive="base">
                                        <p:cTn id="366" dur="3000"/>
                                        <p:tgtEl>
                                          <p:spTgt spid="38"/>
                                        </p:tgtEl>
                                        <p:attrNameLst>
                                          <p:attrName>ppt_x</p:attrName>
                                        </p:attrNameLst>
                                      </p:cBhvr>
                                      <p:tavLst>
                                        <p:tav tm="0">
                                          <p:val>
                                            <p:strVal val="ppt_x"/>
                                          </p:val>
                                        </p:tav>
                                        <p:tav tm="100000">
                                          <p:val>
                                            <p:strVal val="ppt_x"/>
                                          </p:val>
                                        </p:tav>
                                      </p:tavLst>
                                    </p:anim>
                                    <p:anim calcmode="lin" valueType="num">
                                      <p:cBhvr additive="base">
                                        <p:cTn id="367" dur="3000"/>
                                        <p:tgtEl>
                                          <p:spTgt spid="38"/>
                                        </p:tgtEl>
                                        <p:attrNameLst>
                                          <p:attrName>ppt_y</p:attrName>
                                        </p:attrNameLst>
                                      </p:cBhvr>
                                      <p:tavLst>
                                        <p:tav tm="0">
                                          <p:val>
                                            <p:strVal val="ppt_y"/>
                                          </p:val>
                                        </p:tav>
                                        <p:tav tm="100000">
                                          <p:val>
                                            <p:strVal val="1+ppt_h/2"/>
                                          </p:val>
                                        </p:tav>
                                      </p:tavLst>
                                    </p:anim>
                                    <p:set>
                                      <p:cBhvr>
                                        <p:cTn id="368" dur="1" fill="hold">
                                          <p:stCondLst>
                                            <p:cond delay="2999"/>
                                          </p:stCondLst>
                                        </p:cTn>
                                        <p:tgtEl>
                                          <p:spTgt spid="38"/>
                                        </p:tgtEl>
                                        <p:attrNameLst>
                                          <p:attrName>style.visibility</p:attrName>
                                        </p:attrNameLst>
                                      </p:cBhvr>
                                      <p:to>
                                        <p:strVal val="hidden"/>
                                      </p:to>
                                    </p:set>
                                  </p:childTnLst>
                                </p:cTn>
                              </p:par>
                              <p:par>
                                <p:cTn id="369" presetID="8" presetClass="emph" presetSubtype="0" fill="hold" grpId="3" nodeType="withEffect">
                                  <p:stCondLst>
                                    <p:cond delay="0"/>
                                  </p:stCondLst>
                                  <p:childTnLst>
                                    <p:animRot by="21600000">
                                      <p:cBhvr>
                                        <p:cTn id="370" dur="3000" fill="hold"/>
                                        <p:tgtEl>
                                          <p:spTgt spid="15"/>
                                        </p:tgtEl>
                                        <p:attrNameLst>
                                          <p:attrName>r</p:attrName>
                                        </p:attrNameLst>
                                      </p:cBhvr>
                                    </p:animRot>
                                  </p:childTnLst>
                                </p:cTn>
                              </p:par>
                              <p:par>
                                <p:cTn id="371" presetID="8" presetClass="emph" presetSubtype="0" fill="hold" grpId="3" nodeType="withEffect">
                                  <p:stCondLst>
                                    <p:cond delay="0"/>
                                  </p:stCondLst>
                                  <p:childTnLst>
                                    <p:animRot by="-21600000">
                                      <p:cBhvr>
                                        <p:cTn id="372" dur="3000" fill="hold"/>
                                        <p:tgtEl>
                                          <p:spTgt spid="16"/>
                                        </p:tgtEl>
                                        <p:attrNameLst>
                                          <p:attrName>r</p:attrName>
                                        </p:attrNameLst>
                                      </p:cBhvr>
                                    </p:animRot>
                                  </p:childTnLst>
                                </p:cTn>
                              </p:par>
                              <p:par>
                                <p:cTn id="373" presetID="8" presetClass="emph" presetSubtype="0" fill="hold" grpId="3" nodeType="withEffect">
                                  <p:stCondLst>
                                    <p:cond delay="0"/>
                                  </p:stCondLst>
                                  <p:childTnLst>
                                    <p:animRot by="21600000">
                                      <p:cBhvr>
                                        <p:cTn id="374" dur="3000" fill="hold"/>
                                        <p:tgtEl>
                                          <p:spTgt spid="17"/>
                                        </p:tgtEl>
                                        <p:attrNameLst>
                                          <p:attrName>r</p:attrName>
                                        </p:attrNameLst>
                                      </p:cBhvr>
                                    </p:animRot>
                                  </p:childTnLst>
                                </p:cTn>
                              </p:par>
                              <p:par>
                                <p:cTn id="375" presetID="8" presetClass="emph" presetSubtype="0" fill="hold" grpId="3" nodeType="withEffect">
                                  <p:stCondLst>
                                    <p:cond delay="0"/>
                                  </p:stCondLst>
                                  <p:childTnLst>
                                    <p:animRot by="-21600000">
                                      <p:cBhvr>
                                        <p:cTn id="376" dur="3000" fill="hold"/>
                                        <p:tgtEl>
                                          <p:spTgt spid="18"/>
                                        </p:tgtEl>
                                        <p:attrNameLst>
                                          <p:attrName>r</p:attrName>
                                        </p:attrNameLst>
                                      </p:cBhvr>
                                    </p:animRot>
                                  </p:childTnLst>
                                </p:cTn>
                              </p:par>
                              <p:par>
                                <p:cTn id="377" presetID="8" presetClass="emph" presetSubtype="0" fill="hold" grpId="3" nodeType="withEffect">
                                  <p:stCondLst>
                                    <p:cond delay="0"/>
                                  </p:stCondLst>
                                  <p:childTnLst>
                                    <p:animRot by="21600000">
                                      <p:cBhvr>
                                        <p:cTn id="378" dur="3000" fill="hold"/>
                                        <p:tgtEl>
                                          <p:spTgt spid="19"/>
                                        </p:tgtEl>
                                        <p:attrNameLst>
                                          <p:attrName>r</p:attrName>
                                        </p:attrNameLst>
                                      </p:cBhvr>
                                    </p:animRot>
                                  </p:childTnLst>
                                </p:cTn>
                              </p:par>
                              <p:par>
                                <p:cTn id="379" presetID="8" presetClass="emph" presetSubtype="0" fill="hold" grpId="3" nodeType="withEffect">
                                  <p:stCondLst>
                                    <p:cond delay="0"/>
                                  </p:stCondLst>
                                  <p:childTnLst>
                                    <p:animRot by="-21600000">
                                      <p:cBhvr>
                                        <p:cTn id="380" dur="3000" fill="hold"/>
                                        <p:tgtEl>
                                          <p:spTgt spid="20"/>
                                        </p:tgtEl>
                                        <p:attrNameLst>
                                          <p:attrName>r</p:attrName>
                                        </p:attrNameLst>
                                      </p:cBhvr>
                                    </p:animRot>
                                  </p:childTnLst>
                                </p:cTn>
                              </p:par>
                              <p:par>
                                <p:cTn id="381" presetID="8" presetClass="emph" presetSubtype="0" fill="hold" grpId="3" nodeType="withEffect">
                                  <p:stCondLst>
                                    <p:cond delay="0"/>
                                  </p:stCondLst>
                                  <p:childTnLst>
                                    <p:animRot by="21600000">
                                      <p:cBhvr>
                                        <p:cTn id="382" dur="3000" fill="hold"/>
                                        <p:tgtEl>
                                          <p:spTgt spid="21"/>
                                        </p:tgtEl>
                                        <p:attrNameLst>
                                          <p:attrName>r</p:attrName>
                                        </p:attrNameLst>
                                      </p:cBhvr>
                                    </p:animRot>
                                  </p:childTnLst>
                                </p:cTn>
                              </p:par>
                              <p:par>
                                <p:cTn id="383" presetID="8" presetClass="emph" presetSubtype="0" fill="hold" grpId="3" nodeType="withEffect">
                                  <p:stCondLst>
                                    <p:cond delay="0"/>
                                  </p:stCondLst>
                                  <p:childTnLst>
                                    <p:animRot by="-21600000">
                                      <p:cBhvr>
                                        <p:cTn id="384" dur="3000" fill="hold"/>
                                        <p:tgtEl>
                                          <p:spTgt spid="22"/>
                                        </p:tgtEl>
                                        <p:attrNameLst>
                                          <p:attrName>r</p:attrName>
                                        </p:attrNameLst>
                                      </p:cBhvr>
                                    </p:animRot>
                                  </p:childTnLst>
                                </p:cTn>
                              </p:par>
                              <p:par>
                                <p:cTn id="385" presetID="8" presetClass="emph" presetSubtype="0" fill="hold" grpId="3" nodeType="withEffect">
                                  <p:stCondLst>
                                    <p:cond delay="0"/>
                                  </p:stCondLst>
                                  <p:childTnLst>
                                    <p:animRot by="21600000">
                                      <p:cBhvr>
                                        <p:cTn id="386" dur="3000" fill="hold"/>
                                        <p:tgtEl>
                                          <p:spTgt spid="23"/>
                                        </p:tgtEl>
                                        <p:attrNameLst>
                                          <p:attrName>r</p:attrName>
                                        </p:attrNameLst>
                                      </p:cBhvr>
                                    </p:animRot>
                                  </p:childTnLst>
                                </p:cTn>
                              </p:par>
                              <p:par>
                                <p:cTn id="387" presetID="8" presetClass="emph" presetSubtype="0" fill="hold" grpId="3" nodeType="withEffect">
                                  <p:stCondLst>
                                    <p:cond delay="0"/>
                                  </p:stCondLst>
                                  <p:childTnLst>
                                    <p:animRot by="-21600000">
                                      <p:cBhvr>
                                        <p:cTn id="388" dur="3000" fill="hold"/>
                                        <p:tgtEl>
                                          <p:spTgt spid="24"/>
                                        </p:tgtEl>
                                        <p:attrNameLst>
                                          <p:attrName>r</p:attrName>
                                        </p:attrNameLst>
                                      </p:cBhvr>
                                    </p:animRot>
                                  </p:childTnLst>
                                </p:cTn>
                              </p:par>
                              <p:par>
                                <p:cTn id="389" presetID="8" presetClass="emph" presetSubtype="0" fill="hold" grpId="3" nodeType="withEffect">
                                  <p:stCondLst>
                                    <p:cond delay="0"/>
                                  </p:stCondLst>
                                  <p:childTnLst>
                                    <p:animRot by="21600000">
                                      <p:cBhvr>
                                        <p:cTn id="390" dur="3000" fill="hold"/>
                                        <p:tgtEl>
                                          <p:spTgt spid="25"/>
                                        </p:tgtEl>
                                        <p:attrNameLst>
                                          <p:attrName>r</p:attrName>
                                        </p:attrNameLst>
                                      </p:cBhvr>
                                    </p:animRot>
                                  </p:childTnLst>
                                </p:cTn>
                              </p:par>
                              <p:par>
                                <p:cTn id="391" presetID="8" presetClass="emph" presetSubtype="0" fill="hold" grpId="3" nodeType="withEffect">
                                  <p:stCondLst>
                                    <p:cond delay="0"/>
                                  </p:stCondLst>
                                  <p:childTnLst>
                                    <p:animRot by="-21600000">
                                      <p:cBhvr>
                                        <p:cTn id="392" dur="3000" fill="hold"/>
                                        <p:tgtEl>
                                          <p:spTgt spid="26"/>
                                        </p:tgtEl>
                                        <p:attrNameLst>
                                          <p:attrName>r</p:attrName>
                                        </p:attrNameLst>
                                      </p:cBhvr>
                                    </p:animRot>
                                  </p:childTnLst>
                                </p:cTn>
                              </p:par>
                              <p:par>
                                <p:cTn id="393" presetID="8" presetClass="emph" presetSubtype="0" fill="hold" grpId="3" nodeType="withEffect">
                                  <p:stCondLst>
                                    <p:cond delay="0"/>
                                  </p:stCondLst>
                                  <p:childTnLst>
                                    <p:animRot by="21600000">
                                      <p:cBhvr>
                                        <p:cTn id="394" dur="3000" fill="hold"/>
                                        <p:tgtEl>
                                          <p:spTgt spid="3"/>
                                        </p:tgtEl>
                                        <p:attrNameLst>
                                          <p:attrName>r</p:attrName>
                                        </p:attrNameLst>
                                      </p:cBhvr>
                                    </p:animRot>
                                  </p:childTnLst>
                                </p:cTn>
                              </p:par>
                              <p:par>
                                <p:cTn id="395" presetID="8" presetClass="emph" presetSubtype="0" fill="hold" grpId="3" nodeType="withEffect">
                                  <p:stCondLst>
                                    <p:cond delay="0"/>
                                  </p:stCondLst>
                                  <p:childTnLst>
                                    <p:animRot by="-21600000">
                                      <p:cBhvr>
                                        <p:cTn id="396" dur="3000" fill="hold"/>
                                        <p:tgtEl>
                                          <p:spTgt spid="4"/>
                                        </p:tgtEl>
                                        <p:attrNameLst>
                                          <p:attrName>r</p:attrName>
                                        </p:attrNameLst>
                                      </p:cBhvr>
                                    </p:animRot>
                                  </p:childTnLst>
                                </p:cTn>
                              </p:par>
                              <p:par>
                                <p:cTn id="397" presetID="8" presetClass="emph" presetSubtype="0" fill="hold" grpId="3" nodeType="withEffect">
                                  <p:stCondLst>
                                    <p:cond delay="0"/>
                                  </p:stCondLst>
                                  <p:childTnLst>
                                    <p:animRot by="21600000">
                                      <p:cBhvr>
                                        <p:cTn id="398" dur="3000" fill="hold"/>
                                        <p:tgtEl>
                                          <p:spTgt spid="5"/>
                                        </p:tgtEl>
                                        <p:attrNameLst>
                                          <p:attrName>r</p:attrName>
                                        </p:attrNameLst>
                                      </p:cBhvr>
                                    </p:animRot>
                                  </p:childTnLst>
                                </p:cTn>
                              </p:par>
                              <p:par>
                                <p:cTn id="399" presetID="8" presetClass="emph" presetSubtype="0" fill="hold" grpId="3" nodeType="withEffect">
                                  <p:stCondLst>
                                    <p:cond delay="0"/>
                                  </p:stCondLst>
                                  <p:childTnLst>
                                    <p:animRot by="-21600000">
                                      <p:cBhvr>
                                        <p:cTn id="400" dur="3000" fill="hold"/>
                                        <p:tgtEl>
                                          <p:spTgt spid="6"/>
                                        </p:tgtEl>
                                        <p:attrNameLst>
                                          <p:attrName>r</p:attrName>
                                        </p:attrNameLst>
                                      </p:cBhvr>
                                    </p:animRot>
                                  </p:childTnLst>
                                </p:cTn>
                              </p:par>
                              <p:par>
                                <p:cTn id="401" presetID="8" presetClass="emph" presetSubtype="0" fill="hold" grpId="3" nodeType="withEffect">
                                  <p:stCondLst>
                                    <p:cond delay="0"/>
                                  </p:stCondLst>
                                  <p:childTnLst>
                                    <p:animRot by="21600000">
                                      <p:cBhvr>
                                        <p:cTn id="402" dur="3000" fill="hold"/>
                                        <p:tgtEl>
                                          <p:spTgt spid="7"/>
                                        </p:tgtEl>
                                        <p:attrNameLst>
                                          <p:attrName>r</p:attrName>
                                        </p:attrNameLst>
                                      </p:cBhvr>
                                    </p:animRot>
                                  </p:childTnLst>
                                </p:cTn>
                              </p:par>
                              <p:par>
                                <p:cTn id="403" presetID="8" presetClass="emph" presetSubtype="0" fill="hold" grpId="3" nodeType="withEffect">
                                  <p:stCondLst>
                                    <p:cond delay="0"/>
                                  </p:stCondLst>
                                  <p:childTnLst>
                                    <p:animRot by="-21600000">
                                      <p:cBhvr>
                                        <p:cTn id="404" dur="3000" fill="hold"/>
                                        <p:tgtEl>
                                          <p:spTgt spid="8"/>
                                        </p:tgtEl>
                                        <p:attrNameLst>
                                          <p:attrName>r</p:attrName>
                                        </p:attrNameLst>
                                      </p:cBhvr>
                                    </p:animRot>
                                  </p:childTnLst>
                                </p:cTn>
                              </p:par>
                              <p:par>
                                <p:cTn id="405" presetID="8" presetClass="emph" presetSubtype="0" fill="hold" grpId="3" nodeType="withEffect">
                                  <p:stCondLst>
                                    <p:cond delay="0"/>
                                  </p:stCondLst>
                                  <p:childTnLst>
                                    <p:animRot by="21600000">
                                      <p:cBhvr>
                                        <p:cTn id="406" dur="3000" fill="hold"/>
                                        <p:tgtEl>
                                          <p:spTgt spid="9"/>
                                        </p:tgtEl>
                                        <p:attrNameLst>
                                          <p:attrName>r</p:attrName>
                                        </p:attrNameLst>
                                      </p:cBhvr>
                                    </p:animRot>
                                  </p:childTnLst>
                                </p:cTn>
                              </p:par>
                              <p:par>
                                <p:cTn id="407" presetID="8" presetClass="emph" presetSubtype="0" fill="hold" grpId="3" nodeType="withEffect">
                                  <p:stCondLst>
                                    <p:cond delay="0"/>
                                  </p:stCondLst>
                                  <p:childTnLst>
                                    <p:animRot by="-21600000">
                                      <p:cBhvr>
                                        <p:cTn id="408" dur="3000" fill="hold"/>
                                        <p:tgtEl>
                                          <p:spTgt spid="10"/>
                                        </p:tgtEl>
                                        <p:attrNameLst>
                                          <p:attrName>r</p:attrName>
                                        </p:attrNameLst>
                                      </p:cBhvr>
                                    </p:animRot>
                                  </p:childTnLst>
                                </p:cTn>
                              </p:par>
                              <p:par>
                                <p:cTn id="409" presetID="8" presetClass="emph" presetSubtype="0" fill="hold" grpId="3" nodeType="withEffect">
                                  <p:stCondLst>
                                    <p:cond delay="0"/>
                                  </p:stCondLst>
                                  <p:childTnLst>
                                    <p:animRot by="21600000">
                                      <p:cBhvr>
                                        <p:cTn id="410" dur="3000" fill="hold"/>
                                        <p:tgtEl>
                                          <p:spTgt spid="11"/>
                                        </p:tgtEl>
                                        <p:attrNameLst>
                                          <p:attrName>r</p:attrName>
                                        </p:attrNameLst>
                                      </p:cBhvr>
                                    </p:animRot>
                                  </p:childTnLst>
                                </p:cTn>
                              </p:par>
                              <p:par>
                                <p:cTn id="411" presetID="8" presetClass="emph" presetSubtype="0" fill="hold" grpId="3" nodeType="withEffect">
                                  <p:stCondLst>
                                    <p:cond delay="0"/>
                                  </p:stCondLst>
                                  <p:childTnLst>
                                    <p:animRot by="-21600000">
                                      <p:cBhvr>
                                        <p:cTn id="412" dur="3000" fill="hold"/>
                                        <p:tgtEl>
                                          <p:spTgt spid="12"/>
                                        </p:tgtEl>
                                        <p:attrNameLst>
                                          <p:attrName>r</p:attrName>
                                        </p:attrNameLst>
                                      </p:cBhvr>
                                    </p:animRot>
                                  </p:childTnLst>
                                </p:cTn>
                              </p:par>
                              <p:par>
                                <p:cTn id="413" presetID="8" presetClass="emph" presetSubtype="0" fill="hold" grpId="3" nodeType="withEffect">
                                  <p:stCondLst>
                                    <p:cond delay="0"/>
                                  </p:stCondLst>
                                  <p:childTnLst>
                                    <p:animRot by="21600000">
                                      <p:cBhvr>
                                        <p:cTn id="414" dur="3000" fill="hold"/>
                                        <p:tgtEl>
                                          <p:spTgt spid="13"/>
                                        </p:tgtEl>
                                        <p:attrNameLst>
                                          <p:attrName>r</p:attrName>
                                        </p:attrNameLst>
                                      </p:cBhvr>
                                    </p:animRot>
                                  </p:childTnLst>
                                </p:cTn>
                              </p:par>
                              <p:par>
                                <p:cTn id="415" presetID="8" presetClass="emph" presetSubtype="0" fill="hold" grpId="3" nodeType="withEffect">
                                  <p:stCondLst>
                                    <p:cond delay="0"/>
                                  </p:stCondLst>
                                  <p:childTnLst>
                                    <p:animRot by="-21600000">
                                      <p:cBhvr>
                                        <p:cTn id="416" dur="3000" fill="hold"/>
                                        <p:tgtEl>
                                          <p:spTgt spid="14"/>
                                        </p:tgtEl>
                                        <p:attrNameLst>
                                          <p:attrName>r</p:attrName>
                                        </p:attrNameLst>
                                      </p:cBhvr>
                                    </p:animRot>
                                  </p:childTnLst>
                                </p:cTn>
                              </p:par>
                              <p:par>
                                <p:cTn id="417" presetID="8" presetClass="emph" presetSubtype="0" fill="hold" grpId="3" nodeType="withEffect">
                                  <p:stCondLst>
                                    <p:cond delay="0"/>
                                  </p:stCondLst>
                                  <p:childTnLst>
                                    <p:animRot by="21600000">
                                      <p:cBhvr>
                                        <p:cTn id="418" dur="3000" fill="hold"/>
                                        <p:tgtEl>
                                          <p:spTgt spid="27"/>
                                        </p:tgtEl>
                                        <p:attrNameLst>
                                          <p:attrName>r</p:attrName>
                                        </p:attrNameLst>
                                      </p:cBhvr>
                                    </p:animRot>
                                  </p:childTnLst>
                                </p:cTn>
                              </p:par>
                              <p:par>
                                <p:cTn id="419" presetID="8" presetClass="emph" presetSubtype="0" fill="hold" grpId="3" nodeType="withEffect">
                                  <p:stCondLst>
                                    <p:cond delay="0"/>
                                  </p:stCondLst>
                                  <p:childTnLst>
                                    <p:animRot by="-21600000">
                                      <p:cBhvr>
                                        <p:cTn id="420" dur="3000" fill="hold"/>
                                        <p:tgtEl>
                                          <p:spTgt spid="28"/>
                                        </p:tgtEl>
                                        <p:attrNameLst>
                                          <p:attrName>r</p:attrName>
                                        </p:attrNameLst>
                                      </p:cBhvr>
                                    </p:animRot>
                                  </p:childTnLst>
                                </p:cTn>
                              </p:par>
                              <p:par>
                                <p:cTn id="421" presetID="8" presetClass="emph" presetSubtype="0" fill="hold" grpId="3" nodeType="withEffect">
                                  <p:stCondLst>
                                    <p:cond delay="0"/>
                                  </p:stCondLst>
                                  <p:childTnLst>
                                    <p:animRot by="21600000">
                                      <p:cBhvr>
                                        <p:cTn id="422" dur="3000" fill="hold"/>
                                        <p:tgtEl>
                                          <p:spTgt spid="29"/>
                                        </p:tgtEl>
                                        <p:attrNameLst>
                                          <p:attrName>r</p:attrName>
                                        </p:attrNameLst>
                                      </p:cBhvr>
                                    </p:animRot>
                                  </p:childTnLst>
                                </p:cTn>
                              </p:par>
                              <p:par>
                                <p:cTn id="423" presetID="8" presetClass="emph" presetSubtype="0" fill="hold" grpId="3" nodeType="withEffect">
                                  <p:stCondLst>
                                    <p:cond delay="0"/>
                                  </p:stCondLst>
                                  <p:childTnLst>
                                    <p:animRot by="-21600000">
                                      <p:cBhvr>
                                        <p:cTn id="424" dur="3000" fill="hold"/>
                                        <p:tgtEl>
                                          <p:spTgt spid="30"/>
                                        </p:tgtEl>
                                        <p:attrNameLst>
                                          <p:attrName>r</p:attrName>
                                        </p:attrNameLst>
                                      </p:cBhvr>
                                    </p:animRot>
                                  </p:childTnLst>
                                </p:cTn>
                              </p:par>
                              <p:par>
                                <p:cTn id="425" presetID="8" presetClass="emph" presetSubtype="0" fill="hold" grpId="3" nodeType="withEffect">
                                  <p:stCondLst>
                                    <p:cond delay="0"/>
                                  </p:stCondLst>
                                  <p:childTnLst>
                                    <p:animRot by="21600000">
                                      <p:cBhvr>
                                        <p:cTn id="426" dur="3000" fill="hold"/>
                                        <p:tgtEl>
                                          <p:spTgt spid="31"/>
                                        </p:tgtEl>
                                        <p:attrNameLst>
                                          <p:attrName>r</p:attrName>
                                        </p:attrNameLst>
                                      </p:cBhvr>
                                    </p:animRot>
                                  </p:childTnLst>
                                </p:cTn>
                              </p:par>
                              <p:par>
                                <p:cTn id="427" presetID="8" presetClass="emph" presetSubtype="0" fill="hold" grpId="3" nodeType="withEffect">
                                  <p:stCondLst>
                                    <p:cond delay="0"/>
                                  </p:stCondLst>
                                  <p:childTnLst>
                                    <p:animRot by="-21600000">
                                      <p:cBhvr>
                                        <p:cTn id="428" dur="3000" fill="hold"/>
                                        <p:tgtEl>
                                          <p:spTgt spid="32"/>
                                        </p:tgtEl>
                                        <p:attrNameLst>
                                          <p:attrName>r</p:attrName>
                                        </p:attrNameLst>
                                      </p:cBhvr>
                                    </p:animRot>
                                  </p:childTnLst>
                                </p:cTn>
                              </p:par>
                              <p:par>
                                <p:cTn id="429" presetID="8" presetClass="emph" presetSubtype="0" fill="hold" grpId="3" nodeType="withEffect">
                                  <p:stCondLst>
                                    <p:cond delay="0"/>
                                  </p:stCondLst>
                                  <p:childTnLst>
                                    <p:animRot by="21600000">
                                      <p:cBhvr>
                                        <p:cTn id="430" dur="3000" fill="hold"/>
                                        <p:tgtEl>
                                          <p:spTgt spid="33"/>
                                        </p:tgtEl>
                                        <p:attrNameLst>
                                          <p:attrName>r</p:attrName>
                                        </p:attrNameLst>
                                      </p:cBhvr>
                                    </p:animRot>
                                  </p:childTnLst>
                                </p:cTn>
                              </p:par>
                              <p:par>
                                <p:cTn id="431" presetID="8" presetClass="emph" presetSubtype="0" fill="hold" grpId="3" nodeType="withEffect">
                                  <p:stCondLst>
                                    <p:cond delay="0"/>
                                  </p:stCondLst>
                                  <p:childTnLst>
                                    <p:animRot by="-21600000">
                                      <p:cBhvr>
                                        <p:cTn id="432" dur="3000" fill="hold"/>
                                        <p:tgtEl>
                                          <p:spTgt spid="34"/>
                                        </p:tgtEl>
                                        <p:attrNameLst>
                                          <p:attrName>r</p:attrName>
                                        </p:attrNameLst>
                                      </p:cBhvr>
                                    </p:animRot>
                                  </p:childTnLst>
                                </p:cTn>
                              </p:par>
                              <p:par>
                                <p:cTn id="433" presetID="8" presetClass="emph" presetSubtype="0" fill="hold" grpId="3" nodeType="withEffect">
                                  <p:stCondLst>
                                    <p:cond delay="0"/>
                                  </p:stCondLst>
                                  <p:childTnLst>
                                    <p:animRot by="21600000">
                                      <p:cBhvr>
                                        <p:cTn id="434" dur="3000" fill="hold"/>
                                        <p:tgtEl>
                                          <p:spTgt spid="35"/>
                                        </p:tgtEl>
                                        <p:attrNameLst>
                                          <p:attrName>r</p:attrName>
                                        </p:attrNameLst>
                                      </p:cBhvr>
                                    </p:animRot>
                                  </p:childTnLst>
                                </p:cTn>
                              </p:par>
                              <p:par>
                                <p:cTn id="435" presetID="8" presetClass="emph" presetSubtype="0" fill="hold" grpId="3" nodeType="withEffect">
                                  <p:stCondLst>
                                    <p:cond delay="0"/>
                                  </p:stCondLst>
                                  <p:childTnLst>
                                    <p:animRot by="-21600000">
                                      <p:cBhvr>
                                        <p:cTn id="436" dur="3000" fill="hold"/>
                                        <p:tgtEl>
                                          <p:spTgt spid="36"/>
                                        </p:tgtEl>
                                        <p:attrNameLst>
                                          <p:attrName>r</p:attrName>
                                        </p:attrNameLst>
                                      </p:cBhvr>
                                    </p:animRot>
                                  </p:childTnLst>
                                </p:cTn>
                              </p:par>
                              <p:par>
                                <p:cTn id="437" presetID="8" presetClass="emph" presetSubtype="0" fill="hold" grpId="3" nodeType="withEffect">
                                  <p:stCondLst>
                                    <p:cond delay="0"/>
                                  </p:stCondLst>
                                  <p:childTnLst>
                                    <p:animRot by="21600000">
                                      <p:cBhvr>
                                        <p:cTn id="438" dur="3000" fill="hold"/>
                                        <p:tgtEl>
                                          <p:spTgt spid="37"/>
                                        </p:tgtEl>
                                        <p:attrNameLst>
                                          <p:attrName>r</p:attrName>
                                        </p:attrNameLst>
                                      </p:cBhvr>
                                    </p:animRot>
                                  </p:childTnLst>
                                </p:cTn>
                              </p:par>
                              <p:par>
                                <p:cTn id="439" presetID="8" presetClass="emph" presetSubtype="0" fill="hold" grpId="3" nodeType="withEffect">
                                  <p:stCondLst>
                                    <p:cond delay="0"/>
                                  </p:stCondLst>
                                  <p:childTnLst>
                                    <p:animRot by="-21600000">
                                      <p:cBhvr>
                                        <p:cTn id="440" dur="3000" fill="hold"/>
                                        <p:tgtEl>
                                          <p:spTgt spid="38"/>
                                        </p:tgtEl>
                                        <p:attrNameLst>
                                          <p:attrName>r</p:attrName>
                                        </p:attrNameLst>
                                      </p:cBhvr>
                                    </p:animRot>
                                  </p:childTnLst>
                                </p:cTn>
                              </p:par>
                              <p:par>
                                <p:cTn id="441" presetID="17" presetClass="entr" presetSubtype="1" fill="hold" nodeType="withEffect">
                                  <p:stCondLst>
                                    <p:cond delay="0"/>
                                  </p:stCondLst>
                                  <p:childTnLst>
                                    <p:set>
                                      <p:cBhvr>
                                        <p:cTn id="442" dur="1" fill="hold">
                                          <p:stCondLst>
                                            <p:cond delay="0"/>
                                          </p:stCondLst>
                                        </p:cTn>
                                        <p:tgtEl>
                                          <p:spTgt spid="2"/>
                                        </p:tgtEl>
                                        <p:attrNameLst>
                                          <p:attrName>style.visibility</p:attrName>
                                        </p:attrNameLst>
                                      </p:cBhvr>
                                      <p:to>
                                        <p:strVal val="visible"/>
                                      </p:to>
                                    </p:set>
                                    <p:anim calcmode="lin" valueType="num">
                                      <p:cBhvr>
                                        <p:cTn id="443" dur="3000" fill="hold"/>
                                        <p:tgtEl>
                                          <p:spTgt spid="2"/>
                                        </p:tgtEl>
                                        <p:attrNameLst>
                                          <p:attrName>ppt_x</p:attrName>
                                        </p:attrNameLst>
                                      </p:cBhvr>
                                      <p:tavLst>
                                        <p:tav tm="0">
                                          <p:val>
                                            <p:strVal val="#ppt_x"/>
                                          </p:val>
                                        </p:tav>
                                        <p:tav tm="100000">
                                          <p:val>
                                            <p:strVal val="#ppt_x"/>
                                          </p:val>
                                        </p:tav>
                                      </p:tavLst>
                                    </p:anim>
                                    <p:anim calcmode="lin" valueType="num">
                                      <p:cBhvr>
                                        <p:cTn id="444" dur="3000" fill="hold"/>
                                        <p:tgtEl>
                                          <p:spTgt spid="2"/>
                                        </p:tgtEl>
                                        <p:attrNameLst>
                                          <p:attrName>ppt_y</p:attrName>
                                        </p:attrNameLst>
                                      </p:cBhvr>
                                      <p:tavLst>
                                        <p:tav tm="0">
                                          <p:val>
                                            <p:strVal val="#ppt_y-#ppt_h/2"/>
                                          </p:val>
                                        </p:tav>
                                        <p:tav tm="100000">
                                          <p:val>
                                            <p:strVal val="#ppt_y"/>
                                          </p:val>
                                        </p:tav>
                                      </p:tavLst>
                                    </p:anim>
                                    <p:anim calcmode="lin" valueType="num">
                                      <p:cBhvr>
                                        <p:cTn id="445" dur="3000" fill="hold"/>
                                        <p:tgtEl>
                                          <p:spTgt spid="2"/>
                                        </p:tgtEl>
                                        <p:attrNameLst>
                                          <p:attrName>ppt_w</p:attrName>
                                        </p:attrNameLst>
                                      </p:cBhvr>
                                      <p:tavLst>
                                        <p:tav tm="0">
                                          <p:val>
                                            <p:strVal val="#ppt_w"/>
                                          </p:val>
                                        </p:tav>
                                        <p:tav tm="100000">
                                          <p:val>
                                            <p:strVal val="#ppt_w"/>
                                          </p:val>
                                        </p:tav>
                                      </p:tavLst>
                                    </p:anim>
                                    <p:anim calcmode="lin" valueType="num">
                                      <p:cBhvr>
                                        <p:cTn id="446" dur="3000" fill="hold"/>
                                        <p:tgtEl>
                                          <p:spTgt spid="2"/>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P spid="3" grpId="2" animBg="1"/>
      <p:bldP spid="3" grpId="3" animBg="1"/>
      <p:bldP spid="4" grpId="0" animBg="1"/>
      <p:bldP spid="4" grpId="1" animBg="1"/>
      <p:bldP spid="4" grpId="2" animBg="1"/>
      <p:bldP spid="4" grpId="3" animBg="1"/>
      <p:bldP spid="5" grpId="0" animBg="1"/>
      <p:bldP spid="5" grpId="1" animBg="1"/>
      <p:bldP spid="5" grpId="2" animBg="1"/>
      <p:bldP spid="5" grpId="3" animBg="1"/>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9" grpId="0" animBg="1"/>
      <p:bldP spid="9" grpId="1" animBg="1"/>
      <p:bldP spid="9" grpId="2" animBg="1"/>
      <p:bldP spid="9" grpId="3" animBg="1"/>
      <p:bldP spid="10" grpId="0" animBg="1"/>
      <p:bldP spid="10" grpId="1" animBg="1"/>
      <p:bldP spid="10" grpId="2" animBg="1"/>
      <p:bldP spid="10" grpId="3" animBg="1"/>
      <p:bldP spid="11" grpId="0" animBg="1"/>
      <p:bldP spid="11" grpId="1" animBg="1"/>
      <p:bldP spid="11" grpId="2" animBg="1"/>
      <p:bldP spid="11" grpId="3" animBg="1"/>
      <p:bldP spid="12" grpId="0" animBg="1"/>
      <p:bldP spid="12" grpId="1" animBg="1"/>
      <p:bldP spid="12" grpId="2" animBg="1"/>
      <p:bldP spid="12" grpId="3" animBg="1"/>
      <p:bldP spid="13" grpId="0" animBg="1"/>
      <p:bldP spid="13" grpId="1" animBg="1"/>
      <p:bldP spid="13" grpId="2" animBg="1"/>
      <p:bldP spid="13" grpId="3" animBg="1"/>
      <p:bldP spid="14" grpId="0" animBg="1"/>
      <p:bldP spid="14" grpId="1" animBg="1"/>
      <p:bldP spid="14" grpId="2" animBg="1"/>
      <p:bldP spid="14" grpId="3" animBg="1"/>
      <p:bldP spid="15" grpId="0" animBg="1"/>
      <p:bldP spid="15" grpId="1" animBg="1"/>
      <p:bldP spid="15" grpId="2" animBg="1"/>
      <p:bldP spid="15" grpId="3" animBg="1"/>
      <p:bldP spid="16" grpId="0" animBg="1"/>
      <p:bldP spid="16" grpId="1" animBg="1"/>
      <p:bldP spid="16" grpId="2" animBg="1"/>
      <p:bldP spid="16" grpId="3"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20" grpId="0" animBg="1"/>
      <p:bldP spid="20" grpId="1" animBg="1"/>
      <p:bldP spid="20" grpId="2" animBg="1"/>
      <p:bldP spid="20" grpId="3" animBg="1"/>
      <p:bldP spid="21" grpId="0" animBg="1"/>
      <p:bldP spid="21" grpId="1" animBg="1"/>
      <p:bldP spid="21" grpId="2" animBg="1"/>
      <p:bldP spid="21" grpId="3" animBg="1"/>
      <p:bldP spid="22" grpId="0" animBg="1"/>
      <p:bldP spid="22" grpId="1" animBg="1"/>
      <p:bldP spid="22" grpId="2" animBg="1"/>
      <p:bldP spid="22" grpId="3" animBg="1"/>
      <p:bldP spid="23" grpId="0" animBg="1"/>
      <p:bldP spid="23" grpId="1" animBg="1"/>
      <p:bldP spid="23" grpId="2" animBg="1"/>
      <p:bldP spid="23" grpId="3" animBg="1"/>
      <p:bldP spid="24" grpId="0" animBg="1"/>
      <p:bldP spid="24" grpId="1" animBg="1"/>
      <p:bldP spid="24" grpId="2" animBg="1"/>
      <p:bldP spid="24" grpId="3" animBg="1"/>
      <p:bldP spid="25" grpId="0" animBg="1"/>
      <p:bldP spid="25" grpId="1" animBg="1"/>
      <p:bldP spid="25" grpId="2" animBg="1"/>
      <p:bldP spid="25" grpId="3" animBg="1"/>
      <p:bldP spid="26" grpId="0" animBg="1"/>
      <p:bldP spid="26" grpId="1" animBg="1"/>
      <p:bldP spid="26" grpId="2" animBg="1"/>
      <p:bldP spid="26" grpId="3" animBg="1"/>
      <p:bldP spid="27" grpId="0" animBg="1"/>
      <p:bldP spid="27" grpId="1" animBg="1"/>
      <p:bldP spid="27" grpId="2" animBg="1"/>
      <p:bldP spid="27" grpId="3" animBg="1"/>
      <p:bldP spid="28" grpId="0" animBg="1"/>
      <p:bldP spid="28" grpId="1" animBg="1"/>
      <p:bldP spid="28" grpId="2" animBg="1"/>
      <p:bldP spid="28" grpId="3" animBg="1"/>
      <p:bldP spid="29" grpId="0" animBg="1"/>
      <p:bldP spid="29" grpId="1" animBg="1"/>
      <p:bldP spid="29" grpId="2" animBg="1"/>
      <p:bldP spid="29" grpId="3" animBg="1"/>
      <p:bldP spid="30" grpId="0" animBg="1"/>
      <p:bldP spid="30" grpId="1" animBg="1"/>
      <p:bldP spid="30" grpId="2" animBg="1"/>
      <p:bldP spid="30" grpId="3" animBg="1"/>
      <p:bldP spid="31" grpId="0" animBg="1"/>
      <p:bldP spid="31" grpId="1" animBg="1"/>
      <p:bldP spid="31" grpId="2" animBg="1"/>
      <p:bldP spid="31" grpId="3" animBg="1"/>
      <p:bldP spid="32" grpId="0" animBg="1"/>
      <p:bldP spid="32" grpId="1" animBg="1"/>
      <p:bldP spid="32" grpId="2" animBg="1"/>
      <p:bldP spid="32" grpId="3" animBg="1"/>
      <p:bldP spid="33" grpId="0" animBg="1"/>
      <p:bldP spid="33" grpId="1" animBg="1"/>
      <p:bldP spid="33" grpId="2" animBg="1"/>
      <p:bldP spid="33" grpId="3" animBg="1"/>
      <p:bldP spid="34" grpId="0" animBg="1"/>
      <p:bldP spid="34" grpId="1" animBg="1"/>
      <p:bldP spid="34" grpId="2" animBg="1"/>
      <p:bldP spid="34" grpId="3" animBg="1"/>
      <p:bldP spid="35" grpId="0" animBg="1"/>
      <p:bldP spid="35" grpId="1" animBg="1"/>
      <p:bldP spid="35" grpId="2" animBg="1"/>
      <p:bldP spid="35" grpId="3" animBg="1"/>
      <p:bldP spid="36" grpId="0" animBg="1"/>
      <p:bldP spid="36" grpId="1" animBg="1"/>
      <p:bldP spid="36" grpId="2" animBg="1"/>
      <p:bldP spid="36" grpId="3" animBg="1"/>
      <p:bldP spid="37" grpId="0" animBg="1"/>
      <p:bldP spid="37" grpId="1" animBg="1"/>
      <p:bldP spid="37" grpId="2" animBg="1"/>
      <p:bldP spid="37" grpId="3" animBg="1"/>
      <p:bldP spid="38" grpId="0" animBg="1"/>
      <p:bldP spid="38" grpId="1" animBg="1"/>
      <p:bldP spid="38" grpId="2" animBg="1"/>
      <p:bldP spid="38" grpId="3" animBg="1"/>
      <p:bldP spid="39" grpId="0" animBg="1"/>
    </p:bld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1 Imagen" descr="173_699440_f6cf09555392bc8.jpg"/>
          <p:cNvPicPr>
            <a:picLocks noGrp="1" noChangeAspect="1"/>
          </p:cNvPicPr>
          <p:nvPr isPhoto="1"/>
        </p:nvPicPr>
        <p:blipFill>
          <a:blip r:embed="rId2">
            <a:lum/>
          </a:blip>
          <a:stretch>
            <a:fillRect/>
          </a:stretch>
        </p:blipFill>
        <p:spPr>
          <a:xfrm>
            <a:off x="0" y="0"/>
            <a:ext cx="9144000" cy="5143500"/>
          </a:xfrm>
          <a:prstGeom prst="rect">
            <a:avLst/>
          </a:prstGeom>
          <a:noFill/>
          <a:ln>
            <a:noFill/>
          </a:ln>
        </p:spPr>
      </p:pic>
      <p:sp>
        <p:nvSpPr>
          <p:cNvPr id="3" name="2 Anillo"/>
          <p:cNvSpPr/>
          <p:nvPr/>
        </p:nvSpPr>
        <p:spPr>
          <a:xfrm>
            <a:off x="4357687" y="500049"/>
            <a:ext cx="500066" cy="1571636"/>
          </a:xfrm>
          <a:prstGeom prst="donut">
            <a:avLst/>
          </a:prstGeom>
          <a:blipFill dpi="0" rotWithShape="1">
            <a:blip r:embed="rId3">
              <a:duotone>
                <a:schemeClr val="accent5">
                  <a:shade val="45000"/>
                  <a:satMod val="135000"/>
                </a:schemeClr>
                <a:prstClr val="white"/>
              </a:duotone>
              <a:lum contrast="40000"/>
            </a:blip>
            <a:srcRect/>
            <a:stretch>
              <a:fillRect/>
            </a:stretch>
          </a:blip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 name="3 Anillo"/>
          <p:cNvSpPr/>
          <p:nvPr/>
        </p:nvSpPr>
        <p:spPr>
          <a:xfrm>
            <a:off x="4357687" y="3143255"/>
            <a:ext cx="500066" cy="1571636"/>
          </a:xfrm>
          <a:prstGeom prst="donut">
            <a:avLst/>
          </a:prstGeom>
          <a:blipFill dpi="0" rotWithShape="1">
            <a:blip r:embed="rId3">
              <a:duotone>
                <a:schemeClr val="accent5">
                  <a:shade val="45000"/>
                  <a:satMod val="135000"/>
                </a:schemeClr>
                <a:prstClr val="white"/>
              </a:duotone>
              <a:lum contrast="40000"/>
            </a:blip>
            <a:srcRect/>
            <a:stretch>
              <a:fillRect/>
            </a:stretch>
          </a:blip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 name="4 Anillo"/>
          <p:cNvSpPr/>
          <p:nvPr/>
        </p:nvSpPr>
        <p:spPr>
          <a:xfrm rot="5400000">
            <a:off x="5911463" y="1803793"/>
            <a:ext cx="500066" cy="1607355"/>
          </a:xfrm>
          <a:prstGeom prst="donut">
            <a:avLst/>
          </a:prstGeom>
          <a:blipFill dpi="0" rotWithShape="1">
            <a:blip r:embed="rId3">
              <a:duotone>
                <a:schemeClr val="accent5">
                  <a:shade val="45000"/>
                  <a:satMod val="135000"/>
                </a:schemeClr>
                <a:prstClr val="white"/>
              </a:duotone>
              <a:lum contrast="40000"/>
            </a:blip>
            <a:srcRect/>
            <a:stretch>
              <a:fillRect/>
            </a:stretch>
          </a:blip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 name="5 Anillo"/>
          <p:cNvSpPr/>
          <p:nvPr/>
        </p:nvSpPr>
        <p:spPr>
          <a:xfrm rot="5400000">
            <a:off x="2839629" y="1875231"/>
            <a:ext cx="500066" cy="1607355"/>
          </a:xfrm>
          <a:prstGeom prst="donut">
            <a:avLst/>
          </a:prstGeom>
          <a:blipFill dpi="0" rotWithShape="1">
            <a:blip r:embed="rId3">
              <a:duotone>
                <a:schemeClr val="accent5">
                  <a:shade val="45000"/>
                  <a:satMod val="135000"/>
                </a:schemeClr>
                <a:prstClr val="white"/>
              </a:duotone>
              <a:lum contrast="40000"/>
            </a:blip>
            <a:srcRect/>
            <a:stretch>
              <a:fillRect/>
            </a:stretch>
          </a:blip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 name="6 Anillo"/>
          <p:cNvSpPr/>
          <p:nvPr/>
        </p:nvSpPr>
        <p:spPr>
          <a:xfrm rot="1609510">
            <a:off x="5125870" y="571877"/>
            <a:ext cx="500066" cy="1607355"/>
          </a:xfrm>
          <a:prstGeom prst="donut">
            <a:avLst/>
          </a:prstGeom>
          <a:blipFill dpi="0" rotWithShape="1">
            <a:blip r:embed="rId3">
              <a:duotone>
                <a:schemeClr val="accent5">
                  <a:shade val="45000"/>
                  <a:satMod val="135000"/>
                </a:schemeClr>
                <a:prstClr val="white"/>
              </a:duotone>
              <a:lum contrast="40000"/>
            </a:blip>
            <a:srcRect/>
            <a:stretch>
              <a:fillRect/>
            </a:stretch>
          </a:blip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8" name="7 Anillo"/>
          <p:cNvSpPr/>
          <p:nvPr/>
        </p:nvSpPr>
        <p:spPr>
          <a:xfrm rot="8786549">
            <a:off x="5188895" y="3004642"/>
            <a:ext cx="500066" cy="1607355"/>
          </a:xfrm>
          <a:prstGeom prst="donut">
            <a:avLst/>
          </a:prstGeom>
          <a:blipFill dpi="0" rotWithShape="1">
            <a:blip r:embed="rId3">
              <a:duotone>
                <a:schemeClr val="accent5">
                  <a:shade val="45000"/>
                  <a:satMod val="135000"/>
                </a:schemeClr>
                <a:prstClr val="white"/>
              </a:duotone>
              <a:lum contrast="40000"/>
            </a:blip>
            <a:srcRect/>
            <a:stretch>
              <a:fillRect/>
            </a:stretch>
          </a:blip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9" name="8 Anillo"/>
          <p:cNvSpPr/>
          <p:nvPr/>
        </p:nvSpPr>
        <p:spPr>
          <a:xfrm rot="14674842">
            <a:off x="3083464" y="2481747"/>
            <a:ext cx="500066" cy="1607355"/>
          </a:xfrm>
          <a:prstGeom prst="donut">
            <a:avLst/>
          </a:prstGeom>
          <a:blipFill dpi="0" rotWithShape="1">
            <a:blip r:embed="rId3">
              <a:duotone>
                <a:schemeClr val="accent5">
                  <a:shade val="45000"/>
                  <a:satMod val="135000"/>
                </a:schemeClr>
                <a:prstClr val="white"/>
              </a:duotone>
              <a:lum contrast="40000"/>
            </a:blip>
            <a:srcRect/>
            <a:stretch>
              <a:fillRect/>
            </a:stretch>
          </a:blip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0" name="9 Anillo"/>
          <p:cNvSpPr/>
          <p:nvPr/>
        </p:nvSpPr>
        <p:spPr>
          <a:xfrm rot="19791435">
            <a:off x="3655879" y="588367"/>
            <a:ext cx="500066" cy="1607355"/>
          </a:xfrm>
          <a:prstGeom prst="donut">
            <a:avLst/>
          </a:prstGeom>
          <a:blipFill dpi="0" rotWithShape="1">
            <a:blip r:embed="rId3">
              <a:duotone>
                <a:schemeClr val="accent5">
                  <a:shade val="45000"/>
                  <a:satMod val="135000"/>
                </a:schemeClr>
                <a:prstClr val="white"/>
              </a:duotone>
              <a:lum contrast="40000"/>
            </a:blip>
            <a:srcRect/>
            <a:stretch>
              <a:fillRect/>
            </a:stretch>
          </a:blip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1" name="10 Anillo"/>
          <p:cNvSpPr/>
          <p:nvPr/>
        </p:nvSpPr>
        <p:spPr>
          <a:xfrm rot="3617632">
            <a:off x="5715433" y="1097626"/>
            <a:ext cx="500066" cy="1607355"/>
          </a:xfrm>
          <a:prstGeom prst="donut">
            <a:avLst/>
          </a:prstGeom>
          <a:blipFill dpi="0" rotWithShape="1">
            <a:blip r:embed="rId3">
              <a:duotone>
                <a:schemeClr val="accent5">
                  <a:shade val="45000"/>
                  <a:satMod val="135000"/>
                </a:schemeClr>
                <a:prstClr val="white"/>
              </a:duotone>
              <a:lum contrast="40000"/>
            </a:blip>
            <a:srcRect/>
            <a:stretch>
              <a:fillRect/>
            </a:stretch>
          </a:blip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2" name="11 Anillo"/>
          <p:cNvSpPr/>
          <p:nvPr/>
        </p:nvSpPr>
        <p:spPr>
          <a:xfrm rot="7418699">
            <a:off x="5629613" y="2492934"/>
            <a:ext cx="500066" cy="1607355"/>
          </a:xfrm>
          <a:prstGeom prst="donut">
            <a:avLst/>
          </a:prstGeom>
          <a:blipFill dpi="0" rotWithShape="1">
            <a:blip r:embed="rId3">
              <a:duotone>
                <a:schemeClr val="accent5">
                  <a:shade val="45000"/>
                  <a:satMod val="135000"/>
                </a:schemeClr>
                <a:prstClr val="white"/>
              </a:duotone>
              <a:lum contrast="40000"/>
            </a:blip>
            <a:srcRect/>
            <a:stretch>
              <a:fillRect/>
            </a:stretch>
          </a:blip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3" name="12 Anillo"/>
          <p:cNvSpPr/>
          <p:nvPr/>
        </p:nvSpPr>
        <p:spPr>
          <a:xfrm rot="12800604">
            <a:off x="3615267" y="3005518"/>
            <a:ext cx="500066" cy="1607355"/>
          </a:xfrm>
          <a:prstGeom prst="donut">
            <a:avLst/>
          </a:prstGeom>
          <a:blipFill dpi="0" rotWithShape="1">
            <a:blip r:embed="rId3">
              <a:duotone>
                <a:schemeClr val="accent5">
                  <a:shade val="45000"/>
                  <a:satMod val="135000"/>
                </a:schemeClr>
                <a:prstClr val="white"/>
              </a:duotone>
              <a:lum contrast="40000"/>
            </a:blip>
            <a:srcRect/>
            <a:stretch>
              <a:fillRect/>
            </a:stretch>
          </a:blip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4" name="13 Anillo"/>
          <p:cNvSpPr/>
          <p:nvPr/>
        </p:nvSpPr>
        <p:spPr>
          <a:xfrm rot="18337653">
            <a:off x="3120598" y="1153574"/>
            <a:ext cx="500066" cy="1607355"/>
          </a:xfrm>
          <a:prstGeom prst="donut">
            <a:avLst/>
          </a:prstGeom>
          <a:blipFill dpi="0" rotWithShape="1">
            <a:blip r:embed="rId3">
              <a:duotone>
                <a:schemeClr val="accent5">
                  <a:shade val="45000"/>
                  <a:satMod val="135000"/>
                </a:schemeClr>
                <a:prstClr val="white"/>
              </a:duotone>
              <a:lum contrast="40000"/>
            </a:blip>
            <a:srcRect/>
            <a:stretch>
              <a:fillRect/>
            </a:stretch>
          </a:blip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5" name="14 Rectángulo"/>
          <p:cNvSpPr/>
          <p:nvPr/>
        </p:nvSpPr>
        <p:spPr>
          <a:xfrm>
            <a:off x="-500098" y="-357208"/>
            <a:ext cx="10001320" cy="6072230"/>
          </a:xfrm>
          <a:prstGeom prst="rect">
            <a:avLst/>
          </a:prstGeom>
          <a:gradFill flip="none" rotWithShape="1">
            <a:gsLst>
              <a:gs pos="0">
                <a:srgbClr val="3399FF"/>
              </a:gs>
              <a:gs pos="16000">
                <a:srgbClr val="00CCCC"/>
              </a:gs>
              <a:gs pos="47000">
                <a:srgbClr val="9999FF"/>
              </a:gs>
              <a:gs pos="60001">
                <a:srgbClr val="2E6792"/>
              </a:gs>
              <a:gs pos="71001">
                <a:srgbClr val="3333CC"/>
              </a:gs>
              <a:gs pos="81000">
                <a:srgbClr val="1170FF"/>
              </a:gs>
              <a:gs pos="100000">
                <a:srgbClr val="006699"/>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advTm="17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15"/>
                                        </p:tgtEl>
                                        <p:attrNameLst>
                                          <p:attrName>style.opacity</p:attrName>
                                        </p:attrNameLst>
                                      </p:cBhvr>
                                      <p:to>
                                        <p:strVal val="0"/>
                                      </p:to>
                                    </p:set>
                                    <p:animEffect filter="image" prLst="opacity: 0">
                                      <p:cBhvr rctx="IE">
                                        <p:cTn id="7" dur="indefinite"/>
                                        <p:tgtEl>
                                          <p:spTgt spid="15"/>
                                        </p:tgtEl>
                                      </p:cBhvr>
                                    </p:animEffect>
                                  </p:childTnLst>
                                </p:cTn>
                              </p:par>
                              <p:par>
                                <p:cTn id="8" presetID="23" presetClass="entr" presetSubtype="528" fill="hold" grpId="0" nodeType="withEffect">
                                  <p:stCondLst>
                                    <p:cond delay="0"/>
                                  </p:stCondLst>
                                  <p:childTnLst>
                                    <p:set>
                                      <p:cBhvr>
                                        <p:cTn id="9" dur="1" fill="hold">
                                          <p:stCondLst>
                                            <p:cond delay="0"/>
                                          </p:stCondLst>
                                        </p:cTn>
                                        <p:tgtEl>
                                          <p:spTgt spid="3"/>
                                        </p:tgtEl>
                                        <p:attrNameLst>
                                          <p:attrName>style.visibility</p:attrName>
                                        </p:attrNameLst>
                                      </p:cBhvr>
                                      <p:to>
                                        <p:strVal val="visible"/>
                                      </p:to>
                                    </p:set>
                                    <p:anim calcmode="lin" valueType="num">
                                      <p:cBhvr>
                                        <p:cTn id="10" dur="2000" fill="hold"/>
                                        <p:tgtEl>
                                          <p:spTgt spid="3"/>
                                        </p:tgtEl>
                                        <p:attrNameLst>
                                          <p:attrName>ppt_w</p:attrName>
                                        </p:attrNameLst>
                                      </p:cBhvr>
                                      <p:tavLst>
                                        <p:tav tm="0">
                                          <p:val>
                                            <p:fltVal val="0"/>
                                          </p:val>
                                        </p:tav>
                                        <p:tav tm="100000">
                                          <p:val>
                                            <p:strVal val="#ppt_w"/>
                                          </p:val>
                                        </p:tav>
                                      </p:tavLst>
                                    </p:anim>
                                    <p:anim calcmode="lin" valueType="num">
                                      <p:cBhvr>
                                        <p:cTn id="11" dur="2000" fill="hold"/>
                                        <p:tgtEl>
                                          <p:spTgt spid="3"/>
                                        </p:tgtEl>
                                        <p:attrNameLst>
                                          <p:attrName>ppt_h</p:attrName>
                                        </p:attrNameLst>
                                      </p:cBhvr>
                                      <p:tavLst>
                                        <p:tav tm="0">
                                          <p:val>
                                            <p:fltVal val="0"/>
                                          </p:val>
                                        </p:tav>
                                        <p:tav tm="100000">
                                          <p:val>
                                            <p:strVal val="#ppt_h"/>
                                          </p:val>
                                        </p:tav>
                                      </p:tavLst>
                                    </p:anim>
                                    <p:anim calcmode="lin" valueType="num">
                                      <p:cBhvr>
                                        <p:cTn id="12" dur="2000" fill="hold"/>
                                        <p:tgtEl>
                                          <p:spTgt spid="3"/>
                                        </p:tgtEl>
                                        <p:attrNameLst>
                                          <p:attrName>ppt_x</p:attrName>
                                        </p:attrNameLst>
                                      </p:cBhvr>
                                      <p:tavLst>
                                        <p:tav tm="0">
                                          <p:val>
                                            <p:fltVal val="0.5"/>
                                          </p:val>
                                        </p:tav>
                                        <p:tav tm="100000">
                                          <p:val>
                                            <p:strVal val="#ppt_x"/>
                                          </p:val>
                                        </p:tav>
                                      </p:tavLst>
                                    </p:anim>
                                    <p:anim calcmode="lin" valueType="num">
                                      <p:cBhvr>
                                        <p:cTn id="13" dur="2000" fill="hold"/>
                                        <p:tgtEl>
                                          <p:spTgt spid="3"/>
                                        </p:tgtEl>
                                        <p:attrNameLst>
                                          <p:attrName>ppt_y</p:attrName>
                                        </p:attrNameLst>
                                      </p:cBhvr>
                                      <p:tavLst>
                                        <p:tav tm="0">
                                          <p:val>
                                            <p:fltVal val="0.5"/>
                                          </p:val>
                                        </p:tav>
                                        <p:tav tm="100000">
                                          <p:val>
                                            <p:strVal val="#ppt_y"/>
                                          </p:val>
                                        </p:tav>
                                      </p:tavLst>
                                    </p:anim>
                                  </p:childTnLst>
                                </p:cTn>
                              </p:par>
                              <p:par>
                                <p:cTn id="14" presetID="23" presetClass="entr" presetSubtype="528" fill="hold" grpId="0" nodeType="withEffect">
                                  <p:stCondLst>
                                    <p:cond delay="0"/>
                                  </p:stCondLst>
                                  <p:childTnLst>
                                    <p:set>
                                      <p:cBhvr>
                                        <p:cTn id="15" dur="1" fill="hold">
                                          <p:stCondLst>
                                            <p:cond delay="0"/>
                                          </p:stCondLst>
                                        </p:cTn>
                                        <p:tgtEl>
                                          <p:spTgt spid="4"/>
                                        </p:tgtEl>
                                        <p:attrNameLst>
                                          <p:attrName>style.visibility</p:attrName>
                                        </p:attrNameLst>
                                      </p:cBhvr>
                                      <p:to>
                                        <p:strVal val="visible"/>
                                      </p:to>
                                    </p:set>
                                    <p:anim calcmode="lin" valueType="num">
                                      <p:cBhvr>
                                        <p:cTn id="16" dur="2000" fill="hold"/>
                                        <p:tgtEl>
                                          <p:spTgt spid="4"/>
                                        </p:tgtEl>
                                        <p:attrNameLst>
                                          <p:attrName>ppt_w</p:attrName>
                                        </p:attrNameLst>
                                      </p:cBhvr>
                                      <p:tavLst>
                                        <p:tav tm="0">
                                          <p:val>
                                            <p:fltVal val="0"/>
                                          </p:val>
                                        </p:tav>
                                        <p:tav tm="100000">
                                          <p:val>
                                            <p:strVal val="#ppt_w"/>
                                          </p:val>
                                        </p:tav>
                                      </p:tavLst>
                                    </p:anim>
                                    <p:anim calcmode="lin" valueType="num">
                                      <p:cBhvr>
                                        <p:cTn id="17" dur="2000" fill="hold"/>
                                        <p:tgtEl>
                                          <p:spTgt spid="4"/>
                                        </p:tgtEl>
                                        <p:attrNameLst>
                                          <p:attrName>ppt_h</p:attrName>
                                        </p:attrNameLst>
                                      </p:cBhvr>
                                      <p:tavLst>
                                        <p:tav tm="0">
                                          <p:val>
                                            <p:fltVal val="0"/>
                                          </p:val>
                                        </p:tav>
                                        <p:tav tm="100000">
                                          <p:val>
                                            <p:strVal val="#ppt_h"/>
                                          </p:val>
                                        </p:tav>
                                      </p:tavLst>
                                    </p:anim>
                                    <p:anim calcmode="lin" valueType="num">
                                      <p:cBhvr>
                                        <p:cTn id="18" dur="2000" fill="hold"/>
                                        <p:tgtEl>
                                          <p:spTgt spid="4"/>
                                        </p:tgtEl>
                                        <p:attrNameLst>
                                          <p:attrName>ppt_x</p:attrName>
                                        </p:attrNameLst>
                                      </p:cBhvr>
                                      <p:tavLst>
                                        <p:tav tm="0">
                                          <p:val>
                                            <p:fltVal val="0.5"/>
                                          </p:val>
                                        </p:tav>
                                        <p:tav tm="100000">
                                          <p:val>
                                            <p:strVal val="#ppt_x"/>
                                          </p:val>
                                        </p:tav>
                                      </p:tavLst>
                                    </p:anim>
                                    <p:anim calcmode="lin" valueType="num">
                                      <p:cBhvr>
                                        <p:cTn id="19" dur="2000" fill="hold"/>
                                        <p:tgtEl>
                                          <p:spTgt spid="4"/>
                                        </p:tgtEl>
                                        <p:attrNameLst>
                                          <p:attrName>ppt_y</p:attrName>
                                        </p:attrNameLst>
                                      </p:cBhvr>
                                      <p:tavLst>
                                        <p:tav tm="0">
                                          <p:val>
                                            <p:fltVal val="0.5"/>
                                          </p:val>
                                        </p:tav>
                                        <p:tav tm="100000">
                                          <p:val>
                                            <p:strVal val="#ppt_y"/>
                                          </p:val>
                                        </p:tav>
                                      </p:tavLst>
                                    </p:anim>
                                  </p:childTnLst>
                                </p:cTn>
                              </p:par>
                              <p:par>
                                <p:cTn id="20" presetID="23" presetClass="entr" presetSubtype="528" fill="hold" grpId="0" nodeType="withEffect">
                                  <p:stCondLst>
                                    <p:cond delay="0"/>
                                  </p:stCondLst>
                                  <p:childTnLst>
                                    <p:set>
                                      <p:cBhvr>
                                        <p:cTn id="21" dur="1" fill="hold">
                                          <p:stCondLst>
                                            <p:cond delay="0"/>
                                          </p:stCondLst>
                                        </p:cTn>
                                        <p:tgtEl>
                                          <p:spTgt spid="5"/>
                                        </p:tgtEl>
                                        <p:attrNameLst>
                                          <p:attrName>style.visibility</p:attrName>
                                        </p:attrNameLst>
                                      </p:cBhvr>
                                      <p:to>
                                        <p:strVal val="visible"/>
                                      </p:to>
                                    </p:set>
                                    <p:anim calcmode="lin" valueType="num">
                                      <p:cBhvr>
                                        <p:cTn id="22" dur="2000" fill="hold"/>
                                        <p:tgtEl>
                                          <p:spTgt spid="5"/>
                                        </p:tgtEl>
                                        <p:attrNameLst>
                                          <p:attrName>ppt_w</p:attrName>
                                        </p:attrNameLst>
                                      </p:cBhvr>
                                      <p:tavLst>
                                        <p:tav tm="0">
                                          <p:val>
                                            <p:fltVal val="0"/>
                                          </p:val>
                                        </p:tav>
                                        <p:tav tm="100000">
                                          <p:val>
                                            <p:strVal val="#ppt_w"/>
                                          </p:val>
                                        </p:tav>
                                      </p:tavLst>
                                    </p:anim>
                                    <p:anim calcmode="lin" valueType="num">
                                      <p:cBhvr>
                                        <p:cTn id="23" dur="2000" fill="hold"/>
                                        <p:tgtEl>
                                          <p:spTgt spid="5"/>
                                        </p:tgtEl>
                                        <p:attrNameLst>
                                          <p:attrName>ppt_h</p:attrName>
                                        </p:attrNameLst>
                                      </p:cBhvr>
                                      <p:tavLst>
                                        <p:tav tm="0">
                                          <p:val>
                                            <p:fltVal val="0"/>
                                          </p:val>
                                        </p:tav>
                                        <p:tav tm="100000">
                                          <p:val>
                                            <p:strVal val="#ppt_h"/>
                                          </p:val>
                                        </p:tav>
                                      </p:tavLst>
                                    </p:anim>
                                    <p:anim calcmode="lin" valueType="num">
                                      <p:cBhvr>
                                        <p:cTn id="24" dur="2000" fill="hold"/>
                                        <p:tgtEl>
                                          <p:spTgt spid="5"/>
                                        </p:tgtEl>
                                        <p:attrNameLst>
                                          <p:attrName>ppt_x</p:attrName>
                                        </p:attrNameLst>
                                      </p:cBhvr>
                                      <p:tavLst>
                                        <p:tav tm="0">
                                          <p:val>
                                            <p:fltVal val="0.5"/>
                                          </p:val>
                                        </p:tav>
                                        <p:tav tm="100000">
                                          <p:val>
                                            <p:strVal val="#ppt_x"/>
                                          </p:val>
                                        </p:tav>
                                      </p:tavLst>
                                    </p:anim>
                                    <p:anim calcmode="lin" valueType="num">
                                      <p:cBhvr>
                                        <p:cTn id="25" dur="2000" fill="hold"/>
                                        <p:tgtEl>
                                          <p:spTgt spid="5"/>
                                        </p:tgtEl>
                                        <p:attrNameLst>
                                          <p:attrName>ppt_y</p:attrName>
                                        </p:attrNameLst>
                                      </p:cBhvr>
                                      <p:tavLst>
                                        <p:tav tm="0">
                                          <p:val>
                                            <p:fltVal val="0.5"/>
                                          </p:val>
                                        </p:tav>
                                        <p:tav tm="100000">
                                          <p:val>
                                            <p:strVal val="#ppt_y"/>
                                          </p:val>
                                        </p:tav>
                                      </p:tavLst>
                                    </p:anim>
                                  </p:childTnLst>
                                </p:cTn>
                              </p:par>
                              <p:par>
                                <p:cTn id="26" presetID="23" presetClass="entr" presetSubtype="528" fill="hold" grpId="0" nodeType="withEffect">
                                  <p:stCondLst>
                                    <p:cond delay="0"/>
                                  </p:stCondLst>
                                  <p:childTnLst>
                                    <p:set>
                                      <p:cBhvr>
                                        <p:cTn id="27" dur="1" fill="hold">
                                          <p:stCondLst>
                                            <p:cond delay="0"/>
                                          </p:stCondLst>
                                        </p:cTn>
                                        <p:tgtEl>
                                          <p:spTgt spid="6"/>
                                        </p:tgtEl>
                                        <p:attrNameLst>
                                          <p:attrName>style.visibility</p:attrName>
                                        </p:attrNameLst>
                                      </p:cBhvr>
                                      <p:to>
                                        <p:strVal val="visible"/>
                                      </p:to>
                                    </p:set>
                                    <p:anim calcmode="lin" valueType="num">
                                      <p:cBhvr>
                                        <p:cTn id="28" dur="2000" fill="hold"/>
                                        <p:tgtEl>
                                          <p:spTgt spid="6"/>
                                        </p:tgtEl>
                                        <p:attrNameLst>
                                          <p:attrName>ppt_w</p:attrName>
                                        </p:attrNameLst>
                                      </p:cBhvr>
                                      <p:tavLst>
                                        <p:tav tm="0">
                                          <p:val>
                                            <p:fltVal val="0"/>
                                          </p:val>
                                        </p:tav>
                                        <p:tav tm="100000">
                                          <p:val>
                                            <p:strVal val="#ppt_w"/>
                                          </p:val>
                                        </p:tav>
                                      </p:tavLst>
                                    </p:anim>
                                    <p:anim calcmode="lin" valueType="num">
                                      <p:cBhvr>
                                        <p:cTn id="29" dur="2000" fill="hold"/>
                                        <p:tgtEl>
                                          <p:spTgt spid="6"/>
                                        </p:tgtEl>
                                        <p:attrNameLst>
                                          <p:attrName>ppt_h</p:attrName>
                                        </p:attrNameLst>
                                      </p:cBhvr>
                                      <p:tavLst>
                                        <p:tav tm="0">
                                          <p:val>
                                            <p:fltVal val="0"/>
                                          </p:val>
                                        </p:tav>
                                        <p:tav tm="100000">
                                          <p:val>
                                            <p:strVal val="#ppt_h"/>
                                          </p:val>
                                        </p:tav>
                                      </p:tavLst>
                                    </p:anim>
                                    <p:anim calcmode="lin" valueType="num">
                                      <p:cBhvr>
                                        <p:cTn id="30" dur="2000" fill="hold"/>
                                        <p:tgtEl>
                                          <p:spTgt spid="6"/>
                                        </p:tgtEl>
                                        <p:attrNameLst>
                                          <p:attrName>ppt_x</p:attrName>
                                        </p:attrNameLst>
                                      </p:cBhvr>
                                      <p:tavLst>
                                        <p:tav tm="0">
                                          <p:val>
                                            <p:fltVal val="0.5"/>
                                          </p:val>
                                        </p:tav>
                                        <p:tav tm="100000">
                                          <p:val>
                                            <p:strVal val="#ppt_x"/>
                                          </p:val>
                                        </p:tav>
                                      </p:tavLst>
                                    </p:anim>
                                    <p:anim calcmode="lin" valueType="num">
                                      <p:cBhvr>
                                        <p:cTn id="31" dur="2000" fill="hold"/>
                                        <p:tgtEl>
                                          <p:spTgt spid="6"/>
                                        </p:tgtEl>
                                        <p:attrNameLst>
                                          <p:attrName>ppt_y</p:attrName>
                                        </p:attrNameLst>
                                      </p:cBhvr>
                                      <p:tavLst>
                                        <p:tav tm="0">
                                          <p:val>
                                            <p:fltVal val="0.5"/>
                                          </p:val>
                                        </p:tav>
                                        <p:tav tm="100000">
                                          <p:val>
                                            <p:strVal val="#ppt_y"/>
                                          </p:val>
                                        </p:tav>
                                      </p:tavLst>
                                    </p:anim>
                                  </p:childTnLst>
                                </p:cTn>
                              </p:par>
                              <p:par>
                                <p:cTn id="32" presetID="23" presetClass="entr" presetSubtype="528" fill="hold" grpId="0" nodeType="withEffect">
                                  <p:stCondLst>
                                    <p:cond delay="0"/>
                                  </p:stCondLst>
                                  <p:childTnLst>
                                    <p:set>
                                      <p:cBhvr>
                                        <p:cTn id="33" dur="1" fill="hold">
                                          <p:stCondLst>
                                            <p:cond delay="0"/>
                                          </p:stCondLst>
                                        </p:cTn>
                                        <p:tgtEl>
                                          <p:spTgt spid="7"/>
                                        </p:tgtEl>
                                        <p:attrNameLst>
                                          <p:attrName>style.visibility</p:attrName>
                                        </p:attrNameLst>
                                      </p:cBhvr>
                                      <p:to>
                                        <p:strVal val="visible"/>
                                      </p:to>
                                    </p:set>
                                    <p:anim calcmode="lin" valueType="num">
                                      <p:cBhvr>
                                        <p:cTn id="34" dur="2000" fill="hold"/>
                                        <p:tgtEl>
                                          <p:spTgt spid="7"/>
                                        </p:tgtEl>
                                        <p:attrNameLst>
                                          <p:attrName>ppt_w</p:attrName>
                                        </p:attrNameLst>
                                      </p:cBhvr>
                                      <p:tavLst>
                                        <p:tav tm="0">
                                          <p:val>
                                            <p:fltVal val="0"/>
                                          </p:val>
                                        </p:tav>
                                        <p:tav tm="100000">
                                          <p:val>
                                            <p:strVal val="#ppt_w"/>
                                          </p:val>
                                        </p:tav>
                                      </p:tavLst>
                                    </p:anim>
                                    <p:anim calcmode="lin" valueType="num">
                                      <p:cBhvr>
                                        <p:cTn id="35" dur="2000" fill="hold"/>
                                        <p:tgtEl>
                                          <p:spTgt spid="7"/>
                                        </p:tgtEl>
                                        <p:attrNameLst>
                                          <p:attrName>ppt_h</p:attrName>
                                        </p:attrNameLst>
                                      </p:cBhvr>
                                      <p:tavLst>
                                        <p:tav tm="0">
                                          <p:val>
                                            <p:fltVal val="0"/>
                                          </p:val>
                                        </p:tav>
                                        <p:tav tm="100000">
                                          <p:val>
                                            <p:strVal val="#ppt_h"/>
                                          </p:val>
                                        </p:tav>
                                      </p:tavLst>
                                    </p:anim>
                                    <p:anim calcmode="lin" valueType="num">
                                      <p:cBhvr>
                                        <p:cTn id="36" dur="2000" fill="hold"/>
                                        <p:tgtEl>
                                          <p:spTgt spid="7"/>
                                        </p:tgtEl>
                                        <p:attrNameLst>
                                          <p:attrName>ppt_x</p:attrName>
                                        </p:attrNameLst>
                                      </p:cBhvr>
                                      <p:tavLst>
                                        <p:tav tm="0">
                                          <p:val>
                                            <p:fltVal val="0.5"/>
                                          </p:val>
                                        </p:tav>
                                        <p:tav tm="100000">
                                          <p:val>
                                            <p:strVal val="#ppt_x"/>
                                          </p:val>
                                        </p:tav>
                                      </p:tavLst>
                                    </p:anim>
                                    <p:anim calcmode="lin" valueType="num">
                                      <p:cBhvr>
                                        <p:cTn id="37" dur="2000" fill="hold"/>
                                        <p:tgtEl>
                                          <p:spTgt spid="7"/>
                                        </p:tgtEl>
                                        <p:attrNameLst>
                                          <p:attrName>ppt_y</p:attrName>
                                        </p:attrNameLst>
                                      </p:cBhvr>
                                      <p:tavLst>
                                        <p:tav tm="0">
                                          <p:val>
                                            <p:fltVal val="0.5"/>
                                          </p:val>
                                        </p:tav>
                                        <p:tav tm="100000">
                                          <p:val>
                                            <p:strVal val="#ppt_y"/>
                                          </p:val>
                                        </p:tav>
                                      </p:tavLst>
                                    </p:anim>
                                  </p:childTnLst>
                                </p:cTn>
                              </p:par>
                              <p:par>
                                <p:cTn id="38" presetID="23" presetClass="entr" presetSubtype="528" fill="hold" grpId="0" nodeType="withEffect">
                                  <p:stCondLst>
                                    <p:cond delay="0"/>
                                  </p:stCondLst>
                                  <p:childTnLst>
                                    <p:set>
                                      <p:cBhvr>
                                        <p:cTn id="39" dur="1" fill="hold">
                                          <p:stCondLst>
                                            <p:cond delay="0"/>
                                          </p:stCondLst>
                                        </p:cTn>
                                        <p:tgtEl>
                                          <p:spTgt spid="8"/>
                                        </p:tgtEl>
                                        <p:attrNameLst>
                                          <p:attrName>style.visibility</p:attrName>
                                        </p:attrNameLst>
                                      </p:cBhvr>
                                      <p:to>
                                        <p:strVal val="visible"/>
                                      </p:to>
                                    </p:set>
                                    <p:anim calcmode="lin" valueType="num">
                                      <p:cBhvr>
                                        <p:cTn id="40" dur="2000" fill="hold"/>
                                        <p:tgtEl>
                                          <p:spTgt spid="8"/>
                                        </p:tgtEl>
                                        <p:attrNameLst>
                                          <p:attrName>ppt_w</p:attrName>
                                        </p:attrNameLst>
                                      </p:cBhvr>
                                      <p:tavLst>
                                        <p:tav tm="0">
                                          <p:val>
                                            <p:fltVal val="0"/>
                                          </p:val>
                                        </p:tav>
                                        <p:tav tm="100000">
                                          <p:val>
                                            <p:strVal val="#ppt_w"/>
                                          </p:val>
                                        </p:tav>
                                      </p:tavLst>
                                    </p:anim>
                                    <p:anim calcmode="lin" valueType="num">
                                      <p:cBhvr>
                                        <p:cTn id="41" dur="2000" fill="hold"/>
                                        <p:tgtEl>
                                          <p:spTgt spid="8"/>
                                        </p:tgtEl>
                                        <p:attrNameLst>
                                          <p:attrName>ppt_h</p:attrName>
                                        </p:attrNameLst>
                                      </p:cBhvr>
                                      <p:tavLst>
                                        <p:tav tm="0">
                                          <p:val>
                                            <p:fltVal val="0"/>
                                          </p:val>
                                        </p:tav>
                                        <p:tav tm="100000">
                                          <p:val>
                                            <p:strVal val="#ppt_h"/>
                                          </p:val>
                                        </p:tav>
                                      </p:tavLst>
                                    </p:anim>
                                    <p:anim calcmode="lin" valueType="num">
                                      <p:cBhvr>
                                        <p:cTn id="42" dur="2000" fill="hold"/>
                                        <p:tgtEl>
                                          <p:spTgt spid="8"/>
                                        </p:tgtEl>
                                        <p:attrNameLst>
                                          <p:attrName>ppt_x</p:attrName>
                                        </p:attrNameLst>
                                      </p:cBhvr>
                                      <p:tavLst>
                                        <p:tav tm="0">
                                          <p:val>
                                            <p:fltVal val="0.5"/>
                                          </p:val>
                                        </p:tav>
                                        <p:tav tm="100000">
                                          <p:val>
                                            <p:strVal val="#ppt_x"/>
                                          </p:val>
                                        </p:tav>
                                      </p:tavLst>
                                    </p:anim>
                                    <p:anim calcmode="lin" valueType="num">
                                      <p:cBhvr>
                                        <p:cTn id="43" dur="2000" fill="hold"/>
                                        <p:tgtEl>
                                          <p:spTgt spid="8"/>
                                        </p:tgtEl>
                                        <p:attrNameLst>
                                          <p:attrName>ppt_y</p:attrName>
                                        </p:attrNameLst>
                                      </p:cBhvr>
                                      <p:tavLst>
                                        <p:tav tm="0">
                                          <p:val>
                                            <p:fltVal val="0.5"/>
                                          </p:val>
                                        </p:tav>
                                        <p:tav tm="100000">
                                          <p:val>
                                            <p:strVal val="#ppt_y"/>
                                          </p:val>
                                        </p:tav>
                                      </p:tavLst>
                                    </p:anim>
                                  </p:childTnLst>
                                </p:cTn>
                              </p:par>
                              <p:par>
                                <p:cTn id="44" presetID="23" presetClass="entr" presetSubtype="528" fill="hold" grpId="0" nodeType="withEffect">
                                  <p:stCondLst>
                                    <p:cond delay="0"/>
                                  </p:stCondLst>
                                  <p:childTnLst>
                                    <p:set>
                                      <p:cBhvr>
                                        <p:cTn id="45" dur="1" fill="hold">
                                          <p:stCondLst>
                                            <p:cond delay="0"/>
                                          </p:stCondLst>
                                        </p:cTn>
                                        <p:tgtEl>
                                          <p:spTgt spid="9"/>
                                        </p:tgtEl>
                                        <p:attrNameLst>
                                          <p:attrName>style.visibility</p:attrName>
                                        </p:attrNameLst>
                                      </p:cBhvr>
                                      <p:to>
                                        <p:strVal val="visible"/>
                                      </p:to>
                                    </p:set>
                                    <p:anim calcmode="lin" valueType="num">
                                      <p:cBhvr>
                                        <p:cTn id="46" dur="2000" fill="hold"/>
                                        <p:tgtEl>
                                          <p:spTgt spid="9"/>
                                        </p:tgtEl>
                                        <p:attrNameLst>
                                          <p:attrName>ppt_w</p:attrName>
                                        </p:attrNameLst>
                                      </p:cBhvr>
                                      <p:tavLst>
                                        <p:tav tm="0">
                                          <p:val>
                                            <p:fltVal val="0"/>
                                          </p:val>
                                        </p:tav>
                                        <p:tav tm="100000">
                                          <p:val>
                                            <p:strVal val="#ppt_w"/>
                                          </p:val>
                                        </p:tav>
                                      </p:tavLst>
                                    </p:anim>
                                    <p:anim calcmode="lin" valueType="num">
                                      <p:cBhvr>
                                        <p:cTn id="47" dur="2000" fill="hold"/>
                                        <p:tgtEl>
                                          <p:spTgt spid="9"/>
                                        </p:tgtEl>
                                        <p:attrNameLst>
                                          <p:attrName>ppt_h</p:attrName>
                                        </p:attrNameLst>
                                      </p:cBhvr>
                                      <p:tavLst>
                                        <p:tav tm="0">
                                          <p:val>
                                            <p:fltVal val="0"/>
                                          </p:val>
                                        </p:tav>
                                        <p:tav tm="100000">
                                          <p:val>
                                            <p:strVal val="#ppt_h"/>
                                          </p:val>
                                        </p:tav>
                                      </p:tavLst>
                                    </p:anim>
                                    <p:anim calcmode="lin" valueType="num">
                                      <p:cBhvr>
                                        <p:cTn id="48" dur="2000" fill="hold"/>
                                        <p:tgtEl>
                                          <p:spTgt spid="9"/>
                                        </p:tgtEl>
                                        <p:attrNameLst>
                                          <p:attrName>ppt_x</p:attrName>
                                        </p:attrNameLst>
                                      </p:cBhvr>
                                      <p:tavLst>
                                        <p:tav tm="0">
                                          <p:val>
                                            <p:fltVal val="0.5"/>
                                          </p:val>
                                        </p:tav>
                                        <p:tav tm="100000">
                                          <p:val>
                                            <p:strVal val="#ppt_x"/>
                                          </p:val>
                                        </p:tav>
                                      </p:tavLst>
                                    </p:anim>
                                    <p:anim calcmode="lin" valueType="num">
                                      <p:cBhvr>
                                        <p:cTn id="49" dur="2000" fill="hold"/>
                                        <p:tgtEl>
                                          <p:spTgt spid="9"/>
                                        </p:tgtEl>
                                        <p:attrNameLst>
                                          <p:attrName>ppt_y</p:attrName>
                                        </p:attrNameLst>
                                      </p:cBhvr>
                                      <p:tavLst>
                                        <p:tav tm="0">
                                          <p:val>
                                            <p:fltVal val="0.5"/>
                                          </p:val>
                                        </p:tav>
                                        <p:tav tm="100000">
                                          <p:val>
                                            <p:strVal val="#ppt_y"/>
                                          </p:val>
                                        </p:tav>
                                      </p:tavLst>
                                    </p:anim>
                                  </p:childTnLst>
                                </p:cTn>
                              </p:par>
                              <p:par>
                                <p:cTn id="50" presetID="23" presetClass="entr" presetSubtype="528" fill="hold" grpId="0" nodeType="withEffect">
                                  <p:stCondLst>
                                    <p:cond delay="0"/>
                                  </p:stCondLst>
                                  <p:childTnLst>
                                    <p:set>
                                      <p:cBhvr>
                                        <p:cTn id="51" dur="1" fill="hold">
                                          <p:stCondLst>
                                            <p:cond delay="0"/>
                                          </p:stCondLst>
                                        </p:cTn>
                                        <p:tgtEl>
                                          <p:spTgt spid="10"/>
                                        </p:tgtEl>
                                        <p:attrNameLst>
                                          <p:attrName>style.visibility</p:attrName>
                                        </p:attrNameLst>
                                      </p:cBhvr>
                                      <p:to>
                                        <p:strVal val="visible"/>
                                      </p:to>
                                    </p:set>
                                    <p:anim calcmode="lin" valueType="num">
                                      <p:cBhvr>
                                        <p:cTn id="52" dur="2000" fill="hold"/>
                                        <p:tgtEl>
                                          <p:spTgt spid="10"/>
                                        </p:tgtEl>
                                        <p:attrNameLst>
                                          <p:attrName>ppt_w</p:attrName>
                                        </p:attrNameLst>
                                      </p:cBhvr>
                                      <p:tavLst>
                                        <p:tav tm="0">
                                          <p:val>
                                            <p:fltVal val="0"/>
                                          </p:val>
                                        </p:tav>
                                        <p:tav tm="100000">
                                          <p:val>
                                            <p:strVal val="#ppt_w"/>
                                          </p:val>
                                        </p:tav>
                                      </p:tavLst>
                                    </p:anim>
                                    <p:anim calcmode="lin" valueType="num">
                                      <p:cBhvr>
                                        <p:cTn id="53" dur="2000" fill="hold"/>
                                        <p:tgtEl>
                                          <p:spTgt spid="10"/>
                                        </p:tgtEl>
                                        <p:attrNameLst>
                                          <p:attrName>ppt_h</p:attrName>
                                        </p:attrNameLst>
                                      </p:cBhvr>
                                      <p:tavLst>
                                        <p:tav tm="0">
                                          <p:val>
                                            <p:fltVal val="0"/>
                                          </p:val>
                                        </p:tav>
                                        <p:tav tm="100000">
                                          <p:val>
                                            <p:strVal val="#ppt_h"/>
                                          </p:val>
                                        </p:tav>
                                      </p:tavLst>
                                    </p:anim>
                                    <p:anim calcmode="lin" valueType="num">
                                      <p:cBhvr>
                                        <p:cTn id="54" dur="2000" fill="hold"/>
                                        <p:tgtEl>
                                          <p:spTgt spid="10"/>
                                        </p:tgtEl>
                                        <p:attrNameLst>
                                          <p:attrName>ppt_x</p:attrName>
                                        </p:attrNameLst>
                                      </p:cBhvr>
                                      <p:tavLst>
                                        <p:tav tm="0">
                                          <p:val>
                                            <p:fltVal val="0.5"/>
                                          </p:val>
                                        </p:tav>
                                        <p:tav tm="100000">
                                          <p:val>
                                            <p:strVal val="#ppt_x"/>
                                          </p:val>
                                        </p:tav>
                                      </p:tavLst>
                                    </p:anim>
                                    <p:anim calcmode="lin" valueType="num">
                                      <p:cBhvr>
                                        <p:cTn id="55" dur="2000" fill="hold"/>
                                        <p:tgtEl>
                                          <p:spTgt spid="10"/>
                                        </p:tgtEl>
                                        <p:attrNameLst>
                                          <p:attrName>ppt_y</p:attrName>
                                        </p:attrNameLst>
                                      </p:cBhvr>
                                      <p:tavLst>
                                        <p:tav tm="0">
                                          <p:val>
                                            <p:fltVal val="0.5"/>
                                          </p:val>
                                        </p:tav>
                                        <p:tav tm="100000">
                                          <p:val>
                                            <p:strVal val="#ppt_y"/>
                                          </p:val>
                                        </p:tav>
                                      </p:tavLst>
                                    </p:anim>
                                  </p:childTnLst>
                                </p:cTn>
                              </p:par>
                              <p:par>
                                <p:cTn id="56" presetID="23" presetClass="entr" presetSubtype="528" fill="hold" grpId="0" nodeType="withEffect">
                                  <p:stCondLst>
                                    <p:cond delay="0"/>
                                  </p:stCondLst>
                                  <p:childTnLst>
                                    <p:set>
                                      <p:cBhvr>
                                        <p:cTn id="57" dur="1" fill="hold">
                                          <p:stCondLst>
                                            <p:cond delay="0"/>
                                          </p:stCondLst>
                                        </p:cTn>
                                        <p:tgtEl>
                                          <p:spTgt spid="11"/>
                                        </p:tgtEl>
                                        <p:attrNameLst>
                                          <p:attrName>style.visibility</p:attrName>
                                        </p:attrNameLst>
                                      </p:cBhvr>
                                      <p:to>
                                        <p:strVal val="visible"/>
                                      </p:to>
                                    </p:set>
                                    <p:anim calcmode="lin" valueType="num">
                                      <p:cBhvr>
                                        <p:cTn id="58" dur="2000" fill="hold"/>
                                        <p:tgtEl>
                                          <p:spTgt spid="11"/>
                                        </p:tgtEl>
                                        <p:attrNameLst>
                                          <p:attrName>ppt_w</p:attrName>
                                        </p:attrNameLst>
                                      </p:cBhvr>
                                      <p:tavLst>
                                        <p:tav tm="0">
                                          <p:val>
                                            <p:fltVal val="0"/>
                                          </p:val>
                                        </p:tav>
                                        <p:tav tm="100000">
                                          <p:val>
                                            <p:strVal val="#ppt_w"/>
                                          </p:val>
                                        </p:tav>
                                      </p:tavLst>
                                    </p:anim>
                                    <p:anim calcmode="lin" valueType="num">
                                      <p:cBhvr>
                                        <p:cTn id="59" dur="2000" fill="hold"/>
                                        <p:tgtEl>
                                          <p:spTgt spid="11"/>
                                        </p:tgtEl>
                                        <p:attrNameLst>
                                          <p:attrName>ppt_h</p:attrName>
                                        </p:attrNameLst>
                                      </p:cBhvr>
                                      <p:tavLst>
                                        <p:tav tm="0">
                                          <p:val>
                                            <p:fltVal val="0"/>
                                          </p:val>
                                        </p:tav>
                                        <p:tav tm="100000">
                                          <p:val>
                                            <p:strVal val="#ppt_h"/>
                                          </p:val>
                                        </p:tav>
                                      </p:tavLst>
                                    </p:anim>
                                    <p:anim calcmode="lin" valueType="num">
                                      <p:cBhvr>
                                        <p:cTn id="60" dur="2000" fill="hold"/>
                                        <p:tgtEl>
                                          <p:spTgt spid="11"/>
                                        </p:tgtEl>
                                        <p:attrNameLst>
                                          <p:attrName>ppt_x</p:attrName>
                                        </p:attrNameLst>
                                      </p:cBhvr>
                                      <p:tavLst>
                                        <p:tav tm="0">
                                          <p:val>
                                            <p:fltVal val="0.5"/>
                                          </p:val>
                                        </p:tav>
                                        <p:tav tm="100000">
                                          <p:val>
                                            <p:strVal val="#ppt_x"/>
                                          </p:val>
                                        </p:tav>
                                      </p:tavLst>
                                    </p:anim>
                                    <p:anim calcmode="lin" valueType="num">
                                      <p:cBhvr>
                                        <p:cTn id="61" dur="2000" fill="hold"/>
                                        <p:tgtEl>
                                          <p:spTgt spid="11"/>
                                        </p:tgtEl>
                                        <p:attrNameLst>
                                          <p:attrName>ppt_y</p:attrName>
                                        </p:attrNameLst>
                                      </p:cBhvr>
                                      <p:tavLst>
                                        <p:tav tm="0">
                                          <p:val>
                                            <p:fltVal val="0.5"/>
                                          </p:val>
                                        </p:tav>
                                        <p:tav tm="100000">
                                          <p:val>
                                            <p:strVal val="#ppt_y"/>
                                          </p:val>
                                        </p:tav>
                                      </p:tavLst>
                                    </p:anim>
                                  </p:childTnLst>
                                </p:cTn>
                              </p:par>
                              <p:par>
                                <p:cTn id="62" presetID="23" presetClass="entr" presetSubtype="528" fill="hold" grpId="0" nodeType="withEffect">
                                  <p:stCondLst>
                                    <p:cond delay="0"/>
                                  </p:stCondLst>
                                  <p:childTnLst>
                                    <p:set>
                                      <p:cBhvr>
                                        <p:cTn id="63" dur="1" fill="hold">
                                          <p:stCondLst>
                                            <p:cond delay="0"/>
                                          </p:stCondLst>
                                        </p:cTn>
                                        <p:tgtEl>
                                          <p:spTgt spid="12"/>
                                        </p:tgtEl>
                                        <p:attrNameLst>
                                          <p:attrName>style.visibility</p:attrName>
                                        </p:attrNameLst>
                                      </p:cBhvr>
                                      <p:to>
                                        <p:strVal val="visible"/>
                                      </p:to>
                                    </p:set>
                                    <p:anim calcmode="lin" valueType="num">
                                      <p:cBhvr>
                                        <p:cTn id="64" dur="2000" fill="hold"/>
                                        <p:tgtEl>
                                          <p:spTgt spid="12"/>
                                        </p:tgtEl>
                                        <p:attrNameLst>
                                          <p:attrName>ppt_w</p:attrName>
                                        </p:attrNameLst>
                                      </p:cBhvr>
                                      <p:tavLst>
                                        <p:tav tm="0">
                                          <p:val>
                                            <p:fltVal val="0"/>
                                          </p:val>
                                        </p:tav>
                                        <p:tav tm="100000">
                                          <p:val>
                                            <p:strVal val="#ppt_w"/>
                                          </p:val>
                                        </p:tav>
                                      </p:tavLst>
                                    </p:anim>
                                    <p:anim calcmode="lin" valueType="num">
                                      <p:cBhvr>
                                        <p:cTn id="65" dur="2000" fill="hold"/>
                                        <p:tgtEl>
                                          <p:spTgt spid="12"/>
                                        </p:tgtEl>
                                        <p:attrNameLst>
                                          <p:attrName>ppt_h</p:attrName>
                                        </p:attrNameLst>
                                      </p:cBhvr>
                                      <p:tavLst>
                                        <p:tav tm="0">
                                          <p:val>
                                            <p:fltVal val="0"/>
                                          </p:val>
                                        </p:tav>
                                        <p:tav tm="100000">
                                          <p:val>
                                            <p:strVal val="#ppt_h"/>
                                          </p:val>
                                        </p:tav>
                                      </p:tavLst>
                                    </p:anim>
                                    <p:anim calcmode="lin" valueType="num">
                                      <p:cBhvr>
                                        <p:cTn id="66" dur="2000" fill="hold"/>
                                        <p:tgtEl>
                                          <p:spTgt spid="12"/>
                                        </p:tgtEl>
                                        <p:attrNameLst>
                                          <p:attrName>ppt_x</p:attrName>
                                        </p:attrNameLst>
                                      </p:cBhvr>
                                      <p:tavLst>
                                        <p:tav tm="0">
                                          <p:val>
                                            <p:fltVal val="0.5"/>
                                          </p:val>
                                        </p:tav>
                                        <p:tav tm="100000">
                                          <p:val>
                                            <p:strVal val="#ppt_x"/>
                                          </p:val>
                                        </p:tav>
                                      </p:tavLst>
                                    </p:anim>
                                    <p:anim calcmode="lin" valueType="num">
                                      <p:cBhvr>
                                        <p:cTn id="67" dur="2000" fill="hold"/>
                                        <p:tgtEl>
                                          <p:spTgt spid="12"/>
                                        </p:tgtEl>
                                        <p:attrNameLst>
                                          <p:attrName>ppt_y</p:attrName>
                                        </p:attrNameLst>
                                      </p:cBhvr>
                                      <p:tavLst>
                                        <p:tav tm="0">
                                          <p:val>
                                            <p:fltVal val="0.5"/>
                                          </p:val>
                                        </p:tav>
                                        <p:tav tm="100000">
                                          <p:val>
                                            <p:strVal val="#ppt_y"/>
                                          </p:val>
                                        </p:tav>
                                      </p:tavLst>
                                    </p:anim>
                                  </p:childTnLst>
                                </p:cTn>
                              </p:par>
                              <p:par>
                                <p:cTn id="68" presetID="23" presetClass="entr" presetSubtype="528" fill="hold" grpId="0" nodeType="withEffect">
                                  <p:stCondLst>
                                    <p:cond delay="0"/>
                                  </p:stCondLst>
                                  <p:childTnLst>
                                    <p:set>
                                      <p:cBhvr>
                                        <p:cTn id="69" dur="1" fill="hold">
                                          <p:stCondLst>
                                            <p:cond delay="0"/>
                                          </p:stCondLst>
                                        </p:cTn>
                                        <p:tgtEl>
                                          <p:spTgt spid="13"/>
                                        </p:tgtEl>
                                        <p:attrNameLst>
                                          <p:attrName>style.visibility</p:attrName>
                                        </p:attrNameLst>
                                      </p:cBhvr>
                                      <p:to>
                                        <p:strVal val="visible"/>
                                      </p:to>
                                    </p:set>
                                    <p:anim calcmode="lin" valueType="num">
                                      <p:cBhvr>
                                        <p:cTn id="70" dur="2000" fill="hold"/>
                                        <p:tgtEl>
                                          <p:spTgt spid="13"/>
                                        </p:tgtEl>
                                        <p:attrNameLst>
                                          <p:attrName>ppt_w</p:attrName>
                                        </p:attrNameLst>
                                      </p:cBhvr>
                                      <p:tavLst>
                                        <p:tav tm="0">
                                          <p:val>
                                            <p:fltVal val="0"/>
                                          </p:val>
                                        </p:tav>
                                        <p:tav tm="100000">
                                          <p:val>
                                            <p:strVal val="#ppt_w"/>
                                          </p:val>
                                        </p:tav>
                                      </p:tavLst>
                                    </p:anim>
                                    <p:anim calcmode="lin" valueType="num">
                                      <p:cBhvr>
                                        <p:cTn id="71" dur="2000" fill="hold"/>
                                        <p:tgtEl>
                                          <p:spTgt spid="13"/>
                                        </p:tgtEl>
                                        <p:attrNameLst>
                                          <p:attrName>ppt_h</p:attrName>
                                        </p:attrNameLst>
                                      </p:cBhvr>
                                      <p:tavLst>
                                        <p:tav tm="0">
                                          <p:val>
                                            <p:fltVal val="0"/>
                                          </p:val>
                                        </p:tav>
                                        <p:tav tm="100000">
                                          <p:val>
                                            <p:strVal val="#ppt_h"/>
                                          </p:val>
                                        </p:tav>
                                      </p:tavLst>
                                    </p:anim>
                                    <p:anim calcmode="lin" valueType="num">
                                      <p:cBhvr>
                                        <p:cTn id="72" dur="2000" fill="hold"/>
                                        <p:tgtEl>
                                          <p:spTgt spid="13"/>
                                        </p:tgtEl>
                                        <p:attrNameLst>
                                          <p:attrName>ppt_x</p:attrName>
                                        </p:attrNameLst>
                                      </p:cBhvr>
                                      <p:tavLst>
                                        <p:tav tm="0">
                                          <p:val>
                                            <p:fltVal val="0.5"/>
                                          </p:val>
                                        </p:tav>
                                        <p:tav tm="100000">
                                          <p:val>
                                            <p:strVal val="#ppt_x"/>
                                          </p:val>
                                        </p:tav>
                                      </p:tavLst>
                                    </p:anim>
                                    <p:anim calcmode="lin" valueType="num">
                                      <p:cBhvr>
                                        <p:cTn id="73" dur="2000" fill="hold"/>
                                        <p:tgtEl>
                                          <p:spTgt spid="13"/>
                                        </p:tgtEl>
                                        <p:attrNameLst>
                                          <p:attrName>ppt_y</p:attrName>
                                        </p:attrNameLst>
                                      </p:cBhvr>
                                      <p:tavLst>
                                        <p:tav tm="0">
                                          <p:val>
                                            <p:fltVal val="0.5"/>
                                          </p:val>
                                        </p:tav>
                                        <p:tav tm="100000">
                                          <p:val>
                                            <p:strVal val="#ppt_y"/>
                                          </p:val>
                                        </p:tav>
                                      </p:tavLst>
                                    </p:anim>
                                  </p:childTnLst>
                                </p:cTn>
                              </p:par>
                              <p:par>
                                <p:cTn id="74" presetID="23" presetClass="entr" presetSubtype="528" fill="hold" grpId="0" nodeType="withEffect">
                                  <p:stCondLst>
                                    <p:cond delay="0"/>
                                  </p:stCondLst>
                                  <p:childTnLst>
                                    <p:set>
                                      <p:cBhvr>
                                        <p:cTn id="75" dur="1" fill="hold">
                                          <p:stCondLst>
                                            <p:cond delay="0"/>
                                          </p:stCondLst>
                                        </p:cTn>
                                        <p:tgtEl>
                                          <p:spTgt spid="14"/>
                                        </p:tgtEl>
                                        <p:attrNameLst>
                                          <p:attrName>style.visibility</p:attrName>
                                        </p:attrNameLst>
                                      </p:cBhvr>
                                      <p:to>
                                        <p:strVal val="visible"/>
                                      </p:to>
                                    </p:set>
                                    <p:anim calcmode="lin" valueType="num">
                                      <p:cBhvr>
                                        <p:cTn id="76" dur="2000" fill="hold"/>
                                        <p:tgtEl>
                                          <p:spTgt spid="14"/>
                                        </p:tgtEl>
                                        <p:attrNameLst>
                                          <p:attrName>ppt_w</p:attrName>
                                        </p:attrNameLst>
                                      </p:cBhvr>
                                      <p:tavLst>
                                        <p:tav tm="0">
                                          <p:val>
                                            <p:fltVal val="0"/>
                                          </p:val>
                                        </p:tav>
                                        <p:tav tm="100000">
                                          <p:val>
                                            <p:strVal val="#ppt_w"/>
                                          </p:val>
                                        </p:tav>
                                      </p:tavLst>
                                    </p:anim>
                                    <p:anim calcmode="lin" valueType="num">
                                      <p:cBhvr>
                                        <p:cTn id="77" dur="2000" fill="hold"/>
                                        <p:tgtEl>
                                          <p:spTgt spid="14"/>
                                        </p:tgtEl>
                                        <p:attrNameLst>
                                          <p:attrName>ppt_h</p:attrName>
                                        </p:attrNameLst>
                                      </p:cBhvr>
                                      <p:tavLst>
                                        <p:tav tm="0">
                                          <p:val>
                                            <p:fltVal val="0"/>
                                          </p:val>
                                        </p:tav>
                                        <p:tav tm="100000">
                                          <p:val>
                                            <p:strVal val="#ppt_h"/>
                                          </p:val>
                                        </p:tav>
                                      </p:tavLst>
                                    </p:anim>
                                    <p:anim calcmode="lin" valueType="num">
                                      <p:cBhvr>
                                        <p:cTn id="78" dur="2000" fill="hold"/>
                                        <p:tgtEl>
                                          <p:spTgt spid="14"/>
                                        </p:tgtEl>
                                        <p:attrNameLst>
                                          <p:attrName>ppt_x</p:attrName>
                                        </p:attrNameLst>
                                      </p:cBhvr>
                                      <p:tavLst>
                                        <p:tav tm="0">
                                          <p:val>
                                            <p:fltVal val="0.5"/>
                                          </p:val>
                                        </p:tav>
                                        <p:tav tm="100000">
                                          <p:val>
                                            <p:strVal val="#ppt_x"/>
                                          </p:val>
                                        </p:tav>
                                      </p:tavLst>
                                    </p:anim>
                                    <p:anim calcmode="lin" valueType="num">
                                      <p:cBhvr>
                                        <p:cTn id="79" dur="2000" fill="hold"/>
                                        <p:tgtEl>
                                          <p:spTgt spid="14"/>
                                        </p:tgtEl>
                                        <p:attrNameLst>
                                          <p:attrName>ppt_y</p:attrName>
                                        </p:attrNameLst>
                                      </p:cBhvr>
                                      <p:tavLst>
                                        <p:tav tm="0">
                                          <p:val>
                                            <p:fltVal val="0.5"/>
                                          </p:val>
                                        </p:tav>
                                        <p:tav tm="100000">
                                          <p:val>
                                            <p:strVal val="#ppt_y"/>
                                          </p:val>
                                        </p:tav>
                                      </p:tavLst>
                                    </p:anim>
                                  </p:childTnLst>
                                </p:cTn>
                              </p:par>
                              <p:par>
                                <p:cTn id="80" presetID="8" presetClass="emph" presetSubtype="0" fill="hold" grpId="1" nodeType="withEffect">
                                  <p:stCondLst>
                                    <p:cond delay="0"/>
                                  </p:stCondLst>
                                  <p:childTnLst>
                                    <p:animRot by="21600000">
                                      <p:cBhvr>
                                        <p:cTn id="81" dur="2000" fill="hold"/>
                                        <p:tgtEl>
                                          <p:spTgt spid="3"/>
                                        </p:tgtEl>
                                        <p:attrNameLst>
                                          <p:attrName>r</p:attrName>
                                        </p:attrNameLst>
                                      </p:cBhvr>
                                    </p:animRot>
                                  </p:childTnLst>
                                </p:cTn>
                              </p:par>
                              <p:par>
                                <p:cTn id="82" presetID="8" presetClass="emph" presetSubtype="0" fill="hold" grpId="1" nodeType="withEffect">
                                  <p:stCondLst>
                                    <p:cond delay="0"/>
                                  </p:stCondLst>
                                  <p:childTnLst>
                                    <p:animRot by="21600000">
                                      <p:cBhvr>
                                        <p:cTn id="83" dur="2000" fill="hold"/>
                                        <p:tgtEl>
                                          <p:spTgt spid="4"/>
                                        </p:tgtEl>
                                        <p:attrNameLst>
                                          <p:attrName>r</p:attrName>
                                        </p:attrNameLst>
                                      </p:cBhvr>
                                    </p:animRot>
                                  </p:childTnLst>
                                </p:cTn>
                              </p:par>
                              <p:par>
                                <p:cTn id="84" presetID="8" presetClass="emph" presetSubtype="0" fill="hold" grpId="1" nodeType="withEffect">
                                  <p:stCondLst>
                                    <p:cond delay="0"/>
                                  </p:stCondLst>
                                  <p:childTnLst>
                                    <p:animRot by="21600000">
                                      <p:cBhvr>
                                        <p:cTn id="85" dur="2000" fill="hold"/>
                                        <p:tgtEl>
                                          <p:spTgt spid="5"/>
                                        </p:tgtEl>
                                        <p:attrNameLst>
                                          <p:attrName>r</p:attrName>
                                        </p:attrNameLst>
                                      </p:cBhvr>
                                    </p:animRot>
                                  </p:childTnLst>
                                </p:cTn>
                              </p:par>
                              <p:par>
                                <p:cTn id="86" presetID="8" presetClass="emph" presetSubtype="0" fill="hold" grpId="1" nodeType="withEffect">
                                  <p:stCondLst>
                                    <p:cond delay="0"/>
                                  </p:stCondLst>
                                  <p:childTnLst>
                                    <p:animRot by="21600000">
                                      <p:cBhvr>
                                        <p:cTn id="87" dur="2000" fill="hold"/>
                                        <p:tgtEl>
                                          <p:spTgt spid="6"/>
                                        </p:tgtEl>
                                        <p:attrNameLst>
                                          <p:attrName>r</p:attrName>
                                        </p:attrNameLst>
                                      </p:cBhvr>
                                    </p:animRot>
                                  </p:childTnLst>
                                </p:cTn>
                              </p:par>
                              <p:par>
                                <p:cTn id="88" presetID="8" presetClass="emph" presetSubtype="0" fill="hold" grpId="1" nodeType="withEffect">
                                  <p:stCondLst>
                                    <p:cond delay="0"/>
                                  </p:stCondLst>
                                  <p:childTnLst>
                                    <p:animRot by="21600000">
                                      <p:cBhvr>
                                        <p:cTn id="89" dur="2000" fill="hold"/>
                                        <p:tgtEl>
                                          <p:spTgt spid="7"/>
                                        </p:tgtEl>
                                        <p:attrNameLst>
                                          <p:attrName>r</p:attrName>
                                        </p:attrNameLst>
                                      </p:cBhvr>
                                    </p:animRot>
                                  </p:childTnLst>
                                </p:cTn>
                              </p:par>
                              <p:par>
                                <p:cTn id="90" presetID="8" presetClass="emph" presetSubtype="0" fill="hold" grpId="1" nodeType="withEffect">
                                  <p:stCondLst>
                                    <p:cond delay="0"/>
                                  </p:stCondLst>
                                  <p:childTnLst>
                                    <p:animRot by="21600000">
                                      <p:cBhvr>
                                        <p:cTn id="91" dur="2000" fill="hold"/>
                                        <p:tgtEl>
                                          <p:spTgt spid="8"/>
                                        </p:tgtEl>
                                        <p:attrNameLst>
                                          <p:attrName>r</p:attrName>
                                        </p:attrNameLst>
                                      </p:cBhvr>
                                    </p:animRot>
                                  </p:childTnLst>
                                </p:cTn>
                              </p:par>
                              <p:par>
                                <p:cTn id="92" presetID="8" presetClass="emph" presetSubtype="0" fill="hold" grpId="1" nodeType="withEffect">
                                  <p:stCondLst>
                                    <p:cond delay="0"/>
                                  </p:stCondLst>
                                  <p:childTnLst>
                                    <p:animRot by="21600000">
                                      <p:cBhvr>
                                        <p:cTn id="93" dur="2000" fill="hold"/>
                                        <p:tgtEl>
                                          <p:spTgt spid="9"/>
                                        </p:tgtEl>
                                        <p:attrNameLst>
                                          <p:attrName>r</p:attrName>
                                        </p:attrNameLst>
                                      </p:cBhvr>
                                    </p:animRot>
                                  </p:childTnLst>
                                </p:cTn>
                              </p:par>
                              <p:par>
                                <p:cTn id="94" presetID="8" presetClass="emph" presetSubtype="0" fill="hold" grpId="1" nodeType="withEffect">
                                  <p:stCondLst>
                                    <p:cond delay="0"/>
                                  </p:stCondLst>
                                  <p:childTnLst>
                                    <p:animRot by="21600000">
                                      <p:cBhvr>
                                        <p:cTn id="95" dur="2000" fill="hold"/>
                                        <p:tgtEl>
                                          <p:spTgt spid="10"/>
                                        </p:tgtEl>
                                        <p:attrNameLst>
                                          <p:attrName>r</p:attrName>
                                        </p:attrNameLst>
                                      </p:cBhvr>
                                    </p:animRot>
                                  </p:childTnLst>
                                </p:cTn>
                              </p:par>
                              <p:par>
                                <p:cTn id="96" presetID="8" presetClass="emph" presetSubtype="0" fill="hold" grpId="1" nodeType="withEffect">
                                  <p:stCondLst>
                                    <p:cond delay="0"/>
                                  </p:stCondLst>
                                  <p:childTnLst>
                                    <p:animRot by="21600000">
                                      <p:cBhvr>
                                        <p:cTn id="97" dur="2000" fill="hold"/>
                                        <p:tgtEl>
                                          <p:spTgt spid="11"/>
                                        </p:tgtEl>
                                        <p:attrNameLst>
                                          <p:attrName>r</p:attrName>
                                        </p:attrNameLst>
                                      </p:cBhvr>
                                    </p:animRot>
                                  </p:childTnLst>
                                </p:cTn>
                              </p:par>
                              <p:par>
                                <p:cTn id="98" presetID="8" presetClass="emph" presetSubtype="0" fill="hold" grpId="1" nodeType="withEffect">
                                  <p:stCondLst>
                                    <p:cond delay="0"/>
                                  </p:stCondLst>
                                  <p:childTnLst>
                                    <p:animRot by="21600000">
                                      <p:cBhvr>
                                        <p:cTn id="99" dur="2000" fill="hold"/>
                                        <p:tgtEl>
                                          <p:spTgt spid="12"/>
                                        </p:tgtEl>
                                        <p:attrNameLst>
                                          <p:attrName>r</p:attrName>
                                        </p:attrNameLst>
                                      </p:cBhvr>
                                    </p:animRot>
                                  </p:childTnLst>
                                </p:cTn>
                              </p:par>
                              <p:par>
                                <p:cTn id="100" presetID="8" presetClass="emph" presetSubtype="0" fill="hold" grpId="1" nodeType="withEffect">
                                  <p:stCondLst>
                                    <p:cond delay="0"/>
                                  </p:stCondLst>
                                  <p:childTnLst>
                                    <p:animRot by="21600000">
                                      <p:cBhvr>
                                        <p:cTn id="101" dur="2000" fill="hold"/>
                                        <p:tgtEl>
                                          <p:spTgt spid="13"/>
                                        </p:tgtEl>
                                        <p:attrNameLst>
                                          <p:attrName>r</p:attrName>
                                        </p:attrNameLst>
                                      </p:cBhvr>
                                    </p:animRot>
                                  </p:childTnLst>
                                </p:cTn>
                              </p:par>
                              <p:par>
                                <p:cTn id="102" presetID="8" presetClass="emph" presetSubtype="0" fill="hold" grpId="1" nodeType="withEffect">
                                  <p:stCondLst>
                                    <p:cond delay="0"/>
                                  </p:stCondLst>
                                  <p:childTnLst>
                                    <p:animRot by="21600000">
                                      <p:cBhvr>
                                        <p:cTn id="103" dur="2000" fill="hold"/>
                                        <p:tgtEl>
                                          <p:spTgt spid="14"/>
                                        </p:tgtEl>
                                        <p:attrNameLst>
                                          <p:attrName>r</p:attrName>
                                        </p:attrNameLst>
                                      </p:cBhvr>
                                    </p:animRot>
                                  </p:childTnLst>
                                </p:cTn>
                              </p:par>
                            </p:childTnLst>
                          </p:cTn>
                        </p:par>
                        <p:par>
                          <p:cTn id="104" fill="hold">
                            <p:stCondLst>
                              <p:cond delay="2000"/>
                            </p:stCondLst>
                            <p:childTnLst>
                              <p:par>
                                <p:cTn id="105" presetID="23" presetClass="exit" presetSubtype="544" fill="hold" grpId="2" nodeType="afterEffect">
                                  <p:stCondLst>
                                    <p:cond delay="0"/>
                                  </p:stCondLst>
                                  <p:childTnLst>
                                    <p:anim calcmode="lin" valueType="num">
                                      <p:cBhvr>
                                        <p:cTn id="106" dur="2000"/>
                                        <p:tgtEl>
                                          <p:spTgt spid="3"/>
                                        </p:tgtEl>
                                        <p:attrNameLst>
                                          <p:attrName>ppt_w</p:attrName>
                                        </p:attrNameLst>
                                      </p:cBhvr>
                                      <p:tavLst>
                                        <p:tav tm="0">
                                          <p:val>
                                            <p:strVal val="ppt_w"/>
                                          </p:val>
                                        </p:tav>
                                        <p:tav tm="100000">
                                          <p:val>
                                            <p:fltVal val="0"/>
                                          </p:val>
                                        </p:tav>
                                      </p:tavLst>
                                    </p:anim>
                                    <p:anim calcmode="lin" valueType="num">
                                      <p:cBhvr>
                                        <p:cTn id="107" dur="2000"/>
                                        <p:tgtEl>
                                          <p:spTgt spid="3"/>
                                        </p:tgtEl>
                                        <p:attrNameLst>
                                          <p:attrName>ppt_h</p:attrName>
                                        </p:attrNameLst>
                                      </p:cBhvr>
                                      <p:tavLst>
                                        <p:tav tm="0">
                                          <p:val>
                                            <p:strVal val="ppt_h"/>
                                          </p:val>
                                        </p:tav>
                                        <p:tav tm="100000">
                                          <p:val>
                                            <p:fltVal val="0"/>
                                          </p:val>
                                        </p:tav>
                                      </p:tavLst>
                                    </p:anim>
                                    <p:anim calcmode="lin" valueType="num">
                                      <p:cBhvr>
                                        <p:cTn id="108" dur="2000"/>
                                        <p:tgtEl>
                                          <p:spTgt spid="3"/>
                                        </p:tgtEl>
                                        <p:attrNameLst>
                                          <p:attrName>ppt_x</p:attrName>
                                        </p:attrNameLst>
                                      </p:cBhvr>
                                      <p:tavLst>
                                        <p:tav tm="0">
                                          <p:val>
                                            <p:strVal val="ppt_x"/>
                                          </p:val>
                                        </p:tav>
                                        <p:tav tm="100000">
                                          <p:val>
                                            <p:fltVal val="0.5"/>
                                          </p:val>
                                        </p:tav>
                                      </p:tavLst>
                                    </p:anim>
                                    <p:anim calcmode="lin" valueType="num">
                                      <p:cBhvr>
                                        <p:cTn id="109" dur="2000"/>
                                        <p:tgtEl>
                                          <p:spTgt spid="3"/>
                                        </p:tgtEl>
                                        <p:attrNameLst>
                                          <p:attrName>ppt_y</p:attrName>
                                        </p:attrNameLst>
                                      </p:cBhvr>
                                      <p:tavLst>
                                        <p:tav tm="0">
                                          <p:val>
                                            <p:strVal val="ppt_y"/>
                                          </p:val>
                                        </p:tav>
                                        <p:tav tm="100000">
                                          <p:val>
                                            <p:fltVal val="0.5"/>
                                          </p:val>
                                        </p:tav>
                                      </p:tavLst>
                                    </p:anim>
                                    <p:set>
                                      <p:cBhvr>
                                        <p:cTn id="110" dur="1" fill="hold">
                                          <p:stCondLst>
                                            <p:cond delay="1999"/>
                                          </p:stCondLst>
                                        </p:cTn>
                                        <p:tgtEl>
                                          <p:spTgt spid="3"/>
                                        </p:tgtEl>
                                        <p:attrNameLst>
                                          <p:attrName>style.visibility</p:attrName>
                                        </p:attrNameLst>
                                      </p:cBhvr>
                                      <p:to>
                                        <p:strVal val="hidden"/>
                                      </p:to>
                                    </p:set>
                                  </p:childTnLst>
                                </p:cTn>
                              </p:par>
                              <p:par>
                                <p:cTn id="111" presetID="23" presetClass="exit" presetSubtype="544" fill="hold" grpId="2" nodeType="withEffect">
                                  <p:stCondLst>
                                    <p:cond delay="0"/>
                                  </p:stCondLst>
                                  <p:childTnLst>
                                    <p:anim calcmode="lin" valueType="num">
                                      <p:cBhvr>
                                        <p:cTn id="112" dur="2000"/>
                                        <p:tgtEl>
                                          <p:spTgt spid="4"/>
                                        </p:tgtEl>
                                        <p:attrNameLst>
                                          <p:attrName>ppt_w</p:attrName>
                                        </p:attrNameLst>
                                      </p:cBhvr>
                                      <p:tavLst>
                                        <p:tav tm="0">
                                          <p:val>
                                            <p:strVal val="ppt_w"/>
                                          </p:val>
                                        </p:tav>
                                        <p:tav tm="100000">
                                          <p:val>
                                            <p:fltVal val="0"/>
                                          </p:val>
                                        </p:tav>
                                      </p:tavLst>
                                    </p:anim>
                                    <p:anim calcmode="lin" valueType="num">
                                      <p:cBhvr>
                                        <p:cTn id="113" dur="2000"/>
                                        <p:tgtEl>
                                          <p:spTgt spid="4"/>
                                        </p:tgtEl>
                                        <p:attrNameLst>
                                          <p:attrName>ppt_h</p:attrName>
                                        </p:attrNameLst>
                                      </p:cBhvr>
                                      <p:tavLst>
                                        <p:tav tm="0">
                                          <p:val>
                                            <p:strVal val="ppt_h"/>
                                          </p:val>
                                        </p:tav>
                                        <p:tav tm="100000">
                                          <p:val>
                                            <p:fltVal val="0"/>
                                          </p:val>
                                        </p:tav>
                                      </p:tavLst>
                                    </p:anim>
                                    <p:anim calcmode="lin" valueType="num">
                                      <p:cBhvr>
                                        <p:cTn id="114" dur="2000"/>
                                        <p:tgtEl>
                                          <p:spTgt spid="4"/>
                                        </p:tgtEl>
                                        <p:attrNameLst>
                                          <p:attrName>ppt_x</p:attrName>
                                        </p:attrNameLst>
                                      </p:cBhvr>
                                      <p:tavLst>
                                        <p:tav tm="0">
                                          <p:val>
                                            <p:strVal val="ppt_x"/>
                                          </p:val>
                                        </p:tav>
                                        <p:tav tm="100000">
                                          <p:val>
                                            <p:fltVal val="0.5"/>
                                          </p:val>
                                        </p:tav>
                                      </p:tavLst>
                                    </p:anim>
                                    <p:anim calcmode="lin" valueType="num">
                                      <p:cBhvr>
                                        <p:cTn id="115" dur="2000"/>
                                        <p:tgtEl>
                                          <p:spTgt spid="4"/>
                                        </p:tgtEl>
                                        <p:attrNameLst>
                                          <p:attrName>ppt_y</p:attrName>
                                        </p:attrNameLst>
                                      </p:cBhvr>
                                      <p:tavLst>
                                        <p:tav tm="0">
                                          <p:val>
                                            <p:strVal val="ppt_y"/>
                                          </p:val>
                                        </p:tav>
                                        <p:tav tm="100000">
                                          <p:val>
                                            <p:fltVal val="0.5"/>
                                          </p:val>
                                        </p:tav>
                                      </p:tavLst>
                                    </p:anim>
                                    <p:set>
                                      <p:cBhvr>
                                        <p:cTn id="116" dur="1" fill="hold">
                                          <p:stCondLst>
                                            <p:cond delay="1999"/>
                                          </p:stCondLst>
                                        </p:cTn>
                                        <p:tgtEl>
                                          <p:spTgt spid="4"/>
                                        </p:tgtEl>
                                        <p:attrNameLst>
                                          <p:attrName>style.visibility</p:attrName>
                                        </p:attrNameLst>
                                      </p:cBhvr>
                                      <p:to>
                                        <p:strVal val="hidden"/>
                                      </p:to>
                                    </p:set>
                                  </p:childTnLst>
                                </p:cTn>
                              </p:par>
                              <p:par>
                                <p:cTn id="117" presetID="23" presetClass="exit" presetSubtype="544" fill="hold" grpId="2" nodeType="withEffect">
                                  <p:stCondLst>
                                    <p:cond delay="0"/>
                                  </p:stCondLst>
                                  <p:childTnLst>
                                    <p:anim calcmode="lin" valueType="num">
                                      <p:cBhvr>
                                        <p:cTn id="118" dur="2000"/>
                                        <p:tgtEl>
                                          <p:spTgt spid="5"/>
                                        </p:tgtEl>
                                        <p:attrNameLst>
                                          <p:attrName>ppt_w</p:attrName>
                                        </p:attrNameLst>
                                      </p:cBhvr>
                                      <p:tavLst>
                                        <p:tav tm="0">
                                          <p:val>
                                            <p:strVal val="ppt_w"/>
                                          </p:val>
                                        </p:tav>
                                        <p:tav tm="100000">
                                          <p:val>
                                            <p:fltVal val="0"/>
                                          </p:val>
                                        </p:tav>
                                      </p:tavLst>
                                    </p:anim>
                                    <p:anim calcmode="lin" valueType="num">
                                      <p:cBhvr>
                                        <p:cTn id="119" dur="2000"/>
                                        <p:tgtEl>
                                          <p:spTgt spid="5"/>
                                        </p:tgtEl>
                                        <p:attrNameLst>
                                          <p:attrName>ppt_h</p:attrName>
                                        </p:attrNameLst>
                                      </p:cBhvr>
                                      <p:tavLst>
                                        <p:tav tm="0">
                                          <p:val>
                                            <p:strVal val="ppt_h"/>
                                          </p:val>
                                        </p:tav>
                                        <p:tav tm="100000">
                                          <p:val>
                                            <p:fltVal val="0"/>
                                          </p:val>
                                        </p:tav>
                                      </p:tavLst>
                                    </p:anim>
                                    <p:anim calcmode="lin" valueType="num">
                                      <p:cBhvr>
                                        <p:cTn id="120" dur="2000"/>
                                        <p:tgtEl>
                                          <p:spTgt spid="5"/>
                                        </p:tgtEl>
                                        <p:attrNameLst>
                                          <p:attrName>ppt_x</p:attrName>
                                        </p:attrNameLst>
                                      </p:cBhvr>
                                      <p:tavLst>
                                        <p:tav tm="0">
                                          <p:val>
                                            <p:strVal val="ppt_x"/>
                                          </p:val>
                                        </p:tav>
                                        <p:tav tm="100000">
                                          <p:val>
                                            <p:fltVal val="0.5"/>
                                          </p:val>
                                        </p:tav>
                                      </p:tavLst>
                                    </p:anim>
                                    <p:anim calcmode="lin" valueType="num">
                                      <p:cBhvr>
                                        <p:cTn id="121" dur="2000"/>
                                        <p:tgtEl>
                                          <p:spTgt spid="5"/>
                                        </p:tgtEl>
                                        <p:attrNameLst>
                                          <p:attrName>ppt_y</p:attrName>
                                        </p:attrNameLst>
                                      </p:cBhvr>
                                      <p:tavLst>
                                        <p:tav tm="0">
                                          <p:val>
                                            <p:strVal val="ppt_y"/>
                                          </p:val>
                                        </p:tav>
                                        <p:tav tm="100000">
                                          <p:val>
                                            <p:fltVal val="0.5"/>
                                          </p:val>
                                        </p:tav>
                                      </p:tavLst>
                                    </p:anim>
                                    <p:set>
                                      <p:cBhvr>
                                        <p:cTn id="122" dur="1" fill="hold">
                                          <p:stCondLst>
                                            <p:cond delay="1999"/>
                                          </p:stCondLst>
                                        </p:cTn>
                                        <p:tgtEl>
                                          <p:spTgt spid="5"/>
                                        </p:tgtEl>
                                        <p:attrNameLst>
                                          <p:attrName>style.visibility</p:attrName>
                                        </p:attrNameLst>
                                      </p:cBhvr>
                                      <p:to>
                                        <p:strVal val="hidden"/>
                                      </p:to>
                                    </p:set>
                                  </p:childTnLst>
                                </p:cTn>
                              </p:par>
                              <p:par>
                                <p:cTn id="123" presetID="23" presetClass="exit" presetSubtype="544" fill="hold" grpId="2" nodeType="withEffect">
                                  <p:stCondLst>
                                    <p:cond delay="0"/>
                                  </p:stCondLst>
                                  <p:childTnLst>
                                    <p:anim calcmode="lin" valueType="num">
                                      <p:cBhvr>
                                        <p:cTn id="124" dur="2000"/>
                                        <p:tgtEl>
                                          <p:spTgt spid="6"/>
                                        </p:tgtEl>
                                        <p:attrNameLst>
                                          <p:attrName>ppt_w</p:attrName>
                                        </p:attrNameLst>
                                      </p:cBhvr>
                                      <p:tavLst>
                                        <p:tav tm="0">
                                          <p:val>
                                            <p:strVal val="ppt_w"/>
                                          </p:val>
                                        </p:tav>
                                        <p:tav tm="100000">
                                          <p:val>
                                            <p:fltVal val="0"/>
                                          </p:val>
                                        </p:tav>
                                      </p:tavLst>
                                    </p:anim>
                                    <p:anim calcmode="lin" valueType="num">
                                      <p:cBhvr>
                                        <p:cTn id="125" dur="2000"/>
                                        <p:tgtEl>
                                          <p:spTgt spid="6"/>
                                        </p:tgtEl>
                                        <p:attrNameLst>
                                          <p:attrName>ppt_h</p:attrName>
                                        </p:attrNameLst>
                                      </p:cBhvr>
                                      <p:tavLst>
                                        <p:tav tm="0">
                                          <p:val>
                                            <p:strVal val="ppt_h"/>
                                          </p:val>
                                        </p:tav>
                                        <p:tav tm="100000">
                                          <p:val>
                                            <p:fltVal val="0"/>
                                          </p:val>
                                        </p:tav>
                                      </p:tavLst>
                                    </p:anim>
                                    <p:anim calcmode="lin" valueType="num">
                                      <p:cBhvr>
                                        <p:cTn id="126" dur="2000"/>
                                        <p:tgtEl>
                                          <p:spTgt spid="6"/>
                                        </p:tgtEl>
                                        <p:attrNameLst>
                                          <p:attrName>ppt_x</p:attrName>
                                        </p:attrNameLst>
                                      </p:cBhvr>
                                      <p:tavLst>
                                        <p:tav tm="0">
                                          <p:val>
                                            <p:strVal val="ppt_x"/>
                                          </p:val>
                                        </p:tav>
                                        <p:tav tm="100000">
                                          <p:val>
                                            <p:fltVal val="0.5"/>
                                          </p:val>
                                        </p:tav>
                                      </p:tavLst>
                                    </p:anim>
                                    <p:anim calcmode="lin" valueType="num">
                                      <p:cBhvr>
                                        <p:cTn id="127" dur="2000"/>
                                        <p:tgtEl>
                                          <p:spTgt spid="6"/>
                                        </p:tgtEl>
                                        <p:attrNameLst>
                                          <p:attrName>ppt_y</p:attrName>
                                        </p:attrNameLst>
                                      </p:cBhvr>
                                      <p:tavLst>
                                        <p:tav tm="0">
                                          <p:val>
                                            <p:strVal val="ppt_y"/>
                                          </p:val>
                                        </p:tav>
                                        <p:tav tm="100000">
                                          <p:val>
                                            <p:fltVal val="0.5"/>
                                          </p:val>
                                        </p:tav>
                                      </p:tavLst>
                                    </p:anim>
                                    <p:set>
                                      <p:cBhvr>
                                        <p:cTn id="128" dur="1" fill="hold">
                                          <p:stCondLst>
                                            <p:cond delay="1999"/>
                                          </p:stCondLst>
                                        </p:cTn>
                                        <p:tgtEl>
                                          <p:spTgt spid="6"/>
                                        </p:tgtEl>
                                        <p:attrNameLst>
                                          <p:attrName>style.visibility</p:attrName>
                                        </p:attrNameLst>
                                      </p:cBhvr>
                                      <p:to>
                                        <p:strVal val="hidden"/>
                                      </p:to>
                                    </p:set>
                                  </p:childTnLst>
                                </p:cTn>
                              </p:par>
                              <p:par>
                                <p:cTn id="129" presetID="23" presetClass="exit" presetSubtype="544" fill="hold" grpId="2" nodeType="withEffect">
                                  <p:stCondLst>
                                    <p:cond delay="0"/>
                                  </p:stCondLst>
                                  <p:childTnLst>
                                    <p:anim calcmode="lin" valueType="num">
                                      <p:cBhvr>
                                        <p:cTn id="130" dur="2000"/>
                                        <p:tgtEl>
                                          <p:spTgt spid="7"/>
                                        </p:tgtEl>
                                        <p:attrNameLst>
                                          <p:attrName>ppt_w</p:attrName>
                                        </p:attrNameLst>
                                      </p:cBhvr>
                                      <p:tavLst>
                                        <p:tav tm="0">
                                          <p:val>
                                            <p:strVal val="ppt_w"/>
                                          </p:val>
                                        </p:tav>
                                        <p:tav tm="100000">
                                          <p:val>
                                            <p:fltVal val="0"/>
                                          </p:val>
                                        </p:tav>
                                      </p:tavLst>
                                    </p:anim>
                                    <p:anim calcmode="lin" valueType="num">
                                      <p:cBhvr>
                                        <p:cTn id="131" dur="2000"/>
                                        <p:tgtEl>
                                          <p:spTgt spid="7"/>
                                        </p:tgtEl>
                                        <p:attrNameLst>
                                          <p:attrName>ppt_h</p:attrName>
                                        </p:attrNameLst>
                                      </p:cBhvr>
                                      <p:tavLst>
                                        <p:tav tm="0">
                                          <p:val>
                                            <p:strVal val="ppt_h"/>
                                          </p:val>
                                        </p:tav>
                                        <p:tav tm="100000">
                                          <p:val>
                                            <p:fltVal val="0"/>
                                          </p:val>
                                        </p:tav>
                                      </p:tavLst>
                                    </p:anim>
                                    <p:anim calcmode="lin" valueType="num">
                                      <p:cBhvr>
                                        <p:cTn id="132" dur="2000"/>
                                        <p:tgtEl>
                                          <p:spTgt spid="7"/>
                                        </p:tgtEl>
                                        <p:attrNameLst>
                                          <p:attrName>ppt_x</p:attrName>
                                        </p:attrNameLst>
                                      </p:cBhvr>
                                      <p:tavLst>
                                        <p:tav tm="0">
                                          <p:val>
                                            <p:strVal val="ppt_x"/>
                                          </p:val>
                                        </p:tav>
                                        <p:tav tm="100000">
                                          <p:val>
                                            <p:fltVal val="0.5"/>
                                          </p:val>
                                        </p:tav>
                                      </p:tavLst>
                                    </p:anim>
                                    <p:anim calcmode="lin" valueType="num">
                                      <p:cBhvr>
                                        <p:cTn id="133" dur="2000"/>
                                        <p:tgtEl>
                                          <p:spTgt spid="7"/>
                                        </p:tgtEl>
                                        <p:attrNameLst>
                                          <p:attrName>ppt_y</p:attrName>
                                        </p:attrNameLst>
                                      </p:cBhvr>
                                      <p:tavLst>
                                        <p:tav tm="0">
                                          <p:val>
                                            <p:strVal val="ppt_y"/>
                                          </p:val>
                                        </p:tav>
                                        <p:tav tm="100000">
                                          <p:val>
                                            <p:fltVal val="0.5"/>
                                          </p:val>
                                        </p:tav>
                                      </p:tavLst>
                                    </p:anim>
                                    <p:set>
                                      <p:cBhvr>
                                        <p:cTn id="134" dur="1" fill="hold">
                                          <p:stCondLst>
                                            <p:cond delay="1999"/>
                                          </p:stCondLst>
                                        </p:cTn>
                                        <p:tgtEl>
                                          <p:spTgt spid="7"/>
                                        </p:tgtEl>
                                        <p:attrNameLst>
                                          <p:attrName>style.visibility</p:attrName>
                                        </p:attrNameLst>
                                      </p:cBhvr>
                                      <p:to>
                                        <p:strVal val="hidden"/>
                                      </p:to>
                                    </p:set>
                                  </p:childTnLst>
                                </p:cTn>
                              </p:par>
                              <p:par>
                                <p:cTn id="135" presetID="23" presetClass="exit" presetSubtype="544" fill="hold" grpId="2" nodeType="withEffect">
                                  <p:stCondLst>
                                    <p:cond delay="0"/>
                                  </p:stCondLst>
                                  <p:childTnLst>
                                    <p:anim calcmode="lin" valueType="num">
                                      <p:cBhvr>
                                        <p:cTn id="136" dur="2000"/>
                                        <p:tgtEl>
                                          <p:spTgt spid="8"/>
                                        </p:tgtEl>
                                        <p:attrNameLst>
                                          <p:attrName>ppt_w</p:attrName>
                                        </p:attrNameLst>
                                      </p:cBhvr>
                                      <p:tavLst>
                                        <p:tav tm="0">
                                          <p:val>
                                            <p:strVal val="ppt_w"/>
                                          </p:val>
                                        </p:tav>
                                        <p:tav tm="100000">
                                          <p:val>
                                            <p:fltVal val="0"/>
                                          </p:val>
                                        </p:tav>
                                      </p:tavLst>
                                    </p:anim>
                                    <p:anim calcmode="lin" valueType="num">
                                      <p:cBhvr>
                                        <p:cTn id="137" dur="2000"/>
                                        <p:tgtEl>
                                          <p:spTgt spid="8"/>
                                        </p:tgtEl>
                                        <p:attrNameLst>
                                          <p:attrName>ppt_h</p:attrName>
                                        </p:attrNameLst>
                                      </p:cBhvr>
                                      <p:tavLst>
                                        <p:tav tm="0">
                                          <p:val>
                                            <p:strVal val="ppt_h"/>
                                          </p:val>
                                        </p:tav>
                                        <p:tav tm="100000">
                                          <p:val>
                                            <p:fltVal val="0"/>
                                          </p:val>
                                        </p:tav>
                                      </p:tavLst>
                                    </p:anim>
                                    <p:anim calcmode="lin" valueType="num">
                                      <p:cBhvr>
                                        <p:cTn id="138" dur="2000"/>
                                        <p:tgtEl>
                                          <p:spTgt spid="8"/>
                                        </p:tgtEl>
                                        <p:attrNameLst>
                                          <p:attrName>ppt_x</p:attrName>
                                        </p:attrNameLst>
                                      </p:cBhvr>
                                      <p:tavLst>
                                        <p:tav tm="0">
                                          <p:val>
                                            <p:strVal val="ppt_x"/>
                                          </p:val>
                                        </p:tav>
                                        <p:tav tm="100000">
                                          <p:val>
                                            <p:fltVal val="0.5"/>
                                          </p:val>
                                        </p:tav>
                                      </p:tavLst>
                                    </p:anim>
                                    <p:anim calcmode="lin" valueType="num">
                                      <p:cBhvr>
                                        <p:cTn id="139" dur="2000"/>
                                        <p:tgtEl>
                                          <p:spTgt spid="8"/>
                                        </p:tgtEl>
                                        <p:attrNameLst>
                                          <p:attrName>ppt_y</p:attrName>
                                        </p:attrNameLst>
                                      </p:cBhvr>
                                      <p:tavLst>
                                        <p:tav tm="0">
                                          <p:val>
                                            <p:strVal val="ppt_y"/>
                                          </p:val>
                                        </p:tav>
                                        <p:tav tm="100000">
                                          <p:val>
                                            <p:fltVal val="0.5"/>
                                          </p:val>
                                        </p:tav>
                                      </p:tavLst>
                                    </p:anim>
                                    <p:set>
                                      <p:cBhvr>
                                        <p:cTn id="140" dur="1" fill="hold">
                                          <p:stCondLst>
                                            <p:cond delay="1999"/>
                                          </p:stCondLst>
                                        </p:cTn>
                                        <p:tgtEl>
                                          <p:spTgt spid="8"/>
                                        </p:tgtEl>
                                        <p:attrNameLst>
                                          <p:attrName>style.visibility</p:attrName>
                                        </p:attrNameLst>
                                      </p:cBhvr>
                                      <p:to>
                                        <p:strVal val="hidden"/>
                                      </p:to>
                                    </p:set>
                                  </p:childTnLst>
                                </p:cTn>
                              </p:par>
                              <p:par>
                                <p:cTn id="141" presetID="23" presetClass="exit" presetSubtype="544" fill="hold" grpId="2" nodeType="withEffect">
                                  <p:stCondLst>
                                    <p:cond delay="0"/>
                                  </p:stCondLst>
                                  <p:childTnLst>
                                    <p:anim calcmode="lin" valueType="num">
                                      <p:cBhvr>
                                        <p:cTn id="142" dur="2000"/>
                                        <p:tgtEl>
                                          <p:spTgt spid="9"/>
                                        </p:tgtEl>
                                        <p:attrNameLst>
                                          <p:attrName>ppt_w</p:attrName>
                                        </p:attrNameLst>
                                      </p:cBhvr>
                                      <p:tavLst>
                                        <p:tav tm="0">
                                          <p:val>
                                            <p:strVal val="ppt_w"/>
                                          </p:val>
                                        </p:tav>
                                        <p:tav tm="100000">
                                          <p:val>
                                            <p:fltVal val="0"/>
                                          </p:val>
                                        </p:tav>
                                      </p:tavLst>
                                    </p:anim>
                                    <p:anim calcmode="lin" valueType="num">
                                      <p:cBhvr>
                                        <p:cTn id="143" dur="2000"/>
                                        <p:tgtEl>
                                          <p:spTgt spid="9"/>
                                        </p:tgtEl>
                                        <p:attrNameLst>
                                          <p:attrName>ppt_h</p:attrName>
                                        </p:attrNameLst>
                                      </p:cBhvr>
                                      <p:tavLst>
                                        <p:tav tm="0">
                                          <p:val>
                                            <p:strVal val="ppt_h"/>
                                          </p:val>
                                        </p:tav>
                                        <p:tav tm="100000">
                                          <p:val>
                                            <p:fltVal val="0"/>
                                          </p:val>
                                        </p:tav>
                                      </p:tavLst>
                                    </p:anim>
                                    <p:anim calcmode="lin" valueType="num">
                                      <p:cBhvr>
                                        <p:cTn id="144" dur="2000"/>
                                        <p:tgtEl>
                                          <p:spTgt spid="9"/>
                                        </p:tgtEl>
                                        <p:attrNameLst>
                                          <p:attrName>ppt_x</p:attrName>
                                        </p:attrNameLst>
                                      </p:cBhvr>
                                      <p:tavLst>
                                        <p:tav tm="0">
                                          <p:val>
                                            <p:strVal val="ppt_x"/>
                                          </p:val>
                                        </p:tav>
                                        <p:tav tm="100000">
                                          <p:val>
                                            <p:fltVal val="0.5"/>
                                          </p:val>
                                        </p:tav>
                                      </p:tavLst>
                                    </p:anim>
                                    <p:anim calcmode="lin" valueType="num">
                                      <p:cBhvr>
                                        <p:cTn id="145" dur="2000"/>
                                        <p:tgtEl>
                                          <p:spTgt spid="9"/>
                                        </p:tgtEl>
                                        <p:attrNameLst>
                                          <p:attrName>ppt_y</p:attrName>
                                        </p:attrNameLst>
                                      </p:cBhvr>
                                      <p:tavLst>
                                        <p:tav tm="0">
                                          <p:val>
                                            <p:strVal val="ppt_y"/>
                                          </p:val>
                                        </p:tav>
                                        <p:tav tm="100000">
                                          <p:val>
                                            <p:fltVal val="0.5"/>
                                          </p:val>
                                        </p:tav>
                                      </p:tavLst>
                                    </p:anim>
                                    <p:set>
                                      <p:cBhvr>
                                        <p:cTn id="146" dur="1" fill="hold">
                                          <p:stCondLst>
                                            <p:cond delay="1999"/>
                                          </p:stCondLst>
                                        </p:cTn>
                                        <p:tgtEl>
                                          <p:spTgt spid="9"/>
                                        </p:tgtEl>
                                        <p:attrNameLst>
                                          <p:attrName>style.visibility</p:attrName>
                                        </p:attrNameLst>
                                      </p:cBhvr>
                                      <p:to>
                                        <p:strVal val="hidden"/>
                                      </p:to>
                                    </p:set>
                                  </p:childTnLst>
                                </p:cTn>
                              </p:par>
                              <p:par>
                                <p:cTn id="147" presetID="23" presetClass="exit" presetSubtype="544" fill="hold" grpId="2" nodeType="withEffect">
                                  <p:stCondLst>
                                    <p:cond delay="0"/>
                                  </p:stCondLst>
                                  <p:childTnLst>
                                    <p:anim calcmode="lin" valueType="num">
                                      <p:cBhvr>
                                        <p:cTn id="148" dur="2000"/>
                                        <p:tgtEl>
                                          <p:spTgt spid="10"/>
                                        </p:tgtEl>
                                        <p:attrNameLst>
                                          <p:attrName>ppt_w</p:attrName>
                                        </p:attrNameLst>
                                      </p:cBhvr>
                                      <p:tavLst>
                                        <p:tav tm="0">
                                          <p:val>
                                            <p:strVal val="ppt_w"/>
                                          </p:val>
                                        </p:tav>
                                        <p:tav tm="100000">
                                          <p:val>
                                            <p:fltVal val="0"/>
                                          </p:val>
                                        </p:tav>
                                      </p:tavLst>
                                    </p:anim>
                                    <p:anim calcmode="lin" valueType="num">
                                      <p:cBhvr>
                                        <p:cTn id="149" dur="2000"/>
                                        <p:tgtEl>
                                          <p:spTgt spid="10"/>
                                        </p:tgtEl>
                                        <p:attrNameLst>
                                          <p:attrName>ppt_h</p:attrName>
                                        </p:attrNameLst>
                                      </p:cBhvr>
                                      <p:tavLst>
                                        <p:tav tm="0">
                                          <p:val>
                                            <p:strVal val="ppt_h"/>
                                          </p:val>
                                        </p:tav>
                                        <p:tav tm="100000">
                                          <p:val>
                                            <p:fltVal val="0"/>
                                          </p:val>
                                        </p:tav>
                                      </p:tavLst>
                                    </p:anim>
                                    <p:anim calcmode="lin" valueType="num">
                                      <p:cBhvr>
                                        <p:cTn id="150" dur="2000"/>
                                        <p:tgtEl>
                                          <p:spTgt spid="10"/>
                                        </p:tgtEl>
                                        <p:attrNameLst>
                                          <p:attrName>ppt_x</p:attrName>
                                        </p:attrNameLst>
                                      </p:cBhvr>
                                      <p:tavLst>
                                        <p:tav tm="0">
                                          <p:val>
                                            <p:strVal val="ppt_x"/>
                                          </p:val>
                                        </p:tav>
                                        <p:tav tm="100000">
                                          <p:val>
                                            <p:fltVal val="0.5"/>
                                          </p:val>
                                        </p:tav>
                                      </p:tavLst>
                                    </p:anim>
                                    <p:anim calcmode="lin" valueType="num">
                                      <p:cBhvr>
                                        <p:cTn id="151" dur="2000"/>
                                        <p:tgtEl>
                                          <p:spTgt spid="10"/>
                                        </p:tgtEl>
                                        <p:attrNameLst>
                                          <p:attrName>ppt_y</p:attrName>
                                        </p:attrNameLst>
                                      </p:cBhvr>
                                      <p:tavLst>
                                        <p:tav tm="0">
                                          <p:val>
                                            <p:strVal val="ppt_y"/>
                                          </p:val>
                                        </p:tav>
                                        <p:tav tm="100000">
                                          <p:val>
                                            <p:fltVal val="0.5"/>
                                          </p:val>
                                        </p:tav>
                                      </p:tavLst>
                                    </p:anim>
                                    <p:set>
                                      <p:cBhvr>
                                        <p:cTn id="152" dur="1" fill="hold">
                                          <p:stCondLst>
                                            <p:cond delay="1999"/>
                                          </p:stCondLst>
                                        </p:cTn>
                                        <p:tgtEl>
                                          <p:spTgt spid="10"/>
                                        </p:tgtEl>
                                        <p:attrNameLst>
                                          <p:attrName>style.visibility</p:attrName>
                                        </p:attrNameLst>
                                      </p:cBhvr>
                                      <p:to>
                                        <p:strVal val="hidden"/>
                                      </p:to>
                                    </p:set>
                                  </p:childTnLst>
                                </p:cTn>
                              </p:par>
                              <p:par>
                                <p:cTn id="153" presetID="23" presetClass="exit" presetSubtype="544" fill="hold" grpId="2" nodeType="withEffect">
                                  <p:stCondLst>
                                    <p:cond delay="0"/>
                                  </p:stCondLst>
                                  <p:childTnLst>
                                    <p:anim calcmode="lin" valueType="num">
                                      <p:cBhvr>
                                        <p:cTn id="154" dur="2000"/>
                                        <p:tgtEl>
                                          <p:spTgt spid="11"/>
                                        </p:tgtEl>
                                        <p:attrNameLst>
                                          <p:attrName>ppt_w</p:attrName>
                                        </p:attrNameLst>
                                      </p:cBhvr>
                                      <p:tavLst>
                                        <p:tav tm="0">
                                          <p:val>
                                            <p:strVal val="ppt_w"/>
                                          </p:val>
                                        </p:tav>
                                        <p:tav tm="100000">
                                          <p:val>
                                            <p:fltVal val="0"/>
                                          </p:val>
                                        </p:tav>
                                      </p:tavLst>
                                    </p:anim>
                                    <p:anim calcmode="lin" valueType="num">
                                      <p:cBhvr>
                                        <p:cTn id="155" dur="2000"/>
                                        <p:tgtEl>
                                          <p:spTgt spid="11"/>
                                        </p:tgtEl>
                                        <p:attrNameLst>
                                          <p:attrName>ppt_h</p:attrName>
                                        </p:attrNameLst>
                                      </p:cBhvr>
                                      <p:tavLst>
                                        <p:tav tm="0">
                                          <p:val>
                                            <p:strVal val="ppt_h"/>
                                          </p:val>
                                        </p:tav>
                                        <p:tav tm="100000">
                                          <p:val>
                                            <p:fltVal val="0"/>
                                          </p:val>
                                        </p:tav>
                                      </p:tavLst>
                                    </p:anim>
                                    <p:anim calcmode="lin" valueType="num">
                                      <p:cBhvr>
                                        <p:cTn id="156" dur="2000"/>
                                        <p:tgtEl>
                                          <p:spTgt spid="11"/>
                                        </p:tgtEl>
                                        <p:attrNameLst>
                                          <p:attrName>ppt_x</p:attrName>
                                        </p:attrNameLst>
                                      </p:cBhvr>
                                      <p:tavLst>
                                        <p:tav tm="0">
                                          <p:val>
                                            <p:strVal val="ppt_x"/>
                                          </p:val>
                                        </p:tav>
                                        <p:tav tm="100000">
                                          <p:val>
                                            <p:fltVal val="0.5"/>
                                          </p:val>
                                        </p:tav>
                                      </p:tavLst>
                                    </p:anim>
                                    <p:anim calcmode="lin" valueType="num">
                                      <p:cBhvr>
                                        <p:cTn id="157" dur="2000"/>
                                        <p:tgtEl>
                                          <p:spTgt spid="11"/>
                                        </p:tgtEl>
                                        <p:attrNameLst>
                                          <p:attrName>ppt_y</p:attrName>
                                        </p:attrNameLst>
                                      </p:cBhvr>
                                      <p:tavLst>
                                        <p:tav tm="0">
                                          <p:val>
                                            <p:strVal val="ppt_y"/>
                                          </p:val>
                                        </p:tav>
                                        <p:tav tm="100000">
                                          <p:val>
                                            <p:fltVal val="0.5"/>
                                          </p:val>
                                        </p:tav>
                                      </p:tavLst>
                                    </p:anim>
                                    <p:set>
                                      <p:cBhvr>
                                        <p:cTn id="158" dur="1" fill="hold">
                                          <p:stCondLst>
                                            <p:cond delay="1999"/>
                                          </p:stCondLst>
                                        </p:cTn>
                                        <p:tgtEl>
                                          <p:spTgt spid="11"/>
                                        </p:tgtEl>
                                        <p:attrNameLst>
                                          <p:attrName>style.visibility</p:attrName>
                                        </p:attrNameLst>
                                      </p:cBhvr>
                                      <p:to>
                                        <p:strVal val="hidden"/>
                                      </p:to>
                                    </p:set>
                                  </p:childTnLst>
                                </p:cTn>
                              </p:par>
                              <p:par>
                                <p:cTn id="159" presetID="23" presetClass="exit" presetSubtype="544" fill="hold" grpId="2" nodeType="withEffect">
                                  <p:stCondLst>
                                    <p:cond delay="0"/>
                                  </p:stCondLst>
                                  <p:childTnLst>
                                    <p:anim calcmode="lin" valueType="num">
                                      <p:cBhvr>
                                        <p:cTn id="160" dur="2000"/>
                                        <p:tgtEl>
                                          <p:spTgt spid="12"/>
                                        </p:tgtEl>
                                        <p:attrNameLst>
                                          <p:attrName>ppt_w</p:attrName>
                                        </p:attrNameLst>
                                      </p:cBhvr>
                                      <p:tavLst>
                                        <p:tav tm="0">
                                          <p:val>
                                            <p:strVal val="ppt_w"/>
                                          </p:val>
                                        </p:tav>
                                        <p:tav tm="100000">
                                          <p:val>
                                            <p:fltVal val="0"/>
                                          </p:val>
                                        </p:tav>
                                      </p:tavLst>
                                    </p:anim>
                                    <p:anim calcmode="lin" valueType="num">
                                      <p:cBhvr>
                                        <p:cTn id="161" dur="2000"/>
                                        <p:tgtEl>
                                          <p:spTgt spid="12"/>
                                        </p:tgtEl>
                                        <p:attrNameLst>
                                          <p:attrName>ppt_h</p:attrName>
                                        </p:attrNameLst>
                                      </p:cBhvr>
                                      <p:tavLst>
                                        <p:tav tm="0">
                                          <p:val>
                                            <p:strVal val="ppt_h"/>
                                          </p:val>
                                        </p:tav>
                                        <p:tav tm="100000">
                                          <p:val>
                                            <p:fltVal val="0"/>
                                          </p:val>
                                        </p:tav>
                                      </p:tavLst>
                                    </p:anim>
                                    <p:anim calcmode="lin" valueType="num">
                                      <p:cBhvr>
                                        <p:cTn id="162" dur="2000"/>
                                        <p:tgtEl>
                                          <p:spTgt spid="12"/>
                                        </p:tgtEl>
                                        <p:attrNameLst>
                                          <p:attrName>ppt_x</p:attrName>
                                        </p:attrNameLst>
                                      </p:cBhvr>
                                      <p:tavLst>
                                        <p:tav tm="0">
                                          <p:val>
                                            <p:strVal val="ppt_x"/>
                                          </p:val>
                                        </p:tav>
                                        <p:tav tm="100000">
                                          <p:val>
                                            <p:fltVal val="0.5"/>
                                          </p:val>
                                        </p:tav>
                                      </p:tavLst>
                                    </p:anim>
                                    <p:anim calcmode="lin" valueType="num">
                                      <p:cBhvr>
                                        <p:cTn id="163" dur="2000"/>
                                        <p:tgtEl>
                                          <p:spTgt spid="12"/>
                                        </p:tgtEl>
                                        <p:attrNameLst>
                                          <p:attrName>ppt_y</p:attrName>
                                        </p:attrNameLst>
                                      </p:cBhvr>
                                      <p:tavLst>
                                        <p:tav tm="0">
                                          <p:val>
                                            <p:strVal val="ppt_y"/>
                                          </p:val>
                                        </p:tav>
                                        <p:tav tm="100000">
                                          <p:val>
                                            <p:fltVal val="0.5"/>
                                          </p:val>
                                        </p:tav>
                                      </p:tavLst>
                                    </p:anim>
                                    <p:set>
                                      <p:cBhvr>
                                        <p:cTn id="164" dur="1" fill="hold">
                                          <p:stCondLst>
                                            <p:cond delay="1999"/>
                                          </p:stCondLst>
                                        </p:cTn>
                                        <p:tgtEl>
                                          <p:spTgt spid="12"/>
                                        </p:tgtEl>
                                        <p:attrNameLst>
                                          <p:attrName>style.visibility</p:attrName>
                                        </p:attrNameLst>
                                      </p:cBhvr>
                                      <p:to>
                                        <p:strVal val="hidden"/>
                                      </p:to>
                                    </p:set>
                                  </p:childTnLst>
                                </p:cTn>
                              </p:par>
                              <p:par>
                                <p:cTn id="165" presetID="23" presetClass="exit" presetSubtype="544" fill="hold" grpId="2" nodeType="withEffect">
                                  <p:stCondLst>
                                    <p:cond delay="0"/>
                                  </p:stCondLst>
                                  <p:childTnLst>
                                    <p:anim calcmode="lin" valueType="num">
                                      <p:cBhvr>
                                        <p:cTn id="166" dur="2000"/>
                                        <p:tgtEl>
                                          <p:spTgt spid="13"/>
                                        </p:tgtEl>
                                        <p:attrNameLst>
                                          <p:attrName>ppt_w</p:attrName>
                                        </p:attrNameLst>
                                      </p:cBhvr>
                                      <p:tavLst>
                                        <p:tav tm="0">
                                          <p:val>
                                            <p:strVal val="ppt_w"/>
                                          </p:val>
                                        </p:tav>
                                        <p:tav tm="100000">
                                          <p:val>
                                            <p:fltVal val="0"/>
                                          </p:val>
                                        </p:tav>
                                      </p:tavLst>
                                    </p:anim>
                                    <p:anim calcmode="lin" valueType="num">
                                      <p:cBhvr>
                                        <p:cTn id="167" dur="2000"/>
                                        <p:tgtEl>
                                          <p:spTgt spid="13"/>
                                        </p:tgtEl>
                                        <p:attrNameLst>
                                          <p:attrName>ppt_h</p:attrName>
                                        </p:attrNameLst>
                                      </p:cBhvr>
                                      <p:tavLst>
                                        <p:tav tm="0">
                                          <p:val>
                                            <p:strVal val="ppt_h"/>
                                          </p:val>
                                        </p:tav>
                                        <p:tav tm="100000">
                                          <p:val>
                                            <p:fltVal val="0"/>
                                          </p:val>
                                        </p:tav>
                                      </p:tavLst>
                                    </p:anim>
                                    <p:anim calcmode="lin" valueType="num">
                                      <p:cBhvr>
                                        <p:cTn id="168" dur="2000"/>
                                        <p:tgtEl>
                                          <p:spTgt spid="13"/>
                                        </p:tgtEl>
                                        <p:attrNameLst>
                                          <p:attrName>ppt_x</p:attrName>
                                        </p:attrNameLst>
                                      </p:cBhvr>
                                      <p:tavLst>
                                        <p:tav tm="0">
                                          <p:val>
                                            <p:strVal val="ppt_x"/>
                                          </p:val>
                                        </p:tav>
                                        <p:tav tm="100000">
                                          <p:val>
                                            <p:fltVal val="0.5"/>
                                          </p:val>
                                        </p:tav>
                                      </p:tavLst>
                                    </p:anim>
                                    <p:anim calcmode="lin" valueType="num">
                                      <p:cBhvr>
                                        <p:cTn id="169" dur="2000"/>
                                        <p:tgtEl>
                                          <p:spTgt spid="13"/>
                                        </p:tgtEl>
                                        <p:attrNameLst>
                                          <p:attrName>ppt_y</p:attrName>
                                        </p:attrNameLst>
                                      </p:cBhvr>
                                      <p:tavLst>
                                        <p:tav tm="0">
                                          <p:val>
                                            <p:strVal val="ppt_y"/>
                                          </p:val>
                                        </p:tav>
                                        <p:tav tm="100000">
                                          <p:val>
                                            <p:fltVal val="0.5"/>
                                          </p:val>
                                        </p:tav>
                                      </p:tavLst>
                                    </p:anim>
                                    <p:set>
                                      <p:cBhvr>
                                        <p:cTn id="170" dur="1" fill="hold">
                                          <p:stCondLst>
                                            <p:cond delay="1999"/>
                                          </p:stCondLst>
                                        </p:cTn>
                                        <p:tgtEl>
                                          <p:spTgt spid="13"/>
                                        </p:tgtEl>
                                        <p:attrNameLst>
                                          <p:attrName>style.visibility</p:attrName>
                                        </p:attrNameLst>
                                      </p:cBhvr>
                                      <p:to>
                                        <p:strVal val="hidden"/>
                                      </p:to>
                                    </p:set>
                                  </p:childTnLst>
                                </p:cTn>
                              </p:par>
                              <p:par>
                                <p:cTn id="171" presetID="23" presetClass="exit" presetSubtype="544" fill="hold" grpId="2" nodeType="withEffect">
                                  <p:stCondLst>
                                    <p:cond delay="0"/>
                                  </p:stCondLst>
                                  <p:childTnLst>
                                    <p:anim calcmode="lin" valueType="num">
                                      <p:cBhvr>
                                        <p:cTn id="172" dur="2000"/>
                                        <p:tgtEl>
                                          <p:spTgt spid="14"/>
                                        </p:tgtEl>
                                        <p:attrNameLst>
                                          <p:attrName>ppt_w</p:attrName>
                                        </p:attrNameLst>
                                      </p:cBhvr>
                                      <p:tavLst>
                                        <p:tav tm="0">
                                          <p:val>
                                            <p:strVal val="ppt_w"/>
                                          </p:val>
                                        </p:tav>
                                        <p:tav tm="100000">
                                          <p:val>
                                            <p:fltVal val="0"/>
                                          </p:val>
                                        </p:tav>
                                      </p:tavLst>
                                    </p:anim>
                                    <p:anim calcmode="lin" valueType="num">
                                      <p:cBhvr>
                                        <p:cTn id="173" dur="2000"/>
                                        <p:tgtEl>
                                          <p:spTgt spid="14"/>
                                        </p:tgtEl>
                                        <p:attrNameLst>
                                          <p:attrName>ppt_h</p:attrName>
                                        </p:attrNameLst>
                                      </p:cBhvr>
                                      <p:tavLst>
                                        <p:tav tm="0">
                                          <p:val>
                                            <p:strVal val="ppt_h"/>
                                          </p:val>
                                        </p:tav>
                                        <p:tav tm="100000">
                                          <p:val>
                                            <p:fltVal val="0"/>
                                          </p:val>
                                        </p:tav>
                                      </p:tavLst>
                                    </p:anim>
                                    <p:anim calcmode="lin" valueType="num">
                                      <p:cBhvr>
                                        <p:cTn id="174" dur="2000"/>
                                        <p:tgtEl>
                                          <p:spTgt spid="14"/>
                                        </p:tgtEl>
                                        <p:attrNameLst>
                                          <p:attrName>ppt_x</p:attrName>
                                        </p:attrNameLst>
                                      </p:cBhvr>
                                      <p:tavLst>
                                        <p:tav tm="0">
                                          <p:val>
                                            <p:strVal val="ppt_x"/>
                                          </p:val>
                                        </p:tav>
                                        <p:tav tm="100000">
                                          <p:val>
                                            <p:fltVal val="0.5"/>
                                          </p:val>
                                        </p:tav>
                                      </p:tavLst>
                                    </p:anim>
                                    <p:anim calcmode="lin" valueType="num">
                                      <p:cBhvr>
                                        <p:cTn id="175" dur="2000"/>
                                        <p:tgtEl>
                                          <p:spTgt spid="14"/>
                                        </p:tgtEl>
                                        <p:attrNameLst>
                                          <p:attrName>ppt_y</p:attrName>
                                        </p:attrNameLst>
                                      </p:cBhvr>
                                      <p:tavLst>
                                        <p:tav tm="0">
                                          <p:val>
                                            <p:strVal val="ppt_y"/>
                                          </p:val>
                                        </p:tav>
                                        <p:tav tm="100000">
                                          <p:val>
                                            <p:fltVal val="0.5"/>
                                          </p:val>
                                        </p:tav>
                                      </p:tavLst>
                                    </p:anim>
                                    <p:set>
                                      <p:cBhvr>
                                        <p:cTn id="176" dur="1" fill="hold">
                                          <p:stCondLst>
                                            <p:cond delay="1999"/>
                                          </p:stCondLst>
                                        </p:cTn>
                                        <p:tgtEl>
                                          <p:spTgt spid="14"/>
                                        </p:tgtEl>
                                        <p:attrNameLst>
                                          <p:attrName>style.visibility</p:attrName>
                                        </p:attrNameLst>
                                      </p:cBhvr>
                                      <p:to>
                                        <p:strVal val="hidden"/>
                                      </p:to>
                                    </p:set>
                                  </p:childTnLst>
                                </p:cTn>
                              </p:par>
                              <p:par>
                                <p:cTn id="177" presetID="8" presetClass="emph" presetSubtype="0" fill="hold" grpId="3" nodeType="withEffect">
                                  <p:stCondLst>
                                    <p:cond delay="0"/>
                                  </p:stCondLst>
                                  <p:childTnLst>
                                    <p:animRot by="-21600000">
                                      <p:cBhvr>
                                        <p:cTn id="178" dur="2000" fill="hold"/>
                                        <p:tgtEl>
                                          <p:spTgt spid="3"/>
                                        </p:tgtEl>
                                        <p:attrNameLst>
                                          <p:attrName>r</p:attrName>
                                        </p:attrNameLst>
                                      </p:cBhvr>
                                    </p:animRot>
                                  </p:childTnLst>
                                </p:cTn>
                              </p:par>
                              <p:par>
                                <p:cTn id="179" presetID="8" presetClass="emph" presetSubtype="0" fill="hold" grpId="3" nodeType="withEffect">
                                  <p:stCondLst>
                                    <p:cond delay="0"/>
                                  </p:stCondLst>
                                  <p:childTnLst>
                                    <p:animRot by="-21600000">
                                      <p:cBhvr>
                                        <p:cTn id="180" dur="2000" fill="hold"/>
                                        <p:tgtEl>
                                          <p:spTgt spid="4"/>
                                        </p:tgtEl>
                                        <p:attrNameLst>
                                          <p:attrName>r</p:attrName>
                                        </p:attrNameLst>
                                      </p:cBhvr>
                                    </p:animRot>
                                  </p:childTnLst>
                                </p:cTn>
                              </p:par>
                              <p:par>
                                <p:cTn id="181" presetID="8" presetClass="emph" presetSubtype="0" fill="hold" grpId="3" nodeType="withEffect">
                                  <p:stCondLst>
                                    <p:cond delay="0"/>
                                  </p:stCondLst>
                                  <p:childTnLst>
                                    <p:animRot by="-21600000">
                                      <p:cBhvr>
                                        <p:cTn id="182" dur="2000" fill="hold"/>
                                        <p:tgtEl>
                                          <p:spTgt spid="5"/>
                                        </p:tgtEl>
                                        <p:attrNameLst>
                                          <p:attrName>r</p:attrName>
                                        </p:attrNameLst>
                                      </p:cBhvr>
                                    </p:animRot>
                                  </p:childTnLst>
                                </p:cTn>
                              </p:par>
                              <p:par>
                                <p:cTn id="183" presetID="8" presetClass="emph" presetSubtype="0" fill="hold" grpId="3" nodeType="withEffect">
                                  <p:stCondLst>
                                    <p:cond delay="0"/>
                                  </p:stCondLst>
                                  <p:childTnLst>
                                    <p:animRot by="-21600000">
                                      <p:cBhvr>
                                        <p:cTn id="184" dur="2000" fill="hold"/>
                                        <p:tgtEl>
                                          <p:spTgt spid="6"/>
                                        </p:tgtEl>
                                        <p:attrNameLst>
                                          <p:attrName>r</p:attrName>
                                        </p:attrNameLst>
                                      </p:cBhvr>
                                    </p:animRot>
                                  </p:childTnLst>
                                </p:cTn>
                              </p:par>
                              <p:par>
                                <p:cTn id="185" presetID="8" presetClass="emph" presetSubtype="0" fill="hold" grpId="3" nodeType="withEffect">
                                  <p:stCondLst>
                                    <p:cond delay="0"/>
                                  </p:stCondLst>
                                  <p:childTnLst>
                                    <p:animRot by="-21600000">
                                      <p:cBhvr>
                                        <p:cTn id="186" dur="2000" fill="hold"/>
                                        <p:tgtEl>
                                          <p:spTgt spid="7"/>
                                        </p:tgtEl>
                                        <p:attrNameLst>
                                          <p:attrName>r</p:attrName>
                                        </p:attrNameLst>
                                      </p:cBhvr>
                                    </p:animRot>
                                  </p:childTnLst>
                                </p:cTn>
                              </p:par>
                              <p:par>
                                <p:cTn id="187" presetID="8" presetClass="emph" presetSubtype="0" fill="hold" grpId="3" nodeType="withEffect">
                                  <p:stCondLst>
                                    <p:cond delay="0"/>
                                  </p:stCondLst>
                                  <p:childTnLst>
                                    <p:animRot by="-21600000">
                                      <p:cBhvr>
                                        <p:cTn id="188" dur="2000" fill="hold"/>
                                        <p:tgtEl>
                                          <p:spTgt spid="8"/>
                                        </p:tgtEl>
                                        <p:attrNameLst>
                                          <p:attrName>r</p:attrName>
                                        </p:attrNameLst>
                                      </p:cBhvr>
                                    </p:animRot>
                                  </p:childTnLst>
                                </p:cTn>
                              </p:par>
                              <p:par>
                                <p:cTn id="189" presetID="8" presetClass="emph" presetSubtype="0" fill="hold" grpId="3" nodeType="withEffect">
                                  <p:stCondLst>
                                    <p:cond delay="0"/>
                                  </p:stCondLst>
                                  <p:childTnLst>
                                    <p:animRot by="-21600000">
                                      <p:cBhvr>
                                        <p:cTn id="190" dur="2000" fill="hold"/>
                                        <p:tgtEl>
                                          <p:spTgt spid="9"/>
                                        </p:tgtEl>
                                        <p:attrNameLst>
                                          <p:attrName>r</p:attrName>
                                        </p:attrNameLst>
                                      </p:cBhvr>
                                    </p:animRot>
                                  </p:childTnLst>
                                </p:cTn>
                              </p:par>
                              <p:par>
                                <p:cTn id="191" presetID="8" presetClass="emph" presetSubtype="0" fill="hold" grpId="3" nodeType="withEffect">
                                  <p:stCondLst>
                                    <p:cond delay="0"/>
                                  </p:stCondLst>
                                  <p:childTnLst>
                                    <p:animRot by="-21600000">
                                      <p:cBhvr>
                                        <p:cTn id="192" dur="2000" fill="hold"/>
                                        <p:tgtEl>
                                          <p:spTgt spid="10"/>
                                        </p:tgtEl>
                                        <p:attrNameLst>
                                          <p:attrName>r</p:attrName>
                                        </p:attrNameLst>
                                      </p:cBhvr>
                                    </p:animRot>
                                  </p:childTnLst>
                                </p:cTn>
                              </p:par>
                              <p:par>
                                <p:cTn id="193" presetID="8" presetClass="emph" presetSubtype="0" fill="hold" grpId="3" nodeType="withEffect">
                                  <p:stCondLst>
                                    <p:cond delay="0"/>
                                  </p:stCondLst>
                                  <p:childTnLst>
                                    <p:animRot by="-21600000">
                                      <p:cBhvr>
                                        <p:cTn id="194" dur="2000" fill="hold"/>
                                        <p:tgtEl>
                                          <p:spTgt spid="11"/>
                                        </p:tgtEl>
                                        <p:attrNameLst>
                                          <p:attrName>r</p:attrName>
                                        </p:attrNameLst>
                                      </p:cBhvr>
                                    </p:animRot>
                                  </p:childTnLst>
                                </p:cTn>
                              </p:par>
                              <p:par>
                                <p:cTn id="195" presetID="8" presetClass="emph" presetSubtype="0" fill="hold" grpId="3" nodeType="withEffect">
                                  <p:stCondLst>
                                    <p:cond delay="0"/>
                                  </p:stCondLst>
                                  <p:childTnLst>
                                    <p:animRot by="-21600000">
                                      <p:cBhvr>
                                        <p:cTn id="196" dur="2000" fill="hold"/>
                                        <p:tgtEl>
                                          <p:spTgt spid="12"/>
                                        </p:tgtEl>
                                        <p:attrNameLst>
                                          <p:attrName>r</p:attrName>
                                        </p:attrNameLst>
                                      </p:cBhvr>
                                    </p:animRot>
                                  </p:childTnLst>
                                </p:cTn>
                              </p:par>
                              <p:par>
                                <p:cTn id="197" presetID="8" presetClass="emph" presetSubtype="0" fill="hold" grpId="3" nodeType="withEffect">
                                  <p:stCondLst>
                                    <p:cond delay="0"/>
                                  </p:stCondLst>
                                  <p:childTnLst>
                                    <p:animRot by="-21600000">
                                      <p:cBhvr>
                                        <p:cTn id="198" dur="2000" fill="hold"/>
                                        <p:tgtEl>
                                          <p:spTgt spid="13"/>
                                        </p:tgtEl>
                                        <p:attrNameLst>
                                          <p:attrName>r</p:attrName>
                                        </p:attrNameLst>
                                      </p:cBhvr>
                                    </p:animRot>
                                  </p:childTnLst>
                                </p:cTn>
                              </p:par>
                              <p:par>
                                <p:cTn id="199" presetID="8" presetClass="emph" presetSubtype="0" fill="hold" grpId="3" nodeType="withEffect">
                                  <p:stCondLst>
                                    <p:cond delay="0"/>
                                  </p:stCondLst>
                                  <p:childTnLst>
                                    <p:animRot by="-21600000">
                                      <p:cBhvr>
                                        <p:cTn id="200" dur="2000" fill="hold"/>
                                        <p:tgtEl>
                                          <p:spTgt spid="14"/>
                                        </p:tgtEl>
                                        <p:attrNameLst>
                                          <p:attrName>r</p:attrName>
                                        </p:attrNameLst>
                                      </p:cBhvr>
                                    </p:animRot>
                                  </p:childTnLst>
                                </p:cTn>
                              </p:par>
                              <p:par>
                                <p:cTn id="201" presetID="23" presetClass="entr" presetSubtype="288" fill="hold" nodeType="withEffect">
                                  <p:stCondLst>
                                    <p:cond delay="0"/>
                                  </p:stCondLst>
                                  <p:childTnLst>
                                    <p:set>
                                      <p:cBhvr>
                                        <p:cTn id="202" dur="1" fill="hold">
                                          <p:stCondLst>
                                            <p:cond delay="0"/>
                                          </p:stCondLst>
                                        </p:cTn>
                                        <p:tgtEl>
                                          <p:spTgt spid="2"/>
                                        </p:tgtEl>
                                        <p:attrNameLst>
                                          <p:attrName>style.visibility</p:attrName>
                                        </p:attrNameLst>
                                      </p:cBhvr>
                                      <p:to>
                                        <p:strVal val="visible"/>
                                      </p:to>
                                    </p:set>
                                    <p:anim calcmode="lin" valueType="num">
                                      <p:cBhvr>
                                        <p:cTn id="203" dur="2000" fill="hold"/>
                                        <p:tgtEl>
                                          <p:spTgt spid="2"/>
                                        </p:tgtEl>
                                        <p:attrNameLst>
                                          <p:attrName>ppt_w</p:attrName>
                                        </p:attrNameLst>
                                      </p:cBhvr>
                                      <p:tavLst>
                                        <p:tav tm="0">
                                          <p:val>
                                            <p:strVal val="4/3*#ppt_w"/>
                                          </p:val>
                                        </p:tav>
                                        <p:tav tm="100000">
                                          <p:val>
                                            <p:strVal val="#ppt_w"/>
                                          </p:val>
                                        </p:tav>
                                      </p:tavLst>
                                    </p:anim>
                                    <p:anim calcmode="lin" valueType="num">
                                      <p:cBhvr>
                                        <p:cTn id="204" dur="2000" fill="hold"/>
                                        <p:tgtEl>
                                          <p:spTgt spid="2"/>
                                        </p:tgtEl>
                                        <p:attrNameLst>
                                          <p:attrName>ppt_h</p:attrName>
                                        </p:attrNameLst>
                                      </p:cBhvr>
                                      <p:tavLst>
                                        <p:tav tm="0">
                                          <p:val>
                                            <p:strVal val="4/3*#ppt_h"/>
                                          </p:val>
                                        </p:tav>
                                        <p:tav tm="100000">
                                          <p:val>
                                            <p:strVal val="#ppt_h"/>
                                          </p:val>
                                        </p:tav>
                                      </p:tavLst>
                                    </p:anim>
                                  </p:childTnLst>
                                </p:cTn>
                              </p:par>
                              <p:par>
                                <p:cTn id="205" presetID="21" presetClass="entr" presetSubtype="8" fill="hold" nodeType="withEffect">
                                  <p:stCondLst>
                                    <p:cond delay="0"/>
                                  </p:stCondLst>
                                  <p:childTnLst>
                                    <p:set>
                                      <p:cBhvr>
                                        <p:cTn id="206" dur="1" fill="hold">
                                          <p:stCondLst>
                                            <p:cond delay="0"/>
                                          </p:stCondLst>
                                        </p:cTn>
                                        <p:tgtEl>
                                          <p:spTgt spid="2"/>
                                        </p:tgtEl>
                                        <p:attrNameLst>
                                          <p:attrName>style.visibility</p:attrName>
                                        </p:attrNameLst>
                                      </p:cBhvr>
                                      <p:to>
                                        <p:strVal val="visible"/>
                                      </p:to>
                                    </p:set>
                                    <p:animEffect transition="in" filter="wheel(8)">
                                      <p:cBhvr>
                                        <p:cTn id="207" dur="20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P spid="3" grpId="2" animBg="1"/>
      <p:bldP spid="3" grpId="3" animBg="1"/>
      <p:bldP spid="4" grpId="0" animBg="1"/>
      <p:bldP spid="4" grpId="1" animBg="1"/>
      <p:bldP spid="4" grpId="2" animBg="1"/>
      <p:bldP spid="4" grpId="3" animBg="1"/>
      <p:bldP spid="5" grpId="0" animBg="1"/>
      <p:bldP spid="5" grpId="1" animBg="1"/>
      <p:bldP spid="5" grpId="2" animBg="1"/>
      <p:bldP spid="5" grpId="3" animBg="1"/>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9" grpId="0" animBg="1"/>
      <p:bldP spid="9" grpId="1" animBg="1"/>
      <p:bldP spid="9" grpId="2" animBg="1"/>
      <p:bldP spid="9" grpId="3" animBg="1"/>
      <p:bldP spid="10" grpId="0" animBg="1"/>
      <p:bldP spid="10" grpId="1" animBg="1"/>
      <p:bldP spid="10" grpId="2" animBg="1"/>
      <p:bldP spid="10" grpId="3" animBg="1"/>
      <p:bldP spid="11" grpId="0" animBg="1"/>
      <p:bldP spid="11" grpId="1" animBg="1"/>
      <p:bldP spid="11" grpId="2" animBg="1"/>
      <p:bldP spid="11" grpId="3" animBg="1"/>
      <p:bldP spid="12" grpId="0" animBg="1"/>
      <p:bldP spid="12" grpId="1" animBg="1"/>
      <p:bldP spid="12" grpId="2" animBg="1"/>
      <p:bldP spid="12" grpId="3" animBg="1"/>
      <p:bldP spid="13" grpId="0" animBg="1"/>
      <p:bldP spid="13" grpId="1" animBg="1"/>
      <p:bldP spid="13" grpId="2" animBg="1"/>
      <p:bldP spid="13" grpId="3" animBg="1"/>
      <p:bldP spid="14" grpId="0" animBg="1"/>
      <p:bldP spid="14" grpId="1" animBg="1"/>
      <p:bldP spid="14" grpId="2" animBg="1"/>
      <p:bldP spid="14" grpId="3" animBg="1"/>
      <p:bldP spid="15" grpId="0" animBg="1"/>
    </p:bld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1 Imagen" descr="2012-olympic-swimming-pool-3D-1600x900.jpg"/>
          <p:cNvPicPr>
            <a:picLocks noGrp="1" noChangeAspect="1"/>
          </p:cNvPicPr>
          <p:nvPr isPhoto="1"/>
        </p:nvPicPr>
        <p:blipFill>
          <a:blip r:embed="rId2">
            <a:lum/>
          </a:blip>
          <a:stretch>
            <a:fillRect/>
          </a:stretch>
        </p:blipFill>
        <p:spPr>
          <a:xfrm>
            <a:off x="0" y="0"/>
            <a:ext cx="9144000" cy="5143500"/>
          </a:xfrm>
          <a:prstGeom prst="rect">
            <a:avLst/>
          </a:prstGeom>
          <a:noFill/>
          <a:ln>
            <a:noFill/>
          </a:ln>
        </p:spPr>
      </p:pic>
      <p:sp>
        <p:nvSpPr>
          <p:cNvPr id="3" name="2 Paralelogramo"/>
          <p:cNvSpPr/>
          <p:nvPr/>
        </p:nvSpPr>
        <p:spPr>
          <a:xfrm>
            <a:off x="3571868" y="0"/>
            <a:ext cx="1000132" cy="571486"/>
          </a:xfrm>
          <a:prstGeom prst="parallelogram">
            <a:avLst>
              <a:gd name="adj" fmla="val 97091"/>
            </a:avLst>
          </a:prstGeom>
          <a:blipFill>
            <a:blip r:embed="rId3">
              <a:duotone>
                <a:prstClr val="black"/>
                <a:schemeClr val="accent5">
                  <a:tint val="45000"/>
                  <a:satMod val="400000"/>
                </a:schemeClr>
              </a:duotone>
              <a:lum contrast="20000"/>
            </a:blip>
            <a:tile tx="0" ty="0" sx="100000" sy="100000" flip="none" algn="tl"/>
          </a:blipFill>
          <a:ln>
            <a:noFill/>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Paralelogramo"/>
          <p:cNvSpPr/>
          <p:nvPr/>
        </p:nvSpPr>
        <p:spPr>
          <a:xfrm flipH="1">
            <a:off x="4572000" y="0"/>
            <a:ext cx="1000132" cy="571486"/>
          </a:xfrm>
          <a:prstGeom prst="parallelogram">
            <a:avLst>
              <a:gd name="adj" fmla="val 97091"/>
            </a:avLst>
          </a:prstGeom>
          <a:blipFill>
            <a:blip r:embed="rId3">
              <a:duotone>
                <a:prstClr val="black"/>
                <a:schemeClr val="accent5">
                  <a:tint val="45000"/>
                  <a:satMod val="400000"/>
                </a:schemeClr>
              </a:duotone>
              <a:lum contrast="20000"/>
            </a:blip>
            <a:tile tx="0" ty="0" sx="100000" sy="100000" flip="none" algn="tl"/>
          </a:blipFill>
          <a:ln>
            <a:noFill/>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Paralelogramo"/>
          <p:cNvSpPr/>
          <p:nvPr/>
        </p:nvSpPr>
        <p:spPr>
          <a:xfrm>
            <a:off x="3571868" y="571486"/>
            <a:ext cx="1000132" cy="571486"/>
          </a:xfrm>
          <a:prstGeom prst="parallelogram">
            <a:avLst>
              <a:gd name="adj" fmla="val 97091"/>
            </a:avLst>
          </a:prstGeom>
          <a:blipFill>
            <a:blip r:embed="rId3">
              <a:duotone>
                <a:prstClr val="black"/>
                <a:schemeClr val="accent5">
                  <a:tint val="45000"/>
                  <a:satMod val="400000"/>
                </a:schemeClr>
              </a:duotone>
              <a:lum contrast="20000"/>
            </a:blip>
            <a:tile tx="0" ty="0" sx="100000" sy="100000" flip="none" algn="tl"/>
          </a:blipFill>
          <a:ln>
            <a:noFill/>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Paralelogramo"/>
          <p:cNvSpPr/>
          <p:nvPr/>
        </p:nvSpPr>
        <p:spPr>
          <a:xfrm flipH="1">
            <a:off x="4572000" y="571486"/>
            <a:ext cx="1000132" cy="571486"/>
          </a:xfrm>
          <a:prstGeom prst="parallelogram">
            <a:avLst>
              <a:gd name="adj" fmla="val 97091"/>
            </a:avLst>
          </a:prstGeom>
          <a:blipFill>
            <a:blip r:embed="rId3">
              <a:duotone>
                <a:prstClr val="black"/>
                <a:schemeClr val="accent5">
                  <a:tint val="45000"/>
                  <a:satMod val="400000"/>
                </a:schemeClr>
              </a:duotone>
              <a:lum contrast="20000"/>
            </a:blip>
            <a:tile tx="0" ty="0" sx="100000" sy="100000" flip="none" algn="tl"/>
          </a:blipFill>
          <a:ln>
            <a:noFill/>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Paralelogramo"/>
          <p:cNvSpPr/>
          <p:nvPr/>
        </p:nvSpPr>
        <p:spPr>
          <a:xfrm>
            <a:off x="3571868" y="1143008"/>
            <a:ext cx="1000132" cy="571486"/>
          </a:xfrm>
          <a:prstGeom prst="parallelogram">
            <a:avLst>
              <a:gd name="adj" fmla="val 97091"/>
            </a:avLst>
          </a:prstGeom>
          <a:blipFill>
            <a:blip r:embed="rId3">
              <a:duotone>
                <a:prstClr val="black"/>
                <a:schemeClr val="accent5">
                  <a:tint val="45000"/>
                  <a:satMod val="400000"/>
                </a:schemeClr>
              </a:duotone>
              <a:lum contrast="20000"/>
            </a:blip>
            <a:tile tx="0" ty="0" sx="100000" sy="100000" flip="none" algn="tl"/>
          </a:blipFill>
          <a:ln>
            <a:noFill/>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Paralelogramo"/>
          <p:cNvSpPr/>
          <p:nvPr/>
        </p:nvSpPr>
        <p:spPr>
          <a:xfrm flipH="1">
            <a:off x="4572000" y="1143008"/>
            <a:ext cx="1000132" cy="571486"/>
          </a:xfrm>
          <a:prstGeom prst="parallelogram">
            <a:avLst>
              <a:gd name="adj" fmla="val 97091"/>
            </a:avLst>
          </a:prstGeom>
          <a:blipFill>
            <a:blip r:embed="rId3">
              <a:duotone>
                <a:prstClr val="black"/>
                <a:schemeClr val="accent5">
                  <a:tint val="45000"/>
                  <a:satMod val="400000"/>
                </a:schemeClr>
              </a:duotone>
              <a:lum contrast="20000"/>
            </a:blip>
            <a:tile tx="0" ty="0" sx="100000" sy="100000" flip="none" algn="tl"/>
          </a:blipFill>
          <a:ln>
            <a:noFill/>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Paralelogramo"/>
          <p:cNvSpPr/>
          <p:nvPr/>
        </p:nvSpPr>
        <p:spPr>
          <a:xfrm>
            <a:off x="3571868" y="1714494"/>
            <a:ext cx="1000132" cy="571486"/>
          </a:xfrm>
          <a:prstGeom prst="parallelogram">
            <a:avLst>
              <a:gd name="adj" fmla="val 97091"/>
            </a:avLst>
          </a:prstGeom>
          <a:blipFill>
            <a:blip r:embed="rId3">
              <a:duotone>
                <a:prstClr val="black"/>
                <a:schemeClr val="accent5">
                  <a:tint val="45000"/>
                  <a:satMod val="400000"/>
                </a:schemeClr>
              </a:duotone>
              <a:lum contrast="20000"/>
            </a:blip>
            <a:tile tx="0" ty="0" sx="100000" sy="100000" flip="none" algn="tl"/>
          </a:blipFill>
          <a:ln>
            <a:noFill/>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Paralelogramo"/>
          <p:cNvSpPr/>
          <p:nvPr/>
        </p:nvSpPr>
        <p:spPr>
          <a:xfrm flipH="1">
            <a:off x="4572000" y="1714494"/>
            <a:ext cx="1000132" cy="571486"/>
          </a:xfrm>
          <a:prstGeom prst="parallelogram">
            <a:avLst>
              <a:gd name="adj" fmla="val 97091"/>
            </a:avLst>
          </a:prstGeom>
          <a:blipFill>
            <a:blip r:embed="rId3">
              <a:duotone>
                <a:prstClr val="black"/>
                <a:schemeClr val="accent5">
                  <a:tint val="45000"/>
                  <a:satMod val="400000"/>
                </a:schemeClr>
              </a:duotone>
              <a:lum contrast="20000"/>
            </a:blip>
            <a:tile tx="0" ty="0" sx="100000" sy="100000" flip="none" algn="tl"/>
          </a:blipFill>
          <a:ln>
            <a:noFill/>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Paralelogramo"/>
          <p:cNvSpPr/>
          <p:nvPr/>
        </p:nvSpPr>
        <p:spPr>
          <a:xfrm>
            <a:off x="3571868" y="2286016"/>
            <a:ext cx="1000132" cy="571486"/>
          </a:xfrm>
          <a:prstGeom prst="parallelogram">
            <a:avLst>
              <a:gd name="adj" fmla="val 97091"/>
            </a:avLst>
          </a:prstGeom>
          <a:blipFill>
            <a:blip r:embed="rId3">
              <a:duotone>
                <a:prstClr val="black"/>
                <a:schemeClr val="accent5">
                  <a:tint val="45000"/>
                  <a:satMod val="400000"/>
                </a:schemeClr>
              </a:duotone>
              <a:lum contrast="20000"/>
            </a:blip>
            <a:tile tx="0" ty="0" sx="100000" sy="100000" flip="none" algn="tl"/>
          </a:blipFill>
          <a:ln>
            <a:noFill/>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Paralelogramo"/>
          <p:cNvSpPr/>
          <p:nvPr/>
        </p:nvSpPr>
        <p:spPr>
          <a:xfrm flipH="1">
            <a:off x="4572000" y="2286016"/>
            <a:ext cx="1000132" cy="571486"/>
          </a:xfrm>
          <a:prstGeom prst="parallelogram">
            <a:avLst>
              <a:gd name="adj" fmla="val 97091"/>
            </a:avLst>
          </a:prstGeom>
          <a:blipFill>
            <a:blip r:embed="rId3">
              <a:duotone>
                <a:prstClr val="black"/>
                <a:schemeClr val="accent5">
                  <a:tint val="45000"/>
                  <a:satMod val="400000"/>
                </a:schemeClr>
              </a:duotone>
              <a:lum contrast="20000"/>
            </a:blip>
            <a:tile tx="0" ty="0" sx="100000" sy="100000" flip="none" algn="tl"/>
          </a:blipFill>
          <a:ln>
            <a:noFill/>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Paralelogramo"/>
          <p:cNvSpPr/>
          <p:nvPr/>
        </p:nvSpPr>
        <p:spPr>
          <a:xfrm>
            <a:off x="3571868" y="2857502"/>
            <a:ext cx="1000132" cy="571486"/>
          </a:xfrm>
          <a:prstGeom prst="parallelogram">
            <a:avLst>
              <a:gd name="adj" fmla="val 97091"/>
            </a:avLst>
          </a:prstGeom>
          <a:blipFill>
            <a:blip r:embed="rId3">
              <a:duotone>
                <a:prstClr val="black"/>
                <a:schemeClr val="accent5">
                  <a:tint val="45000"/>
                  <a:satMod val="400000"/>
                </a:schemeClr>
              </a:duotone>
              <a:lum contrast="20000"/>
            </a:blip>
            <a:tile tx="0" ty="0" sx="100000" sy="100000" flip="none" algn="tl"/>
          </a:blipFill>
          <a:ln>
            <a:noFill/>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Paralelogramo"/>
          <p:cNvSpPr/>
          <p:nvPr/>
        </p:nvSpPr>
        <p:spPr>
          <a:xfrm flipH="1">
            <a:off x="4572000" y="2857502"/>
            <a:ext cx="1000132" cy="571486"/>
          </a:xfrm>
          <a:prstGeom prst="parallelogram">
            <a:avLst>
              <a:gd name="adj" fmla="val 97091"/>
            </a:avLst>
          </a:prstGeom>
          <a:blipFill>
            <a:blip r:embed="rId3">
              <a:duotone>
                <a:prstClr val="black"/>
                <a:schemeClr val="accent5">
                  <a:tint val="45000"/>
                  <a:satMod val="400000"/>
                </a:schemeClr>
              </a:duotone>
              <a:lum contrast="20000"/>
            </a:blip>
            <a:tile tx="0" ty="0" sx="100000" sy="100000" flip="none" algn="tl"/>
          </a:blipFill>
          <a:ln>
            <a:noFill/>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Paralelogramo"/>
          <p:cNvSpPr/>
          <p:nvPr/>
        </p:nvSpPr>
        <p:spPr>
          <a:xfrm>
            <a:off x="3571868" y="3429024"/>
            <a:ext cx="1000132" cy="571486"/>
          </a:xfrm>
          <a:prstGeom prst="parallelogram">
            <a:avLst>
              <a:gd name="adj" fmla="val 97091"/>
            </a:avLst>
          </a:prstGeom>
          <a:blipFill>
            <a:blip r:embed="rId3">
              <a:duotone>
                <a:prstClr val="black"/>
                <a:schemeClr val="accent5">
                  <a:tint val="45000"/>
                  <a:satMod val="400000"/>
                </a:schemeClr>
              </a:duotone>
              <a:lum contrast="20000"/>
            </a:blip>
            <a:tile tx="0" ty="0" sx="100000" sy="100000" flip="none" algn="tl"/>
          </a:blipFill>
          <a:ln>
            <a:noFill/>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Paralelogramo"/>
          <p:cNvSpPr/>
          <p:nvPr/>
        </p:nvSpPr>
        <p:spPr>
          <a:xfrm flipH="1">
            <a:off x="4572000" y="3429024"/>
            <a:ext cx="1000132" cy="571486"/>
          </a:xfrm>
          <a:prstGeom prst="parallelogram">
            <a:avLst>
              <a:gd name="adj" fmla="val 97091"/>
            </a:avLst>
          </a:prstGeom>
          <a:blipFill>
            <a:blip r:embed="rId3">
              <a:duotone>
                <a:prstClr val="black"/>
                <a:schemeClr val="accent5">
                  <a:tint val="45000"/>
                  <a:satMod val="400000"/>
                </a:schemeClr>
              </a:duotone>
              <a:lum contrast="20000"/>
            </a:blip>
            <a:tile tx="0" ty="0" sx="100000" sy="100000" flip="none" algn="tl"/>
          </a:blipFill>
          <a:ln>
            <a:noFill/>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Paralelogramo"/>
          <p:cNvSpPr/>
          <p:nvPr/>
        </p:nvSpPr>
        <p:spPr>
          <a:xfrm>
            <a:off x="3571868" y="4000510"/>
            <a:ext cx="1000132" cy="571486"/>
          </a:xfrm>
          <a:prstGeom prst="parallelogram">
            <a:avLst>
              <a:gd name="adj" fmla="val 97091"/>
            </a:avLst>
          </a:prstGeom>
          <a:blipFill>
            <a:blip r:embed="rId3">
              <a:duotone>
                <a:prstClr val="black"/>
                <a:schemeClr val="accent5">
                  <a:tint val="45000"/>
                  <a:satMod val="400000"/>
                </a:schemeClr>
              </a:duotone>
              <a:lum contrast="20000"/>
            </a:blip>
            <a:tile tx="0" ty="0" sx="100000" sy="100000" flip="none" algn="tl"/>
          </a:blipFill>
          <a:ln>
            <a:noFill/>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Paralelogramo"/>
          <p:cNvSpPr/>
          <p:nvPr/>
        </p:nvSpPr>
        <p:spPr>
          <a:xfrm flipH="1">
            <a:off x="4572000" y="4000510"/>
            <a:ext cx="1000132" cy="571486"/>
          </a:xfrm>
          <a:prstGeom prst="parallelogram">
            <a:avLst>
              <a:gd name="adj" fmla="val 97091"/>
            </a:avLst>
          </a:prstGeom>
          <a:blipFill>
            <a:blip r:embed="rId3">
              <a:duotone>
                <a:prstClr val="black"/>
                <a:schemeClr val="accent5">
                  <a:tint val="45000"/>
                  <a:satMod val="400000"/>
                </a:schemeClr>
              </a:duotone>
              <a:lum contrast="20000"/>
            </a:blip>
            <a:tile tx="0" ty="0" sx="100000" sy="100000" flip="none" algn="tl"/>
          </a:blipFill>
          <a:ln>
            <a:noFill/>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Paralelogramo"/>
          <p:cNvSpPr/>
          <p:nvPr/>
        </p:nvSpPr>
        <p:spPr>
          <a:xfrm>
            <a:off x="3500430" y="4572014"/>
            <a:ext cx="1000132" cy="571486"/>
          </a:xfrm>
          <a:prstGeom prst="parallelogram">
            <a:avLst>
              <a:gd name="adj" fmla="val 97091"/>
            </a:avLst>
          </a:prstGeom>
          <a:blipFill>
            <a:blip r:embed="rId3">
              <a:duotone>
                <a:prstClr val="black"/>
                <a:schemeClr val="accent5">
                  <a:tint val="45000"/>
                  <a:satMod val="400000"/>
                </a:schemeClr>
              </a:duotone>
              <a:lum contrast="20000"/>
            </a:blip>
            <a:tile tx="0" ty="0" sx="100000" sy="100000" flip="none" algn="tl"/>
          </a:blipFill>
          <a:ln>
            <a:noFill/>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Paralelogramo"/>
          <p:cNvSpPr/>
          <p:nvPr/>
        </p:nvSpPr>
        <p:spPr>
          <a:xfrm flipH="1">
            <a:off x="4500562" y="4572014"/>
            <a:ext cx="1000132" cy="571486"/>
          </a:xfrm>
          <a:prstGeom prst="parallelogram">
            <a:avLst>
              <a:gd name="adj" fmla="val 97091"/>
            </a:avLst>
          </a:prstGeom>
          <a:blipFill>
            <a:blip r:embed="rId3">
              <a:duotone>
                <a:prstClr val="black"/>
                <a:schemeClr val="accent5">
                  <a:tint val="45000"/>
                  <a:satMod val="400000"/>
                </a:schemeClr>
              </a:duotone>
              <a:lum contrast="20000"/>
            </a:blip>
            <a:tile tx="0" ty="0" sx="100000" sy="100000" flip="none" algn="tl"/>
          </a:blipFill>
          <a:ln>
            <a:noFill/>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Paralelogramo"/>
          <p:cNvSpPr/>
          <p:nvPr/>
        </p:nvSpPr>
        <p:spPr>
          <a:xfrm>
            <a:off x="1071538" y="0"/>
            <a:ext cx="1000132" cy="571486"/>
          </a:xfrm>
          <a:prstGeom prst="parallelogram">
            <a:avLst>
              <a:gd name="adj" fmla="val 97091"/>
            </a:avLst>
          </a:prstGeom>
          <a:blipFill>
            <a:blip r:embed="rId3">
              <a:duotone>
                <a:prstClr val="black"/>
                <a:schemeClr val="accent5">
                  <a:tint val="45000"/>
                  <a:satMod val="400000"/>
                </a:schemeClr>
              </a:duotone>
              <a:lum contrast="20000"/>
            </a:blip>
            <a:tile tx="0" ty="0" sx="100000" sy="100000" flip="none" algn="tl"/>
          </a:blipFill>
          <a:ln>
            <a:noFill/>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Paralelogramo"/>
          <p:cNvSpPr/>
          <p:nvPr/>
        </p:nvSpPr>
        <p:spPr>
          <a:xfrm flipH="1">
            <a:off x="2071670" y="0"/>
            <a:ext cx="1000132" cy="571486"/>
          </a:xfrm>
          <a:prstGeom prst="parallelogram">
            <a:avLst>
              <a:gd name="adj" fmla="val 97091"/>
            </a:avLst>
          </a:prstGeom>
          <a:blipFill>
            <a:blip r:embed="rId3">
              <a:duotone>
                <a:prstClr val="black"/>
                <a:schemeClr val="accent5">
                  <a:tint val="45000"/>
                  <a:satMod val="400000"/>
                </a:schemeClr>
              </a:duotone>
              <a:lum contrast="20000"/>
            </a:blip>
            <a:tile tx="0" ty="0" sx="100000" sy="100000" flip="none" algn="tl"/>
          </a:blipFill>
          <a:ln>
            <a:noFill/>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Paralelogramo"/>
          <p:cNvSpPr/>
          <p:nvPr/>
        </p:nvSpPr>
        <p:spPr>
          <a:xfrm>
            <a:off x="1071538" y="571486"/>
            <a:ext cx="1000132" cy="571486"/>
          </a:xfrm>
          <a:prstGeom prst="parallelogram">
            <a:avLst>
              <a:gd name="adj" fmla="val 97091"/>
            </a:avLst>
          </a:prstGeom>
          <a:blipFill>
            <a:blip r:embed="rId3">
              <a:duotone>
                <a:prstClr val="black"/>
                <a:schemeClr val="accent5">
                  <a:tint val="45000"/>
                  <a:satMod val="400000"/>
                </a:schemeClr>
              </a:duotone>
              <a:lum contrast="20000"/>
            </a:blip>
            <a:tile tx="0" ty="0" sx="100000" sy="100000" flip="none" algn="tl"/>
          </a:blipFill>
          <a:ln>
            <a:noFill/>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Paralelogramo"/>
          <p:cNvSpPr/>
          <p:nvPr/>
        </p:nvSpPr>
        <p:spPr>
          <a:xfrm flipH="1">
            <a:off x="2071670" y="571486"/>
            <a:ext cx="1000132" cy="571486"/>
          </a:xfrm>
          <a:prstGeom prst="parallelogram">
            <a:avLst>
              <a:gd name="adj" fmla="val 97091"/>
            </a:avLst>
          </a:prstGeom>
          <a:blipFill>
            <a:blip r:embed="rId3">
              <a:duotone>
                <a:prstClr val="black"/>
                <a:schemeClr val="accent5">
                  <a:tint val="45000"/>
                  <a:satMod val="400000"/>
                </a:schemeClr>
              </a:duotone>
              <a:lum contrast="20000"/>
            </a:blip>
            <a:tile tx="0" ty="0" sx="100000" sy="100000" flip="none" algn="tl"/>
          </a:blipFill>
          <a:ln>
            <a:noFill/>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Paralelogramo"/>
          <p:cNvSpPr/>
          <p:nvPr/>
        </p:nvSpPr>
        <p:spPr>
          <a:xfrm>
            <a:off x="1071538" y="1143008"/>
            <a:ext cx="1000132" cy="571486"/>
          </a:xfrm>
          <a:prstGeom prst="parallelogram">
            <a:avLst>
              <a:gd name="adj" fmla="val 97091"/>
            </a:avLst>
          </a:prstGeom>
          <a:blipFill>
            <a:blip r:embed="rId3">
              <a:duotone>
                <a:prstClr val="black"/>
                <a:schemeClr val="accent5">
                  <a:tint val="45000"/>
                  <a:satMod val="400000"/>
                </a:schemeClr>
              </a:duotone>
              <a:lum contrast="20000"/>
            </a:blip>
            <a:tile tx="0" ty="0" sx="100000" sy="100000" flip="none" algn="tl"/>
          </a:blipFill>
          <a:ln>
            <a:noFill/>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Paralelogramo"/>
          <p:cNvSpPr/>
          <p:nvPr/>
        </p:nvSpPr>
        <p:spPr>
          <a:xfrm flipH="1">
            <a:off x="2071670" y="1143008"/>
            <a:ext cx="1000132" cy="571486"/>
          </a:xfrm>
          <a:prstGeom prst="parallelogram">
            <a:avLst>
              <a:gd name="adj" fmla="val 97091"/>
            </a:avLst>
          </a:prstGeom>
          <a:blipFill>
            <a:blip r:embed="rId3">
              <a:duotone>
                <a:prstClr val="black"/>
                <a:schemeClr val="accent5">
                  <a:tint val="45000"/>
                  <a:satMod val="400000"/>
                </a:schemeClr>
              </a:duotone>
              <a:lum contrast="20000"/>
            </a:blip>
            <a:tile tx="0" ty="0" sx="100000" sy="100000" flip="none" algn="tl"/>
          </a:blipFill>
          <a:ln>
            <a:noFill/>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Paralelogramo"/>
          <p:cNvSpPr/>
          <p:nvPr/>
        </p:nvSpPr>
        <p:spPr>
          <a:xfrm>
            <a:off x="1071538" y="1714494"/>
            <a:ext cx="1000132" cy="571486"/>
          </a:xfrm>
          <a:prstGeom prst="parallelogram">
            <a:avLst>
              <a:gd name="adj" fmla="val 97091"/>
            </a:avLst>
          </a:prstGeom>
          <a:blipFill>
            <a:blip r:embed="rId3">
              <a:duotone>
                <a:prstClr val="black"/>
                <a:schemeClr val="accent5">
                  <a:tint val="45000"/>
                  <a:satMod val="400000"/>
                </a:schemeClr>
              </a:duotone>
              <a:lum contrast="20000"/>
            </a:blip>
            <a:tile tx="0" ty="0" sx="100000" sy="100000" flip="none" algn="tl"/>
          </a:blipFill>
          <a:ln>
            <a:noFill/>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Paralelogramo"/>
          <p:cNvSpPr/>
          <p:nvPr/>
        </p:nvSpPr>
        <p:spPr>
          <a:xfrm flipH="1">
            <a:off x="2071670" y="1714494"/>
            <a:ext cx="1000132" cy="571486"/>
          </a:xfrm>
          <a:prstGeom prst="parallelogram">
            <a:avLst>
              <a:gd name="adj" fmla="val 97091"/>
            </a:avLst>
          </a:prstGeom>
          <a:blipFill>
            <a:blip r:embed="rId3">
              <a:duotone>
                <a:prstClr val="black"/>
                <a:schemeClr val="accent5">
                  <a:tint val="45000"/>
                  <a:satMod val="400000"/>
                </a:schemeClr>
              </a:duotone>
              <a:lum contrast="20000"/>
            </a:blip>
            <a:tile tx="0" ty="0" sx="100000" sy="100000" flip="none" algn="tl"/>
          </a:blipFill>
          <a:ln>
            <a:noFill/>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Paralelogramo"/>
          <p:cNvSpPr/>
          <p:nvPr/>
        </p:nvSpPr>
        <p:spPr>
          <a:xfrm>
            <a:off x="1071538" y="2286016"/>
            <a:ext cx="1000132" cy="571486"/>
          </a:xfrm>
          <a:prstGeom prst="parallelogram">
            <a:avLst>
              <a:gd name="adj" fmla="val 97091"/>
            </a:avLst>
          </a:prstGeom>
          <a:blipFill>
            <a:blip r:embed="rId3">
              <a:duotone>
                <a:prstClr val="black"/>
                <a:schemeClr val="accent5">
                  <a:tint val="45000"/>
                  <a:satMod val="400000"/>
                </a:schemeClr>
              </a:duotone>
              <a:lum contrast="20000"/>
            </a:blip>
            <a:tile tx="0" ty="0" sx="100000" sy="100000" flip="none" algn="tl"/>
          </a:blipFill>
          <a:ln>
            <a:noFill/>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Paralelogramo"/>
          <p:cNvSpPr/>
          <p:nvPr/>
        </p:nvSpPr>
        <p:spPr>
          <a:xfrm flipH="1">
            <a:off x="2071670" y="2286016"/>
            <a:ext cx="1000132" cy="571486"/>
          </a:xfrm>
          <a:prstGeom prst="parallelogram">
            <a:avLst>
              <a:gd name="adj" fmla="val 97091"/>
            </a:avLst>
          </a:prstGeom>
          <a:blipFill>
            <a:blip r:embed="rId3">
              <a:duotone>
                <a:prstClr val="black"/>
                <a:schemeClr val="accent5">
                  <a:tint val="45000"/>
                  <a:satMod val="400000"/>
                </a:schemeClr>
              </a:duotone>
              <a:lum contrast="20000"/>
            </a:blip>
            <a:tile tx="0" ty="0" sx="100000" sy="100000" flip="none" algn="tl"/>
          </a:blipFill>
          <a:ln>
            <a:noFill/>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Paralelogramo"/>
          <p:cNvSpPr/>
          <p:nvPr/>
        </p:nvSpPr>
        <p:spPr>
          <a:xfrm>
            <a:off x="1071538" y="2857502"/>
            <a:ext cx="1000132" cy="571486"/>
          </a:xfrm>
          <a:prstGeom prst="parallelogram">
            <a:avLst>
              <a:gd name="adj" fmla="val 97091"/>
            </a:avLst>
          </a:prstGeom>
          <a:blipFill>
            <a:blip r:embed="rId3">
              <a:duotone>
                <a:prstClr val="black"/>
                <a:schemeClr val="accent5">
                  <a:tint val="45000"/>
                  <a:satMod val="400000"/>
                </a:schemeClr>
              </a:duotone>
              <a:lum contrast="20000"/>
            </a:blip>
            <a:tile tx="0" ty="0" sx="100000" sy="100000" flip="none" algn="tl"/>
          </a:blipFill>
          <a:ln>
            <a:noFill/>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Paralelogramo"/>
          <p:cNvSpPr/>
          <p:nvPr/>
        </p:nvSpPr>
        <p:spPr>
          <a:xfrm flipH="1">
            <a:off x="2071670" y="2857502"/>
            <a:ext cx="1000132" cy="571486"/>
          </a:xfrm>
          <a:prstGeom prst="parallelogram">
            <a:avLst>
              <a:gd name="adj" fmla="val 97091"/>
            </a:avLst>
          </a:prstGeom>
          <a:blipFill>
            <a:blip r:embed="rId3">
              <a:duotone>
                <a:prstClr val="black"/>
                <a:schemeClr val="accent5">
                  <a:tint val="45000"/>
                  <a:satMod val="400000"/>
                </a:schemeClr>
              </a:duotone>
              <a:lum contrast="20000"/>
            </a:blip>
            <a:tile tx="0" ty="0" sx="100000" sy="100000" flip="none" algn="tl"/>
          </a:blipFill>
          <a:ln>
            <a:noFill/>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Paralelogramo"/>
          <p:cNvSpPr/>
          <p:nvPr/>
        </p:nvSpPr>
        <p:spPr>
          <a:xfrm>
            <a:off x="1071538" y="3429024"/>
            <a:ext cx="1000132" cy="571486"/>
          </a:xfrm>
          <a:prstGeom prst="parallelogram">
            <a:avLst>
              <a:gd name="adj" fmla="val 97091"/>
            </a:avLst>
          </a:prstGeom>
          <a:blipFill>
            <a:blip r:embed="rId3">
              <a:duotone>
                <a:prstClr val="black"/>
                <a:schemeClr val="accent5">
                  <a:tint val="45000"/>
                  <a:satMod val="400000"/>
                </a:schemeClr>
              </a:duotone>
              <a:lum contrast="20000"/>
            </a:blip>
            <a:tile tx="0" ty="0" sx="100000" sy="100000" flip="none" algn="tl"/>
          </a:blipFill>
          <a:ln>
            <a:noFill/>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Paralelogramo"/>
          <p:cNvSpPr/>
          <p:nvPr/>
        </p:nvSpPr>
        <p:spPr>
          <a:xfrm flipH="1">
            <a:off x="2071670" y="3429024"/>
            <a:ext cx="1000132" cy="571486"/>
          </a:xfrm>
          <a:prstGeom prst="parallelogram">
            <a:avLst>
              <a:gd name="adj" fmla="val 97091"/>
            </a:avLst>
          </a:prstGeom>
          <a:blipFill>
            <a:blip r:embed="rId3">
              <a:duotone>
                <a:prstClr val="black"/>
                <a:schemeClr val="accent5">
                  <a:tint val="45000"/>
                  <a:satMod val="400000"/>
                </a:schemeClr>
              </a:duotone>
              <a:lum contrast="20000"/>
            </a:blip>
            <a:tile tx="0" ty="0" sx="100000" sy="100000" flip="none" algn="tl"/>
          </a:blipFill>
          <a:ln>
            <a:noFill/>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Paralelogramo"/>
          <p:cNvSpPr/>
          <p:nvPr/>
        </p:nvSpPr>
        <p:spPr>
          <a:xfrm>
            <a:off x="1071538" y="4000510"/>
            <a:ext cx="1000132" cy="571486"/>
          </a:xfrm>
          <a:prstGeom prst="parallelogram">
            <a:avLst>
              <a:gd name="adj" fmla="val 97091"/>
            </a:avLst>
          </a:prstGeom>
          <a:blipFill>
            <a:blip r:embed="rId3">
              <a:duotone>
                <a:prstClr val="black"/>
                <a:schemeClr val="accent5">
                  <a:tint val="45000"/>
                  <a:satMod val="400000"/>
                </a:schemeClr>
              </a:duotone>
              <a:lum contrast="20000"/>
            </a:blip>
            <a:tile tx="0" ty="0" sx="100000" sy="100000" flip="none" algn="tl"/>
          </a:blipFill>
          <a:ln>
            <a:noFill/>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Paralelogramo"/>
          <p:cNvSpPr/>
          <p:nvPr/>
        </p:nvSpPr>
        <p:spPr>
          <a:xfrm flipH="1">
            <a:off x="2071670" y="4000510"/>
            <a:ext cx="1000132" cy="571486"/>
          </a:xfrm>
          <a:prstGeom prst="parallelogram">
            <a:avLst>
              <a:gd name="adj" fmla="val 97091"/>
            </a:avLst>
          </a:prstGeom>
          <a:blipFill>
            <a:blip r:embed="rId3">
              <a:duotone>
                <a:prstClr val="black"/>
                <a:schemeClr val="accent5">
                  <a:tint val="45000"/>
                  <a:satMod val="400000"/>
                </a:schemeClr>
              </a:duotone>
              <a:lum contrast="20000"/>
            </a:blip>
            <a:tile tx="0" ty="0" sx="100000" sy="100000" flip="none" algn="tl"/>
          </a:blipFill>
          <a:ln>
            <a:noFill/>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Paralelogramo"/>
          <p:cNvSpPr/>
          <p:nvPr/>
        </p:nvSpPr>
        <p:spPr>
          <a:xfrm>
            <a:off x="1000100" y="4572014"/>
            <a:ext cx="1000132" cy="571486"/>
          </a:xfrm>
          <a:prstGeom prst="parallelogram">
            <a:avLst>
              <a:gd name="adj" fmla="val 97091"/>
            </a:avLst>
          </a:prstGeom>
          <a:blipFill>
            <a:blip r:embed="rId3">
              <a:duotone>
                <a:prstClr val="black"/>
                <a:schemeClr val="accent5">
                  <a:tint val="45000"/>
                  <a:satMod val="400000"/>
                </a:schemeClr>
              </a:duotone>
              <a:lum contrast="20000"/>
            </a:blip>
            <a:tile tx="0" ty="0" sx="100000" sy="100000" flip="none" algn="tl"/>
          </a:blipFill>
          <a:ln>
            <a:noFill/>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Paralelogramo"/>
          <p:cNvSpPr/>
          <p:nvPr/>
        </p:nvSpPr>
        <p:spPr>
          <a:xfrm flipH="1">
            <a:off x="2000232" y="4572014"/>
            <a:ext cx="1000132" cy="571486"/>
          </a:xfrm>
          <a:prstGeom prst="parallelogram">
            <a:avLst>
              <a:gd name="adj" fmla="val 97091"/>
            </a:avLst>
          </a:prstGeom>
          <a:blipFill>
            <a:blip r:embed="rId3">
              <a:duotone>
                <a:prstClr val="black"/>
                <a:schemeClr val="accent5">
                  <a:tint val="45000"/>
                  <a:satMod val="400000"/>
                </a:schemeClr>
              </a:duotone>
              <a:lum contrast="20000"/>
            </a:blip>
            <a:tile tx="0" ty="0" sx="100000" sy="100000" flip="none" algn="tl"/>
          </a:blipFill>
          <a:ln>
            <a:noFill/>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Paralelogramo"/>
          <p:cNvSpPr/>
          <p:nvPr/>
        </p:nvSpPr>
        <p:spPr>
          <a:xfrm>
            <a:off x="6072198" y="0"/>
            <a:ext cx="1000132" cy="571486"/>
          </a:xfrm>
          <a:prstGeom prst="parallelogram">
            <a:avLst>
              <a:gd name="adj" fmla="val 97091"/>
            </a:avLst>
          </a:prstGeom>
          <a:blipFill>
            <a:blip r:embed="rId3">
              <a:duotone>
                <a:prstClr val="black"/>
                <a:schemeClr val="accent5">
                  <a:tint val="45000"/>
                  <a:satMod val="400000"/>
                </a:schemeClr>
              </a:duotone>
              <a:lum contrast="20000"/>
            </a:blip>
            <a:tile tx="0" ty="0" sx="100000" sy="100000" flip="none" algn="tl"/>
          </a:blipFill>
          <a:ln>
            <a:noFill/>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Paralelogramo"/>
          <p:cNvSpPr/>
          <p:nvPr/>
        </p:nvSpPr>
        <p:spPr>
          <a:xfrm flipH="1">
            <a:off x="7072330" y="0"/>
            <a:ext cx="1000132" cy="571486"/>
          </a:xfrm>
          <a:prstGeom prst="parallelogram">
            <a:avLst>
              <a:gd name="adj" fmla="val 97091"/>
            </a:avLst>
          </a:prstGeom>
          <a:blipFill>
            <a:blip r:embed="rId3">
              <a:duotone>
                <a:prstClr val="black"/>
                <a:schemeClr val="accent5">
                  <a:tint val="45000"/>
                  <a:satMod val="400000"/>
                </a:schemeClr>
              </a:duotone>
              <a:lum contrast="20000"/>
            </a:blip>
            <a:tile tx="0" ty="0" sx="100000" sy="100000" flip="none" algn="tl"/>
          </a:blipFill>
          <a:ln>
            <a:noFill/>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40 Paralelogramo"/>
          <p:cNvSpPr/>
          <p:nvPr/>
        </p:nvSpPr>
        <p:spPr>
          <a:xfrm>
            <a:off x="6072198" y="571486"/>
            <a:ext cx="1000132" cy="571486"/>
          </a:xfrm>
          <a:prstGeom prst="parallelogram">
            <a:avLst>
              <a:gd name="adj" fmla="val 97091"/>
            </a:avLst>
          </a:prstGeom>
          <a:blipFill>
            <a:blip r:embed="rId3">
              <a:duotone>
                <a:prstClr val="black"/>
                <a:schemeClr val="accent5">
                  <a:tint val="45000"/>
                  <a:satMod val="400000"/>
                </a:schemeClr>
              </a:duotone>
              <a:lum contrast="20000"/>
            </a:blip>
            <a:tile tx="0" ty="0" sx="100000" sy="100000" flip="none" algn="tl"/>
          </a:blipFill>
          <a:ln>
            <a:noFill/>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Paralelogramo"/>
          <p:cNvSpPr/>
          <p:nvPr/>
        </p:nvSpPr>
        <p:spPr>
          <a:xfrm flipH="1">
            <a:off x="7072330" y="571486"/>
            <a:ext cx="1000132" cy="571486"/>
          </a:xfrm>
          <a:prstGeom prst="parallelogram">
            <a:avLst>
              <a:gd name="adj" fmla="val 97091"/>
            </a:avLst>
          </a:prstGeom>
          <a:blipFill>
            <a:blip r:embed="rId3">
              <a:duotone>
                <a:prstClr val="black"/>
                <a:schemeClr val="accent5">
                  <a:tint val="45000"/>
                  <a:satMod val="400000"/>
                </a:schemeClr>
              </a:duotone>
              <a:lum contrast="20000"/>
            </a:blip>
            <a:tile tx="0" ty="0" sx="100000" sy="100000" flip="none" algn="tl"/>
          </a:blipFill>
          <a:ln>
            <a:noFill/>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Paralelogramo"/>
          <p:cNvSpPr/>
          <p:nvPr/>
        </p:nvSpPr>
        <p:spPr>
          <a:xfrm>
            <a:off x="6072198" y="1143008"/>
            <a:ext cx="1000132" cy="571486"/>
          </a:xfrm>
          <a:prstGeom prst="parallelogram">
            <a:avLst>
              <a:gd name="adj" fmla="val 97091"/>
            </a:avLst>
          </a:prstGeom>
          <a:blipFill>
            <a:blip r:embed="rId3">
              <a:duotone>
                <a:prstClr val="black"/>
                <a:schemeClr val="accent5">
                  <a:tint val="45000"/>
                  <a:satMod val="400000"/>
                </a:schemeClr>
              </a:duotone>
              <a:lum contrast="20000"/>
            </a:blip>
            <a:tile tx="0" ty="0" sx="100000" sy="100000" flip="none" algn="tl"/>
          </a:blipFill>
          <a:ln>
            <a:noFill/>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Paralelogramo"/>
          <p:cNvSpPr/>
          <p:nvPr/>
        </p:nvSpPr>
        <p:spPr>
          <a:xfrm flipH="1">
            <a:off x="7072330" y="1143008"/>
            <a:ext cx="1000132" cy="571486"/>
          </a:xfrm>
          <a:prstGeom prst="parallelogram">
            <a:avLst>
              <a:gd name="adj" fmla="val 97091"/>
            </a:avLst>
          </a:prstGeom>
          <a:blipFill>
            <a:blip r:embed="rId3">
              <a:duotone>
                <a:prstClr val="black"/>
                <a:schemeClr val="accent5">
                  <a:tint val="45000"/>
                  <a:satMod val="400000"/>
                </a:schemeClr>
              </a:duotone>
              <a:lum contrast="20000"/>
            </a:blip>
            <a:tile tx="0" ty="0" sx="100000" sy="100000" flip="none" algn="tl"/>
          </a:blipFill>
          <a:ln>
            <a:noFill/>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Paralelogramo"/>
          <p:cNvSpPr/>
          <p:nvPr/>
        </p:nvSpPr>
        <p:spPr>
          <a:xfrm>
            <a:off x="6072198" y="1714494"/>
            <a:ext cx="1000132" cy="571486"/>
          </a:xfrm>
          <a:prstGeom prst="parallelogram">
            <a:avLst>
              <a:gd name="adj" fmla="val 97091"/>
            </a:avLst>
          </a:prstGeom>
          <a:blipFill>
            <a:blip r:embed="rId3">
              <a:duotone>
                <a:prstClr val="black"/>
                <a:schemeClr val="accent5">
                  <a:tint val="45000"/>
                  <a:satMod val="400000"/>
                </a:schemeClr>
              </a:duotone>
              <a:lum contrast="20000"/>
            </a:blip>
            <a:tile tx="0" ty="0" sx="100000" sy="100000" flip="none" algn="tl"/>
          </a:blipFill>
          <a:ln>
            <a:noFill/>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Paralelogramo"/>
          <p:cNvSpPr/>
          <p:nvPr/>
        </p:nvSpPr>
        <p:spPr>
          <a:xfrm flipH="1">
            <a:off x="7072330" y="1714494"/>
            <a:ext cx="1000132" cy="571486"/>
          </a:xfrm>
          <a:prstGeom prst="parallelogram">
            <a:avLst>
              <a:gd name="adj" fmla="val 97091"/>
            </a:avLst>
          </a:prstGeom>
          <a:blipFill>
            <a:blip r:embed="rId3">
              <a:duotone>
                <a:prstClr val="black"/>
                <a:schemeClr val="accent5">
                  <a:tint val="45000"/>
                  <a:satMod val="400000"/>
                </a:schemeClr>
              </a:duotone>
              <a:lum contrast="20000"/>
            </a:blip>
            <a:tile tx="0" ty="0" sx="100000" sy="100000" flip="none" algn="tl"/>
          </a:blipFill>
          <a:ln>
            <a:noFill/>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46 Paralelogramo"/>
          <p:cNvSpPr/>
          <p:nvPr/>
        </p:nvSpPr>
        <p:spPr>
          <a:xfrm>
            <a:off x="6072198" y="2286016"/>
            <a:ext cx="1000132" cy="571486"/>
          </a:xfrm>
          <a:prstGeom prst="parallelogram">
            <a:avLst>
              <a:gd name="adj" fmla="val 97091"/>
            </a:avLst>
          </a:prstGeom>
          <a:blipFill>
            <a:blip r:embed="rId3">
              <a:duotone>
                <a:prstClr val="black"/>
                <a:schemeClr val="accent5">
                  <a:tint val="45000"/>
                  <a:satMod val="400000"/>
                </a:schemeClr>
              </a:duotone>
              <a:lum contrast="20000"/>
            </a:blip>
            <a:tile tx="0" ty="0" sx="100000" sy="100000" flip="none" algn="tl"/>
          </a:blipFill>
          <a:ln>
            <a:noFill/>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 name="47 Paralelogramo"/>
          <p:cNvSpPr/>
          <p:nvPr/>
        </p:nvSpPr>
        <p:spPr>
          <a:xfrm flipH="1">
            <a:off x="7072330" y="2286016"/>
            <a:ext cx="1000132" cy="571486"/>
          </a:xfrm>
          <a:prstGeom prst="parallelogram">
            <a:avLst>
              <a:gd name="adj" fmla="val 97091"/>
            </a:avLst>
          </a:prstGeom>
          <a:blipFill>
            <a:blip r:embed="rId3">
              <a:duotone>
                <a:prstClr val="black"/>
                <a:schemeClr val="accent5">
                  <a:tint val="45000"/>
                  <a:satMod val="400000"/>
                </a:schemeClr>
              </a:duotone>
              <a:lum contrast="20000"/>
            </a:blip>
            <a:tile tx="0" ty="0" sx="100000" sy="100000" flip="none" algn="tl"/>
          </a:blipFill>
          <a:ln>
            <a:noFill/>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48 Paralelogramo"/>
          <p:cNvSpPr/>
          <p:nvPr/>
        </p:nvSpPr>
        <p:spPr>
          <a:xfrm>
            <a:off x="6072198" y="2857502"/>
            <a:ext cx="1000132" cy="571486"/>
          </a:xfrm>
          <a:prstGeom prst="parallelogram">
            <a:avLst>
              <a:gd name="adj" fmla="val 97091"/>
            </a:avLst>
          </a:prstGeom>
          <a:blipFill>
            <a:blip r:embed="rId3">
              <a:duotone>
                <a:prstClr val="black"/>
                <a:schemeClr val="accent5">
                  <a:tint val="45000"/>
                  <a:satMod val="400000"/>
                </a:schemeClr>
              </a:duotone>
              <a:lum contrast="20000"/>
            </a:blip>
            <a:tile tx="0" ty="0" sx="100000" sy="100000" flip="none" algn="tl"/>
          </a:blipFill>
          <a:ln>
            <a:noFill/>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49 Paralelogramo"/>
          <p:cNvSpPr/>
          <p:nvPr/>
        </p:nvSpPr>
        <p:spPr>
          <a:xfrm flipH="1">
            <a:off x="7072330" y="2857502"/>
            <a:ext cx="1000132" cy="571486"/>
          </a:xfrm>
          <a:prstGeom prst="parallelogram">
            <a:avLst>
              <a:gd name="adj" fmla="val 97091"/>
            </a:avLst>
          </a:prstGeom>
          <a:blipFill>
            <a:blip r:embed="rId3">
              <a:duotone>
                <a:prstClr val="black"/>
                <a:schemeClr val="accent5">
                  <a:tint val="45000"/>
                  <a:satMod val="400000"/>
                </a:schemeClr>
              </a:duotone>
              <a:lum contrast="20000"/>
            </a:blip>
            <a:tile tx="0" ty="0" sx="100000" sy="100000" flip="none" algn="tl"/>
          </a:blipFill>
          <a:ln>
            <a:noFill/>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 name="50 Paralelogramo"/>
          <p:cNvSpPr/>
          <p:nvPr/>
        </p:nvSpPr>
        <p:spPr>
          <a:xfrm>
            <a:off x="6072198" y="3429024"/>
            <a:ext cx="1000132" cy="571486"/>
          </a:xfrm>
          <a:prstGeom prst="parallelogram">
            <a:avLst>
              <a:gd name="adj" fmla="val 97091"/>
            </a:avLst>
          </a:prstGeom>
          <a:blipFill>
            <a:blip r:embed="rId3">
              <a:duotone>
                <a:prstClr val="black"/>
                <a:schemeClr val="accent5">
                  <a:tint val="45000"/>
                  <a:satMod val="400000"/>
                </a:schemeClr>
              </a:duotone>
              <a:lum contrast="20000"/>
            </a:blip>
            <a:tile tx="0" ty="0" sx="100000" sy="100000" flip="none" algn="tl"/>
          </a:blipFill>
          <a:ln>
            <a:noFill/>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 name="51 Paralelogramo"/>
          <p:cNvSpPr/>
          <p:nvPr/>
        </p:nvSpPr>
        <p:spPr>
          <a:xfrm flipH="1">
            <a:off x="7072330" y="3429024"/>
            <a:ext cx="1000132" cy="571486"/>
          </a:xfrm>
          <a:prstGeom prst="parallelogram">
            <a:avLst>
              <a:gd name="adj" fmla="val 97091"/>
            </a:avLst>
          </a:prstGeom>
          <a:blipFill>
            <a:blip r:embed="rId3">
              <a:duotone>
                <a:prstClr val="black"/>
                <a:schemeClr val="accent5">
                  <a:tint val="45000"/>
                  <a:satMod val="400000"/>
                </a:schemeClr>
              </a:duotone>
              <a:lum contrast="20000"/>
            </a:blip>
            <a:tile tx="0" ty="0" sx="100000" sy="100000" flip="none" algn="tl"/>
          </a:blipFill>
          <a:ln>
            <a:noFill/>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52 Paralelogramo"/>
          <p:cNvSpPr/>
          <p:nvPr/>
        </p:nvSpPr>
        <p:spPr>
          <a:xfrm>
            <a:off x="6072198" y="4000510"/>
            <a:ext cx="1000132" cy="571486"/>
          </a:xfrm>
          <a:prstGeom prst="parallelogram">
            <a:avLst>
              <a:gd name="adj" fmla="val 97091"/>
            </a:avLst>
          </a:prstGeom>
          <a:blipFill>
            <a:blip r:embed="rId3">
              <a:duotone>
                <a:prstClr val="black"/>
                <a:schemeClr val="accent5">
                  <a:tint val="45000"/>
                  <a:satMod val="400000"/>
                </a:schemeClr>
              </a:duotone>
              <a:lum contrast="20000"/>
            </a:blip>
            <a:tile tx="0" ty="0" sx="100000" sy="100000" flip="none" algn="tl"/>
          </a:blipFill>
          <a:ln>
            <a:noFill/>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53 Paralelogramo"/>
          <p:cNvSpPr/>
          <p:nvPr/>
        </p:nvSpPr>
        <p:spPr>
          <a:xfrm flipH="1">
            <a:off x="7072330" y="4000510"/>
            <a:ext cx="1000132" cy="571486"/>
          </a:xfrm>
          <a:prstGeom prst="parallelogram">
            <a:avLst>
              <a:gd name="adj" fmla="val 97091"/>
            </a:avLst>
          </a:prstGeom>
          <a:blipFill>
            <a:blip r:embed="rId3">
              <a:duotone>
                <a:prstClr val="black"/>
                <a:schemeClr val="accent5">
                  <a:tint val="45000"/>
                  <a:satMod val="400000"/>
                </a:schemeClr>
              </a:duotone>
              <a:lum contrast="20000"/>
            </a:blip>
            <a:tile tx="0" ty="0" sx="100000" sy="100000" flip="none" algn="tl"/>
          </a:blipFill>
          <a:ln>
            <a:noFill/>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 name="54 Paralelogramo"/>
          <p:cNvSpPr/>
          <p:nvPr/>
        </p:nvSpPr>
        <p:spPr>
          <a:xfrm>
            <a:off x="6000760" y="4572014"/>
            <a:ext cx="1000132" cy="571486"/>
          </a:xfrm>
          <a:prstGeom prst="parallelogram">
            <a:avLst>
              <a:gd name="adj" fmla="val 97091"/>
            </a:avLst>
          </a:prstGeom>
          <a:blipFill>
            <a:blip r:embed="rId3">
              <a:duotone>
                <a:prstClr val="black"/>
                <a:schemeClr val="accent5">
                  <a:tint val="45000"/>
                  <a:satMod val="400000"/>
                </a:schemeClr>
              </a:duotone>
              <a:lum contrast="20000"/>
            </a:blip>
            <a:tile tx="0" ty="0" sx="100000" sy="100000" flip="none" algn="tl"/>
          </a:blipFill>
          <a:ln>
            <a:noFill/>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 name="55 Paralelogramo"/>
          <p:cNvSpPr/>
          <p:nvPr/>
        </p:nvSpPr>
        <p:spPr>
          <a:xfrm flipH="1">
            <a:off x="7000892" y="4572014"/>
            <a:ext cx="1000132" cy="571486"/>
          </a:xfrm>
          <a:prstGeom prst="parallelogram">
            <a:avLst>
              <a:gd name="adj" fmla="val 97091"/>
            </a:avLst>
          </a:prstGeom>
          <a:blipFill>
            <a:blip r:embed="rId3">
              <a:duotone>
                <a:prstClr val="black"/>
                <a:schemeClr val="accent5">
                  <a:tint val="45000"/>
                  <a:satMod val="400000"/>
                </a:schemeClr>
              </a:duotone>
              <a:lum contrast="20000"/>
            </a:blip>
            <a:tile tx="0" ty="0" sx="100000" sy="100000" flip="none" algn="tl"/>
          </a:blipFill>
          <a:ln>
            <a:noFill/>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7" name="56 Rectángulo"/>
          <p:cNvSpPr/>
          <p:nvPr/>
        </p:nvSpPr>
        <p:spPr>
          <a:xfrm>
            <a:off x="-500098" y="-357208"/>
            <a:ext cx="10001320" cy="6072230"/>
          </a:xfrm>
          <a:prstGeom prst="rect">
            <a:avLst/>
          </a:prstGeom>
          <a:gradFill flip="none" rotWithShape="1">
            <a:gsLst>
              <a:gs pos="0">
                <a:srgbClr val="3399FF"/>
              </a:gs>
              <a:gs pos="16000">
                <a:srgbClr val="00CCCC"/>
              </a:gs>
              <a:gs pos="47000">
                <a:srgbClr val="9999FF"/>
              </a:gs>
              <a:gs pos="60001">
                <a:srgbClr val="2E6792"/>
              </a:gs>
              <a:gs pos="71001">
                <a:srgbClr val="3333CC"/>
              </a:gs>
              <a:gs pos="81000">
                <a:srgbClr val="1170FF"/>
              </a:gs>
              <a:gs pos="100000">
                <a:srgbClr val="006699"/>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advTm="17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57"/>
                                        </p:tgtEl>
                                        <p:attrNameLst>
                                          <p:attrName>style.opacity</p:attrName>
                                        </p:attrNameLst>
                                      </p:cBhvr>
                                      <p:to>
                                        <p:strVal val="0"/>
                                      </p:to>
                                    </p:set>
                                    <p:animEffect filter="image" prLst="opacity: 0">
                                      <p:cBhvr rctx="IE">
                                        <p:cTn id="7" dur="indefinite"/>
                                        <p:tgtEl>
                                          <p:spTgt spid="57"/>
                                        </p:tgtEl>
                                      </p:cBhvr>
                                    </p:animEffect>
                                  </p:childTnLst>
                                </p:cTn>
                              </p:par>
                              <p:par>
                                <p:cTn id="8" presetID="2" presetClass="entr" presetSubtype="12" fill="hold" grpId="0" nodeType="withEffect">
                                  <p:stCondLst>
                                    <p:cond delay="0"/>
                                  </p:stCondLst>
                                  <p:iterate type="lt">
                                    <p:tmPct val="0"/>
                                  </p:iterate>
                                  <p:childTnLst>
                                    <p:set>
                                      <p:cBhvr>
                                        <p:cTn id="9" dur="1" fill="hold">
                                          <p:stCondLst>
                                            <p:cond delay="0"/>
                                          </p:stCondLst>
                                        </p:cTn>
                                        <p:tgtEl>
                                          <p:spTgt spid="3"/>
                                        </p:tgtEl>
                                        <p:attrNameLst>
                                          <p:attrName>style.visibility</p:attrName>
                                        </p:attrNameLst>
                                      </p:cBhvr>
                                      <p:to>
                                        <p:strVal val="visible"/>
                                      </p:to>
                                    </p:set>
                                    <p:anim calcmode="lin" valueType="num">
                                      <p:cBhvr additive="base">
                                        <p:cTn id="10" dur="3000" fill="hold"/>
                                        <p:tgtEl>
                                          <p:spTgt spid="3"/>
                                        </p:tgtEl>
                                        <p:attrNameLst>
                                          <p:attrName>ppt_x</p:attrName>
                                        </p:attrNameLst>
                                      </p:cBhvr>
                                      <p:tavLst>
                                        <p:tav tm="0">
                                          <p:val>
                                            <p:strVal val="0-#ppt_w/2"/>
                                          </p:val>
                                        </p:tav>
                                        <p:tav tm="100000">
                                          <p:val>
                                            <p:strVal val="#ppt_x"/>
                                          </p:val>
                                        </p:tav>
                                      </p:tavLst>
                                    </p:anim>
                                    <p:anim calcmode="lin" valueType="num">
                                      <p:cBhvr additive="base">
                                        <p:cTn id="11" dur="3000" fill="hold"/>
                                        <p:tgtEl>
                                          <p:spTgt spid="3"/>
                                        </p:tgtEl>
                                        <p:attrNameLst>
                                          <p:attrName>ppt_y</p:attrName>
                                        </p:attrNameLst>
                                      </p:cBhvr>
                                      <p:tavLst>
                                        <p:tav tm="0">
                                          <p:val>
                                            <p:strVal val="1+#ppt_h/2"/>
                                          </p:val>
                                        </p:tav>
                                        <p:tav tm="100000">
                                          <p:val>
                                            <p:strVal val="#ppt_y"/>
                                          </p:val>
                                        </p:tav>
                                      </p:tavLst>
                                    </p:anim>
                                  </p:childTnLst>
                                </p:cTn>
                              </p:par>
                              <p:par>
                                <p:cTn id="12" presetID="2" presetClass="entr" presetSubtype="12" fill="hold" grpId="0" nodeType="withEffect">
                                  <p:stCondLst>
                                    <p:cond delay="0"/>
                                  </p:stCondLst>
                                  <p:iterate type="lt">
                                    <p:tmPct val="0"/>
                                  </p:iterate>
                                  <p:childTnLst>
                                    <p:set>
                                      <p:cBhvr>
                                        <p:cTn id="13" dur="1" fill="hold">
                                          <p:stCondLst>
                                            <p:cond delay="0"/>
                                          </p:stCondLst>
                                        </p:cTn>
                                        <p:tgtEl>
                                          <p:spTgt spid="5"/>
                                        </p:tgtEl>
                                        <p:attrNameLst>
                                          <p:attrName>style.visibility</p:attrName>
                                        </p:attrNameLst>
                                      </p:cBhvr>
                                      <p:to>
                                        <p:strVal val="visible"/>
                                      </p:to>
                                    </p:set>
                                    <p:anim calcmode="lin" valueType="num">
                                      <p:cBhvr additive="base">
                                        <p:cTn id="14" dur="3000" fill="hold"/>
                                        <p:tgtEl>
                                          <p:spTgt spid="5"/>
                                        </p:tgtEl>
                                        <p:attrNameLst>
                                          <p:attrName>ppt_x</p:attrName>
                                        </p:attrNameLst>
                                      </p:cBhvr>
                                      <p:tavLst>
                                        <p:tav tm="0">
                                          <p:val>
                                            <p:strVal val="0-#ppt_w/2"/>
                                          </p:val>
                                        </p:tav>
                                        <p:tav tm="100000">
                                          <p:val>
                                            <p:strVal val="#ppt_x"/>
                                          </p:val>
                                        </p:tav>
                                      </p:tavLst>
                                    </p:anim>
                                    <p:anim calcmode="lin" valueType="num">
                                      <p:cBhvr additive="base">
                                        <p:cTn id="15" dur="3000" fill="hold"/>
                                        <p:tgtEl>
                                          <p:spTgt spid="5"/>
                                        </p:tgtEl>
                                        <p:attrNameLst>
                                          <p:attrName>ppt_y</p:attrName>
                                        </p:attrNameLst>
                                      </p:cBhvr>
                                      <p:tavLst>
                                        <p:tav tm="0">
                                          <p:val>
                                            <p:strVal val="1+#ppt_h/2"/>
                                          </p:val>
                                        </p:tav>
                                        <p:tav tm="100000">
                                          <p:val>
                                            <p:strVal val="#ppt_y"/>
                                          </p:val>
                                        </p:tav>
                                      </p:tavLst>
                                    </p:anim>
                                  </p:childTnLst>
                                </p:cTn>
                              </p:par>
                              <p:par>
                                <p:cTn id="16" presetID="2" presetClass="entr" presetSubtype="12" fill="hold" grpId="0" nodeType="withEffect">
                                  <p:stCondLst>
                                    <p:cond delay="0"/>
                                  </p:stCondLst>
                                  <p:iterate type="lt">
                                    <p:tmPct val="0"/>
                                  </p:iterate>
                                  <p:childTnLst>
                                    <p:set>
                                      <p:cBhvr>
                                        <p:cTn id="17" dur="1" fill="hold">
                                          <p:stCondLst>
                                            <p:cond delay="0"/>
                                          </p:stCondLst>
                                        </p:cTn>
                                        <p:tgtEl>
                                          <p:spTgt spid="7"/>
                                        </p:tgtEl>
                                        <p:attrNameLst>
                                          <p:attrName>style.visibility</p:attrName>
                                        </p:attrNameLst>
                                      </p:cBhvr>
                                      <p:to>
                                        <p:strVal val="visible"/>
                                      </p:to>
                                    </p:set>
                                    <p:anim calcmode="lin" valueType="num">
                                      <p:cBhvr additive="base">
                                        <p:cTn id="18" dur="3000" fill="hold"/>
                                        <p:tgtEl>
                                          <p:spTgt spid="7"/>
                                        </p:tgtEl>
                                        <p:attrNameLst>
                                          <p:attrName>ppt_x</p:attrName>
                                        </p:attrNameLst>
                                      </p:cBhvr>
                                      <p:tavLst>
                                        <p:tav tm="0">
                                          <p:val>
                                            <p:strVal val="0-#ppt_w/2"/>
                                          </p:val>
                                        </p:tav>
                                        <p:tav tm="100000">
                                          <p:val>
                                            <p:strVal val="#ppt_x"/>
                                          </p:val>
                                        </p:tav>
                                      </p:tavLst>
                                    </p:anim>
                                    <p:anim calcmode="lin" valueType="num">
                                      <p:cBhvr additive="base">
                                        <p:cTn id="19" dur="3000" fill="hold"/>
                                        <p:tgtEl>
                                          <p:spTgt spid="7"/>
                                        </p:tgtEl>
                                        <p:attrNameLst>
                                          <p:attrName>ppt_y</p:attrName>
                                        </p:attrNameLst>
                                      </p:cBhvr>
                                      <p:tavLst>
                                        <p:tav tm="0">
                                          <p:val>
                                            <p:strVal val="1+#ppt_h/2"/>
                                          </p:val>
                                        </p:tav>
                                        <p:tav tm="100000">
                                          <p:val>
                                            <p:strVal val="#ppt_y"/>
                                          </p:val>
                                        </p:tav>
                                      </p:tavLst>
                                    </p:anim>
                                  </p:childTnLst>
                                </p:cTn>
                              </p:par>
                              <p:par>
                                <p:cTn id="20" presetID="2" presetClass="entr" presetSubtype="12" fill="hold" grpId="0" nodeType="withEffect">
                                  <p:stCondLst>
                                    <p:cond delay="0"/>
                                  </p:stCondLst>
                                  <p:iterate type="lt">
                                    <p:tmPct val="0"/>
                                  </p:iterate>
                                  <p:childTnLst>
                                    <p:set>
                                      <p:cBhvr>
                                        <p:cTn id="21" dur="1" fill="hold">
                                          <p:stCondLst>
                                            <p:cond delay="0"/>
                                          </p:stCondLst>
                                        </p:cTn>
                                        <p:tgtEl>
                                          <p:spTgt spid="9"/>
                                        </p:tgtEl>
                                        <p:attrNameLst>
                                          <p:attrName>style.visibility</p:attrName>
                                        </p:attrNameLst>
                                      </p:cBhvr>
                                      <p:to>
                                        <p:strVal val="visible"/>
                                      </p:to>
                                    </p:set>
                                    <p:anim calcmode="lin" valueType="num">
                                      <p:cBhvr additive="base">
                                        <p:cTn id="22" dur="3000" fill="hold"/>
                                        <p:tgtEl>
                                          <p:spTgt spid="9"/>
                                        </p:tgtEl>
                                        <p:attrNameLst>
                                          <p:attrName>ppt_x</p:attrName>
                                        </p:attrNameLst>
                                      </p:cBhvr>
                                      <p:tavLst>
                                        <p:tav tm="0">
                                          <p:val>
                                            <p:strVal val="0-#ppt_w/2"/>
                                          </p:val>
                                        </p:tav>
                                        <p:tav tm="100000">
                                          <p:val>
                                            <p:strVal val="#ppt_x"/>
                                          </p:val>
                                        </p:tav>
                                      </p:tavLst>
                                    </p:anim>
                                    <p:anim calcmode="lin" valueType="num">
                                      <p:cBhvr additive="base">
                                        <p:cTn id="23" dur="3000" fill="hold"/>
                                        <p:tgtEl>
                                          <p:spTgt spid="9"/>
                                        </p:tgtEl>
                                        <p:attrNameLst>
                                          <p:attrName>ppt_y</p:attrName>
                                        </p:attrNameLst>
                                      </p:cBhvr>
                                      <p:tavLst>
                                        <p:tav tm="0">
                                          <p:val>
                                            <p:strVal val="1+#ppt_h/2"/>
                                          </p:val>
                                        </p:tav>
                                        <p:tav tm="100000">
                                          <p:val>
                                            <p:strVal val="#ppt_y"/>
                                          </p:val>
                                        </p:tav>
                                      </p:tavLst>
                                    </p:anim>
                                  </p:childTnLst>
                                </p:cTn>
                              </p:par>
                              <p:par>
                                <p:cTn id="24" presetID="2" presetClass="entr" presetSubtype="12" fill="hold" grpId="0" nodeType="withEffect">
                                  <p:stCondLst>
                                    <p:cond delay="0"/>
                                  </p:stCondLst>
                                  <p:iterate type="lt">
                                    <p:tmPct val="0"/>
                                  </p:iterate>
                                  <p:childTnLst>
                                    <p:set>
                                      <p:cBhvr>
                                        <p:cTn id="25" dur="1" fill="hold">
                                          <p:stCondLst>
                                            <p:cond delay="0"/>
                                          </p:stCondLst>
                                        </p:cTn>
                                        <p:tgtEl>
                                          <p:spTgt spid="11"/>
                                        </p:tgtEl>
                                        <p:attrNameLst>
                                          <p:attrName>style.visibility</p:attrName>
                                        </p:attrNameLst>
                                      </p:cBhvr>
                                      <p:to>
                                        <p:strVal val="visible"/>
                                      </p:to>
                                    </p:set>
                                    <p:anim calcmode="lin" valueType="num">
                                      <p:cBhvr additive="base">
                                        <p:cTn id="26" dur="3000" fill="hold"/>
                                        <p:tgtEl>
                                          <p:spTgt spid="11"/>
                                        </p:tgtEl>
                                        <p:attrNameLst>
                                          <p:attrName>ppt_x</p:attrName>
                                        </p:attrNameLst>
                                      </p:cBhvr>
                                      <p:tavLst>
                                        <p:tav tm="0">
                                          <p:val>
                                            <p:strVal val="0-#ppt_w/2"/>
                                          </p:val>
                                        </p:tav>
                                        <p:tav tm="100000">
                                          <p:val>
                                            <p:strVal val="#ppt_x"/>
                                          </p:val>
                                        </p:tav>
                                      </p:tavLst>
                                    </p:anim>
                                    <p:anim calcmode="lin" valueType="num">
                                      <p:cBhvr additive="base">
                                        <p:cTn id="27" dur="3000" fill="hold"/>
                                        <p:tgtEl>
                                          <p:spTgt spid="11"/>
                                        </p:tgtEl>
                                        <p:attrNameLst>
                                          <p:attrName>ppt_y</p:attrName>
                                        </p:attrNameLst>
                                      </p:cBhvr>
                                      <p:tavLst>
                                        <p:tav tm="0">
                                          <p:val>
                                            <p:strVal val="1+#ppt_h/2"/>
                                          </p:val>
                                        </p:tav>
                                        <p:tav tm="100000">
                                          <p:val>
                                            <p:strVal val="#ppt_y"/>
                                          </p:val>
                                        </p:tav>
                                      </p:tavLst>
                                    </p:anim>
                                  </p:childTnLst>
                                </p:cTn>
                              </p:par>
                              <p:par>
                                <p:cTn id="28" presetID="2" presetClass="entr" presetSubtype="12" fill="hold" grpId="0" nodeType="withEffect">
                                  <p:stCondLst>
                                    <p:cond delay="0"/>
                                  </p:stCondLst>
                                  <p:iterate type="lt">
                                    <p:tmPct val="0"/>
                                  </p:iterate>
                                  <p:childTnLst>
                                    <p:set>
                                      <p:cBhvr>
                                        <p:cTn id="29" dur="1" fill="hold">
                                          <p:stCondLst>
                                            <p:cond delay="0"/>
                                          </p:stCondLst>
                                        </p:cTn>
                                        <p:tgtEl>
                                          <p:spTgt spid="13"/>
                                        </p:tgtEl>
                                        <p:attrNameLst>
                                          <p:attrName>style.visibility</p:attrName>
                                        </p:attrNameLst>
                                      </p:cBhvr>
                                      <p:to>
                                        <p:strVal val="visible"/>
                                      </p:to>
                                    </p:set>
                                    <p:anim calcmode="lin" valueType="num">
                                      <p:cBhvr additive="base">
                                        <p:cTn id="30" dur="3000" fill="hold"/>
                                        <p:tgtEl>
                                          <p:spTgt spid="13"/>
                                        </p:tgtEl>
                                        <p:attrNameLst>
                                          <p:attrName>ppt_x</p:attrName>
                                        </p:attrNameLst>
                                      </p:cBhvr>
                                      <p:tavLst>
                                        <p:tav tm="0">
                                          <p:val>
                                            <p:strVal val="0-#ppt_w/2"/>
                                          </p:val>
                                        </p:tav>
                                        <p:tav tm="100000">
                                          <p:val>
                                            <p:strVal val="#ppt_x"/>
                                          </p:val>
                                        </p:tav>
                                      </p:tavLst>
                                    </p:anim>
                                    <p:anim calcmode="lin" valueType="num">
                                      <p:cBhvr additive="base">
                                        <p:cTn id="31" dur="3000" fill="hold"/>
                                        <p:tgtEl>
                                          <p:spTgt spid="13"/>
                                        </p:tgtEl>
                                        <p:attrNameLst>
                                          <p:attrName>ppt_y</p:attrName>
                                        </p:attrNameLst>
                                      </p:cBhvr>
                                      <p:tavLst>
                                        <p:tav tm="0">
                                          <p:val>
                                            <p:strVal val="1+#ppt_h/2"/>
                                          </p:val>
                                        </p:tav>
                                        <p:tav tm="100000">
                                          <p:val>
                                            <p:strVal val="#ppt_y"/>
                                          </p:val>
                                        </p:tav>
                                      </p:tavLst>
                                    </p:anim>
                                  </p:childTnLst>
                                </p:cTn>
                              </p:par>
                              <p:par>
                                <p:cTn id="32" presetID="2" presetClass="entr" presetSubtype="12" fill="hold" grpId="0" nodeType="withEffect">
                                  <p:stCondLst>
                                    <p:cond delay="0"/>
                                  </p:stCondLst>
                                  <p:iterate type="lt">
                                    <p:tmPct val="0"/>
                                  </p:iterate>
                                  <p:childTnLst>
                                    <p:set>
                                      <p:cBhvr>
                                        <p:cTn id="33" dur="1" fill="hold">
                                          <p:stCondLst>
                                            <p:cond delay="0"/>
                                          </p:stCondLst>
                                        </p:cTn>
                                        <p:tgtEl>
                                          <p:spTgt spid="15"/>
                                        </p:tgtEl>
                                        <p:attrNameLst>
                                          <p:attrName>style.visibility</p:attrName>
                                        </p:attrNameLst>
                                      </p:cBhvr>
                                      <p:to>
                                        <p:strVal val="visible"/>
                                      </p:to>
                                    </p:set>
                                    <p:anim calcmode="lin" valueType="num">
                                      <p:cBhvr additive="base">
                                        <p:cTn id="34" dur="3000" fill="hold"/>
                                        <p:tgtEl>
                                          <p:spTgt spid="15"/>
                                        </p:tgtEl>
                                        <p:attrNameLst>
                                          <p:attrName>ppt_x</p:attrName>
                                        </p:attrNameLst>
                                      </p:cBhvr>
                                      <p:tavLst>
                                        <p:tav tm="0">
                                          <p:val>
                                            <p:strVal val="0-#ppt_w/2"/>
                                          </p:val>
                                        </p:tav>
                                        <p:tav tm="100000">
                                          <p:val>
                                            <p:strVal val="#ppt_x"/>
                                          </p:val>
                                        </p:tav>
                                      </p:tavLst>
                                    </p:anim>
                                    <p:anim calcmode="lin" valueType="num">
                                      <p:cBhvr additive="base">
                                        <p:cTn id="35" dur="3000" fill="hold"/>
                                        <p:tgtEl>
                                          <p:spTgt spid="15"/>
                                        </p:tgtEl>
                                        <p:attrNameLst>
                                          <p:attrName>ppt_y</p:attrName>
                                        </p:attrNameLst>
                                      </p:cBhvr>
                                      <p:tavLst>
                                        <p:tav tm="0">
                                          <p:val>
                                            <p:strVal val="1+#ppt_h/2"/>
                                          </p:val>
                                        </p:tav>
                                        <p:tav tm="100000">
                                          <p:val>
                                            <p:strVal val="#ppt_y"/>
                                          </p:val>
                                        </p:tav>
                                      </p:tavLst>
                                    </p:anim>
                                  </p:childTnLst>
                                </p:cTn>
                              </p:par>
                              <p:par>
                                <p:cTn id="36" presetID="2" presetClass="entr" presetSubtype="12" fill="hold" grpId="0" nodeType="withEffect">
                                  <p:stCondLst>
                                    <p:cond delay="0"/>
                                  </p:stCondLst>
                                  <p:iterate type="lt">
                                    <p:tmPct val="0"/>
                                  </p:iterate>
                                  <p:childTnLst>
                                    <p:set>
                                      <p:cBhvr>
                                        <p:cTn id="37" dur="1" fill="hold">
                                          <p:stCondLst>
                                            <p:cond delay="0"/>
                                          </p:stCondLst>
                                        </p:cTn>
                                        <p:tgtEl>
                                          <p:spTgt spid="17"/>
                                        </p:tgtEl>
                                        <p:attrNameLst>
                                          <p:attrName>style.visibility</p:attrName>
                                        </p:attrNameLst>
                                      </p:cBhvr>
                                      <p:to>
                                        <p:strVal val="visible"/>
                                      </p:to>
                                    </p:set>
                                    <p:anim calcmode="lin" valueType="num">
                                      <p:cBhvr additive="base">
                                        <p:cTn id="38" dur="3000" fill="hold"/>
                                        <p:tgtEl>
                                          <p:spTgt spid="17"/>
                                        </p:tgtEl>
                                        <p:attrNameLst>
                                          <p:attrName>ppt_x</p:attrName>
                                        </p:attrNameLst>
                                      </p:cBhvr>
                                      <p:tavLst>
                                        <p:tav tm="0">
                                          <p:val>
                                            <p:strVal val="0-#ppt_w/2"/>
                                          </p:val>
                                        </p:tav>
                                        <p:tav tm="100000">
                                          <p:val>
                                            <p:strVal val="#ppt_x"/>
                                          </p:val>
                                        </p:tav>
                                      </p:tavLst>
                                    </p:anim>
                                    <p:anim calcmode="lin" valueType="num">
                                      <p:cBhvr additive="base">
                                        <p:cTn id="39" dur="3000" fill="hold"/>
                                        <p:tgtEl>
                                          <p:spTgt spid="17"/>
                                        </p:tgtEl>
                                        <p:attrNameLst>
                                          <p:attrName>ppt_y</p:attrName>
                                        </p:attrNameLst>
                                      </p:cBhvr>
                                      <p:tavLst>
                                        <p:tav tm="0">
                                          <p:val>
                                            <p:strVal val="1+#ppt_h/2"/>
                                          </p:val>
                                        </p:tav>
                                        <p:tav tm="100000">
                                          <p:val>
                                            <p:strVal val="#ppt_y"/>
                                          </p:val>
                                        </p:tav>
                                      </p:tavLst>
                                    </p:anim>
                                  </p:childTnLst>
                                </p:cTn>
                              </p:par>
                              <p:par>
                                <p:cTn id="40" presetID="2" presetClass="entr" presetSubtype="12" fill="hold" grpId="0" nodeType="withEffect">
                                  <p:stCondLst>
                                    <p:cond delay="0"/>
                                  </p:stCondLst>
                                  <p:iterate type="lt">
                                    <p:tmPct val="0"/>
                                  </p:iterate>
                                  <p:childTnLst>
                                    <p:set>
                                      <p:cBhvr>
                                        <p:cTn id="41" dur="1" fill="hold">
                                          <p:stCondLst>
                                            <p:cond delay="0"/>
                                          </p:stCondLst>
                                        </p:cTn>
                                        <p:tgtEl>
                                          <p:spTgt spid="19"/>
                                        </p:tgtEl>
                                        <p:attrNameLst>
                                          <p:attrName>style.visibility</p:attrName>
                                        </p:attrNameLst>
                                      </p:cBhvr>
                                      <p:to>
                                        <p:strVal val="visible"/>
                                      </p:to>
                                    </p:set>
                                    <p:anim calcmode="lin" valueType="num">
                                      <p:cBhvr additive="base">
                                        <p:cTn id="42" dur="3000" fill="hold"/>
                                        <p:tgtEl>
                                          <p:spTgt spid="19"/>
                                        </p:tgtEl>
                                        <p:attrNameLst>
                                          <p:attrName>ppt_x</p:attrName>
                                        </p:attrNameLst>
                                      </p:cBhvr>
                                      <p:tavLst>
                                        <p:tav tm="0">
                                          <p:val>
                                            <p:strVal val="0-#ppt_w/2"/>
                                          </p:val>
                                        </p:tav>
                                        <p:tav tm="100000">
                                          <p:val>
                                            <p:strVal val="#ppt_x"/>
                                          </p:val>
                                        </p:tav>
                                      </p:tavLst>
                                    </p:anim>
                                    <p:anim calcmode="lin" valueType="num">
                                      <p:cBhvr additive="base">
                                        <p:cTn id="43" dur="3000" fill="hold"/>
                                        <p:tgtEl>
                                          <p:spTgt spid="19"/>
                                        </p:tgtEl>
                                        <p:attrNameLst>
                                          <p:attrName>ppt_y</p:attrName>
                                        </p:attrNameLst>
                                      </p:cBhvr>
                                      <p:tavLst>
                                        <p:tav tm="0">
                                          <p:val>
                                            <p:strVal val="1+#ppt_h/2"/>
                                          </p:val>
                                        </p:tav>
                                        <p:tav tm="100000">
                                          <p:val>
                                            <p:strVal val="#ppt_y"/>
                                          </p:val>
                                        </p:tav>
                                      </p:tavLst>
                                    </p:anim>
                                  </p:childTnLst>
                                </p:cTn>
                              </p:par>
                              <p:par>
                                <p:cTn id="44" presetID="2" presetClass="entr" presetSubtype="6" fill="hold" grpId="0" nodeType="withEffect">
                                  <p:stCondLst>
                                    <p:cond delay="0"/>
                                  </p:stCondLst>
                                  <p:iterate type="lt">
                                    <p:tmPct val="0"/>
                                  </p:iterate>
                                  <p:childTnLst>
                                    <p:set>
                                      <p:cBhvr>
                                        <p:cTn id="45" dur="1" fill="hold">
                                          <p:stCondLst>
                                            <p:cond delay="0"/>
                                          </p:stCondLst>
                                        </p:cTn>
                                        <p:tgtEl>
                                          <p:spTgt spid="4"/>
                                        </p:tgtEl>
                                        <p:attrNameLst>
                                          <p:attrName>style.visibility</p:attrName>
                                        </p:attrNameLst>
                                      </p:cBhvr>
                                      <p:to>
                                        <p:strVal val="visible"/>
                                      </p:to>
                                    </p:set>
                                    <p:anim calcmode="lin" valueType="num">
                                      <p:cBhvr additive="base">
                                        <p:cTn id="46" dur="3000" fill="hold"/>
                                        <p:tgtEl>
                                          <p:spTgt spid="4"/>
                                        </p:tgtEl>
                                        <p:attrNameLst>
                                          <p:attrName>ppt_x</p:attrName>
                                        </p:attrNameLst>
                                      </p:cBhvr>
                                      <p:tavLst>
                                        <p:tav tm="0">
                                          <p:val>
                                            <p:strVal val="1+#ppt_w/2"/>
                                          </p:val>
                                        </p:tav>
                                        <p:tav tm="100000">
                                          <p:val>
                                            <p:strVal val="#ppt_x"/>
                                          </p:val>
                                        </p:tav>
                                      </p:tavLst>
                                    </p:anim>
                                    <p:anim calcmode="lin" valueType="num">
                                      <p:cBhvr additive="base">
                                        <p:cTn id="47" dur="3000" fill="hold"/>
                                        <p:tgtEl>
                                          <p:spTgt spid="4"/>
                                        </p:tgtEl>
                                        <p:attrNameLst>
                                          <p:attrName>ppt_y</p:attrName>
                                        </p:attrNameLst>
                                      </p:cBhvr>
                                      <p:tavLst>
                                        <p:tav tm="0">
                                          <p:val>
                                            <p:strVal val="1+#ppt_h/2"/>
                                          </p:val>
                                        </p:tav>
                                        <p:tav tm="100000">
                                          <p:val>
                                            <p:strVal val="#ppt_y"/>
                                          </p:val>
                                        </p:tav>
                                      </p:tavLst>
                                    </p:anim>
                                  </p:childTnLst>
                                </p:cTn>
                              </p:par>
                              <p:par>
                                <p:cTn id="48" presetID="2" presetClass="entr" presetSubtype="6" fill="hold" grpId="0" nodeType="withEffect">
                                  <p:stCondLst>
                                    <p:cond delay="0"/>
                                  </p:stCondLst>
                                  <p:iterate type="lt">
                                    <p:tmPct val="0"/>
                                  </p:iterate>
                                  <p:childTnLst>
                                    <p:set>
                                      <p:cBhvr>
                                        <p:cTn id="49" dur="1" fill="hold">
                                          <p:stCondLst>
                                            <p:cond delay="0"/>
                                          </p:stCondLst>
                                        </p:cTn>
                                        <p:tgtEl>
                                          <p:spTgt spid="6"/>
                                        </p:tgtEl>
                                        <p:attrNameLst>
                                          <p:attrName>style.visibility</p:attrName>
                                        </p:attrNameLst>
                                      </p:cBhvr>
                                      <p:to>
                                        <p:strVal val="visible"/>
                                      </p:to>
                                    </p:set>
                                    <p:anim calcmode="lin" valueType="num">
                                      <p:cBhvr additive="base">
                                        <p:cTn id="50" dur="3000" fill="hold"/>
                                        <p:tgtEl>
                                          <p:spTgt spid="6"/>
                                        </p:tgtEl>
                                        <p:attrNameLst>
                                          <p:attrName>ppt_x</p:attrName>
                                        </p:attrNameLst>
                                      </p:cBhvr>
                                      <p:tavLst>
                                        <p:tav tm="0">
                                          <p:val>
                                            <p:strVal val="1+#ppt_w/2"/>
                                          </p:val>
                                        </p:tav>
                                        <p:tav tm="100000">
                                          <p:val>
                                            <p:strVal val="#ppt_x"/>
                                          </p:val>
                                        </p:tav>
                                      </p:tavLst>
                                    </p:anim>
                                    <p:anim calcmode="lin" valueType="num">
                                      <p:cBhvr additive="base">
                                        <p:cTn id="51" dur="3000" fill="hold"/>
                                        <p:tgtEl>
                                          <p:spTgt spid="6"/>
                                        </p:tgtEl>
                                        <p:attrNameLst>
                                          <p:attrName>ppt_y</p:attrName>
                                        </p:attrNameLst>
                                      </p:cBhvr>
                                      <p:tavLst>
                                        <p:tav tm="0">
                                          <p:val>
                                            <p:strVal val="1+#ppt_h/2"/>
                                          </p:val>
                                        </p:tav>
                                        <p:tav tm="100000">
                                          <p:val>
                                            <p:strVal val="#ppt_y"/>
                                          </p:val>
                                        </p:tav>
                                      </p:tavLst>
                                    </p:anim>
                                  </p:childTnLst>
                                </p:cTn>
                              </p:par>
                              <p:par>
                                <p:cTn id="52" presetID="2" presetClass="entr" presetSubtype="6" fill="hold" grpId="0" nodeType="withEffect">
                                  <p:stCondLst>
                                    <p:cond delay="0"/>
                                  </p:stCondLst>
                                  <p:iterate type="lt">
                                    <p:tmPct val="0"/>
                                  </p:iterate>
                                  <p:childTnLst>
                                    <p:set>
                                      <p:cBhvr>
                                        <p:cTn id="53" dur="1" fill="hold">
                                          <p:stCondLst>
                                            <p:cond delay="0"/>
                                          </p:stCondLst>
                                        </p:cTn>
                                        <p:tgtEl>
                                          <p:spTgt spid="8"/>
                                        </p:tgtEl>
                                        <p:attrNameLst>
                                          <p:attrName>style.visibility</p:attrName>
                                        </p:attrNameLst>
                                      </p:cBhvr>
                                      <p:to>
                                        <p:strVal val="visible"/>
                                      </p:to>
                                    </p:set>
                                    <p:anim calcmode="lin" valueType="num">
                                      <p:cBhvr additive="base">
                                        <p:cTn id="54" dur="3000" fill="hold"/>
                                        <p:tgtEl>
                                          <p:spTgt spid="8"/>
                                        </p:tgtEl>
                                        <p:attrNameLst>
                                          <p:attrName>ppt_x</p:attrName>
                                        </p:attrNameLst>
                                      </p:cBhvr>
                                      <p:tavLst>
                                        <p:tav tm="0">
                                          <p:val>
                                            <p:strVal val="1+#ppt_w/2"/>
                                          </p:val>
                                        </p:tav>
                                        <p:tav tm="100000">
                                          <p:val>
                                            <p:strVal val="#ppt_x"/>
                                          </p:val>
                                        </p:tav>
                                      </p:tavLst>
                                    </p:anim>
                                    <p:anim calcmode="lin" valueType="num">
                                      <p:cBhvr additive="base">
                                        <p:cTn id="55" dur="3000" fill="hold"/>
                                        <p:tgtEl>
                                          <p:spTgt spid="8"/>
                                        </p:tgtEl>
                                        <p:attrNameLst>
                                          <p:attrName>ppt_y</p:attrName>
                                        </p:attrNameLst>
                                      </p:cBhvr>
                                      <p:tavLst>
                                        <p:tav tm="0">
                                          <p:val>
                                            <p:strVal val="1+#ppt_h/2"/>
                                          </p:val>
                                        </p:tav>
                                        <p:tav tm="100000">
                                          <p:val>
                                            <p:strVal val="#ppt_y"/>
                                          </p:val>
                                        </p:tav>
                                      </p:tavLst>
                                    </p:anim>
                                  </p:childTnLst>
                                </p:cTn>
                              </p:par>
                              <p:par>
                                <p:cTn id="56" presetID="2" presetClass="entr" presetSubtype="6" fill="hold" grpId="0" nodeType="withEffect">
                                  <p:stCondLst>
                                    <p:cond delay="0"/>
                                  </p:stCondLst>
                                  <p:iterate type="lt">
                                    <p:tmPct val="0"/>
                                  </p:iterate>
                                  <p:childTnLst>
                                    <p:set>
                                      <p:cBhvr>
                                        <p:cTn id="57" dur="1" fill="hold">
                                          <p:stCondLst>
                                            <p:cond delay="0"/>
                                          </p:stCondLst>
                                        </p:cTn>
                                        <p:tgtEl>
                                          <p:spTgt spid="10"/>
                                        </p:tgtEl>
                                        <p:attrNameLst>
                                          <p:attrName>style.visibility</p:attrName>
                                        </p:attrNameLst>
                                      </p:cBhvr>
                                      <p:to>
                                        <p:strVal val="visible"/>
                                      </p:to>
                                    </p:set>
                                    <p:anim calcmode="lin" valueType="num">
                                      <p:cBhvr additive="base">
                                        <p:cTn id="58" dur="3000" fill="hold"/>
                                        <p:tgtEl>
                                          <p:spTgt spid="10"/>
                                        </p:tgtEl>
                                        <p:attrNameLst>
                                          <p:attrName>ppt_x</p:attrName>
                                        </p:attrNameLst>
                                      </p:cBhvr>
                                      <p:tavLst>
                                        <p:tav tm="0">
                                          <p:val>
                                            <p:strVal val="1+#ppt_w/2"/>
                                          </p:val>
                                        </p:tav>
                                        <p:tav tm="100000">
                                          <p:val>
                                            <p:strVal val="#ppt_x"/>
                                          </p:val>
                                        </p:tav>
                                      </p:tavLst>
                                    </p:anim>
                                    <p:anim calcmode="lin" valueType="num">
                                      <p:cBhvr additive="base">
                                        <p:cTn id="59" dur="3000" fill="hold"/>
                                        <p:tgtEl>
                                          <p:spTgt spid="10"/>
                                        </p:tgtEl>
                                        <p:attrNameLst>
                                          <p:attrName>ppt_y</p:attrName>
                                        </p:attrNameLst>
                                      </p:cBhvr>
                                      <p:tavLst>
                                        <p:tav tm="0">
                                          <p:val>
                                            <p:strVal val="1+#ppt_h/2"/>
                                          </p:val>
                                        </p:tav>
                                        <p:tav tm="100000">
                                          <p:val>
                                            <p:strVal val="#ppt_y"/>
                                          </p:val>
                                        </p:tav>
                                      </p:tavLst>
                                    </p:anim>
                                  </p:childTnLst>
                                </p:cTn>
                              </p:par>
                              <p:par>
                                <p:cTn id="60" presetID="2" presetClass="entr" presetSubtype="6" fill="hold" grpId="0" nodeType="withEffect">
                                  <p:stCondLst>
                                    <p:cond delay="0"/>
                                  </p:stCondLst>
                                  <p:iterate type="lt">
                                    <p:tmPct val="0"/>
                                  </p:iterate>
                                  <p:childTnLst>
                                    <p:set>
                                      <p:cBhvr>
                                        <p:cTn id="61" dur="1" fill="hold">
                                          <p:stCondLst>
                                            <p:cond delay="0"/>
                                          </p:stCondLst>
                                        </p:cTn>
                                        <p:tgtEl>
                                          <p:spTgt spid="12"/>
                                        </p:tgtEl>
                                        <p:attrNameLst>
                                          <p:attrName>style.visibility</p:attrName>
                                        </p:attrNameLst>
                                      </p:cBhvr>
                                      <p:to>
                                        <p:strVal val="visible"/>
                                      </p:to>
                                    </p:set>
                                    <p:anim calcmode="lin" valueType="num">
                                      <p:cBhvr additive="base">
                                        <p:cTn id="62" dur="3000" fill="hold"/>
                                        <p:tgtEl>
                                          <p:spTgt spid="12"/>
                                        </p:tgtEl>
                                        <p:attrNameLst>
                                          <p:attrName>ppt_x</p:attrName>
                                        </p:attrNameLst>
                                      </p:cBhvr>
                                      <p:tavLst>
                                        <p:tav tm="0">
                                          <p:val>
                                            <p:strVal val="1+#ppt_w/2"/>
                                          </p:val>
                                        </p:tav>
                                        <p:tav tm="100000">
                                          <p:val>
                                            <p:strVal val="#ppt_x"/>
                                          </p:val>
                                        </p:tav>
                                      </p:tavLst>
                                    </p:anim>
                                    <p:anim calcmode="lin" valueType="num">
                                      <p:cBhvr additive="base">
                                        <p:cTn id="63" dur="3000" fill="hold"/>
                                        <p:tgtEl>
                                          <p:spTgt spid="12"/>
                                        </p:tgtEl>
                                        <p:attrNameLst>
                                          <p:attrName>ppt_y</p:attrName>
                                        </p:attrNameLst>
                                      </p:cBhvr>
                                      <p:tavLst>
                                        <p:tav tm="0">
                                          <p:val>
                                            <p:strVal val="1+#ppt_h/2"/>
                                          </p:val>
                                        </p:tav>
                                        <p:tav tm="100000">
                                          <p:val>
                                            <p:strVal val="#ppt_y"/>
                                          </p:val>
                                        </p:tav>
                                      </p:tavLst>
                                    </p:anim>
                                  </p:childTnLst>
                                </p:cTn>
                              </p:par>
                              <p:par>
                                <p:cTn id="64" presetID="2" presetClass="entr" presetSubtype="6" fill="hold" grpId="0" nodeType="withEffect">
                                  <p:stCondLst>
                                    <p:cond delay="0"/>
                                  </p:stCondLst>
                                  <p:iterate type="lt">
                                    <p:tmPct val="0"/>
                                  </p:iterate>
                                  <p:childTnLst>
                                    <p:set>
                                      <p:cBhvr>
                                        <p:cTn id="65" dur="1" fill="hold">
                                          <p:stCondLst>
                                            <p:cond delay="0"/>
                                          </p:stCondLst>
                                        </p:cTn>
                                        <p:tgtEl>
                                          <p:spTgt spid="14"/>
                                        </p:tgtEl>
                                        <p:attrNameLst>
                                          <p:attrName>style.visibility</p:attrName>
                                        </p:attrNameLst>
                                      </p:cBhvr>
                                      <p:to>
                                        <p:strVal val="visible"/>
                                      </p:to>
                                    </p:set>
                                    <p:anim calcmode="lin" valueType="num">
                                      <p:cBhvr additive="base">
                                        <p:cTn id="66" dur="3000" fill="hold"/>
                                        <p:tgtEl>
                                          <p:spTgt spid="14"/>
                                        </p:tgtEl>
                                        <p:attrNameLst>
                                          <p:attrName>ppt_x</p:attrName>
                                        </p:attrNameLst>
                                      </p:cBhvr>
                                      <p:tavLst>
                                        <p:tav tm="0">
                                          <p:val>
                                            <p:strVal val="1+#ppt_w/2"/>
                                          </p:val>
                                        </p:tav>
                                        <p:tav tm="100000">
                                          <p:val>
                                            <p:strVal val="#ppt_x"/>
                                          </p:val>
                                        </p:tav>
                                      </p:tavLst>
                                    </p:anim>
                                    <p:anim calcmode="lin" valueType="num">
                                      <p:cBhvr additive="base">
                                        <p:cTn id="67" dur="3000" fill="hold"/>
                                        <p:tgtEl>
                                          <p:spTgt spid="14"/>
                                        </p:tgtEl>
                                        <p:attrNameLst>
                                          <p:attrName>ppt_y</p:attrName>
                                        </p:attrNameLst>
                                      </p:cBhvr>
                                      <p:tavLst>
                                        <p:tav tm="0">
                                          <p:val>
                                            <p:strVal val="1+#ppt_h/2"/>
                                          </p:val>
                                        </p:tav>
                                        <p:tav tm="100000">
                                          <p:val>
                                            <p:strVal val="#ppt_y"/>
                                          </p:val>
                                        </p:tav>
                                      </p:tavLst>
                                    </p:anim>
                                  </p:childTnLst>
                                </p:cTn>
                              </p:par>
                              <p:par>
                                <p:cTn id="68" presetID="2" presetClass="entr" presetSubtype="6" fill="hold" grpId="0" nodeType="withEffect">
                                  <p:stCondLst>
                                    <p:cond delay="0"/>
                                  </p:stCondLst>
                                  <p:iterate type="lt">
                                    <p:tmPct val="0"/>
                                  </p:iterate>
                                  <p:childTnLst>
                                    <p:set>
                                      <p:cBhvr>
                                        <p:cTn id="69" dur="1" fill="hold">
                                          <p:stCondLst>
                                            <p:cond delay="0"/>
                                          </p:stCondLst>
                                        </p:cTn>
                                        <p:tgtEl>
                                          <p:spTgt spid="16"/>
                                        </p:tgtEl>
                                        <p:attrNameLst>
                                          <p:attrName>style.visibility</p:attrName>
                                        </p:attrNameLst>
                                      </p:cBhvr>
                                      <p:to>
                                        <p:strVal val="visible"/>
                                      </p:to>
                                    </p:set>
                                    <p:anim calcmode="lin" valueType="num">
                                      <p:cBhvr additive="base">
                                        <p:cTn id="70" dur="3000" fill="hold"/>
                                        <p:tgtEl>
                                          <p:spTgt spid="16"/>
                                        </p:tgtEl>
                                        <p:attrNameLst>
                                          <p:attrName>ppt_x</p:attrName>
                                        </p:attrNameLst>
                                      </p:cBhvr>
                                      <p:tavLst>
                                        <p:tav tm="0">
                                          <p:val>
                                            <p:strVal val="1+#ppt_w/2"/>
                                          </p:val>
                                        </p:tav>
                                        <p:tav tm="100000">
                                          <p:val>
                                            <p:strVal val="#ppt_x"/>
                                          </p:val>
                                        </p:tav>
                                      </p:tavLst>
                                    </p:anim>
                                    <p:anim calcmode="lin" valueType="num">
                                      <p:cBhvr additive="base">
                                        <p:cTn id="71" dur="3000" fill="hold"/>
                                        <p:tgtEl>
                                          <p:spTgt spid="16"/>
                                        </p:tgtEl>
                                        <p:attrNameLst>
                                          <p:attrName>ppt_y</p:attrName>
                                        </p:attrNameLst>
                                      </p:cBhvr>
                                      <p:tavLst>
                                        <p:tav tm="0">
                                          <p:val>
                                            <p:strVal val="1+#ppt_h/2"/>
                                          </p:val>
                                        </p:tav>
                                        <p:tav tm="100000">
                                          <p:val>
                                            <p:strVal val="#ppt_y"/>
                                          </p:val>
                                        </p:tav>
                                      </p:tavLst>
                                    </p:anim>
                                  </p:childTnLst>
                                </p:cTn>
                              </p:par>
                              <p:par>
                                <p:cTn id="72" presetID="2" presetClass="entr" presetSubtype="6" fill="hold" grpId="0" nodeType="withEffect">
                                  <p:stCondLst>
                                    <p:cond delay="0"/>
                                  </p:stCondLst>
                                  <p:iterate type="lt">
                                    <p:tmPct val="0"/>
                                  </p:iterate>
                                  <p:childTnLst>
                                    <p:set>
                                      <p:cBhvr>
                                        <p:cTn id="73" dur="1" fill="hold">
                                          <p:stCondLst>
                                            <p:cond delay="0"/>
                                          </p:stCondLst>
                                        </p:cTn>
                                        <p:tgtEl>
                                          <p:spTgt spid="18"/>
                                        </p:tgtEl>
                                        <p:attrNameLst>
                                          <p:attrName>style.visibility</p:attrName>
                                        </p:attrNameLst>
                                      </p:cBhvr>
                                      <p:to>
                                        <p:strVal val="visible"/>
                                      </p:to>
                                    </p:set>
                                    <p:anim calcmode="lin" valueType="num">
                                      <p:cBhvr additive="base">
                                        <p:cTn id="74" dur="3000" fill="hold"/>
                                        <p:tgtEl>
                                          <p:spTgt spid="18"/>
                                        </p:tgtEl>
                                        <p:attrNameLst>
                                          <p:attrName>ppt_x</p:attrName>
                                        </p:attrNameLst>
                                      </p:cBhvr>
                                      <p:tavLst>
                                        <p:tav tm="0">
                                          <p:val>
                                            <p:strVal val="1+#ppt_w/2"/>
                                          </p:val>
                                        </p:tav>
                                        <p:tav tm="100000">
                                          <p:val>
                                            <p:strVal val="#ppt_x"/>
                                          </p:val>
                                        </p:tav>
                                      </p:tavLst>
                                    </p:anim>
                                    <p:anim calcmode="lin" valueType="num">
                                      <p:cBhvr additive="base">
                                        <p:cTn id="75" dur="3000" fill="hold"/>
                                        <p:tgtEl>
                                          <p:spTgt spid="18"/>
                                        </p:tgtEl>
                                        <p:attrNameLst>
                                          <p:attrName>ppt_y</p:attrName>
                                        </p:attrNameLst>
                                      </p:cBhvr>
                                      <p:tavLst>
                                        <p:tav tm="0">
                                          <p:val>
                                            <p:strVal val="1+#ppt_h/2"/>
                                          </p:val>
                                        </p:tav>
                                        <p:tav tm="100000">
                                          <p:val>
                                            <p:strVal val="#ppt_y"/>
                                          </p:val>
                                        </p:tav>
                                      </p:tavLst>
                                    </p:anim>
                                  </p:childTnLst>
                                </p:cTn>
                              </p:par>
                              <p:par>
                                <p:cTn id="76" presetID="2" presetClass="entr" presetSubtype="6" fill="hold" grpId="0" nodeType="withEffect">
                                  <p:stCondLst>
                                    <p:cond delay="0"/>
                                  </p:stCondLst>
                                  <p:iterate type="lt">
                                    <p:tmPct val="0"/>
                                  </p:iterate>
                                  <p:childTnLst>
                                    <p:set>
                                      <p:cBhvr>
                                        <p:cTn id="77" dur="1" fill="hold">
                                          <p:stCondLst>
                                            <p:cond delay="0"/>
                                          </p:stCondLst>
                                        </p:cTn>
                                        <p:tgtEl>
                                          <p:spTgt spid="20"/>
                                        </p:tgtEl>
                                        <p:attrNameLst>
                                          <p:attrName>style.visibility</p:attrName>
                                        </p:attrNameLst>
                                      </p:cBhvr>
                                      <p:to>
                                        <p:strVal val="visible"/>
                                      </p:to>
                                    </p:set>
                                    <p:anim calcmode="lin" valueType="num">
                                      <p:cBhvr additive="base">
                                        <p:cTn id="78" dur="3000" fill="hold"/>
                                        <p:tgtEl>
                                          <p:spTgt spid="20"/>
                                        </p:tgtEl>
                                        <p:attrNameLst>
                                          <p:attrName>ppt_x</p:attrName>
                                        </p:attrNameLst>
                                      </p:cBhvr>
                                      <p:tavLst>
                                        <p:tav tm="0">
                                          <p:val>
                                            <p:strVal val="1+#ppt_w/2"/>
                                          </p:val>
                                        </p:tav>
                                        <p:tav tm="100000">
                                          <p:val>
                                            <p:strVal val="#ppt_x"/>
                                          </p:val>
                                        </p:tav>
                                      </p:tavLst>
                                    </p:anim>
                                    <p:anim calcmode="lin" valueType="num">
                                      <p:cBhvr additive="base">
                                        <p:cTn id="79" dur="3000" fill="hold"/>
                                        <p:tgtEl>
                                          <p:spTgt spid="20"/>
                                        </p:tgtEl>
                                        <p:attrNameLst>
                                          <p:attrName>ppt_y</p:attrName>
                                        </p:attrNameLst>
                                      </p:cBhvr>
                                      <p:tavLst>
                                        <p:tav tm="0">
                                          <p:val>
                                            <p:strVal val="1+#ppt_h/2"/>
                                          </p:val>
                                        </p:tav>
                                        <p:tav tm="100000">
                                          <p:val>
                                            <p:strVal val="#ppt_y"/>
                                          </p:val>
                                        </p:tav>
                                      </p:tavLst>
                                    </p:anim>
                                  </p:childTnLst>
                                </p:cTn>
                              </p:par>
                              <p:par>
                                <p:cTn id="80" presetID="2" presetClass="entr" presetSubtype="12" fill="hold" grpId="0" nodeType="withEffect">
                                  <p:stCondLst>
                                    <p:cond delay="0"/>
                                  </p:stCondLst>
                                  <p:iterate type="lt">
                                    <p:tmPct val="0"/>
                                  </p:iterate>
                                  <p:childTnLst>
                                    <p:set>
                                      <p:cBhvr>
                                        <p:cTn id="81" dur="1" fill="hold">
                                          <p:stCondLst>
                                            <p:cond delay="0"/>
                                          </p:stCondLst>
                                        </p:cTn>
                                        <p:tgtEl>
                                          <p:spTgt spid="21"/>
                                        </p:tgtEl>
                                        <p:attrNameLst>
                                          <p:attrName>style.visibility</p:attrName>
                                        </p:attrNameLst>
                                      </p:cBhvr>
                                      <p:to>
                                        <p:strVal val="visible"/>
                                      </p:to>
                                    </p:set>
                                    <p:anim calcmode="lin" valueType="num">
                                      <p:cBhvr additive="base">
                                        <p:cTn id="82" dur="3000" fill="hold"/>
                                        <p:tgtEl>
                                          <p:spTgt spid="21"/>
                                        </p:tgtEl>
                                        <p:attrNameLst>
                                          <p:attrName>ppt_x</p:attrName>
                                        </p:attrNameLst>
                                      </p:cBhvr>
                                      <p:tavLst>
                                        <p:tav tm="0">
                                          <p:val>
                                            <p:strVal val="0-#ppt_w/2"/>
                                          </p:val>
                                        </p:tav>
                                        <p:tav tm="100000">
                                          <p:val>
                                            <p:strVal val="#ppt_x"/>
                                          </p:val>
                                        </p:tav>
                                      </p:tavLst>
                                    </p:anim>
                                    <p:anim calcmode="lin" valueType="num">
                                      <p:cBhvr additive="base">
                                        <p:cTn id="83" dur="3000" fill="hold"/>
                                        <p:tgtEl>
                                          <p:spTgt spid="21"/>
                                        </p:tgtEl>
                                        <p:attrNameLst>
                                          <p:attrName>ppt_y</p:attrName>
                                        </p:attrNameLst>
                                      </p:cBhvr>
                                      <p:tavLst>
                                        <p:tav tm="0">
                                          <p:val>
                                            <p:strVal val="1+#ppt_h/2"/>
                                          </p:val>
                                        </p:tav>
                                        <p:tav tm="100000">
                                          <p:val>
                                            <p:strVal val="#ppt_y"/>
                                          </p:val>
                                        </p:tav>
                                      </p:tavLst>
                                    </p:anim>
                                  </p:childTnLst>
                                </p:cTn>
                              </p:par>
                              <p:par>
                                <p:cTn id="84" presetID="2" presetClass="entr" presetSubtype="12" fill="hold" grpId="0" nodeType="withEffect">
                                  <p:stCondLst>
                                    <p:cond delay="0"/>
                                  </p:stCondLst>
                                  <p:iterate type="lt">
                                    <p:tmPct val="0"/>
                                  </p:iterate>
                                  <p:childTnLst>
                                    <p:set>
                                      <p:cBhvr>
                                        <p:cTn id="85" dur="1" fill="hold">
                                          <p:stCondLst>
                                            <p:cond delay="0"/>
                                          </p:stCondLst>
                                        </p:cTn>
                                        <p:tgtEl>
                                          <p:spTgt spid="23"/>
                                        </p:tgtEl>
                                        <p:attrNameLst>
                                          <p:attrName>style.visibility</p:attrName>
                                        </p:attrNameLst>
                                      </p:cBhvr>
                                      <p:to>
                                        <p:strVal val="visible"/>
                                      </p:to>
                                    </p:set>
                                    <p:anim calcmode="lin" valueType="num">
                                      <p:cBhvr additive="base">
                                        <p:cTn id="86" dur="3000" fill="hold"/>
                                        <p:tgtEl>
                                          <p:spTgt spid="23"/>
                                        </p:tgtEl>
                                        <p:attrNameLst>
                                          <p:attrName>ppt_x</p:attrName>
                                        </p:attrNameLst>
                                      </p:cBhvr>
                                      <p:tavLst>
                                        <p:tav tm="0">
                                          <p:val>
                                            <p:strVal val="0-#ppt_w/2"/>
                                          </p:val>
                                        </p:tav>
                                        <p:tav tm="100000">
                                          <p:val>
                                            <p:strVal val="#ppt_x"/>
                                          </p:val>
                                        </p:tav>
                                      </p:tavLst>
                                    </p:anim>
                                    <p:anim calcmode="lin" valueType="num">
                                      <p:cBhvr additive="base">
                                        <p:cTn id="87" dur="3000" fill="hold"/>
                                        <p:tgtEl>
                                          <p:spTgt spid="23"/>
                                        </p:tgtEl>
                                        <p:attrNameLst>
                                          <p:attrName>ppt_y</p:attrName>
                                        </p:attrNameLst>
                                      </p:cBhvr>
                                      <p:tavLst>
                                        <p:tav tm="0">
                                          <p:val>
                                            <p:strVal val="1+#ppt_h/2"/>
                                          </p:val>
                                        </p:tav>
                                        <p:tav tm="100000">
                                          <p:val>
                                            <p:strVal val="#ppt_y"/>
                                          </p:val>
                                        </p:tav>
                                      </p:tavLst>
                                    </p:anim>
                                  </p:childTnLst>
                                </p:cTn>
                              </p:par>
                              <p:par>
                                <p:cTn id="88" presetID="2" presetClass="entr" presetSubtype="12" fill="hold" grpId="0" nodeType="withEffect">
                                  <p:stCondLst>
                                    <p:cond delay="0"/>
                                  </p:stCondLst>
                                  <p:iterate type="lt">
                                    <p:tmPct val="0"/>
                                  </p:iterate>
                                  <p:childTnLst>
                                    <p:set>
                                      <p:cBhvr>
                                        <p:cTn id="89" dur="1" fill="hold">
                                          <p:stCondLst>
                                            <p:cond delay="0"/>
                                          </p:stCondLst>
                                        </p:cTn>
                                        <p:tgtEl>
                                          <p:spTgt spid="25"/>
                                        </p:tgtEl>
                                        <p:attrNameLst>
                                          <p:attrName>style.visibility</p:attrName>
                                        </p:attrNameLst>
                                      </p:cBhvr>
                                      <p:to>
                                        <p:strVal val="visible"/>
                                      </p:to>
                                    </p:set>
                                    <p:anim calcmode="lin" valueType="num">
                                      <p:cBhvr additive="base">
                                        <p:cTn id="90" dur="3000" fill="hold"/>
                                        <p:tgtEl>
                                          <p:spTgt spid="25"/>
                                        </p:tgtEl>
                                        <p:attrNameLst>
                                          <p:attrName>ppt_x</p:attrName>
                                        </p:attrNameLst>
                                      </p:cBhvr>
                                      <p:tavLst>
                                        <p:tav tm="0">
                                          <p:val>
                                            <p:strVal val="0-#ppt_w/2"/>
                                          </p:val>
                                        </p:tav>
                                        <p:tav tm="100000">
                                          <p:val>
                                            <p:strVal val="#ppt_x"/>
                                          </p:val>
                                        </p:tav>
                                      </p:tavLst>
                                    </p:anim>
                                    <p:anim calcmode="lin" valueType="num">
                                      <p:cBhvr additive="base">
                                        <p:cTn id="91" dur="3000" fill="hold"/>
                                        <p:tgtEl>
                                          <p:spTgt spid="25"/>
                                        </p:tgtEl>
                                        <p:attrNameLst>
                                          <p:attrName>ppt_y</p:attrName>
                                        </p:attrNameLst>
                                      </p:cBhvr>
                                      <p:tavLst>
                                        <p:tav tm="0">
                                          <p:val>
                                            <p:strVal val="1+#ppt_h/2"/>
                                          </p:val>
                                        </p:tav>
                                        <p:tav tm="100000">
                                          <p:val>
                                            <p:strVal val="#ppt_y"/>
                                          </p:val>
                                        </p:tav>
                                      </p:tavLst>
                                    </p:anim>
                                  </p:childTnLst>
                                </p:cTn>
                              </p:par>
                              <p:par>
                                <p:cTn id="92" presetID="2" presetClass="entr" presetSubtype="12" fill="hold" grpId="0" nodeType="withEffect">
                                  <p:stCondLst>
                                    <p:cond delay="0"/>
                                  </p:stCondLst>
                                  <p:iterate type="lt">
                                    <p:tmPct val="0"/>
                                  </p:iterate>
                                  <p:childTnLst>
                                    <p:set>
                                      <p:cBhvr>
                                        <p:cTn id="93" dur="1" fill="hold">
                                          <p:stCondLst>
                                            <p:cond delay="0"/>
                                          </p:stCondLst>
                                        </p:cTn>
                                        <p:tgtEl>
                                          <p:spTgt spid="27"/>
                                        </p:tgtEl>
                                        <p:attrNameLst>
                                          <p:attrName>style.visibility</p:attrName>
                                        </p:attrNameLst>
                                      </p:cBhvr>
                                      <p:to>
                                        <p:strVal val="visible"/>
                                      </p:to>
                                    </p:set>
                                    <p:anim calcmode="lin" valueType="num">
                                      <p:cBhvr additive="base">
                                        <p:cTn id="94" dur="3000" fill="hold"/>
                                        <p:tgtEl>
                                          <p:spTgt spid="27"/>
                                        </p:tgtEl>
                                        <p:attrNameLst>
                                          <p:attrName>ppt_x</p:attrName>
                                        </p:attrNameLst>
                                      </p:cBhvr>
                                      <p:tavLst>
                                        <p:tav tm="0">
                                          <p:val>
                                            <p:strVal val="0-#ppt_w/2"/>
                                          </p:val>
                                        </p:tav>
                                        <p:tav tm="100000">
                                          <p:val>
                                            <p:strVal val="#ppt_x"/>
                                          </p:val>
                                        </p:tav>
                                      </p:tavLst>
                                    </p:anim>
                                    <p:anim calcmode="lin" valueType="num">
                                      <p:cBhvr additive="base">
                                        <p:cTn id="95" dur="3000" fill="hold"/>
                                        <p:tgtEl>
                                          <p:spTgt spid="27"/>
                                        </p:tgtEl>
                                        <p:attrNameLst>
                                          <p:attrName>ppt_y</p:attrName>
                                        </p:attrNameLst>
                                      </p:cBhvr>
                                      <p:tavLst>
                                        <p:tav tm="0">
                                          <p:val>
                                            <p:strVal val="1+#ppt_h/2"/>
                                          </p:val>
                                        </p:tav>
                                        <p:tav tm="100000">
                                          <p:val>
                                            <p:strVal val="#ppt_y"/>
                                          </p:val>
                                        </p:tav>
                                      </p:tavLst>
                                    </p:anim>
                                  </p:childTnLst>
                                </p:cTn>
                              </p:par>
                              <p:par>
                                <p:cTn id="96" presetID="2" presetClass="entr" presetSubtype="12" fill="hold" grpId="0" nodeType="withEffect">
                                  <p:stCondLst>
                                    <p:cond delay="0"/>
                                  </p:stCondLst>
                                  <p:iterate type="lt">
                                    <p:tmPct val="0"/>
                                  </p:iterate>
                                  <p:childTnLst>
                                    <p:set>
                                      <p:cBhvr>
                                        <p:cTn id="97" dur="1" fill="hold">
                                          <p:stCondLst>
                                            <p:cond delay="0"/>
                                          </p:stCondLst>
                                        </p:cTn>
                                        <p:tgtEl>
                                          <p:spTgt spid="29"/>
                                        </p:tgtEl>
                                        <p:attrNameLst>
                                          <p:attrName>style.visibility</p:attrName>
                                        </p:attrNameLst>
                                      </p:cBhvr>
                                      <p:to>
                                        <p:strVal val="visible"/>
                                      </p:to>
                                    </p:set>
                                    <p:anim calcmode="lin" valueType="num">
                                      <p:cBhvr additive="base">
                                        <p:cTn id="98" dur="3000" fill="hold"/>
                                        <p:tgtEl>
                                          <p:spTgt spid="29"/>
                                        </p:tgtEl>
                                        <p:attrNameLst>
                                          <p:attrName>ppt_x</p:attrName>
                                        </p:attrNameLst>
                                      </p:cBhvr>
                                      <p:tavLst>
                                        <p:tav tm="0">
                                          <p:val>
                                            <p:strVal val="0-#ppt_w/2"/>
                                          </p:val>
                                        </p:tav>
                                        <p:tav tm="100000">
                                          <p:val>
                                            <p:strVal val="#ppt_x"/>
                                          </p:val>
                                        </p:tav>
                                      </p:tavLst>
                                    </p:anim>
                                    <p:anim calcmode="lin" valueType="num">
                                      <p:cBhvr additive="base">
                                        <p:cTn id="99" dur="3000" fill="hold"/>
                                        <p:tgtEl>
                                          <p:spTgt spid="29"/>
                                        </p:tgtEl>
                                        <p:attrNameLst>
                                          <p:attrName>ppt_y</p:attrName>
                                        </p:attrNameLst>
                                      </p:cBhvr>
                                      <p:tavLst>
                                        <p:tav tm="0">
                                          <p:val>
                                            <p:strVal val="1+#ppt_h/2"/>
                                          </p:val>
                                        </p:tav>
                                        <p:tav tm="100000">
                                          <p:val>
                                            <p:strVal val="#ppt_y"/>
                                          </p:val>
                                        </p:tav>
                                      </p:tavLst>
                                    </p:anim>
                                  </p:childTnLst>
                                </p:cTn>
                              </p:par>
                              <p:par>
                                <p:cTn id="100" presetID="2" presetClass="entr" presetSubtype="12" fill="hold" grpId="0" nodeType="withEffect">
                                  <p:stCondLst>
                                    <p:cond delay="0"/>
                                  </p:stCondLst>
                                  <p:iterate type="lt">
                                    <p:tmPct val="0"/>
                                  </p:iterate>
                                  <p:childTnLst>
                                    <p:set>
                                      <p:cBhvr>
                                        <p:cTn id="101" dur="1" fill="hold">
                                          <p:stCondLst>
                                            <p:cond delay="0"/>
                                          </p:stCondLst>
                                        </p:cTn>
                                        <p:tgtEl>
                                          <p:spTgt spid="31"/>
                                        </p:tgtEl>
                                        <p:attrNameLst>
                                          <p:attrName>style.visibility</p:attrName>
                                        </p:attrNameLst>
                                      </p:cBhvr>
                                      <p:to>
                                        <p:strVal val="visible"/>
                                      </p:to>
                                    </p:set>
                                    <p:anim calcmode="lin" valueType="num">
                                      <p:cBhvr additive="base">
                                        <p:cTn id="102" dur="3000" fill="hold"/>
                                        <p:tgtEl>
                                          <p:spTgt spid="31"/>
                                        </p:tgtEl>
                                        <p:attrNameLst>
                                          <p:attrName>ppt_x</p:attrName>
                                        </p:attrNameLst>
                                      </p:cBhvr>
                                      <p:tavLst>
                                        <p:tav tm="0">
                                          <p:val>
                                            <p:strVal val="0-#ppt_w/2"/>
                                          </p:val>
                                        </p:tav>
                                        <p:tav tm="100000">
                                          <p:val>
                                            <p:strVal val="#ppt_x"/>
                                          </p:val>
                                        </p:tav>
                                      </p:tavLst>
                                    </p:anim>
                                    <p:anim calcmode="lin" valueType="num">
                                      <p:cBhvr additive="base">
                                        <p:cTn id="103" dur="3000" fill="hold"/>
                                        <p:tgtEl>
                                          <p:spTgt spid="31"/>
                                        </p:tgtEl>
                                        <p:attrNameLst>
                                          <p:attrName>ppt_y</p:attrName>
                                        </p:attrNameLst>
                                      </p:cBhvr>
                                      <p:tavLst>
                                        <p:tav tm="0">
                                          <p:val>
                                            <p:strVal val="1+#ppt_h/2"/>
                                          </p:val>
                                        </p:tav>
                                        <p:tav tm="100000">
                                          <p:val>
                                            <p:strVal val="#ppt_y"/>
                                          </p:val>
                                        </p:tav>
                                      </p:tavLst>
                                    </p:anim>
                                  </p:childTnLst>
                                </p:cTn>
                              </p:par>
                              <p:par>
                                <p:cTn id="104" presetID="2" presetClass="entr" presetSubtype="12" fill="hold" grpId="0" nodeType="withEffect">
                                  <p:stCondLst>
                                    <p:cond delay="0"/>
                                  </p:stCondLst>
                                  <p:iterate type="lt">
                                    <p:tmPct val="0"/>
                                  </p:iterate>
                                  <p:childTnLst>
                                    <p:set>
                                      <p:cBhvr>
                                        <p:cTn id="105" dur="1" fill="hold">
                                          <p:stCondLst>
                                            <p:cond delay="0"/>
                                          </p:stCondLst>
                                        </p:cTn>
                                        <p:tgtEl>
                                          <p:spTgt spid="33"/>
                                        </p:tgtEl>
                                        <p:attrNameLst>
                                          <p:attrName>style.visibility</p:attrName>
                                        </p:attrNameLst>
                                      </p:cBhvr>
                                      <p:to>
                                        <p:strVal val="visible"/>
                                      </p:to>
                                    </p:set>
                                    <p:anim calcmode="lin" valueType="num">
                                      <p:cBhvr additive="base">
                                        <p:cTn id="106" dur="3000" fill="hold"/>
                                        <p:tgtEl>
                                          <p:spTgt spid="33"/>
                                        </p:tgtEl>
                                        <p:attrNameLst>
                                          <p:attrName>ppt_x</p:attrName>
                                        </p:attrNameLst>
                                      </p:cBhvr>
                                      <p:tavLst>
                                        <p:tav tm="0">
                                          <p:val>
                                            <p:strVal val="0-#ppt_w/2"/>
                                          </p:val>
                                        </p:tav>
                                        <p:tav tm="100000">
                                          <p:val>
                                            <p:strVal val="#ppt_x"/>
                                          </p:val>
                                        </p:tav>
                                      </p:tavLst>
                                    </p:anim>
                                    <p:anim calcmode="lin" valueType="num">
                                      <p:cBhvr additive="base">
                                        <p:cTn id="107" dur="3000" fill="hold"/>
                                        <p:tgtEl>
                                          <p:spTgt spid="33"/>
                                        </p:tgtEl>
                                        <p:attrNameLst>
                                          <p:attrName>ppt_y</p:attrName>
                                        </p:attrNameLst>
                                      </p:cBhvr>
                                      <p:tavLst>
                                        <p:tav tm="0">
                                          <p:val>
                                            <p:strVal val="1+#ppt_h/2"/>
                                          </p:val>
                                        </p:tav>
                                        <p:tav tm="100000">
                                          <p:val>
                                            <p:strVal val="#ppt_y"/>
                                          </p:val>
                                        </p:tav>
                                      </p:tavLst>
                                    </p:anim>
                                  </p:childTnLst>
                                </p:cTn>
                              </p:par>
                              <p:par>
                                <p:cTn id="108" presetID="2" presetClass="entr" presetSubtype="12" fill="hold" grpId="0" nodeType="withEffect">
                                  <p:stCondLst>
                                    <p:cond delay="0"/>
                                  </p:stCondLst>
                                  <p:iterate type="lt">
                                    <p:tmPct val="0"/>
                                  </p:iterate>
                                  <p:childTnLst>
                                    <p:set>
                                      <p:cBhvr>
                                        <p:cTn id="109" dur="1" fill="hold">
                                          <p:stCondLst>
                                            <p:cond delay="0"/>
                                          </p:stCondLst>
                                        </p:cTn>
                                        <p:tgtEl>
                                          <p:spTgt spid="35"/>
                                        </p:tgtEl>
                                        <p:attrNameLst>
                                          <p:attrName>style.visibility</p:attrName>
                                        </p:attrNameLst>
                                      </p:cBhvr>
                                      <p:to>
                                        <p:strVal val="visible"/>
                                      </p:to>
                                    </p:set>
                                    <p:anim calcmode="lin" valueType="num">
                                      <p:cBhvr additive="base">
                                        <p:cTn id="110" dur="3000" fill="hold"/>
                                        <p:tgtEl>
                                          <p:spTgt spid="35"/>
                                        </p:tgtEl>
                                        <p:attrNameLst>
                                          <p:attrName>ppt_x</p:attrName>
                                        </p:attrNameLst>
                                      </p:cBhvr>
                                      <p:tavLst>
                                        <p:tav tm="0">
                                          <p:val>
                                            <p:strVal val="0-#ppt_w/2"/>
                                          </p:val>
                                        </p:tav>
                                        <p:tav tm="100000">
                                          <p:val>
                                            <p:strVal val="#ppt_x"/>
                                          </p:val>
                                        </p:tav>
                                      </p:tavLst>
                                    </p:anim>
                                    <p:anim calcmode="lin" valueType="num">
                                      <p:cBhvr additive="base">
                                        <p:cTn id="111" dur="3000" fill="hold"/>
                                        <p:tgtEl>
                                          <p:spTgt spid="35"/>
                                        </p:tgtEl>
                                        <p:attrNameLst>
                                          <p:attrName>ppt_y</p:attrName>
                                        </p:attrNameLst>
                                      </p:cBhvr>
                                      <p:tavLst>
                                        <p:tav tm="0">
                                          <p:val>
                                            <p:strVal val="1+#ppt_h/2"/>
                                          </p:val>
                                        </p:tav>
                                        <p:tav tm="100000">
                                          <p:val>
                                            <p:strVal val="#ppt_y"/>
                                          </p:val>
                                        </p:tav>
                                      </p:tavLst>
                                    </p:anim>
                                  </p:childTnLst>
                                </p:cTn>
                              </p:par>
                              <p:par>
                                <p:cTn id="112" presetID="2" presetClass="entr" presetSubtype="12" fill="hold" grpId="0" nodeType="withEffect">
                                  <p:stCondLst>
                                    <p:cond delay="0"/>
                                  </p:stCondLst>
                                  <p:iterate type="lt">
                                    <p:tmPct val="0"/>
                                  </p:iterate>
                                  <p:childTnLst>
                                    <p:set>
                                      <p:cBhvr>
                                        <p:cTn id="113" dur="1" fill="hold">
                                          <p:stCondLst>
                                            <p:cond delay="0"/>
                                          </p:stCondLst>
                                        </p:cTn>
                                        <p:tgtEl>
                                          <p:spTgt spid="37"/>
                                        </p:tgtEl>
                                        <p:attrNameLst>
                                          <p:attrName>style.visibility</p:attrName>
                                        </p:attrNameLst>
                                      </p:cBhvr>
                                      <p:to>
                                        <p:strVal val="visible"/>
                                      </p:to>
                                    </p:set>
                                    <p:anim calcmode="lin" valueType="num">
                                      <p:cBhvr additive="base">
                                        <p:cTn id="114" dur="3000" fill="hold"/>
                                        <p:tgtEl>
                                          <p:spTgt spid="37"/>
                                        </p:tgtEl>
                                        <p:attrNameLst>
                                          <p:attrName>ppt_x</p:attrName>
                                        </p:attrNameLst>
                                      </p:cBhvr>
                                      <p:tavLst>
                                        <p:tav tm="0">
                                          <p:val>
                                            <p:strVal val="0-#ppt_w/2"/>
                                          </p:val>
                                        </p:tav>
                                        <p:tav tm="100000">
                                          <p:val>
                                            <p:strVal val="#ppt_x"/>
                                          </p:val>
                                        </p:tav>
                                      </p:tavLst>
                                    </p:anim>
                                    <p:anim calcmode="lin" valueType="num">
                                      <p:cBhvr additive="base">
                                        <p:cTn id="115" dur="3000" fill="hold"/>
                                        <p:tgtEl>
                                          <p:spTgt spid="37"/>
                                        </p:tgtEl>
                                        <p:attrNameLst>
                                          <p:attrName>ppt_y</p:attrName>
                                        </p:attrNameLst>
                                      </p:cBhvr>
                                      <p:tavLst>
                                        <p:tav tm="0">
                                          <p:val>
                                            <p:strVal val="1+#ppt_h/2"/>
                                          </p:val>
                                        </p:tav>
                                        <p:tav tm="100000">
                                          <p:val>
                                            <p:strVal val="#ppt_y"/>
                                          </p:val>
                                        </p:tav>
                                      </p:tavLst>
                                    </p:anim>
                                  </p:childTnLst>
                                </p:cTn>
                              </p:par>
                              <p:par>
                                <p:cTn id="116" presetID="2" presetClass="entr" presetSubtype="6" fill="hold" grpId="0" nodeType="withEffect">
                                  <p:stCondLst>
                                    <p:cond delay="0"/>
                                  </p:stCondLst>
                                  <p:iterate type="lt">
                                    <p:tmPct val="0"/>
                                  </p:iterate>
                                  <p:childTnLst>
                                    <p:set>
                                      <p:cBhvr>
                                        <p:cTn id="117" dur="1" fill="hold">
                                          <p:stCondLst>
                                            <p:cond delay="0"/>
                                          </p:stCondLst>
                                        </p:cTn>
                                        <p:tgtEl>
                                          <p:spTgt spid="22"/>
                                        </p:tgtEl>
                                        <p:attrNameLst>
                                          <p:attrName>style.visibility</p:attrName>
                                        </p:attrNameLst>
                                      </p:cBhvr>
                                      <p:to>
                                        <p:strVal val="visible"/>
                                      </p:to>
                                    </p:set>
                                    <p:anim calcmode="lin" valueType="num">
                                      <p:cBhvr additive="base">
                                        <p:cTn id="118" dur="3000" fill="hold"/>
                                        <p:tgtEl>
                                          <p:spTgt spid="22"/>
                                        </p:tgtEl>
                                        <p:attrNameLst>
                                          <p:attrName>ppt_x</p:attrName>
                                        </p:attrNameLst>
                                      </p:cBhvr>
                                      <p:tavLst>
                                        <p:tav tm="0">
                                          <p:val>
                                            <p:strVal val="1+#ppt_w/2"/>
                                          </p:val>
                                        </p:tav>
                                        <p:tav tm="100000">
                                          <p:val>
                                            <p:strVal val="#ppt_x"/>
                                          </p:val>
                                        </p:tav>
                                      </p:tavLst>
                                    </p:anim>
                                    <p:anim calcmode="lin" valueType="num">
                                      <p:cBhvr additive="base">
                                        <p:cTn id="119" dur="3000" fill="hold"/>
                                        <p:tgtEl>
                                          <p:spTgt spid="22"/>
                                        </p:tgtEl>
                                        <p:attrNameLst>
                                          <p:attrName>ppt_y</p:attrName>
                                        </p:attrNameLst>
                                      </p:cBhvr>
                                      <p:tavLst>
                                        <p:tav tm="0">
                                          <p:val>
                                            <p:strVal val="1+#ppt_h/2"/>
                                          </p:val>
                                        </p:tav>
                                        <p:tav tm="100000">
                                          <p:val>
                                            <p:strVal val="#ppt_y"/>
                                          </p:val>
                                        </p:tav>
                                      </p:tavLst>
                                    </p:anim>
                                  </p:childTnLst>
                                </p:cTn>
                              </p:par>
                              <p:par>
                                <p:cTn id="120" presetID="2" presetClass="entr" presetSubtype="6" fill="hold" grpId="0" nodeType="withEffect">
                                  <p:stCondLst>
                                    <p:cond delay="0"/>
                                  </p:stCondLst>
                                  <p:iterate type="lt">
                                    <p:tmPct val="0"/>
                                  </p:iterate>
                                  <p:childTnLst>
                                    <p:set>
                                      <p:cBhvr>
                                        <p:cTn id="121" dur="1" fill="hold">
                                          <p:stCondLst>
                                            <p:cond delay="0"/>
                                          </p:stCondLst>
                                        </p:cTn>
                                        <p:tgtEl>
                                          <p:spTgt spid="24"/>
                                        </p:tgtEl>
                                        <p:attrNameLst>
                                          <p:attrName>style.visibility</p:attrName>
                                        </p:attrNameLst>
                                      </p:cBhvr>
                                      <p:to>
                                        <p:strVal val="visible"/>
                                      </p:to>
                                    </p:set>
                                    <p:anim calcmode="lin" valueType="num">
                                      <p:cBhvr additive="base">
                                        <p:cTn id="122" dur="3000" fill="hold"/>
                                        <p:tgtEl>
                                          <p:spTgt spid="24"/>
                                        </p:tgtEl>
                                        <p:attrNameLst>
                                          <p:attrName>ppt_x</p:attrName>
                                        </p:attrNameLst>
                                      </p:cBhvr>
                                      <p:tavLst>
                                        <p:tav tm="0">
                                          <p:val>
                                            <p:strVal val="1+#ppt_w/2"/>
                                          </p:val>
                                        </p:tav>
                                        <p:tav tm="100000">
                                          <p:val>
                                            <p:strVal val="#ppt_x"/>
                                          </p:val>
                                        </p:tav>
                                      </p:tavLst>
                                    </p:anim>
                                    <p:anim calcmode="lin" valueType="num">
                                      <p:cBhvr additive="base">
                                        <p:cTn id="123" dur="3000" fill="hold"/>
                                        <p:tgtEl>
                                          <p:spTgt spid="24"/>
                                        </p:tgtEl>
                                        <p:attrNameLst>
                                          <p:attrName>ppt_y</p:attrName>
                                        </p:attrNameLst>
                                      </p:cBhvr>
                                      <p:tavLst>
                                        <p:tav tm="0">
                                          <p:val>
                                            <p:strVal val="1+#ppt_h/2"/>
                                          </p:val>
                                        </p:tav>
                                        <p:tav tm="100000">
                                          <p:val>
                                            <p:strVal val="#ppt_y"/>
                                          </p:val>
                                        </p:tav>
                                      </p:tavLst>
                                    </p:anim>
                                  </p:childTnLst>
                                </p:cTn>
                              </p:par>
                              <p:par>
                                <p:cTn id="124" presetID="2" presetClass="entr" presetSubtype="6" fill="hold" grpId="0" nodeType="withEffect">
                                  <p:stCondLst>
                                    <p:cond delay="0"/>
                                  </p:stCondLst>
                                  <p:iterate type="lt">
                                    <p:tmPct val="0"/>
                                  </p:iterate>
                                  <p:childTnLst>
                                    <p:set>
                                      <p:cBhvr>
                                        <p:cTn id="125" dur="1" fill="hold">
                                          <p:stCondLst>
                                            <p:cond delay="0"/>
                                          </p:stCondLst>
                                        </p:cTn>
                                        <p:tgtEl>
                                          <p:spTgt spid="26"/>
                                        </p:tgtEl>
                                        <p:attrNameLst>
                                          <p:attrName>style.visibility</p:attrName>
                                        </p:attrNameLst>
                                      </p:cBhvr>
                                      <p:to>
                                        <p:strVal val="visible"/>
                                      </p:to>
                                    </p:set>
                                    <p:anim calcmode="lin" valueType="num">
                                      <p:cBhvr additive="base">
                                        <p:cTn id="126" dur="3000" fill="hold"/>
                                        <p:tgtEl>
                                          <p:spTgt spid="26"/>
                                        </p:tgtEl>
                                        <p:attrNameLst>
                                          <p:attrName>ppt_x</p:attrName>
                                        </p:attrNameLst>
                                      </p:cBhvr>
                                      <p:tavLst>
                                        <p:tav tm="0">
                                          <p:val>
                                            <p:strVal val="1+#ppt_w/2"/>
                                          </p:val>
                                        </p:tav>
                                        <p:tav tm="100000">
                                          <p:val>
                                            <p:strVal val="#ppt_x"/>
                                          </p:val>
                                        </p:tav>
                                      </p:tavLst>
                                    </p:anim>
                                    <p:anim calcmode="lin" valueType="num">
                                      <p:cBhvr additive="base">
                                        <p:cTn id="127" dur="3000" fill="hold"/>
                                        <p:tgtEl>
                                          <p:spTgt spid="26"/>
                                        </p:tgtEl>
                                        <p:attrNameLst>
                                          <p:attrName>ppt_y</p:attrName>
                                        </p:attrNameLst>
                                      </p:cBhvr>
                                      <p:tavLst>
                                        <p:tav tm="0">
                                          <p:val>
                                            <p:strVal val="1+#ppt_h/2"/>
                                          </p:val>
                                        </p:tav>
                                        <p:tav tm="100000">
                                          <p:val>
                                            <p:strVal val="#ppt_y"/>
                                          </p:val>
                                        </p:tav>
                                      </p:tavLst>
                                    </p:anim>
                                  </p:childTnLst>
                                </p:cTn>
                              </p:par>
                              <p:par>
                                <p:cTn id="128" presetID="2" presetClass="entr" presetSubtype="6" fill="hold" grpId="0" nodeType="withEffect">
                                  <p:stCondLst>
                                    <p:cond delay="0"/>
                                  </p:stCondLst>
                                  <p:iterate type="lt">
                                    <p:tmPct val="0"/>
                                  </p:iterate>
                                  <p:childTnLst>
                                    <p:set>
                                      <p:cBhvr>
                                        <p:cTn id="129" dur="1" fill="hold">
                                          <p:stCondLst>
                                            <p:cond delay="0"/>
                                          </p:stCondLst>
                                        </p:cTn>
                                        <p:tgtEl>
                                          <p:spTgt spid="28"/>
                                        </p:tgtEl>
                                        <p:attrNameLst>
                                          <p:attrName>style.visibility</p:attrName>
                                        </p:attrNameLst>
                                      </p:cBhvr>
                                      <p:to>
                                        <p:strVal val="visible"/>
                                      </p:to>
                                    </p:set>
                                    <p:anim calcmode="lin" valueType="num">
                                      <p:cBhvr additive="base">
                                        <p:cTn id="130" dur="3000" fill="hold"/>
                                        <p:tgtEl>
                                          <p:spTgt spid="28"/>
                                        </p:tgtEl>
                                        <p:attrNameLst>
                                          <p:attrName>ppt_x</p:attrName>
                                        </p:attrNameLst>
                                      </p:cBhvr>
                                      <p:tavLst>
                                        <p:tav tm="0">
                                          <p:val>
                                            <p:strVal val="1+#ppt_w/2"/>
                                          </p:val>
                                        </p:tav>
                                        <p:tav tm="100000">
                                          <p:val>
                                            <p:strVal val="#ppt_x"/>
                                          </p:val>
                                        </p:tav>
                                      </p:tavLst>
                                    </p:anim>
                                    <p:anim calcmode="lin" valueType="num">
                                      <p:cBhvr additive="base">
                                        <p:cTn id="131" dur="3000" fill="hold"/>
                                        <p:tgtEl>
                                          <p:spTgt spid="28"/>
                                        </p:tgtEl>
                                        <p:attrNameLst>
                                          <p:attrName>ppt_y</p:attrName>
                                        </p:attrNameLst>
                                      </p:cBhvr>
                                      <p:tavLst>
                                        <p:tav tm="0">
                                          <p:val>
                                            <p:strVal val="1+#ppt_h/2"/>
                                          </p:val>
                                        </p:tav>
                                        <p:tav tm="100000">
                                          <p:val>
                                            <p:strVal val="#ppt_y"/>
                                          </p:val>
                                        </p:tav>
                                      </p:tavLst>
                                    </p:anim>
                                  </p:childTnLst>
                                </p:cTn>
                              </p:par>
                              <p:par>
                                <p:cTn id="132" presetID="2" presetClass="entr" presetSubtype="6" fill="hold" grpId="0" nodeType="withEffect">
                                  <p:stCondLst>
                                    <p:cond delay="0"/>
                                  </p:stCondLst>
                                  <p:iterate type="lt">
                                    <p:tmPct val="0"/>
                                  </p:iterate>
                                  <p:childTnLst>
                                    <p:set>
                                      <p:cBhvr>
                                        <p:cTn id="133" dur="1" fill="hold">
                                          <p:stCondLst>
                                            <p:cond delay="0"/>
                                          </p:stCondLst>
                                        </p:cTn>
                                        <p:tgtEl>
                                          <p:spTgt spid="30"/>
                                        </p:tgtEl>
                                        <p:attrNameLst>
                                          <p:attrName>style.visibility</p:attrName>
                                        </p:attrNameLst>
                                      </p:cBhvr>
                                      <p:to>
                                        <p:strVal val="visible"/>
                                      </p:to>
                                    </p:set>
                                    <p:anim calcmode="lin" valueType="num">
                                      <p:cBhvr additive="base">
                                        <p:cTn id="134" dur="3000" fill="hold"/>
                                        <p:tgtEl>
                                          <p:spTgt spid="30"/>
                                        </p:tgtEl>
                                        <p:attrNameLst>
                                          <p:attrName>ppt_x</p:attrName>
                                        </p:attrNameLst>
                                      </p:cBhvr>
                                      <p:tavLst>
                                        <p:tav tm="0">
                                          <p:val>
                                            <p:strVal val="1+#ppt_w/2"/>
                                          </p:val>
                                        </p:tav>
                                        <p:tav tm="100000">
                                          <p:val>
                                            <p:strVal val="#ppt_x"/>
                                          </p:val>
                                        </p:tav>
                                      </p:tavLst>
                                    </p:anim>
                                    <p:anim calcmode="lin" valueType="num">
                                      <p:cBhvr additive="base">
                                        <p:cTn id="135" dur="3000" fill="hold"/>
                                        <p:tgtEl>
                                          <p:spTgt spid="30"/>
                                        </p:tgtEl>
                                        <p:attrNameLst>
                                          <p:attrName>ppt_y</p:attrName>
                                        </p:attrNameLst>
                                      </p:cBhvr>
                                      <p:tavLst>
                                        <p:tav tm="0">
                                          <p:val>
                                            <p:strVal val="1+#ppt_h/2"/>
                                          </p:val>
                                        </p:tav>
                                        <p:tav tm="100000">
                                          <p:val>
                                            <p:strVal val="#ppt_y"/>
                                          </p:val>
                                        </p:tav>
                                      </p:tavLst>
                                    </p:anim>
                                  </p:childTnLst>
                                </p:cTn>
                              </p:par>
                              <p:par>
                                <p:cTn id="136" presetID="2" presetClass="entr" presetSubtype="6" fill="hold" grpId="0" nodeType="withEffect">
                                  <p:stCondLst>
                                    <p:cond delay="0"/>
                                  </p:stCondLst>
                                  <p:iterate type="lt">
                                    <p:tmPct val="0"/>
                                  </p:iterate>
                                  <p:childTnLst>
                                    <p:set>
                                      <p:cBhvr>
                                        <p:cTn id="137" dur="1" fill="hold">
                                          <p:stCondLst>
                                            <p:cond delay="0"/>
                                          </p:stCondLst>
                                        </p:cTn>
                                        <p:tgtEl>
                                          <p:spTgt spid="32"/>
                                        </p:tgtEl>
                                        <p:attrNameLst>
                                          <p:attrName>style.visibility</p:attrName>
                                        </p:attrNameLst>
                                      </p:cBhvr>
                                      <p:to>
                                        <p:strVal val="visible"/>
                                      </p:to>
                                    </p:set>
                                    <p:anim calcmode="lin" valueType="num">
                                      <p:cBhvr additive="base">
                                        <p:cTn id="138" dur="3000" fill="hold"/>
                                        <p:tgtEl>
                                          <p:spTgt spid="32"/>
                                        </p:tgtEl>
                                        <p:attrNameLst>
                                          <p:attrName>ppt_x</p:attrName>
                                        </p:attrNameLst>
                                      </p:cBhvr>
                                      <p:tavLst>
                                        <p:tav tm="0">
                                          <p:val>
                                            <p:strVal val="1+#ppt_w/2"/>
                                          </p:val>
                                        </p:tav>
                                        <p:tav tm="100000">
                                          <p:val>
                                            <p:strVal val="#ppt_x"/>
                                          </p:val>
                                        </p:tav>
                                      </p:tavLst>
                                    </p:anim>
                                    <p:anim calcmode="lin" valueType="num">
                                      <p:cBhvr additive="base">
                                        <p:cTn id="139" dur="3000" fill="hold"/>
                                        <p:tgtEl>
                                          <p:spTgt spid="32"/>
                                        </p:tgtEl>
                                        <p:attrNameLst>
                                          <p:attrName>ppt_y</p:attrName>
                                        </p:attrNameLst>
                                      </p:cBhvr>
                                      <p:tavLst>
                                        <p:tav tm="0">
                                          <p:val>
                                            <p:strVal val="1+#ppt_h/2"/>
                                          </p:val>
                                        </p:tav>
                                        <p:tav tm="100000">
                                          <p:val>
                                            <p:strVal val="#ppt_y"/>
                                          </p:val>
                                        </p:tav>
                                      </p:tavLst>
                                    </p:anim>
                                  </p:childTnLst>
                                </p:cTn>
                              </p:par>
                              <p:par>
                                <p:cTn id="140" presetID="2" presetClass="entr" presetSubtype="6" fill="hold" grpId="0" nodeType="withEffect">
                                  <p:stCondLst>
                                    <p:cond delay="0"/>
                                  </p:stCondLst>
                                  <p:iterate type="lt">
                                    <p:tmPct val="0"/>
                                  </p:iterate>
                                  <p:childTnLst>
                                    <p:set>
                                      <p:cBhvr>
                                        <p:cTn id="141" dur="1" fill="hold">
                                          <p:stCondLst>
                                            <p:cond delay="0"/>
                                          </p:stCondLst>
                                        </p:cTn>
                                        <p:tgtEl>
                                          <p:spTgt spid="34"/>
                                        </p:tgtEl>
                                        <p:attrNameLst>
                                          <p:attrName>style.visibility</p:attrName>
                                        </p:attrNameLst>
                                      </p:cBhvr>
                                      <p:to>
                                        <p:strVal val="visible"/>
                                      </p:to>
                                    </p:set>
                                    <p:anim calcmode="lin" valueType="num">
                                      <p:cBhvr additive="base">
                                        <p:cTn id="142" dur="3000" fill="hold"/>
                                        <p:tgtEl>
                                          <p:spTgt spid="34"/>
                                        </p:tgtEl>
                                        <p:attrNameLst>
                                          <p:attrName>ppt_x</p:attrName>
                                        </p:attrNameLst>
                                      </p:cBhvr>
                                      <p:tavLst>
                                        <p:tav tm="0">
                                          <p:val>
                                            <p:strVal val="1+#ppt_w/2"/>
                                          </p:val>
                                        </p:tav>
                                        <p:tav tm="100000">
                                          <p:val>
                                            <p:strVal val="#ppt_x"/>
                                          </p:val>
                                        </p:tav>
                                      </p:tavLst>
                                    </p:anim>
                                    <p:anim calcmode="lin" valueType="num">
                                      <p:cBhvr additive="base">
                                        <p:cTn id="143" dur="3000" fill="hold"/>
                                        <p:tgtEl>
                                          <p:spTgt spid="34"/>
                                        </p:tgtEl>
                                        <p:attrNameLst>
                                          <p:attrName>ppt_y</p:attrName>
                                        </p:attrNameLst>
                                      </p:cBhvr>
                                      <p:tavLst>
                                        <p:tav tm="0">
                                          <p:val>
                                            <p:strVal val="1+#ppt_h/2"/>
                                          </p:val>
                                        </p:tav>
                                        <p:tav tm="100000">
                                          <p:val>
                                            <p:strVal val="#ppt_y"/>
                                          </p:val>
                                        </p:tav>
                                      </p:tavLst>
                                    </p:anim>
                                  </p:childTnLst>
                                </p:cTn>
                              </p:par>
                              <p:par>
                                <p:cTn id="144" presetID="2" presetClass="entr" presetSubtype="6" fill="hold" grpId="0" nodeType="withEffect">
                                  <p:stCondLst>
                                    <p:cond delay="0"/>
                                  </p:stCondLst>
                                  <p:iterate type="lt">
                                    <p:tmPct val="0"/>
                                  </p:iterate>
                                  <p:childTnLst>
                                    <p:set>
                                      <p:cBhvr>
                                        <p:cTn id="145" dur="1" fill="hold">
                                          <p:stCondLst>
                                            <p:cond delay="0"/>
                                          </p:stCondLst>
                                        </p:cTn>
                                        <p:tgtEl>
                                          <p:spTgt spid="36"/>
                                        </p:tgtEl>
                                        <p:attrNameLst>
                                          <p:attrName>style.visibility</p:attrName>
                                        </p:attrNameLst>
                                      </p:cBhvr>
                                      <p:to>
                                        <p:strVal val="visible"/>
                                      </p:to>
                                    </p:set>
                                    <p:anim calcmode="lin" valueType="num">
                                      <p:cBhvr additive="base">
                                        <p:cTn id="146" dur="3000" fill="hold"/>
                                        <p:tgtEl>
                                          <p:spTgt spid="36"/>
                                        </p:tgtEl>
                                        <p:attrNameLst>
                                          <p:attrName>ppt_x</p:attrName>
                                        </p:attrNameLst>
                                      </p:cBhvr>
                                      <p:tavLst>
                                        <p:tav tm="0">
                                          <p:val>
                                            <p:strVal val="1+#ppt_w/2"/>
                                          </p:val>
                                        </p:tav>
                                        <p:tav tm="100000">
                                          <p:val>
                                            <p:strVal val="#ppt_x"/>
                                          </p:val>
                                        </p:tav>
                                      </p:tavLst>
                                    </p:anim>
                                    <p:anim calcmode="lin" valueType="num">
                                      <p:cBhvr additive="base">
                                        <p:cTn id="147" dur="3000" fill="hold"/>
                                        <p:tgtEl>
                                          <p:spTgt spid="36"/>
                                        </p:tgtEl>
                                        <p:attrNameLst>
                                          <p:attrName>ppt_y</p:attrName>
                                        </p:attrNameLst>
                                      </p:cBhvr>
                                      <p:tavLst>
                                        <p:tav tm="0">
                                          <p:val>
                                            <p:strVal val="1+#ppt_h/2"/>
                                          </p:val>
                                        </p:tav>
                                        <p:tav tm="100000">
                                          <p:val>
                                            <p:strVal val="#ppt_y"/>
                                          </p:val>
                                        </p:tav>
                                      </p:tavLst>
                                    </p:anim>
                                  </p:childTnLst>
                                </p:cTn>
                              </p:par>
                              <p:par>
                                <p:cTn id="148" presetID="2" presetClass="entr" presetSubtype="6" fill="hold" grpId="0" nodeType="withEffect">
                                  <p:stCondLst>
                                    <p:cond delay="0"/>
                                  </p:stCondLst>
                                  <p:iterate type="lt">
                                    <p:tmPct val="0"/>
                                  </p:iterate>
                                  <p:childTnLst>
                                    <p:set>
                                      <p:cBhvr>
                                        <p:cTn id="149" dur="1" fill="hold">
                                          <p:stCondLst>
                                            <p:cond delay="0"/>
                                          </p:stCondLst>
                                        </p:cTn>
                                        <p:tgtEl>
                                          <p:spTgt spid="38"/>
                                        </p:tgtEl>
                                        <p:attrNameLst>
                                          <p:attrName>style.visibility</p:attrName>
                                        </p:attrNameLst>
                                      </p:cBhvr>
                                      <p:to>
                                        <p:strVal val="visible"/>
                                      </p:to>
                                    </p:set>
                                    <p:anim calcmode="lin" valueType="num">
                                      <p:cBhvr additive="base">
                                        <p:cTn id="150" dur="3000" fill="hold"/>
                                        <p:tgtEl>
                                          <p:spTgt spid="38"/>
                                        </p:tgtEl>
                                        <p:attrNameLst>
                                          <p:attrName>ppt_x</p:attrName>
                                        </p:attrNameLst>
                                      </p:cBhvr>
                                      <p:tavLst>
                                        <p:tav tm="0">
                                          <p:val>
                                            <p:strVal val="1+#ppt_w/2"/>
                                          </p:val>
                                        </p:tav>
                                        <p:tav tm="100000">
                                          <p:val>
                                            <p:strVal val="#ppt_x"/>
                                          </p:val>
                                        </p:tav>
                                      </p:tavLst>
                                    </p:anim>
                                    <p:anim calcmode="lin" valueType="num">
                                      <p:cBhvr additive="base">
                                        <p:cTn id="151" dur="3000" fill="hold"/>
                                        <p:tgtEl>
                                          <p:spTgt spid="38"/>
                                        </p:tgtEl>
                                        <p:attrNameLst>
                                          <p:attrName>ppt_y</p:attrName>
                                        </p:attrNameLst>
                                      </p:cBhvr>
                                      <p:tavLst>
                                        <p:tav tm="0">
                                          <p:val>
                                            <p:strVal val="1+#ppt_h/2"/>
                                          </p:val>
                                        </p:tav>
                                        <p:tav tm="100000">
                                          <p:val>
                                            <p:strVal val="#ppt_y"/>
                                          </p:val>
                                        </p:tav>
                                      </p:tavLst>
                                    </p:anim>
                                  </p:childTnLst>
                                </p:cTn>
                              </p:par>
                              <p:par>
                                <p:cTn id="152" presetID="2" presetClass="entr" presetSubtype="12" fill="hold" grpId="0" nodeType="withEffect">
                                  <p:stCondLst>
                                    <p:cond delay="0"/>
                                  </p:stCondLst>
                                  <p:iterate type="lt">
                                    <p:tmPct val="0"/>
                                  </p:iterate>
                                  <p:childTnLst>
                                    <p:set>
                                      <p:cBhvr>
                                        <p:cTn id="153" dur="1" fill="hold">
                                          <p:stCondLst>
                                            <p:cond delay="0"/>
                                          </p:stCondLst>
                                        </p:cTn>
                                        <p:tgtEl>
                                          <p:spTgt spid="39"/>
                                        </p:tgtEl>
                                        <p:attrNameLst>
                                          <p:attrName>style.visibility</p:attrName>
                                        </p:attrNameLst>
                                      </p:cBhvr>
                                      <p:to>
                                        <p:strVal val="visible"/>
                                      </p:to>
                                    </p:set>
                                    <p:anim calcmode="lin" valueType="num">
                                      <p:cBhvr additive="base">
                                        <p:cTn id="154" dur="3000" fill="hold"/>
                                        <p:tgtEl>
                                          <p:spTgt spid="39"/>
                                        </p:tgtEl>
                                        <p:attrNameLst>
                                          <p:attrName>ppt_x</p:attrName>
                                        </p:attrNameLst>
                                      </p:cBhvr>
                                      <p:tavLst>
                                        <p:tav tm="0">
                                          <p:val>
                                            <p:strVal val="0-#ppt_w/2"/>
                                          </p:val>
                                        </p:tav>
                                        <p:tav tm="100000">
                                          <p:val>
                                            <p:strVal val="#ppt_x"/>
                                          </p:val>
                                        </p:tav>
                                      </p:tavLst>
                                    </p:anim>
                                    <p:anim calcmode="lin" valueType="num">
                                      <p:cBhvr additive="base">
                                        <p:cTn id="155" dur="3000" fill="hold"/>
                                        <p:tgtEl>
                                          <p:spTgt spid="39"/>
                                        </p:tgtEl>
                                        <p:attrNameLst>
                                          <p:attrName>ppt_y</p:attrName>
                                        </p:attrNameLst>
                                      </p:cBhvr>
                                      <p:tavLst>
                                        <p:tav tm="0">
                                          <p:val>
                                            <p:strVal val="1+#ppt_h/2"/>
                                          </p:val>
                                        </p:tav>
                                        <p:tav tm="100000">
                                          <p:val>
                                            <p:strVal val="#ppt_y"/>
                                          </p:val>
                                        </p:tav>
                                      </p:tavLst>
                                    </p:anim>
                                  </p:childTnLst>
                                </p:cTn>
                              </p:par>
                              <p:par>
                                <p:cTn id="156" presetID="2" presetClass="entr" presetSubtype="12" fill="hold" grpId="0" nodeType="withEffect">
                                  <p:stCondLst>
                                    <p:cond delay="0"/>
                                  </p:stCondLst>
                                  <p:iterate type="lt">
                                    <p:tmPct val="0"/>
                                  </p:iterate>
                                  <p:childTnLst>
                                    <p:set>
                                      <p:cBhvr>
                                        <p:cTn id="157" dur="1" fill="hold">
                                          <p:stCondLst>
                                            <p:cond delay="0"/>
                                          </p:stCondLst>
                                        </p:cTn>
                                        <p:tgtEl>
                                          <p:spTgt spid="41"/>
                                        </p:tgtEl>
                                        <p:attrNameLst>
                                          <p:attrName>style.visibility</p:attrName>
                                        </p:attrNameLst>
                                      </p:cBhvr>
                                      <p:to>
                                        <p:strVal val="visible"/>
                                      </p:to>
                                    </p:set>
                                    <p:anim calcmode="lin" valueType="num">
                                      <p:cBhvr additive="base">
                                        <p:cTn id="158" dur="3000" fill="hold"/>
                                        <p:tgtEl>
                                          <p:spTgt spid="41"/>
                                        </p:tgtEl>
                                        <p:attrNameLst>
                                          <p:attrName>ppt_x</p:attrName>
                                        </p:attrNameLst>
                                      </p:cBhvr>
                                      <p:tavLst>
                                        <p:tav tm="0">
                                          <p:val>
                                            <p:strVal val="0-#ppt_w/2"/>
                                          </p:val>
                                        </p:tav>
                                        <p:tav tm="100000">
                                          <p:val>
                                            <p:strVal val="#ppt_x"/>
                                          </p:val>
                                        </p:tav>
                                      </p:tavLst>
                                    </p:anim>
                                    <p:anim calcmode="lin" valueType="num">
                                      <p:cBhvr additive="base">
                                        <p:cTn id="159" dur="3000" fill="hold"/>
                                        <p:tgtEl>
                                          <p:spTgt spid="41"/>
                                        </p:tgtEl>
                                        <p:attrNameLst>
                                          <p:attrName>ppt_y</p:attrName>
                                        </p:attrNameLst>
                                      </p:cBhvr>
                                      <p:tavLst>
                                        <p:tav tm="0">
                                          <p:val>
                                            <p:strVal val="1+#ppt_h/2"/>
                                          </p:val>
                                        </p:tav>
                                        <p:tav tm="100000">
                                          <p:val>
                                            <p:strVal val="#ppt_y"/>
                                          </p:val>
                                        </p:tav>
                                      </p:tavLst>
                                    </p:anim>
                                  </p:childTnLst>
                                </p:cTn>
                              </p:par>
                              <p:par>
                                <p:cTn id="160" presetID="2" presetClass="entr" presetSubtype="12" fill="hold" grpId="0" nodeType="withEffect">
                                  <p:stCondLst>
                                    <p:cond delay="0"/>
                                  </p:stCondLst>
                                  <p:iterate type="lt">
                                    <p:tmPct val="0"/>
                                  </p:iterate>
                                  <p:childTnLst>
                                    <p:set>
                                      <p:cBhvr>
                                        <p:cTn id="161" dur="1" fill="hold">
                                          <p:stCondLst>
                                            <p:cond delay="0"/>
                                          </p:stCondLst>
                                        </p:cTn>
                                        <p:tgtEl>
                                          <p:spTgt spid="43"/>
                                        </p:tgtEl>
                                        <p:attrNameLst>
                                          <p:attrName>style.visibility</p:attrName>
                                        </p:attrNameLst>
                                      </p:cBhvr>
                                      <p:to>
                                        <p:strVal val="visible"/>
                                      </p:to>
                                    </p:set>
                                    <p:anim calcmode="lin" valueType="num">
                                      <p:cBhvr additive="base">
                                        <p:cTn id="162" dur="3000" fill="hold"/>
                                        <p:tgtEl>
                                          <p:spTgt spid="43"/>
                                        </p:tgtEl>
                                        <p:attrNameLst>
                                          <p:attrName>ppt_x</p:attrName>
                                        </p:attrNameLst>
                                      </p:cBhvr>
                                      <p:tavLst>
                                        <p:tav tm="0">
                                          <p:val>
                                            <p:strVal val="0-#ppt_w/2"/>
                                          </p:val>
                                        </p:tav>
                                        <p:tav tm="100000">
                                          <p:val>
                                            <p:strVal val="#ppt_x"/>
                                          </p:val>
                                        </p:tav>
                                      </p:tavLst>
                                    </p:anim>
                                    <p:anim calcmode="lin" valueType="num">
                                      <p:cBhvr additive="base">
                                        <p:cTn id="163" dur="3000" fill="hold"/>
                                        <p:tgtEl>
                                          <p:spTgt spid="43"/>
                                        </p:tgtEl>
                                        <p:attrNameLst>
                                          <p:attrName>ppt_y</p:attrName>
                                        </p:attrNameLst>
                                      </p:cBhvr>
                                      <p:tavLst>
                                        <p:tav tm="0">
                                          <p:val>
                                            <p:strVal val="1+#ppt_h/2"/>
                                          </p:val>
                                        </p:tav>
                                        <p:tav tm="100000">
                                          <p:val>
                                            <p:strVal val="#ppt_y"/>
                                          </p:val>
                                        </p:tav>
                                      </p:tavLst>
                                    </p:anim>
                                  </p:childTnLst>
                                </p:cTn>
                              </p:par>
                              <p:par>
                                <p:cTn id="164" presetID="2" presetClass="entr" presetSubtype="12" fill="hold" grpId="0" nodeType="withEffect">
                                  <p:stCondLst>
                                    <p:cond delay="0"/>
                                  </p:stCondLst>
                                  <p:iterate type="lt">
                                    <p:tmPct val="0"/>
                                  </p:iterate>
                                  <p:childTnLst>
                                    <p:set>
                                      <p:cBhvr>
                                        <p:cTn id="165" dur="1" fill="hold">
                                          <p:stCondLst>
                                            <p:cond delay="0"/>
                                          </p:stCondLst>
                                        </p:cTn>
                                        <p:tgtEl>
                                          <p:spTgt spid="45"/>
                                        </p:tgtEl>
                                        <p:attrNameLst>
                                          <p:attrName>style.visibility</p:attrName>
                                        </p:attrNameLst>
                                      </p:cBhvr>
                                      <p:to>
                                        <p:strVal val="visible"/>
                                      </p:to>
                                    </p:set>
                                    <p:anim calcmode="lin" valueType="num">
                                      <p:cBhvr additive="base">
                                        <p:cTn id="166" dur="3000" fill="hold"/>
                                        <p:tgtEl>
                                          <p:spTgt spid="45"/>
                                        </p:tgtEl>
                                        <p:attrNameLst>
                                          <p:attrName>ppt_x</p:attrName>
                                        </p:attrNameLst>
                                      </p:cBhvr>
                                      <p:tavLst>
                                        <p:tav tm="0">
                                          <p:val>
                                            <p:strVal val="0-#ppt_w/2"/>
                                          </p:val>
                                        </p:tav>
                                        <p:tav tm="100000">
                                          <p:val>
                                            <p:strVal val="#ppt_x"/>
                                          </p:val>
                                        </p:tav>
                                      </p:tavLst>
                                    </p:anim>
                                    <p:anim calcmode="lin" valueType="num">
                                      <p:cBhvr additive="base">
                                        <p:cTn id="167" dur="3000" fill="hold"/>
                                        <p:tgtEl>
                                          <p:spTgt spid="45"/>
                                        </p:tgtEl>
                                        <p:attrNameLst>
                                          <p:attrName>ppt_y</p:attrName>
                                        </p:attrNameLst>
                                      </p:cBhvr>
                                      <p:tavLst>
                                        <p:tav tm="0">
                                          <p:val>
                                            <p:strVal val="1+#ppt_h/2"/>
                                          </p:val>
                                        </p:tav>
                                        <p:tav tm="100000">
                                          <p:val>
                                            <p:strVal val="#ppt_y"/>
                                          </p:val>
                                        </p:tav>
                                      </p:tavLst>
                                    </p:anim>
                                  </p:childTnLst>
                                </p:cTn>
                              </p:par>
                              <p:par>
                                <p:cTn id="168" presetID="2" presetClass="entr" presetSubtype="12" fill="hold" grpId="0" nodeType="withEffect">
                                  <p:stCondLst>
                                    <p:cond delay="0"/>
                                  </p:stCondLst>
                                  <p:iterate type="lt">
                                    <p:tmPct val="0"/>
                                  </p:iterate>
                                  <p:childTnLst>
                                    <p:set>
                                      <p:cBhvr>
                                        <p:cTn id="169" dur="1" fill="hold">
                                          <p:stCondLst>
                                            <p:cond delay="0"/>
                                          </p:stCondLst>
                                        </p:cTn>
                                        <p:tgtEl>
                                          <p:spTgt spid="47"/>
                                        </p:tgtEl>
                                        <p:attrNameLst>
                                          <p:attrName>style.visibility</p:attrName>
                                        </p:attrNameLst>
                                      </p:cBhvr>
                                      <p:to>
                                        <p:strVal val="visible"/>
                                      </p:to>
                                    </p:set>
                                    <p:anim calcmode="lin" valueType="num">
                                      <p:cBhvr additive="base">
                                        <p:cTn id="170" dur="3000" fill="hold"/>
                                        <p:tgtEl>
                                          <p:spTgt spid="47"/>
                                        </p:tgtEl>
                                        <p:attrNameLst>
                                          <p:attrName>ppt_x</p:attrName>
                                        </p:attrNameLst>
                                      </p:cBhvr>
                                      <p:tavLst>
                                        <p:tav tm="0">
                                          <p:val>
                                            <p:strVal val="0-#ppt_w/2"/>
                                          </p:val>
                                        </p:tav>
                                        <p:tav tm="100000">
                                          <p:val>
                                            <p:strVal val="#ppt_x"/>
                                          </p:val>
                                        </p:tav>
                                      </p:tavLst>
                                    </p:anim>
                                    <p:anim calcmode="lin" valueType="num">
                                      <p:cBhvr additive="base">
                                        <p:cTn id="171" dur="3000" fill="hold"/>
                                        <p:tgtEl>
                                          <p:spTgt spid="47"/>
                                        </p:tgtEl>
                                        <p:attrNameLst>
                                          <p:attrName>ppt_y</p:attrName>
                                        </p:attrNameLst>
                                      </p:cBhvr>
                                      <p:tavLst>
                                        <p:tav tm="0">
                                          <p:val>
                                            <p:strVal val="1+#ppt_h/2"/>
                                          </p:val>
                                        </p:tav>
                                        <p:tav tm="100000">
                                          <p:val>
                                            <p:strVal val="#ppt_y"/>
                                          </p:val>
                                        </p:tav>
                                      </p:tavLst>
                                    </p:anim>
                                  </p:childTnLst>
                                </p:cTn>
                              </p:par>
                              <p:par>
                                <p:cTn id="172" presetID="2" presetClass="entr" presetSubtype="12" fill="hold" grpId="0" nodeType="withEffect">
                                  <p:stCondLst>
                                    <p:cond delay="0"/>
                                  </p:stCondLst>
                                  <p:iterate type="lt">
                                    <p:tmPct val="0"/>
                                  </p:iterate>
                                  <p:childTnLst>
                                    <p:set>
                                      <p:cBhvr>
                                        <p:cTn id="173" dur="1" fill="hold">
                                          <p:stCondLst>
                                            <p:cond delay="0"/>
                                          </p:stCondLst>
                                        </p:cTn>
                                        <p:tgtEl>
                                          <p:spTgt spid="49"/>
                                        </p:tgtEl>
                                        <p:attrNameLst>
                                          <p:attrName>style.visibility</p:attrName>
                                        </p:attrNameLst>
                                      </p:cBhvr>
                                      <p:to>
                                        <p:strVal val="visible"/>
                                      </p:to>
                                    </p:set>
                                    <p:anim calcmode="lin" valueType="num">
                                      <p:cBhvr additive="base">
                                        <p:cTn id="174" dur="3000" fill="hold"/>
                                        <p:tgtEl>
                                          <p:spTgt spid="49"/>
                                        </p:tgtEl>
                                        <p:attrNameLst>
                                          <p:attrName>ppt_x</p:attrName>
                                        </p:attrNameLst>
                                      </p:cBhvr>
                                      <p:tavLst>
                                        <p:tav tm="0">
                                          <p:val>
                                            <p:strVal val="0-#ppt_w/2"/>
                                          </p:val>
                                        </p:tav>
                                        <p:tav tm="100000">
                                          <p:val>
                                            <p:strVal val="#ppt_x"/>
                                          </p:val>
                                        </p:tav>
                                      </p:tavLst>
                                    </p:anim>
                                    <p:anim calcmode="lin" valueType="num">
                                      <p:cBhvr additive="base">
                                        <p:cTn id="175" dur="3000" fill="hold"/>
                                        <p:tgtEl>
                                          <p:spTgt spid="49"/>
                                        </p:tgtEl>
                                        <p:attrNameLst>
                                          <p:attrName>ppt_y</p:attrName>
                                        </p:attrNameLst>
                                      </p:cBhvr>
                                      <p:tavLst>
                                        <p:tav tm="0">
                                          <p:val>
                                            <p:strVal val="1+#ppt_h/2"/>
                                          </p:val>
                                        </p:tav>
                                        <p:tav tm="100000">
                                          <p:val>
                                            <p:strVal val="#ppt_y"/>
                                          </p:val>
                                        </p:tav>
                                      </p:tavLst>
                                    </p:anim>
                                  </p:childTnLst>
                                </p:cTn>
                              </p:par>
                              <p:par>
                                <p:cTn id="176" presetID="2" presetClass="entr" presetSubtype="12" fill="hold" grpId="0" nodeType="withEffect">
                                  <p:stCondLst>
                                    <p:cond delay="0"/>
                                  </p:stCondLst>
                                  <p:iterate type="lt">
                                    <p:tmPct val="0"/>
                                  </p:iterate>
                                  <p:childTnLst>
                                    <p:set>
                                      <p:cBhvr>
                                        <p:cTn id="177" dur="1" fill="hold">
                                          <p:stCondLst>
                                            <p:cond delay="0"/>
                                          </p:stCondLst>
                                        </p:cTn>
                                        <p:tgtEl>
                                          <p:spTgt spid="51"/>
                                        </p:tgtEl>
                                        <p:attrNameLst>
                                          <p:attrName>style.visibility</p:attrName>
                                        </p:attrNameLst>
                                      </p:cBhvr>
                                      <p:to>
                                        <p:strVal val="visible"/>
                                      </p:to>
                                    </p:set>
                                    <p:anim calcmode="lin" valueType="num">
                                      <p:cBhvr additive="base">
                                        <p:cTn id="178" dur="3000" fill="hold"/>
                                        <p:tgtEl>
                                          <p:spTgt spid="51"/>
                                        </p:tgtEl>
                                        <p:attrNameLst>
                                          <p:attrName>ppt_x</p:attrName>
                                        </p:attrNameLst>
                                      </p:cBhvr>
                                      <p:tavLst>
                                        <p:tav tm="0">
                                          <p:val>
                                            <p:strVal val="0-#ppt_w/2"/>
                                          </p:val>
                                        </p:tav>
                                        <p:tav tm="100000">
                                          <p:val>
                                            <p:strVal val="#ppt_x"/>
                                          </p:val>
                                        </p:tav>
                                      </p:tavLst>
                                    </p:anim>
                                    <p:anim calcmode="lin" valueType="num">
                                      <p:cBhvr additive="base">
                                        <p:cTn id="179" dur="3000" fill="hold"/>
                                        <p:tgtEl>
                                          <p:spTgt spid="51"/>
                                        </p:tgtEl>
                                        <p:attrNameLst>
                                          <p:attrName>ppt_y</p:attrName>
                                        </p:attrNameLst>
                                      </p:cBhvr>
                                      <p:tavLst>
                                        <p:tav tm="0">
                                          <p:val>
                                            <p:strVal val="1+#ppt_h/2"/>
                                          </p:val>
                                        </p:tav>
                                        <p:tav tm="100000">
                                          <p:val>
                                            <p:strVal val="#ppt_y"/>
                                          </p:val>
                                        </p:tav>
                                      </p:tavLst>
                                    </p:anim>
                                  </p:childTnLst>
                                </p:cTn>
                              </p:par>
                              <p:par>
                                <p:cTn id="180" presetID="2" presetClass="entr" presetSubtype="12" fill="hold" grpId="0" nodeType="withEffect">
                                  <p:stCondLst>
                                    <p:cond delay="0"/>
                                  </p:stCondLst>
                                  <p:iterate type="lt">
                                    <p:tmPct val="0"/>
                                  </p:iterate>
                                  <p:childTnLst>
                                    <p:set>
                                      <p:cBhvr>
                                        <p:cTn id="181" dur="1" fill="hold">
                                          <p:stCondLst>
                                            <p:cond delay="0"/>
                                          </p:stCondLst>
                                        </p:cTn>
                                        <p:tgtEl>
                                          <p:spTgt spid="53"/>
                                        </p:tgtEl>
                                        <p:attrNameLst>
                                          <p:attrName>style.visibility</p:attrName>
                                        </p:attrNameLst>
                                      </p:cBhvr>
                                      <p:to>
                                        <p:strVal val="visible"/>
                                      </p:to>
                                    </p:set>
                                    <p:anim calcmode="lin" valueType="num">
                                      <p:cBhvr additive="base">
                                        <p:cTn id="182" dur="3000" fill="hold"/>
                                        <p:tgtEl>
                                          <p:spTgt spid="53"/>
                                        </p:tgtEl>
                                        <p:attrNameLst>
                                          <p:attrName>ppt_x</p:attrName>
                                        </p:attrNameLst>
                                      </p:cBhvr>
                                      <p:tavLst>
                                        <p:tav tm="0">
                                          <p:val>
                                            <p:strVal val="0-#ppt_w/2"/>
                                          </p:val>
                                        </p:tav>
                                        <p:tav tm="100000">
                                          <p:val>
                                            <p:strVal val="#ppt_x"/>
                                          </p:val>
                                        </p:tav>
                                      </p:tavLst>
                                    </p:anim>
                                    <p:anim calcmode="lin" valueType="num">
                                      <p:cBhvr additive="base">
                                        <p:cTn id="183" dur="3000" fill="hold"/>
                                        <p:tgtEl>
                                          <p:spTgt spid="53"/>
                                        </p:tgtEl>
                                        <p:attrNameLst>
                                          <p:attrName>ppt_y</p:attrName>
                                        </p:attrNameLst>
                                      </p:cBhvr>
                                      <p:tavLst>
                                        <p:tav tm="0">
                                          <p:val>
                                            <p:strVal val="1+#ppt_h/2"/>
                                          </p:val>
                                        </p:tav>
                                        <p:tav tm="100000">
                                          <p:val>
                                            <p:strVal val="#ppt_y"/>
                                          </p:val>
                                        </p:tav>
                                      </p:tavLst>
                                    </p:anim>
                                  </p:childTnLst>
                                </p:cTn>
                              </p:par>
                              <p:par>
                                <p:cTn id="184" presetID="2" presetClass="entr" presetSubtype="12" fill="hold" grpId="0" nodeType="withEffect">
                                  <p:stCondLst>
                                    <p:cond delay="0"/>
                                  </p:stCondLst>
                                  <p:iterate type="lt">
                                    <p:tmPct val="0"/>
                                  </p:iterate>
                                  <p:childTnLst>
                                    <p:set>
                                      <p:cBhvr>
                                        <p:cTn id="185" dur="1" fill="hold">
                                          <p:stCondLst>
                                            <p:cond delay="0"/>
                                          </p:stCondLst>
                                        </p:cTn>
                                        <p:tgtEl>
                                          <p:spTgt spid="55"/>
                                        </p:tgtEl>
                                        <p:attrNameLst>
                                          <p:attrName>style.visibility</p:attrName>
                                        </p:attrNameLst>
                                      </p:cBhvr>
                                      <p:to>
                                        <p:strVal val="visible"/>
                                      </p:to>
                                    </p:set>
                                    <p:anim calcmode="lin" valueType="num">
                                      <p:cBhvr additive="base">
                                        <p:cTn id="186" dur="3000" fill="hold"/>
                                        <p:tgtEl>
                                          <p:spTgt spid="55"/>
                                        </p:tgtEl>
                                        <p:attrNameLst>
                                          <p:attrName>ppt_x</p:attrName>
                                        </p:attrNameLst>
                                      </p:cBhvr>
                                      <p:tavLst>
                                        <p:tav tm="0">
                                          <p:val>
                                            <p:strVal val="0-#ppt_w/2"/>
                                          </p:val>
                                        </p:tav>
                                        <p:tav tm="100000">
                                          <p:val>
                                            <p:strVal val="#ppt_x"/>
                                          </p:val>
                                        </p:tav>
                                      </p:tavLst>
                                    </p:anim>
                                    <p:anim calcmode="lin" valueType="num">
                                      <p:cBhvr additive="base">
                                        <p:cTn id="187" dur="3000" fill="hold"/>
                                        <p:tgtEl>
                                          <p:spTgt spid="55"/>
                                        </p:tgtEl>
                                        <p:attrNameLst>
                                          <p:attrName>ppt_y</p:attrName>
                                        </p:attrNameLst>
                                      </p:cBhvr>
                                      <p:tavLst>
                                        <p:tav tm="0">
                                          <p:val>
                                            <p:strVal val="1+#ppt_h/2"/>
                                          </p:val>
                                        </p:tav>
                                        <p:tav tm="100000">
                                          <p:val>
                                            <p:strVal val="#ppt_y"/>
                                          </p:val>
                                        </p:tav>
                                      </p:tavLst>
                                    </p:anim>
                                  </p:childTnLst>
                                </p:cTn>
                              </p:par>
                              <p:par>
                                <p:cTn id="188" presetID="2" presetClass="entr" presetSubtype="6" fill="hold" grpId="0" nodeType="withEffect">
                                  <p:stCondLst>
                                    <p:cond delay="0"/>
                                  </p:stCondLst>
                                  <p:iterate type="lt">
                                    <p:tmPct val="0"/>
                                  </p:iterate>
                                  <p:childTnLst>
                                    <p:set>
                                      <p:cBhvr>
                                        <p:cTn id="189" dur="1" fill="hold">
                                          <p:stCondLst>
                                            <p:cond delay="0"/>
                                          </p:stCondLst>
                                        </p:cTn>
                                        <p:tgtEl>
                                          <p:spTgt spid="40"/>
                                        </p:tgtEl>
                                        <p:attrNameLst>
                                          <p:attrName>style.visibility</p:attrName>
                                        </p:attrNameLst>
                                      </p:cBhvr>
                                      <p:to>
                                        <p:strVal val="visible"/>
                                      </p:to>
                                    </p:set>
                                    <p:anim calcmode="lin" valueType="num">
                                      <p:cBhvr additive="base">
                                        <p:cTn id="190" dur="3000" fill="hold"/>
                                        <p:tgtEl>
                                          <p:spTgt spid="40"/>
                                        </p:tgtEl>
                                        <p:attrNameLst>
                                          <p:attrName>ppt_x</p:attrName>
                                        </p:attrNameLst>
                                      </p:cBhvr>
                                      <p:tavLst>
                                        <p:tav tm="0">
                                          <p:val>
                                            <p:strVal val="1+#ppt_w/2"/>
                                          </p:val>
                                        </p:tav>
                                        <p:tav tm="100000">
                                          <p:val>
                                            <p:strVal val="#ppt_x"/>
                                          </p:val>
                                        </p:tav>
                                      </p:tavLst>
                                    </p:anim>
                                    <p:anim calcmode="lin" valueType="num">
                                      <p:cBhvr additive="base">
                                        <p:cTn id="191" dur="3000" fill="hold"/>
                                        <p:tgtEl>
                                          <p:spTgt spid="40"/>
                                        </p:tgtEl>
                                        <p:attrNameLst>
                                          <p:attrName>ppt_y</p:attrName>
                                        </p:attrNameLst>
                                      </p:cBhvr>
                                      <p:tavLst>
                                        <p:tav tm="0">
                                          <p:val>
                                            <p:strVal val="1+#ppt_h/2"/>
                                          </p:val>
                                        </p:tav>
                                        <p:tav tm="100000">
                                          <p:val>
                                            <p:strVal val="#ppt_y"/>
                                          </p:val>
                                        </p:tav>
                                      </p:tavLst>
                                    </p:anim>
                                  </p:childTnLst>
                                </p:cTn>
                              </p:par>
                              <p:par>
                                <p:cTn id="192" presetID="2" presetClass="entr" presetSubtype="6" fill="hold" grpId="0" nodeType="withEffect">
                                  <p:stCondLst>
                                    <p:cond delay="0"/>
                                  </p:stCondLst>
                                  <p:iterate type="lt">
                                    <p:tmPct val="0"/>
                                  </p:iterate>
                                  <p:childTnLst>
                                    <p:set>
                                      <p:cBhvr>
                                        <p:cTn id="193" dur="1" fill="hold">
                                          <p:stCondLst>
                                            <p:cond delay="0"/>
                                          </p:stCondLst>
                                        </p:cTn>
                                        <p:tgtEl>
                                          <p:spTgt spid="42"/>
                                        </p:tgtEl>
                                        <p:attrNameLst>
                                          <p:attrName>style.visibility</p:attrName>
                                        </p:attrNameLst>
                                      </p:cBhvr>
                                      <p:to>
                                        <p:strVal val="visible"/>
                                      </p:to>
                                    </p:set>
                                    <p:anim calcmode="lin" valueType="num">
                                      <p:cBhvr additive="base">
                                        <p:cTn id="194" dur="3000" fill="hold"/>
                                        <p:tgtEl>
                                          <p:spTgt spid="42"/>
                                        </p:tgtEl>
                                        <p:attrNameLst>
                                          <p:attrName>ppt_x</p:attrName>
                                        </p:attrNameLst>
                                      </p:cBhvr>
                                      <p:tavLst>
                                        <p:tav tm="0">
                                          <p:val>
                                            <p:strVal val="1+#ppt_w/2"/>
                                          </p:val>
                                        </p:tav>
                                        <p:tav tm="100000">
                                          <p:val>
                                            <p:strVal val="#ppt_x"/>
                                          </p:val>
                                        </p:tav>
                                      </p:tavLst>
                                    </p:anim>
                                    <p:anim calcmode="lin" valueType="num">
                                      <p:cBhvr additive="base">
                                        <p:cTn id="195" dur="3000" fill="hold"/>
                                        <p:tgtEl>
                                          <p:spTgt spid="42"/>
                                        </p:tgtEl>
                                        <p:attrNameLst>
                                          <p:attrName>ppt_y</p:attrName>
                                        </p:attrNameLst>
                                      </p:cBhvr>
                                      <p:tavLst>
                                        <p:tav tm="0">
                                          <p:val>
                                            <p:strVal val="1+#ppt_h/2"/>
                                          </p:val>
                                        </p:tav>
                                        <p:tav tm="100000">
                                          <p:val>
                                            <p:strVal val="#ppt_y"/>
                                          </p:val>
                                        </p:tav>
                                      </p:tavLst>
                                    </p:anim>
                                  </p:childTnLst>
                                </p:cTn>
                              </p:par>
                              <p:par>
                                <p:cTn id="196" presetID="2" presetClass="entr" presetSubtype="6" fill="hold" grpId="0" nodeType="withEffect">
                                  <p:stCondLst>
                                    <p:cond delay="0"/>
                                  </p:stCondLst>
                                  <p:iterate type="lt">
                                    <p:tmPct val="0"/>
                                  </p:iterate>
                                  <p:childTnLst>
                                    <p:set>
                                      <p:cBhvr>
                                        <p:cTn id="197" dur="1" fill="hold">
                                          <p:stCondLst>
                                            <p:cond delay="0"/>
                                          </p:stCondLst>
                                        </p:cTn>
                                        <p:tgtEl>
                                          <p:spTgt spid="44"/>
                                        </p:tgtEl>
                                        <p:attrNameLst>
                                          <p:attrName>style.visibility</p:attrName>
                                        </p:attrNameLst>
                                      </p:cBhvr>
                                      <p:to>
                                        <p:strVal val="visible"/>
                                      </p:to>
                                    </p:set>
                                    <p:anim calcmode="lin" valueType="num">
                                      <p:cBhvr additive="base">
                                        <p:cTn id="198" dur="3000" fill="hold"/>
                                        <p:tgtEl>
                                          <p:spTgt spid="44"/>
                                        </p:tgtEl>
                                        <p:attrNameLst>
                                          <p:attrName>ppt_x</p:attrName>
                                        </p:attrNameLst>
                                      </p:cBhvr>
                                      <p:tavLst>
                                        <p:tav tm="0">
                                          <p:val>
                                            <p:strVal val="1+#ppt_w/2"/>
                                          </p:val>
                                        </p:tav>
                                        <p:tav tm="100000">
                                          <p:val>
                                            <p:strVal val="#ppt_x"/>
                                          </p:val>
                                        </p:tav>
                                      </p:tavLst>
                                    </p:anim>
                                    <p:anim calcmode="lin" valueType="num">
                                      <p:cBhvr additive="base">
                                        <p:cTn id="199" dur="3000" fill="hold"/>
                                        <p:tgtEl>
                                          <p:spTgt spid="44"/>
                                        </p:tgtEl>
                                        <p:attrNameLst>
                                          <p:attrName>ppt_y</p:attrName>
                                        </p:attrNameLst>
                                      </p:cBhvr>
                                      <p:tavLst>
                                        <p:tav tm="0">
                                          <p:val>
                                            <p:strVal val="1+#ppt_h/2"/>
                                          </p:val>
                                        </p:tav>
                                        <p:tav tm="100000">
                                          <p:val>
                                            <p:strVal val="#ppt_y"/>
                                          </p:val>
                                        </p:tav>
                                      </p:tavLst>
                                    </p:anim>
                                  </p:childTnLst>
                                </p:cTn>
                              </p:par>
                              <p:par>
                                <p:cTn id="200" presetID="2" presetClass="entr" presetSubtype="6" fill="hold" grpId="0" nodeType="withEffect">
                                  <p:stCondLst>
                                    <p:cond delay="0"/>
                                  </p:stCondLst>
                                  <p:iterate type="lt">
                                    <p:tmPct val="0"/>
                                  </p:iterate>
                                  <p:childTnLst>
                                    <p:set>
                                      <p:cBhvr>
                                        <p:cTn id="201" dur="1" fill="hold">
                                          <p:stCondLst>
                                            <p:cond delay="0"/>
                                          </p:stCondLst>
                                        </p:cTn>
                                        <p:tgtEl>
                                          <p:spTgt spid="46"/>
                                        </p:tgtEl>
                                        <p:attrNameLst>
                                          <p:attrName>style.visibility</p:attrName>
                                        </p:attrNameLst>
                                      </p:cBhvr>
                                      <p:to>
                                        <p:strVal val="visible"/>
                                      </p:to>
                                    </p:set>
                                    <p:anim calcmode="lin" valueType="num">
                                      <p:cBhvr additive="base">
                                        <p:cTn id="202" dur="3000" fill="hold"/>
                                        <p:tgtEl>
                                          <p:spTgt spid="46"/>
                                        </p:tgtEl>
                                        <p:attrNameLst>
                                          <p:attrName>ppt_x</p:attrName>
                                        </p:attrNameLst>
                                      </p:cBhvr>
                                      <p:tavLst>
                                        <p:tav tm="0">
                                          <p:val>
                                            <p:strVal val="1+#ppt_w/2"/>
                                          </p:val>
                                        </p:tav>
                                        <p:tav tm="100000">
                                          <p:val>
                                            <p:strVal val="#ppt_x"/>
                                          </p:val>
                                        </p:tav>
                                      </p:tavLst>
                                    </p:anim>
                                    <p:anim calcmode="lin" valueType="num">
                                      <p:cBhvr additive="base">
                                        <p:cTn id="203" dur="3000" fill="hold"/>
                                        <p:tgtEl>
                                          <p:spTgt spid="46"/>
                                        </p:tgtEl>
                                        <p:attrNameLst>
                                          <p:attrName>ppt_y</p:attrName>
                                        </p:attrNameLst>
                                      </p:cBhvr>
                                      <p:tavLst>
                                        <p:tav tm="0">
                                          <p:val>
                                            <p:strVal val="1+#ppt_h/2"/>
                                          </p:val>
                                        </p:tav>
                                        <p:tav tm="100000">
                                          <p:val>
                                            <p:strVal val="#ppt_y"/>
                                          </p:val>
                                        </p:tav>
                                      </p:tavLst>
                                    </p:anim>
                                  </p:childTnLst>
                                </p:cTn>
                              </p:par>
                              <p:par>
                                <p:cTn id="204" presetID="2" presetClass="entr" presetSubtype="6" fill="hold" grpId="0" nodeType="withEffect">
                                  <p:stCondLst>
                                    <p:cond delay="0"/>
                                  </p:stCondLst>
                                  <p:iterate type="lt">
                                    <p:tmPct val="0"/>
                                  </p:iterate>
                                  <p:childTnLst>
                                    <p:set>
                                      <p:cBhvr>
                                        <p:cTn id="205" dur="1" fill="hold">
                                          <p:stCondLst>
                                            <p:cond delay="0"/>
                                          </p:stCondLst>
                                        </p:cTn>
                                        <p:tgtEl>
                                          <p:spTgt spid="48"/>
                                        </p:tgtEl>
                                        <p:attrNameLst>
                                          <p:attrName>style.visibility</p:attrName>
                                        </p:attrNameLst>
                                      </p:cBhvr>
                                      <p:to>
                                        <p:strVal val="visible"/>
                                      </p:to>
                                    </p:set>
                                    <p:anim calcmode="lin" valueType="num">
                                      <p:cBhvr additive="base">
                                        <p:cTn id="206" dur="3000" fill="hold"/>
                                        <p:tgtEl>
                                          <p:spTgt spid="48"/>
                                        </p:tgtEl>
                                        <p:attrNameLst>
                                          <p:attrName>ppt_x</p:attrName>
                                        </p:attrNameLst>
                                      </p:cBhvr>
                                      <p:tavLst>
                                        <p:tav tm="0">
                                          <p:val>
                                            <p:strVal val="1+#ppt_w/2"/>
                                          </p:val>
                                        </p:tav>
                                        <p:tav tm="100000">
                                          <p:val>
                                            <p:strVal val="#ppt_x"/>
                                          </p:val>
                                        </p:tav>
                                      </p:tavLst>
                                    </p:anim>
                                    <p:anim calcmode="lin" valueType="num">
                                      <p:cBhvr additive="base">
                                        <p:cTn id="207" dur="3000" fill="hold"/>
                                        <p:tgtEl>
                                          <p:spTgt spid="48"/>
                                        </p:tgtEl>
                                        <p:attrNameLst>
                                          <p:attrName>ppt_y</p:attrName>
                                        </p:attrNameLst>
                                      </p:cBhvr>
                                      <p:tavLst>
                                        <p:tav tm="0">
                                          <p:val>
                                            <p:strVal val="1+#ppt_h/2"/>
                                          </p:val>
                                        </p:tav>
                                        <p:tav tm="100000">
                                          <p:val>
                                            <p:strVal val="#ppt_y"/>
                                          </p:val>
                                        </p:tav>
                                      </p:tavLst>
                                    </p:anim>
                                  </p:childTnLst>
                                </p:cTn>
                              </p:par>
                              <p:par>
                                <p:cTn id="208" presetID="2" presetClass="entr" presetSubtype="6" fill="hold" grpId="0" nodeType="withEffect">
                                  <p:stCondLst>
                                    <p:cond delay="0"/>
                                  </p:stCondLst>
                                  <p:iterate type="lt">
                                    <p:tmPct val="0"/>
                                  </p:iterate>
                                  <p:childTnLst>
                                    <p:set>
                                      <p:cBhvr>
                                        <p:cTn id="209" dur="1" fill="hold">
                                          <p:stCondLst>
                                            <p:cond delay="0"/>
                                          </p:stCondLst>
                                        </p:cTn>
                                        <p:tgtEl>
                                          <p:spTgt spid="50"/>
                                        </p:tgtEl>
                                        <p:attrNameLst>
                                          <p:attrName>style.visibility</p:attrName>
                                        </p:attrNameLst>
                                      </p:cBhvr>
                                      <p:to>
                                        <p:strVal val="visible"/>
                                      </p:to>
                                    </p:set>
                                    <p:anim calcmode="lin" valueType="num">
                                      <p:cBhvr additive="base">
                                        <p:cTn id="210" dur="3000" fill="hold"/>
                                        <p:tgtEl>
                                          <p:spTgt spid="50"/>
                                        </p:tgtEl>
                                        <p:attrNameLst>
                                          <p:attrName>ppt_x</p:attrName>
                                        </p:attrNameLst>
                                      </p:cBhvr>
                                      <p:tavLst>
                                        <p:tav tm="0">
                                          <p:val>
                                            <p:strVal val="1+#ppt_w/2"/>
                                          </p:val>
                                        </p:tav>
                                        <p:tav tm="100000">
                                          <p:val>
                                            <p:strVal val="#ppt_x"/>
                                          </p:val>
                                        </p:tav>
                                      </p:tavLst>
                                    </p:anim>
                                    <p:anim calcmode="lin" valueType="num">
                                      <p:cBhvr additive="base">
                                        <p:cTn id="211" dur="3000" fill="hold"/>
                                        <p:tgtEl>
                                          <p:spTgt spid="50"/>
                                        </p:tgtEl>
                                        <p:attrNameLst>
                                          <p:attrName>ppt_y</p:attrName>
                                        </p:attrNameLst>
                                      </p:cBhvr>
                                      <p:tavLst>
                                        <p:tav tm="0">
                                          <p:val>
                                            <p:strVal val="1+#ppt_h/2"/>
                                          </p:val>
                                        </p:tav>
                                        <p:tav tm="100000">
                                          <p:val>
                                            <p:strVal val="#ppt_y"/>
                                          </p:val>
                                        </p:tav>
                                      </p:tavLst>
                                    </p:anim>
                                  </p:childTnLst>
                                </p:cTn>
                              </p:par>
                              <p:par>
                                <p:cTn id="212" presetID="2" presetClass="entr" presetSubtype="6" fill="hold" grpId="0" nodeType="withEffect">
                                  <p:stCondLst>
                                    <p:cond delay="0"/>
                                  </p:stCondLst>
                                  <p:iterate type="lt">
                                    <p:tmPct val="0"/>
                                  </p:iterate>
                                  <p:childTnLst>
                                    <p:set>
                                      <p:cBhvr>
                                        <p:cTn id="213" dur="1" fill="hold">
                                          <p:stCondLst>
                                            <p:cond delay="0"/>
                                          </p:stCondLst>
                                        </p:cTn>
                                        <p:tgtEl>
                                          <p:spTgt spid="52"/>
                                        </p:tgtEl>
                                        <p:attrNameLst>
                                          <p:attrName>style.visibility</p:attrName>
                                        </p:attrNameLst>
                                      </p:cBhvr>
                                      <p:to>
                                        <p:strVal val="visible"/>
                                      </p:to>
                                    </p:set>
                                    <p:anim calcmode="lin" valueType="num">
                                      <p:cBhvr additive="base">
                                        <p:cTn id="214" dur="3000" fill="hold"/>
                                        <p:tgtEl>
                                          <p:spTgt spid="52"/>
                                        </p:tgtEl>
                                        <p:attrNameLst>
                                          <p:attrName>ppt_x</p:attrName>
                                        </p:attrNameLst>
                                      </p:cBhvr>
                                      <p:tavLst>
                                        <p:tav tm="0">
                                          <p:val>
                                            <p:strVal val="1+#ppt_w/2"/>
                                          </p:val>
                                        </p:tav>
                                        <p:tav tm="100000">
                                          <p:val>
                                            <p:strVal val="#ppt_x"/>
                                          </p:val>
                                        </p:tav>
                                      </p:tavLst>
                                    </p:anim>
                                    <p:anim calcmode="lin" valueType="num">
                                      <p:cBhvr additive="base">
                                        <p:cTn id="215" dur="3000" fill="hold"/>
                                        <p:tgtEl>
                                          <p:spTgt spid="52"/>
                                        </p:tgtEl>
                                        <p:attrNameLst>
                                          <p:attrName>ppt_y</p:attrName>
                                        </p:attrNameLst>
                                      </p:cBhvr>
                                      <p:tavLst>
                                        <p:tav tm="0">
                                          <p:val>
                                            <p:strVal val="1+#ppt_h/2"/>
                                          </p:val>
                                        </p:tav>
                                        <p:tav tm="100000">
                                          <p:val>
                                            <p:strVal val="#ppt_y"/>
                                          </p:val>
                                        </p:tav>
                                      </p:tavLst>
                                    </p:anim>
                                  </p:childTnLst>
                                </p:cTn>
                              </p:par>
                              <p:par>
                                <p:cTn id="216" presetID="2" presetClass="entr" presetSubtype="6" fill="hold" grpId="0" nodeType="withEffect">
                                  <p:stCondLst>
                                    <p:cond delay="0"/>
                                  </p:stCondLst>
                                  <p:iterate type="lt">
                                    <p:tmPct val="0"/>
                                  </p:iterate>
                                  <p:childTnLst>
                                    <p:set>
                                      <p:cBhvr>
                                        <p:cTn id="217" dur="1" fill="hold">
                                          <p:stCondLst>
                                            <p:cond delay="0"/>
                                          </p:stCondLst>
                                        </p:cTn>
                                        <p:tgtEl>
                                          <p:spTgt spid="54"/>
                                        </p:tgtEl>
                                        <p:attrNameLst>
                                          <p:attrName>style.visibility</p:attrName>
                                        </p:attrNameLst>
                                      </p:cBhvr>
                                      <p:to>
                                        <p:strVal val="visible"/>
                                      </p:to>
                                    </p:set>
                                    <p:anim calcmode="lin" valueType="num">
                                      <p:cBhvr additive="base">
                                        <p:cTn id="218" dur="3000" fill="hold"/>
                                        <p:tgtEl>
                                          <p:spTgt spid="54"/>
                                        </p:tgtEl>
                                        <p:attrNameLst>
                                          <p:attrName>ppt_x</p:attrName>
                                        </p:attrNameLst>
                                      </p:cBhvr>
                                      <p:tavLst>
                                        <p:tav tm="0">
                                          <p:val>
                                            <p:strVal val="1+#ppt_w/2"/>
                                          </p:val>
                                        </p:tav>
                                        <p:tav tm="100000">
                                          <p:val>
                                            <p:strVal val="#ppt_x"/>
                                          </p:val>
                                        </p:tav>
                                      </p:tavLst>
                                    </p:anim>
                                    <p:anim calcmode="lin" valueType="num">
                                      <p:cBhvr additive="base">
                                        <p:cTn id="219" dur="3000" fill="hold"/>
                                        <p:tgtEl>
                                          <p:spTgt spid="54"/>
                                        </p:tgtEl>
                                        <p:attrNameLst>
                                          <p:attrName>ppt_y</p:attrName>
                                        </p:attrNameLst>
                                      </p:cBhvr>
                                      <p:tavLst>
                                        <p:tav tm="0">
                                          <p:val>
                                            <p:strVal val="1+#ppt_h/2"/>
                                          </p:val>
                                        </p:tav>
                                        <p:tav tm="100000">
                                          <p:val>
                                            <p:strVal val="#ppt_y"/>
                                          </p:val>
                                        </p:tav>
                                      </p:tavLst>
                                    </p:anim>
                                  </p:childTnLst>
                                </p:cTn>
                              </p:par>
                              <p:par>
                                <p:cTn id="220" presetID="2" presetClass="entr" presetSubtype="6" fill="hold" grpId="0" nodeType="withEffect">
                                  <p:stCondLst>
                                    <p:cond delay="0"/>
                                  </p:stCondLst>
                                  <p:iterate type="lt">
                                    <p:tmPct val="0"/>
                                  </p:iterate>
                                  <p:childTnLst>
                                    <p:set>
                                      <p:cBhvr>
                                        <p:cTn id="221" dur="1" fill="hold">
                                          <p:stCondLst>
                                            <p:cond delay="0"/>
                                          </p:stCondLst>
                                        </p:cTn>
                                        <p:tgtEl>
                                          <p:spTgt spid="56"/>
                                        </p:tgtEl>
                                        <p:attrNameLst>
                                          <p:attrName>style.visibility</p:attrName>
                                        </p:attrNameLst>
                                      </p:cBhvr>
                                      <p:to>
                                        <p:strVal val="visible"/>
                                      </p:to>
                                    </p:set>
                                    <p:anim calcmode="lin" valueType="num">
                                      <p:cBhvr additive="base">
                                        <p:cTn id="222" dur="3000" fill="hold"/>
                                        <p:tgtEl>
                                          <p:spTgt spid="56"/>
                                        </p:tgtEl>
                                        <p:attrNameLst>
                                          <p:attrName>ppt_x</p:attrName>
                                        </p:attrNameLst>
                                      </p:cBhvr>
                                      <p:tavLst>
                                        <p:tav tm="0">
                                          <p:val>
                                            <p:strVal val="1+#ppt_w/2"/>
                                          </p:val>
                                        </p:tav>
                                        <p:tav tm="100000">
                                          <p:val>
                                            <p:strVal val="#ppt_x"/>
                                          </p:val>
                                        </p:tav>
                                      </p:tavLst>
                                    </p:anim>
                                    <p:anim calcmode="lin" valueType="num">
                                      <p:cBhvr additive="base">
                                        <p:cTn id="223" dur="3000" fill="hold"/>
                                        <p:tgtEl>
                                          <p:spTgt spid="56"/>
                                        </p:tgtEl>
                                        <p:attrNameLst>
                                          <p:attrName>ppt_y</p:attrName>
                                        </p:attrNameLst>
                                      </p:cBhvr>
                                      <p:tavLst>
                                        <p:tav tm="0">
                                          <p:val>
                                            <p:strVal val="1+#ppt_h/2"/>
                                          </p:val>
                                        </p:tav>
                                        <p:tav tm="100000">
                                          <p:val>
                                            <p:strVal val="#ppt_y"/>
                                          </p:val>
                                        </p:tav>
                                      </p:tavLst>
                                    </p:anim>
                                  </p:childTnLst>
                                </p:cTn>
                              </p:par>
                              <p:par>
                                <p:cTn id="224" presetID="8" presetClass="emph" presetSubtype="0" fill="hold" grpId="1" nodeType="withEffect">
                                  <p:stCondLst>
                                    <p:cond delay="0"/>
                                  </p:stCondLst>
                                  <p:iterate type="lt">
                                    <p:tmPct val="0"/>
                                  </p:iterate>
                                  <p:childTnLst>
                                    <p:animRot by="21600000">
                                      <p:cBhvr>
                                        <p:cTn id="225" dur="3000" fill="hold"/>
                                        <p:tgtEl>
                                          <p:spTgt spid="21"/>
                                        </p:tgtEl>
                                        <p:attrNameLst>
                                          <p:attrName>r</p:attrName>
                                        </p:attrNameLst>
                                      </p:cBhvr>
                                    </p:animRot>
                                  </p:childTnLst>
                                </p:cTn>
                              </p:par>
                              <p:par>
                                <p:cTn id="226" presetID="8" presetClass="emph" presetSubtype="0" fill="hold" grpId="1" nodeType="withEffect">
                                  <p:stCondLst>
                                    <p:cond delay="0"/>
                                  </p:stCondLst>
                                  <p:iterate type="lt">
                                    <p:tmPct val="0"/>
                                  </p:iterate>
                                  <p:childTnLst>
                                    <p:animRot by="21600000">
                                      <p:cBhvr>
                                        <p:cTn id="227" dur="3000" fill="hold"/>
                                        <p:tgtEl>
                                          <p:spTgt spid="23"/>
                                        </p:tgtEl>
                                        <p:attrNameLst>
                                          <p:attrName>r</p:attrName>
                                        </p:attrNameLst>
                                      </p:cBhvr>
                                    </p:animRot>
                                  </p:childTnLst>
                                </p:cTn>
                              </p:par>
                              <p:par>
                                <p:cTn id="228" presetID="8" presetClass="emph" presetSubtype="0" fill="hold" grpId="1" nodeType="withEffect">
                                  <p:stCondLst>
                                    <p:cond delay="0"/>
                                  </p:stCondLst>
                                  <p:iterate type="lt">
                                    <p:tmPct val="0"/>
                                  </p:iterate>
                                  <p:childTnLst>
                                    <p:animRot by="21600000">
                                      <p:cBhvr>
                                        <p:cTn id="229" dur="3000" fill="hold"/>
                                        <p:tgtEl>
                                          <p:spTgt spid="25"/>
                                        </p:tgtEl>
                                        <p:attrNameLst>
                                          <p:attrName>r</p:attrName>
                                        </p:attrNameLst>
                                      </p:cBhvr>
                                    </p:animRot>
                                  </p:childTnLst>
                                </p:cTn>
                              </p:par>
                              <p:par>
                                <p:cTn id="230" presetID="8" presetClass="emph" presetSubtype="0" fill="hold" grpId="1" nodeType="withEffect">
                                  <p:stCondLst>
                                    <p:cond delay="0"/>
                                  </p:stCondLst>
                                  <p:iterate type="lt">
                                    <p:tmPct val="0"/>
                                  </p:iterate>
                                  <p:childTnLst>
                                    <p:animRot by="21600000">
                                      <p:cBhvr>
                                        <p:cTn id="231" dur="3000" fill="hold"/>
                                        <p:tgtEl>
                                          <p:spTgt spid="27"/>
                                        </p:tgtEl>
                                        <p:attrNameLst>
                                          <p:attrName>r</p:attrName>
                                        </p:attrNameLst>
                                      </p:cBhvr>
                                    </p:animRot>
                                  </p:childTnLst>
                                </p:cTn>
                              </p:par>
                              <p:par>
                                <p:cTn id="232" presetID="8" presetClass="emph" presetSubtype="0" fill="hold" grpId="1" nodeType="withEffect">
                                  <p:stCondLst>
                                    <p:cond delay="0"/>
                                  </p:stCondLst>
                                  <p:iterate type="lt">
                                    <p:tmPct val="0"/>
                                  </p:iterate>
                                  <p:childTnLst>
                                    <p:animRot by="21600000">
                                      <p:cBhvr>
                                        <p:cTn id="233" dur="3000" fill="hold"/>
                                        <p:tgtEl>
                                          <p:spTgt spid="29"/>
                                        </p:tgtEl>
                                        <p:attrNameLst>
                                          <p:attrName>r</p:attrName>
                                        </p:attrNameLst>
                                      </p:cBhvr>
                                    </p:animRot>
                                  </p:childTnLst>
                                </p:cTn>
                              </p:par>
                              <p:par>
                                <p:cTn id="234" presetID="8" presetClass="emph" presetSubtype="0" fill="hold" grpId="1" nodeType="withEffect">
                                  <p:stCondLst>
                                    <p:cond delay="0"/>
                                  </p:stCondLst>
                                  <p:iterate type="lt">
                                    <p:tmPct val="0"/>
                                  </p:iterate>
                                  <p:childTnLst>
                                    <p:animRot by="21600000">
                                      <p:cBhvr>
                                        <p:cTn id="235" dur="3000" fill="hold"/>
                                        <p:tgtEl>
                                          <p:spTgt spid="31"/>
                                        </p:tgtEl>
                                        <p:attrNameLst>
                                          <p:attrName>r</p:attrName>
                                        </p:attrNameLst>
                                      </p:cBhvr>
                                    </p:animRot>
                                  </p:childTnLst>
                                </p:cTn>
                              </p:par>
                              <p:par>
                                <p:cTn id="236" presetID="8" presetClass="emph" presetSubtype="0" fill="hold" grpId="1" nodeType="withEffect">
                                  <p:stCondLst>
                                    <p:cond delay="0"/>
                                  </p:stCondLst>
                                  <p:iterate type="lt">
                                    <p:tmPct val="0"/>
                                  </p:iterate>
                                  <p:childTnLst>
                                    <p:animRot by="21600000">
                                      <p:cBhvr>
                                        <p:cTn id="237" dur="3000" fill="hold"/>
                                        <p:tgtEl>
                                          <p:spTgt spid="33"/>
                                        </p:tgtEl>
                                        <p:attrNameLst>
                                          <p:attrName>r</p:attrName>
                                        </p:attrNameLst>
                                      </p:cBhvr>
                                    </p:animRot>
                                  </p:childTnLst>
                                </p:cTn>
                              </p:par>
                              <p:par>
                                <p:cTn id="238" presetID="8" presetClass="emph" presetSubtype="0" fill="hold" grpId="1" nodeType="withEffect">
                                  <p:stCondLst>
                                    <p:cond delay="0"/>
                                  </p:stCondLst>
                                  <p:iterate type="lt">
                                    <p:tmPct val="0"/>
                                  </p:iterate>
                                  <p:childTnLst>
                                    <p:animRot by="21600000">
                                      <p:cBhvr>
                                        <p:cTn id="239" dur="3000" fill="hold"/>
                                        <p:tgtEl>
                                          <p:spTgt spid="35"/>
                                        </p:tgtEl>
                                        <p:attrNameLst>
                                          <p:attrName>r</p:attrName>
                                        </p:attrNameLst>
                                      </p:cBhvr>
                                    </p:animRot>
                                  </p:childTnLst>
                                </p:cTn>
                              </p:par>
                              <p:par>
                                <p:cTn id="240" presetID="8" presetClass="emph" presetSubtype="0" fill="hold" grpId="1" nodeType="withEffect">
                                  <p:stCondLst>
                                    <p:cond delay="0"/>
                                  </p:stCondLst>
                                  <p:iterate type="lt">
                                    <p:tmPct val="0"/>
                                  </p:iterate>
                                  <p:childTnLst>
                                    <p:animRot by="21600000">
                                      <p:cBhvr>
                                        <p:cTn id="241" dur="3000" fill="hold"/>
                                        <p:tgtEl>
                                          <p:spTgt spid="37"/>
                                        </p:tgtEl>
                                        <p:attrNameLst>
                                          <p:attrName>r</p:attrName>
                                        </p:attrNameLst>
                                      </p:cBhvr>
                                    </p:animRot>
                                  </p:childTnLst>
                                </p:cTn>
                              </p:par>
                              <p:par>
                                <p:cTn id="242" presetID="8" presetClass="emph" presetSubtype="0" fill="hold" grpId="1" nodeType="withEffect">
                                  <p:stCondLst>
                                    <p:cond delay="0"/>
                                  </p:stCondLst>
                                  <p:iterate type="lt">
                                    <p:tmPct val="0"/>
                                  </p:iterate>
                                  <p:childTnLst>
                                    <p:animRot by="-21600000">
                                      <p:cBhvr>
                                        <p:cTn id="243" dur="3000" fill="hold"/>
                                        <p:tgtEl>
                                          <p:spTgt spid="22"/>
                                        </p:tgtEl>
                                        <p:attrNameLst>
                                          <p:attrName>r</p:attrName>
                                        </p:attrNameLst>
                                      </p:cBhvr>
                                    </p:animRot>
                                  </p:childTnLst>
                                </p:cTn>
                              </p:par>
                              <p:par>
                                <p:cTn id="244" presetID="8" presetClass="emph" presetSubtype="0" fill="hold" grpId="1" nodeType="withEffect">
                                  <p:stCondLst>
                                    <p:cond delay="0"/>
                                  </p:stCondLst>
                                  <p:iterate type="lt">
                                    <p:tmPct val="0"/>
                                  </p:iterate>
                                  <p:childTnLst>
                                    <p:animRot by="-21600000">
                                      <p:cBhvr>
                                        <p:cTn id="245" dur="3000" fill="hold"/>
                                        <p:tgtEl>
                                          <p:spTgt spid="24"/>
                                        </p:tgtEl>
                                        <p:attrNameLst>
                                          <p:attrName>r</p:attrName>
                                        </p:attrNameLst>
                                      </p:cBhvr>
                                    </p:animRot>
                                  </p:childTnLst>
                                </p:cTn>
                              </p:par>
                              <p:par>
                                <p:cTn id="246" presetID="8" presetClass="emph" presetSubtype="0" fill="hold" grpId="1" nodeType="withEffect">
                                  <p:stCondLst>
                                    <p:cond delay="0"/>
                                  </p:stCondLst>
                                  <p:iterate type="lt">
                                    <p:tmPct val="0"/>
                                  </p:iterate>
                                  <p:childTnLst>
                                    <p:animRot by="-21600000">
                                      <p:cBhvr>
                                        <p:cTn id="247" dur="3000" fill="hold"/>
                                        <p:tgtEl>
                                          <p:spTgt spid="26"/>
                                        </p:tgtEl>
                                        <p:attrNameLst>
                                          <p:attrName>r</p:attrName>
                                        </p:attrNameLst>
                                      </p:cBhvr>
                                    </p:animRot>
                                  </p:childTnLst>
                                </p:cTn>
                              </p:par>
                              <p:par>
                                <p:cTn id="248" presetID="8" presetClass="emph" presetSubtype="0" fill="hold" grpId="1" nodeType="withEffect">
                                  <p:stCondLst>
                                    <p:cond delay="0"/>
                                  </p:stCondLst>
                                  <p:iterate type="lt">
                                    <p:tmPct val="0"/>
                                  </p:iterate>
                                  <p:childTnLst>
                                    <p:animRot by="-21600000">
                                      <p:cBhvr>
                                        <p:cTn id="249" dur="3000" fill="hold"/>
                                        <p:tgtEl>
                                          <p:spTgt spid="28"/>
                                        </p:tgtEl>
                                        <p:attrNameLst>
                                          <p:attrName>r</p:attrName>
                                        </p:attrNameLst>
                                      </p:cBhvr>
                                    </p:animRot>
                                  </p:childTnLst>
                                </p:cTn>
                              </p:par>
                              <p:par>
                                <p:cTn id="250" presetID="8" presetClass="emph" presetSubtype="0" fill="hold" grpId="1" nodeType="withEffect">
                                  <p:stCondLst>
                                    <p:cond delay="0"/>
                                  </p:stCondLst>
                                  <p:iterate type="lt">
                                    <p:tmPct val="0"/>
                                  </p:iterate>
                                  <p:childTnLst>
                                    <p:animRot by="-21600000">
                                      <p:cBhvr>
                                        <p:cTn id="251" dur="3000" fill="hold"/>
                                        <p:tgtEl>
                                          <p:spTgt spid="30"/>
                                        </p:tgtEl>
                                        <p:attrNameLst>
                                          <p:attrName>r</p:attrName>
                                        </p:attrNameLst>
                                      </p:cBhvr>
                                    </p:animRot>
                                  </p:childTnLst>
                                </p:cTn>
                              </p:par>
                              <p:par>
                                <p:cTn id="252" presetID="8" presetClass="emph" presetSubtype="0" fill="hold" grpId="1" nodeType="withEffect">
                                  <p:stCondLst>
                                    <p:cond delay="0"/>
                                  </p:stCondLst>
                                  <p:iterate type="lt">
                                    <p:tmPct val="0"/>
                                  </p:iterate>
                                  <p:childTnLst>
                                    <p:animRot by="-21600000">
                                      <p:cBhvr>
                                        <p:cTn id="253" dur="3000" fill="hold"/>
                                        <p:tgtEl>
                                          <p:spTgt spid="32"/>
                                        </p:tgtEl>
                                        <p:attrNameLst>
                                          <p:attrName>r</p:attrName>
                                        </p:attrNameLst>
                                      </p:cBhvr>
                                    </p:animRot>
                                  </p:childTnLst>
                                </p:cTn>
                              </p:par>
                              <p:par>
                                <p:cTn id="254" presetID="8" presetClass="emph" presetSubtype="0" fill="hold" grpId="1" nodeType="withEffect">
                                  <p:stCondLst>
                                    <p:cond delay="0"/>
                                  </p:stCondLst>
                                  <p:iterate type="lt">
                                    <p:tmPct val="0"/>
                                  </p:iterate>
                                  <p:childTnLst>
                                    <p:animRot by="-21600000">
                                      <p:cBhvr>
                                        <p:cTn id="255" dur="3000" fill="hold"/>
                                        <p:tgtEl>
                                          <p:spTgt spid="34"/>
                                        </p:tgtEl>
                                        <p:attrNameLst>
                                          <p:attrName>r</p:attrName>
                                        </p:attrNameLst>
                                      </p:cBhvr>
                                    </p:animRot>
                                  </p:childTnLst>
                                </p:cTn>
                              </p:par>
                              <p:par>
                                <p:cTn id="256" presetID="8" presetClass="emph" presetSubtype="0" fill="hold" grpId="1" nodeType="withEffect">
                                  <p:stCondLst>
                                    <p:cond delay="0"/>
                                  </p:stCondLst>
                                  <p:iterate type="lt">
                                    <p:tmPct val="0"/>
                                  </p:iterate>
                                  <p:childTnLst>
                                    <p:animRot by="-21600000">
                                      <p:cBhvr>
                                        <p:cTn id="257" dur="3000" fill="hold"/>
                                        <p:tgtEl>
                                          <p:spTgt spid="36"/>
                                        </p:tgtEl>
                                        <p:attrNameLst>
                                          <p:attrName>r</p:attrName>
                                        </p:attrNameLst>
                                      </p:cBhvr>
                                    </p:animRot>
                                  </p:childTnLst>
                                </p:cTn>
                              </p:par>
                              <p:par>
                                <p:cTn id="258" presetID="8" presetClass="emph" presetSubtype="0" fill="hold" grpId="1" nodeType="withEffect">
                                  <p:stCondLst>
                                    <p:cond delay="0"/>
                                  </p:stCondLst>
                                  <p:iterate type="lt">
                                    <p:tmPct val="0"/>
                                  </p:iterate>
                                  <p:childTnLst>
                                    <p:animRot by="-21600000">
                                      <p:cBhvr>
                                        <p:cTn id="259" dur="3000" fill="hold"/>
                                        <p:tgtEl>
                                          <p:spTgt spid="38"/>
                                        </p:tgtEl>
                                        <p:attrNameLst>
                                          <p:attrName>r</p:attrName>
                                        </p:attrNameLst>
                                      </p:cBhvr>
                                    </p:animRot>
                                  </p:childTnLst>
                                </p:cTn>
                              </p:par>
                              <p:par>
                                <p:cTn id="260" presetID="8" presetClass="emph" presetSubtype="0" fill="hold" grpId="1" nodeType="withEffect">
                                  <p:stCondLst>
                                    <p:cond delay="0"/>
                                  </p:stCondLst>
                                  <p:iterate type="lt">
                                    <p:tmPct val="0"/>
                                  </p:iterate>
                                  <p:childTnLst>
                                    <p:animRot by="21600000">
                                      <p:cBhvr>
                                        <p:cTn id="261" dur="3000" fill="hold"/>
                                        <p:tgtEl>
                                          <p:spTgt spid="3"/>
                                        </p:tgtEl>
                                        <p:attrNameLst>
                                          <p:attrName>r</p:attrName>
                                        </p:attrNameLst>
                                      </p:cBhvr>
                                    </p:animRot>
                                  </p:childTnLst>
                                </p:cTn>
                              </p:par>
                              <p:par>
                                <p:cTn id="262" presetID="8" presetClass="emph" presetSubtype="0" fill="hold" grpId="1" nodeType="withEffect">
                                  <p:stCondLst>
                                    <p:cond delay="0"/>
                                  </p:stCondLst>
                                  <p:iterate type="lt">
                                    <p:tmPct val="0"/>
                                  </p:iterate>
                                  <p:childTnLst>
                                    <p:animRot by="21600000">
                                      <p:cBhvr>
                                        <p:cTn id="263" dur="3000" fill="hold"/>
                                        <p:tgtEl>
                                          <p:spTgt spid="5"/>
                                        </p:tgtEl>
                                        <p:attrNameLst>
                                          <p:attrName>r</p:attrName>
                                        </p:attrNameLst>
                                      </p:cBhvr>
                                    </p:animRot>
                                  </p:childTnLst>
                                </p:cTn>
                              </p:par>
                              <p:par>
                                <p:cTn id="264" presetID="8" presetClass="emph" presetSubtype="0" fill="hold" grpId="1" nodeType="withEffect">
                                  <p:stCondLst>
                                    <p:cond delay="0"/>
                                  </p:stCondLst>
                                  <p:iterate type="lt">
                                    <p:tmPct val="0"/>
                                  </p:iterate>
                                  <p:childTnLst>
                                    <p:animRot by="21600000">
                                      <p:cBhvr>
                                        <p:cTn id="265" dur="3000" fill="hold"/>
                                        <p:tgtEl>
                                          <p:spTgt spid="7"/>
                                        </p:tgtEl>
                                        <p:attrNameLst>
                                          <p:attrName>r</p:attrName>
                                        </p:attrNameLst>
                                      </p:cBhvr>
                                    </p:animRot>
                                  </p:childTnLst>
                                </p:cTn>
                              </p:par>
                              <p:par>
                                <p:cTn id="266" presetID="8" presetClass="emph" presetSubtype="0" fill="hold" grpId="1" nodeType="withEffect">
                                  <p:stCondLst>
                                    <p:cond delay="0"/>
                                  </p:stCondLst>
                                  <p:iterate type="lt">
                                    <p:tmPct val="0"/>
                                  </p:iterate>
                                  <p:childTnLst>
                                    <p:animRot by="21600000">
                                      <p:cBhvr>
                                        <p:cTn id="267" dur="3000" fill="hold"/>
                                        <p:tgtEl>
                                          <p:spTgt spid="9"/>
                                        </p:tgtEl>
                                        <p:attrNameLst>
                                          <p:attrName>r</p:attrName>
                                        </p:attrNameLst>
                                      </p:cBhvr>
                                    </p:animRot>
                                  </p:childTnLst>
                                </p:cTn>
                              </p:par>
                              <p:par>
                                <p:cTn id="268" presetID="8" presetClass="emph" presetSubtype="0" fill="hold" grpId="1" nodeType="withEffect">
                                  <p:stCondLst>
                                    <p:cond delay="0"/>
                                  </p:stCondLst>
                                  <p:iterate type="lt">
                                    <p:tmPct val="0"/>
                                  </p:iterate>
                                  <p:childTnLst>
                                    <p:animRot by="21600000">
                                      <p:cBhvr>
                                        <p:cTn id="269" dur="3000" fill="hold"/>
                                        <p:tgtEl>
                                          <p:spTgt spid="11"/>
                                        </p:tgtEl>
                                        <p:attrNameLst>
                                          <p:attrName>r</p:attrName>
                                        </p:attrNameLst>
                                      </p:cBhvr>
                                    </p:animRot>
                                  </p:childTnLst>
                                </p:cTn>
                              </p:par>
                              <p:par>
                                <p:cTn id="270" presetID="8" presetClass="emph" presetSubtype="0" fill="hold" grpId="1" nodeType="withEffect">
                                  <p:stCondLst>
                                    <p:cond delay="0"/>
                                  </p:stCondLst>
                                  <p:iterate type="lt">
                                    <p:tmPct val="0"/>
                                  </p:iterate>
                                  <p:childTnLst>
                                    <p:animRot by="21600000">
                                      <p:cBhvr>
                                        <p:cTn id="271" dur="3000" fill="hold"/>
                                        <p:tgtEl>
                                          <p:spTgt spid="13"/>
                                        </p:tgtEl>
                                        <p:attrNameLst>
                                          <p:attrName>r</p:attrName>
                                        </p:attrNameLst>
                                      </p:cBhvr>
                                    </p:animRot>
                                  </p:childTnLst>
                                </p:cTn>
                              </p:par>
                              <p:par>
                                <p:cTn id="272" presetID="8" presetClass="emph" presetSubtype="0" fill="hold" grpId="1" nodeType="withEffect">
                                  <p:stCondLst>
                                    <p:cond delay="0"/>
                                  </p:stCondLst>
                                  <p:iterate type="lt">
                                    <p:tmPct val="0"/>
                                  </p:iterate>
                                  <p:childTnLst>
                                    <p:animRot by="21600000">
                                      <p:cBhvr>
                                        <p:cTn id="273" dur="3000" fill="hold"/>
                                        <p:tgtEl>
                                          <p:spTgt spid="15"/>
                                        </p:tgtEl>
                                        <p:attrNameLst>
                                          <p:attrName>r</p:attrName>
                                        </p:attrNameLst>
                                      </p:cBhvr>
                                    </p:animRot>
                                  </p:childTnLst>
                                </p:cTn>
                              </p:par>
                              <p:par>
                                <p:cTn id="274" presetID="8" presetClass="emph" presetSubtype="0" fill="hold" grpId="1" nodeType="withEffect">
                                  <p:stCondLst>
                                    <p:cond delay="0"/>
                                  </p:stCondLst>
                                  <p:iterate type="lt">
                                    <p:tmPct val="0"/>
                                  </p:iterate>
                                  <p:childTnLst>
                                    <p:animRot by="21600000">
                                      <p:cBhvr>
                                        <p:cTn id="275" dur="3000" fill="hold"/>
                                        <p:tgtEl>
                                          <p:spTgt spid="17"/>
                                        </p:tgtEl>
                                        <p:attrNameLst>
                                          <p:attrName>r</p:attrName>
                                        </p:attrNameLst>
                                      </p:cBhvr>
                                    </p:animRot>
                                  </p:childTnLst>
                                </p:cTn>
                              </p:par>
                              <p:par>
                                <p:cTn id="276" presetID="8" presetClass="emph" presetSubtype="0" fill="hold" grpId="1" nodeType="withEffect">
                                  <p:stCondLst>
                                    <p:cond delay="0"/>
                                  </p:stCondLst>
                                  <p:iterate type="lt">
                                    <p:tmPct val="0"/>
                                  </p:iterate>
                                  <p:childTnLst>
                                    <p:animRot by="21600000">
                                      <p:cBhvr>
                                        <p:cTn id="277" dur="3000" fill="hold"/>
                                        <p:tgtEl>
                                          <p:spTgt spid="19"/>
                                        </p:tgtEl>
                                        <p:attrNameLst>
                                          <p:attrName>r</p:attrName>
                                        </p:attrNameLst>
                                      </p:cBhvr>
                                    </p:animRot>
                                  </p:childTnLst>
                                </p:cTn>
                              </p:par>
                              <p:par>
                                <p:cTn id="278" presetID="8" presetClass="emph" presetSubtype="0" fill="hold" grpId="1" nodeType="withEffect">
                                  <p:stCondLst>
                                    <p:cond delay="0"/>
                                  </p:stCondLst>
                                  <p:iterate type="lt">
                                    <p:tmPct val="0"/>
                                  </p:iterate>
                                  <p:childTnLst>
                                    <p:animRot by="-21600000">
                                      <p:cBhvr>
                                        <p:cTn id="279" dur="3000" fill="hold"/>
                                        <p:tgtEl>
                                          <p:spTgt spid="4"/>
                                        </p:tgtEl>
                                        <p:attrNameLst>
                                          <p:attrName>r</p:attrName>
                                        </p:attrNameLst>
                                      </p:cBhvr>
                                    </p:animRot>
                                  </p:childTnLst>
                                </p:cTn>
                              </p:par>
                              <p:par>
                                <p:cTn id="280" presetID="8" presetClass="emph" presetSubtype="0" fill="hold" grpId="1" nodeType="withEffect">
                                  <p:stCondLst>
                                    <p:cond delay="0"/>
                                  </p:stCondLst>
                                  <p:iterate type="lt">
                                    <p:tmPct val="0"/>
                                  </p:iterate>
                                  <p:childTnLst>
                                    <p:animRot by="-21600000">
                                      <p:cBhvr>
                                        <p:cTn id="281" dur="3000" fill="hold"/>
                                        <p:tgtEl>
                                          <p:spTgt spid="6"/>
                                        </p:tgtEl>
                                        <p:attrNameLst>
                                          <p:attrName>r</p:attrName>
                                        </p:attrNameLst>
                                      </p:cBhvr>
                                    </p:animRot>
                                  </p:childTnLst>
                                </p:cTn>
                              </p:par>
                              <p:par>
                                <p:cTn id="282" presetID="8" presetClass="emph" presetSubtype="0" fill="hold" grpId="1" nodeType="withEffect">
                                  <p:stCondLst>
                                    <p:cond delay="0"/>
                                  </p:stCondLst>
                                  <p:iterate type="lt">
                                    <p:tmPct val="0"/>
                                  </p:iterate>
                                  <p:childTnLst>
                                    <p:animRot by="-21600000">
                                      <p:cBhvr>
                                        <p:cTn id="283" dur="3000" fill="hold"/>
                                        <p:tgtEl>
                                          <p:spTgt spid="8"/>
                                        </p:tgtEl>
                                        <p:attrNameLst>
                                          <p:attrName>r</p:attrName>
                                        </p:attrNameLst>
                                      </p:cBhvr>
                                    </p:animRot>
                                  </p:childTnLst>
                                </p:cTn>
                              </p:par>
                              <p:par>
                                <p:cTn id="284" presetID="8" presetClass="emph" presetSubtype="0" fill="hold" grpId="1" nodeType="withEffect">
                                  <p:stCondLst>
                                    <p:cond delay="0"/>
                                  </p:stCondLst>
                                  <p:iterate type="lt">
                                    <p:tmPct val="0"/>
                                  </p:iterate>
                                  <p:childTnLst>
                                    <p:animRot by="-21600000">
                                      <p:cBhvr>
                                        <p:cTn id="285" dur="3000" fill="hold"/>
                                        <p:tgtEl>
                                          <p:spTgt spid="10"/>
                                        </p:tgtEl>
                                        <p:attrNameLst>
                                          <p:attrName>r</p:attrName>
                                        </p:attrNameLst>
                                      </p:cBhvr>
                                    </p:animRot>
                                  </p:childTnLst>
                                </p:cTn>
                              </p:par>
                              <p:par>
                                <p:cTn id="286" presetID="8" presetClass="emph" presetSubtype="0" fill="hold" grpId="1" nodeType="withEffect">
                                  <p:stCondLst>
                                    <p:cond delay="0"/>
                                  </p:stCondLst>
                                  <p:iterate type="lt">
                                    <p:tmPct val="0"/>
                                  </p:iterate>
                                  <p:childTnLst>
                                    <p:animRot by="-21600000">
                                      <p:cBhvr>
                                        <p:cTn id="287" dur="3000" fill="hold"/>
                                        <p:tgtEl>
                                          <p:spTgt spid="12"/>
                                        </p:tgtEl>
                                        <p:attrNameLst>
                                          <p:attrName>r</p:attrName>
                                        </p:attrNameLst>
                                      </p:cBhvr>
                                    </p:animRot>
                                  </p:childTnLst>
                                </p:cTn>
                              </p:par>
                              <p:par>
                                <p:cTn id="288" presetID="8" presetClass="emph" presetSubtype="0" fill="hold" grpId="1" nodeType="withEffect">
                                  <p:stCondLst>
                                    <p:cond delay="0"/>
                                  </p:stCondLst>
                                  <p:iterate type="lt">
                                    <p:tmPct val="0"/>
                                  </p:iterate>
                                  <p:childTnLst>
                                    <p:animRot by="-21600000">
                                      <p:cBhvr>
                                        <p:cTn id="289" dur="3000" fill="hold"/>
                                        <p:tgtEl>
                                          <p:spTgt spid="14"/>
                                        </p:tgtEl>
                                        <p:attrNameLst>
                                          <p:attrName>r</p:attrName>
                                        </p:attrNameLst>
                                      </p:cBhvr>
                                    </p:animRot>
                                  </p:childTnLst>
                                </p:cTn>
                              </p:par>
                              <p:par>
                                <p:cTn id="290" presetID="8" presetClass="emph" presetSubtype="0" fill="hold" grpId="1" nodeType="withEffect">
                                  <p:stCondLst>
                                    <p:cond delay="0"/>
                                  </p:stCondLst>
                                  <p:iterate type="lt">
                                    <p:tmPct val="0"/>
                                  </p:iterate>
                                  <p:childTnLst>
                                    <p:animRot by="-21600000">
                                      <p:cBhvr>
                                        <p:cTn id="291" dur="3000" fill="hold"/>
                                        <p:tgtEl>
                                          <p:spTgt spid="16"/>
                                        </p:tgtEl>
                                        <p:attrNameLst>
                                          <p:attrName>r</p:attrName>
                                        </p:attrNameLst>
                                      </p:cBhvr>
                                    </p:animRot>
                                  </p:childTnLst>
                                </p:cTn>
                              </p:par>
                              <p:par>
                                <p:cTn id="292" presetID="8" presetClass="emph" presetSubtype="0" fill="hold" grpId="1" nodeType="withEffect">
                                  <p:stCondLst>
                                    <p:cond delay="0"/>
                                  </p:stCondLst>
                                  <p:iterate type="lt">
                                    <p:tmPct val="0"/>
                                  </p:iterate>
                                  <p:childTnLst>
                                    <p:animRot by="-21600000">
                                      <p:cBhvr>
                                        <p:cTn id="293" dur="3000" fill="hold"/>
                                        <p:tgtEl>
                                          <p:spTgt spid="18"/>
                                        </p:tgtEl>
                                        <p:attrNameLst>
                                          <p:attrName>r</p:attrName>
                                        </p:attrNameLst>
                                      </p:cBhvr>
                                    </p:animRot>
                                  </p:childTnLst>
                                </p:cTn>
                              </p:par>
                              <p:par>
                                <p:cTn id="294" presetID="8" presetClass="emph" presetSubtype="0" fill="hold" grpId="1" nodeType="withEffect">
                                  <p:stCondLst>
                                    <p:cond delay="0"/>
                                  </p:stCondLst>
                                  <p:iterate type="lt">
                                    <p:tmPct val="0"/>
                                  </p:iterate>
                                  <p:childTnLst>
                                    <p:animRot by="-21600000">
                                      <p:cBhvr>
                                        <p:cTn id="295" dur="3000" fill="hold"/>
                                        <p:tgtEl>
                                          <p:spTgt spid="20"/>
                                        </p:tgtEl>
                                        <p:attrNameLst>
                                          <p:attrName>r</p:attrName>
                                        </p:attrNameLst>
                                      </p:cBhvr>
                                    </p:animRot>
                                  </p:childTnLst>
                                </p:cTn>
                              </p:par>
                              <p:par>
                                <p:cTn id="296" presetID="8" presetClass="emph" presetSubtype="0" fill="hold" grpId="1" nodeType="withEffect">
                                  <p:stCondLst>
                                    <p:cond delay="0"/>
                                  </p:stCondLst>
                                  <p:iterate type="lt">
                                    <p:tmPct val="0"/>
                                  </p:iterate>
                                  <p:childTnLst>
                                    <p:animRot by="21600000">
                                      <p:cBhvr>
                                        <p:cTn id="297" dur="3000" fill="hold"/>
                                        <p:tgtEl>
                                          <p:spTgt spid="39"/>
                                        </p:tgtEl>
                                        <p:attrNameLst>
                                          <p:attrName>r</p:attrName>
                                        </p:attrNameLst>
                                      </p:cBhvr>
                                    </p:animRot>
                                  </p:childTnLst>
                                </p:cTn>
                              </p:par>
                              <p:par>
                                <p:cTn id="298" presetID="8" presetClass="emph" presetSubtype="0" fill="hold" grpId="1" nodeType="withEffect">
                                  <p:stCondLst>
                                    <p:cond delay="0"/>
                                  </p:stCondLst>
                                  <p:iterate type="lt">
                                    <p:tmPct val="0"/>
                                  </p:iterate>
                                  <p:childTnLst>
                                    <p:animRot by="21600000">
                                      <p:cBhvr>
                                        <p:cTn id="299" dur="3000" fill="hold"/>
                                        <p:tgtEl>
                                          <p:spTgt spid="41"/>
                                        </p:tgtEl>
                                        <p:attrNameLst>
                                          <p:attrName>r</p:attrName>
                                        </p:attrNameLst>
                                      </p:cBhvr>
                                    </p:animRot>
                                  </p:childTnLst>
                                </p:cTn>
                              </p:par>
                              <p:par>
                                <p:cTn id="300" presetID="8" presetClass="emph" presetSubtype="0" fill="hold" grpId="1" nodeType="withEffect">
                                  <p:stCondLst>
                                    <p:cond delay="0"/>
                                  </p:stCondLst>
                                  <p:iterate type="lt">
                                    <p:tmPct val="0"/>
                                  </p:iterate>
                                  <p:childTnLst>
                                    <p:animRot by="21600000">
                                      <p:cBhvr>
                                        <p:cTn id="301" dur="3000" fill="hold"/>
                                        <p:tgtEl>
                                          <p:spTgt spid="43"/>
                                        </p:tgtEl>
                                        <p:attrNameLst>
                                          <p:attrName>r</p:attrName>
                                        </p:attrNameLst>
                                      </p:cBhvr>
                                    </p:animRot>
                                  </p:childTnLst>
                                </p:cTn>
                              </p:par>
                              <p:par>
                                <p:cTn id="302" presetID="8" presetClass="emph" presetSubtype="0" fill="hold" grpId="1" nodeType="withEffect">
                                  <p:stCondLst>
                                    <p:cond delay="0"/>
                                  </p:stCondLst>
                                  <p:iterate type="lt">
                                    <p:tmPct val="0"/>
                                  </p:iterate>
                                  <p:childTnLst>
                                    <p:animRot by="21600000">
                                      <p:cBhvr>
                                        <p:cTn id="303" dur="3000" fill="hold"/>
                                        <p:tgtEl>
                                          <p:spTgt spid="45"/>
                                        </p:tgtEl>
                                        <p:attrNameLst>
                                          <p:attrName>r</p:attrName>
                                        </p:attrNameLst>
                                      </p:cBhvr>
                                    </p:animRot>
                                  </p:childTnLst>
                                </p:cTn>
                              </p:par>
                              <p:par>
                                <p:cTn id="304" presetID="8" presetClass="emph" presetSubtype="0" fill="hold" grpId="1" nodeType="withEffect">
                                  <p:stCondLst>
                                    <p:cond delay="0"/>
                                  </p:stCondLst>
                                  <p:iterate type="lt">
                                    <p:tmPct val="0"/>
                                  </p:iterate>
                                  <p:childTnLst>
                                    <p:animRot by="21600000">
                                      <p:cBhvr>
                                        <p:cTn id="305" dur="3000" fill="hold"/>
                                        <p:tgtEl>
                                          <p:spTgt spid="47"/>
                                        </p:tgtEl>
                                        <p:attrNameLst>
                                          <p:attrName>r</p:attrName>
                                        </p:attrNameLst>
                                      </p:cBhvr>
                                    </p:animRot>
                                  </p:childTnLst>
                                </p:cTn>
                              </p:par>
                              <p:par>
                                <p:cTn id="306" presetID="8" presetClass="emph" presetSubtype="0" fill="hold" grpId="1" nodeType="withEffect">
                                  <p:stCondLst>
                                    <p:cond delay="0"/>
                                  </p:stCondLst>
                                  <p:iterate type="lt">
                                    <p:tmPct val="0"/>
                                  </p:iterate>
                                  <p:childTnLst>
                                    <p:animRot by="21600000">
                                      <p:cBhvr>
                                        <p:cTn id="307" dur="3000" fill="hold"/>
                                        <p:tgtEl>
                                          <p:spTgt spid="49"/>
                                        </p:tgtEl>
                                        <p:attrNameLst>
                                          <p:attrName>r</p:attrName>
                                        </p:attrNameLst>
                                      </p:cBhvr>
                                    </p:animRot>
                                  </p:childTnLst>
                                </p:cTn>
                              </p:par>
                              <p:par>
                                <p:cTn id="308" presetID="8" presetClass="emph" presetSubtype="0" fill="hold" grpId="1" nodeType="withEffect">
                                  <p:stCondLst>
                                    <p:cond delay="0"/>
                                  </p:stCondLst>
                                  <p:iterate type="lt">
                                    <p:tmPct val="0"/>
                                  </p:iterate>
                                  <p:childTnLst>
                                    <p:animRot by="21600000">
                                      <p:cBhvr>
                                        <p:cTn id="309" dur="3000" fill="hold"/>
                                        <p:tgtEl>
                                          <p:spTgt spid="51"/>
                                        </p:tgtEl>
                                        <p:attrNameLst>
                                          <p:attrName>r</p:attrName>
                                        </p:attrNameLst>
                                      </p:cBhvr>
                                    </p:animRot>
                                  </p:childTnLst>
                                </p:cTn>
                              </p:par>
                              <p:par>
                                <p:cTn id="310" presetID="8" presetClass="emph" presetSubtype="0" fill="hold" grpId="1" nodeType="withEffect">
                                  <p:stCondLst>
                                    <p:cond delay="0"/>
                                  </p:stCondLst>
                                  <p:iterate type="lt">
                                    <p:tmPct val="0"/>
                                  </p:iterate>
                                  <p:childTnLst>
                                    <p:animRot by="21600000">
                                      <p:cBhvr>
                                        <p:cTn id="311" dur="3000" fill="hold"/>
                                        <p:tgtEl>
                                          <p:spTgt spid="53"/>
                                        </p:tgtEl>
                                        <p:attrNameLst>
                                          <p:attrName>r</p:attrName>
                                        </p:attrNameLst>
                                      </p:cBhvr>
                                    </p:animRot>
                                  </p:childTnLst>
                                </p:cTn>
                              </p:par>
                              <p:par>
                                <p:cTn id="312" presetID="8" presetClass="emph" presetSubtype="0" fill="hold" grpId="1" nodeType="withEffect">
                                  <p:stCondLst>
                                    <p:cond delay="0"/>
                                  </p:stCondLst>
                                  <p:iterate type="lt">
                                    <p:tmPct val="0"/>
                                  </p:iterate>
                                  <p:childTnLst>
                                    <p:animRot by="21600000">
                                      <p:cBhvr>
                                        <p:cTn id="313" dur="3000" fill="hold"/>
                                        <p:tgtEl>
                                          <p:spTgt spid="55"/>
                                        </p:tgtEl>
                                        <p:attrNameLst>
                                          <p:attrName>r</p:attrName>
                                        </p:attrNameLst>
                                      </p:cBhvr>
                                    </p:animRot>
                                  </p:childTnLst>
                                </p:cTn>
                              </p:par>
                              <p:par>
                                <p:cTn id="314" presetID="8" presetClass="emph" presetSubtype="0" fill="hold" grpId="1" nodeType="withEffect">
                                  <p:stCondLst>
                                    <p:cond delay="0"/>
                                  </p:stCondLst>
                                  <p:iterate type="lt">
                                    <p:tmPct val="0"/>
                                  </p:iterate>
                                  <p:childTnLst>
                                    <p:animRot by="-21600000">
                                      <p:cBhvr>
                                        <p:cTn id="315" dur="3000" fill="hold"/>
                                        <p:tgtEl>
                                          <p:spTgt spid="40"/>
                                        </p:tgtEl>
                                        <p:attrNameLst>
                                          <p:attrName>r</p:attrName>
                                        </p:attrNameLst>
                                      </p:cBhvr>
                                    </p:animRot>
                                  </p:childTnLst>
                                </p:cTn>
                              </p:par>
                              <p:par>
                                <p:cTn id="316" presetID="8" presetClass="emph" presetSubtype="0" fill="hold" grpId="1" nodeType="withEffect">
                                  <p:stCondLst>
                                    <p:cond delay="0"/>
                                  </p:stCondLst>
                                  <p:iterate type="lt">
                                    <p:tmPct val="0"/>
                                  </p:iterate>
                                  <p:childTnLst>
                                    <p:animRot by="-21600000">
                                      <p:cBhvr>
                                        <p:cTn id="317" dur="3000" fill="hold"/>
                                        <p:tgtEl>
                                          <p:spTgt spid="42"/>
                                        </p:tgtEl>
                                        <p:attrNameLst>
                                          <p:attrName>r</p:attrName>
                                        </p:attrNameLst>
                                      </p:cBhvr>
                                    </p:animRot>
                                  </p:childTnLst>
                                </p:cTn>
                              </p:par>
                              <p:par>
                                <p:cTn id="318" presetID="8" presetClass="emph" presetSubtype="0" fill="hold" grpId="1" nodeType="withEffect">
                                  <p:stCondLst>
                                    <p:cond delay="0"/>
                                  </p:stCondLst>
                                  <p:iterate type="lt">
                                    <p:tmPct val="0"/>
                                  </p:iterate>
                                  <p:childTnLst>
                                    <p:animRot by="-21600000">
                                      <p:cBhvr>
                                        <p:cTn id="319" dur="3000" fill="hold"/>
                                        <p:tgtEl>
                                          <p:spTgt spid="44"/>
                                        </p:tgtEl>
                                        <p:attrNameLst>
                                          <p:attrName>r</p:attrName>
                                        </p:attrNameLst>
                                      </p:cBhvr>
                                    </p:animRot>
                                  </p:childTnLst>
                                </p:cTn>
                              </p:par>
                              <p:par>
                                <p:cTn id="320" presetID="8" presetClass="emph" presetSubtype="0" fill="hold" grpId="1" nodeType="withEffect">
                                  <p:stCondLst>
                                    <p:cond delay="0"/>
                                  </p:stCondLst>
                                  <p:iterate type="lt">
                                    <p:tmPct val="0"/>
                                  </p:iterate>
                                  <p:childTnLst>
                                    <p:animRot by="-21600000">
                                      <p:cBhvr>
                                        <p:cTn id="321" dur="3000" fill="hold"/>
                                        <p:tgtEl>
                                          <p:spTgt spid="46"/>
                                        </p:tgtEl>
                                        <p:attrNameLst>
                                          <p:attrName>r</p:attrName>
                                        </p:attrNameLst>
                                      </p:cBhvr>
                                    </p:animRot>
                                  </p:childTnLst>
                                </p:cTn>
                              </p:par>
                              <p:par>
                                <p:cTn id="322" presetID="8" presetClass="emph" presetSubtype="0" fill="hold" grpId="1" nodeType="withEffect">
                                  <p:stCondLst>
                                    <p:cond delay="0"/>
                                  </p:stCondLst>
                                  <p:iterate type="lt">
                                    <p:tmPct val="0"/>
                                  </p:iterate>
                                  <p:childTnLst>
                                    <p:animRot by="-21600000">
                                      <p:cBhvr>
                                        <p:cTn id="323" dur="3000" fill="hold"/>
                                        <p:tgtEl>
                                          <p:spTgt spid="48"/>
                                        </p:tgtEl>
                                        <p:attrNameLst>
                                          <p:attrName>r</p:attrName>
                                        </p:attrNameLst>
                                      </p:cBhvr>
                                    </p:animRot>
                                  </p:childTnLst>
                                </p:cTn>
                              </p:par>
                              <p:par>
                                <p:cTn id="324" presetID="8" presetClass="emph" presetSubtype="0" fill="hold" grpId="1" nodeType="withEffect">
                                  <p:stCondLst>
                                    <p:cond delay="0"/>
                                  </p:stCondLst>
                                  <p:iterate type="lt">
                                    <p:tmPct val="0"/>
                                  </p:iterate>
                                  <p:childTnLst>
                                    <p:animRot by="-21600000">
                                      <p:cBhvr>
                                        <p:cTn id="325" dur="3000" fill="hold"/>
                                        <p:tgtEl>
                                          <p:spTgt spid="50"/>
                                        </p:tgtEl>
                                        <p:attrNameLst>
                                          <p:attrName>r</p:attrName>
                                        </p:attrNameLst>
                                      </p:cBhvr>
                                    </p:animRot>
                                  </p:childTnLst>
                                </p:cTn>
                              </p:par>
                              <p:par>
                                <p:cTn id="326" presetID="8" presetClass="emph" presetSubtype="0" fill="hold" grpId="1" nodeType="withEffect">
                                  <p:stCondLst>
                                    <p:cond delay="0"/>
                                  </p:stCondLst>
                                  <p:iterate type="lt">
                                    <p:tmPct val="0"/>
                                  </p:iterate>
                                  <p:childTnLst>
                                    <p:animRot by="-21600000">
                                      <p:cBhvr>
                                        <p:cTn id="327" dur="3000" fill="hold"/>
                                        <p:tgtEl>
                                          <p:spTgt spid="52"/>
                                        </p:tgtEl>
                                        <p:attrNameLst>
                                          <p:attrName>r</p:attrName>
                                        </p:attrNameLst>
                                      </p:cBhvr>
                                    </p:animRot>
                                  </p:childTnLst>
                                </p:cTn>
                              </p:par>
                              <p:par>
                                <p:cTn id="328" presetID="8" presetClass="emph" presetSubtype="0" fill="hold" grpId="1" nodeType="withEffect">
                                  <p:stCondLst>
                                    <p:cond delay="0"/>
                                  </p:stCondLst>
                                  <p:iterate type="lt">
                                    <p:tmPct val="0"/>
                                  </p:iterate>
                                  <p:childTnLst>
                                    <p:animRot by="-21600000">
                                      <p:cBhvr>
                                        <p:cTn id="329" dur="3000" fill="hold"/>
                                        <p:tgtEl>
                                          <p:spTgt spid="54"/>
                                        </p:tgtEl>
                                        <p:attrNameLst>
                                          <p:attrName>r</p:attrName>
                                        </p:attrNameLst>
                                      </p:cBhvr>
                                    </p:animRot>
                                  </p:childTnLst>
                                </p:cTn>
                              </p:par>
                              <p:par>
                                <p:cTn id="330" presetID="8" presetClass="emph" presetSubtype="0" fill="hold" grpId="1" nodeType="withEffect">
                                  <p:stCondLst>
                                    <p:cond delay="0"/>
                                  </p:stCondLst>
                                  <p:iterate type="lt">
                                    <p:tmPct val="0"/>
                                  </p:iterate>
                                  <p:childTnLst>
                                    <p:animRot by="-21600000">
                                      <p:cBhvr>
                                        <p:cTn id="331" dur="3000" fill="hold"/>
                                        <p:tgtEl>
                                          <p:spTgt spid="56"/>
                                        </p:tgtEl>
                                        <p:attrNameLst>
                                          <p:attrName>r</p:attrName>
                                        </p:attrNameLst>
                                      </p:cBhvr>
                                    </p:animRot>
                                  </p:childTnLst>
                                </p:cTn>
                              </p:par>
                            </p:childTnLst>
                          </p:cTn>
                        </p:par>
                        <p:par>
                          <p:cTn id="332" fill="hold">
                            <p:stCondLst>
                              <p:cond delay="3000"/>
                            </p:stCondLst>
                            <p:childTnLst>
                              <p:par>
                                <p:cTn id="333" presetID="2" presetClass="exit" presetSubtype="4" fill="hold" grpId="2" nodeType="afterEffect">
                                  <p:stCondLst>
                                    <p:cond delay="0"/>
                                  </p:stCondLst>
                                  <p:iterate type="lt">
                                    <p:tmPct val="0"/>
                                  </p:iterate>
                                  <p:childTnLst>
                                    <p:anim calcmode="lin" valueType="num">
                                      <p:cBhvr additive="base">
                                        <p:cTn id="334" dur="3000"/>
                                        <p:tgtEl>
                                          <p:spTgt spid="3"/>
                                        </p:tgtEl>
                                        <p:attrNameLst>
                                          <p:attrName>ppt_x</p:attrName>
                                        </p:attrNameLst>
                                      </p:cBhvr>
                                      <p:tavLst>
                                        <p:tav tm="0">
                                          <p:val>
                                            <p:strVal val="ppt_x"/>
                                          </p:val>
                                        </p:tav>
                                        <p:tav tm="100000">
                                          <p:val>
                                            <p:strVal val="ppt_x"/>
                                          </p:val>
                                        </p:tav>
                                      </p:tavLst>
                                    </p:anim>
                                    <p:anim calcmode="lin" valueType="num">
                                      <p:cBhvr additive="base">
                                        <p:cTn id="335" dur="3000"/>
                                        <p:tgtEl>
                                          <p:spTgt spid="3"/>
                                        </p:tgtEl>
                                        <p:attrNameLst>
                                          <p:attrName>ppt_y</p:attrName>
                                        </p:attrNameLst>
                                      </p:cBhvr>
                                      <p:tavLst>
                                        <p:tav tm="0">
                                          <p:val>
                                            <p:strVal val="ppt_y"/>
                                          </p:val>
                                        </p:tav>
                                        <p:tav tm="100000">
                                          <p:val>
                                            <p:strVal val="1+ppt_h/2"/>
                                          </p:val>
                                        </p:tav>
                                      </p:tavLst>
                                    </p:anim>
                                    <p:set>
                                      <p:cBhvr>
                                        <p:cTn id="336" dur="1" fill="hold">
                                          <p:stCondLst>
                                            <p:cond delay="2999"/>
                                          </p:stCondLst>
                                        </p:cTn>
                                        <p:tgtEl>
                                          <p:spTgt spid="3"/>
                                        </p:tgtEl>
                                        <p:attrNameLst>
                                          <p:attrName>style.visibility</p:attrName>
                                        </p:attrNameLst>
                                      </p:cBhvr>
                                      <p:to>
                                        <p:strVal val="hidden"/>
                                      </p:to>
                                    </p:set>
                                  </p:childTnLst>
                                </p:cTn>
                              </p:par>
                              <p:par>
                                <p:cTn id="337" presetID="2" presetClass="exit" presetSubtype="4" fill="hold" grpId="2" nodeType="withEffect">
                                  <p:stCondLst>
                                    <p:cond delay="0"/>
                                  </p:stCondLst>
                                  <p:iterate type="lt">
                                    <p:tmPct val="0"/>
                                  </p:iterate>
                                  <p:childTnLst>
                                    <p:anim calcmode="lin" valueType="num">
                                      <p:cBhvr additive="base">
                                        <p:cTn id="338" dur="3000"/>
                                        <p:tgtEl>
                                          <p:spTgt spid="4"/>
                                        </p:tgtEl>
                                        <p:attrNameLst>
                                          <p:attrName>ppt_x</p:attrName>
                                        </p:attrNameLst>
                                      </p:cBhvr>
                                      <p:tavLst>
                                        <p:tav tm="0">
                                          <p:val>
                                            <p:strVal val="ppt_x"/>
                                          </p:val>
                                        </p:tav>
                                        <p:tav tm="100000">
                                          <p:val>
                                            <p:strVal val="ppt_x"/>
                                          </p:val>
                                        </p:tav>
                                      </p:tavLst>
                                    </p:anim>
                                    <p:anim calcmode="lin" valueType="num">
                                      <p:cBhvr additive="base">
                                        <p:cTn id="339" dur="3000"/>
                                        <p:tgtEl>
                                          <p:spTgt spid="4"/>
                                        </p:tgtEl>
                                        <p:attrNameLst>
                                          <p:attrName>ppt_y</p:attrName>
                                        </p:attrNameLst>
                                      </p:cBhvr>
                                      <p:tavLst>
                                        <p:tav tm="0">
                                          <p:val>
                                            <p:strVal val="ppt_y"/>
                                          </p:val>
                                        </p:tav>
                                        <p:tav tm="100000">
                                          <p:val>
                                            <p:strVal val="1+ppt_h/2"/>
                                          </p:val>
                                        </p:tav>
                                      </p:tavLst>
                                    </p:anim>
                                    <p:set>
                                      <p:cBhvr>
                                        <p:cTn id="340" dur="1" fill="hold">
                                          <p:stCondLst>
                                            <p:cond delay="2999"/>
                                          </p:stCondLst>
                                        </p:cTn>
                                        <p:tgtEl>
                                          <p:spTgt spid="4"/>
                                        </p:tgtEl>
                                        <p:attrNameLst>
                                          <p:attrName>style.visibility</p:attrName>
                                        </p:attrNameLst>
                                      </p:cBhvr>
                                      <p:to>
                                        <p:strVal val="hidden"/>
                                      </p:to>
                                    </p:set>
                                  </p:childTnLst>
                                </p:cTn>
                              </p:par>
                              <p:par>
                                <p:cTn id="341" presetID="2" presetClass="exit" presetSubtype="4" fill="hold" grpId="2" nodeType="withEffect">
                                  <p:stCondLst>
                                    <p:cond delay="0"/>
                                  </p:stCondLst>
                                  <p:iterate type="lt">
                                    <p:tmPct val="0"/>
                                  </p:iterate>
                                  <p:childTnLst>
                                    <p:anim calcmode="lin" valueType="num">
                                      <p:cBhvr additive="base">
                                        <p:cTn id="342" dur="3000"/>
                                        <p:tgtEl>
                                          <p:spTgt spid="5"/>
                                        </p:tgtEl>
                                        <p:attrNameLst>
                                          <p:attrName>ppt_x</p:attrName>
                                        </p:attrNameLst>
                                      </p:cBhvr>
                                      <p:tavLst>
                                        <p:tav tm="0">
                                          <p:val>
                                            <p:strVal val="ppt_x"/>
                                          </p:val>
                                        </p:tav>
                                        <p:tav tm="100000">
                                          <p:val>
                                            <p:strVal val="ppt_x"/>
                                          </p:val>
                                        </p:tav>
                                      </p:tavLst>
                                    </p:anim>
                                    <p:anim calcmode="lin" valueType="num">
                                      <p:cBhvr additive="base">
                                        <p:cTn id="343" dur="3000"/>
                                        <p:tgtEl>
                                          <p:spTgt spid="5"/>
                                        </p:tgtEl>
                                        <p:attrNameLst>
                                          <p:attrName>ppt_y</p:attrName>
                                        </p:attrNameLst>
                                      </p:cBhvr>
                                      <p:tavLst>
                                        <p:tav tm="0">
                                          <p:val>
                                            <p:strVal val="ppt_y"/>
                                          </p:val>
                                        </p:tav>
                                        <p:tav tm="100000">
                                          <p:val>
                                            <p:strVal val="1+ppt_h/2"/>
                                          </p:val>
                                        </p:tav>
                                      </p:tavLst>
                                    </p:anim>
                                    <p:set>
                                      <p:cBhvr>
                                        <p:cTn id="344" dur="1" fill="hold">
                                          <p:stCondLst>
                                            <p:cond delay="2999"/>
                                          </p:stCondLst>
                                        </p:cTn>
                                        <p:tgtEl>
                                          <p:spTgt spid="5"/>
                                        </p:tgtEl>
                                        <p:attrNameLst>
                                          <p:attrName>style.visibility</p:attrName>
                                        </p:attrNameLst>
                                      </p:cBhvr>
                                      <p:to>
                                        <p:strVal val="hidden"/>
                                      </p:to>
                                    </p:set>
                                  </p:childTnLst>
                                </p:cTn>
                              </p:par>
                              <p:par>
                                <p:cTn id="345" presetID="2" presetClass="exit" presetSubtype="4" fill="hold" grpId="2" nodeType="withEffect">
                                  <p:stCondLst>
                                    <p:cond delay="0"/>
                                  </p:stCondLst>
                                  <p:iterate type="lt">
                                    <p:tmPct val="0"/>
                                  </p:iterate>
                                  <p:childTnLst>
                                    <p:anim calcmode="lin" valueType="num">
                                      <p:cBhvr additive="base">
                                        <p:cTn id="346" dur="3000"/>
                                        <p:tgtEl>
                                          <p:spTgt spid="6"/>
                                        </p:tgtEl>
                                        <p:attrNameLst>
                                          <p:attrName>ppt_x</p:attrName>
                                        </p:attrNameLst>
                                      </p:cBhvr>
                                      <p:tavLst>
                                        <p:tav tm="0">
                                          <p:val>
                                            <p:strVal val="ppt_x"/>
                                          </p:val>
                                        </p:tav>
                                        <p:tav tm="100000">
                                          <p:val>
                                            <p:strVal val="ppt_x"/>
                                          </p:val>
                                        </p:tav>
                                      </p:tavLst>
                                    </p:anim>
                                    <p:anim calcmode="lin" valueType="num">
                                      <p:cBhvr additive="base">
                                        <p:cTn id="347" dur="3000"/>
                                        <p:tgtEl>
                                          <p:spTgt spid="6"/>
                                        </p:tgtEl>
                                        <p:attrNameLst>
                                          <p:attrName>ppt_y</p:attrName>
                                        </p:attrNameLst>
                                      </p:cBhvr>
                                      <p:tavLst>
                                        <p:tav tm="0">
                                          <p:val>
                                            <p:strVal val="ppt_y"/>
                                          </p:val>
                                        </p:tav>
                                        <p:tav tm="100000">
                                          <p:val>
                                            <p:strVal val="1+ppt_h/2"/>
                                          </p:val>
                                        </p:tav>
                                      </p:tavLst>
                                    </p:anim>
                                    <p:set>
                                      <p:cBhvr>
                                        <p:cTn id="348" dur="1" fill="hold">
                                          <p:stCondLst>
                                            <p:cond delay="2999"/>
                                          </p:stCondLst>
                                        </p:cTn>
                                        <p:tgtEl>
                                          <p:spTgt spid="6"/>
                                        </p:tgtEl>
                                        <p:attrNameLst>
                                          <p:attrName>style.visibility</p:attrName>
                                        </p:attrNameLst>
                                      </p:cBhvr>
                                      <p:to>
                                        <p:strVal val="hidden"/>
                                      </p:to>
                                    </p:set>
                                  </p:childTnLst>
                                </p:cTn>
                              </p:par>
                              <p:par>
                                <p:cTn id="349" presetID="2" presetClass="exit" presetSubtype="4" fill="hold" grpId="2" nodeType="withEffect">
                                  <p:stCondLst>
                                    <p:cond delay="0"/>
                                  </p:stCondLst>
                                  <p:iterate type="lt">
                                    <p:tmPct val="0"/>
                                  </p:iterate>
                                  <p:childTnLst>
                                    <p:anim calcmode="lin" valueType="num">
                                      <p:cBhvr additive="base">
                                        <p:cTn id="350" dur="3000"/>
                                        <p:tgtEl>
                                          <p:spTgt spid="7"/>
                                        </p:tgtEl>
                                        <p:attrNameLst>
                                          <p:attrName>ppt_x</p:attrName>
                                        </p:attrNameLst>
                                      </p:cBhvr>
                                      <p:tavLst>
                                        <p:tav tm="0">
                                          <p:val>
                                            <p:strVal val="ppt_x"/>
                                          </p:val>
                                        </p:tav>
                                        <p:tav tm="100000">
                                          <p:val>
                                            <p:strVal val="ppt_x"/>
                                          </p:val>
                                        </p:tav>
                                      </p:tavLst>
                                    </p:anim>
                                    <p:anim calcmode="lin" valueType="num">
                                      <p:cBhvr additive="base">
                                        <p:cTn id="351" dur="3000"/>
                                        <p:tgtEl>
                                          <p:spTgt spid="7"/>
                                        </p:tgtEl>
                                        <p:attrNameLst>
                                          <p:attrName>ppt_y</p:attrName>
                                        </p:attrNameLst>
                                      </p:cBhvr>
                                      <p:tavLst>
                                        <p:tav tm="0">
                                          <p:val>
                                            <p:strVal val="ppt_y"/>
                                          </p:val>
                                        </p:tav>
                                        <p:tav tm="100000">
                                          <p:val>
                                            <p:strVal val="1+ppt_h/2"/>
                                          </p:val>
                                        </p:tav>
                                      </p:tavLst>
                                    </p:anim>
                                    <p:set>
                                      <p:cBhvr>
                                        <p:cTn id="352" dur="1" fill="hold">
                                          <p:stCondLst>
                                            <p:cond delay="2999"/>
                                          </p:stCondLst>
                                        </p:cTn>
                                        <p:tgtEl>
                                          <p:spTgt spid="7"/>
                                        </p:tgtEl>
                                        <p:attrNameLst>
                                          <p:attrName>style.visibility</p:attrName>
                                        </p:attrNameLst>
                                      </p:cBhvr>
                                      <p:to>
                                        <p:strVal val="hidden"/>
                                      </p:to>
                                    </p:set>
                                  </p:childTnLst>
                                </p:cTn>
                              </p:par>
                              <p:par>
                                <p:cTn id="353" presetID="2" presetClass="exit" presetSubtype="4" fill="hold" grpId="2" nodeType="withEffect">
                                  <p:stCondLst>
                                    <p:cond delay="0"/>
                                  </p:stCondLst>
                                  <p:iterate type="lt">
                                    <p:tmPct val="0"/>
                                  </p:iterate>
                                  <p:childTnLst>
                                    <p:anim calcmode="lin" valueType="num">
                                      <p:cBhvr additive="base">
                                        <p:cTn id="354" dur="3000"/>
                                        <p:tgtEl>
                                          <p:spTgt spid="8"/>
                                        </p:tgtEl>
                                        <p:attrNameLst>
                                          <p:attrName>ppt_x</p:attrName>
                                        </p:attrNameLst>
                                      </p:cBhvr>
                                      <p:tavLst>
                                        <p:tav tm="0">
                                          <p:val>
                                            <p:strVal val="ppt_x"/>
                                          </p:val>
                                        </p:tav>
                                        <p:tav tm="100000">
                                          <p:val>
                                            <p:strVal val="ppt_x"/>
                                          </p:val>
                                        </p:tav>
                                      </p:tavLst>
                                    </p:anim>
                                    <p:anim calcmode="lin" valueType="num">
                                      <p:cBhvr additive="base">
                                        <p:cTn id="355" dur="3000"/>
                                        <p:tgtEl>
                                          <p:spTgt spid="8"/>
                                        </p:tgtEl>
                                        <p:attrNameLst>
                                          <p:attrName>ppt_y</p:attrName>
                                        </p:attrNameLst>
                                      </p:cBhvr>
                                      <p:tavLst>
                                        <p:tav tm="0">
                                          <p:val>
                                            <p:strVal val="ppt_y"/>
                                          </p:val>
                                        </p:tav>
                                        <p:tav tm="100000">
                                          <p:val>
                                            <p:strVal val="1+ppt_h/2"/>
                                          </p:val>
                                        </p:tav>
                                      </p:tavLst>
                                    </p:anim>
                                    <p:set>
                                      <p:cBhvr>
                                        <p:cTn id="356" dur="1" fill="hold">
                                          <p:stCondLst>
                                            <p:cond delay="2999"/>
                                          </p:stCondLst>
                                        </p:cTn>
                                        <p:tgtEl>
                                          <p:spTgt spid="8"/>
                                        </p:tgtEl>
                                        <p:attrNameLst>
                                          <p:attrName>style.visibility</p:attrName>
                                        </p:attrNameLst>
                                      </p:cBhvr>
                                      <p:to>
                                        <p:strVal val="hidden"/>
                                      </p:to>
                                    </p:set>
                                  </p:childTnLst>
                                </p:cTn>
                              </p:par>
                              <p:par>
                                <p:cTn id="357" presetID="2" presetClass="exit" presetSubtype="4" fill="hold" grpId="2" nodeType="withEffect">
                                  <p:stCondLst>
                                    <p:cond delay="0"/>
                                  </p:stCondLst>
                                  <p:iterate type="lt">
                                    <p:tmPct val="0"/>
                                  </p:iterate>
                                  <p:childTnLst>
                                    <p:anim calcmode="lin" valueType="num">
                                      <p:cBhvr additive="base">
                                        <p:cTn id="358" dur="3000"/>
                                        <p:tgtEl>
                                          <p:spTgt spid="9"/>
                                        </p:tgtEl>
                                        <p:attrNameLst>
                                          <p:attrName>ppt_x</p:attrName>
                                        </p:attrNameLst>
                                      </p:cBhvr>
                                      <p:tavLst>
                                        <p:tav tm="0">
                                          <p:val>
                                            <p:strVal val="ppt_x"/>
                                          </p:val>
                                        </p:tav>
                                        <p:tav tm="100000">
                                          <p:val>
                                            <p:strVal val="ppt_x"/>
                                          </p:val>
                                        </p:tav>
                                      </p:tavLst>
                                    </p:anim>
                                    <p:anim calcmode="lin" valueType="num">
                                      <p:cBhvr additive="base">
                                        <p:cTn id="359" dur="3000"/>
                                        <p:tgtEl>
                                          <p:spTgt spid="9"/>
                                        </p:tgtEl>
                                        <p:attrNameLst>
                                          <p:attrName>ppt_y</p:attrName>
                                        </p:attrNameLst>
                                      </p:cBhvr>
                                      <p:tavLst>
                                        <p:tav tm="0">
                                          <p:val>
                                            <p:strVal val="ppt_y"/>
                                          </p:val>
                                        </p:tav>
                                        <p:tav tm="100000">
                                          <p:val>
                                            <p:strVal val="1+ppt_h/2"/>
                                          </p:val>
                                        </p:tav>
                                      </p:tavLst>
                                    </p:anim>
                                    <p:set>
                                      <p:cBhvr>
                                        <p:cTn id="360" dur="1" fill="hold">
                                          <p:stCondLst>
                                            <p:cond delay="2999"/>
                                          </p:stCondLst>
                                        </p:cTn>
                                        <p:tgtEl>
                                          <p:spTgt spid="9"/>
                                        </p:tgtEl>
                                        <p:attrNameLst>
                                          <p:attrName>style.visibility</p:attrName>
                                        </p:attrNameLst>
                                      </p:cBhvr>
                                      <p:to>
                                        <p:strVal val="hidden"/>
                                      </p:to>
                                    </p:set>
                                  </p:childTnLst>
                                </p:cTn>
                              </p:par>
                              <p:par>
                                <p:cTn id="361" presetID="2" presetClass="exit" presetSubtype="4" fill="hold" grpId="2" nodeType="withEffect">
                                  <p:stCondLst>
                                    <p:cond delay="0"/>
                                  </p:stCondLst>
                                  <p:iterate type="lt">
                                    <p:tmPct val="0"/>
                                  </p:iterate>
                                  <p:childTnLst>
                                    <p:anim calcmode="lin" valueType="num">
                                      <p:cBhvr additive="base">
                                        <p:cTn id="362" dur="3000"/>
                                        <p:tgtEl>
                                          <p:spTgt spid="10"/>
                                        </p:tgtEl>
                                        <p:attrNameLst>
                                          <p:attrName>ppt_x</p:attrName>
                                        </p:attrNameLst>
                                      </p:cBhvr>
                                      <p:tavLst>
                                        <p:tav tm="0">
                                          <p:val>
                                            <p:strVal val="ppt_x"/>
                                          </p:val>
                                        </p:tav>
                                        <p:tav tm="100000">
                                          <p:val>
                                            <p:strVal val="ppt_x"/>
                                          </p:val>
                                        </p:tav>
                                      </p:tavLst>
                                    </p:anim>
                                    <p:anim calcmode="lin" valueType="num">
                                      <p:cBhvr additive="base">
                                        <p:cTn id="363" dur="3000"/>
                                        <p:tgtEl>
                                          <p:spTgt spid="10"/>
                                        </p:tgtEl>
                                        <p:attrNameLst>
                                          <p:attrName>ppt_y</p:attrName>
                                        </p:attrNameLst>
                                      </p:cBhvr>
                                      <p:tavLst>
                                        <p:tav tm="0">
                                          <p:val>
                                            <p:strVal val="ppt_y"/>
                                          </p:val>
                                        </p:tav>
                                        <p:tav tm="100000">
                                          <p:val>
                                            <p:strVal val="1+ppt_h/2"/>
                                          </p:val>
                                        </p:tav>
                                      </p:tavLst>
                                    </p:anim>
                                    <p:set>
                                      <p:cBhvr>
                                        <p:cTn id="364" dur="1" fill="hold">
                                          <p:stCondLst>
                                            <p:cond delay="2999"/>
                                          </p:stCondLst>
                                        </p:cTn>
                                        <p:tgtEl>
                                          <p:spTgt spid="10"/>
                                        </p:tgtEl>
                                        <p:attrNameLst>
                                          <p:attrName>style.visibility</p:attrName>
                                        </p:attrNameLst>
                                      </p:cBhvr>
                                      <p:to>
                                        <p:strVal val="hidden"/>
                                      </p:to>
                                    </p:set>
                                  </p:childTnLst>
                                </p:cTn>
                              </p:par>
                              <p:par>
                                <p:cTn id="365" presetID="2" presetClass="exit" presetSubtype="4" fill="hold" grpId="2" nodeType="withEffect">
                                  <p:stCondLst>
                                    <p:cond delay="0"/>
                                  </p:stCondLst>
                                  <p:iterate type="lt">
                                    <p:tmPct val="0"/>
                                  </p:iterate>
                                  <p:childTnLst>
                                    <p:anim calcmode="lin" valueType="num">
                                      <p:cBhvr additive="base">
                                        <p:cTn id="366" dur="3000"/>
                                        <p:tgtEl>
                                          <p:spTgt spid="11"/>
                                        </p:tgtEl>
                                        <p:attrNameLst>
                                          <p:attrName>ppt_x</p:attrName>
                                        </p:attrNameLst>
                                      </p:cBhvr>
                                      <p:tavLst>
                                        <p:tav tm="0">
                                          <p:val>
                                            <p:strVal val="ppt_x"/>
                                          </p:val>
                                        </p:tav>
                                        <p:tav tm="100000">
                                          <p:val>
                                            <p:strVal val="ppt_x"/>
                                          </p:val>
                                        </p:tav>
                                      </p:tavLst>
                                    </p:anim>
                                    <p:anim calcmode="lin" valueType="num">
                                      <p:cBhvr additive="base">
                                        <p:cTn id="367" dur="3000"/>
                                        <p:tgtEl>
                                          <p:spTgt spid="11"/>
                                        </p:tgtEl>
                                        <p:attrNameLst>
                                          <p:attrName>ppt_y</p:attrName>
                                        </p:attrNameLst>
                                      </p:cBhvr>
                                      <p:tavLst>
                                        <p:tav tm="0">
                                          <p:val>
                                            <p:strVal val="ppt_y"/>
                                          </p:val>
                                        </p:tav>
                                        <p:tav tm="100000">
                                          <p:val>
                                            <p:strVal val="1+ppt_h/2"/>
                                          </p:val>
                                        </p:tav>
                                      </p:tavLst>
                                    </p:anim>
                                    <p:set>
                                      <p:cBhvr>
                                        <p:cTn id="368" dur="1" fill="hold">
                                          <p:stCondLst>
                                            <p:cond delay="2999"/>
                                          </p:stCondLst>
                                        </p:cTn>
                                        <p:tgtEl>
                                          <p:spTgt spid="11"/>
                                        </p:tgtEl>
                                        <p:attrNameLst>
                                          <p:attrName>style.visibility</p:attrName>
                                        </p:attrNameLst>
                                      </p:cBhvr>
                                      <p:to>
                                        <p:strVal val="hidden"/>
                                      </p:to>
                                    </p:set>
                                  </p:childTnLst>
                                </p:cTn>
                              </p:par>
                              <p:par>
                                <p:cTn id="369" presetID="2" presetClass="exit" presetSubtype="4" fill="hold" grpId="2" nodeType="withEffect">
                                  <p:stCondLst>
                                    <p:cond delay="0"/>
                                  </p:stCondLst>
                                  <p:iterate type="lt">
                                    <p:tmPct val="0"/>
                                  </p:iterate>
                                  <p:childTnLst>
                                    <p:anim calcmode="lin" valueType="num">
                                      <p:cBhvr additive="base">
                                        <p:cTn id="370" dur="3000"/>
                                        <p:tgtEl>
                                          <p:spTgt spid="12"/>
                                        </p:tgtEl>
                                        <p:attrNameLst>
                                          <p:attrName>ppt_x</p:attrName>
                                        </p:attrNameLst>
                                      </p:cBhvr>
                                      <p:tavLst>
                                        <p:tav tm="0">
                                          <p:val>
                                            <p:strVal val="ppt_x"/>
                                          </p:val>
                                        </p:tav>
                                        <p:tav tm="100000">
                                          <p:val>
                                            <p:strVal val="ppt_x"/>
                                          </p:val>
                                        </p:tav>
                                      </p:tavLst>
                                    </p:anim>
                                    <p:anim calcmode="lin" valueType="num">
                                      <p:cBhvr additive="base">
                                        <p:cTn id="371" dur="3000"/>
                                        <p:tgtEl>
                                          <p:spTgt spid="12"/>
                                        </p:tgtEl>
                                        <p:attrNameLst>
                                          <p:attrName>ppt_y</p:attrName>
                                        </p:attrNameLst>
                                      </p:cBhvr>
                                      <p:tavLst>
                                        <p:tav tm="0">
                                          <p:val>
                                            <p:strVal val="ppt_y"/>
                                          </p:val>
                                        </p:tav>
                                        <p:tav tm="100000">
                                          <p:val>
                                            <p:strVal val="1+ppt_h/2"/>
                                          </p:val>
                                        </p:tav>
                                      </p:tavLst>
                                    </p:anim>
                                    <p:set>
                                      <p:cBhvr>
                                        <p:cTn id="372" dur="1" fill="hold">
                                          <p:stCondLst>
                                            <p:cond delay="2999"/>
                                          </p:stCondLst>
                                        </p:cTn>
                                        <p:tgtEl>
                                          <p:spTgt spid="12"/>
                                        </p:tgtEl>
                                        <p:attrNameLst>
                                          <p:attrName>style.visibility</p:attrName>
                                        </p:attrNameLst>
                                      </p:cBhvr>
                                      <p:to>
                                        <p:strVal val="hidden"/>
                                      </p:to>
                                    </p:set>
                                  </p:childTnLst>
                                </p:cTn>
                              </p:par>
                              <p:par>
                                <p:cTn id="373" presetID="2" presetClass="exit" presetSubtype="4" fill="hold" grpId="2" nodeType="withEffect">
                                  <p:stCondLst>
                                    <p:cond delay="0"/>
                                  </p:stCondLst>
                                  <p:iterate type="lt">
                                    <p:tmPct val="0"/>
                                  </p:iterate>
                                  <p:childTnLst>
                                    <p:anim calcmode="lin" valueType="num">
                                      <p:cBhvr additive="base">
                                        <p:cTn id="374" dur="3000"/>
                                        <p:tgtEl>
                                          <p:spTgt spid="13"/>
                                        </p:tgtEl>
                                        <p:attrNameLst>
                                          <p:attrName>ppt_x</p:attrName>
                                        </p:attrNameLst>
                                      </p:cBhvr>
                                      <p:tavLst>
                                        <p:tav tm="0">
                                          <p:val>
                                            <p:strVal val="ppt_x"/>
                                          </p:val>
                                        </p:tav>
                                        <p:tav tm="100000">
                                          <p:val>
                                            <p:strVal val="ppt_x"/>
                                          </p:val>
                                        </p:tav>
                                      </p:tavLst>
                                    </p:anim>
                                    <p:anim calcmode="lin" valueType="num">
                                      <p:cBhvr additive="base">
                                        <p:cTn id="375" dur="3000"/>
                                        <p:tgtEl>
                                          <p:spTgt spid="13"/>
                                        </p:tgtEl>
                                        <p:attrNameLst>
                                          <p:attrName>ppt_y</p:attrName>
                                        </p:attrNameLst>
                                      </p:cBhvr>
                                      <p:tavLst>
                                        <p:tav tm="0">
                                          <p:val>
                                            <p:strVal val="ppt_y"/>
                                          </p:val>
                                        </p:tav>
                                        <p:tav tm="100000">
                                          <p:val>
                                            <p:strVal val="1+ppt_h/2"/>
                                          </p:val>
                                        </p:tav>
                                      </p:tavLst>
                                    </p:anim>
                                    <p:set>
                                      <p:cBhvr>
                                        <p:cTn id="376" dur="1" fill="hold">
                                          <p:stCondLst>
                                            <p:cond delay="2999"/>
                                          </p:stCondLst>
                                        </p:cTn>
                                        <p:tgtEl>
                                          <p:spTgt spid="13"/>
                                        </p:tgtEl>
                                        <p:attrNameLst>
                                          <p:attrName>style.visibility</p:attrName>
                                        </p:attrNameLst>
                                      </p:cBhvr>
                                      <p:to>
                                        <p:strVal val="hidden"/>
                                      </p:to>
                                    </p:set>
                                  </p:childTnLst>
                                </p:cTn>
                              </p:par>
                              <p:par>
                                <p:cTn id="377" presetID="2" presetClass="exit" presetSubtype="4" fill="hold" grpId="2" nodeType="withEffect">
                                  <p:stCondLst>
                                    <p:cond delay="0"/>
                                  </p:stCondLst>
                                  <p:iterate type="lt">
                                    <p:tmPct val="0"/>
                                  </p:iterate>
                                  <p:childTnLst>
                                    <p:anim calcmode="lin" valueType="num">
                                      <p:cBhvr additive="base">
                                        <p:cTn id="378" dur="3000"/>
                                        <p:tgtEl>
                                          <p:spTgt spid="14"/>
                                        </p:tgtEl>
                                        <p:attrNameLst>
                                          <p:attrName>ppt_x</p:attrName>
                                        </p:attrNameLst>
                                      </p:cBhvr>
                                      <p:tavLst>
                                        <p:tav tm="0">
                                          <p:val>
                                            <p:strVal val="ppt_x"/>
                                          </p:val>
                                        </p:tav>
                                        <p:tav tm="100000">
                                          <p:val>
                                            <p:strVal val="ppt_x"/>
                                          </p:val>
                                        </p:tav>
                                      </p:tavLst>
                                    </p:anim>
                                    <p:anim calcmode="lin" valueType="num">
                                      <p:cBhvr additive="base">
                                        <p:cTn id="379" dur="3000"/>
                                        <p:tgtEl>
                                          <p:spTgt spid="14"/>
                                        </p:tgtEl>
                                        <p:attrNameLst>
                                          <p:attrName>ppt_y</p:attrName>
                                        </p:attrNameLst>
                                      </p:cBhvr>
                                      <p:tavLst>
                                        <p:tav tm="0">
                                          <p:val>
                                            <p:strVal val="ppt_y"/>
                                          </p:val>
                                        </p:tav>
                                        <p:tav tm="100000">
                                          <p:val>
                                            <p:strVal val="1+ppt_h/2"/>
                                          </p:val>
                                        </p:tav>
                                      </p:tavLst>
                                    </p:anim>
                                    <p:set>
                                      <p:cBhvr>
                                        <p:cTn id="380" dur="1" fill="hold">
                                          <p:stCondLst>
                                            <p:cond delay="2999"/>
                                          </p:stCondLst>
                                        </p:cTn>
                                        <p:tgtEl>
                                          <p:spTgt spid="14"/>
                                        </p:tgtEl>
                                        <p:attrNameLst>
                                          <p:attrName>style.visibility</p:attrName>
                                        </p:attrNameLst>
                                      </p:cBhvr>
                                      <p:to>
                                        <p:strVal val="hidden"/>
                                      </p:to>
                                    </p:set>
                                  </p:childTnLst>
                                </p:cTn>
                              </p:par>
                              <p:par>
                                <p:cTn id="381" presetID="2" presetClass="exit" presetSubtype="4" fill="hold" grpId="2" nodeType="withEffect">
                                  <p:stCondLst>
                                    <p:cond delay="0"/>
                                  </p:stCondLst>
                                  <p:iterate type="lt">
                                    <p:tmPct val="0"/>
                                  </p:iterate>
                                  <p:childTnLst>
                                    <p:anim calcmode="lin" valueType="num">
                                      <p:cBhvr additive="base">
                                        <p:cTn id="382" dur="3000"/>
                                        <p:tgtEl>
                                          <p:spTgt spid="15"/>
                                        </p:tgtEl>
                                        <p:attrNameLst>
                                          <p:attrName>ppt_x</p:attrName>
                                        </p:attrNameLst>
                                      </p:cBhvr>
                                      <p:tavLst>
                                        <p:tav tm="0">
                                          <p:val>
                                            <p:strVal val="ppt_x"/>
                                          </p:val>
                                        </p:tav>
                                        <p:tav tm="100000">
                                          <p:val>
                                            <p:strVal val="ppt_x"/>
                                          </p:val>
                                        </p:tav>
                                      </p:tavLst>
                                    </p:anim>
                                    <p:anim calcmode="lin" valueType="num">
                                      <p:cBhvr additive="base">
                                        <p:cTn id="383" dur="3000"/>
                                        <p:tgtEl>
                                          <p:spTgt spid="15"/>
                                        </p:tgtEl>
                                        <p:attrNameLst>
                                          <p:attrName>ppt_y</p:attrName>
                                        </p:attrNameLst>
                                      </p:cBhvr>
                                      <p:tavLst>
                                        <p:tav tm="0">
                                          <p:val>
                                            <p:strVal val="ppt_y"/>
                                          </p:val>
                                        </p:tav>
                                        <p:tav tm="100000">
                                          <p:val>
                                            <p:strVal val="1+ppt_h/2"/>
                                          </p:val>
                                        </p:tav>
                                      </p:tavLst>
                                    </p:anim>
                                    <p:set>
                                      <p:cBhvr>
                                        <p:cTn id="384" dur="1" fill="hold">
                                          <p:stCondLst>
                                            <p:cond delay="2999"/>
                                          </p:stCondLst>
                                        </p:cTn>
                                        <p:tgtEl>
                                          <p:spTgt spid="15"/>
                                        </p:tgtEl>
                                        <p:attrNameLst>
                                          <p:attrName>style.visibility</p:attrName>
                                        </p:attrNameLst>
                                      </p:cBhvr>
                                      <p:to>
                                        <p:strVal val="hidden"/>
                                      </p:to>
                                    </p:set>
                                  </p:childTnLst>
                                </p:cTn>
                              </p:par>
                              <p:par>
                                <p:cTn id="385" presetID="2" presetClass="exit" presetSubtype="4" fill="hold" grpId="2" nodeType="withEffect">
                                  <p:stCondLst>
                                    <p:cond delay="0"/>
                                  </p:stCondLst>
                                  <p:iterate type="lt">
                                    <p:tmPct val="0"/>
                                  </p:iterate>
                                  <p:childTnLst>
                                    <p:anim calcmode="lin" valueType="num">
                                      <p:cBhvr additive="base">
                                        <p:cTn id="386" dur="3000"/>
                                        <p:tgtEl>
                                          <p:spTgt spid="16"/>
                                        </p:tgtEl>
                                        <p:attrNameLst>
                                          <p:attrName>ppt_x</p:attrName>
                                        </p:attrNameLst>
                                      </p:cBhvr>
                                      <p:tavLst>
                                        <p:tav tm="0">
                                          <p:val>
                                            <p:strVal val="ppt_x"/>
                                          </p:val>
                                        </p:tav>
                                        <p:tav tm="100000">
                                          <p:val>
                                            <p:strVal val="ppt_x"/>
                                          </p:val>
                                        </p:tav>
                                      </p:tavLst>
                                    </p:anim>
                                    <p:anim calcmode="lin" valueType="num">
                                      <p:cBhvr additive="base">
                                        <p:cTn id="387" dur="3000"/>
                                        <p:tgtEl>
                                          <p:spTgt spid="16"/>
                                        </p:tgtEl>
                                        <p:attrNameLst>
                                          <p:attrName>ppt_y</p:attrName>
                                        </p:attrNameLst>
                                      </p:cBhvr>
                                      <p:tavLst>
                                        <p:tav tm="0">
                                          <p:val>
                                            <p:strVal val="ppt_y"/>
                                          </p:val>
                                        </p:tav>
                                        <p:tav tm="100000">
                                          <p:val>
                                            <p:strVal val="1+ppt_h/2"/>
                                          </p:val>
                                        </p:tav>
                                      </p:tavLst>
                                    </p:anim>
                                    <p:set>
                                      <p:cBhvr>
                                        <p:cTn id="388" dur="1" fill="hold">
                                          <p:stCondLst>
                                            <p:cond delay="2999"/>
                                          </p:stCondLst>
                                        </p:cTn>
                                        <p:tgtEl>
                                          <p:spTgt spid="16"/>
                                        </p:tgtEl>
                                        <p:attrNameLst>
                                          <p:attrName>style.visibility</p:attrName>
                                        </p:attrNameLst>
                                      </p:cBhvr>
                                      <p:to>
                                        <p:strVal val="hidden"/>
                                      </p:to>
                                    </p:set>
                                  </p:childTnLst>
                                </p:cTn>
                              </p:par>
                              <p:par>
                                <p:cTn id="389" presetID="2" presetClass="exit" presetSubtype="4" fill="hold" grpId="2" nodeType="withEffect">
                                  <p:stCondLst>
                                    <p:cond delay="0"/>
                                  </p:stCondLst>
                                  <p:iterate type="lt">
                                    <p:tmPct val="0"/>
                                  </p:iterate>
                                  <p:childTnLst>
                                    <p:anim calcmode="lin" valueType="num">
                                      <p:cBhvr additive="base">
                                        <p:cTn id="390" dur="3000"/>
                                        <p:tgtEl>
                                          <p:spTgt spid="17"/>
                                        </p:tgtEl>
                                        <p:attrNameLst>
                                          <p:attrName>ppt_x</p:attrName>
                                        </p:attrNameLst>
                                      </p:cBhvr>
                                      <p:tavLst>
                                        <p:tav tm="0">
                                          <p:val>
                                            <p:strVal val="ppt_x"/>
                                          </p:val>
                                        </p:tav>
                                        <p:tav tm="100000">
                                          <p:val>
                                            <p:strVal val="ppt_x"/>
                                          </p:val>
                                        </p:tav>
                                      </p:tavLst>
                                    </p:anim>
                                    <p:anim calcmode="lin" valueType="num">
                                      <p:cBhvr additive="base">
                                        <p:cTn id="391" dur="3000"/>
                                        <p:tgtEl>
                                          <p:spTgt spid="17"/>
                                        </p:tgtEl>
                                        <p:attrNameLst>
                                          <p:attrName>ppt_y</p:attrName>
                                        </p:attrNameLst>
                                      </p:cBhvr>
                                      <p:tavLst>
                                        <p:tav tm="0">
                                          <p:val>
                                            <p:strVal val="ppt_y"/>
                                          </p:val>
                                        </p:tav>
                                        <p:tav tm="100000">
                                          <p:val>
                                            <p:strVal val="1+ppt_h/2"/>
                                          </p:val>
                                        </p:tav>
                                      </p:tavLst>
                                    </p:anim>
                                    <p:set>
                                      <p:cBhvr>
                                        <p:cTn id="392" dur="1" fill="hold">
                                          <p:stCondLst>
                                            <p:cond delay="2999"/>
                                          </p:stCondLst>
                                        </p:cTn>
                                        <p:tgtEl>
                                          <p:spTgt spid="17"/>
                                        </p:tgtEl>
                                        <p:attrNameLst>
                                          <p:attrName>style.visibility</p:attrName>
                                        </p:attrNameLst>
                                      </p:cBhvr>
                                      <p:to>
                                        <p:strVal val="hidden"/>
                                      </p:to>
                                    </p:set>
                                  </p:childTnLst>
                                </p:cTn>
                              </p:par>
                              <p:par>
                                <p:cTn id="393" presetID="2" presetClass="exit" presetSubtype="4" fill="hold" grpId="2" nodeType="withEffect">
                                  <p:stCondLst>
                                    <p:cond delay="0"/>
                                  </p:stCondLst>
                                  <p:iterate type="lt">
                                    <p:tmPct val="0"/>
                                  </p:iterate>
                                  <p:childTnLst>
                                    <p:anim calcmode="lin" valueType="num">
                                      <p:cBhvr additive="base">
                                        <p:cTn id="394" dur="3000"/>
                                        <p:tgtEl>
                                          <p:spTgt spid="18"/>
                                        </p:tgtEl>
                                        <p:attrNameLst>
                                          <p:attrName>ppt_x</p:attrName>
                                        </p:attrNameLst>
                                      </p:cBhvr>
                                      <p:tavLst>
                                        <p:tav tm="0">
                                          <p:val>
                                            <p:strVal val="ppt_x"/>
                                          </p:val>
                                        </p:tav>
                                        <p:tav tm="100000">
                                          <p:val>
                                            <p:strVal val="ppt_x"/>
                                          </p:val>
                                        </p:tav>
                                      </p:tavLst>
                                    </p:anim>
                                    <p:anim calcmode="lin" valueType="num">
                                      <p:cBhvr additive="base">
                                        <p:cTn id="395" dur="3000"/>
                                        <p:tgtEl>
                                          <p:spTgt spid="18"/>
                                        </p:tgtEl>
                                        <p:attrNameLst>
                                          <p:attrName>ppt_y</p:attrName>
                                        </p:attrNameLst>
                                      </p:cBhvr>
                                      <p:tavLst>
                                        <p:tav tm="0">
                                          <p:val>
                                            <p:strVal val="ppt_y"/>
                                          </p:val>
                                        </p:tav>
                                        <p:tav tm="100000">
                                          <p:val>
                                            <p:strVal val="1+ppt_h/2"/>
                                          </p:val>
                                        </p:tav>
                                      </p:tavLst>
                                    </p:anim>
                                    <p:set>
                                      <p:cBhvr>
                                        <p:cTn id="396" dur="1" fill="hold">
                                          <p:stCondLst>
                                            <p:cond delay="2999"/>
                                          </p:stCondLst>
                                        </p:cTn>
                                        <p:tgtEl>
                                          <p:spTgt spid="18"/>
                                        </p:tgtEl>
                                        <p:attrNameLst>
                                          <p:attrName>style.visibility</p:attrName>
                                        </p:attrNameLst>
                                      </p:cBhvr>
                                      <p:to>
                                        <p:strVal val="hidden"/>
                                      </p:to>
                                    </p:set>
                                  </p:childTnLst>
                                </p:cTn>
                              </p:par>
                              <p:par>
                                <p:cTn id="397" presetID="2" presetClass="exit" presetSubtype="4" fill="hold" grpId="2" nodeType="withEffect">
                                  <p:stCondLst>
                                    <p:cond delay="0"/>
                                  </p:stCondLst>
                                  <p:iterate type="lt">
                                    <p:tmPct val="0"/>
                                  </p:iterate>
                                  <p:childTnLst>
                                    <p:anim calcmode="lin" valueType="num">
                                      <p:cBhvr additive="base">
                                        <p:cTn id="398" dur="3000"/>
                                        <p:tgtEl>
                                          <p:spTgt spid="19"/>
                                        </p:tgtEl>
                                        <p:attrNameLst>
                                          <p:attrName>ppt_x</p:attrName>
                                        </p:attrNameLst>
                                      </p:cBhvr>
                                      <p:tavLst>
                                        <p:tav tm="0">
                                          <p:val>
                                            <p:strVal val="ppt_x"/>
                                          </p:val>
                                        </p:tav>
                                        <p:tav tm="100000">
                                          <p:val>
                                            <p:strVal val="ppt_x"/>
                                          </p:val>
                                        </p:tav>
                                      </p:tavLst>
                                    </p:anim>
                                    <p:anim calcmode="lin" valueType="num">
                                      <p:cBhvr additive="base">
                                        <p:cTn id="399" dur="3000"/>
                                        <p:tgtEl>
                                          <p:spTgt spid="19"/>
                                        </p:tgtEl>
                                        <p:attrNameLst>
                                          <p:attrName>ppt_y</p:attrName>
                                        </p:attrNameLst>
                                      </p:cBhvr>
                                      <p:tavLst>
                                        <p:tav tm="0">
                                          <p:val>
                                            <p:strVal val="ppt_y"/>
                                          </p:val>
                                        </p:tav>
                                        <p:tav tm="100000">
                                          <p:val>
                                            <p:strVal val="1+ppt_h/2"/>
                                          </p:val>
                                        </p:tav>
                                      </p:tavLst>
                                    </p:anim>
                                    <p:set>
                                      <p:cBhvr>
                                        <p:cTn id="400" dur="1" fill="hold">
                                          <p:stCondLst>
                                            <p:cond delay="2999"/>
                                          </p:stCondLst>
                                        </p:cTn>
                                        <p:tgtEl>
                                          <p:spTgt spid="19"/>
                                        </p:tgtEl>
                                        <p:attrNameLst>
                                          <p:attrName>style.visibility</p:attrName>
                                        </p:attrNameLst>
                                      </p:cBhvr>
                                      <p:to>
                                        <p:strVal val="hidden"/>
                                      </p:to>
                                    </p:set>
                                  </p:childTnLst>
                                </p:cTn>
                              </p:par>
                              <p:par>
                                <p:cTn id="401" presetID="2" presetClass="exit" presetSubtype="4" fill="hold" grpId="2" nodeType="withEffect">
                                  <p:stCondLst>
                                    <p:cond delay="0"/>
                                  </p:stCondLst>
                                  <p:iterate type="lt">
                                    <p:tmPct val="0"/>
                                  </p:iterate>
                                  <p:childTnLst>
                                    <p:anim calcmode="lin" valueType="num">
                                      <p:cBhvr additive="base">
                                        <p:cTn id="402" dur="3000"/>
                                        <p:tgtEl>
                                          <p:spTgt spid="20"/>
                                        </p:tgtEl>
                                        <p:attrNameLst>
                                          <p:attrName>ppt_x</p:attrName>
                                        </p:attrNameLst>
                                      </p:cBhvr>
                                      <p:tavLst>
                                        <p:tav tm="0">
                                          <p:val>
                                            <p:strVal val="ppt_x"/>
                                          </p:val>
                                        </p:tav>
                                        <p:tav tm="100000">
                                          <p:val>
                                            <p:strVal val="ppt_x"/>
                                          </p:val>
                                        </p:tav>
                                      </p:tavLst>
                                    </p:anim>
                                    <p:anim calcmode="lin" valueType="num">
                                      <p:cBhvr additive="base">
                                        <p:cTn id="403" dur="3000"/>
                                        <p:tgtEl>
                                          <p:spTgt spid="20"/>
                                        </p:tgtEl>
                                        <p:attrNameLst>
                                          <p:attrName>ppt_y</p:attrName>
                                        </p:attrNameLst>
                                      </p:cBhvr>
                                      <p:tavLst>
                                        <p:tav tm="0">
                                          <p:val>
                                            <p:strVal val="ppt_y"/>
                                          </p:val>
                                        </p:tav>
                                        <p:tav tm="100000">
                                          <p:val>
                                            <p:strVal val="1+ppt_h/2"/>
                                          </p:val>
                                        </p:tav>
                                      </p:tavLst>
                                    </p:anim>
                                    <p:set>
                                      <p:cBhvr>
                                        <p:cTn id="404" dur="1" fill="hold">
                                          <p:stCondLst>
                                            <p:cond delay="2999"/>
                                          </p:stCondLst>
                                        </p:cTn>
                                        <p:tgtEl>
                                          <p:spTgt spid="20"/>
                                        </p:tgtEl>
                                        <p:attrNameLst>
                                          <p:attrName>style.visibility</p:attrName>
                                        </p:attrNameLst>
                                      </p:cBhvr>
                                      <p:to>
                                        <p:strVal val="hidden"/>
                                      </p:to>
                                    </p:set>
                                  </p:childTnLst>
                                </p:cTn>
                              </p:par>
                              <p:par>
                                <p:cTn id="405" presetID="2" presetClass="exit" presetSubtype="4" fill="hold" grpId="2" nodeType="withEffect">
                                  <p:stCondLst>
                                    <p:cond delay="0"/>
                                  </p:stCondLst>
                                  <p:iterate type="lt">
                                    <p:tmPct val="0"/>
                                  </p:iterate>
                                  <p:childTnLst>
                                    <p:anim calcmode="lin" valueType="num">
                                      <p:cBhvr additive="base">
                                        <p:cTn id="406" dur="3000"/>
                                        <p:tgtEl>
                                          <p:spTgt spid="21"/>
                                        </p:tgtEl>
                                        <p:attrNameLst>
                                          <p:attrName>ppt_x</p:attrName>
                                        </p:attrNameLst>
                                      </p:cBhvr>
                                      <p:tavLst>
                                        <p:tav tm="0">
                                          <p:val>
                                            <p:strVal val="ppt_x"/>
                                          </p:val>
                                        </p:tav>
                                        <p:tav tm="100000">
                                          <p:val>
                                            <p:strVal val="ppt_x"/>
                                          </p:val>
                                        </p:tav>
                                      </p:tavLst>
                                    </p:anim>
                                    <p:anim calcmode="lin" valueType="num">
                                      <p:cBhvr additive="base">
                                        <p:cTn id="407" dur="3000"/>
                                        <p:tgtEl>
                                          <p:spTgt spid="21"/>
                                        </p:tgtEl>
                                        <p:attrNameLst>
                                          <p:attrName>ppt_y</p:attrName>
                                        </p:attrNameLst>
                                      </p:cBhvr>
                                      <p:tavLst>
                                        <p:tav tm="0">
                                          <p:val>
                                            <p:strVal val="ppt_y"/>
                                          </p:val>
                                        </p:tav>
                                        <p:tav tm="100000">
                                          <p:val>
                                            <p:strVal val="1+ppt_h/2"/>
                                          </p:val>
                                        </p:tav>
                                      </p:tavLst>
                                    </p:anim>
                                    <p:set>
                                      <p:cBhvr>
                                        <p:cTn id="408" dur="1" fill="hold">
                                          <p:stCondLst>
                                            <p:cond delay="2999"/>
                                          </p:stCondLst>
                                        </p:cTn>
                                        <p:tgtEl>
                                          <p:spTgt spid="21"/>
                                        </p:tgtEl>
                                        <p:attrNameLst>
                                          <p:attrName>style.visibility</p:attrName>
                                        </p:attrNameLst>
                                      </p:cBhvr>
                                      <p:to>
                                        <p:strVal val="hidden"/>
                                      </p:to>
                                    </p:set>
                                  </p:childTnLst>
                                </p:cTn>
                              </p:par>
                              <p:par>
                                <p:cTn id="409" presetID="2" presetClass="exit" presetSubtype="4" fill="hold" grpId="2" nodeType="withEffect">
                                  <p:stCondLst>
                                    <p:cond delay="0"/>
                                  </p:stCondLst>
                                  <p:iterate type="lt">
                                    <p:tmPct val="0"/>
                                  </p:iterate>
                                  <p:childTnLst>
                                    <p:anim calcmode="lin" valueType="num">
                                      <p:cBhvr additive="base">
                                        <p:cTn id="410" dur="3000"/>
                                        <p:tgtEl>
                                          <p:spTgt spid="22"/>
                                        </p:tgtEl>
                                        <p:attrNameLst>
                                          <p:attrName>ppt_x</p:attrName>
                                        </p:attrNameLst>
                                      </p:cBhvr>
                                      <p:tavLst>
                                        <p:tav tm="0">
                                          <p:val>
                                            <p:strVal val="ppt_x"/>
                                          </p:val>
                                        </p:tav>
                                        <p:tav tm="100000">
                                          <p:val>
                                            <p:strVal val="ppt_x"/>
                                          </p:val>
                                        </p:tav>
                                      </p:tavLst>
                                    </p:anim>
                                    <p:anim calcmode="lin" valueType="num">
                                      <p:cBhvr additive="base">
                                        <p:cTn id="411" dur="3000"/>
                                        <p:tgtEl>
                                          <p:spTgt spid="22"/>
                                        </p:tgtEl>
                                        <p:attrNameLst>
                                          <p:attrName>ppt_y</p:attrName>
                                        </p:attrNameLst>
                                      </p:cBhvr>
                                      <p:tavLst>
                                        <p:tav tm="0">
                                          <p:val>
                                            <p:strVal val="ppt_y"/>
                                          </p:val>
                                        </p:tav>
                                        <p:tav tm="100000">
                                          <p:val>
                                            <p:strVal val="1+ppt_h/2"/>
                                          </p:val>
                                        </p:tav>
                                      </p:tavLst>
                                    </p:anim>
                                    <p:set>
                                      <p:cBhvr>
                                        <p:cTn id="412" dur="1" fill="hold">
                                          <p:stCondLst>
                                            <p:cond delay="2999"/>
                                          </p:stCondLst>
                                        </p:cTn>
                                        <p:tgtEl>
                                          <p:spTgt spid="22"/>
                                        </p:tgtEl>
                                        <p:attrNameLst>
                                          <p:attrName>style.visibility</p:attrName>
                                        </p:attrNameLst>
                                      </p:cBhvr>
                                      <p:to>
                                        <p:strVal val="hidden"/>
                                      </p:to>
                                    </p:set>
                                  </p:childTnLst>
                                </p:cTn>
                              </p:par>
                              <p:par>
                                <p:cTn id="413" presetID="2" presetClass="exit" presetSubtype="4" fill="hold" grpId="2" nodeType="withEffect">
                                  <p:stCondLst>
                                    <p:cond delay="0"/>
                                  </p:stCondLst>
                                  <p:iterate type="lt">
                                    <p:tmPct val="0"/>
                                  </p:iterate>
                                  <p:childTnLst>
                                    <p:anim calcmode="lin" valueType="num">
                                      <p:cBhvr additive="base">
                                        <p:cTn id="414" dur="3000"/>
                                        <p:tgtEl>
                                          <p:spTgt spid="23"/>
                                        </p:tgtEl>
                                        <p:attrNameLst>
                                          <p:attrName>ppt_x</p:attrName>
                                        </p:attrNameLst>
                                      </p:cBhvr>
                                      <p:tavLst>
                                        <p:tav tm="0">
                                          <p:val>
                                            <p:strVal val="ppt_x"/>
                                          </p:val>
                                        </p:tav>
                                        <p:tav tm="100000">
                                          <p:val>
                                            <p:strVal val="ppt_x"/>
                                          </p:val>
                                        </p:tav>
                                      </p:tavLst>
                                    </p:anim>
                                    <p:anim calcmode="lin" valueType="num">
                                      <p:cBhvr additive="base">
                                        <p:cTn id="415" dur="3000"/>
                                        <p:tgtEl>
                                          <p:spTgt spid="23"/>
                                        </p:tgtEl>
                                        <p:attrNameLst>
                                          <p:attrName>ppt_y</p:attrName>
                                        </p:attrNameLst>
                                      </p:cBhvr>
                                      <p:tavLst>
                                        <p:tav tm="0">
                                          <p:val>
                                            <p:strVal val="ppt_y"/>
                                          </p:val>
                                        </p:tav>
                                        <p:tav tm="100000">
                                          <p:val>
                                            <p:strVal val="1+ppt_h/2"/>
                                          </p:val>
                                        </p:tav>
                                      </p:tavLst>
                                    </p:anim>
                                    <p:set>
                                      <p:cBhvr>
                                        <p:cTn id="416" dur="1" fill="hold">
                                          <p:stCondLst>
                                            <p:cond delay="2999"/>
                                          </p:stCondLst>
                                        </p:cTn>
                                        <p:tgtEl>
                                          <p:spTgt spid="23"/>
                                        </p:tgtEl>
                                        <p:attrNameLst>
                                          <p:attrName>style.visibility</p:attrName>
                                        </p:attrNameLst>
                                      </p:cBhvr>
                                      <p:to>
                                        <p:strVal val="hidden"/>
                                      </p:to>
                                    </p:set>
                                  </p:childTnLst>
                                </p:cTn>
                              </p:par>
                              <p:par>
                                <p:cTn id="417" presetID="2" presetClass="exit" presetSubtype="4" fill="hold" grpId="2" nodeType="withEffect">
                                  <p:stCondLst>
                                    <p:cond delay="0"/>
                                  </p:stCondLst>
                                  <p:iterate type="lt">
                                    <p:tmPct val="0"/>
                                  </p:iterate>
                                  <p:childTnLst>
                                    <p:anim calcmode="lin" valueType="num">
                                      <p:cBhvr additive="base">
                                        <p:cTn id="418" dur="3000"/>
                                        <p:tgtEl>
                                          <p:spTgt spid="24"/>
                                        </p:tgtEl>
                                        <p:attrNameLst>
                                          <p:attrName>ppt_x</p:attrName>
                                        </p:attrNameLst>
                                      </p:cBhvr>
                                      <p:tavLst>
                                        <p:tav tm="0">
                                          <p:val>
                                            <p:strVal val="ppt_x"/>
                                          </p:val>
                                        </p:tav>
                                        <p:tav tm="100000">
                                          <p:val>
                                            <p:strVal val="ppt_x"/>
                                          </p:val>
                                        </p:tav>
                                      </p:tavLst>
                                    </p:anim>
                                    <p:anim calcmode="lin" valueType="num">
                                      <p:cBhvr additive="base">
                                        <p:cTn id="419" dur="3000"/>
                                        <p:tgtEl>
                                          <p:spTgt spid="24"/>
                                        </p:tgtEl>
                                        <p:attrNameLst>
                                          <p:attrName>ppt_y</p:attrName>
                                        </p:attrNameLst>
                                      </p:cBhvr>
                                      <p:tavLst>
                                        <p:tav tm="0">
                                          <p:val>
                                            <p:strVal val="ppt_y"/>
                                          </p:val>
                                        </p:tav>
                                        <p:tav tm="100000">
                                          <p:val>
                                            <p:strVal val="1+ppt_h/2"/>
                                          </p:val>
                                        </p:tav>
                                      </p:tavLst>
                                    </p:anim>
                                    <p:set>
                                      <p:cBhvr>
                                        <p:cTn id="420" dur="1" fill="hold">
                                          <p:stCondLst>
                                            <p:cond delay="2999"/>
                                          </p:stCondLst>
                                        </p:cTn>
                                        <p:tgtEl>
                                          <p:spTgt spid="24"/>
                                        </p:tgtEl>
                                        <p:attrNameLst>
                                          <p:attrName>style.visibility</p:attrName>
                                        </p:attrNameLst>
                                      </p:cBhvr>
                                      <p:to>
                                        <p:strVal val="hidden"/>
                                      </p:to>
                                    </p:set>
                                  </p:childTnLst>
                                </p:cTn>
                              </p:par>
                              <p:par>
                                <p:cTn id="421" presetID="2" presetClass="exit" presetSubtype="4" fill="hold" grpId="2" nodeType="withEffect">
                                  <p:stCondLst>
                                    <p:cond delay="0"/>
                                  </p:stCondLst>
                                  <p:iterate type="lt">
                                    <p:tmPct val="0"/>
                                  </p:iterate>
                                  <p:childTnLst>
                                    <p:anim calcmode="lin" valueType="num">
                                      <p:cBhvr additive="base">
                                        <p:cTn id="422" dur="3000"/>
                                        <p:tgtEl>
                                          <p:spTgt spid="25"/>
                                        </p:tgtEl>
                                        <p:attrNameLst>
                                          <p:attrName>ppt_x</p:attrName>
                                        </p:attrNameLst>
                                      </p:cBhvr>
                                      <p:tavLst>
                                        <p:tav tm="0">
                                          <p:val>
                                            <p:strVal val="ppt_x"/>
                                          </p:val>
                                        </p:tav>
                                        <p:tav tm="100000">
                                          <p:val>
                                            <p:strVal val="ppt_x"/>
                                          </p:val>
                                        </p:tav>
                                      </p:tavLst>
                                    </p:anim>
                                    <p:anim calcmode="lin" valueType="num">
                                      <p:cBhvr additive="base">
                                        <p:cTn id="423" dur="3000"/>
                                        <p:tgtEl>
                                          <p:spTgt spid="25"/>
                                        </p:tgtEl>
                                        <p:attrNameLst>
                                          <p:attrName>ppt_y</p:attrName>
                                        </p:attrNameLst>
                                      </p:cBhvr>
                                      <p:tavLst>
                                        <p:tav tm="0">
                                          <p:val>
                                            <p:strVal val="ppt_y"/>
                                          </p:val>
                                        </p:tav>
                                        <p:tav tm="100000">
                                          <p:val>
                                            <p:strVal val="1+ppt_h/2"/>
                                          </p:val>
                                        </p:tav>
                                      </p:tavLst>
                                    </p:anim>
                                    <p:set>
                                      <p:cBhvr>
                                        <p:cTn id="424" dur="1" fill="hold">
                                          <p:stCondLst>
                                            <p:cond delay="2999"/>
                                          </p:stCondLst>
                                        </p:cTn>
                                        <p:tgtEl>
                                          <p:spTgt spid="25"/>
                                        </p:tgtEl>
                                        <p:attrNameLst>
                                          <p:attrName>style.visibility</p:attrName>
                                        </p:attrNameLst>
                                      </p:cBhvr>
                                      <p:to>
                                        <p:strVal val="hidden"/>
                                      </p:to>
                                    </p:set>
                                  </p:childTnLst>
                                </p:cTn>
                              </p:par>
                              <p:par>
                                <p:cTn id="425" presetID="2" presetClass="exit" presetSubtype="4" fill="hold" grpId="2" nodeType="withEffect">
                                  <p:stCondLst>
                                    <p:cond delay="0"/>
                                  </p:stCondLst>
                                  <p:iterate type="lt">
                                    <p:tmPct val="0"/>
                                  </p:iterate>
                                  <p:childTnLst>
                                    <p:anim calcmode="lin" valueType="num">
                                      <p:cBhvr additive="base">
                                        <p:cTn id="426" dur="3000"/>
                                        <p:tgtEl>
                                          <p:spTgt spid="26"/>
                                        </p:tgtEl>
                                        <p:attrNameLst>
                                          <p:attrName>ppt_x</p:attrName>
                                        </p:attrNameLst>
                                      </p:cBhvr>
                                      <p:tavLst>
                                        <p:tav tm="0">
                                          <p:val>
                                            <p:strVal val="ppt_x"/>
                                          </p:val>
                                        </p:tav>
                                        <p:tav tm="100000">
                                          <p:val>
                                            <p:strVal val="ppt_x"/>
                                          </p:val>
                                        </p:tav>
                                      </p:tavLst>
                                    </p:anim>
                                    <p:anim calcmode="lin" valueType="num">
                                      <p:cBhvr additive="base">
                                        <p:cTn id="427" dur="3000"/>
                                        <p:tgtEl>
                                          <p:spTgt spid="26"/>
                                        </p:tgtEl>
                                        <p:attrNameLst>
                                          <p:attrName>ppt_y</p:attrName>
                                        </p:attrNameLst>
                                      </p:cBhvr>
                                      <p:tavLst>
                                        <p:tav tm="0">
                                          <p:val>
                                            <p:strVal val="ppt_y"/>
                                          </p:val>
                                        </p:tav>
                                        <p:tav tm="100000">
                                          <p:val>
                                            <p:strVal val="1+ppt_h/2"/>
                                          </p:val>
                                        </p:tav>
                                      </p:tavLst>
                                    </p:anim>
                                    <p:set>
                                      <p:cBhvr>
                                        <p:cTn id="428" dur="1" fill="hold">
                                          <p:stCondLst>
                                            <p:cond delay="2999"/>
                                          </p:stCondLst>
                                        </p:cTn>
                                        <p:tgtEl>
                                          <p:spTgt spid="26"/>
                                        </p:tgtEl>
                                        <p:attrNameLst>
                                          <p:attrName>style.visibility</p:attrName>
                                        </p:attrNameLst>
                                      </p:cBhvr>
                                      <p:to>
                                        <p:strVal val="hidden"/>
                                      </p:to>
                                    </p:set>
                                  </p:childTnLst>
                                </p:cTn>
                              </p:par>
                              <p:par>
                                <p:cTn id="429" presetID="2" presetClass="exit" presetSubtype="4" fill="hold" grpId="2" nodeType="withEffect">
                                  <p:stCondLst>
                                    <p:cond delay="0"/>
                                  </p:stCondLst>
                                  <p:iterate type="lt">
                                    <p:tmPct val="0"/>
                                  </p:iterate>
                                  <p:childTnLst>
                                    <p:anim calcmode="lin" valueType="num">
                                      <p:cBhvr additive="base">
                                        <p:cTn id="430" dur="3000"/>
                                        <p:tgtEl>
                                          <p:spTgt spid="27"/>
                                        </p:tgtEl>
                                        <p:attrNameLst>
                                          <p:attrName>ppt_x</p:attrName>
                                        </p:attrNameLst>
                                      </p:cBhvr>
                                      <p:tavLst>
                                        <p:tav tm="0">
                                          <p:val>
                                            <p:strVal val="ppt_x"/>
                                          </p:val>
                                        </p:tav>
                                        <p:tav tm="100000">
                                          <p:val>
                                            <p:strVal val="ppt_x"/>
                                          </p:val>
                                        </p:tav>
                                      </p:tavLst>
                                    </p:anim>
                                    <p:anim calcmode="lin" valueType="num">
                                      <p:cBhvr additive="base">
                                        <p:cTn id="431" dur="3000"/>
                                        <p:tgtEl>
                                          <p:spTgt spid="27"/>
                                        </p:tgtEl>
                                        <p:attrNameLst>
                                          <p:attrName>ppt_y</p:attrName>
                                        </p:attrNameLst>
                                      </p:cBhvr>
                                      <p:tavLst>
                                        <p:tav tm="0">
                                          <p:val>
                                            <p:strVal val="ppt_y"/>
                                          </p:val>
                                        </p:tav>
                                        <p:tav tm="100000">
                                          <p:val>
                                            <p:strVal val="1+ppt_h/2"/>
                                          </p:val>
                                        </p:tav>
                                      </p:tavLst>
                                    </p:anim>
                                    <p:set>
                                      <p:cBhvr>
                                        <p:cTn id="432" dur="1" fill="hold">
                                          <p:stCondLst>
                                            <p:cond delay="2999"/>
                                          </p:stCondLst>
                                        </p:cTn>
                                        <p:tgtEl>
                                          <p:spTgt spid="27"/>
                                        </p:tgtEl>
                                        <p:attrNameLst>
                                          <p:attrName>style.visibility</p:attrName>
                                        </p:attrNameLst>
                                      </p:cBhvr>
                                      <p:to>
                                        <p:strVal val="hidden"/>
                                      </p:to>
                                    </p:set>
                                  </p:childTnLst>
                                </p:cTn>
                              </p:par>
                              <p:par>
                                <p:cTn id="433" presetID="2" presetClass="exit" presetSubtype="4" fill="hold" grpId="2" nodeType="withEffect">
                                  <p:stCondLst>
                                    <p:cond delay="0"/>
                                  </p:stCondLst>
                                  <p:iterate type="lt">
                                    <p:tmPct val="0"/>
                                  </p:iterate>
                                  <p:childTnLst>
                                    <p:anim calcmode="lin" valueType="num">
                                      <p:cBhvr additive="base">
                                        <p:cTn id="434" dur="3000"/>
                                        <p:tgtEl>
                                          <p:spTgt spid="28"/>
                                        </p:tgtEl>
                                        <p:attrNameLst>
                                          <p:attrName>ppt_x</p:attrName>
                                        </p:attrNameLst>
                                      </p:cBhvr>
                                      <p:tavLst>
                                        <p:tav tm="0">
                                          <p:val>
                                            <p:strVal val="ppt_x"/>
                                          </p:val>
                                        </p:tav>
                                        <p:tav tm="100000">
                                          <p:val>
                                            <p:strVal val="ppt_x"/>
                                          </p:val>
                                        </p:tav>
                                      </p:tavLst>
                                    </p:anim>
                                    <p:anim calcmode="lin" valueType="num">
                                      <p:cBhvr additive="base">
                                        <p:cTn id="435" dur="3000"/>
                                        <p:tgtEl>
                                          <p:spTgt spid="28"/>
                                        </p:tgtEl>
                                        <p:attrNameLst>
                                          <p:attrName>ppt_y</p:attrName>
                                        </p:attrNameLst>
                                      </p:cBhvr>
                                      <p:tavLst>
                                        <p:tav tm="0">
                                          <p:val>
                                            <p:strVal val="ppt_y"/>
                                          </p:val>
                                        </p:tav>
                                        <p:tav tm="100000">
                                          <p:val>
                                            <p:strVal val="1+ppt_h/2"/>
                                          </p:val>
                                        </p:tav>
                                      </p:tavLst>
                                    </p:anim>
                                    <p:set>
                                      <p:cBhvr>
                                        <p:cTn id="436" dur="1" fill="hold">
                                          <p:stCondLst>
                                            <p:cond delay="2999"/>
                                          </p:stCondLst>
                                        </p:cTn>
                                        <p:tgtEl>
                                          <p:spTgt spid="28"/>
                                        </p:tgtEl>
                                        <p:attrNameLst>
                                          <p:attrName>style.visibility</p:attrName>
                                        </p:attrNameLst>
                                      </p:cBhvr>
                                      <p:to>
                                        <p:strVal val="hidden"/>
                                      </p:to>
                                    </p:set>
                                  </p:childTnLst>
                                </p:cTn>
                              </p:par>
                              <p:par>
                                <p:cTn id="437" presetID="2" presetClass="exit" presetSubtype="4" fill="hold" grpId="2" nodeType="withEffect">
                                  <p:stCondLst>
                                    <p:cond delay="0"/>
                                  </p:stCondLst>
                                  <p:iterate type="lt">
                                    <p:tmPct val="0"/>
                                  </p:iterate>
                                  <p:childTnLst>
                                    <p:anim calcmode="lin" valueType="num">
                                      <p:cBhvr additive="base">
                                        <p:cTn id="438" dur="3000"/>
                                        <p:tgtEl>
                                          <p:spTgt spid="29"/>
                                        </p:tgtEl>
                                        <p:attrNameLst>
                                          <p:attrName>ppt_x</p:attrName>
                                        </p:attrNameLst>
                                      </p:cBhvr>
                                      <p:tavLst>
                                        <p:tav tm="0">
                                          <p:val>
                                            <p:strVal val="ppt_x"/>
                                          </p:val>
                                        </p:tav>
                                        <p:tav tm="100000">
                                          <p:val>
                                            <p:strVal val="ppt_x"/>
                                          </p:val>
                                        </p:tav>
                                      </p:tavLst>
                                    </p:anim>
                                    <p:anim calcmode="lin" valueType="num">
                                      <p:cBhvr additive="base">
                                        <p:cTn id="439" dur="3000"/>
                                        <p:tgtEl>
                                          <p:spTgt spid="29"/>
                                        </p:tgtEl>
                                        <p:attrNameLst>
                                          <p:attrName>ppt_y</p:attrName>
                                        </p:attrNameLst>
                                      </p:cBhvr>
                                      <p:tavLst>
                                        <p:tav tm="0">
                                          <p:val>
                                            <p:strVal val="ppt_y"/>
                                          </p:val>
                                        </p:tav>
                                        <p:tav tm="100000">
                                          <p:val>
                                            <p:strVal val="1+ppt_h/2"/>
                                          </p:val>
                                        </p:tav>
                                      </p:tavLst>
                                    </p:anim>
                                    <p:set>
                                      <p:cBhvr>
                                        <p:cTn id="440" dur="1" fill="hold">
                                          <p:stCondLst>
                                            <p:cond delay="2999"/>
                                          </p:stCondLst>
                                        </p:cTn>
                                        <p:tgtEl>
                                          <p:spTgt spid="29"/>
                                        </p:tgtEl>
                                        <p:attrNameLst>
                                          <p:attrName>style.visibility</p:attrName>
                                        </p:attrNameLst>
                                      </p:cBhvr>
                                      <p:to>
                                        <p:strVal val="hidden"/>
                                      </p:to>
                                    </p:set>
                                  </p:childTnLst>
                                </p:cTn>
                              </p:par>
                              <p:par>
                                <p:cTn id="441" presetID="2" presetClass="exit" presetSubtype="4" fill="hold" grpId="2" nodeType="withEffect">
                                  <p:stCondLst>
                                    <p:cond delay="0"/>
                                  </p:stCondLst>
                                  <p:iterate type="lt">
                                    <p:tmPct val="0"/>
                                  </p:iterate>
                                  <p:childTnLst>
                                    <p:anim calcmode="lin" valueType="num">
                                      <p:cBhvr additive="base">
                                        <p:cTn id="442" dur="3000"/>
                                        <p:tgtEl>
                                          <p:spTgt spid="30"/>
                                        </p:tgtEl>
                                        <p:attrNameLst>
                                          <p:attrName>ppt_x</p:attrName>
                                        </p:attrNameLst>
                                      </p:cBhvr>
                                      <p:tavLst>
                                        <p:tav tm="0">
                                          <p:val>
                                            <p:strVal val="ppt_x"/>
                                          </p:val>
                                        </p:tav>
                                        <p:tav tm="100000">
                                          <p:val>
                                            <p:strVal val="ppt_x"/>
                                          </p:val>
                                        </p:tav>
                                      </p:tavLst>
                                    </p:anim>
                                    <p:anim calcmode="lin" valueType="num">
                                      <p:cBhvr additive="base">
                                        <p:cTn id="443" dur="3000"/>
                                        <p:tgtEl>
                                          <p:spTgt spid="30"/>
                                        </p:tgtEl>
                                        <p:attrNameLst>
                                          <p:attrName>ppt_y</p:attrName>
                                        </p:attrNameLst>
                                      </p:cBhvr>
                                      <p:tavLst>
                                        <p:tav tm="0">
                                          <p:val>
                                            <p:strVal val="ppt_y"/>
                                          </p:val>
                                        </p:tav>
                                        <p:tav tm="100000">
                                          <p:val>
                                            <p:strVal val="1+ppt_h/2"/>
                                          </p:val>
                                        </p:tav>
                                      </p:tavLst>
                                    </p:anim>
                                    <p:set>
                                      <p:cBhvr>
                                        <p:cTn id="444" dur="1" fill="hold">
                                          <p:stCondLst>
                                            <p:cond delay="2999"/>
                                          </p:stCondLst>
                                        </p:cTn>
                                        <p:tgtEl>
                                          <p:spTgt spid="30"/>
                                        </p:tgtEl>
                                        <p:attrNameLst>
                                          <p:attrName>style.visibility</p:attrName>
                                        </p:attrNameLst>
                                      </p:cBhvr>
                                      <p:to>
                                        <p:strVal val="hidden"/>
                                      </p:to>
                                    </p:set>
                                  </p:childTnLst>
                                </p:cTn>
                              </p:par>
                              <p:par>
                                <p:cTn id="445" presetID="2" presetClass="exit" presetSubtype="4" fill="hold" grpId="2" nodeType="withEffect">
                                  <p:stCondLst>
                                    <p:cond delay="0"/>
                                  </p:stCondLst>
                                  <p:iterate type="lt">
                                    <p:tmPct val="0"/>
                                  </p:iterate>
                                  <p:childTnLst>
                                    <p:anim calcmode="lin" valueType="num">
                                      <p:cBhvr additive="base">
                                        <p:cTn id="446" dur="3000"/>
                                        <p:tgtEl>
                                          <p:spTgt spid="31"/>
                                        </p:tgtEl>
                                        <p:attrNameLst>
                                          <p:attrName>ppt_x</p:attrName>
                                        </p:attrNameLst>
                                      </p:cBhvr>
                                      <p:tavLst>
                                        <p:tav tm="0">
                                          <p:val>
                                            <p:strVal val="ppt_x"/>
                                          </p:val>
                                        </p:tav>
                                        <p:tav tm="100000">
                                          <p:val>
                                            <p:strVal val="ppt_x"/>
                                          </p:val>
                                        </p:tav>
                                      </p:tavLst>
                                    </p:anim>
                                    <p:anim calcmode="lin" valueType="num">
                                      <p:cBhvr additive="base">
                                        <p:cTn id="447" dur="3000"/>
                                        <p:tgtEl>
                                          <p:spTgt spid="31"/>
                                        </p:tgtEl>
                                        <p:attrNameLst>
                                          <p:attrName>ppt_y</p:attrName>
                                        </p:attrNameLst>
                                      </p:cBhvr>
                                      <p:tavLst>
                                        <p:tav tm="0">
                                          <p:val>
                                            <p:strVal val="ppt_y"/>
                                          </p:val>
                                        </p:tav>
                                        <p:tav tm="100000">
                                          <p:val>
                                            <p:strVal val="1+ppt_h/2"/>
                                          </p:val>
                                        </p:tav>
                                      </p:tavLst>
                                    </p:anim>
                                    <p:set>
                                      <p:cBhvr>
                                        <p:cTn id="448" dur="1" fill="hold">
                                          <p:stCondLst>
                                            <p:cond delay="2999"/>
                                          </p:stCondLst>
                                        </p:cTn>
                                        <p:tgtEl>
                                          <p:spTgt spid="31"/>
                                        </p:tgtEl>
                                        <p:attrNameLst>
                                          <p:attrName>style.visibility</p:attrName>
                                        </p:attrNameLst>
                                      </p:cBhvr>
                                      <p:to>
                                        <p:strVal val="hidden"/>
                                      </p:to>
                                    </p:set>
                                  </p:childTnLst>
                                </p:cTn>
                              </p:par>
                              <p:par>
                                <p:cTn id="449" presetID="2" presetClass="exit" presetSubtype="4" fill="hold" grpId="2" nodeType="withEffect">
                                  <p:stCondLst>
                                    <p:cond delay="0"/>
                                  </p:stCondLst>
                                  <p:iterate type="lt">
                                    <p:tmPct val="0"/>
                                  </p:iterate>
                                  <p:childTnLst>
                                    <p:anim calcmode="lin" valueType="num">
                                      <p:cBhvr additive="base">
                                        <p:cTn id="450" dur="3000"/>
                                        <p:tgtEl>
                                          <p:spTgt spid="32"/>
                                        </p:tgtEl>
                                        <p:attrNameLst>
                                          <p:attrName>ppt_x</p:attrName>
                                        </p:attrNameLst>
                                      </p:cBhvr>
                                      <p:tavLst>
                                        <p:tav tm="0">
                                          <p:val>
                                            <p:strVal val="ppt_x"/>
                                          </p:val>
                                        </p:tav>
                                        <p:tav tm="100000">
                                          <p:val>
                                            <p:strVal val="ppt_x"/>
                                          </p:val>
                                        </p:tav>
                                      </p:tavLst>
                                    </p:anim>
                                    <p:anim calcmode="lin" valueType="num">
                                      <p:cBhvr additive="base">
                                        <p:cTn id="451" dur="3000"/>
                                        <p:tgtEl>
                                          <p:spTgt spid="32"/>
                                        </p:tgtEl>
                                        <p:attrNameLst>
                                          <p:attrName>ppt_y</p:attrName>
                                        </p:attrNameLst>
                                      </p:cBhvr>
                                      <p:tavLst>
                                        <p:tav tm="0">
                                          <p:val>
                                            <p:strVal val="ppt_y"/>
                                          </p:val>
                                        </p:tav>
                                        <p:tav tm="100000">
                                          <p:val>
                                            <p:strVal val="1+ppt_h/2"/>
                                          </p:val>
                                        </p:tav>
                                      </p:tavLst>
                                    </p:anim>
                                    <p:set>
                                      <p:cBhvr>
                                        <p:cTn id="452" dur="1" fill="hold">
                                          <p:stCondLst>
                                            <p:cond delay="2999"/>
                                          </p:stCondLst>
                                        </p:cTn>
                                        <p:tgtEl>
                                          <p:spTgt spid="32"/>
                                        </p:tgtEl>
                                        <p:attrNameLst>
                                          <p:attrName>style.visibility</p:attrName>
                                        </p:attrNameLst>
                                      </p:cBhvr>
                                      <p:to>
                                        <p:strVal val="hidden"/>
                                      </p:to>
                                    </p:set>
                                  </p:childTnLst>
                                </p:cTn>
                              </p:par>
                              <p:par>
                                <p:cTn id="453" presetID="2" presetClass="exit" presetSubtype="4" fill="hold" grpId="2" nodeType="withEffect">
                                  <p:stCondLst>
                                    <p:cond delay="0"/>
                                  </p:stCondLst>
                                  <p:iterate type="lt">
                                    <p:tmPct val="0"/>
                                  </p:iterate>
                                  <p:childTnLst>
                                    <p:anim calcmode="lin" valueType="num">
                                      <p:cBhvr additive="base">
                                        <p:cTn id="454" dur="3000"/>
                                        <p:tgtEl>
                                          <p:spTgt spid="33"/>
                                        </p:tgtEl>
                                        <p:attrNameLst>
                                          <p:attrName>ppt_x</p:attrName>
                                        </p:attrNameLst>
                                      </p:cBhvr>
                                      <p:tavLst>
                                        <p:tav tm="0">
                                          <p:val>
                                            <p:strVal val="ppt_x"/>
                                          </p:val>
                                        </p:tav>
                                        <p:tav tm="100000">
                                          <p:val>
                                            <p:strVal val="ppt_x"/>
                                          </p:val>
                                        </p:tav>
                                      </p:tavLst>
                                    </p:anim>
                                    <p:anim calcmode="lin" valueType="num">
                                      <p:cBhvr additive="base">
                                        <p:cTn id="455" dur="3000"/>
                                        <p:tgtEl>
                                          <p:spTgt spid="33"/>
                                        </p:tgtEl>
                                        <p:attrNameLst>
                                          <p:attrName>ppt_y</p:attrName>
                                        </p:attrNameLst>
                                      </p:cBhvr>
                                      <p:tavLst>
                                        <p:tav tm="0">
                                          <p:val>
                                            <p:strVal val="ppt_y"/>
                                          </p:val>
                                        </p:tav>
                                        <p:tav tm="100000">
                                          <p:val>
                                            <p:strVal val="1+ppt_h/2"/>
                                          </p:val>
                                        </p:tav>
                                      </p:tavLst>
                                    </p:anim>
                                    <p:set>
                                      <p:cBhvr>
                                        <p:cTn id="456" dur="1" fill="hold">
                                          <p:stCondLst>
                                            <p:cond delay="2999"/>
                                          </p:stCondLst>
                                        </p:cTn>
                                        <p:tgtEl>
                                          <p:spTgt spid="33"/>
                                        </p:tgtEl>
                                        <p:attrNameLst>
                                          <p:attrName>style.visibility</p:attrName>
                                        </p:attrNameLst>
                                      </p:cBhvr>
                                      <p:to>
                                        <p:strVal val="hidden"/>
                                      </p:to>
                                    </p:set>
                                  </p:childTnLst>
                                </p:cTn>
                              </p:par>
                              <p:par>
                                <p:cTn id="457" presetID="2" presetClass="exit" presetSubtype="4" fill="hold" grpId="2" nodeType="withEffect">
                                  <p:stCondLst>
                                    <p:cond delay="0"/>
                                  </p:stCondLst>
                                  <p:iterate type="lt">
                                    <p:tmPct val="0"/>
                                  </p:iterate>
                                  <p:childTnLst>
                                    <p:anim calcmode="lin" valueType="num">
                                      <p:cBhvr additive="base">
                                        <p:cTn id="458" dur="3000"/>
                                        <p:tgtEl>
                                          <p:spTgt spid="34"/>
                                        </p:tgtEl>
                                        <p:attrNameLst>
                                          <p:attrName>ppt_x</p:attrName>
                                        </p:attrNameLst>
                                      </p:cBhvr>
                                      <p:tavLst>
                                        <p:tav tm="0">
                                          <p:val>
                                            <p:strVal val="ppt_x"/>
                                          </p:val>
                                        </p:tav>
                                        <p:tav tm="100000">
                                          <p:val>
                                            <p:strVal val="ppt_x"/>
                                          </p:val>
                                        </p:tav>
                                      </p:tavLst>
                                    </p:anim>
                                    <p:anim calcmode="lin" valueType="num">
                                      <p:cBhvr additive="base">
                                        <p:cTn id="459" dur="3000"/>
                                        <p:tgtEl>
                                          <p:spTgt spid="34"/>
                                        </p:tgtEl>
                                        <p:attrNameLst>
                                          <p:attrName>ppt_y</p:attrName>
                                        </p:attrNameLst>
                                      </p:cBhvr>
                                      <p:tavLst>
                                        <p:tav tm="0">
                                          <p:val>
                                            <p:strVal val="ppt_y"/>
                                          </p:val>
                                        </p:tav>
                                        <p:tav tm="100000">
                                          <p:val>
                                            <p:strVal val="1+ppt_h/2"/>
                                          </p:val>
                                        </p:tav>
                                      </p:tavLst>
                                    </p:anim>
                                    <p:set>
                                      <p:cBhvr>
                                        <p:cTn id="460" dur="1" fill="hold">
                                          <p:stCondLst>
                                            <p:cond delay="2999"/>
                                          </p:stCondLst>
                                        </p:cTn>
                                        <p:tgtEl>
                                          <p:spTgt spid="34"/>
                                        </p:tgtEl>
                                        <p:attrNameLst>
                                          <p:attrName>style.visibility</p:attrName>
                                        </p:attrNameLst>
                                      </p:cBhvr>
                                      <p:to>
                                        <p:strVal val="hidden"/>
                                      </p:to>
                                    </p:set>
                                  </p:childTnLst>
                                </p:cTn>
                              </p:par>
                              <p:par>
                                <p:cTn id="461" presetID="2" presetClass="exit" presetSubtype="4" fill="hold" grpId="2" nodeType="withEffect">
                                  <p:stCondLst>
                                    <p:cond delay="0"/>
                                  </p:stCondLst>
                                  <p:iterate type="lt">
                                    <p:tmPct val="0"/>
                                  </p:iterate>
                                  <p:childTnLst>
                                    <p:anim calcmode="lin" valueType="num">
                                      <p:cBhvr additive="base">
                                        <p:cTn id="462" dur="3000"/>
                                        <p:tgtEl>
                                          <p:spTgt spid="35"/>
                                        </p:tgtEl>
                                        <p:attrNameLst>
                                          <p:attrName>ppt_x</p:attrName>
                                        </p:attrNameLst>
                                      </p:cBhvr>
                                      <p:tavLst>
                                        <p:tav tm="0">
                                          <p:val>
                                            <p:strVal val="ppt_x"/>
                                          </p:val>
                                        </p:tav>
                                        <p:tav tm="100000">
                                          <p:val>
                                            <p:strVal val="ppt_x"/>
                                          </p:val>
                                        </p:tav>
                                      </p:tavLst>
                                    </p:anim>
                                    <p:anim calcmode="lin" valueType="num">
                                      <p:cBhvr additive="base">
                                        <p:cTn id="463" dur="3000"/>
                                        <p:tgtEl>
                                          <p:spTgt spid="35"/>
                                        </p:tgtEl>
                                        <p:attrNameLst>
                                          <p:attrName>ppt_y</p:attrName>
                                        </p:attrNameLst>
                                      </p:cBhvr>
                                      <p:tavLst>
                                        <p:tav tm="0">
                                          <p:val>
                                            <p:strVal val="ppt_y"/>
                                          </p:val>
                                        </p:tav>
                                        <p:tav tm="100000">
                                          <p:val>
                                            <p:strVal val="1+ppt_h/2"/>
                                          </p:val>
                                        </p:tav>
                                      </p:tavLst>
                                    </p:anim>
                                    <p:set>
                                      <p:cBhvr>
                                        <p:cTn id="464" dur="1" fill="hold">
                                          <p:stCondLst>
                                            <p:cond delay="2999"/>
                                          </p:stCondLst>
                                        </p:cTn>
                                        <p:tgtEl>
                                          <p:spTgt spid="35"/>
                                        </p:tgtEl>
                                        <p:attrNameLst>
                                          <p:attrName>style.visibility</p:attrName>
                                        </p:attrNameLst>
                                      </p:cBhvr>
                                      <p:to>
                                        <p:strVal val="hidden"/>
                                      </p:to>
                                    </p:set>
                                  </p:childTnLst>
                                </p:cTn>
                              </p:par>
                              <p:par>
                                <p:cTn id="465" presetID="2" presetClass="exit" presetSubtype="4" fill="hold" grpId="2" nodeType="withEffect">
                                  <p:stCondLst>
                                    <p:cond delay="0"/>
                                  </p:stCondLst>
                                  <p:iterate type="lt">
                                    <p:tmPct val="0"/>
                                  </p:iterate>
                                  <p:childTnLst>
                                    <p:anim calcmode="lin" valueType="num">
                                      <p:cBhvr additive="base">
                                        <p:cTn id="466" dur="3000"/>
                                        <p:tgtEl>
                                          <p:spTgt spid="36"/>
                                        </p:tgtEl>
                                        <p:attrNameLst>
                                          <p:attrName>ppt_x</p:attrName>
                                        </p:attrNameLst>
                                      </p:cBhvr>
                                      <p:tavLst>
                                        <p:tav tm="0">
                                          <p:val>
                                            <p:strVal val="ppt_x"/>
                                          </p:val>
                                        </p:tav>
                                        <p:tav tm="100000">
                                          <p:val>
                                            <p:strVal val="ppt_x"/>
                                          </p:val>
                                        </p:tav>
                                      </p:tavLst>
                                    </p:anim>
                                    <p:anim calcmode="lin" valueType="num">
                                      <p:cBhvr additive="base">
                                        <p:cTn id="467" dur="3000"/>
                                        <p:tgtEl>
                                          <p:spTgt spid="36"/>
                                        </p:tgtEl>
                                        <p:attrNameLst>
                                          <p:attrName>ppt_y</p:attrName>
                                        </p:attrNameLst>
                                      </p:cBhvr>
                                      <p:tavLst>
                                        <p:tav tm="0">
                                          <p:val>
                                            <p:strVal val="ppt_y"/>
                                          </p:val>
                                        </p:tav>
                                        <p:tav tm="100000">
                                          <p:val>
                                            <p:strVal val="1+ppt_h/2"/>
                                          </p:val>
                                        </p:tav>
                                      </p:tavLst>
                                    </p:anim>
                                    <p:set>
                                      <p:cBhvr>
                                        <p:cTn id="468" dur="1" fill="hold">
                                          <p:stCondLst>
                                            <p:cond delay="2999"/>
                                          </p:stCondLst>
                                        </p:cTn>
                                        <p:tgtEl>
                                          <p:spTgt spid="36"/>
                                        </p:tgtEl>
                                        <p:attrNameLst>
                                          <p:attrName>style.visibility</p:attrName>
                                        </p:attrNameLst>
                                      </p:cBhvr>
                                      <p:to>
                                        <p:strVal val="hidden"/>
                                      </p:to>
                                    </p:set>
                                  </p:childTnLst>
                                </p:cTn>
                              </p:par>
                              <p:par>
                                <p:cTn id="469" presetID="2" presetClass="exit" presetSubtype="4" fill="hold" grpId="2" nodeType="withEffect">
                                  <p:stCondLst>
                                    <p:cond delay="0"/>
                                  </p:stCondLst>
                                  <p:iterate type="lt">
                                    <p:tmPct val="0"/>
                                  </p:iterate>
                                  <p:childTnLst>
                                    <p:anim calcmode="lin" valueType="num">
                                      <p:cBhvr additive="base">
                                        <p:cTn id="470" dur="3000"/>
                                        <p:tgtEl>
                                          <p:spTgt spid="37"/>
                                        </p:tgtEl>
                                        <p:attrNameLst>
                                          <p:attrName>ppt_x</p:attrName>
                                        </p:attrNameLst>
                                      </p:cBhvr>
                                      <p:tavLst>
                                        <p:tav tm="0">
                                          <p:val>
                                            <p:strVal val="ppt_x"/>
                                          </p:val>
                                        </p:tav>
                                        <p:tav tm="100000">
                                          <p:val>
                                            <p:strVal val="ppt_x"/>
                                          </p:val>
                                        </p:tav>
                                      </p:tavLst>
                                    </p:anim>
                                    <p:anim calcmode="lin" valueType="num">
                                      <p:cBhvr additive="base">
                                        <p:cTn id="471" dur="3000"/>
                                        <p:tgtEl>
                                          <p:spTgt spid="37"/>
                                        </p:tgtEl>
                                        <p:attrNameLst>
                                          <p:attrName>ppt_y</p:attrName>
                                        </p:attrNameLst>
                                      </p:cBhvr>
                                      <p:tavLst>
                                        <p:tav tm="0">
                                          <p:val>
                                            <p:strVal val="ppt_y"/>
                                          </p:val>
                                        </p:tav>
                                        <p:tav tm="100000">
                                          <p:val>
                                            <p:strVal val="1+ppt_h/2"/>
                                          </p:val>
                                        </p:tav>
                                      </p:tavLst>
                                    </p:anim>
                                    <p:set>
                                      <p:cBhvr>
                                        <p:cTn id="472" dur="1" fill="hold">
                                          <p:stCondLst>
                                            <p:cond delay="2999"/>
                                          </p:stCondLst>
                                        </p:cTn>
                                        <p:tgtEl>
                                          <p:spTgt spid="37"/>
                                        </p:tgtEl>
                                        <p:attrNameLst>
                                          <p:attrName>style.visibility</p:attrName>
                                        </p:attrNameLst>
                                      </p:cBhvr>
                                      <p:to>
                                        <p:strVal val="hidden"/>
                                      </p:to>
                                    </p:set>
                                  </p:childTnLst>
                                </p:cTn>
                              </p:par>
                              <p:par>
                                <p:cTn id="473" presetID="2" presetClass="exit" presetSubtype="4" fill="hold" grpId="2" nodeType="withEffect">
                                  <p:stCondLst>
                                    <p:cond delay="0"/>
                                  </p:stCondLst>
                                  <p:iterate type="lt">
                                    <p:tmPct val="0"/>
                                  </p:iterate>
                                  <p:childTnLst>
                                    <p:anim calcmode="lin" valueType="num">
                                      <p:cBhvr additive="base">
                                        <p:cTn id="474" dur="3000"/>
                                        <p:tgtEl>
                                          <p:spTgt spid="38"/>
                                        </p:tgtEl>
                                        <p:attrNameLst>
                                          <p:attrName>ppt_x</p:attrName>
                                        </p:attrNameLst>
                                      </p:cBhvr>
                                      <p:tavLst>
                                        <p:tav tm="0">
                                          <p:val>
                                            <p:strVal val="ppt_x"/>
                                          </p:val>
                                        </p:tav>
                                        <p:tav tm="100000">
                                          <p:val>
                                            <p:strVal val="ppt_x"/>
                                          </p:val>
                                        </p:tav>
                                      </p:tavLst>
                                    </p:anim>
                                    <p:anim calcmode="lin" valueType="num">
                                      <p:cBhvr additive="base">
                                        <p:cTn id="475" dur="3000"/>
                                        <p:tgtEl>
                                          <p:spTgt spid="38"/>
                                        </p:tgtEl>
                                        <p:attrNameLst>
                                          <p:attrName>ppt_y</p:attrName>
                                        </p:attrNameLst>
                                      </p:cBhvr>
                                      <p:tavLst>
                                        <p:tav tm="0">
                                          <p:val>
                                            <p:strVal val="ppt_y"/>
                                          </p:val>
                                        </p:tav>
                                        <p:tav tm="100000">
                                          <p:val>
                                            <p:strVal val="1+ppt_h/2"/>
                                          </p:val>
                                        </p:tav>
                                      </p:tavLst>
                                    </p:anim>
                                    <p:set>
                                      <p:cBhvr>
                                        <p:cTn id="476" dur="1" fill="hold">
                                          <p:stCondLst>
                                            <p:cond delay="2999"/>
                                          </p:stCondLst>
                                        </p:cTn>
                                        <p:tgtEl>
                                          <p:spTgt spid="38"/>
                                        </p:tgtEl>
                                        <p:attrNameLst>
                                          <p:attrName>style.visibility</p:attrName>
                                        </p:attrNameLst>
                                      </p:cBhvr>
                                      <p:to>
                                        <p:strVal val="hidden"/>
                                      </p:to>
                                    </p:set>
                                  </p:childTnLst>
                                </p:cTn>
                              </p:par>
                              <p:par>
                                <p:cTn id="477" presetID="2" presetClass="exit" presetSubtype="4" fill="hold" grpId="2" nodeType="withEffect">
                                  <p:stCondLst>
                                    <p:cond delay="0"/>
                                  </p:stCondLst>
                                  <p:iterate type="lt">
                                    <p:tmPct val="0"/>
                                  </p:iterate>
                                  <p:childTnLst>
                                    <p:anim calcmode="lin" valueType="num">
                                      <p:cBhvr additive="base">
                                        <p:cTn id="478" dur="3000"/>
                                        <p:tgtEl>
                                          <p:spTgt spid="39"/>
                                        </p:tgtEl>
                                        <p:attrNameLst>
                                          <p:attrName>ppt_x</p:attrName>
                                        </p:attrNameLst>
                                      </p:cBhvr>
                                      <p:tavLst>
                                        <p:tav tm="0">
                                          <p:val>
                                            <p:strVal val="ppt_x"/>
                                          </p:val>
                                        </p:tav>
                                        <p:tav tm="100000">
                                          <p:val>
                                            <p:strVal val="ppt_x"/>
                                          </p:val>
                                        </p:tav>
                                      </p:tavLst>
                                    </p:anim>
                                    <p:anim calcmode="lin" valueType="num">
                                      <p:cBhvr additive="base">
                                        <p:cTn id="479" dur="3000"/>
                                        <p:tgtEl>
                                          <p:spTgt spid="39"/>
                                        </p:tgtEl>
                                        <p:attrNameLst>
                                          <p:attrName>ppt_y</p:attrName>
                                        </p:attrNameLst>
                                      </p:cBhvr>
                                      <p:tavLst>
                                        <p:tav tm="0">
                                          <p:val>
                                            <p:strVal val="ppt_y"/>
                                          </p:val>
                                        </p:tav>
                                        <p:tav tm="100000">
                                          <p:val>
                                            <p:strVal val="1+ppt_h/2"/>
                                          </p:val>
                                        </p:tav>
                                      </p:tavLst>
                                    </p:anim>
                                    <p:set>
                                      <p:cBhvr>
                                        <p:cTn id="480" dur="1" fill="hold">
                                          <p:stCondLst>
                                            <p:cond delay="2999"/>
                                          </p:stCondLst>
                                        </p:cTn>
                                        <p:tgtEl>
                                          <p:spTgt spid="39"/>
                                        </p:tgtEl>
                                        <p:attrNameLst>
                                          <p:attrName>style.visibility</p:attrName>
                                        </p:attrNameLst>
                                      </p:cBhvr>
                                      <p:to>
                                        <p:strVal val="hidden"/>
                                      </p:to>
                                    </p:set>
                                  </p:childTnLst>
                                </p:cTn>
                              </p:par>
                              <p:par>
                                <p:cTn id="481" presetID="2" presetClass="exit" presetSubtype="4" fill="hold" grpId="2" nodeType="withEffect">
                                  <p:stCondLst>
                                    <p:cond delay="0"/>
                                  </p:stCondLst>
                                  <p:iterate type="lt">
                                    <p:tmPct val="0"/>
                                  </p:iterate>
                                  <p:childTnLst>
                                    <p:anim calcmode="lin" valueType="num">
                                      <p:cBhvr additive="base">
                                        <p:cTn id="482" dur="3000"/>
                                        <p:tgtEl>
                                          <p:spTgt spid="40"/>
                                        </p:tgtEl>
                                        <p:attrNameLst>
                                          <p:attrName>ppt_x</p:attrName>
                                        </p:attrNameLst>
                                      </p:cBhvr>
                                      <p:tavLst>
                                        <p:tav tm="0">
                                          <p:val>
                                            <p:strVal val="ppt_x"/>
                                          </p:val>
                                        </p:tav>
                                        <p:tav tm="100000">
                                          <p:val>
                                            <p:strVal val="ppt_x"/>
                                          </p:val>
                                        </p:tav>
                                      </p:tavLst>
                                    </p:anim>
                                    <p:anim calcmode="lin" valueType="num">
                                      <p:cBhvr additive="base">
                                        <p:cTn id="483" dur="3000"/>
                                        <p:tgtEl>
                                          <p:spTgt spid="40"/>
                                        </p:tgtEl>
                                        <p:attrNameLst>
                                          <p:attrName>ppt_y</p:attrName>
                                        </p:attrNameLst>
                                      </p:cBhvr>
                                      <p:tavLst>
                                        <p:tav tm="0">
                                          <p:val>
                                            <p:strVal val="ppt_y"/>
                                          </p:val>
                                        </p:tav>
                                        <p:tav tm="100000">
                                          <p:val>
                                            <p:strVal val="1+ppt_h/2"/>
                                          </p:val>
                                        </p:tav>
                                      </p:tavLst>
                                    </p:anim>
                                    <p:set>
                                      <p:cBhvr>
                                        <p:cTn id="484" dur="1" fill="hold">
                                          <p:stCondLst>
                                            <p:cond delay="2999"/>
                                          </p:stCondLst>
                                        </p:cTn>
                                        <p:tgtEl>
                                          <p:spTgt spid="40"/>
                                        </p:tgtEl>
                                        <p:attrNameLst>
                                          <p:attrName>style.visibility</p:attrName>
                                        </p:attrNameLst>
                                      </p:cBhvr>
                                      <p:to>
                                        <p:strVal val="hidden"/>
                                      </p:to>
                                    </p:set>
                                  </p:childTnLst>
                                </p:cTn>
                              </p:par>
                              <p:par>
                                <p:cTn id="485" presetID="2" presetClass="exit" presetSubtype="4" fill="hold" grpId="2" nodeType="withEffect">
                                  <p:stCondLst>
                                    <p:cond delay="0"/>
                                  </p:stCondLst>
                                  <p:iterate type="lt">
                                    <p:tmPct val="0"/>
                                  </p:iterate>
                                  <p:childTnLst>
                                    <p:anim calcmode="lin" valueType="num">
                                      <p:cBhvr additive="base">
                                        <p:cTn id="486" dur="3000"/>
                                        <p:tgtEl>
                                          <p:spTgt spid="41"/>
                                        </p:tgtEl>
                                        <p:attrNameLst>
                                          <p:attrName>ppt_x</p:attrName>
                                        </p:attrNameLst>
                                      </p:cBhvr>
                                      <p:tavLst>
                                        <p:tav tm="0">
                                          <p:val>
                                            <p:strVal val="ppt_x"/>
                                          </p:val>
                                        </p:tav>
                                        <p:tav tm="100000">
                                          <p:val>
                                            <p:strVal val="ppt_x"/>
                                          </p:val>
                                        </p:tav>
                                      </p:tavLst>
                                    </p:anim>
                                    <p:anim calcmode="lin" valueType="num">
                                      <p:cBhvr additive="base">
                                        <p:cTn id="487" dur="3000"/>
                                        <p:tgtEl>
                                          <p:spTgt spid="41"/>
                                        </p:tgtEl>
                                        <p:attrNameLst>
                                          <p:attrName>ppt_y</p:attrName>
                                        </p:attrNameLst>
                                      </p:cBhvr>
                                      <p:tavLst>
                                        <p:tav tm="0">
                                          <p:val>
                                            <p:strVal val="ppt_y"/>
                                          </p:val>
                                        </p:tav>
                                        <p:tav tm="100000">
                                          <p:val>
                                            <p:strVal val="1+ppt_h/2"/>
                                          </p:val>
                                        </p:tav>
                                      </p:tavLst>
                                    </p:anim>
                                    <p:set>
                                      <p:cBhvr>
                                        <p:cTn id="488" dur="1" fill="hold">
                                          <p:stCondLst>
                                            <p:cond delay="2999"/>
                                          </p:stCondLst>
                                        </p:cTn>
                                        <p:tgtEl>
                                          <p:spTgt spid="41"/>
                                        </p:tgtEl>
                                        <p:attrNameLst>
                                          <p:attrName>style.visibility</p:attrName>
                                        </p:attrNameLst>
                                      </p:cBhvr>
                                      <p:to>
                                        <p:strVal val="hidden"/>
                                      </p:to>
                                    </p:set>
                                  </p:childTnLst>
                                </p:cTn>
                              </p:par>
                              <p:par>
                                <p:cTn id="489" presetID="2" presetClass="exit" presetSubtype="4" fill="hold" grpId="2" nodeType="withEffect">
                                  <p:stCondLst>
                                    <p:cond delay="0"/>
                                  </p:stCondLst>
                                  <p:iterate type="lt">
                                    <p:tmPct val="0"/>
                                  </p:iterate>
                                  <p:childTnLst>
                                    <p:anim calcmode="lin" valueType="num">
                                      <p:cBhvr additive="base">
                                        <p:cTn id="490" dur="3000"/>
                                        <p:tgtEl>
                                          <p:spTgt spid="42"/>
                                        </p:tgtEl>
                                        <p:attrNameLst>
                                          <p:attrName>ppt_x</p:attrName>
                                        </p:attrNameLst>
                                      </p:cBhvr>
                                      <p:tavLst>
                                        <p:tav tm="0">
                                          <p:val>
                                            <p:strVal val="ppt_x"/>
                                          </p:val>
                                        </p:tav>
                                        <p:tav tm="100000">
                                          <p:val>
                                            <p:strVal val="ppt_x"/>
                                          </p:val>
                                        </p:tav>
                                      </p:tavLst>
                                    </p:anim>
                                    <p:anim calcmode="lin" valueType="num">
                                      <p:cBhvr additive="base">
                                        <p:cTn id="491" dur="3000"/>
                                        <p:tgtEl>
                                          <p:spTgt spid="42"/>
                                        </p:tgtEl>
                                        <p:attrNameLst>
                                          <p:attrName>ppt_y</p:attrName>
                                        </p:attrNameLst>
                                      </p:cBhvr>
                                      <p:tavLst>
                                        <p:tav tm="0">
                                          <p:val>
                                            <p:strVal val="ppt_y"/>
                                          </p:val>
                                        </p:tav>
                                        <p:tav tm="100000">
                                          <p:val>
                                            <p:strVal val="1+ppt_h/2"/>
                                          </p:val>
                                        </p:tav>
                                      </p:tavLst>
                                    </p:anim>
                                    <p:set>
                                      <p:cBhvr>
                                        <p:cTn id="492" dur="1" fill="hold">
                                          <p:stCondLst>
                                            <p:cond delay="2999"/>
                                          </p:stCondLst>
                                        </p:cTn>
                                        <p:tgtEl>
                                          <p:spTgt spid="42"/>
                                        </p:tgtEl>
                                        <p:attrNameLst>
                                          <p:attrName>style.visibility</p:attrName>
                                        </p:attrNameLst>
                                      </p:cBhvr>
                                      <p:to>
                                        <p:strVal val="hidden"/>
                                      </p:to>
                                    </p:set>
                                  </p:childTnLst>
                                </p:cTn>
                              </p:par>
                              <p:par>
                                <p:cTn id="493" presetID="2" presetClass="exit" presetSubtype="4" fill="hold" grpId="2" nodeType="withEffect">
                                  <p:stCondLst>
                                    <p:cond delay="0"/>
                                  </p:stCondLst>
                                  <p:iterate type="lt">
                                    <p:tmPct val="0"/>
                                  </p:iterate>
                                  <p:childTnLst>
                                    <p:anim calcmode="lin" valueType="num">
                                      <p:cBhvr additive="base">
                                        <p:cTn id="494" dur="3000"/>
                                        <p:tgtEl>
                                          <p:spTgt spid="43"/>
                                        </p:tgtEl>
                                        <p:attrNameLst>
                                          <p:attrName>ppt_x</p:attrName>
                                        </p:attrNameLst>
                                      </p:cBhvr>
                                      <p:tavLst>
                                        <p:tav tm="0">
                                          <p:val>
                                            <p:strVal val="ppt_x"/>
                                          </p:val>
                                        </p:tav>
                                        <p:tav tm="100000">
                                          <p:val>
                                            <p:strVal val="ppt_x"/>
                                          </p:val>
                                        </p:tav>
                                      </p:tavLst>
                                    </p:anim>
                                    <p:anim calcmode="lin" valueType="num">
                                      <p:cBhvr additive="base">
                                        <p:cTn id="495" dur="3000"/>
                                        <p:tgtEl>
                                          <p:spTgt spid="43"/>
                                        </p:tgtEl>
                                        <p:attrNameLst>
                                          <p:attrName>ppt_y</p:attrName>
                                        </p:attrNameLst>
                                      </p:cBhvr>
                                      <p:tavLst>
                                        <p:tav tm="0">
                                          <p:val>
                                            <p:strVal val="ppt_y"/>
                                          </p:val>
                                        </p:tav>
                                        <p:tav tm="100000">
                                          <p:val>
                                            <p:strVal val="1+ppt_h/2"/>
                                          </p:val>
                                        </p:tav>
                                      </p:tavLst>
                                    </p:anim>
                                    <p:set>
                                      <p:cBhvr>
                                        <p:cTn id="496" dur="1" fill="hold">
                                          <p:stCondLst>
                                            <p:cond delay="2999"/>
                                          </p:stCondLst>
                                        </p:cTn>
                                        <p:tgtEl>
                                          <p:spTgt spid="43"/>
                                        </p:tgtEl>
                                        <p:attrNameLst>
                                          <p:attrName>style.visibility</p:attrName>
                                        </p:attrNameLst>
                                      </p:cBhvr>
                                      <p:to>
                                        <p:strVal val="hidden"/>
                                      </p:to>
                                    </p:set>
                                  </p:childTnLst>
                                </p:cTn>
                              </p:par>
                              <p:par>
                                <p:cTn id="497" presetID="2" presetClass="exit" presetSubtype="4" fill="hold" grpId="2" nodeType="withEffect">
                                  <p:stCondLst>
                                    <p:cond delay="0"/>
                                  </p:stCondLst>
                                  <p:iterate type="lt">
                                    <p:tmPct val="0"/>
                                  </p:iterate>
                                  <p:childTnLst>
                                    <p:anim calcmode="lin" valueType="num">
                                      <p:cBhvr additive="base">
                                        <p:cTn id="498" dur="3000"/>
                                        <p:tgtEl>
                                          <p:spTgt spid="44"/>
                                        </p:tgtEl>
                                        <p:attrNameLst>
                                          <p:attrName>ppt_x</p:attrName>
                                        </p:attrNameLst>
                                      </p:cBhvr>
                                      <p:tavLst>
                                        <p:tav tm="0">
                                          <p:val>
                                            <p:strVal val="ppt_x"/>
                                          </p:val>
                                        </p:tav>
                                        <p:tav tm="100000">
                                          <p:val>
                                            <p:strVal val="ppt_x"/>
                                          </p:val>
                                        </p:tav>
                                      </p:tavLst>
                                    </p:anim>
                                    <p:anim calcmode="lin" valueType="num">
                                      <p:cBhvr additive="base">
                                        <p:cTn id="499" dur="3000"/>
                                        <p:tgtEl>
                                          <p:spTgt spid="44"/>
                                        </p:tgtEl>
                                        <p:attrNameLst>
                                          <p:attrName>ppt_y</p:attrName>
                                        </p:attrNameLst>
                                      </p:cBhvr>
                                      <p:tavLst>
                                        <p:tav tm="0">
                                          <p:val>
                                            <p:strVal val="ppt_y"/>
                                          </p:val>
                                        </p:tav>
                                        <p:tav tm="100000">
                                          <p:val>
                                            <p:strVal val="1+ppt_h/2"/>
                                          </p:val>
                                        </p:tav>
                                      </p:tavLst>
                                    </p:anim>
                                    <p:set>
                                      <p:cBhvr>
                                        <p:cTn id="500" dur="1" fill="hold">
                                          <p:stCondLst>
                                            <p:cond delay="2999"/>
                                          </p:stCondLst>
                                        </p:cTn>
                                        <p:tgtEl>
                                          <p:spTgt spid="44"/>
                                        </p:tgtEl>
                                        <p:attrNameLst>
                                          <p:attrName>style.visibility</p:attrName>
                                        </p:attrNameLst>
                                      </p:cBhvr>
                                      <p:to>
                                        <p:strVal val="hidden"/>
                                      </p:to>
                                    </p:set>
                                  </p:childTnLst>
                                </p:cTn>
                              </p:par>
                              <p:par>
                                <p:cTn id="501" presetID="2" presetClass="exit" presetSubtype="4" fill="hold" grpId="2" nodeType="withEffect">
                                  <p:stCondLst>
                                    <p:cond delay="0"/>
                                  </p:stCondLst>
                                  <p:iterate type="lt">
                                    <p:tmPct val="0"/>
                                  </p:iterate>
                                  <p:childTnLst>
                                    <p:anim calcmode="lin" valueType="num">
                                      <p:cBhvr additive="base">
                                        <p:cTn id="502" dur="3000"/>
                                        <p:tgtEl>
                                          <p:spTgt spid="45"/>
                                        </p:tgtEl>
                                        <p:attrNameLst>
                                          <p:attrName>ppt_x</p:attrName>
                                        </p:attrNameLst>
                                      </p:cBhvr>
                                      <p:tavLst>
                                        <p:tav tm="0">
                                          <p:val>
                                            <p:strVal val="ppt_x"/>
                                          </p:val>
                                        </p:tav>
                                        <p:tav tm="100000">
                                          <p:val>
                                            <p:strVal val="ppt_x"/>
                                          </p:val>
                                        </p:tav>
                                      </p:tavLst>
                                    </p:anim>
                                    <p:anim calcmode="lin" valueType="num">
                                      <p:cBhvr additive="base">
                                        <p:cTn id="503" dur="3000"/>
                                        <p:tgtEl>
                                          <p:spTgt spid="45"/>
                                        </p:tgtEl>
                                        <p:attrNameLst>
                                          <p:attrName>ppt_y</p:attrName>
                                        </p:attrNameLst>
                                      </p:cBhvr>
                                      <p:tavLst>
                                        <p:tav tm="0">
                                          <p:val>
                                            <p:strVal val="ppt_y"/>
                                          </p:val>
                                        </p:tav>
                                        <p:tav tm="100000">
                                          <p:val>
                                            <p:strVal val="1+ppt_h/2"/>
                                          </p:val>
                                        </p:tav>
                                      </p:tavLst>
                                    </p:anim>
                                    <p:set>
                                      <p:cBhvr>
                                        <p:cTn id="504" dur="1" fill="hold">
                                          <p:stCondLst>
                                            <p:cond delay="2999"/>
                                          </p:stCondLst>
                                        </p:cTn>
                                        <p:tgtEl>
                                          <p:spTgt spid="45"/>
                                        </p:tgtEl>
                                        <p:attrNameLst>
                                          <p:attrName>style.visibility</p:attrName>
                                        </p:attrNameLst>
                                      </p:cBhvr>
                                      <p:to>
                                        <p:strVal val="hidden"/>
                                      </p:to>
                                    </p:set>
                                  </p:childTnLst>
                                </p:cTn>
                              </p:par>
                              <p:par>
                                <p:cTn id="505" presetID="2" presetClass="exit" presetSubtype="4" fill="hold" grpId="2" nodeType="withEffect">
                                  <p:stCondLst>
                                    <p:cond delay="0"/>
                                  </p:stCondLst>
                                  <p:iterate type="lt">
                                    <p:tmPct val="0"/>
                                  </p:iterate>
                                  <p:childTnLst>
                                    <p:anim calcmode="lin" valueType="num">
                                      <p:cBhvr additive="base">
                                        <p:cTn id="506" dur="3000"/>
                                        <p:tgtEl>
                                          <p:spTgt spid="46"/>
                                        </p:tgtEl>
                                        <p:attrNameLst>
                                          <p:attrName>ppt_x</p:attrName>
                                        </p:attrNameLst>
                                      </p:cBhvr>
                                      <p:tavLst>
                                        <p:tav tm="0">
                                          <p:val>
                                            <p:strVal val="ppt_x"/>
                                          </p:val>
                                        </p:tav>
                                        <p:tav tm="100000">
                                          <p:val>
                                            <p:strVal val="ppt_x"/>
                                          </p:val>
                                        </p:tav>
                                      </p:tavLst>
                                    </p:anim>
                                    <p:anim calcmode="lin" valueType="num">
                                      <p:cBhvr additive="base">
                                        <p:cTn id="507" dur="3000"/>
                                        <p:tgtEl>
                                          <p:spTgt spid="46"/>
                                        </p:tgtEl>
                                        <p:attrNameLst>
                                          <p:attrName>ppt_y</p:attrName>
                                        </p:attrNameLst>
                                      </p:cBhvr>
                                      <p:tavLst>
                                        <p:tav tm="0">
                                          <p:val>
                                            <p:strVal val="ppt_y"/>
                                          </p:val>
                                        </p:tav>
                                        <p:tav tm="100000">
                                          <p:val>
                                            <p:strVal val="1+ppt_h/2"/>
                                          </p:val>
                                        </p:tav>
                                      </p:tavLst>
                                    </p:anim>
                                    <p:set>
                                      <p:cBhvr>
                                        <p:cTn id="508" dur="1" fill="hold">
                                          <p:stCondLst>
                                            <p:cond delay="2999"/>
                                          </p:stCondLst>
                                        </p:cTn>
                                        <p:tgtEl>
                                          <p:spTgt spid="46"/>
                                        </p:tgtEl>
                                        <p:attrNameLst>
                                          <p:attrName>style.visibility</p:attrName>
                                        </p:attrNameLst>
                                      </p:cBhvr>
                                      <p:to>
                                        <p:strVal val="hidden"/>
                                      </p:to>
                                    </p:set>
                                  </p:childTnLst>
                                </p:cTn>
                              </p:par>
                              <p:par>
                                <p:cTn id="509" presetID="2" presetClass="exit" presetSubtype="4" fill="hold" grpId="2" nodeType="withEffect">
                                  <p:stCondLst>
                                    <p:cond delay="0"/>
                                  </p:stCondLst>
                                  <p:iterate type="lt">
                                    <p:tmPct val="0"/>
                                  </p:iterate>
                                  <p:childTnLst>
                                    <p:anim calcmode="lin" valueType="num">
                                      <p:cBhvr additive="base">
                                        <p:cTn id="510" dur="3000"/>
                                        <p:tgtEl>
                                          <p:spTgt spid="47"/>
                                        </p:tgtEl>
                                        <p:attrNameLst>
                                          <p:attrName>ppt_x</p:attrName>
                                        </p:attrNameLst>
                                      </p:cBhvr>
                                      <p:tavLst>
                                        <p:tav tm="0">
                                          <p:val>
                                            <p:strVal val="ppt_x"/>
                                          </p:val>
                                        </p:tav>
                                        <p:tav tm="100000">
                                          <p:val>
                                            <p:strVal val="ppt_x"/>
                                          </p:val>
                                        </p:tav>
                                      </p:tavLst>
                                    </p:anim>
                                    <p:anim calcmode="lin" valueType="num">
                                      <p:cBhvr additive="base">
                                        <p:cTn id="511" dur="3000"/>
                                        <p:tgtEl>
                                          <p:spTgt spid="47"/>
                                        </p:tgtEl>
                                        <p:attrNameLst>
                                          <p:attrName>ppt_y</p:attrName>
                                        </p:attrNameLst>
                                      </p:cBhvr>
                                      <p:tavLst>
                                        <p:tav tm="0">
                                          <p:val>
                                            <p:strVal val="ppt_y"/>
                                          </p:val>
                                        </p:tav>
                                        <p:tav tm="100000">
                                          <p:val>
                                            <p:strVal val="1+ppt_h/2"/>
                                          </p:val>
                                        </p:tav>
                                      </p:tavLst>
                                    </p:anim>
                                    <p:set>
                                      <p:cBhvr>
                                        <p:cTn id="512" dur="1" fill="hold">
                                          <p:stCondLst>
                                            <p:cond delay="2999"/>
                                          </p:stCondLst>
                                        </p:cTn>
                                        <p:tgtEl>
                                          <p:spTgt spid="47"/>
                                        </p:tgtEl>
                                        <p:attrNameLst>
                                          <p:attrName>style.visibility</p:attrName>
                                        </p:attrNameLst>
                                      </p:cBhvr>
                                      <p:to>
                                        <p:strVal val="hidden"/>
                                      </p:to>
                                    </p:set>
                                  </p:childTnLst>
                                </p:cTn>
                              </p:par>
                              <p:par>
                                <p:cTn id="513" presetID="2" presetClass="exit" presetSubtype="4" fill="hold" grpId="2" nodeType="withEffect">
                                  <p:stCondLst>
                                    <p:cond delay="0"/>
                                  </p:stCondLst>
                                  <p:iterate type="lt">
                                    <p:tmPct val="0"/>
                                  </p:iterate>
                                  <p:childTnLst>
                                    <p:anim calcmode="lin" valueType="num">
                                      <p:cBhvr additive="base">
                                        <p:cTn id="514" dur="3000"/>
                                        <p:tgtEl>
                                          <p:spTgt spid="48"/>
                                        </p:tgtEl>
                                        <p:attrNameLst>
                                          <p:attrName>ppt_x</p:attrName>
                                        </p:attrNameLst>
                                      </p:cBhvr>
                                      <p:tavLst>
                                        <p:tav tm="0">
                                          <p:val>
                                            <p:strVal val="ppt_x"/>
                                          </p:val>
                                        </p:tav>
                                        <p:tav tm="100000">
                                          <p:val>
                                            <p:strVal val="ppt_x"/>
                                          </p:val>
                                        </p:tav>
                                      </p:tavLst>
                                    </p:anim>
                                    <p:anim calcmode="lin" valueType="num">
                                      <p:cBhvr additive="base">
                                        <p:cTn id="515" dur="3000"/>
                                        <p:tgtEl>
                                          <p:spTgt spid="48"/>
                                        </p:tgtEl>
                                        <p:attrNameLst>
                                          <p:attrName>ppt_y</p:attrName>
                                        </p:attrNameLst>
                                      </p:cBhvr>
                                      <p:tavLst>
                                        <p:tav tm="0">
                                          <p:val>
                                            <p:strVal val="ppt_y"/>
                                          </p:val>
                                        </p:tav>
                                        <p:tav tm="100000">
                                          <p:val>
                                            <p:strVal val="1+ppt_h/2"/>
                                          </p:val>
                                        </p:tav>
                                      </p:tavLst>
                                    </p:anim>
                                    <p:set>
                                      <p:cBhvr>
                                        <p:cTn id="516" dur="1" fill="hold">
                                          <p:stCondLst>
                                            <p:cond delay="2999"/>
                                          </p:stCondLst>
                                        </p:cTn>
                                        <p:tgtEl>
                                          <p:spTgt spid="48"/>
                                        </p:tgtEl>
                                        <p:attrNameLst>
                                          <p:attrName>style.visibility</p:attrName>
                                        </p:attrNameLst>
                                      </p:cBhvr>
                                      <p:to>
                                        <p:strVal val="hidden"/>
                                      </p:to>
                                    </p:set>
                                  </p:childTnLst>
                                </p:cTn>
                              </p:par>
                              <p:par>
                                <p:cTn id="517" presetID="2" presetClass="exit" presetSubtype="4" fill="hold" grpId="2" nodeType="withEffect">
                                  <p:stCondLst>
                                    <p:cond delay="0"/>
                                  </p:stCondLst>
                                  <p:iterate type="lt">
                                    <p:tmPct val="0"/>
                                  </p:iterate>
                                  <p:childTnLst>
                                    <p:anim calcmode="lin" valueType="num">
                                      <p:cBhvr additive="base">
                                        <p:cTn id="518" dur="3000"/>
                                        <p:tgtEl>
                                          <p:spTgt spid="49"/>
                                        </p:tgtEl>
                                        <p:attrNameLst>
                                          <p:attrName>ppt_x</p:attrName>
                                        </p:attrNameLst>
                                      </p:cBhvr>
                                      <p:tavLst>
                                        <p:tav tm="0">
                                          <p:val>
                                            <p:strVal val="ppt_x"/>
                                          </p:val>
                                        </p:tav>
                                        <p:tav tm="100000">
                                          <p:val>
                                            <p:strVal val="ppt_x"/>
                                          </p:val>
                                        </p:tav>
                                      </p:tavLst>
                                    </p:anim>
                                    <p:anim calcmode="lin" valueType="num">
                                      <p:cBhvr additive="base">
                                        <p:cTn id="519" dur="3000"/>
                                        <p:tgtEl>
                                          <p:spTgt spid="49"/>
                                        </p:tgtEl>
                                        <p:attrNameLst>
                                          <p:attrName>ppt_y</p:attrName>
                                        </p:attrNameLst>
                                      </p:cBhvr>
                                      <p:tavLst>
                                        <p:tav tm="0">
                                          <p:val>
                                            <p:strVal val="ppt_y"/>
                                          </p:val>
                                        </p:tav>
                                        <p:tav tm="100000">
                                          <p:val>
                                            <p:strVal val="1+ppt_h/2"/>
                                          </p:val>
                                        </p:tav>
                                      </p:tavLst>
                                    </p:anim>
                                    <p:set>
                                      <p:cBhvr>
                                        <p:cTn id="520" dur="1" fill="hold">
                                          <p:stCondLst>
                                            <p:cond delay="2999"/>
                                          </p:stCondLst>
                                        </p:cTn>
                                        <p:tgtEl>
                                          <p:spTgt spid="49"/>
                                        </p:tgtEl>
                                        <p:attrNameLst>
                                          <p:attrName>style.visibility</p:attrName>
                                        </p:attrNameLst>
                                      </p:cBhvr>
                                      <p:to>
                                        <p:strVal val="hidden"/>
                                      </p:to>
                                    </p:set>
                                  </p:childTnLst>
                                </p:cTn>
                              </p:par>
                              <p:par>
                                <p:cTn id="521" presetID="2" presetClass="exit" presetSubtype="4" fill="hold" grpId="2" nodeType="withEffect">
                                  <p:stCondLst>
                                    <p:cond delay="0"/>
                                  </p:stCondLst>
                                  <p:iterate type="lt">
                                    <p:tmPct val="0"/>
                                  </p:iterate>
                                  <p:childTnLst>
                                    <p:anim calcmode="lin" valueType="num">
                                      <p:cBhvr additive="base">
                                        <p:cTn id="522" dur="3000"/>
                                        <p:tgtEl>
                                          <p:spTgt spid="50"/>
                                        </p:tgtEl>
                                        <p:attrNameLst>
                                          <p:attrName>ppt_x</p:attrName>
                                        </p:attrNameLst>
                                      </p:cBhvr>
                                      <p:tavLst>
                                        <p:tav tm="0">
                                          <p:val>
                                            <p:strVal val="ppt_x"/>
                                          </p:val>
                                        </p:tav>
                                        <p:tav tm="100000">
                                          <p:val>
                                            <p:strVal val="ppt_x"/>
                                          </p:val>
                                        </p:tav>
                                      </p:tavLst>
                                    </p:anim>
                                    <p:anim calcmode="lin" valueType="num">
                                      <p:cBhvr additive="base">
                                        <p:cTn id="523" dur="3000"/>
                                        <p:tgtEl>
                                          <p:spTgt spid="50"/>
                                        </p:tgtEl>
                                        <p:attrNameLst>
                                          <p:attrName>ppt_y</p:attrName>
                                        </p:attrNameLst>
                                      </p:cBhvr>
                                      <p:tavLst>
                                        <p:tav tm="0">
                                          <p:val>
                                            <p:strVal val="ppt_y"/>
                                          </p:val>
                                        </p:tav>
                                        <p:tav tm="100000">
                                          <p:val>
                                            <p:strVal val="1+ppt_h/2"/>
                                          </p:val>
                                        </p:tav>
                                      </p:tavLst>
                                    </p:anim>
                                    <p:set>
                                      <p:cBhvr>
                                        <p:cTn id="524" dur="1" fill="hold">
                                          <p:stCondLst>
                                            <p:cond delay="2999"/>
                                          </p:stCondLst>
                                        </p:cTn>
                                        <p:tgtEl>
                                          <p:spTgt spid="50"/>
                                        </p:tgtEl>
                                        <p:attrNameLst>
                                          <p:attrName>style.visibility</p:attrName>
                                        </p:attrNameLst>
                                      </p:cBhvr>
                                      <p:to>
                                        <p:strVal val="hidden"/>
                                      </p:to>
                                    </p:set>
                                  </p:childTnLst>
                                </p:cTn>
                              </p:par>
                              <p:par>
                                <p:cTn id="525" presetID="2" presetClass="exit" presetSubtype="4" fill="hold" grpId="2" nodeType="withEffect">
                                  <p:stCondLst>
                                    <p:cond delay="0"/>
                                  </p:stCondLst>
                                  <p:iterate type="lt">
                                    <p:tmPct val="0"/>
                                  </p:iterate>
                                  <p:childTnLst>
                                    <p:anim calcmode="lin" valueType="num">
                                      <p:cBhvr additive="base">
                                        <p:cTn id="526" dur="3000"/>
                                        <p:tgtEl>
                                          <p:spTgt spid="51"/>
                                        </p:tgtEl>
                                        <p:attrNameLst>
                                          <p:attrName>ppt_x</p:attrName>
                                        </p:attrNameLst>
                                      </p:cBhvr>
                                      <p:tavLst>
                                        <p:tav tm="0">
                                          <p:val>
                                            <p:strVal val="ppt_x"/>
                                          </p:val>
                                        </p:tav>
                                        <p:tav tm="100000">
                                          <p:val>
                                            <p:strVal val="ppt_x"/>
                                          </p:val>
                                        </p:tav>
                                      </p:tavLst>
                                    </p:anim>
                                    <p:anim calcmode="lin" valueType="num">
                                      <p:cBhvr additive="base">
                                        <p:cTn id="527" dur="3000"/>
                                        <p:tgtEl>
                                          <p:spTgt spid="51"/>
                                        </p:tgtEl>
                                        <p:attrNameLst>
                                          <p:attrName>ppt_y</p:attrName>
                                        </p:attrNameLst>
                                      </p:cBhvr>
                                      <p:tavLst>
                                        <p:tav tm="0">
                                          <p:val>
                                            <p:strVal val="ppt_y"/>
                                          </p:val>
                                        </p:tav>
                                        <p:tav tm="100000">
                                          <p:val>
                                            <p:strVal val="1+ppt_h/2"/>
                                          </p:val>
                                        </p:tav>
                                      </p:tavLst>
                                    </p:anim>
                                    <p:set>
                                      <p:cBhvr>
                                        <p:cTn id="528" dur="1" fill="hold">
                                          <p:stCondLst>
                                            <p:cond delay="2999"/>
                                          </p:stCondLst>
                                        </p:cTn>
                                        <p:tgtEl>
                                          <p:spTgt spid="51"/>
                                        </p:tgtEl>
                                        <p:attrNameLst>
                                          <p:attrName>style.visibility</p:attrName>
                                        </p:attrNameLst>
                                      </p:cBhvr>
                                      <p:to>
                                        <p:strVal val="hidden"/>
                                      </p:to>
                                    </p:set>
                                  </p:childTnLst>
                                </p:cTn>
                              </p:par>
                              <p:par>
                                <p:cTn id="529" presetID="2" presetClass="exit" presetSubtype="4" fill="hold" grpId="2" nodeType="withEffect">
                                  <p:stCondLst>
                                    <p:cond delay="0"/>
                                  </p:stCondLst>
                                  <p:iterate type="lt">
                                    <p:tmPct val="0"/>
                                  </p:iterate>
                                  <p:childTnLst>
                                    <p:anim calcmode="lin" valueType="num">
                                      <p:cBhvr additive="base">
                                        <p:cTn id="530" dur="3000"/>
                                        <p:tgtEl>
                                          <p:spTgt spid="52"/>
                                        </p:tgtEl>
                                        <p:attrNameLst>
                                          <p:attrName>ppt_x</p:attrName>
                                        </p:attrNameLst>
                                      </p:cBhvr>
                                      <p:tavLst>
                                        <p:tav tm="0">
                                          <p:val>
                                            <p:strVal val="ppt_x"/>
                                          </p:val>
                                        </p:tav>
                                        <p:tav tm="100000">
                                          <p:val>
                                            <p:strVal val="ppt_x"/>
                                          </p:val>
                                        </p:tav>
                                      </p:tavLst>
                                    </p:anim>
                                    <p:anim calcmode="lin" valueType="num">
                                      <p:cBhvr additive="base">
                                        <p:cTn id="531" dur="3000"/>
                                        <p:tgtEl>
                                          <p:spTgt spid="52"/>
                                        </p:tgtEl>
                                        <p:attrNameLst>
                                          <p:attrName>ppt_y</p:attrName>
                                        </p:attrNameLst>
                                      </p:cBhvr>
                                      <p:tavLst>
                                        <p:tav tm="0">
                                          <p:val>
                                            <p:strVal val="ppt_y"/>
                                          </p:val>
                                        </p:tav>
                                        <p:tav tm="100000">
                                          <p:val>
                                            <p:strVal val="1+ppt_h/2"/>
                                          </p:val>
                                        </p:tav>
                                      </p:tavLst>
                                    </p:anim>
                                    <p:set>
                                      <p:cBhvr>
                                        <p:cTn id="532" dur="1" fill="hold">
                                          <p:stCondLst>
                                            <p:cond delay="2999"/>
                                          </p:stCondLst>
                                        </p:cTn>
                                        <p:tgtEl>
                                          <p:spTgt spid="52"/>
                                        </p:tgtEl>
                                        <p:attrNameLst>
                                          <p:attrName>style.visibility</p:attrName>
                                        </p:attrNameLst>
                                      </p:cBhvr>
                                      <p:to>
                                        <p:strVal val="hidden"/>
                                      </p:to>
                                    </p:set>
                                  </p:childTnLst>
                                </p:cTn>
                              </p:par>
                              <p:par>
                                <p:cTn id="533" presetID="2" presetClass="exit" presetSubtype="4" fill="hold" grpId="2" nodeType="withEffect">
                                  <p:stCondLst>
                                    <p:cond delay="0"/>
                                  </p:stCondLst>
                                  <p:iterate type="lt">
                                    <p:tmPct val="0"/>
                                  </p:iterate>
                                  <p:childTnLst>
                                    <p:anim calcmode="lin" valueType="num">
                                      <p:cBhvr additive="base">
                                        <p:cTn id="534" dur="3000"/>
                                        <p:tgtEl>
                                          <p:spTgt spid="53"/>
                                        </p:tgtEl>
                                        <p:attrNameLst>
                                          <p:attrName>ppt_x</p:attrName>
                                        </p:attrNameLst>
                                      </p:cBhvr>
                                      <p:tavLst>
                                        <p:tav tm="0">
                                          <p:val>
                                            <p:strVal val="ppt_x"/>
                                          </p:val>
                                        </p:tav>
                                        <p:tav tm="100000">
                                          <p:val>
                                            <p:strVal val="ppt_x"/>
                                          </p:val>
                                        </p:tav>
                                      </p:tavLst>
                                    </p:anim>
                                    <p:anim calcmode="lin" valueType="num">
                                      <p:cBhvr additive="base">
                                        <p:cTn id="535" dur="3000"/>
                                        <p:tgtEl>
                                          <p:spTgt spid="53"/>
                                        </p:tgtEl>
                                        <p:attrNameLst>
                                          <p:attrName>ppt_y</p:attrName>
                                        </p:attrNameLst>
                                      </p:cBhvr>
                                      <p:tavLst>
                                        <p:tav tm="0">
                                          <p:val>
                                            <p:strVal val="ppt_y"/>
                                          </p:val>
                                        </p:tav>
                                        <p:tav tm="100000">
                                          <p:val>
                                            <p:strVal val="1+ppt_h/2"/>
                                          </p:val>
                                        </p:tav>
                                      </p:tavLst>
                                    </p:anim>
                                    <p:set>
                                      <p:cBhvr>
                                        <p:cTn id="536" dur="1" fill="hold">
                                          <p:stCondLst>
                                            <p:cond delay="2999"/>
                                          </p:stCondLst>
                                        </p:cTn>
                                        <p:tgtEl>
                                          <p:spTgt spid="53"/>
                                        </p:tgtEl>
                                        <p:attrNameLst>
                                          <p:attrName>style.visibility</p:attrName>
                                        </p:attrNameLst>
                                      </p:cBhvr>
                                      <p:to>
                                        <p:strVal val="hidden"/>
                                      </p:to>
                                    </p:set>
                                  </p:childTnLst>
                                </p:cTn>
                              </p:par>
                              <p:par>
                                <p:cTn id="537" presetID="2" presetClass="exit" presetSubtype="4" fill="hold" grpId="2" nodeType="withEffect">
                                  <p:stCondLst>
                                    <p:cond delay="0"/>
                                  </p:stCondLst>
                                  <p:iterate type="lt">
                                    <p:tmPct val="0"/>
                                  </p:iterate>
                                  <p:childTnLst>
                                    <p:anim calcmode="lin" valueType="num">
                                      <p:cBhvr additive="base">
                                        <p:cTn id="538" dur="3000"/>
                                        <p:tgtEl>
                                          <p:spTgt spid="54"/>
                                        </p:tgtEl>
                                        <p:attrNameLst>
                                          <p:attrName>ppt_x</p:attrName>
                                        </p:attrNameLst>
                                      </p:cBhvr>
                                      <p:tavLst>
                                        <p:tav tm="0">
                                          <p:val>
                                            <p:strVal val="ppt_x"/>
                                          </p:val>
                                        </p:tav>
                                        <p:tav tm="100000">
                                          <p:val>
                                            <p:strVal val="ppt_x"/>
                                          </p:val>
                                        </p:tav>
                                      </p:tavLst>
                                    </p:anim>
                                    <p:anim calcmode="lin" valueType="num">
                                      <p:cBhvr additive="base">
                                        <p:cTn id="539" dur="3000"/>
                                        <p:tgtEl>
                                          <p:spTgt spid="54"/>
                                        </p:tgtEl>
                                        <p:attrNameLst>
                                          <p:attrName>ppt_y</p:attrName>
                                        </p:attrNameLst>
                                      </p:cBhvr>
                                      <p:tavLst>
                                        <p:tav tm="0">
                                          <p:val>
                                            <p:strVal val="ppt_y"/>
                                          </p:val>
                                        </p:tav>
                                        <p:tav tm="100000">
                                          <p:val>
                                            <p:strVal val="1+ppt_h/2"/>
                                          </p:val>
                                        </p:tav>
                                      </p:tavLst>
                                    </p:anim>
                                    <p:set>
                                      <p:cBhvr>
                                        <p:cTn id="540" dur="1" fill="hold">
                                          <p:stCondLst>
                                            <p:cond delay="2999"/>
                                          </p:stCondLst>
                                        </p:cTn>
                                        <p:tgtEl>
                                          <p:spTgt spid="54"/>
                                        </p:tgtEl>
                                        <p:attrNameLst>
                                          <p:attrName>style.visibility</p:attrName>
                                        </p:attrNameLst>
                                      </p:cBhvr>
                                      <p:to>
                                        <p:strVal val="hidden"/>
                                      </p:to>
                                    </p:set>
                                  </p:childTnLst>
                                </p:cTn>
                              </p:par>
                              <p:par>
                                <p:cTn id="541" presetID="2" presetClass="exit" presetSubtype="4" fill="hold" grpId="2" nodeType="withEffect">
                                  <p:stCondLst>
                                    <p:cond delay="0"/>
                                  </p:stCondLst>
                                  <p:iterate type="lt">
                                    <p:tmPct val="0"/>
                                  </p:iterate>
                                  <p:childTnLst>
                                    <p:anim calcmode="lin" valueType="num">
                                      <p:cBhvr additive="base">
                                        <p:cTn id="542" dur="3000"/>
                                        <p:tgtEl>
                                          <p:spTgt spid="55"/>
                                        </p:tgtEl>
                                        <p:attrNameLst>
                                          <p:attrName>ppt_x</p:attrName>
                                        </p:attrNameLst>
                                      </p:cBhvr>
                                      <p:tavLst>
                                        <p:tav tm="0">
                                          <p:val>
                                            <p:strVal val="ppt_x"/>
                                          </p:val>
                                        </p:tav>
                                        <p:tav tm="100000">
                                          <p:val>
                                            <p:strVal val="ppt_x"/>
                                          </p:val>
                                        </p:tav>
                                      </p:tavLst>
                                    </p:anim>
                                    <p:anim calcmode="lin" valueType="num">
                                      <p:cBhvr additive="base">
                                        <p:cTn id="543" dur="3000"/>
                                        <p:tgtEl>
                                          <p:spTgt spid="55"/>
                                        </p:tgtEl>
                                        <p:attrNameLst>
                                          <p:attrName>ppt_y</p:attrName>
                                        </p:attrNameLst>
                                      </p:cBhvr>
                                      <p:tavLst>
                                        <p:tav tm="0">
                                          <p:val>
                                            <p:strVal val="ppt_y"/>
                                          </p:val>
                                        </p:tav>
                                        <p:tav tm="100000">
                                          <p:val>
                                            <p:strVal val="1+ppt_h/2"/>
                                          </p:val>
                                        </p:tav>
                                      </p:tavLst>
                                    </p:anim>
                                    <p:set>
                                      <p:cBhvr>
                                        <p:cTn id="544" dur="1" fill="hold">
                                          <p:stCondLst>
                                            <p:cond delay="2999"/>
                                          </p:stCondLst>
                                        </p:cTn>
                                        <p:tgtEl>
                                          <p:spTgt spid="55"/>
                                        </p:tgtEl>
                                        <p:attrNameLst>
                                          <p:attrName>style.visibility</p:attrName>
                                        </p:attrNameLst>
                                      </p:cBhvr>
                                      <p:to>
                                        <p:strVal val="hidden"/>
                                      </p:to>
                                    </p:set>
                                  </p:childTnLst>
                                </p:cTn>
                              </p:par>
                              <p:par>
                                <p:cTn id="545" presetID="2" presetClass="exit" presetSubtype="4" fill="hold" grpId="2" nodeType="withEffect">
                                  <p:stCondLst>
                                    <p:cond delay="0"/>
                                  </p:stCondLst>
                                  <p:iterate type="lt">
                                    <p:tmPct val="0"/>
                                  </p:iterate>
                                  <p:childTnLst>
                                    <p:anim calcmode="lin" valueType="num">
                                      <p:cBhvr additive="base">
                                        <p:cTn id="546" dur="3000"/>
                                        <p:tgtEl>
                                          <p:spTgt spid="56"/>
                                        </p:tgtEl>
                                        <p:attrNameLst>
                                          <p:attrName>ppt_x</p:attrName>
                                        </p:attrNameLst>
                                      </p:cBhvr>
                                      <p:tavLst>
                                        <p:tav tm="0">
                                          <p:val>
                                            <p:strVal val="ppt_x"/>
                                          </p:val>
                                        </p:tav>
                                        <p:tav tm="100000">
                                          <p:val>
                                            <p:strVal val="ppt_x"/>
                                          </p:val>
                                        </p:tav>
                                      </p:tavLst>
                                    </p:anim>
                                    <p:anim calcmode="lin" valueType="num">
                                      <p:cBhvr additive="base">
                                        <p:cTn id="547" dur="3000"/>
                                        <p:tgtEl>
                                          <p:spTgt spid="56"/>
                                        </p:tgtEl>
                                        <p:attrNameLst>
                                          <p:attrName>ppt_y</p:attrName>
                                        </p:attrNameLst>
                                      </p:cBhvr>
                                      <p:tavLst>
                                        <p:tav tm="0">
                                          <p:val>
                                            <p:strVal val="ppt_y"/>
                                          </p:val>
                                        </p:tav>
                                        <p:tav tm="100000">
                                          <p:val>
                                            <p:strVal val="1+ppt_h/2"/>
                                          </p:val>
                                        </p:tav>
                                      </p:tavLst>
                                    </p:anim>
                                    <p:set>
                                      <p:cBhvr>
                                        <p:cTn id="548" dur="1" fill="hold">
                                          <p:stCondLst>
                                            <p:cond delay="2999"/>
                                          </p:stCondLst>
                                        </p:cTn>
                                        <p:tgtEl>
                                          <p:spTgt spid="56"/>
                                        </p:tgtEl>
                                        <p:attrNameLst>
                                          <p:attrName>style.visibility</p:attrName>
                                        </p:attrNameLst>
                                      </p:cBhvr>
                                      <p:to>
                                        <p:strVal val="hidden"/>
                                      </p:to>
                                    </p:set>
                                  </p:childTnLst>
                                </p:cTn>
                              </p:par>
                              <p:par>
                                <p:cTn id="549" presetID="19" presetClass="exit" presetSubtype="10" fill="hold" grpId="3" nodeType="withEffect">
                                  <p:stCondLst>
                                    <p:cond delay="0"/>
                                  </p:stCondLst>
                                  <p:iterate type="lt">
                                    <p:tmPct val="0"/>
                                  </p:iterate>
                                  <p:childTnLst>
                                    <p:anim calcmode="lin" valueType="num">
                                      <p:cBhvr>
                                        <p:cTn id="550" dur="3000"/>
                                        <p:tgtEl>
                                          <p:spTgt spid="3"/>
                                        </p:tgtEl>
                                        <p:attrNameLst>
                                          <p:attrName>ppt_h</p:attrName>
                                        </p:attrNameLst>
                                      </p:cBhvr>
                                      <p:tavLst>
                                        <p:tav tm="0">
                                          <p:val>
                                            <p:strVal val="ppt_h"/>
                                          </p:val>
                                        </p:tav>
                                        <p:tav tm="100000">
                                          <p:val>
                                            <p:strVal val="ppt_h"/>
                                          </p:val>
                                        </p:tav>
                                      </p:tavLst>
                                    </p:anim>
                                    <p:anim calcmode="lin" valueType="num">
                                      <p:cBhvr>
                                        <p:cTn id="551" dur="3000"/>
                                        <p:tgtEl>
                                          <p:spTgt spid="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52" dur="1" fill="hold">
                                          <p:stCondLst>
                                            <p:cond delay="2999"/>
                                          </p:stCondLst>
                                        </p:cTn>
                                        <p:tgtEl>
                                          <p:spTgt spid="3"/>
                                        </p:tgtEl>
                                        <p:attrNameLst>
                                          <p:attrName>style.visibility</p:attrName>
                                        </p:attrNameLst>
                                      </p:cBhvr>
                                      <p:to>
                                        <p:strVal val="hidden"/>
                                      </p:to>
                                    </p:set>
                                  </p:childTnLst>
                                </p:cTn>
                              </p:par>
                              <p:par>
                                <p:cTn id="553" presetID="19" presetClass="exit" presetSubtype="10" fill="hold" grpId="3" nodeType="withEffect">
                                  <p:stCondLst>
                                    <p:cond delay="0"/>
                                  </p:stCondLst>
                                  <p:iterate type="lt">
                                    <p:tmPct val="0"/>
                                  </p:iterate>
                                  <p:childTnLst>
                                    <p:anim calcmode="lin" valueType="num">
                                      <p:cBhvr>
                                        <p:cTn id="554" dur="3000"/>
                                        <p:tgtEl>
                                          <p:spTgt spid="4"/>
                                        </p:tgtEl>
                                        <p:attrNameLst>
                                          <p:attrName>ppt_h</p:attrName>
                                        </p:attrNameLst>
                                      </p:cBhvr>
                                      <p:tavLst>
                                        <p:tav tm="0">
                                          <p:val>
                                            <p:strVal val="ppt_h"/>
                                          </p:val>
                                        </p:tav>
                                        <p:tav tm="100000">
                                          <p:val>
                                            <p:strVal val="ppt_h"/>
                                          </p:val>
                                        </p:tav>
                                      </p:tavLst>
                                    </p:anim>
                                    <p:anim calcmode="lin" valueType="num">
                                      <p:cBhvr>
                                        <p:cTn id="555" dur="3000"/>
                                        <p:tgtEl>
                                          <p:spTgt spid="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56" dur="1" fill="hold">
                                          <p:stCondLst>
                                            <p:cond delay="2999"/>
                                          </p:stCondLst>
                                        </p:cTn>
                                        <p:tgtEl>
                                          <p:spTgt spid="4"/>
                                        </p:tgtEl>
                                        <p:attrNameLst>
                                          <p:attrName>style.visibility</p:attrName>
                                        </p:attrNameLst>
                                      </p:cBhvr>
                                      <p:to>
                                        <p:strVal val="hidden"/>
                                      </p:to>
                                    </p:set>
                                  </p:childTnLst>
                                </p:cTn>
                              </p:par>
                              <p:par>
                                <p:cTn id="557" presetID="19" presetClass="exit" presetSubtype="10" fill="hold" grpId="3" nodeType="withEffect">
                                  <p:stCondLst>
                                    <p:cond delay="0"/>
                                  </p:stCondLst>
                                  <p:iterate type="lt">
                                    <p:tmPct val="0"/>
                                  </p:iterate>
                                  <p:childTnLst>
                                    <p:anim calcmode="lin" valueType="num">
                                      <p:cBhvr>
                                        <p:cTn id="558" dur="3000"/>
                                        <p:tgtEl>
                                          <p:spTgt spid="5"/>
                                        </p:tgtEl>
                                        <p:attrNameLst>
                                          <p:attrName>ppt_h</p:attrName>
                                        </p:attrNameLst>
                                      </p:cBhvr>
                                      <p:tavLst>
                                        <p:tav tm="0">
                                          <p:val>
                                            <p:strVal val="ppt_h"/>
                                          </p:val>
                                        </p:tav>
                                        <p:tav tm="100000">
                                          <p:val>
                                            <p:strVal val="ppt_h"/>
                                          </p:val>
                                        </p:tav>
                                      </p:tavLst>
                                    </p:anim>
                                    <p:anim calcmode="lin" valueType="num">
                                      <p:cBhvr>
                                        <p:cTn id="559" dur="3000"/>
                                        <p:tgtEl>
                                          <p:spTgt spid="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60" dur="1" fill="hold">
                                          <p:stCondLst>
                                            <p:cond delay="2999"/>
                                          </p:stCondLst>
                                        </p:cTn>
                                        <p:tgtEl>
                                          <p:spTgt spid="5"/>
                                        </p:tgtEl>
                                        <p:attrNameLst>
                                          <p:attrName>style.visibility</p:attrName>
                                        </p:attrNameLst>
                                      </p:cBhvr>
                                      <p:to>
                                        <p:strVal val="hidden"/>
                                      </p:to>
                                    </p:set>
                                  </p:childTnLst>
                                </p:cTn>
                              </p:par>
                              <p:par>
                                <p:cTn id="561" presetID="19" presetClass="exit" presetSubtype="10" fill="hold" grpId="3" nodeType="withEffect">
                                  <p:stCondLst>
                                    <p:cond delay="0"/>
                                  </p:stCondLst>
                                  <p:iterate type="lt">
                                    <p:tmPct val="0"/>
                                  </p:iterate>
                                  <p:childTnLst>
                                    <p:anim calcmode="lin" valueType="num">
                                      <p:cBhvr>
                                        <p:cTn id="562" dur="3000"/>
                                        <p:tgtEl>
                                          <p:spTgt spid="6"/>
                                        </p:tgtEl>
                                        <p:attrNameLst>
                                          <p:attrName>ppt_h</p:attrName>
                                        </p:attrNameLst>
                                      </p:cBhvr>
                                      <p:tavLst>
                                        <p:tav tm="0">
                                          <p:val>
                                            <p:strVal val="ppt_h"/>
                                          </p:val>
                                        </p:tav>
                                        <p:tav tm="100000">
                                          <p:val>
                                            <p:strVal val="ppt_h"/>
                                          </p:val>
                                        </p:tav>
                                      </p:tavLst>
                                    </p:anim>
                                    <p:anim calcmode="lin" valueType="num">
                                      <p:cBhvr>
                                        <p:cTn id="563" dur="3000"/>
                                        <p:tgtEl>
                                          <p:spTgt spid="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64" dur="1" fill="hold">
                                          <p:stCondLst>
                                            <p:cond delay="2999"/>
                                          </p:stCondLst>
                                        </p:cTn>
                                        <p:tgtEl>
                                          <p:spTgt spid="6"/>
                                        </p:tgtEl>
                                        <p:attrNameLst>
                                          <p:attrName>style.visibility</p:attrName>
                                        </p:attrNameLst>
                                      </p:cBhvr>
                                      <p:to>
                                        <p:strVal val="hidden"/>
                                      </p:to>
                                    </p:set>
                                  </p:childTnLst>
                                </p:cTn>
                              </p:par>
                              <p:par>
                                <p:cTn id="565" presetID="19" presetClass="exit" presetSubtype="10" fill="hold" grpId="3" nodeType="withEffect">
                                  <p:stCondLst>
                                    <p:cond delay="0"/>
                                  </p:stCondLst>
                                  <p:iterate type="lt">
                                    <p:tmPct val="0"/>
                                  </p:iterate>
                                  <p:childTnLst>
                                    <p:anim calcmode="lin" valueType="num">
                                      <p:cBhvr>
                                        <p:cTn id="566" dur="3000"/>
                                        <p:tgtEl>
                                          <p:spTgt spid="7"/>
                                        </p:tgtEl>
                                        <p:attrNameLst>
                                          <p:attrName>ppt_h</p:attrName>
                                        </p:attrNameLst>
                                      </p:cBhvr>
                                      <p:tavLst>
                                        <p:tav tm="0">
                                          <p:val>
                                            <p:strVal val="ppt_h"/>
                                          </p:val>
                                        </p:tav>
                                        <p:tav tm="100000">
                                          <p:val>
                                            <p:strVal val="ppt_h"/>
                                          </p:val>
                                        </p:tav>
                                      </p:tavLst>
                                    </p:anim>
                                    <p:anim calcmode="lin" valueType="num">
                                      <p:cBhvr>
                                        <p:cTn id="567" dur="3000"/>
                                        <p:tgtEl>
                                          <p:spTgt spid="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68" dur="1" fill="hold">
                                          <p:stCondLst>
                                            <p:cond delay="2999"/>
                                          </p:stCondLst>
                                        </p:cTn>
                                        <p:tgtEl>
                                          <p:spTgt spid="7"/>
                                        </p:tgtEl>
                                        <p:attrNameLst>
                                          <p:attrName>style.visibility</p:attrName>
                                        </p:attrNameLst>
                                      </p:cBhvr>
                                      <p:to>
                                        <p:strVal val="hidden"/>
                                      </p:to>
                                    </p:set>
                                  </p:childTnLst>
                                </p:cTn>
                              </p:par>
                              <p:par>
                                <p:cTn id="569" presetID="19" presetClass="exit" presetSubtype="10" fill="hold" grpId="3" nodeType="withEffect">
                                  <p:stCondLst>
                                    <p:cond delay="0"/>
                                  </p:stCondLst>
                                  <p:iterate type="lt">
                                    <p:tmPct val="0"/>
                                  </p:iterate>
                                  <p:childTnLst>
                                    <p:anim calcmode="lin" valueType="num">
                                      <p:cBhvr>
                                        <p:cTn id="570" dur="3000"/>
                                        <p:tgtEl>
                                          <p:spTgt spid="8"/>
                                        </p:tgtEl>
                                        <p:attrNameLst>
                                          <p:attrName>ppt_h</p:attrName>
                                        </p:attrNameLst>
                                      </p:cBhvr>
                                      <p:tavLst>
                                        <p:tav tm="0">
                                          <p:val>
                                            <p:strVal val="ppt_h"/>
                                          </p:val>
                                        </p:tav>
                                        <p:tav tm="100000">
                                          <p:val>
                                            <p:strVal val="ppt_h"/>
                                          </p:val>
                                        </p:tav>
                                      </p:tavLst>
                                    </p:anim>
                                    <p:anim calcmode="lin" valueType="num">
                                      <p:cBhvr>
                                        <p:cTn id="571" dur="3000"/>
                                        <p:tgtEl>
                                          <p:spTgt spid="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72" dur="1" fill="hold">
                                          <p:stCondLst>
                                            <p:cond delay="2999"/>
                                          </p:stCondLst>
                                        </p:cTn>
                                        <p:tgtEl>
                                          <p:spTgt spid="8"/>
                                        </p:tgtEl>
                                        <p:attrNameLst>
                                          <p:attrName>style.visibility</p:attrName>
                                        </p:attrNameLst>
                                      </p:cBhvr>
                                      <p:to>
                                        <p:strVal val="hidden"/>
                                      </p:to>
                                    </p:set>
                                  </p:childTnLst>
                                </p:cTn>
                              </p:par>
                              <p:par>
                                <p:cTn id="573" presetID="19" presetClass="exit" presetSubtype="10" fill="hold" grpId="3" nodeType="withEffect">
                                  <p:stCondLst>
                                    <p:cond delay="0"/>
                                  </p:stCondLst>
                                  <p:iterate type="lt">
                                    <p:tmPct val="0"/>
                                  </p:iterate>
                                  <p:childTnLst>
                                    <p:anim calcmode="lin" valueType="num">
                                      <p:cBhvr>
                                        <p:cTn id="574" dur="3000"/>
                                        <p:tgtEl>
                                          <p:spTgt spid="9"/>
                                        </p:tgtEl>
                                        <p:attrNameLst>
                                          <p:attrName>ppt_h</p:attrName>
                                        </p:attrNameLst>
                                      </p:cBhvr>
                                      <p:tavLst>
                                        <p:tav tm="0">
                                          <p:val>
                                            <p:strVal val="ppt_h"/>
                                          </p:val>
                                        </p:tav>
                                        <p:tav tm="100000">
                                          <p:val>
                                            <p:strVal val="ppt_h"/>
                                          </p:val>
                                        </p:tav>
                                      </p:tavLst>
                                    </p:anim>
                                    <p:anim calcmode="lin" valueType="num">
                                      <p:cBhvr>
                                        <p:cTn id="575" dur="3000"/>
                                        <p:tgtEl>
                                          <p:spTgt spid="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76" dur="1" fill="hold">
                                          <p:stCondLst>
                                            <p:cond delay="2999"/>
                                          </p:stCondLst>
                                        </p:cTn>
                                        <p:tgtEl>
                                          <p:spTgt spid="9"/>
                                        </p:tgtEl>
                                        <p:attrNameLst>
                                          <p:attrName>style.visibility</p:attrName>
                                        </p:attrNameLst>
                                      </p:cBhvr>
                                      <p:to>
                                        <p:strVal val="hidden"/>
                                      </p:to>
                                    </p:set>
                                  </p:childTnLst>
                                </p:cTn>
                              </p:par>
                              <p:par>
                                <p:cTn id="577" presetID="19" presetClass="exit" presetSubtype="10" fill="hold" grpId="3" nodeType="withEffect">
                                  <p:stCondLst>
                                    <p:cond delay="0"/>
                                  </p:stCondLst>
                                  <p:iterate type="lt">
                                    <p:tmPct val="0"/>
                                  </p:iterate>
                                  <p:childTnLst>
                                    <p:anim calcmode="lin" valueType="num">
                                      <p:cBhvr>
                                        <p:cTn id="578" dur="3000"/>
                                        <p:tgtEl>
                                          <p:spTgt spid="10"/>
                                        </p:tgtEl>
                                        <p:attrNameLst>
                                          <p:attrName>ppt_h</p:attrName>
                                        </p:attrNameLst>
                                      </p:cBhvr>
                                      <p:tavLst>
                                        <p:tav tm="0">
                                          <p:val>
                                            <p:strVal val="ppt_h"/>
                                          </p:val>
                                        </p:tav>
                                        <p:tav tm="100000">
                                          <p:val>
                                            <p:strVal val="ppt_h"/>
                                          </p:val>
                                        </p:tav>
                                      </p:tavLst>
                                    </p:anim>
                                    <p:anim calcmode="lin" valueType="num">
                                      <p:cBhvr>
                                        <p:cTn id="579" dur="3000"/>
                                        <p:tgtEl>
                                          <p:spTgt spid="1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80" dur="1" fill="hold">
                                          <p:stCondLst>
                                            <p:cond delay="2999"/>
                                          </p:stCondLst>
                                        </p:cTn>
                                        <p:tgtEl>
                                          <p:spTgt spid="10"/>
                                        </p:tgtEl>
                                        <p:attrNameLst>
                                          <p:attrName>style.visibility</p:attrName>
                                        </p:attrNameLst>
                                      </p:cBhvr>
                                      <p:to>
                                        <p:strVal val="hidden"/>
                                      </p:to>
                                    </p:set>
                                  </p:childTnLst>
                                </p:cTn>
                              </p:par>
                              <p:par>
                                <p:cTn id="581" presetID="19" presetClass="exit" presetSubtype="10" fill="hold" grpId="3" nodeType="withEffect">
                                  <p:stCondLst>
                                    <p:cond delay="0"/>
                                  </p:stCondLst>
                                  <p:iterate type="lt">
                                    <p:tmPct val="0"/>
                                  </p:iterate>
                                  <p:childTnLst>
                                    <p:anim calcmode="lin" valueType="num">
                                      <p:cBhvr>
                                        <p:cTn id="582" dur="3000"/>
                                        <p:tgtEl>
                                          <p:spTgt spid="11"/>
                                        </p:tgtEl>
                                        <p:attrNameLst>
                                          <p:attrName>ppt_h</p:attrName>
                                        </p:attrNameLst>
                                      </p:cBhvr>
                                      <p:tavLst>
                                        <p:tav tm="0">
                                          <p:val>
                                            <p:strVal val="ppt_h"/>
                                          </p:val>
                                        </p:tav>
                                        <p:tav tm="100000">
                                          <p:val>
                                            <p:strVal val="ppt_h"/>
                                          </p:val>
                                        </p:tav>
                                      </p:tavLst>
                                    </p:anim>
                                    <p:anim calcmode="lin" valueType="num">
                                      <p:cBhvr>
                                        <p:cTn id="583" dur="3000"/>
                                        <p:tgtEl>
                                          <p:spTgt spid="1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84" dur="1" fill="hold">
                                          <p:stCondLst>
                                            <p:cond delay="2999"/>
                                          </p:stCondLst>
                                        </p:cTn>
                                        <p:tgtEl>
                                          <p:spTgt spid="11"/>
                                        </p:tgtEl>
                                        <p:attrNameLst>
                                          <p:attrName>style.visibility</p:attrName>
                                        </p:attrNameLst>
                                      </p:cBhvr>
                                      <p:to>
                                        <p:strVal val="hidden"/>
                                      </p:to>
                                    </p:set>
                                  </p:childTnLst>
                                </p:cTn>
                              </p:par>
                              <p:par>
                                <p:cTn id="585" presetID="19" presetClass="exit" presetSubtype="10" fill="hold" grpId="3" nodeType="withEffect">
                                  <p:stCondLst>
                                    <p:cond delay="0"/>
                                  </p:stCondLst>
                                  <p:iterate type="lt">
                                    <p:tmPct val="0"/>
                                  </p:iterate>
                                  <p:childTnLst>
                                    <p:anim calcmode="lin" valueType="num">
                                      <p:cBhvr>
                                        <p:cTn id="586" dur="3000"/>
                                        <p:tgtEl>
                                          <p:spTgt spid="12"/>
                                        </p:tgtEl>
                                        <p:attrNameLst>
                                          <p:attrName>ppt_h</p:attrName>
                                        </p:attrNameLst>
                                      </p:cBhvr>
                                      <p:tavLst>
                                        <p:tav tm="0">
                                          <p:val>
                                            <p:strVal val="ppt_h"/>
                                          </p:val>
                                        </p:tav>
                                        <p:tav tm="100000">
                                          <p:val>
                                            <p:strVal val="ppt_h"/>
                                          </p:val>
                                        </p:tav>
                                      </p:tavLst>
                                    </p:anim>
                                    <p:anim calcmode="lin" valueType="num">
                                      <p:cBhvr>
                                        <p:cTn id="587" dur="3000"/>
                                        <p:tgtEl>
                                          <p:spTgt spid="1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88" dur="1" fill="hold">
                                          <p:stCondLst>
                                            <p:cond delay="2999"/>
                                          </p:stCondLst>
                                        </p:cTn>
                                        <p:tgtEl>
                                          <p:spTgt spid="12"/>
                                        </p:tgtEl>
                                        <p:attrNameLst>
                                          <p:attrName>style.visibility</p:attrName>
                                        </p:attrNameLst>
                                      </p:cBhvr>
                                      <p:to>
                                        <p:strVal val="hidden"/>
                                      </p:to>
                                    </p:set>
                                  </p:childTnLst>
                                </p:cTn>
                              </p:par>
                              <p:par>
                                <p:cTn id="589" presetID="19" presetClass="exit" presetSubtype="10" fill="hold" grpId="3" nodeType="withEffect">
                                  <p:stCondLst>
                                    <p:cond delay="0"/>
                                  </p:stCondLst>
                                  <p:iterate type="lt">
                                    <p:tmPct val="0"/>
                                  </p:iterate>
                                  <p:childTnLst>
                                    <p:anim calcmode="lin" valueType="num">
                                      <p:cBhvr>
                                        <p:cTn id="590" dur="3000"/>
                                        <p:tgtEl>
                                          <p:spTgt spid="13"/>
                                        </p:tgtEl>
                                        <p:attrNameLst>
                                          <p:attrName>ppt_h</p:attrName>
                                        </p:attrNameLst>
                                      </p:cBhvr>
                                      <p:tavLst>
                                        <p:tav tm="0">
                                          <p:val>
                                            <p:strVal val="ppt_h"/>
                                          </p:val>
                                        </p:tav>
                                        <p:tav tm="100000">
                                          <p:val>
                                            <p:strVal val="ppt_h"/>
                                          </p:val>
                                        </p:tav>
                                      </p:tavLst>
                                    </p:anim>
                                    <p:anim calcmode="lin" valueType="num">
                                      <p:cBhvr>
                                        <p:cTn id="591" dur="3000"/>
                                        <p:tgtEl>
                                          <p:spTgt spid="1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92" dur="1" fill="hold">
                                          <p:stCondLst>
                                            <p:cond delay="2999"/>
                                          </p:stCondLst>
                                        </p:cTn>
                                        <p:tgtEl>
                                          <p:spTgt spid="13"/>
                                        </p:tgtEl>
                                        <p:attrNameLst>
                                          <p:attrName>style.visibility</p:attrName>
                                        </p:attrNameLst>
                                      </p:cBhvr>
                                      <p:to>
                                        <p:strVal val="hidden"/>
                                      </p:to>
                                    </p:set>
                                  </p:childTnLst>
                                </p:cTn>
                              </p:par>
                              <p:par>
                                <p:cTn id="593" presetID="19" presetClass="exit" presetSubtype="10" fill="hold" grpId="3" nodeType="withEffect">
                                  <p:stCondLst>
                                    <p:cond delay="0"/>
                                  </p:stCondLst>
                                  <p:iterate type="lt">
                                    <p:tmPct val="0"/>
                                  </p:iterate>
                                  <p:childTnLst>
                                    <p:anim calcmode="lin" valueType="num">
                                      <p:cBhvr>
                                        <p:cTn id="594" dur="3000"/>
                                        <p:tgtEl>
                                          <p:spTgt spid="14"/>
                                        </p:tgtEl>
                                        <p:attrNameLst>
                                          <p:attrName>ppt_h</p:attrName>
                                        </p:attrNameLst>
                                      </p:cBhvr>
                                      <p:tavLst>
                                        <p:tav tm="0">
                                          <p:val>
                                            <p:strVal val="ppt_h"/>
                                          </p:val>
                                        </p:tav>
                                        <p:tav tm="100000">
                                          <p:val>
                                            <p:strVal val="ppt_h"/>
                                          </p:val>
                                        </p:tav>
                                      </p:tavLst>
                                    </p:anim>
                                    <p:anim calcmode="lin" valueType="num">
                                      <p:cBhvr>
                                        <p:cTn id="595" dur="3000"/>
                                        <p:tgtEl>
                                          <p:spTgt spid="1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96" dur="1" fill="hold">
                                          <p:stCondLst>
                                            <p:cond delay="2999"/>
                                          </p:stCondLst>
                                        </p:cTn>
                                        <p:tgtEl>
                                          <p:spTgt spid="14"/>
                                        </p:tgtEl>
                                        <p:attrNameLst>
                                          <p:attrName>style.visibility</p:attrName>
                                        </p:attrNameLst>
                                      </p:cBhvr>
                                      <p:to>
                                        <p:strVal val="hidden"/>
                                      </p:to>
                                    </p:set>
                                  </p:childTnLst>
                                </p:cTn>
                              </p:par>
                              <p:par>
                                <p:cTn id="597" presetID="19" presetClass="exit" presetSubtype="10" fill="hold" grpId="3" nodeType="withEffect">
                                  <p:stCondLst>
                                    <p:cond delay="0"/>
                                  </p:stCondLst>
                                  <p:iterate type="lt">
                                    <p:tmPct val="0"/>
                                  </p:iterate>
                                  <p:childTnLst>
                                    <p:anim calcmode="lin" valueType="num">
                                      <p:cBhvr>
                                        <p:cTn id="598" dur="3000"/>
                                        <p:tgtEl>
                                          <p:spTgt spid="15"/>
                                        </p:tgtEl>
                                        <p:attrNameLst>
                                          <p:attrName>ppt_h</p:attrName>
                                        </p:attrNameLst>
                                      </p:cBhvr>
                                      <p:tavLst>
                                        <p:tav tm="0">
                                          <p:val>
                                            <p:strVal val="ppt_h"/>
                                          </p:val>
                                        </p:tav>
                                        <p:tav tm="100000">
                                          <p:val>
                                            <p:strVal val="ppt_h"/>
                                          </p:val>
                                        </p:tav>
                                      </p:tavLst>
                                    </p:anim>
                                    <p:anim calcmode="lin" valueType="num">
                                      <p:cBhvr>
                                        <p:cTn id="599" dur="3000"/>
                                        <p:tgtEl>
                                          <p:spTgt spid="1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00" dur="1" fill="hold">
                                          <p:stCondLst>
                                            <p:cond delay="2999"/>
                                          </p:stCondLst>
                                        </p:cTn>
                                        <p:tgtEl>
                                          <p:spTgt spid="15"/>
                                        </p:tgtEl>
                                        <p:attrNameLst>
                                          <p:attrName>style.visibility</p:attrName>
                                        </p:attrNameLst>
                                      </p:cBhvr>
                                      <p:to>
                                        <p:strVal val="hidden"/>
                                      </p:to>
                                    </p:set>
                                  </p:childTnLst>
                                </p:cTn>
                              </p:par>
                              <p:par>
                                <p:cTn id="601" presetID="19" presetClass="exit" presetSubtype="10" fill="hold" grpId="3" nodeType="withEffect">
                                  <p:stCondLst>
                                    <p:cond delay="0"/>
                                  </p:stCondLst>
                                  <p:iterate type="lt">
                                    <p:tmPct val="0"/>
                                  </p:iterate>
                                  <p:childTnLst>
                                    <p:anim calcmode="lin" valueType="num">
                                      <p:cBhvr>
                                        <p:cTn id="602" dur="3000"/>
                                        <p:tgtEl>
                                          <p:spTgt spid="16"/>
                                        </p:tgtEl>
                                        <p:attrNameLst>
                                          <p:attrName>ppt_h</p:attrName>
                                        </p:attrNameLst>
                                      </p:cBhvr>
                                      <p:tavLst>
                                        <p:tav tm="0">
                                          <p:val>
                                            <p:strVal val="ppt_h"/>
                                          </p:val>
                                        </p:tav>
                                        <p:tav tm="100000">
                                          <p:val>
                                            <p:strVal val="ppt_h"/>
                                          </p:val>
                                        </p:tav>
                                      </p:tavLst>
                                    </p:anim>
                                    <p:anim calcmode="lin" valueType="num">
                                      <p:cBhvr>
                                        <p:cTn id="603" dur="3000"/>
                                        <p:tgtEl>
                                          <p:spTgt spid="1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04" dur="1" fill="hold">
                                          <p:stCondLst>
                                            <p:cond delay="2999"/>
                                          </p:stCondLst>
                                        </p:cTn>
                                        <p:tgtEl>
                                          <p:spTgt spid="16"/>
                                        </p:tgtEl>
                                        <p:attrNameLst>
                                          <p:attrName>style.visibility</p:attrName>
                                        </p:attrNameLst>
                                      </p:cBhvr>
                                      <p:to>
                                        <p:strVal val="hidden"/>
                                      </p:to>
                                    </p:set>
                                  </p:childTnLst>
                                </p:cTn>
                              </p:par>
                              <p:par>
                                <p:cTn id="605" presetID="19" presetClass="exit" presetSubtype="10" fill="hold" grpId="3" nodeType="withEffect">
                                  <p:stCondLst>
                                    <p:cond delay="0"/>
                                  </p:stCondLst>
                                  <p:iterate type="lt">
                                    <p:tmPct val="0"/>
                                  </p:iterate>
                                  <p:childTnLst>
                                    <p:anim calcmode="lin" valueType="num">
                                      <p:cBhvr>
                                        <p:cTn id="606" dur="3000"/>
                                        <p:tgtEl>
                                          <p:spTgt spid="17"/>
                                        </p:tgtEl>
                                        <p:attrNameLst>
                                          <p:attrName>ppt_h</p:attrName>
                                        </p:attrNameLst>
                                      </p:cBhvr>
                                      <p:tavLst>
                                        <p:tav tm="0">
                                          <p:val>
                                            <p:strVal val="ppt_h"/>
                                          </p:val>
                                        </p:tav>
                                        <p:tav tm="100000">
                                          <p:val>
                                            <p:strVal val="ppt_h"/>
                                          </p:val>
                                        </p:tav>
                                      </p:tavLst>
                                    </p:anim>
                                    <p:anim calcmode="lin" valueType="num">
                                      <p:cBhvr>
                                        <p:cTn id="607" dur="3000"/>
                                        <p:tgtEl>
                                          <p:spTgt spid="1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08" dur="1" fill="hold">
                                          <p:stCondLst>
                                            <p:cond delay="2999"/>
                                          </p:stCondLst>
                                        </p:cTn>
                                        <p:tgtEl>
                                          <p:spTgt spid="17"/>
                                        </p:tgtEl>
                                        <p:attrNameLst>
                                          <p:attrName>style.visibility</p:attrName>
                                        </p:attrNameLst>
                                      </p:cBhvr>
                                      <p:to>
                                        <p:strVal val="hidden"/>
                                      </p:to>
                                    </p:set>
                                  </p:childTnLst>
                                </p:cTn>
                              </p:par>
                              <p:par>
                                <p:cTn id="609" presetID="19" presetClass="exit" presetSubtype="10" fill="hold" grpId="3" nodeType="withEffect">
                                  <p:stCondLst>
                                    <p:cond delay="0"/>
                                  </p:stCondLst>
                                  <p:iterate type="lt">
                                    <p:tmPct val="0"/>
                                  </p:iterate>
                                  <p:childTnLst>
                                    <p:anim calcmode="lin" valueType="num">
                                      <p:cBhvr>
                                        <p:cTn id="610" dur="3000"/>
                                        <p:tgtEl>
                                          <p:spTgt spid="18"/>
                                        </p:tgtEl>
                                        <p:attrNameLst>
                                          <p:attrName>ppt_h</p:attrName>
                                        </p:attrNameLst>
                                      </p:cBhvr>
                                      <p:tavLst>
                                        <p:tav tm="0">
                                          <p:val>
                                            <p:strVal val="ppt_h"/>
                                          </p:val>
                                        </p:tav>
                                        <p:tav tm="100000">
                                          <p:val>
                                            <p:strVal val="ppt_h"/>
                                          </p:val>
                                        </p:tav>
                                      </p:tavLst>
                                    </p:anim>
                                    <p:anim calcmode="lin" valueType="num">
                                      <p:cBhvr>
                                        <p:cTn id="611" dur="3000"/>
                                        <p:tgtEl>
                                          <p:spTgt spid="1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12" dur="1" fill="hold">
                                          <p:stCondLst>
                                            <p:cond delay="2999"/>
                                          </p:stCondLst>
                                        </p:cTn>
                                        <p:tgtEl>
                                          <p:spTgt spid="18"/>
                                        </p:tgtEl>
                                        <p:attrNameLst>
                                          <p:attrName>style.visibility</p:attrName>
                                        </p:attrNameLst>
                                      </p:cBhvr>
                                      <p:to>
                                        <p:strVal val="hidden"/>
                                      </p:to>
                                    </p:set>
                                  </p:childTnLst>
                                </p:cTn>
                              </p:par>
                              <p:par>
                                <p:cTn id="613" presetID="19" presetClass="exit" presetSubtype="10" fill="hold" grpId="3" nodeType="withEffect">
                                  <p:stCondLst>
                                    <p:cond delay="0"/>
                                  </p:stCondLst>
                                  <p:iterate type="lt">
                                    <p:tmPct val="0"/>
                                  </p:iterate>
                                  <p:childTnLst>
                                    <p:anim calcmode="lin" valueType="num">
                                      <p:cBhvr>
                                        <p:cTn id="614" dur="3000"/>
                                        <p:tgtEl>
                                          <p:spTgt spid="19"/>
                                        </p:tgtEl>
                                        <p:attrNameLst>
                                          <p:attrName>ppt_h</p:attrName>
                                        </p:attrNameLst>
                                      </p:cBhvr>
                                      <p:tavLst>
                                        <p:tav tm="0">
                                          <p:val>
                                            <p:strVal val="ppt_h"/>
                                          </p:val>
                                        </p:tav>
                                        <p:tav tm="100000">
                                          <p:val>
                                            <p:strVal val="ppt_h"/>
                                          </p:val>
                                        </p:tav>
                                      </p:tavLst>
                                    </p:anim>
                                    <p:anim calcmode="lin" valueType="num">
                                      <p:cBhvr>
                                        <p:cTn id="615" dur="3000"/>
                                        <p:tgtEl>
                                          <p:spTgt spid="1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16" dur="1" fill="hold">
                                          <p:stCondLst>
                                            <p:cond delay="2999"/>
                                          </p:stCondLst>
                                        </p:cTn>
                                        <p:tgtEl>
                                          <p:spTgt spid="19"/>
                                        </p:tgtEl>
                                        <p:attrNameLst>
                                          <p:attrName>style.visibility</p:attrName>
                                        </p:attrNameLst>
                                      </p:cBhvr>
                                      <p:to>
                                        <p:strVal val="hidden"/>
                                      </p:to>
                                    </p:set>
                                  </p:childTnLst>
                                </p:cTn>
                              </p:par>
                              <p:par>
                                <p:cTn id="617" presetID="19" presetClass="exit" presetSubtype="10" fill="hold" grpId="3" nodeType="withEffect">
                                  <p:stCondLst>
                                    <p:cond delay="0"/>
                                  </p:stCondLst>
                                  <p:iterate type="lt">
                                    <p:tmPct val="0"/>
                                  </p:iterate>
                                  <p:childTnLst>
                                    <p:anim calcmode="lin" valueType="num">
                                      <p:cBhvr>
                                        <p:cTn id="618" dur="3000"/>
                                        <p:tgtEl>
                                          <p:spTgt spid="20"/>
                                        </p:tgtEl>
                                        <p:attrNameLst>
                                          <p:attrName>ppt_h</p:attrName>
                                        </p:attrNameLst>
                                      </p:cBhvr>
                                      <p:tavLst>
                                        <p:tav tm="0">
                                          <p:val>
                                            <p:strVal val="ppt_h"/>
                                          </p:val>
                                        </p:tav>
                                        <p:tav tm="100000">
                                          <p:val>
                                            <p:strVal val="ppt_h"/>
                                          </p:val>
                                        </p:tav>
                                      </p:tavLst>
                                    </p:anim>
                                    <p:anim calcmode="lin" valueType="num">
                                      <p:cBhvr>
                                        <p:cTn id="619" dur="3000"/>
                                        <p:tgtEl>
                                          <p:spTgt spid="2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20" dur="1" fill="hold">
                                          <p:stCondLst>
                                            <p:cond delay="2999"/>
                                          </p:stCondLst>
                                        </p:cTn>
                                        <p:tgtEl>
                                          <p:spTgt spid="20"/>
                                        </p:tgtEl>
                                        <p:attrNameLst>
                                          <p:attrName>style.visibility</p:attrName>
                                        </p:attrNameLst>
                                      </p:cBhvr>
                                      <p:to>
                                        <p:strVal val="hidden"/>
                                      </p:to>
                                    </p:set>
                                  </p:childTnLst>
                                </p:cTn>
                              </p:par>
                              <p:par>
                                <p:cTn id="621" presetID="19" presetClass="exit" presetSubtype="10" fill="hold" grpId="3" nodeType="withEffect">
                                  <p:stCondLst>
                                    <p:cond delay="0"/>
                                  </p:stCondLst>
                                  <p:iterate type="lt">
                                    <p:tmPct val="0"/>
                                  </p:iterate>
                                  <p:childTnLst>
                                    <p:anim calcmode="lin" valueType="num">
                                      <p:cBhvr>
                                        <p:cTn id="622" dur="3000"/>
                                        <p:tgtEl>
                                          <p:spTgt spid="21"/>
                                        </p:tgtEl>
                                        <p:attrNameLst>
                                          <p:attrName>ppt_h</p:attrName>
                                        </p:attrNameLst>
                                      </p:cBhvr>
                                      <p:tavLst>
                                        <p:tav tm="0">
                                          <p:val>
                                            <p:strVal val="ppt_h"/>
                                          </p:val>
                                        </p:tav>
                                        <p:tav tm="100000">
                                          <p:val>
                                            <p:strVal val="ppt_h"/>
                                          </p:val>
                                        </p:tav>
                                      </p:tavLst>
                                    </p:anim>
                                    <p:anim calcmode="lin" valueType="num">
                                      <p:cBhvr>
                                        <p:cTn id="623" dur="3000"/>
                                        <p:tgtEl>
                                          <p:spTgt spid="2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24" dur="1" fill="hold">
                                          <p:stCondLst>
                                            <p:cond delay="2999"/>
                                          </p:stCondLst>
                                        </p:cTn>
                                        <p:tgtEl>
                                          <p:spTgt spid="21"/>
                                        </p:tgtEl>
                                        <p:attrNameLst>
                                          <p:attrName>style.visibility</p:attrName>
                                        </p:attrNameLst>
                                      </p:cBhvr>
                                      <p:to>
                                        <p:strVal val="hidden"/>
                                      </p:to>
                                    </p:set>
                                  </p:childTnLst>
                                </p:cTn>
                              </p:par>
                              <p:par>
                                <p:cTn id="625" presetID="19" presetClass="exit" presetSubtype="10" fill="hold" grpId="3" nodeType="withEffect">
                                  <p:stCondLst>
                                    <p:cond delay="0"/>
                                  </p:stCondLst>
                                  <p:iterate type="lt">
                                    <p:tmPct val="0"/>
                                  </p:iterate>
                                  <p:childTnLst>
                                    <p:anim calcmode="lin" valueType="num">
                                      <p:cBhvr>
                                        <p:cTn id="626" dur="3000"/>
                                        <p:tgtEl>
                                          <p:spTgt spid="22"/>
                                        </p:tgtEl>
                                        <p:attrNameLst>
                                          <p:attrName>ppt_h</p:attrName>
                                        </p:attrNameLst>
                                      </p:cBhvr>
                                      <p:tavLst>
                                        <p:tav tm="0">
                                          <p:val>
                                            <p:strVal val="ppt_h"/>
                                          </p:val>
                                        </p:tav>
                                        <p:tav tm="100000">
                                          <p:val>
                                            <p:strVal val="ppt_h"/>
                                          </p:val>
                                        </p:tav>
                                      </p:tavLst>
                                    </p:anim>
                                    <p:anim calcmode="lin" valueType="num">
                                      <p:cBhvr>
                                        <p:cTn id="627" dur="3000"/>
                                        <p:tgtEl>
                                          <p:spTgt spid="2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28" dur="1" fill="hold">
                                          <p:stCondLst>
                                            <p:cond delay="2999"/>
                                          </p:stCondLst>
                                        </p:cTn>
                                        <p:tgtEl>
                                          <p:spTgt spid="22"/>
                                        </p:tgtEl>
                                        <p:attrNameLst>
                                          <p:attrName>style.visibility</p:attrName>
                                        </p:attrNameLst>
                                      </p:cBhvr>
                                      <p:to>
                                        <p:strVal val="hidden"/>
                                      </p:to>
                                    </p:set>
                                  </p:childTnLst>
                                </p:cTn>
                              </p:par>
                              <p:par>
                                <p:cTn id="629" presetID="19" presetClass="exit" presetSubtype="10" fill="hold" grpId="3" nodeType="withEffect">
                                  <p:stCondLst>
                                    <p:cond delay="0"/>
                                  </p:stCondLst>
                                  <p:iterate type="lt">
                                    <p:tmPct val="0"/>
                                  </p:iterate>
                                  <p:childTnLst>
                                    <p:anim calcmode="lin" valueType="num">
                                      <p:cBhvr>
                                        <p:cTn id="630" dur="3000"/>
                                        <p:tgtEl>
                                          <p:spTgt spid="23"/>
                                        </p:tgtEl>
                                        <p:attrNameLst>
                                          <p:attrName>ppt_h</p:attrName>
                                        </p:attrNameLst>
                                      </p:cBhvr>
                                      <p:tavLst>
                                        <p:tav tm="0">
                                          <p:val>
                                            <p:strVal val="ppt_h"/>
                                          </p:val>
                                        </p:tav>
                                        <p:tav tm="100000">
                                          <p:val>
                                            <p:strVal val="ppt_h"/>
                                          </p:val>
                                        </p:tav>
                                      </p:tavLst>
                                    </p:anim>
                                    <p:anim calcmode="lin" valueType="num">
                                      <p:cBhvr>
                                        <p:cTn id="631" dur="3000"/>
                                        <p:tgtEl>
                                          <p:spTgt spid="2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32" dur="1" fill="hold">
                                          <p:stCondLst>
                                            <p:cond delay="2999"/>
                                          </p:stCondLst>
                                        </p:cTn>
                                        <p:tgtEl>
                                          <p:spTgt spid="23"/>
                                        </p:tgtEl>
                                        <p:attrNameLst>
                                          <p:attrName>style.visibility</p:attrName>
                                        </p:attrNameLst>
                                      </p:cBhvr>
                                      <p:to>
                                        <p:strVal val="hidden"/>
                                      </p:to>
                                    </p:set>
                                  </p:childTnLst>
                                </p:cTn>
                              </p:par>
                              <p:par>
                                <p:cTn id="633" presetID="19" presetClass="exit" presetSubtype="10" fill="hold" grpId="3" nodeType="withEffect">
                                  <p:stCondLst>
                                    <p:cond delay="0"/>
                                  </p:stCondLst>
                                  <p:iterate type="lt">
                                    <p:tmPct val="0"/>
                                  </p:iterate>
                                  <p:childTnLst>
                                    <p:anim calcmode="lin" valueType="num">
                                      <p:cBhvr>
                                        <p:cTn id="634" dur="3000"/>
                                        <p:tgtEl>
                                          <p:spTgt spid="24"/>
                                        </p:tgtEl>
                                        <p:attrNameLst>
                                          <p:attrName>ppt_h</p:attrName>
                                        </p:attrNameLst>
                                      </p:cBhvr>
                                      <p:tavLst>
                                        <p:tav tm="0">
                                          <p:val>
                                            <p:strVal val="ppt_h"/>
                                          </p:val>
                                        </p:tav>
                                        <p:tav tm="100000">
                                          <p:val>
                                            <p:strVal val="ppt_h"/>
                                          </p:val>
                                        </p:tav>
                                      </p:tavLst>
                                    </p:anim>
                                    <p:anim calcmode="lin" valueType="num">
                                      <p:cBhvr>
                                        <p:cTn id="635" dur="3000"/>
                                        <p:tgtEl>
                                          <p:spTgt spid="2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36" dur="1" fill="hold">
                                          <p:stCondLst>
                                            <p:cond delay="2999"/>
                                          </p:stCondLst>
                                        </p:cTn>
                                        <p:tgtEl>
                                          <p:spTgt spid="24"/>
                                        </p:tgtEl>
                                        <p:attrNameLst>
                                          <p:attrName>style.visibility</p:attrName>
                                        </p:attrNameLst>
                                      </p:cBhvr>
                                      <p:to>
                                        <p:strVal val="hidden"/>
                                      </p:to>
                                    </p:set>
                                  </p:childTnLst>
                                </p:cTn>
                              </p:par>
                              <p:par>
                                <p:cTn id="637" presetID="19" presetClass="exit" presetSubtype="10" fill="hold" grpId="3" nodeType="withEffect">
                                  <p:stCondLst>
                                    <p:cond delay="0"/>
                                  </p:stCondLst>
                                  <p:iterate type="lt">
                                    <p:tmPct val="0"/>
                                  </p:iterate>
                                  <p:childTnLst>
                                    <p:anim calcmode="lin" valueType="num">
                                      <p:cBhvr>
                                        <p:cTn id="638" dur="3000"/>
                                        <p:tgtEl>
                                          <p:spTgt spid="25"/>
                                        </p:tgtEl>
                                        <p:attrNameLst>
                                          <p:attrName>ppt_h</p:attrName>
                                        </p:attrNameLst>
                                      </p:cBhvr>
                                      <p:tavLst>
                                        <p:tav tm="0">
                                          <p:val>
                                            <p:strVal val="ppt_h"/>
                                          </p:val>
                                        </p:tav>
                                        <p:tav tm="100000">
                                          <p:val>
                                            <p:strVal val="ppt_h"/>
                                          </p:val>
                                        </p:tav>
                                      </p:tavLst>
                                    </p:anim>
                                    <p:anim calcmode="lin" valueType="num">
                                      <p:cBhvr>
                                        <p:cTn id="639" dur="3000"/>
                                        <p:tgtEl>
                                          <p:spTgt spid="2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40" dur="1" fill="hold">
                                          <p:stCondLst>
                                            <p:cond delay="2999"/>
                                          </p:stCondLst>
                                        </p:cTn>
                                        <p:tgtEl>
                                          <p:spTgt spid="25"/>
                                        </p:tgtEl>
                                        <p:attrNameLst>
                                          <p:attrName>style.visibility</p:attrName>
                                        </p:attrNameLst>
                                      </p:cBhvr>
                                      <p:to>
                                        <p:strVal val="hidden"/>
                                      </p:to>
                                    </p:set>
                                  </p:childTnLst>
                                </p:cTn>
                              </p:par>
                              <p:par>
                                <p:cTn id="641" presetID="19" presetClass="exit" presetSubtype="10" fill="hold" grpId="3" nodeType="withEffect">
                                  <p:stCondLst>
                                    <p:cond delay="0"/>
                                  </p:stCondLst>
                                  <p:iterate type="lt">
                                    <p:tmPct val="0"/>
                                  </p:iterate>
                                  <p:childTnLst>
                                    <p:anim calcmode="lin" valueType="num">
                                      <p:cBhvr>
                                        <p:cTn id="642" dur="3000"/>
                                        <p:tgtEl>
                                          <p:spTgt spid="26"/>
                                        </p:tgtEl>
                                        <p:attrNameLst>
                                          <p:attrName>ppt_h</p:attrName>
                                        </p:attrNameLst>
                                      </p:cBhvr>
                                      <p:tavLst>
                                        <p:tav tm="0">
                                          <p:val>
                                            <p:strVal val="ppt_h"/>
                                          </p:val>
                                        </p:tav>
                                        <p:tav tm="100000">
                                          <p:val>
                                            <p:strVal val="ppt_h"/>
                                          </p:val>
                                        </p:tav>
                                      </p:tavLst>
                                    </p:anim>
                                    <p:anim calcmode="lin" valueType="num">
                                      <p:cBhvr>
                                        <p:cTn id="643" dur="3000"/>
                                        <p:tgtEl>
                                          <p:spTgt spid="2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44" dur="1" fill="hold">
                                          <p:stCondLst>
                                            <p:cond delay="2999"/>
                                          </p:stCondLst>
                                        </p:cTn>
                                        <p:tgtEl>
                                          <p:spTgt spid="26"/>
                                        </p:tgtEl>
                                        <p:attrNameLst>
                                          <p:attrName>style.visibility</p:attrName>
                                        </p:attrNameLst>
                                      </p:cBhvr>
                                      <p:to>
                                        <p:strVal val="hidden"/>
                                      </p:to>
                                    </p:set>
                                  </p:childTnLst>
                                </p:cTn>
                              </p:par>
                              <p:par>
                                <p:cTn id="645" presetID="19" presetClass="exit" presetSubtype="10" fill="hold" grpId="3" nodeType="withEffect">
                                  <p:stCondLst>
                                    <p:cond delay="0"/>
                                  </p:stCondLst>
                                  <p:iterate type="lt">
                                    <p:tmPct val="0"/>
                                  </p:iterate>
                                  <p:childTnLst>
                                    <p:anim calcmode="lin" valueType="num">
                                      <p:cBhvr>
                                        <p:cTn id="646" dur="3000"/>
                                        <p:tgtEl>
                                          <p:spTgt spid="27"/>
                                        </p:tgtEl>
                                        <p:attrNameLst>
                                          <p:attrName>ppt_h</p:attrName>
                                        </p:attrNameLst>
                                      </p:cBhvr>
                                      <p:tavLst>
                                        <p:tav tm="0">
                                          <p:val>
                                            <p:strVal val="ppt_h"/>
                                          </p:val>
                                        </p:tav>
                                        <p:tav tm="100000">
                                          <p:val>
                                            <p:strVal val="ppt_h"/>
                                          </p:val>
                                        </p:tav>
                                      </p:tavLst>
                                    </p:anim>
                                    <p:anim calcmode="lin" valueType="num">
                                      <p:cBhvr>
                                        <p:cTn id="647" dur="3000"/>
                                        <p:tgtEl>
                                          <p:spTgt spid="2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48" dur="1" fill="hold">
                                          <p:stCondLst>
                                            <p:cond delay="2999"/>
                                          </p:stCondLst>
                                        </p:cTn>
                                        <p:tgtEl>
                                          <p:spTgt spid="27"/>
                                        </p:tgtEl>
                                        <p:attrNameLst>
                                          <p:attrName>style.visibility</p:attrName>
                                        </p:attrNameLst>
                                      </p:cBhvr>
                                      <p:to>
                                        <p:strVal val="hidden"/>
                                      </p:to>
                                    </p:set>
                                  </p:childTnLst>
                                </p:cTn>
                              </p:par>
                              <p:par>
                                <p:cTn id="649" presetID="19" presetClass="exit" presetSubtype="10" fill="hold" grpId="3" nodeType="withEffect">
                                  <p:stCondLst>
                                    <p:cond delay="0"/>
                                  </p:stCondLst>
                                  <p:iterate type="lt">
                                    <p:tmPct val="0"/>
                                  </p:iterate>
                                  <p:childTnLst>
                                    <p:anim calcmode="lin" valueType="num">
                                      <p:cBhvr>
                                        <p:cTn id="650" dur="3000"/>
                                        <p:tgtEl>
                                          <p:spTgt spid="28"/>
                                        </p:tgtEl>
                                        <p:attrNameLst>
                                          <p:attrName>ppt_h</p:attrName>
                                        </p:attrNameLst>
                                      </p:cBhvr>
                                      <p:tavLst>
                                        <p:tav tm="0">
                                          <p:val>
                                            <p:strVal val="ppt_h"/>
                                          </p:val>
                                        </p:tav>
                                        <p:tav tm="100000">
                                          <p:val>
                                            <p:strVal val="ppt_h"/>
                                          </p:val>
                                        </p:tav>
                                      </p:tavLst>
                                    </p:anim>
                                    <p:anim calcmode="lin" valueType="num">
                                      <p:cBhvr>
                                        <p:cTn id="651" dur="3000"/>
                                        <p:tgtEl>
                                          <p:spTgt spid="2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52" dur="1" fill="hold">
                                          <p:stCondLst>
                                            <p:cond delay="2999"/>
                                          </p:stCondLst>
                                        </p:cTn>
                                        <p:tgtEl>
                                          <p:spTgt spid="28"/>
                                        </p:tgtEl>
                                        <p:attrNameLst>
                                          <p:attrName>style.visibility</p:attrName>
                                        </p:attrNameLst>
                                      </p:cBhvr>
                                      <p:to>
                                        <p:strVal val="hidden"/>
                                      </p:to>
                                    </p:set>
                                  </p:childTnLst>
                                </p:cTn>
                              </p:par>
                              <p:par>
                                <p:cTn id="653" presetID="19" presetClass="exit" presetSubtype="10" fill="hold" grpId="3" nodeType="withEffect">
                                  <p:stCondLst>
                                    <p:cond delay="0"/>
                                  </p:stCondLst>
                                  <p:iterate type="lt">
                                    <p:tmPct val="0"/>
                                  </p:iterate>
                                  <p:childTnLst>
                                    <p:anim calcmode="lin" valueType="num">
                                      <p:cBhvr>
                                        <p:cTn id="654" dur="3000"/>
                                        <p:tgtEl>
                                          <p:spTgt spid="29"/>
                                        </p:tgtEl>
                                        <p:attrNameLst>
                                          <p:attrName>ppt_h</p:attrName>
                                        </p:attrNameLst>
                                      </p:cBhvr>
                                      <p:tavLst>
                                        <p:tav tm="0">
                                          <p:val>
                                            <p:strVal val="ppt_h"/>
                                          </p:val>
                                        </p:tav>
                                        <p:tav tm="100000">
                                          <p:val>
                                            <p:strVal val="ppt_h"/>
                                          </p:val>
                                        </p:tav>
                                      </p:tavLst>
                                    </p:anim>
                                    <p:anim calcmode="lin" valueType="num">
                                      <p:cBhvr>
                                        <p:cTn id="655" dur="3000"/>
                                        <p:tgtEl>
                                          <p:spTgt spid="2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56" dur="1" fill="hold">
                                          <p:stCondLst>
                                            <p:cond delay="2999"/>
                                          </p:stCondLst>
                                        </p:cTn>
                                        <p:tgtEl>
                                          <p:spTgt spid="29"/>
                                        </p:tgtEl>
                                        <p:attrNameLst>
                                          <p:attrName>style.visibility</p:attrName>
                                        </p:attrNameLst>
                                      </p:cBhvr>
                                      <p:to>
                                        <p:strVal val="hidden"/>
                                      </p:to>
                                    </p:set>
                                  </p:childTnLst>
                                </p:cTn>
                              </p:par>
                              <p:par>
                                <p:cTn id="657" presetID="19" presetClass="exit" presetSubtype="10" fill="hold" grpId="3" nodeType="withEffect">
                                  <p:stCondLst>
                                    <p:cond delay="0"/>
                                  </p:stCondLst>
                                  <p:iterate type="lt">
                                    <p:tmPct val="0"/>
                                  </p:iterate>
                                  <p:childTnLst>
                                    <p:anim calcmode="lin" valueType="num">
                                      <p:cBhvr>
                                        <p:cTn id="658" dur="3000"/>
                                        <p:tgtEl>
                                          <p:spTgt spid="30"/>
                                        </p:tgtEl>
                                        <p:attrNameLst>
                                          <p:attrName>ppt_h</p:attrName>
                                        </p:attrNameLst>
                                      </p:cBhvr>
                                      <p:tavLst>
                                        <p:tav tm="0">
                                          <p:val>
                                            <p:strVal val="ppt_h"/>
                                          </p:val>
                                        </p:tav>
                                        <p:tav tm="100000">
                                          <p:val>
                                            <p:strVal val="ppt_h"/>
                                          </p:val>
                                        </p:tav>
                                      </p:tavLst>
                                    </p:anim>
                                    <p:anim calcmode="lin" valueType="num">
                                      <p:cBhvr>
                                        <p:cTn id="659" dur="3000"/>
                                        <p:tgtEl>
                                          <p:spTgt spid="3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60" dur="1" fill="hold">
                                          <p:stCondLst>
                                            <p:cond delay="2999"/>
                                          </p:stCondLst>
                                        </p:cTn>
                                        <p:tgtEl>
                                          <p:spTgt spid="30"/>
                                        </p:tgtEl>
                                        <p:attrNameLst>
                                          <p:attrName>style.visibility</p:attrName>
                                        </p:attrNameLst>
                                      </p:cBhvr>
                                      <p:to>
                                        <p:strVal val="hidden"/>
                                      </p:to>
                                    </p:set>
                                  </p:childTnLst>
                                </p:cTn>
                              </p:par>
                              <p:par>
                                <p:cTn id="661" presetID="19" presetClass="exit" presetSubtype="10" fill="hold" grpId="3" nodeType="withEffect">
                                  <p:stCondLst>
                                    <p:cond delay="0"/>
                                  </p:stCondLst>
                                  <p:iterate type="lt">
                                    <p:tmPct val="0"/>
                                  </p:iterate>
                                  <p:childTnLst>
                                    <p:anim calcmode="lin" valueType="num">
                                      <p:cBhvr>
                                        <p:cTn id="662" dur="3000"/>
                                        <p:tgtEl>
                                          <p:spTgt spid="31"/>
                                        </p:tgtEl>
                                        <p:attrNameLst>
                                          <p:attrName>ppt_h</p:attrName>
                                        </p:attrNameLst>
                                      </p:cBhvr>
                                      <p:tavLst>
                                        <p:tav tm="0">
                                          <p:val>
                                            <p:strVal val="ppt_h"/>
                                          </p:val>
                                        </p:tav>
                                        <p:tav tm="100000">
                                          <p:val>
                                            <p:strVal val="ppt_h"/>
                                          </p:val>
                                        </p:tav>
                                      </p:tavLst>
                                    </p:anim>
                                    <p:anim calcmode="lin" valueType="num">
                                      <p:cBhvr>
                                        <p:cTn id="663" dur="3000"/>
                                        <p:tgtEl>
                                          <p:spTgt spid="3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64" dur="1" fill="hold">
                                          <p:stCondLst>
                                            <p:cond delay="2999"/>
                                          </p:stCondLst>
                                        </p:cTn>
                                        <p:tgtEl>
                                          <p:spTgt spid="31"/>
                                        </p:tgtEl>
                                        <p:attrNameLst>
                                          <p:attrName>style.visibility</p:attrName>
                                        </p:attrNameLst>
                                      </p:cBhvr>
                                      <p:to>
                                        <p:strVal val="hidden"/>
                                      </p:to>
                                    </p:set>
                                  </p:childTnLst>
                                </p:cTn>
                              </p:par>
                              <p:par>
                                <p:cTn id="665" presetID="19" presetClass="exit" presetSubtype="10" fill="hold" grpId="3" nodeType="withEffect">
                                  <p:stCondLst>
                                    <p:cond delay="0"/>
                                  </p:stCondLst>
                                  <p:iterate type="lt">
                                    <p:tmPct val="0"/>
                                  </p:iterate>
                                  <p:childTnLst>
                                    <p:anim calcmode="lin" valueType="num">
                                      <p:cBhvr>
                                        <p:cTn id="666" dur="3000"/>
                                        <p:tgtEl>
                                          <p:spTgt spid="32"/>
                                        </p:tgtEl>
                                        <p:attrNameLst>
                                          <p:attrName>ppt_h</p:attrName>
                                        </p:attrNameLst>
                                      </p:cBhvr>
                                      <p:tavLst>
                                        <p:tav tm="0">
                                          <p:val>
                                            <p:strVal val="ppt_h"/>
                                          </p:val>
                                        </p:tav>
                                        <p:tav tm="100000">
                                          <p:val>
                                            <p:strVal val="ppt_h"/>
                                          </p:val>
                                        </p:tav>
                                      </p:tavLst>
                                    </p:anim>
                                    <p:anim calcmode="lin" valueType="num">
                                      <p:cBhvr>
                                        <p:cTn id="667" dur="3000"/>
                                        <p:tgtEl>
                                          <p:spTgt spid="3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68" dur="1" fill="hold">
                                          <p:stCondLst>
                                            <p:cond delay="2999"/>
                                          </p:stCondLst>
                                        </p:cTn>
                                        <p:tgtEl>
                                          <p:spTgt spid="32"/>
                                        </p:tgtEl>
                                        <p:attrNameLst>
                                          <p:attrName>style.visibility</p:attrName>
                                        </p:attrNameLst>
                                      </p:cBhvr>
                                      <p:to>
                                        <p:strVal val="hidden"/>
                                      </p:to>
                                    </p:set>
                                  </p:childTnLst>
                                </p:cTn>
                              </p:par>
                              <p:par>
                                <p:cTn id="669" presetID="19" presetClass="exit" presetSubtype="10" fill="hold" grpId="3" nodeType="withEffect">
                                  <p:stCondLst>
                                    <p:cond delay="0"/>
                                  </p:stCondLst>
                                  <p:iterate type="lt">
                                    <p:tmPct val="0"/>
                                  </p:iterate>
                                  <p:childTnLst>
                                    <p:anim calcmode="lin" valueType="num">
                                      <p:cBhvr>
                                        <p:cTn id="670" dur="3000"/>
                                        <p:tgtEl>
                                          <p:spTgt spid="33"/>
                                        </p:tgtEl>
                                        <p:attrNameLst>
                                          <p:attrName>ppt_h</p:attrName>
                                        </p:attrNameLst>
                                      </p:cBhvr>
                                      <p:tavLst>
                                        <p:tav tm="0">
                                          <p:val>
                                            <p:strVal val="ppt_h"/>
                                          </p:val>
                                        </p:tav>
                                        <p:tav tm="100000">
                                          <p:val>
                                            <p:strVal val="ppt_h"/>
                                          </p:val>
                                        </p:tav>
                                      </p:tavLst>
                                    </p:anim>
                                    <p:anim calcmode="lin" valueType="num">
                                      <p:cBhvr>
                                        <p:cTn id="671" dur="3000"/>
                                        <p:tgtEl>
                                          <p:spTgt spid="3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72" dur="1" fill="hold">
                                          <p:stCondLst>
                                            <p:cond delay="2999"/>
                                          </p:stCondLst>
                                        </p:cTn>
                                        <p:tgtEl>
                                          <p:spTgt spid="33"/>
                                        </p:tgtEl>
                                        <p:attrNameLst>
                                          <p:attrName>style.visibility</p:attrName>
                                        </p:attrNameLst>
                                      </p:cBhvr>
                                      <p:to>
                                        <p:strVal val="hidden"/>
                                      </p:to>
                                    </p:set>
                                  </p:childTnLst>
                                </p:cTn>
                              </p:par>
                              <p:par>
                                <p:cTn id="673" presetID="19" presetClass="exit" presetSubtype="10" fill="hold" grpId="3" nodeType="withEffect">
                                  <p:stCondLst>
                                    <p:cond delay="0"/>
                                  </p:stCondLst>
                                  <p:iterate type="lt">
                                    <p:tmPct val="0"/>
                                  </p:iterate>
                                  <p:childTnLst>
                                    <p:anim calcmode="lin" valueType="num">
                                      <p:cBhvr>
                                        <p:cTn id="674" dur="3000"/>
                                        <p:tgtEl>
                                          <p:spTgt spid="34"/>
                                        </p:tgtEl>
                                        <p:attrNameLst>
                                          <p:attrName>ppt_h</p:attrName>
                                        </p:attrNameLst>
                                      </p:cBhvr>
                                      <p:tavLst>
                                        <p:tav tm="0">
                                          <p:val>
                                            <p:strVal val="ppt_h"/>
                                          </p:val>
                                        </p:tav>
                                        <p:tav tm="100000">
                                          <p:val>
                                            <p:strVal val="ppt_h"/>
                                          </p:val>
                                        </p:tav>
                                      </p:tavLst>
                                    </p:anim>
                                    <p:anim calcmode="lin" valueType="num">
                                      <p:cBhvr>
                                        <p:cTn id="675" dur="3000"/>
                                        <p:tgtEl>
                                          <p:spTgt spid="3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76" dur="1" fill="hold">
                                          <p:stCondLst>
                                            <p:cond delay="2999"/>
                                          </p:stCondLst>
                                        </p:cTn>
                                        <p:tgtEl>
                                          <p:spTgt spid="34"/>
                                        </p:tgtEl>
                                        <p:attrNameLst>
                                          <p:attrName>style.visibility</p:attrName>
                                        </p:attrNameLst>
                                      </p:cBhvr>
                                      <p:to>
                                        <p:strVal val="hidden"/>
                                      </p:to>
                                    </p:set>
                                  </p:childTnLst>
                                </p:cTn>
                              </p:par>
                              <p:par>
                                <p:cTn id="677" presetID="19" presetClass="exit" presetSubtype="10" fill="hold" grpId="3" nodeType="withEffect">
                                  <p:stCondLst>
                                    <p:cond delay="0"/>
                                  </p:stCondLst>
                                  <p:iterate type="lt">
                                    <p:tmPct val="0"/>
                                  </p:iterate>
                                  <p:childTnLst>
                                    <p:anim calcmode="lin" valueType="num">
                                      <p:cBhvr>
                                        <p:cTn id="678" dur="3000"/>
                                        <p:tgtEl>
                                          <p:spTgt spid="35"/>
                                        </p:tgtEl>
                                        <p:attrNameLst>
                                          <p:attrName>ppt_h</p:attrName>
                                        </p:attrNameLst>
                                      </p:cBhvr>
                                      <p:tavLst>
                                        <p:tav tm="0">
                                          <p:val>
                                            <p:strVal val="ppt_h"/>
                                          </p:val>
                                        </p:tav>
                                        <p:tav tm="100000">
                                          <p:val>
                                            <p:strVal val="ppt_h"/>
                                          </p:val>
                                        </p:tav>
                                      </p:tavLst>
                                    </p:anim>
                                    <p:anim calcmode="lin" valueType="num">
                                      <p:cBhvr>
                                        <p:cTn id="679" dur="3000"/>
                                        <p:tgtEl>
                                          <p:spTgt spid="3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80" dur="1" fill="hold">
                                          <p:stCondLst>
                                            <p:cond delay="2999"/>
                                          </p:stCondLst>
                                        </p:cTn>
                                        <p:tgtEl>
                                          <p:spTgt spid="35"/>
                                        </p:tgtEl>
                                        <p:attrNameLst>
                                          <p:attrName>style.visibility</p:attrName>
                                        </p:attrNameLst>
                                      </p:cBhvr>
                                      <p:to>
                                        <p:strVal val="hidden"/>
                                      </p:to>
                                    </p:set>
                                  </p:childTnLst>
                                </p:cTn>
                              </p:par>
                              <p:par>
                                <p:cTn id="681" presetID="19" presetClass="exit" presetSubtype="10" fill="hold" grpId="3" nodeType="withEffect">
                                  <p:stCondLst>
                                    <p:cond delay="0"/>
                                  </p:stCondLst>
                                  <p:iterate type="lt">
                                    <p:tmPct val="0"/>
                                  </p:iterate>
                                  <p:childTnLst>
                                    <p:anim calcmode="lin" valueType="num">
                                      <p:cBhvr>
                                        <p:cTn id="682" dur="3000"/>
                                        <p:tgtEl>
                                          <p:spTgt spid="36"/>
                                        </p:tgtEl>
                                        <p:attrNameLst>
                                          <p:attrName>ppt_h</p:attrName>
                                        </p:attrNameLst>
                                      </p:cBhvr>
                                      <p:tavLst>
                                        <p:tav tm="0">
                                          <p:val>
                                            <p:strVal val="ppt_h"/>
                                          </p:val>
                                        </p:tav>
                                        <p:tav tm="100000">
                                          <p:val>
                                            <p:strVal val="ppt_h"/>
                                          </p:val>
                                        </p:tav>
                                      </p:tavLst>
                                    </p:anim>
                                    <p:anim calcmode="lin" valueType="num">
                                      <p:cBhvr>
                                        <p:cTn id="683" dur="3000"/>
                                        <p:tgtEl>
                                          <p:spTgt spid="3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84" dur="1" fill="hold">
                                          <p:stCondLst>
                                            <p:cond delay="2999"/>
                                          </p:stCondLst>
                                        </p:cTn>
                                        <p:tgtEl>
                                          <p:spTgt spid="36"/>
                                        </p:tgtEl>
                                        <p:attrNameLst>
                                          <p:attrName>style.visibility</p:attrName>
                                        </p:attrNameLst>
                                      </p:cBhvr>
                                      <p:to>
                                        <p:strVal val="hidden"/>
                                      </p:to>
                                    </p:set>
                                  </p:childTnLst>
                                </p:cTn>
                              </p:par>
                              <p:par>
                                <p:cTn id="685" presetID="19" presetClass="exit" presetSubtype="10" fill="hold" grpId="3" nodeType="withEffect">
                                  <p:stCondLst>
                                    <p:cond delay="0"/>
                                  </p:stCondLst>
                                  <p:iterate type="lt">
                                    <p:tmPct val="0"/>
                                  </p:iterate>
                                  <p:childTnLst>
                                    <p:anim calcmode="lin" valueType="num">
                                      <p:cBhvr>
                                        <p:cTn id="686" dur="3000"/>
                                        <p:tgtEl>
                                          <p:spTgt spid="37"/>
                                        </p:tgtEl>
                                        <p:attrNameLst>
                                          <p:attrName>ppt_h</p:attrName>
                                        </p:attrNameLst>
                                      </p:cBhvr>
                                      <p:tavLst>
                                        <p:tav tm="0">
                                          <p:val>
                                            <p:strVal val="ppt_h"/>
                                          </p:val>
                                        </p:tav>
                                        <p:tav tm="100000">
                                          <p:val>
                                            <p:strVal val="ppt_h"/>
                                          </p:val>
                                        </p:tav>
                                      </p:tavLst>
                                    </p:anim>
                                    <p:anim calcmode="lin" valueType="num">
                                      <p:cBhvr>
                                        <p:cTn id="687" dur="3000"/>
                                        <p:tgtEl>
                                          <p:spTgt spid="3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88" dur="1" fill="hold">
                                          <p:stCondLst>
                                            <p:cond delay="2999"/>
                                          </p:stCondLst>
                                        </p:cTn>
                                        <p:tgtEl>
                                          <p:spTgt spid="37"/>
                                        </p:tgtEl>
                                        <p:attrNameLst>
                                          <p:attrName>style.visibility</p:attrName>
                                        </p:attrNameLst>
                                      </p:cBhvr>
                                      <p:to>
                                        <p:strVal val="hidden"/>
                                      </p:to>
                                    </p:set>
                                  </p:childTnLst>
                                </p:cTn>
                              </p:par>
                              <p:par>
                                <p:cTn id="689" presetID="19" presetClass="exit" presetSubtype="10" fill="hold" grpId="3" nodeType="withEffect">
                                  <p:stCondLst>
                                    <p:cond delay="0"/>
                                  </p:stCondLst>
                                  <p:iterate type="lt">
                                    <p:tmPct val="0"/>
                                  </p:iterate>
                                  <p:childTnLst>
                                    <p:anim calcmode="lin" valueType="num">
                                      <p:cBhvr>
                                        <p:cTn id="690" dur="3000"/>
                                        <p:tgtEl>
                                          <p:spTgt spid="38"/>
                                        </p:tgtEl>
                                        <p:attrNameLst>
                                          <p:attrName>ppt_h</p:attrName>
                                        </p:attrNameLst>
                                      </p:cBhvr>
                                      <p:tavLst>
                                        <p:tav tm="0">
                                          <p:val>
                                            <p:strVal val="ppt_h"/>
                                          </p:val>
                                        </p:tav>
                                        <p:tav tm="100000">
                                          <p:val>
                                            <p:strVal val="ppt_h"/>
                                          </p:val>
                                        </p:tav>
                                      </p:tavLst>
                                    </p:anim>
                                    <p:anim calcmode="lin" valueType="num">
                                      <p:cBhvr>
                                        <p:cTn id="691" dur="3000"/>
                                        <p:tgtEl>
                                          <p:spTgt spid="3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92" dur="1" fill="hold">
                                          <p:stCondLst>
                                            <p:cond delay="2999"/>
                                          </p:stCondLst>
                                        </p:cTn>
                                        <p:tgtEl>
                                          <p:spTgt spid="38"/>
                                        </p:tgtEl>
                                        <p:attrNameLst>
                                          <p:attrName>style.visibility</p:attrName>
                                        </p:attrNameLst>
                                      </p:cBhvr>
                                      <p:to>
                                        <p:strVal val="hidden"/>
                                      </p:to>
                                    </p:set>
                                  </p:childTnLst>
                                </p:cTn>
                              </p:par>
                              <p:par>
                                <p:cTn id="693" presetID="19" presetClass="exit" presetSubtype="10" fill="hold" grpId="3" nodeType="withEffect">
                                  <p:stCondLst>
                                    <p:cond delay="0"/>
                                  </p:stCondLst>
                                  <p:iterate type="lt">
                                    <p:tmPct val="0"/>
                                  </p:iterate>
                                  <p:childTnLst>
                                    <p:anim calcmode="lin" valueType="num">
                                      <p:cBhvr>
                                        <p:cTn id="694" dur="3000"/>
                                        <p:tgtEl>
                                          <p:spTgt spid="39"/>
                                        </p:tgtEl>
                                        <p:attrNameLst>
                                          <p:attrName>ppt_h</p:attrName>
                                        </p:attrNameLst>
                                      </p:cBhvr>
                                      <p:tavLst>
                                        <p:tav tm="0">
                                          <p:val>
                                            <p:strVal val="ppt_h"/>
                                          </p:val>
                                        </p:tav>
                                        <p:tav tm="100000">
                                          <p:val>
                                            <p:strVal val="ppt_h"/>
                                          </p:val>
                                        </p:tav>
                                      </p:tavLst>
                                    </p:anim>
                                    <p:anim calcmode="lin" valueType="num">
                                      <p:cBhvr>
                                        <p:cTn id="695" dur="3000"/>
                                        <p:tgtEl>
                                          <p:spTgt spid="3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96" dur="1" fill="hold">
                                          <p:stCondLst>
                                            <p:cond delay="2999"/>
                                          </p:stCondLst>
                                        </p:cTn>
                                        <p:tgtEl>
                                          <p:spTgt spid="39"/>
                                        </p:tgtEl>
                                        <p:attrNameLst>
                                          <p:attrName>style.visibility</p:attrName>
                                        </p:attrNameLst>
                                      </p:cBhvr>
                                      <p:to>
                                        <p:strVal val="hidden"/>
                                      </p:to>
                                    </p:set>
                                  </p:childTnLst>
                                </p:cTn>
                              </p:par>
                              <p:par>
                                <p:cTn id="697" presetID="19" presetClass="exit" presetSubtype="10" fill="hold" grpId="3" nodeType="withEffect">
                                  <p:stCondLst>
                                    <p:cond delay="0"/>
                                  </p:stCondLst>
                                  <p:iterate type="lt">
                                    <p:tmPct val="0"/>
                                  </p:iterate>
                                  <p:childTnLst>
                                    <p:anim calcmode="lin" valueType="num">
                                      <p:cBhvr>
                                        <p:cTn id="698" dur="3000"/>
                                        <p:tgtEl>
                                          <p:spTgt spid="40"/>
                                        </p:tgtEl>
                                        <p:attrNameLst>
                                          <p:attrName>ppt_h</p:attrName>
                                        </p:attrNameLst>
                                      </p:cBhvr>
                                      <p:tavLst>
                                        <p:tav tm="0">
                                          <p:val>
                                            <p:strVal val="ppt_h"/>
                                          </p:val>
                                        </p:tav>
                                        <p:tav tm="100000">
                                          <p:val>
                                            <p:strVal val="ppt_h"/>
                                          </p:val>
                                        </p:tav>
                                      </p:tavLst>
                                    </p:anim>
                                    <p:anim calcmode="lin" valueType="num">
                                      <p:cBhvr>
                                        <p:cTn id="699" dur="3000"/>
                                        <p:tgtEl>
                                          <p:spTgt spid="4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700" dur="1" fill="hold">
                                          <p:stCondLst>
                                            <p:cond delay="2999"/>
                                          </p:stCondLst>
                                        </p:cTn>
                                        <p:tgtEl>
                                          <p:spTgt spid="40"/>
                                        </p:tgtEl>
                                        <p:attrNameLst>
                                          <p:attrName>style.visibility</p:attrName>
                                        </p:attrNameLst>
                                      </p:cBhvr>
                                      <p:to>
                                        <p:strVal val="hidden"/>
                                      </p:to>
                                    </p:set>
                                  </p:childTnLst>
                                </p:cTn>
                              </p:par>
                              <p:par>
                                <p:cTn id="701" presetID="19" presetClass="exit" presetSubtype="10" fill="hold" grpId="3" nodeType="withEffect">
                                  <p:stCondLst>
                                    <p:cond delay="0"/>
                                  </p:stCondLst>
                                  <p:iterate type="lt">
                                    <p:tmPct val="0"/>
                                  </p:iterate>
                                  <p:childTnLst>
                                    <p:anim calcmode="lin" valueType="num">
                                      <p:cBhvr>
                                        <p:cTn id="702" dur="3000"/>
                                        <p:tgtEl>
                                          <p:spTgt spid="41"/>
                                        </p:tgtEl>
                                        <p:attrNameLst>
                                          <p:attrName>ppt_h</p:attrName>
                                        </p:attrNameLst>
                                      </p:cBhvr>
                                      <p:tavLst>
                                        <p:tav tm="0">
                                          <p:val>
                                            <p:strVal val="ppt_h"/>
                                          </p:val>
                                        </p:tav>
                                        <p:tav tm="100000">
                                          <p:val>
                                            <p:strVal val="ppt_h"/>
                                          </p:val>
                                        </p:tav>
                                      </p:tavLst>
                                    </p:anim>
                                    <p:anim calcmode="lin" valueType="num">
                                      <p:cBhvr>
                                        <p:cTn id="703" dur="3000"/>
                                        <p:tgtEl>
                                          <p:spTgt spid="4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704" dur="1" fill="hold">
                                          <p:stCondLst>
                                            <p:cond delay="2999"/>
                                          </p:stCondLst>
                                        </p:cTn>
                                        <p:tgtEl>
                                          <p:spTgt spid="41"/>
                                        </p:tgtEl>
                                        <p:attrNameLst>
                                          <p:attrName>style.visibility</p:attrName>
                                        </p:attrNameLst>
                                      </p:cBhvr>
                                      <p:to>
                                        <p:strVal val="hidden"/>
                                      </p:to>
                                    </p:set>
                                  </p:childTnLst>
                                </p:cTn>
                              </p:par>
                              <p:par>
                                <p:cTn id="705" presetID="19" presetClass="exit" presetSubtype="10" fill="hold" grpId="3" nodeType="withEffect">
                                  <p:stCondLst>
                                    <p:cond delay="0"/>
                                  </p:stCondLst>
                                  <p:iterate type="lt">
                                    <p:tmPct val="0"/>
                                  </p:iterate>
                                  <p:childTnLst>
                                    <p:anim calcmode="lin" valueType="num">
                                      <p:cBhvr>
                                        <p:cTn id="706" dur="3000"/>
                                        <p:tgtEl>
                                          <p:spTgt spid="42"/>
                                        </p:tgtEl>
                                        <p:attrNameLst>
                                          <p:attrName>ppt_h</p:attrName>
                                        </p:attrNameLst>
                                      </p:cBhvr>
                                      <p:tavLst>
                                        <p:tav tm="0">
                                          <p:val>
                                            <p:strVal val="ppt_h"/>
                                          </p:val>
                                        </p:tav>
                                        <p:tav tm="100000">
                                          <p:val>
                                            <p:strVal val="ppt_h"/>
                                          </p:val>
                                        </p:tav>
                                      </p:tavLst>
                                    </p:anim>
                                    <p:anim calcmode="lin" valueType="num">
                                      <p:cBhvr>
                                        <p:cTn id="707" dur="3000"/>
                                        <p:tgtEl>
                                          <p:spTgt spid="4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708" dur="1" fill="hold">
                                          <p:stCondLst>
                                            <p:cond delay="2999"/>
                                          </p:stCondLst>
                                        </p:cTn>
                                        <p:tgtEl>
                                          <p:spTgt spid="42"/>
                                        </p:tgtEl>
                                        <p:attrNameLst>
                                          <p:attrName>style.visibility</p:attrName>
                                        </p:attrNameLst>
                                      </p:cBhvr>
                                      <p:to>
                                        <p:strVal val="hidden"/>
                                      </p:to>
                                    </p:set>
                                  </p:childTnLst>
                                </p:cTn>
                              </p:par>
                              <p:par>
                                <p:cTn id="709" presetID="19" presetClass="exit" presetSubtype="10" fill="hold" grpId="3" nodeType="withEffect">
                                  <p:stCondLst>
                                    <p:cond delay="0"/>
                                  </p:stCondLst>
                                  <p:iterate type="lt">
                                    <p:tmPct val="0"/>
                                  </p:iterate>
                                  <p:childTnLst>
                                    <p:anim calcmode="lin" valueType="num">
                                      <p:cBhvr>
                                        <p:cTn id="710" dur="3000"/>
                                        <p:tgtEl>
                                          <p:spTgt spid="43"/>
                                        </p:tgtEl>
                                        <p:attrNameLst>
                                          <p:attrName>ppt_h</p:attrName>
                                        </p:attrNameLst>
                                      </p:cBhvr>
                                      <p:tavLst>
                                        <p:tav tm="0">
                                          <p:val>
                                            <p:strVal val="ppt_h"/>
                                          </p:val>
                                        </p:tav>
                                        <p:tav tm="100000">
                                          <p:val>
                                            <p:strVal val="ppt_h"/>
                                          </p:val>
                                        </p:tav>
                                      </p:tavLst>
                                    </p:anim>
                                    <p:anim calcmode="lin" valueType="num">
                                      <p:cBhvr>
                                        <p:cTn id="711" dur="3000"/>
                                        <p:tgtEl>
                                          <p:spTgt spid="4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712" dur="1" fill="hold">
                                          <p:stCondLst>
                                            <p:cond delay="2999"/>
                                          </p:stCondLst>
                                        </p:cTn>
                                        <p:tgtEl>
                                          <p:spTgt spid="43"/>
                                        </p:tgtEl>
                                        <p:attrNameLst>
                                          <p:attrName>style.visibility</p:attrName>
                                        </p:attrNameLst>
                                      </p:cBhvr>
                                      <p:to>
                                        <p:strVal val="hidden"/>
                                      </p:to>
                                    </p:set>
                                  </p:childTnLst>
                                </p:cTn>
                              </p:par>
                              <p:par>
                                <p:cTn id="713" presetID="19" presetClass="exit" presetSubtype="10" fill="hold" grpId="3" nodeType="withEffect">
                                  <p:stCondLst>
                                    <p:cond delay="0"/>
                                  </p:stCondLst>
                                  <p:iterate type="lt">
                                    <p:tmPct val="0"/>
                                  </p:iterate>
                                  <p:childTnLst>
                                    <p:anim calcmode="lin" valueType="num">
                                      <p:cBhvr>
                                        <p:cTn id="714" dur="3000"/>
                                        <p:tgtEl>
                                          <p:spTgt spid="44"/>
                                        </p:tgtEl>
                                        <p:attrNameLst>
                                          <p:attrName>ppt_h</p:attrName>
                                        </p:attrNameLst>
                                      </p:cBhvr>
                                      <p:tavLst>
                                        <p:tav tm="0">
                                          <p:val>
                                            <p:strVal val="ppt_h"/>
                                          </p:val>
                                        </p:tav>
                                        <p:tav tm="100000">
                                          <p:val>
                                            <p:strVal val="ppt_h"/>
                                          </p:val>
                                        </p:tav>
                                      </p:tavLst>
                                    </p:anim>
                                    <p:anim calcmode="lin" valueType="num">
                                      <p:cBhvr>
                                        <p:cTn id="715" dur="3000"/>
                                        <p:tgtEl>
                                          <p:spTgt spid="4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716" dur="1" fill="hold">
                                          <p:stCondLst>
                                            <p:cond delay="2999"/>
                                          </p:stCondLst>
                                        </p:cTn>
                                        <p:tgtEl>
                                          <p:spTgt spid="44"/>
                                        </p:tgtEl>
                                        <p:attrNameLst>
                                          <p:attrName>style.visibility</p:attrName>
                                        </p:attrNameLst>
                                      </p:cBhvr>
                                      <p:to>
                                        <p:strVal val="hidden"/>
                                      </p:to>
                                    </p:set>
                                  </p:childTnLst>
                                </p:cTn>
                              </p:par>
                              <p:par>
                                <p:cTn id="717" presetID="19" presetClass="exit" presetSubtype="10" fill="hold" grpId="3" nodeType="withEffect">
                                  <p:stCondLst>
                                    <p:cond delay="0"/>
                                  </p:stCondLst>
                                  <p:iterate type="lt">
                                    <p:tmPct val="0"/>
                                  </p:iterate>
                                  <p:childTnLst>
                                    <p:anim calcmode="lin" valueType="num">
                                      <p:cBhvr>
                                        <p:cTn id="718" dur="3000"/>
                                        <p:tgtEl>
                                          <p:spTgt spid="45"/>
                                        </p:tgtEl>
                                        <p:attrNameLst>
                                          <p:attrName>ppt_h</p:attrName>
                                        </p:attrNameLst>
                                      </p:cBhvr>
                                      <p:tavLst>
                                        <p:tav tm="0">
                                          <p:val>
                                            <p:strVal val="ppt_h"/>
                                          </p:val>
                                        </p:tav>
                                        <p:tav tm="100000">
                                          <p:val>
                                            <p:strVal val="ppt_h"/>
                                          </p:val>
                                        </p:tav>
                                      </p:tavLst>
                                    </p:anim>
                                    <p:anim calcmode="lin" valueType="num">
                                      <p:cBhvr>
                                        <p:cTn id="719" dur="3000"/>
                                        <p:tgtEl>
                                          <p:spTgt spid="4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720" dur="1" fill="hold">
                                          <p:stCondLst>
                                            <p:cond delay="2999"/>
                                          </p:stCondLst>
                                        </p:cTn>
                                        <p:tgtEl>
                                          <p:spTgt spid="45"/>
                                        </p:tgtEl>
                                        <p:attrNameLst>
                                          <p:attrName>style.visibility</p:attrName>
                                        </p:attrNameLst>
                                      </p:cBhvr>
                                      <p:to>
                                        <p:strVal val="hidden"/>
                                      </p:to>
                                    </p:set>
                                  </p:childTnLst>
                                </p:cTn>
                              </p:par>
                              <p:par>
                                <p:cTn id="721" presetID="19" presetClass="exit" presetSubtype="10" fill="hold" grpId="3" nodeType="withEffect">
                                  <p:stCondLst>
                                    <p:cond delay="0"/>
                                  </p:stCondLst>
                                  <p:iterate type="lt">
                                    <p:tmPct val="0"/>
                                  </p:iterate>
                                  <p:childTnLst>
                                    <p:anim calcmode="lin" valueType="num">
                                      <p:cBhvr>
                                        <p:cTn id="722" dur="3000"/>
                                        <p:tgtEl>
                                          <p:spTgt spid="46"/>
                                        </p:tgtEl>
                                        <p:attrNameLst>
                                          <p:attrName>ppt_h</p:attrName>
                                        </p:attrNameLst>
                                      </p:cBhvr>
                                      <p:tavLst>
                                        <p:tav tm="0">
                                          <p:val>
                                            <p:strVal val="ppt_h"/>
                                          </p:val>
                                        </p:tav>
                                        <p:tav tm="100000">
                                          <p:val>
                                            <p:strVal val="ppt_h"/>
                                          </p:val>
                                        </p:tav>
                                      </p:tavLst>
                                    </p:anim>
                                    <p:anim calcmode="lin" valueType="num">
                                      <p:cBhvr>
                                        <p:cTn id="723" dur="3000"/>
                                        <p:tgtEl>
                                          <p:spTgt spid="4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724" dur="1" fill="hold">
                                          <p:stCondLst>
                                            <p:cond delay="2999"/>
                                          </p:stCondLst>
                                        </p:cTn>
                                        <p:tgtEl>
                                          <p:spTgt spid="46"/>
                                        </p:tgtEl>
                                        <p:attrNameLst>
                                          <p:attrName>style.visibility</p:attrName>
                                        </p:attrNameLst>
                                      </p:cBhvr>
                                      <p:to>
                                        <p:strVal val="hidden"/>
                                      </p:to>
                                    </p:set>
                                  </p:childTnLst>
                                </p:cTn>
                              </p:par>
                              <p:par>
                                <p:cTn id="725" presetID="19" presetClass="exit" presetSubtype="10" fill="hold" grpId="3" nodeType="withEffect">
                                  <p:stCondLst>
                                    <p:cond delay="0"/>
                                  </p:stCondLst>
                                  <p:iterate type="lt">
                                    <p:tmPct val="0"/>
                                  </p:iterate>
                                  <p:childTnLst>
                                    <p:anim calcmode="lin" valueType="num">
                                      <p:cBhvr>
                                        <p:cTn id="726" dur="3000"/>
                                        <p:tgtEl>
                                          <p:spTgt spid="47"/>
                                        </p:tgtEl>
                                        <p:attrNameLst>
                                          <p:attrName>ppt_h</p:attrName>
                                        </p:attrNameLst>
                                      </p:cBhvr>
                                      <p:tavLst>
                                        <p:tav tm="0">
                                          <p:val>
                                            <p:strVal val="ppt_h"/>
                                          </p:val>
                                        </p:tav>
                                        <p:tav tm="100000">
                                          <p:val>
                                            <p:strVal val="ppt_h"/>
                                          </p:val>
                                        </p:tav>
                                      </p:tavLst>
                                    </p:anim>
                                    <p:anim calcmode="lin" valueType="num">
                                      <p:cBhvr>
                                        <p:cTn id="727" dur="3000"/>
                                        <p:tgtEl>
                                          <p:spTgt spid="4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728" dur="1" fill="hold">
                                          <p:stCondLst>
                                            <p:cond delay="2999"/>
                                          </p:stCondLst>
                                        </p:cTn>
                                        <p:tgtEl>
                                          <p:spTgt spid="47"/>
                                        </p:tgtEl>
                                        <p:attrNameLst>
                                          <p:attrName>style.visibility</p:attrName>
                                        </p:attrNameLst>
                                      </p:cBhvr>
                                      <p:to>
                                        <p:strVal val="hidden"/>
                                      </p:to>
                                    </p:set>
                                  </p:childTnLst>
                                </p:cTn>
                              </p:par>
                              <p:par>
                                <p:cTn id="729" presetID="19" presetClass="exit" presetSubtype="10" fill="hold" grpId="3" nodeType="withEffect">
                                  <p:stCondLst>
                                    <p:cond delay="0"/>
                                  </p:stCondLst>
                                  <p:iterate type="lt">
                                    <p:tmPct val="0"/>
                                  </p:iterate>
                                  <p:childTnLst>
                                    <p:anim calcmode="lin" valueType="num">
                                      <p:cBhvr>
                                        <p:cTn id="730" dur="3000"/>
                                        <p:tgtEl>
                                          <p:spTgt spid="48"/>
                                        </p:tgtEl>
                                        <p:attrNameLst>
                                          <p:attrName>ppt_h</p:attrName>
                                        </p:attrNameLst>
                                      </p:cBhvr>
                                      <p:tavLst>
                                        <p:tav tm="0">
                                          <p:val>
                                            <p:strVal val="ppt_h"/>
                                          </p:val>
                                        </p:tav>
                                        <p:tav tm="100000">
                                          <p:val>
                                            <p:strVal val="ppt_h"/>
                                          </p:val>
                                        </p:tav>
                                      </p:tavLst>
                                    </p:anim>
                                    <p:anim calcmode="lin" valueType="num">
                                      <p:cBhvr>
                                        <p:cTn id="731" dur="3000"/>
                                        <p:tgtEl>
                                          <p:spTgt spid="4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732" dur="1" fill="hold">
                                          <p:stCondLst>
                                            <p:cond delay="2999"/>
                                          </p:stCondLst>
                                        </p:cTn>
                                        <p:tgtEl>
                                          <p:spTgt spid="48"/>
                                        </p:tgtEl>
                                        <p:attrNameLst>
                                          <p:attrName>style.visibility</p:attrName>
                                        </p:attrNameLst>
                                      </p:cBhvr>
                                      <p:to>
                                        <p:strVal val="hidden"/>
                                      </p:to>
                                    </p:set>
                                  </p:childTnLst>
                                </p:cTn>
                              </p:par>
                              <p:par>
                                <p:cTn id="733" presetID="19" presetClass="exit" presetSubtype="10" fill="hold" grpId="3" nodeType="withEffect">
                                  <p:stCondLst>
                                    <p:cond delay="0"/>
                                  </p:stCondLst>
                                  <p:iterate type="lt">
                                    <p:tmPct val="0"/>
                                  </p:iterate>
                                  <p:childTnLst>
                                    <p:anim calcmode="lin" valueType="num">
                                      <p:cBhvr>
                                        <p:cTn id="734" dur="3000"/>
                                        <p:tgtEl>
                                          <p:spTgt spid="49"/>
                                        </p:tgtEl>
                                        <p:attrNameLst>
                                          <p:attrName>ppt_h</p:attrName>
                                        </p:attrNameLst>
                                      </p:cBhvr>
                                      <p:tavLst>
                                        <p:tav tm="0">
                                          <p:val>
                                            <p:strVal val="ppt_h"/>
                                          </p:val>
                                        </p:tav>
                                        <p:tav tm="100000">
                                          <p:val>
                                            <p:strVal val="ppt_h"/>
                                          </p:val>
                                        </p:tav>
                                      </p:tavLst>
                                    </p:anim>
                                    <p:anim calcmode="lin" valueType="num">
                                      <p:cBhvr>
                                        <p:cTn id="735" dur="3000"/>
                                        <p:tgtEl>
                                          <p:spTgt spid="4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736" dur="1" fill="hold">
                                          <p:stCondLst>
                                            <p:cond delay="2999"/>
                                          </p:stCondLst>
                                        </p:cTn>
                                        <p:tgtEl>
                                          <p:spTgt spid="49"/>
                                        </p:tgtEl>
                                        <p:attrNameLst>
                                          <p:attrName>style.visibility</p:attrName>
                                        </p:attrNameLst>
                                      </p:cBhvr>
                                      <p:to>
                                        <p:strVal val="hidden"/>
                                      </p:to>
                                    </p:set>
                                  </p:childTnLst>
                                </p:cTn>
                              </p:par>
                              <p:par>
                                <p:cTn id="737" presetID="19" presetClass="exit" presetSubtype="10" fill="hold" grpId="3" nodeType="withEffect">
                                  <p:stCondLst>
                                    <p:cond delay="0"/>
                                  </p:stCondLst>
                                  <p:iterate type="lt">
                                    <p:tmPct val="0"/>
                                  </p:iterate>
                                  <p:childTnLst>
                                    <p:anim calcmode="lin" valueType="num">
                                      <p:cBhvr>
                                        <p:cTn id="738" dur="3000"/>
                                        <p:tgtEl>
                                          <p:spTgt spid="50"/>
                                        </p:tgtEl>
                                        <p:attrNameLst>
                                          <p:attrName>ppt_h</p:attrName>
                                        </p:attrNameLst>
                                      </p:cBhvr>
                                      <p:tavLst>
                                        <p:tav tm="0">
                                          <p:val>
                                            <p:strVal val="ppt_h"/>
                                          </p:val>
                                        </p:tav>
                                        <p:tav tm="100000">
                                          <p:val>
                                            <p:strVal val="ppt_h"/>
                                          </p:val>
                                        </p:tav>
                                      </p:tavLst>
                                    </p:anim>
                                    <p:anim calcmode="lin" valueType="num">
                                      <p:cBhvr>
                                        <p:cTn id="739" dur="3000"/>
                                        <p:tgtEl>
                                          <p:spTgt spid="5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740" dur="1" fill="hold">
                                          <p:stCondLst>
                                            <p:cond delay="2999"/>
                                          </p:stCondLst>
                                        </p:cTn>
                                        <p:tgtEl>
                                          <p:spTgt spid="50"/>
                                        </p:tgtEl>
                                        <p:attrNameLst>
                                          <p:attrName>style.visibility</p:attrName>
                                        </p:attrNameLst>
                                      </p:cBhvr>
                                      <p:to>
                                        <p:strVal val="hidden"/>
                                      </p:to>
                                    </p:set>
                                  </p:childTnLst>
                                </p:cTn>
                              </p:par>
                              <p:par>
                                <p:cTn id="741" presetID="19" presetClass="exit" presetSubtype="10" fill="hold" grpId="3" nodeType="withEffect">
                                  <p:stCondLst>
                                    <p:cond delay="0"/>
                                  </p:stCondLst>
                                  <p:iterate type="lt">
                                    <p:tmPct val="0"/>
                                  </p:iterate>
                                  <p:childTnLst>
                                    <p:anim calcmode="lin" valueType="num">
                                      <p:cBhvr>
                                        <p:cTn id="742" dur="3000"/>
                                        <p:tgtEl>
                                          <p:spTgt spid="51"/>
                                        </p:tgtEl>
                                        <p:attrNameLst>
                                          <p:attrName>ppt_h</p:attrName>
                                        </p:attrNameLst>
                                      </p:cBhvr>
                                      <p:tavLst>
                                        <p:tav tm="0">
                                          <p:val>
                                            <p:strVal val="ppt_h"/>
                                          </p:val>
                                        </p:tav>
                                        <p:tav tm="100000">
                                          <p:val>
                                            <p:strVal val="ppt_h"/>
                                          </p:val>
                                        </p:tav>
                                      </p:tavLst>
                                    </p:anim>
                                    <p:anim calcmode="lin" valueType="num">
                                      <p:cBhvr>
                                        <p:cTn id="743" dur="3000"/>
                                        <p:tgtEl>
                                          <p:spTgt spid="5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744" dur="1" fill="hold">
                                          <p:stCondLst>
                                            <p:cond delay="2999"/>
                                          </p:stCondLst>
                                        </p:cTn>
                                        <p:tgtEl>
                                          <p:spTgt spid="51"/>
                                        </p:tgtEl>
                                        <p:attrNameLst>
                                          <p:attrName>style.visibility</p:attrName>
                                        </p:attrNameLst>
                                      </p:cBhvr>
                                      <p:to>
                                        <p:strVal val="hidden"/>
                                      </p:to>
                                    </p:set>
                                  </p:childTnLst>
                                </p:cTn>
                              </p:par>
                              <p:par>
                                <p:cTn id="745" presetID="19" presetClass="exit" presetSubtype="10" fill="hold" grpId="3" nodeType="withEffect">
                                  <p:stCondLst>
                                    <p:cond delay="0"/>
                                  </p:stCondLst>
                                  <p:iterate type="lt">
                                    <p:tmPct val="0"/>
                                  </p:iterate>
                                  <p:childTnLst>
                                    <p:anim calcmode="lin" valueType="num">
                                      <p:cBhvr>
                                        <p:cTn id="746" dur="3000"/>
                                        <p:tgtEl>
                                          <p:spTgt spid="52"/>
                                        </p:tgtEl>
                                        <p:attrNameLst>
                                          <p:attrName>ppt_h</p:attrName>
                                        </p:attrNameLst>
                                      </p:cBhvr>
                                      <p:tavLst>
                                        <p:tav tm="0">
                                          <p:val>
                                            <p:strVal val="ppt_h"/>
                                          </p:val>
                                        </p:tav>
                                        <p:tav tm="100000">
                                          <p:val>
                                            <p:strVal val="ppt_h"/>
                                          </p:val>
                                        </p:tav>
                                      </p:tavLst>
                                    </p:anim>
                                    <p:anim calcmode="lin" valueType="num">
                                      <p:cBhvr>
                                        <p:cTn id="747" dur="3000"/>
                                        <p:tgtEl>
                                          <p:spTgt spid="5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748" dur="1" fill="hold">
                                          <p:stCondLst>
                                            <p:cond delay="2999"/>
                                          </p:stCondLst>
                                        </p:cTn>
                                        <p:tgtEl>
                                          <p:spTgt spid="52"/>
                                        </p:tgtEl>
                                        <p:attrNameLst>
                                          <p:attrName>style.visibility</p:attrName>
                                        </p:attrNameLst>
                                      </p:cBhvr>
                                      <p:to>
                                        <p:strVal val="hidden"/>
                                      </p:to>
                                    </p:set>
                                  </p:childTnLst>
                                </p:cTn>
                              </p:par>
                              <p:par>
                                <p:cTn id="749" presetID="19" presetClass="exit" presetSubtype="10" fill="hold" grpId="3" nodeType="withEffect">
                                  <p:stCondLst>
                                    <p:cond delay="0"/>
                                  </p:stCondLst>
                                  <p:iterate type="lt">
                                    <p:tmPct val="0"/>
                                  </p:iterate>
                                  <p:childTnLst>
                                    <p:anim calcmode="lin" valueType="num">
                                      <p:cBhvr>
                                        <p:cTn id="750" dur="3000"/>
                                        <p:tgtEl>
                                          <p:spTgt spid="53"/>
                                        </p:tgtEl>
                                        <p:attrNameLst>
                                          <p:attrName>ppt_h</p:attrName>
                                        </p:attrNameLst>
                                      </p:cBhvr>
                                      <p:tavLst>
                                        <p:tav tm="0">
                                          <p:val>
                                            <p:strVal val="ppt_h"/>
                                          </p:val>
                                        </p:tav>
                                        <p:tav tm="100000">
                                          <p:val>
                                            <p:strVal val="ppt_h"/>
                                          </p:val>
                                        </p:tav>
                                      </p:tavLst>
                                    </p:anim>
                                    <p:anim calcmode="lin" valueType="num">
                                      <p:cBhvr>
                                        <p:cTn id="751" dur="3000"/>
                                        <p:tgtEl>
                                          <p:spTgt spid="5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752" dur="1" fill="hold">
                                          <p:stCondLst>
                                            <p:cond delay="2999"/>
                                          </p:stCondLst>
                                        </p:cTn>
                                        <p:tgtEl>
                                          <p:spTgt spid="53"/>
                                        </p:tgtEl>
                                        <p:attrNameLst>
                                          <p:attrName>style.visibility</p:attrName>
                                        </p:attrNameLst>
                                      </p:cBhvr>
                                      <p:to>
                                        <p:strVal val="hidden"/>
                                      </p:to>
                                    </p:set>
                                  </p:childTnLst>
                                </p:cTn>
                              </p:par>
                              <p:par>
                                <p:cTn id="753" presetID="19" presetClass="exit" presetSubtype="10" fill="hold" grpId="3" nodeType="withEffect">
                                  <p:stCondLst>
                                    <p:cond delay="0"/>
                                  </p:stCondLst>
                                  <p:iterate type="lt">
                                    <p:tmPct val="0"/>
                                  </p:iterate>
                                  <p:childTnLst>
                                    <p:anim calcmode="lin" valueType="num">
                                      <p:cBhvr>
                                        <p:cTn id="754" dur="3000"/>
                                        <p:tgtEl>
                                          <p:spTgt spid="54"/>
                                        </p:tgtEl>
                                        <p:attrNameLst>
                                          <p:attrName>ppt_h</p:attrName>
                                        </p:attrNameLst>
                                      </p:cBhvr>
                                      <p:tavLst>
                                        <p:tav tm="0">
                                          <p:val>
                                            <p:strVal val="ppt_h"/>
                                          </p:val>
                                        </p:tav>
                                        <p:tav tm="100000">
                                          <p:val>
                                            <p:strVal val="ppt_h"/>
                                          </p:val>
                                        </p:tav>
                                      </p:tavLst>
                                    </p:anim>
                                    <p:anim calcmode="lin" valueType="num">
                                      <p:cBhvr>
                                        <p:cTn id="755" dur="3000"/>
                                        <p:tgtEl>
                                          <p:spTgt spid="5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756" dur="1" fill="hold">
                                          <p:stCondLst>
                                            <p:cond delay="2999"/>
                                          </p:stCondLst>
                                        </p:cTn>
                                        <p:tgtEl>
                                          <p:spTgt spid="54"/>
                                        </p:tgtEl>
                                        <p:attrNameLst>
                                          <p:attrName>style.visibility</p:attrName>
                                        </p:attrNameLst>
                                      </p:cBhvr>
                                      <p:to>
                                        <p:strVal val="hidden"/>
                                      </p:to>
                                    </p:set>
                                  </p:childTnLst>
                                </p:cTn>
                              </p:par>
                              <p:par>
                                <p:cTn id="757" presetID="19" presetClass="exit" presetSubtype="10" fill="hold" grpId="3" nodeType="withEffect">
                                  <p:stCondLst>
                                    <p:cond delay="0"/>
                                  </p:stCondLst>
                                  <p:iterate type="lt">
                                    <p:tmPct val="0"/>
                                  </p:iterate>
                                  <p:childTnLst>
                                    <p:anim calcmode="lin" valueType="num">
                                      <p:cBhvr>
                                        <p:cTn id="758" dur="3000"/>
                                        <p:tgtEl>
                                          <p:spTgt spid="55"/>
                                        </p:tgtEl>
                                        <p:attrNameLst>
                                          <p:attrName>ppt_h</p:attrName>
                                        </p:attrNameLst>
                                      </p:cBhvr>
                                      <p:tavLst>
                                        <p:tav tm="0">
                                          <p:val>
                                            <p:strVal val="ppt_h"/>
                                          </p:val>
                                        </p:tav>
                                        <p:tav tm="100000">
                                          <p:val>
                                            <p:strVal val="ppt_h"/>
                                          </p:val>
                                        </p:tav>
                                      </p:tavLst>
                                    </p:anim>
                                    <p:anim calcmode="lin" valueType="num">
                                      <p:cBhvr>
                                        <p:cTn id="759" dur="3000"/>
                                        <p:tgtEl>
                                          <p:spTgt spid="5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760" dur="1" fill="hold">
                                          <p:stCondLst>
                                            <p:cond delay="2999"/>
                                          </p:stCondLst>
                                        </p:cTn>
                                        <p:tgtEl>
                                          <p:spTgt spid="55"/>
                                        </p:tgtEl>
                                        <p:attrNameLst>
                                          <p:attrName>style.visibility</p:attrName>
                                        </p:attrNameLst>
                                      </p:cBhvr>
                                      <p:to>
                                        <p:strVal val="hidden"/>
                                      </p:to>
                                    </p:set>
                                  </p:childTnLst>
                                </p:cTn>
                              </p:par>
                              <p:par>
                                <p:cTn id="761" presetID="19" presetClass="exit" presetSubtype="10" fill="hold" grpId="3" nodeType="withEffect">
                                  <p:stCondLst>
                                    <p:cond delay="0"/>
                                  </p:stCondLst>
                                  <p:iterate type="lt">
                                    <p:tmPct val="0"/>
                                  </p:iterate>
                                  <p:childTnLst>
                                    <p:anim calcmode="lin" valueType="num">
                                      <p:cBhvr>
                                        <p:cTn id="762" dur="3000"/>
                                        <p:tgtEl>
                                          <p:spTgt spid="56"/>
                                        </p:tgtEl>
                                        <p:attrNameLst>
                                          <p:attrName>ppt_h</p:attrName>
                                        </p:attrNameLst>
                                      </p:cBhvr>
                                      <p:tavLst>
                                        <p:tav tm="0">
                                          <p:val>
                                            <p:strVal val="ppt_h"/>
                                          </p:val>
                                        </p:tav>
                                        <p:tav tm="100000">
                                          <p:val>
                                            <p:strVal val="ppt_h"/>
                                          </p:val>
                                        </p:tav>
                                      </p:tavLst>
                                    </p:anim>
                                    <p:anim calcmode="lin" valueType="num">
                                      <p:cBhvr>
                                        <p:cTn id="763" dur="3000"/>
                                        <p:tgtEl>
                                          <p:spTgt spid="5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764" dur="1" fill="hold">
                                          <p:stCondLst>
                                            <p:cond delay="2999"/>
                                          </p:stCondLst>
                                        </p:cTn>
                                        <p:tgtEl>
                                          <p:spTgt spid="56"/>
                                        </p:tgtEl>
                                        <p:attrNameLst>
                                          <p:attrName>style.visibility</p:attrName>
                                        </p:attrNameLst>
                                      </p:cBhvr>
                                      <p:to>
                                        <p:strVal val="hidden"/>
                                      </p:to>
                                    </p:set>
                                  </p:childTnLst>
                                </p:cTn>
                              </p:par>
                              <p:par>
                                <p:cTn id="765" presetID="17" presetClass="entr" presetSubtype="1" fill="hold" nodeType="withEffect">
                                  <p:stCondLst>
                                    <p:cond delay="0"/>
                                  </p:stCondLst>
                                  <p:childTnLst>
                                    <p:set>
                                      <p:cBhvr>
                                        <p:cTn id="766" dur="1" fill="hold">
                                          <p:stCondLst>
                                            <p:cond delay="0"/>
                                          </p:stCondLst>
                                        </p:cTn>
                                        <p:tgtEl>
                                          <p:spTgt spid="2"/>
                                        </p:tgtEl>
                                        <p:attrNameLst>
                                          <p:attrName>style.visibility</p:attrName>
                                        </p:attrNameLst>
                                      </p:cBhvr>
                                      <p:to>
                                        <p:strVal val="visible"/>
                                      </p:to>
                                    </p:set>
                                    <p:anim calcmode="lin" valueType="num">
                                      <p:cBhvr>
                                        <p:cTn id="767" dur="3000" fill="hold"/>
                                        <p:tgtEl>
                                          <p:spTgt spid="2"/>
                                        </p:tgtEl>
                                        <p:attrNameLst>
                                          <p:attrName>ppt_x</p:attrName>
                                        </p:attrNameLst>
                                      </p:cBhvr>
                                      <p:tavLst>
                                        <p:tav tm="0">
                                          <p:val>
                                            <p:strVal val="#ppt_x"/>
                                          </p:val>
                                        </p:tav>
                                        <p:tav tm="100000">
                                          <p:val>
                                            <p:strVal val="#ppt_x"/>
                                          </p:val>
                                        </p:tav>
                                      </p:tavLst>
                                    </p:anim>
                                    <p:anim calcmode="lin" valueType="num">
                                      <p:cBhvr>
                                        <p:cTn id="768" dur="3000" fill="hold"/>
                                        <p:tgtEl>
                                          <p:spTgt spid="2"/>
                                        </p:tgtEl>
                                        <p:attrNameLst>
                                          <p:attrName>ppt_y</p:attrName>
                                        </p:attrNameLst>
                                      </p:cBhvr>
                                      <p:tavLst>
                                        <p:tav tm="0">
                                          <p:val>
                                            <p:strVal val="#ppt_y-#ppt_h/2"/>
                                          </p:val>
                                        </p:tav>
                                        <p:tav tm="100000">
                                          <p:val>
                                            <p:strVal val="#ppt_y"/>
                                          </p:val>
                                        </p:tav>
                                      </p:tavLst>
                                    </p:anim>
                                    <p:anim calcmode="lin" valueType="num">
                                      <p:cBhvr>
                                        <p:cTn id="769" dur="3000" fill="hold"/>
                                        <p:tgtEl>
                                          <p:spTgt spid="2"/>
                                        </p:tgtEl>
                                        <p:attrNameLst>
                                          <p:attrName>ppt_w</p:attrName>
                                        </p:attrNameLst>
                                      </p:cBhvr>
                                      <p:tavLst>
                                        <p:tav tm="0">
                                          <p:val>
                                            <p:strVal val="#ppt_w"/>
                                          </p:val>
                                        </p:tav>
                                        <p:tav tm="100000">
                                          <p:val>
                                            <p:strVal val="#ppt_w"/>
                                          </p:val>
                                        </p:tav>
                                      </p:tavLst>
                                    </p:anim>
                                    <p:anim calcmode="lin" valueType="num">
                                      <p:cBhvr>
                                        <p:cTn id="770" dur="3000" fill="hold"/>
                                        <p:tgtEl>
                                          <p:spTgt spid="2"/>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P spid="3" grpId="2" animBg="1"/>
      <p:bldP spid="3" grpId="3" animBg="1"/>
      <p:bldP spid="4" grpId="0" animBg="1"/>
      <p:bldP spid="4" grpId="1" animBg="1"/>
      <p:bldP spid="4" grpId="2" animBg="1"/>
      <p:bldP spid="4" grpId="3" animBg="1"/>
      <p:bldP spid="5" grpId="0" animBg="1"/>
      <p:bldP spid="5" grpId="1" animBg="1"/>
      <p:bldP spid="5" grpId="2" animBg="1"/>
      <p:bldP spid="5" grpId="3" animBg="1"/>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9" grpId="0" animBg="1"/>
      <p:bldP spid="9" grpId="1" animBg="1"/>
      <p:bldP spid="9" grpId="2" animBg="1"/>
      <p:bldP spid="9" grpId="3" animBg="1"/>
      <p:bldP spid="10" grpId="0" animBg="1"/>
      <p:bldP spid="10" grpId="1" animBg="1"/>
      <p:bldP spid="10" grpId="2" animBg="1"/>
      <p:bldP spid="10" grpId="3" animBg="1"/>
      <p:bldP spid="11" grpId="0" animBg="1"/>
      <p:bldP spid="11" grpId="1" animBg="1"/>
      <p:bldP spid="11" grpId="2" animBg="1"/>
      <p:bldP spid="11" grpId="3" animBg="1"/>
      <p:bldP spid="12" grpId="0" animBg="1"/>
      <p:bldP spid="12" grpId="1" animBg="1"/>
      <p:bldP spid="12" grpId="2" animBg="1"/>
      <p:bldP spid="12" grpId="3" animBg="1"/>
      <p:bldP spid="13" grpId="0" animBg="1"/>
      <p:bldP spid="13" grpId="1" animBg="1"/>
      <p:bldP spid="13" grpId="2" animBg="1"/>
      <p:bldP spid="13" grpId="3" animBg="1"/>
      <p:bldP spid="14" grpId="0" animBg="1"/>
      <p:bldP spid="14" grpId="1" animBg="1"/>
      <p:bldP spid="14" grpId="2" animBg="1"/>
      <p:bldP spid="14" grpId="3" animBg="1"/>
      <p:bldP spid="15" grpId="0" animBg="1"/>
      <p:bldP spid="15" grpId="1" animBg="1"/>
      <p:bldP spid="15" grpId="2" animBg="1"/>
      <p:bldP spid="15" grpId="3" animBg="1"/>
      <p:bldP spid="16" grpId="0" animBg="1"/>
      <p:bldP spid="16" grpId="1" animBg="1"/>
      <p:bldP spid="16" grpId="2" animBg="1"/>
      <p:bldP spid="16" grpId="3"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20" grpId="0" animBg="1"/>
      <p:bldP spid="20" grpId="1" animBg="1"/>
      <p:bldP spid="20" grpId="2" animBg="1"/>
      <p:bldP spid="20" grpId="3" animBg="1"/>
      <p:bldP spid="21" grpId="0" animBg="1"/>
      <p:bldP spid="21" grpId="1" animBg="1"/>
      <p:bldP spid="21" grpId="2" animBg="1"/>
      <p:bldP spid="21" grpId="3" animBg="1"/>
      <p:bldP spid="22" grpId="0" animBg="1"/>
      <p:bldP spid="22" grpId="1" animBg="1"/>
      <p:bldP spid="22" grpId="2" animBg="1"/>
      <p:bldP spid="22" grpId="3" animBg="1"/>
      <p:bldP spid="23" grpId="0" animBg="1"/>
      <p:bldP spid="23" grpId="1" animBg="1"/>
      <p:bldP spid="23" grpId="2" animBg="1"/>
      <p:bldP spid="23" grpId="3" animBg="1"/>
      <p:bldP spid="24" grpId="0" animBg="1"/>
      <p:bldP spid="24" grpId="1" animBg="1"/>
      <p:bldP spid="24" grpId="2" animBg="1"/>
      <p:bldP spid="24" grpId="3" animBg="1"/>
      <p:bldP spid="25" grpId="0" animBg="1"/>
      <p:bldP spid="25" grpId="1" animBg="1"/>
      <p:bldP spid="25" grpId="2" animBg="1"/>
      <p:bldP spid="25" grpId="3" animBg="1"/>
      <p:bldP spid="26" grpId="0" animBg="1"/>
      <p:bldP spid="26" grpId="1" animBg="1"/>
      <p:bldP spid="26" grpId="2" animBg="1"/>
      <p:bldP spid="26" grpId="3" animBg="1"/>
      <p:bldP spid="27" grpId="0" animBg="1"/>
      <p:bldP spid="27" grpId="1" animBg="1"/>
      <p:bldP spid="27" grpId="2" animBg="1"/>
      <p:bldP spid="27" grpId="3" animBg="1"/>
      <p:bldP spid="28" grpId="0" animBg="1"/>
      <p:bldP spid="28" grpId="1" animBg="1"/>
      <p:bldP spid="28" grpId="2" animBg="1"/>
      <p:bldP spid="28" grpId="3" animBg="1"/>
      <p:bldP spid="29" grpId="0" animBg="1"/>
      <p:bldP spid="29" grpId="1" animBg="1"/>
      <p:bldP spid="29" grpId="2" animBg="1"/>
      <p:bldP spid="29" grpId="3" animBg="1"/>
      <p:bldP spid="30" grpId="0" animBg="1"/>
      <p:bldP spid="30" grpId="1" animBg="1"/>
      <p:bldP spid="30" grpId="2" animBg="1"/>
      <p:bldP spid="30" grpId="3" animBg="1"/>
      <p:bldP spid="31" grpId="0" animBg="1"/>
      <p:bldP spid="31" grpId="1" animBg="1"/>
      <p:bldP spid="31" grpId="2" animBg="1"/>
      <p:bldP spid="31" grpId="3" animBg="1"/>
      <p:bldP spid="32" grpId="0" animBg="1"/>
      <p:bldP spid="32" grpId="1" animBg="1"/>
      <p:bldP spid="32" grpId="2" animBg="1"/>
      <p:bldP spid="32" grpId="3" animBg="1"/>
      <p:bldP spid="33" grpId="0" animBg="1"/>
      <p:bldP spid="33" grpId="1" animBg="1"/>
      <p:bldP spid="33" grpId="2" animBg="1"/>
      <p:bldP spid="33" grpId="3" animBg="1"/>
      <p:bldP spid="34" grpId="0" animBg="1"/>
      <p:bldP spid="34" grpId="1" animBg="1"/>
      <p:bldP spid="34" grpId="2" animBg="1"/>
      <p:bldP spid="34" grpId="3" animBg="1"/>
      <p:bldP spid="35" grpId="0" animBg="1"/>
      <p:bldP spid="35" grpId="1" animBg="1"/>
      <p:bldP spid="35" grpId="2" animBg="1"/>
      <p:bldP spid="35" grpId="3" animBg="1"/>
      <p:bldP spid="36" grpId="0" animBg="1"/>
      <p:bldP spid="36" grpId="1" animBg="1"/>
      <p:bldP spid="36" grpId="2" animBg="1"/>
      <p:bldP spid="36" grpId="3" animBg="1"/>
      <p:bldP spid="37" grpId="0" animBg="1"/>
      <p:bldP spid="37" grpId="1" animBg="1"/>
      <p:bldP spid="37" grpId="2" animBg="1"/>
      <p:bldP spid="37" grpId="3" animBg="1"/>
      <p:bldP spid="38" grpId="0" animBg="1"/>
      <p:bldP spid="38" grpId="1" animBg="1"/>
      <p:bldP spid="38" grpId="2" animBg="1"/>
      <p:bldP spid="38" grpId="3" animBg="1"/>
      <p:bldP spid="39" grpId="0" animBg="1"/>
      <p:bldP spid="39" grpId="1" animBg="1"/>
      <p:bldP spid="39" grpId="2" animBg="1"/>
      <p:bldP spid="39" grpId="3" animBg="1"/>
      <p:bldP spid="40" grpId="0" animBg="1"/>
      <p:bldP spid="40" grpId="1" animBg="1"/>
      <p:bldP spid="40" grpId="2" animBg="1"/>
      <p:bldP spid="40" grpId="3" animBg="1"/>
      <p:bldP spid="41" grpId="0" animBg="1"/>
      <p:bldP spid="41" grpId="1" animBg="1"/>
      <p:bldP spid="41" grpId="2" animBg="1"/>
      <p:bldP spid="41" grpId="3" animBg="1"/>
      <p:bldP spid="42" grpId="0" animBg="1"/>
      <p:bldP spid="42" grpId="1" animBg="1"/>
      <p:bldP spid="42" grpId="2" animBg="1"/>
      <p:bldP spid="42" grpId="3" animBg="1"/>
      <p:bldP spid="43" grpId="0" animBg="1"/>
      <p:bldP spid="43" grpId="1" animBg="1"/>
      <p:bldP spid="43" grpId="2" animBg="1"/>
      <p:bldP spid="43" grpId="3" animBg="1"/>
      <p:bldP spid="44" grpId="0" animBg="1"/>
      <p:bldP spid="44" grpId="1" animBg="1"/>
      <p:bldP spid="44" grpId="2" animBg="1"/>
      <p:bldP spid="44" grpId="3" animBg="1"/>
      <p:bldP spid="45" grpId="0" animBg="1"/>
      <p:bldP spid="45" grpId="1" animBg="1"/>
      <p:bldP spid="45" grpId="2" animBg="1"/>
      <p:bldP spid="45" grpId="3" animBg="1"/>
      <p:bldP spid="46" grpId="0" animBg="1"/>
      <p:bldP spid="46" grpId="1" animBg="1"/>
      <p:bldP spid="46" grpId="2" animBg="1"/>
      <p:bldP spid="46" grpId="3" animBg="1"/>
      <p:bldP spid="47" grpId="0" animBg="1"/>
      <p:bldP spid="47" grpId="1" animBg="1"/>
      <p:bldP spid="47" grpId="2" animBg="1"/>
      <p:bldP spid="47" grpId="3" animBg="1"/>
      <p:bldP spid="48" grpId="0" animBg="1"/>
      <p:bldP spid="48" grpId="1" animBg="1"/>
      <p:bldP spid="48" grpId="2" animBg="1"/>
      <p:bldP spid="48" grpId="3" animBg="1"/>
      <p:bldP spid="49" grpId="0" animBg="1"/>
      <p:bldP spid="49" grpId="1" animBg="1"/>
      <p:bldP spid="49" grpId="2" animBg="1"/>
      <p:bldP spid="49" grpId="3" animBg="1"/>
      <p:bldP spid="50" grpId="0" animBg="1"/>
      <p:bldP spid="50" grpId="1" animBg="1"/>
      <p:bldP spid="50" grpId="2" animBg="1"/>
      <p:bldP spid="50" grpId="3" animBg="1"/>
      <p:bldP spid="51" grpId="0" animBg="1"/>
      <p:bldP spid="51" grpId="1" animBg="1"/>
      <p:bldP spid="51" grpId="2" animBg="1"/>
      <p:bldP spid="51" grpId="3" animBg="1"/>
      <p:bldP spid="52" grpId="0" animBg="1"/>
      <p:bldP spid="52" grpId="1" animBg="1"/>
      <p:bldP spid="52" grpId="2" animBg="1"/>
      <p:bldP spid="52" grpId="3" animBg="1"/>
      <p:bldP spid="53" grpId="0" animBg="1"/>
      <p:bldP spid="53" grpId="1" animBg="1"/>
      <p:bldP spid="53" grpId="2" animBg="1"/>
      <p:bldP spid="53" grpId="3" animBg="1"/>
      <p:bldP spid="54" grpId="0" animBg="1"/>
      <p:bldP spid="54" grpId="1" animBg="1"/>
      <p:bldP spid="54" grpId="2" animBg="1"/>
      <p:bldP spid="54" grpId="3" animBg="1"/>
      <p:bldP spid="55" grpId="0" animBg="1"/>
      <p:bldP spid="55" grpId="1" animBg="1"/>
      <p:bldP spid="55" grpId="2" animBg="1"/>
      <p:bldP spid="55" grpId="3" animBg="1"/>
      <p:bldP spid="56" grpId="0" animBg="1"/>
      <p:bldP spid="56" grpId="1" animBg="1"/>
      <p:bldP spid="56" grpId="2" animBg="1"/>
      <p:bldP spid="56" grpId="3" animBg="1"/>
      <p:bldP spid="57" grpId="0" animBg="1"/>
    </p:bld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1 Imagen" descr="2015-06-15T131451Z_1848045215_LR1EB6F10SGRN_RTRMADP_3_GAMES-EUROPE.JPG"/>
          <p:cNvPicPr>
            <a:picLocks noGrp="1" noChangeAspect="1"/>
          </p:cNvPicPr>
          <p:nvPr isPhoto="1"/>
        </p:nvPicPr>
        <p:blipFill>
          <a:blip r:embed="rId2">
            <a:lum/>
          </a:blip>
          <a:stretch>
            <a:fillRect/>
          </a:stretch>
        </p:blipFill>
        <p:spPr>
          <a:xfrm>
            <a:off x="0" y="0"/>
            <a:ext cx="9144000" cy="5143500"/>
          </a:xfrm>
          <a:prstGeom prst="rect">
            <a:avLst/>
          </a:prstGeom>
          <a:noFill/>
          <a:ln>
            <a:noFill/>
          </a:ln>
        </p:spPr>
      </p:pic>
      <p:sp>
        <p:nvSpPr>
          <p:cNvPr id="3" name="2 Rectángulo"/>
          <p:cNvSpPr/>
          <p:nvPr/>
        </p:nvSpPr>
        <p:spPr>
          <a:xfrm flipH="1">
            <a:off x="0" y="785800"/>
            <a:ext cx="168564" cy="3571900"/>
          </a:xfrm>
          <a:prstGeom prst="rect">
            <a:avLst/>
          </a:prstGeom>
          <a:blipFill>
            <a:blip r:embed="rId3">
              <a:duotone>
                <a:schemeClr val="accent1">
                  <a:shade val="45000"/>
                  <a:satMod val="135000"/>
                </a:schemeClr>
                <a:prstClr val="white"/>
              </a:duotone>
              <a:lum contrast="40000"/>
            </a:blip>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Rectángulo"/>
          <p:cNvSpPr/>
          <p:nvPr/>
        </p:nvSpPr>
        <p:spPr>
          <a:xfrm flipH="1">
            <a:off x="214282" y="785800"/>
            <a:ext cx="168564" cy="3571900"/>
          </a:xfrm>
          <a:prstGeom prst="rect">
            <a:avLst/>
          </a:prstGeom>
          <a:blipFill>
            <a:blip r:embed="rId3">
              <a:duotone>
                <a:schemeClr val="accent1">
                  <a:shade val="45000"/>
                  <a:satMod val="135000"/>
                </a:schemeClr>
                <a:prstClr val="white"/>
              </a:duotone>
              <a:lum contrast="40000"/>
            </a:blip>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Rectángulo"/>
          <p:cNvSpPr/>
          <p:nvPr/>
        </p:nvSpPr>
        <p:spPr>
          <a:xfrm flipH="1">
            <a:off x="428628" y="785800"/>
            <a:ext cx="168564" cy="3571900"/>
          </a:xfrm>
          <a:prstGeom prst="rect">
            <a:avLst/>
          </a:prstGeom>
          <a:blipFill>
            <a:blip r:embed="rId3">
              <a:duotone>
                <a:schemeClr val="accent1">
                  <a:shade val="45000"/>
                  <a:satMod val="135000"/>
                </a:schemeClr>
                <a:prstClr val="white"/>
              </a:duotone>
              <a:lum contrast="40000"/>
            </a:blip>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Rectángulo"/>
          <p:cNvSpPr/>
          <p:nvPr/>
        </p:nvSpPr>
        <p:spPr>
          <a:xfrm flipH="1">
            <a:off x="642910" y="785800"/>
            <a:ext cx="168564" cy="3571900"/>
          </a:xfrm>
          <a:prstGeom prst="rect">
            <a:avLst/>
          </a:prstGeom>
          <a:blipFill>
            <a:blip r:embed="rId3">
              <a:duotone>
                <a:schemeClr val="accent1">
                  <a:shade val="45000"/>
                  <a:satMod val="135000"/>
                </a:schemeClr>
                <a:prstClr val="white"/>
              </a:duotone>
              <a:lum contrast="40000"/>
            </a:blip>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Rectángulo"/>
          <p:cNvSpPr/>
          <p:nvPr/>
        </p:nvSpPr>
        <p:spPr>
          <a:xfrm flipH="1">
            <a:off x="857224" y="785800"/>
            <a:ext cx="168564" cy="3571900"/>
          </a:xfrm>
          <a:prstGeom prst="rect">
            <a:avLst/>
          </a:prstGeom>
          <a:blipFill>
            <a:blip r:embed="rId3">
              <a:duotone>
                <a:schemeClr val="accent1">
                  <a:shade val="45000"/>
                  <a:satMod val="135000"/>
                </a:schemeClr>
                <a:prstClr val="white"/>
              </a:duotone>
              <a:lum contrast="40000"/>
            </a:blip>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Rectángulo"/>
          <p:cNvSpPr/>
          <p:nvPr/>
        </p:nvSpPr>
        <p:spPr>
          <a:xfrm flipH="1">
            <a:off x="1071506" y="785800"/>
            <a:ext cx="168564" cy="3571900"/>
          </a:xfrm>
          <a:prstGeom prst="rect">
            <a:avLst/>
          </a:prstGeom>
          <a:blipFill>
            <a:blip r:embed="rId3">
              <a:duotone>
                <a:schemeClr val="accent1">
                  <a:shade val="45000"/>
                  <a:satMod val="135000"/>
                </a:schemeClr>
                <a:prstClr val="white"/>
              </a:duotone>
              <a:lum contrast="40000"/>
            </a:blip>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Rectángulo"/>
          <p:cNvSpPr/>
          <p:nvPr/>
        </p:nvSpPr>
        <p:spPr>
          <a:xfrm flipH="1">
            <a:off x="1285852" y="785800"/>
            <a:ext cx="168564" cy="3571900"/>
          </a:xfrm>
          <a:prstGeom prst="rect">
            <a:avLst/>
          </a:prstGeom>
          <a:blipFill>
            <a:blip r:embed="rId3">
              <a:duotone>
                <a:schemeClr val="accent1">
                  <a:shade val="45000"/>
                  <a:satMod val="135000"/>
                </a:schemeClr>
                <a:prstClr val="white"/>
              </a:duotone>
              <a:lum contrast="40000"/>
            </a:blip>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Rectángulo"/>
          <p:cNvSpPr/>
          <p:nvPr/>
        </p:nvSpPr>
        <p:spPr>
          <a:xfrm flipH="1">
            <a:off x="1500134" y="785800"/>
            <a:ext cx="168564" cy="3571900"/>
          </a:xfrm>
          <a:prstGeom prst="rect">
            <a:avLst/>
          </a:prstGeom>
          <a:blipFill>
            <a:blip r:embed="rId3">
              <a:duotone>
                <a:schemeClr val="accent1">
                  <a:shade val="45000"/>
                  <a:satMod val="135000"/>
                </a:schemeClr>
                <a:prstClr val="white"/>
              </a:duotone>
              <a:lum contrast="40000"/>
            </a:blip>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Rectángulo"/>
          <p:cNvSpPr/>
          <p:nvPr/>
        </p:nvSpPr>
        <p:spPr>
          <a:xfrm flipH="1">
            <a:off x="1714544" y="785800"/>
            <a:ext cx="168564" cy="3571900"/>
          </a:xfrm>
          <a:prstGeom prst="rect">
            <a:avLst/>
          </a:prstGeom>
          <a:blipFill>
            <a:blip r:embed="rId3">
              <a:duotone>
                <a:schemeClr val="accent1">
                  <a:shade val="45000"/>
                  <a:satMod val="135000"/>
                </a:schemeClr>
                <a:prstClr val="white"/>
              </a:duotone>
              <a:lum contrast="40000"/>
            </a:blip>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Rectángulo"/>
          <p:cNvSpPr/>
          <p:nvPr/>
        </p:nvSpPr>
        <p:spPr>
          <a:xfrm flipH="1">
            <a:off x="1928826" y="785800"/>
            <a:ext cx="168564" cy="3571900"/>
          </a:xfrm>
          <a:prstGeom prst="rect">
            <a:avLst/>
          </a:prstGeom>
          <a:blipFill>
            <a:blip r:embed="rId3">
              <a:duotone>
                <a:schemeClr val="accent1">
                  <a:shade val="45000"/>
                  <a:satMod val="135000"/>
                </a:schemeClr>
                <a:prstClr val="white"/>
              </a:duotone>
              <a:lum contrast="40000"/>
            </a:blip>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Rectángulo"/>
          <p:cNvSpPr/>
          <p:nvPr/>
        </p:nvSpPr>
        <p:spPr>
          <a:xfrm flipH="1">
            <a:off x="2143172" y="785800"/>
            <a:ext cx="168564" cy="3571900"/>
          </a:xfrm>
          <a:prstGeom prst="rect">
            <a:avLst/>
          </a:prstGeom>
          <a:blipFill>
            <a:blip r:embed="rId3">
              <a:duotone>
                <a:schemeClr val="accent1">
                  <a:shade val="45000"/>
                  <a:satMod val="135000"/>
                </a:schemeClr>
                <a:prstClr val="white"/>
              </a:duotone>
              <a:lum contrast="40000"/>
            </a:blip>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Rectángulo"/>
          <p:cNvSpPr/>
          <p:nvPr/>
        </p:nvSpPr>
        <p:spPr>
          <a:xfrm flipH="1">
            <a:off x="2357454" y="785800"/>
            <a:ext cx="168564" cy="3571900"/>
          </a:xfrm>
          <a:prstGeom prst="rect">
            <a:avLst/>
          </a:prstGeom>
          <a:blipFill>
            <a:blip r:embed="rId3">
              <a:duotone>
                <a:schemeClr val="accent1">
                  <a:shade val="45000"/>
                  <a:satMod val="135000"/>
                </a:schemeClr>
                <a:prstClr val="white"/>
              </a:duotone>
              <a:lum contrast="40000"/>
            </a:blip>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Rectángulo"/>
          <p:cNvSpPr/>
          <p:nvPr/>
        </p:nvSpPr>
        <p:spPr>
          <a:xfrm flipH="1">
            <a:off x="2571768" y="785800"/>
            <a:ext cx="168564" cy="3571900"/>
          </a:xfrm>
          <a:prstGeom prst="rect">
            <a:avLst/>
          </a:prstGeom>
          <a:blipFill>
            <a:blip r:embed="rId3">
              <a:duotone>
                <a:schemeClr val="accent1">
                  <a:shade val="45000"/>
                  <a:satMod val="135000"/>
                </a:schemeClr>
                <a:prstClr val="white"/>
              </a:duotone>
              <a:lum contrast="40000"/>
            </a:blip>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Rectángulo"/>
          <p:cNvSpPr/>
          <p:nvPr/>
        </p:nvSpPr>
        <p:spPr>
          <a:xfrm flipH="1">
            <a:off x="2786050" y="785800"/>
            <a:ext cx="168564" cy="3571900"/>
          </a:xfrm>
          <a:prstGeom prst="rect">
            <a:avLst/>
          </a:prstGeom>
          <a:blipFill>
            <a:blip r:embed="rId3">
              <a:duotone>
                <a:schemeClr val="accent1">
                  <a:shade val="45000"/>
                  <a:satMod val="135000"/>
                </a:schemeClr>
                <a:prstClr val="white"/>
              </a:duotone>
              <a:lum contrast="40000"/>
            </a:blip>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Rectángulo"/>
          <p:cNvSpPr/>
          <p:nvPr/>
        </p:nvSpPr>
        <p:spPr>
          <a:xfrm flipH="1">
            <a:off x="3000396" y="785800"/>
            <a:ext cx="168564" cy="3571900"/>
          </a:xfrm>
          <a:prstGeom prst="rect">
            <a:avLst/>
          </a:prstGeom>
          <a:blipFill>
            <a:blip r:embed="rId3">
              <a:duotone>
                <a:schemeClr val="accent1">
                  <a:shade val="45000"/>
                  <a:satMod val="135000"/>
                </a:schemeClr>
                <a:prstClr val="white"/>
              </a:duotone>
              <a:lum contrast="40000"/>
            </a:blip>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Rectángulo"/>
          <p:cNvSpPr/>
          <p:nvPr/>
        </p:nvSpPr>
        <p:spPr>
          <a:xfrm flipH="1">
            <a:off x="3214678" y="785800"/>
            <a:ext cx="168564" cy="3571900"/>
          </a:xfrm>
          <a:prstGeom prst="rect">
            <a:avLst/>
          </a:prstGeom>
          <a:blipFill>
            <a:blip r:embed="rId3">
              <a:duotone>
                <a:schemeClr val="accent1">
                  <a:shade val="45000"/>
                  <a:satMod val="135000"/>
                </a:schemeClr>
                <a:prstClr val="white"/>
              </a:duotone>
              <a:lum contrast="40000"/>
            </a:blip>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Rectángulo"/>
          <p:cNvSpPr/>
          <p:nvPr/>
        </p:nvSpPr>
        <p:spPr>
          <a:xfrm flipH="1">
            <a:off x="3429024" y="785800"/>
            <a:ext cx="168564" cy="3571900"/>
          </a:xfrm>
          <a:prstGeom prst="rect">
            <a:avLst/>
          </a:prstGeom>
          <a:blipFill>
            <a:blip r:embed="rId3">
              <a:duotone>
                <a:schemeClr val="accent1">
                  <a:shade val="45000"/>
                  <a:satMod val="135000"/>
                </a:schemeClr>
                <a:prstClr val="white"/>
              </a:duotone>
              <a:lum contrast="40000"/>
            </a:blip>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Rectángulo"/>
          <p:cNvSpPr/>
          <p:nvPr/>
        </p:nvSpPr>
        <p:spPr>
          <a:xfrm flipH="1">
            <a:off x="3643306" y="785800"/>
            <a:ext cx="168564" cy="3571900"/>
          </a:xfrm>
          <a:prstGeom prst="rect">
            <a:avLst/>
          </a:prstGeom>
          <a:blipFill>
            <a:blip r:embed="rId3">
              <a:duotone>
                <a:schemeClr val="accent1">
                  <a:shade val="45000"/>
                  <a:satMod val="135000"/>
                </a:schemeClr>
                <a:prstClr val="white"/>
              </a:duotone>
              <a:lum contrast="40000"/>
            </a:blip>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Rectángulo"/>
          <p:cNvSpPr/>
          <p:nvPr/>
        </p:nvSpPr>
        <p:spPr>
          <a:xfrm flipH="1">
            <a:off x="3857652" y="785800"/>
            <a:ext cx="168564" cy="3571900"/>
          </a:xfrm>
          <a:prstGeom prst="rect">
            <a:avLst/>
          </a:prstGeom>
          <a:blipFill>
            <a:blip r:embed="rId3">
              <a:duotone>
                <a:schemeClr val="accent1">
                  <a:shade val="45000"/>
                  <a:satMod val="135000"/>
                </a:schemeClr>
                <a:prstClr val="white"/>
              </a:duotone>
              <a:lum contrast="40000"/>
            </a:blip>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Rectángulo"/>
          <p:cNvSpPr/>
          <p:nvPr/>
        </p:nvSpPr>
        <p:spPr>
          <a:xfrm flipH="1">
            <a:off x="4071934" y="785800"/>
            <a:ext cx="168564" cy="3571900"/>
          </a:xfrm>
          <a:prstGeom prst="rect">
            <a:avLst/>
          </a:prstGeom>
          <a:blipFill>
            <a:blip r:embed="rId3">
              <a:duotone>
                <a:schemeClr val="accent1">
                  <a:shade val="45000"/>
                  <a:satMod val="135000"/>
                </a:schemeClr>
                <a:prstClr val="white"/>
              </a:duotone>
              <a:lum contrast="40000"/>
            </a:blip>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Rectángulo"/>
          <p:cNvSpPr/>
          <p:nvPr/>
        </p:nvSpPr>
        <p:spPr>
          <a:xfrm flipH="1">
            <a:off x="4286248" y="785800"/>
            <a:ext cx="168564" cy="3571900"/>
          </a:xfrm>
          <a:prstGeom prst="rect">
            <a:avLst/>
          </a:prstGeom>
          <a:blipFill>
            <a:blip r:embed="rId3">
              <a:duotone>
                <a:schemeClr val="accent1">
                  <a:shade val="45000"/>
                  <a:satMod val="135000"/>
                </a:schemeClr>
                <a:prstClr val="white"/>
              </a:duotone>
              <a:lum contrast="40000"/>
            </a:blip>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Rectángulo"/>
          <p:cNvSpPr/>
          <p:nvPr/>
        </p:nvSpPr>
        <p:spPr>
          <a:xfrm flipH="1">
            <a:off x="4500530" y="785800"/>
            <a:ext cx="168564" cy="3571900"/>
          </a:xfrm>
          <a:prstGeom prst="rect">
            <a:avLst/>
          </a:prstGeom>
          <a:blipFill>
            <a:blip r:embed="rId3">
              <a:duotone>
                <a:schemeClr val="accent1">
                  <a:shade val="45000"/>
                  <a:satMod val="135000"/>
                </a:schemeClr>
                <a:prstClr val="white"/>
              </a:duotone>
              <a:lum contrast="40000"/>
            </a:blip>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Rectángulo"/>
          <p:cNvSpPr/>
          <p:nvPr/>
        </p:nvSpPr>
        <p:spPr>
          <a:xfrm flipH="1">
            <a:off x="4714876" y="785800"/>
            <a:ext cx="168564" cy="3571900"/>
          </a:xfrm>
          <a:prstGeom prst="rect">
            <a:avLst/>
          </a:prstGeom>
          <a:blipFill>
            <a:blip r:embed="rId3">
              <a:duotone>
                <a:schemeClr val="accent1">
                  <a:shade val="45000"/>
                  <a:satMod val="135000"/>
                </a:schemeClr>
                <a:prstClr val="white"/>
              </a:duotone>
              <a:lum contrast="40000"/>
            </a:blip>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Rectángulo"/>
          <p:cNvSpPr/>
          <p:nvPr/>
        </p:nvSpPr>
        <p:spPr>
          <a:xfrm flipH="1">
            <a:off x="4929158" y="785800"/>
            <a:ext cx="168564" cy="3571900"/>
          </a:xfrm>
          <a:prstGeom prst="rect">
            <a:avLst/>
          </a:prstGeom>
          <a:blipFill>
            <a:blip r:embed="rId3">
              <a:duotone>
                <a:schemeClr val="accent1">
                  <a:shade val="45000"/>
                  <a:satMod val="135000"/>
                </a:schemeClr>
                <a:prstClr val="white"/>
              </a:duotone>
              <a:lum contrast="40000"/>
            </a:blip>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Rectángulo"/>
          <p:cNvSpPr/>
          <p:nvPr/>
        </p:nvSpPr>
        <p:spPr>
          <a:xfrm flipH="1">
            <a:off x="5143568" y="785800"/>
            <a:ext cx="168564" cy="3571900"/>
          </a:xfrm>
          <a:prstGeom prst="rect">
            <a:avLst/>
          </a:prstGeom>
          <a:blipFill>
            <a:blip r:embed="rId3">
              <a:duotone>
                <a:schemeClr val="accent1">
                  <a:shade val="45000"/>
                  <a:satMod val="135000"/>
                </a:schemeClr>
                <a:prstClr val="white"/>
              </a:duotone>
              <a:lum contrast="40000"/>
            </a:blip>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Rectángulo"/>
          <p:cNvSpPr/>
          <p:nvPr/>
        </p:nvSpPr>
        <p:spPr>
          <a:xfrm flipH="1">
            <a:off x="5357850" y="785800"/>
            <a:ext cx="168564" cy="3571900"/>
          </a:xfrm>
          <a:prstGeom prst="rect">
            <a:avLst/>
          </a:prstGeom>
          <a:blipFill>
            <a:blip r:embed="rId3">
              <a:duotone>
                <a:schemeClr val="accent1">
                  <a:shade val="45000"/>
                  <a:satMod val="135000"/>
                </a:schemeClr>
                <a:prstClr val="white"/>
              </a:duotone>
              <a:lum contrast="40000"/>
            </a:blip>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Rectángulo"/>
          <p:cNvSpPr/>
          <p:nvPr/>
        </p:nvSpPr>
        <p:spPr>
          <a:xfrm flipH="1">
            <a:off x="5572196" y="785800"/>
            <a:ext cx="168564" cy="3571900"/>
          </a:xfrm>
          <a:prstGeom prst="rect">
            <a:avLst/>
          </a:prstGeom>
          <a:blipFill>
            <a:blip r:embed="rId3">
              <a:duotone>
                <a:schemeClr val="accent1">
                  <a:shade val="45000"/>
                  <a:satMod val="135000"/>
                </a:schemeClr>
                <a:prstClr val="white"/>
              </a:duotone>
              <a:lum contrast="40000"/>
            </a:blip>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Rectángulo"/>
          <p:cNvSpPr/>
          <p:nvPr/>
        </p:nvSpPr>
        <p:spPr>
          <a:xfrm flipH="1">
            <a:off x="5786478" y="785800"/>
            <a:ext cx="168564" cy="3571900"/>
          </a:xfrm>
          <a:prstGeom prst="rect">
            <a:avLst/>
          </a:prstGeom>
          <a:blipFill>
            <a:blip r:embed="rId3">
              <a:duotone>
                <a:schemeClr val="accent1">
                  <a:shade val="45000"/>
                  <a:satMod val="135000"/>
                </a:schemeClr>
                <a:prstClr val="white"/>
              </a:duotone>
              <a:lum contrast="40000"/>
            </a:blip>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Rectángulo"/>
          <p:cNvSpPr/>
          <p:nvPr/>
        </p:nvSpPr>
        <p:spPr>
          <a:xfrm flipH="1">
            <a:off x="6000792" y="785800"/>
            <a:ext cx="168564" cy="3571900"/>
          </a:xfrm>
          <a:prstGeom prst="rect">
            <a:avLst/>
          </a:prstGeom>
          <a:blipFill>
            <a:blip r:embed="rId3">
              <a:duotone>
                <a:schemeClr val="accent1">
                  <a:shade val="45000"/>
                  <a:satMod val="135000"/>
                </a:schemeClr>
                <a:prstClr val="white"/>
              </a:duotone>
              <a:lum contrast="40000"/>
            </a:blip>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Rectángulo"/>
          <p:cNvSpPr/>
          <p:nvPr/>
        </p:nvSpPr>
        <p:spPr>
          <a:xfrm flipH="1">
            <a:off x="6215074" y="785800"/>
            <a:ext cx="168564" cy="3571900"/>
          </a:xfrm>
          <a:prstGeom prst="rect">
            <a:avLst/>
          </a:prstGeom>
          <a:blipFill>
            <a:blip r:embed="rId3">
              <a:duotone>
                <a:schemeClr val="accent1">
                  <a:shade val="45000"/>
                  <a:satMod val="135000"/>
                </a:schemeClr>
                <a:prstClr val="white"/>
              </a:duotone>
              <a:lum contrast="40000"/>
            </a:blip>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Rectángulo"/>
          <p:cNvSpPr/>
          <p:nvPr/>
        </p:nvSpPr>
        <p:spPr>
          <a:xfrm flipH="1">
            <a:off x="6429420" y="785800"/>
            <a:ext cx="168564" cy="3571900"/>
          </a:xfrm>
          <a:prstGeom prst="rect">
            <a:avLst/>
          </a:prstGeom>
          <a:blipFill>
            <a:blip r:embed="rId3">
              <a:duotone>
                <a:schemeClr val="accent1">
                  <a:shade val="45000"/>
                  <a:satMod val="135000"/>
                </a:schemeClr>
                <a:prstClr val="white"/>
              </a:duotone>
              <a:lum contrast="40000"/>
            </a:blip>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Rectángulo"/>
          <p:cNvSpPr/>
          <p:nvPr/>
        </p:nvSpPr>
        <p:spPr>
          <a:xfrm flipH="1">
            <a:off x="6643702" y="785800"/>
            <a:ext cx="168564" cy="3571900"/>
          </a:xfrm>
          <a:prstGeom prst="rect">
            <a:avLst/>
          </a:prstGeom>
          <a:blipFill>
            <a:blip r:embed="rId3">
              <a:duotone>
                <a:schemeClr val="accent1">
                  <a:shade val="45000"/>
                  <a:satMod val="135000"/>
                </a:schemeClr>
                <a:prstClr val="white"/>
              </a:duotone>
              <a:lum contrast="40000"/>
            </a:blip>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Rectángulo"/>
          <p:cNvSpPr/>
          <p:nvPr/>
        </p:nvSpPr>
        <p:spPr>
          <a:xfrm flipH="1">
            <a:off x="6858016" y="785800"/>
            <a:ext cx="168564" cy="3571900"/>
          </a:xfrm>
          <a:prstGeom prst="rect">
            <a:avLst/>
          </a:prstGeom>
          <a:blipFill>
            <a:blip r:embed="rId3">
              <a:duotone>
                <a:schemeClr val="accent1">
                  <a:shade val="45000"/>
                  <a:satMod val="135000"/>
                </a:schemeClr>
                <a:prstClr val="white"/>
              </a:duotone>
              <a:lum contrast="40000"/>
            </a:blip>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Rectángulo"/>
          <p:cNvSpPr/>
          <p:nvPr/>
        </p:nvSpPr>
        <p:spPr>
          <a:xfrm flipH="1">
            <a:off x="7072298" y="785800"/>
            <a:ext cx="168564" cy="3571900"/>
          </a:xfrm>
          <a:prstGeom prst="rect">
            <a:avLst/>
          </a:prstGeom>
          <a:blipFill>
            <a:blip r:embed="rId3">
              <a:duotone>
                <a:schemeClr val="accent1">
                  <a:shade val="45000"/>
                  <a:satMod val="135000"/>
                </a:schemeClr>
                <a:prstClr val="white"/>
              </a:duotone>
              <a:lum contrast="40000"/>
            </a:blip>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Rectángulo"/>
          <p:cNvSpPr/>
          <p:nvPr/>
        </p:nvSpPr>
        <p:spPr>
          <a:xfrm flipH="1">
            <a:off x="7286708" y="785800"/>
            <a:ext cx="168564" cy="3571900"/>
          </a:xfrm>
          <a:prstGeom prst="rect">
            <a:avLst/>
          </a:prstGeom>
          <a:blipFill>
            <a:blip r:embed="rId3">
              <a:duotone>
                <a:schemeClr val="accent1">
                  <a:shade val="45000"/>
                  <a:satMod val="135000"/>
                </a:schemeClr>
                <a:prstClr val="white"/>
              </a:duotone>
              <a:lum contrast="40000"/>
            </a:blip>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Rectángulo"/>
          <p:cNvSpPr/>
          <p:nvPr/>
        </p:nvSpPr>
        <p:spPr>
          <a:xfrm flipH="1">
            <a:off x="7500990" y="785800"/>
            <a:ext cx="168564" cy="3571900"/>
          </a:xfrm>
          <a:prstGeom prst="rect">
            <a:avLst/>
          </a:prstGeom>
          <a:blipFill>
            <a:blip r:embed="rId3">
              <a:duotone>
                <a:schemeClr val="accent1">
                  <a:shade val="45000"/>
                  <a:satMod val="135000"/>
                </a:schemeClr>
                <a:prstClr val="white"/>
              </a:duotone>
              <a:lum contrast="40000"/>
            </a:blip>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Rectángulo"/>
          <p:cNvSpPr/>
          <p:nvPr/>
        </p:nvSpPr>
        <p:spPr>
          <a:xfrm flipH="1">
            <a:off x="7715336" y="785800"/>
            <a:ext cx="168564" cy="3571900"/>
          </a:xfrm>
          <a:prstGeom prst="rect">
            <a:avLst/>
          </a:prstGeom>
          <a:blipFill>
            <a:blip r:embed="rId3">
              <a:duotone>
                <a:schemeClr val="accent1">
                  <a:shade val="45000"/>
                  <a:satMod val="135000"/>
                </a:schemeClr>
                <a:prstClr val="white"/>
              </a:duotone>
              <a:lum contrast="40000"/>
            </a:blip>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Rectángulo"/>
          <p:cNvSpPr/>
          <p:nvPr/>
        </p:nvSpPr>
        <p:spPr>
          <a:xfrm flipH="1">
            <a:off x="7929618" y="785800"/>
            <a:ext cx="168564" cy="3571900"/>
          </a:xfrm>
          <a:prstGeom prst="rect">
            <a:avLst/>
          </a:prstGeom>
          <a:blipFill>
            <a:blip r:embed="rId3">
              <a:duotone>
                <a:schemeClr val="accent1">
                  <a:shade val="45000"/>
                  <a:satMod val="135000"/>
                </a:schemeClr>
                <a:prstClr val="white"/>
              </a:duotone>
              <a:lum contrast="40000"/>
            </a:blip>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40 Rectángulo"/>
          <p:cNvSpPr/>
          <p:nvPr/>
        </p:nvSpPr>
        <p:spPr>
          <a:xfrm flipH="1">
            <a:off x="8143932" y="785800"/>
            <a:ext cx="168564" cy="3571900"/>
          </a:xfrm>
          <a:prstGeom prst="rect">
            <a:avLst/>
          </a:prstGeom>
          <a:blipFill>
            <a:blip r:embed="rId3">
              <a:duotone>
                <a:schemeClr val="accent1">
                  <a:shade val="45000"/>
                  <a:satMod val="135000"/>
                </a:schemeClr>
                <a:prstClr val="white"/>
              </a:duotone>
              <a:lum contrast="40000"/>
            </a:blip>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Rectángulo"/>
          <p:cNvSpPr/>
          <p:nvPr/>
        </p:nvSpPr>
        <p:spPr>
          <a:xfrm flipH="1">
            <a:off x="8358214" y="785800"/>
            <a:ext cx="168564" cy="3571900"/>
          </a:xfrm>
          <a:prstGeom prst="rect">
            <a:avLst/>
          </a:prstGeom>
          <a:blipFill>
            <a:blip r:embed="rId3">
              <a:duotone>
                <a:schemeClr val="accent1">
                  <a:shade val="45000"/>
                  <a:satMod val="135000"/>
                </a:schemeClr>
                <a:prstClr val="white"/>
              </a:duotone>
              <a:lum contrast="40000"/>
            </a:blip>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Rectángulo"/>
          <p:cNvSpPr/>
          <p:nvPr/>
        </p:nvSpPr>
        <p:spPr>
          <a:xfrm flipH="1">
            <a:off x="8572560" y="785800"/>
            <a:ext cx="168564" cy="3571900"/>
          </a:xfrm>
          <a:prstGeom prst="rect">
            <a:avLst/>
          </a:prstGeom>
          <a:blipFill>
            <a:blip r:embed="rId3">
              <a:duotone>
                <a:schemeClr val="accent1">
                  <a:shade val="45000"/>
                  <a:satMod val="135000"/>
                </a:schemeClr>
                <a:prstClr val="white"/>
              </a:duotone>
              <a:lum contrast="40000"/>
            </a:blip>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Rectángulo"/>
          <p:cNvSpPr/>
          <p:nvPr/>
        </p:nvSpPr>
        <p:spPr>
          <a:xfrm flipH="1">
            <a:off x="8786842" y="785800"/>
            <a:ext cx="168564" cy="3571900"/>
          </a:xfrm>
          <a:prstGeom prst="rect">
            <a:avLst/>
          </a:prstGeom>
          <a:blipFill>
            <a:blip r:embed="rId3">
              <a:duotone>
                <a:schemeClr val="accent1">
                  <a:shade val="45000"/>
                  <a:satMod val="135000"/>
                </a:schemeClr>
                <a:prstClr val="white"/>
              </a:duotone>
              <a:lum contrast="40000"/>
            </a:blip>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Rectángulo"/>
          <p:cNvSpPr/>
          <p:nvPr/>
        </p:nvSpPr>
        <p:spPr>
          <a:xfrm flipH="1">
            <a:off x="8975436" y="785800"/>
            <a:ext cx="168564" cy="3571900"/>
          </a:xfrm>
          <a:prstGeom prst="rect">
            <a:avLst/>
          </a:prstGeom>
          <a:blipFill>
            <a:blip r:embed="rId3">
              <a:duotone>
                <a:schemeClr val="accent1">
                  <a:shade val="45000"/>
                  <a:satMod val="135000"/>
                </a:schemeClr>
                <a:prstClr val="white"/>
              </a:duotone>
              <a:lum contrast="40000"/>
            </a:blip>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Rectángulo"/>
          <p:cNvSpPr/>
          <p:nvPr/>
        </p:nvSpPr>
        <p:spPr>
          <a:xfrm>
            <a:off x="-500098" y="-357208"/>
            <a:ext cx="10001320" cy="6072230"/>
          </a:xfrm>
          <a:prstGeom prst="rect">
            <a:avLst/>
          </a:prstGeom>
          <a:gradFill flip="none" rotWithShape="1">
            <a:gsLst>
              <a:gs pos="0">
                <a:srgbClr val="3399FF"/>
              </a:gs>
              <a:gs pos="16000">
                <a:srgbClr val="00CCCC"/>
              </a:gs>
              <a:gs pos="47000">
                <a:srgbClr val="9999FF"/>
              </a:gs>
              <a:gs pos="60001">
                <a:srgbClr val="2E6792"/>
              </a:gs>
              <a:gs pos="71001">
                <a:srgbClr val="3333CC"/>
              </a:gs>
              <a:gs pos="81000">
                <a:srgbClr val="1170FF"/>
              </a:gs>
              <a:gs pos="100000">
                <a:srgbClr val="006699"/>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advTm="17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46"/>
                                        </p:tgtEl>
                                        <p:attrNameLst>
                                          <p:attrName>style.opacity</p:attrName>
                                        </p:attrNameLst>
                                      </p:cBhvr>
                                      <p:to>
                                        <p:strVal val="0"/>
                                      </p:to>
                                    </p:set>
                                    <p:animEffect filter="image" prLst="opacity: 0">
                                      <p:cBhvr rctx="IE">
                                        <p:cTn id="7" dur="indefinite"/>
                                        <p:tgtEl>
                                          <p:spTgt spid="46"/>
                                        </p:tgtEl>
                                      </p:cBhvr>
                                    </p:animEffect>
                                  </p:childTnLst>
                                </p:cTn>
                              </p:par>
                              <p:par>
                                <p:cTn id="8" presetID="2" presetClass="entr" presetSubtype="8" fill="hold" grpId="0" nodeType="withEffect">
                                  <p:stCondLst>
                                    <p:cond delay="0"/>
                                  </p:stCondLst>
                                  <p:childTnLst>
                                    <p:set>
                                      <p:cBhvr>
                                        <p:cTn id="9" dur="1" fill="hold">
                                          <p:stCondLst>
                                            <p:cond delay="0"/>
                                          </p:stCondLst>
                                        </p:cTn>
                                        <p:tgtEl>
                                          <p:spTgt spid="3"/>
                                        </p:tgtEl>
                                        <p:attrNameLst>
                                          <p:attrName>style.visibility</p:attrName>
                                        </p:attrNameLst>
                                      </p:cBhvr>
                                      <p:to>
                                        <p:strVal val="visible"/>
                                      </p:to>
                                    </p:set>
                                    <p:anim calcmode="lin" valueType="num">
                                      <p:cBhvr additive="base">
                                        <p:cTn id="10" dur="3000" fill="hold"/>
                                        <p:tgtEl>
                                          <p:spTgt spid="3"/>
                                        </p:tgtEl>
                                        <p:attrNameLst>
                                          <p:attrName>ppt_x</p:attrName>
                                        </p:attrNameLst>
                                      </p:cBhvr>
                                      <p:tavLst>
                                        <p:tav tm="0">
                                          <p:val>
                                            <p:strVal val="0-#ppt_w/2"/>
                                          </p:val>
                                        </p:tav>
                                        <p:tav tm="100000">
                                          <p:val>
                                            <p:strVal val="#ppt_x"/>
                                          </p:val>
                                        </p:tav>
                                      </p:tavLst>
                                    </p:anim>
                                    <p:anim calcmode="lin" valueType="num">
                                      <p:cBhvr additive="base">
                                        <p:cTn id="11" dur="3000" fill="hold"/>
                                        <p:tgtEl>
                                          <p:spTgt spid="3"/>
                                        </p:tgtEl>
                                        <p:attrNameLst>
                                          <p:attrName>ppt_y</p:attrName>
                                        </p:attrNameLst>
                                      </p:cBhvr>
                                      <p:tavLst>
                                        <p:tav tm="0">
                                          <p:val>
                                            <p:strVal val="#ppt_y"/>
                                          </p:val>
                                        </p:tav>
                                        <p:tav tm="100000">
                                          <p:val>
                                            <p:strVal val="#ppt_y"/>
                                          </p:val>
                                        </p:tav>
                                      </p:tavLst>
                                    </p:anim>
                                  </p:childTnLst>
                                </p:cTn>
                              </p:par>
                              <p:par>
                                <p:cTn id="12" presetID="2" presetClass="entr" presetSubtype="2" fill="hold" grpId="0" nodeType="withEffect">
                                  <p:stCondLst>
                                    <p:cond delay="0"/>
                                  </p:stCondLst>
                                  <p:childTnLst>
                                    <p:set>
                                      <p:cBhvr>
                                        <p:cTn id="13" dur="1" fill="hold">
                                          <p:stCondLst>
                                            <p:cond delay="0"/>
                                          </p:stCondLst>
                                        </p:cTn>
                                        <p:tgtEl>
                                          <p:spTgt spid="4"/>
                                        </p:tgtEl>
                                        <p:attrNameLst>
                                          <p:attrName>style.visibility</p:attrName>
                                        </p:attrNameLst>
                                      </p:cBhvr>
                                      <p:to>
                                        <p:strVal val="visible"/>
                                      </p:to>
                                    </p:set>
                                    <p:anim calcmode="lin" valueType="num">
                                      <p:cBhvr additive="base">
                                        <p:cTn id="14" dur="3000" fill="hold"/>
                                        <p:tgtEl>
                                          <p:spTgt spid="4"/>
                                        </p:tgtEl>
                                        <p:attrNameLst>
                                          <p:attrName>ppt_x</p:attrName>
                                        </p:attrNameLst>
                                      </p:cBhvr>
                                      <p:tavLst>
                                        <p:tav tm="0">
                                          <p:val>
                                            <p:strVal val="1+#ppt_w/2"/>
                                          </p:val>
                                        </p:tav>
                                        <p:tav tm="100000">
                                          <p:val>
                                            <p:strVal val="#ppt_x"/>
                                          </p:val>
                                        </p:tav>
                                      </p:tavLst>
                                    </p:anim>
                                    <p:anim calcmode="lin" valueType="num">
                                      <p:cBhvr additive="base">
                                        <p:cTn id="15" dur="3000" fill="hold"/>
                                        <p:tgtEl>
                                          <p:spTgt spid="4"/>
                                        </p:tgtEl>
                                        <p:attrNameLst>
                                          <p:attrName>ppt_y</p:attrName>
                                        </p:attrNameLst>
                                      </p:cBhvr>
                                      <p:tavLst>
                                        <p:tav tm="0">
                                          <p:val>
                                            <p:strVal val="#ppt_y"/>
                                          </p:val>
                                        </p:tav>
                                        <p:tav tm="100000">
                                          <p:val>
                                            <p:strVal val="#ppt_y"/>
                                          </p:val>
                                        </p:tav>
                                      </p:tavLst>
                                    </p:anim>
                                  </p:childTnLst>
                                </p:cTn>
                              </p:par>
                              <p:par>
                                <p:cTn id="16" presetID="2" presetClass="entr" presetSubtype="8" fill="hold" grpId="0" nodeType="withEffect">
                                  <p:stCondLst>
                                    <p:cond delay="0"/>
                                  </p:stCondLst>
                                  <p:childTnLst>
                                    <p:set>
                                      <p:cBhvr>
                                        <p:cTn id="17" dur="1" fill="hold">
                                          <p:stCondLst>
                                            <p:cond delay="0"/>
                                          </p:stCondLst>
                                        </p:cTn>
                                        <p:tgtEl>
                                          <p:spTgt spid="5"/>
                                        </p:tgtEl>
                                        <p:attrNameLst>
                                          <p:attrName>style.visibility</p:attrName>
                                        </p:attrNameLst>
                                      </p:cBhvr>
                                      <p:to>
                                        <p:strVal val="visible"/>
                                      </p:to>
                                    </p:set>
                                    <p:anim calcmode="lin" valueType="num">
                                      <p:cBhvr additive="base">
                                        <p:cTn id="18" dur="3000" fill="hold"/>
                                        <p:tgtEl>
                                          <p:spTgt spid="5"/>
                                        </p:tgtEl>
                                        <p:attrNameLst>
                                          <p:attrName>ppt_x</p:attrName>
                                        </p:attrNameLst>
                                      </p:cBhvr>
                                      <p:tavLst>
                                        <p:tav tm="0">
                                          <p:val>
                                            <p:strVal val="0-#ppt_w/2"/>
                                          </p:val>
                                        </p:tav>
                                        <p:tav tm="100000">
                                          <p:val>
                                            <p:strVal val="#ppt_x"/>
                                          </p:val>
                                        </p:tav>
                                      </p:tavLst>
                                    </p:anim>
                                    <p:anim calcmode="lin" valueType="num">
                                      <p:cBhvr additive="base">
                                        <p:cTn id="19" dur="3000" fill="hold"/>
                                        <p:tgtEl>
                                          <p:spTgt spid="5"/>
                                        </p:tgtEl>
                                        <p:attrNameLst>
                                          <p:attrName>ppt_y</p:attrName>
                                        </p:attrNameLst>
                                      </p:cBhvr>
                                      <p:tavLst>
                                        <p:tav tm="0">
                                          <p:val>
                                            <p:strVal val="#ppt_y"/>
                                          </p:val>
                                        </p:tav>
                                        <p:tav tm="100000">
                                          <p:val>
                                            <p:strVal val="#ppt_y"/>
                                          </p:val>
                                        </p:tav>
                                      </p:tavLst>
                                    </p:anim>
                                  </p:childTnLst>
                                </p:cTn>
                              </p:par>
                              <p:par>
                                <p:cTn id="20" presetID="2" presetClass="entr" presetSubtype="2" fill="hold" grpId="0" nodeType="withEffect">
                                  <p:stCondLst>
                                    <p:cond delay="0"/>
                                  </p:stCondLst>
                                  <p:childTnLst>
                                    <p:set>
                                      <p:cBhvr>
                                        <p:cTn id="21" dur="1" fill="hold">
                                          <p:stCondLst>
                                            <p:cond delay="0"/>
                                          </p:stCondLst>
                                        </p:cTn>
                                        <p:tgtEl>
                                          <p:spTgt spid="6"/>
                                        </p:tgtEl>
                                        <p:attrNameLst>
                                          <p:attrName>style.visibility</p:attrName>
                                        </p:attrNameLst>
                                      </p:cBhvr>
                                      <p:to>
                                        <p:strVal val="visible"/>
                                      </p:to>
                                    </p:set>
                                    <p:anim calcmode="lin" valueType="num">
                                      <p:cBhvr additive="base">
                                        <p:cTn id="22" dur="3000" fill="hold"/>
                                        <p:tgtEl>
                                          <p:spTgt spid="6"/>
                                        </p:tgtEl>
                                        <p:attrNameLst>
                                          <p:attrName>ppt_x</p:attrName>
                                        </p:attrNameLst>
                                      </p:cBhvr>
                                      <p:tavLst>
                                        <p:tav tm="0">
                                          <p:val>
                                            <p:strVal val="1+#ppt_w/2"/>
                                          </p:val>
                                        </p:tav>
                                        <p:tav tm="100000">
                                          <p:val>
                                            <p:strVal val="#ppt_x"/>
                                          </p:val>
                                        </p:tav>
                                      </p:tavLst>
                                    </p:anim>
                                    <p:anim calcmode="lin" valueType="num">
                                      <p:cBhvr additive="base">
                                        <p:cTn id="23" dur="3000" fill="hold"/>
                                        <p:tgtEl>
                                          <p:spTgt spid="6"/>
                                        </p:tgtEl>
                                        <p:attrNameLst>
                                          <p:attrName>ppt_y</p:attrName>
                                        </p:attrNameLst>
                                      </p:cBhvr>
                                      <p:tavLst>
                                        <p:tav tm="0">
                                          <p:val>
                                            <p:strVal val="#ppt_y"/>
                                          </p:val>
                                        </p:tav>
                                        <p:tav tm="100000">
                                          <p:val>
                                            <p:strVal val="#ppt_y"/>
                                          </p:val>
                                        </p:tav>
                                      </p:tavLst>
                                    </p:anim>
                                  </p:childTnLst>
                                </p:cTn>
                              </p:par>
                              <p:par>
                                <p:cTn id="24" presetID="2" presetClass="entr" presetSubtype="8" fill="hold" grpId="0" nodeType="withEffect">
                                  <p:stCondLst>
                                    <p:cond delay="0"/>
                                  </p:stCondLst>
                                  <p:childTnLst>
                                    <p:set>
                                      <p:cBhvr>
                                        <p:cTn id="25" dur="1" fill="hold">
                                          <p:stCondLst>
                                            <p:cond delay="0"/>
                                          </p:stCondLst>
                                        </p:cTn>
                                        <p:tgtEl>
                                          <p:spTgt spid="7"/>
                                        </p:tgtEl>
                                        <p:attrNameLst>
                                          <p:attrName>style.visibility</p:attrName>
                                        </p:attrNameLst>
                                      </p:cBhvr>
                                      <p:to>
                                        <p:strVal val="visible"/>
                                      </p:to>
                                    </p:set>
                                    <p:anim calcmode="lin" valueType="num">
                                      <p:cBhvr additive="base">
                                        <p:cTn id="26" dur="3000" fill="hold"/>
                                        <p:tgtEl>
                                          <p:spTgt spid="7"/>
                                        </p:tgtEl>
                                        <p:attrNameLst>
                                          <p:attrName>ppt_x</p:attrName>
                                        </p:attrNameLst>
                                      </p:cBhvr>
                                      <p:tavLst>
                                        <p:tav tm="0">
                                          <p:val>
                                            <p:strVal val="0-#ppt_w/2"/>
                                          </p:val>
                                        </p:tav>
                                        <p:tav tm="100000">
                                          <p:val>
                                            <p:strVal val="#ppt_x"/>
                                          </p:val>
                                        </p:tav>
                                      </p:tavLst>
                                    </p:anim>
                                    <p:anim calcmode="lin" valueType="num">
                                      <p:cBhvr additive="base">
                                        <p:cTn id="27" dur="3000" fill="hold"/>
                                        <p:tgtEl>
                                          <p:spTgt spid="7"/>
                                        </p:tgtEl>
                                        <p:attrNameLst>
                                          <p:attrName>ppt_y</p:attrName>
                                        </p:attrNameLst>
                                      </p:cBhvr>
                                      <p:tavLst>
                                        <p:tav tm="0">
                                          <p:val>
                                            <p:strVal val="#ppt_y"/>
                                          </p:val>
                                        </p:tav>
                                        <p:tav tm="100000">
                                          <p:val>
                                            <p:strVal val="#ppt_y"/>
                                          </p:val>
                                        </p:tav>
                                      </p:tavLst>
                                    </p:anim>
                                  </p:childTnLst>
                                </p:cTn>
                              </p:par>
                              <p:par>
                                <p:cTn id="28" presetID="2" presetClass="entr" presetSubtype="2" fill="hold" grpId="0" nodeType="withEffect">
                                  <p:stCondLst>
                                    <p:cond delay="0"/>
                                  </p:stCondLst>
                                  <p:childTnLst>
                                    <p:set>
                                      <p:cBhvr>
                                        <p:cTn id="29" dur="1" fill="hold">
                                          <p:stCondLst>
                                            <p:cond delay="0"/>
                                          </p:stCondLst>
                                        </p:cTn>
                                        <p:tgtEl>
                                          <p:spTgt spid="8"/>
                                        </p:tgtEl>
                                        <p:attrNameLst>
                                          <p:attrName>style.visibility</p:attrName>
                                        </p:attrNameLst>
                                      </p:cBhvr>
                                      <p:to>
                                        <p:strVal val="visible"/>
                                      </p:to>
                                    </p:set>
                                    <p:anim calcmode="lin" valueType="num">
                                      <p:cBhvr additive="base">
                                        <p:cTn id="30" dur="3000" fill="hold"/>
                                        <p:tgtEl>
                                          <p:spTgt spid="8"/>
                                        </p:tgtEl>
                                        <p:attrNameLst>
                                          <p:attrName>ppt_x</p:attrName>
                                        </p:attrNameLst>
                                      </p:cBhvr>
                                      <p:tavLst>
                                        <p:tav tm="0">
                                          <p:val>
                                            <p:strVal val="1+#ppt_w/2"/>
                                          </p:val>
                                        </p:tav>
                                        <p:tav tm="100000">
                                          <p:val>
                                            <p:strVal val="#ppt_x"/>
                                          </p:val>
                                        </p:tav>
                                      </p:tavLst>
                                    </p:anim>
                                    <p:anim calcmode="lin" valueType="num">
                                      <p:cBhvr additive="base">
                                        <p:cTn id="31" dur="3000" fill="hold"/>
                                        <p:tgtEl>
                                          <p:spTgt spid="8"/>
                                        </p:tgtEl>
                                        <p:attrNameLst>
                                          <p:attrName>ppt_y</p:attrName>
                                        </p:attrNameLst>
                                      </p:cBhvr>
                                      <p:tavLst>
                                        <p:tav tm="0">
                                          <p:val>
                                            <p:strVal val="#ppt_y"/>
                                          </p:val>
                                        </p:tav>
                                        <p:tav tm="100000">
                                          <p:val>
                                            <p:strVal val="#ppt_y"/>
                                          </p:val>
                                        </p:tav>
                                      </p:tavLst>
                                    </p:anim>
                                  </p:childTnLst>
                                </p:cTn>
                              </p:par>
                              <p:par>
                                <p:cTn id="32" presetID="2" presetClass="entr" presetSubtype="8" fill="hold" grpId="0" nodeType="withEffect">
                                  <p:stCondLst>
                                    <p:cond delay="0"/>
                                  </p:stCondLst>
                                  <p:childTnLst>
                                    <p:set>
                                      <p:cBhvr>
                                        <p:cTn id="33" dur="1" fill="hold">
                                          <p:stCondLst>
                                            <p:cond delay="0"/>
                                          </p:stCondLst>
                                        </p:cTn>
                                        <p:tgtEl>
                                          <p:spTgt spid="9"/>
                                        </p:tgtEl>
                                        <p:attrNameLst>
                                          <p:attrName>style.visibility</p:attrName>
                                        </p:attrNameLst>
                                      </p:cBhvr>
                                      <p:to>
                                        <p:strVal val="visible"/>
                                      </p:to>
                                    </p:set>
                                    <p:anim calcmode="lin" valueType="num">
                                      <p:cBhvr additive="base">
                                        <p:cTn id="34" dur="3000" fill="hold"/>
                                        <p:tgtEl>
                                          <p:spTgt spid="9"/>
                                        </p:tgtEl>
                                        <p:attrNameLst>
                                          <p:attrName>ppt_x</p:attrName>
                                        </p:attrNameLst>
                                      </p:cBhvr>
                                      <p:tavLst>
                                        <p:tav tm="0">
                                          <p:val>
                                            <p:strVal val="0-#ppt_w/2"/>
                                          </p:val>
                                        </p:tav>
                                        <p:tav tm="100000">
                                          <p:val>
                                            <p:strVal val="#ppt_x"/>
                                          </p:val>
                                        </p:tav>
                                      </p:tavLst>
                                    </p:anim>
                                    <p:anim calcmode="lin" valueType="num">
                                      <p:cBhvr additive="base">
                                        <p:cTn id="35" dur="3000" fill="hold"/>
                                        <p:tgtEl>
                                          <p:spTgt spid="9"/>
                                        </p:tgtEl>
                                        <p:attrNameLst>
                                          <p:attrName>ppt_y</p:attrName>
                                        </p:attrNameLst>
                                      </p:cBhvr>
                                      <p:tavLst>
                                        <p:tav tm="0">
                                          <p:val>
                                            <p:strVal val="#ppt_y"/>
                                          </p:val>
                                        </p:tav>
                                        <p:tav tm="100000">
                                          <p:val>
                                            <p:strVal val="#ppt_y"/>
                                          </p:val>
                                        </p:tav>
                                      </p:tavLst>
                                    </p:anim>
                                  </p:childTnLst>
                                </p:cTn>
                              </p:par>
                              <p:par>
                                <p:cTn id="36" presetID="2" presetClass="entr" presetSubtype="2" fill="hold" grpId="0" nodeType="withEffect">
                                  <p:stCondLst>
                                    <p:cond delay="0"/>
                                  </p:stCondLst>
                                  <p:childTnLst>
                                    <p:set>
                                      <p:cBhvr>
                                        <p:cTn id="37" dur="1" fill="hold">
                                          <p:stCondLst>
                                            <p:cond delay="0"/>
                                          </p:stCondLst>
                                        </p:cTn>
                                        <p:tgtEl>
                                          <p:spTgt spid="10"/>
                                        </p:tgtEl>
                                        <p:attrNameLst>
                                          <p:attrName>style.visibility</p:attrName>
                                        </p:attrNameLst>
                                      </p:cBhvr>
                                      <p:to>
                                        <p:strVal val="visible"/>
                                      </p:to>
                                    </p:set>
                                    <p:anim calcmode="lin" valueType="num">
                                      <p:cBhvr additive="base">
                                        <p:cTn id="38" dur="3000" fill="hold"/>
                                        <p:tgtEl>
                                          <p:spTgt spid="10"/>
                                        </p:tgtEl>
                                        <p:attrNameLst>
                                          <p:attrName>ppt_x</p:attrName>
                                        </p:attrNameLst>
                                      </p:cBhvr>
                                      <p:tavLst>
                                        <p:tav tm="0">
                                          <p:val>
                                            <p:strVal val="1+#ppt_w/2"/>
                                          </p:val>
                                        </p:tav>
                                        <p:tav tm="100000">
                                          <p:val>
                                            <p:strVal val="#ppt_x"/>
                                          </p:val>
                                        </p:tav>
                                      </p:tavLst>
                                    </p:anim>
                                    <p:anim calcmode="lin" valueType="num">
                                      <p:cBhvr additive="base">
                                        <p:cTn id="39" dur="3000" fill="hold"/>
                                        <p:tgtEl>
                                          <p:spTgt spid="10"/>
                                        </p:tgtEl>
                                        <p:attrNameLst>
                                          <p:attrName>ppt_y</p:attrName>
                                        </p:attrNameLst>
                                      </p:cBhvr>
                                      <p:tavLst>
                                        <p:tav tm="0">
                                          <p:val>
                                            <p:strVal val="#ppt_y"/>
                                          </p:val>
                                        </p:tav>
                                        <p:tav tm="100000">
                                          <p:val>
                                            <p:strVal val="#ppt_y"/>
                                          </p:val>
                                        </p:tav>
                                      </p:tavLst>
                                    </p:anim>
                                  </p:childTnLst>
                                </p:cTn>
                              </p:par>
                              <p:par>
                                <p:cTn id="40" presetID="2" presetClass="entr" presetSubtype="8" fill="hold" grpId="0" nodeType="withEffect">
                                  <p:stCondLst>
                                    <p:cond delay="0"/>
                                  </p:stCondLst>
                                  <p:childTnLst>
                                    <p:set>
                                      <p:cBhvr>
                                        <p:cTn id="41" dur="1" fill="hold">
                                          <p:stCondLst>
                                            <p:cond delay="0"/>
                                          </p:stCondLst>
                                        </p:cTn>
                                        <p:tgtEl>
                                          <p:spTgt spid="11"/>
                                        </p:tgtEl>
                                        <p:attrNameLst>
                                          <p:attrName>style.visibility</p:attrName>
                                        </p:attrNameLst>
                                      </p:cBhvr>
                                      <p:to>
                                        <p:strVal val="visible"/>
                                      </p:to>
                                    </p:set>
                                    <p:anim calcmode="lin" valueType="num">
                                      <p:cBhvr additive="base">
                                        <p:cTn id="42" dur="3000" fill="hold"/>
                                        <p:tgtEl>
                                          <p:spTgt spid="11"/>
                                        </p:tgtEl>
                                        <p:attrNameLst>
                                          <p:attrName>ppt_x</p:attrName>
                                        </p:attrNameLst>
                                      </p:cBhvr>
                                      <p:tavLst>
                                        <p:tav tm="0">
                                          <p:val>
                                            <p:strVal val="0-#ppt_w/2"/>
                                          </p:val>
                                        </p:tav>
                                        <p:tav tm="100000">
                                          <p:val>
                                            <p:strVal val="#ppt_x"/>
                                          </p:val>
                                        </p:tav>
                                      </p:tavLst>
                                    </p:anim>
                                    <p:anim calcmode="lin" valueType="num">
                                      <p:cBhvr additive="base">
                                        <p:cTn id="43" dur="3000" fill="hold"/>
                                        <p:tgtEl>
                                          <p:spTgt spid="11"/>
                                        </p:tgtEl>
                                        <p:attrNameLst>
                                          <p:attrName>ppt_y</p:attrName>
                                        </p:attrNameLst>
                                      </p:cBhvr>
                                      <p:tavLst>
                                        <p:tav tm="0">
                                          <p:val>
                                            <p:strVal val="#ppt_y"/>
                                          </p:val>
                                        </p:tav>
                                        <p:tav tm="100000">
                                          <p:val>
                                            <p:strVal val="#ppt_y"/>
                                          </p:val>
                                        </p:tav>
                                      </p:tavLst>
                                    </p:anim>
                                  </p:childTnLst>
                                </p:cTn>
                              </p:par>
                              <p:par>
                                <p:cTn id="44" presetID="2" presetClass="entr" presetSubtype="2" fill="hold" grpId="0" nodeType="withEffect">
                                  <p:stCondLst>
                                    <p:cond delay="0"/>
                                  </p:stCondLst>
                                  <p:childTnLst>
                                    <p:set>
                                      <p:cBhvr>
                                        <p:cTn id="45" dur="1" fill="hold">
                                          <p:stCondLst>
                                            <p:cond delay="0"/>
                                          </p:stCondLst>
                                        </p:cTn>
                                        <p:tgtEl>
                                          <p:spTgt spid="12"/>
                                        </p:tgtEl>
                                        <p:attrNameLst>
                                          <p:attrName>style.visibility</p:attrName>
                                        </p:attrNameLst>
                                      </p:cBhvr>
                                      <p:to>
                                        <p:strVal val="visible"/>
                                      </p:to>
                                    </p:set>
                                    <p:anim calcmode="lin" valueType="num">
                                      <p:cBhvr additive="base">
                                        <p:cTn id="46" dur="3000" fill="hold"/>
                                        <p:tgtEl>
                                          <p:spTgt spid="12"/>
                                        </p:tgtEl>
                                        <p:attrNameLst>
                                          <p:attrName>ppt_x</p:attrName>
                                        </p:attrNameLst>
                                      </p:cBhvr>
                                      <p:tavLst>
                                        <p:tav tm="0">
                                          <p:val>
                                            <p:strVal val="1+#ppt_w/2"/>
                                          </p:val>
                                        </p:tav>
                                        <p:tav tm="100000">
                                          <p:val>
                                            <p:strVal val="#ppt_x"/>
                                          </p:val>
                                        </p:tav>
                                      </p:tavLst>
                                    </p:anim>
                                    <p:anim calcmode="lin" valueType="num">
                                      <p:cBhvr additive="base">
                                        <p:cTn id="47" dur="3000" fill="hold"/>
                                        <p:tgtEl>
                                          <p:spTgt spid="12"/>
                                        </p:tgtEl>
                                        <p:attrNameLst>
                                          <p:attrName>ppt_y</p:attrName>
                                        </p:attrNameLst>
                                      </p:cBhvr>
                                      <p:tavLst>
                                        <p:tav tm="0">
                                          <p:val>
                                            <p:strVal val="#ppt_y"/>
                                          </p:val>
                                        </p:tav>
                                        <p:tav tm="100000">
                                          <p:val>
                                            <p:strVal val="#ppt_y"/>
                                          </p:val>
                                        </p:tav>
                                      </p:tavLst>
                                    </p:anim>
                                  </p:childTnLst>
                                </p:cTn>
                              </p:par>
                              <p:par>
                                <p:cTn id="48" presetID="2" presetClass="entr" presetSubtype="8" fill="hold" grpId="0" nodeType="withEffect">
                                  <p:stCondLst>
                                    <p:cond delay="0"/>
                                  </p:stCondLst>
                                  <p:childTnLst>
                                    <p:set>
                                      <p:cBhvr>
                                        <p:cTn id="49" dur="1" fill="hold">
                                          <p:stCondLst>
                                            <p:cond delay="0"/>
                                          </p:stCondLst>
                                        </p:cTn>
                                        <p:tgtEl>
                                          <p:spTgt spid="13"/>
                                        </p:tgtEl>
                                        <p:attrNameLst>
                                          <p:attrName>style.visibility</p:attrName>
                                        </p:attrNameLst>
                                      </p:cBhvr>
                                      <p:to>
                                        <p:strVal val="visible"/>
                                      </p:to>
                                    </p:set>
                                    <p:anim calcmode="lin" valueType="num">
                                      <p:cBhvr additive="base">
                                        <p:cTn id="50" dur="3000" fill="hold"/>
                                        <p:tgtEl>
                                          <p:spTgt spid="13"/>
                                        </p:tgtEl>
                                        <p:attrNameLst>
                                          <p:attrName>ppt_x</p:attrName>
                                        </p:attrNameLst>
                                      </p:cBhvr>
                                      <p:tavLst>
                                        <p:tav tm="0">
                                          <p:val>
                                            <p:strVal val="0-#ppt_w/2"/>
                                          </p:val>
                                        </p:tav>
                                        <p:tav tm="100000">
                                          <p:val>
                                            <p:strVal val="#ppt_x"/>
                                          </p:val>
                                        </p:tav>
                                      </p:tavLst>
                                    </p:anim>
                                    <p:anim calcmode="lin" valueType="num">
                                      <p:cBhvr additive="base">
                                        <p:cTn id="51" dur="3000" fill="hold"/>
                                        <p:tgtEl>
                                          <p:spTgt spid="13"/>
                                        </p:tgtEl>
                                        <p:attrNameLst>
                                          <p:attrName>ppt_y</p:attrName>
                                        </p:attrNameLst>
                                      </p:cBhvr>
                                      <p:tavLst>
                                        <p:tav tm="0">
                                          <p:val>
                                            <p:strVal val="#ppt_y"/>
                                          </p:val>
                                        </p:tav>
                                        <p:tav tm="100000">
                                          <p:val>
                                            <p:strVal val="#ppt_y"/>
                                          </p:val>
                                        </p:tav>
                                      </p:tavLst>
                                    </p:anim>
                                  </p:childTnLst>
                                </p:cTn>
                              </p:par>
                              <p:par>
                                <p:cTn id="52" presetID="2" presetClass="entr" presetSubtype="2" fill="hold" grpId="0" nodeType="withEffect">
                                  <p:stCondLst>
                                    <p:cond delay="0"/>
                                  </p:stCondLst>
                                  <p:childTnLst>
                                    <p:set>
                                      <p:cBhvr>
                                        <p:cTn id="53" dur="1" fill="hold">
                                          <p:stCondLst>
                                            <p:cond delay="0"/>
                                          </p:stCondLst>
                                        </p:cTn>
                                        <p:tgtEl>
                                          <p:spTgt spid="14"/>
                                        </p:tgtEl>
                                        <p:attrNameLst>
                                          <p:attrName>style.visibility</p:attrName>
                                        </p:attrNameLst>
                                      </p:cBhvr>
                                      <p:to>
                                        <p:strVal val="visible"/>
                                      </p:to>
                                    </p:set>
                                    <p:anim calcmode="lin" valueType="num">
                                      <p:cBhvr additive="base">
                                        <p:cTn id="54" dur="3000" fill="hold"/>
                                        <p:tgtEl>
                                          <p:spTgt spid="14"/>
                                        </p:tgtEl>
                                        <p:attrNameLst>
                                          <p:attrName>ppt_x</p:attrName>
                                        </p:attrNameLst>
                                      </p:cBhvr>
                                      <p:tavLst>
                                        <p:tav tm="0">
                                          <p:val>
                                            <p:strVal val="1+#ppt_w/2"/>
                                          </p:val>
                                        </p:tav>
                                        <p:tav tm="100000">
                                          <p:val>
                                            <p:strVal val="#ppt_x"/>
                                          </p:val>
                                        </p:tav>
                                      </p:tavLst>
                                    </p:anim>
                                    <p:anim calcmode="lin" valueType="num">
                                      <p:cBhvr additive="base">
                                        <p:cTn id="55" dur="3000" fill="hold"/>
                                        <p:tgtEl>
                                          <p:spTgt spid="14"/>
                                        </p:tgtEl>
                                        <p:attrNameLst>
                                          <p:attrName>ppt_y</p:attrName>
                                        </p:attrNameLst>
                                      </p:cBhvr>
                                      <p:tavLst>
                                        <p:tav tm="0">
                                          <p:val>
                                            <p:strVal val="#ppt_y"/>
                                          </p:val>
                                        </p:tav>
                                        <p:tav tm="100000">
                                          <p:val>
                                            <p:strVal val="#ppt_y"/>
                                          </p:val>
                                        </p:tav>
                                      </p:tavLst>
                                    </p:anim>
                                  </p:childTnLst>
                                </p:cTn>
                              </p:par>
                              <p:par>
                                <p:cTn id="56" presetID="2" presetClass="entr" presetSubtype="8" fill="hold" grpId="0" nodeType="withEffect">
                                  <p:stCondLst>
                                    <p:cond delay="0"/>
                                  </p:stCondLst>
                                  <p:childTnLst>
                                    <p:set>
                                      <p:cBhvr>
                                        <p:cTn id="57" dur="1" fill="hold">
                                          <p:stCondLst>
                                            <p:cond delay="0"/>
                                          </p:stCondLst>
                                        </p:cTn>
                                        <p:tgtEl>
                                          <p:spTgt spid="15"/>
                                        </p:tgtEl>
                                        <p:attrNameLst>
                                          <p:attrName>style.visibility</p:attrName>
                                        </p:attrNameLst>
                                      </p:cBhvr>
                                      <p:to>
                                        <p:strVal val="visible"/>
                                      </p:to>
                                    </p:set>
                                    <p:anim calcmode="lin" valueType="num">
                                      <p:cBhvr additive="base">
                                        <p:cTn id="58" dur="3000" fill="hold"/>
                                        <p:tgtEl>
                                          <p:spTgt spid="15"/>
                                        </p:tgtEl>
                                        <p:attrNameLst>
                                          <p:attrName>ppt_x</p:attrName>
                                        </p:attrNameLst>
                                      </p:cBhvr>
                                      <p:tavLst>
                                        <p:tav tm="0">
                                          <p:val>
                                            <p:strVal val="0-#ppt_w/2"/>
                                          </p:val>
                                        </p:tav>
                                        <p:tav tm="100000">
                                          <p:val>
                                            <p:strVal val="#ppt_x"/>
                                          </p:val>
                                        </p:tav>
                                      </p:tavLst>
                                    </p:anim>
                                    <p:anim calcmode="lin" valueType="num">
                                      <p:cBhvr additive="base">
                                        <p:cTn id="59" dur="3000" fill="hold"/>
                                        <p:tgtEl>
                                          <p:spTgt spid="15"/>
                                        </p:tgtEl>
                                        <p:attrNameLst>
                                          <p:attrName>ppt_y</p:attrName>
                                        </p:attrNameLst>
                                      </p:cBhvr>
                                      <p:tavLst>
                                        <p:tav tm="0">
                                          <p:val>
                                            <p:strVal val="#ppt_y"/>
                                          </p:val>
                                        </p:tav>
                                        <p:tav tm="100000">
                                          <p:val>
                                            <p:strVal val="#ppt_y"/>
                                          </p:val>
                                        </p:tav>
                                      </p:tavLst>
                                    </p:anim>
                                  </p:childTnLst>
                                </p:cTn>
                              </p:par>
                              <p:par>
                                <p:cTn id="60" presetID="2" presetClass="entr" presetSubtype="2" fill="hold" grpId="0" nodeType="withEffect">
                                  <p:stCondLst>
                                    <p:cond delay="0"/>
                                  </p:stCondLst>
                                  <p:childTnLst>
                                    <p:set>
                                      <p:cBhvr>
                                        <p:cTn id="61" dur="1" fill="hold">
                                          <p:stCondLst>
                                            <p:cond delay="0"/>
                                          </p:stCondLst>
                                        </p:cTn>
                                        <p:tgtEl>
                                          <p:spTgt spid="16"/>
                                        </p:tgtEl>
                                        <p:attrNameLst>
                                          <p:attrName>style.visibility</p:attrName>
                                        </p:attrNameLst>
                                      </p:cBhvr>
                                      <p:to>
                                        <p:strVal val="visible"/>
                                      </p:to>
                                    </p:set>
                                    <p:anim calcmode="lin" valueType="num">
                                      <p:cBhvr additive="base">
                                        <p:cTn id="62" dur="3000" fill="hold"/>
                                        <p:tgtEl>
                                          <p:spTgt spid="16"/>
                                        </p:tgtEl>
                                        <p:attrNameLst>
                                          <p:attrName>ppt_x</p:attrName>
                                        </p:attrNameLst>
                                      </p:cBhvr>
                                      <p:tavLst>
                                        <p:tav tm="0">
                                          <p:val>
                                            <p:strVal val="1+#ppt_w/2"/>
                                          </p:val>
                                        </p:tav>
                                        <p:tav tm="100000">
                                          <p:val>
                                            <p:strVal val="#ppt_x"/>
                                          </p:val>
                                        </p:tav>
                                      </p:tavLst>
                                    </p:anim>
                                    <p:anim calcmode="lin" valueType="num">
                                      <p:cBhvr additive="base">
                                        <p:cTn id="63" dur="3000" fill="hold"/>
                                        <p:tgtEl>
                                          <p:spTgt spid="16"/>
                                        </p:tgtEl>
                                        <p:attrNameLst>
                                          <p:attrName>ppt_y</p:attrName>
                                        </p:attrNameLst>
                                      </p:cBhvr>
                                      <p:tavLst>
                                        <p:tav tm="0">
                                          <p:val>
                                            <p:strVal val="#ppt_y"/>
                                          </p:val>
                                        </p:tav>
                                        <p:tav tm="100000">
                                          <p:val>
                                            <p:strVal val="#ppt_y"/>
                                          </p:val>
                                        </p:tav>
                                      </p:tavLst>
                                    </p:anim>
                                  </p:childTnLst>
                                </p:cTn>
                              </p:par>
                              <p:par>
                                <p:cTn id="64" presetID="2" presetClass="entr" presetSubtype="8" fill="hold" grpId="0" nodeType="withEffect">
                                  <p:stCondLst>
                                    <p:cond delay="0"/>
                                  </p:stCondLst>
                                  <p:childTnLst>
                                    <p:set>
                                      <p:cBhvr>
                                        <p:cTn id="65" dur="1" fill="hold">
                                          <p:stCondLst>
                                            <p:cond delay="0"/>
                                          </p:stCondLst>
                                        </p:cTn>
                                        <p:tgtEl>
                                          <p:spTgt spid="17"/>
                                        </p:tgtEl>
                                        <p:attrNameLst>
                                          <p:attrName>style.visibility</p:attrName>
                                        </p:attrNameLst>
                                      </p:cBhvr>
                                      <p:to>
                                        <p:strVal val="visible"/>
                                      </p:to>
                                    </p:set>
                                    <p:anim calcmode="lin" valueType="num">
                                      <p:cBhvr additive="base">
                                        <p:cTn id="66" dur="3000" fill="hold"/>
                                        <p:tgtEl>
                                          <p:spTgt spid="17"/>
                                        </p:tgtEl>
                                        <p:attrNameLst>
                                          <p:attrName>ppt_x</p:attrName>
                                        </p:attrNameLst>
                                      </p:cBhvr>
                                      <p:tavLst>
                                        <p:tav tm="0">
                                          <p:val>
                                            <p:strVal val="0-#ppt_w/2"/>
                                          </p:val>
                                        </p:tav>
                                        <p:tav tm="100000">
                                          <p:val>
                                            <p:strVal val="#ppt_x"/>
                                          </p:val>
                                        </p:tav>
                                      </p:tavLst>
                                    </p:anim>
                                    <p:anim calcmode="lin" valueType="num">
                                      <p:cBhvr additive="base">
                                        <p:cTn id="67" dur="3000" fill="hold"/>
                                        <p:tgtEl>
                                          <p:spTgt spid="17"/>
                                        </p:tgtEl>
                                        <p:attrNameLst>
                                          <p:attrName>ppt_y</p:attrName>
                                        </p:attrNameLst>
                                      </p:cBhvr>
                                      <p:tavLst>
                                        <p:tav tm="0">
                                          <p:val>
                                            <p:strVal val="#ppt_y"/>
                                          </p:val>
                                        </p:tav>
                                        <p:tav tm="100000">
                                          <p:val>
                                            <p:strVal val="#ppt_y"/>
                                          </p:val>
                                        </p:tav>
                                      </p:tavLst>
                                    </p:anim>
                                  </p:childTnLst>
                                </p:cTn>
                              </p:par>
                              <p:par>
                                <p:cTn id="68" presetID="2" presetClass="entr" presetSubtype="2" fill="hold" grpId="0" nodeType="withEffect">
                                  <p:stCondLst>
                                    <p:cond delay="0"/>
                                  </p:stCondLst>
                                  <p:childTnLst>
                                    <p:set>
                                      <p:cBhvr>
                                        <p:cTn id="69" dur="1" fill="hold">
                                          <p:stCondLst>
                                            <p:cond delay="0"/>
                                          </p:stCondLst>
                                        </p:cTn>
                                        <p:tgtEl>
                                          <p:spTgt spid="18"/>
                                        </p:tgtEl>
                                        <p:attrNameLst>
                                          <p:attrName>style.visibility</p:attrName>
                                        </p:attrNameLst>
                                      </p:cBhvr>
                                      <p:to>
                                        <p:strVal val="visible"/>
                                      </p:to>
                                    </p:set>
                                    <p:anim calcmode="lin" valueType="num">
                                      <p:cBhvr additive="base">
                                        <p:cTn id="70" dur="3000" fill="hold"/>
                                        <p:tgtEl>
                                          <p:spTgt spid="18"/>
                                        </p:tgtEl>
                                        <p:attrNameLst>
                                          <p:attrName>ppt_x</p:attrName>
                                        </p:attrNameLst>
                                      </p:cBhvr>
                                      <p:tavLst>
                                        <p:tav tm="0">
                                          <p:val>
                                            <p:strVal val="1+#ppt_w/2"/>
                                          </p:val>
                                        </p:tav>
                                        <p:tav tm="100000">
                                          <p:val>
                                            <p:strVal val="#ppt_x"/>
                                          </p:val>
                                        </p:tav>
                                      </p:tavLst>
                                    </p:anim>
                                    <p:anim calcmode="lin" valueType="num">
                                      <p:cBhvr additive="base">
                                        <p:cTn id="71" dur="3000" fill="hold"/>
                                        <p:tgtEl>
                                          <p:spTgt spid="18"/>
                                        </p:tgtEl>
                                        <p:attrNameLst>
                                          <p:attrName>ppt_y</p:attrName>
                                        </p:attrNameLst>
                                      </p:cBhvr>
                                      <p:tavLst>
                                        <p:tav tm="0">
                                          <p:val>
                                            <p:strVal val="#ppt_y"/>
                                          </p:val>
                                        </p:tav>
                                        <p:tav tm="100000">
                                          <p:val>
                                            <p:strVal val="#ppt_y"/>
                                          </p:val>
                                        </p:tav>
                                      </p:tavLst>
                                    </p:anim>
                                  </p:childTnLst>
                                </p:cTn>
                              </p:par>
                              <p:par>
                                <p:cTn id="72" presetID="2" presetClass="entr" presetSubtype="8" fill="hold" grpId="0" nodeType="withEffect">
                                  <p:stCondLst>
                                    <p:cond delay="0"/>
                                  </p:stCondLst>
                                  <p:childTnLst>
                                    <p:set>
                                      <p:cBhvr>
                                        <p:cTn id="73" dur="1" fill="hold">
                                          <p:stCondLst>
                                            <p:cond delay="0"/>
                                          </p:stCondLst>
                                        </p:cTn>
                                        <p:tgtEl>
                                          <p:spTgt spid="19"/>
                                        </p:tgtEl>
                                        <p:attrNameLst>
                                          <p:attrName>style.visibility</p:attrName>
                                        </p:attrNameLst>
                                      </p:cBhvr>
                                      <p:to>
                                        <p:strVal val="visible"/>
                                      </p:to>
                                    </p:set>
                                    <p:anim calcmode="lin" valueType="num">
                                      <p:cBhvr additive="base">
                                        <p:cTn id="74" dur="3000" fill="hold"/>
                                        <p:tgtEl>
                                          <p:spTgt spid="19"/>
                                        </p:tgtEl>
                                        <p:attrNameLst>
                                          <p:attrName>ppt_x</p:attrName>
                                        </p:attrNameLst>
                                      </p:cBhvr>
                                      <p:tavLst>
                                        <p:tav tm="0">
                                          <p:val>
                                            <p:strVal val="0-#ppt_w/2"/>
                                          </p:val>
                                        </p:tav>
                                        <p:tav tm="100000">
                                          <p:val>
                                            <p:strVal val="#ppt_x"/>
                                          </p:val>
                                        </p:tav>
                                      </p:tavLst>
                                    </p:anim>
                                    <p:anim calcmode="lin" valueType="num">
                                      <p:cBhvr additive="base">
                                        <p:cTn id="75" dur="3000" fill="hold"/>
                                        <p:tgtEl>
                                          <p:spTgt spid="19"/>
                                        </p:tgtEl>
                                        <p:attrNameLst>
                                          <p:attrName>ppt_y</p:attrName>
                                        </p:attrNameLst>
                                      </p:cBhvr>
                                      <p:tavLst>
                                        <p:tav tm="0">
                                          <p:val>
                                            <p:strVal val="#ppt_y"/>
                                          </p:val>
                                        </p:tav>
                                        <p:tav tm="100000">
                                          <p:val>
                                            <p:strVal val="#ppt_y"/>
                                          </p:val>
                                        </p:tav>
                                      </p:tavLst>
                                    </p:anim>
                                  </p:childTnLst>
                                </p:cTn>
                              </p:par>
                              <p:par>
                                <p:cTn id="76" presetID="2" presetClass="entr" presetSubtype="2" fill="hold" grpId="0" nodeType="withEffect">
                                  <p:stCondLst>
                                    <p:cond delay="0"/>
                                  </p:stCondLst>
                                  <p:childTnLst>
                                    <p:set>
                                      <p:cBhvr>
                                        <p:cTn id="77" dur="1" fill="hold">
                                          <p:stCondLst>
                                            <p:cond delay="0"/>
                                          </p:stCondLst>
                                        </p:cTn>
                                        <p:tgtEl>
                                          <p:spTgt spid="20"/>
                                        </p:tgtEl>
                                        <p:attrNameLst>
                                          <p:attrName>style.visibility</p:attrName>
                                        </p:attrNameLst>
                                      </p:cBhvr>
                                      <p:to>
                                        <p:strVal val="visible"/>
                                      </p:to>
                                    </p:set>
                                    <p:anim calcmode="lin" valueType="num">
                                      <p:cBhvr additive="base">
                                        <p:cTn id="78" dur="3000" fill="hold"/>
                                        <p:tgtEl>
                                          <p:spTgt spid="20"/>
                                        </p:tgtEl>
                                        <p:attrNameLst>
                                          <p:attrName>ppt_x</p:attrName>
                                        </p:attrNameLst>
                                      </p:cBhvr>
                                      <p:tavLst>
                                        <p:tav tm="0">
                                          <p:val>
                                            <p:strVal val="1+#ppt_w/2"/>
                                          </p:val>
                                        </p:tav>
                                        <p:tav tm="100000">
                                          <p:val>
                                            <p:strVal val="#ppt_x"/>
                                          </p:val>
                                        </p:tav>
                                      </p:tavLst>
                                    </p:anim>
                                    <p:anim calcmode="lin" valueType="num">
                                      <p:cBhvr additive="base">
                                        <p:cTn id="79" dur="3000" fill="hold"/>
                                        <p:tgtEl>
                                          <p:spTgt spid="20"/>
                                        </p:tgtEl>
                                        <p:attrNameLst>
                                          <p:attrName>ppt_y</p:attrName>
                                        </p:attrNameLst>
                                      </p:cBhvr>
                                      <p:tavLst>
                                        <p:tav tm="0">
                                          <p:val>
                                            <p:strVal val="#ppt_y"/>
                                          </p:val>
                                        </p:tav>
                                        <p:tav tm="100000">
                                          <p:val>
                                            <p:strVal val="#ppt_y"/>
                                          </p:val>
                                        </p:tav>
                                      </p:tavLst>
                                    </p:anim>
                                  </p:childTnLst>
                                </p:cTn>
                              </p:par>
                              <p:par>
                                <p:cTn id="80" presetID="2" presetClass="entr" presetSubtype="8" fill="hold" grpId="0" nodeType="withEffect">
                                  <p:stCondLst>
                                    <p:cond delay="0"/>
                                  </p:stCondLst>
                                  <p:childTnLst>
                                    <p:set>
                                      <p:cBhvr>
                                        <p:cTn id="81" dur="1" fill="hold">
                                          <p:stCondLst>
                                            <p:cond delay="0"/>
                                          </p:stCondLst>
                                        </p:cTn>
                                        <p:tgtEl>
                                          <p:spTgt spid="21"/>
                                        </p:tgtEl>
                                        <p:attrNameLst>
                                          <p:attrName>style.visibility</p:attrName>
                                        </p:attrNameLst>
                                      </p:cBhvr>
                                      <p:to>
                                        <p:strVal val="visible"/>
                                      </p:to>
                                    </p:set>
                                    <p:anim calcmode="lin" valueType="num">
                                      <p:cBhvr additive="base">
                                        <p:cTn id="82" dur="3000" fill="hold"/>
                                        <p:tgtEl>
                                          <p:spTgt spid="21"/>
                                        </p:tgtEl>
                                        <p:attrNameLst>
                                          <p:attrName>ppt_x</p:attrName>
                                        </p:attrNameLst>
                                      </p:cBhvr>
                                      <p:tavLst>
                                        <p:tav tm="0">
                                          <p:val>
                                            <p:strVal val="0-#ppt_w/2"/>
                                          </p:val>
                                        </p:tav>
                                        <p:tav tm="100000">
                                          <p:val>
                                            <p:strVal val="#ppt_x"/>
                                          </p:val>
                                        </p:tav>
                                      </p:tavLst>
                                    </p:anim>
                                    <p:anim calcmode="lin" valueType="num">
                                      <p:cBhvr additive="base">
                                        <p:cTn id="83" dur="3000" fill="hold"/>
                                        <p:tgtEl>
                                          <p:spTgt spid="21"/>
                                        </p:tgtEl>
                                        <p:attrNameLst>
                                          <p:attrName>ppt_y</p:attrName>
                                        </p:attrNameLst>
                                      </p:cBhvr>
                                      <p:tavLst>
                                        <p:tav tm="0">
                                          <p:val>
                                            <p:strVal val="#ppt_y"/>
                                          </p:val>
                                        </p:tav>
                                        <p:tav tm="100000">
                                          <p:val>
                                            <p:strVal val="#ppt_y"/>
                                          </p:val>
                                        </p:tav>
                                      </p:tavLst>
                                    </p:anim>
                                  </p:childTnLst>
                                </p:cTn>
                              </p:par>
                              <p:par>
                                <p:cTn id="84" presetID="2" presetClass="entr" presetSubtype="2" fill="hold" grpId="0" nodeType="withEffect">
                                  <p:stCondLst>
                                    <p:cond delay="0"/>
                                  </p:stCondLst>
                                  <p:childTnLst>
                                    <p:set>
                                      <p:cBhvr>
                                        <p:cTn id="85" dur="1" fill="hold">
                                          <p:stCondLst>
                                            <p:cond delay="0"/>
                                          </p:stCondLst>
                                        </p:cTn>
                                        <p:tgtEl>
                                          <p:spTgt spid="22"/>
                                        </p:tgtEl>
                                        <p:attrNameLst>
                                          <p:attrName>style.visibility</p:attrName>
                                        </p:attrNameLst>
                                      </p:cBhvr>
                                      <p:to>
                                        <p:strVal val="visible"/>
                                      </p:to>
                                    </p:set>
                                    <p:anim calcmode="lin" valueType="num">
                                      <p:cBhvr additive="base">
                                        <p:cTn id="86" dur="3000" fill="hold"/>
                                        <p:tgtEl>
                                          <p:spTgt spid="22"/>
                                        </p:tgtEl>
                                        <p:attrNameLst>
                                          <p:attrName>ppt_x</p:attrName>
                                        </p:attrNameLst>
                                      </p:cBhvr>
                                      <p:tavLst>
                                        <p:tav tm="0">
                                          <p:val>
                                            <p:strVal val="1+#ppt_w/2"/>
                                          </p:val>
                                        </p:tav>
                                        <p:tav tm="100000">
                                          <p:val>
                                            <p:strVal val="#ppt_x"/>
                                          </p:val>
                                        </p:tav>
                                      </p:tavLst>
                                    </p:anim>
                                    <p:anim calcmode="lin" valueType="num">
                                      <p:cBhvr additive="base">
                                        <p:cTn id="87" dur="3000" fill="hold"/>
                                        <p:tgtEl>
                                          <p:spTgt spid="22"/>
                                        </p:tgtEl>
                                        <p:attrNameLst>
                                          <p:attrName>ppt_y</p:attrName>
                                        </p:attrNameLst>
                                      </p:cBhvr>
                                      <p:tavLst>
                                        <p:tav tm="0">
                                          <p:val>
                                            <p:strVal val="#ppt_y"/>
                                          </p:val>
                                        </p:tav>
                                        <p:tav tm="100000">
                                          <p:val>
                                            <p:strVal val="#ppt_y"/>
                                          </p:val>
                                        </p:tav>
                                      </p:tavLst>
                                    </p:anim>
                                  </p:childTnLst>
                                </p:cTn>
                              </p:par>
                              <p:par>
                                <p:cTn id="88" presetID="2" presetClass="entr" presetSubtype="8" fill="hold" grpId="0" nodeType="withEffect">
                                  <p:stCondLst>
                                    <p:cond delay="0"/>
                                  </p:stCondLst>
                                  <p:childTnLst>
                                    <p:set>
                                      <p:cBhvr>
                                        <p:cTn id="89" dur="1" fill="hold">
                                          <p:stCondLst>
                                            <p:cond delay="0"/>
                                          </p:stCondLst>
                                        </p:cTn>
                                        <p:tgtEl>
                                          <p:spTgt spid="23"/>
                                        </p:tgtEl>
                                        <p:attrNameLst>
                                          <p:attrName>style.visibility</p:attrName>
                                        </p:attrNameLst>
                                      </p:cBhvr>
                                      <p:to>
                                        <p:strVal val="visible"/>
                                      </p:to>
                                    </p:set>
                                    <p:anim calcmode="lin" valueType="num">
                                      <p:cBhvr additive="base">
                                        <p:cTn id="90" dur="3000" fill="hold"/>
                                        <p:tgtEl>
                                          <p:spTgt spid="23"/>
                                        </p:tgtEl>
                                        <p:attrNameLst>
                                          <p:attrName>ppt_x</p:attrName>
                                        </p:attrNameLst>
                                      </p:cBhvr>
                                      <p:tavLst>
                                        <p:tav tm="0">
                                          <p:val>
                                            <p:strVal val="0-#ppt_w/2"/>
                                          </p:val>
                                        </p:tav>
                                        <p:tav tm="100000">
                                          <p:val>
                                            <p:strVal val="#ppt_x"/>
                                          </p:val>
                                        </p:tav>
                                      </p:tavLst>
                                    </p:anim>
                                    <p:anim calcmode="lin" valueType="num">
                                      <p:cBhvr additive="base">
                                        <p:cTn id="91" dur="3000" fill="hold"/>
                                        <p:tgtEl>
                                          <p:spTgt spid="23"/>
                                        </p:tgtEl>
                                        <p:attrNameLst>
                                          <p:attrName>ppt_y</p:attrName>
                                        </p:attrNameLst>
                                      </p:cBhvr>
                                      <p:tavLst>
                                        <p:tav tm="0">
                                          <p:val>
                                            <p:strVal val="#ppt_y"/>
                                          </p:val>
                                        </p:tav>
                                        <p:tav tm="100000">
                                          <p:val>
                                            <p:strVal val="#ppt_y"/>
                                          </p:val>
                                        </p:tav>
                                      </p:tavLst>
                                    </p:anim>
                                  </p:childTnLst>
                                </p:cTn>
                              </p:par>
                              <p:par>
                                <p:cTn id="92" presetID="2" presetClass="entr" presetSubtype="2" fill="hold" grpId="0" nodeType="withEffect">
                                  <p:stCondLst>
                                    <p:cond delay="0"/>
                                  </p:stCondLst>
                                  <p:childTnLst>
                                    <p:set>
                                      <p:cBhvr>
                                        <p:cTn id="93" dur="1" fill="hold">
                                          <p:stCondLst>
                                            <p:cond delay="0"/>
                                          </p:stCondLst>
                                        </p:cTn>
                                        <p:tgtEl>
                                          <p:spTgt spid="24"/>
                                        </p:tgtEl>
                                        <p:attrNameLst>
                                          <p:attrName>style.visibility</p:attrName>
                                        </p:attrNameLst>
                                      </p:cBhvr>
                                      <p:to>
                                        <p:strVal val="visible"/>
                                      </p:to>
                                    </p:set>
                                    <p:anim calcmode="lin" valueType="num">
                                      <p:cBhvr additive="base">
                                        <p:cTn id="94" dur="3000" fill="hold"/>
                                        <p:tgtEl>
                                          <p:spTgt spid="24"/>
                                        </p:tgtEl>
                                        <p:attrNameLst>
                                          <p:attrName>ppt_x</p:attrName>
                                        </p:attrNameLst>
                                      </p:cBhvr>
                                      <p:tavLst>
                                        <p:tav tm="0">
                                          <p:val>
                                            <p:strVal val="1+#ppt_w/2"/>
                                          </p:val>
                                        </p:tav>
                                        <p:tav tm="100000">
                                          <p:val>
                                            <p:strVal val="#ppt_x"/>
                                          </p:val>
                                        </p:tav>
                                      </p:tavLst>
                                    </p:anim>
                                    <p:anim calcmode="lin" valueType="num">
                                      <p:cBhvr additive="base">
                                        <p:cTn id="95" dur="3000" fill="hold"/>
                                        <p:tgtEl>
                                          <p:spTgt spid="24"/>
                                        </p:tgtEl>
                                        <p:attrNameLst>
                                          <p:attrName>ppt_y</p:attrName>
                                        </p:attrNameLst>
                                      </p:cBhvr>
                                      <p:tavLst>
                                        <p:tav tm="0">
                                          <p:val>
                                            <p:strVal val="#ppt_y"/>
                                          </p:val>
                                        </p:tav>
                                        <p:tav tm="100000">
                                          <p:val>
                                            <p:strVal val="#ppt_y"/>
                                          </p:val>
                                        </p:tav>
                                      </p:tavLst>
                                    </p:anim>
                                  </p:childTnLst>
                                </p:cTn>
                              </p:par>
                              <p:par>
                                <p:cTn id="96" presetID="2" presetClass="entr" presetSubtype="8" fill="hold" grpId="0" nodeType="withEffect">
                                  <p:stCondLst>
                                    <p:cond delay="0"/>
                                  </p:stCondLst>
                                  <p:childTnLst>
                                    <p:set>
                                      <p:cBhvr>
                                        <p:cTn id="97" dur="1" fill="hold">
                                          <p:stCondLst>
                                            <p:cond delay="0"/>
                                          </p:stCondLst>
                                        </p:cTn>
                                        <p:tgtEl>
                                          <p:spTgt spid="25"/>
                                        </p:tgtEl>
                                        <p:attrNameLst>
                                          <p:attrName>style.visibility</p:attrName>
                                        </p:attrNameLst>
                                      </p:cBhvr>
                                      <p:to>
                                        <p:strVal val="visible"/>
                                      </p:to>
                                    </p:set>
                                    <p:anim calcmode="lin" valueType="num">
                                      <p:cBhvr additive="base">
                                        <p:cTn id="98" dur="3000" fill="hold"/>
                                        <p:tgtEl>
                                          <p:spTgt spid="25"/>
                                        </p:tgtEl>
                                        <p:attrNameLst>
                                          <p:attrName>ppt_x</p:attrName>
                                        </p:attrNameLst>
                                      </p:cBhvr>
                                      <p:tavLst>
                                        <p:tav tm="0">
                                          <p:val>
                                            <p:strVal val="0-#ppt_w/2"/>
                                          </p:val>
                                        </p:tav>
                                        <p:tav tm="100000">
                                          <p:val>
                                            <p:strVal val="#ppt_x"/>
                                          </p:val>
                                        </p:tav>
                                      </p:tavLst>
                                    </p:anim>
                                    <p:anim calcmode="lin" valueType="num">
                                      <p:cBhvr additive="base">
                                        <p:cTn id="99" dur="3000" fill="hold"/>
                                        <p:tgtEl>
                                          <p:spTgt spid="25"/>
                                        </p:tgtEl>
                                        <p:attrNameLst>
                                          <p:attrName>ppt_y</p:attrName>
                                        </p:attrNameLst>
                                      </p:cBhvr>
                                      <p:tavLst>
                                        <p:tav tm="0">
                                          <p:val>
                                            <p:strVal val="#ppt_y"/>
                                          </p:val>
                                        </p:tav>
                                        <p:tav tm="100000">
                                          <p:val>
                                            <p:strVal val="#ppt_y"/>
                                          </p:val>
                                        </p:tav>
                                      </p:tavLst>
                                    </p:anim>
                                  </p:childTnLst>
                                </p:cTn>
                              </p:par>
                              <p:par>
                                <p:cTn id="100" presetID="2" presetClass="entr" presetSubtype="2" fill="hold" grpId="0" nodeType="withEffect">
                                  <p:stCondLst>
                                    <p:cond delay="0"/>
                                  </p:stCondLst>
                                  <p:childTnLst>
                                    <p:set>
                                      <p:cBhvr>
                                        <p:cTn id="101" dur="1" fill="hold">
                                          <p:stCondLst>
                                            <p:cond delay="0"/>
                                          </p:stCondLst>
                                        </p:cTn>
                                        <p:tgtEl>
                                          <p:spTgt spid="26"/>
                                        </p:tgtEl>
                                        <p:attrNameLst>
                                          <p:attrName>style.visibility</p:attrName>
                                        </p:attrNameLst>
                                      </p:cBhvr>
                                      <p:to>
                                        <p:strVal val="visible"/>
                                      </p:to>
                                    </p:set>
                                    <p:anim calcmode="lin" valueType="num">
                                      <p:cBhvr additive="base">
                                        <p:cTn id="102" dur="3000" fill="hold"/>
                                        <p:tgtEl>
                                          <p:spTgt spid="26"/>
                                        </p:tgtEl>
                                        <p:attrNameLst>
                                          <p:attrName>ppt_x</p:attrName>
                                        </p:attrNameLst>
                                      </p:cBhvr>
                                      <p:tavLst>
                                        <p:tav tm="0">
                                          <p:val>
                                            <p:strVal val="1+#ppt_w/2"/>
                                          </p:val>
                                        </p:tav>
                                        <p:tav tm="100000">
                                          <p:val>
                                            <p:strVal val="#ppt_x"/>
                                          </p:val>
                                        </p:tav>
                                      </p:tavLst>
                                    </p:anim>
                                    <p:anim calcmode="lin" valueType="num">
                                      <p:cBhvr additive="base">
                                        <p:cTn id="103" dur="3000" fill="hold"/>
                                        <p:tgtEl>
                                          <p:spTgt spid="26"/>
                                        </p:tgtEl>
                                        <p:attrNameLst>
                                          <p:attrName>ppt_y</p:attrName>
                                        </p:attrNameLst>
                                      </p:cBhvr>
                                      <p:tavLst>
                                        <p:tav tm="0">
                                          <p:val>
                                            <p:strVal val="#ppt_y"/>
                                          </p:val>
                                        </p:tav>
                                        <p:tav tm="100000">
                                          <p:val>
                                            <p:strVal val="#ppt_y"/>
                                          </p:val>
                                        </p:tav>
                                      </p:tavLst>
                                    </p:anim>
                                  </p:childTnLst>
                                </p:cTn>
                              </p:par>
                              <p:par>
                                <p:cTn id="104" presetID="2" presetClass="entr" presetSubtype="8" fill="hold" grpId="0" nodeType="withEffect">
                                  <p:stCondLst>
                                    <p:cond delay="0"/>
                                  </p:stCondLst>
                                  <p:childTnLst>
                                    <p:set>
                                      <p:cBhvr>
                                        <p:cTn id="105" dur="1" fill="hold">
                                          <p:stCondLst>
                                            <p:cond delay="0"/>
                                          </p:stCondLst>
                                        </p:cTn>
                                        <p:tgtEl>
                                          <p:spTgt spid="27"/>
                                        </p:tgtEl>
                                        <p:attrNameLst>
                                          <p:attrName>style.visibility</p:attrName>
                                        </p:attrNameLst>
                                      </p:cBhvr>
                                      <p:to>
                                        <p:strVal val="visible"/>
                                      </p:to>
                                    </p:set>
                                    <p:anim calcmode="lin" valueType="num">
                                      <p:cBhvr additive="base">
                                        <p:cTn id="106" dur="3000" fill="hold"/>
                                        <p:tgtEl>
                                          <p:spTgt spid="27"/>
                                        </p:tgtEl>
                                        <p:attrNameLst>
                                          <p:attrName>ppt_x</p:attrName>
                                        </p:attrNameLst>
                                      </p:cBhvr>
                                      <p:tavLst>
                                        <p:tav tm="0">
                                          <p:val>
                                            <p:strVal val="0-#ppt_w/2"/>
                                          </p:val>
                                        </p:tav>
                                        <p:tav tm="100000">
                                          <p:val>
                                            <p:strVal val="#ppt_x"/>
                                          </p:val>
                                        </p:tav>
                                      </p:tavLst>
                                    </p:anim>
                                    <p:anim calcmode="lin" valueType="num">
                                      <p:cBhvr additive="base">
                                        <p:cTn id="107" dur="3000" fill="hold"/>
                                        <p:tgtEl>
                                          <p:spTgt spid="27"/>
                                        </p:tgtEl>
                                        <p:attrNameLst>
                                          <p:attrName>ppt_y</p:attrName>
                                        </p:attrNameLst>
                                      </p:cBhvr>
                                      <p:tavLst>
                                        <p:tav tm="0">
                                          <p:val>
                                            <p:strVal val="#ppt_y"/>
                                          </p:val>
                                        </p:tav>
                                        <p:tav tm="100000">
                                          <p:val>
                                            <p:strVal val="#ppt_y"/>
                                          </p:val>
                                        </p:tav>
                                      </p:tavLst>
                                    </p:anim>
                                  </p:childTnLst>
                                </p:cTn>
                              </p:par>
                              <p:par>
                                <p:cTn id="108" presetID="2" presetClass="entr" presetSubtype="2" fill="hold" grpId="0" nodeType="withEffect">
                                  <p:stCondLst>
                                    <p:cond delay="0"/>
                                  </p:stCondLst>
                                  <p:childTnLst>
                                    <p:set>
                                      <p:cBhvr>
                                        <p:cTn id="109" dur="1" fill="hold">
                                          <p:stCondLst>
                                            <p:cond delay="0"/>
                                          </p:stCondLst>
                                        </p:cTn>
                                        <p:tgtEl>
                                          <p:spTgt spid="28"/>
                                        </p:tgtEl>
                                        <p:attrNameLst>
                                          <p:attrName>style.visibility</p:attrName>
                                        </p:attrNameLst>
                                      </p:cBhvr>
                                      <p:to>
                                        <p:strVal val="visible"/>
                                      </p:to>
                                    </p:set>
                                    <p:anim calcmode="lin" valueType="num">
                                      <p:cBhvr additive="base">
                                        <p:cTn id="110" dur="3000" fill="hold"/>
                                        <p:tgtEl>
                                          <p:spTgt spid="28"/>
                                        </p:tgtEl>
                                        <p:attrNameLst>
                                          <p:attrName>ppt_x</p:attrName>
                                        </p:attrNameLst>
                                      </p:cBhvr>
                                      <p:tavLst>
                                        <p:tav tm="0">
                                          <p:val>
                                            <p:strVal val="1+#ppt_w/2"/>
                                          </p:val>
                                        </p:tav>
                                        <p:tav tm="100000">
                                          <p:val>
                                            <p:strVal val="#ppt_x"/>
                                          </p:val>
                                        </p:tav>
                                      </p:tavLst>
                                    </p:anim>
                                    <p:anim calcmode="lin" valueType="num">
                                      <p:cBhvr additive="base">
                                        <p:cTn id="111" dur="3000" fill="hold"/>
                                        <p:tgtEl>
                                          <p:spTgt spid="28"/>
                                        </p:tgtEl>
                                        <p:attrNameLst>
                                          <p:attrName>ppt_y</p:attrName>
                                        </p:attrNameLst>
                                      </p:cBhvr>
                                      <p:tavLst>
                                        <p:tav tm="0">
                                          <p:val>
                                            <p:strVal val="#ppt_y"/>
                                          </p:val>
                                        </p:tav>
                                        <p:tav tm="100000">
                                          <p:val>
                                            <p:strVal val="#ppt_y"/>
                                          </p:val>
                                        </p:tav>
                                      </p:tavLst>
                                    </p:anim>
                                  </p:childTnLst>
                                </p:cTn>
                              </p:par>
                              <p:par>
                                <p:cTn id="112" presetID="2" presetClass="entr" presetSubtype="8" fill="hold" grpId="0" nodeType="withEffect">
                                  <p:stCondLst>
                                    <p:cond delay="0"/>
                                  </p:stCondLst>
                                  <p:childTnLst>
                                    <p:set>
                                      <p:cBhvr>
                                        <p:cTn id="113" dur="1" fill="hold">
                                          <p:stCondLst>
                                            <p:cond delay="0"/>
                                          </p:stCondLst>
                                        </p:cTn>
                                        <p:tgtEl>
                                          <p:spTgt spid="29"/>
                                        </p:tgtEl>
                                        <p:attrNameLst>
                                          <p:attrName>style.visibility</p:attrName>
                                        </p:attrNameLst>
                                      </p:cBhvr>
                                      <p:to>
                                        <p:strVal val="visible"/>
                                      </p:to>
                                    </p:set>
                                    <p:anim calcmode="lin" valueType="num">
                                      <p:cBhvr additive="base">
                                        <p:cTn id="114" dur="3000" fill="hold"/>
                                        <p:tgtEl>
                                          <p:spTgt spid="29"/>
                                        </p:tgtEl>
                                        <p:attrNameLst>
                                          <p:attrName>ppt_x</p:attrName>
                                        </p:attrNameLst>
                                      </p:cBhvr>
                                      <p:tavLst>
                                        <p:tav tm="0">
                                          <p:val>
                                            <p:strVal val="0-#ppt_w/2"/>
                                          </p:val>
                                        </p:tav>
                                        <p:tav tm="100000">
                                          <p:val>
                                            <p:strVal val="#ppt_x"/>
                                          </p:val>
                                        </p:tav>
                                      </p:tavLst>
                                    </p:anim>
                                    <p:anim calcmode="lin" valueType="num">
                                      <p:cBhvr additive="base">
                                        <p:cTn id="115" dur="3000" fill="hold"/>
                                        <p:tgtEl>
                                          <p:spTgt spid="29"/>
                                        </p:tgtEl>
                                        <p:attrNameLst>
                                          <p:attrName>ppt_y</p:attrName>
                                        </p:attrNameLst>
                                      </p:cBhvr>
                                      <p:tavLst>
                                        <p:tav tm="0">
                                          <p:val>
                                            <p:strVal val="#ppt_y"/>
                                          </p:val>
                                        </p:tav>
                                        <p:tav tm="100000">
                                          <p:val>
                                            <p:strVal val="#ppt_y"/>
                                          </p:val>
                                        </p:tav>
                                      </p:tavLst>
                                    </p:anim>
                                  </p:childTnLst>
                                </p:cTn>
                              </p:par>
                              <p:par>
                                <p:cTn id="116" presetID="2" presetClass="entr" presetSubtype="2" fill="hold" grpId="0" nodeType="withEffect">
                                  <p:stCondLst>
                                    <p:cond delay="0"/>
                                  </p:stCondLst>
                                  <p:childTnLst>
                                    <p:set>
                                      <p:cBhvr>
                                        <p:cTn id="117" dur="1" fill="hold">
                                          <p:stCondLst>
                                            <p:cond delay="0"/>
                                          </p:stCondLst>
                                        </p:cTn>
                                        <p:tgtEl>
                                          <p:spTgt spid="30"/>
                                        </p:tgtEl>
                                        <p:attrNameLst>
                                          <p:attrName>style.visibility</p:attrName>
                                        </p:attrNameLst>
                                      </p:cBhvr>
                                      <p:to>
                                        <p:strVal val="visible"/>
                                      </p:to>
                                    </p:set>
                                    <p:anim calcmode="lin" valueType="num">
                                      <p:cBhvr additive="base">
                                        <p:cTn id="118" dur="3000" fill="hold"/>
                                        <p:tgtEl>
                                          <p:spTgt spid="30"/>
                                        </p:tgtEl>
                                        <p:attrNameLst>
                                          <p:attrName>ppt_x</p:attrName>
                                        </p:attrNameLst>
                                      </p:cBhvr>
                                      <p:tavLst>
                                        <p:tav tm="0">
                                          <p:val>
                                            <p:strVal val="1+#ppt_w/2"/>
                                          </p:val>
                                        </p:tav>
                                        <p:tav tm="100000">
                                          <p:val>
                                            <p:strVal val="#ppt_x"/>
                                          </p:val>
                                        </p:tav>
                                      </p:tavLst>
                                    </p:anim>
                                    <p:anim calcmode="lin" valueType="num">
                                      <p:cBhvr additive="base">
                                        <p:cTn id="119" dur="3000" fill="hold"/>
                                        <p:tgtEl>
                                          <p:spTgt spid="30"/>
                                        </p:tgtEl>
                                        <p:attrNameLst>
                                          <p:attrName>ppt_y</p:attrName>
                                        </p:attrNameLst>
                                      </p:cBhvr>
                                      <p:tavLst>
                                        <p:tav tm="0">
                                          <p:val>
                                            <p:strVal val="#ppt_y"/>
                                          </p:val>
                                        </p:tav>
                                        <p:tav tm="100000">
                                          <p:val>
                                            <p:strVal val="#ppt_y"/>
                                          </p:val>
                                        </p:tav>
                                      </p:tavLst>
                                    </p:anim>
                                  </p:childTnLst>
                                </p:cTn>
                              </p:par>
                              <p:par>
                                <p:cTn id="120" presetID="2" presetClass="entr" presetSubtype="8" fill="hold" grpId="0" nodeType="withEffect">
                                  <p:stCondLst>
                                    <p:cond delay="0"/>
                                  </p:stCondLst>
                                  <p:childTnLst>
                                    <p:set>
                                      <p:cBhvr>
                                        <p:cTn id="121" dur="1" fill="hold">
                                          <p:stCondLst>
                                            <p:cond delay="0"/>
                                          </p:stCondLst>
                                        </p:cTn>
                                        <p:tgtEl>
                                          <p:spTgt spid="31"/>
                                        </p:tgtEl>
                                        <p:attrNameLst>
                                          <p:attrName>style.visibility</p:attrName>
                                        </p:attrNameLst>
                                      </p:cBhvr>
                                      <p:to>
                                        <p:strVal val="visible"/>
                                      </p:to>
                                    </p:set>
                                    <p:anim calcmode="lin" valueType="num">
                                      <p:cBhvr additive="base">
                                        <p:cTn id="122" dur="3000" fill="hold"/>
                                        <p:tgtEl>
                                          <p:spTgt spid="31"/>
                                        </p:tgtEl>
                                        <p:attrNameLst>
                                          <p:attrName>ppt_x</p:attrName>
                                        </p:attrNameLst>
                                      </p:cBhvr>
                                      <p:tavLst>
                                        <p:tav tm="0">
                                          <p:val>
                                            <p:strVal val="0-#ppt_w/2"/>
                                          </p:val>
                                        </p:tav>
                                        <p:tav tm="100000">
                                          <p:val>
                                            <p:strVal val="#ppt_x"/>
                                          </p:val>
                                        </p:tav>
                                      </p:tavLst>
                                    </p:anim>
                                    <p:anim calcmode="lin" valueType="num">
                                      <p:cBhvr additive="base">
                                        <p:cTn id="123" dur="3000" fill="hold"/>
                                        <p:tgtEl>
                                          <p:spTgt spid="31"/>
                                        </p:tgtEl>
                                        <p:attrNameLst>
                                          <p:attrName>ppt_y</p:attrName>
                                        </p:attrNameLst>
                                      </p:cBhvr>
                                      <p:tavLst>
                                        <p:tav tm="0">
                                          <p:val>
                                            <p:strVal val="#ppt_y"/>
                                          </p:val>
                                        </p:tav>
                                        <p:tav tm="100000">
                                          <p:val>
                                            <p:strVal val="#ppt_y"/>
                                          </p:val>
                                        </p:tav>
                                      </p:tavLst>
                                    </p:anim>
                                  </p:childTnLst>
                                </p:cTn>
                              </p:par>
                              <p:par>
                                <p:cTn id="124" presetID="2" presetClass="entr" presetSubtype="2" fill="hold" grpId="0" nodeType="withEffect">
                                  <p:stCondLst>
                                    <p:cond delay="0"/>
                                  </p:stCondLst>
                                  <p:childTnLst>
                                    <p:set>
                                      <p:cBhvr>
                                        <p:cTn id="125" dur="1" fill="hold">
                                          <p:stCondLst>
                                            <p:cond delay="0"/>
                                          </p:stCondLst>
                                        </p:cTn>
                                        <p:tgtEl>
                                          <p:spTgt spid="32"/>
                                        </p:tgtEl>
                                        <p:attrNameLst>
                                          <p:attrName>style.visibility</p:attrName>
                                        </p:attrNameLst>
                                      </p:cBhvr>
                                      <p:to>
                                        <p:strVal val="visible"/>
                                      </p:to>
                                    </p:set>
                                    <p:anim calcmode="lin" valueType="num">
                                      <p:cBhvr additive="base">
                                        <p:cTn id="126" dur="3000" fill="hold"/>
                                        <p:tgtEl>
                                          <p:spTgt spid="32"/>
                                        </p:tgtEl>
                                        <p:attrNameLst>
                                          <p:attrName>ppt_x</p:attrName>
                                        </p:attrNameLst>
                                      </p:cBhvr>
                                      <p:tavLst>
                                        <p:tav tm="0">
                                          <p:val>
                                            <p:strVal val="1+#ppt_w/2"/>
                                          </p:val>
                                        </p:tav>
                                        <p:tav tm="100000">
                                          <p:val>
                                            <p:strVal val="#ppt_x"/>
                                          </p:val>
                                        </p:tav>
                                      </p:tavLst>
                                    </p:anim>
                                    <p:anim calcmode="lin" valueType="num">
                                      <p:cBhvr additive="base">
                                        <p:cTn id="127" dur="3000" fill="hold"/>
                                        <p:tgtEl>
                                          <p:spTgt spid="32"/>
                                        </p:tgtEl>
                                        <p:attrNameLst>
                                          <p:attrName>ppt_y</p:attrName>
                                        </p:attrNameLst>
                                      </p:cBhvr>
                                      <p:tavLst>
                                        <p:tav tm="0">
                                          <p:val>
                                            <p:strVal val="#ppt_y"/>
                                          </p:val>
                                        </p:tav>
                                        <p:tav tm="100000">
                                          <p:val>
                                            <p:strVal val="#ppt_y"/>
                                          </p:val>
                                        </p:tav>
                                      </p:tavLst>
                                    </p:anim>
                                  </p:childTnLst>
                                </p:cTn>
                              </p:par>
                              <p:par>
                                <p:cTn id="128" presetID="2" presetClass="entr" presetSubtype="8" fill="hold" grpId="0" nodeType="withEffect">
                                  <p:stCondLst>
                                    <p:cond delay="0"/>
                                  </p:stCondLst>
                                  <p:childTnLst>
                                    <p:set>
                                      <p:cBhvr>
                                        <p:cTn id="129" dur="1" fill="hold">
                                          <p:stCondLst>
                                            <p:cond delay="0"/>
                                          </p:stCondLst>
                                        </p:cTn>
                                        <p:tgtEl>
                                          <p:spTgt spid="33"/>
                                        </p:tgtEl>
                                        <p:attrNameLst>
                                          <p:attrName>style.visibility</p:attrName>
                                        </p:attrNameLst>
                                      </p:cBhvr>
                                      <p:to>
                                        <p:strVal val="visible"/>
                                      </p:to>
                                    </p:set>
                                    <p:anim calcmode="lin" valueType="num">
                                      <p:cBhvr additive="base">
                                        <p:cTn id="130" dur="3000" fill="hold"/>
                                        <p:tgtEl>
                                          <p:spTgt spid="33"/>
                                        </p:tgtEl>
                                        <p:attrNameLst>
                                          <p:attrName>ppt_x</p:attrName>
                                        </p:attrNameLst>
                                      </p:cBhvr>
                                      <p:tavLst>
                                        <p:tav tm="0">
                                          <p:val>
                                            <p:strVal val="0-#ppt_w/2"/>
                                          </p:val>
                                        </p:tav>
                                        <p:tav tm="100000">
                                          <p:val>
                                            <p:strVal val="#ppt_x"/>
                                          </p:val>
                                        </p:tav>
                                      </p:tavLst>
                                    </p:anim>
                                    <p:anim calcmode="lin" valueType="num">
                                      <p:cBhvr additive="base">
                                        <p:cTn id="131" dur="3000" fill="hold"/>
                                        <p:tgtEl>
                                          <p:spTgt spid="33"/>
                                        </p:tgtEl>
                                        <p:attrNameLst>
                                          <p:attrName>ppt_y</p:attrName>
                                        </p:attrNameLst>
                                      </p:cBhvr>
                                      <p:tavLst>
                                        <p:tav tm="0">
                                          <p:val>
                                            <p:strVal val="#ppt_y"/>
                                          </p:val>
                                        </p:tav>
                                        <p:tav tm="100000">
                                          <p:val>
                                            <p:strVal val="#ppt_y"/>
                                          </p:val>
                                        </p:tav>
                                      </p:tavLst>
                                    </p:anim>
                                  </p:childTnLst>
                                </p:cTn>
                              </p:par>
                              <p:par>
                                <p:cTn id="132" presetID="2" presetClass="entr" presetSubtype="2" fill="hold" grpId="0" nodeType="withEffect">
                                  <p:stCondLst>
                                    <p:cond delay="0"/>
                                  </p:stCondLst>
                                  <p:childTnLst>
                                    <p:set>
                                      <p:cBhvr>
                                        <p:cTn id="133" dur="1" fill="hold">
                                          <p:stCondLst>
                                            <p:cond delay="0"/>
                                          </p:stCondLst>
                                        </p:cTn>
                                        <p:tgtEl>
                                          <p:spTgt spid="34"/>
                                        </p:tgtEl>
                                        <p:attrNameLst>
                                          <p:attrName>style.visibility</p:attrName>
                                        </p:attrNameLst>
                                      </p:cBhvr>
                                      <p:to>
                                        <p:strVal val="visible"/>
                                      </p:to>
                                    </p:set>
                                    <p:anim calcmode="lin" valueType="num">
                                      <p:cBhvr additive="base">
                                        <p:cTn id="134" dur="3000" fill="hold"/>
                                        <p:tgtEl>
                                          <p:spTgt spid="34"/>
                                        </p:tgtEl>
                                        <p:attrNameLst>
                                          <p:attrName>ppt_x</p:attrName>
                                        </p:attrNameLst>
                                      </p:cBhvr>
                                      <p:tavLst>
                                        <p:tav tm="0">
                                          <p:val>
                                            <p:strVal val="1+#ppt_w/2"/>
                                          </p:val>
                                        </p:tav>
                                        <p:tav tm="100000">
                                          <p:val>
                                            <p:strVal val="#ppt_x"/>
                                          </p:val>
                                        </p:tav>
                                      </p:tavLst>
                                    </p:anim>
                                    <p:anim calcmode="lin" valueType="num">
                                      <p:cBhvr additive="base">
                                        <p:cTn id="135" dur="3000" fill="hold"/>
                                        <p:tgtEl>
                                          <p:spTgt spid="34"/>
                                        </p:tgtEl>
                                        <p:attrNameLst>
                                          <p:attrName>ppt_y</p:attrName>
                                        </p:attrNameLst>
                                      </p:cBhvr>
                                      <p:tavLst>
                                        <p:tav tm="0">
                                          <p:val>
                                            <p:strVal val="#ppt_y"/>
                                          </p:val>
                                        </p:tav>
                                        <p:tav tm="100000">
                                          <p:val>
                                            <p:strVal val="#ppt_y"/>
                                          </p:val>
                                        </p:tav>
                                      </p:tavLst>
                                    </p:anim>
                                  </p:childTnLst>
                                </p:cTn>
                              </p:par>
                              <p:par>
                                <p:cTn id="136" presetID="2" presetClass="entr" presetSubtype="8" fill="hold" grpId="0" nodeType="withEffect">
                                  <p:stCondLst>
                                    <p:cond delay="0"/>
                                  </p:stCondLst>
                                  <p:childTnLst>
                                    <p:set>
                                      <p:cBhvr>
                                        <p:cTn id="137" dur="1" fill="hold">
                                          <p:stCondLst>
                                            <p:cond delay="0"/>
                                          </p:stCondLst>
                                        </p:cTn>
                                        <p:tgtEl>
                                          <p:spTgt spid="35"/>
                                        </p:tgtEl>
                                        <p:attrNameLst>
                                          <p:attrName>style.visibility</p:attrName>
                                        </p:attrNameLst>
                                      </p:cBhvr>
                                      <p:to>
                                        <p:strVal val="visible"/>
                                      </p:to>
                                    </p:set>
                                    <p:anim calcmode="lin" valueType="num">
                                      <p:cBhvr additive="base">
                                        <p:cTn id="138" dur="3000" fill="hold"/>
                                        <p:tgtEl>
                                          <p:spTgt spid="35"/>
                                        </p:tgtEl>
                                        <p:attrNameLst>
                                          <p:attrName>ppt_x</p:attrName>
                                        </p:attrNameLst>
                                      </p:cBhvr>
                                      <p:tavLst>
                                        <p:tav tm="0">
                                          <p:val>
                                            <p:strVal val="0-#ppt_w/2"/>
                                          </p:val>
                                        </p:tav>
                                        <p:tav tm="100000">
                                          <p:val>
                                            <p:strVal val="#ppt_x"/>
                                          </p:val>
                                        </p:tav>
                                      </p:tavLst>
                                    </p:anim>
                                    <p:anim calcmode="lin" valueType="num">
                                      <p:cBhvr additive="base">
                                        <p:cTn id="139" dur="3000" fill="hold"/>
                                        <p:tgtEl>
                                          <p:spTgt spid="35"/>
                                        </p:tgtEl>
                                        <p:attrNameLst>
                                          <p:attrName>ppt_y</p:attrName>
                                        </p:attrNameLst>
                                      </p:cBhvr>
                                      <p:tavLst>
                                        <p:tav tm="0">
                                          <p:val>
                                            <p:strVal val="#ppt_y"/>
                                          </p:val>
                                        </p:tav>
                                        <p:tav tm="100000">
                                          <p:val>
                                            <p:strVal val="#ppt_y"/>
                                          </p:val>
                                        </p:tav>
                                      </p:tavLst>
                                    </p:anim>
                                  </p:childTnLst>
                                </p:cTn>
                              </p:par>
                              <p:par>
                                <p:cTn id="140" presetID="2" presetClass="entr" presetSubtype="2" fill="hold" grpId="0" nodeType="withEffect">
                                  <p:stCondLst>
                                    <p:cond delay="0"/>
                                  </p:stCondLst>
                                  <p:childTnLst>
                                    <p:set>
                                      <p:cBhvr>
                                        <p:cTn id="141" dur="1" fill="hold">
                                          <p:stCondLst>
                                            <p:cond delay="0"/>
                                          </p:stCondLst>
                                        </p:cTn>
                                        <p:tgtEl>
                                          <p:spTgt spid="36"/>
                                        </p:tgtEl>
                                        <p:attrNameLst>
                                          <p:attrName>style.visibility</p:attrName>
                                        </p:attrNameLst>
                                      </p:cBhvr>
                                      <p:to>
                                        <p:strVal val="visible"/>
                                      </p:to>
                                    </p:set>
                                    <p:anim calcmode="lin" valueType="num">
                                      <p:cBhvr additive="base">
                                        <p:cTn id="142" dur="3000" fill="hold"/>
                                        <p:tgtEl>
                                          <p:spTgt spid="36"/>
                                        </p:tgtEl>
                                        <p:attrNameLst>
                                          <p:attrName>ppt_x</p:attrName>
                                        </p:attrNameLst>
                                      </p:cBhvr>
                                      <p:tavLst>
                                        <p:tav tm="0">
                                          <p:val>
                                            <p:strVal val="1+#ppt_w/2"/>
                                          </p:val>
                                        </p:tav>
                                        <p:tav tm="100000">
                                          <p:val>
                                            <p:strVal val="#ppt_x"/>
                                          </p:val>
                                        </p:tav>
                                      </p:tavLst>
                                    </p:anim>
                                    <p:anim calcmode="lin" valueType="num">
                                      <p:cBhvr additive="base">
                                        <p:cTn id="143" dur="3000" fill="hold"/>
                                        <p:tgtEl>
                                          <p:spTgt spid="36"/>
                                        </p:tgtEl>
                                        <p:attrNameLst>
                                          <p:attrName>ppt_y</p:attrName>
                                        </p:attrNameLst>
                                      </p:cBhvr>
                                      <p:tavLst>
                                        <p:tav tm="0">
                                          <p:val>
                                            <p:strVal val="#ppt_y"/>
                                          </p:val>
                                        </p:tav>
                                        <p:tav tm="100000">
                                          <p:val>
                                            <p:strVal val="#ppt_y"/>
                                          </p:val>
                                        </p:tav>
                                      </p:tavLst>
                                    </p:anim>
                                  </p:childTnLst>
                                </p:cTn>
                              </p:par>
                              <p:par>
                                <p:cTn id="144" presetID="2" presetClass="entr" presetSubtype="8" fill="hold" grpId="0" nodeType="withEffect">
                                  <p:stCondLst>
                                    <p:cond delay="0"/>
                                  </p:stCondLst>
                                  <p:childTnLst>
                                    <p:set>
                                      <p:cBhvr>
                                        <p:cTn id="145" dur="1" fill="hold">
                                          <p:stCondLst>
                                            <p:cond delay="0"/>
                                          </p:stCondLst>
                                        </p:cTn>
                                        <p:tgtEl>
                                          <p:spTgt spid="37"/>
                                        </p:tgtEl>
                                        <p:attrNameLst>
                                          <p:attrName>style.visibility</p:attrName>
                                        </p:attrNameLst>
                                      </p:cBhvr>
                                      <p:to>
                                        <p:strVal val="visible"/>
                                      </p:to>
                                    </p:set>
                                    <p:anim calcmode="lin" valueType="num">
                                      <p:cBhvr additive="base">
                                        <p:cTn id="146" dur="3000" fill="hold"/>
                                        <p:tgtEl>
                                          <p:spTgt spid="37"/>
                                        </p:tgtEl>
                                        <p:attrNameLst>
                                          <p:attrName>ppt_x</p:attrName>
                                        </p:attrNameLst>
                                      </p:cBhvr>
                                      <p:tavLst>
                                        <p:tav tm="0">
                                          <p:val>
                                            <p:strVal val="0-#ppt_w/2"/>
                                          </p:val>
                                        </p:tav>
                                        <p:tav tm="100000">
                                          <p:val>
                                            <p:strVal val="#ppt_x"/>
                                          </p:val>
                                        </p:tav>
                                      </p:tavLst>
                                    </p:anim>
                                    <p:anim calcmode="lin" valueType="num">
                                      <p:cBhvr additive="base">
                                        <p:cTn id="147" dur="3000" fill="hold"/>
                                        <p:tgtEl>
                                          <p:spTgt spid="37"/>
                                        </p:tgtEl>
                                        <p:attrNameLst>
                                          <p:attrName>ppt_y</p:attrName>
                                        </p:attrNameLst>
                                      </p:cBhvr>
                                      <p:tavLst>
                                        <p:tav tm="0">
                                          <p:val>
                                            <p:strVal val="#ppt_y"/>
                                          </p:val>
                                        </p:tav>
                                        <p:tav tm="100000">
                                          <p:val>
                                            <p:strVal val="#ppt_y"/>
                                          </p:val>
                                        </p:tav>
                                      </p:tavLst>
                                    </p:anim>
                                  </p:childTnLst>
                                </p:cTn>
                              </p:par>
                              <p:par>
                                <p:cTn id="148" presetID="2" presetClass="entr" presetSubtype="2" fill="hold" grpId="0" nodeType="withEffect">
                                  <p:stCondLst>
                                    <p:cond delay="0"/>
                                  </p:stCondLst>
                                  <p:childTnLst>
                                    <p:set>
                                      <p:cBhvr>
                                        <p:cTn id="149" dur="1" fill="hold">
                                          <p:stCondLst>
                                            <p:cond delay="0"/>
                                          </p:stCondLst>
                                        </p:cTn>
                                        <p:tgtEl>
                                          <p:spTgt spid="38"/>
                                        </p:tgtEl>
                                        <p:attrNameLst>
                                          <p:attrName>style.visibility</p:attrName>
                                        </p:attrNameLst>
                                      </p:cBhvr>
                                      <p:to>
                                        <p:strVal val="visible"/>
                                      </p:to>
                                    </p:set>
                                    <p:anim calcmode="lin" valueType="num">
                                      <p:cBhvr additive="base">
                                        <p:cTn id="150" dur="3000" fill="hold"/>
                                        <p:tgtEl>
                                          <p:spTgt spid="38"/>
                                        </p:tgtEl>
                                        <p:attrNameLst>
                                          <p:attrName>ppt_x</p:attrName>
                                        </p:attrNameLst>
                                      </p:cBhvr>
                                      <p:tavLst>
                                        <p:tav tm="0">
                                          <p:val>
                                            <p:strVal val="1+#ppt_w/2"/>
                                          </p:val>
                                        </p:tav>
                                        <p:tav tm="100000">
                                          <p:val>
                                            <p:strVal val="#ppt_x"/>
                                          </p:val>
                                        </p:tav>
                                      </p:tavLst>
                                    </p:anim>
                                    <p:anim calcmode="lin" valueType="num">
                                      <p:cBhvr additive="base">
                                        <p:cTn id="151" dur="3000" fill="hold"/>
                                        <p:tgtEl>
                                          <p:spTgt spid="38"/>
                                        </p:tgtEl>
                                        <p:attrNameLst>
                                          <p:attrName>ppt_y</p:attrName>
                                        </p:attrNameLst>
                                      </p:cBhvr>
                                      <p:tavLst>
                                        <p:tav tm="0">
                                          <p:val>
                                            <p:strVal val="#ppt_y"/>
                                          </p:val>
                                        </p:tav>
                                        <p:tav tm="100000">
                                          <p:val>
                                            <p:strVal val="#ppt_y"/>
                                          </p:val>
                                        </p:tav>
                                      </p:tavLst>
                                    </p:anim>
                                  </p:childTnLst>
                                </p:cTn>
                              </p:par>
                              <p:par>
                                <p:cTn id="152" presetID="2" presetClass="entr" presetSubtype="8" fill="hold" grpId="0" nodeType="withEffect">
                                  <p:stCondLst>
                                    <p:cond delay="0"/>
                                  </p:stCondLst>
                                  <p:childTnLst>
                                    <p:set>
                                      <p:cBhvr>
                                        <p:cTn id="153" dur="1" fill="hold">
                                          <p:stCondLst>
                                            <p:cond delay="0"/>
                                          </p:stCondLst>
                                        </p:cTn>
                                        <p:tgtEl>
                                          <p:spTgt spid="39"/>
                                        </p:tgtEl>
                                        <p:attrNameLst>
                                          <p:attrName>style.visibility</p:attrName>
                                        </p:attrNameLst>
                                      </p:cBhvr>
                                      <p:to>
                                        <p:strVal val="visible"/>
                                      </p:to>
                                    </p:set>
                                    <p:anim calcmode="lin" valueType="num">
                                      <p:cBhvr additive="base">
                                        <p:cTn id="154" dur="3000" fill="hold"/>
                                        <p:tgtEl>
                                          <p:spTgt spid="39"/>
                                        </p:tgtEl>
                                        <p:attrNameLst>
                                          <p:attrName>ppt_x</p:attrName>
                                        </p:attrNameLst>
                                      </p:cBhvr>
                                      <p:tavLst>
                                        <p:tav tm="0">
                                          <p:val>
                                            <p:strVal val="0-#ppt_w/2"/>
                                          </p:val>
                                        </p:tav>
                                        <p:tav tm="100000">
                                          <p:val>
                                            <p:strVal val="#ppt_x"/>
                                          </p:val>
                                        </p:tav>
                                      </p:tavLst>
                                    </p:anim>
                                    <p:anim calcmode="lin" valueType="num">
                                      <p:cBhvr additive="base">
                                        <p:cTn id="155" dur="3000" fill="hold"/>
                                        <p:tgtEl>
                                          <p:spTgt spid="39"/>
                                        </p:tgtEl>
                                        <p:attrNameLst>
                                          <p:attrName>ppt_y</p:attrName>
                                        </p:attrNameLst>
                                      </p:cBhvr>
                                      <p:tavLst>
                                        <p:tav tm="0">
                                          <p:val>
                                            <p:strVal val="#ppt_y"/>
                                          </p:val>
                                        </p:tav>
                                        <p:tav tm="100000">
                                          <p:val>
                                            <p:strVal val="#ppt_y"/>
                                          </p:val>
                                        </p:tav>
                                      </p:tavLst>
                                    </p:anim>
                                  </p:childTnLst>
                                </p:cTn>
                              </p:par>
                              <p:par>
                                <p:cTn id="156" presetID="2" presetClass="entr" presetSubtype="2" fill="hold" grpId="0" nodeType="withEffect">
                                  <p:stCondLst>
                                    <p:cond delay="0"/>
                                  </p:stCondLst>
                                  <p:childTnLst>
                                    <p:set>
                                      <p:cBhvr>
                                        <p:cTn id="157" dur="1" fill="hold">
                                          <p:stCondLst>
                                            <p:cond delay="0"/>
                                          </p:stCondLst>
                                        </p:cTn>
                                        <p:tgtEl>
                                          <p:spTgt spid="40"/>
                                        </p:tgtEl>
                                        <p:attrNameLst>
                                          <p:attrName>style.visibility</p:attrName>
                                        </p:attrNameLst>
                                      </p:cBhvr>
                                      <p:to>
                                        <p:strVal val="visible"/>
                                      </p:to>
                                    </p:set>
                                    <p:anim calcmode="lin" valueType="num">
                                      <p:cBhvr additive="base">
                                        <p:cTn id="158" dur="3000" fill="hold"/>
                                        <p:tgtEl>
                                          <p:spTgt spid="40"/>
                                        </p:tgtEl>
                                        <p:attrNameLst>
                                          <p:attrName>ppt_x</p:attrName>
                                        </p:attrNameLst>
                                      </p:cBhvr>
                                      <p:tavLst>
                                        <p:tav tm="0">
                                          <p:val>
                                            <p:strVal val="1+#ppt_w/2"/>
                                          </p:val>
                                        </p:tav>
                                        <p:tav tm="100000">
                                          <p:val>
                                            <p:strVal val="#ppt_x"/>
                                          </p:val>
                                        </p:tav>
                                      </p:tavLst>
                                    </p:anim>
                                    <p:anim calcmode="lin" valueType="num">
                                      <p:cBhvr additive="base">
                                        <p:cTn id="159" dur="3000" fill="hold"/>
                                        <p:tgtEl>
                                          <p:spTgt spid="40"/>
                                        </p:tgtEl>
                                        <p:attrNameLst>
                                          <p:attrName>ppt_y</p:attrName>
                                        </p:attrNameLst>
                                      </p:cBhvr>
                                      <p:tavLst>
                                        <p:tav tm="0">
                                          <p:val>
                                            <p:strVal val="#ppt_y"/>
                                          </p:val>
                                        </p:tav>
                                        <p:tav tm="100000">
                                          <p:val>
                                            <p:strVal val="#ppt_y"/>
                                          </p:val>
                                        </p:tav>
                                      </p:tavLst>
                                    </p:anim>
                                  </p:childTnLst>
                                </p:cTn>
                              </p:par>
                              <p:par>
                                <p:cTn id="160" presetID="2" presetClass="entr" presetSubtype="8" fill="hold" grpId="0" nodeType="withEffect">
                                  <p:stCondLst>
                                    <p:cond delay="0"/>
                                  </p:stCondLst>
                                  <p:childTnLst>
                                    <p:set>
                                      <p:cBhvr>
                                        <p:cTn id="161" dur="1" fill="hold">
                                          <p:stCondLst>
                                            <p:cond delay="0"/>
                                          </p:stCondLst>
                                        </p:cTn>
                                        <p:tgtEl>
                                          <p:spTgt spid="41"/>
                                        </p:tgtEl>
                                        <p:attrNameLst>
                                          <p:attrName>style.visibility</p:attrName>
                                        </p:attrNameLst>
                                      </p:cBhvr>
                                      <p:to>
                                        <p:strVal val="visible"/>
                                      </p:to>
                                    </p:set>
                                    <p:anim calcmode="lin" valueType="num">
                                      <p:cBhvr additive="base">
                                        <p:cTn id="162" dur="3000" fill="hold"/>
                                        <p:tgtEl>
                                          <p:spTgt spid="41"/>
                                        </p:tgtEl>
                                        <p:attrNameLst>
                                          <p:attrName>ppt_x</p:attrName>
                                        </p:attrNameLst>
                                      </p:cBhvr>
                                      <p:tavLst>
                                        <p:tav tm="0">
                                          <p:val>
                                            <p:strVal val="0-#ppt_w/2"/>
                                          </p:val>
                                        </p:tav>
                                        <p:tav tm="100000">
                                          <p:val>
                                            <p:strVal val="#ppt_x"/>
                                          </p:val>
                                        </p:tav>
                                      </p:tavLst>
                                    </p:anim>
                                    <p:anim calcmode="lin" valueType="num">
                                      <p:cBhvr additive="base">
                                        <p:cTn id="163" dur="3000" fill="hold"/>
                                        <p:tgtEl>
                                          <p:spTgt spid="41"/>
                                        </p:tgtEl>
                                        <p:attrNameLst>
                                          <p:attrName>ppt_y</p:attrName>
                                        </p:attrNameLst>
                                      </p:cBhvr>
                                      <p:tavLst>
                                        <p:tav tm="0">
                                          <p:val>
                                            <p:strVal val="#ppt_y"/>
                                          </p:val>
                                        </p:tav>
                                        <p:tav tm="100000">
                                          <p:val>
                                            <p:strVal val="#ppt_y"/>
                                          </p:val>
                                        </p:tav>
                                      </p:tavLst>
                                    </p:anim>
                                  </p:childTnLst>
                                </p:cTn>
                              </p:par>
                              <p:par>
                                <p:cTn id="164" presetID="2" presetClass="entr" presetSubtype="2" fill="hold" grpId="0" nodeType="withEffect">
                                  <p:stCondLst>
                                    <p:cond delay="0"/>
                                  </p:stCondLst>
                                  <p:childTnLst>
                                    <p:set>
                                      <p:cBhvr>
                                        <p:cTn id="165" dur="1" fill="hold">
                                          <p:stCondLst>
                                            <p:cond delay="0"/>
                                          </p:stCondLst>
                                        </p:cTn>
                                        <p:tgtEl>
                                          <p:spTgt spid="42"/>
                                        </p:tgtEl>
                                        <p:attrNameLst>
                                          <p:attrName>style.visibility</p:attrName>
                                        </p:attrNameLst>
                                      </p:cBhvr>
                                      <p:to>
                                        <p:strVal val="visible"/>
                                      </p:to>
                                    </p:set>
                                    <p:anim calcmode="lin" valueType="num">
                                      <p:cBhvr additive="base">
                                        <p:cTn id="166" dur="3000" fill="hold"/>
                                        <p:tgtEl>
                                          <p:spTgt spid="42"/>
                                        </p:tgtEl>
                                        <p:attrNameLst>
                                          <p:attrName>ppt_x</p:attrName>
                                        </p:attrNameLst>
                                      </p:cBhvr>
                                      <p:tavLst>
                                        <p:tav tm="0">
                                          <p:val>
                                            <p:strVal val="1+#ppt_w/2"/>
                                          </p:val>
                                        </p:tav>
                                        <p:tav tm="100000">
                                          <p:val>
                                            <p:strVal val="#ppt_x"/>
                                          </p:val>
                                        </p:tav>
                                      </p:tavLst>
                                    </p:anim>
                                    <p:anim calcmode="lin" valueType="num">
                                      <p:cBhvr additive="base">
                                        <p:cTn id="167" dur="3000" fill="hold"/>
                                        <p:tgtEl>
                                          <p:spTgt spid="42"/>
                                        </p:tgtEl>
                                        <p:attrNameLst>
                                          <p:attrName>ppt_y</p:attrName>
                                        </p:attrNameLst>
                                      </p:cBhvr>
                                      <p:tavLst>
                                        <p:tav tm="0">
                                          <p:val>
                                            <p:strVal val="#ppt_y"/>
                                          </p:val>
                                        </p:tav>
                                        <p:tav tm="100000">
                                          <p:val>
                                            <p:strVal val="#ppt_y"/>
                                          </p:val>
                                        </p:tav>
                                      </p:tavLst>
                                    </p:anim>
                                  </p:childTnLst>
                                </p:cTn>
                              </p:par>
                              <p:par>
                                <p:cTn id="168" presetID="2" presetClass="entr" presetSubtype="8" fill="hold" grpId="0" nodeType="withEffect">
                                  <p:stCondLst>
                                    <p:cond delay="0"/>
                                  </p:stCondLst>
                                  <p:childTnLst>
                                    <p:set>
                                      <p:cBhvr>
                                        <p:cTn id="169" dur="1" fill="hold">
                                          <p:stCondLst>
                                            <p:cond delay="0"/>
                                          </p:stCondLst>
                                        </p:cTn>
                                        <p:tgtEl>
                                          <p:spTgt spid="43"/>
                                        </p:tgtEl>
                                        <p:attrNameLst>
                                          <p:attrName>style.visibility</p:attrName>
                                        </p:attrNameLst>
                                      </p:cBhvr>
                                      <p:to>
                                        <p:strVal val="visible"/>
                                      </p:to>
                                    </p:set>
                                    <p:anim calcmode="lin" valueType="num">
                                      <p:cBhvr additive="base">
                                        <p:cTn id="170" dur="3000" fill="hold"/>
                                        <p:tgtEl>
                                          <p:spTgt spid="43"/>
                                        </p:tgtEl>
                                        <p:attrNameLst>
                                          <p:attrName>ppt_x</p:attrName>
                                        </p:attrNameLst>
                                      </p:cBhvr>
                                      <p:tavLst>
                                        <p:tav tm="0">
                                          <p:val>
                                            <p:strVal val="0-#ppt_w/2"/>
                                          </p:val>
                                        </p:tav>
                                        <p:tav tm="100000">
                                          <p:val>
                                            <p:strVal val="#ppt_x"/>
                                          </p:val>
                                        </p:tav>
                                      </p:tavLst>
                                    </p:anim>
                                    <p:anim calcmode="lin" valueType="num">
                                      <p:cBhvr additive="base">
                                        <p:cTn id="171" dur="3000" fill="hold"/>
                                        <p:tgtEl>
                                          <p:spTgt spid="43"/>
                                        </p:tgtEl>
                                        <p:attrNameLst>
                                          <p:attrName>ppt_y</p:attrName>
                                        </p:attrNameLst>
                                      </p:cBhvr>
                                      <p:tavLst>
                                        <p:tav tm="0">
                                          <p:val>
                                            <p:strVal val="#ppt_y"/>
                                          </p:val>
                                        </p:tav>
                                        <p:tav tm="100000">
                                          <p:val>
                                            <p:strVal val="#ppt_y"/>
                                          </p:val>
                                        </p:tav>
                                      </p:tavLst>
                                    </p:anim>
                                  </p:childTnLst>
                                </p:cTn>
                              </p:par>
                              <p:par>
                                <p:cTn id="172" presetID="2" presetClass="entr" presetSubtype="2" fill="hold" grpId="0" nodeType="withEffect">
                                  <p:stCondLst>
                                    <p:cond delay="0"/>
                                  </p:stCondLst>
                                  <p:childTnLst>
                                    <p:set>
                                      <p:cBhvr>
                                        <p:cTn id="173" dur="1" fill="hold">
                                          <p:stCondLst>
                                            <p:cond delay="0"/>
                                          </p:stCondLst>
                                        </p:cTn>
                                        <p:tgtEl>
                                          <p:spTgt spid="44"/>
                                        </p:tgtEl>
                                        <p:attrNameLst>
                                          <p:attrName>style.visibility</p:attrName>
                                        </p:attrNameLst>
                                      </p:cBhvr>
                                      <p:to>
                                        <p:strVal val="visible"/>
                                      </p:to>
                                    </p:set>
                                    <p:anim calcmode="lin" valueType="num">
                                      <p:cBhvr additive="base">
                                        <p:cTn id="174" dur="3000" fill="hold"/>
                                        <p:tgtEl>
                                          <p:spTgt spid="44"/>
                                        </p:tgtEl>
                                        <p:attrNameLst>
                                          <p:attrName>ppt_x</p:attrName>
                                        </p:attrNameLst>
                                      </p:cBhvr>
                                      <p:tavLst>
                                        <p:tav tm="0">
                                          <p:val>
                                            <p:strVal val="1+#ppt_w/2"/>
                                          </p:val>
                                        </p:tav>
                                        <p:tav tm="100000">
                                          <p:val>
                                            <p:strVal val="#ppt_x"/>
                                          </p:val>
                                        </p:tav>
                                      </p:tavLst>
                                    </p:anim>
                                    <p:anim calcmode="lin" valueType="num">
                                      <p:cBhvr additive="base">
                                        <p:cTn id="175" dur="3000" fill="hold"/>
                                        <p:tgtEl>
                                          <p:spTgt spid="44"/>
                                        </p:tgtEl>
                                        <p:attrNameLst>
                                          <p:attrName>ppt_y</p:attrName>
                                        </p:attrNameLst>
                                      </p:cBhvr>
                                      <p:tavLst>
                                        <p:tav tm="0">
                                          <p:val>
                                            <p:strVal val="#ppt_y"/>
                                          </p:val>
                                        </p:tav>
                                        <p:tav tm="100000">
                                          <p:val>
                                            <p:strVal val="#ppt_y"/>
                                          </p:val>
                                        </p:tav>
                                      </p:tavLst>
                                    </p:anim>
                                  </p:childTnLst>
                                </p:cTn>
                              </p:par>
                              <p:par>
                                <p:cTn id="176" presetID="2" presetClass="entr" presetSubtype="8" fill="hold" grpId="0" nodeType="withEffect">
                                  <p:stCondLst>
                                    <p:cond delay="0"/>
                                  </p:stCondLst>
                                  <p:childTnLst>
                                    <p:set>
                                      <p:cBhvr>
                                        <p:cTn id="177" dur="1" fill="hold">
                                          <p:stCondLst>
                                            <p:cond delay="0"/>
                                          </p:stCondLst>
                                        </p:cTn>
                                        <p:tgtEl>
                                          <p:spTgt spid="45"/>
                                        </p:tgtEl>
                                        <p:attrNameLst>
                                          <p:attrName>style.visibility</p:attrName>
                                        </p:attrNameLst>
                                      </p:cBhvr>
                                      <p:to>
                                        <p:strVal val="visible"/>
                                      </p:to>
                                    </p:set>
                                    <p:anim calcmode="lin" valueType="num">
                                      <p:cBhvr additive="base">
                                        <p:cTn id="178" dur="3000" fill="hold"/>
                                        <p:tgtEl>
                                          <p:spTgt spid="45"/>
                                        </p:tgtEl>
                                        <p:attrNameLst>
                                          <p:attrName>ppt_x</p:attrName>
                                        </p:attrNameLst>
                                      </p:cBhvr>
                                      <p:tavLst>
                                        <p:tav tm="0">
                                          <p:val>
                                            <p:strVal val="0-#ppt_w/2"/>
                                          </p:val>
                                        </p:tav>
                                        <p:tav tm="100000">
                                          <p:val>
                                            <p:strVal val="#ppt_x"/>
                                          </p:val>
                                        </p:tav>
                                      </p:tavLst>
                                    </p:anim>
                                    <p:anim calcmode="lin" valueType="num">
                                      <p:cBhvr additive="base">
                                        <p:cTn id="179" dur="3000" fill="hold"/>
                                        <p:tgtEl>
                                          <p:spTgt spid="45"/>
                                        </p:tgtEl>
                                        <p:attrNameLst>
                                          <p:attrName>ppt_y</p:attrName>
                                        </p:attrNameLst>
                                      </p:cBhvr>
                                      <p:tavLst>
                                        <p:tav tm="0">
                                          <p:val>
                                            <p:strVal val="#ppt_y"/>
                                          </p:val>
                                        </p:tav>
                                        <p:tav tm="100000">
                                          <p:val>
                                            <p:strVal val="#ppt_y"/>
                                          </p:val>
                                        </p:tav>
                                      </p:tavLst>
                                    </p:anim>
                                  </p:childTnLst>
                                </p:cTn>
                              </p:par>
                              <p:par>
                                <p:cTn id="180" presetID="3" presetClass="entr" presetSubtype="10" fill="hold" grpId="1" nodeType="withEffect">
                                  <p:stCondLst>
                                    <p:cond delay="0"/>
                                  </p:stCondLst>
                                  <p:childTnLst>
                                    <p:set>
                                      <p:cBhvr>
                                        <p:cTn id="181" dur="1" fill="hold">
                                          <p:stCondLst>
                                            <p:cond delay="0"/>
                                          </p:stCondLst>
                                        </p:cTn>
                                        <p:tgtEl>
                                          <p:spTgt spid="3"/>
                                        </p:tgtEl>
                                        <p:attrNameLst>
                                          <p:attrName>style.visibility</p:attrName>
                                        </p:attrNameLst>
                                      </p:cBhvr>
                                      <p:to>
                                        <p:strVal val="visible"/>
                                      </p:to>
                                    </p:set>
                                    <p:animEffect transition="in" filter="blinds(horizontal)">
                                      <p:cBhvr>
                                        <p:cTn id="182" dur="3000"/>
                                        <p:tgtEl>
                                          <p:spTgt spid="3"/>
                                        </p:tgtEl>
                                      </p:cBhvr>
                                    </p:animEffect>
                                  </p:childTnLst>
                                </p:cTn>
                              </p:par>
                              <p:par>
                                <p:cTn id="183" presetID="3" presetClass="entr" presetSubtype="10" fill="hold" grpId="1" nodeType="withEffect">
                                  <p:stCondLst>
                                    <p:cond delay="0"/>
                                  </p:stCondLst>
                                  <p:childTnLst>
                                    <p:set>
                                      <p:cBhvr>
                                        <p:cTn id="184" dur="1" fill="hold">
                                          <p:stCondLst>
                                            <p:cond delay="0"/>
                                          </p:stCondLst>
                                        </p:cTn>
                                        <p:tgtEl>
                                          <p:spTgt spid="4"/>
                                        </p:tgtEl>
                                        <p:attrNameLst>
                                          <p:attrName>style.visibility</p:attrName>
                                        </p:attrNameLst>
                                      </p:cBhvr>
                                      <p:to>
                                        <p:strVal val="visible"/>
                                      </p:to>
                                    </p:set>
                                    <p:animEffect transition="in" filter="blinds(horizontal)">
                                      <p:cBhvr>
                                        <p:cTn id="185" dur="3000"/>
                                        <p:tgtEl>
                                          <p:spTgt spid="4"/>
                                        </p:tgtEl>
                                      </p:cBhvr>
                                    </p:animEffect>
                                  </p:childTnLst>
                                </p:cTn>
                              </p:par>
                              <p:par>
                                <p:cTn id="186" presetID="3" presetClass="entr" presetSubtype="10" fill="hold" grpId="1" nodeType="withEffect">
                                  <p:stCondLst>
                                    <p:cond delay="0"/>
                                  </p:stCondLst>
                                  <p:childTnLst>
                                    <p:set>
                                      <p:cBhvr>
                                        <p:cTn id="187" dur="1" fill="hold">
                                          <p:stCondLst>
                                            <p:cond delay="0"/>
                                          </p:stCondLst>
                                        </p:cTn>
                                        <p:tgtEl>
                                          <p:spTgt spid="5"/>
                                        </p:tgtEl>
                                        <p:attrNameLst>
                                          <p:attrName>style.visibility</p:attrName>
                                        </p:attrNameLst>
                                      </p:cBhvr>
                                      <p:to>
                                        <p:strVal val="visible"/>
                                      </p:to>
                                    </p:set>
                                    <p:animEffect transition="in" filter="blinds(horizontal)">
                                      <p:cBhvr>
                                        <p:cTn id="188" dur="3000"/>
                                        <p:tgtEl>
                                          <p:spTgt spid="5"/>
                                        </p:tgtEl>
                                      </p:cBhvr>
                                    </p:animEffect>
                                  </p:childTnLst>
                                </p:cTn>
                              </p:par>
                              <p:par>
                                <p:cTn id="189" presetID="3" presetClass="entr" presetSubtype="10" fill="hold" grpId="1" nodeType="withEffect">
                                  <p:stCondLst>
                                    <p:cond delay="0"/>
                                  </p:stCondLst>
                                  <p:childTnLst>
                                    <p:set>
                                      <p:cBhvr>
                                        <p:cTn id="190" dur="1" fill="hold">
                                          <p:stCondLst>
                                            <p:cond delay="0"/>
                                          </p:stCondLst>
                                        </p:cTn>
                                        <p:tgtEl>
                                          <p:spTgt spid="6"/>
                                        </p:tgtEl>
                                        <p:attrNameLst>
                                          <p:attrName>style.visibility</p:attrName>
                                        </p:attrNameLst>
                                      </p:cBhvr>
                                      <p:to>
                                        <p:strVal val="visible"/>
                                      </p:to>
                                    </p:set>
                                    <p:animEffect transition="in" filter="blinds(horizontal)">
                                      <p:cBhvr>
                                        <p:cTn id="191" dur="3000"/>
                                        <p:tgtEl>
                                          <p:spTgt spid="6"/>
                                        </p:tgtEl>
                                      </p:cBhvr>
                                    </p:animEffect>
                                  </p:childTnLst>
                                </p:cTn>
                              </p:par>
                              <p:par>
                                <p:cTn id="192" presetID="3" presetClass="entr" presetSubtype="10" fill="hold" grpId="1" nodeType="withEffect">
                                  <p:stCondLst>
                                    <p:cond delay="0"/>
                                  </p:stCondLst>
                                  <p:childTnLst>
                                    <p:set>
                                      <p:cBhvr>
                                        <p:cTn id="193" dur="1" fill="hold">
                                          <p:stCondLst>
                                            <p:cond delay="0"/>
                                          </p:stCondLst>
                                        </p:cTn>
                                        <p:tgtEl>
                                          <p:spTgt spid="7"/>
                                        </p:tgtEl>
                                        <p:attrNameLst>
                                          <p:attrName>style.visibility</p:attrName>
                                        </p:attrNameLst>
                                      </p:cBhvr>
                                      <p:to>
                                        <p:strVal val="visible"/>
                                      </p:to>
                                    </p:set>
                                    <p:animEffect transition="in" filter="blinds(horizontal)">
                                      <p:cBhvr>
                                        <p:cTn id="194" dur="3000"/>
                                        <p:tgtEl>
                                          <p:spTgt spid="7"/>
                                        </p:tgtEl>
                                      </p:cBhvr>
                                    </p:animEffect>
                                  </p:childTnLst>
                                </p:cTn>
                              </p:par>
                              <p:par>
                                <p:cTn id="195" presetID="3" presetClass="entr" presetSubtype="10" fill="hold" grpId="1" nodeType="withEffect">
                                  <p:stCondLst>
                                    <p:cond delay="0"/>
                                  </p:stCondLst>
                                  <p:childTnLst>
                                    <p:set>
                                      <p:cBhvr>
                                        <p:cTn id="196" dur="1" fill="hold">
                                          <p:stCondLst>
                                            <p:cond delay="0"/>
                                          </p:stCondLst>
                                        </p:cTn>
                                        <p:tgtEl>
                                          <p:spTgt spid="8"/>
                                        </p:tgtEl>
                                        <p:attrNameLst>
                                          <p:attrName>style.visibility</p:attrName>
                                        </p:attrNameLst>
                                      </p:cBhvr>
                                      <p:to>
                                        <p:strVal val="visible"/>
                                      </p:to>
                                    </p:set>
                                    <p:animEffect transition="in" filter="blinds(horizontal)">
                                      <p:cBhvr>
                                        <p:cTn id="197" dur="3000"/>
                                        <p:tgtEl>
                                          <p:spTgt spid="8"/>
                                        </p:tgtEl>
                                      </p:cBhvr>
                                    </p:animEffect>
                                  </p:childTnLst>
                                </p:cTn>
                              </p:par>
                              <p:par>
                                <p:cTn id="198" presetID="3" presetClass="entr" presetSubtype="10" fill="hold" grpId="1" nodeType="withEffect">
                                  <p:stCondLst>
                                    <p:cond delay="0"/>
                                  </p:stCondLst>
                                  <p:childTnLst>
                                    <p:set>
                                      <p:cBhvr>
                                        <p:cTn id="199" dur="1" fill="hold">
                                          <p:stCondLst>
                                            <p:cond delay="0"/>
                                          </p:stCondLst>
                                        </p:cTn>
                                        <p:tgtEl>
                                          <p:spTgt spid="9"/>
                                        </p:tgtEl>
                                        <p:attrNameLst>
                                          <p:attrName>style.visibility</p:attrName>
                                        </p:attrNameLst>
                                      </p:cBhvr>
                                      <p:to>
                                        <p:strVal val="visible"/>
                                      </p:to>
                                    </p:set>
                                    <p:animEffect transition="in" filter="blinds(horizontal)">
                                      <p:cBhvr>
                                        <p:cTn id="200" dur="3000"/>
                                        <p:tgtEl>
                                          <p:spTgt spid="9"/>
                                        </p:tgtEl>
                                      </p:cBhvr>
                                    </p:animEffect>
                                  </p:childTnLst>
                                </p:cTn>
                              </p:par>
                              <p:par>
                                <p:cTn id="201" presetID="3" presetClass="entr" presetSubtype="10" fill="hold" grpId="1" nodeType="withEffect">
                                  <p:stCondLst>
                                    <p:cond delay="0"/>
                                  </p:stCondLst>
                                  <p:childTnLst>
                                    <p:set>
                                      <p:cBhvr>
                                        <p:cTn id="202" dur="1" fill="hold">
                                          <p:stCondLst>
                                            <p:cond delay="0"/>
                                          </p:stCondLst>
                                        </p:cTn>
                                        <p:tgtEl>
                                          <p:spTgt spid="10"/>
                                        </p:tgtEl>
                                        <p:attrNameLst>
                                          <p:attrName>style.visibility</p:attrName>
                                        </p:attrNameLst>
                                      </p:cBhvr>
                                      <p:to>
                                        <p:strVal val="visible"/>
                                      </p:to>
                                    </p:set>
                                    <p:animEffect transition="in" filter="blinds(horizontal)">
                                      <p:cBhvr>
                                        <p:cTn id="203" dur="3000"/>
                                        <p:tgtEl>
                                          <p:spTgt spid="10"/>
                                        </p:tgtEl>
                                      </p:cBhvr>
                                    </p:animEffect>
                                  </p:childTnLst>
                                </p:cTn>
                              </p:par>
                              <p:par>
                                <p:cTn id="204" presetID="3" presetClass="entr" presetSubtype="10" fill="hold" grpId="1" nodeType="withEffect">
                                  <p:stCondLst>
                                    <p:cond delay="0"/>
                                  </p:stCondLst>
                                  <p:childTnLst>
                                    <p:set>
                                      <p:cBhvr>
                                        <p:cTn id="205" dur="1" fill="hold">
                                          <p:stCondLst>
                                            <p:cond delay="0"/>
                                          </p:stCondLst>
                                        </p:cTn>
                                        <p:tgtEl>
                                          <p:spTgt spid="11"/>
                                        </p:tgtEl>
                                        <p:attrNameLst>
                                          <p:attrName>style.visibility</p:attrName>
                                        </p:attrNameLst>
                                      </p:cBhvr>
                                      <p:to>
                                        <p:strVal val="visible"/>
                                      </p:to>
                                    </p:set>
                                    <p:animEffect transition="in" filter="blinds(horizontal)">
                                      <p:cBhvr>
                                        <p:cTn id="206" dur="3000"/>
                                        <p:tgtEl>
                                          <p:spTgt spid="11"/>
                                        </p:tgtEl>
                                      </p:cBhvr>
                                    </p:animEffect>
                                  </p:childTnLst>
                                </p:cTn>
                              </p:par>
                              <p:par>
                                <p:cTn id="207" presetID="3" presetClass="entr" presetSubtype="10" fill="hold" grpId="1" nodeType="withEffect">
                                  <p:stCondLst>
                                    <p:cond delay="0"/>
                                  </p:stCondLst>
                                  <p:childTnLst>
                                    <p:set>
                                      <p:cBhvr>
                                        <p:cTn id="208" dur="1" fill="hold">
                                          <p:stCondLst>
                                            <p:cond delay="0"/>
                                          </p:stCondLst>
                                        </p:cTn>
                                        <p:tgtEl>
                                          <p:spTgt spid="12"/>
                                        </p:tgtEl>
                                        <p:attrNameLst>
                                          <p:attrName>style.visibility</p:attrName>
                                        </p:attrNameLst>
                                      </p:cBhvr>
                                      <p:to>
                                        <p:strVal val="visible"/>
                                      </p:to>
                                    </p:set>
                                    <p:animEffect transition="in" filter="blinds(horizontal)">
                                      <p:cBhvr>
                                        <p:cTn id="209" dur="3000"/>
                                        <p:tgtEl>
                                          <p:spTgt spid="12"/>
                                        </p:tgtEl>
                                      </p:cBhvr>
                                    </p:animEffect>
                                  </p:childTnLst>
                                </p:cTn>
                              </p:par>
                              <p:par>
                                <p:cTn id="210" presetID="3" presetClass="entr" presetSubtype="10" fill="hold" grpId="1" nodeType="withEffect">
                                  <p:stCondLst>
                                    <p:cond delay="0"/>
                                  </p:stCondLst>
                                  <p:childTnLst>
                                    <p:set>
                                      <p:cBhvr>
                                        <p:cTn id="211" dur="1" fill="hold">
                                          <p:stCondLst>
                                            <p:cond delay="0"/>
                                          </p:stCondLst>
                                        </p:cTn>
                                        <p:tgtEl>
                                          <p:spTgt spid="13"/>
                                        </p:tgtEl>
                                        <p:attrNameLst>
                                          <p:attrName>style.visibility</p:attrName>
                                        </p:attrNameLst>
                                      </p:cBhvr>
                                      <p:to>
                                        <p:strVal val="visible"/>
                                      </p:to>
                                    </p:set>
                                    <p:animEffect transition="in" filter="blinds(horizontal)">
                                      <p:cBhvr>
                                        <p:cTn id="212" dur="3000"/>
                                        <p:tgtEl>
                                          <p:spTgt spid="13"/>
                                        </p:tgtEl>
                                      </p:cBhvr>
                                    </p:animEffect>
                                  </p:childTnLst>
                                </p:cTn>
                              </p:par>
                              <p:par>
                                <p:cTn id="213" presetID="3" presetClass="entr" presetSubtype="10" fill="hold" grpId="1" nodeType="withEffect">
                                  <p:stCondLst>
                                    <p:cond delay="0"/>
                                  </p:stCondLst>
                                  <p:childTnLst>
                                    <p:set>
                                      <p:cBhvr>
                                        <p:cTn id="214" dur="1" fill="hold">
                                          <p:stCondLst>
                                            <p:cond delay="0"/>
                                          </p:stCondLst>
                                        </p:cTn>
                                        <p:tgtEl>
                                          <p:spTgt spid="14"/>
                                        </p:tgtEl>
                                        <p:attrNameLst>
                                          <p:attrName>style.visibility</p:attrName>
                                        </p:attrNameLst>
                                      </p:cBhvr>
                                      <p:to>
                                        <p:strVal val="visible"/>
                                      </p:to>
                                    </p:set>
                                    <p:animEffect transition="in" filter="blinds(horizontal)">
                                      <p:cBhvr>
                                        <p:cTn id="215" dur="3000"/>
                                        <p:tgtEl>
                                          <p:spTgt spid="14"/>
                                        </p:tgtEl>
                                      </p:cBhvr>
                                    </p:animEffect>
                                  </p:childTnLst>
                                </p:cTn>
                              </p:par>
                              <p:par>
                                <p:cTn id="216" presetID="3" presetClass="entr" presetSubtype="10" fill="hold" grpId="1" nodeType="withEffect">
                                  <p:stCondLst>
                                    <p:cond delay="0"/>
                                  </p:stCondLst>
                                  <p:childTnLst>
                                    <p:set>
                                      <p:cBhvr>
                                        <p:cTn id="217" dur="1" fill="hold">
                                          <p:stCondLst>
                                            <p:cond delay="0"/>
                                          </p:stCondLst>
                                        </p:cTn>
                                        <p:tgtEl>
                                          <p:spTgt spid="15"/>
                                        </p:tgtEl>
                                        <p:attrNameLst>
                                          <p:attrName>style.visibility</p:attrName>
                                        </p:attrNameLst>
                                      </p:cBhvr>
                                      <p:to>
                                        <p:strVal val="visible"/>
                                      </p:to>
                                    </p:set>
                                    <p:animEffect transition="in" filter="blinds(horizontal)">
                                      <p:cBhvr>
                                        <p:cTn id="218" dur="3000"/>
                                        <p:tgtEl>
                                          <p:spTgt spid="15"/>
                                        </p:tgtEl>
                                      </p:cBhvr>
                                    </p:animEffect>
                                  </p:childTnLst>
                                </p:cTn>
                              </p:par>
                              <p:par>
                                <p:cTn id="219" presetID="3" presetClass="entr" presetSubtype="10" fill="hold" grpId="1" nodeType="withEffect">
                                  <p:stCondLst>
                                    <p:cond delay="0"/>
                                  </p:stCondLst>
                                  <p:childTnLst>
                                    <p:set>
                                      <p:cBhvr>
                                        <p:cTn id="220" dur="1" fill="hold">
                                          <p:stCondLst>
                                            <p:cond delay="0"/>
                                          </p:stCondLst>
                                        </p:cTn>
                                        <p:tgtEl>
                                          <p:spTgt spid="16"/>
                                        </p:tgtEl>
                                        <p:attrNameLst>
                                          <p:attrName>style.visibility</p:attrName>
                                        </p:attrNameLst>
                                      </p:cBhvr>
                                      <p:to>
                                        <p:strVal val="visible"/>
                                      </p:to>
                                    </p:set>
                                    <p:animEffect transition="in" filter="blinds(horizontal)">
                                      <p:cBhvr>
                                        <p:cTn id="221" dur="3000"/>
                                        <p:tgtEl>
                                          <p:spTgt spid="16"/>
                                        </p:tgtEl>
                                      </p:cBhvr>
                                    </p:animEffect>
                                  </p:childTnLst>
                                </p:cTn>
                              </p:par>
                              <p:par>
                                <p:cTn id="222" presetID="3" presetClass="entr" presetSubtype="10" fill="hold" grpId="1" nodeType="withEffect">
                                  <p:stCondLst>
                                    <p:cond delay="0"/>
                                  </p:stCondLst>
                                  <p:childTnLst>
                                    <p:set>
                                      <p:cBhvr>
                                        <p:cTn id="223" dur="1" fill="hold">
                                          <p:stCondLst>
                                            <p:cond delay="0"/>
                                          </p:stCondLst>
                                        </p:cTn>
                                        <p:tgtEl>
                                          <p:spTgt spid="17"/>
                                        </p:tgtEl>
                                        <p:attrNameLst>
                                          <p:attrName>style.visibility</p:attrName>
                                        </p:attrNameLst>
                                      </p:cBhvr>
                                      <p:to>
                                        <p:strVal val="visible"/>
                                      </p:to>
                                    </p:set>
                                    <p:animEffect transition="in" filter="blinds(horizontal)">
                                      <p:cBhvr>
                                        <p:cTn id="224" dur="3000"/>
                                        <p:tgtEl>
                                          <p:spTgt spid="17"/>
                                        </p:tgtEl>
                                      </p:cBhvr>
                                    </p:animEffect>
                                  </p:childTnLst>
                                </p:cTn>
                              </p:par>
                              <p:par>
                                <p:cTn id="225" presetID="3" presetClass="entr" presetSubtype="10" fill="hold" grpId="1" nodeType="withEffect">
                                  <p:stCondLst>
                                    <p:cond delay="0"/>
                                  </p:stCondLst>
                                  <p:childTnLst>
                                    <p:set>
                                      <p:cBhvr>
                                        <p:cTn id="226" dur="1" fill="hold">
                                          <p:stCondLst>
                                            <p:cond delay="0"/>
                                          </p:stCondLst>
                                        </p:cTn>
                                        <p:tgtEl>
                                          <p:spTgt spid="18"/>
                                        </p:tgtEl>
                                        <p:attrNameLst>
                                          <p:attrName>style.visibility</p:attrName>
                                        </p:attrNameLst>
                                      </p:cBhvr>
                                      <p:to>
                                        <p:strVal val="visible"/>
                                      </p:to>
                                    </p:set>
                                    <p:animEffect transition="in" filter="blinds(horizontal)">
                                      <p:cBhvr>
                                        <p:cTn id="227" dur="3000"/>
                                        <p:tgtEl>
                                          <p:spTgt spid="18"/>
                                        </p:tgtEl>
                                      </p:cBhvr>
                                    </p:animEffect>
                                  </p:childTnLst>
                                </p:cTn>
                              </p:par>
                              <p:par>
                                <p:cTn id="228" presetID="3" presetClass="entr" presetSubtype="10" fill="hold" grpId="1" nodeType="withEffect">
                                  <p:stCondLst>
                                    <p:cond delay="0"/>
                                  </p:stCondLst>
                                  <p:childTnLst>
                                    <p:set>
                                      <p:cBhvr>
                                        <p:cTn id="229" dur="1" fill="hold">
                                          <p:stCondLst>
                                            <p:cond delay="0"/>
                                          </p:stCondLst>
                                        </p:cTn>
                                        <p:tgtEl>
                                          <p:spTgt spid="19"/>
                                        </p:tgtEl>
                                        <p:attrNameLst>
                                          <p:attrName>style.visibility</p:attrName>
                                        </p:attrNameLst>
                                      </p:cBhvr>
                                      <p:to>
                                        <p:strVal val="visible"/>
                                      </p:to>
                                    </p:set>
                                    <p:animEffect transition="in" filter="blinds(horizontal)">
                                      <p:cBhvr>
                                        <p:cTn id="230" dur="3000"/>
                                        <p:tgtEl>
                                          <p:spTgt spid="19"/>
                                        </p:tgtEl>
                                      </p:cBhvr>
                                    </p:animEffect>
                                  </p:childTnLst>
                                </p:cTn>
                              </p:par>
                              <p:par>
                                <p:cTn id="231" presetID="3" presetClass="entr" presetSubtype="10" fill="hold" grpId="1" nodeType="withEffect">
                                  <p:stCondLst>
                                    <p:cond delay="0"/>
                                  </p:stCondLst>
                                  <p:childTnLst>
                                    <p:set>
                                      <p:cBhvr>
                                        <p:cTn id="232" dur="1" fill="hold">
                                          <p:stCondLst>
                                            <p:cond delay="0"/>
                                          </p:stCondLst>
                                        </p:cTn>
                                        <p:tgtEl>
                                          <p:spTgt spid="20"/>
                                        </p:tgtEl>
                                        <p:attrNameLst>
                                          <p:attrName>style.visibility</p:attrName>
                                        </p:attrNameLst>
                                      </p:cBhvr>
                                      <p:to>
                                        <p:strVal val="visible"/>
                                      </p:to>
                                    </p:set>
                                    <p:animEffect transition="in" filter="blinds(horizontal)">
                                      <p:cBhvr>
                                        <p:cTn id="233" dur="3000"/>
                                        <p:tgtEl>
                                          <p:spTgt spid="20"/>
                                        </p:tgtEl>
                                      </p:cBhvr>
                                    </p:animEffect>
                                  </p:childTnLst>
                                </p:cTn>
                              </p:par>
                              <p:par>
                                <p:cTn id="234" presetID="3" presetClass="entr" presetSubtype="10" fill="hold" grpId="1" nodeType="withEffect">
                                  <p:stCondLst>
                                    <p:cond delay="0"/>
                                  </p:stCondLst>
                                  <p:childTnLst>
                                    <p:set>
                                      <p:cBhvr>
                                        <p:cTn id="235" dur="1" fill="hold">
                                          <p:stCondLst>
                                            <p:cond delay="0"/>
                                          </p:stCondLst>
                                        </p:cTn>
                                        <p:tgtEl>
                                          <p:spTgt spid="21"/>
                                        </p:tgtEl>
                                        <p:attrNameLst>
                                          <p:attrName>style.visibility</p:attrName>
                                        </p:attrNameLst>
                                      </p:cBhvr>
                                      <p:to>
                                        <p:strVal val="visible"/>
                                      </p:to>
                                    </p:set>
                                    <p:animEffect transition="in" filter="blinds(horizontal)">
                                      <p:cBhvr>
                                        <p:cTn id="236" dur="3000"/>
                                        <p:tgtEl>
                                          <p:spTgt spid="21"/>
                                        </p:tgtEl>
                                      </p:cBhvr>
                                    </p:animEffect>
                                  </p:childTnLst>
                                </p:cTn>
                              </p:par>
                              <p:par>
                                <p:cTn id="237" presetID="3" presetClass="entr" presetSubtype="10" fill="hold" grpId="1" nodeType="withEffect">
                                  <p:stCondLst>
                                    <p:cond delay="0"/>
                                  </p:stCondLst>
                                  <p:childTnLst>
                                    <p:set>
                                      <p:cBhvr>
                                        <p:cTn id="238" dur="1" fill="hold">
                                          <p:stCondLst>
                                            <p:cond delay="0"/>
                                          </p:stCondLst>
                                        </p:cTn>
                                        <p:tgtEl>
                                          <p:spTgt spid="22"/>
                                        </p:tgtEl>
                                        <p:attrNameLst>
                                          <p:attrName>style.visibility</p:attrName>
                                        </p:attrNameLst>
                                      </p:cBhvr>
                                      <p:to>
                                        <p:strVal val="visible"/>
                                      </p:to>
                                    </p:set>
                                    <p:animEffect transition="in" filter="blinds(horizontal)">
                                      <p:cBhvr>
                                        <p:cTn id="239" dur="3000"/>
                                        <p:tgtEl>
                                          <p:spTgt spid="22"/>
                                        </p:tgtEl>
                                      </p:cBhvr>
                                    </p:animEffect>
                                  </p:childTnLst>
                                </p:cTn>
                              </p:par>
                              <p:par>
                                <p:cTn id="240" presetID="3" presetClass="entr" presetSubtype="10" fill="hold" grpId="1" nodeType="withEffect">
                                  <p:stCondLst>
                                    <p:cond delay="0"/>
                                  </p:stCondLst>
                                  <p:childTnLst>
                                    <p:set>
                                      <p:cBhvr>
                                        <p:cTn id="241" dur="1" fill="hold">
                                          <p:stCondLst>
                                            <p:cond delay="0"/>
                                          </p:stCondLst>
                                        </p:cTn>
                                        <p:tgtEl>
                                          <p:spTgt spid="23"/>
                                        </p:tgtEl>
                                        <p:attrNameLst>
                                          <p:attrName>style.visibility</p:attrName>
                                        </p:attrNameLst>
                                      </p:cBhvr>
                                      <p:to>
                                        <p:strVal val="visible"/>
                                      </p:to>
                                    </p:set>
                                    <p:animEffect transition="in" filter="blinds(horizontal)">
                                      <p:cBhvr>
                                        <p:cTn id="242" dur="3000"/>
                                        <p:tgtEl>
                                          <p:spTgt spid="23"/>
                                        </p:tgtEl>
                                      </p:cBhvr>
                                    </p:animEffect>
                                  </p:childTnLst>
                                </p:cTn>
                              </p:par>
                              <p:par>
                                <p:cTn id="243" presetID="3" presetClass="entr" presetSubtype="10" fill="hold" grpId="1" nodeType="withEffect">
                                  <p:stCondLst>
                                    <p:cond delay="0"/>
                                  </p:stCondLst>
                                  <p:childTnLst>
                                    <p:set>
                                      <p:cBhvr>
                                        <p:cTn id="244" dur="1" fill="hold">
                                          <p:stCondLst>
                                            <p:cond delay="0"/>
                                          </p:stCondLst>
                                        </p:cTn>
                                        <p:tgtEl>
                                          <p:spTgt spid="24"/>
                                        </p:tgtEl>
                                        <p:attrNameLst>
                                          <p:attrName>style.visibility</p:attrName>
                                        </p:attrNameLst>
                                      </p:cBhvr>
                                      <p:to>
                                        <p:strVal val="visible"/>
                                      </p:to>
                                    </p:set>
                                    <p:animEffect transition="in" filter="blinds(horizontal)">
                                      <p:cBhvr>
                                        <p:cTn id="245" dur="3000"/>
                                        <p:tgtEl>
                                          <p:spTgt spid="24"/>
                                        </p:tgtEl>
                                      </p:cBhvr>
                                    </p:animEffect>
                                  </p:childTnLst>
                                </p:cTn>
                              </p:par>
                              <p:par>
                                <p:cTn id="246" presetID="3" presetClass="entr" presetSubtype="10" fill="hold" grpId="1" nodeType="withEffect">
                                  <p:stCondLst>
                                    <p:cond delay="0"/>
                                  </p:stCondLst>
                                  <p:childTnLst>
                                    <p:set>
                                      <p:cBhvr>
                                        <p:cTn id="247" dur="1" fill="hold">
                                          <p:stCondLst>
                                            <p:cond delay="0"/>
                                          </p:stCondLst>
                                        </p:cTn>
                                        <p:tgtEl>
                                          <p:spTgt spid="25"/>
                                        </p:tgtEl>
                                        <p:attrNameLst>
                                          <p:attrName>style.visibility</p:attrName>
                                        </p:attrNameLst>
                                      </p:cBhvr>
                                      <p:to>
                                        <p:strVal val="visible"/>
                                      </p:to>
                                    </p:set>
                                    <p:animEffect transition="in" filter="blinds(horizontal)">
                                      <p:cBhvr>
                                        <p:cTn id="248" dur="3000"/>
                                        <p:tgtEl>
                                          <p:spTgt spid="25"/>
                                        </p:tgtEl>
                                      </p:cBhvr>
                                    </p:animEffect>
                                  </p:childTnLst>
                                </p:cTn>
                              </p:par>
                              <p:par>
                                <p:cTn id="249" presetID="3" presetClass="entr" presetSubtype="10" fill="hold" grpId="1" nodeType="withEffect">
                                  <p:stCondLst>
                                    <p:cond delay="0"/>
                                  </p:stCondLst>
                                  <p:childTnLst>
                                    <p:set>
                                      <p:cBhvr>
                                        <p:cTn id="250" dur="1" fill="hold">
                                          <p:stCondLst>
                                            <p:cond delay="0"/>
                                          </p:stCondLst>
                                        </p:cTn>
                                        <p:tgtEl>
                                          <p:spTgt spid="26"/>
                                        </p:tgtEl>
                                        <p:attrNameLst>
                                          <p:attrName>style.visibility</p:attrName>
                                        </p:attrNameLst>
                                      </p:cBhvr>
                                      <p:to>
                                        <p:strVal val="visible"/>
                                      </p:to>
                                    </p:set>
                                    <p:animEffect transition="in" filter="blinds(horizontal)">
                                      <p:cBhvr>
                                        <p:cTn id="251" dur="3000"/>
                                        <p:tgtEl>
                                          <p:spTgt spid="26"/>
                                        </p:tgtEl>
                                      </p:cBhvr>
                                    </p:animEffect>
                                  </p:childTnLst>
                                </p:cTn>
                              </p:par>
                              <p:par>
                                <p:cTn id="252" presetID="3" presetClass="entr" presetSubtype="10" fill="hold" grpId="1" nodeType="withEffect">
                                  <p:stCondLst>
                                    <p:cond delay="0"/>
                                  </p:stCondLst>
                                  <p:childTnLst>
                                    <p:set>
                                      <p:cBhvr>
                                        <p:cTn id="253" dur="1" fill="hold">
                                          <p:stCondLst>
                                            <p:cond delay="0"/>
                                          </p:stCondLst>
                                        </p:cTn>
                                        <p:tgtEl>
                                          <p:spTgt spid="27"/>
                                        </p:tgtEl>
                                        <p:attrNameLst>
                                          <p:attrName>style.visibility</p:attrName>
                                        </p:attrNameLst>
                                      </p:cBhvr>
                                      <p:to>
                                        <p:strVal val="visible"/>
                                      </p:to>
                                    </p:set>
                                    <p:animEffect transition="in" filter="blinds(horizontal)">
                                      <p:cBhvr>
                                        <p:cTn id="254" dur="3000"/>
                                        <p:tgtEl>
                                          <p:spTgt spid="27"/>
                                        </p:tgtEl>
                                      </p:cBhvr>
                                    </p:animEffect>
                                  </p:childTnLst>
                                </p:cTn>
                              </p:par>
                              <p:par>
                                <p:cTn id="255" presetID="3" presetClass="entr" presetSubtype="10" fill="hold" grpId="1" nodeType="withEffect">
                                  <p:stCondLst>
                                    <p:cond delay="0"/>
                                  </p:stCondLst>
                                  <p:childTnLst>
                                    <p:set>
                                      <p:cBhvr>
                                        <p:cTn id="256" dur="1" fill="hold">
                                          <p:stCondLst>
                                            <p:cond delay="0"/>
                                          </p:stCondLst>
                                        </p:cTn>
                                        <p:tgtEl>
                                          <p:spTgt spid="28"/>
                                        </p:tgtEl>
                                        <p:attrNameLst>
                                          <p:attrName>style.visibility</p:attrName>
                                        </p:attrNameLst>
                                      </p:cBhvr>
                                      <p:to>
                                        <p:strVal val="visible"/>
                                      </p:to>
                                    </p:set>
                                    <p:animEffect transition="in" filter="blinds(horizontal)">
                                      <p:cBhvr>
                                        <p:cTn id="257" dur="3000"/>
                                        <p:tgtEl>
                                          <p:spTgt spid="28"/>
                                        </p:tgtEl>
                                      </p:cBhvr>
                                    </p:animEffect>
                                  </p:childTnLst>
                                </p:cTn>
                              </p:par>
                              <p:par>
                                <p:cTn id="258" presetID="3" presetClass="entr" presetSubtype="10" fill="hold" grpId="1" nodeType="withEffect">
                                  <p:stCondLst>
                                    <p:cond delay="0"/>
                                  </p:stCondLst>
                                  <p:childTnLst>
                                    <p:set>
                                      <p:cBhvr>
                                        <p:cTn id="259" dur="1" fill="hold">
                                          <p:stCondLst>
                                            <p:cond delay="0"/>
                                          </p:stCondLst>
                                        </p:cTn>
                                        <p:tgtEl>
                                          <p:spTgt spid="29"/>
                                        </p:tgtEl>
                                        <p:attrNameLst>
                                          <p:attrName>style.visibility</p:attrName>
                                        </p:attrNameLst>
                                      </p:cBhvr>
                                      <p:to>
                                        <p:strVal val="visible"/>
                                      </p:to>
                                    </p:set>
                                    <p:animEffect transition="in" filter="blinds(horizontal)">
                                      <p:cBhvr>
                                        <p:cTn id="260" dur="3000"/>
                                        <p:tgtEl>
                                          <p:spTgt spid="29"/>
                                        </p:tgtEl>
                                      </p:cBhvr>
                                    </p:animEffect>
                                  </p:childTnLst>
                                </p:cTn>
                              </p:par>
                              <p:par>
                                <p:cTn id="261" presetID="3" presetClass="entr" presetSubtype="10" fill="hold" grpId="1" nodeType="withEffect">
                                  <p:stCondLst>
                                    <p:cond delay="0"/>
                                  </p:stCondLst>
                                  <p:childTnLst>
                                    <p:set>
                                      <p:cBhvr>
                                        <p:cTn id="262" dur="1" fill="hold">
                                          <p:stCondLst>
                                            <p:cond delay="0"/>
                                          </p:stCondLst>
                                        </p:cTn>
                                        <p:tgtEl>
                                          <p:spTgt spid="30"/>
                                        </p:tgtEl>
                                        <p:attrNameLst>
                                          <p:attrName>style.visibility</p:attrName>
                                        </p:attrNameLst>
                                      </p:cBhvr>
                                      <p:to>
                                        <p:strVal val="visible"/>
                                      </p:to>
                                    </p:set>
                                    <p:animEffect transition="in" filter="blinds(horizontal)">
                                      <p:cBhvr>
                                        <p:cTn id="263" dur="3000"/>
                                        <p:tgtEl>
                                          <p:spTgt spid="30"/>
                                        </p:tgtEl>
                                      </p:cBhvr>
                                    </p:animEffect>
                                  </p:childTnLst>
                                </p:cTn>
                              </p:par>
                              <p:par>
                                <p:cTn id="264" presetID="3" presetClass="entr" presetSubtype="10" fill="hold" grpId="1" nodeType="withEffect">
                                  <p:stCondLst>
                                    <p:cond delay="0"/>
                                  </p:stCondLst>
                                  <p:childTnLst>
                                    <p:set>
                                      <p:cBhvr>
                                        <p:cTn id="265" dur="1" fill="hold">
                                          <p:stCondLst>
                                            <p:cond delay="0"/>
                                          </p:stCondLst>
                                        </p:cTn>
                                        <p:tgtEl>
                                          <p:spTgt spid="31"/>
                                        </p:tgtEl>
                                        <p:attrNameLst>
                                          <p:attrName>style.visibility</p:attrName>
                                        </p:attrNameLst>
                                      </p:cBhvr>
                                      <p:to>
                                        <p:strVal val="visible"/>
                                      </p:to>
                                    </p:set>
                                    <p:animEffect transition="in" filter="blinds(horizontal)">
                                      <p:cBhvr>
                                        <p:cTn id="266" dur="3000"/>
                                        <p:tgtEl>
                                          <p:spTgt spid="31"/>
                                        </p:tgtEl>
                                      </p:cBhvr>
                                    </p:animEffect>
                                  </p:childTnLst>
                                </p:cTn>
                              </p:par>
                              <p:par>
                                <p:cTn id="267" presetID="3" presetClass="entr" presetSubtype="10" fill="hold" grpId="1" nodeType="withEffect">
                                  <p:stCondLst>
                                    <p:cond delay="0"/>
                                  </p:stCondLst>
                                  <p:childTnLst>
                                    <p:set>
                                      <p:cBhvr>
                                        <p:cTn id="268" dur="1" fill="hold">
                                          <p:stCondLst>
                                            <p:cond delay="0"/>
                                          </p:stCondLst>
                                        </p:cTn>
                                        <p:tgtEl>
                                          <p:spTgt spid="32"/>
                                        </p:tgtEl>
                                        <p:attrNameLst>
                                          <p:attrName>style.visibility</p:attrName>
                                        </p:attrNameLst>
                                      </p:cBhvr>
                                      <p:to>
                                        <p:strVal val="visible"/>
                                      </p:to>
                                    </p:set>
                                    <p:animEffect transition="in" filter="blinds(horizontal)">
                                      <p:cBhvr>
                                        <p:cTn id="269" dur="3000"/>
                                        <p:tgtEl>
                                          <p:spTgt spid="32"/>
                                        </p:tgtEl>
                                      </p:cBhvr>
                                    </p:animEffect>
                                  </p:childTnLst>
                                </p:cTn>
                              </p:par>
                              <p:par>
                                <p:cTn id="270" presetID="3" presetClass="entr" presetSubtype="10" fill="hold" grpId="1" nodeType="withEffect">
                                  <p:stCondLst>
                                    <p:cond delay="0"/>
                                  </p:stCondLst>
                                  <p:childTnLst>
                                    <p:set>
                                      <p:cBhvr>
                                        <p:cTn id="271" dur="1" fill="hold">
                                          <p:stCondLst>
                                            <p:cond delay="0"/>
                                          </p:stCondLst>
                                        </p:cTn>
                                        <p:tgtEl>
                                          <p:spTgt spid="33"/>
                                        </p:tgtEl>
                                        <p:attrNameLst>
                                          <p:attrName>style.visibility</p:attrName>
                                        </p:attrNameLst>
                                      </p:cBhvr>
                                      <p:to>
                                        <p:strVal val="visible"/>
                                      </p:to>
                                    </p:set>
                                    <p:animEffect transition="in" filter="blinds(horizontal)">
                                      <p:cBhvr>
                                        <p:cTn id="272" dur="3000"/>
                                        <p:tgtEl>
                                          <p:spTgt spid="33"/>
                                        </p:tgtEl>
                                      </p:cBhvr>
                                    </p:animEffect>
                                  </p:childTnLst>
                                </p:cTn>
                              </p:par>
                              <p:par>
                                <p:cTn id="273" presetID="3" presetClass="entr" presetSubtype="10" fill="hold" grpId="1" nodeType="withEffect">
                                  <p:stCondLst>
                                    <p:cond delay="0"/>
                                  </p:stCondLst>
                                  <p:childTnLst>
                                    <p:set>
                                      <p:cBhvr>
                                        <p:cTn id="274" dur="1" fill="hold">
                                          <p:stCondLst>
                                            <p:cond delay="0"/>
                                          </p:stCondLst>
                                        </p:cTn>
                                        <p:tgtEl>
                                          <p:spTgt spid="34"/>
                                        </p:tgtEl>
                                        <p:attrNameLst>
                                          <p:attrName>style.visibility</p:attrName>
                                        </p:attrNameLst>
                                      </p:cBhvr>
                                      <p:to>
                                        <p:strVal val="visible"/>
                                      </p:to>
                                    </p:set>
                                    <p:animEffect transition="in" filter="blinds(horizontal)">
                                      <p:cBhvr>
                                        <p:cTn id="275" dur="3000"/>
                                        <p:tgtEl>
                                          <p:spTgt spid="34"/>
                                        </p:tgtEl>
                                      </p:cBhvr>
                                    </p:animEffect>
                                  </p:childTnLst>
                                </p:cTn>
                              </p:par>
                              <p:par>
                                <p:cTn id="276" presetID="3" presetClass="entr" presetSubtype="10" fill="hold" grpId="1" nodeType="withEffect">
                                  <p:stCondLst>
                                    <p:cond delay="0"/>
                                  </p:stCondLst>
                                  <p:childTnLst>
                                    <p:set>
                                      <p:cBhvr>
                                        <p:cTn id="277" dur="1" fill="hold">
                                          <p:stCondLst>
                                            <p:cond delay="0"/>
                                          </p:stCondLst>
                                        </p:cTn>
                                        <p:tgtEl>
                                          <p:spTgt spid="35"/>
                                        </p:tgtEl>
                                        <p:attrNameLst>
                                          <p:attrName>style.visibility</p:attrName>
                                        </p:attrNameLst>
                                      </p:cBhvr>
                                      <p:to>
                                        <p:strVal val="visible"/>
                                      </p:to>
                                    </p:set>
                                    <p:animEffect transition="in" filter="blinds(horizontal)">
                                      <p:cBhvr>
                                        <p:cTn id="278" dur="3000"/>
                                        <p:tgtEl>
                                          <p:spTgt spid="35"/>
                                        </p:tgtEl>
                                      </p:cBhvr>
                                    </p:animEffect>
                                  </p:childTnLst>
                                </p:cTn>
                              </p:par>
                              <p:par>
                                <p:cTn id="279" presetID="3" presetClass="entr" presetSubtype="10" fill="hold" grpId="1" nodeType="withEffect">
                                  <p:stCondLst>
                                    <p:cond delay="0"/>
                                  </p:stCondLst>
                                  <p:childTnLst>
                                    <p:set>
                                      <p:cBhvr>
                                        <p:cTn id="280" dur="1" fill="hold">
                                          <p:stCondLst>
                                            <p:cond delay="0"/>
                                          </p:stCondLst>
                                        </p:cTn>
                                        <p:tgtEl>
                                          <p:spTgt spid="36"/>
                                        </p:tgtEl>
                                        <p:attrNameLst>
                                          <p:attrName>style.visibility</p:attrName>
                                        </p:attrNameLst>
                                      </p:cBhvr>
                                      <p:to>
                                        <p:strVal val="visible"/>
                                      </p:to>
                                    </p:set>
                                    <p:animEffect transition="in" filter="blinds(horizontal)">
                                      <p:cBhvr>
                                        <p:cTn id="281" dur="3000"/>
                                        <p:tgtEl>
                                          <p:spTgt spid="36"/>
                                        </p:tgtEl>
                                      </p:cBhvr>
                                    </p:animEffect>
                                  </p:childTnLst>
                                </p:cTn>
                              </p:par>
                              <p:par>
                                <p:cTn id="282" presetID="3" presetClass="entr" presetSubtype="10" fill="hold" grpId="1" nodeType="withEffect">
                                  <p:stCondLst>
                                    <p:cond delay="0"/>
                                  </p:stCondLst>
                                  <p:childTnLst>
                                    <p:set>
                                      <p:cBhvr>
                                        <p:cTn id="283" dur="1" fill="hold">
                                          <p:stCondLst>
                                            <p:cond delay="0"/>
                                          </p:stCondLst>
                                        </p:cTn>
                                        <p:tgtEl>
                                          <p:spTgt spid="37"/>
                                        </p:tgtEl>
                                        <p:attrNameLst>
                                          <p:attrName>style.visibility</p:attrName>
                                        </p:attrNameLst>
                                      </p:cBhvr>
                                      <p:to>
                                        <p:strVal val="visible"/>
                                      </p:to>
                                    </p:set>
                                    <p:animEffect transition="in" filter="blinds(horizontal)">
                                      <p:cBhvr>
                                        <p:cTn id="284" dur="3000"/>
                                        <p:tgtEl>
                                          <p:spTgt spid="37"/>
                                        </p:tgtEl>
                                      </p:cBhvr>
                                    </p:animEffect>
                                  </p:childTnLst>
                                </p:cTn>
                              </p:par>
                              <p:par>
                                <p:cTn id="285" presetID="3" presetClass="entr" presetSubtype="10" fill="hold" grpId="1" nodeType="withEffect">
                                  <p:stCondLst>
                                    <p:cond delay="0"/>
                                  </p:stCondLst>
                                  <p:childTnLst>
                                    <p:set>
                                      <p:cBhvr>
                                        <p:cTn id="286" dur="1" fill="hold">
                                          <p:stCondLst>
                                            <p:cond delay="0"/>
                                          </p:stCondLst>
                                        </p:cTn>
                                        <p:tgtEl>
                                          <p:spTgt spid="38"/>
                                        </p:tgtEl>
                                        <p:attrNameLst>
                                          <p:attrName>style.visibility</p:attrName>
                                        </p:attrNameLst>
                                      </p:cBhvr>
                                      <p:to>
                                        <p:strVal val="visible"/>
                                      </p:to>
                                    </p:set>
                                    <p:animEffect transition="in" filter="blinds(horizontal)">
                                      <p:cBhvr>
                                        <p:cTn id="287" dur="3000"/>
                                        <p:tgtEl>
                                          <p:spTgt spid="38"/>
                                        </p:tgtEl>
                                      </p:cBhvr>
                                    </p:animEffect>
                                  </p:childTnLst>
                                </p:cTn>
                              </p:par>
                              <p:par>
                                <p:cTn id="288" presetID="3" presetClass="entr" presetSubtype="10" fill="hold" grpId="1" nodeType="withEffect">
                                  <p:stCondLst>
                                    <p:cond delay="0"/>
                                  </p:stCondLst>
                                  <p:childTnLst>
                                    <p:set>
                                      <p:cBhvr>
                                        <p:cTn id="289" dur="1" fill="hold">
                                          <p:stCondLst>
                                            <p:cond delay="0"/>
                                          </p:stCondLst>
                                        </p:cTn>
                                        <p:tgtEl>
                                          <p:spTgt spid="39"/>
                                        </p:tgtEl>
                                        <p:attrNameLst>
                                          <p:attrName>style.visibility</p:attrName>
                                        </p:attrNameLst>
                                      </p:cBhvr>
                                      <p:to>
                                        <p:strVal val="visible"/>
                                      </p:to>
                                    </p:set>
                                    <p:animEffect transition="in" filter="blinds(horizontal)">
                                      <p:cBhvr>
                                        <p:cTn id="290" dur="3000"/>
                                        <p:tgtEl>
                                          <p:spTgt spid="39"/>
                                        </p:tgtEl>
                                      </p:cBhvr>
                                    </p:animEffect>
                                  </p:childTnLst>
                                </p:cTn>
                              </p:par>
                              <p:par>
                                <p:cTn id="291" presetID="3" presetClass="entr" presetSubtype="10" fill="hold" grpId="1" nodeType="withEffect">
                                  <p:stCondLst>
                                    <p:cond delay="0"/>
                                  </p:stCondLst>
                                  <p:childTnLst>
                                    <p:set>
                                      <p:cBhvr>
                                        <p:cTn id="292" dur="1" fill="hold">
                                          <p:stCondLst>
                                            <p:cond delay="0"/>
                                          </p:stCondLst>
                                        </p:cTn>
                                        <p:tgtEl>
                                          <p:spTgt spid="40"/>
                                        </p:tgtEl>
                                        <p:attrNameLst>
                                          <p:attrName>style.visibility</p:attrName>
                                        </p:attrNameLst>
                                      </p:cBhvr>
                                      <p:to>
                                        <p:strVal val="visible"/>
                                      </p:to>
                                    </p:set>
                                    <p:animEffect transition="in" filter="blinds(horizontal)">
                                      <p:cBhvr>
                                        <p:cTn id="293" dur="3000"/>
                                        <p:tgtEl>
                                          <p:spTgt spid="40"/>
                                        </p:tgtEl>
                                      </p:cBhvr>
                                    </p:animEffect>
                                  </p:childTnLst>
                                </p:cTn>
                              </p:par>
                              <p:par>
                                <p:cTn id="294" presetID="3" presetClass="entr" presetSubtype="10" fill="hold" grpId="1" nodeType="withEffect">
                                  <p:stCondLst>
                                    <p:cond delay="0"/>
                                  </p:stCondLst>
                                  <p:childTnLst>
                                    <p:set>
                                      <p:cBhvr>
                                        <p:cTn id="295" dur="1" fill="hold">
                                          <p:stCondLst>
                                            <p:cond delay="0"/>
                                          </p:stCondLst>
                                        </p:cTn>
                                        <p:tgtEl>
                                          <p:spTgt spid="41"/>
                                        </p:tgtEl>
                                        <p:attrNameLst>
                                          <p:attrName>style.visibility</p:attrName>
                                        </p:attrNameLst>
                                      </p:cBhvr>
                                      <p:to>
                                        <p:strVal val="visible"/>
                                      </p:to>
                                    </p:set>
                                    <p:animEffect transition="in" filter="blinds(horizontal)">
                                      <p:cBhvr>
                                        <p:cTn id="296" dur="3000"/>
                                        <p:tgtEl>
                                          <p:spTgt spid="41"/>
                                        </p:tgtEl>
                                      </p:cBhvr>
                                    </p:animEffect>
                                  </p:childTnLst>
                                </p:cTn>
                              </p:par>
                              <p:par>
                                <p:cTn id="297" presetID="3" presetClass="entr" presetSubtype="10" fill="hold" grpId="1" nodeType="withEffect">
                                  <p:stCondLst>
                                    <p:cond delay="0"/>
                                  </p:stCondLst>
                                  <p:childTnLst>
                                    <p:set>
                                      <p:cBhvr>
                                        <p:cTn id="298" dur="1" fill="hold">
                                          <p:stCondLst>
                                            <p:cond delay="0"/>
                                          </p:stCondLst>
                                        </p:cTn>
                                        <p:tgtEl>
                                          <p:spTgt spid="42"/>
                                        </p:tgtEl>
                                        <p:attrNameLst>
                                          <p:attrName>style.visibility</p:attrName>
                                        </p:attrNameLst>
                                      </p:cBhvr>
                                      <p:to>
                                        <p:strVal val="visible"/>
                                      </p:to>
                                    </p:set>
                                    <p:animEffect transition="in" filter="blinds(horizontal)">
                                      <p:cBhvr>
                                        <p:cTn id="299" dur="3000"/>
                                        <p:tgtEl>
                                          <p:spTgt spid="42"/>
                                        </p:tgtEl>
                                      </p:cBhvr>
                                    </p:animEffect>
                                  </p:childTnLst>
                                </p:cTn>
                              </p:par>
                              <p:par>
                                <p:cTn id="300" presetID="3" presetClass="entr" presetSubtype="10" fill="hold" grpId="1" nodeType="withEffect">
                                  <p:stCondLst>
                                    <p:cond delay="0"/>
                                  </p:stCondLst>
                                  <p:childTnLst>
                                    <p:set>
                                      <p:cBhvr>
                                        <p:cTn id="301" dur="1" fill="hold">
                                          <p:stCondLst>
                                            <p:cond delay="0"/>
                                          </p:stCondLst>
                                        </p:cTn>
                                        <p:tgtEl>
                                          <p:spTgt spid="43"/>
                                        </p:tgtEl>
                                        <p:attrNameLst>
                                          <p:attrName>style.visibility</p:attrName>
                                        </p:attrNameLst>
                                      </p:cBhvr>
                                      <p:to>
                                        <p:strVal val="visible"/>
                                      </p:to>
                                    </p:set>
                                    <p:animEffect transition="in" filter="blinds(horizontal)">
                                      <p:cBhvr>
                                        <p:cTn id="302" dur="3000"/>
                                        <p:tgtEl>
                                          <p:spTgt spid="43"/>
                                        </p:tgtEl>
                                      </p:cBhvr>
                                    </p:animEffect>
                                  </p:childTnLst>
                                </p:cTn>
                              </p:par>
                              <p:par>
                                <p:cTn id="303" presetID="3" presetClass="entr" presetSubtype="10" fill="hold" grpId="1" nodeType="withEffect">
                                  <p:stCondLst>
                                    <p:cond delay="0"/>
                                  </p:stCondLst>
                                  <p:childTnLst>
                                    <p:set>
                                      <p:cBhvr>
                                        <p:cTn id="304" dur="1" fill="hold">
                                          <p:stCondLst>
                                            <p:cond delay="0"/>
                                          </p:stCondLst>
                                        </p:cTn>
                                        <p:tgtEl>
                                          <p:spTgt spid="44"/>
                                        </p:tgtEl>
                                        <p:attrNameLst>
                                          <p:attrName>style.visibility</p:attrName>
                                        </p:attrNameLst>
                                      </p:cBhvr>
                                      <p:to>
                                        <p:strVal val="visible"/>
                                      </p:to>
                                    </p:set>
                                    <p:animEffect transition="in" filter="blinds(horizontal)">
                                      <p:cBhvr>
                                        <p:cTn id="305" dur="3000"/>
                                        <p:tgtEl>
                                          <p:spTgt spid="44"/>
                                        </p:tgtEl>
                                      </p:cBhvr>
                                    </p:animEffect>
                                  </p:childTnLst>
                                </p:cTn>
                              </p:par>
                              <p:par>
                                <p:cTn id="306" presetID="3" presetClass="entr" presetSubtype="10" fill="hold" grpId="1" nodeType="withEffect">
                                  <p:stCondLst>
                                    <p:cond delay="0"/>
                                  </p:stCondLst>
                                  <p:childTnLst>
                                    <p:set>
                                      <p:cBhvr>
                                        <p:cTn id="307" dur="1" fill="hold">
                                          <p:stCondLst>
                                            <p:cond delay="0"/>
                                          </p:stCondLst>
                                        </p:cTn>
                                        <p:tgtEl>
                                          <p:spTgt spid="45"/>
                                        </p:tgtEl>
                                        <p:attrNameLst>
                                          <p:attrName>style.visibility</p:attrName>
                                        </p:attrNameLst>
                                      </p:cBhvr>
                                      <p:to>
                                        <p:strVal val="visible"/>
                                      </p:to>
                                    </p:set>
                                    <p:animEffect transition="in" filter="blinds(horizontal)">
                                      <p:cBhvr>
                                        <p:cTn id="308" dur="3000"/>
                                        <p:tgtEl>
                                          <p:spTgt spid="45"/>
                                        </p:tgtEl>
                                      </p:cBhvr>
                                    </p:animEffect>
                                  </p:childTnLst>
                                </p:cTn>
                              </p:par>
                              <p:par>
                                <p:cTn id="309" presetID="23" presetClass="entr" presetSubtype="272" fill="hold" grpId="2" nodeType="withEffect">
                                  <p:stCondLst>
                                    <p:cond delay="0"/>
                                  </p:stCondLst>
                                  <p:childTnLst>
                                    <p:set>
                                      <p:cBhvr>
                                        <p:cTn id="310" dur="1" fill="hold">
                                          <p:stCondLst>
                                            <p:cond delay="0"/>
                                          </p:stCondLst>
                                        </p:cTn>
                                        <p:tgtEl>
                                          <p:spTgt spid="3"/>
                                        </p:tgtEl>
                                        <p:attrNameLst>
                                          <p:attrName>style.visibility</p:attrName>
                                        </p:attrNameLst>
                                      </p:cBhvr>
                                      <p:to>
                                        <p:strVal val="visible"/>
                                      </p:to>
                                    </p:set>
                                    <p:anim calcmode="lin" valueType="num">
                                      <p:cBhvr>
                                        <p:cTn id="311" dur="3000" fill="hold"/>
                                        <p:tgtEl>
                                          <p:spTgt spid="3"/>
                                        </p:tgtEl>
                                        <p:attrNameLst>
                                          <p:attrName>ppt_w</p:attrName>
                                        </p:attrNameLst>
                                      </p:cBhvr>
                                      <p:tavLst>
                                        <p:tav tm="0">
                                          <p:val>
                                            <p:strVal val="2/3*#ppt_w"/>
                                          </p:val>
                                        </p:tav>
                                        <p:tav tm="100000">
                                          <p:val>
                                            <p:strVal val="#ppt_w"/>
                                          </p:val>
                                        </p:tav>
                                      </p:tavLst>
                                    </p:anim>
                                    <p:anim calcmode="lin" valueType="num">
                                      <p:cBhvr>
                                        <p:cTn id="312" dur="3000" fill="hold"/>
                                        <p:tgtEl>
                                          <p:spTgt spid="3"/>
                                        </p:tgtEl>
                                        <p:attrNameLst>
                                          <p:attrName>ppt_h</p:attrName>
                                        </p:attrNameLst>
                                      </p:cBhvr>
                                      <p:tavLst>
                                        <p:tav tm="0">
                                          <p:val>
                                            <p:strVal val="2/3*#ppt_h"/>
                                          </p:val>
                                        </p:tav>
                                        <p:tav tm="100000">
                                          <p:val>
                                            <p:strVal val="#ppt_h"/>
                                          </p:val>
                                        </p:tav>
                                      </p:tavLst>
                                    </p:anim>
                                  </p:childTnLst>
                                </p:cTn>
                              </p:par>
                              <p:par>
                                <p:cTn id="313" presetID="23" presetClass="entr" presetSubtype="272" fill="hold" grpId="2" nodeType="withEffect">
                                  <p:stCondLst>
                                    <p:cond delay="0"/>
                                  </p:stCondLst>
                                  <p:childTnLst>
                                    <p:set>
                                      <p:cBhvr>
                                        <p:cTn id="314" dur="1" fill="hold">
                                          <p:stCondLst>
                                            <p:cond delay="0"/>
                                          </p:stCondLst>
                                        </p:cTn>
                                        <p:tgtEl>
                                          <p:spTgt spid="4"/>
                                        </p:tgtEl>
                                        <p:attrNameLst>
                                          <p:attrName>style.visibility</p:attrName>
                                        </p:attrNameLst>
                                      </p:cBhvr>
                                      <p:to>
                                        <p:strVal val="visible"/>
                                      </p:to>
                                    </p:set>
                                    <p:anim calcmode="lin" valueType="num">
                                      <p:cBhvr>
                                        <p:cTn id="315" dur="3000" fill="hold"/>
                                        <p:tgtEl>
                                          <p:spTgt spid="4"/>
                                        </p:tgtEl>
                                        <p:attrNameLst>
                                          <p:attrName>ppt_w</p:attrName>
                                        </p:attrNameLst>
                                      </p:cBhvr>
                                      <p:tavLst>
                                        <p:tav tm="0">
                                          <p:val>
                                            <p:strVal val="2/3*#ppt_w"/>
                                          </p:val>
                                        </p:tav>
                                        <p:tav tm="100000">
                                          <p:val>
                                            <p:strVal val="#ppt_w"/>
                                          </p:val>
                                        </p:tav>
                                      </p:tavLst>
                                    </p:anim>
                                    <p:anim calcmode="lin" valueType="num">
                                      <p:cBhvr>
                                        <p:cTn id="316" dur="3000" fill="hold"/>
                                        <p:tgtEl>
                                          <p:spTgt spid="4"/>
                                        </p:tgtEl>
                                        <p:attrNameLst>
                                          <p:attrName>ppt_h</p:attrName>
                                        </p:attrNameLst>
                                      </p:cBhvr>
                                      <p:tavLst>
                                        <p:tav tm="0">
                                          <p:val>
                                            <p:strVal val="2/3*#ppt_h"/>
                                          </p:val>
                                        </p:tav>
                                        <p:tav tm="100000">
                                          <p:val>
                                            <p:strVal val="#ppt_h"/>
                                          </p:val>
                                        </p:tav>
                                      </p:tavLst>
                                    </p:anim>
                                  </p:childTnLst>
                                </p:cTn>
                              </p:par>
                              <p:par>
                                <p:cTn id="317" presetID="23" presetClass="entr" presetSubtype="272" fill="hold" grpId="2" nodeType="withEffect">
                                  <p:stCondLst>
                                    <p:cond delay="0"/>
                                  </p:stCondLst>
                                  <p:childTnLst>
                                    <p:set>
                                      <p:cBhvr>
                                        <p:cTn id="318" dur="1" fill="hold">
                                          <p:stCondLst>
                                            <p:cond delay="0"/>
                                          </p:stCondLst>
                                        </p:cTn>
                                        <p:tgtEl>
                                          <p:spTgt spid="5"/>
                                        </p:tgtEl>
                                        <p:attrNameLst>
                                          <p:attrName>style.visibility</p:attrName>
                                        </p:attrNameLst>
                                      </p:cBhvr>
                                      <p:to>
                                        <p:strVal val="visible"/>
                                      </p:to>
                                    </p:set>
                                    <p:anim calcmode="lin" valueType="num">
                                      <p:cBhvr>
                                        <p:cTn id="319" dur="3000" fill="hold"/>
                                        <p:tgtEl>
                                          <p:spTgt spid="5"/>
                                        </p:tgtEl>
                                        <p:attrNameLst>
                                          <p:attrName>ppt_w</p:attrName>
                                        </p:attrNameLst>
                                      </p:cBhvr>
                                      <p:tavLst>
                                        <p:tav tm="0">
                                          <p:val>
                                            <p:strVal val="2/3*#ppt_w"/>
                                          </p:val>
                                        </p:tav>
                                        <p:tav tm="100000">
                                          <p:val>
                                            <p:strVal val="#ppt_w"/>
                                          </p:val>
                                        </p:tav>
                                      </p:tavLst>
                                    </p:anim>
                                    <p:anim calcmode="lin" valueType="num">
                                      <p:cBhvr>
                                        <p:cTn id="320" dur="3000" fill="hold"/>
                                        <p:tgtEl>
                                          <p:spTgt spid="5"/>
                                        </p:tgtEl>
                                        <p:attrNameLst>
                                          <p:attrName>ppt_h</p:attrName>
                                        </p:attrNameLst>
                                      </p:cBhvr>
                                      <p:tavLst>
                                        <p:tav tm="0">
                                          <p:val>
                                            <p:strVal val="2/3*#ppt_h"/>
                                          </p:val>
                                        </p:tav>
                                        <p:tav tm="100000">
                                          <p:val>
                                            <p:strVal val="#ppt_h"/>
                                          </p:val>
                                        </p:tav>
                                      </p:tavLst>
                                    </p:anim>
                                  </p:childTnLst>
                                </p:cTn>
                              </p:par>
                              <p:par>
                                <p:cTn id="321" presetID="23" presetClass="entr" presetSubtype="272" fill="hold" grpId="2" nodeType="withEffect">
                                  <p:stCondLst>
                                    <p:cond delay="0"/>
                                  </p:stCondLst>
                                  <p:childTnLst>
                                    <p:set>
                                      <p:cBhvr>
                                        <p:cTn id="322" dur="1" fill="hold">
                                          <p:stCondLst>
                                            <p:cond delay="0"/>
                                          </p:stCondLst>
                                        </p:cTn>
                                        <p:tgtEl>
                                          <p:spTgt spid="6"/>
                                        </p:tgtEl>
                                        <p:attrNameLst>
                                          <p:attrName>style.visibility</p:attrName>
                                        </p:attrNameLst>
                                      </p:cBhvr>
                                      <p:to>
                                        <p:strVal val="visible"/>
                                      </p:to>
                                    </p:set>
                                    <p:anim calcmode="lin" valueType="num">
                                      <p:cBhvr>
                                        <p:cTn id="323" dur="3000" fill="hold"/>
                                        <p:tgtEl>
                                          <p:spTgt spid="6"/>
                                        </p:tgtEl>
                                        <p:attrNameLst>
                                          <p:attrName>ppt_w</p:attrName>
                                        </p:attrNameLst>
                                      </p:cBhvr>
                                      <p:tavLst>
                                        <p:tav tm="0">
                                          <p:val>
                                            <p:strVal val="2/3*#ppt_w"/>
                                          </p:val>
                                        </p:tav>
                                        <p:tav tm="100000">
                                          <p:val>
                                            <p:strVal val="#ppt_w"/>
                                          </p:val>
                                        </p:tav>
                                      </p:tavLst>
                                    </p:anim>
                                    <p:anim calcmode="lin" valueType="num">
                                      <p:cBhvr>
                                        <p:cTn id="324" dur="3000" fill="hold"/>
                                        <p:tgtEl>
                                          <p:spTgt spid="6"/>
                                        </p:tgtEl>
                                        <p:attrNameLst>
                                          <p:attrName>ppt_h</p:attrName>
                                        </p:attrNameLst>
                                      </p:cBhvr>
                                      <p:tavLst>
                                        <p:tav tm="0">
                                          <p:val>
                                            <p:strVal val="2/3*#ppt_h"/>
                                          </p:val>
                                        </p:tav>
                                        <p:tav tm="100000">
                                          <p:val>
                                            <p:strVal val="#ppt_h"/>
                                          </p:val>
                                        </p:tav>
                                      </p:tavLst>
                                    </p:anim>
                                  </p:childTnLst>
                                </p:cTn>
                              </p:par>
                              <p:par>
                                <p:cTn id="325" presetID="23" presetClass="entr" presetSubtype="272" fill="hold" grpId="2" nodeType="withEffect">
                                  <p:stCondLst>
                                    <p:cond delay="0"/>
                                  </p:stCondLst>
                                  <p:childTnLst>
                                    <p:set>
                                      <p:cBhvr>
                                        <p:cTn id="326" dur="1" fill="hold">
                                          <p:stCondLst>
                                            <p:cond delay="0"/>
                                          </p:stCondLst>
                                        </p:cTn>
                                        <p:tgtEl>
                                          <p:spTgt spid="7"/>
                                        </p:tgtEl>
                                        <p:attrNameLst>
                                          <p:attrName>style.visibility</p:attrName>
                                        </p:attrNameLst>
                                      </p:cBhvr>
                                      <p:to>
                                        <p:strVal val="visible"/>
                                      </p:to>
                                    </p:set>
                                    <p:anim calcmode="lin" valueType="num">
                                      <p:cBhvr>
                                        <p:cTn id="327" dur="3000" fill="hold"/>
                                        <p:tgtEl>
                                          <p:spTgt spid="7"/>
                                        </p:tgtEl>
                                        <p:attrNameLst>
                                          <p:attrName>ppt_w</p:attrName>
                                        </p:attrNameLst>
                                      </p:cBhvr>
                                      <p:tavLst>
                                        <p:tav tm="0">
                                          <p:val>
                                            <p:strVal val="2/3*#ppt_w"/>
                                          </p:val>
                                        </p:tav>
                                        <p:tav tm="100000">
                                          <p:val>
                                            <p:strVal val="#ppt_w"/>
                                          </p:val>
                                        </p:tav>
                                      </p:tavLst>
                                    </p:anim>
                                    <p:anim calcmode="lin" valueType="num">
                                      <p:cBhvr>
                                        <p:cTn id="328" dur="3000" fill="hold"/>
                                        <p:tgtEl>
                                          <p:spTgt spid="7"/>
                                        </p:tgtEl>
                                        <p:attrNameLst>
                                          <p:attrName>ppt_h</p:attrName>
                                        </p:attrNameLst>
                                      </p:cBhvr>
                                      <p:tavLst>
                                        <p:tav tm="0">
                                          <p:val>
                                            <p:strVal val="2/3*#ppt_h"/>
                                          </p:val>
                                        </p:tav>
                                        <p:tav tm="100000">
                                          <p:val>
                                            <p:strVal val="#ppt_h"/>
                                          </p:val>
                                        </p:tav>
                                      </p:tavLst>
                                    </p:anim>
                                  </p:childTnLst>
                                </p:cTn>
                              </p:par>
                              <p:par>
                                <p:cTn id="329" presetID="23" presetClass="entr" presetSubtype="272" fill="hold" grpId="2" nodeType="withEffect">
                                  <p:stCondLst>
                                    <p:cond delay="0"/>
                                  </p:stCondLst>
                                  <p:childTnLst>
                                    <p:set>
                                      <p:cBhvr>
                                        <p:cTn id="330" dur="1" fill="hold">
                                          <p:stCondLst>
                                            <p:cond delay="0"/>
                                          </p:stCondLst>
                                        </p:cTn>
                                        <p:tgtEl>
                                          <p:spTgt spid="8"/>
                                        </p:tgtEl>
                                        <p:attrNameLst>
                                          <p:attrName>style.visibility</p:attrName>
                                        </p:attrNameLst>
                                      </p:cBhvr>
                                      <p:to>
                                        <p:strVal val="visible"/>
                                      </p:to>
                                    </p:set>
                                    <p:anim calcmode="lin" valueType="num">
                                      <p:cBhvr>
                                        <p:cTn id="331" dur="3000" fill="hold"/>
                                        <p:tgtEl>
                                          <p:spTgt spid="8"/>
                                        </p:tgtEl>
                                        <p:attrNameLst>
                                          <p:attrName>ppt_w</p:attrName>
                                        </p:attrNameLst>
                                      </p:cBhvr>
                                      <p:tavLst>
                                        <p:tav tm="0">
                                          <p:val>
                                            <p:strVal val="2/3*#ppt_w"/>
                                          </p:val>
                                        </p:tav>
                                        <p:tav tm="100000">
                                          <p:val>
                                            <p:strVal val="#ppt_w"/>
                                          </p:val>
                                        </p:tav>
                                      </p:tavLst>
                                    </p:anim>
                                    <p:anim calcmode="lin" valueType="num">
                                      <p:cBhvr>
                                        <p:cTn id="332" dur="3000" fill="hold"/>
                                        <p:tgtEl>
                                          <p:spTgt spid="8"/>
                                        </p:tgtEl>
                                        <p:attrNameLst>
                                          <p:attrName>ppt_h</p:attrName>
                                        </p:attrNameLst>
                                      </p:cBhvr>
                                      <p:tavLst>
                                        <p:tav tm="0">
                                          <p:val>
                                            <p:strVal val="2/3*#ppt_h"/>
                                          </p:val>
                                        </p:tav>
                                        <p:tav tm="100000">
                                          <p:val>
                                            <p:strVal val="#ppt_h"/>
                                          </p:val>
                                        </p:tav>
                                      </p:tavLst>
                                    </p:anim>
                                  </p:childTnLst>
                                </p:cTn>
                              </p:par>
                              <p:par>
                                <p:cTn id="333" presetID="23" presetClass="entr" presetSubtype="272" fill="hold" grpId="2" nodeType="withEffect">
                                  <p:stCondLst>
                                    <p:cond delay="0"/>
                                  </p:stCondLst>
                                  <p:childTnLst>
                                    <p:set>
                                      <p:cBhvr>
                                        <p:cTn id="334" dur="1" fill="hold">
                                          <p:stCondLst>
                                            <p:cond delay="0"/>
                                          </p:stCondLst>
                                        </p:cTn>
                                        <p:tgtEl>
                                          <p:spTgt spid="9"/>
                                        </p:tgtEl>
                                        <p:attrNameLst>
                                          <p:attrName>style.visibility</p:attrName>
                                        </p:attrNameLst>
                                      </p:cBhvr>
                                      <p:to>
                                        <p:strVal val="visible"/>
                                      </p:to>
                                    </p:set>
                                    <p:anim calcmode="lin" valueType="num">
                                      <p:cBhvr>
                                        <p:cTn id="335" dur="3000" fill="hold"/>
                                        <p:tgtEl>
                                          <p:spTgt spid="9"/>
                                        </p:tgtEl>
                                        <p:attrNameLst>
                                          <p:attrName>ppt_w</p:attrName>
                                        </p:attrNameLst>
                                      </p:cBhvr>
                                      <p:tavLst>
                                        <p:tav tm="0">
                                          <p:val>
                                            <p:strVal val="2/3*#ppt_w"/>
                                          </p:val>
                                        </p:tav>
                                        <p:tav tm="100000">
                                          <p:val>
                                            <p:strVal val="#ppt_w"/>
                                          </p:val>
                                        </p:tav>
                                      </p:tavLst>
                                    </p:anim>
                                    <p:anim calcmode="lin" valueType="num">
                                      <p:cBhvr>
                                        <p:cTn id="336" dur="3000" fill="hold"/>
                                        <p:tgtEl>
                                          <p:spTgt spid="9"/>
                                        </p:tgtEl>
                                        <p:attrNameLst>
                                          <p:attrName>ppt_h</p:attrName>
                                        </p:attrNameLst>
                                      </p:cBhvr>
                                      <p:tavLst>
                                        <p:tav tm="0">
                                          <p:val>
                                            <p:strVal val="2/3*#ppt_h"/>
                                          </p:val>
                                        </p:tav>
                                        <p:tav tm="100000">
                                          <p:val>
                                            <p:strVal val="#ppt_h"/>
                                          </p:val>
                                        </p:tav>
                                      </p:tavLst>
                                    </p:anim>
                                  </p:childTnLst>
                                </p:cTn>
                              </p:par>
                              <p:par>
                                <p:cTn id="337" presetID="23" presetClass="entr" presetSubtype="272" fill="hold" grpId="2" nodeType="withEffect">
                                  <p:stCondLst>
                                    <p:cond delay="0"/>
                                  </p:stCondLst>
                                  <p:childTnLst>
                                    <p:set>
                                      <p:cBhvr>
                                        <p:cTn id="338" dur="1" fill="hold">
                                          <p:stCondLst>
                                            <p:cond delay="0"/>
                                          </p:stCondLst>
                                        </p:cTn>
                                        <p:tgtEl>
                                          <p:spTgt spid="10"/>
                                        </p:tgtEl>
                                        <p:attrNameLst>
                                          <p:attrName>style.visibility</p:attrName>
                                        </p:attrNameLst>
                                      </p:cBhvr>
                                      <p:to>
                                        <p:strVal val="visible"/>
                                      </p:to>
                                    </p:set>
                                    <p:anim calcmode="lin" valueType="num">
                                      <p:cBhvr>
                                        <p:cTn id="339" dur="3000" fill="hold"/>
                                        <p:tgtEl>
                                          <p:spTgt spid="10"/>
                                        </p:tgtEl>
                                        <p:attrNameLst>
                                          <p:attrName>ppt_w</p:attrName>
                                        </p:attrNameLst>
                                      </p:cBhvr>
                                      <p:tavLst>
                                        <p:tav tm="0">
                                          <p:val>
                                            <p:strVal val="2/3*#ppt_w"/>
                                          </p:val>
                                        </p:tav>
                                        <p:tav tm="100000">
                                          <p:val>
                                            <p:strVal val="#ppt_w"/>
                                          </p:val>
                                        </p:tav>
                                      </p:tavLst>
                                    </p:anim>
                                    <p:anim calcmode="lin" valueType="num">
                                      <p:cBhvr>
                                        <p:cTn id="340" dur="3000" fill="hold"/>
                                        <p:tgtEl>
                                          <p:spTgt spid="10"/>
                                        </p:tgtEl>
                                        <p:attrNameLst>
                                          <p:attrName>ppt_h</p:attrName>
                                        </p:attrNameLst>
                                      </p:cBhvr>
                                      <p:tavLst>
                                        <p:tav tm="0">
                                          <p:val>
                                            <p:strVal val="2/3*#ppt_h"/>
                                          </p:val>
                                        </p:tav>
                                        <p:tav tm="100000">
                                          <p:val>
                                            <p:strVal val="#ppt_h"/>
                                          </p:val>
                                        </p:tav>
                                      </p:tavLst>
                                    </p:anim>
                                  </p:childTnLst>
                                </p:cTn>
                              </p:par>
                              <p:par>
                                <p:cTn id="341" presetID="23" presetClass="entr" presetSubtype="272" fill="hold" grpId="2" nodeType="withEffect">
                                  <p:stCondLst>
                                    <p:cond delay="0"/>
                                  </p:stCondLst>
                                  <p:childTnLst>
                                    <p:set>
                                      <p:cBhvr>
                                        <p:cTn id="342" dur="1" fill="hold">
                                          <p:stCondLst>
                                            <p:cond delay="0"/>
                                          </p:stCondLst>
                                        </p:cTn>
                                        <p:tgtEl>
                                          <p:spTgt spid="11"/>
                                        </p:tgtEl>
                                        <p:attrNameLst>
                                          <p:attrName>style.visibility</p:attrName>
                                        </p:attrNameLst>
                                      </p:cBhvr>
                                      <p:to>
                                        <p:strVal val="visible"/>
                                      </p:to>
                                    </p:set>
                                    <p:anim calcmode="lin" valueType="num">
                                      <p:cBhvr>
                                        <p:cTn id="343" dur="3000" fill="hold"/>
                                        <p:tgtEl>
                                          <p:spTgt spid="11"/>
                                        </p:tgtEl>
                                        <p:attrNameLst>
                                          <p:attrName>ppt_w</p:attrName>
                                        </p:attrNameLst>
                                      </p:cBhvr>
                                      <p:tavLst>
                                        <p:tav tm="0">
                                          <p:val>
                                            <p:strVal val="2/3*#ppt_w"/>
                                          </p:val>
                                        </p:tav>
                                        <p:tav tm="100000">
                                          <p:val>
                                            <p:strVal val="#ppt_w"/>
                                          </p:val>
                                        </p:tav>
                                      </p:tavLst>
                                    </p:anim>
                                    <p:anim calcmode="lin" valueType="num">
                                      <p:cBhvr>
                                        <p:cTn id="344" dur="3000" fill="hold"/>
                                        <p:tgtEl>
                                          <p:spTgt spid="11"/>
                                        </p:tgtEl>
                                        <p:attrNameLst>
                                          <p:attrName>ppt_h</p:attrName>
                                        </p:attrNameLst>
                                      </p:cBhvr>
                                      <p:tavLst>
                                        <p:tav tm="0">
                                          <p:val>
                                            <p:strVal val="2/3*#ppt_h"/>
                                          </p:val>
                                        </p:tav>
                                        <p:tav tm="100000">
                                          <p:val>
                                            <p:strVal val="#ppt_h"/>
                                          </p:val>
                                        </p:tav>
                                      </p:tavLst>
                                    </p:anim>
                                  </p:childTnLst>
                                </p:cTn>
                              </p:par>
                              <p:par>
                                <p:cTn id="345" presetID="23" presetClass="entr" presetSubtype="272" fill="hold" grpId="2" nodeType="withEffect">
                                  <p:stCondLst>
                                    <p:cond delay="0"/>
                                  </p:stCondLst>
                                  <p:childTnLst>
                                    <p:set>
                                      <p:cBhvr>
                                        <p:cTn id="346" dur="1" fill="hold">
                                          <p:stCondLst>
                                            <p:cond delay="0"/>
                                          </p:stCondLst>
                                        </p:cTn>
                                        <p:tgtEl>
                                          <p:spTgt spid="12"/>
                                        </p:tgtEl>
                                        <p:attrNameLst>
                                          <p:attrName>style.visibility</p:attrName>
                                        </p:attrNameLst>
                                      </p:cBhvr>
                                      <p:to>
                                        <p:strVal val="visible"/>
                                      </p:to>
                                    </p:set>
                                    <p:anim calcmode="lin" valueType="num">
                                      <p:cBhvr>
                                        <p:cTn id="347" dur="3000" fill="hold"/>
                                        <p:tgtEl>
                                          <p:spTgt spid="12"/>
                                        </p:tgtEl>
                                        <p:attrNameLst>
                                          <p:attrName>ppt_w</p:attrName>
                                        </p:attrNameLst>
                                      </p:cBhvr>
                                      <p:tavLst>
                                        <p:tav tm="0">
                                          <p:val>
                                            <p:strVal val="2/3*#ppt_w"/>
                                          </p:val>
                                        </p:tav>
                                        <p:tav tm="100000">
                                          <p:val>
                                            <p:strVal val="#ppt_w"/>
                                          </p:val>
                                        </p:tav>
                                      </p:tavLst>
                                    </p:anim>
                                    <p:anim calcmode="lin" valueType="num">
                                      <p:cBhvr>
                                        <p:cTn id="348" dur="3000" fill="hold"/>
                                        <p:tgtEl>
                                          <p:spTgt spid="12"/>
                                        </p:tgtEl>
                                        <p:attrNameLst>
                                          <p:attrName>ppt_h</p:attrName>
                                        </p:attrNameLst>
                                      </p:cBhvr>
                                      <p:tavLst>
                                        <p:tav tm="0">
                                          <p:val>
                                            <p:strVal val="2/3*#ppt_h"/>
                                          </p:val>
                                        </p:tav>
                                        <p:tav tm="100000">
                                          <p:val>
                                            <p:strVal val="#ppt_h"/>
                                          </p:val>
                                        </p:tav>
                                      </p:tavLst>
                                    </p:anim>
                                  </p:childTnLst>
                                </p:cTn>
                              </p:par>
                              <p:par>
                                <p:cTn id="349" presetID="23" presetClass="entr" presetSubtype="272" fill="hold" grpId="2" nodeType="withEffect">
                                  <p:stCondLst>
                                    <p:cond delay="0"/>
                                  </p:stCondLst>
                                  <p:childTnLst>
                                    <p:set>
                                      <p:cBhvr>
                                        <p:cTn id="350" dur="1" fill="hold">
                                          <p:stCondLst>
                                            <p:cond delay="0"/>
                                          </p:stCondLst>
                                        </p:cTn>
                                        <p:tgtEl>
                                          <p:spTgt spid="13"/>
                                        </p:tgtEl>
                                        <p:attrNameLst>
                                          <p:attrName>style.visibility</p:attrName>
                                        </p:attrNameLst>
                                      </p:cBhvr>
                                      <p:to>
                                        <p:strVal val="visible"/>
                                      </p:to>
                                    </p:set>
                                    <p:anim calcmode="lin" valueType="num">
                                      <p:cBhvr>
                                        <p:cTn id="351" dur="3000" fill="hold"/>
                                        <p:tgtEl>
                                          <p:spTgt spid="13"/>
                                        </p:tgtEl>
                                        <p:attrNameLst>
                                          <p:attrName>ppt_w</p:attrName>
                                        </p:attrNameLst>
                                      </p:cBhvr>
                                      <p:tavLst>
                                        <p:tav tm="0">
                                          <p:val>
                                            <p:strVal val="2/3*#ppt_w"/>
                                          </p:val>
                                        </p:tav>
                                        <p:tav tm="100000">
                                          <p:val>
                                            <p:strVal val="#ppt_w"/>
                                          </p:val>
                                        </p:tav>
                                      </p:tavLst>
                                    </p:anim>
                                    <p:anim calcmode="lin" valueType="num">
                                      <p:cBhvr>
                                        <p:cTn id="352" dur="3000" fill="hold"/>
                                        <p:tgtEl>
                                          <p:spTgt spid="13"/>
                                        </p:tgtEl>
                                        <p:attrNameLst>
                                          <p:attrName>ppt_h</p:attrName>
                                        </p:attrNameLst>
                                      </p:cBhvr>
                                      <p:tavLst>
                                        <p:tav tm="0">
                                          <p:val>
                                            <p:strVal val="2/3*#ppt_h"/>
                                          </p:val>
                                        </p:tav>
                                        <p:tav tm="100000">
                                          <p:val>
                                            <p:strVal val="#ppt_h"/>
                                          </p:val>
                                        </p:tav>
                                      </p:tavLst>
                                    </p:anim>
                                  </p:childTnLst>
                                </p:cTn>
                              </p:par>
                              <p:par>
                                <p:cTn id="353" presetID="23" presetClass="entr" presetSubtype="272" fill="hold" grpId="2" nodeType="withEffect">
                                  <p:stCondLst>
                                    <p:cond delay="0"/>
                                  </p:stCondLst>
                                  <p:childTnLst>
                                    <p:set>
                                      <p:cBhvr>
                                        <p:cTn id="354" dur="1" fill="hold">
                                          <p:stCondLst>
                                            <p:cond delay="0"/>
                                          </p:stCondLst>
                                        </p:cTn>
                                        <p:tgtEl>
                                          <p:spTgt spid="14"/>
                                        </p:tgtEl>
                                        <p:attrNameLst>
                                          <p:attrName>style.visibility</p:attrName>
                                        </p:attrNameLst>
                                      </p:cBhvr>
                                      <p:to>
                                        <p:strVal val="visible"/>
                                      </p:to>
                                    </p:set>
                                    <p:anim calcmode="lin" valueType="num">
                                      <p:cBhvr>
                                        <p:cTn id="355" dur="3000" fill="hold"/>
                                        <p:tgtEl>
                                          <p:spTgt spid="14"/>
                                        </p:tgtEl>
                                        <p:attrNameLst>
                                          <p:attrName>ppt_w</p:attrName>
                                        </p:attrNameLst>
                                      </p:cBhvr>
                                      <p:tavLst>
                                        <p:tav tm="0">
                                          <p:val>
                                            <p:strVal val="2/3*#ppt_w"/>
                                          </p:val>
                                        </p:tav>
                                        <p:tav tm="100000">
                                          <p:val>
                                            <p:strVal val="#ppt_w"/>
                                          </p:val>
                                        </p:tav>
                                      </p:tavLst>
                                    </p:anim>
                                    <p:anim calcmode="lin" valueType="num">
                                      <p:cBhvr>
                                        <p:cTn id="356" dur="3000" fill="hold"/>
                                        <p:tgtEl>
                                          <p:spTgt spid="14"/>
                                        </p:tgtEl>
                                        <p:attrNameLst>
                                          <p:attrName>ppt_h</p:attrName>
                                        </p:attrNameLst>
                                      </p:cBhvr>
                                      <p:tavLst>
                                        <p:tav tm="0">
                                          <p:val>
                                            <p:strVal val="2/3*#ppt_h"/>
                                          </p:val>
                                        </p:tav>
                                        <p:tav tm="100000">
                                          <p:val>
                                            <p:strVal val="#ppt_h"/>
                                          </p:val>
                                        </p:tav>
                                      </p:tavLst>
                                    </p:anim>
                                  </p:childTnLst>
                                </p:cTn>
                              </p:par>
                              <p:par>
                                <p:cTn id="357" presetID="23" presetClass="entr" presetSubtype="272" fill="hold" grpId="2" nodeType="withEffect">
                                  <p:stCondLst>
                                    <p:cond delay="0"/>
                                  </p:stCondLst>
                                  <p:childTnLst>
                                    <p:set>
                                      <p:cBhvr>
                                        <p:cTn id="358" dur="1" fill="hold">
                                          <p:stCondLst>
                                            <p:cond delay="0"/>
                                          </p:stCondLst>
                                        </p:cTn>
                                        <p:tgtEl>
                                          <p:spTgt spid="15"/>
                                        </p:tgtEl>
                                        <p:attrNameLst>
                                          <p:attrName>style.visibility</p:attrName>
                                        </p:attrNameLst>
                                      </p:cBhvr>
                                      <p:to>
                                        <p:strVal val="visible"/>
                                      </p:to>
                                    </p:set>
                                    <p:anim calcmode="lin" valueType="num">
                                      <p:cBhvr>
                                        <p:cTn id="359" dur="3000" fill="hold"/>
                                        <p:tgtEl>
                                          <p:spTgt spid="15"/>
                                        </p:tgtEl>
                                        <p:attrNameLst>
                                          <p:attrName>ppt_w</p:attrName>
                                        </p:attrNameLst>
                                      </p:cBhvr>
                                      <p:tavLst>
                                        <p:tav tm="0">
                                          <p:val>
                                            <p:strVal val="2/3*#ppt_w"/>
                                          </p:val>
                                        </p:tav>
                                        <p:tav tm="100000">
                                          <p:val>
                                            <p:strVal val="#ppt_w"/>
                                          </p:val>
                                        </p:tav>
                                      </p:tavLst>
                                    </p:anim>
                                    <p:anim calcmode="lin" valueType="num">
                                      <p:cBhvr>
                                        <p:cTn id="360" dur="3000" fill="hold"/>
                                        <p:tgtEl>
                                          <p:spTgt spid="15"/>
                                        </p:tgtEl>
                                        <p:attrNameLst>
                                          <p:attrName>ppt_h</p:attrName>
                                        </p:attrNameLst>
                                      </p:cBhvr>
                                      <p:tavLst>
                                        <p:tav tm="0">
                                          <p:val>
                                            <p:strVal val="2/3*#ppt_h"/>
                                          </p:val>
                                        </p:tav>
                                        <p:tav tm="100000">
                                          <p:val>
                                            <p:strVal val="#ppt_h"/>
                                          </p:val>
                                        </p:tav>
                                      </p:tavLst>
                                    </p:anim>
                                  </p:childTnLst>
                                </p:cTn>
                              </p:par>
                              <p:par>
                                <p:cTn id="361" presetID="23" presetClass="entr" presetSubtype="272" fill="hold" grpId="2" nodeType="withEffect">
                                  <p:stCondLst>
                                    <p:cond delay="0"/>
                                  </p:stCondLst>
                                  <p:childTnLst>
                                    <p:set>
                                      <p:cBhvr>
                                        <p:cTn id="362" dur="1" fill="hold">
                                          <p:stCondLst>
                                            <p:cond delay="0"/>
                                          </p:stCondLst>
                                        </p:cTn>
                                        <p:tgtEl>
                                          <p:spTgt spid="16"/>
                                        </p:tgtEl>
                                        <p:attrNameLst>
                                          <p:attrName>style.visibility</p:attrName>
                                        </p:attrNameLst>
                                      </p:cBhvr>
                                      <p:to>
                                        <p:strVal val="visible"/>
                                      </p:to>
                                    </p:set>
                                    <p:anim calcmode="lin" valueType="num">
                                      <p:cBhvr>
                                        <p:cTn id="363" dur="3000" fill="hold"/>
                                        <p:tgtEl>
                                          <p:spTgt spid="16"/>
                                        </p:tgtEl>
                                        <p:attrNameLst>
                                          <p:attrName>ppt_w</p:attrName>
                                        </p:attrNameLst>
                                      </p:cBhvr>
                                      <p:tavLst>
                                        <p:tav tm="0">
                                          <p:val>
                                            <p:strVal val="2/3*#ppt_w"/>
                                          </p:val>
                                        </p:tav>
                                        <p:tav tm="100000">
                                          <p:val>
                                            <p:strVal val="#ppt_w"/>
                                          </p:val>
                                        </p:tav>
                                      </p:tavLst>
                                    </p:anim>
                                    <p:anim calcmode="lin" valueType="num">
                                      <p:cBhvr>
                                        <p:cTn id="364" dur="3000" fill="hold"/>
                                        <p:tgtEl>
                                          <p:spTgt spid="16"/>
                                        </p:tgtEl>
                                        <p:attrNameLst>
                                          <p:attrName>ppt_h</p:attrName>
                                        </p:attrNameLst>
                                      </p:cBhvr>
                                      <p:tavLst>
                                        <p:tav tm="0">
                                          <p:val>
                                            <p:strVal val="2/3*#ppt_h"/>
                                          </p:val>
                                        </p:tav>
                                        <p:tav tm="100000">
                                          <p:val>
                                            <p:strVal val="#ppt_h"/>
                                          </p:val>
                                        </p:tav>
                                      </p:tavLst>
                                    </p:anim>
                                  </p:childTnLst>
                                </p:cTn>
                              </p:par>
                              <p:par>
                                <p:cTn id="365" presetID="23" presetClass="entr" presetSubtype="272" fill="hold" grpId="2" nodeType="withEffect">
                                  <p:stCondLst>
                                    <p:cond delay="0"/>
                                  </p:stCondLst>
                                  <p:childTnLst>
                                    <p:set>
                                      <p:cBhvr>
                                        <p:cTn id="366" dur="1" fill="hold">
                                          <p:stCondLst>
                                            <p:cond delay="0"/>
                                          </p:stCondLst>
                                        </p:cTn>
                                        <p:tgtEl>
                                          <p:spTgt spid="17"/>
                                        </p:tgtEl>
                                        <p:attrNameLst>
                                          <p:attrName>style.visibility</p:attrName>
                                        </p:attrNameLst>
                                      </p:cBhvr>
                                      <p:to>
                                        <p:strVal val="visible"/>
                                      </p:to>
                                    </p:set>
                                    <p:anim calcmode="lin" valueType="num">
                                      <p:cBhvr>
                                        <p:cTn id="367" dur="3000" fill="hold"/>
                                        <p:tgtEl>
                                          <p:spTgt spid="17"/>
                                        </p:tgtEl>
                                        <p:attrNameLst>
                                          <p:attrName>ppt_w</p:attrName>
                                        </p:attrNameLst>
                                      </p:cBhvr>
                                      <p:tavLst>
                                        <p:tav tm="0">
                                          <p:val>
                                            <p:strVal val="2/3*#ppt_w"/>
                                          </p:val>
                                        </p:tav>
                                        <p:tav tm="100000">
                                          <p:val>
                                            <p:strVal val="#ppt_w"/>
                                          </p:val>
                                        </p:tav>
                                      </p:tavLst>
                                    </p:anim>
                                    <p:anim calcmode="lin" valueType="num">
                                      <p:cBhvr>
                                        <p:cTn id="368" dur="3000" fill="hold"/>
                                        <p:tgtEl>
                                          <p:spTgt spid="17"/>
                                        </p:tgtEl>
                                        <p:attrNameLst>
                                          <p:attrName>ppt_h</p:attrName>
                                        </p:attrNameLst>
                                      </p:cBhvr>
                                      <p:tavLst>
                                        <p:tav tm="0">
                                          <p:val>
                                            <p:strVal val="2/3*#ppt_h"/>
                                          </p:val>
                                        </p:tav>
                                        <p:tav tm="100000">
                                          <p:val>
                                            <p:strVal val="#ppt_h"/>
                                          </p:val>
                                        </p:tav>
                                      </p:tavLst>
                                    </p:anim>
                                  </p:childTnLst>
                                </p:cTn>
                              </p:par>
                              <p:par>
                                <p:cTn id="369" presetID="23" presetClass="entr" presetSubtype="272" fill="hold" grpId="2" nodeType="withEffect">
                                  <p:stCondLst>
                                    <p:cond delay="0"/>
                                  </p:stCondLst>
                                  <p:childTnLst>
                                    <p:set>
                                      <p:cBhvr>
                                        <p:cTn id="370" dur="1" fill="hold">
                                          <p:stCondLst>
                                            <p:cond delay="0"/>
                                          </p:stCondLst>
                                        </p:cTn>
                                        <p:tgtEl>
                                          <p:spTgt spid="18"/>
                                        </p:tgtEl>
                                        <p:attrNameLst>
                                          <p:attrName>style.visibility</p:attrName>
                                        </p:attrNameLst>
                                      </p:cBhvr>
                                      <p:to>
                                        <p:strVal val="visible"/>
                                      </p:to>
                                    </p:set>
                                    <p:anim calcmode="lin" valueType="num">
                                      <p:cBhvr>
                                        <p:cTn id="371" dur="3000" fill="hold"/>
                                        <p:tgtEl>
                                          <p:spTgt spid="18"/>
                                        </p:tgtEl>
                                        <p:attrNameLst>
                                          <p:attrName>ppt_w</p:attrName>
                                        </p:attrNameLst>
                                      </p:cBhvr>
                                      <p:tavLst>
                                        <p:tav tm="0">
                                          <p:val>
                                            <p:strVal val="2/3*#ppt_w"/>
                                          </p:val>
                                        </p:tav>
                                        <p:tav tm="100000">
                                          <p:val>
                                            <p:strVal val="#ppt_w"/>
                                          </p:val>
                                        </p:tav>
                                      </p:tavLst>
                                    </p:anim>
                                    <p:anim calcmode="lin" valueType="num">
                                      <p:cBhvr>
                                        <p:cTn id="372" dur="3000" fill="hold"/>
                                        <p:tgtEl>
                                          <p:spTgt spid="18"/>
                                        </p:tgtEl>
                                        <p:attrNameLst>
                                          <p:attrName>ppt_h</p:attrName>
                                        </p:attrNameLst>
                                      </p:cBhvr>
                                      <p:tavLst>
                                        <p:tav tm="0">
                                          <p:val>
                                            <p:strVal val="2/3*#ppt_h"/>
                                          </p:val>
                                        </p:tav>
                                        <p:tav tm="100000">
                                          <p:val>
                                            <p:strVal val="#ppt_h"/>
                                          </p:val>
                                        </p:tav>
                                      </p:tavLst>
                                    </p:anim>
                                  </p:childTnLst>
                                </p:cTn>
                              </p:par>
                              <p:par>
                                <p:cTn id="373" presetID="23" presetClass="entr" presetSubtype="272" fill="hold" grpId="2" nodeType="withEffect">
                                  <p:stCondLst>
                                    <p:cond delay="0"/>
                                  </p:stCondLst>
                                  <p:childTnLst>
                                    <p:set>
                                      <p:cBhvr>
                                        <p:cTn id="374" dur="1" fill="hold">
                                          <p:stCondLst>
                                            <p:cond delay="0"/>
                                          </p:stCondLst>
                                        </p:cTn>
                                        <p:tgtEl>
                                          <p:spTgt spid="19"/>
                                        </p:tgtEl>
                                        <p:attrNameLst>
                                          <p:attrName>style.visibility</p:attrName>
                                        </p:attrNameLst>
                                      </p:cBhvr>
                                      <p:to>
                                        <p:strVal val="visible"/>
                                      </p:to>
                                    </p:set>
                                    <p:anim calcmode="lin" valueType="num">
                                      <p:cBhvr>
                                        <p:cTn id="375" dur="3000" fill="hold"/>
                                        <p:tgtEl>
                                          <p:spTgt spid="19"/>
                                        </p:tgtEl>
                                        <p:attrNameLst>
                                          <p:attrName>ppt_w</p:attrName>
                                        </p:attrNameLst>
                                      </p:cBhvr>
                                      <p:tavLst>
                                        <p:tav tm="0">
                                          <p:val>
                                            <p:strVal val="2/3*#ppt_w"/>
                                          </p:val>
                                        </p:tav>
                                        <p:tav tm="100000">
                                          <p:val>
                                            <p:strVal val="#ppt_w"/>
                                          </p:val>
                                        </p:tav>
                                      </p:tavLst>
                                    </p:anim>
                                    <p:anim calcmode="lin" valueType="num">
                                      <p:cBhvr>
                                        <p:cTn id="376" dur="3000" fill="hold"/>
                                        <p:tgtEl>
                                          <p:spTgt spid="19"/>
                                        </p:tgtEl>
                                        <p:attrNameLst>
                                          <p:attrName>ppt_h</p:attrName>
                                        </p:attrNameLst>
                                      </p:cBhvr>
                                      <p:tavLst>
                                        <p:tav tm="0">
                                          <p:val>
                                            <p:strVal val="2/3*#ppt_h"/>
                                          </p:val>
                                        </p:tav>
                                        <p:tav tm="100000">
                                          <p:val>
                                            <p:strVal val="#ppt_h"/>
                                          </p:val>
                                        </p:tav>
                                      </p:tavLst>
                                    </p:anim>
                                  </p:childTnLst>
                                </p:cTn>
                              </p:par>
                              <p:par>
                                <p:cTn id="377" presetID="23" presetClass="entr" presetSubtype="272" fill="hold" grpId="2" nodeType="withEffect">
                                  <p:stCondLst>
                                    <p:cond delay="0"/>
                                  </p:stCondLst>
                                  <p:childTnLst>
                                    <p:set>
                                      <p:cBhvr>
                                        <p:cTn id="378" dur="1" fill="hold">
                                          <p:stCondLst>
                                            <p:cond delay="0"/>
                                          </p:stCondLst>
                                        </p:cTn>
                                        <p:tgtEl>
                                          <p:spTgt spid="20"/>
                                        </p:tgtEl>
                                        <p:attrNameLst>
                                          <p:attrName>style.visibility</p:attrName>
                                        </p:attrNameLst>
                                      </p:cBhvr>
                                      <p:to>
                                        <p:strVal val="visible"/>
                                      </p:to>
                                    </p:set>
                                    <p:anim calcmode="lin" valueType="num">
                                      <p:cBhvr>
                                        <p:cTn id="379" dur="3000" fill="hold"/>
                                        <p:tgtEl>
                                          <p:spTgt spid="20"/>
                                        </p:tgtEl>
                                        <p:attrNameLst>
                                          <p:attrName>ppt_w</p:attrName>
                                        </p:attrNameLst>
                                      </p:cBhvr>
                                      <p:tavLst>
                                        <p:tav tm="0">
                                          <p:val>
                                            <p:strVal val="2/3*#ppt_w"/>
                                          </p:val>
                                        </p:tav>
                                        <p:tav tm="100000">
                                          <p:val>
                                            <p:strVal val="#ppt_w"/>
                                          </p:val>
                                        </p:tav>
                                      </p:tavLst>
                                    </p:anim>
                                    <p:anim calcmode="lin" valueType="num">
                                      <p:cBhvr>
                                        <p:cTn id="380" dur="3000" fill="hold"/>
                                        <p:tgtEl>
                                          <p:spTgt spid="20"/>
                                        </p:tgtEl>
                                        <p:attrNameLst>
                                          <p:attrName>ppt_h</p:attrName>
                                        </p:attrNameLst>
                                      </p:cBhvr>
                                      <p:tavLst>
                                        <p:tav tm="0">
                                          <p:val>
                                            <p:strVal val="2/3*#ppt_h"/>
                                          </p:val>
                                        </p:tav>
                                        <p:tav tm="100000">
                                          <p:val>
                                            <p:strVal val="#ppt_h"/>
                                          </p:val>
                                        </p:tav>
                                      </p:tavLst>
                                    </p:anim>
                                  </p:childTnLst>
                                </p:cTn>
                              </p:par>
                              <p:par>
                                <p:cTn id="381" presetID="23" presetClass="entr" presetSubtype="272" fill="hold" grpId="2" nodeType="withEffect">
                                  <p:stCondLst>
                                    <p:cond delay="0"/>
                                  </p:stCondLst>
                                  <p:childTnLst>
                                    <p:set>
                                      <p:cBhvr>
                                        <p:cTn id="382" dur="1" fill="hold">
                                          <p:stCondLst>
                                            <p:cond delay="0"/>
                                          </p:stCondLst>
                                        </p:cTn>
                                        <p:tgtEl>
                                          <p:spTgt spid="21"/>
                                        </p:tgtEl>
                                        <p:attrNameLst>
                                          <p:attrName>style.visibility</p:attrName>
                                        </p:attrNameLst>
                                      </p:cBhvr>
                                      <p:to>
                                        <p:strVal val="visible"/>
                                      </p:to>
                                    </p:set>
                                    <p:anim calcmode="lin" valueType="num">
                                      <p:cBhvr>
                                        <p:cTn id="383" dur="3000" fill="hold"/>
                                        <p:tgtEl>
                                          <p:spTgt spid="21"/>
                                        </p:tgtEl>
                                        <p:attrNameLst>
                                          <p:attrName>ppt_w</p:attrName>
                                        </p:attrNameLst>
                                      </p:cBhvr>
                                      <p:tavLst>
                                        <p:tav tm="0">
                                          <p:val>
                                            <p:strVal val="2/3*#ppt_w"/>
                                          </p:val>
                                        </p:tav>
                                        <p:tav tm="100000">
                                          <p:val>
                                            <p:strVal val="#ppt_w"/>
                                          </p:val>
                                        </p:tav>
                                      </p:tavLst>
                                    </p:anim>
                                    <p:anim calcmode="lin" valueType="num">
                                      <p:cBhvr>
                                        <p:cTn id="384" dur="3000" fill="hold"/>
                                        <p:tgtEl>
                                          <p:spTgt spid="21"/>
                                        </p:tgtEl>
                                        <p:attrNameLst>
                                          <p:attrName>ppt_h</p:attrName>
                                        </p:attrNameLst>
                                      </p:cBhvr>
                                      <p:tavLst>
                                        <p:tav tm="0">
                                          <p:val>
                                            <p:strVal val="2/3*#ppt_h"/>
                                          </p:val>
                                        </p:tav>
                                        <p:tav tm="100000">
                                          <p:val>
                                            <p:strVal val="#ppt_h"/>
                                          </p:val>
                                        </p:tav>
                                      </p:tavLst>
                                    </p:anim>
                                  </p:childTnLst>
                                </p:cTn>
                              </p:par>
                              <p:par>
                                <p:cTn id="385" presetID="23" presetClass="entr" presetSubtype="272" fill="hold" grpId="2" nodeType="withEffect">
                                  <p:stCondLst>
                                    <p:cond delay="0"/>
                                  </p:stCondLst>
                                  <p:childTnLst>
                                    <p:set>
                                      <p:cBhvr>
                                        <p:cTn id="386" dur="1" fill="hold">
                                          <p:stCondLst>
                                            <p:cond delay="0"/>
                                          </p:stCondLst>
                                        </p:cTn>
                                        <p:tgtEl>
                                          <p:spTgt spid="22"/>
                                        </p:tgtEl>
                                        <p:attrNameLst>
                                          <p:attrName>style.visibility</p:attrName>
                                        </p:attrNameLst>
                                      </p:cBhvr>
                                      <p:to>
                                        <p:strVal val="visible"/>
                                      </p:to>
                                    </p:set>
                                    <p:anim calcmode="lin" valueType="num">
                                      <p:cBhvr>
                                        <p:cTn id="387" dur="3000" fill="hold"/>
                                        <p:tgtEl>
                                          <p:spTgt spid="22"/>
                                        </p:tgtEl>
                                        <p:attrNameLst>
                                          <p:attrName>ppt_w</p:attrName>
                                        </p:attrNameLst>
                                      </p:cBhvr>
                                      <p:tavLst>
                                        <p:tav tm="0">
                                          <p:val>
                                            <p:strVal val="2/3*#ppt_w"/>
                                          </p:val>
                                        </p:tav>
                                        <p:tav tm="100000">
                                          <p:val>
                                            <p:strVal val="#ppt_w"/>
                                          </p:val>
                                        </p:tav>
                                      </p:tavLst>
                                    </p:anim>
                                    <p:anim calcmode="lin" valueType="num">
                                      <p:cBhvr>
                                        <p:cTn id="388" dur="3000" fill="hold"/>
                                        <p:tgtEl>
                                          <p:spTgt spid="22"/>
                                        </p:tgtEl>
                                        <p:attrNameLst>
                                          <p:attrName>ppt_h</p:attrName>
                                        </p:attrNameLst>
                                      </p:cBhvr>
                                      <p:tavLst>
                                        <p:tav tm="0">
                                          <p:val>
                                            <p:strVal val="2/3*#ppt_h"/>
                                          </p:val>
                                        </p:tav>
                                        <p:tav tm="100000">
                                          <p:val>
                                            <p:strVal val="#ppt_h"/>
                                          </p:val>
                                        </p:tav>
                                      </p:tavLst>
                                    </p:anim>
                                  </p:childTnLst>
                                </p:cTn>
                              </p:par>
                              <p:par>
                                <p:cTn id="389" presetID="23" presetClass="entr" presetSubtype="272" fill="hold" grpId="2" nodeType="withEffect">
                                  <p:stCondLst>
                                    <p:cond delay="0"/>
                                  </p:stCondLst>
                                  <p:childTnLst>
                                    <p:set>
                                      <p:cBhvr>
                                        <p:cTn id="390" dur="1" fill="hold">
                                          <p:stCondLst>
                                            <p:cond delay="0"/>
                                          </p:stCondLst>
                                        </p:cTn>
                                        <p:tgtEl>
                                          <p:spTgt spid="23"/>
                                        </p:tgtEl>
                                        <p:attrNameLst>
                                          <p:attrName>style.visibility</p:attrName>
                                        </p:attrNameLst>
                                      </p:cBhvr>
                                      <p:to>
                                        <p:strVal val="visible"/>
                                      </p:to>
                                    </p:set>
                                    <p:anim calcmode="lin" valueType="num">
                                      <p:cBhvr>
                                        <p:cTn id="391" dur="3000" fill="hold"/>
                                        <p:tgtEl>
                                          <p:spTgt spid="23"/>
                                        </p:tgtEl>
                                        <p:attrNameLst>
                                          <p:attrName>ppt_w</p:attrName>
                                        </p:attrNameLst>
                                      </p:cBhvr>
                                      <p:tavLst>
                                        <p:tav tm="0">
                                          <p:val>
                                            <p:strVal val="2/3*#ppt_w"/>
                                          </p:val>
                                        </p:tav>
                                        <p:tav tm="100000">
                                          <p:val>
                                            <p:strVal val="#ppt_w"/>
                                          </p:val>
                                        </p:tav>
                                      </p:tavLst>
                                    </p:anim>
                                    <p:anim calcmode="lin" valueType="num">
                                      <p:cBhvr>
                                        <p:cTn id="392" dur="3000" fill="hold"/>
                                        <p:tgtEl>
                                          <p:spTgt spid="23"/>
                                        </p:tgtEl>
                                        <p:attrNameLst>
                                          <p:attrName>ppt_h</p:attrName>
                                        </p:attrNameLst>
                                      </p:cBhvr>
                                      <p:tavLst>
                                        <p:tav tm="0">
                                          <p:val>
                                            <p:strVal val="2/3*#ppt_h"/>
                                          </p:val>
                                        </p:tav>
                                        <p:tav tm="100000">
                                          <p:val>
                                            <p:strVal val="#ppt_h"/>
                                          </p:val>
                                        </p:tav>
                                      </p:tavLst>
                                    </p:anim>
                                  </p:childTnLst>
                                </p:cTn>
                              </p:par>
                              <p:par>
                                <p:cTn id="393" presetID="23" presetClass="entr" presetSubtype="272" fill="hold" grpId="2" nodeType="withEffect">
                                  <p:stCondLst>
                                    <p:cond delay="0"/>
                                  </p:stCondLst>
                                  <p:childTnLst>
                                    <p:set>
                                      <p:cBhvr>
                                        <p:cTn id="394" dur="1" fill="hold">
                                          <p:stCondLst>
                                            <p:cond delay="0"/>
                                          </p:stCondLst>
                                        </p:cTn>
                                        <p:tgtEl>
                                          <p:spTgt spid="24"/>
                                        </p:tgtEl>
                                        <p:attrNameLst>
                                          <p:attrName>style.visibility</p:attrName>
                                        </p:attrNameLst>
                                      </p:cBhvr>
                                      <p:to>
                                        <p:strVal val="visible"/>
                                      </p:to>
                                    </p:set>
                                    <p:anim calcmode="lin" valueType="num">
                                      <p:cBhvr>
                                        <p:cTn id="395" dur="3000" fill="hold"/>
                                        <p:tgtEl>
                                          <p:spTgt spid="24"/>
                                        </p:tgtEl>
                                        <p:attrNameLst>
                                          <p:attrName>ppt_w</p:attrName>
                                        </p:attrNameLst>
                                      </p:cBhvr>
                                      <p:tavLst>
                                        <p:tav tm="0">
                                          <p:val>
                                            <p:strVal val="2/3*#ppt_w"/>
                                          </p:val>
                                        </p:tav>
                                        <p:tav tm="100000">
                                          <p:val>
                                            <p:strVal val="#ppt_w"/>
                                          </p:val>
                                        </p:tav>
                                      </p:tavLst>
                                    </p:anim>
                                    <p:anim calcmode="lin" valueType="num">
                                      <p:cBhvr>
                                        <p:cTn id="396" dur="3000" fill="hold"/>
                                        <p:tgtEl>
                                          <p:spTgt spid="24"/>
                                        </p:tgtEl>
                                        <p:attrNameLst>
                                          <p:attrName>ppt_h</p:attrName>
                                        </p:attrNameLst>
                                      </p:cBhvr>
                                      <p:tavLst>
                                        <p:tav tm="0">
                                          <p:val>
                                            <p:strVal val="2/3*#ppt_h"/>
                                          </p:val>
                                        </p:tav>
                                        <p:tav tm="100000">
                                          <p:val>
                                            <p:strVal val="#ppt_h"/>
                                          </p:val>
                                        </p:tav>
                                      </p:tavLst>
                                    </p:anim>
                                  </p:childTnLst>
                                </p:cTn>
                              </p:par>
                              <p:par>
                                <p:cTn id="397" presetID="23" presetClass="entr" presetSubtype="272" fill="hold" grpId="2" nodeType="withEffect">
                                  <p:stCondLst>
                                    <p:cond delay="0"/>
                                  </p:stCondLst>
                                  <p:childTnLst>
                                    <p:set>
                                      <p:cBhvr>
                                        <p:cTn id="398" dur="1" fill="hold">
                                          <p:stCondLst>
                                            <p:cond delay="0"/>
                                          </p:stCondLst>
                                        </p:cTn>
                                        <p:tgtEl>
                                          <p:spTgt spid="25"/>
                                        </p:tgtEl>
                                        <p:attrNameLst>
                                          <p:attrName>style.visibility</p:attrName>
                                        </p:attrNameLst>
                                      </p:cBhvr>
                                      <p:to>
                                        <p:strVal val="visible"/>
                                      </p:to>
                                    </p:set>
                                    <p:anim calcmode="lin" valueType="num">
                                      <p:cBhvr>
                                        <p:cTn id="399" dur="3000" fill="hold"/>
                                        <p:tgtEl>
                                          <p:spTgt spid="25"/>
                                        </p:tgtEl>
                                        <p:attrNameLst>
                                          <p:attrName>ppt_w</p:attrName>
                                        </p:attrNameLst>
                                      </p:cBhvr>
                                      <p:tavLst>
                                        <p:tav tm="0">
                                          <p:val>
                                            <p:strVal val="2/3*#ppt_w"/>
                                          </p:val>
                                        </p:tav>
                                        <p:tav tm="100000">
                                          <p:val>
                                            <p:strVal val="#ppt_w"/>
                                          </p:val>
                                        </p:tav>
                                      </p:tavLst>
                                    </p:anim>
                                    <p:anim calcmode="lin" valueType="num">
                                      <p:cBhvr>
                                        <p:cTn id="400" dur="3000" fill="hold"/>
                                        <p:tgtEl>
                                          <p:spTgt spid="25"/>
                                        </p:tgtEl>
                                        <p:attrNameLst>
                                          <p:attrName>ppt_h</p:attrName>
                                        </p:attrNameLst>
                                      </p:cBhvr>
                                      <p:tavLst>
                                        <p:tav tm="0">
                                          <p:val>
                                            <p:strVal val="2/3*#ppt_h"/>
                                          </p:val>
                                        </p:tav>
                                        <p:tav tm="100000">
                                          <p:val>
                                            <p:strVal val="#ppt_h"/>
                                          </p:val>
                                        </p:tav>
                                      </p:tavLst>
                                    </p:anim>
                                  </p:childTnLst>
                                </p:cTn>
                              </p:par>
                              <p:par>
                                <p:cTn id="401" presetID="23" presetClass="entr" presetSubtype="272" fill="hold" grpId="2" nodeType="withEffect">
                                  <p:stCondLst>
                                    <p:cond delay="0"/>
                                  </p:stCondLst>
                                  <p:childTnLst>
                                    <p:set>
                                      <p:cBhvr>
                                        <p:cTn id="402" dur="1" fill="hold">
                                          <p:stCondLst>
                                            <p:cond delay="0"/>
                                          </p:stCondLst>
                                        </p:cTn>
                                        <p:tgtEl>
                                          <p:spTgt spid="26"/>
                                        </p:tgtEl>
                                        <p:attrNameLst>
                                          <p:attrName>style.visibility</p:attrName>
                                        </p:attrNameLst>
                                      </p:cBhvr>
                                      <p:to>
                                        <p:strVal val="visible"/>
                                      </p:to>
                                    </p:set>
                                    <p:anim calcmode="lin" valueType="num">
                                      <p:cBhvr>
                                        <p:cTn id="403" dur="3000" fill="hold"/>
                                        <p:tgtEl>
                                          <p:spTgt spid="26"/>
                                        </p:tgtEl>
                                        <p:attrNameLst>
                                          <p:attrName>ppt_w</p:attrName>
                                        </p:attrNameLst>
                                      </p:cBhvr>
                                      <p:tavLst>
                                        <p:tav tm="0">
                                          <p:val>
                                            <p:strVal val="2/3*#ppt_w"/>
                                          </p:val>
                                        </p:tav>
                                        <p:tav tm="100000">
                                          <p:val>
                                            <p:strVal val="#ppt_w"/>
                                          </p:val>
                                        </p:tav>
                                      </p:tavLst>
                                    </p:anim>
                                    <p:anim calcmode="lin" valueType="num">
                                      <p:cBhvr>
                                        <p:cTn id="404" dur="3000" fill="hold"/>
                                        <p:tgtEl>
                                          <p:spTgt spid="26"/>
                                        </p:tgtEl>
                                        <p:attrNameLst>
                                          <p:attrName>ppt_h</p:attrName>
                                        </p:attrNameLst>
                                      </p:cBhvr>
                                      <p:tavLst>
                                        <p:tav tm="0">
                                          <p:val>
                                            <p:strVal val="2/3*#ppt_h"/>
                                          </p:val>
                                        </p:tav>
                                        <p:tav tm="100000">
                                          <p:val>
                                            <p:strVal val="#ppt_h"/>
                                          </p:val>
                                        </p:tav>
                                      </p:tavLst>
                                    </p:anim>
                                  </p:childTnLst>
                                </p:cTn>
                              </p:par>
                              <p:par>
                                <p:cTn id="405" presetID="23" presetClass="entr" presetSubtype="272" fill="hold" grpId="2" nodeType="withEffect">
                                  <p:stCondLst>
                                    <p:cond delay="0"/>
                                  </p:stCondLst>
                                  <p:childTnLst>
                                    <p:set>
                                      <p:cBhvr>
                                        <p:cTn id="406" dur="1" fill="hold">
                                          <p:stCondLst>
                                            <p:cond delay="0"/>
                                          </p:stCondLst>
                                        </p:cTn>
                                        <p:tgtEl>
                                          <p:spTgt spid="27"/>
                                        </p:tgtEl>
                                        <p:attrNameLst>
                                          <p:attrName>style.visibility</p:attrName>
                                        </p:attrNameLst>
                                      </p:cBhvr>
                                      <p:to>
                                        <p:strVal val="visible"/>
                                      </p:to>
                                    </p:set>
                                    <p:anim calcmode="lin" valueType="num">
                                      <p:cBhvr>
                                        <p:cTn id="407" dur="3000" fill="hold"/>
                                        <p:tgtEl>
                                          <p:spTgt spid="27"/>
                                        </p:tgtEl>
                                        <p:attrNameLst>
                                          <p:attrName>ppt_w</p:attrName>
                                        </p:attrNameLst>
                                      </p:cBhvr>
                                      <p:tavLst>
                                        <p:tav tm="0">
                                          <p:val>
                                            <p:strVal val="2/3*#ppt_w"/>
                                          </p:val>
                                        </p:tav>
                                        <p:tav tm="100000">
                                          <p:val>
                                            <p:strVal val="#ppt_w"/>
                                          </p:val>
                                        </p:tav>
                                      </p:tavLst>
                                    </p:anim>
                                    <p:anim calcmode="lin" valueType="num">
                                      <p:cBhvr>
                                        <p:cTn id="408" dur="3000" fill="hold"/>
                                        <p:tgtEl>
                                          <p:spTgt spid="27"/>
                                        </p:tgtEl>
                                        <p:attrNameLst>
                                          <p:attrName>ppt_h</p:attrName>
                                        </p:attrNameLst>
                                      </p:cBhvr>
                                      <p:tavLst>
                                        <p:tav tm="0">
                                          <p:val>
                                            <p:strVal val="2/3*#ppt_h"/>
                                          </p:val>
                                        </p:tav>
                                        <p:tav tm="100000">
                                          <p:val>
                                            <p:strVal val="#ppt_h"/>
                                          </p:val>
                                        </p:tav>
                                      </p:tavLst>
                                    </p:anim>
                                  </p:childTnLst>
                                </p:cTn>
                              </p:par>
                              <p:par>
                                <p:cTn id="409" presetID="23" presetClass="entr" presetSubtype="272" fill="hold" grpId="2" nodeType="withEffect">
                                  <p:stCondLst>
                                    <p:cond delay="0"/>
                                  </p:stCondLst>
                                  <p:childTnLst>
                                    <p:set>
                                      <p:cBhvr>
                                        <p:cTn id="410" dur="1" fill="hold">
                                          <p:stCondLst>
                                            <p:cond delay="0"/>
                                          </p:stCondLst>
                                        </p:cTn>
                                        <p:tgtEl>
                                          <p:spTgt spid="28"/>
                                        </p:tgtEl>
                                        <p:attrNameLst>
                                          <p:attrName>style.visibility</p:attrName>
                                        </p:attrNameLst>
                                      </p:cBhvr>
                                      <p:to>
                                        <p:strVal val="visible"/>
                                      </p:to>
                                    </p:set>
                                    <p:anim calcmode="lin" valueType="num">
                                      <p:cBhvr>
                                        <p:cTn id="411" dur="3000" fill="hold"/>
                                        <p:tgtEl>
                                          <p:spTgt spid="28"/>
                                        </p:tgtEl>
                                        <p:attrNameLst>
                                          <p:attrName>ppt_w</p:attrName>
                                        </p:attrNameLst>
                                      </p:cBhvr>
                                      <p:tavLst>
                                        <p:tav tm="0">
                                          <p:val>
                                            <p:strVal val="2/3*#ppt_w"/>
                                          </p:val>
                                        </p:tav>
                                        <p:tav tm="100000">
                                          <p:val>
                                            <p:strVal val="#ppt_w"/>
                                          </p:val>
                                        </p:tav>
                                      </p:tavLst>
                                    </p:anim>
                                    <p:anim calcmode="lin" valueType="num">
                                      <p:cBhvr>
                                        <p:cTn id="412" dur="3000" fill="hold"/>
                                        <p:tgtEl>
                                          <p:spTgt spid="28"/>
                                        </p:tgtEl>
                                        <p:attrNameLst>
                                          <p:attrName>ppt_h</p:attrName>
                                        </p:attrNameLst>
                                      </p:cBhvr>
                                      <p:tavLst>
                                        <p:tav tm="0">
                                          <p:val>
                                            <p:strVal val="2/3*#ppt_h"/>
                                          </p:val>
                                        </p:tav>
                                        <p:tav tm="100000">
                                          <p:val>
                                            <p:strVal val="#ppt_h"/>
                                          </p:val>
                                        </p:tav>
                                      </p:tavLst>
                                    </p:anim>
                                  </p:childTnLst>
                                </p:cTn>
                              </p:par>
                              <p:par>
                                <p:cTn id="413" presetID="23" presetClass="entr" presetSubtype="272" fill="hold" grpId="2" nodeType="withEffect">
                                  <p:stCondLst>
                                    <p:cond delay="0"/>
                                  </p:stCondLst>
                                  <p:childTnLst>
                                    <p:set>
                                      <p:cBhvr>
                                        <p:cTn id="414" dur="1" fill="hold">
                                          <p:stCondLst>
                                            <p:cond delay="0"/>
                                          </p:stCondLst>
                                        </p:cTn>
                                        <p:tgtEl>
                                          <p:spTgt spid="29"/>
                                        </p:tgtEl>
                                        <p:attrNameLst>
                                          <p:attrName>style.visibility</p:attrName>
                                        </p:attrNameLst>
                                      </p:cBhvr>
                                      <p:to>
                                        <p:strVal val="visible"/>
                                      </p:to>
                                    </p:set>
                                    <p:anim calcmode="lin" valueType="num">
                                      <p:cBhvr>
                                        <p:cTn id="415" dur="3000" fill="hold"/>
                                        <p:tgtEl>
                                          <p:spTgt spid="29"/>
                                        </p:tgtEl>
                                        <p:attrNameLst>
                                          <p:attrName>ppt_w</p:attrName>
                                        </p:attrNameLst>
                                      </p:cBhvr>
                                      <p:tavLst>
                                        <p:tav tm="0">
                                          <p:val>
                                            <p:strVal val="2/3*#ppt_w"/>
                                          </p:val>
                                        </p:tav>
                                        <p:tav tm="100000">
                                          <p:val>
                                            <p:strVal val="#ppt_w"/>
                                          </p:val>
                                        </p:tav>
                                      </p:tavLst>
                                    </p:anim>
                                    <p:anim calcmode="lin" valueType="num">
                                      <p:cBhvr>
                                        <p:cTn id="416" dur="3000" fill="hold"/>
                                        <p:tgtEl>
                                          <p:spTgt spid="29"/>
                                        </p:tgtEl>
                                        <p:attrNameLst>
                                          <p:attrName>ppt_h</p:attrName>
                                        </p:attrNameLst>
                                      </p:cBhvr>
                                      <p:tavLst>
                                        <p:tav tm="0">
                                          <p:val>
                                            <p:strVal val="2/3*#ppt_h"/>
                                          </p:val>
                                        </p:tav>
                                        <p:tav tm="100000">
                                          <p:val>
                                            <p:strVal val="#ppt_h"/>
                                          </p:val>
                                        </p:tav>
                                      </p:tavLst>
                                    </p:anim>
                                  </p:childTnLst>
                                </p:cTn>
                              </p:par>
                              <p:par>
                                <p:cTn id="417" presetID="23" presetClass="entr" presetSubtype="272" fill="hold" grpId="2" nodeType="withEffect">
                                  <p:stCondLst>
                                    <p:cond delay="0"/>
                                  </p:stCondLst>
                                  <p:childTnLst>
                                    <p:set>
                                      <p:cBhvr>
                                        <p:cTn id="418" dur="1" fill="hold">
                                          <p:stCondLst>
                                            <p:cond delay="0"/>
                                          </p:stCondLst>
                                        </p:cTn>
                                        <p:tgtEl>
                                          <p:spTgt spid="30"/>
                                        </p:tgtEl>
                                        <p:attrNameLst>
                                          <p:attrName>style.visibility</p:attrName>
                                        </p:attrNameLst>
                                      </p:cBhvr>
                                      <p:to>
                                        <p:strVal val="visible"/>
                                      </p:to>
                                    </p:set>
                                    <p:anim calcmode="lin" valueType="num">
                                      <p:cBhvr>
                                        <p:cTn id="419" dur="3000" fill="hold"/>
                                        <p:tgtEl>
                                          <p:spTgt spid="30"/>
                                        </p:tgtEl>
                                        <p:attrNameLst>
                                          <p:attrName>ppt_w</p:attrName>
                                        </p:attrNameLst>
                                      </p:cBhvr>
                                      <p:tavLst>
                                        <p:tav tm="0">
                                          <p:val>
                                            <p:strVal val="2/3*#ppt_w"/>
                                          </p:val>
                                        </p:tav>
                                        <p:tav tm="100000">
                                          <p:val>
                                            <p:strVal val="#ppt_w"/>
                                          </p:val>
                                        </p:tav>
                                      </p:tavLst>
                                    </p:anim>
                                    <p:anim calcmode="lin" valueType="num">
                                      <p:cBhvr>
                                        <p:cTn id="420" dur="3000" fill="hold"/>
                                        <p:tgtEl>
                                          <p:spTgt spid="30"/>
                                        </p:tgtEl>
                                        <p:attrNameLst>
                                          <p:attrName>ppt_h</p:attrName>
                                        </p:attrNameLst>
                                      </p:cBhvr>
                                      <p:tavLst>
                                        <p:tav tm="0">
                                          <p:val>
                                            <p:strVal val="2/3*#ppt_h"/>
                                          </p:val>
                                        </p:tav>
                                        <p:tav tm="100000">
                                          <p:val>
                                            <p:strVal val="#ppt_h"/>
                                          </p:val>
                                        </p:tav>
                                      </p:tavLst>
                                    </p:anim>
                                  </p:childTnLst>
                                </p:cTn>
                              </p:par>
                              <p:par>
                                <p:cTn id="421" presetID="23" presetClass="entr" presetSubtype="272" fill="hold" grpId="2" nodeType="withEffect">
                                  <p:stCondLst>
                                    <p:cond delay="0"/>
                                  </p:stCondLst>
                                  <p:childTnLst>
                                    <p:set>
                                      <p:cBhvr>
                                        <p:cTn id="422" dur="1" fill="hold">
                                          <p:stCondLst>
                                            <p:cond delay="0"/>
                                          </p:stCondLst>
                                        </p:cTn>
                                        <p:tgtEl>
                                          <p:spTgt spid="31"/>
                                        </p:tgtEl>
                                        <p:attrNameLst>
                                          <p:attrName>style.visibility</p:attrName>
                                        </p:attrNameLst>
                                      </p:cBhvr>
                                      <p:to>
                                        <p:strVal val="visible"/>
                                      </p:to>
                                    </p:set>
                                    <p:anim calcmode="lin" valueType="num">
                                      <p:cBhvr>
                                        <p:cTn id="423" dur="3000" fill="hold"/>
                                        <p:tgtEl>
                                          <p:spTgt spid="31"/>
                                        </p:tgtEl>
                                        <p:attrNameLst>
                                          <p:attrName>ppt_w</p:attrName>
                                        </p:attrNameLst>
                                      </p:cBhvr>
                                      <p:tavLst>
                                        <p:tav tm="0">
                                          <p:val>
                                            <p:strVal val="2/3*#ppt_w"/>
                                          </p:val>
                                        </p:tav>
                                        <p:tav tm="100000">
                                          <p:val>
                                            <p:strVal val="#ppt_w"/>
                                          </p:val>
                                        </p:tav>
                                      </p:tavLst>
                                    </p:anim>
                                    <p:anim calcmode="lin" valueType="num">
                                      <p:cBhvr>
                                        <p:cTn id="424" dur="3000" fill="hold"/>
                                        <p:tgtEl>
                                          <p:spTgt spid="31"/>
                                        </p:tgtEl>
                                        <p:attrNameLst>
                                          <p:attrName>ppt_h</p:attrName>
                                        </p:attrNameLst>
                                      </p:cBhvr>
                                      <p:tavLst>
                                        <p:tav tm="0">
                                          <p:val>
                                            <p:strVal val="2/3*#ppt_h"/>
                                          </p:val>
                                        </p:tav>
                                        <p:tav tm="100000">
                                          <p:val>
                                            <p:strVal val="#ppt_h"/>
                                          </p:val>
                                        </p:tav>
                                      </p:tavLst>
                                    </p:anim>
                                  </p:childTnLst>
                                </p:cTn>
                              </p:par>
                              <p:par>
                                <p:cTn id="425" presetID="23" presetClass="entr" presetSubtype="272" fill="hold" grpId="2" nodeType="withEffect">
                                  <p:stCondLst>
                                    <p:cond delay="0"/>
                                  </p:stCondLst>
                                  <p:childTnLst>
                                    <p:set>
                                      <p:cBhvr>
                                        <p:cTn id="426" dur="1" fill="hold">
                                          <p:stCondLst>
                                            <p:cond delay="0"/>
                                          </p:stCondLst>
                                        </p:cTn>
                                        <p:tgtEl>
                                          <p:spTgt spid="32"/>
                                        </p:tgtEl>
                                        <p:attrNameLst>
                                          <p:attrName>style.visibility</p:attrName>
                                        </p:attrNameLst>
                                      </p:cBhvr>
                                      <p:to>
                                        <p:strVal val="visible"/>
                                      </p:to>
                                    </p:set>
                                    <p:anim calcmode="lin" valueType="num">
                                      <p:cBhvr>
                                        <p:cTn id="427" dur="3000" fill="hold"/>
                                        <p:tgtEl>
                                          <p:spTgt spid="32"/>
                                        </p:tgtEl>
                                        <p:attrNameLst>
                                          <p:attrName>ppt_w</p:attrName>
                                        </p:attrNameLst>
                                      </p:cBhvr>
                                      <p:tavLst>
                                        <p:tav tm="0">
                                          <p:val>
                                            <p:strVal val="2/3*#ppt_w"/>
                                          </p:val>
                                        </p:tav>
                                        <p:tav tm="100000">
                                          <p:val>
                                            <p:strVal val="#ppt_w"/>
                                          </p:val>
                                        </p:tav>
                                      </p:tavLst>
                                    </p:anim>
                                    <p:anim calcmode="lin" valueType="num">
                                      <p:cBhvr>
                                        <p:cTn id="428" dur="3000" fill="hold"/>
                                        <p:tgtEl>
                                          <p:spTgt spid="32"/>
                                        </p:tgtEl>
                                        <p:attrNameLst>
                                          <p:attrName>ppt_h</p:attrName>
                                        </p:attrNameLst>
                                      </p:cBhvr>
                                      <p:tavLst>
                                        <p:tav tm="0">
                                          <p:val>
                                            <p:strVal val="2/3*#ppt_h"/>
                                          </p:val>
                                        </p:tav>
                                        <p:tav tm="100000">
                                          <p:val>
                                            <p:strVal val="#ppt_h"/>
                                          </p:val>
                                        </p:tav>
                                      </p:tavLst>
                                    </p:anim>
                                  </p:childTnLst>
                                </p:cTn>
                              </p:par>
                              <p:par>
                                <p:cTn id="429" presetID="23" presetClass="entr" presetSubtype="272" fill="hold" grpId="2" nodeType="withEffect">
                                  <p:stCondLst>
                                    <p:cond delay="0"/>
                                  </p:stCondLst>
                                  <p:childTnLst>
                                    <p:set>
                                      <p:cBhvr>
                                        <p:cTn id="430" dur="1" fill="hold">
                                          <p:stCondLst>
                                            <p:cond delay="0"/>
                                          </p:stCondLst>
                                        </p:cTn>
                                        <p:tgtEl>
                                          <p:spTgt spid="33"/>
                                        </p:tgtEl>
                                        <p:attrNameLst>
                                          <p:attrName>style.visibility</p:attrName>
                                        </p:attrNameLst>
                                      </p:cBhvr>
                                      <p:to>
                                        <p:strVal val="visible"/>
                                      </p:to>
                                    </p:set>
                                    <p:anim calcmode="lin" valueType="num">
                                      <p:cBhvr>
                                        <p:cTn id="431" dur="3000" fill="hold"/>
                                        <p:tgtEl>
                                          <p:spTgt spid="33"/>
                                        </p:tgtEl>
                                        <p:attrNameLst>
                                          <p:attrName>ppt_w</p:attrName>
                                        </p:attrNameLst>
                                      </p:cBhvr>
                                      <p:tavLst>
                                        <p:tav tm="0">
                                          <p:val>
                                            <p:strVal val="2/3*#ppt_w"/>
                                          </p:val>
                                        </p:tav>
                                        <p:tav tm="100000">
                                          <p:val>
                                            <p:strVal val="#ppt_w"/>
                                          </p:val>
                                        </p:tav>
                                      </p:tavLst>
                                    </p:anim>
                                    <p:anim calcmode="lin" valueType="num">
                                      <p:cBhvr>
                                        <p:cTn id="432" dur="3000" fill="hold"/>
                                        <p:tgtEl>
                                          <p:spTgt spid="33"/>
                                        </p:tgtEl>
                                        <p:attrNameLst>
                                          <p:attrName>ppt_h</p:attrName>
                                        </p:attrNameLst>
                                      </p:cBhvr>
                                      <p:tavLst>
                                        <p:tav tm="0">
                                          <p:val>
                                            <p:strVal val="2/3*#ppt_h"/>
                                          </p:val>
                                        </p:tav>
                                        <p:tav tm="100000">
                                          <p:val>
                                            <p:strVal val="#ppt_h"/>
                                          </p:val>
                                        </p:tav>
                                      </p:tavLst>
                                    </p:anim>
                                  </p:childTnLst>
                                </p:cTn>
                              </p:par>
                              <p:par>
                                <p:cTn id="433" presetID="23" presetClass="entr" presetSubtype="272" fill="hold" grpId="2" nodeType="withEffect">
                                  <p:stCondLst>
                                    <p:cond delay="0"/>
                                  </p:stCondLst>
                                  <p:childTnLst>
                                    <p:set>
                                      <p:cBhvr>
                                        <p:cTn id="434" dur="1" fill="hold">
                                          <p:stCondLst>
                                            <p:cond delay="0"/>
                                          </p:stCondLst>
                                        </p:cTn>
                                        <p:tgtEl>
                                          <p:spTgt spid="34"/>
                                        </p:tgtEl>
                                        <p:attrNameLst>
                                          <p:attrName>style.visibility</p:attrName>
                                        </p:attrNameLst>
                                      </p:cBhvr>
                                      <p:to>
                                        <p:strVal val="visible"/>
                                      </p:to>
                                    </p:set>
                                    <p:anim calcmode="lin" valueType="num">
                                      <p:cBhvr>
                                        <p:cTn id="435" dur="3000" fill="hold"/>
                                        <p:tgtEl>
                                          <p:spTgt spid="34"/>
                                        </p:tgtEl>
                                        <p:attrNameLst>
                                          <p:attrName>ppt_w</p:attrName>
                                        </p:attrNameLst>
                                      </p:cBhvr>
                                      <p:tavLst>
                                        <p:tav tm="0">
                                          <p:val>
                                            <p:strVal val="2/3*#ppt_w"/>
                                          </p:val>
                                        </p:tav>
                                        <p:tav tm="100000">
                                          <p:val>
                                            <p:strVal val="#ppt_w"/>
                                          </p:val>
                                        </p:tav>
                                      </p:tavLst>
                                    </p:anim>
                                    <p:anim calcmode="lin" valueType="num">
                                      <p:cBhvr>
                                        <p:cTn id="436" dur="3000" fill="hold"/>
                                        <p:tgtEl>
                                          <p:spTgt spid="34"/>
                                        </p:tgtEl>
                                        <p:attrNameLst>
                                          <p:attrName>ppt_h</p:attrName>
                                        </p:attrNameLst>
                                      </p:cBhvr>
                                      <p:tavLst>
                                        <p:tav tm="0">
                                          <p:val>
                                            <p:strVal val="2/3*#ppt_h"/>
                                          </p:val>
                                        </p:tav>
                                        <p:tav tm="100000">
                                          <p:val>
                                            <p:strVal val="#ppt_h"/>
                                          </p:val>
                                        </p:tav>
                                      </p:tavLst>
                                    </p:anim>
                                  </p:childTnLst>
                                </p:cTn>
                              </p:par>
                              <p:par>
                                <p:cTn id="437" presetID="23" presetClass="entr" presetSubtype="272" fill="hold" grpId="2" nodeType="withEffect">
                                  <p:stCondLst>
                                    <p:cond delay="0"/>
                                  </p:stCondLst>
                                  <p:childTnLst>
                                    <p:set>
                                      <p:cBhvr>
                                        <p:cTn id="438" dur="1" fill="hold">
                                          <p:stCondLst>
                                            <p:cond delay="0"/>
                                          </p:stCondLst>
                                        </p:cTn>
                                        <p:tgtEl>
                                          <p:spTgt spid="35"/>
                                        </p:tgtEl>
                                        <p:attrNameLst>
                                          <p:attrName>style.visibility</p:attrName>
                                        </p:attrNameLst>
                                      </p:cBhvr>
                                      <p:to>
                                        <p:strVal val="visible"/>
                                      </p:to>
                                    </p:set>
                                    <p:anim calcmode="lin" valueType="num">
                                      <p:cBhvr>
                                        <p:cTn id="439" dur="3000" fill="hold"/>
                                        <p:tgtEl>
                                          <p:spTgt spid="35"/>
                                        </p:tgtEl>
                                        <p:attrNameLst>
                                          <p:attrName>ppt_w</p:attrName>
                                        </p:attrNameLst>
                                      </p:cBhvr>
                                      <p:tavLst>
                                        <p:tav tm="0">
                                          <p:val>
                                            <p:strVal val="2/3*#ppt_w"/>
                                          </p:val>
                                        </p:tav>
                                        <p:tav tm="100000">
                                          <p:val>
                                            <p:strVal val="#ppt_w"/>
                                          </p:val>
                                        </p:tav>
                                      </p:tavLst>
                                    </p:anim>
                                    <p:anim calcmode="lin" valueType="num">
                                      <p:cBhvr>
                                        <p:cTn id="440" dur="3000" fill="hold"/>
                                        <p:tgtEl>
                                          <p:spTgt spid="35"/>
                                        </p:tgtEl>
                                        <p:attrNameLst>
                                          <p:attrName>ppt_h</p:attrName>
                                        </p:attrNameLst>
                                      </p:cBhvr>
                                      <p:tavLst>
                                        <p:tav tm="0">
                                          <p:val>
                                            <p:strVal val="2/3*#ppt_h"/>
                                          </p:val>
                                        </p:tav>
                                        <p:tav tm="100000">
                                          <p:val>
                                            <p:strVal val="#ppt_h"/>
                                          </p:val>
                                        </p:tav>
                                      </p:tavLst>
                                    </p:anim>
                                  </p:childTnLst>
                                </p:cTn>
                              </p:par>
                              <p:par>
                                <p:cTn id="441" presetID="23" presetClass="entr" presetSubtype="272" fill="hold" grpId="2" nodeType="withEffect">
                                  <p:stCondLst>
                                    <p:cond delay="0"/>
                                  </p:stCondLst>
                                  <p:childTnLst>
                                    <p:set>
                                      <p:cBhvr>
                                        <p:cTn id="442" dur="1" fill="hold">
                                          <p:stCondLst>
                                            <p:cond delay="0"/>
                                          </p:stCondLst>
                                        </p:cTn>
                                        <p:tgtEl>
                                          <p:spTgt spid="36"/>
                                        </p:tgtEl>
                                        <p:attrNameLst>
                                          <p:attrName>style.visibility</p:attrName>
                                        </p:attrNameLst>
                                      </p:cBhvr>
                                      <p:to>
                                        <p:strVal val="visible"/>
                                      </p:to>
                                    </p:set>
                                    <p:anim calcmode="lin" valueType="num">
                                      <p:cBhvr>
                                        <p:cTn id="443" dur="3000" fill="hold"/>
                                        <p:tgtEl>
                                          <p:spTgt spid="36"/>
                                        </p:tgtEl>
                                        <p:attrNameLst>
                                          <p:attrName>ppt_w</p:attrName>
                                        </p:attrNameLst>
                                      </p:cBhvr>
                                      <p:tavLst>
                                        <p:tav tm="0">
                                          <p:val>
                                            <p:strVal val="2/3*#ppt_w"/>
                                          </p:val>
                                        </p:tav>
                                        <p:tav tm="100000">
                                          <p:val>
                                            <p:strVal val="#ppt_w"/>
                                          </p:val>
                                        </p:tav>
                                      </p:tavLst>
                                    </p:anim>
                                    <p:anim calcmode="lin" valueType="num">
                                      <p:cBhvr>
                                        <p:cTn id="444" dur="3000" fill="hold"/>
                                        <p:tgtEl>
                                          <p:spTgt spid="36"/>
                                        </p:tgtEl>
                                        <p:attrNameLst>
                                          <p:attrName>ppt_h</p:attrName>
                                        </p:attrNameLst>
                                      </p:cBhvr>
                                      <p:tavLst>
                                        <p:tav tm="0">
                                          <p:val>
                                            <p:strVal val="2/3*#ppt_h"/>
                                          </p:val>
                                        </p:tav>
                                        <p:tav tm="100000">
                                          <p:val>
                                            <p:strVal val="#ppt_h"/>
                                          </p:val>
                                        </p:tav>
                                      </p:tavLst>
                                    </p:anim>
                                  </p:childTnLst>
                                </p:cTn>
                              </p:par>
                              <p:par>
                                <p:cTn id="445" presetID="23" presetClass="entr" presetSubtype="272" fill="hold" grpId="2" nodeType="withEffect">
                                  <p:stCondLst>
                                    <p:cond delay="0"/>
                                  </p:stCondLst>
                                  <p:childTnLst>
                                    <p:set>
                                      <p:cBhvr>
                                        <p:cTn id="446" dur="1" fill="hold">
                                          <p:stCondLst>
                                            <p:cond delay="0"/>
                                          </p:stCondLst>
                                        </p:cTn>
                                        <p:tgtEl>
                                          <p:spTgt spid="37"/>
                                        </p:tgtEl>
                                        <p:attrNameLst>
                                          <p:attrName>style.visibility</p:attrName>
                                        </p:attrNameLst>
                                      </p:cBhvr>
                                      <p:to>
                                        <p:strVal val="visible"/>
                                      </p:to>
                                    </p:set>
                                    <p:anim calcmode="lin" valueType="num">
                                      <p:cBhvr>
                                        <p:cTn id="447" dur="3000" fill="hold"/>
                                        <p:tgtEl>
                                          <p:spTgt spid="37"/>
                                        </p:tgtEl>
                                        <p:attrNameLst>
                                          <p:attrName>ppt_w</p:attrName>
                                        </p:attrNameLst>
                                      </p:cBhvr>
                                      <p:tavLst>
                                        <p:tav tm="0">
                                          <p:val>
                                            <p:strVal val="2/3*#ppt_w"/>
                                          </p:val>
                                        </p:tav>
                                        <p:tav tm="100000">
                                          <p:val>
                                            <p:strVal val="#ppt_w"/>
                                          </p:val>
                                        </p:tav>
                                      </p:tavLst>
                                    </p:anim>
                                    <p:anim calcmode="lin" valueType="num">
                                      <p:cBhvr>
                                        <p:cTn id="448" dur="3000" fill="hold"/>
                                        <p:tgtEl>
                                          <p:spTgt spid="37"/>
                                        </p:tgtEl>
                                        <p:attrNameLst>
                                          <p:attrName>ppt_h</p:attrName>
                                        </p:attrNameLst>
                                      </p:cBhvr>
                                      <p:tavLst>
                                        <p:tav tm="0">
                                          <p:val>
                                            <p:strVal val="2/3*#ppt_h"/>
                                          </p:val>
                                        </p:tav>
                                        <p:tav tm="100000">
                                          <p:val>
                                            <p:strVal val="#ppt_h"/>
                                          </p:val>
                                        </p:tav>
                                      </p:tavLst>
                                    </p:anim>
                                  </p:childTnLst>
                                </p:cTn>
                              </p:par>
                              <p:par>
                                <p:cTn id="449" presetID="23" presetClass="entr" presetSubtype="272" fill="hold" grpId="2" nodeType="withEffect">
                                  <p:stCondLst>
                                    <p:cond delay="0"/>
                                  </p:stCondLst>
                                  <p:childTnLst>
                                    <p:set>
                                      <p:cBhvr>
                                        <p:cTn id="450" dur="1" fill="hold">
                                          <p:stCondLst>
                                            <p:cond delay="0"/>
                                          </p:stCondLst>
                                        </p:cTn>
                                        <p:tgtEl>
                                          <p:spTgt spid="38"/>
                                        </p:tgtEl>
                                        <p:attrNameLst>
                                          <p:attrName>style.visibility</p:attrName>
                                        </p:attrNameLst>
                                      </p:cBhvr>
                                      <p:to>
                                        <p:strVal val="visible"/>
                                      </p:to>
                                    </p:set>
                                    <p:anim calcmode="lin" valueType="num">
                                      <p:cBhvr>
                                        <p:cTn id="451" dur="3000" fill="hold"/>
                                        <p:tgtEl>
                                          <p:spTgt spid="38"/>
                                        </p:tgtEl>
                                        <p:attrNameLst>
                                          <p:attrName>ppt_w</p:attrName>
                                        </p:attrNameLst>
                                      </p:cBhvr>
                                      <p:tavLst>
                                        <p:tav tm="0">
                                          <p:val>
                                            <p:strVal val="2/3*#ppt_w"/>
                                          </p:val>
                                        </p:tav>
                                        <p:tav tm="100000">
                                          <p:val>
                                            <p:strVal val="#ppt_w"/>
                                          </p:val>
                                        </p:tav>
                                      </p:tavLst>
                                    </p:anim>
                                    <p:anim calcmode="lin" valueType="num">
                                      <p:cBhvr>
                                        <p:cTn id="452" dur="3000" fill="hold"/>
                                        <p:tgtEl>
                                          <p:spTgt spid="38"/>
                                        </p:tgtEl>
                                        <p:attrNameLst>
                                          <p:attrName>ppt_h</p:attrName>
                                        </p:attrNameLst>
                                      </p:cBhvr>
                                      <p:tavLst>
                                        <p:tav tm="0">
                                          <p:val>
                                            <p:strVal val="2/3*#ppt_h"/>
                                          </p:val>
                                        </p:tav>
                                        <p:tav tm="100000">
                                          <p:val>
                                            <p:strVal val="#ppt_h"/>
                                          </p:val>
                                        </p:tav>
                                      </p:tavLst>
                                    </p:anim>
                                  </p:childTnLst>
                                </p:cTn>
                              </p:par>
                              <p:par>
                                <p:cTn id="453" presetID="23" presetClass="entr" presetSubtype="272" fill="hold" grpId="2" nodeType="withEffect">
                                  <p:stCondLst>
                                    <p:cond delay="0"/>
                                  </p:stCondLst>
                                  <p:childTnLst>
                                    <p:set>
                                      <p:cBhvr>
                                        <p:cTn id="454" dur="1" fill="hold">
                                          <p:stCondLst>
                                            <p:cond delay="0"/>
                                          </p:stCondLst>
                                        </p:cTn>
                                        <p:tgtEl>
                                          <p:spTgt spid="39"/>
                                        </p:tgtEl>
                                        <p:attrNameLst>
                                          <p:attrName>style.visibility</p:attrName>
                                        </p:attrNameLst>
                                      </p:cBhvr>
                                      <p:to>
                                        <p:strVal val="visible"/>
                                      </p:to>
                                    </p:set>
                                    <p:anim calcmode="lin" valueType="num">
                                      <p:cBhvr>
                                        <p:cTn id="455" dur="3000" fill="hold"/>
                                        <p:tgtEl>
                                          <p:spTgt spid="39"/>
                                        </p:tgtEl>
                                        <p:attrNameLst>
                                          <p:attrName>ppt_w</p:attrName>
                                        </p:attrNameLst>
                                      </p:cBhvr>
                                      <p:tavLst>
                                        <p:tav tm="0">
                                          <p:val>
                                            <p:strVal val="2/3*#ppt_w"/>
                                          </p:val>
                                        </p:tav>
                                        <p:tav tm="100000">
                                          <p:val>
                                            <p:strVal val="#ppt_w"/>
                                          </p:val>
                                        </p:tav>
                                      </p:tavLst>
                                    </p:anim>
                                    <p:anim calcmode="lin" valueType="num">
                                      <p:cBhvr>
                                        <p:cTn id="456" dur="3000" fill="hold"/>
                                        <p:tgtEl>
                                          <p:spTgt spid="39"/>
                                        </p:tgtEl>
                                        <p:attrNameLst>
                                          <p:attrName>ppt_h</p:attrName>
                                        </p:attrNameLst>
                                      </p:cBhvr>
                                      <p:tavLst>
                                        <p:tav tm="0">
                                          <p:val>
                                            <p:strVal val="2/3*#ppt_h"/>
                                          </p:val>
                                        </p:tav>
                                        <p:tav tm="100000">
                                          <p:val>
                                            <p:strVal val="#ppt_h"/>
                                          </p:val>
                                        </p:tav>
                                      </p:tavLst>
                                    </p:anim>
                                  </p:childTnLst>
                                </p:cTn>
                              </p:par>
                              <p:par>
                                <p:cTn id="457" presetID="23" presetClass="entr" presetSubtype="272" fill="hold" grpId="2" nodeType="withEffect">
                                  <p:stCondLst>
                                    <p:cond delay="0"/>
                                  </p:stCondLst>
                                  <p:childTnLst>
                                    <p:set>
                                      <p:cBhvr>
                                        <p:cTn id="458" dur="1" fill="hold">
                                          <p:stCondLst>
                                            <p:cond delay="0"/>
                                          </p:stCondLst>
                                        </p:cTn>
                                        <p:tgtEl>
                                          <p:spTgt spid="40"/>
                                        </p:tgtEl>
                                        <p:attrNameLst>
                                          <p:attrName>style.visibility</p:attrName>
                                        </p:attrNameLst>
                                      </p:cBhvr>
                                      <p:to>
                                        <p:strVal val="visible"/>
                                      </p:to>
                                    </p:set>
                                    <p:anim calcmode="lin" valueType="num">
                                      <p:cBhvr>
                                        <p:cTn id="459" dur="3000" fill="hold"/>
                                        <p:tgtEl>
                                          <p:spTgt spid="40"/>
                                        </p:tgtEl>
                                        <p:attrNameLst>
                                          <p:attrName>ppt_w</p:attrName>
                                        </p:attrNameLst>
                                      </p:cBhvr>
                                      <p:tavLst>
                                        <p:tav tm="0">
                                          <p:val>
                                            <p:strVal val="2/3*#ppt_w"/>
                                          </p:val>
                                        </p:tav>
                                        <p:tav tm="100000">
                                          <p:val>
                                            <p:strVal val="#ppt_w"/>
                                          </p:val>
                                        </p:tav>
                                      </p:tavLst>
                                    </p:anim>
                                    <p:anim calcmode="lin" valueType="num">
                                      <p:cBhvr>
                                        <p:cTn id="460" dur="3000" fill="hold"/>
                                        <p:tgtEl>
                                          <p:spTgt spid="40"/>
                                        </p:tgtEl>
                                        <p:attrNameLst>
                                          <p:attrName>ppt_h</p:attrName>
                                        </p:attrNameLst>
                                      </p:cBhvr>
                                      <p:tavLst>
                                        <p:tav tm="0">
                                          <p:val>
                                            <p:strVal val="2/3*#ppt_h"/>
                                          </p:val>
                                        </p:tav>
                                        <p:tav tm="100000">
                                          <p:val>
                                            <p:strVal val="#ppt_h"/>
                                          </p:val>
                                        </p:tav>
                                      </p:tavLst>
                                    </p:anim>
                                  </p:childTnLst>
                                </p:cTn>
                              </p:par>
                              <p:par>
                                <p:cTn id="461" presetID="23" presetClass="entr" presetSubtype="272" fill="hold" grpId="2" nodeType="withEffect">
                                  <p:stCondLst>
                                    <p:cond delay="0"/>
                                  </p:stCondLst>
                                  <p:childTnLst>
                                    <p:set>
                                      <p:cBhvr>
                                        <p:cTn id="462" dur="1" fill="hold">
                                          <p:stCondLst>
                                            <p:cond delay="0"/>
                                          </p:stCondLst>
                                        </p:cTn>
                                        <p:tgtEl>
                                          <p:spTgt spid="41"/>
                                        </p:tgtEl>
                                        <p:attrNameLst>
                                          <p:attrName>style.visibility</p:attrName>
                                        </p:attrNameLst>
                                      </p:cBhvr>
                                      <p:to>
                                        <p:strVal val="visible"/>
                                      </p:to>
                                    </p:set>
                                    <p:anim calcmode="lin" valueType="num">
                                      <p:cBhvr>
                                        <p:cTn id="463" dur="3000" fill="hold"/>
                                        <p:tgtEl>
                                          <p:spTgt spid="41"/>
                                        </p:tgtEl>
                                        <p:attrNameLst>
                                          <p:attrName>ppt_w</p:attrName>
                                        </p:attrNameLst>
                                      </p:cBhvr>
                                      <p:tavLst>
                                        <p:tav tm="0">
                                          <p:val>
                                            <p:strVal val="2/3*#ppt_w"/>
                                          </p:val>
                                        </p:tav>
                                        <p:tav tm="100000">
                                          <p:val>
                                            <p:strVal val="#ppt_w"/>
                                          </p:val>
                                        </p:tav>
                                      </p:tavLst>
                                    </p:anim>
                                    <p:anim calcmode="lin" valueType="num">
                                      <p:cBhvr>
                                        <p:cTn id="464" dur="3000" fill="hold"/>
                                        <p:tgtEl>
                                          <p:spTgt spid="41"/>
                                        </p:tgtEl>
                                        <p:attrNameLst>
                                          <p:attrName>ppt_h</p:attrName>
                                        </p:attrNameLst>
                                      </p:cBhvr>
                                      <p:tavLst>
                                        <p:tav tm="0">
                                          <p:val>
                                            <p:strVal val="2/3*#ppt_h"/>
                                          </p:val>
                                        </p:tav>
                                        <p:tav tm="100000">
                                          <p:val>
                                            <p:strVal val="#ppt_h"/>
                                          </p:val>
                                        </p:tav>
                                      </p:tavLst>
                                    </p:anim>
                                  </p:childTnLst>
                                </p:cTn>
                              </p:par>
                              <p:par>
                                <p:cTn id="465" presetID="23" presetClass="entr" presetSubtype="272" fill="hold" grpId="2" nodeType="withEffect">
                                  <p:stCondLst>
                                    <p:cond delay="0"/>
                                  </p:stCondLst>
                                  <p:childTnLst>
                                    <p:set>
                                      <p:cBhvr>
                                        <p:cTn id="466" dur="1" fill="hold">
                                          <p:stCondLst>
                                            <p:cond delay="0"/>
                                          </p:stCondLst>
                                        </p:cTn>
                                        <p:tgtEl>
                                          <p:spTgt spid="42"/>
                                        </p:tgtEl>
                                        <p:attrNameLst>
                                          <p:attrName>style.visibility</p:attrName>
                                        </p:attrNameLst>
                                      </p:cBhvr>
                                      <p:to>
                                        <p:strVal val="visible"/>
                                      </p:to>
                                    </p:set>
                                    <p:anim calcmode="lin" valueType="num">
                                      <p:cBhvr>
                                        <p:cTn id="467" dur="3000" fill="hold"/>
                                        <p:tgtEl>
                                          <p:spTgt spid="42"/>
                                        </p:tgtEl>
                                        <p:attrNameLst>
                                          <p:attrName>ppt_w</p:attrName>
                                        </p:attrNameLst>
                                      </p:cBhvr>
                                      <p:tavLst>
                                        <p:tav tm="0">
                                          <p:val>
                                            <p:strVal val="2/3*#ppt_w"/>
                                          </p:val>
                                        </p:tav>
                                        <p:tav tm="100000">
                                          <p:val>
                                            <p:strVal val="#ppt_w"/>
                                          </p:val>
                                        </p:tav>
                                      </p:tavLst>
                                    </p:anim>
                                    <p:anim calcmode="lin" valueType="num">
                                      <p:cBhvr>
                                        <p:cTn id="468" dur="3000" fill="hold"/>
                                        <p:tgtEl>
                                          <p:spTgt spid="42"/>
                                        </p:tgtEl>
                                        <p:attrNameLst>
                                          <p:attrName>ppt_h</p:attrName>
                                        </p:attrNameLst>
                                      </p:cBhvr>
                                      <p:tavLst>
                                        <p:tav tm="0">
                                          <p:val>
                                            <p:strVal val="2/3*#ppt_h"/>
                                          </p:val>
                                        </p:tav>
                                        <p:tav tm="100000">
                                          <p:val>
                                            <p:strVal val="#ppt_h"/>
                                          </p:val>
                                        </p:tav>
                                      </p:tavLst>
                                    </p:anim>
                                  </p:childTnLst>
                                </p:cTn>
                              </p:par>
                              <p:par>
                                <p:cTn id="469" presetID="23" presetClass="entr" presetSubtype="272" fill="hold" grpId="2" nodeType="withEffect">
                                  <p:stCondLst>
                                    <p:cond delay="0"/>
                                  </p:stCondLst>
                                  <p:childTnLst>
                                    <p:set>
                                      <p:cBhvr>
                                        <p:cTn id="470" dur="1" fill="hold">
                                          <p:stCondLst>
                                            <p:cond delay="0"/>
                                          </p:stCondLst>
                                        </p:cTn>
                                        <p:tgtEl>
                                          <p:spTgt spid="43"/>
                                        </p:tgtEl>
                                        <p:attrNameLst>
                                          <p:attrName>style.visibility</p:attrName>
                                        </p:attrNameLst>
                                      </p:cBhvr>
                                      <p:to>
                                        <p:strVal val="visible"/>
                                      </p:to>
                                    </p:set>
                                    <p:anim calcmode="lin" valueType="num">
                                      <p:cBhvr>
                                        <p:cTn id="471" dur="3000" fill="hold"/>
                                        <p:tgtEl>
                                          <p:spTgt spid="43"/>
                                        </p:tgtEl>
                                        <p:attrNameLst>
                                          <p:attrName>ppt_w</p:attrName>
                                        </p:attrNameLst>
                                      </p:cBhvr>
                                      <p:tavLst>
                                        <p:tav tm="0">
                                          <p:val>
                                            <p:strVal val="2/3*#ppt_w"/>
                                          </p:val>
                                        </p:tav>
                                        <p:tav tm="100000">
                                          <p:val>
                                            <p:strVal val="#ppt_w"/>
                                          </p:val>
                                        </p:tav>
                                      </p:tavLst>
                                    </p:anim>
                                    <p:anim calcmode="lin" valueType="num">
                                      <p:cBhvr>
                                        <p:cTn id="472" dur="3000" fill="hold"/>
                                        <p:tgtEl>
                                          <p:spTgt spid="43"/>
                                        </p:tgtEl>
                                        <p:attrNameLst>
                                          <p:attrName>ppt_h</p:attrName>
                                        </p:attrNameLst>
                                      </p:cBhvr>
                                      <p:tavLst>
                                        <p:tav tm="0">
                                          <p:val>
                                            <p:strVal val="2/3*#ppt_h"/>
                                          </p:val>
                                        </p:tav>
                                        <p:tav tm="100000">
                                          <p:val>
                                            <p:strVal val="#ppt_h"/>
                                          </p:val>
                                        </p:tav>
                                      </p:tavLst>
                                    </p:anim>
                                  </p:childTnLst>
                                </p:cTn>
                              </p:par>
                              <p:par>
                                <p:cTn id="473" presetID="23" presetClass="entr" presetSubtype="272" fill="hold" grpId="2" nodeType="withEffect">
                                  <p:stCondLst>
                                    <p:cond delay="0"/>
                                  </p:stCondLst>
                                  <p:childTnLst>
                                    <p:set>
                                      <p:cBhvr>
                                        <p:cTn id="474" dur="1" fill="hold">
                                          <p:stCondLst>
                                            <p:cond delay="0"/>
                                          </p:stCondLst>
                                        </p:cTn>
                                        <p:tgtEl>
                                          <p:spTgt spid="44"/>
                                        </p:tgtEl>
                                        <p:attrNameLst>
                                          <p:attrName>style.visibility</p:attrName>
                                        </p:attrNameLst>
                                      </p:cBhvr>
                                      <p:to>
                                        <p:strVal val="visible"/>
                                      </p:to>
                                    </p:set>
                                    <p:anim calcmode="lin" valueType="num">
                                      <p:cBhvr>
                                        <p:cTn id="475" dur="3000" fill="hold"/>
                                        <p:tgtEl>
                                          <p:spTgt spid="44"/>
                                        </p:tgtEl>
                                        <p:attrNameLst>
                                          <p:attrName>ppt_w</p:attrName>
                                        </p:attrNameLst>
                                      </p:cBhvr>
                                      <p:tavLst>
                                        <p:tav tm="0">
                                          <p:val>
                                            <p:strVal val="2/3*#ppt_w"/>
                                          </p:val>
                                        </p:tav>
                                        <p:tav tm="100000">
                                          <p:val>
                                            <p:strVal val="#ppt_w"/>
                                          </p:val>
                                        </p:tav>
                                      </p:tavLst>
                                    </p:anim>
                                    <p:anim calcmode="lin" valueType="num">
                                      <p:cBhvr>
                                        <p:cTn id="476" dur="3000" fill="hold"/>
                                        <p:tgtEl>
                                          <p:spTgt spid="44"/>
                                        </p:tgtEl>
                                        <p:attrNameLst>
                                          <p:attrName>ppt_h</p:attrName>
                                        </p:attrNameLst>
                                      </p:cBhvr>
                                      <p:tavLst>
                                        <p:tav tm="0">
                                          <p:val>
                                            <p:strVal val="2/3*#ppt_h"/>
                                          </p:val>
                                        </p:tav>
                                        <p:tav tm="100000">
                                          <p:val>
                                            <p:strVal val="#ppt_h"/>
                                          </p:val>
                                        </p:tav>
                                      </p:tavLst>
                                    </p:anim>
                                  </p:childTnLst>
                                </p:cTn>
                              </p:par>
                              <p:par>
                                <p:cTn id="477" presetID="23" presetClass="entr" presetSubtype="272" fill="hold" grpId="2" nodeType="withEffect">
                                  <p:stCondLst>
                                    <p:cond delay="0"/>
                                  </p:stCondLst>
                                  <p:childTnLst>
                                    <p:set>
                                      <p:cBhvr>
                                        <p:cTn id="478" dur="1" fill="hold">
                                          <p:stCondLst>
                                            <p:cond delay="0"/>
                                          </p:stCondLst>
                                        </p:cTn>
                                        <p:tgtEl>
                                          <p:spTgt spid="45"/>
                                        </p:tgtEl>
                                        <p:attrNameLst>
                                          <p:attrName>style.visibility</p:attrName>
                                        </p:attrNameLst>
                                      </p:cBhvr>
                                      <p:to>
                                        <p:strVal val="visible"/>
                                      </p:to>
                                    </p:set>
                                    <p:anim calcmode="lin" valueType="num">
                                      <p:cBhvr>
                                        <p:cTn id="479" dur="3000" fill="hold"/>
                                        <p:tgtEl>
                                          <p:spTgt spid="45"/>
                                        </p:tgtEl>
                                        <p:attrNameLst>
                                          <p:attrName>ppt_w</p:attrName>
                                        </p:attrNameLst>
                                      </p:cBhvr>
                                      <p:tavLst>
                                        <p:tav tm="0">
                                          <p:val>
                                            <p:strVal val="2/3*#ppt_w"/>
                                          </p:val>
                                        </p:tav>
                                        <p:tav tm="100000">
                                          <p:val>
                                            <p:strVal val="#ppt_w"/>
                                          </p:val>
                                        </p:tav>
                                      </p:tavLst>
                                    </p:anim>
                                    <p:anim calcmode="lin" valueType="num">
                                      <p:cBhvr>
                                        <p:cTn id="480" dur="3000" fill="hold"/>
                                        <p:tgtEl>
                                          <p:spTgt spid="45"/>
                                        </p:tgtEl>
                                        <p:attrNameLst>
                                          <p:attrName>ppt_h</p:attrName>
                                        </p:attrNameLst>
                                      </p:cBhvr>
                                      <p:tavLst>
                                        <p:tav tm="0">
                                          <p:val>
                                            <p:strVal val="2/3*#ppt_h"/>
                                          </p:val>
                                        </p:tav>
                                        <p:tav tm="100000">
                                          <p:val>
                                            <p:strVal val="#ppt_h"/>
                                          </p:val>
                                        </p:tav>
                                      </p:tavLst>
                                    </p:anim>
                                  </p:childTnLst>
                                </p:cTn>
                              </p:par>
                            </p:childTnLst>
                          </p:cTn>
                        </p:par>
                        <p:par>
                          <p:cTn id="481" fill="hold">
                            <p:stCondLst>
                              <p:cond delay="3000"/>
                            </p:stCondLst>
                            <p:childTnLst>
                              <p:par>
                                <p:cTn id="482" presetID="2" presetClass="exit" presetSubtype="2" fill="hold" grpId="3" nodeType="afterEffect">
                                  <p:stCondLst>
                                    <p:cond delay="0"/>
                                  </p:stCondLst>
                                  <p:childTnLst>
                                    <p:anim calcmode="lin" valueType="num">
                                      <p:cBhvr additive="base">
                                        <p:cTn id="483" dur="3000"/>
                                        <p:tgtEl>
                                          <p:spTgt spid="3"/>
                                        </p:tgtEl>
                                        <p:attrNameLst>
                                          <p:attrName>ppt_x</p:attrName>
                                        </p:attrNameLst>
                                      </p:cBhvr>
                                      <p:tavLst>
                                        <p:tav tm="0">
                                          <p:val>
                                            <p:strVal val="ppt_x"/>
                                          </p:val>
                                        </p:tav>
                                        <p:tav tm="100000">
                                          <p:val>
                                            <p:strVal val="1+ppt_w/2"/>
                                          </p:val>
                                        </p:tav>
                                      </p:tavLst>
                                    </p:anim>
                                    <p:anim calcmode="lin" valueType="num">
                                      <p:cBhvr additive="base">
                                        <p:cTn id="484" dur="3000"/>
                                        <p:tgtEl>
                                          <p:spTgt spid="3"/>
                                        </p:tgtEl>
                                        <p:attrNameLst>
                                          <p:attrName>ppt_y</p:attrName>
                                        </p:attrNameLst>
                                      </p:cBhvr>
                                      <p:tavLst>
                                        <p:tav tm="0">
                                          <p:val>
                                            <p:strVal val="ppt_y"/>
                                          </p:val>
                                        </p:tav>
                                        <p:tav tm="100000">
                                          <p:val>
                                            <p:strVal val="ppt_y"/>
                                          </p:val>
                                        </p:tav>
                                      </p:tavLst>
                                    </p:anim>
                                    <p:set>
                                      <p:cBhvr>
                                        <p:cTn id="485" dur="1" fill="hold">
                                          <p:stCondLst>
                                            <p:cond delay="2999"/>
                                          </p:stCondLst>
                                        </p:cTn>
                                        <p:tgtEl>
                                          <p:spTgt spid="3"/>
                                        </p:tgtEl>
                                        <p:attrNameLst>
                                          <p:attrName>style.visibility</p:attrName>
                                        </p:attrNameLst>
                                      </p:cBhvr>
                                      <p:to>
                                        <p:strVal val="hidden"/>
                                      </p:to>
                                    </p:set>
                                  </p:childTnLst>
                                </p:cTn>
                              </p:par>
                              <p:par>
                                <p:cTn id="486" presetID="2" presetClass="exit" presetSubtype="8" fill="hold" grpId="3" nodeType="withEffect">
                                  <p:stCondLst>
                                    <p:cond delay="0"/>
                                  </p:stCondLst>
                                  <p:childTnLst>
                                    <p:anim calcmode="lin" valueType="num">
                                      <p:cBhvr additive="base">
                                        <p:cTn id="487" dur="3000"/>
                                        <p:tgtEl>
                                          <p:spTgt spid="4"/>
                                        </p:tgtEl>
                                        <p:attrNameLst>
                                          <p:attrName>ppt_x</p:attrName>
                                        </p:attrNameLst>
                                      </p:cBhvr>
                                      <p:tavLst>
                                        <p:tav tm="0">
                                          <p:val>
                                            <p:strVal val="ppt_x"/>
                                          </p:val>
                                        </p:tav>
                                        <p:tav tm="100000">
                                          <p:val>
                                            <p:strVal val="0-ppt_w/2"/>
                                          </p:val>
                                        </p:tav>
                                      </p:tavLst>
                                    </p:anim>
                                    <p:anim calcmode="lin" valueType="num">
                                      <p:cBhvr additive="base">
                                        <p:cTn id="488" dur="3000"/>
                                        <p:tgtEl>
                                          <p:spTgt spid="4"/>
                                        </p:tgtEl>
                                        <p:attrNameLst>
                                          <p:attrName>ppt_y</p:attrName>
                                        </p:attrNameLst>
                                      </p:cBhvr>
                                      <p:tavLst>
                                        <p:tav tm="0">
                                          <p:val>
                                            <p:strVal val="ppt_y"/>
                                          </p:val>
                                        </p:tav>
                                        <p:tav tm="100000">
                                          <p:val>
                                            <p:strVal val="ppt_y"/>
                                          </p:val>
                                        </p:tav>
                                      </p:tavLst>
                                    </p:anim>
                                    <p:set>
                                      <p:cBhvr>
                                        <p:cTn id="489" dur="1" fill="hold">
                                          <p:stCondLst>
                                            <p:cond delay="2999"/>
                                          </p:stCondLst>
                                        </p:cTn>
                                        <p:tgtEl>
                                          <p:spTgt spid="4"/>
                                        </p:tgtEl>
                                        <p:attrNameLst>
                                          <p:attrName>style.visibility</p:attrName>
                                        </p:attrNameLst>
                                      </p:cBhvr>
                                      <p:to>
                                        <p:strVal val="hidden"/>
                                      </p:to>
                                    </p:set>
                                  </p:childTnLst>
                                </p:cTn>
                              </p:par>
                              <p:par>
                                <p:cTn id="490" presetID="2" presetClass="exit" presetSubtype="2" fill="hold" grpId="3" nodeType="withEffect">
                                  <p:stCondLst>
                                    <p:cond delay="0"/>
                                  </p:stCondLst>
                                  <p:childTnLst>
                                    <p:anim calcmode="lin" valueType="num">
                                      <p:cBhvr additive="base">
                                        <p:cTn id="491" dur="3000"/>
                                        <p:tgtEl>
                                          <p:spTgt spid="5"/>
                                        </p:tgtEl>
                                        <p:attrNameLst>
                                          <p:attrName>ppt_x</p:attrName>
                                        </p:attrNameLst>
                                      </p:cBhvr>
                                      <p:tavLst>
                                        <p:tav tm="0">
                                          <p:val>
                                            <p:strVal val="ppt_x"/>
                                          </p:val>
                                        </p:tav>
                                        <p:tav tm="100000">
                                          <p:val>
                                            <p:strVal val="1+ppt_w/2"/>
                                          </p:val>
                                        </p:tav>
                                      </p:tavLst>
                                    </p:anim>
                                    <p:anim calcmode="lin" valueType="num">
                                      <p:cBhvr additive="base">
                                        <p:cTn id="492" dur="3000"/>
                                        <p:tgtEl>
                                          <p:spTgt spid="5"/>
                                        </p:tgtEl>
                                        <p:attrNameLst>
                                          <p:attrName>ppt_y</p:attrName>
                                        </p:attrNameLst>
                                      </p:cBhvr>
                                      <p:tavLst>
                                        <p:tav tm="0">
                                          <p:val>
                                            <p:strVal val="ppt_y"/>
                                          </p:val>
                                        </p:tav>
                                        <p:tav tm="100000">
                                          <p:val>
                                            <p:strVal val="ppt_y"/>
                                          </p:val>
                                        </p:tav>
                                      </p:tavLst>
                                    </p:anim>
                                    <p:set>
                                      <p:cBhvr>
                                        <p:cTn id="493" dur="1" fill="hold">
                                          <p:stCondLst>
                                            <p:cond delay="2999"/>
                                          </p:stCondLst>
                                        </p:cTn>
                                        <p:tgtEl>
                                          <p:spTgt spid="5"/>
                                        </p:tgtEl>
                                        <p:attrNameLst>
                                          <p:attrName>style.visibility</p:attrName>
                                        </p:attrNameLst>
                                      </p:cBhvr>
                                      <p:to>
                                        <p:strVal val="hidden"/>
                                      </p:to>
                                    </p:set>
                                  </p:childTnLst>
                                </p:cTn>
                              </p:par>
                              <p:par>
                                <p:cTn id="494" presetID="2" presetClass="exit" presetSubtype="8" fill="hold" grpId="3" nodeType="withEffect">
                                  <p:stCondLst>
                                    <p:cond delay="0"/>
                                  </p:stCondLst>
                                  <p:childTnLst>
                                    <p:anim calcmode="lin" valueType="num">
                                      <p:cBhvr additive="base">
                                        <p:cTn id="495" dur="3000"/>
                                        <p:tgtEl>
                                          <p:spTgt spid="6"/>
                                        </p:tgtEl>
                                        <p:attrNameLst>
                                          <p:attrName>ppt_x</p:attrName>
                                        </p:attrNameLst>
                                      </p:cBhvr>
                                      <p:tavLst>
                                        <p:tav tm="0">
                                          <p:val>
                                            <p:strVal val="ppt_x"/>
                                          </p:val>
                                        </p:tav>
                                        <p:tav tm="100000">
                                          <p:val>
                                            <p:strVal val="0-ppt_w/2"/>
                                          </p:val>
                                        </p:tav>
                                      </p:tavLst>
                                    </p:anim>
                                    <p:anim calcmode="lin" valueType="num">
                                      <p:cBhvr additive="base">
                                        <p:cTn id="496" dur="3000"/>
                                        <p:tgtEl>
                                          <p:spTgt spid="6"/>
                                        </p:tgtEl>
                                        <p:attrNameLst>
                                          <p:attrName>ppt_y</p:attrName>
                                        </p:attrNameLst>
                                      </p:cBhvr>
                                      <p:tavLst>
                                        <p:tav tm="0">
                                          <p:val>
                                            <p:strVal val="ppt_y"/>
                                          </p:val>
                                        </p:tav>
                                        <p:tav tm="100000">
                                          <p:val>
                                            <p:strVal val="ppt_y"/>
                                          </p:val>
                                        </p:tav>
                                      </p:tavLst>
                                    </p:anim>
                                    <p:set>
                                      <p:cBhvr>
                                        <p:cTn id="497" dur="1" fill="hold">
                                          <p:stCondLst>
                                            <p:cond delay="2999"/>
                                          </p:stCondLst>
                                        </p:cTn>
                                        <p:tgtEl>
                                          <p:spTgt spid="6"/>
                                        </p:tgtEl>
                                        <p:attrNameLst>
                                          <p:attrName>style.visibility</p:attrName>
                                        </p:attrNameLst>
                                      </p:cBhvr>
                                      <p:to>
                                        <p:strVal val="hidden"/>
                                      </p:to>
                                    </p:set>
                                  </p:childTnLst>
                                </p:cTn>
                              </p:par>
                              <p:par>
                                <p:cTn id="498" presetID="2" presetClass="exit" presetSubtype="2" fill="hold" grpId="3" nodeType="withEffect">
                                  <p:stCondLst>
                                    <p:cond delay="0"/>
                                  </p:stCondLst>
                                  <p:childTnLst>
                                    <p:anim calcmode="lin" valueType="num">
                                      <p:cBhvr additive="base">
                                        <p:cTn id="499" dur="3000"/>
                                        <p:tgtEl>
                                          <p:spTgt spid="7"/>
                                        </p:tgtEl>
                                        <p:attrNameLst>
                                          <p:attrName>ppt_x</p:attrName>
                                        </p:attrNameLst>
                                      </p:cBhvr>
                                      <p:tavLst>
                                        <p:tav tm="0">
                                          <p:val>
                                            <p:strVal val="ppt_x"/>
                                          </p:val>
                                        </p:tav>
                                        <p:tav tm="100000">
                                          <p:val>
                                            <p:strVal val="1+ppt_w/2"/>
                                          </p:val>
                                        </p:tav>
                                      </p:tavLst>
                                    </p:anim>
                                    <p:anim calcmode="lin" valueType="num">
                                      <p:cBhvr additive="base">
                                        <p:cTn id="500" dur="3000"/>
                                        <p:tgtEl>
                                          <p:spTgt spid="7"/>
                                        </p:tgtEl>
                                        <p:attrNameLst>
                                          <p:attrName>ppt_y</p:attrName>
                                        </p:attrNameLst>
                                      </p:cBhvr>
                                      <p:tavLst>
                                        <p:tav tm="0">
                                          <p:val>
                                            <p:strVal val="ppt_y"/>
                                          </p:val>
                                        </p:tav>
                                        <p:tav tm="100000">
                                          <p:val>
                                            <p:strVal val="ppt_y"/>
                                          </p:val>
                                        </p:tav>
                                      </p:tavLst>
                                    </p:anim>
                                    <p:set>
                                      <p:cBhvr>
                                        <p:cTn id="501" dur="1" fill="hold">
                                          <p:stCondLst>
                                            <p:cond delay="2999"/>
                                          </p:stCondLst>
                                        </p:cTn>
                                        <p:tgtEl>
                                          <p:spTgt spid="7"/>
                                        </p:tgtEl>
                                        <p:attrNameLst>
                                          <p:attrName>style.visibility</p:attrName>
                                        </p:attrNameLst>
                                      </p:cBhvr>
                                      <p:to>
                                        <p:strVal val="hidden"/>
                                      </p:to>
                                    </p:set>
                                  </p:childTnLst>
                                </p:cTn>
                              </p:par>
                              <p:par>
                                <p:cTn id="502" presetID="2" presetClass="exit" presetSubtype="8" fill="hold" grpId="3" nodeType="withEffect">
                                  <p:stCondLst>
                                    <p:cond delay="0"/>
                                  </p:stCondLst>
                                  <p:childTnLst>
                                    <p:anim calcmode="lin" valueType="num">
                                      <p:cBhvr additive="base">
                                        <p:cTn id="503" dur="3000"/>
                                        <p:tgtEl>
                                          <p:spTgt spid="8"/>
                                        </p:tgtEl>
                                        <p:attrNameLst>
                                          <p:attrName>ppt_x</p:attrName>
                                        </p:attrNameLst>
                                      </p:cBhvr>
                                      <p:tavLst>
                                        <p:tav tm="0">
                                          <p:val>
                                            <p:strVal val="ppt_x"/>
                                          </p:val>
                                        </p:tav>
                                        <p:tav tm="100000">
                                          <p:val>
                                            <p:strVal val="0-ppt_w/2"/>
                                          </p:val>
                                        </p:tav>
                                      </p:tavLst>
                                    </p:anim>
                                    <p:anim calcmode="lin" valueType="num">
                                      <p:cBhvr additive="base">
                                        <p:cTn id="504" dur="3000"/>
                                        <p:tgtEl>
                                          <p:spTgt spid="8"/>
                                        </p:tgtEl>
                                        <p:attrNameLst>
                                          <p:attrName>ppt_y</p:attrName>
                                        </p:attrNameLst>
                                      </p:cBhvr>
                                      <p:tavLst>
                                        <p:tav tm="0">
                                          <p:val>
                                            <p:strVal val="ppt_y"/>
                                          </p:val>
                                        </p:tav>
                                        <p:tav tm="100000">
                                          <p:val>
                                            <p:strVal val="ppt_y"/>
                                          </p:val>
                                        </p:tav>
                                      </p:tavLst>
                                    </p:anim>
                                    <p:set>
                                      <p:cBhvr>
                                        <p:cTn id="505" dur="1" fill="hold">
                                          <p:stCondLst>
                                            <p:cond delay="2999"/>
                                          </p:stCondLst>
                                        </p:cTn>
                                        <p:tgtEl>
                                          <p:spTgt spid="8"/>
                                        </p:tgtEl>
                                        <p:attrNameLst>
                                          <p:attrName>style.visibility</p:attrName>
                                        </p:attrNameLst>
                                      </p:cBhvr>
                                      <p:to>
                                        <p:strVal val="hidden"/>
                                      </p:to>
                                    </p:set>
                                  </p:childTnLst>
                                </p:cTn>
                              </p:par>
                              <p:par>
                                <p:cTn id="506" presetID="2" presetClass="exit" presetSubtype="2" fill="hold" grpId="3" nodeType="withEffect">
                                  <p:stCondLst>
                                    <p:cond delay="0"/>
                                  </p:stCondLst>
                                  <p:childTnLst>
                                    <p:anim calcmode="lin" valueType="num">
                                      <p:cBhvr additive="base">
                                        <p:cTn id="507" dur="3000"/>
                                        <p:tgtEl>
                                          <p:spTgt spid="9"/>
                                        </p:tgtEl>
                                        <p:attrNameLst>
                                          <p:attrName>ppt_x</p:attrName>
                                        </p:attrNameLst>
                                      </p:cBhvr>
                                      <p:tavLst>
                                        <p:tav tm="0">
                                          <p:val>
                                            <p:strVal val="ppt_x"/>
                                          </p:val>
                                        </p:tav>
                                        <p:tav tm="100000">
                                          <p:val>
                                            <p:strVal val="1+ppt_w/2"/>
                                          </p:val>
                                        </p:tav>
                                      </p:tavLst>
                                    </p:anim>
                                    <p:anim calcmode="lin" valueType="num">
                                      <p:cBhvr additive="base">
                                        <p:cTn id="508" dur="3000"/>
                                        <p:tgtEl>
                                          <p:spTgt spid="9"/>
                                        </p:tgtEl>
                                        <p:attrNameLst>
                                          <p:attrName>ppt_y</p:attrName>
                                        </p:attrNameLst>
                                      </p:cBhvr>
                                      <p:tavLst>
                                        <p:tav tm="0">
                                          <p:val>
                                            <p:strVal val="ppt_y"/>
                                          </p:val>
                                        </p:tav>
                                        <p:tav tm="100000">
                                          <p:val>
                                            <p:strVal val="ppt_y"/>
                                          </p:val>
                                        </p:tav>
                                      </p:tavLst>
                                    </p:anim>
                                    <p:set>
                                      <p:cBhvr>
                                        <p:cTn id="509" dur="1" fill="hold">
                                          <p:stCondLst>
                                            <p:cond delay="2999"/>
                                          </p:stCondLst>
                                        </p:cTn>
                                        <p:tgtEl>
                                          <p:spTgt spid="9"/>
                                        </p:tgtEl>
                                        <p:attrNameLst>
                                          <p:attrName>style.visibility</p:attrName>
                                        </p:attrNameLst>
                                      </p:cBhvr>
                                      <p:to>
                                        <p:strVal val="hidden"/>
                                      </p:to>
                                    </p:set>
                                  </p:childTnLst>
                                </p:cTn>
                              </p:par>
                              <p:par>
                                <p:cTn id="510" presetID="2" presetClass="exit" presetSubtype="8" fill="hold" grpId="3" nodeType="withEffect">
                                  <p:stCondLst>
                                    <p:cond delay="0"/>
                                  </p:stCondLst>
                                  <p:childTnLst>
                                    <p:anim calcmode="lin" valueType="num">
                                      <p:cBhvr additive="base">
                                        <p:cTn id="511" dur="3000"/>
                                        <p:tgtEl>
                                          <p:spTgt spid="10"/>
                                        </p:tgtEl>
                                        <p:attrNameLst>
                                          <p:attrName>ppt_x</p:attrName>
                                        </p:attrNameLst>
                                      </p:cBhvr>
                                      <p:tavLst>
                                        <p:tav tm="0">
                                          <p:val>
                                            <p:strVal val="ppt_x"/>
                                          </p:val>
                                        </p:tav>
                                        <p:tav tm="100000">
                                          <p:val>
                                            <p:strVal val="0-ppt_w/2"/>
                                          </p:val>
                                        </p:tav>
                                      </p:tavLst>
                                    </p:anim>
                                    <p:anim calcmode="lin" valueType="num">
                                      <p:cBhvr additive="base">
                                        <p:cTn id="512" dur="3000"/>
                                        <p:tgtEl>
                                          <p:spTgt spid="10"/>
                                        </p:tgtEl>
                                        <p:attrNameLst>
                                          <p:attrName>ppt_y</p:attrName>
                                        </p:attrNameLst>
                                      </p:cBhvr>
                                      <p:tavLst>
                                        <p:tav tm="0">
                                          <p:val>
                                            <p:strVal val="ppt_y"/>
                                          </p:val>
                                        </p:tav>
                                        <p:tav tm="100000">
                                          <p:val>
                                            <p:strVal val="ppt_y"/>
                                          </p:val>
                                        </p:tav>
                                      </p:tavLst>
                                    </p:anim>
                                    <p:set>
                                      <p:cBhvr>
                                        <p:cTn id="513" dur="1" fill="hold">
                                          <p:stCondLst>
                                            <p:cond delay="2999"/>
                                          </p:stCondLst>
                                        </p:cTn>
                                        <p:tgtEl>
                                          <p:spTgt spid="10"/>
                                        </p:tgtEl>
                                        <p:attrNameLst>
                                          <p:attrName>style.visibility</p:attrName>
                                        </p:attrNameLst>
                                      </p:cBhvr>
                                      <p:to>
                                        <p:strVal val="hidden"/>
                                      </p:to>
                                    </p:set>
                                  </p:childTnLst>
                                </p:cTn>
                              </p:par>
                              <p:par>
                                <p:cTn id="514" presetID="2" presetClass="exit" presetSubtype="2" fill="hold" grpId="3" nodeType="withEffect">
                                  <p:stCondLst>
                                    <p:cond delay="0"/>
                                  </p:stCondLst>
                                  <p:childTnLst>
                                    <p:anim calcmode="lin" valueType="num">
                                      <p:cBhvr additive="base">
                                        <p:cTn id="515" dur="3000"/>
                                        <p:tgtEl>
                                          <p:spTgt spid="11"/>
                                        </p:tgtEl>
                                        <p:attrNameLst>
                                          <p:attrName>ppt_x</p:attrName>
                                        </p:attrNameLst>
                                      </p:cBhvr>
                                      <p:tavLst>
                                        <p:tav tm="0">
                                          <p:val>
                                            <p:strVal val="ppt_x"/>
                                          </p:val>
                                        </p:tav>
                                        <p:tav tm="100000">
                                          <p:val>
                                            <p:strVal val="1+ppt_w/2"/>
                                          </p:val>
                                        </p:tav>
                                      </p:tavLst>
                                    </p:anim>
                                    <p:anim calcmode="lin" valueType="num">
                                      <p:cBhvr additive="base">
                                        <p:cTn id="516" dur="3000"/>
                                        <p:tgtEl>
                                          <p:spTgt spid="11"/>
                                        </p:tgtEl>
                                        <p:attrNameLst>
                                          <p:attrName>ppt_y</p:attrName>
                                        </p:attrNameLst>
                                      </p:cBhvr>
                                      <p:tavLst>
                                        <p:tav tm="0">
                                          <p:val>
                                            <p:strVal val="ppt_y"/>
                                          </p:val>
                                        </p:tav>
                                        <p:tav tm="100000">
                                          <p:val>
                                            <p:strVal val="ppt_y"/>
                                          </p:val>
                                        </p:tav>
                                      </p:tavLst>
                                    </p:anim>
                                    <p:set>
                                      <p:cBhvr>
                                        <p:cTn id="517" dur="1" fill="hold">
                                          <p:stCondLst>
                                            <p:cond delay="2999"/>
                                          </p:stCondLst>
                                        </p:cTn>
                                        <p:tgtEl>
                                          <p:spTgt spid="11"/>
                                        </p:tgtEl>
                                        <p:attrNameLst>
                                          <p:attrName>style.visibility</p:attrName>
                                        </p:attrNameLst>
                                      </p:cBhvr>
                                      <p:to>
                                        <p:strVal val="hidden"/>
                                      </p:to>
                                    </p:set>
                                  </p:childTnLst>
                                </p:cTn>
                              </p:par>
                              <p:par>
                                <p:cTn id="518" presetID="2" presetClass="exit" presetSubtype="8" fill="hold" grpId="3" nodeType="withEffect">
                                  <p:stCondLst>
                                    <p:cond delay="0"/>
                                  </p:stCondLst>
                                  <p:childTnLst>
                                    <p:anim calcmode="lin" valueType="num">
                                      <p:cBhvr additive="base">
                                        <p:cTn id="519" dur="3000"/>
                                        <p:tgtEl>
                                          <p:spTgt spid="12"/>
                                        </p:tgtEl>
                                        <p:attrNameLst>
                                          <p:attrName>ppt_x</p:attrName>
                                        </p:attrNameLst>
                                      </p:cBhvr>
                                      <p:tavLst>
                                        <p:tav tm="0">
                                          <p:val>
                                            <p:strVal val="ppt_x"/>
                                          </p:val>
                                        </p:tav>
                                        <p:tav tm="100000">
                                          <p:val>
                                            <p:strVal val="0-ppt_w/2"/>
                                          </p:val>
                                        </p:tav>
                                      </p:tavLst>
                                    </p:anim>
                                    <p:anim calcmode="lin" valueType="num">
                                      <p:cBhvr additive="base">
                                        <p:cTn id="520" dur="3000"/>
                                        <p:tgtEl>
                                          <p:spTgt spid="12"/>
                                        </p:tgtEl>
                                        <p:attrNameLst>
                                          <p:attrName>ppt_y</p:attrName>
                                        </p:attrNameLst>
                                      </p:cBhvr>
                                      <p:tavLst>
                                        <p:tav tm="0">
                                          <p:val>
                                            <p:strVal val="ppt_y"/>
                                          </p:val>
                                        </p:tav>
                                        <p:tav tm="100000">
                                          <p:val>
                                            <p:strVal val="ppt_y"/>
                                          </p:val>
                                        </p:tav>
                                      </p:tavLst>
                                    </p:anim>
                                    <p:set>
                                      <p:cBhvr>
                                        <p:cTn id="521" dur="1" fill="hold">
                                          <p:stCondLst>
                                            <p:cond delay="2999"/>
                                          </p:stCondLst>
                                        </p:cTn>
                                        <p:tgtEl>
                                          <p:spTgt spid="12"/>
                                        </p:tgtEl>
                                        <p:attrNameLst>
                                          <p:attrName>style.visibility</p:attrName>
                                        </p:attrNameLst>
                                      </p:cBhvr>
                                      <p:to>
                                        <p:strVal val="hidden"/>
                                      </p:to>
                                    </p:set>
                                  </p:childTnLst>
                                </p:cTn>
                              </p:par>
                              <p:par>
                                <p:cTn id="522" presetID="2" presetClass="exit" presetSubtype="2" fill="hold" grpId="3" nodeType="withEffect">
                                  <p:stCondLst>
                                    <p:cond delay="0"/>
                                  </p:stCondLst>
                                  <p:childTnLst>
                                    <p:anim calcmode="lin" valueType="num">
                                      <p:cBhvr additive="base">
                                        <p:cTn id="523" dur="3000"/>
                                        <p:tgtEl>
                                          <p:spTgt spid="13"/>
                                        </p:tgtEl>
                                        <p:attrNameLst>
                                          <p:attrName>ppt_x</p:attrName>
                                        </p:attrNameLst>
                                      </p:cBhvr>
                                      <p:tavLst>
                                        <p:tav tm="0">
                                          <p:val>
                                            <p:strVal val="ppt_x"/>
                                          </p:val>
                                        </p:tav>
                                        <p:tav tm="100000">
                                          <p:val>
                                            <p:strVal val="1+ppt_w/2"/>
                                          </p:val>
                                        </p:tav>
                                      </p:tavLst>
                                    </p:anim>
                                    <p:anim calcmode="lin" valueType="num">
                                      <p:cBhvr additive="base">
                                        <p:cTn id="524" dur="3000"/>
                                        <p:tgtEl>
                                          <p:spTgt spid="13"/>
                                        </p:tgtEl>
                                        <p:attrNameLst>
                                          <p:attrName>ppt_y</p:attrName>
                                        </p:attrNameLst>
                                      </p:cBhvr>
                                      <p:tavLst>
                                        <p:tav tm="0">
                                          <p:val>
                                            <p:strVal val="ppt_y"/>
                                          </p:val>
                                        </p:tav>
                                        <p:tav tm="100000">
                                          <p:val>
                                            <p:strVal val="ppt_y"/>
                                          </p:val>
                                        </p:tav>
                                      </p:tavLst>
                                    </p:anim>
                                    <p:set>
                                      <p:cBhvr>
                                        <p:cTn id="525" dur="1" fill="hold">
                                          <p:stCondLst>
                                            <p:cond delay="2999"/>
                                          </p:stCondLst>
                                        </p:cTn>
                                        <p:tgtEl>
                                          <p:spTgt spid="13"/>
                                        </p:tgtEl>
                                        <p:attrNameLst>
                                          <p:attrName>style.visibility</p:attrName>
                                        </p:attrNameLst>
                                      </p:cBhvr>
                                      <p:to>
                                        <p:strVal val="hidden"/>
                                      </p:to>
                                    </p:set>
                                  </p:childTnLst>
                                </p:cTn>
                              </p:par>
                              <p:par>
                                <p:cTn id="526" presetID="2" presetClass="exit" presetSubtype="8" fill="hold" grpId="3" nodeType="withEffect">
                                  <p:stCondLst>
                                    <p:cond delay="0"/>
                                  </p:stCondLst>
                                  <p:childTnLst>
                                    <p:anim calcmode="lin" valueType="num">
                                      <p:cBhvr additive="base">
                                        <p:cTn id="527" dur="3000"/>
                                        <p:tgtEl>
                                          <p:spTgt spid="14"/>
                                        </p:tgtEl>
                                        <p:attrNameLst>
                                          <p:attrName>ppt_x</p:attrName>
                                        </p:attrNameLst>
                                      </p:cBhvr>
                                      <p:tavLst>
                                        <p:tav tm="0">
                                          <p:val>
                                            <p:strVal val="ppt_x"/>
                                          </p:val>
                                        </p:tav>
                                        <p:tav tm="100000">
                                          <p:val>
                                            <p:strVal val="0-ppt_w/2"/>
                                          </p:val>
                                        </p:tav>
                                      </p:tavLst>
                                    </p:anim>
                                    <p:anim calcmode="lin" valueType="num">
                                      <p:cBhvr additive="base">
                                        <p:cTn id="528" dur="3000"/>
                                        <p:tgtEl>
                                          <p:spTgt spid="14"/>
                                        </p:tgtEl>
                                        <p:attrNameLst>
                                          <p:attrName>ppt_y</p:attrName>
                                        </p:attrNameLst>
                                      </p:cBhvr>
                                      <p:tavLst>
                                        <p:tav tm="0">
                                          <p:val>
                                            <p:strVal val="ppt_y"/>
                                          </p:val>
                                        </p:tav>
                                        <p:tav tm="100000">
                                          <p:val>
                                            <p:strVal val="ppt_y"/>
                                          </p:val>
                                        </p:tav>
                                      </p:tavLst>
                                    </p:anim>
                                    <p:set>
                                      <p:cBhvr>
                                        <p:cTn id="529" dur="1" fill="hold">
                                          <p:stCondLst>
                                            <p:cond delay="2999"/>
                                          </p:stCondLst>
                                        </p:cTn>
                                        <p:tgtEl>
                                          <p:spTgt spid="14"/>
                                        </p:tgtEl>
                                        <p:attrNameLst>
                                          <p:attrName>style.visibility</p:attrName>
                                        </p:attrNameLst>
                                      </p:cBhvr>
                                      <p:to>
                                        <p:strVal val="hidden"/>
                                      </p:to>
                                    </p:set>
                                  </p:childTnLst>
                                </p:cTn>
                              </p:par>
                              <p:par>
                                <p:cTn id="530" presetID="2" presetClass="exit" presetSubtype="2" fill="hold" grpId="3" nodeType="withEffect">
                                  <p:stCondLst>
                                    <p:cond delay="0"/>
                                  </p:stCondLst>
                                  <p:childTnLst>
                                    <p:anim calcmode="lin" valueType="num">
                                      <p:cBhvr additive="base">
                                        <p:cTn id="531" dur="3000"/>
                                        <p:tgtEl>
                                          <p:spTgt spid="15"/>
                                        </p:tgtEl>
                                        <p:attrNameLst>
                                          <p:attrName>ppt_x</p:attrName>
                                        </p:attrNameLst>
                                      </p:cBhvr>
                                      <p:tavLst>
                                        <p:tav tm="0">
                                          <p:val>
                                            <p:strVal val="ppt_x"/>
                                          </p:val>
                                        </p:tav>
                                        <p:tav tm="100000">
                                          <p:val>
                                            <p:strVal val="1+ppt_w/2"/>
                                          </p:val>
                                        </p:tav>
                                      </p:tavLst>
                                    </p:anim>
                                    <p:anim calcmode="lin" valueType="num">
                                      <p:cBhvr additive="base">
                                        <p:cTn id="532" dur="3000"/>
                                        <p:tgtEl>
                                          <p:spTgt spid="15"/>
                                        </p:tgtEl>
                                        <p:attrNameLst>
                                          <p:attrName>ppt_y</p:attrName>
                                        </p:attrNameLst>
                                      </p:cBhvr>
                                      <p:tavLst>
                                        <p:tav tm="0">
                                          <p:val>
                                            <p:strVal val="ppt_y"/>
                                          </p:val>
                                        </p:tav>
                                        <p:tav tm="100000">
                                          <p:val>
                                            <p:strVal val="ppt_y"/>
                                          </p:val>
                                        </p:tav>
                                      </p:tavLst>
                                    </p:anim>
                                    <p:set>
                                      <p:cBhvr>
                                        <p:cTn id="533" dur="1" fill="hold">
                                          <p:stCondLst>
                                            <p:cond delay="2999"/>
                                          </p:stCondLst>
                                        </p:cTn>
                                        <p:tgtEl>
                                          <p:spTgt spid="15"/>
                                        </p:tgtEl>
                                        <p:attrNameLst>
                                          <p:attrName>style.visibility</p:attrName>
                                        </p:attrNameLst>
                                      </p:cBhvr>
                                      <p:to>
                                        <p:strVal val="hidden"/>
                                      </p:to>
                                    </p:set>
                                  </p:childTnLst>
                                </p:cTn>
                              </p:par>
                              <p:par>
                                <p:cTn id="534" presetID="2" presetClass="exit" presetSubtype="8" fill="hold" grpId="3" nodeType="withEffect">
                                  <p:stCondLst>
                                    <p:cond delay="0"/>
                                  </p:stCondLst>
                                  <p:childTnLst>
                                    <p:anim calcmode="lin" valueType="num">
                                      <p:cBhvr additive="base">
                                        <p:cTn id="535" dur="3000"/>
                                        <p:tgtEl>
                                          <p:spTgt spid="16"/>
                                        </p:tgtEl>
                                        <p:attrNameLst>
                                          <p:attrName>ppt_x</p:attrName>
                                        </p:attrNameLst>
                                      </p:cBhvr>
                                      <p:tavLst>
                                        <p:tav tm="0">
                                          <p:val>
                                            <p:strVal val="ppt_x"/>
                                          </p:val>
                                        </p:tav>
                                        <p:tav tm="100000">
                                          <p:val>
                                            <p:strVal val="0-ppt_w/2"/>
                                          </p:val>
                                        </p:tav>
                                      </p:tavLst>
                                    </p:anim>
                                    <p:anim calcmode="lin" valueType="num">
                                      <p:cBhvr additive="base">
                                        <p:cTn id="536" dur="3000"/>
                                        <p:tgtEl>
                                          <p:spTgt spid="16"/>
                                        </p:tgtEl>
                                        <p:attrNameLst>
                                          <p:attrName>ppt_y</p:attrName>
                                        </p:attrNameLst>
                                      </p:cBhvr>
                                      <p:tavLst>
                                        <p:tav tm="0">
                                          <p:val>
                                            <p:strVal val="ppt_y"/>
                                          </p:val>
                                        </p:tav>
                                        <p:tav tm="100000">
                                          <p:val>
                                            <p:strVal val="ppt_y"/>
                                          </p:val>
                                        </p:tav>
                                      </p:tavLst>
                                    </p:anim>
                                    <p:set>
                                      <p:cBhvr>
                                        <p:cTn id="537" dur="1" fill="hold">
                                          <p:stCondLst>
                                            <p:cond delay="2999"/>
                                          </p:stCondLst>
                                        </p:cTn>
                                        <p:tgtEl>
                                          <p:spTgt spid="16"/>
                                        </p:tgtEl>
                                        <p:attrNameLst>
                                          <p:attrName>style.visibility</p:attrName>
                                        </p:attrNameLst>
                                      </p:cBhvr>
                                      <p:to>
                                        <p:strVal val="hidden"/>
                                      </p:to>
                                    </p:set>
                                  </p:childTnLst>
                                </p:cTn>
                              </p:par>
                              <p:par>
                                <p:cTn id="538" presetID="2" presetClass="exit" presetSubtype="2" fill="hold" grpId="3" nodeType="withEffect">
                                  <p:stCondLst>
                                    <p:cond delay="0"/>
                                  </p:stCondLst>
                                  <p:childTnLst>
                                    <p:anim calcmode="lin" valueType="num">
                                      <p:cBhvr additive="base">
                                        <p:cTn id="539" dur="3000"/>
                                        <p:tgtEl>
                                          <p:spTgt spid="17"/>
                                        </p:tgtEl>
                                        <p:attrNameLst>
                                          <p:attrName>ppt_x</p:attrName>
                                        </p:attrNameLst>
                                      </p:cBhvr>
                                      <p:tavLst>
                                        <p:tav tm="0">
                                          <p:val>
                                            <p:strVal val="ppt_x"/>
                                          </p:val>
                                        </p:tav>
                                        <p:tav tm="100000">
                                          <p:val>
                                            <p:strVal val="1+ppt_w/2"/>
                                          </p:val>
                                        </p:tav>
                                      </p:tavLst>
                                    </p:anim>
                                    <p:anim calcmode="lin" valueType="num">
                                      <p:cBhvr additive="base">
                                        <p:cTn id="540" dur="3000"/>
                                        <p:tgtEl>
                                          <p:spTgt spid="17"/>
                                        </p:tgtEl>
                                        <p:attrNameLst>
                                          <p:attrName>ppt_y</p:attrName>
                                        </p:attrNameLst>
                                      </p:cBhvr>
                                      <p:tavLst>
                                        <p:tav tm="0">
                                          <p:val>
                                            <p:strVal val="ppt_y"/>
                                          </p:val>
                                        </p:tav>
                                        <p:tav tm="100000">
                                          <p:val>
                                            <p:strVal val="ppt_y"/>
                                          </p:val>
                                        </p:tav>
                                      </p:tavLst>
                                    </p:anim>
                                    <p:set>
                                      <p:cBhvr>
                                        <p:cTn id="541" dur="1" fill="hold">
                                          <p:stCondLst>
                                            <p:cond delay="2999"/>
                                          </p:stCondLst>
                                        </p:cTn>
                                        <p:tgtEl>
                                          <p:spTgt spid="17"/>
                                        </p:tgtEl>
                                        <p:attrNameLst>
                                          <p:attrName>style.visibility</p:attrName>
                                        </p:attrNameLst>
                                      </p:cBhvr>
                                      <p:to>
                                        <p:strVal val="hidden"/>
                                      </p:to>
                                    </p:set>
                                  </p:childTnLst>
                                </p:cTn>
                              </p:par>
                              <p:par>
                                <p:cTn id="542" presetID="2" presetClass="exit" presetSubtype="8" fill="hold" grpId="3" nodeType="withEffect">
                                  <p:stCondLst>
                                    <p:cond delay="0"/>
                                  </p:stCondLst>
                                  <p:childTnLst>
                                    <p:anim calcmode="lin" valueType="num">
                                      <p:cBhvr additive="base">
                                        <p:cTn id="543" dur="3000"/>
                                        <p:tgtEl>
                                          <p:spTgt spid="18"/>
                                        </p:tgtEl>
                                        <p:attrNameLst>
                                          <p:attrName>ppt_x</p:attrName>
                                        </p:attrNameLst>
                                      </p:cBhvr>
                                      <p:tavLst>
                                        <p:tav tm="0">
                                          <p:val>
                                            <p:strVal val="ppt_x"/>
                                          </p:val>
                                        </p:tav>
                                        <p:tav tm="100000">
                                          <p:val>
                                            <p:strVal val="0-ppt_w/2"/>
                                          </p:val>
                                        </p:tav>
                                      </p:tavLst>
                                    </p:anim>
                                    <p:anim calcmode="lin" valueType="num">
                                      <p:cBhvr additive="base">
                                        <p:cTn id="544" dur="3000"/>
                                        <p:tgtEl>
                                          <p:spTgt spid="18"/>
                                        </p:tgtEl>
                                        <p:attrNameLst>
                                          <p:attrName>ppt_y</p:attrName>
                                        </p:attrNameLst>
                                      </p:cBhvr>
                                      <p:tavLst>
                                        <p:tav tm="0">
                                          <p:val>
                                            <p:strVal val="ppt_y"/>
                                          </p:val>
                                        </p:tav>
                                        <p:tav tm="100000">
                                          <p:val>
                                            <p:strVal val="ppt_y"/>
                                          </p:val>
                                        </p:tav>
                                      </p:tavLst>
                                    </p:anim>
                                    <p:set>
                                      <p:cBhvr>
                                        <p:cTn id="545" dur="1" fill="hold">
                                          <p:stCondLst>
                                            <p:cond delay="2999"/>
                                          </p:stCondLst>
                                        </p:cTn>
                                        <p:tgtEl>
                                          <p:spTgt spid="18"/>
                                        </p:tgtEl>
                                        <p:attrNameLst>
                                          <p:attrName>style.visibility</p:attrName>
                                        </p:attrNameLst>
                                      </p:cBhvr>
                                      <p:to>
                                        <p:strVal val="hidden"/>
                                      </p:to>
                                    </p:set>
                                  </p:childTnLst>
                                </p:cTn>
                              </p:par>
                              <p:par>
                                <p:cTn id="546" presetID="2" presetClass="exit" presetSubtype="2" fill="hold" grpId="3" nodeType="withEffect">
                                  <p:stCondLst>
                                    <p:cond delay="0"/>
                                  </p:stCondLst>
                                  <p:childTnLst>
                                    <p:anim calcmode="lin" valueType="num">
                                      <p:cBhvr additive="base">
                                        <p:cTn id="547" dur="3000"/>
                                        <p:tgtEl>
                                          <p:spTgt spid="19"/>
                                        </p:tgtEl>
                                        <p:attrNameLst>
                                          <p:attrName>ppt_x</p:attrName>
                                        </p:attrNameLst>
                                      </p:cBhvr>
                                      <p:tavLst>
                                        <p:tav tm="0">
                                          <p:val>
                                            <p:strVal val="ppt_x"/>
                                          </p:val>
                                        </p:tav>
                                        <p:tav tm="100000">
                                          <p:val>
                                            <p:strVal val="1+ppt_w/2"/>
                                          </p:val>
                                        </p:tav>
                                      </p:tavLst>
                                    </p:anim>
                                    <p:anim calcmode="lin" valueType="num">
                                      <p:cBhvr additive="base">
                                        <p:cTn id="548" dur="3000"/>
                                        <p:tgtEl>
                                          <p:spTgt spid="19"/>
                                        </p:tgtEl>
                                        <p:attrNameLst>
                                          <p:attrName>ppt_y</p:attrName>
                                        </p:attrNameLst>
                                      </p:cBhvr>
                                      <p:tavLst>
                                        <p:tav tm="0">
                                          <p:val>
                                            <p:strVal val="ppt_y"/>
                                          </p:val>
                                        </p:tav>
                                        <p:tav tm="100000">
                                          <p:val>
                                            <p:strVal val="ppt_y"/>
                                          </p:val>
                                        </p:tav>
                                      </p:tavLst>
                                    </p:anim>
                                    <p:set>
                                      <p:cBhvr>
                                        <p:cTn id="549" dur="1" fill="hold">
                                          <p:stCondLst>
                                            <p:cond delay="2999"/>
                                          </p:stCondLst>
                                        </p:cTn>
                                        <p:tgtEl>
                                          <p:spTgt spid="19"/>
                                        </p:tgtEl>
                                        <p:attrNameLst>
                                          <p:attrName>style.visibility</p:attrName>
                                        </p:attrNameLst>
                                      </p:cBhvr>
                                      <p:to>
                                        <p:strVal val="hidden"/>
                                      </p:to>
                                    </p:set>
                                  </p:childTnLst>
                                </p:cTn>
                              </p:par>
                              <p:par>
                                <p:cTn id="550" presetID="2" presetClass="exit" presetSubtype="8" fill="hold" grpId="3" nodeType="withEffect">
                                  <p:stCondLst>
                                    <p:cond delay="0"/>
                                  </p:stCondLst>
                                  <p:childTnLst>
                                    <p:anim calcmode="lin" valueType="num">
                                      <p:cBhvr additive="base">
                                        <p:cTn id="551" dur="3000"/>
                                        <p:tgtEl>
                                          <p:spTgt spid="20"/>
                                        </p:tgtEl>
                                        <p:attrNameLst>
                                          <p:attrName>ppt_x</p:attrName>
                                        </p:attrNameLst>
                                      </p:cBhvr>
                                      <p:tavLst>
                                        <p:tav tm="0">
                                          <p:val>
                                            <p:strVal val="ppt_x"/>
                                          </p:val>
                                        </p:tav>
                                        <p:tav tm="100000">
                                          <p:val>
                                            <p:strVal val="0-ppt_w/2"/>
                                          </p:val>
                                        </p:tav>
                                      </p:tavLst>
                                    </p:anim>
                                    <p:anim calcmode="lin" valueType="num">
                                      <p:cBhvr additive="base">
                                        <p:cTn id="552" dur="3000"/>
                                        <p:tgtEl>
                                          <p:spTgt spid="20"/>
                                        </p:tgtEl>
                                        <p:attrNameLst>
                                          <p:attrName>ppt_y</p:attrName>
                                        </p:attrNameLst>
                                      </p:cBhvr>
                                      <p:tavLst>
                                        <p:tav tm="0">
                                          <p:val>
                                            <p:strVal val="ppt_y"/>
                                          </p:val>
                                        </p:tav>
                                        <p:tav tm="100000">
                                          <p:val>
                                            <p:strVal val="ppt_y"/>
                                          </p:val>
                                        </p:tav>
                                      </p:tavLst>
                                    </p:anim>
                                    <p:set>
                                      <p:cBhvr>
                                        <p:cTn id="553" dur="1" fill="hold">
                                          <p:stCondLst>
                                            <p:cond delay="2999"/>
                                          </p:stCondLst>
                                        </p:cTn>
                                        <p:tgtEl>
                                          <p:spTgt spid="20"/>
                                        </p:tgtEl>
                                        <p:attrNameLst>
                                          <p:attrName>style.visibility</p:attrName>
                                        </p:attrNameLst>
                                      </p:cBhvr>
                                      <p:to>
                                        <p:strVal val="hidden"/>
                                      </p:to>
                                    </p:set>
                                  </p:childTnLst>
                                </p:cTn>
                              </p:par>
                              <p:par>
                                <p:cTn id="554" presetID="2" presetClass="exit" presetSubtype="2" fill="hold" grpId="3" nodeType="withEffect">
                                  <p:stCondLst>
                                    <p:cond delay="0"/>
                                  </p:stCondLst>
                                  <p:childTnLst>
                                    <p:anim calcmode="lin" valueType="num">
                                      <p:cBhvr additive="base">
                                        <p:cTn id="555" dur="3000"/>
                                        <p:tgtEl>
                                          <p:spTgt spid="21"/>
                                        </p:tgtEl>
                                        <p:attrNameLst>
                                          <p:attrName>ppt_x</p:attrName>
                                        </p:attrNameLst>
                                      </p:cBhvr>
                                      <p:tavLst>
                                        <p:tav tm="0">
                                          <p:val>
                                            <p:strVal val="ppt_x"/>
                                          </p:val>
                                        </p:tav>
                                        <p:tav tm="100000">
                                          <p:val>
                                            <p:strVal val="1+ppt_w/2"/>
                                          </p:val>
                                        </p:tav>
                                      </p:tavLst>
                                    </p:anim>
                                    <p:anim calcmode="lin" valueType="num">
                                      <p:cBhvr additive="base">
                                        <p:cTn id="556" dur="3000"/>
                                        <p:tgtEl>
                                          <p:spTgt spid="21"/>
                                        </p:tgtEl>
                                        <p:attrNameLst>
                                          <p:attrName>ppt_y</p:attrName>
                                        </p:attrNameLst>
                                      </p:cBhvr>
                                      <p:tavLst>
                                        <p:tav tm="0">
                                          <p:val>
                                            <p:strVal val="ppt_y"/>
                                          </p:val>
                                        </p:tav>
                                        <p:tav tm="100000">
                                          <p:val>
                                            <p:strVal val="ppt_y"/>
                                          </p:val>
                                        </p:tav>
                                      </p:tavLst>
                                    </p:anim>
                                    <p:set>
                                      <p:cBhvr>
                                        <p:cTn id="557" dur="1" fill="hold">
                                          <p:stCondLst>
                                            <p:cond delay="2999"/>
                                          </p:stCondLst>
                                        </p:cTn>
                                        <p:tgtEl>
                                          <p:spTgt spid="21"/>
                                        </p:tgtEl>
                                        <p:attrNameLst>
                                          <p:attrName>style.visibility</p:attrName>
                                        </p:attrNameLst>
                                      </p:cBhvr>
                                      <p:to>
                                        <p:strVal val="hidden"/>
                                      </p:to>
                                    </p:set>
                                  </p:childTnLst>
                                </p:cTn>
                              </p:par>
                              <p:par>
                                <p:cTn id="558" presetID="2" presetClass="exit" presetSubtype="8" fill="hold" grpId="3" nodeType="withEffect">
                                  <p:stCondLst>
                                    <p:cond delay="0"/>
                                  </p:stCondLst>
                                  <p:childTnLst>
                                    <p:anim calcmode="lin" valueType="num">
                                      <p:cBhvr additive="base">
                                        <p:cTn id="559" dur="3000"/>
                                        <p:tgtEl>
                                          <p:spTgt spid="22"/>
                                        </p:tgtEl>
                                        <p:attrNameLst>
                                          <p:attrName>ppt_x</p:attrName>
                                        </p:attrNameLst>
                                      </p:cBhvr>
                                      <p:tavLst>
                                        <p:tav tm="0">
                                          <p:val>
                                            <p:strVal val="ppt_x"/>
                                          </p:val>
                                        </p:tav>
                                        <p:tav tm="100000">
                                          <p:val>
                                            <p:strVal val="0-ppt_w/2"/>
                                          </p:val>
                                        </p:tav>
                                      </p:tavLst>
                                    </p:anim>
                                    <p:anim calcmode="lin" valueType="num">
                                      <p:cBhvr additive="base">
                                        <p:cTn id="560" dur="3000"/>
                                        <p:tgtEl>
                                          <p:spTgt spid="22"/>
                                        </p:tgtEl>
                                        <p:attrNameLst>
                                          <p:attrName>ppt_y</p:attrName>
                                        </p:attrNameLst>
                                      </p:cBhvr>
                                      <p:tavLst>
                                        <p:tav tm="0">
                                          <p:val>
                                            <p:strVal val="ppt_y"/>
                                          </p:val>
                                        </p:tav>
                                        <p:tav tm="100000">
                                          <p:val>
                                            <p:strVal val="ppt_y"/>
                                          </p:val>
                                        </p:tav>
                                      </p:tavLst>
                                    </p:anim>
                                    <p:set>
                                      <p:cBhvr>
                                        <p:cTn id="561" dur="1" fill="hold">
                                          <p:stCondLst>
                                            <p:cond delay="2999"/>
                                          </p:stCondLst>
                                        </p:cTn>
                                        <p:tgtEl>
                                          <p:spTgt spid="22"/>
                                        </p:tgtEl>
                                        <p:attrNameLst>
                                          <p:attrName>style.visibility</p:attrName>
                                        </p:attrNameLst>
                                      </p:cBhvr>
                                      <p:to>
                                        <p:strVal val="hidden"/>
                                      </p:to>
                                    </p:set>
                                  </p:childTnLst>
                                </p:cTn>
                              </p:par>
                              <p:par>
                                <p:cTn id="562" presetID="2" presetClass="exit" presetSubtype="2" fill="hold" grpId="3" nodeType="withEffect">
                                  <p:stCondLst>
                                    <p:cond delay="0"/>
                                  </p:stCondLst>
                                  <p:childTnLst>
                                    <p:anim calcmode="lin" valueType="num">
                                      <p:cBhvr additive="base">
                                        <p:cTn id="563" dur="3000"/>
                                        <p:tgtEl>
                                          <p:spTgt spid="23"/>
                                        </p:tgtEl>
                                        <p:attrNameLst>
                                          <p:attrName>ppt_x</p:attrName>
                                        </p:attrNameLst>
                                      </p:cBhvr>
                                      <p:tavLst>
                                        <p:tav tm="0">
                                          <p:val>
                                            <p:strVal val="ppt_x"/>
                                          </p:val>
                                        </p:tav>
                                        <p:tav tm="100000">
                                          <p:val>
                                            <p:strVal val="1+ppt_w/2"/>
                                          </p:val>
                                        </p:tav>
                                      </p:tavLst>
                                    </p:anim>
                                    <p:anim calcmode="lin" valueType="num">
                                      <p:cBhvr additive="base">
                                        <p:cTn id="564" dur="3000"/>
                                        <p:tgtEl>
                                          <p:spTgt spid="23"/>
                                        </p:tgtEl>
                                        <p:attrNameLst>
                                          <p:attrName>ppt_y</p:attrName>
                                        </p:attrNameLst>
                                      </p:cBhvr>
                                      <p:tavLst>
                                        <p:tav tm="0">
                                          <p:val>
                                            <p:strVal val="ppt_y"/>
                                          </p:val>
                                        </p:tav>
                                        <p:tav tm="100000">
                                          <p:val>
                                            <p:strVal val="ppt_y"/>
                                          </p:val>
                                        </p:tav>
                                      </p:tavLst>
                                    </p:anim>
                                    <p:set>
                                      <p:cBhvr>
                                        <p:cTn id="565" dur="1" fill="hold">
                                          <p:stCondLst>
                                            <p:cond delay="2999"/>
                                          </p:stCondLst>
                                        </p:cTn>
                                        <p:tgtEl>
                                          <p:spTgt spid="23"/>
                                        </p:tgtEl>
                                        <p:attrNameLst>
                                          <p:attrName>style.visibility</p:attrName>
                                        </p:attrNameLst>
                                      </p:cBhvr>
                                      <p:to>
                                        <p:strVal val="hidden"/>
                                      </p:to>
                                    </p:set>
                                  </p:childTnLst>
                                </p:cTn>
                              </p:par>
                              <p:par>
                                <p:cTn id="566" presetID="2" presetClass="exit" presetSubtype="8" fill="hold" grpId="3" nodeType="withEffect">
                                  <p:stCondLst>
                                    <p:cond delay="0"/>
                                  </p:stCondLst>
                                  <p:childTnLst>
                                    <p:anim calcmode="lin" valueType="num">
                                      <p:cBhvr additive="base">
                                        <p:cTn id="567" dur="3000"/>
                                        <p:tgtEl>
                                          <p:spTgt spid="24"/>
                                        </p:tgtEl>
                                        <p:attrNameLst>
                                          <p:attrName>ppt_x</p:attrName>
                                        </p:attrNameLst>
                                      </p:cBhvr>
                                      <p:tavLst>
                                        <p:tav tm="0">
                                          <p:val>
                                            <p:strVal val="ppt_x"/>
                                          </p:val>
                                        </p:tav>
                                        <p:tav tm="100000">
                                          <p:val>
                                            <p:strVal val="0-ppt_w/2"/>
                                          </p:val>
                                        </p:tav>
                                      </p:tavLst>
                                    </p:anim>
                                    <p:anim calcmode="lin" valueType="num">
                                      <p:cBhvr additive="base">
                                        <p:cTn id="568" dur="3000"/>
                                        <p:tgtEl>
                                          <p:spTgt spid="24"/>
                                        </p:tgtEl>
                                        <p:attrNameLst>
                                          <p:attrName>ppt_y</p:attrName>
                                        </p:attrNameLst>
                                      </p:cBhvr>
                                      <p:tavLst>
                                        <p:tav tm="0">
                                          <p:val>
                                            <p:strVal val="ppt_y"/>
                                          </p:val>
                                        </p:tav>
                                        <p:tav tm="100000">
                                          <p:val>
                                            <p:strVal val="ppt_y"/>
                                          </p:val>
                                        </p:tav>
                                      </p:tavLst>
                                    </p:anim>
                                    <p:set>
                                      <p:cBhvr>
                                        <p:cTn id="569" dur="1" fill="hold">
                                          <p:stCondLst>
                                            <p:cond delay="2999"/>
                                          </p:stCondLst>
                                        </p:cTn>
                                        <p:tgtEl>
                                          <p:spTgt spid="24"/>
                                        </p:tgtEl>
                                        <p:attrNameLst>
                                          <p:attrName>style.visibility</p:attrName>
                                        </p:attrNameLst>
                                      </p:cBhvr>
                                      <p:to>
                                        <p:strVal val="hidden"/>
                                      </p:to>
                                    </p:set>
                                  </p:childTnLst>
                                </p:cTn>
                              </p:par>
                              <p:par>
                                <p:cTn id="570" presetID="2" presetClass="exit" presetSubtype="2" fill="hold" grpId="3" nodeType="withEffect">
                                  <p:stCondLst>
                                    <p:cond delay="0"/>
                                  </p:stCondLst>
                                  <p:childTnLst>
                                    <p:anim calcmode="lin" valueType="num">
                                      <p:cBhvr additive="base">
                                        <p:cTn id="571" dur="3000"/>
                                        <p:tgtEl>
                                          <p:spTgt spid="25"/>
                                        </p:tgtEl>
                                        <p:attrNameLst>
                                          <p:attrName>ppt_x</p:attrName>
                                        </p:attrNameLst>
                                      </p:cBhvr>
                                      <p:tavLst>
                                        <p:tav tm="0">
                                          <p:val>
                                            <p:strVal val="ppt_x"/>
                                          </p:val>
                                        </p:tav>
                                        <p:tav tm="100000">
                                          <p:val>
                                            <p:strVal val="1+ppt_w/2"/>
                                          </p:val>
                                        </p:tav>
                                      </p:tavLst>
                                    </p:anim>
                                    <p:anim calcmode="lin" valueType="num">
                                      <p:cBhvr additive="base">
                                        <p:cTn id="572" dur="3000"/>
                                        <p:tgtEl>
                                          <p:spTgt spid="25"/>
                                        </p:tgtEl>
                                        <p:attrNameLst>
                                          <p:attrName>ppt_y</p:attrName>
                                        </p:attrNameLst>
                                      </p:cBhvr>
                                      <p:tavLst>
                                        <p:tav tm="0">
                                          <p:val>
                                            <p:strVal val="ppt_y"/>
                                          </p:val>
                                        </p:tav>
                                        <p:tav tm="100000">
                                          <p:val>
                                            <p:strVal val="ppt_y"/>
                                          </p:val>
                                        </p:tav>
                                      </p:tavLst>
                                    </p:anim>
                                    <p:set>
                                      <p:cBhvr>
                                        <p:cTn id="573" dur="1" fill="hold">
                                          <p:stCondLst>
                                            <p:cond delay="2999"/>
                                          </p:stCondLst>
                                        </p:cTn>
                                        <p:tgtEl>
                                          <p:spTgt spid="25"/>
                                        </p:tgtEl>
                                        <p:attrNameLst>
                                          <p:attrName>style.visibility</p:attrName>
                                        </p:attrNameLst>
                                      </p:cBhvr>
                                      <p:to>
                                        <p:strVal val="hidden"/>
                                      </p:to>
                                    </p:set>
                                  </p:childTnLst>
                                </p:cTn>
                              </p:par>
                              <p:par>
                                <p:cTn id="574" presetID="2" presetClass="exit" presetSubtype="8" fill="hold" grpId="3" nodeType="withEffect">
                                  <p:stCondLst>
                                    <p:cond delay="0"/>
                                  </p:stCondLst>
                                  <p:childTnLst>
                                    <p:anim calcmode="lin" valueType="num">
                                      <p:cBhvr additive="base">
                                        <p:cTn id="575" dur="3000"/>
                                        <p:tgtEl>
                                          <p:spTgt spid="26"/>
                                        </p:tgtEl>
                                        <p:attrNameLst>
                                          <p:attrName>ppt_x</p:attrName>
                                        </p:attrNameLst>
                                      </p:cBhvr>
                                      <p:tavLst>
                                        <p:tav tm="0">
                                          <p:val>
                                            <p:strVal val="ppt_x"/>
                                          </p:val>
                                        </p:tav>
                                        <p:tav tm="100000">
                                          <p:val>
                                            <p:strVal val="0-ppt_w/2"/>
                                          </p:val>
                                        </p:tav>
                                      </p:tavLst>
                                    </p:anim>
                                    <p:anim calcmode="lin" valueType="num">
                                      <p:cBhvr additive="base">
                                        <p:cTn id="576" dur="3000"/>
                                        <p:tgtEl>
                                          <p:spTgt spid="26"/>
                                        </p:tgtEl>
                                        <p:attrNameLst>
                                          <p:attrName>ppt_y</p:attrName>
                                        </p:attrNameLst>
                                      </p:cBhvr>
                                      <p:tavLst>
                                        <p:tav tm="0">
                                          <p:val>
                                            <p:strVal val="ppt_y"/>
                                          </p:val>
                                        </p:tav>
                                        <p:tav tm="100000">
                                          <p:val>
                                            <p:strVal val="ppt_y"/>
                                          </p:val>
                                        </p:tav>
                                      </p:tavLst>
                                    </p:anim>
                                    <p:set>
                                      <p:cBhvr>
                                        <p:cTn id="577" dur="1" fill="hold">
                                          <p:stCondLst>
                                            <p:cond delay="2999"/>
                                          </p:stCondLst>
                                        </p:cTn>
                                        <p:tgtEl>
                                          <p:spTgt spid="26"/>
                                        </p:tgtEl>
                                        <p:attrNameLst>
                                          <p:attrName>style.visibility</p:attrName>
                                        </p:attrNameLst>
                                      </p:cBhvr>
                                      <p:to>
                                        <p:strVal val="hidden"/>
                                      </p:to>
                                    </p:set>
                                  </p:childTnLst>
                                </p:cTn>
                              </p:par>
                              <p:par>
                                <p:cTn id="578" presetID="2" presetClass="exit" presetSubtype="2" fill="hold" grpId="3" nodeType="withEffect">
                                  <p:stCondLst>
                                    <p:cond delay="0"/>
                                  </p:stCondLst>
                                  <p:childTnLst>
                                    <p:anim calcmode="lin" valueType="num">
                                      <p:cBhvr additive="base">
                                        <p:cTn id="579" dur="3000"/>
                                        <p:tgtEl>
                                          <p:spTgt spid="27"/>
                                        </p:tgtEl>
                                        <p:attrNameLst>
                                          <p:attrName>ppt_x</p:attrName>
                                        </p:attrNameLst>
                                      </p:cBhvr>
                                      <p:tavLst>
                                        <p:tav tm="0">
                                          <p:val>
                                            <p:strVal val="ppt_x"/>
                                          </p:val>
                                        </p:tav>
                                        <p:tav tm="100000">
                                          <p:val>
                                            <p:strVal val="1+ppt_w/2"/>
                                          </p:val>
                                        </p:tav>
                                      </p:tavLst>
                                    </p:anim>
                                    <p:anim calcmode="lin" valueType="num">
                                      <p:cBhvr additive="base">
                                        <p:cTn id="580" dur="3000"/>
                                        <p:tgtEl>
                                          <p:spTgt spid="27"/>
                                        </p:tgtEl>
                                        <p:attrNameLst>
                                          <p:attrName>ppt_y</p:attrName>
                                        </p:attrNameLst>
                                      </p:cBhvr>
                                      <p:tavLst>
                                        <p:tav tm="0">
                                          <p:val>
                                            <p:strVal val="ppt_y"/>
                                          </p:val>
                                        </p:tav>
                                        <p:tav tm="100000">
                                          <p:val>
                                            <p:strVal val="ppt_y"/>
                                          </p:val>
                                        </p:tav>
                                      </p:tavLst>
                                    </p:anim>
                                    <p:set>
                                      <p:cBhvr>
                                        <p:cTn id="581" dur="1" fill="hold">
                                          <p:stCondLst>
                                            <p:cond delay="2999"/>
                                          </p:stCondLst>
                                        </p:cTn>
                                        <p:tgtEl>
                                          <p:spTgt spid="27"/>
                                        </p:tgtEl>
                                        <p:attrNameLst>
                                          <p:attrName>style.visibility</p:attrName>
                                        </p:attrNameLst>
                                      </p:cBhvr>
                                      <p:to>
                                        <p:strVal val="hidden"/>
                                      </p:to>
                                    </p:set>
                                  </p:childTnLst>
                                </p:cTn>
                              </p:par>
                              <p:par>
                                <p:cTn id="582" presetID="2" presetClass="exit" presetSubtype="8" fill="hold" grpId="3" nodeType="withEffect">
                                  <p:stCondLst>
                                    <p:cond delay="0"/>
                                  </p:stCondLst>
                                  <p:childTnLst>
                                    <p:anim calcmode="lin" valueType="num">
                                      <p:cBhvr additive="base">
                                        <p:cTn id="583" dur="3000"/>
                                        <p:tgtEl>
                                          <p:spTgt spid="28"/>
                                        </p:tgtEl>
                                        <p:attrNameLst>
                                          <p:attrName>ppt_x</p:attrName>
                                        </p:attrNameLst>
                                      </p:cBhvr>
                                      <p:tavLst>
                                        <p:tav tm="0">
                                          <p:val>
                                            <p:strVal val="ppt_x"/>
                                          </p:val>
                                        </p:tav>
                                        <p:tav tm="100000">
                                          <p:val>
                                            <p:strVal val="0-ppt_w/2"/>
                                          </p:val>
                                        </p:tav>
                                      </p:tavLst>
                                    </p:anim>
                                    <p:anim calcmode="lin" valueType="num">
                                      <p:cBhvr additive="base">
                                        <p:cTn id="584" dur="3000"/>
                                        <p:tgtEl>
                                          <p:spTgt spid="28"/>
                                        </p:tgtEl>
                                        <p:attrNameLst>
                                          <p:attrName>ppt_y</p:attrName>
                                        </p:attrNameLst>
                                      </p:cBhvr>
                                      <p:tavLst>
                                        <p:tav tm="0">
                                          <p:val>
                                            <p:strVal val="ppt_y"/>
                                          </p:val>
                                        </p:tav>
                                        <p:tav tm="100000">
                                          <p:val>
                                            <p:strVal val="ppt_y"/>
                                          </p:val>
                                        </p:tav>
                                      </p:tavLst>
                                    </p:anim>
                                    <p:set>
                                      <p:cBhvr>
                                        <p:cTn id="585" dur="1" fill="hold">
                                          <p:stCondLst>
                                            <p:cond delay="2999"/>
                                          </p:stCondLst>
                                        </p:cTn>
                                        <p:tgtEl>
                                          <p:spTgt spid="28"/>
                                        </p:tgtEl>
                                        <p:attrNameLst>
                                          <p:attrName>style.visibility</p:attrName>
                                        </p:attrNameLst>
                                      </p:cBhvr>
                                      <p:to>
                                        <p:strVal val="hidden"/>
                                      </p:to>
                                    </p:set>
                                  </p:childTnLst>
                                </p:cTn>
                              </p:par>
                              <p:par>
                                <p:cTn id="586" presetID="2" presetClass="exit" presetSubtype="2" fill="hold" grpId="3" nodeType="withEffect">
                                  <p:stCondLst>
                                    <p:cond delay="0"/>
                                  </p:stCondLst>
                                  <p:childTnLst>
                                    <p:anim calcmode="lin" valueType="num">
                                      <p:cBhvr additive="base">
                                        <p:cTn id="587" dur="3000"/>
                                        <p:tgtEl>
                                          <p:spTgt spid="29"/>
                                        </p:tgtEl>
                                        <p:attrNameLst>
                                          <p:attrName>ppt_x</p:attrName>
                                        </p:attrNameLst>
                                      </p:cBhvr>
                                      <p:tavLst>
                                        <p:tav tm="0">
                                          <p:val>
                                            <p:strVal val="ppt_x"/>
                                          </p:val>
                                        </p:tav>
                                        <p:tav tm="100000">
                                          <p:val>
                                            <p:strVal val="1+ppt_w/2"/>
                                          </p:val>
                                        </p:tav>
                                      </p:tavLst>
                                    </p:anim>
                                    <p:anim calcmode="lin" valueType="num">
                                      <p:cBhvr additive="base">
                                        <p:cTn id="588" dur="3000"/>
                                        <p:tgtEl>
                                          <p:spTgt spid="29"/>
                                        </p:tgtEl>
                                        <p:attrNameLst>
                                          <p:attrName>ppt_y</p:attrName>
                                        </p:attrNameLst>
                                      </p:cBhvr>
                                      <p:tavLst>
                                        <p:tav tm="0">
                                          <p:val>
                                            <p:strVal val="ppt_y"/>
                                          </p:val>
                                        </p:tav>
                                        <p:tav tm="100000">
                                          <p:val>
                                            <p:strVal val="ppt_y"/>
                                          </p:val>
                                        </p:tav>
                                      </p:tavLst>
                                    </p:anim>
                                    <p:set>
                                      <p:cBhvr>
                                        <p:cTn id="589" dur="1" fill="hold">
                                          <p:stCondLst>
                                            <p:cond delay="2999"/>
                                          </p:stCondLst>
                                        </p:cTn>
                                        <p:tgtEl>
                                          <p:spTgt spid="29"/>
                                        </p:tgtEl>
                                        <p:attrNameLst>
                                          <p:attrName>style.visibility</p:attrName>
                                        </p:attrNameLst>
                                      </p:cBhvr>
                                      <p:to>
                                        <p:strVal val="hidden"/>
                                      </p:to>
                                    </p:set>
                                  </p:childTnLst>
                                </p:cTn>
                              </p:par>
                              <p:par>
                                <p:cTn id="590" presetID="2" presetClass="exit" presetSubtype="8" fill="hold" grpId="3" nodeType="withEffect">
                                  <p:stCondLst>
                                    <p:cond delay="0"/>
                                  </p:stCondLst>
                                  <p:childTnLst>
                                    <p:anim calcmode="lin" valueType="num">
                                      <p:cBhvr additive="base">
                                        <p:cTn id="591" dur="3000"/>
                                        <p:tgtEl>
                                          <p:spTgt spid="30"/>
                                        </p:tgtEl>
                                        <p:attrNameLst>
                                          <p:attrName>ppt_x</p:attrName>
                                        </p:attrNameLst>
                                      </p:cBhvr>
                                      <p:tavLst>
                                        <p:tav tm="0">
                                          <p:val>
                                            <p:strVal val="ppt_x"/>
                                          </p:val>
                                        </p:tav>
                                        <p:tav tm="100000">
                                          <p:val>
                                            <p:strVal val="0-ppt_w/2"/>
                                          </p:val>
                                        </p:tav>
                                      </p:tavLst>
                                    </p:anim>
                                    <p:anim calcmode="lin" valueType="num">
                                      <p:cBhvr additive="base">
                                        <p:cTn id="592" dur="3000"/>
                                        <p:tgtEl>
                                          <p:spTgt spid="30"/>
                                        </p:tgtEl>
                                        <p:attrNameLst>
                                          <p:attrName>ppt_y</p:attrName>
                                        </p:attrNameLst>
                                      </p:cBhvr>
                                      <p:tavLst>
                                        <p:tav tm="0">
                                          <p:val>
                                            <p:strVal val="ppt_y"/>
                                          </p:val>
                                        </p:tav>
                                        <p:tav tm="100000">
                                          <p:val>
                                            <p:strVal val="ppt_y"/>
                                          </p:val>
                                        </p:tav>
                                      </p:tavLst>
                                    </p:anim>
                                    <p:set>
                                      <p:cBhvr>
                                        <p:cTn id="593" dur="1" fill="hold">
                                          <p:stCondLst>
                                            <p:cond delay="2999"/>
                                          </p:stCondLst>
                                        </p:cTn>
                                        <p:tgtEl>
                                          <p:spTgt spid="30"/>
                                        </p:tgtEl>
                                        <p:attrNameLst>
                                          <p:attrName>style.visibility</p:attrName>
                                        </p:attrNameLst>
                                      </p:cBhvr>
                                      <p:to>
                                        <p:strVal val="hidden"/>
                                      </p:to>
                                    </p:set>
                                  </p:childTnLst>
                                </p:cTn>
                              </p:par>
                              <p:par>
                                <p:cTn id="594" presetID="2" presetClass="exit" presetSubtype="2" fill="hold" grpId="3" nodeType="withEffect">
                                  <p:stCondLst>
                                    <p:cond delay="0"/>
                                  </p:stCondLst>
                                  <p:childTnLst>
                                    <p:anim calcmode="lin" valueType="num">
                                      <p:cBhvr additive="base">
                                        <p:cTn id="595" dur="3000"/>
                                        <p:tgtEl>
                                          <p:spTgt spid="31"/>
                                        </p:tgtEl>
                                        <p:attrNameLst>
                                          <p:attrName>ppt_x</p:attrName>
                                        </p:attrNameLst>
                                      </p:cBhvr>
                                      <p:tavLst>
                                        <p:tav tm="0">
                                          <p:val>
                                            <p:strVal val="ppt_x"/>
                                          </p:val>
                                        </p:tav>
                                        <p:tav tm="100000">
                                          <p:val>
                                            <p:strVal val="1+ppt_w/2"/>
                                          </p:val>
                                        </p:tav>
                                      </p:tavLst>
                                    </p:anim>
                                    <p:anim calcmode="lin" valueType="num">
                                      <p:cBhvr additive="base">
                                        <p:cTn id="596" dur="3000"/>
                                        <p:tgtEl>
                                          <p:spTgt spid="31"/>
                                        </p:tgtEl>
                                        <p:attrNameLst>
                                          <p:attrName>ppt_y</p:attrName>
                                        </p:attrNameLst>
                                      </p:cBhvr>
                                      <p:tavLst>
                                        <p:tav tm="0">
                                          <p:val>
                                            <p:strVal val="ppt_y"/>
                                          </p:val>
                                        </p:tav>
                                        <p:tav tm="100000">
                                          <p:val>
                                            <p:strVal val="ppt_y"/>
                                          </p:val>
                                        </p:tav>
                                      </p:tavLst>
                                    </p:anim>
                                    <p:set>
                                      <p:cBhvr>
                                        <p:cTn id="597" dur="1" fill="hold">
                                          <p:stCondLst>
                                            <p:cond delay="2999"/>
                                          </p:stCondLst>
                                        </p:cTn>
                                        <p:tgtEl>
                                          <p:spTgt spid="31"/>
                                        </p:tgtEl>
                                        <p:attrNameLst>
                                          <p:attrName>style.visibility</p:attrName>
                                        </p:attrNameLst>
                                      </p:cBhvr>
                                      <p:to>
                                        <p:strVal val="hidden"/>
                                      </p:to>
                                    </p:set>
                                  </p:childTnLst>
                                </p:cTn>
                              </p:par>
                              <p:par>
                                <p:cTn id="598" presetID="2" presetClass="exit" presetSubtype="8" fill="hold" grpId="3" nodeType="withEffect">
                                  <p:stCondLst>
                                    <p:cond delay="0"/>
                                  </p:stCondLst>
                                  <p:childTnLst>
                                    <p:anim calcmode="lin" valueType="num">
                                      <p:cBhvr additive="base">
                                        <p:cTn id="599" dur="3000"/>
                                        <p:tgtEl>
                                          <p:spTgt spid="32"/>
                                        </p:tgtEl>
                                        <p:attrNameLst>
                                          <p:attrName>ppt_x</p:attrName>
                                        </p:attrNameLst>
                                      </p:cBhvr>
                                      <p:tavLst>
                                        <p:tav tm="0">
                                          <p:val>
                                            <p:strVal val="ppt_x"/>
                                          </p:val>
                                        </p:tav>
                                        <p:tav tm="100000">
                                          <p:val>
                                            <p:strVal val="0-ppt_w/2"/>
                                          </p:val>
                                        </p:tav>
                                      </p:tavLst>
                                    </p:anim>
                                    <p:anim calcmode="lin" valueType="num">
                                      <p:cBhvr additive="base">
                                        <p:cTn id="600" dur="3000"/>
                                        <p:tgtEl>
                                          <p:spTgt spid="32"/>
                                        </p:tgtEl>
                                        <p:attrNameLst>
                                          <p:attrName>ppt_y</p:attrName>
                                        </p:attrNameLst>
                                      </p:cBhvr>
                                      <p:tavLst>
                                        <p:tav tm="0">
                                          <p:val>
                                            <p:strVal val="ppt_y"/>
                                          </p:val>
                                        </p:tav>
                                        <p:tav tm="100000">
                                          <p:val>
                                            <p:strVal val="ppt_y"/>
                                          </p:val>
                                        </p:tav>
                                      </p:tavLst>
                                    </p:anim>
                                    <p:set>
                                      <p:cBhvr>
                                        <p:cTn id="601" dur="1" fill="hold">
                                          <p:stCondLst>
                                            <p:cond delay="2999"/>
                                          </p:stCondLst>
                                        </p:cTn>
                                        <p:tgtEl>
                                          <p:spTgt spid="32"/>
                                        </p:tgtEl>
                                        <p:attrNameLst>
                                          <p:attrName>style.visibility</p:attrName>
                                        </p:attrNameLst>
                                      </p:cBhvr>
                                      <p:to>
                                        <p:strVal val="hidden"/>
                                      </p:to>
                                    </p:set>
                                  </p:childTnLst>
                                </p:cTn>
                              </p:par>
                              <p:par>
                                <p:cTn id="602" presetID="2" presetClass="exit" presetSubtype="2" fill="hold" grpId="3" nodeType="withEffect">
                                  <p:stCondLst>
                                    <p:cond delay="0"/>
                                  </p:stCondLst>
                                  <p:childTnLst>
                                    <p:anim calcmode="lin" valueType="num">
                                      <p:cBhvr additive="base">
                                        <p:cTn id="603" dur="3000"/>
                                        <p:tgtEl>
                                          <p:spTgt spid="33"/>
                                        </p:tgtEl>
                                        <p:attrNameLst>
                                          <p:attrName>ppt_x</p:attrName>
                                        </p:attrNameLst>
                                      </p:cBhvr>
                                      <p:tavLst>
                                        <p:tav tm="0">
                                          <p:val>
                                            <p:strVal val="ppt_x"/>
                                          </p:val>
                                        </p:tav>
                                        <p:tav tm="100000">
                                          <p:val>
                                            <p:strVal val="1+ppt_w/2"/>
                                          </p:val>
                                        </p:tav>
                                      </p:tavLst>
                                    </p:anim>
                                    <p:anim calcmode="lin" valueType="num">
                                      <p:cBhvr additive="base">
                                        <p:cTn id="604" dur="3000"/>
                                        <p:tgtEl>
                                          <p:spTgt spid="33"/>
                                        </p:tgtEl>
                                        <p:attrNameLst>
                                          <p:attrName>ppt_y</p:attrName>
                                        </p:attrNameLst>
                                      </p:cBhvr>
                                      <p:tavLst>
                                        <p:tav tm="0">
                                          <p:val>
                                            <p:strVal val="ppt_y"/>
                                          </p:val>
                                        </p:tav>
                                        <p:tav tm="100000">
                                          <p:val>
                                            <p:strVal val="ppt_y"/>
                                          </p:val>
                                        </p:tav>
                                      </p:tavLst>
                                    </p:anim>
                                    <p:set>
                                      <p:cBhvr>
                                        <p:cTn id="605" dur="1" fill="hold">
                                          <p:stCondLst>
                                            <p:cond delay="2999"/>
                                          </p:stCondLst>
                                        </p:cTn>
                                        <p:tgtEl>
                                          <p:spTgt spid="33"/>
                                        </p:tgtEl>
                                        <p:attrNameLst>
                                          <p:attrName>style.visibility</p:attrName>
                                        </p:attrNameLst>
                                      </p:cBhvr>
                                      <p:to>
                                        <p:strVal val="hidden"/>
                                      </p:to>
                                    </p:set>
                                  </p:childTnLst>
                                </p:cTn>
                              </p:par>
                              <p:par>
                                <p:cTn id="606" presetID="2" presetClass="exit" presetSubtype="8" fill="hold" grpId="3" nodeType="withEffect">
                                  <p:stCondLst>
                                    <p:cond delay="0"/>
                                  </p:stCondLst>
                                  <p:childTnLst>
                                    <p:anim calcmode="lin" valueType="num">
                                      <p:cBhvr additive="base">
                                        <p:cTn id="607" dur="3000"/>
                                        <p:tgtEl>
                                          <p:spTgt spid="34"/>
                                        </p:tgtEl>
                                        <p:attrNameLst>
                                          <p:attrName>ppt_x</p:attrName>
                                        </p:attrNameLst>
                                      </p:cBhvr>
                                      <p:tavLst>
                                        <p:tav tm="0">
                                          <p:val>
                                            <p:strVal val="ppt_x"/>
                                          </p:val>
                                        </p:tav>
                                        <p:tav tm="100000">
                                          <p:val>
                                            <p:strVal val="0-ppt_w/2"/>
                                          </p:val>
                                        </p:tav>
                                      </p:tavLst>
                                    </p:anim>
                                    <p:anim calcmode="lin" valueType="num">
                                      <p:cBhvr additive="base">
                                        <p:cTn id="608" dur="3000"/>
                                        <p:tgtEl>
                                          <p:spTgt spid="34"/>
                                        </p:tgtEl>
                                        <p:attrNameLst>
                                          <p:attrName>ppt_y</p:attrName>
                                        </p:attrNameLst>
                                      </p:cBhvr>
                                      <p:tavLst>
                                        <p:tav tm="0">
                                          <p:val>
                                            <p:strVal val="ppt_y"/>
                                          </p:val>
                                        </p:tav>
                                        <p:tav tm="100000">
                                          <p:val>
                                            <p:strVal val="ppt_y"/>
                                          </p:val>
                                        </p:tav>
                                      </p:tavLst>
                                    </p:anim>
                                    <p:set>
                                      <p:cBhvr>
                                        <p:cTn id="609" dur="1" fill="hold">
                                          <p:stCondLst>
                                            <p:cond delay="2999"/>
                                          </p:stCondLst>
                                        </p:cTn>
                                        <p:tgtEl>
                                          <p:spTgt spid="34"/>
                                        </p:tgtEl>
                                        <p:attrNameLst>
                                          <p:attrName>style.visibility</p:attrName>
                                        </p:attrNameLst>
                                      </p:cBhvr>
                                      <p:to>
                                        <p:strVal val="hidden"/>
                                      </p:to>
                                    </p:set>
                                  </p:childTnLst>
                                </p:cTn>
                              </p:par>
                              <p:par>
                                <p:cTn id="610" presetID="2" presetClass="exit" presetSubtype="2" fill="hold" grpId="3" nodeType="withEffect">
                                  <p:stCondLst>
                                    <p:cond delay="0"/>
                                  </p:stCondLst>
                                  <p:childTnLst>
                                    <p:anim calcmode="lin" valueType="num">
                                      <p:cBhvr additive="base">
                                        <p:cTn id="611" dur="3000"/>
                                        <p:tgtEl>
                                          <p:spTgt spid="35"/>
                                        </p:tgtEl>
                                        <p:attrNameLst>
                                          <p:attrName>ppt_x</p:attrName>
                                        </p:attrNameLst>
                                      </p:cBhvr>
                                      <p:tavLst>
                                        <p:tav tm="0">
                                          <p:val>
                                            <p:strVal val="ppt_x"/>
                                          </p:val>
                                        </p:tav>
                                        <p:tav tm="100000">
                                          <p:val>
                                            <p:strVal val="1+ppt_w/2"/>
                                          </p:val>
                                        </p:tav>
                                      </p:tavLst>
                                    </p:anim>
                                    <p:anim calcmode="lin" valueType="num">
                                      <p:cBhvr additive="base">
                                        <p:cTn id="612" dur="3000"/>
                                        <p:tgtEl>
                                          <p:spTgt spid="35"/>
                                        </p:tgtEl>
                                        <p:attrNameLst>
                                          <p:attrName>ppt_y</p:attrName>
                                        </p:attrNameLst>
                                      </p:cBhvr>
                                      <p:tavLst>
                                        <p:tav tm="0">
                                          <p:val>
                                            <p:strVal val="ppt_y"/>
                                          </p:val>
                                        </p:tav>
                                        <p:tav tm="100000">
                                          <p:val>
                                            <p:strVal val="ppt_y"/>
                                          </p:val>
                                        </p:tav>
                                      </p:tavLst>
                                    </p:anim>
                                    <p:set>
                                      <p:cBhvr>
                                        <p:cTn id="613" dur="1" fill="hold">
                                          <p:stCondLst>
                                            <p:cond delay="2999"/>
                                          </p:stCondLst>
                                        </p:cTn>
                                        <p:tgtEl>
                                          <p:spTgt spid="35"/>
                                        </p:tgtEl>
                                        <p:attrNameLst>
                                          <p:attrName>style.visibility</p:attrName>
                                        </p:attrNameLst>
                                      </p:cBhvr>
                                      <p:to>
                                        <p:strVal val="hidden"/>
                                      </p:to>
                                    </p:set>
                                  </p:childTnLst>
                                </p:cTn>
                              </p:par>
                              <p:par>
                                <p:cTn id="614" presetID="2" presetClass="exit" presetSubtype="8" fill="hold" grpId="3" nodeType="withEffect">
                                  <p:stCondLst>
                                    <p:cond delay="0"/>
                                  </p:stCondLst>
                                  <p:childTnLst>
                                    <p:anim calcmode="lin" valueType="num">
                                      <p:cBhvr additive="base">
                                        <p:cTn id="615" dur="3000"/>
                                        <p:tgtEl>
                                          <p:spTgt spid="36"/>
                                        </p:tgtEl>
                                        <p:attrNameLst>
                                          <p:attrName>ppt_x</p:attrName>
                                        </p:attrNameLst>
                                      </p:cBhvr>
                                      <p:tavLst>
                                        <p:tav tm="0">
                                          <p:val>
                                            <p:strVal val="ppt_x"/>
                                          </p:val>
                                        </p:tav>
                                        <p:tav tm="100000">
                                          <p:val>
                                            <p:strVal val="0-ppt_w/2"/>
                                          </p:val>
                                        </p:tav>
                                      </p:tavLst>
                                    </p:anim>
                                    <p:anim calcmode="lin" valueType="num">
                                      <p:cBhvr additive="base">
                                        <p:cTn id="616" dur="3000"/>
                                        <p:tgtEl>
                                          <p:spTgt spid="36"/>
                                        </p:tgtEl>
                                        <p:attrNameLst>
                                          <p:attrName>ppt_y</p:attrName>
                                        </p:attrNameLst>
                                      </p:cBhvr>
                                      <p:tavLst>
                                        <p:tav tm="0">
                                          <p:val>
                                            <p:strVal val="ppt_y"/>
                                          </p:val>
                                        </p:tav>
                                        <p:tav tm="100000">
                                          <p:val>
                                            <p:strVal val="ppt_y"/>
                                          </p:val>
                                        </p:tav>
                                      </p:tavLst>
                                    </p:anim>
                                    <p:set>
                                      <p:cBhvr>
                                        <p:cTn id="617" dur="1" fill="hold">
                                          <p:stCondLst>
                                            <p:cond delay="2999"/>
                                          </p:stCondLst>
                                        </p:cTn>
                                        <p:tgtEl>
                                          <p:spTgt spid="36"/>
                                        </p:tgtEl>
                                        <p:attrNameLst>
                                          <p:attrName>style.visibility</p:attrName>
                                        </p:attrNameLst>
                                      </p:cBhvr>
                                      <p:to>
                                        <p:strVal val="hidden"/>
                                      </p:to>
                                    </p:set>
                                  </p:childTnLst>
                                </p:cTn>
                              </p:par>
                              <p:par>
                                <p:cTn id="618" presetID="2" presetClass="exit" presetSubtype="2" fill="hold" grpId="3" nodeType="withEffect">
                                  <p:stCondLst>
                                    <p:cond delay="0"/>
                                  </p:stCondLst>
                                  <p:childTnLst>
                                    <p:anim calcmode="lin" valueType="num">
                                      <p:cBhvr additive="base">
                                        <p:cTn id="619" dur="3000"/>
                                        <p:tgtEl>
                                          <p:spTgt spid="37"/>
                                        </p:tgtEl>
                                        <p:attrNameLst>
                                          <p:attrName>ppt_x</p:attrName>
                                        </p:attrNameLst>
                                      </p:cBhvr>
                                      <p:tavLst>
                                        <p:tav tm="0">
                                          <p:val>
                                            <p:strVal val="ppt_x"/>
                                          </p:val>
                                        </p:tav>
                                        <p:tav tm="100000">
                                          <p:val>
                                            <p:strVal val="1+ppt_w/2"/>
                                          </p:val>
                                        </p:tav>
                                      </p:tavLst>
                                    </p:anim>
                                    <p:anim calcmode="lin" valueType="num">
                                      <p:cBhvr additive="base">
                                        <p:cTn id="620" dur="3000"/>
                                        <p:tgtEl>
                                          <p:spTgt spid="37"/>
                                        </p:tgtEl>
                                        <p:attrNameLst>
                                          <p:attrName>ppt_y</p:attrName>
                                        </p:attrNameLst>
                                      </p:cBhvr>
                                      <p:tavLst>
                                        <p:tav tm="0">
                                          <p:val>
                                            <p:strVal val="ppt_y"/>
                                          </p:val>
                                        </p:tav>
                                        <p:tav tm="100000">
                                          <p:val>
                                            <p:strVal val="ppt_y"/>
                                          </p:val>
                                        </p:tav>
                                      </p:tavLst>
                                    </p:anim>
                                    <p:set>
                                      <p:cBhvr>
                                        <p:cTn id="621" dur="1" fill="hold">
                                          <p:stCondLst>
                                            <p:cond delay="2999"/>
                                          </p:stCondLst>
                                        </p:cTn>
                                        <p:tgtEl>
                                          <p:spTgt spid="37"/>
                                        </p:tgtEl>
                                        <p:attrNameLst>
                                          <p:attrName>style.visibility</p:attrName>
                                        </p:attrNameLst>
                                      </p:cBhvr>
                                      <p:to>
                                        <p:strVal val="hidden"/>
                                      </p:to>
                                    </p:set>
                                  </p:childTnLst>
                                </p:cTn>
                              </p:par>
                              <p:par>
                                <p:cTn id="622" presetID="2" presetClass="exit" presetSubtype="8" fill="hold" grpId="3" nodeType="withEffect">
                                  <p:stCondLst>
                                    <p:cond delay="0"/>
                                  </p:stCondLst>
                                  <p:childTnLst>
                                    <p:anim calcmode="lin" valueType="num">
                                      <p:cBhvr additive="base">
                                        <p:cTn id="623" dur="3000"/>
                                        <p:tgtEl>
                                          <p:spTgt spid="38"/>
                                        </p:tgtEl>
                                        <p:attrNameLst>
                                          <p:attrName>ppt_x</p:attrName>
                                        </p:attrNameLst>
                                      </p:cBhvr>
                                      <p:tavLst>
                                        <p:tav tm="0">
                                          <p:val>
                                            <p:strVal val="ppt_x"/>
                                          </p:val>
                                        </p:tav>
                                        <p:tav tm="100000">
                                          <p:val>
                                            <p:strVal val="0-ppt_w/2"/>
                                          </p:val>
                                        </p:tav>
                                      </p:tavLst>
                                    </p:anim>
                                    <p:anim calcmode="lin" valueType="num">
                                      <p:cBhvr additive="base">
                                        <p:cTn id="624" dur="3000"/>
                                        <p:tgtEl>
                                          <p:spTgt spid="38"/>
                                        </p:tgtEl>
                                        <p:attrNameLst>
                                          <p:attrName>ppt_y</p:attrName>
                                        </p:attrNameLst>
                                      </p:cBhvr>
                                      <p:tavLst>
                                        <p:tav tm="0">
                                          <p:val>
                                            <p:strVal val="ppt_y"/>
                                          </p:val>
                                        </p:tav>
                                        <p:tav tm="100000">
                                          <p:val>
                                            <p:strVal val="ppt_y"/>
                                          </p:val>
                                        </p:tav>
                                      </p:tavLst>
                                    </p:anim>
                                    <p:set>
                                      <p:cBhvr>
                                        <p:cTn id="625" dur="1" fill="hold">
                                          <p:stCondLst>
                                            <p:cond delay="2999"/>
                                          </p:stCondLst>
                                        </p:cTn>
                                        <p:tgtEl>
                                          <p:spTgt spid="38"/>
                                        </p:tgtEl>
                                        <p:attrNameLst>
                                          <p:attrName>style.visibility</p:attrName>
                                        </p:attrNameLst>
                                      </p:cBhvr>
                                      <p:to>
                                        <p:strVal val="hidden"/>
                                      </p:to>
                                    </p:set>
                                  </p:childTnLst>
                                </p:cTn>
                              </p:par>
                              <p:par>
                                <p:cTn id="626" presetID="2" presetClass="exit" presetSubtype="2" fill="hold" grpId="3" nodeType="withEffect">
                                  <p:stCondLst>
                                    <p:cond delay="0"/>
                                  </p:stCondLst>
                                  <p:childTnLst>
                                    <p:anim calcmode="lin" valueType="num">
                                      <p:cBhvr additive="base">
                                        <p:cTn id="627" dur="3000"/>
                                        <p:tgtEl>
                                          <p:spTgt spid="39"/>
                                        </p:tgtEl>
                                        <p:attrNameLst>
                                          <p:attrName>ppt_x</p:attrName>
                                        </p:attrNameLst>
                                      </p:cBhvr>
                                      <p:tavLst>
                                        <p:tav tm="0">
                                          <p:val>
                                            <p:strVal val="ppt_x"/>
                                          </p:val>
                                        </p:tav>
                                        <p:tav tm="100000">
                                          <p:val>
                                            <p:strVal val="1+ppt_w/2"/>
                                          </p:val>
                                        </p:tav>
                                      </p:tavLst>
                                    </p:anim>
                                    <p:anim calcmode="lin" valueType="num">
                                      <p:cBhvr additive="base">
                                        <p:cTn id="628" dur="3000"/>
                                        <p:tgtEl>
                                          <p:spTgt spid="39"/>
                                        </p:tgtEl>
                                        <p:attrNameLst>
                                          <p:attrName>ppt_y</p:attrName>
                                        </p:attrNameLst>
                                      </p:cBhvr>
                                      <p:tavLst>
                                        <p:tav tm="0">
                                          <p:val>
                                            <p:strVal val="ppt_y"/>
                                          </p:val>
                                        </p:tav>
                                        <p:tav tm="100000">
                                          <p:val>
                                            <p:strVal val="ppt_y"/>
                                          </p:val>
                                        </p:tav>
                                      </p:tavLst>
                                    </p:anim>
                                    <p:set>
                                      <p:cBhvr>
                                        <p:cTn id="629" dur="1" fill="hold">
                                          <p:stCondLst>
                                            <p:cond delay="2999"/>
                                          </p:stCondLst>
                                        </p:cTn>
                                        <p:tgtEl>
                                          <p:spTgt spid="39"/>
                                        </p:tgtEl>
                                        <p:attrNameLst>
                                          <p:attrName>style.visibility</p:attrName>
                                        </p:attrNameLst>
                                      </p:cBhvr>
                                      <p:to>
                                        <p:strVal val="hidden"/>
                                      </p:to>
                                    </p:set>
                                  </p:childTnLst>
                                </p:cTn>
                              </p:par>
                              <p:par>
                                <p:cTn id="630" presetID="2" presetClass="exit" presetSubtype="8" fill="hold" grpId="3" nodeType="withEffect">
                                  <p:stCondLst>
                                    <p:cond delay="0"/>
                                  </p:stCondLst>
                                  <p:childTnLst>
                                    <p:anim calcmode="lin" valueType="num">
                                      <p:cBhvr additive="base">
                                        <p:cTn id="631" dur="3000"/>
                                        <p:tgtEl>
                                          <p:spTgt spid="40"/>
                                        </p:tgtEl>
                                        <p:attrNameLst>
                                          <p:attrName>ppt_x</p:attrName>
                                        </p:attrNameLst>
                                      </p:cBhvr>
                                      <p:tavLst>
                                        <p:tav tm="0">
                                          <p:val>
                                            <p:strVal val="ppt_x"/>
                                          </p:val>
                                        </p:tav>
                                        <p:tav tm="100000">
                                          <p:val>
                                            <p:strVal val="0-ppt_w/2"/>
                                          </p:val>
                                        </p:tav>
                                      </p:tavLst>
                                    </p:anim>
                                    <p:anim calcmode="lin" valueType="num">
                                      <p:cBhvr additive="base">
                                        <p:cTn id="632" dur="3000"/>
                                        <p:tgtEl>
                                          <p:spTgt spid="40"/>
                                        </p:tgtEl>
                                        <p:attrNameLst>
                                          <p:attrName>ppt_y</p:attrName>
                                        </p:attrNameLst>
                                      </p:cBhvr>
                                      <p:tavLst>
                                        <p:tav tm="0">
                                          <p:val>
                                            <p:strVal val="ppt_y"/>
                                          </p:val>
                                        </p:tav>
                                        <p:tav tm="100000">
                                          <p:val>
                                            <p:strVal val="ppt_y"/>
                                          </p:val>
                                        </p:tav>
                                      </p:tavLst>
                                    </p:anim>
                                    <p:set>
                                      <p:cBhvr>
                                        <p:cTn id="633" dur="1" fill="hold">
                                          <p:stCondLst>
                                            <p:cond delay="2999"/>
                                          </p:stCondLst>
                                        </p:cTn>
                                        <p:tgtEl>
                                          <p:spTgt spid="40"/>
                                        </p:tgtEl>
                                        <p:attrNameLst>
                                          <p:attrName>style.visibility</p:attrName>
                                        </p:attrNameLst>
                                      </p:cBhvr>
                                      <p:to>
                                        <p:strVal val="hidden"/>
                                      </p:to>
                                    </p:set>
                                  </p:childTnLst>
                                </p:cTn>
                              </p:par>
                              <p:par>
                                <p:cTn id="634" presetID="2" presetClass="exit" presetSubtype="2" fill="hold" grpId="3" nodeType="withEffect">
                                  <p:stCondLst>
                                    <p:cond delay="0"/>
                                  </p:stCondLst>
                                  <p:childTnLst>
                                    <p:anim calcmode="lin" valueType="num">
                                      <p:cBhvr additive="base">
                                        <p:cTn id="635" dur="3000"/>
                                        <p:tgtEl>
                                          <p:spTgt spid="41"/>
                                        </p:tgtEl>
                                        <p:attrNameLst>
                                          <p:attrName>ppt_x</p:attrName>
                                        </p:attrNameLst>
                                      </p:cBhvr>
                                      <p:tavLst>
                                        <p:tav tm="0">
                                          <p:val>
                                            <p:strVal val="ppt_x"/>
                                          </p:val>
                                        </p:tav>
                                        <p:tav tm="100000">
                                          <p:val>
                                            <p:strVal val="1+ppt_w/2"/>
                                          </p:val>
                                        </p:tav>
                                      </p:tavLst>
                                    </p:anim>
                                    <p:anim calcmode="lin" valueType="num">
                                      <p:cBhvr additive="base">
                                        <p:cTn id="636" dur="3000"/>
                                        <p:tgtEl>
                                          <p:spTgt spid="41"/>
                                        </p:tgtEl>
                                        <p:attrNameLst>
                                          <p:attrName>ppt_y</p:attrName>
                                        </p:attrNameLst>
                                      </p:cBhvr>
                                      <p:tavLst>
                                        <p:tav tm="0">
                                          <p:val>
                                            <p:strVal val="ppt_y"/>
                                          </p:val>
                                        </p:tav>
                                        <p:tav tm="100000">
                                          <p:val>
                                            <p:strVal val="ppt_y"/>
                                          </p:val>
                                        </p:tav>
                                      </p:tavLst>
                                    </p:anim>
                                    <p:set>
                                      <p:cBhvr>
                                        <p:cTn id="637" dur="1" fill="hold">
                                          <p:stCondLst>
                                            <p:cond delay="2999"/>
                                          </p:stCondLst>
                                        </p:cTn>
                                        <p:tgtEl>
                                          <p:spTgt spid="41"/>
                                        </p:tgtEl>
                                        <p:attrNameLst>
                                          <p:attrName>style.visibility</p:attrName>
                                        </p:attrNameLst>
                                      </p:cBhvr>
                                      <p:to>
                                        <p:strVal val="hidden"/>
                                      </p:to>
                                    </p:set>
                                  </p:childTnLst>
                                </p:cTn>
                              </p:par>
                              <p:par>
                                <p:cTn id="638" presetID="2" presetClass="exit" presetSubtype="8" fill="hold" grpId="3" nodeType="withEffect">
                                  <p:stCondLst>
                                    <p:cond delay="0"/>
                                  </p:stCondLst>
                                  <p:childTnLst>
                                    <p:anim calcmode="lin" valueType="num">
                                      <p:cBhvr additive="base">
                                        <p:cTn id="639" dur="3000"/>
                                        <p:tgtEl>
                                          <p:spTgt spid="42"/>
                                        </p:tgtEl>
                                        <p:attrNameLst>
                                          <p:attrName>ppt_x</p:attrName>
                                        </p:attrNameLst>
                                      </p:cBhvr>
                                      <p:tavLst>
                                        <p:tav tm="0">
                                          <p:val>
                                            <p:strVal val="ppt_x"/>
                                          </p:val>
                                        </p:tav>
                                        <p:tav tm="100000">
                                          <p:val>
                                            <p:strVal val="0-ppt_w/2"/>
                                          </p:val>
                                        </p:tav>
                                      </p:tavLst>
                                    </p:anim>
                                    <p:anim calcmode="lin" valueType="num">
                                      <p:cBhvr additive="base">
                                        <p:cTn id="640" dur="3000"/>
                                        <p:tgtEl>
                                          <p:spTgt spid="42"/>
                                        </p:tgtEl>
                                        <p:attrNameLst>
                                          <p:attrName>ppt_y</p:attrName>
                                        </p:attrNameLst>
                                      </p:cBhvr>
                                      <p:tavLst>
                                        <p:tav tm="0">
                                          <p:val>
                                            <p:strVal val="ppt_y"/>
                                          </p:val>
                                        </p:tav>
                                        <p:tav tm="100000">
                                          <p:val>
                                            <p:strVal val="ppt_y"/>
                                          </p:val>
                                        </p:tav>
                                      </p:tavLst>
                                    </p:anim>
                                    <p:set>
                                      <p:cBhvr>
                                        <p:cTn id="641" dur="1" fill="hold">
                                          <p:stCondLst>
                                            <p:cond delay="2999"/>
                                          </p:stCondLst>
                                        </p:cTn>
                                        <p:tgtEl>
                                          <p:spTgt spid="42"/>
                                        </p:tgtEl>
                                        <p:attrNameLst>
                                          <p:attrName>style.visibility</p:attrName>
                                        </p:attrNameLst>
                                      </p:cBhvr>
                                      <p:to>
                                        <p:strVal val="hidden"/>
                                      </p:to>
                                    </p:set>
                                  </p:childTnLst>
                                </p:cTn>
                              </p:par>
                              <p:par>
                                <p:cTn id="642" presetID="2" presetClass="exit" presetSubtype="2" fill="hold" grpId="3" nodeType="withEffect">
                                  <p:stCondLst>
                                    <p:cond delay="0"/>
                                  </p:stCondLst>
                                  <p:childTnLst>
                                    <p:anim calcmode="lin" valueType="num">
                                      <p:cBhvr additive="base">
                                        <p:cTn id="643" dur="3000"/>
                                        <p:tgtEl>
                                          <p:spTgt spid="43"/>
                                        </p:tgtEl>
                                        <p:attrNameLst>
                                          <p:attrName>ppt_x</p:attrName>
                                        </p:attrNameLst>
                                      </p:cBhvr>
                                      <p:tavLst>
                                        <p:tav tm="0">
                                          <p:val>
                                            <p:strVal val="ppt_x"/>
                                          </p:val>
                                        </p:tav>
                                        <p:tav tm="100000">
                                          <p:val>
                                            <p:strVal val="1+ppt_w/2"/>
                                          </p:val>
                                        </p:tav>
                                      </p:tavLst>
                                    </p:anim>
                                    <p:anim calcmode="lin" valueType="num">
                                      <p:cBhvr additive="base">
                                        <p:cTn id="644" dur="3000"/>
                                        <p:tgtEl>
                                          <p:spTgt spid="43"/>
                                        </p:tgtEl>
                                        <p:attrNameLst>
                                          <p:attrName>ppt_y</p:attrName>
                                        </p:attrNameLst>
                                      </p:cBhvr>
                                      <p:tavLst>
                                        <p:tav tm="0">
                                          <p:val>
                                            <p:strVal val="ppt_y"/>
                                          </p:val>
                                        </p:tav>
                                        <p:tav tm="100000">
                                          <p:val>
                                            <p:strVal val="ppt_y"/>
                                          </p:val>
                                        </p:tav>
                                      </p:tavLst>
                                    </p:anim>
                                    <p:set>
                                      <p:cBhvr>
                                        <p:cTn id="645" dur="1" fill="hold">
                                          <p:stCondLst>
                                            <p:cond delay="2999"/>
                                          </p:stCondLst>
                                        </p:cTn>
                                        <p:tgtEl>
                                          <p:spTgt spid="43"/>
                                        </p:tgtEl>
                                        <p:attrNameLst>
                                          <p:attrName>style.visibility</p:attrName>
                                        </p:attrNameLst>
                                      </p:cBhvr>
                                      <p:to>
                                        <p:strVal val="hidden"/>
                                      </p:to>
                                    </p:set>
                                  </p:childTnLst>
                                </p:cTn>
                              </p:par>
                              <p:par>
                                <p:cTn id="646" presetID="2" presetClass="exit" presetSubtype="8" fill="hold" grpId="3" nodeType="withEffect">
                                  <p:stCondLst>
                                    <p:cond delay="0"/>
                                  </p:stCondLst>
                                  <p:childTnLst>
                                    <p:anim calcmode="lin" valueType="num">
                                      <p:cBhvr additive="base">
                                        <p:cTn id="647" dur="3000"/>
                                        <p:tgtEl>
                                          <p:spTgt spid="44"/>
                                        </p:tgtEl>
                                        <p:attrNameLst>
                                          <p:attrName>ppt_x</p:attrName>
                                        </p:attrNameLst>
                                      </p:cBhvr>
                                      <p:tavLst>
                                        <p:tav tm="0">
                                          <p:val>
                                            <p:strVal val="ppt_x"/>
                                          </p:val>
                                        </p:tav>
                                        <p:tav tm="100000">
                                          <p:val>
                                            <p:strVal val="0-ppt_w/2"/>
                                          </p:val>
                                        </p:tav>
                                      </p:tavLst>
                                    </p:anim>
                                    <p:anim calcmode="lin" valueType="num">
                                      <p:cBhvr additive="base">
                                        <p:cTn id="648" dur="3000"/>
                                        <p:tgtEl>
                                          <p:spTgt spid="44"/>
                                        </p:tgtEl>
                                        <p:attrNameLst>
                                          <p:attrName>ppt_y</p:attrName>
                                        </p:attrNameLst>
                                      </p:cBhvr>
                                      <p:tavLst>
                                        <p:tav tm="0">
                                          <p:val>
                                            <p:strVal val="ppt_y"/>
                                          </p:val>
                                        </p:tav>
                                        <p:tav tm="100000">
                                          <p:val>
                                            <p:strVal val="ppt_y"/>
                                          </p:val>
                                        </p:tav>
                                      </p:tavLst>
                                    </p:anim>
                                    <p:set>
                                      <p:cBhvr>
                                        <p:cTn id="649" dur="1" fill="hold">
                                          <p:stCondLst>
                                            <p:cond delay="2999"/>
                                          </p:stCondLst>
                                        </p:cTn>
                                        <p:tgtEl>
                                          <p:spTgt spid="44"/>
                                        </p:tgtEl>
                                        <p:attrNameLst>
                                          <p:attrName>style.visibility</p:attrName>
                                        </p:attrNameLst>
                                      </p:cBhvr>
                                      <p:to>
                                        <p:strVal val="hidden"/>
                                      </p:to>
                                    </p:set>
                                  </p:childTnLst>
                                </p:cTn>
                              </p:par>
                              <p:par>
                                <p:cTn id="650" presetID="2" presetClass="exit" presetSubtype="2" fill="hold" grpId="3" nodeType="withEffect">
                                  <p:stCondLst>
                                    <p:cond delay="0"/>
                                  </p:stCondLst>
                                  <p:childTnLst>
                                    <p:anim calcmode="lin" valueType="num">
                                      <p:cBhvr additive="base">
                                        <p:cTn id="651" dur="3000"/>
                                        <p:tgtEl>
                                          <p:spTgt spid="45"/>
                                        </p:tgtEl>
                                        <p:attrNameLst>
                                          <p:attrName>ppt_x</p:attrName>
                                        </p:attrNameLst>
                                      </p:cBhvr>
                                      <p:tavLst>
                                        <p:tav tm="0">
                                          <p:val>
                                            <p:strVal val="ppt_x"/>
                                          </p:val>
                                        </p:tav>
                                        <p:tav tm="100000">
                                          <p:val>
                                            <p:strVal val="1+ppt_w/2"/>
                                          </p:val>
                                        </p:tav>
                                      </p:tavLst>
                                    </p:anim>
                                    <p:anim calcmode="lin" valueType="num">
                                      <p:cBhvr additive="base">
                                        <p:cTn id="652" dur="3000"/>
                                        <p:tgtEl>
                                          <p:spTgt spid="45"/>
                                        </p:tgtEl>
                                        <p:attrNameLst>
                                          <p:attrName>ppt_y</p:attrName>
                                        </p:attrNameLst>
                                      </p:cBhvr>
                                      <p:tavLst>
                                        <p:tav tm="0">
                                          <p:val>
                                            <p:strVal val="ppt_y"/>
                                          </p:val>
                                        </p:tav>
                                        <p:tav tm="100000">
                                          <p:val>
                                            <p:strVal val="ppt_y"/>
                                          </p:val>
                                        </p:tav>
                                      </p:tavLst>
                                    </p:anim>
                                    <p:set>
                                      <p:cBhvr>
                                        <p:cTn id="653" dur="1" fill="hold">
                                          <p:stCondLst>
                                            <p:cond delay="2999"/>
                                          </p:stCondLst>
                                        </p:cTn>
                                        <p:tgtEl>
                                          <p:spTgt spid="45"/>
                                        </p:tgtEl>
                                        <p:attrNameLst>
                                          <p:attrName>style.visibility</p:attrName>
                                        </p:attrNameLst>
                                      </p:cBhvr>
                                      <p:to>
                                        <p:strVal val="hidden"/>
                                      </p:to>
                                    </p:set>
                                  </p:childTnLst>
                                </p:cTn>
                              </p:par>
                              <p:par>
                                <p:cTn id="654" presetID="23" presetClass="entr" presetSubtype="288" fill="hold" nodeType="withEffect">
                                  <p:stCondLst>
                                    <p:cond delay="0"/>
                                  </p:stCondLst>
                                  <p:childTnLst>
                                    <p:set>
                                      <p:cBhvr>
                                        <p:cTn id="655" dur="1" fill="hold">
                                          <p:stCondLst>
                                            <p:cond delay="0"/>
                                          </p:stCondLst>
                                        </p:cTn>
                                        <p:tgtEl>
                                          <p:spTgt spid="2"/>
                                        </p:tgtEl>
                                        <p:attrNameLst>
                                          <p:attrName>style.visibility</p:attrName>
                                        </p:attrNameLst>
                                      </p:cBhvr>
                                      <p:to>
                                        <p:strVal val="visible"/>
                                      </p:to>
                                    </p:set>
                                    <p:anim calcmode="lin" valueType="num">
                                      <p:cBhvr>
                                        <p:cTn id="656" dur="3000" fill="hold"/>
                                        <p:tgtEl>
                                          <p:spTgt spid="2"/>
                                        </p:tgtEl>
                                        <p:attrNameLst>
                                          <p:attrName>ppt_w</p:attrName>
                                        </p:attrNameLst>
                                      </p:cBhvr>
                                      <p:tavLst>
                                        <p:tav tm="0">
                                          <p:val>
                                            <p:strVal val="4/3*#ppt_w"/>
                                          </p:val>
                                        </p:tav>
                                        <p:tav tm="100000">
                                          <p:val>
                                            <p:strVal val="#ppt_w"/>
                                          </p:val>
                                        </p:tav>
                                      </p:tavLst>
                                    </p:anim>
                                    <p:anim calcmode="lin" valueType="num">
                                      <p:cBhvr>
                                        <p:cTn id="657" dur="3000" fill="hold"/>
                                        <p:tgtEl>
                                          <p:spTgt spid="2"/>
                                        </p:tgtEl>
                                        <p:attrNameLst>
                                          <p:attrName>ppt_h</p:attrName>
                                        </p:attrNameLst>
                                      </p:cBhvr>
                                      <p:tavLst>
                                        <p:tav tm="0">
                                          <p:val>
                                            <p:strVal val="4/3*#ppt_h"/>
                                          </p:val>
                                        </p:tav>
                                        <p:tav tm="100000">
                                          <p:val>
                                            <p:strVal val="#ppt_h"/>
                                          </p:val>
                                        </p:tav>
                                      </p:tavLst>
                                    </p:anim>
                                  </p:childTnLst>
                                </p:cTn>
                              </p:par>
                              <p:par>
                                <p:cTn id="658" presetID="16" presetClass="entr" presetSubtype="37" fill="hold" nodeType="withEffect">
                                  <p:stCondLst>
                                    <p:cond delay="0"/>
                                  </p:stCondLst>
                                  <p:childTnLst>
                                    <p:set>
                                      <p:cBhvr>
                                        <p:cTn id="659" dur="1" fill="hold">
                                          <p:stCondLst>
                                            <p:cond delay="0"/>
                                          </p:stCondLst>
                                        </p:cTn>
                                        <p:tgtEl>
                                          <p:spTgt spid="2"/>
                                        </p:tgtEl>
                                        <p:attrNameLst>
                                          <p:attrName>style.visibility</p:attrName>
                                        </p:attrNameLst>
                                      </p:cBhvr>
                                      <p:to>
                                        <p:strVal val="visible"/>
                                      </p:to>
                                    </p:set>
                                    <p:animEffect transition="in" filter="barn(outVertical)">
                                      <p:cBhvr>
                                        <p:cTn id="660" dur="30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P spid="3" grpId="2" animBg="1"/>
      <p:bldP spid="3" grpId="3" animBg="1"/>
      <p:bldP spid="4" grpId="0" animBg="1"/>
      <p:bldP spid="4" grpId="1" animBg="1"/>
      <p:bldP spid="4" grpId="2" animBg="1"/>
      <p:bldP spid="4" grpId="3" animBg="1"/>
      <p:bldP spid="5" grpId="0" animBg="1"/>
      <p:bldP spid="5" grpId="1" animBg="1"/>
      <p:bldP spid="5" grpId="2" animBg="1"/>
      <p:bldP spid="5" grpId="3" animBg="1"/>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9" grpId="0" animBg="1"/>
      <p:bldP spid="9" grpId="1" animBg="1"/>
      <p:bldP spid="9" grpId="2" animBg="1"/>
      <p:bldP spid="9" grpId="3" animBg="1"/>
      <p:bldP spid="10" grpId="0" animBg="1"/>
      <p:bldP spid="10" grpId="1" animBg="1"/>
      <p:bldP spid="10" grpId="2" animBg="1"/>
      <p:bldP spid="10" grpId="3" animBg="1"/>
      <p:bldP spid="11" grpId="0" animBg="1"/>
      <p:bldP spid="11" grpId="1" animBg="1"/>
      <p:bldP spid="11" grpId="2" animBg="1"/>
      <p:bldP spid="11" grpId="3" animBg="1"/>
      <p:bldP spid="12" grpId="0" animBg="1"/>
      <p:bldP spid="12" grpId="1" animBg="1"/>
      <p:bldP spid="12" grpId="2" animBg="1"/>
      <p:bldP spid="12" grpId="3" animBg="1"/>
      <p:bldP spid="13" grpId="0" animBg="1"/>
      <p:bldP spid="13" grpId="1" animBg="1"/>
      <p:bldP spid="13" grpId="2" animBg="1"/>
      <p:bldP spid="13" grpId="3" animBg="1"/>
      <p:bldP spid="14" grpId="0" animBg="1"/>
      <p:bldP spid="14" grpId="1" animBg="1"/>
      <p:bldP spid="14" grpId="2" animBg="1"/>
      <p:bldP spid="14" grpId="3" animBg="1"/>
      <p:bldP spid="15" grpId="0" animBg="1"/>
      <p:bldP spid="15" grpId="1" animBg="1"/>
      <p:bldP spid="15" grpId="2" animBg="1"/>
      <p:bldP spid="15" grpId="3" animBg="1"/>
      <p:bldP spid="16" grpId="0" animBg="1"/>
      <p:bldP spid="16" grpId="1" animBg="1"/>
      <p:bldP spid="16" grpId="2" animBg="1"/>
      <p:bldP spid="16" grpId="3"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20" grpId="0" animBg="1"/>
      <p:bldP spid="20" grpId="1" animBg="1"/>
      <p:bldP spid="20" grpId="2" animBg="1"/>
      <p:bldP spid="20" grpId="3" animBg="1"/>
      <p:bldP spid="21" grpId="0" animBg="1"/>
      <p:bldP spid="21" grpId="1" animBg="1"/>
      <p:bldP spid="21" grpId="2" animBg="1"/>
      <p:bldP spid="21" grpId="3" animBg="1"/>
      <p:bldP spid="22" grpId="0" animBg="1"/>
      <p:bldP spid="22" grpId="1" animBg="1"/>
      <p:bldP spid="22" grpId="2" animBg="1"/>
      <p:bldP spid="22" grpId="3" animBg="1"/>
      <p:bldP spid="23" grpId="0" animBg="1"/>
      <p:bldP spid="23" grpId="1" animBg="1"/>
      <p:bldP spid="23" grpId="2" animBg="1"/>
      <p:bldP spid="23" grpId="3" animBg="1"/>
      <p:bldP spid="24" grpId="0" animBg="1"/>
      <p:bldP spid="24" grpId="1" animBg="1"/>
      <p:bldP spid="24" grpId="2" animBg="1"/>
      <p:bldP spid="24" grpId="3" animBg="1"/>
      <p:bldP spid="25" grpId="0" animBg="1"/>
      <p:bldP spid="25" grpId="1" animBg="1"/>
      <p:bldP spid="25" grpId="2" animBg="1"/>
      <p:bldP spid="25" grpId="3" animBg="1"/>
      <p:bldP spid="26" grpId="0" animBg="1"/>
      <p:bldP spid="26" grpId="1" animBg="1"/>
      <p:bldP spid="26" grpId="2" animBg="1"/>
      <p:bldP spid="26" grpId="3" animBg="1"/>
      <p:bldP spid="27" grpId="0" animBg="1"/>
      <p:bldP spid="27" grpId="1" animBg="1"/>
      <p:bldP spid="27" grpId="2" animBg="1"/>
      <p:bldP spid="27" grpId="3" animBg="1"/>
      <p:bldP spid="28" grpId="0" animBg="1"/>
      <p:bldP spid="28" grpId="1" animBg="1"/>
      <p:bldP spid="28" grpId="2" animBg="1"/>
      <p:bldP spid="28" grpId="3" animBg="1"/>
      <p:bldP spid="29" grpId="0" animBg="1"/>
      <p:bldP spid="29" grpId="1" animBg="1"/>
      <p:bldP spid="29" grpId="2" animBg="1"/>
      <p:bldP spid="29" grpId="3" animBg="1"/>
      <p:bldP spid="30" grpId="0" animBg="1"/>
      <p:bldP spid="30" grpId="1" animBg="1"/>
      <p:bldP spid="30" grpId="2" animBg="1"/>
      <p:bldP spid="30" grpId="3" animBg="1"/>
      <p:bldP spid="31" grpId="0" animBg="1"/>
      <p:bldP spid="31" grpId="1" animBg="1"/>
      <p:bldP spid="31" grpId="2" animBg="1"/>
      <p:bldP spid="31" grpId="3" animBg="1"/>
      <p:bldP spid="32" grpId="0" animBg="1"/>
      <p:bldP spid="32" grpId="1" animBg="1"/>
      <p:bldP spid="32" grpId="2" animBg="1"/>
      <p:bldP spid="32" grpId="3" animBg="1"/>
      <p:bldP spid="33" grpId="0" animBg="1"/>
      <p:bldP spid="33" grpId="1" animBg="1"/>
      <p:bldP spid="33" grpId="2" animBg="1"/>
      <p:bldP spid="33" grpId="3" animBg="1"/>
      <p:bldP spid="34" grpId="0" animBg="1"/>
      <p:bldP spid="34" grpId="1" animBg="1"/>
      <p:bldP spid="34" grpId="2" animBg="1"/>
      <p:bldP spid="34" grpId="3" animBg="1"/>
      <p:bldP spid="35" grpId="0" animBg="1"/>
      <p:bldP spid="35" grpId="1" animBg="1"/>
      <p:bldP spid="35" grpId="2" animBg="1"/>
      <p:bldP spid="35" grpId="3" animBg="1"/>
      <p:bldP spid="36" grpId="0" animBg="1"/>
      <p:bldP spid="36" grpId="1" animBg="1"/>
      <p:bldP spid="36" grpId="2" animBg="1"/>
      <p:bldP spid="36" grpId="3" animBg="1"/>
      <p:bldP spid="37" grpId="0" animBg="1"/>
      <p:bldP spid="37" grpId="1" animBg="1"/>
      <p:bldP spid="37" grpId="2" animBg="1"/>
      <p:bldP spid="37" grpId="3" animBg="1"/>
      <p:bldP spid="38" grpId="0" animBg="1"/>
      <p:bldP spid="38" grpId="1" animBg="1"/>
      <p:bldP spid="38" grpId="2" animBg="1"/>
      <p:bldP spid="38" grpId="3" animBg="1"/>
      <p:bldP spid="39" grpId="0" animBg="1"/>
      <p:bldP spid="39" grpId="1" animBg="1"/>
      <p:bldP spid="39" grpId="2" animBg="1"/>
      <p:bldP spid="39" grpId="3" animBg="1"/>
      <p:bldP spid="40" grpId="0" animBg="1"/>
      <p:bldP spid="40" grpId="1" animBg="1"/>
      <p:bldP spid="40" grpId="2" animBg="1"/>
      <p:bldP spid="40" grpId="3" animBg="1"/>
      <p:bldP spid="41" grpId="0" animBg="1"/>
      <p:bldP spid="41" grpId="1" animBg="1"/>
      <p:bldP spid="41" grpId="2" animBg="1"/>
      <p:bldP spid="41" grpId="3" animBg="1"/>
      <p:bldP spid="42" grpId="0" animBg="1"/>
      <p:bldP spid="42" grpId="1" animBg="1"/>
      <p:bldP spid="42" grpId="2" animBg="1"/>
      <p:bldP spid="42" grpId="3" animBg="1"/>
      <p:bldP spid="43" grpId="0" animBg="1"/>
      <p:bldP spid="43" grpId="1" animBg="1"/>
      <p:bldP spid="43" grpId="2" animBg="1"/>
      <p:bldP spid="43" grpId="3" animBg="1"/>
      <p:bldP spid="44" grpId="0" animBg="1"/>
      <p:bldP spid="44" grpId="1" animBg="1"/>
      <p:bldP spid="44" grpId="2" animBg="1"/>
      <p:bldP spid="44" grpId="3" animBg="1"/>
      <p:bldP spid="45" grpId="0" animBg="1"/>
      <p:bldP spid="45" grpId="1" animBg="1"/>
      <p:bldP spid="45" grpId="2" animBg="1"/>
      <p:bldP spid="45" grpId="3" animBg="1"/>
      <p:bldP spid="46" grpId="0" animBg="1"/>
    </p:bld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1 Imagen" descr="166385_g.jpg"/>
          <p:cNvPicPr>
            <a:picLocks noGrp="1" noChangeAspect="1"/>
          </p:cNvPicPr>
          <p:nvPr isPhoto="1"/>
        </p:nvPicPr>
        <p:blipFill>
          <a:blip r:embed="rId2">
            <a:lum/>
          </a:blip>
          <a:stretch>
            <a:fillRect/>
          </a:stretch>
        </p:blipFill>
        <p:spPr>
          <a:xfrm>
            <a:off x="0" y="0"/>
            <a:ext cx="9144000" cy="5143500"/>
          </a:xfrm>
          <a:prstGeom prst="rect">
            <a:avLst/>
          </a:prstGeom>
          <a:noFill/>
          <a:ln>
            <a:noFill/>
          </a:ln>
        </p:spPr>
      </p:pic>
      <p:pic>
        <p:nvPicPr>
          <p:cNvPr id="3" name="2 Imagen" descr="1211811437.png"/>
          <p:cNvPicPr>
            <a:picLocks noChangeAspect="1"/>
          </p:cNvPicPr>
          <p:nvPr/>
        </p:nvPicPr>
        <p:blipFill>
          <a:blip r:embed="rId3">
            <a:duotone>
              <a:prstClr val="black"/>
              <a:schemeClr val="accent5">
                <a:tint val="45000"/>
                <a:satMod val="400000"/>
              </a:schemeClr>
            </a:duotone>
            <a:lum bright="-10000" contrast="20000"/>
          </a:blip>
          <a:srcRect l="15958" t="19947" r="20212" b="20212"/>
          <a:stretch>
            <a:fillRect/>
          </a:stretch>
        </p:blipFill>
        <p:spPr>
          <a:xfrm>
            <a:off x="3428992" y="1500180"/>
            <a:ext cx="1143008" cy="1071570"/>
          </a:xfrm>
          <a:prstGeom prst="rect">
            <a:avLst/>
          </a:prstGeom>
        </p:spPr>
      </p:pic>
      <p:pic>
        <p:nvPicPr>
          <p:cNvPr id="4" name="3 Imagen" descr="1211811437.png"/>
          <p:cNvPicPr>
            <a:picLocks noChangeAspect="1"/>
          </p:cNvPicPr>
          <p:nvPr/>
        </p:nvPicPr>
        <p:blipFill>
          <a:blip r:embed="rId3">
            <a:duotone>
              <a:prstClr val="black"/>
              <a:schemeClr val="accent5">
                <a:tint val="45000"/>
                <a:satMod val="400000"/>
              </a:schemeClr>
            </a:duotone>
            <a:lum bright="-10000" contrast="20000"/>
          </a:blip>
          <a:srcRect l="15958" t="19947" r="20212" b="20212"/>
          <a:stretch>
            <a:fillRect/>
          </a:stretch>
        </p:blipFill>
        <p:spPr>
          <a:xfrm>
            <a:off x="4572000" y="1500180"/>
            <a:ext cx="1143008" cy="1071570"/>
          </a:xfrm>
          <a:prstGeom prst="rect">
            <a:avLst/>
          </a:prstGeom>
        </p:spPr>
      </p:pic>
      <p:pic>
        <p:nvPicPr>
          <p:cNvPr id="5" name="4 Imagen" descr="1211811437.png"/>
          <p:cNvPicPr>
            <a:picLocks noChangeAspect="1"/>
          </p:cNvPicPr>
          <p:nvPr/>
        </p:nvPicPr>
        <p:blipFill>
          <a:blip r:embed="rId3">
            <a:duotone>
              <a:prstClr val="black"/>
              <a:schemeClr val="accent5">
                <a:tint val="45000"/>
                <a:satMod val="400000"/>
              </a:schemeClr>
            </a:duotone>
            <a:lum bright="-10000" contrast="20000"/>
          </a:blip>
          <a:srcRect l="15958" t="15958" r="20212" b="16223"/>
          <a:stretch>
            <a:fillRect/>
          </a:stretch>
        </p:blipFill>
        <p:spPr>
          <a:xfrm>
            <a:off x="3428992" y="2500312"/>
            <a:ext cx="1143008" cy="1214446"/>
          </a:xfrm>
          <a:prstGeom prst="rect">
            <a:avLst/>
          </a:prstGeom>
        </p:spPr>
      </p:pic>
      <p:pic>
        <p:nvPicPr>
          <p:cNvPr id="6" name="5 Imagen" descr="1211811437.png"/>
          <p:cNvPicPr>
            <a:picLocks noChangeAspect="1"/>
          </p:cNvPicPr>
          <p:nvPr/>
        </p:nvPicPr>
        <p:blipFill>
          <a:blip r:embed="rId3">
            <a:duotone>
              <a:prstClr val="black"/>
              <a:schemeClr val="accent5">
                <a:tint val="45000"/>
                <a:satMod val="400000"/>
              </a:schemeClr>
            </a:duotone>
            <a:lum bright="-10000" contrast="20000"/>
          </a:blip>
          <a:srcRect l="15958" t="19947" r="20212" b="16223"/>
          <a:stretch>
            <a:fillRect/>
          </a:stretch>
        </p:blipFill>
        <p:spPr>
          <a:xfrm>
            <a:off x="4643438" y="2500312"/>
            <a:ext cx="1143008" cy="1143008"/>
          </a:xfrm>
          <a:prstGeom prst="rect">
            <a:avLst/>
          </a:prstGeom>
        </p:spPr>
      </p:pic>
      <p:pic>
        <p:nvPicPr>
          <p:cNvPr id="7" name="6 Imagen" descr="1211811437.png"/>
          <p:cNvPicPr>
            <a:picLocks noChangeAspect="1"/>
          </p:cNvPicPr>
          <p:nvPr/>
        </p:nvPicPr>
        <p:blipFill>
          <a:blip r:embed="rId3">
            <a:duotone>
              <a:prstClr val="black"/>
              <a:schemeClr val="accent5">
                <a:tint val="45000"/>
                <a:satMod val="400000"/>
              </a:schemeClr>
            </a:duotone>
            <a:lum bright="-10000" contrast="20000"/>
          </a:blip>
          <a:srcRect l="15000" t="15000" r="20000" b="15000"/>
          <a:stretch>
            <a:fillRect/>
          </a:stretch>
        </p:blipFill>
        <p:spPr>
          <a:xfrm>
            <a:off x="2571736" y="3000378"/>
            <a:ext cx="928694" cy="1000132"/>
          </a:xfrm>
          <a:prstGeom prst="rect">
            <a:avLst/>
          </a:prstGeom>
        </p:spPr>
      </p:pic>
      <p:pic>
        <p:nvPicPr>
          <p:cNvPr id="8" name="7 Imagen" descr="1211811437.png"/>
          <p:cNvPicPr>
            <a:picLocks noChangeAspect="1"/>
          </p:cNvPicPr>
          <p:nvPr/>
        </p:nvPicPr>
        <p:blipFill>
          <a:blip r:embed="rId3">
            <a:duotone>
              <a:prstClr val="black"/>
              <a:schemeClr val="accent5">
                <a:tint val="45000"/>
                <a:satMod val="400000"/>
              </a:schemeClr>
            </a:duotone>
            <a:lum bright="-10000" contrast="20000"/>
          </a:blip>
          <a:srcRect l="15000" t="15000" r="20000" b="15000"/>
          <a:stretch>
            <a:fillRect/>
          </a:stretch>
        </p:blipFill>
        <p:spPr>
          <a:xfrm>
            <a:off x="2643174" y="1000114"/>
            <a:ext cx="928694" cy="1000132"/>
          </a:xfrm>
          <a:prstGeom prst="rect">
            <a:avLst/>
          </a:prstGeom>
        </p:spPr>
      </p:pic>
      <p:pic>
        <p:nvPicPr>
          <p:cNvPr id="9" name="8 Imagen" descr="1211811437.png"/>
          <p:cNvPicPr>
            <a:picLocks noChangeAspect="1"/>
          </p:cNvPicPr>
          <p:nvPr/>
        </p:nvPicPr>
        <p:blipFill>
          <a:blip r:embed="rId3">
            <a:duotone>
              <a:prstClr val="black"/>
              <a:schemeClr val="accent5">
                <a:tint val="45000"/>
                <a:satMod val="400000"/>
              </a:schemeClr>
            </a:duotone>
            <a:lum bright="-10000" contrast="20000"/>
          </a:blip>
          <a:srcRect l="15000" t="15000" r="20000" b="15000"/>
          <a:stretch>
            <a:fillRect/>
          </a:stretch>
        </p:blipFill>
        <p:spPr>
          <a:xfrm>
            <a:off x="5643570" y="1071552"/>
            <a:ext cx="928694" cy="1000132"/>
          </a:xfrm>
          <a:prstGeom prst="rect">
            <a:avLst/>
          </a:prstGeom>
        </p:spPr>
      </p:pic>
      <p:pic>
        <p:nvPicPr>
          <p:cNvPr id="10" name="9 Imagen" descr="1211811437.png"/>
          <p:cNvPicPr>
            <a:picLocks noChangeAspect="1"/>
          </p:cNvPicPr>
          <p:nvPr/>
        </p:nvPicPr>
        <p:blipFill>
          <a:blip r:embed="rId3">
            <a:duotone>
              <a:prstClr val="black"/>
              <a:schemeClr val="accent5">
                <a:tint val="45000"/>
                <a:satMod val="400000"/>
              </a:schemeClr>
            </a:duotone>
            <a:lum bright="-10000" contrast="20000"/>
          </a:blip>
          <a:srcRect l="15000" t="15000" r="20000" b="15000"/>
          <a:stretch>
            <a:fillRect/>
          </a:stretch>
        </p:blipFill>
        <p:spPr>
          <a:xfrm>
            <a:off x="5643570" y="3000378"/>
            <a:ext cx="928694" cy="1000132"/>
          </a:xfrm>
          <a:prstGeom prst="rect">
            <a:avLst/>
          </a:prstGeom>
        </p:spPr>
      </p:pic>
      <p:pic>
        <p:nvPicPr>
          <p:cNvPr id="11" name="10 Imagen" descr="1211811437.png"/>
          <p:cNvPicPr>
            <a:picLocks noChangeAspect="1"/>
          </p:cNvPicPr>
          <p:nvPr/>
        </p:nvPicPr>
        <p:blipFill>
          <a:blip r:embed="rId3">
            <a:duotone>
              <a:prstClr val="black"/>
              <a:schemeClr val="accent5">
                <a:tint val="45000"/>
                <a:satMod val="400000"/>
              </a:schemeClr>
            </a:duotone>
            <a:lum bright="-10000" contrast="20000"/>
          </a:blip>
          <a:srcRect l="15000" t="15000" r="20000" b="15000"/>
          <a:stretch>
            <a:fillRect/>
          </a:stretch>
        </p:blipFill>
        <p:spPr>
          <a:xfrm>
            <a:off x="1785918" y="3429006"/>
            <a:ext cx="785818" cy="846266"/>
          </a:xfrm>
          <a:prstGeom prst="rect">
            <a:avLst/>
          </a:prstGeom>
        </p:spPr>
      </p:pic>
      <p:pic>
        <p:nvPicPr>
          <p:cNvPr id="12" name="11 Imagen" descr="1211811437.png"/>
          <p:cNvPicPr>
            <a:picLocks noChangeAspect="1"/>
          </p:cNvPicPr>
          <p:nvPr/>
        </p:nvPicPr>
        <p:blipFill>
          <a:blip r:embed="rId3">
            <a:duotone>
              <a:prstClr val="black"/>
              <a:schemeClr val="accent5">
                <a:tint val="45000"/>
                <a:satMod val="400000"/>
              </a:schemeClr>
            </a:duotone>
            <a:lum bright="-10000" contrast="20000"/>
          </a:blip>
          <a:srcRect l="15000" t="15000" r="20000" b="15000"/>
          <a:stretch>
            <a:fillRect/>
          </a:stretch>
        </p:blipFill>
        <p:spPr>
          <a:xfrm>
            <a:off x="1928794" y="785800"/>
            <a:ext cx="785818" cy="846266"/>
          </a:xfrm>
          <a:prstGeom prst="rect">
            <a:avLst/>
          </a:prstGeom>
        </p:spPr>
      </p:pic>
      <p:pic>
        <p:nvPicPr>
          <p:cNvPr id="13" name="12 Imagen" descr="1211811437.png"/>
          <p:cNvPicPr>
            <a:picLocks noChangeAspect="1"/>
          </p:cNvPicPr>
          <p:nvPr/>
        </p:nvPicPr>
        <p:blipFill>
          <a:blip r:embed="rId3">
            <a:duotone>
              <a:prstClr val="black"/>
              <a:schemeClr val="accent5">
                <a:tint val="45000"/>
                <a:satMod val="400000"/>
              </a:schemeClr>
            </a:duotone>
            <a:lum bright="-10000" contrast="20000"/>
          </a:blip>
          <a:srcRect l="15000" t="15000" r="20000" b="15000"/>
          <a:stretch>
            <a:fillRect/>
          </a:stretch>
        </p:blipFill>
        <p:spPr>
          <a:xfrm>
            <a:off x="6500826" y="857238"/>
            <a:ext cx="785818" cy="846266"/>
          </a:xfrm>
          <a:prstGeom prst="rect">
            <a:avLst/>
          </a:prstGeom>
        </p:spPr>
      </p:pic>
      <p:pic>
        <p:nvPicPr>
          <p:cNvPr id="14" name="13 Imagen" descr="1211811437.png"/>
          <p:cNvPicPr>
            <a:picLocks noChangeAspect="1"/>
          </p:cNvPicPr>
          <p:nvPr/>
        </p:nvPicPr>
        <p:blipFill>
          <a:blip r:embed="rId3">
            <a:duotone>
              <a:prstClr val="black"/>
              <a:schemeClr val="accent5">
                <a:tint val="45000"/>
                <a:satMod val="400000"/>
              </a:schemeClr>
            </a:duotone>
            <a:lum bright="-10000" contrast="20000"/>
          </a:blip>
          <a:srcRect l="15000" t="15000" r="20000" b="15000"/>
          <a:stretch>
            <a:fillRect/>
          </a:stretch>
        </p:blipFill>
        <p:spPr>
          <a:xfrm>
            <a:off x="6500826" y="3429006"/>
            <a:ext cx="785818" cy="846266"/>
          </a:xfrm>
          <a:prstGeom prst="rect">
            <a:avLst/>
          </a:prstGeom>
        </p:spPr>
      </p:pic>
      <p:pic>
        <p:nvPicPr>
          <p:cNvPr id="15" name="14 Imagen" descr="1211811437.png"/>
          <p:cNvPicPr>
            <a:picLocks noChangeAspect="1"/>
          </p:cNvPicPr>
          <p:nvPr/>
        </p:nvPicPr>
        <p:blipFill>
          <a:blip r:embed="rId3">
            <a:duotone>
              <a:prstClr val="black"/>
              <a:schemeClr val="accent5">
                <a:tint val="45000"/>
                <a:satMod val="400000"/>
              </a:schemeClr>
            </a:duotone>
            <a:lum bright="-10000" contrast="20000"/>
          </a:blip>
          <a:srcRect l="15000" t="15000" r="20000" b="15000"/>
          <a:stretch>
            <a:fillRect/>
          </a:stretch>
        </p:blipFill>
        <p:spPr>
          <a:xfrm>
            <a:off x="1214414" y="3786196"/>
            <a:ext cx="663352" cy="714380"/>
          </a:xfrm>
          <a:prstGeom prst="rect">
            <a:avLst/>
          </a:prstGeom>
        </p:spPr>
      </p:pic>
      <p:pic>
        <p:nvPicPr>
          <p:cNvPr id="16" name="15 Imagen" descr="1211811437.png"/>
          <p:cNvPicPr>
            <a:picLocks noChangeAspect="1"/>
          </p:cNvPicPr>
          <p:nvPr/>
        </p:nvPicPr>
        <p:blipFill>
          <a:blip r:embed="rId3">
            <a:duotone>
              <a:prstClr val="black"/>
              <a:schemeClr val="accent5">
                <a:tint val="45000"/>
                <a:satMod val="400000"/>
              </a:schemeClr>
            </a:duotone>
            <a:lum bright="-10000" contrast="20000"/>
          </a:blip>
          <a:srcRect l="15000" t="15000" r="20000" b="15000"/>
          <a:stretch>
            <a:fillRect/>
          </a:stretch>
        </p:blipFill>
        <p:spPr>
          <a:xfrm>
            <a:off x="1357290" y="571486"/>
            <a:ext cx="663352" cy="714380"/>
          </a:xfrm>
          <a:prstGeom prst="rect">
            <a:avLst/>
          </a:prstGeom>
        </p:spPr>
      </p:pic>
      <p:pic>
        <p:nvPicPr>
          <p:cNvPr id="17" name="16 Imagen" descr="1211811437.png"/>
          <p:cNvPicPr>
            <a:picLocks noChangeAspect="1"/>
          </p:cNvPicPr>
          <p:nvPr/>
        </p:nvPicPr>
        <p:blipFill>
          <a:blip r:embed="rId3">
            <a:duotone>
              <a:prstClr val="black"/>
              <a:schemeClr val="accent5">
                <a:tint val="45000"/>
                <a:satMod val="400000"/>
              </a:schemeClr>
            </a:duotone>
            <a:lum bright="-10000" contrast="20000"/>
          </a:blip>
          <a:srcRect l="15000" t="15000" r="20000" b="15000"/>
          <a:stretch>
            <a:fillRect/>
          </a:stretch>
        </p:blipFill>
        <p:spPr>
          <a:xfrm>
            <a:off x="7215206" y="714362"/>
            <a:ext cx="663352" cy="714380"/>
          </a:xfrm>
          <a:prstGeom prst="rect">
            <a:avLst/>
          </a:prstGeom>
        </p:spPr>
      </p:pic>
      <p:pic>
        <p:nvPicPr>
          <p:cNvPr id="18" name="17 Imagen" descr="1211811437.png"/>
          <p:cNvPicPr>
            <a:picLocks noChangeAspect="1"/>
          </p:cNvPicPr>
          <p:nvPr/>
        </p:nvPicPr>
        <p:blipFill>
          <a:blip r:embed="rId3">
            <a:duotone>
              <a:prstClr val="black"/>
              <a:schemeClr val="accent5">
                <a:tint val="45000"/>
                <a:satMod val="400000"/>
              </a:schemeClr>
            </a:duotone>
            <a:lum bright="-10000" contrast="20000"/>
          </a:blip>
          <a:srcRect l="15000" t="15000" r="20000" b="15000"/>
          <a:stretch>
            <a:fillRect/>
          </a:stretch>
        </p:blipFill>
        <p:spPr>
          <a:xfrm>
            <a:off x="7215206" y="3786196"/>
            <a:ext cx="663352" cy="714380"/>
          </a:xfrm>
          <a:prstGeom prst="rect">
            <a:avLst/>
          </a:prstGeom>
        </p:spPr>
      </p:pic>
      <p:pic>
        <p:nvPicPr>
          <p:cNvPr id="19" name="18 Imagen" descr="1211811437.png"/>
          <p:cNvPicPr>
            <a:picLocks noChangeAspect="1"/>
          </p:cNvPicPr>
          <p:nvPr/>
        </p:nvPicPr>
        <p:blipFill>
          <a:blip r:embed="rId3">
            <a:duotone>
              <a:prstClr val="black"/>
              <a:schemeClr val="accent5">
                <a:tint val="45000"/>
                <a:satMod val="400000"/>
              </a:schemeClr>
            </a:duotone>
            <a:lum bright="-10000" contrast="20000"/>
          </a:blip>
          <a:srcRect l="15000" t="15000" r="20000" b="15000"/>
          <a:stretch>
            <a:fillRect/>
          </a:stretch>
        </p:blipFill>
        <p:spPr>
          <a:xfrm>
            <a:off x="642910" y="4071948"/>
            <a:ext cx="597017" cy="642942"/>
          </a:xfrm>
          <a:prstGeom prst="rect">
            <a:avLst/>
          </a:prstGeom>
        </p:spPr>
      </p:pic>
      <p:pic>
        <p:nvPicPr>
          <p:cNvPr id="20" name="19 Imagen" descr="1211811437.png"/>
          <p:cNvPicPr>
            <a:picLocks noChangeAspect="1"/>
          </p:cNvPicPr>
          <p:nvPr/>
        </p:nvPicPr>
        <p:blipFill>
          <a:blip r:embed="rId3">
            <a:duotone>
              <a:prstClr val="black"/>
              <a:schemeClr val="accent5">
                <a:tint val="45000"/>
                <a:satMod val="400000"/>
              </a:schemeClr>
            </a:duotone>
            <a:lum bright="-10000" contrast="20000"/>
          </a:blip>
          <a:srcRect l="15000" t="15000" r="20000" b="15000"/>
          <a:stretch>
            <a:fillRect/>
          </a:stretch>
        </p:blipFill>
        <p:spPr>
          <a:xfrm>
            <a:off x="857224" y="357172"/>
            <a:ext cx="597017" cy="642942"/>
          </a:xfrm>
          <a:prstGeom prst="rect">
            <a:avLst/>
          </a:prstGeom>
        </p:spPr>
      </p:pic>
      <p:pic>
        <p:nvPicPr>
          <p:cNvPr id="21" name="20 Imagen" descr="1211811437.png"/>
          <p:cNvPicPr>
            <a:picLocks noChangeAspect="1"/>
          </p:cNvPicPr>
          <p:nvPr/>
        </p:nvPicPr>
        <p:blipFill>
          <a:blip r:embed="rId3">
            <a:duotone>
              <a:prstClr val="black"/>
              <a:schemeClr val="accent5">
                <a:tint val="45000"/>
                <a:satMod val="400000"/>
              </a:schemeClr>
            </a:duotone>
            <a:lum bright="-10000" contrast="20000"/>
          </a:blip>
          <a:srcRect l="15000" t="15000" r="20000" b="15000"/>
          <a:stretch>
            <a:fillRect/>
          </a:stretch>
        </p:blipFill>
        <p:spPr>
          <a:xfrm>
            <a:off x="7858148" y="571486"/>
            <a:ext cx="597017" cy="642942"/>
          </a:xfrm>
          <a:prstGeom prst="rect">
            <a:avLst/>
          </a:prstGeom>
        </p:spPr>
      </p:pic>
      <p:pic>
        <p:nvPicPr>
          <p:cNvPr id="22" name="21 Imagen" descr="1211811437.png"/>
          <p:cNvPicPr>
            <a:picLocks noChangeAspect="1"/>
          </p:cNvPicPr>
          <p:nvPr/>
        </p:nvPicPr>
        <p:blipFill>
          <a:blip r:embed="rId3">
            <a:duotone>
              <a:prstClr val="black"/>
              <a:schemeClr val="accent5">
                <a:tint val="45000"/>
                <a:satMod val="400000"/>
              </a:schemeClr>
            </a:duotone>
            <a:lum bright="-10000" contrast="20000"/>
          </a:blip>
          <a:srcRect l="15000" t="15000" r="20000" b="15000"/>
          <a:stretch>
            <a:fillRect/>
          </a:stretch>
        </p:blipFill>
        <p:spPr>
          <a:xfrm>
            <a:off x="7786710" y="4071948"/>
            <a:ext cx="597017" cy="642942"/>
          </a:xfrm>
          <a:prstGeom prst="rect">
            <a:avLst/>
          </a:prstGeom>
        </p:spPr>
      </p:pic>
      <p:pic>
        <p:nvPicPr>
          <p:cNvPr id="23" name="22 Imagen" descr="1211811437.png"/>
          <p:cNvPicPr>
            <a:picLocks noChangeAspect="1"/>
          </p:cNvPicPr>
          <p:nvPr/>
        </p:nvPicPr>
        <p:blipFill>
          <a:blip r:embed="rId4" cstate="print">
            <a:duotone>
              <a:prstClr val="black"/>
              <a:schemeClr val="accent5">
                <a:tint val="45000"/>
                <a:satMod val="400000"/>
              </a:schemeClr>
            </a:duotone>
            <a:lum bright="-10000" contrast="20000"/>
          </a:blip>
          <a:srcRect/>
          <a:stretch>
            <a:fillRect/>
          </a:stretch>
        </p:blipFill>
        <p:spPr>
          <a:xfrm>
            <a:off x="214282" y="4357700"/>
            <a:ext cx="464347" cy="500066"/>
          </a:xfrm>
          <a:prstGeom prst="rect">
            <a:avLst/>
          </a:prstGeom>
        </p:spPr>
      </p:pic>
      <p:pic>
        <p:nvPicPr>
          <p:cNvPr id="24" name="23 Imagen" descr="1211811437.png"/>
          <p:cNvPicPr>
            <a:picLocks noChangeAspect="1"/>
          </p:cNvPicPr>
          <p:nvPr/>
        </p:nvPicPr>
        <p:blipFill>
          <a:blip r:embed="rId4" cstate="print">
            <a:duotone>
              <a:prstClr val="black"/>
              <a:schemeClr val="accent5">
                <a:tint val="45000"/>
                <a:satMod val="400000"/>
              </a:schemeClr>
            </a:duotone>
            <a:lum bright="-10000" contrast="20000"/>
          </a:blip>
          <a:srcRect/>
          <a:stretch>
            <a:fillRect/>
          </a:stretch>
        </p:blipFill>
        <p:spPr>
          <a:xfrm>
            <a:off x="428596" y="214296"/>
            <a:ext cx="464347" cy="500066"/>
          </a:xfrm>
          <a:prstGeom prst="rect">
            <a:avLst/>
          </a:prstGeom>
        </p:spPr>
      </p:pic>
      <p:pic>
        <p:nvPicPr>
          <p:cNvPr id="25" name="24 Imagen" descr="1211811437.png"/>
          <p:cNvPicPr>
            <a:picLocks noChangeAspect="1"/>
          </p:cNvPicPr>
          <p:nvPr/>
        </p:nvPicPr>
        <p:blipFill>
          <a:blip r:embed="rId4" cstate="print">
            <a:duotone>
              <a:prstClr val="black"/>
              <a:schemeClr val="accent5">
                <a:tint val="45000"/>
                <a:satMod val="400000"/>
              </a:schemeClr>
            </a:duotone>
            <a:lum bright="-10000" contrast="20000"/>
          </a:blip>
          <a:srcRect/>
          <a:stretch>
            <a:fillRect/>
          </a:stretch>
        </p:blipFill>
        <p:spPr>
          <a:xfrm>
            <a:off x="8358214" y="428610"/>
            <a:ext cx="464347" cy="500066"/>
          </a:xfrm>
          <a:prstGeom prst="rect">
            <a:avLst/>
          </a:prstGeom>
        </p:spPr>
      </p:pic>
      <p:pic>
        <p:nvPicPr>
          <p:cNvPr id="26" name="25 Imagen" descr="1211811437.png"/>
          <p:cNvPicPr>
            <a:picLocks noChangeAspect="1"/>
          </p:cNvPicPr>
          <p:nvPr/>
        </p:nvPicPr>
        <p:blipFill>
          <a:blip r:embed="rId4" cstate="print">
            <a:duotone>
              <a:prstClr val="black"/>
              <a:schemeClr val="accent5">
                <a:tint val="45000"/>
                <a:satMod val="400000"/>
              </a:schemeClr>
            </a:duotone>
            <a:lum bright="-10000" contrast="20000"/>
          </a:blip>
          <a:srcRect/>
          <a:stretch>
            <a:fillRect/>
          </a:stretch>
        </p:blipFill>
        <p:spPr>
          <a:xfrm>
            <a:off x="8286776" y="4357700"/>
            <a:ext cx="464347" cy="500066"/>
          </a:xfrm>
          <a:prstGeom prst="rect">
            <a:avLst/>
          </a:prstGeom>
        </p:spPr>
      </p:pic>
      <p:sp>
        <p:nvSpPr>
          <p:cNvPr id="27" name="26 Rectángulo"/>
          <p:cNvSpPr/>
          <p:nvPr/>
        </p:nvSpPr>
        <p:spPr>
          <a:xfrm>
            <a:off x="-500098" y="-357208"/>
            <a:ext cx="10001320" cy="6072230"/>
          </a:xfrm>
          <a:prstGeom prst="rect">
            <a:avLst/>
          </a:prstGeom>
          <a:gradFill flip="none" rotWithShape="1">
            <a:gsLst>
              <a:gs pos="0">
                <a:srgbClr val="3399FF"/>
              </a:gs>
              <a:gs pos="16000">
                <a:srgbClr val="00CCCC"/>
              </a:gs>
              <a:gs pos="47000">
                <a:srgbClr val="9999FF"/>
              </a:gs>
              <a:gs pos="60001">
                <a:srgbClr val="2E6792"/>
              </a:gs>
              <a:gs pos="71001">
                <a:srgbClr val="3333CC"/>
              </a:gs>
              <a:gs pos="81000">
                <a:srgbClr val="1170FF"/>
              </a:gs>
              <a:gs pos="100000">
                <a:srgbClr val="006699"/>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advTm="17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27"/>
                                        </p:tgtEl>
                                        <p:attrNameLst>
                                          <p:attrName>style.opacity</p:attrName>
                                        </p:attrNameLst>
                                      </p:cBhvr>
                                      <p:to>
                                        <p:strVal val="0"/>
                                      </p:to>
                                    </p:set>
                                    <p:animEffect filter="image" prLst="opacity: 0">
                                      <p:cBhvr rctx="IE">
                                        <p:cTn id="7" dur="indefinite"/>
                                        <p:tgtEl>
                                          <p:spTgt spid="27"/>
                                        </p:tgtEl>
                                      </p:cBhvr>
                                    </p:animEffect>
                                  </p:childTnLst>
                                </p:cTn>
                              </p:par>
                              <p:par>
                                <p:cTn id="8" presetID="2" presetClass="entr" presetSubtype="6" fill="hold" nodeType="withEffect">
                                  <p:stCondLst>
                                    <p:cond delay="0"/>
                                  </p:stCondLst>
                                  <p:childTnLst>
                                    <p:set>
                                      <p:cBhvr>
                                        <p:cTn id="9" dur="1" fill="hold">
                                          <p:stCondLst>
                                            <p:cond delay="0"/>
                                          </p:stCondLst>
                                        </p:cTn>
                                        <p:tgtEl>
                                          <p:spTgt spid="3"/>
                                        </p:tgtEl>
                                        <p:attrNameLst>
                                          <p:attrName>style.visibility</p:attrName>
                                        </p:attrNameLst>
                                      </p:cBhvr>
                                      <p:to>
                                        <p:strVal val="visible"/>
                                      </p:to>
                                    </p:set>
                                    <p:anim calcmode="lin" valueType="num">
                                      <p:cBhvr additive="base">
                                        <p:cTn id="10" dur="3000" fill="hold"/>
                                        <p:tgtEl>
                                          <p:spTgt spid="3"/>
                                        </p:tgtEl>
                                        <p:attrNameLst>
                                          <p:attrName>ppt_x</p:attrName>
                                        </p:attrNameLst>
                                      </p:cBhvr>
                                      <p:tavLst>
                                        <p:tav tm="0">
                                          <p:val>
                                            <p:strVal val="1+#ppt_w/2"/>
                                          </p:val>
                                        </p:tav>
                                        <p:tav tm="100000">
                                          <p:val>
                                            <p:strVal val="#ppt_x"/>
                                          </p:val>
                                        </p:tav>
                                      </p:tavLst>
                                    </p:anim>
                                    <p:anim calcmode="lin" valueType="num">
                                      <p:cBhvr additive="base">
                                        <p:cTn id="11" dur="3000" fill="hold"/>
                                        <p:tgtEl>
                                          <p:spTgt spid="3"/>
                                        </p:tgtEl>
                                        <p:attrNameLst>
                                          <p:attrName>ppt_y</p:attrName>
                                        </p:attrNameLst>
                                      </p:cBhvr>
                                      <p:tavLst>
                                        <p:tav tm="0">
                                          <p:val>
                                            <p:strVal val="1+#ppt_h/2"/>
                                          </p:val>
                                        </p:tav>
                                        <p:tav tm="100000">
                                          <p:val>
                                            <p:strVal val="#ppt_y"/>
                                          </p:val>
                                        </p:tav>
                                      </p:tavLst>
                                    </p:anim>
                                  </p:childTnLst>
                                </p:cTn>
                              </p:par>
                              <p:par>
                                <p:cTn id="12" presetID="2" presetClass="entr" presetSubtype="6" fill="hold" nodeType="withEffect">
                                  <p:stCondLst>
                                    <p:cond delay="0"/>
                                  </p:stCondLst>
                                  <p:childTnLst>
                                    <p:set>
                                      <p:cBhvr>
                                        <p:cTn id="13" dur="1" fill="hold">
                                          <p:stCondLst>
                                            <p:cond delay="0"/>
                                          </p:stCondLst>
                                        </p:cTn>
                                        <p:tgtEl>
                                          <p:spTgt spid="8"/>
                                        </p:tgtEl>
                                        <p:attrNameLst>
                                          <p:attrName>style.visibility</p:attrName>
                                        </p:attrNameLst>
                                      </p:cBhvr>
                                      <p:to>
                                        <p:strVal val="visible"/>
                                      </p:to>
                                    </p:set>
                                    <p:anim calcmode="lin" valueType="num">
                                      <p:cBhvr additive="base">
                                        <p:cTn id="14" dur="3000" fill="hold"/>
                                        <p:tgtEl>
                                          <p:spTgt spid="8"/>
                                        </p:tgtEl>
                                        <p:attrNameLst>
                                          <p:attrName>ppt_x</p:attrName>
                                        </p:attrNameLst>
                                      </p:cBhvr>
                                      <p:tavLst>
                                        <p:tav tm="0">
                                          <p:val>
                                            <p:strVal val="1+#ppt_w/2"/>
                                          </p:val>
                                        </p:tav>
                                        <p:tav tm="100000">
                                          <p:val>
                                            <p:strVal val="#ppt_x"/>
                                          </p:val>
                                        </p:tav>
                                      </p:tavLst>
                                    </p:anim>
                                    <p:anim calcmode="lin" valueType="num">
                                      <p:cBhvr additive="base">
                                        <p:cTn id="15" dur="3000" fill="hold"/>
                                        <p:tgtEl>
                                          <p:spTgt spid="8"/>
                                        </p:tgtEl>
                                        <p:attrNameLst>
                                          <p:attrName>ppt_y</p:attrName>
                                        </p:attrNameLst>
                                      </p:cBhvr>
                                      <p:tavLst>
                                        <p:tav tm="0">
                                          <p:val>
                                            <p:strVal val="1+#ppt_h/2"/>
                                          </p:val>
                                        </p:tav>
                                        <p:tav tm="100000">
                                          <p:val>
                                            <p:strVal val="#ppt_y"/>
                                          </p:val>
                                        </p:tav>
                                      </p:tavLst>
                                    </p:anim>
                                  </p:childTnLst>
                                </p:cTn>
                              </p:par>
                              <p:par>
                                <p:cTn id="16" presetID="2" presetClass="entr" presetSubtype="6" fill="hold" nodeType="withEffect">
                                  <p:stCondLst>
                                    <p:cond delay="0"/>
                                  </p:stCondLst>
                                  <p:childTnLst>
                                    <p:set>
                                      <p:cBhvr>
                                        <p:cTn id="17" dur="1" fill="hold">
                                          <p:stCondLst>
                                            <p:cond delay="0"/>
                                          </p:stCondLst>
                                        </p:cTn>
                                        <p:tgtEl>
                                          <p:spTgt spid="12"/>
                                        </p:tgtEl>
                                        <p:attrNameLst>
                                          <p:attrName>style.visibility</p:attrName>
                                        </p:attrNameLst>
                                      </p:cBhvr>
                                      <p:to>
                                        <p:strVal val="visible"/>
                                      </p:to>
                                    </p:set>
                                    <p:anim calcmode="lin" valueType="num">
                                      <p:cBhvr additive="base">
                                        <p:cTn id="18" dur="3000" fill="hold"/>
                                        <p:tgtEl>
                                          <p:spTgt spid="12"/>
                                        </p:tgtEl>
                                        <p:attrNameLst>
                                          <p:attrName>ppt_x</p:attrName>
                                        </p:attrNameLst>
                                      </p:cBhvr>
                                      <p:tavLst>
                                        <p:tav tm="0">
                                          <p:val>
                                            <p:strVal val="1+#ppt_w/2"/>
                                          </p:val>
                                        </p:tav>
                                        <p:tav tm="100000">
                                          <p:val>
                                            <p:strVal val="#ppt_x"/>
                                          </p:val>
                                        </p:tav>
                                      </p:tavLst>
                                    </p:anim>
                                    <p:anim calcmode="lin" valueType="num">
                                      <p:cBhvr additive="base">
                                        <p:cTn id="19" dur="3000" fill="hold"/>
                                        <p:tgtEl>
                                          <p:spTgt spid="12"/>
                                        </p:tgtEl>
                                        <p:attrNameLst>
                                          <p:attrName>ppt_y</p:attrName>
                                        </p:attrNameLst>
                                      </p:cBhvr>
                                      <p:tavLst>
                                        <p:tav tm="0">
                                          <p:val>
                                            <p:strVal val="1+#ppt_h/2"/>
                                          </p:val>
                                        </p:tav>
                                        <p:tav tm="100000">
                                          <p:val>
                                            <p:strVal val="#ppt_y"/>
                                          </p:val>
                                        </p:tav>
                                      </p:tavLst>
                                    </p:anim>
                                  </p:childTnLst>
                                </p:cTn>
                              </p:par>
                              <p:par>
                                <p:cTn id="20" presetID="2" presetClass="entr" presetSubtype="6" fill="hold" nodeType="withEffect">
                                  <p:stCondLst>
                                    <p:cond delay="0"/>
                                  </p:stCondLst>
                                  <p:childTnLst>
                                    <p:set>
                                      <p:cBhvr>
                                        <p:cTn id="21" dur="1" fill="hold">
                                          <p:stCondLst>
                                            <p:cond delay="0"/>
                                          </p:stCondLst>
                                        </p:cTn>
                                        <p:tgtEl>
                                          <p:spTgt spid="16"/>
                                        </p:tgtEl>
                                        <p:attrNameLst>
                                          <p:attrName>style.visibility</p:attrName>
                                        </p:attrNameLst>
                                      </p:cBhvr>
                                      <p:to>
                                        <p:strVal val="visible"/>
                                      </p:to>
                                    </p:set>
                                    <p:anim calcmode="lin" valueType="num">
                                      <p:cBhvr additive="base">
                                        <p:cTn id="22" dur="3000" fill="hold"/>
                                        <p:tgtEl>
                                          <p:spTgt spid="16"/>
                                        </p:tgtEl>
                                        <p:attrNameLst>
                                          <p:attrName>ppt_x</p:attrName>
                                        </p:attrNameLst>
                                      </p:cBhvr>
                                      <p:tavLst>
                                        <p:tav tm="0">
                                          <p:val>
                                            <p:strVal val="1+#ppt_w/2"/>
                                          </p:val>
                                        </p:tav>
                                        <p:tav tm="100000">
                                          <p:val>
                                            <p:strVal val="#ppt_x"/>
                                          </p:val>
                                        </p:tav>
                                      </p:tavLst>
                                    </p:anim>
                                    <p:anim calcmode="lin" valueType="num">
                                      <p:cBhvr additive="base">
                                        <p:cTn id="23" dur="3000" fill="hold"/>
                                        <p:tgtEl>
                                          <p:spTgt spid="16"/>
                                        </p:tgtEl>
                                        <p:attrNameLst>
                                          <p:attrName>ppt_y</p:attrName>
                                        </p:attrNameLst>
                                      </p:cBhvr>
                                      <p:tavLst>
                                        <p:tav tm="0">
                                          <p:val>
                                            <p:strVal val="1+#ppt_h/2"/>
                                          </p:val>
                                        </p:tav>
                                        <p:tav tm="100000">
                                          <p:val>
                                            <p:strVal val="#ppt_y"/>
                                          </p:val>
                                        </p:tav>
                                      </p:tavLst>
                                    </p:anim>
                                  </p:childTnLst>
                                </p:cTn>
                              </p:par>
                              <p:par>
                                <p:cTn id="24" presetID="2" presetClass="entr" presetSubtype="6" fill="hold" nodeType="withEffect">
                                  <p:stCondLst>
                                    <p:cond delay="0"/>
                                  </p:stCondLst>
                                  <p:childTnLst>
                                    <p:set>
                                      <p:cBhvr>
                                        <p:cTn id="25" dur="1" fill="hold">
                                          <p:stCondLst>
                                            <p:cond delay="0"/>
                                          </p:stCondLst>
                                        </p:cTn>
                                        <p:tgtEl>
                                          <p:spTgt spid="20"/>
                                        </p:tgtEl>
                                        <p:attrNameLst>
                                          <p:attrName>style.visibility</p:attrName>
                                        </p:attrNameLst>
                                      </p:cBhvr>
                                      <p:to>
                                        <p:strVal val="visible"/>
                                      </p:to>
                                    </p:set>
                                    <p:anim calcmode="lin" valueType="num">
                                      <p:cBhvr additive="base">
                                        <p:cTn id="26" dur="3000" fill="hold"/>
                                        <p:tgtEl>
                                          <p:spTgt spid="20"/>
                                        </p:tgtEl>
                                        <p:attrNameLst>
                                          <p:attrName>ppt_x</p:attrName>
                                        </p:attrNameLst>
                                      </p:cBhvr>
                                      <p:tavLst>
                                        <p:tav tm="0">
                                          <p:val>
                                            <p:strVal val="1+#ppt_w/2"/>
                                          </p:val>
                                        </p:tav>
                                        <p:tav tm="100000">
                                          <p:val>
                                            <p:strVal val="#ppt_x"/>
                                          </p:val>
                                        </p:tav>
                                      </p:tavLst>
                                    </p:anim>
                                    <p:anim calcmode="lin" valueType="num">
                                      <p:cBhvr additive="base">
                                        <p:cTn id="27" dur="3000" fill="hold"/>
                                        <p:tgtEl>
                                          <p:spTgt spid="20"/>
                                        </p:tgtEl>
                                        <p:attrNameLst>
                                          <p:attrName>ppt_y</p:attrName>
                                        </p:attrNameLst>
                                      </p:cBhvr>
                                      <p:tavLst>
                                        <p:tav tm="0">
                                          <p:val>
                                            <p:strVal val="1+#ppt_h/2"/>
                                          </p:val>
                                        </p:tav>
                                        <p:tav tm="100000">
                                          <p:val>
                                            <p:strVal val="#ppt_y"/>
                                          </p:val>
                                        </p:tav>
                                      </p:tavLst>
                                    </p:anim>
                                  </p:childTnLst>
                                </p:cTn>
                              </p:par>
                              <p:par>
                                <p:cTn id="28" presetID="2" presetClass="entr" presetSubtype="6" fill="hold" nodeType="withEffect">
                                  <p:stCondLst>
                                    <p:cond delay="0"/>
                                  </p:stCondLst>
                                  <p:childTnLst>
                                    <p:set>
                                      <p:cBhvr>
                                        <p:cTn id="29" dur="1" fill="hold">
                                          <p:stCondLst>
                                            <p:cond delay="0"/>
                                          </p:stCondLst>
                                        </p:cTn>
                                        <p:tgtEl>
                                          <p:spTgt spid="24"/>
                                        </p:tgtEl>
                                        <p:attrNameLst>
                                          <p:attrName>style.visibility</p:attrName>
                                        </p:attrNameLst>
                                      </p:cBhvr>
                                      <p:to>
                                        <p:strVal val="visible"/>
                                      </p:to>
                                    </p:set>
                                    <p:anim calcmode="lin" valueType="num">
                                      <p:cBhvr additive="base">
                                        <p:cTn id="30" dur="3000" fill="hold"/>
                                        <p:tgtEl>
                                          <p:spTgt spid="24"/>
                                        </p:tgtEl>
                                        <p:attrNameLst>
                                          <p:attrName>ppt_x</p:attrName>
                                        </p:attrNameLst>
                                      </p:cBhvr>
                                      <p:tavLst>
                                        <p:tav tm="0">
                                          <p:val>
                                            <p:strVal val="1+#ppt_w/2"/>
                                          </p:val>
                                        </p:tav>
                                        <p:tav tm="100000">
                                          <p:val>
                                            <p:strVal val="#ppt_x"/>
                                          </p:val>
                                        </p:tav>
                                      </p:tavLst>
                                    </p:anim>
                                    <p:anim calcmode="lin" valueType="num">
                                      <p:cBhvr additive="base">
                                        <p:cTn id="31" dur="3000" fill="hold"/>
                                        <p:tgtEl>
                                          <p:spTgt spid="24"/>
                                        </p:tgtEl>
                                        <p:attrNameLst>
                                          <p:attrName>ppt_y</p:attrName>
                                        </p:attrNameLst>
                                      </p:cBhvr>
                                      <p:tavLst>
                                        <p:tav tm="0">
                                          <p:val>
                                            <p:strVal val="1+#ppt_h/2"/>
                                          </p:val>
                                        </p:tav>
                                        <p:tav tm="100000">
                                          <p:val>
                                            <p:strVal val="#ppt_y"/>
                                          </p:val>
                                        </p:tav>
                                      </p:tavLst>
                                    </p:anim>
                                  </p:childTnLst>
                                </p:cTn>
                              </p:par>
                              <p:par>
                                <p:cTn id="32" presetID="2" presetClass="entr" presetSubtype="9" fill="hold" nodeType="withEffect">
                                  <p:stCondLst>
                                    <p:cond delay="0"/>
                                  </p:stCondLst>
                                  <p:childTnLst>
                                    <p:set>
                                      <p:cBhvr>
                                        <p:cTn id="33" dur="1" fill="hold">
                                          <p:stCondLst>
                                            <p:cond delay="0"/>
                                          </p:stCondLst>
                                        </p:cTn>
                                        <p:tgtEl>
                                          <p:spTgt spid="6"/>
                                        </p:tgtEl>
                                        <p:attrNameLst>
                                          <p:attrName>style.visibility</p:attrName>
                                        </p:attrNameLst>
                                      </p:cBhvr>
                                      <p:to>
                                        <p:strVal val="visible"/>
                                      </p:to>
                                    </p:set>
                                    <p:anim calcmode="lin" valueType="num">
                                      <p:cBhvr additive="base">
                                        <p:cTn id="34" dur="3000" fill="hold"/>
                                        <p:tgtEl>
                                          <p:spTgt spid="6"/>
                                        </p:tgtEl>
                                        <p:attrNameLst>
                                          <p:attrName>ppt_x</p:attrName>
                                        </p:attrNameLst>
                                      </p:cBhvr>
                                      <p:tavLst>
                                        <p:tav tm="0">
                                          <p:val>
                                            <p:strVal val="0-#ppt_w/2"/>
                                          </p:val>
                                        </p:tav>
                                        <p:tav tm="100000">
                                          <p:val>
                                            <p:strVal val="#ppt_x"/>
                                          </p:val>
                                        </p:tav>
                                      </p:tavLst>
                                    </p:anim>
                                    <p:anim calcmode="lin" valueType="num">
                                      <p:cBhvr additive="base">
                                        <p:cTn id="35" dur="3000" fill="hold"/>
                                        <p:tgtEl>
                                          <p:spTgt spid="6"/>
                                        </p:tgtEl>
                                        <p:attrNameLst>
                                          <p:attrName>ppt_y</p:attrName>
                                        </p:attrNameLst>
                                      </p:cBhvr>
                                      <p:tavLst>
                                        <p:tav tm="0">
                                          <p:val>
                                            <p:strVal val="0-#ppt_h/2"/>
                                          </p:val>
                                        </p:tav>
                                        <p:tav tm="100000">
                                          <p:val>
                                            <p:strVal val="#ppt_y"/>
                                          </p:val>
                                        </p:tav>
                                      </p:tavLst>
                                    </p:anim>
                                  </p:childTnLst>
                                </p:cTn>
                              </p:par>
                              <p:par>
                                <p:cTn id="36" presetID="2" presetClass="entr" presetSubtype="9" fill="hold" nodeType="withEffect">
                                  <p:stCondLst>
                                    <p:cond delay="0"/>
                                  </p:stCondLst>
                                  <p:childTnLst>
                                    <p:set>
                                      <p:cBhvr>
                                        <p:cTn id="37" dur="1" fill="hold">
                                          <p:stCondLst>
                                            <p:cond delay="0"/>
                                          </p:stCondLst>
                                        </p:cTn>
                                        <p:tgtEl>
                                          <p:spTgt spid="10"/>
                                        </p:tgtEl>
                                        <p:attrNameLst>
                                          <p:attrName>style.visibility</p:attrName>
                                        </p:attrNameLst>
                                      </p:cBhvr>
                                      <p:to>
                                        <p:strVal val="visible"/>
                                      </p:to>
                                    </p:set>
                                    <p:anim calcmode="lin" valueType="num">
                                      <p:cBhvr additive="base">
                                        <p:cTn id="38" dur="3000" fill="hold"/>
                                        <p:tgtEl>
                                          <p:spTgt spid="10"/>
                                        </p:tgtEl>
                                        <p:attrNameLst>
                                          <p:attrName>ppt_x</p:attrName>
                                        </p:attrNameLst>
                                      </p:cBhvr>
                                      <p:tavLst>
                                        <p:tav tm="0">
                                          <p:val>
                                            <p:strVal val="0-#ppt_w/2"/>
                                          </p:val>
                                        </p:tav>
                                        <p:tav tm="100000">
                                          <p:val>
                                            <p:strVal val="#ppt_x"/>
                                          </p:val>
                                        </p:tav>
                                      </p:tavLst>
                                    </p:anim>
                                    <p:anim calcmode="lin" valueType="num">
                                      <p:cBhvr additive="base">
                                        <p:cTn id="39" dur="3000" fill="hold"/>
                                        <p:tgtEl>
                                          <p:spTgt spid="10"/>
                                        </p:tgtEl>
                                        <p:attrNameLst>
                                          <p:attrName>ppt_y</p:attrName>
                                        </p:attrNameLst>
                                      </p:cBhvr>
                                      <p:tavLst>
                                        <p:tav tm="0">
                                          <p:val>
                                            <p:strVal val="0-#ppt_h/2"/>
                                          </p:val>
                                        </p:tav>
                                        <p:tav tm="100000">
                                          <p:val>
                                            <p:strVal val="#ppt_y"/>
                                          </p:val>
                                        </p:tav>
                                      </p:tavLst>
                                    </p:anim>
                                  </p:childTnLst>
                                </p:cTn>
                              </p:par>
                              <p:par>
                                <p:cTn id="40" presetID="2" presetClass="entr" presetSubtype="9" fill="hold" nodeType="withEffect">
                                  <p:stCondLst>
                                    <p:cond delay="0"/>
                                  </p:stCondLst>
                                  <p:childTnLst>
                                    <p:set>
                                      <p:cBhvr>
                                        <p:cTn id="41" dur="1" fill="hold">
                                          <p:stCondLst>
                                            <p:cond delay="0"/>
                                          </p:stCondLst>
                                        </p:cTn>
                                        <p:tgtEl>
                                          <p:spTgt spid="14"/>
                                        </p:tgtEl>
                                        <p:attrNameLst>
                                          <p:attrName>style.visibility</p:attrName>
                                        </p:attrNameLst>
                                      </p:cBhvr>
                                      <p:to>
                                        <p:strVal val="visible"/>
                                      </p:to>
                                    </p:set>
                                    <p:anim calcmode="lin" valueType="num">
                                      <p:cBhvr additive="base">
                                        <p:cTn id="42" dur="3000" fill="hold"/>
                                        <p:tgtEl>
                                          <p:spTgt spid="14"/>
                                        </p:tgtEl>
                                        <p:attrNameLst>
                                          <p:attrName>ppt_x</p:attrName>
                                        </p:attrNameLst>
                                      </p:cBhvr>
                                      <p:tavLst>
                                        <p:tav tm="0">
                                          <p:val>
                                            <p:strVal val="0-#ppt_w/2"/>
                                          </p:val>
                                        </p:tav>
                                        <p:tav tm="100000">
                                          <p:val>
                                            <p:strVal val="#ppt_x"/>
                                          </p:val>
                                        </p:tav>
                                      </p:tavLst>
                                    </p:anim>
                                    <p:anim calcmode="lin" valueType="num">
                                      <p:cBhvr additive="base">
                                        <p:cTn id="43" dur="3000" fill="hold"/>
                                        <p:tgtEl>
                                          <p:spTgt spid="14"/>
                                        </p:tgtEl>
                                        <p:attrNameLst>
                                          <p:attrName>ppt_y</p:attrName>
                                        </p:attrNameLst>
                                      </p:cBhvr>
                                      <p:tavLst>
                                        <p:tav tm="0">
                                          <p:val>
                                            <p:strVal val="0-#ppt_h/2"/>
                                          </p:val>
                                        </p:tav>
                                        <p:tav tm="100000">
                                          <p:val>
                                            <p:strVal val="#ppt_y"/>
                                          </p:val>
                                        </p:tav>
                                      </p:tavLst>
                                    </p:anim>
                                  </p:childTnLst>
                                </p:cTn>
                              </p:par>
                              <p:par>
                                <p:cTn id="44" presetID="2" presetClass="entr" presetSubtype="9" fill="hold" nodeType="withEffect">
                                  <p:stCondLst>
                                    <p:cond delay="0"/>
                                  </p:stCondLst>
                                  <p:childTnLst>
                                    <p:set>
                                      <p:cBhvr>
                                        <p:cTn id="45" dur="1" fill="hold">
                                          <p:stCondLst>
                                            <p:cond delay="0"/>
                                          </p:stCondLst>
                                        </p:cTn>
                                        <p:tgtEl>
                                          <p:spTgt spid="18"/>
                                        </p:tgtEl>
                                        <p:attrNameLst>
                                          <p:attrName>style.visibility</p:attrName>
                                        </p:attrNameLst>
                                      </p:cBhvr>
                                      <p:to>
                                        <p:strVal val="visible"/>
                                      </p:to>
                                    </p:set>
                                    <p:anim calcmode="lin" valueType="num">
                                      <p:cBhvr additive="base">
                                        <p:cTn id="46" dur="3000" fill="hold"/>
                                        <p:tgtEl>
                                          <p:spTgt spid="18"/>
                                        </p:tgtEl>
                                        <p:attrNameLst>
                                          <p:attrName>ppt_x</p:attrName>
                                        </p:attrNameLst>
                                      </p:cBhvr>
                                      <p:tavLst>
                                        <p:tav tm="0">
                                          <p:val>
                                            <p:strVal val="0-#ppt_w/2"/>
                                          </p:val>
                                        </p:tav>
                                        <p:tav tm="100000">
                                          <p:val>
                                            <p:strVal val="#ppt_x"/>
                                          </p:val>
                                        </p:tav>
                                      </p:tavLst>
                                    </p:anim>
                                    <p:anim calcmode="lin" valueType="num">
                                      <p:cBhvr additive="base">
                                        <p:cTn id="47" dur="3000" fill="hold"/>
                                        <p:tgtEl>
                                          <p:spTgt spid="18"/>
                                        </p:tgtEl>
                                        <p:attrNameLst>
                                          <p:attrName>ppt_y</p:attrName>
                                        </p:attrNameLst>
                                      </p:cBhvr>
                                      <p:tavLst>
                                        <p:tav tm="0">
                                          <p:val>
                                            <p:strVal val="0-#ppt_h/2"/>
                                          </p:val>
                                        </p:tav>
                                        <p:tav tm="100000">
                                          <p:val>
                                            <p:strVal val="#ppt_y"/>
                                          </p:val>
                                        </p:tav>
                                      </p:tavLst>
                                    </p:anim>
                                  </p:childTnLst>
                                </p:cTn>
                              </p:par>
                              <p:par>
                                <p:cTn id="48" presetID="2" presetClass="entr" presetSubtype="9" fill="hold" nodeType="withEffect">
                                  <p:stCondLst>
                                    <p:cond delay="0"/>
                                  </p:stCondLst>
                                  <p:childTnLst>
                                    <p:set>
                                      <p:cBhvr>
                                        <p:cTn id="49" dur="1" fill="hold">
                                          <p:stCondLst>
                                            <p:cond delay="0"/>
                                          </p:stCondLst>
                                        </p:cTn>
                                        <p:tgtEl>
                                          <p:spTgt spid="22"/>
                                        </p:tgtEl>
                                        <p:attrNameLst>
                                          <p:attrName>style.visibility</p:attrName>
                                        </p:attrNameLst>
                                      </p:cBhvr>
                                      <p:to>
                                        <p:strVal val="visible"/>
                                      </p:to>
                                    </p:set>
                                    <p:anim calcmode="lin" valueType="num">
                                      <p:cBhvr additive="base">
                                        <p:cTn id="50" dur="3000" fill="hold"/>
                                        <p:tgtEl>
                                          <p:spTgt spid="22"/>
                                        </p:tgtEl>
                                        <p:attrNameLst>
                                          <p:attrName>ppt_x</p:attrName>
                                        </p:attrNameLst>
                                      </p:cBhvr>
                                      <p:tavLst>
                                        <p:tav tm="0">
                                          <p:val>
                                            <p:strVal val="0-#ppt_w/2"/>
                                          </p:val>
                                        </p:tav>
                                        <p:tav tm="100000">
                                          <p:val>
                                            <p:strVal val="#ppt_x"/>
                                          </p:val>
                                        </p:tav>
                                      </p:tavLst>
                                    </p:anim>
                                    <p:anim calcmode="lin" valueType="num">
                                      <p:cBhvr additive="base">
                                        <p:cTn id="51" dur="3000" fill="hold"/>
                                        <p:tgtEl>
                                          <p:spTgt spid="22"/>
                                        </p:tgtEl>
                                        <p:attrNameLst>
                                          <p:attrName>ppt_y</p:attrName>
                                        </p:attrNameLst>
                                      </p:cBhvr>
                                      <p:tavLst>
                                        <p:tav tm="0">
                                          <p:val>
                                            <p:strVal val="0-#ppt_h/2"/>
                                          </p:val>
                                        </p:tav>
                                        <p:tav tm="100000">
                                          <p:val>
                                            <p:strVal val="#ppt_y"/>
                                          </p:val>
                                        </p:tav>
                                      </p:tavLst>
                                    </p:anim>
                                  </p:childTnLst>
                                </p:cTn>
                              </p:par>
                              <p:par>
                                <p:cTn id="52" presetID="2" presetClass="entr" presetSubtype="9" fill="hold" nodeType="withEffect">
                                  <p:stCondLst>
                                    <p:cond delay="0"/>
                                  </p:stCondLst>
                                  <p:childTnLst>
                                    <p:set>
                                      <p:cBhvr>
                                        <p:cTn id="53" dur="1" fill="hold">
                                          <p:stCondLst>
                                            <p:cond delay="0"/>
                                          </p:stCondLst>
                                        </p:cTn>
                                        <p:tgtEl>
                                          <p:spTgt spid="26"/>
                                        </p:tgtEl>
                                        <p:attrNameLst>
                                          <p:attrName>style.visibility</p:attrName>
                                        </p:attrNameLst>
                                      </p:cBhvr>
                                      <p:to>
                                        <p:strVal val="visible"/>
                                      </p:to>
                                    </p:set>
                                    <p:anim calcmode="lin" valueType="num">
                                      <p:cBhvr additive="base">
                                        <p:cTn id="54" dur="3000" fill="hold"/>
                                        <p:tgtEl>
                                          <p:spTgt spid="26"/>
                                        </p:tgtEl>
                                        <p:attrNameLst>
                                          <p:attrName>ppt_x</p:attrName>
                                        </p:attrNameLst>
                                      </p:cBhvr>
                                      <p:tavLst>
                                        <p:tav tm="0">
                                          <p:val>
                                            <p:strVal val="0-#ppt_w/2"/>
                                          </p:val>
                                        </p:tav>
                                        <p:tav tm="100000">
                                          <p:val>
                                            <p:strVal val="#ppt_x"/>
                                          </p:val>
                                        </p:tav>
                                      </p:tavLst>
                                    </p:anim>
                                    <p:anim calcmode="lin" valueType="num">
                                      <p:cBhvr additive="base">
                                        <p:cTn id="55" dur="3000" fill="hold"/>
                                        <p:tgtEl>
                                          <p:spTgt spid="26"/>
                                        </p:tgtEl>
                                        <p:attrNameLst>
                                          <p:attrName>ppt_y</p:attrName>
                                        </p:attrNameLst>
                                      </p:cBhvr>
                                      <p:tavLst>
                                        <p:tav tm="0">
                                          <p:val>
                                            <p:strVal val="0-#ppt_h/2"/>
                                          </p:val>
                                        </p:tav>
                                        <p:tav tm="100000">
                                          <p:val>
                                            <p:strVal val="#ppt_y"/>
                                          </p:val>
                                        </p:tav>
                                      </p:tavLst>
                                    </p:anim>
                                  </p:childTnLst>
                                </p:cTn>
                              </p:par>
                              <p:par>
                                <p:cTn id="56" presetID="2" presetClass="entr" presetSubtype="12" fill="hold" nodeType="withEffect">
                                  <p:stCondLst>
                                    <p:cond delay="0"/>
                                  </p:stCondLst>
                                  <p:childTnLst>
                                    <p:set>
                                      <p:cBhvr>
                                        <p:cTn id="57" dur="1" fill="hold">
                                          <p:stCondLst>
                                            <p:cond delay="0"/>
                                          </p:stCondLst>
                                        </p:cTn>
                                        <p:tgtEl>
                                          <p:spTgt spid="4"/>
                                        </p:tgtEl>
                                        <p:attrNameLst>
                                          <p:attrName>style.visibility</p:attrName>
                                        </p:attrNameLst>
                                      </p:cBhvr>
                                      <p:to>
                                        <p:strVal val="visible"/>
                                      </p:to>
                                    </p:set>
                                    <p:anim calcmode="lin" valueType="num">
                                      <p:cBhvr additive="base">
                                        <p:cTn id="58" dur="3000" fill="hold"/>
                                        <p:tgtEl>
                                          <p:spTgt spid="4"/>
                                        </p:tgtEl>
                                        <p:attrNameLst>
                                          <p:attrName>ppt_x</p:attrName>
                                        </p:attrNameLst>
                                      </p:cBhvr>
                                      <p:tavLst>
                                        <p:tav tm="0">
                                          <p:val>
                                            <p:strVal val="0-#ppt_w/2"/>
                                          </p:val>
                                        </p:tav>
                                        <p:tav tm="100000">
                                          <p:val>
                                            <p:strVal val="#ppt_x"/>
                                          </p:val>
                                        </p:tav>
                                      </p:tavLst>
                                    </p:anim>
                                    <p:anim calcmode="lin" valueType="num">
                                      <p:cBhvr additive="base">
                                        <p:cTn id="59" dur="3000" fill="hold"/>
                                        <p:tgtEl>
                                          <p:spTgt spid="4"/>
                                        </p:tgtEl>
                                        <p:attrNameLst>
                                          <p:attrName>ppt_y</p:attrName>
                                        </p:attrNameLst>
                                      </p:cBhvr>
                                      <p:tavLst>
                                        <p:tav tm="0">
                                          <p:val>
                                            <p:strVal val="1+#ppt_h/2"/>
                                          </p:val>
                                        </p:tav>
                                        <p:tav tm="100000">
                                          <p:val>
                                            <p:strVal val="#ppt_y"/>
                                          </p:val>
                                        </p:tav>
                                      </p:tavLst>
                                    </p:anim>
                                  </p:childTnLst>
                                </p:cTn>
                              </p:par>
                              <p:par>
                                <p:cTn id="60" presetID="2" presetClass="entr" presetSubtype="12" fill="hold" nodeType="withEffect">
                                  <p:stCondLst>
                                    <p:cond delay="0"/>
                                  </p:stCondLst>
                                  <p:childTnLst>
                                    <p:set>
                                      <p:cBhvr>
                                        <p:cTn id="61" dur="1" fill="hold">
                                          <p:stCondLst>
                                            <p:cond delay="0"/>
                                          </p:stCondLst>
                                        </p:cTn>
                                        <p:tgtEl>
                                          <p:spTgt spid="9"/>
                                        </p:tgtEl>
                                        <p:attrNameLst>
                                          <p:attrName>style.visibility</p:attrName>
                                        </p:attrNameLst>
                                      </p:cBhvr>
                                      <p:to>
                                        <p:strVal val="visible"/>
                                      </p:to>
                                    </p:set>
                                    <p:anim calcmode="lin" valueType="num">
                                      <p:cBhvr additive="base">
                                        <p:cTn id="62" dur="3000" fill="hold"/>
                                        <p:tgtEl>
                                          <p:spTgt spid="9"/>
                                        </p:tgtEl>
                                        <p:attrNameLst>
                                          <p:attrName>ppt_x</p:attrName>
                                        </p:attrNameLst>
                                      </p:cBhvr>
                                      <p:tavLst>
                                        <p:tav tm="0">
                                          <p:val>
                                            <p:strVal val="0-#ppt_w/2"/>
                                          </p:val>
                                        </p:tav>
                                        <p:tav tm="100000">
                                          <p:val>
                                            <p:strVal val="#ppt_x"/>
                                          </p:val>
                                        </p:tav>
                                      </p:tavLst>
                                    </p:anim>
                                    <p:anim calcmode="lin" valueType="num">
                                      <p:cBhvr additive="base">
                                        <p:cTn id="63" dur="3000" fill="hold"/>
                                        <p:tgtEl>
                                          <p:spTgt spid="9"/>
                                        </p:tgtEl>
                                        <p:attrNameLst>
                                          <p:attrName>ppt_y</p:attrName>
                                        </p:attrNameLst>
                                      </p:cBhvr>
                                      <p:tavLst>
                                        <p:tav tm="0">
                                          <p:val>
                                            <p:strVal val="1+#ppt_h/2"/>
                                          </p:val>
                                        </p:tav>
                                        <p:tav tm="100000">
                                          <p:val>
                                            <p:strVal val="#ppt_y"/>
                                          </p:val>
                                        </p:tav>
                                      </p:tavLst>
                                    </p:anim>
                                  </p:childTnLst>
                                </p:cTn>
                              </p:par>
                              <p:par>
                                <p:cTn id="64" presetID="2" presetClass="entr" presetSubtype="12" fill="hold" nodeType="withEffect">
                                  <p:stCondLst>
                                    <p:cond delay="0"/>
                                  </p:stCondLst>
                                  <p:childTnLst>
                                    <p:set>
                                      <p:cBhvr>
                                        <p:cTn id="65" dur="1" fill="hold">
                                          <p:stCondLst>
                                            <p:cond delay="0"/>
                                          </p:stCondLst>
                                        </p:cTn>
                                        <p:tgtEl>
                                          <p:spTgt spid="13"/>
                                        </p:tgtEl>
                                        <p:attrNameLst>
                                          <p:attrName>style.visibility</p:attrName>
                                        </p:attrNameLst>
                                      </p:cBhvr>
                                      <p:to>
                                        <p:strVal val="visible"/>
                                      </p:to>
                                    </p:set>
                                    <p:anim calcmode="lin" valueType="num">
                                      <p:cBhvr additive="base">
                                        <p:cTn id="66" dur="3000" fill="hold"/>
                                        <p:tgtEl>
                                          <p:spTgt spid="13"/>
                                        </p:tgtEl>
                                        <p:attrNameLst>
                                          <p:attrName>ppt_x</p:attrName>
                                        </p:attrNameLst>
                                      </p:cBhvr>
                                      <p:tavLst>
                                        <p:tav tm="0">
                                          <p:val>
                                            <p:strVal val="0-#ppt_w/2"/>
                                          </p:val>
                                        </p:tav>
                                        <p:tav tm="100000">
                                          <p:val>
                                            <p:strVal val="#ppt_x"/>
                                          </p:val>
                                        </p:tav>
                                      </p:tavLst>
                                    </p:anim>
                                    <p:anim calcmode="lin" valueType="num">
                                      <p:cBhvr additive="base">
                                        <p:cTn id="67" dur="3000" fill="hold"/>
                                        <p:tgtEl>
                                          <p:spTgt spid="13"/>
                                        </p:tgtEl>
                                        <p:attrNameLst>
                                          <p:attrName>ppt_y</p:attrName>
                                        </p:attrNameLst>
                                      </p:cBhvr>
                                      <p:tavLst>
                                        <p:tav tm="0">
                                          <p:val>
                                            <p:strVal val="1+#ppt_h/2"/>
                                          </p:val>
                                        </p:tav>
                                        <p:tav tm="100000">
                                          <p:val>
                                            <p:strVal val="#ppt_y"/>
                                          </p:val>
                                        </p:tav>
                                      </p:tavLst>
                                    </p:anim>
                                  </p:childTnLst>
                                </p:cTn>
                              </p:par>
                              <p:par>
                                <p:cTn id="68" presetID="2" presetClass="entr" presetSubtype="12" fill="hold" nodeType="withEffect">
                                  <p:stCondLst>
                                    <p:cond delay="0"/>
                                  </p:stCondLst>
                                  <p:childTnLst>
                                    <p:set>
                                      <p:cBhvr>
                                        <p:cTn id="69" dur="1" fill="hold">
                                          <p:stCondLst>
                                            <p:cond delay="0"/>
                                          </p:stCondLst>
                                        </p:cTn>
                                        <p:tgtEl>
                                          <p:spTgt spid="17"/>
                                        </p:tgtEl>
                                        <p:attrNameLst>
                                          <p:attrName>style.visibility</p:attrName>
                                        </p:attrNameLst>
                                      </p:cBhvr>
                                      <p:to>
                                        <p:strVal val="visible"/>
                                      </p:to>
                                    </p:set>
                                    <p:anim calcmode="lin" valueType="num">
                                      <p:cBhvr additive="base">
                                        <p:cTn id="70" dur="3000" fill="hold"/>
                                        <p:tgtEl>
                                          <p:spTgt spid="17"/>
                                        </p:tgtEl>
                                        <p:attrNameLst>
                                          <p:attrName>ppt_x</p:attrName>
                                        </p:attrNameLst>
                                      </p:cBhvr>
                                      <p:tavLst>
                                        <p:tav tm="0">
                                          <p:val>
                                            <p:strVal val="0-#ppt_w/2"/>
                                          </p:val>
                                        </p:tav>
                                        <p:tav tm="100000">
                                          <p:val>
                                            <p:strVal val="#ppt_x"/>
                                          </p:val>
                                        </p:tav>
                                      </p:tavLst>
                                    </p:anim>
                                    <p:anim calcmode="lin" valueType="num">
                                      <p:cBhvr additive="base">
                                        <p:cTn id="71" dur="3000" fill="hold"/>
                                        <p:tgtEl>
                                          <p:spTgt spid="17"/>
                                        </p:tgtEl>
                                        <p:attrNameLst>
                                          <p:attrName>ppt_y</p:attrName>
                                        </p:attrNameLst>
                                      </p:cBhvr>
                                      <p:tavLst>
                                        <p:tav tm="0">
                                          <p:val>
                                            <p:strVal val="1+#ppt_h/2"/>
                                          </p:val>
                                        </p:tav>
                                        <p:tav tm="100000">
                                          <p:val>
                                            <p:strVal val="#ppt_y"/>
                                          </p:val>
                                        </p:tav>
                                      </p:tavLst>
                                    </p:anim>
                                  </p:childTnLst>
                                </p:cTn>
                              </p:par>
                              <p:par>
                                <p:cTn id="72" presetID="2" presetClass="entr" presetSubtype="12" fill="hold" nodeType="withEffect">
                                  <p:stCondLst>
                                    <p:cond delay="0"/>
                                  </p:stCondLst>
                                  <p:childTnLst>
                                    <p:set>
                                      <p:cBhvr>
                                        <p:cTn id="73" dur="1" fill="hold">
                                          <p:stCondLst>
                                            <p:cond delay="0"/>
                                          </p:stCondLst>
                                        </p:cTn>
                                        <p:tgtEl>
                                          <p:spTgt spid="21"/>
                                        </p:tgtEl>
                                        <p:attrNameLst>
                                          <p:attrName>style.visibility</p:attrName>
                                        </p:attrNameLst>
                                      </p:cBhvr>
                                      <p:to>
                                        <p:strVal val="visible"/>
                                      </p:to>
                                    </p:set>
                                    <p:anim calcmode="lin" valueType="num">
                                      <p:cBhvr additive="base">
                                        <p:cTn id="74" dur="3000" fill="hold"/>
                                        <p:tgtEl>
                                          <p:spTgt spid="21"/>
                                        </p:tgtEl>
                                        <p:attrNameLst>
                                          <p:attrName>ppt_x</p:attrName>
                                        </p:attrNameLst>
                                      </p:cBhvr>
                                      <p:tavLst>
                                        <p:tav tm="0">
                                          <p:val>
                                            <p:strVal val="0-#ppt_w/2"/>
                                          </p:val>
                                        </p:tav>
                                        <p:tav tm="100000">
                                          <p:val>
                                            <p:strVal val="#ppt_x"/>
                                          </p:val>
                                        </p:tav>
                                      </p:tavLst>
                                    </p:anim>
                                    <p:anim calcmode="lin" valueType="num">
                                      <p:cBhvr additive="base">
                                        <p:cTn id="75" dur="3000" fill="hold"/>
                                        <p:tgtEl>
                                          <p:spTgt spid="21"/>
                                        </p:tgtEl>
                                        <p:attrNameLst>
                                          <p:attrName>ppt_y</p:attrName>
                                        </p:attrNameLst>
                                      </p:cBhvr>
                                      <p:tavLst>
                                        <p:tav tm="0">
                                          <p:val>
                                            <p:strVal val="1+#ppt_h/2"/>
                                          </p:val>
                                        </p:tav>
                                        <p:tav tm="100000">
                                          <p:val>
                                            <p:strVal val="#ppt_y"/>
                                          </p:val>
                                        </p:tav>
                                      </p:tavLst>
                                    </p:anim>
                                  </p:childTnLst>
                                </p:cTn>
                              </p:par>
                              <p:par>
                                <p:cTn id="76" presetID="2" presetClass="entr" presetSubtype="12" fill="hold" nodeType="withEffect">
                                  <p:stCondLst>
                                    <p:cond delay="0"/>
                                  </p:stCondLst>
                                  <p:childTnLst>
                                    <p:set>
                                      <p:cBhvr>
                                        <p:cTn id="77" dur="1" fill="hold">
                                          <p:stCondLst>
                                            <p:cond delay="0"/>
                                          </p:stCondLst>
                                        </p:cTn>
                                        <p:tgtEl>
                                          <p:spTgt spid="25"/>
                                        </p:tgtEl>
                                        <p:attrNameLst>
                                          <p:attrName>style.visibility</p:attrName>
                                        </p:attrNameLst>
                                      </p:cBhvr>
                                      <p:to>
                                        <p:strVal val="visible"/>
                                      </p:to>
                                    </p:set>
                                    <p:anim calcmode="lin" valueType="num">
                                      <p:cBhvr additive="base">
                                        <p:cTn id="78" dur="3000" fill="hold"/>
                                        <p:tgtEl>
                                          <p:spTgt spid="25"/>
                                        </p:tgtEl>
                                        <p:attrNameLst>
                                          <p:attrName>ppt_x</p:attrName>
                                        </p:attrNameLst>
                                      </p:cBhvr>
                                      <p:tavLst>
                                        <p:tav tm="0">
                                          <p:val>
                                            <p:strVal val="0-#ppt_w/2"/>
                                          </p:val>
                                        </p:tav>
                                        <p:tav tm="100000">
                                          <p:val>
                                            <p:strVal val="#ppt_x"/>
                                          </p:val>
                                        </p:tav>
                                      </p:tavLst>
                                    </p:anim>
                                    <p:anim calcmode="lin" valueType="num">
                                      <p:cBhvr additive="base">
                                        <p:cTn id="79" dur="3000" fill="hold"/>
                                        <p:tgtEl>
                                          <p:spTgt spid="25"/>
                                        </p:tgtEl>
                                        <p:attrNameLst>
                                          <p:attrName>ppt_y</p:attrName>
                                        </p:attrNameLst>
                                      </p:cBhvr>
                                      <p:tavLst>
                                        <p:tav tm="0">
                                          <p:val>
                                            <p:strVal val="1+#ppt_h/2"/>
                                          </p:val>
                                        </p:tav>
                                        <p:tav tm="100000">
                                          <p:val>
                                            <p:strVal val="#ppt_y"/>
                                          </p:val>
                                        </p:tav>
                                      </p:tavLst>
                                    </p:anim>
                                  </p:childTnLst>
                                </p:cTn>
                              </p:par>
                              <p:par>
                                <p:cTn id="80" presetID="2" presetClass="entr" presetSubtype="3" fill="hold" nodeType="withEffect">
                                  <p:stCondLst>
                                    <p:cond delay="0"/>
                                  </p:stCondLst>
                                  <p:childTnLst>
                                    <p:set>
                                      <p:cBhvr>
                                        <p:cTn id="81" dur="1" fill="hold">
                                          <p:stCondLst>
                                            <p:cond delay="0"/>
                                          </p:stCondLst>
                                        </p:cTn>
                                        <p:tgtEl>
                                          <p:spTgt spid="5"/>
                                        </p:tgtEl>
                                        <p:attrNameLst>
                                          <p:attrName>style.visibility</p:attrName>
                                        </p:attrNameLst>
                                      </p:cBhvr>
                                      <p:to>
                                        <p:strVal val="visible"/>
                                      </p:to>
                                    </p:set>
                                    <p:anim calcmode="lin" valueType="num">
                                      <p:cBhvr additive="base">
                                        <p:cTn id="82" dur="3000" fill="hold"/>
                                        <p:tgtEl>
                                          <p:spTgt spid="5"/>
                                        </p:tgtEl>
                                        <p:attrNameLst>
                                          <p:attrName>ppt_x</p:attrName>
                                        </p:attrNameLst>
                                      </p:cBhvr>
                                      <p:tavLst>
                                        <p:tav tm="0">
                                          <p:val>
                                            <p:strVal val="1+#ppt_w/2"/>
                                          </p:val>
                                        </p:tav>
                                        <p:tav tm="100000">
                                          <p:val>
                                            <p:strVal val="#ppt_x"/>
                                          </p:val>
                                        </p:tav>
                                      </p:tavLst>
                                    </p:anim>
                                    <p:anim calcmode="lin" valueType="num">
                                      <p:cBhvr additive="base">
                                        <p:cTn id="83" dur="3000" fill="hold"/>
                                        <p:tgtEl>
                                          <p:spTgt spid="5"/>
                                        </p:tgtEl>
                                        <p:attrNameLst>
                                          <p:attrName>ppt_y</p:attrName>
                                        </p:attrNameLst>
                                      </p:cBhvr>
                                      <p:tavLst>
                                        <p:tav tm="0">
                                          <p:val>
                                            <p:strVal val="0-#ppt_h/2"/>
                                          </p:val>
                                        </p:tav>
                                        <p:tav tm="100000">
                                          <p:val>
                                            <p:strVal val="#ppt_y"/>
                                          </p:val>
                                        </p:tav>
                                      </p:tavLst>
                                    </p:anim>
                                  </p:childTnLst>
                                </p:cTn>
                              </p:par>
                              <p:par>
                                <p:cTn id="84" presetID="2" presetClass="entr" presetSubtype="3" fill="hold" nodeType="withEffect">
                                  <p:stCondLst>
                                    <p:cond delay="0"/>
                                  </p:stCondLst>
                                  <p:childTnLst>
                                    <p:set>
                                      <p:cBhvr>
                                        <p:cTn id="85" dur="1" fill="hold">
                                          <p:stCondLst>
                                            <p:cond delay="0"/>
                                          </p:stCondLst>
                                        </p:cTn>
                                        <p:tgtEl>
                                          <p:spTgt spid="7"/>
                                        </p:tgtEl>
                                        <p:attrNameLst>
                                          <p:attrName>style.visibility</p:attrName>
                                        </p:attrNameLst>
                                      </p:cBhvr>
                                      <p:to>
                                        <p:strVal val="visible"/>
                                      </p:to>
                                    </p:set>
                                    <p:anim calcmode="lin" valueType="num">
                                      <p:cBhvr additive="base">
                                        <p:cTn id="86" dur="3000" fill="hold"/>
                                        <p:tgtEl>
                                          <p:spTgt spid="7"/>
                                        </p:tgtEl>
                                        <p:attrNameLst>
                                          <p:attrName>ppt_x</p:attrName>
                                        </p:attrNameLst>
                                      </p:cBhvr>
                                      <p:tavLst>
                                        <p:tav tm="0">
                                          <p:val>
                                            <p:strVal val="1+#ppt_w/2"/>
                                          </p:val>
                                        </p:tav>
                                        <p:tav tm="100000">
                                          <p:val>
                                            <p:strVal val="#ppt_x"/>
                                          </p:val>
                                        </p:tav>
                                      </p:tavLst>
                                    </p:anim>
                                    <p:anim calcmode="lin" valueType="num">
                                      <p:cBhvr additive="base">
                                        <p:cTn id="87" dur="3000" fill="hold"/>
                                        <p:tgtEl>
                                          <p:spTgt spid="7"/>
                                        </p:tgtEl>
                                        <p:attrNameLst>
                                          <p:attrName>ppt_y</p:attrName>
                                        </p:attrNameLst>
                                      </p:cBhvr>
                                      <p:tavLst>
                                        <p:tav tm="0">
                                          <p:val>
                                            <p:strVal val="0-#ppt_h/2"/>
                                          </p:val>
                                        </p:tav>
                                        <p:tav tm="100000">
                                          <p:val>
                                            <p:strVal val="#ppt_y"/>
                                          </p:val>
                                        </p:tav>
                                      </p:tavLst>
                                    </p:anim>
                                  </p:childTnLst>
                                </p:cTn>
                              </p:par>
                              <p:par>
                                <p:cTn id="88" presetID="2" presetClass="entr" presetSubtype="3" fill="hold" nodeType="withEffect">
                                  <p:stCondLst>
                                    <p:cond delay="0"/>
                                  </p:stCondLst>
                                  <p:childTnLst>
                                    <p:set>
                                      <p:cBhvr>
                                        <p:cTn id="89" dur="1" fill="hold">
                                          <p:stCondLst>
                                            <p:cond delay="0"/>
                                          </p:stCondLst>
                                        </p:cTn>
                                        <p:tgtEl>
                                          <p:spTgt spid="11"/>
                                        </p:tgtEl>
                                        <p:attrNameLst>
                                          <p:attrName>style.visibility</p:attrName>
                                        </p:attrNameLst>
                                      </p:cBhvr>
                                      <p:to>
                                        <p:strVal val="visible"/>
                                      </p:to>
                                    </p:set>
                                    <p:anim calcmode="lin" valueType="num">
                                      <p:cBhvr additive="base">
                                        <p:cTn id="90" dur="3000" fill="hold"/>
                                        <p:tgtEl>
                                          <p:spTgt spid="11"/>
                                        </p:tgtEl>
                                        <p:attrNameLst>
                                          <p:attrName>ppt_x</p:attrName>
                                        </p:attrNameLst>
                                      </p:cBhvr>
                                      <p:tavLst>
                                        <p:tav tm="0">
                                          <p:val>
                                            <p:strVal val="1+#ppt_w/2"/>
                                          </p:val>
                                        </p:tav>
                                        <p:tav tm="100000">
                                          <p:val>
                                            <p:strVal val="#ppt_x"/>
                                          </p:val>
                                        </p:tav>
                                      </p:tavLst>
                                    </p:anim>
                                    <p:anim calcmode="lin" valueType="num">
                                      <p:cBhvr additive="base">
                                        <p:cTn id="91" dur="3000" fill="hold"/>
                                        <p:tgtEl>
                                          <p:spTgt spid="11"/>
                                        </p:tgtEl>
                                        <p:attrNameLst>
                                          <p:attrName>ppt_y</p:attrName>
                                        </p:attrNameLst>
                                      </p:cBhvr>
                                      <p:tavLst>
                                        <p:tav tm="0">
                                          <p:val>
                                            <p:strVal val="0-#ppt_h/2"/>
                                          </p:val>
                                        </p:tav>
                                        <p:tav tm="100000">
                                          <p:val>
                                            <p:strVal val="#ppt_y"/>
                                          </p:val>
                                        </p:tav>
                                      </p:tavLst>
                                    </p:anim>
                                  </p:childTnLst>
                                </p:cTn>
                              </p:par>
                              <p:par>
                                <p:cTn id="92" presetID="2" presetClass="entr" presetSubtype="3" fill="hold" nodeType="withEffect">
                                  <p:stCondLst>
                                    <p:cond delay="0"/>
                                  </p:stCondLst>
                                  <p:childTnLst>
                                    <p:set>
                                      <p:cBhvr>
                                        <p:cTn id="93" dur="1" fill="hold">
                                          <p:stCondLst>
                                            <p:cond delay="0"/>
                                          </p:stCondLst>
                                        </p:cTn>
                                        <p:tgtEl>
                                          <p:spTgt spid="15"/>
                                        </p:tgtEl>
                                        <p:attrNameLst>
                                          <p:attrName>style.visibility</p:attrName>
                                        </p:attrNameLst>
                                      </p:cBhvr>
                                      <p:to>
                                        <p:strVal val="visible"/>
                                      </p:to>
                                    </p:set>
                                    <p:anim calcmode="lin" valueType="num">
                                      <p:cBhvr additive="base">
                                        <p:cTn id="94" dur="3000" fill="hold"/>
                                        <p:tgtEl>
                                          <p:spTgt spid="15"/>
                                        </p:tgtEl>
                                        <p:attrNameLst>
                                          <p:attrName>ppt_x</p:attrName>
                                        </p:attrNameLst>
                                      </p:cBhvr>
                                      <p:tavLst>
                                        <p:tav tm="0">
                                          <p:val>
                                            <p:strVal val="1+#ppt_w/2"/>
                                          </p:val>
                                        </p:tav>
                                        <p:tav tm="100000">
                                          <p:val>
                                            <p:strVal val="#ppt_x"/>
                                          </p:val>
                                        </p:tav>
                                      </p:tavLst>
                                    </p:anim>
                                    <p:anim calcmode="lin" valueType="num">
                                      <p:cBhvr additive="base">
                                        <p:cTn id="95" dur="3000" fill="hold"/>
                                        <p:tgtEl>
                                          <p:spTgt spid="15"/>
                                        </p:tgtEl>
                                        <p:attrNameLst>
                                          <p:attrName>ppt_y</p:attrName>
                                        </p:attrNameLst>
                                      </p:cBhvr>
                                      <p:tavLst>
                                        <p:tav tm="0">
                                          <p:val>
                                            <p:strVal val="0-#ppt_h/2"/>
                                          </p:val>
                                        </p:tav>
                                        <p:tav tm="100000">
                                          <p:val>
                                            <p:strVal val="#ppt_y"/>
                                          </p:val>
                                        </p:tav>
                                      </p:tavLst>
                                    </p:anim>
                                  </p:childTnLst>
                                </p:cTn>
                              </p:par>
                              <p:par>
                                <p:cTn id="96" presetID="2" presetClass="entr" presetSubtype="3" fill="hold" nodeType="withEffect">
                                  <p:stCondLst>
                                    <p:cond delay="0"/>
                                  </p:stCondLst>
                                  <p:childTnLst>
                                    <p:set>
                                      <p:cBhvr>
                                        <p:cTn id="97" dur="1" fill="hold">
                                          <p:stCondLst>
                                            <p:cond delay="0"/>
                                          </p:stCondLst>
                                        </p:cTn>
                                        <p:tgtEl>
                                          <p:spTgt spid="19"/>
                                        </p:tgtEl>
                                        <p:attrNameLst>
                                          <p:attrName>style.visibility</p:attrName>
                                        </p:attrNameLst>
                                      </p:cBhvr>
                                      <p:to>
                                        <p:strVal val="visible"/>
                                      </p:to>
                                    </p:set>
                                    <p:anim calcmode="lin" valueType="num">
                                      <p:cBhvr additive="base">
                                        <p:cTn id="98" dur="3000" fill="hold"/>
                                        <p:tgtEl>
                                          <p:spTgt spid="19"/>
                                        </p:tgtEl>
                                        <p:attrNameLst>
                                          <p:attrName>ppt_x</p:attrName>
                                        </p:attrNameLst>
                                      </p:cBhvr>
                                      <p:tavLst>
                                        <p:tav tm="0">
                                          <p:val>
                                            <p:strVal val="1+#ppt_w/2"/>
                                          </p:val>
                                        </p:tav>
                                        <p:tav tm="100000">
                                          <p:val>
                                            <p:strVal val="#ppt_x"/>
                                          </p:val>
                                        </p:tav>
                                      </p:tavLst>
                                    </p:anim>
                                    <p:anim calcmode="lin" valueType="num">
                                      <p:cBhvr additive="base">
                                        <p:cTn id="99" dur="3000" fill="hold"/>
                                        <p:tgtEl>
                                          <p:spTgt spid="19"/>
                                        </p:tgtEl>
                                        <p:attrNameLst>
                                          <p:attrName>ppt_y</p:attrName>
                                        </p:attrNameLst>
                                      </p:cBhvr>
                                      <p:tavLst>
                                        <p:tav tm="0">
                                          <p:val>
                                            <p:strVal val="0-#ppt_h/2"/>
                                          </p:val>
                                        </p:tav>
                                        <p:tav tm="100000">
                                          <p:val>
                                            <p:strVal val="#ppt_y"/>
                                          </p:val>
                                        </p:tav>
                                      </p:tavLst>
                                    </p:anim>
                                  </p:childTnLst>
                                </p:cTn>
                              </p:par>
                              <p:par>
                                <p:cTn id="100" presetID="2" presetClass="entr" presetSubtype="3" fill="hold" nodeType="withEffect">
                                  <p:stCondLst>
                                    <p:cond delay="0"/>
                                  </p:stCondLst>
                                  <p:childTnLst>
                                    <p:set>
                                      <p:cBhvr>
                                        <p:cTn id="101" dur="1" fill="hold">
                                          <p:stCondLst>
                                            <p:cond delay="0"/>
                                          </p:stCondLst>
                                        </p:cTn>
                                        <p:tgtEl>
                                          <p:spTgt spid="23"/>
                                        </p:tgtEl>
                                        <p:attrNameLst>
                                          <p:attrName>style.visibility</p:attrName>
                                        </p:attrNameLst>
                                      </p:cBhvr>
                                      <p:to>
                                        <p:strVal val="visible"/>
                                      </p:to>
                                    </p:set>
                                    <p:anim calcmode="lin" valueType="num">
                                      <p:cBhvr additive="base">
                                        <p:cTn id="102" dur="3000" fill="hold"/>
                                        <p:tgtEl>
                                          <p:spTgt spid="23"/>
                                        </p:tgtEl>
                                        <p:attrNameLst>
                                          <p:attrName>ppt_x</p:attrName>
                                        </p:attrNameLst>
                                      </p:cBhvr>
                                      <p:tavLst>
                                        <p:tav tm="0">
                                          <p:val>
                                            <p:strVal val="1+#ppt_w/2"/>
                                          </p:val>
                                        </p:tav>
                                        <p:tav tm="100000">
                                          <p:val>
                                            <p:strVal val="#ppt_x"/>
                                          </p:val>
                                        </p:tav>
                                      </p:tavLst>
                                    </p:anim>
                                    <p:anim calcmode="lin" valueType="num">
                                      <p:cBhvr additive="base">
                                        <p:cTn id="103" dur="3000" fill="hold"/>
                                        <p:tgtEl>
                                          <p:spTgt spid="23"/>
                                        </p:tgtEl>
                                        <p:attrNameLst>
                                          <p:attrName>ppt_y</p:attrName>
                                        </p:attrNameLst>
                                      </p:cBhvr>
                                      <p:tavLst>
                                        <p:tav tm="0">
                                          <p:val>
                                            <p:strVal val="0-#ppt_h/2"/>
                                          </p:val>
                                        </p:tav>
                                        <p:tav tm="100000">
                                          <p:val>
                                            <p:strVal val="#ppt_y"/>
                                          </p:val>
                                        </p:tav>
                                      </p:tavLst>
                                    </p:anim>
                                  </p:childTnLst>
                                </p:cTn>
                              </p:par>
                              <p:par>
                                <p:cTn id="104" presetID="8" presetClass="emph" presetSubtype="0" fill="hold" nodeType="withEffect">
                                  <p:stCondLst>
                                    <p:cond delay="0"/>
                                  </p:stCondLst>
                                  <p:childTnLst>
                                    <p:animRot by="21600000">
                                      <p:cBhvr>
                                        <p:cTn id="105" dur="3000" fill="hold"/>
                                        <p:tgtEl>
                                          <p:spTgt spid="3"/>
                                        </p:tgtEl>
                                        <p:attrNameLst>
                                          <p:attrName>r</p:attrName>
                                        </p:attrNameLst>
                                      </p:cBhvr>
                                    </p:animRot>
                                  </p:childTnLst>
                                </p:cTn>
                              </p:par>
                              <p:par>
                                <p:cTn id="106" presetID="8" presetClass="emph" presetSubtype="0" fill="hold" nodeType="withEffect">
                                  <p:stCondLst>
                                    <p:cond delay="0"/>
                                  </p:stCondLst>
                                  <p:childTnLst>
                                    <p:animRot by="21600000">
                                      <p:cBhvr>
                                        <p:cTn id="107" dur="3000" fill="hold"/>
                                        <p:tgtEl>
                                          <p:spTgt spid="4"/>
                                        </p:tgtEl>
                                        <p:attrNameLst>
                                          <p:attrName>r</p:attrName>
                                        </p:attrNameLst>
                                      </p:cBhvr>
                                    </p:animRot>
                                  </p:childTnLst>
                                </p:cTn>
                              </p:par>
                              <p:par>
                                <p:cTn id="108" presetID="8" presetClass="emph" presetSubtype="0" fill="hold" nodeType="withEffect">
                                  <p:stCondLst>
                                    <p:cond delay="0"/>
                                  </p:stCondLst>
                                  <p:childTnLst>
                                    <p:animRot by="21600000">
                                      <p:cBhvr>
                                        <p:cTn id="109" dur="3000" fill="hold"/>
                                        <p:tgtEl>
                                          <p:spTgt spid="5"/>
                                        </p:tgtEl>
                                        <p:attrNameLst>
                                          <p:attrName>r</p:attrName>
                                        </p:attrNameLst>
                                      </p:cBhvr>
                                    </p:animRot>
                                  </p:childTnLst>
                                </p:cTn>
                              </p:par>
                              <p:par>
                                <p:cTn id="110" presetID="8" presetClass="emph" presetSubtype="0" fill="hold" nodeType="withEffect">
                                  <p:stCondLst>
                                    <p:cond delay="0"/>
                                  </p:stCondLst>
                                  <p:childTnLst>
                                    <p:animRot by="21600000">
                                      <p:cBhvr>
                                        <p:cTn id="111" dur="3000" fill="hold"/>
                                        <p:tgtEl>
                                          <p:spTgt spid="6"/>
                                        </p:tgtEl>
                                        <p:attrNameLst>
                                          <p:attrName>r</p:attrName>
                                        </p:attrNameLst>
                                      </p:cBhvr>
                                    </p:animRot>
                                  </p:childTnLst>
                                </p:cTn>
                              </p:par>
                              <p:par>
                                <p:cTn id="112" presetID="8" presetClass="emph" presetSubtype="0" fill="hold" nodeType="withEffect">
                                  <p:stCondLst>
                                    <p:cond delay="0"/>
                                  </p:stCondLst>
                                  <p:childTnLst>
                                    <p:animRot by="21600000">
                                      <p:cBhvr>
                                        <p:cTn id="113" dur="3000" fill="hold"/>
                                        <p:tgtEl>
                                          <p:spTgt spid="7"/>
                                        </p:tgtEl>
                                        <p:attrNameLst>
                                          <p:attrName>r</p:attrName>
                                        </p:attrNameLst>
                                      </p:cBhvr>
                                    </p:animRot>
                                  </p:childTnLst>
                                </p:cTn>
                              </p:par>
                              <p:par>
                                <p:cTn id="114" presetID="8" presetClass="emph" presetSubtype="0" fill="hold" nodeType="withEffect">
                                  <p:stCondLst>
                                    <p:cond delay="0"/>
                                  </p:stCondLst>
                                  <p:childTnLst>
                                    <p:animRot by="21600000">
                                      <p:cBhvr>
                                        <p:cTn id="115" dur="3000" fill="hold"/>
                                        <p:tgtEl>
                                          <p:spTgt spid="8"/>
                                        </p:tgtEl>
                                        <p:attrNameLst>
                                          <p:attrName>r</p:attrName>
                                        </p:attrNameLst>
                                      </p:cBhvr>
                                    </p:animRot>
                                  </p:childTnLst>
                                </p:cTn>
                              </p:par>
                              <p:par>
                                <p:cTn id="116" presetID="8" presetClass="emph" presetSubtype="0" fill="hold" nodeType="withEffect">
                                  <p:stCondLst>
                                    <p:cond delay="0"/>
                                  </p:stCondLst>
                                  <p:childTnLst>
                                    <p:animRot by="21600000">
                                      <p:cBhvr>
                                        <p:cTn id="117" dur="3000" fill="hold"/>
                                        <p:tgtEl>
                                          <p:spTgt spid="9"/>
                                        </p:tgtEl>
                                        <p:attrNameLst>
                                          <p:attrName>r</p:attrName>
                                        </p:attrNameLst>
                                      </p:cBhvr>
                                    </p:animRot>
                                  </p:childTnLst>
                                </p:cTn>
                              </p:par>
                              <p:par>
                                <p:cTn id="118" presetID="8" presetClass="emph" presetSubtype="0" fill="hold" nodeType="withEffect">
                                  <p:stCondLst>
                                    <p:cond delay="0"/>
                                  </p:stCondLst>
                                  <p:childTnLst>
                                    <p:animRot by="21600000">
                                      <p:cBhvr>
                                        <p:cTn id="119" dur="3000" fill="hold"/>
                                        <p:tgtEl>
                                          <p:spTgt spid="10"/>
                                        </p:tgtEl>
                                        <p:attrNameLst>
                                          <p:attrName>r</p:attrName>
                                        </p:attrNameLst>
                                      </p:cBhvr>
                                    </p:animRot>
                                  </p:childTnLst>
                                </p:cTn>
                              </p:par>
                              <p:par>
                                <p:cTn id="120" presetID="8" presetClass="emph" presetSubtype="0" fill="hold" nodeType="withEffect">
                                  <p:stCondLst>
                                    <p:cond delay="0"/>
                                  </p:stCondLst>
                                  <p:childTnLst>
                                    <p:animRot by="21600000">
                                      <p:cBhvr>
                                        <p:cTn id="121" dur="3000" fill="hold"/>
                                        <p:tgtEl>
                                          <p:spTgt spid="11"/>
                                        </p:tgtEl>
                                        <p:attrNameLst>
                                          <p:attrName>r</p:attrName>
                                        </p:attrNameLst>
                                      </p:cBhvr>
                                    </p:animRot>
                                  </p:childTnLst>
                                </p:cTn>
                              </p:par>
                              <p:par>
                                <p:cTn id="122" presetID="8" presetClass="emph" presetSubtype="0" fill="hold" nodeType="withEffect">
                                  <p:stCondLst>
                                    <p:cond delay="0"/>
                                  </p:stCondLst>
                                  <p:childTnLst>
                                    <p:animRot by="21600000">
                                      <p:cBhvr>
                                        <p:cTn id="123" dur="3000" fill="hold"/>
                                        <p:tgtEl>
                                          <p:spTgt spid="12"/>
                                        </p:tgtEl>
                                        <p:attrNameLst>
                                          <p:attrName>r</p:attrName>
                                        </p:attrNameLst>
                                      </p:cBhvr>
                                    </p:animRot>
                                  </p:childTnLst>
                                </p:cTn>
                              </p:par>
                              <p:par>
                                <p:cTn id="124" presetID="8" presetClass="emph" presetSubtype="0" fill="hold" nodeType="withEffect">
                                  <p:stCondLst>
                                    <p:cond delay="0"/>
                                  </p:stCondLst>
                                  <p:childTnLst>
                                    <p:animRot by="21600000">
                                      <p:cBhvr>
                                        <p:cTn id="125" dur="3000" fill="hold"/>
                                        <p:tgtEl>
                                          <p:spTgt spid="13"/>
                                        </p:tgtEl>
                                        <p:attrNameLst>
                                          <p:attrName>r</p:attrName>
                                        </p:attrNameLst>
                                      </p:cBhvr>
                                    </p:animRot>
                                  </p:childTnLst>
                                </p:cTn>
                              </p:par>
                              <p:par>
                                <p:cTn id="126" presetID="8" presetClass="emph" presetSubtype="0" fill="hold" nodeType="withEffect">
                                  <p:stCondLst>
                                    <p:cond delay="0"/>
                                  </p:stCondLst>
                                  <p:childTnLst>
                                    <p:animRot by="21600000">
                                      <p:cBhvr>
                                        <p:cTn id="127" dur="3000" fill="hold"/>
                                        <p:tgtEl>
                                          <p:spTgt spid="14"/>
                                        </p:tgtEl>
                                        <p:attrNameLst>
                                          <p:attrName>r</p:attrName>
                                        </p:attrNameLst>
                                      </p:cBhvr>
                                    </p:animRot>
                                  </p:childTnLst>
                                </p:cTn>
                              </p:par>
                              <p:par>
                                <p:cTn id="128" presetID="8" presetClass="emph" presetSubtype="0" fill="hold" nodeType="withEffect">
                                  <p:stCondLst>
                                    <p:cond delay="0"/>
                                  </p:stCondLst>
                                  <p:childTnLst>
                                    <p:animRot by="21600000">
                                      <p:cBhvr>
                                        <p:cTn id="129" dur="3000" fill="hold"/>
                                        <p:tgtEl>
                                          <p:spTgt spid="15"/>
                                        </p:tgtEl>
                                        <p:attrNameLst>
                                          <p:attrName>r</p:attrName>
                                        </p:attrNameLst>
                                      </p:cBhvr>
                                    </p:animRot>
                                  </p:childTnLst>
                                </p:cTn>
                              </p:par>
                              <p:par>
                                <p:cTn id="130" presetID="8" presetClass="emph" presetSubtype="0" fill="hold" nodeType="withEffect">
                                  <p:stCondLst>
                                    <p:cond delay="0"/>
                                  </p:stCondLst>
                                  <p:childTnLst>
                                    <p:animRot by="21600000">
                                      <p:cBhvr>
                                        <p:cTn id="131" dur="3000" fill="hold"/>
                                        <p:tgtEl>
                                          <p:spTgt spid="16"/>
                                        </p:tgtEl>
                                        <p:attrNameLst>
                                          <p:attrName>r</p:attrName>
                                        </p:attrNameLst>
                                      </p:cBhvr>
                                    </p:animRot>
                                  </p:childTnLst>
                                </p:cTn>
                              </p:par>
                              <p:par>
                                <p:cTn id="132" presetID="8" presetClass="emph" presetSubtype="0" fill="hold" nodeType="withEffect">
                                  <p:stCondLst>
                                    <p:cond delay="0"/>
                                  </p:stCondLst>
                                  <p:childTnLst>
                                    <p:animRot by="21600000">
                                      <p:cBhvr>
                                        <p:cTn id="133" dur="3000" fill="hold"/>
                                        <p:tgtEl>
                                          <p:spTgt spid="17"/>
                                        </p:tgtEl>
                                        <p:attrNameLst>
                                          <p:attrName>r</p:attrName>
                                        </p:attrNameLst>
                                      </p:cBhvr>
                                    </p:animRot>
                                  </p:childTnLst>
                                </p:cTn>
                              </p:par>
                              <p:par>
                                <p:cTn id="134" presetID="8" presetClass="emph" presetSubtype="0" fill="hold" nodeType="withEffect">
                                  <p:stCondLst>
                                    <p:cond delay="0"/>
                                  </p:stCondLst>
                                  <p:childTnLst>
                                    <p:animRot by="21600000">
                                      <p:cBhvr>
                                        <p:cTn id="135" dur="3000" fill="hold"/>
                                        <p:tgtEl>
                                          <p:spTgt spid="18"/>
                                        </p:tgtEl>
                                        <p:attrNameLst>
                                          <p:attrName>r</p:attrName>
                                        </p:attrNameLst>
                                      </p:cBhvr>
                                    </p:animRot>
                                  </p:childTnLst>
                                </p:cTn>
                              </p:par>
                              <p:par>
                                <p:cTn id="136" presetID="8" presetClass="emph" presetSubtype="0" fill="hold" nodeType="withEffect">
                                  <p:stCondLst>
                                    <p:cond delay="0"/>
                                  </p:stCondLst>
                                  <p:childTnLst>
                                    <p:animRot by="21600000">
                                      <p:cBhvr>
                                        <p:cTn id="137" dur="3000" fill="hold"/>
                                        <p:tgtEl>
                                          <p:spTgt spid="19"/>
                                        </p:tgtEl>
                                        <p:attrNameLst>
                                          <p:attrName>r</p:attrName>
                                        </p:attrNameLst>
                                      </p:cBhvr>
                                    </p:animRot>
                                  </p:childTnLst>
                                </p:cTn>
                              </p:par>
                              <p:par>
                                <p:cTn id="138" presetID="8" presetClass="emph" presetSubtype="0" fill="hold" nodeType="withEffect">
                                  <p:stCondLst>
                                    <p:cond delay="0"/>
                                  </p:stCondLst>
                                  <p:childTnLst>
                                    <p:animRot by="21600000">
                                      <p:cBhvr>
                                        <p:cTn id="139" dur="3000" fill="hold"/>
                                        <p:tgtEl>
                                          <p:spTgt spid="20"/>
                                        </p:tgtEl>
                                        <p:attrNameLst>
                                          <p:attrName>r</p:attrName>
                                        </p:attrNameLst>
                                      </p:cBhvr>
                                    </p:animRot>
                                  </p:childTnLst>
                                </p:cTn>
                              </p:par>
                              <p:par>
                                <p:cTn id="140" presetID="8" presetClass="emph" presetSubtype="0" fill="hold" nodeType="withEffect">
                                  <p:stCondLst>
                                    <p:cond delay="0"/>
                                  </p:stCondLst>
                                  <p:childTnLst>
                                    <p:animRot by="21600000">
                                      <p:cBhvr>
                                        <p:cTn id="141" dur="3000" fill="hold"/>
                                        <p:tgtEl>
                                          <p:spTgt spid="21"/>
                                        </p:tgtEl>
                                        <p:attrNameLst>
                                          <p:attrName>r</p:attrName>
                                        </p:attrNameLst>
                                      </p:cBhvr>
                                    </p:animRot>
                                  </p:childTnLst>
                                </p:cTn>
                              </p:par>
                              <p:par>
                                <p:cTn id="142" presetID="8" presetClass="emph" presetSubtype="0" fill="hold" nodeType="withEffect">
                                  <p:stCondLst>
                                    <p:cond delay="0"/>
                                  </p:stCondLst>
                                  <p:childTnLst>
                                    <p:animRot by="21600000">
                                      <p:cBhvr>
                                        <p:cTn id="143" dur="3000" fill="hold"/>
                                        <p:tgtEl>
                                          <p:spTgt spid="22"/>
                                        </p:tgtEl>
                                        <p:attrNameLst>
                                          <p:attrName>r</p:attrName>
                                        </p:attrNameLst>
                                      </p:cBhvr>
                                    </p:animRot>
                                  </p:childTnLst>
                                </p:cTn>
                              </p:par>
                              <p:par>
                                <p:cTn id="144" presetID="8" presetClass="emph" presetSubtype="0" fill="hold" nodeType="withEffect">
                                  <p:stCondLst>
                                    <p:cond delay="0"/>
                                  </p:stCondLst>
                                  <p:childTnLst>
                                    <p:animRot by="21600000">
                                      <p:cBhvr>
                                        <p:cTn id="145" dur="3000" fill="hold"/>
                                        <p:tgtEl>
                                          <p:spTgt spid="23"/>
                                        </p:tgtEl>
                                        <p:attrNameLst>
                                          <p:attrName>r</p:attrName>
                                        </p:attrNameLst>
                                      </p:cBhvr>
                                    </p:animRot>
                                  </p:childTnLst>
                                </p:cTn>
                              </p:par>
                              <p:par>
                                <p:cTn id="146" presetID="8" presetClass="emph" presetSubtype="0" fill="hold" nodeType="withEffect">
                                  <p:stCondLst>
                                    <p:cond delay="0"/>
                                  </p:stCondLst>
                                  <p:childTnLst>
                                    <p:animRot by="21600000">
                                      <p:cBhvr>
                                        <p:cTn id="147" dur="3000" fill="hold"/>
                                        <p:tgtEl>
                                          <p:spTgt spid="24"/>
                                        </p:tgtEl>
                                        <p:attrNameLst>
                                          <p:attrName>r</p:attrName>
                                        </p:attrNameLst>
                                      </p:cBhvr>
                                    </p:animRot>
                                  </p:childTnLst>
                                </p:cTn>
                              </p:par>
                              <p:par>
                                <p:cTn id="148" presetID="8" presetClass="emph" presetSubtype="0" fill="hold" nodeType="withEffect">
                                  <p:stCondLst>
                                    <p:cond delay="0"/>
                                  </p:stCondLst>
                                  <p:childTnLst>
                                    <p:animRot by="21600000">
                                      <p:cBhvr>
                                        <p:cTn id="149" dur="3000" fill="hold"/>
                                        <p:tgtEl>
                                          <p:spTgt spid="25"/>
                                        </p:tgtEl>
                                        <p:attrNameLst>
                                          <p:attrName>r</p:attrName>
                                        </p:attrNameLst>
                                      </p:cBhvr>
                                    </p:animRot>
                                  </p:childTnLst>
                                </p:cTn>
                              </p:par>
                              <p:par>
                                <p:cTn id="150" presetID="8" presetClass="emph" presetSubtype="0" fill="hold" nodeType="withEffect">
                                  <p:stCondLst>
                                    <p:cond delay="0"/>
                                  </p:stCondLst>
                                  <p:childTnLst>
                                    <p:animRot by="21600000">
                                      <p:cBhvr>
                                        <p:cTn id="151" dur="3000" fill="hold"/>
                                        <p:tgtEl>
                                          <p:spTgt spid="26"/>
                                        </p:tgtEl>
                                        <p:attrNameLst>
                                          <p:attrName>r</p:attrName>
                                        </p:attrNameLst>
                                      </p:cBhvr>
                                    </p:animRot>
                                  </p:childTnLst>
                                </p:cTn>
                              </p:par>
                            </p:childTnLst>
                          </p:cTn>
                        </p:par>
                        <p:par>
                          <p:cTn id="152" fill="hold">
                            <p:stCondLst>
                              <p:cond delay="3000"/>
                            </p:stCondLst>
                            <p:childTnLst>
                              <p:par>
                                <p:cTn id="153" presetID="2" presetClass="exit" presetSubtype="6" fill="hold" nodeType="afterEffect">
                                  <p:stCondLst>
                                    <p:cond delay="0"/>
                                  </p:stCondLst>
                                  <p:childTnLst>
                                    <p:anim calcmode="lin" valueType="num">
                                      <p:cBhvr additive="base">
                                        <p:cTn id="154" dur="3000"/>
                                        <p:tgtEl>
                                          <p:spTgt spid="3"/>
                                        </p:tgtEl>
                                        <p:attrNameLst>
                                          <p:attrName>ppt_x</p:attrName>
                                        </p:attrNameLst>
                                      </p:cBhvr>
                                      <p:tavLst>
                                        <p:tav tm="0">
                                          <p:val>
                                            <p:strVal val="ppt_x"/>
                                          </p:val>
                                        </p:tav>
                                        <p:tav tm="100000">
                                          <p:val>
                                            <p:strVal val="1+ppt_w/2"/>
                                          </p:val>
                                        </p:tav>
                                      </p:tavLst>
                                    </p:anim>
                                    <p:anim calcmode="lin" valueType="num">
                                      <p:cBhvr additive="base">
                                        <p:cTn id="155" dur="3000"/>
                                        <p:tgtEl>
                                          <p:spTgt spid="3"/>
                                        </p:tgtEl>
                                        <p:attrNameLst>
                                          <p:attrName>ppt_y</p:attrName>
                                        </p:attrNameLst>
                                      </p:cBhvr>
                                      <p:tavLst>
                                        <p:tav tm="0">
                                          <p:val>
                                            <p:strVal val="ppt_y"/>
                                          </p:val>
                                        </p:tav>
                                        <p:tav tm="100000">
                                          <p:val>
                                            <p:strVal val="1+ppt_h/2"/>
                                          </p:val>
                                        </p:tav>
                                      </p:tavLst>
                                    </p:anim>
                                    <p:set>
                                      <p:cBhvr>
                                        <p:cTn id="156" dur="1" fill="hold">
                                          <p:stCondLst>
                                            <p:cond delay="2999"/>
                                          </p:stCondLst>
                                        </p:cTn>
                                        <p:tgtEl>
                                          <p:spTgt spid="3"/>
                                        </p:tgtEl>
                                        <p:attrNameLst>
                                          <p:attrName>style.visibility</p:attrName>
                                        </p:attrNameLst>
                                      </p:cBhvr>
                                      <p:to>
                                        <p:strVal val="hidden"/>
                                      </p:to>
                                    </p:set>
                                  </p:childTnLst>
                                </p:cTn>
                              </p:par>
                              <p:par>
                                <p:cTn id="157" presetID="2" presetClass="exit" presetSubtype="6" fill="hold" nodeType="withEffect">
                                  <p:stCondLst>
                                    <p:cond delay="0"/>
                                  </p:stCondLst>
                                  <p:childTnLst>
                                    <p:anim calcmode="lin" valueType="num">
                                      <p:cBhvr additive="base">
                                        <p:cTn id="158" dur="3000"/>
                                        <p:tgtEl>
                                          <p:spTgt spid="8"/>
                                        </p:tgtEl>
                                        <p:attrNameLst>
                                          <p:attrName>ppt_x</p:attrName>
                                        </p:attrNameLst>
                                      </p:cBhvr>
                                      <p:tavLst>
                                        <p:tav tm="0">
                                          <p:val>
                                            <p:strVal val="ppt_x"/>
                                          </p:val>
                                        </p:tav>
                                        <p:tav tm="100000">
                                          <p:val>
                                            <p:strVal val="1+ppt_w/2"/>
                                          </p:val>
                                        </p:tav>
                                      </p:tavLst>
                                    </p:anim>
                                    <p:anim calcmode="lin" valueType="num">
                                      <p:cBhvr additive="base">
                                        <p:cTn id="159" dur="3000"/>
                                        <p:tgtEl>
                                          <p:spTgt spid="8"/>
                                        </p:tgtEl>
                                        <p:attrNameLst>
                                          <p:attrName>ppt_y</p:attrName>
                                        </p:attrNameLst>
                                      </p:cBhvr>
                                      <p:tavLst>
                                        <p:tav tm="0">
                                          <p:val>
                                            <p:strVal val="ppt_y"/>
                                          </p:val>
                                        </p:tav>
                                        <p:tav tm="100000">
                                          <p:val>
                                            <p:strVal val="1+ppt_h/2"/>
                                          </p:val>
                                        </p:tav>
                                      </p:tavLst>
                                    </p:anim>
                                    <p:set>
                                      <p:cBhvr>
                                        <p:cTn id="160" dur="1" fill="hold">
                                          <p:stCondLst>
                                            <p:cond delay="2999"/>
                                          </p:stCondLst>
                                        </p:cTn>
                                        <p:tgtEl>
                                          <p:spTgt spid="8"/>
                                        </p:tgtEl>
                                        <p:attrNameLst>
                                          <p:attrName>style.visibility</p:attrName>
                                        </p:attrNameLst>
                                      </p:cBhvr>
                                      <p:to>
                                        <p:strVal val="hidden"/>
                                      </p:to>
                                    </p:set>
                                  </p:childTnLst>
                                </p:cTn>
                              </p:par>
                              <p:par>
                                <p:cTn id="161" presetID="2" presetClass="exit" presetSubtype="6" fill="hold" nodeType="withEffect">
                                  <p:stCondLst>
                                    <p:cond delay="0"/>
                                  </p:stCondLst>
                                  <p:childTnLst>
                                    <p:anim calcmode="lin" valueType="num">
                                      <p:cBhvr additive="base">
                                        <p:cTn id="162" dur="3000"/>
                                        <p:tgtEl>
                                          <p:spTgt spid="12"/>
                                        </p:tgtEl>
                                        <p:attrNameLst>
                                          <p:attrName>ppt_x</p:attrName>
                                        </p:attrNameLst>
                                      </p:cBhvr>
                                      <p:tavLst>
                                        <p:tav tm="0">
                                          <p:val>
                                            <p:strVal val="ppt_x"/>
                                          </p:val>
                                        </p:tav>
                                        <p:tav tm="100000">
                                          <p:val>
                                            <p:strVal val="1+ppt_w/2"/>
                                          </p:val>
                                        </p:tav>
                                      </p:tavLst>
                                    </p:anim>
                                    <p:anim calcmode="lin" valueType="num">
                                      <p:cBhvr additive="base">
                                        <p:cTn id="163" dur="3000"/>
                                        <p:tgtEl>
                                          <p:spTgt spid="12"/>
                                        </p:tgtEl>
                                        <p:attrNameLst>
                                          <p:attrName>ppt_y</p:attrName>
                                        </p:attrNameLst>
                                      </p:cBhvr>
                                      <p:tavLst>
                                        <p:tav tm="0">
                                          <p:val>
                                            <p:strVal val="ppt_y"/>
                                          </p:val>
                                        </p:tav>
                                        <p:tav tm="100000">
                                          <p:val>
                                            <p:strVal val="1+ppt_h/2"/>
                                          </p:val>
                                        </p:tav>
                                      </p:tavLst>
                                    </p:anim>
                                    <p:set>
                                      <p:cBhvr>
                                        <p:cTn id="164" dur="1" fill="hold">
                                          <p:stCondLst>
                                            <p:cond delay="2999"/>
                                          </p:stCondLst>
                                        </p:cTn>
                                        <p:tgtEl>
                                          <p:spTgt spid="12"/>
                                        </p:tgtEl>
                                        <p:attrNameLst>
                                          <p:attrName>style.visibility</p:attrName>
                                        </p:attrNameLst>
                                      </p:cBhvr>
                                      <p:to>
                                        <p:strVal val="hidden"/>
                                      </p:to>
                                    </p:set>
                                  </p:childTnLst>
                                </p:cTn>
                              </p:par>
                              <p:par>
                                <p:cTn id="165" presetID="2" presetClass="exit" presetSubtype="6" fill="hold" nodeType="withEffect">
                                  <p:stCondLst>
                                    <p:cond delay="0"/>
                                  </p:stCondLst>
                                  <p:childTnLst>
                                    <p:anim calcmode="lin" valueType="num">
                                      <p:cBhvr additive="base">
                                        <p:cTn id="166" dur="3000"/>
                                        <p:tgtEl>
                                          <p:spTgt spid="16"/>
                                        </p:tgtEl>
                                        <p:attrNameLst>
                                          <p:attrName>ppt_x</p:attrName>
                                        </p:attrNameLst>
                                      </p:cBhvr>
                                      <p:tavLst>
                                        <p:tav tm="0">
                                          <p:val>
                                            <p:strVal val="ppt_x"/>
                                          </p:val>
                                        </p:tav>
                                        <p:tav tm="100000">
                                          <p:val>
                                            <p:strVal val="1+ppt_w/2"/>
                                          </p:val>
                                        </p:tav>
                                      </p:tavLst>
                                    </p:anim>
                                    <p:anim calcmode="lin" valueType="num">
                                      <p:cBhvr additive="base">
                                        <p:cTn id="167" dur="3000"/>
                                        <p:tgtEl>
                                          <p:spTgt spid="16"/>
                                        </p:tgtEl>
                                        <p:attrNameLst>
                                          <p:attrName>ppt_y</p:attrName>
                                        </p:attrNameLst>
                                      </p:cBhvr>
                                      <p:tavLst>
                                        <p:tav tm="0">
                                          <p:val>
                                            <p:strVal val="ppt_y"/>
                                          </p:val>
                                        </p:tav>
                                        <p:tav tm="100000">
                                          <p:val>
                                            <p:strVal val="1+ppt_h/2"/>
                                          </p:val>
                                        </p:tav>
                                      </p:tavLst>
                                    </p:anim>
                                    <p:set>
                                      <p:cBhvr>
                                        <p:cTn id="168" dur="1" fill="hold">
                                          <p:stCondLst>
                                            <p:cond delay="2999"/>
                                          </p:stCondLst>
                                        </p:cTn>
                                        <p:tgtEl>
                                          <p:spTgt spid="16"/>
                                        </p:tgtEl>
                                        <p:attrNameLst>
                                          <p:attrName>style.visibility</p:attrName>
                                        </p:attrNameLst>
                                      </p:cBhvr>
                                      <p:to>
                                        <p:strVal val="hidden"/>
                                      </p:to>
                                    </p:set>
                                  </p:childTnLst>
                                </p:cTn>
                              </p:par>
                              <p:par>
                                <p:cTn id="169" presetID="2" presetClass="exit" presetSubtype="6" fill="hold" nodeType="withEffect">
                                  <p:stCondLst>
                                    <p:cond delay="0"/>
                                  </p:stCondLst>
                                  <p:childTnLst>
                                    <p:anim calcmode="lin" valueType="num">
                                      <p:cBhvr additive="base">
                                        <p:cTn id="170" dur="3000"/>
                                        <p:tgtEl>
                                          <p:spTgt spid="20"/>
                                        </p:tgtEl>
                                        <p:attrNameLst>
                                          <p:attrName>ppt_x</p:attrName>
                                        </p:attrNameLst>
                                      </p:cBhvr>
                                      <p:tavLst>
                                        <p:tav tm="0">
                                          <p:val>
                                            <p:strVal val="ppt_x"/>
                                          </p:val>
                                        </p:tav>
                                        <p:tav tm="100000">
                                          <p:val>
                                            <p:strVal val="1+ppt_w/2"/>
                                          </p:val>
                                        </p:tav>
                                      </p:tavLst>
                                    </p:anim>
                                    <p:anim calcmode="lin" valueType="num">
                                      <p:cBhvr additive="base">
                                        <p:cTn id="171" dur="3000"/>
                                        <p:tgtEl>
                                          <p:spTgt spid="20"/>
                                        </p:tgtEl>
                                        <p:attrNameLst>
                                          <p:attrName>ppt_y</p:attrName>
                                        </p:attrNameLst>
                                      </p:cBhvr>
                                      <p:tavLst>
                                        <p:tav tm="0">
                                          <p:val>
                                            <p:strVal val="ppt_y"/>
                                          </p:val>
                                        </p:tav>
                                        <p:tav tm="100000">
                                          <p:val>
                                            <p:strVal val="1+ppt_h/2"/>
                                          </p:val>
                                        </p:tav>
                                      </p:tavLst>
                                    </p:anim>
                                    <p:set>
                                      <p:cBhvr>
                                        <p:cTn id="172" dur="1" fill="hold">
                                          <p:stCondLst>
                                            <p:cond delay="2999"/>
                                          </p:stCondLst>
                                        </p:cTn>
                                        <p:tgtEl>
                                          <p:spTgt spid="20"/>
                                        </p:tgtEl>
                                        <p:attrNameLst>
                                          <p:attrName>style.visibility</p:attrName>
                                        </p:attrNameLst>
                                      </p:cBhvr>
                                      <p:to>
                                        <p:strVal val="hidden"/>
                                      </p:to>
                                    </p:set>
                                  </p:childTnLst>
                                </p:cTn>
                              </p:par>
                              <p:par>
                                <p:cTn id="173" presetID="2" presetClass="exit" presetSubtype="6" fill="hold" nodeType="withEffect">
                                  <p:stCondLst>
                                    <p:cond delay="0"/>
                                  </p:stCondLst>
                                  <p:childTnLst>
                                    <p:anim calcmode="lin" valueType="num">
                                      <p:cBhvr additive="base">
                                        <p:cTn id="174" dur="3000"/>
                                        <p:tgtEl>
                                          <p:spTgt spid="24"/>
                                        </p:tgtEl>
                                        <p:attrNameLst>
                                          <p:attrName>ppt_x</p:attrName>
                                        </p:attrNameLst>
                                      </p:cBhvr>
                                      <p:tavLst>
                                        <p:tav tm="0">
                                          <p:val>
                                            <p:strVal val="ppt_x"/>
                                          </p:val>
                                        </p:tav>
                                        <p:tav tm="100000">
                                          <p:val>
                                            <p:strVal val="1+ppt_w/2"/>
                                          </p:val>
                                        </p:tav>
                                      </p:tavLst>
                                    </p:anim>
                                    <p:anim calcmode="lin" valueType="num">
                                      <p:cBhvr additive="base">
                                        <p:cTn id="175" dur="3000"/>
                                        <p:tgtEl>
                                          <p:spTgt spid="24"/>
                                        </p:tgtEl>
                                        <p:attrNameLst>
                                          <p:attrName>ppt_y</p:attrName>
                                        </p:attrNameLst>
                                      </p:cBhvr>
                                      <p:tavLst>
                                        <p:tav tm="0">
                                          <p:val>
                                            <p:strVal val="ppt_y"/>
                                          </p:val>
                                        </p:tav>
                                        <p:tav tm="100000">
                                          <p:val>
                                            <p:strVal val="1+ppt_h/2"/>
                                          </p:val>
                                        </p:tav>
                                      </p:tavLst>
                                    </p:anim>
                                    <p:set>
                                      <p:cBhvr>
                                        <p:cTn id="176" dur="1" fill="hold">
                                          <p:stCondLst>
                                            <p:cond delay="2999"/>
                                          </p:stCondLst>
                                        </p:cTn>
                                        <p:tgtEl>
                                          <p:spTgt spid="24"/>
                                        </p:tgtEl>
                                        <p:attrNameLst>
                                          <p:attrName>style.visibility</p:attrName>
                                        </p:attrNameLst>
                                      </p:cBhvr>
                                      <p:to>
                                        <p:strVal val="hidden"/>
                                      </p:to>
                                    </p:set>
                                  </p:childTnLst>
                                </p:cTn>
                              </p:par>
                              <p:par>
                                <p:cTn id="177" presetID="2" presetClass="exit" presetSubtype="9" fill="hold" nodeType="withEffect">
                                  <p:stCondLst>
                                    <p:cond delay="0"/>
                                  </p:stCondLst>
                                  <p:childTnLst>
                                    <p:anim calcmode="lin" valueType="num">
                                      <p:cBhvr additive="base">
                                        <p:cTn id="178" dur="3000"/>
                                        <p:tgtEl>
                                          <p:spTgt spid="6"/>
                                        </p:tgtEl>
                                        <p:attrNameLst>
                                          <p:attrName>ppt_x</p:attrName>
                                        </p:attrNameLst>
                                      </p:cBhvr>
                                      <p:tavLst>
                                        <p:tav tm="0">
                                          <p:val>
                                            <p:strVal val="ppt_x"/>
                                          </p:val>
                                        </p:tav>
                                        <p:tav tm="100000">
                                          <p:val>
                                            <p:strVal val="0-ppt_w/2"/>
                                          </p:val>
                                        </p:tav>
                                      </p:tavLst>
                                    </p:anim>
                                    <p:anim calcmode="lin" valueType="num">
                                      <p:cBhvr additive="base">
                                        <p:cTn id="179" dur="3000"/>
                                        <p:tgtEl>
                                          <p:spTgt spid="6"/>
                                        </p:tgtEl>
                                        <p:attrNameLst>
                                          <p:attrName>ppt_y</p:attrName>
                                        </p:attrNameLst>
                                      </p:cBhvr>
                                      <p:tavLst>
                                        <p:tav tm="0">
                                          <p:val>
                                            <p:strVal val="ppt_y"/>
                                          </p:val>
                                        </p:tav>
                                        <p:tav tm="100000">
                                          <p:val>
                                            <p:strVal val="0-ppt_h/2"/>
                                          </p:val>
                                        </p:tav>
                                      </p:tavLst>
                                    </p:anim>
                                    <p:set>
                                      <p:cBhvr>
                                        <p:cTn id="180" dur="1" fill="hold">
                                          <p:stCondLst>
                                            <p:cond delay="2999"/>
                                          </p:stCondLst>
                                        </p:cTn>
                                        <p:tgtEl>
                                          <p:spTgt spid="6"/>
                                        </p:tgtEl>
                                        <p:attrNameLst>
                                          <p:attrName>style.visibility</p:attrName>
                                        </p:attrNameLst>
                                      </p:cBhvr>
                                      <p:to>
                                        <p:strVal val="hidden"/>
                                      </p:to>
                                    </p:set>
                                  </p:childTnLst>
                                </p:cTn>
                              </p:par>
                              <p:par>
                                <p:cTn id="181" presetID="2" presetClass="exit" presetSubtype="9" fill="hold" nodeType="withEffect">
                                  <p:stCondLst>
                                    <p:cond delay="0"/>
                                  </p:stCondLst>
                                  <p:childTnLst>
                                    <p:anim calcmode="lin" valueType="num">
                                      <p:cBhvr additive="base">
                                        <p:cTn id="182" dur="3000"/>
                                        <p:tgtEl>
                                          <p:spTgt spid="10"/>
                                        </p:tgtEl>
                                        <p:attrNameLst>
                                          <p:attrName>ppt_x</p:attrName>
                                        </p:attrNameLst>
                                      </p:cBhvr>
                                      <p:tavLst>
                                        <p:tav tm="0">
                                          <p:val>
                                            <p:strVal val="ppt_x"/>
                                          </p:val>
                                        </p:tav>
                                        <p:tav tm="100000">
                                          <p:val>
                                            <p:strVal val="0-ppt_w/2"/>
                                          </p:val>
                                        </p:tav>
                                      </p:tavLst>
                                    </p:anim>
                                    <p:anim calcmode="lin" valueType="num">
                                      <p:cBhvr additive="base">
                                        <p:cTn id="183" dur="3000"/>
                                        <p:tgtEl>
                                          <p:spTgt spid="10"/>
                                        </p:tgtEl>
                                        <p:attrNameLst>
                                          <p:attrName>ppt_y</p:attrName>
                                        </p:attrNameLst>
                                      </p:cBhvr>
                                      <p:tavLst>
                                        <p:tav tm="0">
                                          <p:val>
                                            <p:strVal val="ppt_y"/>
                                          </p:val>
                                        </p:tav>
                                        <p:tav tm="100000">
                                          <p:val>
                                            <p:strVal val="0-ppt_h/2"/>
                                          </p:val>
                                        </p:tav>
                                      </p:tavLst>
                                    </p:anim>
                                    <p:set>
                                      <p:cBhvr>
                                        <p:cTn id="184" dur="1" fill="hold">
                                          <p:stCondLst>
                                            <p:cond delay="2999"/>
                                          </p:stCondLst>
                                        </p:cTn>
                                        <p:tgtEl>
                                          <p:spTgt spid="10"/>
                                        </p:tgtEl>
                                        <p:attrNameLst>
                                          <p:attrName>style.visibility</p:attrName>
                                        </p:attrNameLst>
                                      </p:cBhvr>
                                      <p:to>
                                        <p:strVal val="hidden"/>
                                      </p:to>
                                    </p:set>
                                  </p:childTnLst>
                                </p:cTn>
                              </p:par>
                              <p:par>
                                <p:cTn id="185" presetID="2" presetClass="exit" presetSubtype="9" fill="hold" nodeType="withEffect">
                                  <p:stCondLst>
                                    <p:cond delay="0"/>
                                  </p:stCondLst>
                                  <p:childTnLst>
                                    <p:anim calcmode="lin" valueType="num">
                                      <p:cBhvr additive="base">
                                        <p:cTn id="186" dur="3000"/>
                                        <p:tgtEl>
                                          <p:spTgt spid="14"/>
                                        </p:tgtEl>
                                        <p:attrNameLst>
                                          <p:attrName>ppt_x</p:attrName>
                                        </p:attrNameLst>
                                      </p:cBhvr>
                                      <p:tavLst>
                                        <p:tav tm="0">
                                          <p:val>
                                            <p:strVal val="ppt_x"/>
                                          </p:val>
                                        </p:tav>
                                        <p:tav tm="100000">
                                          <p:val>
                                            <p:strVal val="0-ppt_w/2"/>
                                          </p:val>
                                        </p:tav>
                                      </p:tavLst>
                                    </p:anim>
                                    <p:anim calcmode="lin" valueType="num">
                                      <p:cBhvr additive="base">
                                        <p:cTn id="187" dur="3000"/>
                                        <p:tgtEl>
                                          <p:spTgt spid="14"/>
                                        </p:tgtEl>
                                        <p:attrNameLst>
                                          <p:attrName>ppt_y</p:attrName>
                                        </p:attrNameLst>
                                      </p:cBhvr>
                                      <p:tavLst>
                                        <p:tav tm="0">
                                          <p:val>
                                            <p:strVal val="ppt_y"/>
                                          </p:val>
                                        </p:tav>
                                        <p:tav tm="100000">
                                          <p:val>
                                            <p:strVal val="0-ppt_h/2"/>
                                          </p:val>
                                        </p:tav>
                                      </p:tavLst>
                                    </p:anim>
                                    <p:set>
                                      <p:cBhvr>
                                        <p:cTn id="188" dur="1" fill="hold">
                                          <p:stCondLst>
                                            <p:cond delay="2999"/>
                                          </p:stCondLst>
                                        </p:cTn>
                                        <p:tgtEl>
                                          <p:spTgt spid="14"/>
                                        </p:tgtEl>
                                        <p:attrNameLst>
                                          <p:attrName>style.visibility</p:attrName>
                                        </p:attrNameLst>
                                      </p:cBhvr>
                                      <p:to>
                                        <p:strVal val="hidden"/>
                                      </p:to>
                                    </p:set>
                                  </p:childTnLst>
                                </p:cTn>
                              </p:par>
                              <p:par>
                                <p:cTn id="189" presetID="2" presetClass="exit" presetSubtype="9" fill="hold" nodeType="withEffect">
                                  <p:stCondLst>
                                    <p:cond delay="0"/>
                                  </p:stCondLst>
                                  <p:childTnLst>
                                    <p:anim calcmode="lin" valueType="num">
                                      <p:cBhvr additive="base">
                                        <p:cTn id="190" dur="3000"/>
                                        <p:tgtEl>
                                          <p:spTgt spid="18"/>
                                        </p:tgtEl>
                                        <p:attrNameLst>
                                          <p:attrName>ppt_x</p:attrName>
                                        </p:attrNameLst>
                                      </p:cBhvr>
                                      <p:tavLst>
                                        <p:tav tm="0">
                                          <p:val>
                                            <p:strVal val="ppt_x"/>
                                          </p:val>
                                        </p:tav>
                                        <p:tav tm="100000">
                                          <p:val>
                                            <p:strVal val="0-ppt_w/2"/>
                                          </p:val>
                                        </p:tav>
                                      </p:tavLst>
                                    </p:anim>
                                    <p:anim calcmode="lin" valueType="num">
                                      <p:cBhvr additive="base">
                                        <p:cTn id="191" dur="3000"/>
                                        <p:tgtEl>
                                          <p:spTgt spid="18"/>
                                        </p:tgtEl>
                                        <p:attrNameLst>
                                          <p:attrName>ppt_y</p:attrName>
                                        </p:attrNameLst>
                                      </p:cBhvr>
                                      <p:tavLst>
                                        <p:tav tm="0">
                                          <p:val>
                                            <p:strVal val="ppt_y"/>
                                          </p:val>
                                        </p:tav>
                                        <p:tav tm="100000">
                                          <p:val>
                                            <p:strVal val="0-ppt_h/2"/>
                                          </p:val>
                                        </p:tav>
                                      </p:tavLst>
                                    </p:anim>
                                    <p:set>
                                      <p:cBhvr>
                                        <p:cTn id="192" dur="1" fill="hold">
                                          <p:stCondLst>
                                            <p:cond delay="2999"/>
                                          </p:stCondLst>
                                        </p:cTn>
                                        <p:tgtEl>
                                          <p:spTgt spid="18"/>
                                        </p:tgtEl>
                                        <p:attrNameLst>
                                          <p:attrName>style.visibility</p:attrName>
                                        </p:attrNameLst>
                                      </p:cBhvr>
                                      <p:to>
                                        <p:strVal val="hidden"/>
                                      </p:to>
                                    </p:set>
                                  </p:childTnLst>
                                </p:cTn>
                              </p:par>
                              <p:par>
                                <p:cTn id="193" presetID="2" presetClass="exit" presetSubtype="9" fill="hold" nodeType="withEffect">
                                  <p:stCondLst>
                                    <p:cond delay="0"/>
                                  </p:stCondLst>
                                  <p:childTnLst>
                                    <p:anim calcmode="lin" valueType="num">
                                      <p:cBhvr additive="base">
                                        <p:cTn id="194" dur="3000"/>
                                        <p:tgtEl>
                                          <p:spTgt spid="22"/>
                                        </p:tgtEl>
                                        <p:attrNameLst>
                                          <p:attrName>ppt_x</p:attrName>
                                        </p:attrNameLst>
                                      </p:cBhvr>
                                      <p:tavLst>
                                        <p:tav tm="0">
                                          <p:val>
                                            <p:strVal val="ppt_x"/>
                                          </p:val>
                                        </p:tav>
                                        <p:tav tm="100000">
                                          <p:val>
                                            <p:strVal val="0-ppt_w/2"/>
                                          </p:val>
                                        </p:tav>
                                      </p:tavLst>
                                    </p:anim>
                                    <p:anim calcmode="lin" valueType="num">
                                      <p:cBhvr additive="base">
                                        <p:cTn id="195" dur="3000"/>
                                        <p:tgtEl>
                                          <p:spTgt spid="22"/>
                                        </p:tgtEl>
                                        <p:attrNameLst>
                                          <p:attrName>ppt_y</p:attrName>
                                        </p:attrNameLst>
                                      </p:cBhvr>
                                      <p:tavLst>
                                        <p:tav tm="0">
                                          <p:val>
                                            <p:strVal val="ppt_y"/>
                                          </p:val>
                                        </p:tav>
                                        <p:tav tm="100000">
                                          <p:val>
                                            <p:strVal val="0-ppt_h/2"/>
                                          </p:val>
                                        </p:tav>
                                      </p:tavLst>
                                    </p:anim>
                                    <p:set>
                                      <p:cBhvr>
                                        <p:cTn id="196" dur="1" fill="hold">
                                          <p:stCondLst>
                                            <p:cond delay="2999"/>
                                          </p:stCondLst>
                                        </p:cTn>
                                        <p:tgtEl>
                                          <p:spTgt spid="22"/>
                                        </p:tgtEl>
                                        <p:attrNameLst>
                                          <p:attrName>style.visibility</p:attrName>
                                        </p:attrNameLst>
                                      </p:cBhvr>
                                      <p:to>
                                        <p:strVal val="hidden"/>
                                      </p:to>
                                    </p:set>
                                  </p:childTnLst>
                                </p:cTn>
                              </p:par>
                              <p:par>
                                <p:cTn id="197" presetID="2" presetClass="exit" presetSubtype="9" fill="hold" nodeType="withEffect">
                                  <p:stCondLst>
                                    <p:cond delay="0"/>
                                  </p:stCondLst>
                                  <p:childTnLst>
                                    <p:anim calcmode="lin" valueType="num">
                                      <p:cBhvr additive="base">
                                        <p:cTn id="198" dur="3000"/>
                                        <p:tgtEl>
                                          <p:spTgt spid="26"/>
                                        </p:tgtEl>
                                        <p:attrNameLst>
                                          <p:attrName>ppt_x</p:attrName>
                                        </p:attrNameLst>
                                      </p:cBhvr>
                                      <p:tavLst>
                                        <p:tav tm="0">
                                          <p:val>
                                            <p:strVal val="ppt_x"/>
                                          </p:val>
                                        </p:tav>
                                        <p:tav tm="100000">
                                          <p:val>
                                            <p:strVal val="0-ppt_w/2"/>
                                          </p:val>
                                        </p:tav>
                                      </p:tavLst>
                                    </p:anim>
                                    <p:anim calcmode="lin" valueType="num">
                                      <p:cBhvr additive="base">
                                        <p:cTn id="199" dur="3000"/>
                                        <p:tgtEl>
                                          <p:spTgt spid="26"/>
                                        </p:tgtEl>
                                        <p:attrNameLst>
                                          <p:attrName>ppt_y</p:attrName>
                                        </p:attrNameLst>
                                      </p:cBhvr>
                                      <p:tavLst>
                                        <p:tav tm="0">
                                          <p:val>
                                            <p:strVal val="ppt_y"/>
                                          </p:val>
                                        </p:tav>
                                        <p:tav tm="100000">
                                          <p:val>
                                            <p:strVal val="0-ppt_h/2"/>
                                          </p:val>
                                        </p:tav>
                                      </p:tavLst>
                                    </p:anim>
                                    <p:set>
                                      <p:cBhvr>
                                        <p:cTn id="200" dur="1" fill="hold">
                                          <p:stCondLst>
                                            <p:cond delay="2999"/>
                                          </p:stCondLst>
                                        </p:cTn>
                                        <p:tgtEl>
                                          <p:spTgt spid="26"/>
                                        </p:tgtEl>
                                        <p:attrNameLst>
                                          <p:attrName>style.visibility</p:attrName>
                                        </p:attrNameLst>
                                      </p:cBhvr>
                                      <p:to>
                                        <p:strVal val="hidden"/>
                                      </p:to>
                                    </p:set>
                                  </p:childTnLst>
                                </p:cTn>
                              </p:par>
                              <p:par>
                                <p:cTn id="201" presetID="2" presetClass="exit" presetSubtype="12" fill="hold" nodeType="withEffect">
                                  <p:stCondLst>
                                    <p:cond delay="0"/>
                                  </p:stCondLst>
                                  <p:childTnLst>
                                    <p:anim calcmode="lin" valueType="num">
                                      <p:cBhvr additive="base">
                                        <p:cTn id="202" dur="3000"/>
                                        <p:tgtEl>
                                          <p:spTgt spid="4"/>
                                        </p:tgtEl>
                                        <p:attrNameLst>
                                          <p:attrName>ppt_x</p:attrName>
                                        </p:attrNameLst>
                                      </p:cBhvr>
                                      <p:tavLst>
                                        <p:tav tm="0">
                                          <p:val>
                                            <p:strVal val="ppt_x"/>
                                          </p:val>
                                        </p:tav>
                                        <p:tav tm="100000">
                                          <p:val>
                                            <p:strVal val="0-ppt_w/2"/>
                                          </p:val>
                                        </p:tav>
                                      </p:tavLst>
                                    </p:anim>
                                    <p:anim calcmode="lin" valueType="num">
                                      <p:cBhvr additive="base">
                                        <p:cTn id="203" dur="3000"/>
                                        <p:tgtEl>
                                          <p:spTgt spid="4"/>
                                        </p:tgtEl>
                                        <p:attrNameLst>
                                          <p:attrName>ppt_y</p:attrName>
                                        </p:attrNameLst>
                                      </p:cBhvr>
                                      <p:tavLst>
                                        <p:tav tm="0">
                                          <p:val>
                                            <p:strVal val="ppt_y"/>
                                          </p:val>
                                        </p:tav>
                                        <p:tav tm="100000">
                                          <p:val>
                                            <p:strVal val="1+ppt_h/2"/>
                                          </p:val>
                                        </p:tav>
                                      </p:tavLst>
                                    </p:anim>
                                    <p:set>
                                      <p:cBhvr>
                                        <p:cTn id="204" dur="1" fill="hold">
                                          <p:stCondLst>
                                            <p:cond delay="2999"/>
                                          </p:stCondLst>
                                        </p:cTn>
                                        <p:tgtEl>
                                          <p:spTgt spid="4"/>
                                        </p:tgtEl>
                                        <p:attrNameLst>
                                          <p:attrName>style.visibility</p:attrName>
                                        </p:attrNameLst>
                                      </p:cBhvr>
                                      <p:to>
                                        <p:strVal val="hidden"/>
                                      </p:to>
                                    </p:set>
                                  </p:childTnLst>
                                </p:cTn>
                              </p:par>
                              <p:par>
                                <p:cTn id="205" presetID="2" presetClass="exit" presetSubtype="12" fill="hold" nodeType="withEffect">
                                  <p:stCondLst>
                                    <p:cond delay="0"/>
                                  </p:stCondLst>
                                  <p:childTnLst>
                                    <p:anim calcmode="lin" valueType="num">
                                      <p:cBhvr additive="base">
                                        <p:cTn id="206" dur="3000"/>
                                        <p:tgtEl>
                                          <p:spTgt spid="9"/>
                                        </p:tgtEl>
                                        <p:attrNameLst>
                                          <p:attrName>ppt_x</p:attrName>
                                        </p:attrNameLst>
                                      </p:cBhvr>
                                      <p:tavLst>
                                        <p:tav tm="0">
                                          <p:val>
                                            <p:strVal val="ppt_x"/>
                                          </p:val>
                                        </p:tav>
                                        <p:tav tm="100000">
                                          <p:val>
                                            <p:strVal val="0-ppt_w/2"/>
                                          </p:val>
                                        </p:tav>
                                      </p:tavLst>
                                    </p:anim>
                                    <p:anim calcmode="lin" valueType="num">
                                      <p:cBhvr additive="base">
                                        <p:cTn id="207" dur="3000"/>
                                        <p:tgtEl>
                                          <p:spTgt spid="9"/>
                                        </p:tgtEl>
                                        <p:attrNameLst>
                                          <p:attrName>ppt_y</p:attrName>
                                        </p:attrNameLst>
                                      </p:cBhvr>
                                      <p:tavLst>
                                        <p:tav tm="0">
                                          <p:val>
                                            <p:strVal val="ppt_y"/>
                                          </p:val>
                                        </p:tav>
                                        <p:tav tm="100000">
                                          <p:val>
                                            <p:strVal val="1+ppt_h/2"/>
                                          </p:val>
                                        </p:tav>
                                      </p:tavLst>
                                    </p:anim>
                                    <p:set>
                                      <p:cBhvr>
                                        <p:cTn id="208" dur="1" fill="hold">
                                          <p:stCondLst>
                                            <p:cond delay="2999"/>
                                          </p:stCondLst>
                                        </p:cTn>
                                        <p:tgtEl>
                                          <p:spTgt spid="9"/>
                                        </p:tgtEl>
                                        <p:attrNameLst>
                                          <p:attrName>style.visibility</p:attrName>
                                        </p:attrNameLst>
                                      </p:cBhvr>
                                      <p:to>
                                        <p:strVal val="hidden"/>
                                      </p:to>
                                    </p:set>
                                  </p:childTnLst>
                                </p:cTn>
                              </p:par>
                              <p:par>
                                <p:cTn id="209" presetID="2" presetClass="exit" presetSubtype="12" fill="hold" nodeType="withEffect">
                                  <p:stCondLst>
                                    <p:cond delay="0"/>
                                  </p:stCondLst>
                                  <p:childTnLst>
                                    <p:anim calcmode="lin" valueType="num">
                                      <p:cBhvr additive="base">
                                        <p:cTn id="210" dur="3000"/>
                                        <p:tgtEl>
                                          <p:spTgt spid="13"/>
                                        </p:tgtEl>
                                        <p:attrNameLst>
                                          <p:attrName>ppt_x</p:attrName>
                                        </p:attrNameLst>
                                      </p:cBhvr>
                                      <p:tavLst>
                                        <p:tav tm="0">
                                          <p:val>
                                            <p:strVal val="ppt_x"/>
                                          </p:val>
                                        </p:tav>
                                        <p:tav tm="100000">
                                          <p:val>
                                            <p:strVal val="0-ppt_w/2"/>
                                          </p:val>
                                        </p:tav>
                                      </p:tavLst>
                                    </p:anim>
                                    <p:anim calcmode="lin" valueType="num">
                                      <p:cBhvr additive="base">
                                        <p:cTn id="211" dur="3000"/>
                                        <p:tgtEl>
                                          <p:spTgt spid="13"/>
                                        </p:tgtEl>
                                        <p:attrNameLst>
                                          <p:attrName>ppt_y</p:attrName>
                                        </p:attrNameLst>
                                      </p:cBhvr>
                                      <p:tavLst>
                                        <p:tav tm="0">
                                          <p:val>
                                            <p:strVal val="ppt_y"/>
                                          </p:val>
                                        </p:tav>
                                        <p:tav tm="100000">
                                          <p:val>
                                            <p:strVal val="1+ppt_h/2"/>
                                          </p:val>
                                        </p:tav>
                                      </p:tavLst>
                                    </p:anim>
                                    <p:set>
                                      <p:cBhvr>
                                        <p:cTn id="212" dur="1" fill="hold">
                                          <p:stCondLst>
                                            <p:cond delay="2999"/>
                                          </p:stCondLst>
                                        </p:cTn>
                                        <p:tgtEl>
                                          <p:spTgt spid="13"/>
                                        </p:tgtEl>
                                        <p:attrNameLst>
                                          <p:attrName>style.visibility</p:attrName>
                                        </p:attrNameLst>
                                      </p:cBhvr>
                                      <p:to>
                                        <p:strVal val="hidden"/>
                                      </p:to>
                                    </p:set>
                                  </p:childTnLst>
                                </p:cTn>
                              </p:par>
                              <p:par>
                                <p:cTn id="213" presetID="2" presetClass="exit" presetSubtype="12" fill="hold" nodeType="withEffect">
                                  <p:stCondLst>
                                    <p:cond delay="0"/>
                                  </p:stCondLst>
                                  <p:childTnLst>
                                    <p:anim calcmode="lin" valueType="num">
                                      <p:cBhvr additive="base">
                                        <p:cTn id="214" dur="3000"/>
                                        <p:tgtEl>
                                          <p:spTgt spid="17"/>
                                        </p:tgtEl>
                                        <p:attrNameLst>
                                          <p:attrName>ppt_x</p:attrName>
                                        </p:attrNameLst>
                                      </p:cBhvr>
                                      <p:tavLst>
                                        <p:tav tm="0">
                                          <p:val>
                                            <p:strVal val="ppt_x"/>
                                          </p:val>
                                        </p:tav>
                                        <p:tav tm="100000">
                                          <p:val>
                                            <p:strVal val="0-ppt_w/2"/>
                                          </p:val>
                                        </p:tav>
                                      </p:tavLst>
                                    </p:anim>
                                    <p:anim calcmode="lin" valueType="num">
                                      <p:cBhvr additive="base">
                                        <p:cTn id="215" dur="3000"/>
                                        <p:tgtEl>
                                          <p:spTgt spid="17"/>
                                        </p:tgtEl>
                                        <p:attrNameLst>
                                          <p:attrName>ppt_y</p:attrName>
                                        </p:attrNameLst>
                                      </p:cBhvr>
                                      <p:tavLst>
                                        <p:tav tm="0">
                                          <p:val>
                                            <p:strVal val="ppt_y"/>
                                          </p:val>
                                        </p:tav>
                                        <p:tav tm="100000">
                                          <p:val>
                                            <p:strVal val="1+ppt_h/2"/>
                                          </p:val>
                                        </p:tav>
                                      </p:tavLst>
                                    </p:anim>
                                    <p:set>
                                      <p:cBhvr>
                                        <p:cTn id="216" dur="1" fill="hold">
                                          <p:stCondLst>
                                            <p:cond delay="2999"/>
                                          </p:stCondLst>
                                        </p:cTn>
                                        <p:tgtEl>
                                          <p:spTgt spid="17"/>
                                        </p:tgtEl>
                                        <p:attrNameLst>
                                          <p:attrName>style.visibility</p:attrName>
                                        </p:attrNameLst>
                                      </p:cBhvr>
                                      <p:to>
                                        <p:strVal val="hidden"/>
                                      </p:to>
                                    </p:set>
                                  </p:childTnLst>
                                </p:cTn>
                              </p:par>
                              <p:par>
                                <p:cTn id="217" presetID="2" presetClass="exit" presetSubtype="12" fill="hold" nodeType="withEffect">
                                  <p:stCondLst>
                                    <p:cond delay="0"/>
                                  </p:stCondLst>
                                  <p:childTnLst>
                                    <p:anim calcmode="lin" valueType="num">
                                      <p:cBhvr additive="base">
                                        <p:cTn id="218" dur="3000"/>
                                        <p:tgtEl>
                                          <p:spTgt spid="21"/>
                                        </p:tgtEl>
                                        <p:attrNameLst>
                                          <p:attrName>ppt_x</p:attrName>
                                        </p:attrNameLst>
                                      </p:cBhvr>
                                      <p:tavLst>
                                        <p:tav tm="0">
                                          <p:val>
                                            <p:strVal val="ppt_x"/>
                                          </p:val>
                                        </p:tav>
                                        <p:tav tm="100000">
                                          <p:val>
                                            <p:strVal val="0-ppt_w/2"/>
                                          </p:val>
                                        </p:tav>
                                      </p:tavLst>
                                    </p:anim>
                                    <p:anim calcmode="lin" valueType="num">
                                      <p:cBhvr additive="base">
                                        <p:cTn id="219" dur="3000"/>
                                        <p:tgtEl>
                                          <p:spTgt spid="21"/>
                                        </p:tgtEl>
                                        <p:attrNameLst>
                                          <p:attrName>ppt_y</p:attrName>
                                        </p:attrNameLst>
                                      </p:cBhvr>
                                      <p:tavLst>
                                        <p:tav tm="0">
                                          <p:val>
                                            <p:strVal val="ppt_y"/>
                                          </p:val>
                                        </p:tav>
                                        <p:tav tm="100000">
                                          <p:val>
                                            <p:strVal val="1+ppt_h/2"/>
                                          </p:val>
                                        </p:tav>
                                      </p:tavLst>
                                    </p:anim>
                                    <p:set>
                                      <p:cBhvr>
                                        <p:cTn id="220" dur="1" fill="hold">
                                          <p:stCondLst>
                                            <p:cond delay="2999"/>
                                          </p:stCondLst>
                                        </p:cTn>
                                        <p:tgtEl>
                                          <p:spTgt spid="21"/>
                                        </p:tgtEl>
                                        <p:attrNameLst>
                                          <p:attrName>style.visibility</p:attrName>
                                        </p:attrNameLst>
                                      </p:cBhvr>
                                      <p:to>
                                        <p:strVal val="hidden"/>
                                      </p:to>
                                    </p:set>
                                  </p:childTnLst>
                                </p:cTn>
                              </p:par>
                              <p:par>
                                <p:cTn id="221" presetID="2" presetClass="exit" presetSubtype="12" fill="hold" nodeType="withEffect">
                                  <p:stCondLst>
                                    <p:cond delay="0"/>
                                  </p:stCondLst>
                                  <p:childTnLst>
                                    <p:anim calcmode="lin" valueType="num">
                                      <p:cBhvr additive="base">
                                        <p:cTn id="222" dur="3000"/>
                                        <p:tgtEl>
                                          <p:spTgt spid="25"/>
                                        </p:tgtEl>
                                        <p:attrNameLst>
                                          <p:attrName>ppt_x</p:attrName>
                                        </p:attrNameLst>
                                      </p:cBhvr>
                                      <p:tavLst>
                                        <p:tav tm="0">
                                          <p:val>
                                            <p:strVal val="ppt_x"/>
                                          </p:val>
                                        </p:tav>
                                        <p:tav tm="100000">
                                          <p:val>
                                            <p:strVal val="0-ppt_w/2"/>
                                          </p:val>
                                        </p:tav>
                                      </p:tavLst>
                                    </p:anim>
                                    <p:anim calcmode="lin" valueType="num">
                                      <p:cBhvr additive="base">
                                        <p:cTn id="223" dur="3000"/>
                                        <p:tgtEl>
                                          <p:spTgt spid="25"/>
                                        </p:tgtEl>
                                        <p:attrNameLst>
                                          <p:attrName>ppt_y</p:attrName>
                                        </p:attrNameLst>
                                      </p:cBhvr>
                                      <p:tavLst>
                                        <p:tav tm="0">
                                          <p:val>
                                            <p:strVal val="ppt_y"/>
                                          </p:val>
                                        </p:tav>
                                        <p:tav tm="100000">
                                          <p:val>
                                            <p:strVal val="1+ppt_h/2"/>
                                          </p:val>
                                        </p:tav>
                                      </p:tavLst>
                                    </p:anim>
                                    <p:set>
                                      <p:cBhvr>
                                        <p:cTn id="224" dur="1" fill="hold">
                                          <p:stCondLst>
                                            <p:cond delay="2999"/>
                                          </p:stCondLst>
                                        </p:cTn>
                                        <p:tgtEl>
                                          <p:spTgt spid="25"/>
                                        </p:tgtEl>
                                        <p:attrNameLst>
                                          <p:attrName>style.visibility</p:attrName>
                                        </p:attrNameLst>
                                      </p:cBhvr>
                                      <p:to>
                                        <p:strVal val="hidden"/>
                                      </p:to>
                                    </p:set>
                                  </p:childTnLst>
                                </p:cTn>
                              </p:par>
                              <p:par>
                                <p:cTn id="225" presetID="2" presetClass="exit" presetSubtype="3" fill="hold" nodeType="withEffect">
                                  <p:stCondLst>
                                    <p:cond delay="0"/>
                                  </p:stCondLst>
                                  <p:childTnLst>
                                    <p:anim calcmode="lin" valueType="num">
                                      <p:cBhvr additive="base">
                                        <p:cTn id="226" dur="3000"/>
                                        <p:tgtEl>
                                          <p:spTgt spid="5"/>
                                        </p:tgtEl>
                                        <p:attrNameLst>
                                          <p:attrName>ppt_x</p:attrName>
                                        </p:attrNameLst>
                                      </p:cBhvr>
                                      <p:tavLst>
                                        <p:tav tm="0">
                                          <p:val>
                                            <p:strVal val="ppt_x"/>
                                          </p:val>
                                        </p:tav>
                                        <p:tav tm="100000">
                                          <p:val>
                                            <p:strVal val="1+ppt_w/2"/>
                                          </p:val>
                                        </p:tav>
                                      </p:tavLst>
                                    </p:anim>
                                    <p:anim calcmode="lin" valueType="num">
                                      <p:cBhvr additive="base">
                                        <p:cTn id="227" dur="3000"/>
                                        <p:tgtEl>
                                          <p:spTgt spid="5"/>
                                        </p:tgtEl>
                                        <p:attrNameLst>
                                          <p:attrName>ppt_y</p:attrName>
                                        </p:attrNameLst>
                                      </p:cBhvr>
                                      <p:tavLst>
                                        <p:tav tm="0">
                                          <p:val>
                                            <p:strVal val="ppt_y"/>
                                          </p:val>
                                        </p:tav>
                                        <p:tav tm="100000">
                                          <p:val>
                                            <p:strVal val="0-ppt_h/2"/>
                                          </p:val>
                                        </p:tav>
                                      </p:tavLst>
                                    </p:anim>
                                    <p:set>
                                      <p:cBhvr>
                                        <p:cTn id="228" dur="1" fill="hold">
                                          <p:stCondLst>
                                            <p:cond delay="2999"/>
                                          </p:stCondLst>
                                        </p:cTn>
                                        <p:tgtEl>
                                          <p:spTgt spid="5"/>
                                        </p:tgtEl>
                                        <p:attrNameLst>
                                          <p:attrName>style.visibility</p:attrName>
                                        </p:attrNameLst>
                                      </p:cBhvr>
                                      <p:to>
                                        <p:strVal val="hidden"/>
                                      </p:to>
                                    </p:set>
                                  </p:childTnLst>
                                </p:cTn>
                              </p:par>
                              <p:par>
                                <p:cTn id="229" presetID="2" presetClass="exit" presetSubtype="3" fill="hold" nodeType="withEffect">
                                  <p:stCondLst>
                                    <p:cond delay="0"/>
                                  </p:stCondLst>
                                  <p:childTnLst>
                                    <p:anim calcmode="lin" valueType="num">
                                      <p:cBhvr additive="base">
                                        <p:cTn id="230" dur="3000"/>
                                        <p:tgtEl>
                                          <p:spTgt spid="7"/>
                                        </p:tgtEl>
                                        <p:attrNameLst>
                                          <p:attrName>ppt_x</p:attrName>
                                        </p:attrNameLst>
                                      </p:cBhvr>
                                      <p:tavLst>
                                        <p:tav tm="0">
                                          <p:val>
                                            <p:strVal val="ppt_x"/>
                                          </p:val>
                                        </p:tav>
                                        <p:tav tm="100000">
                                          <p:val>
                                            <p:strVal val="1+ppt_w/2"/>
                                          </p:val>
                                        </p:tav>
                                      </p:tavLst>
                                    </p:anim>
                                    <p:anim calcmode="lin" valueType="num">
                                      <p:cBhvr additive="base">
                                        <p:cTn id="231" dur="3000"/>
                                        <p:tgtEl>
                                          <p:spTgt spid="7"/>
                                        </p:tgtEl>
                                        <p:attrNameLst>
                                          <p:attrName>ppt_y</p:attrName>
                                        </p:attrNameLst>
                                      </p:cBhvr>
                                      <p:tavLst>
                                        <p:tav tm="0">
                                          <p:val>
                                            <p:strVal val="ppt_y"/>
                                          </p:val>
                                        </p:tav>
                                        <p:tav tm="100000">
                                          <p:val>
                                            <p:strVal val="0-ppt_h/2"/>
                                          </p:val>
                                        </p:tav>
                                      </p:tavLst>
                                    </p:anim>
                                    <p:set>
                                      <p:cBhvr>
                                        <p:cTn id="232" dur="1" fill="hold">
                                          <p:stCondLst>
                                            <p:cond delay="2999"/>
                                          </p:stCondLst>
                                        </p:cTn>
                                        <p:tgtEl>
                                          <p:spTgt spid="7"/>
                                        </p:tgtEl>
                                        <p:attrNameLst>
                                          <p:attrName>style.visibility</p:attrName>
                                        </p:attrNameLst>
                                      </p:cBhvr>
                                      <p:to>
                                        <p:strVal val="hidden"/>
                                      </p:to>
                                    </p:set>
                                  </p:childTnLst>
                                </p:cTn>
                              </p:par>
                              <p:par>
                                <p:cTn id="233" presetID="2" presetClass="exit" presetSubtype="3" fill="hold" nodeType="withEffect">
                                  <p:stCondLst>
                                    <p:cond delay="0"/>
                                  </p:stCondLst>
                                  <p:childTnLst>
                                    <p:anim calcmode="lin" valueType="num">
                                      <p:cBhvr additive="base">
                                        <p:cTn id="234" dur="3000"/>
                                        <p:tgtEl>
                                          <p:spTgt spid="11"/>
                                        </p:tgtEl>
                                        <p:attrNameLst>
                                          <p:attrName>ppt_x</p:attrName>
                                        </p:attrNameLst>
                                      </p:cBhvr>
                                      <p:tavLst>
                                        <p:tav tm="0">
                                          <p:val>
                                            <p:strVal val="ppt_x"/>
                                          </p:val>
                                        </p:tav>
                                        <p:tav tm="100000">
                                          <p:val>
                                            <p:strVal val="1+ppt_w/2"/>
                                          </p:val>
                                        </p:tav>
                                      </p:tavLst>
                                    </p:anim>
                                    <p:anim calcmode="lin" valueType="num">
                                      <p:cBhvr additive="base">
                                        <p:cTn id="235" dur="3000"/>
                                        <p:tgtEl>
                                          <p:spTgt spid="11"/>
                                        </p:tgtEl>
                                        <p:attrNameLst>
                                          <p:attrName>ppt_y</p:attrName>
                                        </p:attrNameLst>
                                      </p:cBhvr>
                                      <p:tavLst>
                                        <p:tav tm="0">
                                          <p:val>
                                            <p:strVal val="ppt_y"/>
                                          </p:val>
                                        </p:tav>
                                        <p:tav tm="100000">
                                          <p:val>
                                            <p:strVal val="0-ppt_h/2"/>
                                          </p:val>
                                        </p:tav>
                                      </p:tavLst>
                                    </p:anim>
                                    <p:set>
                                      <p:cBhvr>
                                        <p:cTn id="236" dur="1" fill="hold">
                                          <p:stCondLst>
                                            <p:cond delay="2999"/>
                                          </p:stCondLst>
                                        </p:cTn>
                                        <p:tgtEl>
                                          <p:spTgt spid="11"/>
                                        </p:tgtEl>
                                        <p:attrNameLst>
                                          <p:attrName>style.visibility</p:attrName>
                                        </p:attrNameLst>
                                      </p:cBhvr>
                                      <p:to>
                                        <p:strVal val="hidden"/>
                                      </p:to>
                                    </p:set>
                                  </p:childTnLst>
                                </p:cTn>
                              </p:par>
                              <p:par>
                                <p:cTn id="237" presetID="2" presetClass="exit" presetSubtype="3" fill="hold" nodeType="withEffect">
                                  <p:stCondLst>
                                    <p:cond delay="0"/>
                                  </p:stCondLst>
                                  <p:childTnLst>
                                    <p:anim calcmode="lin" valueType="num">
                                      <p:cBhvr additive="base">
                                        <p:cTn id="238" dur="3000"/>
                                        <p:tgtEl>
                                          <p:spTgt spid="15"/>
                                        </p:tgtEl>
                                        <p:attrNameLst>
                                          <p:attrName>ppt_x</p:attrName>
                                        </p:attrNameLst>
                                      </p:cBhvr>
                                      <p:tavLst>
                                        <p:tav tm="0">
                                          <p:val>
                                            <p:strVal val="ppt_x"/>
                                          </p:val>
                                        </p:tav>
                                        <p:tav tm="100000">
                                          <p:val>
                                            <p:strVal val="1+ppt_w/2"/>
                                          </p:val>
                                        </p:tav>
                                      </p:tavLst>
                                    </p:anim>
                                    <p:anim calcmode="lin" valueType="num">
                                      <p:cBhvr additive="base">
                                        <p:cTn id="239" dur="3000"/>
                                        <p:tgtEl>
                                          <p:spTgt spid="15"/>
                                        </p:tgtEl>
                                        <p:attrNameLst>
                                          <p:attrName>ppt_y</p:attrName>
                                        </p:attrNameLst>
                                      </p:cBhvr>
                                      <p:tavLst>
                                        <p:tav tm="0">
                                          <p:val>
                                            <p:strVal val="ppt_y"/>
                                          </p:val>
                                        </p:tav>
                                        <p:tav tm="100000">
                                          <p:val>
                                            <p:strVal val="0-ppt_h/2"/>
                                          </p:val>
                                        </p:tav>
                                      </p:tavLst>
                                    </p:anim>
                                    <p:set>
                                      <p:cBhvr>
                                        <p:cTn id="240" dur="1" fill="hold">
                                          <p:stCondLst>
                                            <p:cond delay="2999"/>
                                          </p:stCondLst>
                                        </p:cTn>
                                        <p:tgtEl>
                                          <p:spTgt spid="15"/>
                                        </p:tgtEl>
                                        <p:attrNameLst>
                                          <p:attrName>style.visibility</p:attrName>
                                        </p:attrNameLst>
                                      </p:cBhvr>
                                      <p:to>
                                        <p:strVal val="hidden"/>
                                      </p:to>
                                    </p:set>
                                  </p:childTnLst>
                                </p:cTn>
                              </p:par>
                              <p:par>
                                <p:cTn id="241" presetID="2" presetClass="exit" presetSubtype="3" fill="hold" nodeType="withEffect">
                                  <p:stCondLst>
                                    <p:cond delay="0"/>
                                  </p:stCondLst>
                                  <p:childTnLst>
                                    <p:anim calcmode="lin" valueType="num">
                                      <p:cBhvr additive="base">
                                        <p:cTn id="242" dur="3000"/>
                                        <p:tgtEl>
                                          <p:spTgt spid="19"/>
                                        </p:tgtEl>
                                        <p:attrNameLst>
                                          <p:attrName>ppt_x</p:attrName>
                                        </p:attrNameLst>
                                      </p:cBhvr>
                                      <p:tavLst>
                                        <p:tav tm="0">
                                          <p:val>
                                            <p:strVal val="ppt_x"/>
                                          </p:val>
                                        </p:tav>
                                        <p:tav tm="100000">
                                          <p:val>
                                            <p:strVal val="1+ppt_w/2"/>
                                          </p:val>
                                        </p:tav>
                                      </p:tavLst>
                                    </p:anim>
                                    <p:anim calcmode="lin" valueType="num">
                                      <p:cBhvr additive="base">
                                        <p:cTn id="243" dur="3000"/>
                                        <p:tgtEl>
                                          <p:spTgt spid="19"/>
                                        </p:tgtEl>
                                        <p:attrNameLst>
                                          <p:attrName>ppt_y</p:attrName>
                                        </p:attrNameLst>
                                      </p:cBhvr>
                                      <p:tavLst>
                                        <p:tav tm="0">
                                          <p:val>
                                            <p:strVal val="ppt_y"/>
                                          </p:val>
                                        </p:tav>
                                        <p:tav tm="100000">
                                          <p:val>
                                            <p:strVal val="0-ppt_h/2"/>
                                          </p:val>
                                        </p:tav>
                                      </p:tavLst>
                                    </p:anim>
                                    <p:set>
                                      <p:cBhvr>
                                        <p:cTn id="244" dur="1" fill="hold">
                                          <p:stCondLst>
                                            <p:cond delay="2999"/>
                                          </p:stCondLst>
                                        </p:cTn>
                                        <p:tgtEl>
                                          <p:spTgt spid="19"/>
                                        </p:tgtEl>
                                        <p:attrNameLst>
                                          <p:attrName>style.visibility</p:attrName>
                                        </p:attrNameLst>
                                      </p:cBhvr>
                                      <p:to>
                                        <p:strVal val="hidden"/>
                                      </p:to>
                                    </p:set>
                                  </p:childTnLst>
                                </p:cTn>
                              </p:par>
                              <p:par>
                                <p:cTn id="245" presetID="2" presetClass="exit" presetSubtype="3" fill="hold" nodeType="withEffect">
                                  <p:stCondLst>
                                    <p:cond delay="0"/>
                                  </p:stCondLst>
                                  <p:childTnLst>
                                    <p:anim calcmode="lin" valueType="num">
                                      <p:cBhvr additive="base">
                                        <p:cTn id="246" dur="3000"/>
                                        <p:tgtEl>
                                          <p:spTgt spid="23"/>
                                        </p:tgtEl>
                                        <p:attrNameLst>
                                          <p:attrName>ppt_x</p:attrName>
                                        </p:attrNameLst>
                                      </p:cBhvr>
                                      <p:tavLst>
                                        <p:tav tm="0">
                                          <p:val>
                                            <p:strVal val="ppt_x"/>
                                          </p:val>
                                        </p:tav>
                                        <p:tav tm="100000">
                                          <p:val>
                                            <p:strVal val="1+ppt_w/2"/>
                                          </p:val>
                                        </p:tav>
                                      </p:tavLst>
                                    </p:anim>
                                    <p:anim calcmode="lin" valueType="num">
                                      <p:cBhvr additive="base">
                                        <p:cTn id="247" dur="3000"/>
                                        <p:tgtEl>
                                          <p:spTgt spid="23"/>
                                        </p:tgtEl>
                                        <p:attrNameLst>
                                          <p:attrName>ppt_y</p:attrName>
                                        </p:attrNameLst>
                                      </p:cBhvr>
                                      <p:tavLst>
                                        <p:tav tm="0">
                                          <p:val>
                                            <p:strVal val="ppt_y"/>
                                          </p:val>
                                        </p:tav>
                                        <p:tav tm="100000">
                                          <p:val>
                                            <p:strVal val="0-ppt_h/2"/>
                                          </p:val>
                                        </p:tav>
                                      </p:tavLst>
                                    </p:anim>
                                    <p:set>
                                      <p:cBhvr>
                                        <p:cTn id="248" dur="1" fill="hold">
                                          <p:stCondLst>
                                            <p:cond delay="2999"/>
                                          </p:stCondLst>
                                        </p:cTn>
                                        <p:tgtEl>
                                          <p:spTgt spid="23"/>
                                        </p:tgtEl>
                                        <p:attrNameLst>
                                          <p:attrName>style.visibility</p:attrName>
                                        </p:attrNameLst>
                                      </p:cBhvr>
                                      <p:to>
                                        <p:strVal val="hidden"/>
                                      </p:to>
                                    </p:set>
                                  </p:childTnLst>
                                </p:cTn>
                              </p:par>
                              <p:par>
                                <p:cTn id="249" presetID="23" presetClass="entr" presetSubtype="272" fill="hold" nodeType="withEffect">
                                  <p:stCondLst>
                                    <p:cond delay="0"/>
                                  </p:stCondLst>
                                  <p:childTnLst>
                                    <p:set>
                                      <p:cBhvr>
                                        <p:cTn id="250" dur="1" fill="hold">
                                          <p:stCondLst>
                                            <p:cond delay="0"/>
                                          </p:stCondLst>
                                        </p:cTn>
                                        <p:tgtEl>
                                          <p:spTgt spid="2"/>
                                        </p:tgtEl>
                                        <p:attrNameLst>
                                          <p:attrName>style.visibility</p:attrName>
                                        </p:attrNameLst>
                                      </p:cBhvr>
                                      <p:to>
                                        <p:strVal val="visible"/>
                                      </p:to>
                                    </p:set>
                                    <p:anim calcmode="lin" valueType="num">
                                      <p:cBhvr>
                                        <p:cTn id="251" dur="3000" fill="hold"/>
                                        <p:tgtEl>
                                          <p:spTgt spid="2"/>
                                        </p:tgtEl>
                                        <p:attrNameLst>
                                          <p:attrName>ppt_w</p:attrName>
                                        </p:attrNameLst>
                                      </p:cBhvr>
                                      <p:tavLst>
                                        <p:tav tm="0">
                                          <p:val>
                                            <p:strVal val="2/3*#ppt_w"/>
                                          </p:val>
                                        </p:tav>
                                        <p:tav tm="100000">
                                          <p:val>
                                            <p:strVal val="#ppt_w"/>
                                          </p:val>
                                        </p:tav>
                                      </p:tavLst>
                                    </p:anim>
                                    <p:anim calcmode="lin" valueType="num">
                                      <p:cBhvr>
                                        <p:cTn id="252" dur="3000" fill="hold"/>
                                        <p:tgtEl>
                                          <p:spTgt spid="2"/>
                                        </p:tgtEl>
                                        <p:attrNameLst>
                                          <p:attrName>ppt_h</p:attrName>
                                        </p:attrNameLst>
                                      </p:cBhvr>
                                      <p:tavLst>
                                        <p:tav tm="0">
                                          <p:val>
                                            <p:strVal val="2/3*#ppt_h"/>
                                          </p:val>
                                        </p:tav>
                                        <p:tav tm="100000">
                                          <p:val>
                                            <p:strVal val="#ppt_h"/>
                                          </p:val>
                                        </p:tav>
                                      </p:tavLst>
                                    </p:anim>
                                  </p:childTnLst>
                                </p:cTn>
                              </p:par>
                              <p:par>
                                <p:cTn id="253" presetID="4" presetClass="entr" presetSubtype="32" fill="hold" nodeType="withEffect">
                                  <p:stCondLst>
                                    <p:cond delay="0"/>
                                  </p:stCondLst>
                                  <p:childTnLst>
                                    <p:set>
                                      <p:cBhvr>
                                        <p:cTn id="254" dur="1" fill="hold">
                                          <p:stCondLst>
                                            <p:cond delay="0"/>
                                          </p:stCondLst>
                                        </p:cTn>
                                        <p:tgtEl>
                                          <p:spTgt spid="2"/>
                                        </p:tgtEl>
                                        <p:attrNameLst>
                                          <p:attrName>style.visibility</p:attrName>
                                        </p:attrNameLst>
                                      </p:cBhvr>
                                      <p:to>
                                        <p:strVal val="visible"/>
                                      </p:to>
                                    </p:set>
                                    <p:animEffect transition="in" filter="box(out)">
                                      <p:cBhvr>
                                        <p:cTn id="255" dur="30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 grpId="0" animBg="1"/>
    </p:bld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1 Imagen" descr="1652131-35040561-1600-900.jpg"/>
          <p:cNvPicPr>
            <a:picLocks noGrp="1" noChangeAspect="1"/>
          </p:cNvPicPr>
          <p:nvPr isPhoto="1"/>
        </p:nvPicPr>
        <p:blipFill>
          <a:blip r:embed="rId2">
            <a:lum/>
          </a:blip>
          <a:stretch>
            <a:fillRect/>
          </a:stretch>
        </p:blipFill>
        <p:spPr>
          <a:xfrm>
            <a:off x="0" y="0"/>
            <a:ext cx="9144000" cy="5143500"/>
          </a:xfrm>
          <a:prstGeom prst="rect">
            <a:avLst/>
          </a:prstGeom>
          <a:noFill/>
          <a:ln>
            <a:noFill/>
          </a:ln>
        </p:spPr>
      </p:pic>
      <p:sp>
        <p:nvSpPr>
          <p:cNvPr id="3" name="2 Anillo"/>
          <p:cNvSpPr/>
          <p:nvPr/>
        </p:nvSpPr>
        <p:spPr>
          <a:xfrm rot="16200000">
            <a:off x="-500066" y="2071684"/>
            <a:ext cx="1785950" cy="785818"/>
          </a:xfrm>
          <a:prstGeom prst="donut">
            <a:avLst>
              <a:gd name="adj" fmla="val 14968"/>
            </a:avLst>
          </a:prstGeom>
          <a:blipFill>
            <a:blip r:embed="rId3">
              <a:duotone>
                <a:schemeClr val="accent5">
                  <a:shade val="45000"/>
                  <a:satMod val="135000"/>
                </a:schemeClr>
                <a:prstClr val="white"/>
              </a:duotone>
              <a:lum contrast="40000"/>
            </a:blip>
            <a:tile tx="0" ty="0" sx="100000" sy="100000" flip="none" algn="tl"/>
          </a:blipFill>
          <a:ln w="6350">
            <a:noFill/>
            <a:prstDash val="sysDot"/>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 name="3 Anillo"/>
          <p:cNvSpPr/>
          <p:nvPr/>
        </p:nvSpPr>
        <p:spPr>
          <a:xfrm rot="16200000">
            <a:off x="-214346" y="2071684"/>
            <a:ext cx="1785950" cy="785818"/>
          </a:xfrm>
          <a:prstGeom prst="donut">
            <a:avLst>
              <a:gd name="adj" fmla="val 14968"/>
            </a:avLst>
          </a:prstGeom>
          <a:blipFill>
            <a:blip r:embed="rId3">
              <a:duotone>
                <a:schemeClr val="accent5">
                  <a:shade val="45000"/>
                  <a:satMod val="135000"/>
                </a:schemeClr>
                <a:prstClr val="white"/>
              </a:duotone>
              <a:lum contrast="40000"/>
            </a:blip>
            <a:tile tx="0" ty="0" sx="100000" sy="100000" flip="none" algn="tl"/>
          </a:blipFill>
          <a:ln w="6350">
            <a:noFill/>
            <a:prstDash val="sysDot"/>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 name="4 Anillo"/>
          <p:cNvSpPr/>
          <p:nvPr/>
        </p:nvSpPr>
        <p:spPr>
          <a:xfrm rot="16200000">
            <a:off x="142876" y="2071684"/>
            <a:ext cx="1785950" cy="785818"/>
          </a:xfrm>
          <a:prstGeom prst="donut">
            <a:avLst>
              <a:gd name="adj" fmla="val 14968"/>
            </a:avLst>
          </a:prstGeom>
          <a:blipFill>
            <a:blip r:embed="rId3">
              <a:duotone>
                <a:schemeClr val="accent5">
                  <a:shade val="45000"/>
                  <a:satMod val="135000"/>
                </a:schemeClr>
                <a:prstClr val="white"/>
              </a:duotone>
              <a:lum contrast="40000"/>
            </a:blip>
            <a:tile tx="0" ty="0" sx="100000" sy="100000" flip="none" algn="tl"/>
          </a:blipFill>
          <a:ln w="6350">
            <a:noFill/>
            <a:prstDash val="sysDot"/>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 name="5 Anillo"/>
          <p:cNvSpPr/>
          <p:nvPr/>
        </p:nvSpPr>
        <p:spPr>
          <a:xfrm rot="16200000">
            <a:off x="428596" y="2071684"/>
            <a:ext cx="1785950" cy="785818"/>
          </a:xfrm>
          <a:prstGeom prst="donut">
            <a:avLst>
              <a:gd name="adj" fmla="val 14968"/>
            </a:avLst>
          </a:prstGeom>
          <a:blipFill>
            <a:blip r:embed="rId3">
              <a:duotone>
                <a:schemeClr val="accent5">
                  <a:shade val="45000"/>
                  <a:satMod val="135000"/>
                </a:schemeClr>
                <a:prstClr val="white"/>
              </a:duotone>
              <a:lum contrast="40000"/>
            </a:blip>
            <a:tile tx="0" ty="0" sx="100000" sy="100000" flip="none" algn="tl"/>
          </a:blipFill>
          <a:ln w="6350">
            <a:noFill/>
            <a:prstDash val="sysDot"/>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 name="6 Anillo"/>
          <p:cNvSpPr/>
          <p:nvPr/>
        </p:nvSpPr>
        <p:spPr>
          <a:xfrm rot="16200000">
            <a:off x="785818" y="2071684"/>
            <a:ext cx="1785950" cy="785818"/>
          </a:xfrm>
          <a:prstGeom prst="donut">
            <a:avLst>
              <a:gd name="adj" fmla="val 14968"/>
            </a:avLst>
          </a:prstGeom>
          <a:blipFill>
            <a:blip r:embed="rId3">
              <a:duotone>
                <a:schemeClr val="accent5">
                  <a:shade val="45000"/>
                  <a:satMod val="135000"/>
                </a:schemeClr>
                <a:prstClr val="white"/>
              </a:duotone>
              <a:lum contrast="40000"/>
            </a:blip>
            <a:tile tx="0" ty="0" sx="100000" sy="100000" flip="none" algn="tl"/>
          </a:blipFill>
          <a:ln w="6350">
            <a:noFill/>
            <a:prstDash val="sysDot"/>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8" name="7 Anillo"/>
          <p:cNvSpPr/>
          <p:nvPr/>
        </p:nvSpPr>
        <p:spPr>
          <a:xfrm rot="16200000">
            <a:off x="1071538" y="2071684"/>
            <a:ext cx="1785950" cy="785818"/>
          </a:xfrm>
          <a:prstGeom prst="donut">
            <a:avLst>
              <a:gd name="adj" fmla="val 14968"/>
            </a:avLst>
          </a:prstGeom>
          <a:blipFill>
            <a:blip r:embed="rId3">
              <a:duotone>
                <a:schemeClr val="accent5">
                  <a:shade val="45000"/>
                  <a:satMod val="135000"/>
                </a:schemeClr>
                <a:prstClr val="white"/>
              </a:duotone>
              <a:lum contrast="40000"/>
            </a:blip>
            <a:tile tx="0" ty="0" sx="100000" sy="100000" flip="none" algn="tl"/>
          </a:blipFill>
          <a:ln w="6350">
            <a:noFill/>
            <a:prstDash val="sysDot"/>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9" name="8 Anillo"/>
          <p:cNvSpPr/>
          <p:nvPr/>
        </p:nvSpPr>
        <p:spPr>
          <a:xfrm rot="16200000">
            <a:off x="1428760" y="2071684"/>
            <a:ext cx="1785950" cy="785818"/>
          </a:xfrm>
          <a:prstGeom prst="donut">
            <a:avLst>
              <a:gd name="adj" fmla="val 14968"/>
            </a:avLst>
          </a:prstGeom>
          <a:blipFill>
            <a:blip r:embed="rId3">
              <a:duotone>
                <a:schemeClr val="accent5">
                  <a:shade val="45000"/>
                  <a:satMod val="135000"/>
                </a:schemeClr>
                <a:prstClr val="white"/>
              </a:duotone>
              <a:lum contrast="40000"/>
            </a:blip>
            <a:tile tx="0" ty="0" sx="100000" sy="100000" flip="none" algn="tl"/>
          </a:blipFill>
          <a:ln w="6350">
            <a:noFill/>
            <a:prstDash val="sysDot"/>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0" name="9 Anillo"/>
          <p:cNvSpPr/>
          <p:nvPr/>
        </p:nvSpPr>
        <p:spPr>
          <a:xfrm rot="16200000">
            <a:off x="1714480" y="2071684"/>
            <a:ext cx="1785950" cy="785818"/>
          </a:xfrm>
          <a:prstGeom prst="donut">
            <a:avLst>
              <a:gd name="adj" fmla="val 14968"/>
            </a:avLst>
          </a:prstGeom>
          <a:blipFill>
            <a:blip r:embed="rId3">
              <a:duotone>
                <a:schemeClr val="accent5">
                  <a:shade val="45000"/>
                  <a:satMod val="135000"/>
                </a:schemeClr>
                <a:prstClr val="white"/>
              </a:duotone>
              <a:lum contrast="40000"/>
            </a:blip>
            <a:tile tx="0" ty="0" sx="100000" sy="100000" flip="none" algn="tl"/>
          </a:blipFill>
          <a:ln w="6350">
            <a:noFill/>
            <a:prstDash val="sysDot"/>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1" name="10 Anillo"/>
          <p:cNvSpPr/>
          <p:nvPr/>
        </p:nvSpPr>
        <p:spPr>
          <a:xfrm rot="16200000">
            <a:off x="2071702" y="2071684"/>
            <a:ext cx="1785950" cy="785818"/>
          </a:xfrm>
          <a:prstGeom prst="donut">
            <a:avLst>
              <a:gd name="adj" fmla="val 14968"/>
            </a:avLst>
          </a:prstGeom>
          <a:blipFill>
            <a:blip r:embed="rId3">
              <a:duotone>
                <a:schemeClr val="accent5">
                  <a:shade val="45000"/>
                  <a:satMod val="135000"/>
                </a:schemeClr>
                <a:prstClr val="white"/>
              </a:duotone>
              <a:lum contrast="40000"/>
            </a:blip>
            <a:tile tx="0" ty="0" sx="100000" sy="100000" flip="none" algn="tl"/>
          </a:blipFill>
          <a:ln w="6350">
            <a:noFill/>
            <a:prstDash val="sysDot"/>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2" name="11 Anillo"/>
          <p:cNvSpPr/>
          <p:nvPr/>
        </p:nvSpPr>
        <p:spPr>
          <a:xfrm rot="16200000">
            <a:off x="2357422" y="2071684"/>
            <a:ext cx="1785950" cy="785818"/>
          </a:xfrm>
          <a:prstGeom prst="donut">
            <a:avLst>
              <a:gd name="adj" fmla="val 14968"/>
            </a:avLst>
          </a:prstGeom>
          <a:blipFill>
            <a:blip r:embed="rId3">
              <a:duotone>
                <a:schemeClr val="accent5">
                  <a:shade val="45000"/>
                  <a:satMod val="135000"/>
                </a:schemeClr>
                <a:prstClr val="white"/>
              </a:duotone>
              <a:lum contrast="40000"/>
            </a:blip>
            <a:tile tx="0" ty="0" sx="100000" sy="100000" flip="none" algn="tl"/>
          </a:blipFill>
          <a:ln w="6350">
            <a:noFill/>
            <a:prstDash val="sysDot"/>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3" name="12 Anillo"/>
          <p:cNvSpPr/>
          <p:nvPr/>
        </p:nvSpPr>
        <p:spPr>
          <a:xfrm rot="16200000">
            <a:off x="2714644" y="2071684"/>
            <a:ext cx="1785950" cy="785818"/>
          </a:xfrm>
          <a:prstGeom prst="donut">
            <a:avLst>
              <a:gd name="adj" fmla="val 14968"/>
            </a:avLst>
          </a:prstGeom>
          <a:blipFill>
            <a:blip r:embed="rId3">
              <a:duotone>
                <a:schemeClr val="accent5">
                  <a:shade val="45000"/>
                  <a:satMod val="135000"/>
                </a:schemeClr>
                <a:prstClr val="white"/>
              </a:duotone>
              <a:lum contrast="40000"/>
            </a:blip>
            <a:tile tx="0" ty="0" sx="100000" sy="100000" flip="none" algn="tl"/>
          </a:blipFill>
          <a:ln w="6350">
            <a:noFill/>
            <a:prstDash val="sysDot"/>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4" name="13 Anillo"/>
          <p:cNvSpPr/>
          <p:nvPr/>
        </p:nvSpPr>
        <p:spPr>
          <a:xfrm rot="16200000">
            <a:off x="3000364" y="2071684"/>
            <a:ext cx="1785950" cy="785818"/>
          </a:xfrm>
          <a:prstGeom prst="donut">
            <a:avLst>
              <a:gd name="adj" fmla="val 14968"/>
            </a:avLst>
          </a:prstGeom>
          <a:blipFill>
            <a:blip r:embed="rId3">
              <a:duotone>
                <a:schemeClr val="accent5">
                  <a:shade val="45000"/>
                  <a:satMod val="135000"/>
                </a:schemeClr>
                <a:prstClr val="white"/>
              </a:duotone>
              <a:lum contrast="40000"/>
            </a:blip>
            <a:tile tx="0" ty="0" sx="100000" sy="100000" flip="none" algn="tl"/>
          </a:blipFill>
          <a:ln w="6350">
            <a:noFill/>
            <a:prstDash val="sysDot"/>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5" name="14 Anillo"/>
          <p:cNvSpPr/>
          <p:nvPr/>
        </p:nvSpPr>
        <p:spPr>
          <a:xfrm rot="16200000">
            <a:off x="3357586" y="2071684"/>
            <a:ext cx="1785950" cy="785818"/>
          </a:xfrm>
          <a:prstGeom prst="donut">
            <a:avLst>
              <a:gd name="adj" fmla="val 14968"/>
            </a:avLst>
          </a:prstGeom>
          <a:blipFill>
            <a:blip r:embed="rId3">
              <a:duotone>
                <a:schemeClr val="accent5">
                  <a:shade val="45000"/>
                  <a:satMod val="135000"/>
                </a:schemeClr>
                <a:prstClr val="white"/>
              </a:duotone>
              <a:lum contrast="40000"/>
            </a:blip>
            <a:tile tx="0" ty="0" sx="100000" sy="100000" flip="none" algn="tl"/>
          </a:blipFill>
          <a:ln w="6350">
            <a:noFill/>
            <a:prstDash val="sysDot"/>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6" name="15 Anillo"/>
          <p:cNvSpPr/>
          <p:nvPr/>
        </p:nvSpPr>
        <p:spPr>
          <a:xfrm rot="16200000">
            <a:off x="3643306" y="2071684"/>
            <a:ext cx="1785950" cy="785818"/>
          </a:xfrm>
          <a:prstGeom prst="donut">
            <a:avLst>
              <a:gd name="adj" fmla="val 14968"/>
            </a:avLst>
          </a:prstGeom>
          <a:blipFill>
            <a:blip r:embed="rId3">
              <a:duotone>
                <a:schemeClr val="accent5">
                  <a:shade val="45000"/>
                  <a:satMod val="135000"/>
                </a:schemeClr>
                <a:prstClr val="white"/>
              </a:duotone>
              <a:lum contrast="40000"/>
            </a:blip>
            <a:tile tx="0" ty="0" sx="100000" sy="100000" flip="none" algn="tl"/>
          </a:blipFill>
          <a:ln w="6350">
            <a:noFill/>
            <a:prstDash val="sysDot"/>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7" name="16 Anillo"/>
          <p:cNvSpPr/>
          <p:nvPr/>
        </p:nvSpPr>
        <p:spPr>
          <a:xfrm rot="16200000">
            <a:off x="4000528" y="2071684"/>
            <a:ext cx="1785950" cy="785818"/>
          </a:xfrm>
          <a:prstGeom prst="donut">
            <a:avLst>
              <a:gd name="adj" fmla="val 14968"/>
            </a:avLst>
          </a:prstGeom>
          <a:blipFill>
            <a:blip r:embed="rId3">
              <a:duotone>
                <a:schemeClr val="accent5">
                  <a:shade val="45000"/>
                  <a:satMod val="135000"/>
                </a:schemeClr>
                <a:prstClr val="white"/>
              </a:duotone>
              <a:lum contrast="40000"/>
            </a:blip>
            <a:tile tx="0" ty="0" sx="100000" sy="100000" flip="none" algn="tl"/>
          </a:blipFill>
          <a:ln w="6350">
            <a:noFill/>
            <a:prstDash val="sysDot"/>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8" name="17 Anillo"/>
          <p:cNvSpPr/>
          <p:nvPr/>
        </p:nvSpPr>
        <p:spPr>
          <a:xfrm rot="16200000">
            <a:off x="4286248" y="2071684"/>
            <a:ext cx="1785950" cy="785818"/>
          </a:xfrm>
          <a:prstGeom prst="donut">
            <a:avLst>
              <a:gd name="adj" fmla="val 14968"/>
            </a:avLst>
          </a:prstGeom>
          <a:blipFill>
            <a:blip r:embed="rId3">
              <a:duotone>
                <a:schemeClr val="accent5">
                  <a:shade val="45000"/>
                  <a:satMod val="135000"/>
                </a:schemeClr>
                <a:prstClr val="white"/>
              </a:duotone>
              <a:lum contrast="40000"/>
            </a:blip>
            <a:tile tx="0" ty="0" sx="100000" sy="100000" flip="none" algn="tl"/>
          </a:blipFill>
          <a:ln w="6350">
            <a:noFill/>
            <a:prstDash val="sysDot"/>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9" name="18 Anillo"/>
          <p:cNvSpPr/>
          <p:nvPr/>
        </p:nvSpPr>
        <p:spPr>
          <a:xfrm rot="16200000">
            <a:off x="4643470" y="2071684"/>
            <a:ext cx="1785950" cy="785818"/>
          </a:xfrm>
          <a:prstGeom prst="donut">
            <a:avLst>
              <a:gd name="adj" fmla="val 14968"/>
            </a:avLst>
          </a:prstGeom>
          <a:blipFill>
            <a:blip r:embed="rId3">
              <a:duotone>
                <a:schemeClr val="accent5">
                  <a:shade val="45000"/>
                  <a:satMod val="135000"/>
                </a:schemeClr>
                <a:prstClr val="white"/>
              </a:duotone>
              <a:lum contrast="40000"/>
            </a:blip>
            <a:tile tx="0" ty="0" sx="100000" sy="100000" flip="none" algn="tl"/>
          </a:blipFill>
          <a:ln w="6350">
            <a:noFill/>
            <a:prstDash val="sysDot"/>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0" name="19 Anillo"/>
          <p:cNvSpPr/>
          <p:nvPr/>
        </p:nvSpPr>
        <p:spPr>
          <a:xfrm rot="16200000">
            <a:off x="4929190" y="2071684"/>
            <a:ext cx="1785950" cy="785818"/>
          </a:xfrm>
          <a:prstGeom prst="donut">
            <a:avLst>
              <a:gd name="adj" fmla="val 14968"/>
            </a:avLst>
          </a:prstGeom>
          <a:blipFill>
            <a:blip r:embed="rId3">
              <a:duotone>
                <a:schemeClr val="accent5">
                  <a:shade val="45000"/>
                  <a:satMod val="135000"/>
                </a:schemeClr>
                <a:prstClr val="white"/>
              </a:duotone>
              <a:lum contrast="40000"/>
            </a:blip>
            <a:tile tx="0" ty="0" sx="100000" sy="100000" flip="none" algn="tl"/>
          </a:blipFill>
          <a:ln w="6350">
            <a:noFill/>
            <a:prstDash val="sysDot"/>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1" name="20 Anillo"/>
          <p:cNvSpPr/>
          <p:nvPr/>
        </p:nvSpPr>
        <p:spPr>
          <a:xfrm rot="16200000">
            <a:off x="5286412" y="2071684"/>
            <a:ext cx="1785950" cy="785818"/>
          </a:xfrm>
          <a:prstGeom prst="donut">
            <a:avLst>
              <a:gd name="adj" fmla="val 14968"/>
            </a:avLst>
          </a:prstGeom>
          <a:blipFill>
            <a:blip r:embed="rId3">
              <a:duotone>
                <a:schemeClr val="accent5">
                  <a:shade val="45000"/>
                  <a:satMod val="135000"/>
                </a:schemeClr>
                <a:prstClr val="white"/>
              </a:duotone>
              <a:lum contrast="40000"/>
            </a:blip>
            <a:tile tx="0" ty="0" sx="100000" sy="100000" flip="none" algn="tl"/>
          </a:blipFill>
          <a:ln w="6350">
            <a:noFill/>
            <a:prstDash val="sysDot"/>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2" name="21 Anillo"/>
          <p:cNvSpPr/>
          <p:nvPr/>
        </p:nvSpPr>
        <p:spPr>
          <a:xfrm rot="16200000">
            <a:off x="5572132" y="2071684"/>
            <a:ext cx="1785950" cy="785818"/>
          </a:xfrm>
          <a:prstGeom prst="donut">
            <a:avLst>
              <a:gd name="adj" fmla="val 14968"/>
            </a:avLst>
          </a:prstGeom>
          <a:blipFill>
            <a:blip r:embed="rId3">
              <a:duotone>
                <a:schemeClr val="accent5">
                  <a:shade val="45000"/>
                  <a:satMod val="135000"/>
                </a:schemeClr>
                <a:prstClr val="white"/>
              </a:duotone>
              <a:lum contrast="40000"/>
            </a:blip>
            <a:tile tx="0" ty="0" sx="100000" sy="100000" flip="none" algn="tl"/>
          </a:blipFill>
          <a:ln w="6350">
            <a:noFill/>
            <a:prstDash val="sysDot"/>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3" name="22 Anillo"/>
          <p:cNvSpPr/>
          <p:nvPr/>
        </p:nvSpPr>
        <p:spPr>
          <a:xfrm rot="16200000">
            <a:off x="5929354" y="2071684"/>
            <a:ext cx="1785950" cy="785818"/>
          </a:xfrm>
          <a:prstGeom prst="donut">
            <a:avLst>
              <a:gd name="adj" fmla="val 14968"/>
            </a:avLst>
          </a:prstGeom>
          <a:blipFill>
            <a:blip r:embed="rId3">
              <a:duotone>
                <a:schemeClr val="accent5">
                  <a:shade val="45000"/>
                  <a:satMod val="135000"/>
                </a:schemeClr>
                <a:prstClr val="white"/>
              </a:duotone>
              <a:lum contrast="40000"/>
            </a:blip>
            <a:tile tx="0" ty="0" sx="100000" sy="100000" flip="none" algn="tl"/>
          </a:blipFill>
          <a:ln w="6350">
            <a:noFill/>
            <a:prstDash val="sysDot"/>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4" name="23 Anillo"/>
          <p:cNvSpPr/>
          <p:nvPr/>
        </p:nvSpPr>
        <p:spPr>
          <a:xfrm rot="16200000">
            <a:off x="6215074" y="2071684"/>
            <a:ext cx="1785950" cy="785818"/>
          </a:xfrm>
          <a:prstGeom prst="donut">
            <a:avLst>
              <a:gd name="adj" fmla="val 14968"/>
            </a:avLst>
          </a:prstGeom>
          <a:blipFill>
            <a:blip r:embed="rId3">
              <a:duotone>
                <a:schemeClr val="accent5">
                  <a:shade val="45000"/>
                  <a:satMod val="135000"/>
                </a:schemeClr>
                <a:prstClr val="white"/>
              </a:duotone>
              <a:lum contrast="40000"/>
            </a:blip>
            <a:tile tx="0" ty="0" sx="100000" sy="100000" flip="none" algn="tl"/>
          </a:blipFill>
          <a:ln w="6350">
            <a:noFill/>
            <a:prstDash val="sysDot"/>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5" name="24 Anillo"/>
          <p:cNvSpPr/>
          <p:nvPr/>
        </p:nvSpPr>
        <p:spPr>
          <a:xfrm rot="16200000">
            <a:off x="6572296" y="2071684"/>
            <a:ext cx="1785950" cy="785818"/>
          </a:xfrm>
          <a:prstGeom prst="donut">
            <a:avLst>
              <a:gd name="adj" fmla="val 14968"/>
            </a:avLst>
          </a:prstGeom>
          <a:blipFill>
            <a:blip r:embed="rId3">
              <a:duotone>
                <a:schemeClr val="accent5">
                  <a:shade val="45000"/>
                  <a:satMod val="135000"/>
                </a:schemeClr>
                <a:prstClr val="white"/>
              </a:duotone>
              <a:lum contrast="40000"/>
            </a:blip>
            <a:tile tx="0" ty="0" sx="100000" sy="100000" flip="none" algn="tl"/>
          </a:blipFill>
          <a:ln w="6350">
            <a:noFill/>
            <a:prstDash val="sysDot"/>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6" name="25 Anillo"/>
          <p:cNvSpPr/>
          <p:nvPr/>
        </p:nvSpPr>
        <p:spPr>
          <a:xfrm rot="16200000">
            <a:off x="6858016" y="2071684"/>
            <a:ext cx="1785950" cy="785818"/>
          </a:xfrm>
          <a:prstGeom prst="donut">
            <a:avLst>
              <a:gd name="adj" fmla="val 14968"/>
            </a:avLst>
          </a:prstGeom>
          <a:blipFill>
            <a:blip r:embed="rId3">
              <a:duotone>
                <a:schemeClr val="accent5">
                  <a:shade val="45000"/>
                  <a:satMod val="135000"/>
                </a:schemeClr>
                <a:prstClr val="white"/>
              </a:duotone>
              <a:lum contrast="40000"/>
            </a:blip>
            <a:tile tx="0" ty="0" sx="100000" sy="100000" flip="none" algn="tl"/>
          </a:blipFill>
          <a:ln w="6350">
            <a:noFill/>
            <a:prstDash val="sysDot"/>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7" name="26 Anillo"/>
          <p:cNvSpPr/>
          <p:nvPr/>
        </p:nvSpPr>
        <p:spPr>
          <a:xfrm rot="16200000">
            <a:off x="7143768" y="2071684"/>
            <a:ext cx="1785950" cy="785818"/>
          </a:xfrm>
          <a:prstGeom prst="donut">
            <a:avLst>
              <a:gd name="adj" fmla="val 14968"/>
            </a:avLst>
          </a:prstGeom>
          <a:blipFill>
            <a:blip r:embed="rId3">
              <a:duotone>
                <a:schemeClr val="accent5">
                  <a:shade val="45000"/>
                  <a:satMod val="135000"/>
                </a:schemeClr>
                <a:prstClr val="white"/>
              </a:duotone>
              <a:lum contrast="40000"/>
            </a:blip>
            <a:tile tx="0" ty="0" sx="100000" sy="100000" flip="none" algn="tl"/>
          </a:blipFill>
          <a:ln w="6350">
            <a:noFill/>
            <a:prstDash val="sysDot"/>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8" name="27 Anillo"/>
          <p:cNvSpPr/>
          <p:nvPr/>
        </p:nvSpPr>
        <p:spPr>
          <a:xfrm rot="16200000">
            <a:off x="7500990" y="2071684"/>
            <a:ext cx="1785950" cy="785818"/>
          </a:xfrm>
          <a:prstGeom prst="donut">
            <a:avLst>
              <a:gd name="adj" fmla="val 14968"/>
            </a:avLst>
          </a:prstGeom>
          <a:blipFill>
            <a:blip r:embed="rId3">
              <a:duotone>
                <a:schemeClr val="accent5">
                  <a:shade val="45000"/>
                  <a:satMod val="135000"/>
                </a:schemeClr>
                <a:prstClr val="white"/>
              </a:duotone>
              <a:lum contrast="40000"/>
            </a:blip>
            <a:tile tx="0" ty="0" sx="100000" sy="100000" flip="none" algn="tl"/>
          </a:blipFill>
          <a:ln w="6350">
            <a:noFill/>
            <a:prstDash val="sysDot"/>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9" name="28 Anillo"/>
          <p:cNvSpPr/>
          <p:nvPr/>
        </p:nvSpPr>
        <p:spPr>
          <a:xfrm rot="16200000">
            <a:off x="7786710" y="2071684"/>
            <a:ext cx="1785950" cy="785818"/>
          </a:xfrm>
          <a:prstGeom prst="donut">
            <a:avLst>
              <a:gd name="adj" fmla="val 14968"/>
            </a:avLst>
          </a:prstGeom>
          <a:blipFill>
            <a:blip r:embed="rId3">
              <a:duotone>
                <a:schemeClr val="accent5">
                  <a:shade val="45000"/>
                  <a:satMod val="135000"/>
                </a:schemeClr>
                <a:prstClr val="white"/>
              </a:duotone>
              <a:lum contrast="40000"/>
            </a:blip>
            <a:tile tx="0" ty="0" sx="100000" sy="100000" flip="none" algn="tl"/>
          </a:blipFill>
          <a:ln w="6350">
            <a:noFill/>
            <a:prstDash val="sysDot"/>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0" name="29 Rectángulo"/>
          <p:cNvSpPr/>
          <p:nvPr/>
        </p:nvSpPr>
        <p:spPr>
          <a:xfrm>
            <a:off x="-500098" y="-357208"/>
            <a:ext cx="10001320" cy="6072230"/>
          </a:xfrm>
          <a:prstGeom prst="rect">
            <a:avLst/>
          </a:prstGeom>
          <a:gradFill flip="none" rotWithShape="1">
            <a:gsLst>
              <a:gs pos="0">
                <a:srgbClr val="3399FF"/>
              </a:gs>
              <a:gs pos="16000">
                <a:srgbClr val="00CCCC"/>
              </a:gs>
              <a:gs pos="47000">
                <a:srgbClr val="9999FF"/>
              </a:gs>
              <a:gs pos="60001">
                <a:srgbClr val="2E6792"/>
              </a:gs>
              <a:gs pos="71001">
                <a:srgbClr val="3333CC"/>
              </a:gs>
              <a:gs pos="81000">
                <a:srgbClr val="1170FF"/>
              </a:gs>
              <a:gs pos="100000">
                <a:srgbClr val="006699"/>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advTm="17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30"/>
                                        </p:tgtEl>
                                        <p:attrNameLst>
                                          <p:attrName>style.opacity</p:attrName>
                                        </p:attrNameLst>
                                      </p:cBhvr>
                                      <p:to>
                                        <p:strVal val="0"/>
                                      </p:to>
                                    </p:set>
                                    <p:animEffect filter="image" prLst="opacity: 0">
                                      <p:cBhvr rctx="IE">
                                        <p:cTn id="7" dur="indefinite"/>
                                        <p:tgtEl>
                                          <p:spTgt spid="30"/>
                                        </p:tgtEl>
                                      </p:cBhvr>
                                    </p:animEffect>
                                  </p:childTnLst>
                                </p:cTn>
                              </p:par>
                              <p:par>
                                <p:cTn id="8" presetID="2" presetClass="entr" presetSubtype="8" fill="hold" grpId="0" nodeType="withEffect">
                                  <p:stCondLst>
                                    <p:cond delay="0"/>
                                  </p:stCondLst>
                                  <p:childTnLst>
                                    <p:set>
                                      <p:cBhvr>
                                        <p:cTn id="9" dur="1" fill="hold">
                                          <p:stCondLst>
                                            <p:cond delay="0"/>
                                          </p:stCondLst>
                                        </p:cTn>
                                        <p:tgtEl>
                                          <p:spTgt spid="3"/>
                                        </p:tgtEl>
                                        <p:attrNameLst>
                                          <p:attrName>style.visibility</p:attrName>
                                        </p:attrNameLst>
                                      </p:cBhvr>
                                      <p:to>
                                        <p:strVal val="visible"/>
                                      </p:to>
                                    </p:set>
                                    <p:anim calcmode="lin" valueType="num">
                                      <p:cBhvr additive="base">
                                        <p:cTn id="10" dur="3000" fill="hold"/>
                                        <p:tgtEl>
                                          <p:spTgt spid="3"/>
                                        </p:tgtEl>
                                        <p:attrNameLst>
                                          <p:attrName>ppt_x</p:attrName>
                                        </p:attrNameLst>
                                      </p:cBhvr>
                                      <p:tavLst>
                                        <p:tav tm="0">
                                          <p:val>
                                            <p:strVal val="0-#ppt_w/2"/>
                                          </p:val>
                                        </p:tav>
                                        <p:tav tm="100000">
                                          <p:val>
                                            <p:strVal val="#ppt_x"/>
                                          </p:val>
                                        </p:tav>
                                      </p:tavLst>
                                    </p:anim>
                                    <p:anim calcmode="lin" valueType="num">
                                      <p:cBhvr additive="base">
                                        <p:cTn id="11" dur="3000" fill="hold"/>
                                        <p:tgtEl>
                                          <p:spTgt spid="3"/>
                                        </p:tgtEl>
                                        <p:attrNameLst>
                                          <p:attrName>ppt_y</p:attrName>
                                        </p:attrNameLst>
                                      </p:cBhvr>
                                      <p:tavLst>
                                        <p:tav tm="0">
                                          <p:val>
                                            <p:strVal val="#ppt_y"/>
                                          </p:val>
                                        </p:tav>
                                        <p:tav tm="100000">
                                          <p:val>
                                            <p:strVal val="#ppt_y"/>
                                          </p:val>
                                        </p:tav>
                                      </p:tavLst>
                                    </p:anim>
                                  </p:childTnLst>
                                </p:cTn>
                              </p:par>
                              <p:par>
                                <p:cTn id="12" presetID="2" presetClass="entr" presetSubtype="8" fill="hold" grpId="0" nodeType="withEffect">
                                  <p:stCondLst>
                                    <p:cond delay="0"/>
                                  </p:stCondLst>
                                  <p:childTnLst>
                                    <p:set>
                                      <p:cBhvr>
                                        <p:cTn id="13" dur="1" fill="hold">
                                          <p:stCondLst>
                                            <p:cond delay="0"/>
                                          </p:stCondLst>
                                        </p:cTn>
                                        <p:tgtEl>
                                          <p:spTgt spid="4"/>
                                        </p:tgtEl>
                                        <p:attrNameLst>
                                          <p:attrName>style.visibility</p:attrName>
                                        </p:attrNameLst>
                                      </p:cBhvr>
                                      <p:to>
                                        <p:strVal val="visible"/>
                                      </p:to>
                                    </p:set>
                                    <p:anim calcmode="lin" valueType="num">
                                      <p:cBhvr additive="base">
                                        <p:cTn id="14" dur="3000" fill="hold"/>
                                        <p:tgtEl>
                                          <p:spTgt spid="4"/>
                                        </p:tgtEl>
                                        <p:attrNameLst>
                                          <p:attrName>ppt_x</p:attrName>
                                        </p:attrNameLst>
                                      </p:cBhvr>
                                      <p:tavLst>
                                        <p:tav tm="0">
                                          <p:val>
                                            <p:strVal val="0-#ppt_w/2"/>
                                          </p:val>
                                        </p:tav>
                                        <p:tav tm="100000">
                                          <p:val>
                                            <p:strVal val="#ppt_x"/>
                                          </p:val>
                                        </p:tav>
                                      </p:tavLst>
                                    </p:anim>
                                    <p:anim calcmode="lin" valueType="num">
                                      <p:cBhvr additive="base">
                                        <p:cTn id="15" dur="3000" fill="hold"/>
                                        <p:tgtEl>
                                          <p:spTgt spid="4"/>
                                        </p:tgtEl>
                                        <p:attrNameLst>
                                          <p:attrName>ppt_y</p:attrName>
                                        </p:attrNameLst>
                                      </p:cBhvr>
                                      <p:tavLst>
                                        <p:tav tm="0">
                                          <p:val>
                                            <p:strVal val="#ppt_y"/>
                                          </p:val>
                                        </p:tav>
                                        <p:tav tm="100000">
                                          <p:val>
                                            <p:strVal val="#ppt_y"/>
                                          </p:val>
                                        </p:tav>
                                      </p:tavLst>
                                    </p:anim>
                                  </p:childTnLst>
                                </p:cTn>
                              </p:par>
                              <p:par>
                                <p:cTn id="16" presetID="2" presetClass="entr" presetSubtype="8" fill="hold" grpId="0" nodeType="withEffect">
                                  <p:stCondLst>
                                    <p:cond delay="0"/>
                                  </p:stCondLst>
                                  <p:childTnLst>
                                    <p:set>
                                      <p:cBhvr>
                                        <p:cTn id="17" dur="1" fill="hold">
                                          <p:stCondLst>
                                            <p:cond delay="0"/>
                                          </p:stCondLst>
                                        </p:cTn>
                                        <p:tgtEl>
                                          <p:spTgt spid="5"/>
                                        </p:tgtEl>
                                        <p:attrNameLst>
                                          <p:attrName>style.visibility</p:attrName>
                                        </p:attrNameLst>
                                      </p:cBhvr>
                                      <p:to>
                                        <p:strVal val="visible"/>
                                      </p:to>
                                    </p:set>
                                    <p:anim calcmode="lin" valueType="num">
                                      <p:cBhvr additive="base">
                                        <p:cTn id="18" dur="3000" fill="hold"/>
                                        <p:tgtEl>
                                          <p:spTgt spid="5"/>
                                        </p:tgtEl>
                                        <p:attrNameLst>
                                          <p:attrName>ppt_x</p:attrName>
                                        </p:attrNameLst>
                                      </p:cBhvr>
                                      <p:tavLst>
                                        <p:tav tm="0">
                                          <p:val>
                                            <p:strVal val="0-#ppt_w/2"/>
                                          </p:val>
                                        </p:tav>
                                        <p:tav tm="100000">
                                          <p:val>
                                            <p:strVal val="#ppt_x"/>
                                          </p:val>
                                        </p:tav>
                                      </p:tavLst>
                                    </p:anim>
                                    <p:anim calcmode="lin" valueType="num">
                                      <p:cBhvr additive="base">
                                        <p:cTn id="19" dur="3000" fill="hold"/>
                                        <p:tgtEl>
                                          <p:spTgt spid="5"/>
                                        </p:tgtEl>
                                        <p:attrNameLst>
                                          <p:attrName>ppt_y</p:attrName>
                                        </p:attrNameLst>
                                      </p:cBhvr>
                                      <p:tavLst>
                                        <p:tav tm="0">
                                          <p:val>
                                            <p:strVal val="#ppt_y"/>
                                          </p:val>
                                        </p:tav>
                                        <p:tav tm="100000">
                                          <p:val>
                                            <p:strVal val="#ppt_y"/>
                                          </p:val>
                                        </p:tav>
                                      </p:tavLst>
                                    </p:anim>
                                  </p:childTnLst>
                                </p:cTn>
                              </p:par>
                              <p:par>
                                <p:cTn id="20" presetID="2" presetClass="entr" presetSubtype="8" fill="hold" grpId="0" nodeType="withEffect">
                                  <p:stCondLst>
                                    <p:cond delay="0"/>
                                  </p:stCondLst>
                                  <p:childTnLst>
                                    <p:set>
                                      <p:cBhvr>
                                        <p:cTn id="21" dur="1" fill="hold">
                                          <p:stCondLst>
                                            <p:cond delay="0"/>
                                          </p:stCondLst>
                                        </p:cTn>
                                        <p:tgtEl>
                                          <p:spTgt spid="6"/>
                                        </p:tgtEl>
                                        <p:attrNameLst>
                                          <p:attrName>style.visibility</p:attrName>
                                        </p:attrNameLst>
                                      </p:cBhvr>
                                      <p:to>
                                        <p:strVal val="visible"/>
                                      </p:to>
                                    </p:set>
                                    <p:anim calcmode="lin" valueType="num">
                                      <p:cBhvr additive="base">
                                        <p:cTn id="22" dur="3000" fill="hold"/>
                                        <p:tgtEl>
                                          <p:spTgt spid="6"/>
                                        </p:tgtEl>
                                        <p:attrNameLst>
                                          <p:attrName>ppt_x</p:attrName>
                                        </p:attrNameLst>
                                      </p:cBhvr>
                                      <p:tavLst>
                                        <p:tav tm="0">
                                          <p:val>
                                            <p:strVal val="0-#ppt_w/2"/>
                                          </p:val>
                                        </p:tav>
                                        <p:tav tm="100000">
                                          <p:val>
                                            <p:strVal val="#ppt_x"/>
                                          </p:val>
                                        </p:tav>
                                      </p:tavLst>
                                    </p:anim>
                                    <p:anim calcmode="lin" valueType="num">
                                      <p:cBhvr additive="base">
                                        <p:cTn id="23" dur="3000" fill="hold"/>
                                        <p:tgtEl>
                                          <p:spTgt spid="6"/>
                                        </p:tgtEl>
                                        <p:attrNameLst>
                                          <p:attrName>ppt_y</p:attrName>
                                        </p:attrNameLst>
                                      </p:cBhvr>
                                      <p:tavLst>
                                        <p:tav tm="0">
                                          <p:val>
                                            <p:strVal val="#ppt_y"/>
                                          </p:val>
                                        </p:tav>
                                        <p:tav tm="100000">
                                          <p:val>
                                            <p:strVal val="#ppt_y"/>
                                          </p:val>
                                        </p:tav>
                                      </p:tavLst>
                                    </p:anim>
                                  </p:childTnLst>
                                </p:cTn>
                              </p:par>
                              <p:par>
                                <p:cTn id="24" presetID="2" presetClass="entr" presetSubtype="8" fill="hold" grpId="0" nodeType="withEffect">
                                  <p:stCondLst>
                                    <p:cond delay="0"/>
                                  </p:stCondLst>
                                  <p:childTnLst>
                                    <p:set>
                                      <p:cBhvr>
                                        <p:cTn id="25" dur="1" fill="hold">
                                          <p:stCondLst>
                                            <p:cond delay="0"/>
                                          </p:stCondLst>
                                        </p:cTn>
                                        <p:tgtEl>
                                          <p:spTgt spid="7"/>
                                        </p:tgtEl>
                                        <p:attrNameLst>
                                          <p:attrName>style.visibility</p:attrName>
                                        </p:attrNameLst>
                                      </p:cBhvr>
                                      <p:to>
                                        <p:strVal val="visible"/>
                                      </p:to>
                                    </p:set>
                                    <p:anim calcmode="lin" valueType="num">
                                      <p:cBhvr additive="base">
                                        <p:cTn id="26" dur="3000" fill="hold"/>
                                        <p:tgtEl>
                                          <p:spTgt spid="7"/>
                                        </p:tgtEl>
                                        <p:attrNameLst>
                                          <p:attrName>ppt_x</p:attrName>
                                        </p:attrNameLst>
                                      </p:cBhvr>
                                      <p:tavLst>
                                        <p:tav tm="0">
                                          <p:val>
                                            <p:strVal val="0-#ppt_w/2"/>
                                          </p:val>
                                        </p:tav>
                                        <p:tav tm="100000">
                                          <p:val>
                                            <p:strVal val="#ppt_x"/>
                                          </p:val>
                                        </p:tav>
                                      </p:tavLst>
                                    </p:anim>
                                    <p:anim calcmode="lin" valueType="num">
                                      <p:cBhvr additive="base">
                                        <p:cTn id="27" dur="3000" fill="hold"/>
                                        <p:tgtEl>
                                          <p:spTgt spid="7"/>
                                        </p:tgtEl>
                                        <p:attrNameLst>
                                          <p:attrName>ppt_y</p:attrName>
                                        </p:attrNameLst>
                                      </p:cBhvr>
                                      <p:tavLst>
                                        <p:tav tm="0">
                                          <p:val>
                                            <p:strVal val="#ppt_y"/>
                                          </p:val>
                                        </p:tav>
                                        <p:tav tm="100000">
                                          <p:val>
                                            <p:strVal val="#ppt_y"/>
                                          </p:val>
                                        </p:tav>
                                      </p:tavLst>
                                    </p:anim>
                                  </p:childTnLst>
                                </p:cTn>
                              </p:par>
                              <p:par>
                                <p:cTn id="28" presetID="2" presetClass="entr" presetSubtype="8" fill="hold" grpId="0" nodeType="withEffect">
                                  <p:stCondLst>
                                    <p:cond delay="0"/>
                                  </p:stCondLst>
                                  <p:childTnLst>
                                    <p:set>
                                      <p:cBhvr>
                                        <p:cTn id="29" dur="1" fill="hold">
                                          <p:stCondLst>
                                            <p:cond delay="0"/>
                                          </p:stCondLst>
                                        </p:cTn>
                                        <p:tgtEl>
                                          <p:spTgt spid="8"/>
                                        </p:tgtEl>
                                        <p:attrNameLst>
                                          <p:attrName>style.visibility</p:attrName>
                                        </p:attrNameLst>
                                      </p:cBhvr>
                                      <p:to>
                                        <p:strVal val="visible"/>
                                      </p:to>
                                    </p:set>
                                    <p:anim calcmode="lin" valueType="num">
                                      <p:cBhvr additive="base">
                                        <p:cTn id="30" dur="3000" fill="hold"/>
                                        <p:tgtEl>
                                          <p:spTgt spid="8"/>
                                        </p:tgtEl>
                                        <p:attrNameLst>
                                          <p:attrName>ppt_x</p:attrName>
                                        </p:attrNameLst>
                                      </p:cBhvr>
                                      <p:tavLst>
                                        <p:tav tm="0">
                                          <p:val>
                                            <p:strVal val="0-#ppt_w/2"/>
                                          </p:val>
                                        </p:tav>
                                        <p:tav tm="100000">
                                          <p:val>
                                            <p:strVal val="#ppt_x"/>
                                          </p:val>
                                        </p:tav>
                                      </p:tavLst>
                                    </p:anim>
                                    <p:anim calcmode="lin" valueType="num">
                                      <p:cBhvr additive="base">
                                        <p:cTn id="31" dur="3000" fill="hold"/>
                                        <p:tgtEl>
                                          <p:spTgt spid="8"/>
                                        </p:tgtEl>
                                        <p:attrNameLst>
                                          <p:attrName>ppt_y</p:attrName>
                                        </p:attrNameLst>
                                      </p:cBhvr>
                                      <p:tavLst>
                                        <p:tav tm="0">
                                          <p:val>
                                            <p:strVal val="#ppt_y"/>
                                          </p:val>
                                        </p:tav>
                                        <p:tav tm="100000">
                                          <p:val>
                                            <p:strVal val="#ppt_y"/>
                                          </p:val>
                                        </p:tav>
                                      </p:tavLst>
                                    </p:anim>
                                  </p:childTnLst>
                                </p:cTn>
                              </p:par>
                              <p:par>
                                <p:cTn id="32" presetID="2" presetClass="entr" presetSubtype="8" fill="hold" grpId="0" nodeType="withEffect">
                                  <p:stCondLst>
                                    <p:cond delay="0"/>
                                  </p:stCondLst>
                                  <p:childTnLst>
                                    <p:set>
                                      <p:cBhvr>
                                        <p:cTn id="33" dur="1" fill="hold">
                                          <p:stCondLst>
                                            <p:cond delay="0"/>
                                          </p:stCondLst>
                                        </p:cTn>
                                        <p:tgtEl>
                                          <p:spTgt spid="9"/>
                                        </p:tgtEl>
                                        <p:attrNameLst>
                                          <p:attrName>style.visibility</p:attrName>
                                        </p:attrNameLst>
                                      </p:cBhvr>
                                      <p:to>
                                        <p:strVal val="visible"/>
                                      </p:to>
                                    </p:set>
                                    <p:anim calcmode="lin" valueType="num">
                                      <p:cBhvr additive="base">
                                        <p:cTn id="34" dur="3000" fill="hold"/>
                                        <p:tgtEl>
                                          <p:spTgt spid="9"/>
                                        </p:tgtEl>
                                        <p:attrNameLst>
                                          <p:attrName>ppt_x</p:attrName>
                                        </p:attrNameLst>
                                      </p:cBhvr>
                                      <p:tavLst>
                                        <p:tav tm="0">
                                          <p:val>
                                            <p:strVal val="0-#ppt_w/2"/>
                                          </p:val>
                                        </p:tav>
                                        <p:tav tm="100000">
                                          <p:val>
                                            <p:strVal val="#ppt_x"/>
                                          </p:val>
                                        </p:tav>
                                      </p:tavLst>
                                    </p:anim>
                                    <p:anim calcmode="lin" valueType="num">
                                      <p:cBhvr additive="base">
                                        <p:cTn id="35" dur="3000" fill="hold"/>
                                        <p:tgtEl>
                                          <p:spTgt spid="9"/>
                                        </p:tgtEl>
                                        <p:attrNameLst>
                                          <p:attrName>ppt_y</p:attrName>
                                        </p:attrNameLst>
                                      </p:cBhvr>
                                      <p:tavLst>
                                        <p:tav tm="0">
                                          <p:val>
                                            <p:strVal val="#ppt_y"/>
                                          </p:val>
                                        </p:tav>
                                        <p:tav tm="100000">
                                          <p:val>
                                            <p:strVal val="#ppt_y"/>
                                          </p:val>
                                        </p:tav>
                                      </p:tavLst>
                                    </p:anim>
                                  </p:childTnLst>
                                </p:cTn>
                              </p:par>
                              <p:par>
                                <p:cTn id="36" presetID="2" presetClass="entr" presetSubtype="8" fill="hold" grpId="0" nodeType="withEffect">
                                  <p:stCondLst>
                                    <p:cond delay="0"/>
                                  </p:stCondLst>
                                  <p:childTnLst>
                                    <p:set>
                                      <p:cBhvr>
                                        <p:cTn id="37" dur="1" fill="hold">
                                          <p:stCondLst>
                                            <p:cond delay="0"/>
                                          </p:stCondLst>
                                        </p:cTn>
                                        <p:tgtEl>
                                          <p:spTgt spid="10"/>
                                        </p:tgtEl>
                                        <p:attrNameLst>
                                          <p:attrName>style.visibility</p:attrName>
                                        </p:attrNameLst>
                                      </p:cBhvr>
                                      <p:to>
                                        <p:strVal val="visible"/>
                                      </p:to>
                                    </p:set>
                                    <p:anim calcmode="lin" valueType="num">
                                      <p:cBhvr additive="base">
                                        <p:cTn id="38" dur="3000" fill="hold"/>
                                        <p:tgtEl>
                                          <p:spTgt spid="10"/>
                                        </p:tgtEl>
                                        <p:attrNameLst>
                                          <p:attrName>ppt_x</p:attrName>
                                        </p:attrNameLst>
                                      </p:cBhvr>
                                      <p:tavLst>
                                        <p:tav tm="0">
                                          <p:val>
                                            <p:strVal val="0-#ppt_w/2"/>
                                          </p:val>
                                        </p:tav>
                                        <p:tav tm="100000">
                                          <p:val>
                                            <p:strVal val="#ppt_x"/>
                                          </p:val>
                                        </p:tav>
                                      </p:tavLst>
                                    </p:anim>
                                    <p:anim calcmode="lin" valueType="num">
                                      <p:cBhvr additive="base">
                                        <p:cTn id="39" dur="3000" fill="hold"/>
                                        <p:tgtEl>
                                          <p:spTgt spid="10"/>
                                        </p:tgtEl>
                                        <p:attrNameLst>
                                          <p:attrName>ppt_y</p:attrName>
                                        </p:attrNameLst>
                                      </p:cBhvr>
                                      <p:tavLst>
                                        <p:tav tm="0">
                                          <p:val>
                                            <p:strVal val="#ppt_y"/>
                                          </p:val>
                                        </p:tav>
                                        <p:tav tm="100000">
                                          <p:val>
                                            <p:strVal val="#ppt_y"/>
                                          </p:val>
                                        </p:tav>
                                      </p:tavLst>
                                    </p:anim>
                                  </p:childTnLst>
                                </p:cTn>
                              </p:par>
                              <p:par>
                                <p:cTn id="40" presetID="2" presetClass="entr" presetSubtype="8" fill="hold" grpId="0" nodeType="withEffect">
                                  <p:stCondLst>
                                    <p:cond delay="0"/>
                                  </p:stCondLst>
                                  <p:childTnLst>
                                    <p:set>
                                      <p:cBhvr>
                                        <p:cTn id="41" dur="1" fill="hold">
                                          <p:stCondLst>
                                            <p:cond delay="0"/>
                                          </p:stCondLst>
                                        </p:cTn>
                                        <p:tgtEl>
                                          <p:spTgt spid="11"/>
                                        </p:tgtEl>
                                        <p:attrNameLst>
                                          <p:attrName>style.visibility</p:attrName>
                                        </p:attrNameLst>
                                      </p:cBhvr>
                                      <p:to>
                                        <p:strVal val="visible"/>
                                      </p:to>
                                    </p:set>
                                    <p:anim calcmode="lin" valueType="num">
                                      <p:cBhvr additive="base">
                                        <p:cTn id="42" dur="3000" fill="hold"/>
                                        <p:tgtEl>
                                          <p:spTgt spid="11"/>
                                        </p:tgtEl>
                                        <p:attrNameLst>
                                          <p:attrName>ppt_x</p:attrName>
                                        </p:attrNameLst>
                                      </p:cBhvr>
                                      <p:tavLst>
                                        <p:tav tm="0">
                                          <p:val>
                                            <p:strVal val="0-#ppt_w/2"/>
                                          </p:val>
                                        </p:tav>
                                        <p:tav tm="100000">
                                          <p:val>
                                            <p:strVal val="#ppt_x"/>
                                          </p:val>
                                        </p:tav>
                                      </p:tavLst>
                                    </p:anim>
                                    <p:anim calcmode="lin" valueType="num">
                                      <p:cBhvr additive="base">
                                        <p:cTn id="43" dur="3000" fill="hold"/>
                                        <p:tgtEl>
                                          <p:spTgt spid="11"/>
                                        </p:tgtEl>
                                        <p:attrNameLst>
                                          <p:attrName>ppt_y</p:attrName>
                                        </p:attrNameLst>
                                      </p:cBhvr>
                                      <p:tavLst>
                                        <p:tav tm="0">
                                          <p:val>
                                            <p:strVal val="#ppt_y"/>
                                          </p:val>
                                        </p:tav>
                                        <p:tav tm="100000">
                                          <p:val>
                                            <p:strVal val="#ppt_y"/>
                                          </p:val>
                                        </p:tav>
                                      </p:tavLst>
                                    </p:anim>
                                  </p:childTnLst>
                                </p:cTn>
                              </p:par>
                              <p:par>
                                <p:cTn id="44" presetID="2" presetClass="entr" presetSubtype="8" fill="hold" grpId="0" nodeType="withEffect">
                                  <p:stCondLst>
                                    <p:cond delay="0"/>
                                  </p:stCondLst>
                                  <p:childTnLst>
                                    <p:set>
                                      <p:cBhvr>
                                        <p:cTn id="45" dur="1" fill="hold">
                                          <p:stCondLst>
                                            <p:cond delay="0"/>
                                          </p:stCondLst>
                                        </p:cTn>
                                        <p:tgtEl>
                                          <p:spTgt spid="12"/>
                                        </p:tgtEl>
                                        <p:attrNameLst>
                                          <p:attrName>style.visibility</p:attrName>
                                        </p:attrNameLst>
                                      </p:cBhvr>
                                      <p:to>
                                        <p:strVal val="visible"/>
                                      </p:to>
                                    </p:set>
                                    <p:anim calcmode="lin" valueType="num">
                                      <p:cBhvr additive="base">
                                        <p:cTn id="46" dur="3000" fill="hold"/>
                                        <p:tgtEl>
                                          <p:spTgt spid="12"/>
                                        </p:tgtEl>
                                        <p:attrNameLst>
                                          <p:attrName>ppt_x</p:attrName>
                                        </p:attrNameLst>
                                      </p:cBhvr>
                                      <p:tavLst>
                                        <p:tav tm="0">
                                          <p:val>
                                            <p:strVal val="0-#ppt_w/2"/>
                                          </p:val>
                                        </p:tav>
                                        <p:tav tm="100000">
                                          <p:val>
                                            <p:strVal val="#ppt_x"/>
                                          </p:val>
                                        </p:tav>
                                      </p:tavLst>
                                    </p:anim>
                                    <p:anim calcmode="lin" valueType="num">
                                      <p:cBhvr additive="base">
                                        <p:cTn id="47" dur="3000" fill="hold"/>
                                        <p:tgtEl>
                                          <p:spTgt spid="12"/>
                                        </p:tgtEl>
                                        <p:attrNameLst>
                                          <p:attrName>ppt_y</p:attrName>
                                        </p:attrNameLst>
                                      </p:cBhvr>
                                      <p:tavLst>
                                        <p:tav tm="0">
                                          <p:val>
                                            <p:strVal val="#ppt_y"/>
                                          </p:val>
                                        </p:tav>
                                        <p:tav tm="100000">
                                          <p:val>
                                            <p:strVal val="#ppt_y"/>
                                          </p:val>
                                        </p:tav>
                                      </p:tavLst>
                                    </p:anim>
                                  </p:childTnLst>
                                </p:cTn>
                              </p:par>
                              <p:par>
                                <p:cTn id="48" presetID="2" presetClass="entr" presetSubtype="8" fill="hold" grpId="0" nodeType="withEffect">
                                  <p:stCondLst>
                                    <p:cond delay="0"/>
                                  </p:stCondLst>
                                  <p:childTnLst>
                                    <p:set>
                                      <p:cBhvr>
                                        <p:cTn id="49" dur="1" fill="hold">
                                          <p:stCondLst>
                                            <p:cond delay="0"/>
                                          </p:stCondLst>
                                        </p:cTn>
                                        <p:tgtEl>
                                          <p:spTgt spid="13"/>
                                        </p:tgtEl>
                                        <p:attrNameLst>
                                          <p:attrName>style.visibility</p:attrName>
                                        </p:attrNameLst>
                                      </p:cBhvr>
                                      <p:to>
                                        <p:strVal val="visible"/>
                                      </p:to>
                                    </p:set>
                                    <p:anim calcmode="lin" valueType="num">
                                      <p:cBhvr additive="base">
                                        <p:cTn id="50" dur="3000" fill="hold"/>
                                        <p:tgtEl>
                                          <p:spTgt spid="13"/>
                                        </p:tgtEl>
                                        <p:attrNameLst>
                                          <p:attrName>ppt_x</p:attrName>
                                        </p:attrNameLst>
                                      </p:cBhvr>
                                      <p:tavLst>
                                        <p:tav tm="0">
                                          <p:val>
                                            <p:strVal val="0-#ppt_w/2"/>
                                          </p:val>
                                        </p:tav>
                                        <p:tav tm="100000">
                                          <p:val>
                                            <p:strVal val="#ppt_x"/>
                                          </p:val>
                                        </p:tav>
                                      </p:tavLst>
                                    </p:anim>
                                    <p:anim calcmode="lin" valueType="num">
                                      <p:cBhvr additive="base">
                                        <p:cTn id="51" dur="3000" fill="hold"/>
                                        <p:tgtEl>
                                          <p:spTgt spid="13"/>
                                        </p:tgtEl>
                                        <p:attrNameLst>
                                          <p:attrName>ppt_y</p:attrName>
                                        </p:attrNameLst>
                                      </p:cBhvr>
                                      <p:tavLst>
                                        <p:tav tm="0">
                                          <p:val>
                                            <p:strVal val="#ppt_y"/>
                                          </p:val>
                                        </p:tav>
                                        <p:tav tm="100000">
                                          <p:val>
                                            <p:strVal val="#ppt_y"/>
                                          </p:val>
                                        </p:tav>
                                      </p:tavLst>
                                    </p:anim>
                                  </p:childTnLst>
                                </p:cTn>
                              </p:par>
                              <p:par>
                                <p:cTn id="52" presetID="2" presetClass="entr" presetSubtype="8" fill="hold" grpId="0" nodeType="withEffect">
                                  <p:stCondLst>
                                    <p:cond delay="0"/>
                                  </p:stCondLst>
                                  <p:childTnLst>
                                    <p:set>
                                      <p:cBhvr>
                                        <p:cTn id="53" dur="1" fill="hold">
                                          <p:stCondLst>
                                            <p:cond delay="0"/>
                                          </p:stCondLst>
                                        </p:cTn>
                                        <p:tgtEl>
                                          <p:spTgt spid="14"/>
                                        </p:tgtEl>
                                        <p:attrNameLst>
                                          <p:attrName>style.visibility</p:attrName>
                                        </p:attrNameLst>
                                      </p:cBhvr>
                                      <p:to>
                                        <p:strVal val="visible"/>
                                      </p:to>
                                    </p:set>
                                    <p:anim calcmode="lin" valueType="num">
                                      <p:cBhvr additive="base">
                                        <p:cTn id="54" dur="3000" fill="hold"/>
                                        <p:tgtEl>
                                          <p:spTgt spid="14"/>
                                        </p:tgtEl>
                                        <p:attrNameLst>
                                          <p:attrName>ppt_x</p:attrName>
                                        </p:attrNameLst>
                                      </p:cBhvr>
                                      <p:tavLst>
                                        <p:tav tm="0">
                                          <p:val>
                                            <p:strVal val="0-#ppt_w/2"/>
                                          </p:val>
                                        </p:tav>
                                        <p:tav tm="100000">
                                          <p:val>
                                            <p:strVal val="#ppt_x"/>
                                          </p:val>
                                        </p:tav>
                                      </p:tavLst>
                                    </p:anim>
                                    <p:anim calcmode="lin" valueType="num">
                                      <p:cBhvr additive="base">
                                        <p:cTn id="55" dur="3000" fill="hold"/>
                                        <p:tgtEl>
                                          <p:spTgt spid="14"/>
                                        </p:tgtEl>
                                        <p:attrNameLst>
                                          <p:attrName>ppt_y</p:attrName>
                                        </p:attrNameLst>
                                      </p:cBhvr>
                                      <p:tavLst>
                                        <p:tav tm="0">
                                          <p:val>
                                            <p:strVal val="#ppt_y"/>
                                          </p:val>
                                        </p:tav>
                                        <p:tav tm="100000">
                                          <p:val>
                                            <p:strVal val="#ppt_y"/>
                                          </p:val>
                                        </p:tav>
                                      </p:tavLst>
                                    </p:anim>
                                  </p:childTnLst>
                                </p:cTn>
                              </p:par>
                              <p:par>
                                <p:cTn id="56" presetID="2" presetClass="entr" presetSubtype="8" fill="hold" grpId="0" nodeType="withEffect">
                                  <p:stCondLst>
                                    <p:cond delay="0"/>
                                  </p:stCondLst>
                                  <p:childTnLst>
                                    <p:set>
                                      <p:cBhvr>
                                        <p:cTn id="57" dur="1" fill="hold">
                                          <p:stCondLst>
                                            <p:cond delay="0"/>
                                          </p:stCondLst>
                                        </p:cTn>
                                        <p:tgtEl>
                                          <p:spTgt spid="15"/>
                                        </p:tgtEl>
                                        <p:attrNameLst>
                                          <p:attrName>style.visibility</p:attrName>
                                        </p:attrNameLst>
                                      </p:cBhvr>
                                      <p:to>
                                        <p:strVal val="visible"/>
                                      </p:to>
                                    </p:set>
                                    <p:anim calcmode="lin" valueType="num">
                                      <p:cBhvr additive="base">
                                        <p:cTn id="58" dur="3000" fill="hold"/>
                                        <p:tgtEl>
                                          <p:spTgt spid="15"/>
                                        </p:tgtEl>
                                        <p:attrNameLst>
                                          <p:attrName>ppt_x</p:attrName>
                                        </p:attrNameLst>
                                      </p:cBhvr>
                                      <p:tavLst>
                                        <p:tav tm="0">
                                          <p:val>
                                            <p:strVal val="0-#ppt_w/2"/>
                                          </p:val>
                                        </p:tav>
                                        <p:tav tm="100000">
                                          <p:val>
                                            <p:strVal val="#ppt_x"/>
                                          </p:val>
                                        </p:tav>
                                      </p:tavLst>
                                    </p:anim>
                                    <p:anim calcmode="lin" valueType="num">
                                      <p:cBhvr additive="base">
                                        <p:cTn id="59" dur="3000" fill="hold"/>
                                        <p:tgtEl>
                                          <p:spTgt spid="15"/>
                                        </p:tgtEl>
                                        <p:attrNameLst>
                                          <p:attrName>ppt_y</p:attrName>
                                        </p:attrNameLst>
                                      </p:cBhvr>
                                      <p:tavLst>
                                        <p:tav tm="0">
                                          <p:val>
                                            <p:strVal val="#ppt_y"/>
                                          </p:val>
                                        </p:tav>
                                        <p:tav tm="100000">
                                          <p:val>
                                            <p:strVal val="#ppt_y"/>
                                          </p:val>
                                        </p:tav>
                                      </p:tavLst>
                                    </p:anim>
                                  </p:childTnLst>
                                </p:cTn>
                              </p:par>
                              <p:par>
                                <p:cTn id="60" presetID="2" presetClass="entr" presetSubtype="8" fill="hold" grpId="0" nodeType="withEffect">
                                  <p:stCondLst>
                                    <p:cond delay="0"/>
                                  </p:stCondLst>
                                  <p:childTnLst>
                                    <p:set>
                                      <p:cBhvr>
                                        <p:cTn id="61" dur="1" fill="hold">
                                          <p:stCondLst>
                                            <p:cond delay="0"/>
                                          </p:stCondLst>
                                        </p:cTn>
                                        <p:tgtEl>
                                          <p:spTgt spid="16"/>
                                        </p:tgtEl>
                                        <p:attrNameLst>
                                          <p:attrName>style.visibility</p:attrName>
                                        </p:attrNameLst>
                                      </p:cBhvr>
                                      <p:to>
                                        <p:strVal val="visible"/>
                                      </p:to>
                                    </p:set>
                                    <p:anim calcmode="lin" valueType="num">
                                      <p:cBhvr additive="base">
                                        <p:cTn id="62" dur="3000" fill="hold"/>
                                        <p:tgtEl>
                                          <p:spTgt spid="16"/>
                                        </p:tgtEl>
                                        <p:attrNameLst>
                                          <p:attrName>ppt_x</p:attrName>
                                        </p:attrNameLst>
                                      </p:cBhvr>
                                      <p:tavLst>
                                        <p:tav tm="0">
                                          <p:val>
                                            <p:strVal val="0-#ppt_w/2"/>
                                          </p:val>
                                        </p:tav>
                                        <p:tav tm="100000">
                                          <p:val>
                                            <p:strVal val="#ppt_x"/>
                                          </p:val>
                                        </p:tav>
                                      </p:tavLst>
                                    </p:anim>
                                    <p:anim calcmode="lin" valueType="num">
                                      <p:cBhvr additive="base">
                                        <p:cTn id="63" dur="3000" fill="hold"/>
                                        <p:tgtEl>
                                          <p:spTgt spid="16"/>
                                        </p:tgtEl>
                                        <p:attrNameLst>
                                          <p:attrName>ppt_y</p:attrName>
                                        </p:attrNameLst>
                                      </p:cBhvr>
                                      <p:tavLst>
                                        <p:tav tm="0">
                                          <p:val>
                                            <p:strVal val="#ppt_y"/>
                                          </p:val>
                                        </p:tav>
                                        <p:tav tm="100000">
                                          <p:val>
                                            <p:strVal val="#ppt_y"/>
                                          </p:val>
                                        </p:tav>
                                      </p:tavLst>
                                    </p:anim>
                                  </p:childTnLst>
                                </p:cTn>
                              </p:par>
                              <p:par>
                                <p:cTn id="64" presetID="2" presetClass="entr" presetSubtype="8" fill="hold" grpId="0" nodeType="withEffect">
                                  <p:stCondLst>
                                    <p:cond delay="0"/>
                                  </p:stCondLst>
                                  <p:childTnLst>
                                    <p:set>
                                      <p:cBhvr>
                                        <p:cTn id="65" dur="1" fill="hold">
                                          <p:stCondLst>
                                            <p:cond delay="0"/>
                                          </p:stCondLst>
                                        </p:cTn>
                                        <p:tgtEl>
                                          <p:spTgt spid="17"/>
                                        </p:tgtEl>
                                        <p:attrNameLst>
                                          <p:attrName>style.visibility</p:attrName>
                                        </p:attrNameLst>
                                      </p:cBhvr>
                                      <p:to>
                                        <p:strVal val="visible"/>
                                      </p:to>
                                    </p:set>
                                    <p:anim calcmode="lin" valueType="num">
                                      <p:cBhvr additive="base">
                                        <p:cTn id="66" dur="3000" fill="hold"/>
                                        <p:tgtEl>
                                          <p:spTgt spid="17"/>
                                        </p:tgtEl>
                                        <p:attrNameLst>
                                          <p:attrName>ppt_x</p:attrName>
                                        </p:attrNameLst>
                                      </p:cBhvr>
                                      <p:tavLst>
                                        <p:tav tm="0">
                                          <p:val>
                                            <p:strVal val="0-#ppt_w/2"/>
                                          </p:val>
                                        </p:tav>
                                        <p:tav tm="100000">
                                          <p:val>
                                            <p:strVal val="#ppt_x"/>
                                          </p:val>
                                        </p:tav>
                                      </p:tavLst>
                                    </p:anim>
                                    <p:anim calcmode="lin" valueType="num">
                                      <p:cBhvr additive="base">
                                        <p:cTn id="67" dur="3000" fill="hold"/>
                                        <p:tgtEl>
                                          <p:spTgt spid="17"/>
                                        </p:tgtEl>
                                        <p:attrNameLst>
                                          <p:attrName>ppt_y</p:attrName>
                                        </p:attrNameLst>
                                      </p:cBhvr>
                                      <p:tavLst>
                                        <p:tav tm="0">
                                          <p:val>
                                            <p:strVal val="#ppt_y"/>
                                          </p:val>
                                        </p:tav>
                                        <p:tav tm="100000">
                                          <p:val>
                                            <p:strVal val="#ppt_y"/>
                                          </p:val>
                                        </p:tav>
                                      </p:tavLst>
                                    </p:anim>
                                  </p:childTnLst>
                                </p:cTn>
                              </p:par>
                              <p:par>
                                <p:cTn id="68" presetID="2" presetClass="entr" presetSubtype="8" fill="hold" grpId="0" nodeType="withEffect">
                                  <p:stCondLst>
                                    <p:cond delay="0"/>
                                  </p:stCondLst>
                                  <p:childTnLst>
                                    <p:set>
                                      <p:cBhvr>
                                        <p:cTn id="69" dur="1" fill="hold">
                                          <p:stCondLst>
                                            <p:cond delay="0"/>
                                          </p:stCondLst>
                                        </p:cTn>
                                        <p:tgtEl>
                                          <p:spTgt spid="18"/>
                                        </p:tgtEl>
                                        <p:attrNameLst>
                                          <p:attrName>style.visibility</p:attrName>
                                        </p:attrNameLst>
                                      </p:cBhvr>
                                      <p:to>
                                        <p:strVal val="visible"/>
                                      </p:to>
                                    </p:set>
                                    <p:anim calcmode="lin" valueType="num">
                                      <p:cBhvr additive="base">
                                        <p:cTn id="70" dur="3000" fill="hold"/>
                                        <p:tgtEl>
                                          <p:spTgt spid="18"/>
                                        </p:tgtEl>
                                        <p:attrNameLst>
                                          <p:attrName>ppt_x</p:attrName>
                                        </p:attrNameLst>
                                      </p:cBhvr>
                                      <p:tavLst>
                                        <p:tav tm="0">
                                          <p:val>
                                            <p:strVal val="0-#ppt_w/2"/>
                                          </p:val>
                                        </p:tav>
                                        <p:tav tm="100000">
                                          <p:val>
                                            <p:strVal val="#ppt_x"/>
                                          </p:val>
                                        </p:tav>
                                      </p:tavLst>
                                    </p:anim>
                                    <p:anim calcmode="lin" valueType="num">
                                      <p:cBhvr additive="base">
                                        <p:cTn id="71" dur="3000" fill="hold"/>
                                        <p:tgtEl>
                                          <p:spTgt spid="18"/>
                                        </p:tgtEl>
                                        <p:attrNameLst>
                                          <p:attrName>ppt_y</p:attrName>
                                        </p:attrNameLst>
                                      </p:cBhvr>
                                      <p:tavLst>
                                        <p:tav tm="0">
                                          <p:val>
                                            <p:strVal val="#ppt_y"/>
                                          </p:val>
                                        </p:tav>
                                        <p:tav tm="100000">
                                          <p:val>
                                            <p:strVal val="#ppt_y"/>
                                          </p:val>
                                        </p:tav>
                                      </p:tavLst>
                                    </p:anim>
                                  </p:childTnLst>
                                </p:cTn>
                              </p:par>
                              <p:par>
                                <p:cTn id="72" presetID="2" presetClass="entr" presetSubtype="8" fill="hold" grpId="0" nodeType="withEffect">
                                  <p:stCondLst>
                                    <p:cond delay="0"/>
                                  </p:stCondLst>
                                  <p:childTnLst>
                                    <p:set>
                                      <p:cBhvr>
                                        <p:cTn id="73" dur="1" fill="hold">
                                          <p:stCondLst>
                                            <p:cond delay="0"/>
                                          </p:stCondLst>
                                        </p:cTn>
                                        <p:tgtEl>
                                          <p:spTgt spid="19"/>
                                        </p:tgtEl>
                                        <p:attrNameLst>
                                          <p:attrName>style.visibility</p:attrName>
                                        </p:attrNameLst>
                                      </p:cBhvr>
                                      <p:to>
                                        <p:strVal val="visible"/>
                                      </p:to>
                                    </p:set>
                                    <p:anim calcmode="lin" valueType="num">
                                      <p:cBhvr additive="base">
                                        <p:cTn id="74" dur="3000" fill="hold"/>
                                        <p:tgtEl>
                                          <p:spTgt spid="19"/>
                                        </p:tgtEl>
                                        <p:attrNameLst>
                                          <p:attrName>ppt_x</p:attrName>
                                        </p:attrNameLst>
                                      </p:cBhvr>
                                      <p:tavLst>
                                        <p:tav tm="0">
                                          <p:val>
                                            <p:strVal val="0-#ppt_w/2"/>
                                          </p:val>
                                        </p:tav>
                                        <p:tav tm="100000">
                                          <p:val>
                                            <p:strVal val="#ppt_x"/>
                                          </p:val>
                                        </p:tav>
                                      </p:tavLst>
                                    </p:anim>
                                    <p:anim calcmode="lin" valueType="num">
                                      <p:cBhvr additive="base">
                                        <p:cTn id="75" dur="3000" fill="hold"/>
                                        <p:tgtEl>
                                          <p:spTgt spid="19"/>
                                        </p:tgtEl>
                                        <p:attrNameLst>
                                          <p:attrName>ppt_y</p:attrName>
                                        </p:attrNameLst>
                                      </p:cBhvr>
                                      <p:tavLst>
                                        <p:tav tm="0">
                                          <p:val>
                                            <p:strVal val="#ppt_y"/>
                                          </p:val>
                                        </p:tav>
                                        <p:tav tm="100000">
                                          <p:val>
                                            <p:strVal val="#ppt_y"/>
                                          </p:val>
                                        </p:tav>
                                      </p:tavLst>
                                    </p:anim>
                                  </p:childTnLst>
                                </p:cTn>
                              </p:par>
                              <p:par>
                                <p:cTn id="76" presetID="2" presetClass="entr" presetSubtype="8" fill="hold" grpId="0" nodeType="withEffect">
                                  <p:stCondLst>
                                    <p:cond delay="0"/>
                                  </p:stCondLst>
                                  <p:childTnLst>
                                    <p:set>
                                      <p:cBhvr>
                                        <p:cTn id="77" dur="1" fill="hold">
                                          <p:stCondLst>
                                            <p:cond delay="0"/>
                                          </p:stCondLst>
                                        </p:cTn>
                                        <p:tgtEl>
                                          <p:spTgt spid="20"/>
                                        </p:tgtEl>
                                        <p:attrNameLst>
                                          <p:attrName>style.visibility</p:attrName>
                                        </p:attrNameLst>
                                      </p:cBhvr>
                                      <p:to>
                                        <p:strVal val="visible"/>
                                      </p:to>
                                    </p:set>
                                    <p:anim calcmode="lin" valueType="num">
                                      <p:cBhvr additive="base">
                                        <p:cTn id="78" dur="3000" fill="hold"/>
                                        <p:tgtEl>
                                          <p:spTgt spid="20"/>
                                        </p:tgtEl>
                                        <p:attrNameLst>
                                          <p:attrName>ppt_x</p:attrName>
                                        </p:attrNameLst>
                                      </p:cBhvr>
                                      <p:tavLst>
                                        <p:tav tm="0">
                                          <p:val>
                                            <p:strVal val="0-#ppt_w/2"/>
                                          </p:val>
                                        </p:tav>
                                        <p:tav tm="100000">
                                          <p:val>
                                            <p:strVal val="#ppt_x"/>
                                          </p:val>
                                        </p:tav>
                                      </p:tavLst>
                                    </p:anim>
                                    <p:anim calcmode="lin" valueType="num">
                                      <p:cBhvr additive="base">
                                        <p:cTn id="79" dur="3000" fill="hold"/>
                                        <p:tgtEl>
                                          <p:spTgt spid="20"/>
                                        </p:tgtEl>
                                        <p:attrNameLst>
                                          <p:attrName>ppt_y</p:attrName>
                                        </p:attrNameLst>
                                      </p:cBhvr>
                                      <p:tavLst>
                                        <p:tav tm="0">
                                          <p:val>
                                            <p:strVal val="#ppt_y"/>
                                          </p:val>
                                        </p:tav>
                                        <p:tav tm="100000">
                                          <p:val>
                                            <p:strVal val="#ppt_y"/>
                                          </p:val>
                                        </p:tav>
                                      </p:tavLst>
                                    </p:anim>
                                  </p:childTnLst>
                                </p:cTn>
                              </p:par>
                              <p:par>
                                <p:cTn id="80" presetID="2" presetClass="entr" presetSubtype="8" fill="hold" grpId="0" nodeType="withEffect">
                                  <p:stCondLst>
                                    <p:cond delay="0"/>
                                  </p:stCondLst>
                                  <p:childTnLst>
                                    <p:set>
                                      <p:cBhvr>
                                        <p:cTn id="81" dur="1" fill="hold">
                                          <p:stCondLst>
                                            <p:cond delay="0"/>
                                          </p:stCondLst>
                                        </p:cTn>
                                        <p:tgtEl>
                                          <p:spTgt spid="21"/>
                                        </p:tgtEl>
                                        <p:attrNameLst>
                                          <p:attrName>style.visibility</p:attrName>
                                        </p:attrNameLst>
                                      </p:cBhvr>
                                      <p:to>
                                        <p:strVal val="visible"/>
                                      </p:to>
                                    </p:set>
                                    <p:anim calcmode="lin" valueType="num">
                                      <p:cBhvr additive="base">
                                        <p:cTn id="82" dur="3000" fill="hold"/>
                                        <p:tgtEl>
                                          <p:spTgt spid="21"/>
                                        </p:tgtEl>
                                        <p:attrNameLst>
                                          <p:attrName>ppt_x</p:attrName>
                                        </p:attrNameLst>
                                      </p:cBhvr>
                                      <p:tavLst>
                                        <p:tav tm="0">
                                          <p:val>
                                            <p:strVal val="0-#ppt_w/2"/>
                                          </p:val>
                                        </p:tav>
                                        <p:tav tm="100000">
                                          <p:val>
                                            <p:strVal val="#ppt_x"/>
                                          </p:val>
                                        </p:tav>
                                      </p:tavLst>
                                    </p:anim>
                                    <p:anim calcmode="lin" valueType="num">
                                      <p:cBhvr additive="base">
                                        <p:cTn id="83" dur="3000" fill="hold"/>
                                        <p:tgtEl>
                                          <p:spTgt spid="21"/>
                                        </p:tgtEl>
                                        <p:attrNameLst>
                                          <p:attrName>ppt_y</p:attrName>
                                        </p:attrNameLst>
                                      </p:cBhvr>
                                      <p:tavLst>
                                        <p:tav tm="0">
                                          <p:val>
                                            <p:strVal val="#ppt_y"/>
                                          </p:val>
                                        </p:tav>
                                        <p:tav tm="100000">
                                          <p:val>
                                            <p:strVal val="#ppt_y"/>
                                          </p:val>
                                        </p:tav>
                                      </p:tavLst>
                                    </p:anim>
                                  </p:childTnLst>
                                </p:cTn>
                              </p:par>
                              <p:par>
                                <p:cTn id="84" presetID="2" presetClass="entr" presetSubtype="8" fill="hold" grpId="0" nodeType="withEffect">
                                  <p:stCondLst>
                                    <p:cond delay="0"/>
                                  </p:stCondLst>
                                  <p:childTnLst>
                                    <p:set>
                                      <p:cBhvr>
                                        <p:cTn id="85" dur="1" fill="hold">
                                          <p:stCondLst>
                                            <p:cond delay="0"/>
                                          </p:stCondLst>
                                        </p:cTn>
                                        <p:tgtEl>
                                          <p:spTgt spid="22"/>
                                        </p:tgtEl>
                                        <p:attrNameLst>
                                          <p:attrName>style.visibility</p:attrName>
                                        </p:attrNameLst>
                                      </p:cBhvr>
                                      <p:to>
                                        <p:strVal val="visible"/>
                                      </p:to>
                                    </p:set>
                                    <p:anim calcmode="lin" valueType="num">
                                      <p:cBhvr additive="base">
                                        <p:cTn id="86" dur="3000" fill="hold"/>
                                        <p:tgtEl>
                                          <p:spTgt spid="22"/>
                                        </p:tgtEl>
                                        <p:attrNameLst>
                                          <p:attrName>ppt_x</p:attrName>
                                        </p:attrNameLst>
                                      </p:cBhvr>
                                      <p:tavLst>
                                        <p:tav tm="0">
                                          <p:val>
                                            <p:strVal val="0-#ppt_w/2"/>
                                          </p:val>
                                        </p:tav>
                                        <p:tav tm="100000">
                                          <p:val>
                                            <p:strVal val="#ppt_x"/>
                                          </p:val>
                                        </p:tav>
                                      </p:tavLst>
                                    </p:anim>
                                    <p:anim calcmode="lin" valueType="num">
                                      <p:cBhvr additive="base">
                                        <p:cTn id="87" dur="3000" fill="hold"/>
                                        <p:tgtEl>
                                          <p:spTgt spid="22"/>
                                        </p:tgtEl>
                                        <p:attrNameLst>
                                          <p:attrName>ppt_y</p:attrName>
                                        </p:attrNameLst>
                                      </p:cBhvr>
                                      <p:tavLst>
                                        <p:tav tm="0">
                                          <p:val>
                                            <p:strVal val="#ppt_y"/>
                                          </p:val>
                                        </p:tav>
                                        <p:tav tm="100000">
                                          <p:val>
                                            <p:strVal val="#ppt_y"/>
                                          </p:val>
                                        </p:tav>
                                      </p:tavLst>
                                    </p:anim>
                                  </p:childTnLst>
                                </p:cTn>
                              </p:par>
                              <p:par>
                                <p:cTn id="88" presetID="2" presetClass="entr" presetSubtype="8" fill="hold" grpId="0" nodeType="withEffect">
                                  <p:stCondLst>
                                    <p:cond delay="0"/>
                                  </p:stCondLst>
                                  <p:childTnLst>
                                    <p:set>
                                      <p:cBhvr>
                                        <p:cTn id="89" dur="1" fill="hold">
                                          <p:stCondLst>
                                            <p:cond delay="0"/>
                                          </p:stCondLst>
                                        </p:cTn>
                                        <p:tgtEl>
                                          <p:spTgt spid="23"/>
                                        </p:tgtEl>
                                        <p:attrNameLst>
                                          <p:attrName>style.visibility</p:attrName>
                                        </p:attrNameLst>
                                      </p:cBhvr>
                                      <p:to>
                                        <p:strVal val="visible"/>
                                      </p:to>
                                    </p:set>
                                    <p:anim calcmode="lin" valueType="num">
                                      <p:cBhvr additive="base">
                                        <p:cTn id="90" dur="3000" fill="hold"/>
                                        <p:tgtEl>
                                          <p:spTgt spid="23"/>
                                        </p:tgtEl>
                                        <p:attrNameLst>
                                          <p:attrName>ppt_x</p:attrName>
                                        </p:attrNameLst>
                                      </p:cBhvr>
                                      <p:tavLst>
                                        <p:tav tm="0">
                                          <p:val>
                                            <p:strVal val="0-#ppt_w/2"/>
                                          </p:val>
                                        </p:tav>
                                        <p:tav tm="100000">
                                          <p:val>
                                            <p:strVal val="#ppt_x"/>
                                          </p:val>
                                        </p:tav>
                                      </p:tavLst>
                                    </p:anim>
                                    <p:anim calcmode="lin" valueType="num">
                                      <p:cBhvr additive="base">
                                        <p:cTn id="91" dur="3000" fill="hold"/>
                                        <p:tgtEl>
                                          <p:spTgt spid="23"/>
                                        </p:tgtEl>
                                        <p:attrNameLst>
                                          <p:attrName>ppt_y</p:attrName>
                                        </p:attrNameLst>
                                      </p:cBhvr>
                                      <p:tavLst>
                                        <p:tav tm="0">
                                          <p:val>
                                            <p:strVal val="#ppt_y"/>
                                          </p:val>
                                        </p:tav>
                                        <p:tav tm="100000">
                                          <p:val>
                                            <p:strVal val="#ppt_y"/>
                                          </p:val>
                                        </p:tav>
                                      </p:tavLst>
                                    </p:anim>
                                  </p:childTnLst>
                                </p:cTn>
                              </p:par>
                              <p:par>
                                <p:cTn id="92" presetID="2" presetClass="entr" presetSubtype="8" fill="hold" grpId="0" nodeType="withEffect">
                                  <p:stCondLst>
                                    <p:cond delay="0"/>
                                  </p:stCondLst>
                                  <p:childTnLst>
                                    <p:set>
                                      <p:cBhvr>
                                        <p:cTn id="93" dur="1" fill="hold">
                                          <p:stCondLst>
                                            <p:cond delay="0"/>
                                          </p:stCondLst>
                                        </p:cTn>
                                        <p:tgtEl>
                                          <p:spTgt spid="24"/>
                                        </p:tgtEl>
                                        <p:attrNameLst>
                                          <p:attrName>style.visibility</p:attrName>
                                        </p:attrNameLst>
                                      </p:cBhvr>
                                      <p:to>
                                        <p:strVal val="visible"/>
                                      </p:to>
                                    </p:set>
                                    <p:anim calcmode="lin" valueType="num">
                                      <p:cBhvr additive="base">
                                        <p:cTn id="94" dur="3000" fill="hold"/>
                                        <p:tgtEl>
                                          <p:spTgt spid="24"/>
                                        </p:tgtEl>
                                        <p:attrNameLst>
                                          <p:attrName>ppt_x</p:attrName>
                                        </p:attrNameLst>
                                      </p:cBhvr>
                                      <p:tavLst>
                                        <p:tav tm="0">
                                          <p:val>
                                            <p:strVal val="0-#ppt_w/2"/>
                                          </p:val>
                                        </p:tav>
                                        <p:tav tm="100000">
                                          <p:val>
                                            <p:strVal val="#ppt_x"/>
                                          </p:val>
                                        </p:tav>
                                      </p:tavLst>
                                    </p:anim>
                                    <p:anim calcmode="lin" valueType="num">
                                      <p:cBhvr additive="base">
                                        <p:cTn id="95" dur="3000" fill="hold"/>
                                        <p:tgtEl>
                                          <p:spTgt spid="24"/>
                                        </p:tgtEl>
                                        <p:attrNameLst>
                                          <p:attrName>ppt_y</p:attrName>
                                        </p:attrNameLst>
                                      </p:cBhvr>
                                      <p:tavLst>
                                        <p:tav tm="0">
                                          <p:val>
                                            <p:strVal val="#ppt_y"/>
                                          </p:val>
                                        </p:tav>
                                        <p:tav tm="100000">
                                          <p:val>
                                            <p:strVal val="#ppt_y"/>
                                          </p:val>
                                        </p:tav>
                                      </p:tavLst>
                                    </p:anim>
                                  </p:childTnLst>
                                </p:cTn>
                              </p:par>
                              <p:par>
                                <p:cTn id="96" presetID="2" presetClass="entr" presetSubtype="8" fill="hold" grpId="0" nodeType="withEffect">
                                  <p:stCondLst>
                                    <p:cond delay="0"/>
                                  </p:stCondLst>
                                  <p:childTnLst>
                                    <p:set>
                                      <p:cBhvr>
                                        <p:cTn id="97" dur="1" fill="hold">
                                          <p:stCondLst>
                                            <p:cond delay="0"/>
                                          </p:stCondLst>
                                        </p:cTn>
                                        <p:tgtEl>
                                          <p:spTgt spid="25"/>
                                        </p:tgtEl>
                                        <p:attrNameLst>
                                          <p:attrName>style.visibility</p:attrName>
                                        </p:attrNameLst>
                                      </p:cBhvr>
                                      <p:to>
                                        <p:strVal val="visible"/>
                                      </p:to>
                                    </p:set>
                                    <p:anim calcmode="lin" valueType="num">
                                      <p:cBhvr additive="base">
                                        <p:cTn id="98" dur="3000" fill="hold"/>
                                        <p:tgtEl>
                                          <p:spTgt spid="25"/>
                                        </p:tgtEl>
                                        <p:attrNameLst>
                                          <p:attrName>ppt_x</p:attrName>
                                        </p:attrNameLst>
                                      </p:cBhvr>
                                      <p:tavLst>
                                        <p:tav tm="0">
                                          <p:val>
                                            <p:strVal val="0-#ppt_w/2"/>
                                          </p:val>
                                        </p:tav>
                                        <p:tav tm="100000">
                                          <p:val>
                                            <p:strVal val="#ppt_x"/>
                                          </p:val>
                                        </p:tav>
                                      </p:tavLst>
                                    </p:anim>
                                    <p:anim calcmode="lin" valueType="num">
                                      <p:cBhvr additive="base">
                                        <p:cTn id="99" dur="3000" fill="hold"/>
                                        <p:tgtEl>
                                          <p:spTgt spid="25"/>
                                        </p:tgtEl>
                                        <p:attrNameLst>
                                          <p:attrName>ppt_y</p:attrName>
                                        </p:attrNameLst>
                                      </p:cBhvr>
                                      <p:tavLst>
                                        <p:tav tm="0">
                                          <p:val>
                                            <p:strVal val="#ppt_y"/>
                                          </p:val>
                                        </p:tav>
                                        <p:tav tm="100000">
                                          <p:val>
                                            <p:strVal val="#ppt_y"/>
                                          </p:val>
                                        </p:tav>
                                      </p:tavLst>
                                    </p:anim>
                                  </p:childTnLst>
                                </p:cTn>
                              </p:par>
                              <p:par>
                                <p:cTn id="100" presetID="2" presetClass="entr" presetSubtype="8" fill="hold" grpId="0" nodeType="withEffect">
                                  <p:stCondLst>
                                    <p:cond delay="0"/>
                                  </p:stCondLst>
                                  <p:childTnLst>
                                    <p:set>
                                      <p:cBhvr>
                                        <p:cTn id="101" dur="1" fill="hold">
                                          <p:stCondLst>
                                            <p:cond delay="0"/>
                                          </p:stCondLst>
                                        </p:cTn>
                                        <p:tgtEl>
                                          <p:spTgt spid="26"/>
                                        </p:tgtEl>
                                        <p:attrNameLst>
                                          <p:attrName>style.visibility</p:attrName>
                                        </p:attrNameLst>
                                      </p:cBhvr>
                                      <p:to>
                                        <p:strVal val="visible"/>
                                      </p:to>
                                    </p:set>
                                    <p:anim calcmode="lin" valueType="num">
                                      <p:cBhvr additive="base">
                                        <p:cTn id="102" dur="3000" fill="hold"/>
                                        <p:tgtEl>
                                          <p:spTgt spid="26"/>
                                        </p:tgtEl>
                                        <p:attrNameLst>
                                          <p:attrName>ppt_x</p:attrName>
                                        </p:attrNameLst>
                                      </p:cBhvr>
                                      <p:tavLst>
                                        <p:tav tm="0">
                                          <p:val>
                                            <p:strVal val="0-#ppt_w/2"/>
                                          </p:val>
                                        </p:tav>
                                        <p:tav tm="100000">
                                          <p:val>
                                            <p:strVal val="#ppt_x"/>
                                          </p:val>
                                        </p:tav>
                                      </p:tavLst>
                                    </p:anim>
                                    <p:anim calcmode="lin" valueType="num">
                                      <p:cBhvr additive="base">
                                        <p:cTn id="103" dur="3000" fill="hold"/>
                                        <p:tgtEl>
                                          <p:spTgt spid="26"/>
                                        </p:tgtEl>
                                        <p:attrNameLst>
                                          <p:attrName>ppt_y</p:attrName>
                                        </p:attrNameLst>
                                      </p:cBhvr>
                                      <p:tavLst>
                                        <p:tav tm="0">
                                          <p:val>
                                            <p:strVal val="#ppt_y"/>
                                          </p:val>
                                        </p:tav>
                                        <p:tav tm="100000">
                                          <p:val>
                                            <p:strVal val="#ppt_y"/>
                                          </p:val>
                                        </p:tav>
                                      </p:tavLst>
                                    </p:anim>
                                  </p:childTnLst>
                                </p:cTn>
                              </p:par>
                              <p:par>
                                <p:cTn id="104" presetID="2" presetClass="entr" presetSubtype="8" fill="hold" grpId="0" nodeType="withEffect">
                                  <p:stCondLst>
                                    <p:cond delay="0"/>
                                  </p:stCondLst>
                                  <p:childTnLst>
                                    <p:set>
                                      <p:cBhvr>
                                        <p:cTn id="105" dur="1" fill="hold">
                                          <p:stCondLst>
                                            <p:cond delay="0"/>
                                          </p:stCondLst>
                                        </p:cTn>
                                        <p:tgtEl>
                                          <p:spTgt spid="27"/>
                                        </p:tgtEl>
                                        <p:attrNameLst>
                                          <p:attrName>style.visibility</p:attrName>
                                        </p:attrNameLst>
                                      </p:cBhvr>
                                      <p:to>
                                        <p:strVal val="visible"/>
                                      </p:to>
                                    </p:set>
                                    <p:anim calcmode="lin" valueType="num">
                                      <p:cBhvr additive="base">
                                        <p:cTn id="106" dur="3000" fill="hold"/>
                                        <p:tgtEl>
                                          <p:spTgt spid="27"/>
                                        </p:tgtEl>
                                        <p:attrNameLst>
                                          <p:attrName>ppt_x</p:attrName>
                                        </p:attrNameLst>
                                      </p:cBhvr>
                                      <p:tavLst>
                                        <p:tav tm="0">
                                          <p:val>
                                            <p:strVal val="0-#ppt_w/2"/>
                                          </p:val>
                                        </p:tav>
                                        <p:tav tm="100000">
                                          <p:val>
                                            <p:strVal val="#ppt_x"/>
                                          </p:val>
                                        </p:tav>
                                      </p:tavLst>
                                    </p:anim>
                                    <p:anim calcmode="lin" valueType="num">
                                      <p:cBhvr additive="base">
                                        <p:cTn id="107" dur="3000" fill="hold"/>
                                        <p:tgtEl>
                                          <p:spTgt spid="27"/>
                                        </p:tgtEl>
                                        <p:attrNameLst>
                                          <p:attrName>ppt_y</p:attrName>
                                        </p:attrNameLst>
                                      </p:cBhvr>
                                      <p:tavLst>
                                        <p:tav tm="0">
                                          <p:val>
                                            <p:strVal val="#ppt_y"/>
                                          </p:val>
                                        </p:tav>
                                        <p:tav tm="100000">
                                          <p:val>
                                            <p:strVal val="#ppt_y"/>
                                          </p:val>
                                        </p:tav>
                                      </p:tavLst>
                                    </p:anim>
                                  </p:childTnLst>
                                </p:cTn>
                              </p:par>
                              <p:par>
                                <p:cTn id="108" presetID="2" presetClass="entr" presetSubtype="8" fill="hold" grpId="0" nodeType="withEffect">
                                  <p:stCondLst>
                                    <p:cond delay="0"/>
                                  </p:stCondLst>
                                  <p:childTnLst>
                                    <p:set>
                                      <p:cBhvr>
                                        <p:cTn id="109" dur="1" fill="hold">
                                          <p:stCondLst>
                                            <p:cond delay="0"/>
                                          </p:stCondLst>
                                        </p:cTn>
                                        <p:tgtEl>
                                          <p:spTgt spid="28"/>
                                        </p:tgtEl>
                                        <p:attrNameLst>
                                          <p:attrName>style.visibility</p:attrName>
                                        </p:attrNameLst>
                                      </p:cBhvr>
                                      <p:to>
                                        <p:strVal val="visible"/>
                                      </p:to>
                                    </p:set>
                                    <p:anim calcmode="lin" valueType="num">
                                      <p:cBhvr additive="base">
                                        <p:cTn id="110" dur="3000" fill="hold"/>
                                        <p:tgtEl>
                                          <p:spTgt spid="28"/>
                                        </p:tgtEl>
                                        <p:attrNameLst>
                                          <p:attrName>ppt_x</p:attrName>
                                        </p:attrNameLst>
                                      </p:cBhvr>
                                      <p:tavLst>
                                        <p:tav tm="0">
                                          <p:val>
                                            <p:strVal val="0-#ppt_w/2"/>
                                          </p:val>
                                        </p:tav>
                                        <p:tav tm="100000">
                                          <p:val>
                                            <p:strVal val="#ppt_x"/>
                                          </p:val>
                                        </p:tav>
                                      </p:tavLst>
                                    </p:anim>
                                    <p:anim calcmode="lin" valueType="num">
                                      <p:cBhvr additive="base">
                                        <p:cTn id="111" dur="3000" fill="hold"/>
                                        <p:tgtEl>
                                          <p:spTgt spid="28"/>
                                        </p:tgtEl>
                                        <p:attrNameLst>
                                          <p:attrName>ppt_y</p:attrName>
                                        </p:attrNameLst>
                                      </p:cBhvr>
                                      <p:tavLst>
                                        <p:tav tm="0">
                                          <p:val>
                                            <p:strVal val="#ppt_y"/>
                                          </p:val>
                                        </p:tav>
                                        <p:tav tm="100000">
                                          <p:val>
                                            <p:strVal val="#ppt_y"/>
                                          </p:val>
                                        </p:tav>
                                      </p:tavLst>
                                    </p:anim>
                                  </p:childTnLst>
                                </p:cTn>
                              </p:par>
                              <p:par>
                                <p:cTn id="112" presetID="2" presetClass="entr" presetSubtype="8" fill="hold" grpId="0" nodeType="withEffect">
                                  <p:stCondLst>
                                    <p:cond delay="0"/>
                                  </p:stCondLst>
                                  <p:childTnLst>
                                    <p:set>
                                      <p:cBhvr>
                                        <p:cTn id="113" dur="1" fill="hold">
                                          <p:stCondLst>
                                            <p:cond delay="0"/>
                                          </p:stCondLst>
                                        </p:cTn>
                                        <p:tgtEl>
                                          <p:spTgt spid="29"/>
                                        </p:tgtEl>
                                        <p:attrNameLst>
                                          <p:attrName>style.visibility</p:attrName>
                                        </p:attrNameLst>
                                      </p:cBhvr>
                                      <p:to>
                                        <p:strVal val="visible"/>
                                      </p:to>
                                    </p:set>
                                    <p:anim calcmode="lin" valueType="num">
                                      <p:cBhvr additive="base">
                                        <p:cTn id="114" dur="3000" fill="hold"/>
                                        <p:tgtEl>
                                          <p:spTgt spid="29"/>
                                        </p:tgtEl>
                                        <p:attrNameLst>
                                          <p:attrName>ppt_x</p:attrName>
                                        </p:attrNameLst>
                                      </p:cBhvr>
                                      <p:tavLst>
                                        <p:tav tm="0">
                                          <p:val>
                                            <p:strVal val="0-#ppt_w/2"/>
                                          </p:val>
                                        </p:tav>
                                        <p:tav tm="100000">
                                          <p:val>
                                            <p:strVal val="#ppt_x"/>
                                          </p:val>
                                        </p:tav>
                                      </p:tavLst>
                                    </p:anim>
                                    <p:anim calcmode="lin" valueType="num">
                                      <p:cBhvr additive="base">
                                        <p:cTn id="115" dur="3000" fill="hold"/>
                                        <p:tgtEl>
                                          <p:spTgt spid="29"/>
                                        </p:tgtEl>
                                        <p:attrNameLst>
                                          <p:attrName>ppt_y</p:attrName>
                                        </p:attrNameLst>
                                      </p:cBhvr>
                                      <p:tavLst>
                                        <p:tav tm="0">
                                          <p:val>
                                            <p:strVal val="#ppt_y"/>
                                          </p:val>
                                        </p:tav>
                                        <p:tav tm="100000">
                                          <p:val>
                                            <p:strVal val="#ppt_y"/>
                                          </p:val>
                                        </p:tav>
                                      </p:tavLst>
                                    </p:anim>
                                  </p:childTnLst>
                                </p:cTn>
                              </p:par>
                              <p:par>
                                <p:cTn id="116" presetID="5" presetClass="entr" presetSubtype="5" fill="hold" grpId="1" nodeType="withEffect">
                                  <p:stCondLst>
                                    <p:cond delay="0"/>
                                  </p:stCondLst>
                                  <p:childTnLst>
                                    <p:set>
                                      <p:cBhvr>
                                        <p:cTn id="117" dur="1" fill="hold">
                                          <p:stCondLst>
                                            <p:cond delay="0"/>
                                          </p:stCondLst>
                                        </p:cTn>
                                        <p:tgtEl>
                                          <p:spTgt spid="3"/>
                                        </p:tgtEl>
                                        <p:attrNameLst>
                                          <p:attrName>style.visibility</p:attrName>
                                        </p:attrNameLst>
                                      </p:cBhvr>
                                      <p:to>
                                        <p:strVal val="visible"/>
                                      </p:to>
                                    </p:set>
                                    <p:animEffect transition="in" filter="checkerboard(down)">
                                      <p:cBhvr>
                                        <p:cTn id="118" dur="3000"/>
                                        <p:tgtEl>
                                          <p:spTgt spid="3"/>
                                        </p:tgtEl>
                                      </p:cBhvr>
                                    </p:animEffect>
                                  </p:childTnLst>
                                </p:cTn>
                              </p:par>
                              <p:par>
                                <p:cTn id="119" presetID="5" presetClass="entr" presetSubtype="5" fill="hold" grpId="1" nodeType="withEffect">
                                  <p:stCondLst>
                                    <p:cond delay="0"/>
                                  </p:stCondLst>
                                  <p:childTnLst>
                                    <p:set>
                                      <p:cBhvr>
                                        <p:cTn id="120" dur="1" fill="hold">
                                          <p:stCondLst>
                                            <p:cond delay="0"/>
                                          </p:stCondLst>
                                        </p:cTn>
                                        <p:tgtEl>
                                          <p:spTgt spid="4"/>
                                        </p:tgtEl>
                                        <p:attrNameLst>
                                          <p:attrName>style.visibility</p:attrName>
                                        </p:attrNameLst>
                                      </p:cBhvr>
                                      <p:to>
                                        <p:strVal val="visible"/>
                                      </p:to>
                                    </p:set>
                                    <p:animEffect transition="in" filter="checkerboard(down)">
                                      <p:cBhvr>
                                        <p:cTn id="121" dur="3000"/>
                                        <p:tgtEl>
                                          <p:spTgt spid="4"/>
                                        </p:tgtEl>
                                      </p:cBhvr>
                                    </p:animEffect>
                                  </p:childTnLst>
                                </p:cTn>
                              </p:par>
                              <p:par>
                                <p:cTn id="122" presetID="5" presetClass="entr" presetSubtype="5" fill="hold" grpId="1" nodeType="withEffect">
                                  <p:stCondLst>
                                    <p:cond delay="0"/>
                                  </p:stCondLst>
                                  <p:childTnLst>
                                    <p:set>
                                      <p:cBhvr>
                                        <p:cTn id="123" dur="1" fill="hold">
                                          <p:stCondLst>
                                            <p:cond delay="0"/>
                                          </p:stCondLst>
                                        </p:cTn>
                                        <p:tgtEl>
                                          <p:spTgt spid="5"/>
                                        </p:tgtEl>
                                        <p:attrNameLst>
                                          <p:attrName>style.visibility</p:attrName>
                                        </p:attrNameLst>
                                      </p:cBhvr>
                                      <p:to>
                                        <p:strVal val="visible"/>
                                      </p:to>
                                    </p:set>
                                    <p:animEffect transition="in" filter="checkerboard(down)">
                                      <p:cBhvr>
                                        <p:cTn id="124" dur="3000"/>
                                        <p:tgtEl>
                                          <p:spTgt spid="5"/>
                                        </p:tgtEl>
                                      </p:cBhvr>
                                    </p:animEffect>
                                  </p:childTnLst>
                                </p:cTn>
                              </p:par>
                              <p:par>
                                <p:cTn id="125" presetID="5" presetClass="entr" presetSubtype="5" fill="hold" grpId="1" nodeType="withEffect">
                                  <p:stCondLst>
                                    <p:cond delay="0"/>
                                  </p:stCondLst>
                                  <p:childTnLst>
                                    <p:set>
                                      <p:cBhvr>
                                        <p:cTn id="126" dur="1" fill="hold">
                                          <p:stCondLst>
                                            <p:cond delay="0"/>
                                          </p:stCondLst>
                                        </p:cTn>
                                        <p:tgtEl>
                                          <p:spTgt spid="6"/>
                                        </p:tgtEl>
                                        <p:attrNameLst>
                                          <p:attrName>style.visibility</p:attrName>
                                        </p:attrNameLst>
                                      </p:cBhvr>
                                      <p:to>
                                        <p:strVal val="visible"/>
                                      </p:to>
                                    </p:set>
                                    <p:animEffect transition="in" filter="checkerboard(down)">
                                      <p:cBhvr>
                                        <p:cTn id="127" dur="3000"/>
                                        <p:tgtEl>
                                          <p:spTgt spid="6"/>
                                        </p:tgtEl>
                                      </p:cBhvr>
                                    </p:animEffect>
                                  </p:childTnLst>
                                </p:cTn>
                              </p:par>
                              <p:par>
                                <p:cTn id="128" presetID="5" presetClass="entr" presetSubtype="5" fill="hold" grpId="1" nodeType="withEffect">
                                  <p:stCondLst>
                                    <p:cond delay="0"/>
                                  </p:stCondLst>
                                  <p:childTnLst>
                                    <p:set>
                                      <p:cBhvr>
                                        <p:cTn id="129" dur="1" fill="hold">
                                          <p:stCondLst>
                                            <p:cond delay="0"/>
                                          </p:stCondLst>
                                        </p:cTn>
                                        <p:tgtEl>
                                          <p:spTgt spid="7"/>
                                        </p:tgtEl>
                                        <p:attrNameLst>
                                          <p:attrName>style.visibility</p:attrName>
                                        </p:attrNameLst>
                                      </p:cBhvr>
                                      <p:to>
                                        <p:strVal val="visible"/>
                                      </p:to>
                                    </p:set>
                                    <p:animEffect transition="in" filter="checkerboard(down)">
                                      <p:cBhvr>
                                        <p:cTn id="130" dur="3000"/>
                                        <p:tgtEl>
                                          <p:spTgt spid="7"/>
                                        </p:tgtEl>
                                      </p:cBhvr>
                                    </p:animEffect>
                                  </p:childTnLst>
                                </p:cTn>
                              </p:par>
                              <p:par>
                                <p:cTn id="131" presetID="5" presetClass="entr" presetSubtype="5" fill="hold" grpId="1" nodeType="withEffect">
                                  <p:stCondLst>
                                    <p:cond delay="0"/>
                                  </p:stCondLst>
                                  <p:childTnLst>
                                    <p:set>
                                      <p:cBhvr>
                                        <p:cTn id="132" dur="1" fill="hold">
                                          <p:stCondLst>
                                            <p:cond delay="0"/>
                                          </p:stCondLst>
                                        </p:cTn>
                                        <p:tgtEl>
                                          <p:spTgt spid="8"/>
                                        </p:tgtEl>
                                        <p:attrNameLst>
                                          <p:attrName>style.visibility</p:attrName>
                                        </p:attrNameLst>
                                      </p:cBhvr>
                                      <p:to>
                                        <p:strVal val="visible"/>
                                      </p:to>
                                    </p:set>
                                    <p:animEffect transition="in" filter="checkerboard(down)">
                                      <p:cBhvr>
                                        <p:cTn id="133" dur="3000"/>
                                        <p:tgtEl>
                                          <p:spTgt spid="8"/>
                                        </p:tgtEl>
                                      </p:cBhvr>
                                    </p:animEffect>
                                  </p:childTnLst>
                                </p:cTn>
                              </p:par>
                              <p:par>
                                <p:cTn id="134" presetID="5" presetClass="entr" presetSubtype="5" fill="hold" grpId="1" nodeType="withEffect">
                                  <p:stCondLst>
                                    <p:cond delay="0"/>
                                  </p:stCondLst>
                                  <p:childTnLst>
                                    <p:set>
                                      <p:cBhvr>
                                        <p:cTn id="135" dur="1" fill="hold">
                                          <p:stCondLst>
                                            <p:cond delay="0"/>
                                          </p:stCondLst>
                                        </p:cTn>
                                        <p:tgtEl>
                                          <p:spTgt spid="9"/>
                                        </p:tgtEl>
                                        <p:attrNameLst>
                                          <p:attrName>style.visibility</p:attrName>
                                        </p:attrNameLst>
                                      </p:cBhvr>
                                      <p:to>
                                        <p:strVal val="visible"/>
                                      </p:to>
                                    </p:set>
                                    <p:animEffect transition="in" filter="checkerboard(down)">
                                      <p:cBhvr>
                                        <p:cTn id="136" dur="3000"/>
                                        <p:tgtEl>
                                          <p:spTgt spid="9"/>
                                        </p:tgtEl>
                                      </p:cBhvr>
                                    </p:animEffect>
                                  </p:childTnLst>
                                </p:cTn>
                              </p:par>
                              <p:par>
                                <p:cTn id="137" presetID="5" presetClass="entr" presetSubtype="5" fill="hold" grpId="1" nodeType="withEffect">
                                  <p:stCondLst>
                                    <p:cond delay="0"/>
                                  </p:stCondLst>
                                  <p:childTnLst>
                                    <p:set>
                                      <p:cBhvr>
                                        <p:cTn id="138" dur="1" fill="hold">
                                          <p:stCondLst>
                                            <p:cond delay="0"/>
                                          </p:stCondLst>
                                        </p:cTn>
                                        <p:tgtEl>
                                          <p:spTgt spid="10"/>
                                        </p:tgtEl>
                                        <p:attrNameLst>
                                          <p:attrName>style.visibility</p:attrName>
                                        </p:attrNameLst>
                                      </p:cBhvr>
                                      <p:to>
                                        <p:strVal val="visible"/>
                                      </p:to>
                                    </p:set>
                                    <p:animEffect transition="in" filter="checkerboard(down)">
                                      <p:cBhvr>
                                        <p:cTn id="139" dur="3000"/>
                                        <p:tgtEl>
                                          <p:spTgt spid="10"/>
                                        </p:tgtEl>
                                      </p:cBhvr>
                                    </p:animEffect>
                                  </p:childTnLst>
                                </p:cTn>
                              </p:par>
                              <p:par>
                                <p:cTn id="140" presetID="5" presetClass="entr" presetSubtype="5" fill="hold" grpId="1" nodeType="withEffect">
                                  <p:stCondLst>
                                    <p:cond delay="0"/>
                                  </p:stCondLst>
                                  <p:childTnLst>
                                    <p:set>
                                      <p:cBhvr>
                                        <p:cTn id="141" dur="1" fill="hold">
                                          <p:stCondLst>
                                            <p:cond delay="0"/>
                                          </p:stCondLst>
                                        </p:cTn>
                                        <p:tgtEl>
                                          <p:spTgt spid="11"/>
                                        </p:tgtEl>
                                        <p:attrNameLst>
                                          <p:attrName>style.visibility</p:attrName>
                                        </p:attrNameLst>
                                      </p:cBhvr>
                                      <p:to>
                                        <p:strVal val="visible"/>
                                      </p:to>
                                    </p:set>
                                    <p:animEffect transition="in" filter="checkerboard(down)">
                                      <p:cBhvr>
                                        <p:cTn id="142" dur="3000"/>
                                        <p:tgtEl>
                                          <p:spTgt spid="11"/>
                                        </p:tgtEl>
                                      </p:cBhvr>
                                    </p:animEffect>
                                  </p:childTnLst>
                                </p:cTn>
                              </p:par>
                              <p:par>
                                <p:cTn id="143" presetID="5" presetClass="entr" presetSubtype="5" fill="hold" grpId="1" nodeType="withEffect">
                                  <p:stCondLst>
                                    <p:cond delay="0"/>
                                  </p:stCondLst>
                                  <p:childTnLst>
                                    <p:set>
                                      <p:cBhvr>
                                        <p:cTn id="144" dur="1" fill="hold">
                                          <p:stCondLst>
                                            <p:cond delay="0"/>
                                          </p:stCondLst>
                                        </p:cTn>
                                        <p:tgtEl>
                                          <p:spTgt spid="12"/>
                                        </p:tgtEl>
                                        <p:attrNameLst>
                                          <p:attrName>style.visibility</p:attrName>
                                        </p:attrNameLst>
                                      </p:cBhvr>
                                      <p:to>
                                        <p:strVal val="visible"/>
                                      </p:to>
                                    </p:set>
                                    <p:animEffect transition="in" filter="checkerboard(down)">
                                      <p:cBhvr>
                                        <p:cTn id="145" dur="3000"/>
                                        <p:tgtEl>
                                          <p:spTgt spid="12"/>
                                        </p:tgtEl>
                                      </p:cBhvr>
                                    </p:animEffect>
                                  </p:childTnLst>
                                </p:cTn>
                              </p:par>
                              <p:par>
                                <p:cTn id="146" presetID="5" presetClass="entr" presetSubtype="5" fill="hold" grpId="1" nodeType="withEffect">
                                  <p:stCondLst>
                                    <p:cond delay="0"/>
                                  </p:stCondLst>
                                  <p:childTnLst>
                                    <p:set>
                                      <p:cBhvr>
                                        <p:cTn id="147" dur="1" fill="hold">
                                          <p:stCondLst>
                                            <p:cond delay="0"/>
                                          </p:stCondLst>
                                        </p:cTn>
                                        <p:tgtEl>
                                          <p:spTgt spid="13"/>
                                        </p:tgtEl>
                                        <p:attrNameLst>
                                          <p:attrName>style.visibility</p:attrName>
                                        </p:attrNameLst>
                                      </p:cBhvr>
                                      <p:to>
                                        <p:strVal val="visible"/>
                                      </p:to>
                                    </p:set>
                                    <p:animEffect transition="in" filter="checkerboard(down)">
                                      <p:cBhvr>
                                        <p:cTn id="148" dur="3000"/>
                                        <p:tgtEl>
                                          <p:spTgt spid="13"/>
                                        </p:tgtEl>
                                      </p:cBhvr>
                                    </p:animEffect>
                                  </p:childTnLst>
                                </p:cTn>
                              </p:par>
                              <p:par>
                                <p:cTn id="149" presetID="5" presetClass="entr" presetSubtype="5" fill="hold" grpId="1" nodeType="withEffect">
                                  <p:stCondLst>
                                    <p:cond delay="0"/>
                                  </p:stCondLst>
                                  <p:childTnLst>
                                    <p:set>
                                      <p:cBhvr>
                                        <p:cTn id="150" dur="1" fill="hold">
                                          <p:stCondLst>
                                            <p:cond delay="0"/>
                                          </p:stCondLst>
                                        </p:cTn>
                                        <p:tgtEl>
                                          <p:spTgt spid="14"/>
                                        </p:tgtEl>
                                        <p:attrNameLst>
                                          <p:attrName>style.visibility</p:attrName>
                                        </p:attrNameLst>
                                      </p:cBhvr>
                                      <p:to>
                                        <p:strVal val="visible"/>
                                      </p:to>
                                    </p:set>
                                    <p:animEffect transition="in" filter="checkerboard(down)">
                                      <p:cBhvr>
                                        <p:cTn id="151" dur="3000"/>
                                        <p:tgtEl>
                                          <p:spTgt spid="14"/>
                                        </p:tgtEl>
                                      </p:cBhvr>
                                    </p:animEffect>
                                  </p:childTnLst>
                                </p:cTn>
                              </p:par>
                              <p:par>
                                <p:cTn id="152" presetID="5" presetClass="entr" presetSubtype="5" fill="hold" grpId="1" nodeType="withEffect">
                                  <p:stCondLst>
                                    <p:cond delay="0"/>
                                  </p:stCondLst>
                                  <p:childTnLst>
                                    <p:set>
                                      <p:cBhvr>
                                        <p:cTn id="153" dur="1" fill="hold">
                                          <p:stCondLst>
                                            <p:cond delay="0"/>
                                          </p:stCondLst>
                                        </p:cTn>
                                        <p:tgtEl>
                                          <p:spTgt spid="15"/>
                                        </p:tgtEl>
                                        <p:attrNameLst>
                                          <p:attrName>style.visibility</p:attrName>
                                        </p:attrNameLst>
                                      </p:cBhvr>
                                      <p:to>
                                        <p:strVal val="visible"/>
                                      </p:to>
                                    </p:set>
                                    <p:animEffect transition="in" filter="checkerboard(down)">
                                      <p:cBhvr>
                                        <p:cTn id="154" dur="3000"/>
                                        <p:tgtEl>
                                          <p:spTgt spid="15"/>
                                        </p:tgtEl>
                                      </p:cBhvr>
                                    </p:animEffect>
                                  </p:childTnLst>
                                </p:cTn>
                              </p:par>
                              <p:par>
                                <p:cTn id="155" presetID="5" presetClass="entr" presetSubtype="5" fill="hold" grpId="1" nodeType="withEffect">
                                  <p:stCondLst>
                                    <p:cond delay="0"/>
                                  </p:stCondLst>
                                  <p:childTnLst>
                                    <p:set>
                                      <p:cBhvr>
                                        <p:cTn id="156" dur="1" fill="hold">
                                          <p:stCondLst>
                                            <p:cond delay="0"/>
                                          </p:stCondLst>
                                        </p:cTn>
                                        <p:tgtEl>
                                          <p:spTgt spid="16"/>
                                        </p:tgtEl>
                                        <p:attrNameLst>
                                          <p:attrName>style.visibility</p:attrName>
                                        </p:attrNameLst>
                                      </p:cBhvr>
                                      <p:to>
                                        <p:strVal val="visible"/>
                                      </p:to>
                                    </p:set>
                                    <p:animEffect transition="in" filter="checkerboard(down)">
                                      <p:cBhvr>
                                        <p:cTn id="157" dur="3000"/>
                                        <p:tgtEl>
                                          <p:spTgt spid="16"/>
                                        </p:tgtEl>
                                      </p:cBhvr>
                                    </p:animEffect>
                                  </p:childTnLst>
                                </p:cTn>
                              </p:par>
                              <p:par>
                                <p:cTn id="158" presetID="5" presetClass="entr" presetSubtype="5" fill="hold" grpId="1" nodeType="withEffect">
                                  <p:stCondLst>
                                    <p:cond delay="0"/>
                                  </p:stCondLst>
                                  <p:childTnLst>
                                    <p:set>
                                      <p:cBhvr>
                                        <p:cTn id="159" dur="1" fill="hold">
                                          <p:stCondLst>
                                            <p:cond delay="0"/>
                                          </p:stCondLst>
                                        </p:cTn>
                                        <p:tgtEl>
                                          <p:spTgt spid="17"/>
                                        </p:tgtEl>
                                        <p:attrNameLst>
                                          <p:attrName>style.visibility</p:attrName>
                                        </p:attrNameLst>
                                      </p:cBhvr>
                                      <p:to>
                                        <p:strVal val="visible"/>
                                      </p:to>
                                    </p:set>
                                    <p:animEffect transition="in" filter="checkerboard(down)">
                                      <p:cBhvr>
                                        <p:cTn id="160" dur="3000"/>
                                        <p:tgtEl>
                                          <p:spTgt spid="17"/>
                                        </p:tgtEl>
                                      </p:cBhvr>
                                    </p:animEffect>
                                  </p:childTnLst>
                                </p:cTn>
                              </p:par>
                              <p:par>
                                <p:cTn id="161" presetID="5" presetClass="entr" presetSubtype="5" fill="hold" grpId="1" nodeType="withEffect">
                                  <p:stCondLst>
                                    <p:cond delay="0"/>
                                  </p:stCondLst>
                                  <p:childTnLst>
                                    <p:set>
                                      <p:cBhvr>
                                        <p:cTn id="162" dur="1" fill="hold">
                                          <p:stCondLst>
                                            <p:cond delay="0"/>
                                          </p:stCondLst>
                                        </p:cTn>
                                        <p:tgtEl>
                                          <p:spTgt spid="18"/>
                                        </p:tgtEl>
                                        <p:attrNameLst>
                                          <p:attrName>style.visibility</p:attrName>
                                        </p:attrNameLst>
                                      </p:cBhvr>
                                      <p:to>
                                        <p:strVal val="visible"/>
                                      </p:to>
                                    </p:set>
                                    <p:animEffect transition="in" filter="checkerboard(down)">
                                      <p:cBhvr>
                                        <p:cTn id="163" dur="3000"/>
                                        <p:tgtEl>
                                          <p:spTgt spid="18"/>
                                        </p:tgtEl>
                                      </p:cBhvr>
                                    </p:animEffect>
                                  </p:childTnLst>
                                </p:cTn>
                              </p:par>
                              <p:par>
                                <p:cTn id="164" presetID="5" presetClass="entr" presetSubtype="5" fill="hold" grpId="1" nodeType="withEffect">
                                  <p:stCondLst>
                                    <p:cond delay="0"/>
                                  </p:stCondLst>
                                  <p:childTnLst>
                                    <p:set>
                                      <p:cBhvr>
                                        <p:cTn id="165" dur="1" fill="hold">
                                          <p:stCondLst>
                                            <p:cond delay="0"/>
                                          </p:stCondLst>
                                        </p:cTn>
                                        <p:tgtEl>
                                          <p:spTgt spid="19"/>
                                        </p:tgtEl>
                                        <p:attrNameLst>
                                          <p:attrName>style.visibility</p:attrName>
                                        </p:attrNameLst>
                                      </p:cBhvr>
                                      <p:to>
                                        <p:strVal val="visible"/>
                                      </p:to>
                                    </p:set>
                                    <p:animEffect transition="in" filter="checkerboard(down)">
                                      <p:cBhvr>
                                        <p:cTn id="166" dur="3000"/>
                                        <p:tgtEl>
                                          <p:spTgt spid="19"/>
                                        </p:tgtEl>
                                      </p:cBhvr>
                                    </p:animEffect>
                                  </p:childTnLst>
                                </p:cTn>
                              </p:par>
                              <p:par>
                                <p:cTn id="167" presetID="5" presetClass="entr" presetSubtype="5" fill="hold" grpId="1" nodeType="withEffect">
                                  <p:stCondLst>
                                    <p:cond delay="0"/>
                                  </p:stCondLst>
                                  <p:childTnLst>
                                    <p:set>
                                      <p:cBhvr>
                                        <p:cTn id="168" dur="1" fill="hold">
                                          <p:stCondLst>
                                            <p:cond delay="0"/>
                                          </p:stCondLst>
                                        </p:cTn>
                                        <p:tgtEl>
                                          <p:spTgt spid="20"/>
                                        </p:tgtEl>
                                        <p:attrNameLst>
                                          <p:attrName>style.visibility</p:attrName>
                                        </p:attrNameLst>
                                      </p:cBhvr>
                                      <p:to>
                                        <p:strVal val="visible"/>
                                      </p:to>
                                    </p:set>
                                    <p:animEffect transition="in" filter="checkerboard(down)">
                                      <p:cBhvr>
                                        <p:cTn id="169" dur="3000"/>
                                        <p:tgtEl>
                                          <p:spTgt spid="20"/>
                                        </p:tgtEl>
                                      </p:cBhvr>
                                    </p:animEffect>
                                  </p:childTnLst>
                                </p:cTn>
                              </p:par>
                              <p:par>
                                <p:cTn id="170" presetID="5" presetClass="entr" presetSubtype="5" fill="hold" grpId="1" nodeType="withEffect">
                                  <p:stCondLst>
                                    <p:cond delay="0"/>
                                  </p:stCondLst>
                                  <p:childTnLst>
                                    <p:set>
                                      <p:cBhvr>
                                        <p:cTn id="171" dur="1" fill="hold">
                                          <p:stCondLst>
                                            <p:cond delay="0"/>
                                          </p:stCondLst>
                                        </p:cTn>
                                        <p:tgtEl>
                                          <p:spTgt spid="21"/>
                                        </p:tgtEl>
                                        <p:attrNameLst>
                                          <p:attrName>style.visibility</p:attrName>
                                        </p:attrNameLst>
                                      </p:cBhvr>
                                      <p:to>
                                        <p:strVal val="visible"/>
                                      </p:to>
                                    </p:set>
                                    <p:animEffect transition="in" filter="checkerboard(down)">
                                      <p:cBhvr>
                                        <p:cTn id="172" dur="3000"/>
                                        <p:tgtEl>
                                          <p:spTgt spid="21"/>
                                        </p:tgtEl>
                                      </p:cBhvr>
                                    </p:animEffect>
                                  </p:childTnLst>
                                </p:cTn>
                              </p:par>
                              <p:par>
                                <p:cTn id="173" presetID="5" presetClass="entr" presetSubtype="5" fill="hold" grpId="1" nodeType="withEffect">
                                  <p:stCondLst>
                                    <p:cond delay="0"/>
                                  </p:stCondLst>
                                  <p:childTnLst>
                                    <p:set>
                                      <p:cBhvr>
                                        <p:cTn id="174" dur="1" fill="hold">
                                          <p:stCondLst>
                                            <p:cond delay="0"/>
                                          </p:stCondLst>
                                        </p:cTn>
                                        <p:tgtEl>
                                          <p:spTgt spid="22"/>
                                        </p:tgtEl>
                                        <p:attrNameLst>
                                          <p:attrName>style.visibility</p:attrName>
                                        </p:attrNameLst>
                                      </p:cBhvr>
                                      <p:to>
                                        <p:strVal val="visible"/>
                                      </p:to>
                                    </p:set>
                                    <p:animEffect transition="in" filter="checkerboard(down)">
                                      <p:cBhvr>
                                        <p:cTn id="175" dur="3000"/>
                                        <p:tgtEl>
                                          <p:spTgt spid="22"/>
                                        </p:tgtEl>
                                      </p:cBhvr>
                                    </p:animEffect>
                                  </p:childTnLst>
                                </p:cTn>
                              </p:par>
                              <p:par>
                                <p:cTn id="176" presetID="5" presetClass="entr" presetSubtype="5" fill="hold" grpId="1" nodeType="withEffect">
                                  <p:stCondLst>
                                    <p:cond delay="0"/>
                                  </p:stCondLst>
                                  <p:childTnLst>
                                    <p:set>
                                      <p:cBhvr>
                                        <p:cTn id="177" dur="1" fill="hold">
                                          <p:stCondLst>
                                            <p:cond delay="0"/>
                                          </p:stCondLst>
                                        </p:cTn>
                                        <p:tgtEl>
                                          <p:spTgt spid="23"/>
                                        </p:tgtEl>
                                        <p:attrNameLst>
                                          <p:attrName>style.visibility</p:attrName>
                                        </p:attrNameLst>
                                      </p:cBhvr>
                                      <p:to>
                                        <p:strVal val="visible"/>
                                      </p:to>
                                    </p:set>
                                    <p:animEffect transition="in" filter="checkerboard(down)">
                                      <p:cBhvr>
                                        <p:cTn id="178" dur="3000"/>
                                        <p:tgtEl>
                                          <p:spTgt spid="23"/>
                                        </p:tgtEl>
                                      </p:cBhvr>
                                    </p:animEffect>
                                  </p:childTnLst>
                                </p:cTn>
                              </p:par>
                              <p:par>
                                <p:cTn id="179" presetID="5" presetClass="entr" presetSubtype="5" fill="hold" grpId="1" nodeType="withEffect">
                                  <p:stCondLst>
                                    <p:cond delay="0"/>
                                  </p:stCondLst>
                                  <p:childTnLst>
                                    <p:set>
                                      <p:cBhvr>
                                        <p:cTn id="180" dur="1" fill="hold">
                                          <p:stCondLst>
                                            <p:cond delay="0"/>
                                          </p:stCondLst>
                                        </p:cTn>
                                        <p:tgtEl>
                                          <p:spTgt spid="24"/>
                                        </p:tgtEl>
                                        <p:attrNameLst>
                                          <p:attrName>style.visibility</p:attrName>
                                        </p:attrNameLst>
                                      </p:cBhvr>
                                      <p:to>
                                        <p:strVal val="visible"/>
                                      </p:to>
                                    </p:set>
                                    <p:animEffect transition="in" filter="checkerboard(down)">
                                      <p:cBhvr>
                                        <p:cTn id="181" dur="3000"/>
                                        <p:tgtEl>
                                          <p:spTgt spid="24"/>
                                        </p:tgtEl>
                                      </p:cBhvr>
                                    </p:animEffect>
                                  </p:childTnLst>
                                </p:cTn>
                              </p:par>
                              <p:par>
                                <p:cTn id="182" presetID="5" presetClass="entr" presetSubtype="5" fill="hold" grpId="1" nodeType="withEffect">
                                  <p:stCondLst>
                                    <p:cond delay="0"/>
                                  </p:stCondLst>
                                  <p:childTnLst>
                                    <p:set>
                                      <p:cBhvr>
                                        <p:cTn id="183" dur="1" fill="hold">
                                          <p:stCondLst>
                                            <p:cond delay="0"/>
                                          </p:stCondLst>
                                        </p:cTn>
                                        <p:tgtEl>
                                          <p:spTgt spid="25"/>
                                        </p:tgtEl>
                                        <p:attrNameLst>
                                          <p:attrName>style.visibility</p:attrName>
                                        </p:attrNameLst>
                                      </p:cBhvr>
                                      <p:to>
                                        <p:strVal val="visible"/>
                                      </p:to>
                                    </p:set>
                                    <p:animEffect transition="in" filter="checkerboard(down)">
                                      <p:cBhvr>
                                        <p:cTn id="184" dur="3000"/>
                                        <p:tgtEl>
                                          <p:spTgt spid="25"/>
                                        </p:tgtEl>
                                      </p:cBhvr>
                                    </p:animEffect>
                                  </p:childTnLst>
                                </p:cTn>
                              </p:par>
                              <p:par>
                                <p:cTn id="185" presetID="5" presetClass="entr" presetSubtype="5" fill="hold" grpId="1" nodeType="withEffect">
                                  <p:stCondLst>
                                    <p:cond delay="0"/>
                                  </p:stCondLst>
                                  <p:childTnLst>
                                    <p:set>
                                      <p:cBhvr>
                                        <p:cTn id="186" dur="1" fill="hold">
                                          <p:stCondLst>
                                            <p:cond delay="0"/>
                                          </p:stCondLst>
                                        </p:cTn>
                                        <p:tgtEl>
                                          <p:spTgt spid="26"/>
                                        </p:tgtEl>
                                        <p:attrNameLst>
                                          <p:attrName>style.visibility</p:attrName>
                                        </p:attrNameLst>
                                      </p:cBhvr>
                                      <p:to>
                                        <p:strVal val="visible"/>
                                      </p:to>
                                    </p:set>
                                    <p:animEffect transition="in" filter="checkerboard(down)">
                                      <p:cBhvr>
                                        <p:cTn id="187" dur="3000"/>
                                        <p:tgtEl>
                                          <p:spTgt spid="26"/>
                                        </p:tgtEl>
                                      </p:cBhvr>
                                    </p:animEffect>
                                  </p:childTnLst>
                                </p:cTn>
                              </p:par>
                              <p:par>
                                <p:cTn id="188" presetID="5" presetClass="entr" presetSubtype="5" fill="hold" grpId="1" nodeType="withEffect">
                                  <p:stCondLst>
                                    <p:cond delay="0"/>
                                  </p:stCondLst>
                                  <p:childTnLst>
                                    <p:set>
                                      <p:cBhvr>
                                        <p:cTn id="189" dur="1" fill="hold">
                                          <p:stCondLst>
                                            <p:cond delay="0"/>
                                          </p:stCondLst>
                                        </p:cTn>
                                        <p:tgtEl>
                                          <p:spTgt spid="27"/>
                                        </p:tgtEl>
                                        <p:attrNameLst>
                                          <p:attrName>style.visibility</p:attrName>
                                        </p:attrNameLst>
                                      </p:cBhvr>
                                      <p:to>
                                        <p:strVal val="visible"/>
                                      </p:to>
                                    </p:set>
                                    <p:animEffect transition="in" filter="checkerboard(down)">
                                      <p:cBhvr>
                                        <p:cTn id="190" dur="3000"/>
                                        <p:tgtEl>
                                          <p:spTgt spid="27"/>
                                        </p:tgtEl>
                                      </p:cBhvr>
                                    </p:animEffect>
                                  </p:childTnLst>
                                </p:cTn>
                              </p:par>
                              <p:par>
                                <p:cTn id="191" presetID="5" presetClass="entr" presetSubtype="5" fill="hold" grpId="1" nodeType="withEffect">
                                  <p:stCondLst>
                                    <p:cond delay="0"/>
                                  </p:stCondLst>
                                  <p:childTnLst>
                                    <p:set>
                                      <p:cBhvr>
                                        <p:cTn id="192" dur="1" fill="hold">
                                          <p:stCondLst>
                                            <p:cond delay="0"/>
                                          </p:stCondLst>
                                        </p:cTn>
                                        <p:tgtEl>
                                          <p:spTgt spid="28"/>
                                        </p:tgtEl>
                                        <p:attrNameLst>
                                          <p:attrName>style.visibility</p:attrName>
                                        </p:attrNameLst>
                                      </p:cBhvr>
                                      <p:to>
                                        <p:strVal val="visible"/>
                                      </p:to>
                                    </p:set>
                                    <p:animEffect transition="in" filter="checkerboard(down)">
                                      <p:cBhvr>
                                        <p:cTn id="193" dur="3000"/>
                                        <p:tgtEl>
                                          <p:spTgt spid="28"/>
                                        </p:tgtEl>
                                      </p:cBhvr>
                                    </p:animEffect>
                                  </p:childTnLst>
                                </p:cTn>
                              </p:par>
                              <p:par>
                                <p:cTn id="194" presetID="5" presetClass="entr" presetSubtype="5" fill="hold" grpId="1" nodeType="withEffect">
                                  <p:stCondLst>
                                    <p:cond delay="0"/>
                                  </p:stCondLst>
                                  <p:childTnLst>
                                    <p:set>
                                      <p:cBhvr>
                                        <p:cTn id="195" dur="1" fill="hold">
                                          <p:stCondLst>
                                            <p:cond delay="0"/>
                                          </p:stCondLst>
                                        </p:cTn>
                                        <p:tgtEl>
                                          <p:spTgt spid="29"/>
                                        </p:tgtEl>
                                        <p:attrNameLst>
                                          <p:attrName>style.visibility</p:attrName>
                                        </p:attrNameLst>
                                      </p:cBhvr>
                                      <p:to>
                                        <p:strVal val="visible"/>
                                      </p:to>
                                    </p:set>
                                    <p:animEffect transition="in" filter="checkerboard(down)">
                                      <p:cBhvr>
                                        <p:cTn id="196" dur="3000"/>
                                        <p:tgtEl>
                                          <p:spTgt spid="29"/>
                                        </p:tgtEl>
                                      </p:cBhvr>
                                    </p:animEffect>
                                  </p:childTnLst>
                                </p:cTn>
                              </p:par>
                              <p:par>
                                <p:cTn id="197" presetID="8" presetClass="emph" presetSubtype="0" fill="hold" grpId="2" nodeType="withEffect">
                                  <p:stCondLst>
                                    <p:cond delay="0"/>
                                  </p:stCondLst>
                                  <p:childTnLst>
                                    <p:animRot by="21600000">
                                      <p:cBhvr>
                                        <p:cTn id="198" dur="3000" fill="hold"/>
                                        <p:tgtEl>
                                          <p:spTgt spid="3"/>
                                        </p:tgtEl>
                                        <p:attrNameLst>
                                          <p:attrName>r</p:attrName>
                                        </p:attrNameLst>
                                      </p:cBhvr>
                                    </p:animRot>
                                  </p:childTnLst>
                                </p:cTn>
                              </p:par>
                              <p:par>
                                <p:cTn id="199" presetID="8" presetClass="emph" presetSubtype="0" fill="hold" grpId="2" nodeType="withEffect">
                                  <p:stCondLst>
                                    <p:cond delay="0"/>
                                  </p:stCondLst>
                                  <p:childTnLst>
                                    <p:animRot by="21600000">
                                      <p:cBhvr>
                                        <p:cTn id="200" dur="3000" fill="hold"/>
                                        <p:tgtEl>
                                          <p:spTgt spid="4"/>
                                        </p:tgtEl>
                                        <p:attrNameLst>
                                          <p:attrName>r</p:attrName>
                                        </p:attrNameLst>
                                      </p:cBhvr>
                                    </p:animRot>
                                  </p:childTnLst>
                                </p:cTn>
                              </p:par>
                              <p:par>
                                <p:cTn id="201" presetID="8" presetClass="emph" presetSubtype="0" fill="hold" grpId="2" nodeType="withEffect">
                                  <p:stCondLst>
                                    <p:cond delay="0"/>
                                  </p:stCondLst>
                                  <p:childTnLst>
                                    <p:animRot by="21600000">
                                      <p:cBhvr>
                                        <p:cTn id="202" dur="3000" fill="hold"/>
                                        <p:tgtEl>
                                          <p:spTgt spid="5"/>
                                        </p:tgtEl>
                                        <p:attrNameLst>
                                          <p:attrName>r</p:attrName>
                                        </p:attrNameLst>
                                      </p:cBhvr>
                                    </p:animRot>
                                  </p:childTnLst>
                                </p:cTn>
                              </p:par>
                              <p:par>
                                <p:cTn id="203" presetID="8" presetClass="emph" presetSubtype="0" fill="hold" grpId="2" nodeType="withEffect">
                                  <p:stCondLst>
                                    <p:cond delay="0"/>
                                  </p:stCondLst>
                                  <p:childTnLst>
                                    <p:animRot by="21600000">
                                      <p:cBhvr>
                                        <p:cTn id="204" dur="3000" fill="hold"/>
                                        <p:tgtEl>
                                          <p:spTgt spid="6"/>
                                        </p:tgtEl>
                                        <p:attrNameLst>
                                          <p:attrName>r</p:attrName>
                                        </p:attrNameLst>
                                      </p:cBhvr>
                                    </p:animRot>
                                  </p:childTnLst>
                                </p:cTn>
                              </p:par>
                              <p:par>
                                <p:cTn id="205" presetID="8" presetClass="emph" presetSubtype="0" fill="hold" grpId="2" nodeType="withEffect">
                                  <p:stCondLst>
                                    <p:cond delay="0"/>
                                  </p:stCondLst>
                                  <p:childTnLst>
                                    <p:animRot by="21600000">
                                      <p:cBhvr>
                                        <p:cTn id="206" dur="3000" fill="hold"/>
                                        <p:tgtEl>
                                          <p:spTgt spid="7"/>
                                        </p:tgtEl>
                                        <p:attrNameLst>
                                          <p:attrName>r</p:attrName>
                                        </p:attrNameLst>
                                      </p:cBhvr>
                                    </p:animRot>
                                  </p:childTnLst>
                                </p:cTn>
                              </p:par>
                              <p:par>
                                <p:cTn id="207" presetID="8" presetClass="emph" presetSubtype="0" fill="hold" grpId="2" nodeType="withEffect">
                                  <p:stCondLst>
                                    <p:cond delay="0"/>
                                  </p:stCondLst>
                                  <p:childTnLst>
                                    <p:animRot by="21600000">
                                      <p:cBhvr>
                                        <p:cTn id="208" dur="3000" fill="hold"/>
                                        <p:tgtEl>
                                          <p:spTgt spid="8"/>
                                        </p:tgtEl>
                                        <p:attrNameLst>
                                          <p:attrName>r</p:attrName>
                                        </p:attrNameLst>
                                      </p:cBhvr>
                                    </p:animRot>
                                  </p:childTnLst>
                                </p:cTn>
                              </p:par>
                              <p:par>
                                <p:cTn id="209" presetID="8" presetClass="emph" presetSubtype="0" fill="hold" grpId="2" nodeType="withEffect">
                                  <p:stCondLst>
                                    <p:cond delay="0"/>
                                  </p:stCondLst>
                                  <p:childTnLst>
                                    <p:animRot by="21600000">
                                      <p:cBhvr>
                                        <p:cTn id="210" dur="3000" fill="hold"/>
                                        <p:tgtEl>
                                          <p:spTgt spid="9"/>
                                        </p:tgtEl>
                                        <p:attrNameLst>
                                          <p:attrName>r</p:attrName>
                                        </p:attrNameLst>
                                      </p:cBhvr>
                                    </p:animRot>
                                  </p:childTnLst>
                                </p:cTn>
                              </p:par>
                              <p:par>
                                <p:cTn id="211" presetID="8" presetClass="emph" presetSubtype="0" fill="hold" grpId="2" nodeType="withEffect">
                                  <p:stCondLst>
                                    <p:cond delay="0"/>
                                  </p:stCondLst>
                                  <p:childTnLst>
                                    <p:animRot by="21600000">
                                      <p:cBhvr>
                                        <p:cTn id="212" dur="3000" fill="hold"/>
                                        <p:tgtEl>
                                          <p:spTgt spid="10"/>
                                        </p:tgtEl>
                                        <p:attrNameLst>
                                          <p:attrName>r</p:attrName>
                                        </p:attrNameLst>
                                      </p:cBhvr>
                                    </p:animRot>
                                  </p:childTnLst>
                                </p:cTn>
                              </p:par>
                              <p:par>
                                <p:cTn id="213" presetID="8" presetClass="emph" presetSubtype="0" fill="hold" grpId="2" nodeType="withEffect">
                                  <p:stCondLst>
                                    <p:cond delay="0"/>
                                  </p:stCondLst>
                                  <p:childTnLst>
                                    <p:animRot by="21600000">
                                      <p:cBhvr>
                                        <p:cTn id="214" dur="3000" fill="hold"/>
                                        <p:tgtEl>
                                          <p:spTgt spid="11"/>
                                        </p:tgtEl>
                                        <p:attrNameLst>
                                          <p:attrName>r</p:attrName>
                                        </p:attrNameLst>
                                      </p:cBhvr>
                                    </p:animRot>
                                  </p:childTnLst>
                                </p:cTn>
                              </p:par>
                              <p:par>
                                <p:cTn id="215" presetID="8" presetClass="emph" presetSubtype="0" fill="hold" grpId="2" nodeType="withEffect">
                                  <p:stCondLst>
                                    <p:cond delay="0"/>
                                  </p:stCondLst>
                                  <p:childTnLst>
                                    <p:animRot by="21600000">
                                      <p:cBhvr>
                                        <p:cTn id="216" dur="3000" fill="hold"/>
                                        <p:tgtEl>
                                          <p:spTgt spid="12"/>
                                        </p:tgtEl>
                                        <p:attrNameLst>
                                          <p:attrName>r</p:attrName>
                                        </p:attrNameLst>
                                      </p:cBhvr>
                                    </p:animRot>
                                  </p:childTnLst>
                                </p:cTn>
                              </p:par>
                              <p:par>
                                <p:cTn id="217" presetID="8" presetClass="emph" presetSubtype="0" fill="hold" grpId="2" nodeType="withEffect">
                                  <p:stCondLst>
                                    <p:cond delay="0"/>
                                  </p:stCondLst>
                                  <p:childTnLst>
                                    <p:animRot by="21600000">
                                      <p:cBhvr>
                                        <p:cTn id="218" dur="3000" fill="hold"/>
                                        <p:tgtEl>
                                          <p:spTgt spid="13"/>
                                        </p:tgtEl>
                                        <p:attrNameLst>
                                          <p:attrName>r</p:attrName>
                                        </p:attrNameLst>
                                      </p:cBhvr>
                                    </p:animRot>
                                  </p:childTnLst>
                                </p:cTn>
                              </p:par>
                              <p:par>
                                <p:cTn id="219" presetID="8" presetClass="emph" presetSubtype="0" fill="hold" grpId="2" nodeType="withEffect">
                                  <p:stCondLst>
                                    <p:cond delay="0"/>
                                  </p:stCondLst>
                                  <p:childTnLst>
                                    <p:animRot by="21600000">
                                      <p:cBhvr>
                                        <p:cTn id="220" dur="3000" fill="hold"/>
                                        <p:tgtEl>
                                          <p:spTgt spid="14"/>
                                        </p:tgtEl>
                                        <p:attrNameLst>
                                          <p:attrName>r</p:attrName>
                                        </p:attrNameLst>
                                      </p:cBhvr>
                                    </p:animRot>
                                  </p:childTnLst>
                                </p:cTn>
                              </p:par>
                              <p:par>
                                <p:cTn id="221" presetID="8" presetClass="emph" presetSubtype="0" fill="hold" grpId="2" nodeType="withEffect">
                                  <p:stCondLst>
                                    <p:cond delay="0"/>
                                  </p:stCondLst>
                                  <p:childTnLst>
                                    <p:animRot by="21600000">
                                      <p:cBhvr>
                                        <p:cTn id="222" dur="3000" fill="hold"/>
                                        <p:tgtEl>
                                          <p:spTgt spid="15"/>
                                        </p:tgtEl>
                                        <p:attrNameLst>
                                          <p:attrName>r</p:attrName>
                                        </p:attrNameLst>
                                      </p:cBhvr>
                                    </p:animRot>
                                  </p:childTnLst>
                                </p:cTn>
                              </p:par>
                              <p:par>
                                <p:cTn id="223" presetID="8" presetClass="emph" presetSubtype="0" fill="hold" grpId="2" nodeType="withEffect">
                                  <p:stCondLst>
                                    <p:cond delay="0"/>
                                  </p:stCondLst>
                                  <p:childTnLst>
                                    <p:animRot by="21600000">
                                      <p:cBhvr>
                                        <p:cTn id="224" dur="3000" fill="hold"/>
                                        <p:tgtEl>
                                          <p:spTgt spid="16"/>
                                        </p:tgtEl>
                                        <p:attrNameLst>
                                          <p:attrName>r</p:attrName>
                                        </p:attrNameLst>
                                      </p:cBhvr>
                                    </p:animRot>
                                  </p:childTnLst>
                                </p:cTn>
                              </p:par>
                              <p:par>
                                <p:cTn id="225" presetID="8" presetClass="emph" presetSubtype="0" fill="hold" grpId="2" nodeType="withEffect">
                                  <p:stCondLst>
                                    <p:cond delay="0"/>
                                  </p:stCondLst>
                                  <p:childTnLst>
                                    <p:animRot by="21600000">
                                      <p:cBhvr>
                                        <p:cTn id="226" dur="3000" fill="hold"/>
                                        <p:tgtEl>
                                          <p:spTgt spid="17"/>
                                        </p:tgtEl>
                                        <p:attrNameLst>
                                          <p:attrName>r</p:attrName>
                                        </p:attrNameLst>
                                      </p:cBhvr>
                                    </p:animRot>
                                  </p:childTnLst>
                                </p:cTn>
                              </p:par>
                              <p:par>
                                <p:cTn id="227" presetID="8" presetClass="emph" presetSubtype="0" fill="hold" grpId="2" nodeType="withEffect">
                                  <p:stCondLst>
                                    <p:cond delay="0"/>
                                  </p:stCondLst>
                                  <p:childTnLst>
                                    <p:animRot by="21600000">
                                      <p:cBhvr>
                                        <p:cTn id="228" dur="3000" fill="hold"/>
                                        <p:tgtEl>
                                          <p:spTgt spid="18"/>
                                        </p:tgtEl>
                                        <p:attrNameLst>
                                          <p:attrName>r</p:attrName>
                                        </p:attrNameLst>
                                      </p:cBhvr>
                                    </p:animRot>
                                  </p:childTnLst>
                                </p:cTn>
                              </p:par>
                              <p:par>
                                <p:cTn id="229" presetID="8" presetClass="emph" presetSubtype="0" fill="hold" grpId="2" nodeType="withEffect">
                                  <p:stCondLst>
                                    <p:cond delay="0"/>
                                  </p:stCondLst>
                                  <p:childTnLst>
                                    <p:animRot by="21600000">
                                      <p:cBhvr>
                                        <p:cTn id="230" dur="3000" fill="hold"/>
                                        <p:tgtEl>
                                          <p:spTgt spid="19"/>
                                        </p:tgtEl>
                                        <p:attrNameLst>
                                          <p:attrName>r</p:attrName>
                                        </p:attrNameLst>
                                      </p:cBhvr>
                                    </p:animRot>
                                  </p:childTnLst>
                                </p:cTn>
                              </p:par>
                              <p:par>
                                <p:cTn id="231" presetID="8" presetClass="emph" presetSubtype="0" fill="hold" grpId="2" nodeType="withEffect">
                                  <p:stCondLst>
                                    <p:cond delay="0"/>
                                  </p:stCondLst>
                                  <p:childTnLst>
                                    <p:animRot by="21600000">
                                      <p:cBhvr>
                                        <p:cTn id="232" dur="3000" fill="hold"/>
                                        <p:tgtEl>
                                          <p:spTgt spid="20"/>
                                        </p:tgtEl>
                                        <p:attrNameLst>
                                          <p:attrName>r</p:attrName>
                                        </p:attrNameLst>
                                      </p:cBhvr>
                                    </p:animRot>
                                  </p:childTnLst>
                                </p:cTn>
                              </p:par>
                              <p:par>
                                <p:cTn id="233" presetID="8" presetClass="emph" presetSubtype="0" fill="hold" grpId="2" nodeType="withEffect">
                                  <p:stCondLst>
                                    <p:cond delay="0"/>
                                  </p:stCondLst>
                                  <p:childTnLst>
                                    <p:animRot by="21600000">
                                      <p:cBhvr>
                                        <p:cTn id="234" dur="3000" fill="hold"/>
                                        <p:tgtEl>
                                          <p:spTgt spid="21"/>
                                        </p:tgtEl>
                                        <p:attrNameLst>
                                          <p:attrName>r</p:attrName>
                                        </p:attrNameLst>
                                      </p:cBhvr>
                                    </p:animRot>
                                  </p:childTnLst>
                                </p:cTn>
                              </p:par>
                              <p:par>
                                <p:cTn id="235" presetID="8" presetClass="emph" presetSubtype="0" fill="hold" grpId="2" nodeType="withEffect">
                                  <p:stCondLst>
                                    <p:cond delay="0"/>
                                  </p:stCondLst>
                                  <p:childTnLst>
                                    <p:animRot by="21600000">
                                      <p:cBhvr>
                                        <p:cTn id="236" dur="3000" fill="hold"/>
                                        <p:tgtEl>
                                          <p:spTgt spid="22"/>
                                        </p:tgtEl>
                                        <p:attrNameLst>
                                          <p:attrName>r</p:attrName>
                                        </p:attrNameLst>
                                      </p:cBhvr>
                                    </p:animRot>
                                  </p:childTnLst>
                                </p:cTn>
                              </p:par>
                              <p:par>
                                <p:cTn id="237" presetID="8" presetClass="emph" presetSubtype="0" fill="hold" grpId="2" nodeType="withEffect">
                                  <p:stCondLst>
                                    <p:cond delay="0"/>
                                  </p:stCondLst>
                                  <p:childTnLst>
                                    <p:animRot by="21600000">
                                      <p:cBhvr>
                                        <p:cTn id="238" dur="3000" fill="hold"/>
                                        <p:tgtEl>
                                          <p:spTgt spid="23"/>
                                        </p:tgtEl>
                                        <p:attrNameLst>
                                          <p:attrName>r</p:attrName>
                                        </p:attrNameLst>
                                      </p:cBhvr>
                                    </p:animRot>
                                  </p:childTnLst>
                                </p:cTn>
                              </p:par>
                              <p:par>
                                <p:cTn id="239" presetID="8" presetClass="emph" presetSubtype="0" fill="hold" grpId="2" nodeType="withEffect">
                                  <p:stCondLst>
                                    <p:cond delay="0"/>
                                  </p:stCondLst>
                                  <p:childTnLst>
                                    <p:animRot by="21600000">
                                      <p:cBhvr>
                                        <p:cTn id="240" dur="3000" fill="hold"/>
                                        <p:tgtEl>
                                          <p:spTgt spid="24"/>
                                        </p:tgtEl>
                                        <p:attrNameLst>
                                          <p:attrName>r</p:attrName>
                                        </p:attrNameLst>
                                      </p:cBhvr>
                                    </p:animRot>
                                  </p:childTnLst>
                                </p:cTn>
                              </p:par>
                              <p:par>
                                <p:cTn id="241" presetID="8" presetClass="emph" presetSubtype="0" fill="hold" grpId="2" nodeType="withEffect">
                                  <p:stCondLst>
                                    <p:cond delay="0"/>
                                  </p:stCondLst>
                                  <p:childTnLst>
                                    <p:animRot by="21600000">
                                      <p:cBhvr>
                                        <p:cTn id="242" dur="3000" fill="hold"/>
                                        <p:tgtEl>
                                          <p:spTgt spid="25"/>
                                        </p:tgtEl>
                                        <p:attrNameLst>
                                          <p:attrName>r</p:attrName>
                                        </p:attrNameLst>
                                      </p:cBhvr>
                                    </p:animRot>
                                  </p:childTnLst>
                                </p:cTn>
                              </p:par>
                              <p:par>
                                <p:cTn id="243" presetID="8" presetClass="emph" presetSubtype="0" fill="hold" grpId="2" nodeType="withEffect">
                                  <p:stCondLst>
                                    <p:cond delay="0"/>
                                  </p:stCondLst>
                                  <p:childTnLst>
                                    <p:animRot by="21600000">
                                      <p:cBhvr>
                                        <p:cTn id="244" dur="3000" fill="hold"/>
                                        <p:tgtEl>
                                          <p:spTgt spid="26"/>
                                        </p:tgtEl>
                                        <p:attrNameLst>
                                          <p:attrName>r</p:attrName>
                                        </p:attrNameLst>
                                      </p:cBhvr>
                                    </p:animRot>
                                  </p:childTnLst>
                                </p:cTn>
                              </p:par>
                              <p:par>
                                <p:cTn id="245" presetID="8" presetClass="emph" presetSubtype="0" fill="hold" grpId="2" nodeType="withEffect">
                                  <p:stCondLst>
                                    <p:cond delay="0"/>
                                  </p:stCondLst>
                                  <p:childTnLst>
                                    <p:animRot by="21600000">
                                      <p:cBhvr>
                                        <p:cTn id="246" dur="3000" fill="hold"/>
                                        <p:tgtEl>
                                          <p:spTgt spid="27"/>
                                        </p:tgtEl>
                                        <p:attrNameLst>
                                          <p:attrName>r</p:attrName>
                                        </p:attrNameLst>
                                      </p:cBhvr>
                                    </p:animRot>
                                  </p:childTnLst>
                                </p:cTn>
                              </p:par>
                              <p:par>
                                <p:cTn id="247" presetID="8" presetClass="emph" presetSubtype="0" fill="hold" grpId="2" nodeType="withEffect">
                                  <p:stCondLst>
                                    <p:cond delay="0"/>
                                  </p:stCondLst>
                                  <p:childTnLst>
                                    <p:animRot by="21600000">
                                      <p:cBhvr>
                                        <p:cTn id="248" dur="3000" fill="hold"/>
                                        <p:tgtEl>
                                          <p:spTgt spid="28"/>
                                        </p:tgtEl>
                                        <p:attrNameLst>
                                          <p:attrName>r</p:attrName>
                                        </p:attrNameLst>
                                      </p:cBhvr>
                                    </p:animRot>
                                  </p:childTnLst>
                                </p:cTn>
                              </p:par>
                              <p:par>
                                <p:cTn id="249" presetID="8" presetClass="emph" presetSubtype="0" fill="hold" grpId="2" nodeType="withEffect">
                                  <p:stCondLst>
                                    <p:cond delay="0"/>
                                  </p:stCondLst>
                                  <p:childTnLst>
                                    <p:animRot by="21600000">
                                      <p:cBhvr>
                                        <p:cTn id="250" dur="3000" fill="hold"/>
                                        <p:tgtEl>
                                          <p:spTgt spid="29"/>
                                        </p:tgtEl>
                                        <p:attrNameLst>
                                          <p:attrName>r</p:attrName>
                                        </p:attrNameLst>
                                      </p:cBhvr>
                                    </p:animRot>
                                  </p:childTnLst>
                                </p:cTn>
                              </p:par>
                            </p:childTnLst>
                          </p:cTn>
                        </p:par>
                        <p:par>
                          <p:cTn id="251" fill="hold">
                            <p:stCondLst>
                              <p:cond delay="3000"/>
                            </p:stCondLst>
                            <p:childTnLst>
                              <p:par>
                                <p:cTn id="252" presetID="2" presetClass="exit" presetSubtype="8" fill="hold" grpId="3" nodeType="afterEffect">
                                  <p:stCondLst>
                                    <p:cond delay="0"/>
                                  </p:stCondLst>
                                  <p:childTnLst>
                                    <p:anim calcmode="lin" valueType="num">
                                      <p:cBhvr additive="base">
                                        <p:cTn id="253" dur="3000"/>
                                        <p:tgtEl>
                                          <p:spTgt spid="3"/>
                                        </p:tgtEl>
                                        <p:attrNameLst>
                                          <p:attrName>ppt_x</p:attrName>
                                        </p:attrNameLst>
                                      </p:cBhvr>
                                      <p:tavLst>
                                        <p:tav tm="0">
                                          <p:val>
                                            <p:strVal val="ppt_x"/>
                                          </p:val>
                                        </p:tav>
                                        <p:tav tm="100000">
                                          <p:val>
                                            <p:strVal val="0-ppt_w/2"/>
                                          </p:val>
                                        </p:tav>
                                      </p:tavLst>
                                    </p:anim>
                                    <p:anim calcmode="lin" valueType="num">
                                      <p:cBhvr additive="base">
                                        <p:cTn id="254" dur="3000"/>
                                        <p:tgtEl>
                                          <p:spTgt spid="3"/>
                                        </p:tgtEl>
                                        <p:attrNameLst>
                                          <p:attrName>ppt_y</p:attrName>
                                        </p:attrNameLst>
                                      </p:cBhvr>
                                      <p:tavLst>
                                        <p:tav tm="0">
                                          <p:val>
                                            <p:strVal val="ppt_y"/>
                                          </p:val>
                                        </p:tav>
                                        <p:tav tm="100000">
                                          <p:val>
                                            <p:strVal val="ppt_y"/>
                                          </p:val>
                                        </p:tav>
                                      </p:tavLst>
                                    </p:anim>
                                    <p:set>
                                      <p:cBhvr>
                                        <p:cTn id="255" dur="1" fill="hold">
                                          <p:stCondLst>
                                            <p:cond delay="2999"/>
                                          </p:stCondLst>
                                        </p:cTn>
                                        <p:tgtEl>
                                          <p:spTgt spid="3"/>
                                        </p:tgtEl>
                                        <p:attrNameLst>
                                          <p:attrName>style.visibility</p:attrName>
                                        </p:attrNameLst>
                                      </p:cBhvr>
                                      <p:to>
                                        <p:strVal val="hidden"/>
                                      </p:to>
                                    </p:set>
                                  </p:childTnLst>
                                </p:cTn>
                              </p:par>
                              <p:par>
                                <p:cTn id="256" presetID="2" presetClass="exit" presetSubtype="8" fill="hold" grpId="3" nodeType="withEffect">
                                  <p:stCondLst>
                                    <p:cond delay="0"/>
                                  </p:stCondLst>
                                  <p:childTnLst>
                                    <p:anim calcmode="lin" valueType="num">
                                      <p:cBhvr additive="base">
                                        <p:cTn id="257" dur="3000"/>
                                        <p:tgtEl>
                                          <p:spTgt spid="4"/>
                                        </p:tgtEl>
                                        <p:attrNameLst>
                                          <p:attrName>ppt_x</p:attrName>
                                        </p:attrNameLst>
                                      </p:cBhvr>
                                      <p:tavLst>
                                        <p:tav tm="0">
                                          <p:val>
                                            <p:strVal val="ppt_x"/>
                                          </p:val>
                                        </p:tav>
                                        <p:tav tm="100000">
                                          <p:val>
                                            <p:strVal val="0-ppt_w/2"/>
                                          </p:val>
                                        </p:tav>
                                      </p:tavLst>
                                    </p:anim>
                                    <p:anim calcmode="lin" valueType="num">
                                      <p:cBhvr additive="base">
                                        <p:cTn id="258" dur="3000"/>
                                        <p:tgtEl>
                                          <p:spTgt spid="4"/>
                                        </p:tgtEl>
                                        <p:attrNameLst>
                                          <p:attrName>ppt_y</p:attrName>
                                        </p:attrNameLst>
                                      </p:cBhvr>
                                      <p:tavLst>
                                        <p:tav tm="0">
                                          <p:val>
                                            <p:strVal val="ppt_y"/>
                                          </p:val>
                                        </p:tav>
                                        <p:tav tm="100000">
                                          <p:val>
                                            <p:strVal val="ppt_y"/>
                                          </p:val>
                                        </p:tav>
                                      </p:tavLst>
                                    </p:anim>
                                    <p:set>
                                      <p:cBhvr>
                                        <p:cTn id="259" dur="1" fill="hold">
                                          <p:stCondLst>
                                            <p:cond delay="2999"/>
                                          </p:stCondLst>
                                        </p:cTn>
                                        <p:tgtEl>
                                          <p:spTgt spid="4"/>
                                        </p:tgtEl>
                                        <p:attrNameLst>
                                          <p:attrName>style.visibility</p:attrName>
                                        </p:attrNameLst>
                                      </p:cBhvr>
                                      <p:to>
                                        <p:strVal val="hidden"/>
                                      </p:to>
                                    </p:set>
                                  </p:childTnLst>
                                </p:cTn>
                              </p:par>
                              <p:par>
                                <p:cTn id="260" presetID="2" presetClass="exit" presetSubtype="8" fill="hold" grpId="3" nodeType="withEffect">
                                  <p:stCondLst>
                                    <p:cond delay="0"/>
                                  </p:stCondLst>
                                  <p:childTnLst>
                                    <p:anim calcmode="lin" valueType="num">
                                      <p:cBhvr additive="base">
                                        <p:cTn id="261" dur="3000"/>
                                        <p:tgtEl>
                                          <p:spTgt spid="5"/>
                                        </p:tgtEl>
                                        <p:attrNameLst>
                                          <p:attrName>ppt_x</p:attrName>
                                        </p:attrNameLst>
                                      </p:cBhvr>
                                      <p:tavLst>
                                        <p:tav tm="0">
                                          <p:val>
                                            <p:strVal val="ppt_x"/>
                                          </p:val>
                                        </p:tav>
                                        <p:tav tm="100000">
                                          <p:val>
                                            <p:strVal val="0-ppt_w/2"/>
                                          </p:val>
                                        </p:tav>
                                      </p:tavLst>
                                    </p:anim>
                                    <p:anim calcmode="lin" valueType="num">
                                      <p:cBhvr additive="base">
                                        <p:cTn id="262" dur="3000"/>
                                        <p:tgtEl>
                                          <p:spTgt spid="5"/>
                                        </p:tgtEl>
                                        <p:attrNameLst>
                                          <p:attrName>ppt_y</p:attrName>
                                        </p:attrNameLst>
                                      </p:cBhvr>
                                      <p:tavLst>
                                        <p:tav tm="0">
                                          <p:val>
                                            <p:strVal val="ppt_y"/>
                                          </p:val>
                                        </p:tav>
                                        <p:tav tm="100000">
                                          <p:val>
                                            <p:strVal val="ppt_y"/>
                                          </p:val>
                                        </p:tav>
                                      </p:tavLst>
                                    </p:anim>
                                    <p:set>
                                      <p:cBhvr>
                                        <p:cTn id="263" dur="1" fill="hold">
                                          <p:stCondLst>
                                            <p:cond delay="2999"/>
                                          </p:stCondLst>
                                        </p:cTn>
                                        <p:tgtEl>
                                          <p:spTgt spid="5"/>
                                        </p:tgtEl>
                                        <p:attrNameLst>
                                          <p:attrName>style.visibility</p:attrName>
                                        </p:attrNameLst>
                                      </p:cBhvr>
                                      <p:to>
                                        <p:strVal val="hidden"/>
                                      </p:to>
                                    </p:set>
                                  </p:childTnLst>
                                </p:cTn>
                              </p:par>
                              <p:par>
                                <p:cTn id="264" presetID="2" presetClass="exit" presetSubtype="8" fill="hold" grpId="3" nodeType="withEffect">
                                  <p:stCondLst>
                                    <p:cond delay="0"/>
                                  </p:stCondLst>
                                  <p:childTnLst>
                                    <p:anim calcmode="lin" valueType="num">
                                      <p:cBhvr additive="base">
                                        <p:cTn id="265" dur="3000"/>
                                        <p:tgtEl>
                                          <p:spTgt spid="6"/>
                                        </p:tgtEl>
                                        <p:attrNameLst>
                                          <p:attrName>ppt_x</p:attrName>
                                        </p:attrNameLst>
                                      </p:cBhvr>
                                      <p:tavLst>
                                        <p:tav tm="0">
                                          <p:val>
                                            <p:strVal val="ppt_x"/>
                                          </p:val>
                                        </p:tav>
                                        <p:tav tm="100000">
                                          <p:val>
                                            <p:strVal val="0-ppt_w/2"/>
                                          </p:val>
                                        </p:tav>
                                      </p:tavLst>
                                    </p:anim>
                                    <p:anim calcmode="lin" valueType="num">
                                      <p:cBhvr additive="base">
                                        <p:cTn id="266" dur="3000"/>
                                        <p:tgtEl>
                                          <p:spTgt spid="6"/>
                                        </p:tgtEl>
                                        <p:attrNameLst>
                                          <p:attrName>ppt_y</p:attrName>
                                        </p:attrNameLst>
                                      </p:cBhvr>
                                      <p:tavLst>
                                        <p:tav tm="0">
                                          <p:val>
                                            <p:strVal val="ppt_y"/>
                                          </p:val>
                                        </p:tav>
                                        <p:tav tm="100000">
                                          <p:val>
                                            <p:strVal val="ppt_y"/>
                                          </p:val>
                                        </p:tav>
                                      </p:tavLst>
                                    </p:anim>
                                    <p:set>
                                      <p:cBhvr>
                                        <p:cTn id="267" dur="1" fill="hold">
                                          <p:stCondLst>
                                            <p:cond delay="2999"/>
                                          </p:stCondLst>
                                        </p:cTn>
                                        <p:tgtEl>
                                          <p:spTgt spid="6"/>
                                        </p:tgtEl>
                                        <p:attrNameLst>
                                          <p:attrName>style.visibility</p:attrName>
                                        </p:attrNameLst>
                                      </p:cBhvr>
                                      <p:to>
                                        <p:strVal val="hidden"/>
                                      </p:to>
                                    </p:set>
                                  </p:childTnLst>
                                </p:cTn>
                              </p:par>
                              <p:par>
                                <p:cTn id="268" presetID="2" presetClass="exit" presetSubtype="8" fill="hold" grpId="3" nodeType="withEffect">
                                  <p:stCondLst>
                                    <p:cond delay="0"/>
                                  </p:stCondLst>
                                  <p:childTnLst>
                                    <p:anim calcmode="lin" valueType="num">
                                      <p:cBhvr additive="base">
                                        <p:cTn id="269" dur="3000"/>
                                        <p:tgtEl>
                                          <p:spTgt spid="7"/>
                                        </p:tgtEl>
                                        <p:attrNameLst>
                                          <p:attrName>ppt_x</p:attrName>
                                        </p:attrNameLst>
                                      </p:cBhvr>
                                      <p:tavLst>
                                        <p:tav tm="0">
                                          <p:val>
                                            <p:strVal val="ppt_x"/>
                                          </p:val>
                                        </p:tav>
                                        <p:tav tm="100000">
                                          <p:val>
                                            <p:strVal val="0-ppt_w/2"/>
                                          </p:val>
                                        </p:tav>
                                      </p:tavLst>
                                    </p:anim>
                                    <p:anim calcmode="lin" valueType="num">
                                      <p:cBhvr additive="base">
                                        <p:cTn id="270" dur="3000"/>
                                        <p:tgtEl>
                                          <p:spTgt spid="7"/>
                                        </p:tgtEl>
                                        <p:attrNameLst>
                                          <p:attrName>ppt_y</p:attrName>
                                        </p:attrNameLst>
                                      </p:cBhvr>
                                      <p:tavLst>
                                        <p:tav tm="0">
                                          <p:val>
                                            <p:strVal val="ppt_y"/>
                                          </p:val>
                                        </p:tav>
                                        <p:tav tm="100000">
                                          <p:val>
                                            <p:strVal val="ppt_y"/>
                                          </p:val>
                                        </p:tav>
                                      </p:tavLst>
                                    </p:anim>
                                    <p:set>
                                      <p:cBhvr>
                                        <p:cTn id="271" dur="1" fill="hold">
                                          <p:stCondLst>
                                            <p:cond delay="2999"/>
                                          </p:stCondLst>
                                        </p:cTn>
                                        <p:tgtEl>
                                          <p:spTgt spid="7"/>
                                        </p:tgtEl>
                                        <p:attrNameLst>
                                          <p:attrName>style.visibility</p:attrName>
                                        </p:attrNameLst>
                                      </p:cBhvr>
                                      <p:to>
                                        <p:strVal val="hidden"/>
                                      </p:to>
                                    </p:set>
                                  </p:childTnLst>
                                </p:cTn>
                              </p:par>
                              <p:par>
                                <p:cTn id="272" presetID="2" presetClass="exit" presetSubtype="8" fill="hold" grpId="3" nodeType="withEffect">
                                  <p:stCondLst>
                                    <p:cond delay="0"/>
                                  </p:stCondLst>
                                  <p:childTnLst>
                                    <p:anim calcmode="lin" valueType="num">
                                      <p:cBhvr additive="base">
                                        <p:cTn id="273" dur="3000"/>
                                        <p:tgtEl>
                                          <p:spTgt spid="8"/>
                                        </p:tgtEl>
                                        <p:attrNameLst>
                                          <p:attrName>ppt_x</p:attrName>
                                        </p:attrNameLst>
                                      </p:cBhvr>
                                      <p:tavLst>
                                        <p:tav tm="0">
                                          <p:val>
                                            <p:strVal val="ppt_x"/>
                                          </p:val>
                                        </p:tav>
                                        <p:tav tm="100000">
                                          <p:val>
                                            <p:strVal val="0-ppt_w/2"/>
                                          </p:val>
                                        </p:tav>
                                      </p:tavLst>
                                    </p:anim>
                                    <p:anim calcmode="lin" valueType="num">
                                      <p:cBhvr additive="base">
                                        <p:cTn id="274" dur="3000"/>
                                        <p:tgtEl>
                                          <p:spTgt spid="8"/>
                                        </p:tgtEl>
                                        <p:attrNameLst>
                                          <p:attrName>ppt_y</p:attrName>
                                        </p:attrNameLst>
                                      </p:cBhvr>
                                      <p:tavLst>
                                        <p:tav tm="0">
                                          <p:val>
                                            <p:strVal val="ppt_y"/>
                                          </p:val>
                                        </p:tav>
                                        <p:tav tm="100000">
                                          <p:val>
                                            <p:strVal val="ppt_y"/>
                                          </p:val>
                                        </p:tav>
                                      </p:tavLst>
                                    </p:anim>
                                    <p:set>
                                      <p:cBhvr>
                                        <p:cTn id="275" dur="1" fill="hold">
                                          <p:stCondLst>
                                            <p:cond delay="2999"/>
                                          </p:stCondLst>
                                        </p:cTn>
                                        <p:tgtEl>
                                          <p:spTgt spid="8"/>
                                        </p:tgtEl>
                                        <p:attrNameLst>
                                          <p:attrName>style.visibility</p:attrName>
                                        </p:attrNameLst>
                                      </p:cBhvr>
                                      <p:to>
                                        <p:strVal val="hidden"/>
                                      </p:to>
                                    </p:set>
                                  </p:childTnLst>
                                </p:cTn>
                              </p:par>
                              <p:par>
                                <p:cTn id="276" presetID="2" presetClass="exit" presetSubtype="8" fill="hold" grpId="3" nodeType="withEffect">
                                  <p:stCondLst>
                                    <p:cond delay="0"/>
                                  </p:stCondLst>
                                  <p:childTnLst>
                                    <p:anim calcmode="lin" valueType="num">
                                      <p:cBhvr additive="base">
                                        <p:cTn id="277" dur="3000"/>
                                        <p:tgtEl>
                                          <p:spTgt spid="9"/>
                                        </p:tgtEl>
                                        <p:attrNameLst>
                                          <p:attrName>ppt_x</p:attrName>
                                        </p:attrNameLst>
                                      </p:cBhvr>
                                      <p:tavLst>
                                        <p:tav tm="0">
                                          <p:val>
                                            <p:strVal val="ppt_x"/>
                                          </p:val>
                                        </p:tav>
                                        <p:tav tm="100000">
                                          <p:val>
                                            <p:strVal val="0-ppt_w/2"/>
                                          </p:val>
                                        </p:tav>
                                      </p:tavLst>
                                    </p:anim>
                                    <p:anim calcmode="lin" valueType="num">
                                      <p:cBhvr additive="base">
                                        <p:cTn id="278" dur="3000"/>
                                        <p:tgtEl>
                                          <p:spTgt spid="9"/>
                                        </p:tgtEl>
                                        <p:attrNameLst>
                                          <p:attrName>ppt_y</p:attrName>
                                        </p:attrNameLst>
                                      </p:cBhvr>
                                      <p:tavLst>
                                        <p:tav tm="0">
                                          <p:val>
                                            <p:strVal val="ppt_y"/>
                                          </p:val>
                                        </p:tav>
                                        <p:tav tm="100000">
                                          <p:val>
                                            <p:strVal val="ppt_y"/>
                                          </p:val>
                                        </p:tav>
                                      </p:tavLst>
                                    </p:anim>
                                    <p:set>
                                      <p:cBhvr>
                                        <p:cTn id="279" dur="1" fill="hold">
                                          <p:stCondLst>
                                            <p:cond delay="2999"/>
                                          </p:stCondLst>
                                        </p:cTn>
                                        <p:tgtEl>
                                          <p:spTgt spid="9"/>
                                        </p:tgtEl>
                                        <p:attrNameLst>
                                          <p:attrName>style.visibility</p:attrName>
                                        </p:attrNameLst>
                                      </p:cBhvr>
                                      <p:to>
                                        <p:strVal val="hidden"/>
                                      </p:to>
                                    </p:set>
                                  </p:childTnLst>
                                </p:cTn>
                              </p:par>
                              <p:par>
                                <p:cTn id="280" presetID="2" presetClass="exit" presetSubtype="8" fill="hold" grpId="3" nodeType="withEffect">
                                  <p:stCondLst>
                                    <p:cond delay="0"/>
                                  </p:stCondLst>
                                  <p:childTnLst>
                                    <p:anim calcmode="lin" valueType="num">
                                      <p:cBhvr additive="base">
                                        <p:cTn id="281" dur="3000"/>
                                        <p:tgtEl>
                                          <p:spTgt spid="10"/>
                                        </p:tgtEl>
                                        <p:attrNameLst>
                                          <p:attrName>ppt_x</p:attrName>
                                        </p:attrNameLst>
                                      </p:cBhvr>
                                      <p:tavLst>
                                        <p:tav tm="0">
                                          <p:val>
                                            <p:strVal val="ppt_x"/>
                                          </p:val>
                                        </p:tav>
                                        <p:tav tm="100000">
                                          <p:val>
                                            <p:strVal val="0-ppt_w/2"/>
                                          </p:val>
                                        </p:tav>
                                      </p:tavLst>
                                    </p:anim>
                                    <p:anim calcmode="lin" valueType="num">
                                      <p:cBhvr additive="base">
                                        <p:cTn id="282" dur="3000"/>
                                        <p:tgtEl>
                                          <p:spTgt spid="10"/>
                                        </p:tgtEl>
                                        <p:attrNameLst>
                                          <p:attrName>ppt_y</p:attrName>
                                        </p:attrNameLst>
                                      </p:cBhvr>
                                      <p:tavLst>
                                        <p:tav tm="0">
                                          <p:val>
                                            <p:strVal val="ppt_y"/>
                                          </p:val>
                                        </p:tav>
                                        <p:tav tm="100000">
                                          <p:val>
                                            <p:strVal val="ppt_y"/>
                                          </p:val>
                                        </p:tav>
                                      </p:tavLst>
                                    </p:anim>
                                    <p:set>
                                      <p:cBhvr>
                                        <p:cTn id="283" dur="1" fill="hold">
                                          <p:stCondLst>
                                            <p:cond delay="2999"/>
                                          </p:stCondLst>
                                        </p:cTn>
                                        <p:tgtEl>
                                          <p:spTgt spid="10"/>
                                        </p:tgtEl>
                                        <p:attrNameLst>
                                          <p:attrName>style.visibility</p:attrName>
                                        </p:attrNameLst>
                                      </p:cBhvr>
                                      <p:to>
                                        <p:strVal val="hidden"/>
                                      </p:to>
                                    </p:set>
                                  </p:childTnLst>
                                </p:cTn>
                              </p:par>
                              <p:par>
                                <p:cTn id="284" presetID="2" presetClass="exit" presetSubtype="8" fill="hold" grpId="3" nodeType="withEffect">
                                  <p:stCondLst>
                                    <p:cond delay="0"/>
                                  </p:stCondLst>
                                  <p:childTnLst>
                                    <p:anim calcmode="lin" valueType="num">
                                      <p:cBhvr additive="base">
                                        <p:cTn id="285" dur="3000"/>
                                        <p:tgtEl>
                                          <p:spTgt spid="11"/>
                                        </p:tgtEl>
                                        <p:attrNameLst>
                                          <p:attrName>ppt_x</p:attrName>
                                        </p:attrNameLst>
                                      </p:cBhvr>
                                      <p:tavLst>
                                        <p:tav tm="0">
                                          <p:val>
                                            <p:strVal val="ppt_x"/>
                                          </p:val>
                                        </p:tav>
                                        <p:tav tm="100000">
                                          <p:val>
                                            <p:strVal val="0-ppt_w/2"/>
                                          </p:val>
                                        </p:tav>
                                      </p:tavLst>
                                    </p:anim>
                                    <p:anim calcmode="lin" valueType="num">
                                      <p:cBhvr additive="base">
                                        <p:cTn id="286" dur="3000"/>
                                        <p:tgtEl>
                                          <p:spTgt spid="11"/>
                                        </p:tgtEl>
                                        <p:attrNameLst>
                                          <p:attrName>ppt_y</p:attrName>
                                        </p:attrNameLst>
                                      </p:cBhvr>
                                      <p:tavLst>
                                        <p:tav tm="0">
                                          <p:val>
                                            <p:strVal val="ppt_y"/>
                                          </p:val>
                                        </p:tav>
                                        <p:tav tm="100000">
                                          <p:val>
                                            <p:strVal val="ppt_y"/>
                                          </p:val>
                                        </p:tav>
                                      </p:tavLst>
                                    </p:anim>
                                    <p:set>
                                      <p:cBhvr>
                                        <p:cTn id="287" dur="1" fill="hold">
                                          <p:stCondLst>
                                            <p:cond delay="2999"/>
                                          </p:stCondLst>
                                        </p:cTn>
                                        <p:tgtEl>
                                          <p:spTgt spid="11"/>
                                        </p:tgtEl>
                                        <p:attrNameLst>
                                          <p:attrName>style.visibility</p:attrName>
                                        </p:attrNameLst>
                                      </p:cBhvr>
                                      <p:to>
                                        <p:strVal val="hidden"/>
                                      </p:to>
                                    </p:set>
                                  </p:childTnLst>
                                </p:cTn>
                              </p:par>
                              <p:par>
                                <p:cTn id="288" presetID="2" presetClass="exit" presetSubtype="8" fill="hold" grpId="3" nodeType="withEffect">
                                  <p:stCondLst>
                                    <p:cond delay="0"/>
                                  </p:stCondLst>
                                  <p:childTnLst>
                                    <p:anim calcmode="lin" valueType="num">
                                      <p:cBhvr additive="base">
                                        <p:cTn id="289" dur="3000"/>
                                        <p:tgtEl>
                                          <p:spTgt spid="12"/>
                                        </p:tgtEl>
                                        <p:attrNameLst>
                                          <p:attrName>ppt_x</p:attrName>
                                        </p:attrNameLst>
                                      </p:cBhvr>
                                      <p:tavLst>
                                        <p:tav tm="0">
                                          <p:val>
                                            <p:strVal val="ppt_x"/>
                                          </p:val>
                                        </p:tav>
                                        <p:tav tm="100000">
                                          <p:val>
                                            <p:strVal val="0-ppt_w/2"/>
                                          </p:val>
                                        </p:tav>
                                      </p:tavLst>
                                    </p:anim>
                                    <p:anim calcmode="lin" valueType="num">
                                      <p:cBhvr additive="base">
                                        <p:cTn id="290" dur="3000"/>
                                        <p:tgtEl>
                                          <p:spTgt spid="12"/>
                                        </p:tgtEl>
                                        <p:attrNameLst>
                                          <p:attrName>ppt_y</p:attrName>
                                        </p:attrNameLst>
                                      </p:cBhvr>
                                      <p:tavLst>
                                        <p:tav tm="0">
                                          <p:val>
                                            <p:strVal val="ppt_y"/>
                                          </p:val>
                                        </p:tav>
                                        <p:tav tm="100000">
                                          <p:val>
                                            <p:strVal val="ppt_y"/>
                                          </p:val>
                                        </p:tav>
                                      </p:tavLst>
                                    </p:anim>
                                    <p:set>
                                      <p:cBhvr>
                                        <p:cTn id="291" dur="1" fill="hold">
                                          <p:stCondLst>
                                            <p:cond delay="2999"/>
                                          </p:stCondLst>
                                        </p:cTn>
                                        <p:tgtEl>
                                          <p:spTgt spid="12"/>
                                        </p:tgtEl>
                                        <p:attrNameLst>
                                          <p:attrName>style.visibility</p:attrName>
                                        </p:attrNameLst>
                                      </p:cBhvr>
                                      <p:to>
                                        <p:strVal val="hidden"/>
                                      </p:to>
                                    </p:set>
                                  </p:childTnLst>
                                </p:cTn>
                              </p:par>
                              <p:par>
                                <p:cTn id="292" presetID="2" presetClass="exit" presetSubtype="8" fill="hold" grpId="3" nodeType="withEffect">
                                  <p:stCondLst>
                                    <p:cond delay="0"/>
                                  </p:stCondLst>
                                  <p:childTnLst>
                                    <p:anim calcmode="lin" valueType="num">
                                      <p:cBhvr additive="base">
                                        <p:cTn id="293" dur="3000"/>
                                        <p:tgtEl>
                                          <p:spTgt spid="13"/>
                                        </p:tgtEl>
                                        <p:attrNameLst>
                                          <p:attrName>ppt_x</p:attrName>
                                        </p:attrNameLst>
                                      </p:cBhvr>
                                      <p:tavLst>
                                        <p:tav tm="0">
                                          <p:val>
                                            <p:strVal val="ppt_x"/>
                                          </p:val>
                                        </p:tav>
                                        <p:tav tm="100000">
                                          <p:val>
                                            <p:strVal val="0-ppt_w/2"/>
                                          </p:val>
                                        </p:tav>
                                      </p:tavLst>
                                    </p:anim>
                                    <p:anim calcmode="lin" valueType="num">
                                      <p:cBhvr additive="base">
                                        <p:cTn id="294" dur="3000"/>
                                        <p:tgtEl>
                                          <p:spTgt spid="13"/>
                                        </p:tgtEl>
                                        <p:attrNameLst>
                                          <p:attrName>ppt_y</p:attrName>
                                        </p:attrNameLst>
                                      </p:cBhvr>
                                      <p:tavLst>
                                        <p:tav tm="0">
                                          <p:val>
                                            <p:strVal val="ppt_y"/>
                                          </p:val>
                                        </p:tav>
                                        <p:tav tm="100000">
                                          <p:val>
                                            <p:strVal val="ppt_y"/>
                                          </p:val>
                                        </p:tav>
                                      </p:tavLst>
                                    </p:anim>
                                    <p:set>
                                      <p:cBhvr>
                                        <p:cTn id="295" dur="1" fill="hold">
                                          <p:stCondLst>
                                            <p:cond delay="2999"/>
                                          </p:stCondLst>
                                        </p:cTn>
                                        <p:tgtEl>
                                          <p:spTgt spid="13"/>
                                        </p:tgtEl>
                                        <p:attrNameLst>
                                          <p:attrName>style.visibility</p:attrName>
                                        </p:attrNameLst>
                                      </p:cBhvr>
                                      <p:to>
                                        <p:strVal val="hidden"/>
                                      </p:to>
                                    </p:set>
                                  </p:childTnLst>
                                </p:cTn>
                              </p:par>
                              <p:par>
                                <p:cTn id="296" presetID="2" presetClass="exit" presetSubtype="8" fill="hold" grpId="3" nodeType="withEffect">
                                  <p:stCondLst>
                                    <p:cond delay="0"/>
                                  </p:stCondLst>
                                  <p:childTnLst>
                                    <p:anim calcmode="lin" valueType="num">
                                      <p:cBhvr additive="base">
                                        <p:cTn id="297" dur="3000"/>
                                        <p:tgtEl>
                                          <p:spTgt spid="14"/>
                                        </p:tgtEl>
                                        <p:attrNameLst>
                                          <p:attrName>ppt_x</p:attrName>
                                        </p:attrNameLst>
                                      </p:cBhvr>
                                      <p:tavLst>
                                        <p:tav tm="0">
                                          <p:val>
                                            <p:strVal val="ppt_x"/>
                                          </p:val>
                                        </p:tav>
                                        <p:tav tm="100000">
                                          <p:val>
                                            <p:strVal val="0-ppt_w/2"/>
                                          </p:val>
                                        </p:tav>
                                      </p:tavLst>
                                    </p:anim>
                                    <p:anim calcmode="lin" valueType="num">
                                      <p:cBhvr additive="base">
                                        <p:cTn id="298" dur="3000"/>
                                        <p:tgtEl>
                                          <p:spTgt spid="14"/>
                                        </p:tgtEl>
                                        <p:attrNameLst>
                                          <p:attrName>ppt_y</p:attrName>
                                        </p:attrNameLst>
                                      </p:cBhvr>
                                      <p:tavLst>
                                        <p:tav tm="0">
                                          <p:val>
                                            <p:strVal val="ppt_y"/>
                                          </p:val>
                                        </p:tav>
                                        <p:tav tm="100000">
                                          <p:val>
                                            <p:strVal val="ppt_y"/>
                                          </p:val>
                                        </p:tav>
                                      </p:tavLst>
                                    </p:anim>
                                    <p:set>
                                      <p:cBhvr>
                                        <p:cTn id="299" dur="1" fill="hold">
                                          <p:stCondLst>
                                            <p:cond delay="2999"/>
                                          </p:stCondLst>
                                        </p:cTn>
                                        <p:tgtEl>
                                          <p:spTgt spid="14"/>
                                        </p:tgtEl>
                                        <p:attrNameLst>
                                          <p:attrName>style.visibility</p:attrName>
                                        </p:attrNameLst>
                                      </p:cBhvr>
                                      <p:to>
                                        <p:strVal val="hidden"/>
                                      </p:to>
                                    </p:set>
                                  </p:childTnLst>
                                </p:cTn>
                              </p:par>
                              <p:par>
                                <p:cTn id="300" presetID="2" presetClass="exit" presetSubtype="8" fill="hold" grpId="3" nodeType="withEffect">
                                  <p:stCondLst>
                                    <p:cond delay="0"/>
                                  </p:stCondLst>
                                  <p:childTnLst>
                                    <p:anim calcmode="lin" valueType="num">
                                      <p:cBhvr additive="base">
                                        <p:cTn id="301" dur="3000"/>
                                        <p:tgtEl>
                                          <p:spTgt spid="15"/>
                                        </p:tgtEl>
                                        <p:attrNameLst>
                                          <p:attrName>ppt_x</p:attrName>
                                        </p:attrNameLst>
                                      </p:cBhvr>
                                      <p:tavLst>
                                        <p:tav tm="0">
                                          <p:val>
                                            <p:strVal val="ppt_x"/>
                                          </p:val>
                                        </p:tav>
                                        <p:tav tm="100000">
                                          <p:val>
                                            <p:strVal val="0-ppt_w/2"/>
                                          </p:val>
                                        </p:tav>
                                      </p:tavLst>
                                    </p:anim>
                                    <p:anim calcmode="lin" valueType="num">
                                      <p:cBhvr additive="base">
                                        <p:cTn id="302" dur="3000"/>
                                        <p:tgtEl>
                                          <p:spTgt spid="15"/>
                                        </p:tgtEl>
                                        <p:attrNameLst>
                                          <p:attrName>ppt_y</p:attrName>
                                        </p:attrNameLst>
                                      </p:cBhvr>
                                      <p:tavLst>
                                        <p:tav tm="0">
                                          <p:val>
                                            <p:strVal val="ppt_y"/>
                                          </p:val>
                                        </p:tav>
                                        <p:tav tm="100000">
                                          <p:val>
                                            <p:strVal val="ppt_y"/>
                                          </p:val>
                                        </p:tav>
                                      </p:tavLst>
                                    </p:anim>
                                    <p:set>
                                      <p:cBhvr>
                                        <p:cTn id="303" dur="1" fill="hold">
                                          <p:stCondLst>
                                            <p:cond delay="2999"/>
                                          </p:stCondLst>
                                        </p:cTn>
                                        <p:tgtEl>
                                          <p:spTgt spid="15"/>
                                        </p:tgtEl>
                                        <p:attrNameLst>
                                          <p:attrName>style.visibility</p:attrName>
                                        </p:attrNameLst>
                                      </p:cBhvr>
                                      <p:to>
                                        <p:strVal val="hidden"/>
                                      </p:to>
                                    </p:set>
                                  </p:childTnLst>
                                </p:cTn>
                              </p:par>
                              <p:par>
                                <p:cTn id="304" presetID="2" presetClass="exit" presetSubtype="8" fill="hold" grpId="3" nodeType="withEffect">
                                  <p:stCondLst>
                                    <p:cond delay="0"/>
                                  </p:stCondLst>
                                  <p:childTnLst>
                                    <p:anim calcmode="lin" valueType="num">
                                      <p:cBhvr additive="base">
                                        <p:cTn id="305" dur="3000"/>
                                        <p:tgtEl>
                                          <p:spTgt spid="16"/>
                                        </p:tgtEl>
                                        <p:attrNameLst>
                                          <p:attrName>ppt_x</p:attrName>
                                        </p:attrNameLst>
                                      </p:cBhvr>
                                      <p:tavLst>
                                        <p:tav tm="0">
                                          <p:val>
                                            <p:strVal val="ppt_x"/>
                                          </p:val>
                                        </p:tav>
                                        <p:tav tm="100000">
                                          <p:val>
                                            <p:strVal val="0-ppt_w/2"/>
                                          </p:val>
                                        </p:tav>
                                      </p:tavLst>
                                    </p:anim>
                                    <p:anim calcmode="lin" valueType="num">
                                      <p:cBhvr additive="base">
                                        <p:cTn id="306" dur="3000"/>
                                        <p:tgtEl>
                                          <p:spTgt spid="16"/>
                                        </p:tgtEl>
                                        <p:attrNameLst>
                                          <p:attrName>ppt_y</p:attrName>
                                        </p:attrNameLst>
                                      </p:cBhvr>
                                      <p:tavLst>
                                        <p:tav tm="0">
                                          <p:val>
                                            <p:strVal val="ppt_y"/>
                                          </p:val>
                                        </p:tav>
                                        <p:tav tm="100000">
                                          <p:val>
                                            <p:strVal val="ppt_y"/>
                                          </p:val>
                                        </p:tav>
                                      </p:tavLst>
                                    </p:anim>
                                    <p:set>
                                      <p:cBhvr>
                                        <p:cTn id="307" dur="1" fill="hold">
                                          <p:stCondLst>
                                            <p:cond delay="2999"/>
                                          </p:stCondLst>
                                        </p:cTn>
                                        <p:tgtEl>
                                          <p:spTgt spid="16"/>
                                        </p:tgtEl>
                                        <p:attrNameLst>
                                          <p:attrName>style.visibility</p:attrName>
                                        </p:attrNameLst>
                                      </p:cBhvr>
                                      <p:to>
                                        <p:strVal val="hidden"/>
                                      </p:to>
                                    </p:set>
                                  </p:childTnLst>
                                </p:cTn>
                              </p:par>
                              <p:par>
                                <p:cTn id="308" presetID="2" presetClass="exit" presetSubtype="8" fill="hold" grpId="3" nodeType="withEffect">
                                  <p:stCondLst>
                                    <p:cond delay="0"/>
                                  </p:stCondLst>
                                  <p:childTnLst>
                                    <p:anim calcmode="lin" valueType="num">
                                      <p:cBhvr additive="base">
                                        <p:cTn id="309" dur="3000"/>
                                        <p:tgtEl>
                                          <p:spTgt spid="17"/>
                                        </p:tgtEl>
                                        <p:attrNameLst>
                                          <p:attrName>ppt_x</p:attrName>
                                        </p:attrNameLst>
                                      </p:cBhvr>
                                      <p:tavLst>
                                        <p:tav tm="0">
                                          <p:val>
                                            <p:strVal val="ppt_x"/>
                                          </p:val>
                                        </p:tav>
                                        <p:tav tm="100000">
                                          <p:val>
                                            <p:strVal val="0-ppt_w/2"/>
                                          </p:val>
                                        </p:tav>
                                      </p:tavLst>
                                    </p:anim>
                                    <p:anim calcmode="lin" valueType="num">
                                      <p:cBhvr additive="base">
                                        <p:cTn id="310" dur="3000"/>
                                        <p:tgtEl>
                                          <p:spTgt spid="17"/>
                                        </p:tgtEl>
                                        <p:attrNameLst>
                                          <p:attrName>ppt_y</p:attrName>
                                        </p:attrNameLst>
                                      </p:cBhvr>
                                      <p:tavLst>
                                        <p:tav tm="0">
                                          <p:val>
                                            <p:strVal val="ppt_y"/>
                                          </p:val>
                                        </p:tav>
                                        <p:tav tm="100000">
                                          <p:val>
                                            <p:strVal val="ppt_y"/>
                                          </p:val>
                                        </p:tav>
                                      </p:tavLst>
                                    </p:anim>
                                    <p:set>
                                      <p:cBhvr>
                                        <p:cTn id="311" dur="1" fill="hold">
                                          <p:stCondLst>
                                            <p:cond delay="2999"/>
                                          </p:stCondLst>
                                        </p:cTn>
                                        <p:tgtEl>
                                          <p:spTgt spid="17"/>
                                        </p:tgtEl>
                                        <p:attrNameLst>
                                          <p:attrName>style.visibility</p:attrName>
                                        </p:attrNameLst>
                                      </p:cBhvr>
                                      <p:to>
                                        <p:strVal val="hidden"/>
                                      </p:to>
                                    </p:set>
                                  </p:childTnLst>
                                </p:cTn>
                              </p:par>
                              <p:par>
                                <p:cTn id="312" presetID="2" presetClass="exit" presetSubtype="8" fill="hold" grpId="3" nodeType="withEffect">
                                  <p:stCondLst>
                                    <p:cond delay="0"/>
                                  </p:stCondLst>
                                  <p:childTnLst>
                                    <p:anim calcmode="lin" valueType="num">
                                      <p:cBhvr additive="base">
                                        <p:cTn id="313" dur="3000"/>
                                        <p:tgtEl>
                                          <p:spTgt spid="18"/>
                                        </p:tgtEl>
                                        <p:attrNameLst>
                                          <p:attrName>ppt_x</p:attrName>
                                        </p:attrNameLst>
                                      </p:cBhvr>
                                      <p:tavLst>
                                        <p:tav tm="0">
                                          <p:val>
                                            <p:strVal val="ppt_x"/>
                                          </p:val>
                                        </p:tav>
                                        <p:tav tm="100000">
                                          <p:val>
                                            <p:strVal val="0-ppt_w/2"/>
                                          </p:val>
                                        </p:tav>
                                      </p:tavLst>
                                    </p:anim>
                                    <p:anim calcmode="lin" valueType="num">
                                      <p:cBhvr additive="base">
                                        <p:cTn id="314" dur="3000"/>
                                        <p:tgtEl>
                                          <p:spTgt spid="18"/>
                                        </p:tgtEl>
                                        <p:attrNameLst>
                                          <p:attrName>ppt_y</p:attrName>
                                        </p:attrNameLst>
                                      </p:cBhvr>
                                      <p:tavLst>
                                        <p:tav tm="0">
                                          <p:val>
                                            <p:strVal val="ppt_y"/>
                                          </p:val>
                                        </p:tav>
                                        <p:tav tm="100000">
                                          <p:val>
                                            <p:strVal val="ppt_y"/>
                                          </p:val>
                                        </p:tav>
                                      </p:tavLst>
                                    </p:anim>
                                    <p:set>
                                      <p:cBhvr>
                                        <p:cTn id="315" dur="1" fill="hold">
                                          <p:stCondLst>
                                            <p:cond delay="2999"/>
                                          </p:stCondLst>
                                        </p:cTn>
                                        <p:tgtEl>
                                          <p:spTgt spid="18"/>
                                        </p:tgtEl>
                                        <p:attrNameLst>
                                          <p:attrName>style.visibility</p:attrName>
                                        </p:attrNameLst>
                                      </p:cBhvr>
                                      <p:to>
                                        <p:strVal val="hidden"/>
                                      </p:to>
                                    </p:set>
                                  </p:childTnLst>
                                </p:cTn>
                              </p:par>
                              <p:par>
                                <p:cTn id="316" presetID="2" presetClass="exit" presetSubtype="8" fill="hold" grpId="3" nodeType="withEffect">
                                  <p:stCondLst>
                                    <p:cond delay="0"/>
                                  </p:stCondLst>
                                  <p:childTnLst>
                                    <p:anim calcmode="lin" valueType="num">
                                      <p:cBhvr additive="base">
                                        <p:cTn id="317" dur="3000"/>
                                        <p:tgtEl>
                                          <p:spTgt spid="19"/>
                                        </p:tgtEl>
                                        <p:attrNameLst>
                                          <p:attrName>ppt_x</p:attrName>
                                        </p:attrNameLst>
                                      </p:cBhvr>
                                      <p:tavLst>
                                        <p:tav tm="0">
                                          <p:val>
                                            <p:strVal val="ppt_x"/>
                                          </p:val>
                                        </p:tav>
                                        <p:tav tm="100000">
                                          <p:val>
                                            <p:strVal val="0-ppt_w/2"/>
                                          </p:val>
                                        </p:tav>
                                      </p:tavLst>
                                    </p:anim>
                                    <p:anim calcmode="lin" valueType="num">
                                      <p:cBhvr additive="base">
                                        <p:cTn id="318" dur="3000"/>
                                        <p:tgtEl>
                                          <p:spTgt spid="19"/>
                                        </p:tgtEl>
                                        <p:attrNameLst>
                                          <p:attrName>ppt_y</p:attrName>
                                        </p:attrNameLst>
                                      </p:cBhvr>
                                      <p:tavLst>
                                        <p:tav tm="0">
                                          <p:val>
                                            <p:strVal val="ppt_y"/>
                                          </p:val>
                                        </p:tav>
                                        <p:tav tm="100000">
                                          <p:val>
                                            <p:strVal val="ppt_y"/>
                                          </p:val>
                                        </p:tav>
                                      </p:tavLst>
                                    </p:anim>
                                    <p:set>
                                      <p:cBhvr>
                                        <p:cTn id="319" dur="1" fill="hold">
                                          <p:stCondLst>
                                            <p:cond delay="2999"/>
                                          </p:stCondLst>
                                        </p:cTn>
                                        <p:tgtEl>
                                          <p:spTgt spid="19"/>
                                        </p:tgtEl>
                                        <p:attrNameLst>
                                          <p:attrName>style.visibility</p:attrName>
                                        </p:attrNameLst>
                                      </p:cBhvr>
                                      <p:to>
                                        <p:strVal val="hidden"/>
                                      </p:to>
                                    </p:set>
                                  </p:childTnLst>
                                </p:cTn>
                              </p:par>
                              <p:par>
                                <p:cTn id="320" presetID="2" presetClass="exit" presetSubtype="8" fill="hold" grpId="3" nodeType="withEffect">
                                  <p:stCondLst>
                                    <p:cond delay="0"/>
                                  </p:stCondLst>
                                  <p:childTnLst>
                                    <p:anim calcmode="lin" valueType="num">
                                      <p:cBhvr additive="base">
                                        <p:cTn id="321" dur="3000"/>
                                        <p:tgtEl>
                                          <p:spTgt spid="20"/>
                                        </p:tgtEl>
                                        <p:attrNameLst>
                                          <p:attrName>ppt_x</p:attrName>
                                        </p:attrNameLst>
                                      </p:cBhvr>
                                      <p:tavLst>
                                        <p:tav tm="0">
                                          <p:val>
                                            <p:strVal val="ppt_x"/>
                                          </p:val>
                                        </p:tav>
                                        <p:tav tm="100000">
                                          <p:val>
                                            <p:strVal val="0-ppt_w/2"/>
                                          </p:val>
                                        </p:tav>
                                      </p:tavLst>
                                    </p:anim>
                                    <p:anim calcmode="lin" valueType="num">
                                      <p:cBhvr additive="base">
                                        <p:cTn id="322" dur="3000"/>
                                        <p:tgtEl>
                                          <p:spTgt spid="20"/>
                                        </p:tgtEl>
                                        <p:attrNameLst>
                                          <p:attrName>ppt_y</p:attrName>
                                        </p:attrNameLst>
                                      </p:cBhvr>
                                      <p:tavLst>
                                        <p:tav tm="0">
                                          <p:val>
                                            <p:strVal val="ppt_y"/>
                                          </p:val>
                                        </p:tav>
                                        <p:tav tm="100000">
                                          <p:val>
                                            <p:strVal val="ppt_y"/>
                                          </p:val>
                                        </p:tav>
                                      </p:tavLst>
                                    </p:anim>
                                    <p:set>
                                      <p:cBhvr>
                                        <p:cTn id="323" dur="1" fill="hold">
                                          <p:stCondLst>
                                            <p:cond delay="2999"/>
                                          </p:stCondLst>
                                        </p:cTn>
                                        <p:tgtEl>
                                          <p:spTgt spid="20"/>
                                        </p:tgtEl>
                                        <p:attrNameLst>
                                          <p:attrName>style.visibility</p:attrName>
                                        </p:attrNameLst>
                                      </p:cBhvr>
                                      <p:to>
                                        <p:strVal val="hidden"/>
                                      </p:to>
                                    </p:set>
                                  </p:childTnLst>
                                </p:cTn>
                              </p:par>
                              <p:par>
                                <p:cTn id="324" presetID="2" presetClass="exit" presetSubtype="8" fill="hold" grpId="3" nodeType="withEffect">
                                  <p:stCondLst>
                                    <p:cond delay="0"/>
                                  </p:stCondLst>
                                  <p:childTnLst>
                                    <p:anim calcmode="lin" valueType="num">
                                      <p:cBhvr additive="base">
                                        <p:cTn id="325" dur="3000"/>
                                        <p:tgtEl>
                                          <p:spTgt spid="21"/>
                                        </p:tgtEl>
                                        <p:attrNameLst>
                                          <p:attrName>ppt_x</p:attrName>
                                        </p:attrNameLst>
                                      </p:cBhvr>
                                      <p:tavLst>
                                        <p:tav tm="0">
                                          <p:val>
                                            <p:strVal val="ppt_x"/>
                                          </p:val>
                                        </p:tav>
                                        <p:tav tm="100000">
                                          <p:val>
                                            <p:strVal val="0-ppt_w/2"/>
                                          </p:val>
                                        </p:tav>
                                      </p:tavLst>
                                    </p:anim>
                                    <p:anim calcmode="lin" valueType="num">
                                      <p:cBhvr additive="base">
                                        <p:cTn id="326" dur="3000"/>
                                        <p:tgtEl>
                                          <p:spTgt spid="21"/>
                                        </p:tgtEl>
                                        <p:attrNameLst>
                                          <p:attrName>ppt_y</p:attrName>
                                        </p:attrNameLst>
                                      </p:cBhvr>
                                      <p:tavLst>
                                        <p:tav tm="0">
                                          <p:val>
                                            <p:strVal val="ppt_y"/>
                                          </p:val>
                                        </p:tav>
                                        <p:tav tm="100000">
                                          <p:val>
                                            <p:strVal val="ppt_y"/>
                                          </p:val>
                                        </p:tav>
                                      </p:tavLst>
                                    </p:anim>
                                    <p:set>
                                      <p:cBhvr>
                                        <p:cTn id="327" dur="1" fill="hold">
                                          <p:stCondLst>
                                            <p:cond delay="2999"/>
                                          </p:stCondLst>
                                        </p:cTn>
                                        <p:tgtEl>
                                          <p:spTgt spid="21"/>
                                        </p:tgtEl>
                                        <p:attrNameLst>
                                          <p:attrName>style.visibility</p:attrName>
                                        </p:attrNameLst>
                                      </p:cBhvr>
                                      <p:to>
                                        <p:strVal val="hidden"/>
                                      </p:to>
                                    </p:set>
                                  </p:childTnLst>
                                </p:cTn>
                              </p:par>
                              <p:par>
                                <p:cTn id="328" presetID="2" presetClass="exit" presetSubtype="8" fill="hold" grpId="3" nodeType="withEffect">
                                  <p:stCondLst>
                                    <p:cond delay="0"/>
                                  </p:stCondLst>
                                  <p:childTnLst>
                                    <p:anim calcmode="lin" valueType="num">
                                      <p:cBhvr additive="base">
                                        <p:cTn id="329" dur="3000"/>
                                        <p:tgtEl>
                                          <p:spTgt spid="22"/>
                                        </p:tgtEl>
                                        <p:attrNameLst>
                                          <p:attrName>ppt_x</p:attrName>
                                        </p:attrNameLst>
                                      </p:cBhvr>
                                      <p:tavLst>
                                        <p:tav tm="0">
                                          <p:val>
                                            <p:strVal val="ppt_x"/>
                                          </p:val>
                                        </p:tav>
                                        <p:tav tm="100000">
                                          <p:val>
                                            <p:strVal val="0-ppt_w/2"/>
                                          </p:val>
                                        </p:tav>
                                      </p:tavLst>
                                    </p:anim>
                                    <p:anim calcmode="lin" valueType="num">
                                      <p:cBhvr additive="base">
                                        <p:cTn id="330" dur="3000"/>
                                        <p:tgtEl>
                                          <p:spTgt spid="22"/>
                                        </p:tgtEl>
                                        <p:attrNameLst>
                                          <p:attrName>ppt_y</p:attrName>
                                        </p:attrNameLst>
                                      </p:cBhvr>
                                      <p:tavLst>
                                        <p:tav tm="0">
                                          <p:val>
                                            <p:strVal val="ppt_y"/>
                                          </p:val>
                                        </p:tav>
                                        <p:tav tm="100000">
                                          <p:val>
                                            <p:strVal val="ppt_y"/>
                                          </p:val>
                                        </p:tav>
                                      </p:tavLst>
                                    </p:anim>
                                    <p:set>
                                      <p:cBhvr>
                                        <p:cTn id="331" dur="1" fill="hold">
                                          <p:stCondLst>
                                            <p:cond delay="2999"/>
                                          </p:stCondLst>
                                        </p:cTn>
                                        <p:tgtEl>
                                          <p:spTgt spid="22"/>
                                        </p:tgtEl>
                                        <p:attrNameLst>
                                          <p:attrName>style.visibility</p:attrName>
                                        </p:attrNameLst>
                                      </p:cBhvr>
                                      <p:to>
                                        <p:strVal val="hidden"/>
                                      </p:to>
                                    </p:set>
                                  </p:childTnLst>
                                </p:cTn>
                              </p:par>
                              <p:par>
                                <p:cTn id="332" presetID="2" presetClass="exit" presetSubtype="8" fill="hold" grpId="3" nodeType="withEffect">
                                  <p:stCondLst>
                                    <p:cond delay="0"/>
                                  </p:stCondLst>
                                  <p:childTnLst>
                                    <p:anim calcmode="lin" valueType="num">
                                      <p:cBhvr additive="base">
                                        <p:cTn id="333" dur="3000"/>
                                        <p:tgtEl>
                                          <p:spTgt spid="23"/>
                                        </p:tgtEl>
                                        <p:attrNameLst>
                                          <p:attrName>ppt_x</p:attrName>
                                        </p:attrNameLst>
                                      </p:cBhvr>
                                      <p:tavLst>
                                        <p:tav tm="0">
                                          <p:val>
                                            <p:strVal val="ppt_x"/>
                                          </p:val>
                                        </p:tav>
                                        <p:tav tm="100000">
                                          <p:val>
                                            <p:strVal val="0-ppt_w/2"/>
                                          </p:val>
                                        </p:tav>
                                      </p:tavLst>
                                    </p:anim>
                                    <p:anim calcmode="lin" valueType="num">
                                      <p:cBhvr additive="base">
                                        <p:cTn id="334" dur="3000"/>
                                        <p:tgtEl>
                                          <p:spTgt spid="23"/>
                                        </p:tgtEl>
                                        <p:attrNameLst>
                                          <p:attrName>ppt_y</p:attrName>
                                        </p:attrNameLst>
                                      </p:cBhvr>
                                      <p:tavLst>
                                        <p:tav tm="0">
                                          <p:val>
                                            <p:strVal val="ppt_y"/>
                                          </p:val>
                                        </p:tav>
                                        <p:tav tm="100000">
                                          <p:val>
                                            <p:strVal val="ppt_y"/>
                                          </p:val>
                                        </p:tav>
                                      </p:tavLst>
                                    </p:anim>
                                    <p:set>
                                      <p:cBhvr>
                                        <p:cTn id="335" dur="1" fill="hold">
                                          <p:stCondLst>
                                            <p:cond delay="2999"/>
                                          </p:stCondLst>
                                        </p:cTn>
                                        <p:tgtEl>
                                          <p:spTgt spid="23"/>
                                        </p:tgtEl>
                                        <p:attrNameLst>
                                          <p:attrName>style.visibility</p:attrName>
                                        </p:attrNameLst>
                                      </p:cBhvr>
                                      <p:to>
                                        <p:strVal val="hidden"/>
                                      </p:to>
                                    </p:set>
                                  </p:childTnLst>
                                </p:cTn>
                              </p:par>
                              <p:par>
                                <p:cTn id="336" presetID="2" presetClass="exit" presetSubtype="8" fill="hold" grpId="3" nodeType="withEffect">
                                  <p:stCondLst>
                                    <p:cond delay="0"/>
                                  </p:stCondLst>
                                  <p:childTnLst>
                                    <p:anim calcmode="lin" valueType="num">
                                      <p:cBhvr additive="base">
                                        <p:cTn id="337" dur="3000"/>
                                        <p:tgtEl>
                                          <p:spTgt spid="24"/>
                                        </p:tgtEl>
                                        <p:attrNameLst>
                                          <p:attrName>ppt_x</p:attrName>
                                        </p:attrNameLst>
                                      </p:cBhvr>
                                      <p:tavLst>
                                        <p:tav tm="0">
                                          <p:val>
                                            <p:strVal val="ppt_x"/>
                                          </p:val>
                                        </p:tav>
                                        <p:tav tm="100000">
                                          <p:val>
                                            <p:strVal val="0-ppt_w/2"/>
                                          </p:val>
                                        </p:tav>
                                      </p:tavLst>
                                    </p:anim>
                                    <p:anim calcmode="lin" valueType="num">
                                      <p:cBhvr additive="base">
                                        <p:cTn id="338" dur="3000"/>
                                        <p:tgtEl>
                                          <p:spTgt spid="24"/>
                                        </p:tgtEl>
                                        <p:attrNameLst>
                                          <p:attrName>ppt_y</p:attrName>
                                        </p:attrNameLst>
                                      </p:cBhvr>
                                      <p:tavLst>
                                        <p:tav tm="0">
                                          <p:val>
                                            <p:strVal val="ppt_y"/>
                                          </p:val>
                                        </p:tav>
                                        <p:tav tm="100000">
                                          <p:val>
                                            <p:strVal val="ppt_y"/>
                                          </p:val>
                                        </p:tav>
                                      </p:tavLst>
                                    </p:anim>
                                    <p:set>
                                      <p:cBhvr>
                                        <p:cTn id="339" dur="1" fill="hold">
                                          <p:stCondLst>
                                            <p:cond delay="2999"/>
                                          </p:stCondLst>
                                        </p:cTn>
                                        <p:tgtEl>
                                          <p:spTgt spid="24"/>
                                        </p:tgtEl>
                                        <p:attrNameLst>
                                          <p:attrName>style.visibility</p:attrName>
                                        </p:attrNameLst>
                                      </p:cBhvr>
                                      <p:to>
                                        <p:strVal val="hidden"/>
                                      </p:to>
                                    </p:set>
                                  </p:childTnLst>
                                </p:cTn>
                              </p:par>
                              <p:par>
                                <p:cTn id="340" presetID="2" presetClass="exit" presetSubtype="8" fill="hold" grpId="3" nodeType="withEffect">
                                  <p:stCondLst>
                                    <p:cond delay="0"/>
                                  </p:stCondLst>
                                  <p:childTnLst>
                                    <p:anim calcmode="lin" valueType="num">
                                      <p:cBhvr additive="base">
                                        <p:cTn id="341" dur="3000"/>
                                        <p:tgtEl>
                                          <p:spTgt spid="25"/>
                                        </p:tgtEl>
                                        <p:attrNameLst>
                                          <p:attrName>ppt_x</p:attrName>
                                        </p:attrNameLst>
                                      </p:cBhvr>
                                      <p:tavLst>
                                        <p:tav tm="0">
                                          <p:val>
                                            <p:strVal val="ppt_x"/>
                                          </p:val>
                                        </p:tav>
                                        <p:tav tm="100000">
                                          <p:val>
                                            <p:strVal val="0-ppt_w/2"/>
                                          </p:val>
                                        </p:tav>
                                      </p:tavLst>
                                    </p:anim>
                                    <p:anim calcmode="lin" valueType="num">
                                      <p:cBhvr additive="base">
                                        <p:cTn id="342" dur="3000"/>
                                        <p:tgtEl>
                                          <p:spTgt spid="25"/>
                                        </p:tgtEl>
                                        <p:attrNameLst>
                                          <p:attrName>ppt_y</p:attrName>
                                        </p:attrNameLst>
                                      </p:cBhvr>
                                      <p:tavLst>
                                        <p:tav tm="0">
                                          <p:val>
                                            <p:strVal val="ppt_y"/>
                                          </p:val>
                                        </p:tav>
                                        <p:tav tm="100000">
                                          <p:val>
                                            <p:strVal val="ppt_y"/>
                                          </p:val>
                                        </p:tav>
                                      </p:tavLst>
                                    </p:anim>
                                    <p:set>
                                      <p:cBhvr>
                                        <p:cTn id="343" dur="1" fill="hold">
                                          <p:stCondLst>
                                            <p:cond delay="2999"/>
                                          </p:stCondLst>
                                        </p:cTn>
                                        <p:tgtEl>
                                          <p:spTgt spid="25"/>
                                        </p:tgtEl>
                                        <p:attrNameLst>
                                          <p:attrName>style.visibility</p:attrName>
                                        </p:attrNameLst>
                                      </p:cBhvr>
                                      <p:to>
                                        <p:strVal val="hidden"/>
                                      </p:to>
                                    </p:set>
                                  </p:childTnLst>
                                </p:cTn>
                              </p:par>
                              <p:par>
                                <p:cTn id="344" presetID="2" presetClass="exit" presetSubtype="8" fill="hold" grpId="3" nodeType="withEffect">
                                  <p:stCondLst>
                                    <p:cond delay="0"/>
                                  </p:stCondLst>
                                  <p:childTnLst>
                                    <p:anim calcmode="lin" valueType="num">
                                      <p:cBhvr additive="base">
                                        <p:cTn id="345" dur="3000"/>
                                        <p:tgtEl>
                                          <p:spTgt spid="26"/>
                                        </p:tgtEl>
                                        <p:attrNameLst>
                                          <p:attrName>ppt_x</p:attrName>
                                        </p:attrNameLst>
                                      </p:cBhvr>
                                      <p:tavLst>
                                        <p:tav tm="0">
                                          <p:val>
                                            <p:strVal val="ppt_x"/>
                                          </p:val>
                                        </p:tav>
                                        <p:tav tm="100000">
                                          <p:val>
                                            <p:strVal val="0-ppt_w/2"/>
                                          </p:val>
                                        </p:tav>
                                      </p:tavLst>
                                    </p:anim>
                                    <p:anim calcmode="lin" valueType="num">
                                      <p:cBhvr additive="base">
                                        <p:cTn id="346" dur="3000"/>
                                        <p:tgtEl>
                                          <p:spTgt spid="26"/>
                                        </p:tgtEl>
                                        <p:attrNameLst>
                                          <p:attrName>ppt_y</p:attrName>
                                        </p:attrNameLst>
                                      </p:cBhvr>
                                      <p:tavLst>
                                        <p:tav tm="0">
                                          <p:val>
                                            <p:strVal val="ppt_y"/>
                                          </p:val>
                                        </p:tav>
                                        <p:tav tm="100000">
                                          <p:val>
                                            <p:strVal val="ppt_y"/>
                                          </p:val>
                                        </p:tav>
                                      </p:tavLst>
                                    </p:anim>
                                    <p:set>
                                      <p:cBhvr>
                                        <p:cTn id="347" dur="1" fill="hold">
                                          <p:stCondLst>
                                            <p:cond delay="2999"/>
                                          </p:stCondLst>
                                        </p:cTn>
                                        <p:tgtEl>
                                          <p:spTgt spid="26"/>
                                        </p:tgtEl>
                                        <p:attrNameLst>
                                          <p:attrName>style.visibility</p:attrName>
                                        </p:attrNameLst>
                                      </p:cBhvr>
                                      <p:to>
                                        <p:strVal val="hidden"/>
                                      </p:to>
                                    </p:set>
                                  </p:childTnLst>
                                </p:cTn>
                              </p:par>
                              <p:par>
                                <p:cTn id="348" presetID="2" presetClass="exit" presetSubtype="8" fill="hold" grpId="3" nodeType="withEffect">
                                  <p:stCondLst>
                                    <p:cond delay="0"/>
                                  </p:stCondLst>
                                  <p:childTnLst>
                                    <p:anim calcmode="lin" valueType="num">
                                      <p:cBhvr additive="base">
                                        <p:cTn id="349" dur="3000"/>
                                        <p:tgtEl>
                                          <p:spTgt spid="27"/>
                                        </p:tgtEl>
                                        <p:attrNameLst>
                                          <p:attrName>ppt_x</p:attrName>
                                        </p:attrNameLst>
                                      </p:cBhvr>
                                      <p:tavLst>
                                        <p:tav tm="0">
                                          <p:val>
                                            <p:strVal val="ppt_x"/>
                                          </p:val>
                                        </p:tav>
                                        <p:tav tm="100000">
                                          <p:val>
                                            <p:strVal val="0-ppt_w/2"/>
                                          </p:val>
                                        </p:tav>
                                      </p:tavLst>
                                    </p:anim>
                                    <p:anim calcmode="lin" valueType="num">
                                      <p:cBhvr additive="base">
                                        <p:cTn id="350" dur="3000"/>
                                        <p:tgtEl>
                                          <p:spTgt spid="27"/>
                                        </p:tgtEl>
                                        <p:attrNameLst>
                                          <p:attrName>ppt_y</p:attrName>
                                        </p:attrNameLst>
                                      </p:cBhvr>
                                      <p:tavLst>
                                        <p:tav tm="0">
                                          <p:val>
                                            <p:strVal val="ppt_y"/>
                                          </p:val>
                                        </p:tav>
                                        <p:tav tm="100000">
                                          <p:val>
                                            <p:strVal val="ppt_y"/>
                                          </p:val>
                                        </p:tav>
                                      </p:tavLst>
                                    </p:anim>
                                    <p:set>
                                      <p:cBhvr>
                                        <p:cTn id="351" dur="1" fill="hold">
                                          <p:stCondLst>
                                            <p:cond delay="2999"/>
                                          </p:stCondLst>
                                        </p:cTn>
                                        <p:tgtEl>
                                          <p:spTgt spid="27"/>
                                        </p:tgtEl>
                                        <p:attrNameLst>
                                          <p:attrName>style.visibility</p:attrName>
                                        </p:attrNameLst>
                                      </p:cBhvr>
                                      <p:to>
                                        <p:strVal val="hidden"/>
                                      </p:to>
                                    </p:set>
                                  </p:childTnLst>
                                </p:cTn>
                              </p:par>
                              <p:par>
                                <p:cTn id="352" presetID="2" presetClass="exit" presetSubtype="8" fill="hold" grpId="3" nodeType="withEffect">
                                  <p:stCondLst>
                                    <p:cond delay="0"/>
                                  </p:stCondLst>
                                  <p:childTnLst>
                                    <p:anim calcmode="lin" valueType="num">
                                      <p:cBhvr additive="base">
                                        <p:cTn id="353" dur="3000"/>
                                        <p:tgtEl>
                                          <p:spTgt spid="28"/>
                                        </p:tgtEl>
                                        <p:attrNameLst>
                                          <p:attrName>ppt_x</p:attrName>
                                        </p:attrNameLst>
                                      </p:cBhvr>
                                      <p:tavLst>
                                        <p:tav tm="0">
                                          <p:val>
                                            <p:strVal val="ppt_x"/>
                                          </p:val>
                                        </p:tav>
                                        <p:tav tm="100000">
                                          <p:val>
                                            <p:strVal val="0-ppt_w/2"/>
                                          </p:val>
                                        </p:tav>
                                      </p:tavLst>
                                    </p:anim>
                                    <p:anim calcmode="lin" valueType="num">
                                      <p:cBhvr additive="base">
                                        <p:cTn id="354" dur="3000"/>
                                        <p:tgtEl>
                                          <p:spTgt spid="28"/>
                                        </p:tgtEl>
                                        <p:attrNameLst>
                                          <p:attrName>ppt_y</p:attrName>
                                        </p:attrNameLst>
                                      </p:cBhvr>
                                      <p:tavLst>
                                        <p:tav tm="0">
                                          <p:val>
                                            <p:strVal val="ppt_y"/>
                                          </p:val>
                                        </p:tav>
                                        <p:tav tm="100000">
                                          <p:val>
                                            <p:strVal val="ppt_y"/>
                                          </p:val>
                                        </p:tav>
                                      </p:tavLst>
                                    </p:anim>
                                    <p:set>
                                      <p:cBhvr>
                                        <p:cTn id="355" dur="1" fill="hold">
                                          <p:stCondLst>
                                            <p:cond delay="2999"/>
                                          </p:stCondLst>
                                        </p:cTn>
                                        <p:tgtEl>
                                          <p:spTgt spid="28"/>
                                        </p:tgtEl>
                                        <p:attrNameLst>
                                          <p:attrName>style.visibility</p:attrName>
                                        </p:attrNameLst>
                                      </p:cBhvr>
                                      <p:to>
                                        <p:strVal val="hidden"/>
                                      </p:to>
                                    </p:set>
                                  </p:childTnLst>
                                </p:cTn>
                              </p:par>
                              <p:par>
                                <p:cTn id="356" presetID="2" presetClass="exit" presetSubtype="8" fill="hold" grpId="3" nodeType="withEffect">
                                  <p:stCondLst>
                                    <p:cond delay="0"/>
                                  </p:stCondLst>
                                  <p:childTnLst>
                                    <p:anim calcmode="lin" valueType="num">
                                      <p:cBhvr additive="base">
                                        <p:cTn id="357" dur="3000"/>
                                        <p:tgtEl>
                                          <p:spTgt spid="29"/>
                                        </p:tgtEl>
                                        <p:attrNameLst>
                                          <p:attrName>ppt_x</p:attrName>
                                        </p:attrNameLst>
                                      </p:cBhvr>
                                      <p:tavLst>
                                        <p:tav tm="0">
                                          <p:val>
                                            <p:strVal val="ppt_x"/>
                                          </p:val>
                                        </p:tav>
                                        <p:tav tm="100000">
                                          <p:val>
                                            <p:strVal val="0-ppt_w/2"/>
                                          </p:val>
                                        </p:tav>
                                      </p:tavLst>
                                    </p:anim>
                                    <p:anim calcmode="lin" valueType="num">
                                      <p:cBhvr additive="base">
                                        <p:cTn id="358" dur="3000"/>
                                        <p:tgtEl>
                                          <p:spTgt spid="29"/>
                                        </p:tgtEl>
                                        <p:attrNameLst>
                                          <p:attrName>ppt_y</p:attrName>
                                        </p:attrNameLst>
                                      </p:cBhvr>
                                      <p:tavLst>
                                        <p:tav tm="0">
                                          <p:val>
                                            <p:strVal val="ppt_y"/>
                                          </p:val>
                                        </p:tav>
                                        <p:tav tm="100000">
                                          <p:val>
                                            <p:strVal val="ppt_y"/>
                                          </p:val>
                                        </p:tav>
                                      </p:tavLst>
                                    </p:anim>
                                    <p:set>
                                      <p:cBhvr>
                                        <p:cTn id="359" dur="1" fill="hold">
                                          <p:stCondLst>
                                            <p:cond delay="2999"/>
                                          </p:stCondLst>
                                        </p:cTn>
                                        <p:tgtEl>
                                          <p:spTgt spid="29"/>
                                        </p:tgtEl>
                                        <p:attrNameLst>
                                          <p:attrName>style.visibility</p:attrName>
                                        </p:attrNameLst>
                                      </p:cBhvr>
                                      <p:to>
                                        <p:strVal val="hidden"/>
                                      </p:to>
                                    </p:set>
                                  </p:childTnLst>
                                </p:cTn>
                              </p:par>
                              <p:par>
                                <p:cTn id="360" presetID="5" presetClass="exit" presetSubtype="5" fill="hold" grpId="4" nodeType="withEffect">
                                  <p:stCondLst>
                                    <p:cond delay="0"/>
                                  </p:stCondLst>
                                  <p:childTnLst>
                                    <p:animEffect transition="out" filter="checkerboard(down)">
                                      <p:cBhvr>
                                        <p:cTn id="361" dur="3000"/>
                                        <p:tgtEl>
                                          <p:spTgt spid="3"/>
                                        </p:tgtEl>
                                      </p:cBhvr>
                                    </p:animEffect>
                                    <p:set>
                                      <p:cBhvr>
                                        <p:cTn id="362" dur="1" fill="hold">
                                          <p:stCondLst>
                                            <p:cond delay="2999"/>
                                          </p:stCondLst>
                                        </p:cTn>
                                        <p:tgtEl>
                                          <p:spTgt spid="3"/>
                                        </p:tgtEl>
                                        <p:attrNameLst>
                                          <p:attrName>style.visibility</p:attrName>
                                        </p:attrNameLst>
                                      </p:cBhvr>
                                      <p:to>
                                        <p:strVal val="hidden"/>
                                      </p:to>
                                    </p:set>
                                  </p:childTnLst>
                                </p:cTn>
                              </p:par>
                              <p:par>
                                <p:cTn id="363" presetID="5" presetClass="exit" presetSubtype="5" fill="hold" grpId="4" nodeType="withEffect">
                                  <p:stCondLst>
                                    <p:cond delay="0"/>
                                  </p:stCondLst>
                                  <p:childTnLst>
                                    <p:animEffect transition="out" filter="checkerboard(down)">
                                      <p:cBhvr>
                                        <p:cTn id="364" dur="3000"/>
                                        <p:tgtEl>
                                          <p:spTgt spid="4"/>
                                        </p:tgtEl>
                                      </p:cBhvr>
                                    </p:animEffect>
                                    <p:set>
                                      <p:cBhvr>
                                        <p:cTn id="365" dur="1" fill="hold">
                                          <p:stCondLst>
                                            <p:cond delay="2999"/>
                                          </p:stCondLst>
                                        </p:cTn>
                                        <p:tgtEl>
                                          <p:spTgt spid="4"/>
                                        </p:tgtEl>
                                        <p:attrNameLst>
                                          <p:attrName>style.visibility</p:attrName>
                                        </p:attrNameLst>
                                      </p:cBhvr>
                                      <p:to>
                                        <p:strVal val="hidden"/>
                                      </p:to>
                                    </p:set>
                                  </p:childTnLst>
                                </p:cTn>
                              </p:par>
                              <p:par>
                                <p:cTn id="366" presetID="5" presetClass="exit" presetSubtype="5" fill="hold" grpId="4" nodeType="withEffect">
                                  <p:stCondLst>
                                    <p:cond delay="0"/>
                                  </p:stCondLst>
                                  <p:childTnLst>
                                    <p:animEffect transition="out" filter="checkerboard(down)">
                                      <p:cBhvr>
                                        <p:cTn id="367" dur="3000"/>
                                        <p:tgtEl>
                                          <p:spTgt spid="5"/>
                                        </p:tgtEl>
                                      </p:cBhvr>
                                    </p:animEffect>
                                    <p:set>
                                      <p:cBhvr>
                                        <p:cTn id="368" dur="1" fill="hold">
                                          <p:stCondLst>
                                            <p:cond delay="2999"/>
                                          </p:stCondLst>
                                        </p:cTn>
                                        <p:tgtEl>
                                          <p:spTgt spid="5"/>
                                        </p:tgtEl>
                                        <p:attrNameLst>
                                          <p:attrName>style.visibility</p:attrName>
                                        </p:attrNameLst>
                                      </p:cBhvr>
                                      <p:to>
                                        <p:strVal val="hidden"/>
                                      </p:to>
                                    </p:set>
                                  </p:childTnLst>
                                </p:cTn>
                              </p:par>
                              <p:par>
                                <p:cTn id="369" presetID="5" presetClass="exit" presetSubtype="5" fill="hold" grpId="4" nodeType="withEffect">
                                  <p:stCondLst>
                                    <p:cond delay="0"/>
                                  </p:stCondLst>
                                  <p:childTnLst>
                                    <p:animEffect transition="out" filter="checkerboard(down)">
                                      <p:cBhvr>
                                        <p:cTn id="370" dur="3000"/>
                                        <p:tgtEl>
                                          <p:spTgt spid="6"/>
                                        </p:tgtEl>
                                      </p:cBhvr>
                                    </p:animEffect>
                                    <p:set>
                                      <p:cBhvr>
                                        <p:cTn id="371" dur="1" fill="hold">
                                          <p:stCondLst>
                                            <p:cond delay="2999"/>
                                          </p:stCondLst>
                                        </p:cTn>
                                        <p:tgtEl>
                                          <p:spTgt spid="6"/>
                                        </p:tgtEl>
                                        <p:attrNameLst>
                                          <p:attrName>style.visibility</p:attrName>
                                        </p:attrNameLst>
                                      </p:cBhvr>
                                      <p:to>
                                        <p:strVal val="hidden"/>
                                      </p:to>
                                    </p:set>
                                  </p:childTnLst>
                                </p:cTn>
                              </p:par>
                              <p:par>
                                <p:cTn id="372" presetID="5" presetClass="exit" presetSubtype="5" fill="hold" grpId="4" nodeType="withEffect">
                                  <p:stCondLst>
                                    <p:cond delay="0"/>
                                  </p:stCondLst>
                                  <p:childTnLst>
                                    <p:animEffect transition="out" filter="checkerboard(down)">
                                      <p:cBhvr>
                                        <p:cTn id="373" dur="3000"/>
                                        <p:tgtEl>
                                          <p:spTgt spid="7"/>
                                        </p:tgtEl>
                                      </p:cBhvr>
                                    </p:animEffect>
                                    <p:set>
                                      <p:cBhvr>
                                        <p:cTn id="374" dur="1" fill="hold">
                                          <p:stCondLst>
                                            <p:cond delay="2999"/>
                                          </p:stCondLst>
                                        </p:cTn>
                                        <p:tgtEl>
                                          <p:spTgt spid="7"/>
                                        </p:tgtEl>
                                        <p:attrNameLst>
                                          <p:attrName>style.visibility</p:attrName>
                                        </p:attrNameLst>
                                      </p:cBhvr>
                                      <p:to>
                                        <p:strVal val="hidden"/>
                                      </p:to>
                                    </p:set>
                                  </p:childTnLst>
                                </p:cTn>
                              </p:par>
                              <p:par>
                                <p:cTn id="375" presetID="5" presetClass="exit" presetSubtype="5" fill="hold" grpId="4" nodeType="withEffect">
                                  <p:stCondLst>
                                    <p:cond delay="0"/>
                                  </p:stCondLst>
                                  <p:childTnLst>
                                    <p:animEffect transition="out" filter="checkerboard(down)">
                                      <p:cBhvr>
                                        <p:cTn id="376" dur="3000"/>
                                        <p:tgtEl>
                                          <p:spTgt spid="8"/>
                                        </p:tgtEl>
                                      </p:cBhvr>
                                    </p:animEffect>
                                    <p:set>
                                      <p:cBhvr>
                                        <p:cTn id="377" dur="1" fill="hold">
                                          <p:stCondLst>
                                            <p:cond delay="2999"/>
                                          </p:stCondLst>
                                        </p:cTn>
                                        <p:tgtEl>
                                          <p:spTgt spid="8"/>
                                        </p:tgtEl>
                                        <p:attrNameLst>
                                          <p:attrName>style.visibility</p:attrName>
                                        </p:attrNameLst>
                                      </p:cBhvr>
                                      <p:to>
                                        <p:strVal val="hidden"/>
                                      </p:to>
                                    </p:set>
                                  </p:childTnLst>
                                </p:cTn>
                              </p:par>
                              <p:par>
                                <p:cTn id="378" presetID="5" presetClass="exit" presetSubtype="5" fill="hold" grpId="4" nodeType="withEffect">
                                  <p:stCondLst>
                                    <p:cond delay="0"/>
                                  </p:stCondLst>
                                  <p:childTnLst>
                                    <p:animEffect transition="out" filter="checkerboard(down)">
                                      <p:cBhvr>
                                        <p:cTn id="379" dur="3000"/>
                                        <p:tgtEl>
                                          <p:spTgt spid="9"/>
                                        </p:tgtEl>
                                      </p:cBhvr>
                                    </p:animEffect>
                                    <p:set>
                                      <p:cBhvr>
                                        <p:cTn id="380" dur="1" fill="hold">
                                          <p:stCondLst>
                                            <p:cond delay="2999"/>
                                          </p:stCondLst>
                                        </p:cTn>
                                        <p:tgtEl>
                                          <p:spTgt spid="9"/>
                                        </p:tgtEl>
                                        <p:attrNameLst>
                                          <p:attrName>style.visibility</p:attrName>
                                        </p:attrNameLst>
                                      </p:cBhvr>
                                      <p:to>
                                        <p:strVal val="hidden"/>
                                      </p:to>
                                    </p:set>
                                  </p:childTnLst>
                                </p:cTn>
                              </p:par>
                              <p:par>
                                <p:cTn id="381" presetID="5" presetClass="exit" presetSubtype="5" fill="hold" grpId="4" nodeType="withEffect">
                                  <p:stCondLst>
                                    <p:cond delay="0"/>
                                  </p:stCondLst>
                                  <p:childTnLst>
                                    <p:animEffect transition="out" filter="checkerboard(down)">
                                      <p:cBhvr>
                                        <p:cTn id="382" dur="3000"/>
                                        <p:tgtEl>
                                          <p:spTgt spid="10"/>
                                        </p:tgtEl>
                                      </p:cBhvr>
                                    </p:animEffect>
                                    <p:set>
                                      <p:cBhvr>
                                        <p:cTn id="383" dur="1" fill="hold">
                                          <p:stCondLst>
                                            <p:cond delay="2999"/>
                                          </p:stCondLst>
                                        </p:cTn>
                                        <p:tgtEl>
                                          <p:spTgt spid="10"/>
                                        </p:tgtEl>
                                        <p:attrNameLst>
                                          <p:attrName>style.visibility</p:attrName>
                                        </p:attrNameLst>
                                      </p:cBhvr>
                                      <p:to>
                                        <p:strVal val="hidden"/>
                                      </p:to>
                                    </p:set>
                                  </p:childTnLst>
                                </p:cTn>
                              </p:par>
                              <p:par>
                                <p:cTn id="384" presetID="5" presetClass="exit" presetSubtype="5" fill="hold" grpId="4" nodeType="withEffect">
                                  <p:stCondLst>
                                    <p:cond delay="0"/>
                                  </p:stCondLst>
                                  <p:childTnLst>
                                    <p:animEffect transition="out" filter="checkerboard(down)">
                                      <p:cBhvr>
                                        <p:cTn id="385" dur="3000"/>
                                        <p:tgtEl>
                                          <p:spTgt spid="11"/>
                                        </p:tgtEl>
                                      </p:cBhvr>
                                    </p:animEffect>
                                    <p:set>
                                      <p:cBhvr>
                                        <p:cTn id="386" dur="1" fill="hold">
                                          <p:stCondLst>
                                            <p:cond delay="2999"/>
                                          </p:stCondLst>
                                        </p:cTn>
                                        <p:tgtEl>
                                          <p:spTgt spid="11"/>
                                        </p:tgtEl>
                                        <p:attrNameLst>
                                          <p:attrName>style.visibility</p:attrName>
                                        </p:attrNameLst>
                                      </p:cBhvr>
                                      <p:to>
                                        <p:strVal val="hidden"/>
                                      </p:to>
                                    </p:set>
                                  </p:childTnLst>
                                </p:cTn>
                              </p:par>
                              <p:par>
                                <p:cTn id="387" presetID="5" presetClass="exit" presetSubtype="5" fill="hold" grpId="4" nodeType="withEffect">
                                  <p:stCondLst>
                                    <p:cond delay="0"/>
                                  </p:stCondLst>
                                  <p:childTnLst>
                                    <p:animEffect transition="out" filter="checkerboard(down)">
                                      <p:cBhvr>
                                        <p:cTn id="388" dur="3000"/>
                                        <p:tgtEl>
                                          <p:spTgt spid="12"/>
                                        </p:tgtEl>
                                      </p:cBhvr>
                                    </p:animEffect>
                                    <p:set>
                                      <p:cBhvr>
                                        <p:cTn id="389" dur="1" fill="hold">
                                          <p:stCondLst>
                                            <p:cond delay="2999"/>
                                          </p:stCondLst>
                                        </p:cTn>
                                        <p:tgtEl>
                                          <p:spTgt spid="12"/>
                                        </p:tgtEl>
                                        <p:attrNameLst>
                                          <p:attrName>style.visibility</p:attrName>
                                        </p:attrNameLst>
                                      </p:cBhvr>
                                      <p:to>
                                        <p:strVal val="hidden"/>
                                      </p:to>
                                    </p:set>
                                  </p:childTnLst>
                                </p:cTn>
                              </p:par>
                              <p:par>
                                <p:cTn id="390" presetID="5" presetClass="exit" presetSubtype="5" fill="hold" grpId="4" nodeType="withEffect">
                                  <p:stCondLst>
                                    <p:cond delay="0"/>
                                  </p:stCondLst>
                                  <p:childTnLst>
                                    <p:animEffect transition="out" filter="checkerboard(down)">
                                      <p:cBhvr>
                                        <p:cTn id="391" dur="3000"/>
                                        <p:tgtEl>
                                          <p:spTgt spid="13"/>
                                        </p:tgtEl>
                                      </p:cBhvr>
                                    </p:animEffect>
                                    <p:set>
                                      <p:cBhvr>
                                        <p:cTn id="392" dur="1" fill="hold">
                                          <p:stCondLst>
                                            <p:cond delay="2999"/>
                                          </p:stCondLst>
                                        </p:cTn>
                                        <p:tgtEl>
                                          <p:spTgt spid="13"/>
                                        </p:tgtEl>
                                        <p:attrNameLst>
                                          <p:attrName>style.visibility</p:attrName>
                                        </p:attrNameLst>
                                      </p:cBhvr>
                                      <p:to>
                                        <p:strVal val="hidden"/>
                                      </p:to>
                                    </p:set>
                                  </p:childTnLst>
                                </p:cTn>
                              </p:par>
                              <p:par>
                                <p:cTn id="393" presetID="5" presetClass="exit" presetSubtype="5" fill="hold" grpId="4" nodeType="withEffect">
                                  <p:stCondLst>
                                    <p:cond delay="0"/>
                                  </p:stCondLst>
                                  <p:childTnLst>
                                    <p:animEffect transition="out" filter="checkerboard(down)">
                                      <p:cBhvr>
                                        <p:cTn id="394" dur="3000"/>
                                        <p:tgtEl>
                                          <p:spTgt spid="14"/>
                                        </p:tgtEl>
                                      </p:cBhvr>
                                    </p:animEffect>
                                    <p:set>
                                      <p:cBhvr>
                                        <p:cTn id="395" dur="1" fill="hold">
                                          <p:stCondLst>
                                            <p:cond delay="2999"/>
                                          </p:stCondLst>
                                        </p:cTn>
                                        <p:tgtEl>
                                          <p:spTgt spid="14"/>
                                        </p:tgtEl>
                                        <p:attrNameLst>
                                          <p:attrName>style.visibility</p:attrName>
                                        </p:attrNameLst>
                                      </p:cBhvr>
                                      <p:to>
                                        <p:strVal val="hidden"/>
                                      </p:to>
                                    </p:set>
                                  </p:childTnLst>
                                </p:cTn>
                              </p:par>
                              <p:par>
                                <p:cTn id="396" presetID="5" presetClass="exit" presetSubtype="5" fill="hold" grpId="4" nodeType="withEffect">
                                  <p:stCondLst>
                                    <p:cond delay="0"/>
                                  </p:stCondLst>
                                  <p:childTnLst>
                                    <p:animEffect transition="out" filter="checkerboard(down)">
                                      <p:cBhvr>
                                        <p:cTn id="397" dur="3000"/>
                                        <p:tgtEl>
                                          <p:spTgt spid="15"/>
                                        </p:tgtEl>
                                      </p:cBhvr>
                                    </p:animEffect>
                                    <p:set>
                                      <p:cBhvr>
                                        <p:cTn id="398" dur="1" fill="hold">
                                          <p:stCondLst>
                                            <p:cond delay="2999"/>
                                          </p:stCondLst>
                                        </p:cTn>
                                        <p:tgtEl>
                                          <p:spTgt spid="15"/>
                                        </p:tgtEl>
                                        <p:attrNameLst>
                                          <p:attrName>style.visibility</p:attrName>
                                        </p:attrNameLst>
                                      </p:cBhvr>
                                      <p:to>
                                        <p:strVal val="hidden"/>
                                      </p:to>
                                    </p:set>
                                  </p:childTnLst>
                                </p:cTn>
                              </p:par>
                              <p:par>
                                <p:cTn id="399" presetID="5" presetClass="exit" presetSubtype="5" fill="hold" grpId="4" nodeType="withEffect">
                                  <p:stCondLst>
                                    <p:cond delay="0"/>
                                  </p:stCondLst>
                                  <p:childTnLst>
                                    <p:animEffect transition="out" filter="checkerboard(down)">
                                      <p:cBhvr>
                                        <p:cTn id="400" dur="3000"/>
                                        <p:tgtEl>
                                          <p:spTgt spid="16"/>
                                        </p:tgtEl>
                                      </p:cBhvr>
                                    </p:animEffect>
                                    <p:set>
                                      <p:cBhvr>
                                        <p:cTn id="401" dur="1" fill="hold">
                                          <p:stCondLst>
                                            <p:cond delay="2999"/>
                                          </p:stCondLst>
                                        </p:cTn>
                                        <p:tgtEl>
                                          <p:spTgt spid="16"/>
                                        </p:tgtEl>
                                        <p:attrNameLst>
                                          <p:attrName>style.visibility</p:attrName>
                                        </p:attrNameLst>
                                      </p:cBhvr>
                                      <p:to>
                                        <p:strVal val="hidden"/>
                                      </p:to>
                                    </p:set>
                                  </p:childTnLst>
                                </p:cTn>
                              </p:par>
                              <p:par>
                                <p:cTn id="402" presetID="5" presetClass="exit" presetSubtype="5" fill="hold" grpId="4" nodeType="withEffect">
                                  <p:stCondLst>
                                    <p:cond delay="0"/>
                                  </p:stCondLst>
                                  <p:childTnLst>
                                    <p:animEffect transition="out" filter="checkerboard(down)">
                                      <p:cBhvr>
                                        <p:cTn id="403" dur="3000"/>
                                        <p:tgtEl>
                                          <p:spTgt spid="17"/>
                                        </p:tgtEl>
                                      </p:cBhvr>
                                    </p:animEffect>
                                    <p:set>
                                      <p:cBhvr>
                                        <p:cTn id="404" dur="1" fill="hold">
                                          <p:stCondLst>
                                            <p:cond delay="2999"/>
                                          </p:stCondLst>
                                        </p:cTn>
                                        <p:tgtEl>
                                          <p:spTgt spid="17"/>
                                        </p:tgtEl>
                                        <p:attrNameLst>
                                          <p:attrName>style.visibility</p:attrName>
                                        </p:attrNameLst>
                                      </p:cBhvr>
                                      <p:to>
                                        <p:strVal val="hidden"/>
                                      </p:to>
                                    </p:set>
                                  </p:childTnLst>
                                </p:cTn>
                              </p:par>
                              <p:par>
                                <p:cTn id="405" presetID="5" presetClass="exit" presetSubtype="5" fill="hold" grpId="4" nodeType="withEffect">
                                  <p:stCondLst>
                                    <p:cond delay="0"/>
                                  </p:stCondLst>
                                  <p:childTnLst>
                                    <p:animEffect transition="out" filter="checkerboard(down)">
                                      <p:cBhvr>
                                        <p:cTn id="406" dur="3000"/>
                                        <p:tgtEl>
                                          <p:spTgt spid="18"/>
                                        </p:tgtEl>
                                      </p:cBhvr>
                                    </p:animEffect>
                                    <p:set>
                                      <p:cBhvr>
                                        <p:cTn id="407" dur="1" fill="hold">
                                          <p:stCondLst>
                                            <p:cond delay="2999"/>
                                          </p:stCondLst>
                                        </p:cTn>
                                        <p:tgtEl>
                                          <p:spTgt spid="18"/>
                                        </p:tgtEl>
                                        <p:attrNameLst>
                                          <p:attrName>style.visibility</p:attrName>
                                        </p:attrNameLst>
                                      </p:cBhvr>
                                      <p:to>
                                        <p:strVal val="hidden"/>
                                      </p:to>
                                    </p:set>
                                  </p:childTnLst>
                                </p:cTn>
                              </p:par>
                              <p:par>
                                <p:cTn id="408" presetID="5" presetClass="exit" presetSubtype="5" fill="hold" grpId="4" nodeType="withEffect">
                                  <p:stCondLst>
                                    <p:cond delay="0"/>
                                  </p:stCondLst>
                                  <p:childTnLst>
                                    <p:animEffect transition="out" filter="checkerboard(down)">
                                      <p:cBhvr>
                                        <p:cTn id="409" dur="3000"/>
                                        <p:tgtEl>
                                          <p:spTgt spid="19"/>
                                        </p:tgtEl>
                                      </p:cBhvr>
                                    </p:animEffect>
                                    <p:set>
                                      <p:cBhvr>
                                        <p:cTn id="410" dur="1" fill="hold">
                                          <p:stCondLst>
                                            <p:cond delay="2999"/>
                                          </p:stCondLst>
                                        </p:cTn>
                                        <p:tgtEl>
                                          <p:spTgt spid="19"/>
                                        </p:tgtEl>
                                        <p:attrNameLst>
                                          <p:attrName>style.visibility</p:attrName>
                                        </p:attrNameLst>
                                      </p:cBhvr>
                                      <p:to>
                                        <p:strVal val="hidden"/>
                                      </p:to>
                                    </p:set>
                                  </p:childTnLst>
                                </p:cTn>
                              </p:par>
                              <p:par>
                                <p:cTn id="411" presetID="5" presetClass="exit" presetSubtype="5" fill="hold" grpId="4" nodeType="withEffect">
                                  <p:stCondLst>
                                    <p:cond delay="0"/>
                                  </p:stCondLst>
                                  <p:childTnLst>
                                    <p:animEffect transition="out" filter="checkerboard(down)">
                                      <p:cBhvr>
                                        <p:cTn id="412" dur="3000"/>
                                        <p:tgtEl>
                                          <p:spTgt spid="20"/>
                                        </p:tgtEl>
                                      </p:cBhvr>
                                    </p:animEffect>
                                    <p:set>
                                      <p:cBhvr>
                                        <p:cTn id="413" dur="1" fill="hold">
                                          <p:stCondLst>
                                            <p:cond delay="2999"/>
                                          </p:stCondLst>
                                        </p:cTn>
                                        <p:tgtEl>
                                          <p:spTgt spid="20"/>
                                        </p:tgtEl>
                                        <p:attrNameLst>
                                          <p:attrName>style.visibility</p:attrName>
                                        </p:attrNameLst>
                                      </p:cBhvr>
                                      <p:to>
                                        <p:strVal val="hidden"/>
                                      </p:to>
                                    </p:set>
                                  </p:childTnLst>
                                </p:cTn>
                              </p:par>
                              <p:par>
                                <p:cTn id="414" presetID="5" presetClass="exit" presetSubtype="5" fill="hold" grpId="4" nodeType="withEffect">
                                  <p:stCondLst>
                                    <p:cond delay="0"/>
                                  </p:stCondLst>
                                  <p:childTnLst>
                                    <p:animEffect transition="out" filter="checkerboard(down)">
                                      <p:cBhvr>
                                        <p:cTn id="415" dur="3000"/>
                                        <p:tgtEl>
                                          <p:spTgt spid="21"/>
                                        </p:tgtEl>
                                      </p:cBhvr>
                                    </p:animEffect>
                                    <p:set>
                                      <p:cBhvr>
                                        <p:cTn id="416" dur="1" fill="hold">
                                          <p:stCondLst>
                                            <p:cond delay="2999"/>
                                          </p:stCondLst>
                                        </p:cTn>
                                        <p:tgtEl>
                                          <p:spTgt spid="21"/>
                                        </p:tgtEl>
                                        <p:attrNameLst>
                                          <p:attrName>style.visibility</p:attrName>
                                        </p:attrNameLst>
                                      </p:cBhvr>
                                      <p:to>
                                        <p:strVal val="hidden"/>
                                      </p:to>
                                    </p:set>
                                  </p:childTnLst>
                                </p:cTn>
                              </p:par>
                              <p:par>
                                <p:cTn id="417" presetID="5" presetClass="exit" presetSubtype="5" fill="hold" grpId="4" nodeType="withEffect">
                                  <p:stCondLst>
                                    <p:cond delay="0"/>
                                  </p:stCondLst>
                                  <p:childTnLst>
                                    <p:animEffect transition="out" filter="checkerboard(down)">
                                      <p:cBhvr>
                                        <p:cTn id="418" dur="3000"/>
                                        <p:tgtEl>
                                          <p:spTgt spid="22"/>
                                        </p:tgtEl>
                                      </p:cBhvr>
                                    </p:animEffect>
                                    <p:set>
                                      <p:cBhvr>
                                        <p:cTn id="419" dur="1" fill="hold">
                                          <p:stCondLst>
                                            <p:cond delay="2999"/>
                                          </p:stCondLst>
                                        </p:cTn>
                                        <p:tgtEl>
                                          <p:spTgt spid="22"/>
                                        </p:tgtEl>
                                        <p:attrNameLst>
                                          <p:attrName>style.visibility</p:attrName>
                                        </p:attrNameLst>
                                      </p:cBhvr>
                                      <p:to>
                                        <p:strVal val="hidden"/>
                                      </p:to>
                                    </p:set>
                                  </p:childTnLst>
                                </p:cTn>
                              </p:par>
                              <p:par>
                                <p:cTn id="420" presetID="5" presetClass="exit" presetSubtype="5" fill="hold" grpId="4" nodeType="withEffect">
                                  <p:stCondLst>
                                    <p:cond delay="0"/>
                                  </p:stCondLst>
                                  <p:childTnLst>
                                    <p:animEffect transition="out" filter="checkerboard(down)">
                                      <p:cBhvr>
                                        <p:cTn id="421" dur="3000"/>
                                        <p:tgtEl>
                                          <p:spTgt spid="23"/>
                                        </p:tgtEl>
                                      </p:cBhvr>
                                    </p:animEffect>
                                    <p:set>
                                      <p:cBhvr>
                                        <p:cTn id="422" dur="1" fill="hold">
                                          <p:stCondLst>
                                            <p:cond delay="2999"/>
                                          </p:stCondLst>
                                        </p:cTn>
                                        <p:tgtEl>
                                          <p:spTgt spid="23"/>
                                        </p:tgtEl>
                                        <p:attrNameLst>
                                          <p:attrName>style.visibility</p:attrName>
                                        </p:attrNameLst>
                                      </p:cBhvr>
                                      <p:to>
                                        <p:strVal val="hidden"/>
                                      </p:to>
                                    </p:set>
                                  </p:childTnLst>
                                </p:cTn>
                              </p:par>
                              <p:par>
                                <p:cTn id="423" presetID="5" presetClass="exit" presetSubtype="5" fill="hold" grpId="4" nodeType="withEffect">
                                  <p:stCondLst>
                                    <p:cond delay="0"/>
                                  </p:stCondLst>
                                  <p:childTnLst>
                                    <p:animEffect transition="out" filter="checkerboard(down)">
                                      <p:cBhvr>
                                        <p:cTn id="424" dur="3000"/>
                                        <p:tgtEl>
                                          <p:spTgt spid="24"/>
                                        </p:tgtEl>
                                      </p:cBhvr>
                                    </p:animEffect>
                                    <p:set>
                                      <p:cBhvr>
                                        <p:cTn id="425" dur="1" fill="hold">
                                          <p:stCondLst>
                                            <p:cond delay="2999"/>
                                          </p:stCondLst>
                                        </p:cTn>
                                        <p:tgtEl>
                                          <p:spTgt spid="24"/>
                                        </p:tgtEl>
                                        <p:attrNameLst>
                                          <p:attrName>style.visibility</p:attrName>
                                        </p:attrNameLst>
                                      </p:cBhvr>
                                      <p:to>
                                        <p:strVal val="hidden"/>
                                      </p:to>
                                    </p:set>
                                  </p:childTnLst>
                                </p:cTn>
                              </p:par>
                              <p:par>
                                <p:cTn id="426" presetID="5" presetClass="exit" presetSubtype="5" fill="hold" grpId="4" nodeType="withEffect">
                                  <p:stCondLst>
                                    <p:cond delay="0"/>
                                  </p:stCondLst>
                                  <p:childTnLst>
                                    <p:animEffect transition="out" filter="checkerboard(down)">
                                      <p:cBhvr>
                                        <p:cTn id="427" dur="3000"/>
                                        <p:tgtEl>
                                          <p:spTgt spid="25"/>
                                        </p:tgtEl>
                                      </p:cBhvr>
                                    </p:animEffect>
                                    <p:set>
                                      <p:cBhvr>
                                        <p:cTn id="428" dur="1" fill="hold">
                                          <p:stCondLst>
                                            <p:cond delay="2999"/>
                                          </p:stCondLst>
                                        </p:cTn>
                                        <p:tgtEl>
                                          <p:spTgt spid="25"/>
                                        </p:tgtEl>
                                        <p:attrNameLst>
                                          <p:attrName>style.visibility</p:attrName>
                                        </p:attrNameLst>
                                      </p:cBhvr>
                                      <p:to>
                                        <p:strVal val="hidden"/>
                                      </p:to>
                                    </p:set>
                                  </p:childTnLst>
                                </p:cTn>
                              </p:par>
                              <p:par>
                                <p:cTn id="429" presetID="5" presetClass="exit" presetSubtype="5" fill="hold" grpId="4" nodeType="withEffect">
                                  <p:stCondLst>
                                    <p:cond delay="0"/>
                                  </p:stCondLst>
                                  <p:childTnLst>
                                    <p:animEffect transition="out" filter="checkerboard(down)">
                                      <p:cBhvr>
                                        <p:cTn id="430" dur="3000"/>
                                        <p:tgtEl>
                                          <p:spTgt spid="26"/>
                                        </p:tgtEl>
                                      </p:cBhvr>
                                    </p:animEffect>
                                    <p:set>
                                      <p:cBhvr>
                                        <p:cTn id="431" dur="1" fill="hold">
                                          <p:stCondLst>
                                            <p:cond delay="2999"/>
                                          </p:stCondLst>
                                        </p:cTn>
                                        <p:tgtEl>
                                          <p:spTgt spid="26"/>
                                        </p:tgtEl>
                                        <p:attrNameLst>
                                          <p:attrName>style.visibility</p:attrName>
                                        </p:attrNameLst>
                                      </p:cBhvr>
                                      <p:to>
                                        <p:strVal val="hidden"/>
                                      </p:to>
                                    </p:set>
                                  </p:childTnLst>
                                </p:cTn>
                              </p:par>
                              <p:par>
                                <p:cTn id="432" presetID="5" presetClass="exit" presetSubtype="5" fill="hold" grpId="4" nodeType="withEffect">
                                  <p:stCondLst>
                                    <p:cond delay="0"/>
                                  </p:stCondLst>
                                  <p:childTnLst>
                                    <p:animEffect transition="out" filter="checkerboard(down)">
                                      <p:cBhvr>
                                        <p:cTn id="433" dur="3000"/>
                                        <p:tgtEl>
                                          <p:spTgt spid="27"/>
                                        </p:tgtEl>
                                      </p:cBhvr>
                                    </p:animEffect>
                                    <p:set>
                                      <p:cBhvr>
                                        <p:cTn id="434" dur="1" fill="hold">
                                          <p:stCondLst>
                                            <p:cond delay="2999"/>
                                          </p:stCondLst>
                                        </p:cTn>
                                        <p:tgtEl>
                                          <p:spTgt spid="27"/>
                                        </p:tgtEl>
                                        <p:attrNameLst>
                                          <p:attrName>style.visibility</p:attrName>
                                        </p:attrNameLst>
                                      </p:cBhvr>
                                      <p:to>
                                        <p:strVal val="hidden"/>
                                      </p:to>
                                    </p:set>
                                  </p:childTnLst>
                                </p:cTn>
                              </p:par>
                              <p:par>
                                <p:cTn id="435" presetID="5" presetClass="exit" presetSubtype="5" fill="hold" grpId="4" nodeType="withEffect">
                                  <p:stCondLst>
                                    <p:cond delay="0"/>
                                  </p:stCondLst>
                                  <p:childTnLst>
                                    <p:animEffect transition="out" filter="checkerboard(down)">
                                      <p:cBhvr>
                                        <p:cTn id="436" dur="3000"/>
                                        <p:tgtEl>
                                          <p:spTgt spid="28"/>
                                        </p:tgtEl>
                                      </p:cBhvr>
                                    </p:animEffect>
                                    <p:set>
                                      <p:cBhvr>
                                        <p:cTn id="437" dur="1" fill="hold">
                                          <p:stCondLst>
                                            <p:cond delay="2999"/>
                                          </p:stCondLst>
                                        </p:cTn>
                                        <p:tgtEl>
                                          <p:spTgt spid="28"/>
                                        </p:tgtEl>
                                        <p:attrNameLst>
                                          <p:attrName>style.visibility</p:attrName>
                                        </p:attrNameLst>
                                      </p:cBhvr>
                                      <p:to>
                                        <p:strVal val="hidden"/>
                                      </p:to>
                                    </p:set>
                                  </p:childTnLst>
                                </p:cTn>
                              </p:par>
                              <p:par>
                                <p:cTn id="438" presetID="5" presetClass="exit" presetSubtype="5" fill="hold" grpId="4" nodeType="withEffect">
                                  <p:stCondLst>
                                    <p:cond delay="0"/>
                                  </p:stCondLst>
                                  <p:childTnLst>
                                    <p:animEffect transition="out" filter="checkerboard(down)">
                                      <p:cBhvr>
                                        <p:cTn id="439" dur="3000"/>
                                        <p:tgtEl>
                                          <p:spTgt spid="29"/>
                                        </p:tgtEl>
                                      </p:cBhvr>
                                    </p:animEffect>
                                    <p:set>
                                      <p:cBhvr>
                                        <p:cTn id="440" dur="1" fill="hold">
                                          <p:stCondLst>
                                            <p:cond delay="2999"/>
                                          </p:stCondLst>
                                        </p:cTn>
                                        <p:tgtEl>
                                          <p:spTgt spid="29"/>
                                        </p:tgtEl>
                                        <p:attrNameLst>
                                          <p:attrName>style.visibility</p:attrName>
                                        </p:attrNameLst>
                                      </p:cBhvr>
                                      <p:to>
                                        <p:strVal val="hidden"/>
                                      </p:to>
                                    </p:set>
                                  </p:childTnLst>
                                </p:cTn>
                              </p:par>
                              <p:par>
                                <p:cTn id="441" presetID="8" presetClass="emph" presetSubtype="0" fill="hold" grpId="5" nodeType="withEffect">
                                  <p:stCondLst>
                                    <p:cond delay="0"/>
                                  </p:stCondLst>
                                  <p:childTnLst>
                                    <p:animRot by="-21600000">
                                      <p:cBhvr>
                                        <p:cTn id="442" dur="3000" fill="hold"/>
                                        <p:tgtEl>
                                          <p:spTgt spid="3"/>
                                        </p:tgtEl>
                                        <p:attrNameLst>
                                          <p:attrName>r</p:attrName>
                                        </p:attrNameLst>
                                      </p:cBhvr>
                                    </p:animRot>
                                  </p:childTnLst>
                                </p:cTn>
                              </p:par>
                              <p:par>
                                <p:cTn id="443" presetID="8" presetClass="emph" presetSubtype="0" fill="hold" grpId="5" nodeType="withEffect">
                                  <p:stCondLst>
                                    <p:cond delay="0"/>
                                  </p:stCondLst>
                                  <p:childTnLst>
                                    <p:animRot by="-21600000">
                                      <p:cBhvr>
                                        <p:cTn id="444" dur="3000" fill="hold"/>
                                        <p:tgtEl>
                                          <p:spTgt spid="4"/>
                                        </p:tgtEl>
                                        <p:attrNameLst>
                                          <p:attrName>r</p:attrName>
                                        </p:attrNameLst>
                                      </p:cBhvr>
                                    </p:animRot>
                                  </p:childTnLst>
                                </p:cTn>
                              </p:par>
                              <p:par>
                                <p:cTn id="445" presetID="8" presetClass="emph" presetSubtype="0" fill="hold" grpId="5" nodeType="withEffect">
                                  <p:stCondLst>
                                    <p:cond delay="0"/>
                                  </p:stCondLst>
                                  <p:childTnLst>
                                    <p:animRot by="-21600000">
                                      <p:cBhvr>
                                        <p:cTn id="446" dur="3000" fill="hold"/>
                                        <p:tgtEl>
                                          <p:spTgt spid="5"/>
                                        </p:tgtEl>
                                        <p:attrNameLst>
                                          <p:attrName>r</p:attrName>
                                        </p:attrNameLst>
                                      </p:cBhvr>
                                    </p:animRot>
                                  </p:childTnLst>
                                </p:cTn>
                              </p:par>
                              <p:par>
                                <p:cTn id="447" presetID="8" presetClass="emph" presetSubtype="0" fill="hold" grpId="5" nodeType="withEffect">
                                  <p:stCondLst>
                                    <p:cond delay="0"/>
                                  </p:stCondLst>
                                  <p:childTnLst>
                                    <p:animRot by="-21600000">
                                      <p:cBhvr>
                                        <p:cTn id="448" dur="3000" fill="hold"/>
                                        <p:tgtEl>
                                          <p:spTgt spid="6"/>
                                        </p:tgtEl>
                                        <p:attrNameLst>
                                          <p:attrName>r</p:attrName>
                                        </p:attrNameLst>
                                      </p:cBhvr>
                                    </p:animRot>
                                  </p:childTnLst>
                                </p:cTn>
                              </p:par>
                              <p:par>
                                <p:cTn id="449" presetID="8" presetClass="emph" presetSubtype="0" fill="hold" grpId="5" nodeType="withEffect">
                                  <p:stCondLst>
                                    <p:cond delay="0"/>
                                  </p:stCondLst>
                                  <p:childTnLst>
                                    <p:animRot by="-21600000">
                                      <p:cBhvr>
                                        <p:cTn id="450" dur="3000" fill="hold"/>
                                        <p:tgtEl>
                                          <p:spTgt spid="7"/>
                                        </p:tgtEl>
                                        <p:attrNameLst>
                                          <p:attrName>r</p:attrName>
                                        </p:attrNameLst>
                                      </p:cBhvr>
                                    </p:animRot>
                                  </p:childTnLst>
                                </p:cTn>
                              </p:par>
                              <p:par>
                                <p:cTn id="451" presetID="8" presetClass="emph" presetSubtype="0" fill="hold" grpId="5" nodeType="withEffect">
                                  <p:stCondLst>
                                    <p:cond delay="0"/>
                                  </p:stCondLst>
                                  <p:childTnLst>
                                    <p:animRot by="-21600000">
                                      <p:cBhvr>
                                        <p:cTn id="452" dur="3000" fill="hold"/>
                                        <p:tgtEl>
                                          <p:spTgt spid="8"/>
                                        </p:tgtEl>
                                        <p:attrNameLst>
                                          <p:attrName>r</p:attrName>
                                        </p:attrNameLst>
                                      </p:cBhvr>
                                    </p:animRot>
                                  </p:childTnLst>
                                </p:cTn>
                              </p:par>
                              <p:par>
                                <p:cTn id="453" presetID="8" presetClass="emph" presetSubtype="0" fill="hold" grpId="5" nodeType="withEffect">
                                  <p:stCondLst>
                                    <p:cond delay="0"/>
                                  </p:stCondLst>
                                  <p:childTnLst>
                                    <p:animRot by="-21600000">
                                      <p:cBhvr>
                                        <p:cTn id="454" dur="3000" fill="hold"/>
                                        <p:tgtEl>
                                          <p:spTgt spid="9"/>
                                        </p:tgtEl>
                                        <p:attrNameLst>
                                          <p:attrName>r</p:attrName>
                                        </p:attrNameLst>
                                      </p:cBhvr>
                                    </p:animRot>
                                  </p:childTnLst>
                                </p:cTn>
                              </p:par>
                              <p:par>
                                <p:cTn id="455" presetID="8" presetClass="emph" presetSubtype="0" fill="hold" grpId="5" nodeType="withEffect">
                                  <p:stCondLst>
                                    <p:cond delay="0"/>
                                  </p:stCondLst>
                                  <p:childTnLst>
                                    <p:animRot by="-21600000">
                                      <p:cBhvr>
                                        <p:cTn id="456" dur="3000" fill="hold"/>
                                        <p:tgtEl>
                                          <p:spTgt spid="10"/>
                                        </p:tgtEl>
                                        <p:attrNameLst>
                                          <p:attrName>r</p:attrName>
                                        </p:attrNameLst>
                                      </p:cBhvr>
                                    </p:animRot>
                                  </p:childTnLst>
                                </p:cTn>
                              </p:par>
                              <p:par>
                                <p:cTn id="457" presetID="8" presetClass="emph" presetSubtype="0" fill="hold" grpId="5" nodeType="withEffect">
                                  <p:stCondLst>
                                    <p:cond delay="0"/>
                                  </p:stCondLst>
                                  <p:childTnLst>
                                    <p:animRot by="-21600000">
                                      <p:cBhvr>
                                        <p:cTn id="458" dur="3000" fill="hold"/>
                                        <p:tgtEl>
                                          <p:spTgt spid="11"/>
                                        </p:tgtEl>
                                        <p:attrNameLst>
                                          <p:attrName>r</p:attrName>
                                        </p:attrNameLst>
                                      </p:cBhvr>
                                    </p:animRot>
                                  </p:childTnLst>
                                </p:cTn>
                              </p:par>
                              <p:par>
                                <p:cTn id="459" presetID="8" presetClass="emph" presetSubtype="0" fill="hold" grpId="5" nodeType="withEffect">
                                  <p:stCondLst>
                                    <p:cond delay="0"/>
                                  </p:stCondLst>
                                  <p:childTnLst>
                                    <p:animRot by="-21600000">
                                      <p:cBhvr>
                                        <p:cTn id="460" dur="3000" fill="hold"/>
                                        <p:tgtEl>
                                          <p:spTgt spid="12"/>
                                        </p:tgtEl>
                                        <p:attrNameLst>
                                          <p:attrName>r</p:attrName>
                                        </p:attrNameLst>
                                      </p:cBhvr>
                                    </p:animRot>
                                  </p:childTnLst>
                                </p:cTn>
                              </p:par>
                              <p:par>
                                <p:cTn id="461" presetID="8" presetClass="emph" presetSubtype="0" fill="hold" grpId="5" nodeType="withEffect">
                                  <p:stCondLst>
                                    <p:cond delay="0"/>
                                  </p:stCondLst>
                                  <p:childTnLst>
                                    <p:animRot by="-21600000">
                                      <p:cBhvr>
                                        <p:cTn id="462" dur="3000" fill="hold"/>
                                        <p:tgtEl>
                                          <p:spTgt spid="13"/>
                                        </p:tgtEl>
                                        <p:attrNameLst>
                                          <p:attrName>r</p:attrName>
                                        </p:attrNameLst>
                                      </p:cBhvr>
                                    </p:animRot>
                                  </p:childTnLst>
                                </p:cTn>
                              </p:par>
                              <p:par>
                                <p:cTn id="463" presetID="8" presetClass="emph" presetSubtype="0" fill="hold" grpId="5" nodeType="withEffect">
                                  <p:stCondLst>
                                    <p:cond delay="0"/>
                                  </p:stCondLst>
                                  <p:childTnLst>
                                    <p:animRot by="-21600000">
                                      <p:cBhvr>
                                        <p:cTn id="464" dur="3000" fill="hold"/>
                                        <p:tgtEl>
                                          <p:spTgt spid="14"/>
                                        </p:tgtEl>
                                        <p:attrNameLst>
                                          <p:attrName>r</p:attrName>
                                        </p:attrNameLst>
                                      </p:cBhvr>
                                    </p:animRot>
                                  </p:childTnLst>
                                </p:cTn>
                              </p:par>
                              <p:par>
                                <p:cTn id="465" presetID="8" presetClass="emph" presetSubtype="0" fill="hold" grpId="5" nodeType="withEffect">
                                  <p:stCondLst>
                                    <p:cond delay="0"/>
                                  </p:stCondLst>
                                  <p:childTnLst>
                                    <p:animRot by="-21600000">
                                      <p:cBhvr>
                                        <p:cTn id="466" dur="3000" fill="hold"/>
                                        <p:tgtEl>
                                          <p:spTgt spid="15"/>
                                        </p:tgtEl>
                                        <p:attrNameLst>
                                          <p:attrName>r</p:attrName>
                                        </p:attrNameLst>
                                      </p:cBhvr>
                                    </p:animRot>
                                  </p:childTnLst>
                                </p:cTn>
                              </p:par>
                              <p:par>
                                <p:cTn id="467" presetID="8" presetClass="emph" presetSubtype="0" fill="hold" grpId="5" nodeType="withEffect">
                                  <p:stCondLst>
                                    <p:cond delay="0"/>
                                  </p:stCondLst>
                                  <p:childTnLst>
                                    <p:animRot by="-21600000">
                                      <p:cBhvr>
                                        <p:cTn id="468" dur="3000" fill="hold"/>
                                        <p:tgtEl>
                                          <p:spTgt spid="16"/>
                                        </p:tgtEl>
                                        <p:attrNameLst>
                                          <p:attrName>r</p:attrName>
                                        </p:attrNameLst>
                                      </p:cBhvr>
                                    </p:animRot>
                                  </p:childTnLst>
                                </p:cTn>
                              </p:par>
                              <p:par>
                                <p:cTn id="469" presetID="8" presetClass="emph" presetSubtype="0" fill="hold" grpId="5" nodeType="withEffect">
                                  <p:stCondLst>
                                    <p:cond delay="0"/>
                                  </p:stCondLst>
                                  <p:childTnLst>
                                    <p:animRot by="-21600000">
                                      <p:cBhvr>
                                        <p:cTn id="470" dur="3000" fill="hold"/>
                                        <p:tgtEl>
                                          <p:spTgt spid="17"/>
                                        </p:tgtEl>
                                        <p:attrNameLst>
                                          <p:attrName>r</p:attrName>
                                        </p:attrNameLst>
                                      </p:cBhvr>
                                    </p:animRot>
                                  </p:childTnLst>
                                </p:cTn>
                              </p:par>
                              <p:par>
                                <p:cTn id="471" presetID="8" presetClass="emph" presetSubtype="0" fill="hold" grpId="5" nodeType="withEffect">
                                  <p:stCondLst>
                                    <p:cond delay="0"/>
                                  </p:stCondLst>
                                  <p:childTnLst>
                                    <p:animRot by="-21600000">
                                      <p:cBhvr>
                                        <p:cTn id="472" dur="3000" fill="hold"/>
                                        <p:tgtEl>
                                          <p:spTgt spid="18"/>
                                        </p:tgtEl>
                                        <p:attrNameLst>
                                          <p:attrName>r</p:attrName>
                                        </p:attrNameLst>
                                      </p:cBhvr>
                                    </p:animRot>
                                  </p:childTnLst>
                                </p:cTn>
                              </p:par>
                              <p:par>
                                <p:cTn id="473" presetID="8" presetClass="emph" presetSubtype="0" fill="hold" grpId="5" nodeType="withEffect">
                                  <p:stCondLst>
                                    <p:cond delay="0"/>
                                  </p:stCondLst>
                                  <p:childTnLst>
                                    <p:animRot by="-21600000">
                                      <p:cBhvr>
                                        <p:cTn id="474" dur="3000" fill="hold"/>
                                        <p:tgtEl>
                                          <p:spTgt spid="19"/>
                                        </p:tgtEl>
                                        <p:attrNameLst>
                                          <p:attrName>r</p:attrName>
                                        </p:attrNameLst>
                                      </p:cBhvr>
                                    </p:animRot>
                                  </p:childTnLst>
                                </p:cTn>
                              </p:par>
                              <p:par>
                                <p:cTn id="475" presetID="8" presetClass="emph" presetSubtype="0" fill="hold" grpId="5" nodeType="withEffect">
                                  <p:stCondLst>
                                    <p:cond delay="0"/>
                                  </p:stCondLst>
                                  <p:childTnLst>
                                    <p:animRot by="-21600000">
                                      <p:cBhvr>
                                        <p:cTn id="476" dur="3000" fill="hold"/>
                                        <p:tgtEl>
                                          <p:spTgt spid="20"/>
                                        </p:tgtEl>
                                        <p:attrNameLst>
                                          <p:attrName>r</p:attrName>
                                        </p:attrNameLst>
                                      </p:cBhvr>
                                    </p:animRot>
                                  </p:childTnLst>
                                </p:cTn>
                              </p:par>
                              <p:par>
                                <p:cTn id="477" presetID="8" presetClass="emph" presetSubtype="0" fill="hold" grpId="5" nodeType="withEffect">
                                  <p:stCondLst>
                                    <p:cond delay="0"/>
                                  </p:stCondLst>
                                  <p:childTnLst>
                                    <p:animRot by="-21600000">
                                      <p:cBhvr>
                                        <p:cTn id="478" dur="3000" fill="hold"/>
                                        <p:tgtEl>
                                          <p:spTgt spid="21"/>
                                        </p:tgtEl>
                                        <p:attrNameLst>
                                          <p:attrName>r</p:attrName>
                                        </p:attrNameLst>
                                      </p:cBhvr>
                                    </p:animRot>
                                  </p:childTnLst>
                                </p:cTn>
                              </p:par>
                              <p:par>
                                <p:cTn id="479" presetID="8" presetClass="emph" presetSubtype="0" fill="hold" grpId="5" nodeType="withEffect">
                                  <p:stCondLst>
                                    <p:cond delay="0"/>
                                  </p:stCondLst>
                                  <p:childTnLst>
                                    <p:animRot by="-21600000">
                                      <p:cBhvr>
                                        <p:cTn id="480" dur="3000" fill="hold"/>
                                        <p:tgtEl>
                                          <p:spTgt spid="22"/>
                                        </p:tgtEl>
                                        <p:attrNameLst>
                                          <p:attrName>r</p:attrName>
                                        </p:attrNameLst>
                                      </p:cBhvr>
                                    </p:animRot>
                                  </p:childTnLst>
                                </p:cTn>
                              </p:par>
                              <p:par>
                                <p:cTn id="481" presetID="8" presetClass="emph" presetSubtype="0" fill="hold" grpId="5" nodeType="withEffect">
                                  <p:stCondLst>
                                    <p:cond delay="0"/>
                                  </p:stCondLst>
                                  <p:childTnLst>
                                    <p:animRot by="-21600000">
                                      <p:cBhvr>
                                        <p:cTn id="482" dur="3000" fill="hold"/>
                                        <p:tgtEl>
                                          <p:spTgt spid="23"/>
                                        </p:tgtEl>
                                        <p:attrNameLst>
                                          <p:attrName>r</p:attrName>
                                        </p:attrNameLst>
                                      </p:cBhvr>
                                    </p:animRot>
                                  </p:childTnLst>
                                </p:cTn>
                              </p:par>
                              <p:par>
                                <p:cTn id="483" presetID="8" presetClass="emph" presetSubtype="0" fill="hold" grpId="5" nodeType="withEffect">
                                  <p:stCondLst>
                                    <p:cond delay="0"/>
                                  </p:stCondLst>
                                  <p:childTnLst>
                                    <p:animRot by="-21600000">
                                      <p:cBhvr>
                                        <p:cTn id="484" dur="3000" fill="hold"/>
                                        <p:tgtEl>
                                          <p:spTgt spid="24"/>
                                        </p:tgtEl>
                                        <p:attrNameLst>
                                          <p:attrName>r</p:attrName>
                                        </p:attrNameLst>
                                      </p:cBhvr>
                                    </p:animRot>
                                  </p:childTnLst>
                                </p:cTn>
                              </p:par>
                              <p:par>
                                <p:cTn id="485" presetID="8" presetClass="emph" presetSubtype="0" fill="hold" grpId="5" nodeType="withEffect">
                                  <p:stCondLst>
                                    <p:cond delay="0"/>
                                  </p:stCondLst>
                                  <p:childTnLst>
                                    <p:animRot by="-21600000">
                                      <p:cBhvr>
                                        <p:cTn id="486" dur="3000" fill="hold"/>
                                        <p:tgtEl>
                                          <p:spTgt spid="25"/>
                                        </p:tgtEl>
                                        <p:attrNameLst>
                                          <p:attrName>r</p:attrName>
                                        </p:attrNameLst>
                                      </p:cBhvr>
                                    </p:animRot>
                                  </p:childTnLst>
                                </p:cTn>
                              </p:par>
                              <p:par>
                                <p:cTn id="487" presetID="8" presetClass="emph" presetSubtype="0" fill="hold" grpId="5" nodeType="withEffect">
                                  <p:stCondLst>
                                    <p:cond delay="0"/>
                                  </p:stCondLst>
                                  <p:childTnLst>
                                    <p:animRot by="-21600000">
                                      <p:cBhvr>
                                        <p:cTn id="488" dur="3000" fill="hold"/>
                                        <p:tgtEl>
                                          <p:spTgt spid="26"/>
                                        </p:tgtEl>
                                        <p:attrNameLst>
                                          <p:attrName>r</p:attrName>
                                        </p:attrNameLst>
                                      </p:cBhvr>
                                    </p:animRot>
                                  </p:childTnLst>
                                </p:cTn>
                              </p:par>
                              <p:par>
                                <p:cTn id="489" presetID="8" presetClass="emph" presetSubtype="0" fill="hold" grpId="5" nodeType="withEffect">
                                  <p:stCondLst>
                                    <p:cond delay="0"/>
                                  </p:stCondLst>
                                  <p:childTnLst>
                                    <p:animRot by="-21600000">
                                      <p:cBhvr>
                                        <p:cTn id="490" dur="3000" fill="hold"/>
                                        <p:tgtEl>
                                          <p:spTgt spid="27"/>
                                        </p:tgtEl>
                                        <p:attrNameLst>
                                          <p:attrName>r</p:attrName>
                                        </p:attrNameLst>
                                      </p:cBhvr>
                                    </p:animRot>
                                  </p:childTnLst>
                                </p:cTn>
                              </p:par>
                              <p:par>
                                <p:cTn id="491" presetID="8" presetClass="emph" presetSubtype="0" fill="hold" grpId="5" nodeType="withEffect">
                                  <p:stCondLst>
                                    <p:cond delay="0"/>
                                  </p:stCondLst>
                                  <p:childTnLst>
                                    <p:animRot by="-21600000">
                                      <p:cBhvr>
                                        <p:cTn id="492" dur="3000" fill="hold"/>
                                        <p:tgtEl>
                                          <p:spTgt spid="28"/>
                                        </p:tgtEl>
                                        <p:attrNameLst>
                                          <p:attrName>r</p:attrName>
                                        </p:attrNameLst>
                                      </p:cBhvr>
                                    </p:animRot>
                                  </p:childTnLst>
                                </p:cTn>
                              </p:par>
                              <p:par>
                                <p:cTn id="493" presetID="8" presetClass="emph" presetSubtype="0" fill="hold" grpId="5" nodeType="withEffect">
                                  <p:stCondLst>
                                    <p:cond delay="0"/>
                                  </p:stCondLst>
                                  <p:childTnLst>
                                    <p:animRot by="-21600000">
                                      <p:cBhvr>
                                        <p:cTn id="494" dur="3000" fill="hold"/>
                                        <p:tgtEl>
                                          <p:spTgt spid="29"/>
                                        </p:tgtEl>
                                        <p:attrNameLst>
                                          <p:attrName>r</p:attrName>
                                        </p:attrNameLst>
                                      </p:cBhvr>
                                    </p:animRot>
                                  </p:childTnLst>
                                </p:cTn>
                              </p:par>
                              <p:par>
                                <p:cTn id="495" presetID="17" presetClass="entr" presetSubtype="2" fill="hold" nodeType="withEffect">
                                  <p:stCondLst>
                                    <p:cond delay="0"/>
                                  </p:stCondLst>
                                  <p:childTnLst>
                                    <p:set>
                                      <p:cBhvr>
                                        <p:cTn id="496" dur="1" fill="hold">
                                          <p:stCondLst>
                                            <p:cond delay="0"/>
                                          </p:stCondLst>
                                        </p:cTn>
                                        <p:tgtEl>
                                          <p:spTgt spid="2"/>
                                        </p:tgtEl>
                                        <p:attrNameLst>
                                          <p:attrName>style.visibility</p:attrName>
                                        </p:attrNameLst>
                                      </p:cBhvr>
                                      <p:to>
                                        <p:strVal val="visible"/>
                                      </p:to>
                                    </p:set>
                                    <p:anim calcmode="lin" valueType="num">
                                      <p:cBhvr>
                                        <p:cTn id="497" dur="3000" fill="hold"/>
                                        <p:tgtEl>
                                          <p:spTgt spid="2"/>
                                        </p:tgtEl>
                                        <p:attrNameLst>
                                          <p:attrName>ppt_x</p:attrName>
                                        </p:attrNameLst>
                                      </p:cBhvr>
                                      <p:tavLst>
                                        <p:tav tm="0">
                                          <p:val>
                                            <p:strVal val="#ppt_x+#ppt_w/2"/>
                                          </p:val>
                                        </p:tav>
                                        <p:tav tm="100000">
                                          <p:val>
                                            <p:strVal val="#ppt_x"/>
                                          </p:val>
                                        </p:tav>
                                      </p:tavLst>
                                    </p:anim>
                                    <p:anim calcmode="lin" valueType="num">
                                      <p:cBhvr>
                                        <p:cTn id="498" dur="3000" fill="hold"/>
                                        <p:tgtEl>
                                          <p:spTgt spid="2"/>
                                        </p:tgtEl>
                                        <p:attrNameLst>
                                          <p:attrName>ppt_y</p:attrName>
                                        </p:attrNameLst>
                                      </p:cBhvr>
                                      <p:tavLst>
                                        <p:tav tm="0">
                                          <p:val>
                                            <p:strVal val="#ppt_y"/>
                                          </p:val>
                                        </p:tav>
                                        <p:tav tm="100000">
                                          <p:val>
                                            <p:strVal val="#ppt_y"/>
                                          </p:val>
                                        </p:tav>
                                      </p:tavLst>
                                    </p:anim>
                                    <p:anim calcmode="lin" valueType="num">
                                      <p:cBhvr>
                                        <p:cTn id="499" dur="3000" fill="hold"/>
                                        <p:tgtEl>
                                          <p:spTgt spid="2"/>
                                        </p:tgtEl>
                                        <p:attrNameLst>
                                          <p:attrName>ppt_w</p:attrName>
                                        </p:attrNameLst>
                                      </p:cBhvr>
                                      <p:tavLst>
                                        <p:tav tm="0">
                                          <p:val>
                                            <p:fltVal val="0"/>
                                          </p:val>
                                        </p:tav>
                                        <p:tav tm="100000">
                                          <p:val>
                                            <p:strVal val="#ppt_w"/>
                                          </p:val>
                                        </p:tav>
                                      </p:tavLst>
                                    </p:anim>
                                    <p:anim calcmode="lin" valueType="num">
                                      <p:cBhvr>
                                        <p:cTn id="500" dur="3000" fill="hold"/>
                                        <p:tgtEl>
                                          <p:spTgt spid="2"/>
                                        </p:tgtEl>
                                        <p:attrNameLst>
                                          <p:attrName>ppt_h</p:attrName>
                                        </p:attrNameLst>
                                      </p:cBhvr>
                                      <p:tavLst>
                                        <p:tav tm="0">
                                          <p:val>
                                            <p:strVal val="#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P spid="3" grpId="2" animBg="1"/>
      <p:bldP spid="3" grpId="3" animBg="1"/>
      <p:bldP spid="3" grpId="4" animBg="1"/>
      <p:bldP spid="3" grpId="5" animBg="1"/>
      <p:bldP spid="4" grpId="0" animBg="1"/>
      <p:bldP spid="4" grpId="1" animBg="1"/>
      <p:bldP spid="4" grpId="2" animBg="1"/>
      <p:bldP spid="4" grpId="3" animBg="1"/>
      <p:bldP spid="4" grpId="4" animBg="1"/>
      <p:bldP spid="4" grpId="5" animBg="1"/>
      <p:bldP spid="5" grpId="0" animBg="1"/>
      <p:bldP spid="5" grpId="1" animBg="1"/>
      <p:bldP spid="5" grpId="2" animBg="1"/>
      <p:bldP spid="5" grpId="3" animBg="1"/>
      <p:bldP spid="5" grpId="4" animBg="1"/>
      <p:bldP spid="5" grpId="5" animBg="1"/>
      <p:bldP spid="6" grpId="0" animBg="1"/>
      <p:bldP spid="6" grpId="1" animBg="1"/>
      <p:bldP spid="6" grpId="2" animBg="1"/>
      <p:bldP spid="6" grpId="3" animBg="1"/>
      <p:bldP spid="6" grpId="4" animBg="1"/>
      <p:bldP spid="6" grpId="5" animBg="1"/>
      <p:bldP spid="7" grpId="0" animBg="1"/>
      <p:bldP spid="7" grpId="1" animBg="1"/>
      <p:bldP spid="7" grpId="2" animBg="1"/>
      <p:bldP spid="7" grpId="3" animBg="1"/>
      <p:bldP spid="7" grpId="4" animBg="1"/>
      <p:bldP spid="7" grpId="5" animBg="1"/>
      <p:bldP spid="8" grpId="0" animBg="1"/>
      <p:bldP spid="8" grpId="1" animBg="1"/>
      <p:bldP spid="8" grpId="2" animBg="1"/>
      <p:bldP spid="8" grpId="3" animBg="1"/>
      <p:bldP spid="8" grpId="4" animBg="1"/>
      <p:bldP spid="8" grpId="5" animBg="1"/>
      <p:bldP spid="9" grpId="0" animBg="1"/>
      <p:bldP spid="9" grpId="1" animBg="1"/>
      <p:bldP spid="9" grpId="2" animBg="1"/>
      <p:bldP spid="9" grpId="3" animBg="1"/>
      <p:bldP spid="9" grpId="4" animBg="1"/>
      <p:bldP spid="9" grpId="5" animBg="1"/>
      <p:bldP spid="10" grpId="0" animBg="1"/>
      <p:bldP spid="10" grpId="1" animBg="1"/>
      <p:bldP spid="10" grpId="2" animBg="1"/>
      <p:bldP spid="10" grpId="3" animBg="1"/>
      <p:bldP spid="10" grpId="4" animBg="1"/>
      <p:bldP spid="10" grpId="5" animBg="1"/>
      <p:bldP spid="11" grpId="0" animBg="1"/>
      <p:bldP spid="11" grpId="1" animBg="1"/>
      <p:bldP spid="11" grpId="2" animBg="1"/>
      <p:bldP spid="11" grpId="3" animBg="1"/>
      <p:bldP spid="11" grpId="4" animBg="1"/>
      <p:bldP spid="11" grpId="5" animBg="1"/>
      <p:bldP spid="12" grpId="0" animBg="1"/>
      <p:bldP spid="12" grpId="1" animBg="1"/>
      <p:bldP spid="12" grpId="2" animBg="1"/>
      <p:bldP spid="12" grpId="3" animBg="1"/>
      <p:bldP spid="12" grpId="4" animBg="1"/>
      <p:bldP spid="12" grpId="5" animBg="1"/>
      <p:bldP spid="13" grpId="0" animBg="1"/>
      <p:bldP spid="13" grpId="1" animBg="1"/>
      <p:bldP spid="13" grpId="2" animBg="1"/>
      <p:bldP spid="13" grpId="3" animBg="1"/>
      <p:bldP spid="13" grpId="4" animBg="1"/>
      <p:bldP spid="13" grpId="5" animBg="1"/>
      <p:bldP spid="14" grpId="0" animBg="1"/>
      <p:bldP spid="14" grpId="1" animBg="1"/>
      <p:bldP spid="14" grpId="2" animBg="1"/>
      <p:bldP spid="14" grpId="3" animBg="1"/>
      <p:bldP spid="14" grpId="4" animBg="1"/>
      <p:bldP spid="14" grpId="5" animBg="1"/>
      <p:bldP spid="15" grpId="0" animBg="1"/>
      <p:bldP spid="15" grpId="1" animBg="1"/>
      <p:bldP spid="15" grpId="2" animBg="1"/>
      <p:bldP spid="15" grpId="3" animBg="1"/>
      <p:bldP spid="15" grpId="4" animBg="1"/>
      <p:bldP spid="15" grpId="5" animBg="1"/>
      <p:bldP spid="16" grpId="0" animBg="1"/>
      <p:bldP spid="16" grpId="1" animBg="1"/>
      <p:bldP spid="16" grpId="2" animBg="1"/>
      <p:bldP spid="16" grpId="3" animBg="1"/>
      <p:bldP spid="16" grpId="4" animBg="1"/>
      <p:bldP spid="16" grpId="5" animBg="1"/>
      <p:bldP spid="17" grpId="0" animBg="1"/>
      <p:bldP spid="17" grpId="1" animBg="1"/>
      <p:bldP spid="17" grpId="2" animBg="1"/>
      <p:bldP spid="17" grpId="3" animBg="1"/>
      <p:bldP spid="17" grpId="4" animBg="1"/>
      <p:bldP spid="17" grpId="5" animBg="1"/>
      <p:bldP spid="18" grpId="0" animBg="1"/>
      <p:bldP spid="18" grpId="1" animBg="1"/>
      <p:bldP spid="18" grpId="2" animBg="1"/>
      <p:bldP spid="18" grpId="3" animBg="1"/>
      <p:bldP spid="18" grpId="4" animBg="1"/>
      <p:bldP spid="18" grpId="5" animBg="1"/>
      <p:bldP spid="19" grpId="0" animBg="1"/>
      <p:bldP spid="19" grpId="1" animBg="1"/>
      <p:bldP spid="19" grpId="2" animBg="1"/>
      <p:bldP spid="19" grpId="3" animBg="1"/>
      <p:bldP spid="19" grpId="4" animBg="1"/>
      <p:bldP spid="19" grpId="5" animBg="1"/>
      <p:bldP spid="20" grpId="0" animBg="1"/>
      <p:bldP spid="20" grpId="1" animBg="1"/>
      <p:bldP spid="20" grpId="2" animBg="1"/>
      <p:bldP spid="20" grpId="3" animBg="1"/>
      <p:bldP spid="20" grpId="4" animBg="1"/>
      <p:bldP spid="20" grpId="5" animBg="1"/>
      <p:bldP spid="21" grpId="0" animBg="1"/>
      <p:bldP spid="21" grpId="1" animBg="1"/>
      <p:bldP spid="21" grpId="2" animBg="1"/>
      <p:bldP spid="21" grpId="3" animBg="1"/>
      <p:bldP spid="21" grpId="4" animBg="1"/>
      <p:bldP spid="21" grpId="5" animBg="1"/>
      <p:bldP spid="22" grpId="0" animBg="1"/>
      <p:bldP spid="22" grpId="1" animBg="1"/>
      <p:bldP spid="22" grpId="2" animBg="1"/>
      <p:bldP spid="22" grpId="3" animBg="1"/>
      <p:bldP spid="22" grpId="4" animBg="1"/>
      <p:bldP spid="22" grpId="5" animBg="1"/>
      <p:bldP spid="23" grpId="0" animBg="1"/>
      <p:bldP spid="23" grpId="1" animBg="1"/>
      <p:bldP spid="23" grpId="2" animBg="1"/>
      <p:bldP spid="23" grpId="3" animBg="1"/>
      <p:bldP spid="23" grpId="4" animBg="1"/>
      <p:bldP spid="23" grpId="5" animBg="1"/>
      <p:bldP spid="24" grpId="0" animBg="1"/>
      <p:bldP spid="24" grpId="1" animBg="1"/>
      <p:bldP spid="24" grpId="2" animBg="1"/>
      <p:bldP spid="24" grpId="3" animBg="1"/>
      <p:bldP spid="24" grpId="4" animBg="1"/>
      <p:bldP spid="24" grpId="5" animBg="1"/>
      <p:bldP spid="25" grpId="0" animBg="1"/>
      <p:bldP spid="25" grpId="1" animBg="1"/>
      <p:bldP spid="25" grpId="2" animBg="1"/>
      <p:bldP spid="25" grpId="3" animBg="1"/>
      <p:bldP spid="25" grpId="4" animBg="1"/>
      <p:bldP spid="25" grpId="5" animBg="1"/>
      <p:bldP spid="26" grpId="0" animBg="1"/>
      <p:bldP spid="26" grpId="1" animBg="1"/>
      <p:bldP spid="26" grpId="2" animBg="1"/>
      <p:bldP spid="26" grpId="3" animBg="1"/>
      <p:bldP spid="26" grpId="4" animBg="1"/>
      <p:bldP spid="26" grpId="5" animBg="1"/>
      <p:bldP spid="27" grpId="0" animBg="1"/>
      <p:bldP spid="27" grpId="1" animBg="1"/>
      <p:bldP spid="27" grpId="2" animBg="1"/>
      <p:bldP spid="27" grpId="3" animBg="1"/>
      <p:bldP spid="27" grpId="4" animBg="1"/>
      <p:bldP spid="27" grpId="5" animBg="1"/>
      <p:bldP spid="28" grpId="0" animBg="1"/>
      <p:bldP spid="28" grpId="1" animBg="1"/>
      <p:bldP spid="28" grpId="2" animBg="1"/>
      <p:bldP spid="28" grpId="3" animBg="1"/>
      <p:bldP spid="28" grpId="4" animBg="1"/>
      <p:bldP spid="28" grpId="5" animBg="1"/>
      <p:bldP spid="29" grpId="0" animBg="1"/>
      <p:bldP spid="29" grpId="1" animBg="1"/>
      <p:bldP spid="29" grpId="2" animBg="1"/>
      <p:bldP spid="29" grpId="3" animBg="1"/>
      <p:bldP spid="29" grpId="4" animBg="1"/>
      <p:bldP spid="29" grpId="5" animBg="1"/>
      <p:bldP spid="30" grpId="0" animBg="1"/>
    </p:bld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1 Imagen" descr="2140923q3240.00.jpg"/>
          <p:cNvPicPr>
            <a:picLocks noGrp="1" noChangeAspect="1"/>
          </p:cNvPicPr>
          <p:nvPr isPhoto="1"/>
        </p:nvPicPr>
        <p:blipFill>
          <a:blip r:embed="rId2">
            <a:lum/>
          </a:blip>
          <a:stretch>
            <a:fillRect/>
          </a:stretch>
        </p:blipFill>
        <p:spPr>
          <a:xfrm>
            <a:off x="0" y="0"/>
            <a:ext cx="9144000" cy="5143500"/>
          </a:xfrm>
          <a:prstGeom prst="rect">
            <a:avLst/>
          </a:prstGeom>
          <a:noFill/>
          <a:ln>
            <a:noFill/>
          </a:ln>
        </p:spPr>
      </p:pic>
      <p:sp>
        <p:nvSpPr>
          <p:cNvPr id="3" name="2 Luna"/>
          <p:cNvSpPr/>
          <p:nvPr/>
        </p:nvSpPr>
        <p:spPr>
          <a:xfrm>
            <a:off x="2285984" y="1214428"/>
            <a:ext cx="2286016" cy="2714644"/>
          </a:xfrm>
          <a:prstGeom prst="moon">
            <a:avLst/>
          </a:prstGeom>
          <a:blipFill>
            <a:blip r:embed="rId3">
              <a:duotone>
                <a:prstClr val="black"/>
                <a:schemeClr val="accent5">
                  <a:tint val="45000"/>
                  <a:satMod val="400000"/>
                </a:schemeClr>
              </a:duotone>
              <a:lum contrast="40000"/>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Luna"/>
          <p:cNvSpPr/>
          <p:nvPr/>
        </p:nvSpPr>
        <p:spPr>
          <a:xfrm rot="10800000">
            <a:off x="4572000" y="1214428"/>
            <a:ext cx="2286016" cy="2714644"/>
          </a:xfrm>
          <a:prstGeom prst="moon">
            <a:avLst/>
          </a:prstGeom>
          <a:blipFill>
            <a:blip r:embed="rId3">
              <a:duotone>
                <a:prstClr val="black"/>
                <a:schemeClr val="accent5">
                  <a:tint val="45000"/>
                  <a:satMod val="400000"/>
                </a:schemeClr>
              </a:duotone>
              <a:lum contrast="40000"/>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Luna"/>
          <p:cNvSpPr/>
          <p:nvPr/>
        </p:nvSpPr>
        <p:spPr>
          <a:xfrm rot="5400000">
            <a:off x="3428992" y="357172"/>
            <a:ext cx="2286016" cy="2714644"/>
          </a:xfrm>
          <a:prstGeom prst="moon">
            <a:avLst/>
          </a:prstGeom>
          <a:blipFill>
            <a:blip r:embed="rId3">
              <a:duotone>
                <a:prstClr val="black"/>
                <a:schemeClr val="accent5">
                  <a:tint val="45000"/>
                  <a:satMod val="400000"/>
                </a:schemeClr>
              </a:duotone>
              <a:lum contrast="40000"/>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Luna"/>
          <p:cNvSpPr/>
          <p:nvPr/>
        </p:nvSpPr>
        <p:spPr>
          <a:xfrm rot="16028423">
            <a:off x="3484325" y="1995101"/>
            <a:ext cx="2286016" cy="2714644"/>
          </a:xfrm>
          <a:prstGeom prst="moon">
            <a:avLst/>
          </a:prstGeom>
          <a:blipFill>
            <a:blip r:embed="rId3">
              <a:duotone>
                <a:prstClr val="black"/>
                <a:schemeClr val="accent5">
                  <a:tint val="45000"/>
                  <a:satMod val="400000"/>
                </a:schemeClr>
              </a:duotone>
              <a:lum contrast="40000"/>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Rectángulo"/>
          <p:cNvSpPr/>
          <p:nvPr/>
        </p:nvSpPr>
        <p:spPr>
          <a:xfrm>
            <a:off x="-500098" y="-357208"/>
            <a:ext cx="10001320" cy="6072230"/>
          </a:xfrm>
          <a:prstGeom prst="rect">
            <a:avLst/>
          </a:prstGeom>
          <a:gradFill flip="none" rotWithShape="1">
            <a:gsLst>
              <a:gs pos="0">
                <a:srgbClr val="3399FF"/>
              </a:gs>
              <a:gs pos="16000">
                <a:srgbClr val="00CCCC"/>
              </a:gs>
              <a:gs pos="47000">
                <a:srgbClr val="9999FF"/>
              </a:gs>
              <a:gs pos="60001">
                <a:srgbClr val="2E6792"/>
              </a:gs>
              <a:gs pos="71001">
                <a:srgbClr val="3333CC"/>
              </a:gs>
              <a:gs pos="81000">
                <a:srgbClr val="1170FF"/>
              </a:gs>
              <a:gs pos="100000">
                <a:srgbClr val="006699"/>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advTm="17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7"/>
                                        </p:tgtEl>
                                        <p:attrNameLst>
                                          <p:attrName>style.opacity</p:attrName>
                                        </p:attrNameLst>
                                      </p:cBhvr>
                                      <p:to>
                                        <p:strVal val="0"/>
                                      </p:to>
                                    </p:set>
                                    <p:animEffect filter="image" prLst="opacity: 0">
                                      <p:cBhvr rctx="IE">
                                        <p:cTn id="7" dur="indefinite"/>
                                        <p:tgtEl>
                                          <p:spTgt spid="7"/>
                                        </p:tgtEl>
                                      </p:cBhvr>
                                    </p:animEffect>
                                  </p:childTnLst>
                                </p:cTn>
                              </p:par>
                              <p:par>
                                <p:cTn id="8" presetID="23" presetClass="entr" presetSubtype="528" fill="hold" grpId="0" nodeType="withEffect">
                                  <p:stCondLst>
                                    <p:cond delay="0"/>
                                  </p:stCondLst>
                                  <p:childTnLst>
                                    <p:set>
                                      <p:cBhvr>
                                        <p:cTn id="9" dur="1" fill="hold">
                                          <p:stCondLst>
                                            <p:cond delay="0"/>
                                          </p:stCondLst>
                                        </p:cTn>
                                        <p:tgtEl>
                                          <p:spTgt spid="3"/>
                                        </p:tgtEl>
                                        <p:attrNameLst>
                                          <p:attrName>style.visibility</p:attrName>
                                        </p:attrNameLst>
                                      </p:cBhvr>
                                      <p:to>
                                        <p:strVal val="visible"/>
                                      </p:to>
                                    </p:set>
                                    <p:anim calcmode="lin" valueType="num">
                                      <p:cBhvr>
                                        <p:cTn id="10" dur="3000" fill="hold"/>
                                        <p:tgtEl>
                                          <p:spTgt spid="3"/>
                                        </p:tgtEl>
                                        <p:attrNameLst>
                                          <p:attrName>ppt_w</p:attrName>
                                        </p:attrNameLst>
                                      </p:cBhvr>
                                      <p:tavLst>
                                        <p:tav tm="0">
                                          <p:val>
                                            <p:fltVal val="0"/>
                                          </p:val>
                                        </p:tav>
                                        <p:tav tm="100000">
                                          <p:val>
                                            <p:strVal val="#ppt_w"/>
                                          </p:val>
                                        </p:tav>
                                      </p:tavLst>
                                    </p:anim>
                                    <p:anim calcmode="lin" valueType="num">
                                      <p:cBhvr>
                                        <p:cTn id="11" dur="3000" fill="hold"/>
                                        <p:tgtEl>
                                          <p:spTgt spid="3"/>
                                        </p:tgtEl>
                                        <p:attrNameLst>
                                          <p:attrName>ppt_h</p:attrName>
                                        </p:attrNameLst>
                                      </p:cBhvr>
                                      <p:tavLst>
                                        <p:tav tm="0">
                                          <p:val>
                                            <p:fltVal val="0"/>
                                          </p:val>
                                        </p:tav>
                                        <p:tav tm="100000">
                                          <p:val>
                                            <p:strVal val="#ppt_h"/>
                                          </p:val>
                                        </p:tav>
                                      </p:tavLst>
                                    </p:anim>
                                    <p:anim calcmode="lin" valueType="num">
                                      <p:cBhvr>
                                        <p:cTn id="12" dur="3000" fill="hold"/>
                                        <p:tgtEl>
                                          <p:spTgt spid="3"/>
                                        </p:tgtEl>
                                        <p:attrNameLst>
                                          <p:attrName>ppt_x</p:attrName>
                                        </p:attrNameLst>
                                      </p:cBhvr>
                                      <p:tavLst>
                                        <p:tav tm="0">
                                          <p:val>
                                            <p:fltVal val="0.5"/>
                                          </p:val>
                                        </p:tav>
                                        <p:tav tm="100000">
                                          <p:val>
                                            <p:strVal val="#ppt_x"/>
                                          </p:val>
                                        </p:tav>
                                      </p:tavLst>
                                    </p:anim>
                                    <p:anim calcmode="lin" valueType="num">
                                      <p:cBhvr>
                                        <p:cTn id="13" dur="3000" fill="hold"/>
                                        <p:tgtEl>
                                          <p:spTgt spid="3"/>
                                        </p:tgtEl>
                                        <p:attrNameLst>
                                          <p:attrName>ppt_y</p:attrName>
                                        </p:attrNameLst>
                                      </p:cBhvr>
                                      <p:tavLst>
                                        <p:tav tm="0">
                                          <p:val>
                                            <p:fltVal val="0.5"/>
                                          </p:val>
                                        </p:tav>
                                        <p:tav tm="100000">
                                          <p:val>
                                            <p:strVal val="#ppt_y"/>
                                          </p:val>
                                        </p:tav>
                                      </p:tavLst>
                                    </p:anim>
                                  </p:childTnLst>
                                </p:cTn>
                              </p:par>
                              <p:par>
                                <p:cTn id="14" presetID="23" presetClass="entr" presetSubtype="528" fill="hold" grpId="0" nodeType="withEffect">
                                  <p:stCondLst>
                                    <p:cond delay="0"/>
                                  </p:stCondLst>
                                  <p:childTnLst>
                                    <p:set>
                                      <p:cBhvr>
                                        <p:cTn id="15" dur="1" fill="hold">
                                          <p:stCondLst>
                                            <p:cond delay="0"/>
                                          </p:stCondLst>
                                        </p:cTn>
                                        <p:tgtEl>
                                          <p:spTgt spid="4"/>
                                        </p:tgtEl>
                                        <p:attrNameLst>
                                          <p:attrName>style.visibility</p:attrName>
                                        </p:attrNameLst>
                                      </p:cBhvr>
                                      <p:to>
                                        <p:strVal val="visible"/>
                                      </p:to>
                                    </p:set>
                                    <p:anim calcmode="lin" valueType="num">
                                      <p:cBhvr>
                                        <p:cTn id="16" dur="3000" fill="hold"/>
                                        <p:tgtEl>
                                          <p:spTgt spid="4"/>
                                        </p:tgtEl>
                                        <p:attrNameLst>
                                          <p:attrName>ppt_w</p:attrName>
                                        </p:attrNameLst>
                                      </p:cBhvr>
                                      <p:tavLst>
                                        <p:tav tm="0">
                                          <p:val>
                                            <p:fltVal val="0"/>
                                          </p:val>
                                        </p:tav>
                                        <p:tav tm="100000">
                                          <p:val>
                                            <p:strVal val="#ppt_w"/>
                                          </p:val>
                                        </p:tav>
                                      </p:tavLst>
                                    </p:anim>
                                    <p:anim calcmode="lin" valueType="num">
                                      <p:cBhvr>
                                        <p:cTn id="17" dur="3000" fill="hold"/>
                                        <p:tgtEl>
                                          <p:spTgt spid="4"/>
                                        </p:tgtEl>
                                        <p:attrNameLst>
                                          <p:attrName>ppt_h</p:attrName>
                                        </p:attrNameLst>
                                      </p:cBhvr>
                                      <p:tavLst>
                                        <p:tav tm="0">
                                          <p:val>
                                            <p:fltVal val="0"/>
                                          </p:val>
                                        </p:tav>
                                        <p:tav tm="100000">
                                          <p:val>
                                            <p:strVal val="#ppt_h"/>
                                          </p:val>
                                        </p:tav>
                                      </p:tavLst>
                                    </p:anim>
                                    <p:anim calcmode="lin" valueType="num">
                                      <p:cBhvr>
                                        <p:cTn id="18" dur="3000" fill="hold"/>
                                        <p:tgtEl>
                                          <p:spTgt spid="4"/>
                                        </p:tgtEl>
                                        <p:attrNameLst>
                                          <p:attrName>ppt_x</p:attrName>
                                        </p:attrNameLst>
                                      </p:cBhvr>
                                      <p:tavLst>
                                        <p:tav tm="0">
                                          <p:val>
                                            <p:fltVal val="0.5"/>
                                          </p:val>
                                        </p:tav>
                                        <p:tav tm="100000">
                                          <p:val>
                                            <p:strVal val="#ppt_x"/>
                                          </p:val>
                                        </p:tav>
                                      </p:tavLst>
                                    </p:anim>
                                    <p:anim calcmode="lin" valueType="num">
                                      <p:cBhvr>
                                        <p:cTn id="19" dur="3000" fill="hold"/>
                                        <p:tgtEl>
                                          <p:spTgt spid="4"/>
                                        </p:tgtEl>
                                        <p:attrNameLst>
                                          <p:attrName>ppt_y</p:attrName>
                                        </p:attrNameLst>
                                      </p:cBhvr>
                                      <p:tavLst>
                                        <p:tav tm="0">
                                          <p:val>
                                            <p:fltVal val="0.5"/>
                                          </p:val>
                                        </p:tav>
                                        <p:tav tm="100000">
                                          <p:val>
                                            <p:strVal val="#ppt_y"/>
                                          </p:val>
                                        </p:tav>
                                      </p:tavLst>
                                    </p:anim>
                                  </p:childTnLst>
                                </p:cTn>
                              </p:par>
                              <p:par>
                                <p:cTn id="20" presetID="8" presetClass="emph" presetSubtype="0" fill="hold" grpId="1" nodeType="withEffect">
                                  <p:stCondLst>
                                    <p:cond delay="0"/>
                                  </p:stCondLst>
                                  <p:childTnLst>
                                    <p:animRot by="21600000">
                                      <p:cBhvr>
                                        <p:cTn id="21" dur="3000" fill="hold"/>
                                        <p:tgtEl>
                                          <p:spTgt spid="3"/>
                                        </p:tgtEl>
                                        <p:attrNameLst>
                                          <p:attrName>r</p:attrName>
                                        </p:attrNameLst>
                                      </p:cBhvr>
                                    </p:animRot>
                                  </p:childTnLst>
                                </p:cTn>
                              </p:par>
                              <p:par>
                                <p:cTn id="22" presetID="8" presetClass="emph" presetSubtype="0" fill="hold" grpId="1" nodeType="withEffect">
                                  <p:stCondLst>
                                    <p:cond delay="0"/>
                                  </p:stCondLst>
                                  <p:childTnLst>
                                    <p:animRot by="21600000">
                                      <p:cBhvr>
                                        <p:cTn id="23" dur="3000" fill="hold"/>
                                        <p:tgtEl>
                                          <p:spTgt spid="4"/>
                                        </p:tgtEl>
                                        <p:attrNameLst>
                                          <p:attrName>r</p:attrName>
                                        </p:attrNameLst>
                                      </p:cBhvr>
                                    </p:animRot>
                                  </p:childTnLst>
                                </p:cTn>
                              </p:par>
                              <p:par>
                                <p:cTn id="24" presetID="23" presetClass="entr" presetSubtype="528" fill="hold" grpId="0" nodeType="withEffect">
                                  <p:stCondLst>
                                    <p:cond delay="0"/>
                                  </p:stCondLst>
                                  <p:childTnLst>
                                    <p:set>
                                      <p:cBhvr>
                                        <p:cTn id="25" dur="1" fill="hold">
                                          <p:stCondLst>
                                            <p:cond delay="0"/>
                                          </p:stCondLst>
                                        </p:cTn>
                                        <p:tgtEl>
                                          <p:spTgt spid="5"/>
                                        </p:tgtEl>
                                        <p:attrNameLst>
                                          <p:attrName>style.visibility</p:attrName>
                                        </p:attrNameLst>
                                      </p:cBhvr>
                                      <p:to>
                                        <p:strVal val="visible"/>
                                      </p:to>
                                    </p:set>
                                    <p:anim calcmode="lin" valueType="num">
                                      <p:cBhvr>
                                        <p:cTn id="26" dur="3000" fill="hold"/>
                                        <p:tgtEl>
                                          <p:spTgt spid="5"/>
                                        </p:tgtEl>
                                        <p:attrNameLst>
                                          <p:attrName>ppt_w</p:attrName>
                                        </p:attrNameLst>
                                      </p:cBhvr>
                                      <p:tavLst>
                                        <p:tav tm="0">
                                          <p:val>
                                            <p:fltVal val="0"/>
                                          </p:val>
                                        </p:tav>
                                        <p:tav tm="100000">
                                          <p:val>
                                            <p:strVal val="#ppt_w"/>
                                          </p:val>
                                        </p:tav>
                                      </p:tavLst>
                                    </p:anim>
                                    <p:anim calcmode="lin" valueType="num">
                                      <p:cBhvr>
                                        <p:cTn id="27" dur="3000" fill="hold"/>
                                        <p:tgtEl>
                                          <p:spTgt spid="5"/>
                                        </p:tgtEl>
                                        <p:attrNameLst>
                                          <p:attrName>ppt_h</p:attrName>
                                        </p:attrNameLst>
                                      </p:cBhvr>
                                      <p:tavLst>
                                        <p:tav tm="0">
                                          <p:val>
                                            <p:fltVal val="0"/>
                                          </p:val>
                                        </p:tav>
                                        <p:tav tm="100000">
                                          <p:val>
                                            <p:strVal val="#ppt_h"/>
                                          </p:val>
                                        </p:tav>
                                      </p:tavLst>
                                    </p:anim>
                                    <p:anim calcmode="lin" valueType="num">
                                      <p:cBhvr>
                                        <p:cTn id="28" dur="3000" fill="hold"/>
                                        <p:tgtEl>
                                          <p:spTgt spid="5"/>
                                        </p:tgtEl>
                                        <p:attrNameLst>
                                          <p:attrName>ppt_x</p:attrName>
                                        </p:attrNameLst>
                                      </p:cBhvr>
                                      <p:tavLst>
                                        <p:tav tm="0">
                                          <p:val>
                                            <p:fltVal val="0.5"/>
                                          </p:val>
                                        </p:tav>
                                        <p:tav tm="100000">
                                          <p:val>
                                            <p:strVal val="#ppt_x"/>
                                          </p:val>
                                        </p:tav>
                                      </p:tavLst>
                                    </p:anim>
                                    <p:anim calcmode="lin" valueType="num">
                                      <p:cBhvr>
                                        <p:cTn id="29" dur="3000" fill="hold"/>
                                        <p:tgtEl>
                                          <p:spTgt spid="5"/>
                                        </p:tgtEl>
                                        <p:attrNameLst>
                                          <p:attrName>ppt_y</p:attrName>
                                        </p:attrNameLst>
                                      </p:cBhvr>
                                      <p:tavLst>
                                        <p:tav tm="0">
                                          <p:val>
                                            <p:fltVal val="0.5"/>
                                          </p:val>
                                        </p:tav>
                                        <p:tav tm="100000">
                                          <p:val>
                                            <p:strVal val="#ppt_y"/>
                                          </p:val>
                                        </p:tav>
                                      </p:tavLst>
                                    </p:anim>
                                  </p:childTnLst>
                                </p:cTn>
                              </p:par>
                              <p:par>
                                <p:cTn id="30" presetID="8" presetClass="emph" presetSubtype="0" fill="hold" grpId="1" nodeType="withEffect">
                                  <p:stCondLst>
                                    <p:cond delay="0"/>
                                  </p:stCondLst>
                                  <p:childTnLst>
                                    <p:animRot by="21600000">
                                      <p:cBhvr>
                                        <p:cTn id="31" dur="3000" fill="hold"/>
                                        <p:tgtEl>
                                          <p:spTgt spid="5"/>
                                        </p:tgtEl>
                                        <p:attrNameLst>
                                          <p:attrName>r</p:attrName>
                                        </p:attrNameLst>
                                      </p:cBhvr>
                                    </p:animRot>
                                  </p:childTnLst>
                                </p:cTn>
                              </p:par>
                              <p:par>
                                <p:cTn id="32" presetID="23" presetClass="entr" presetSubtype="528" fill="hold" grpId="0" nodeType="withEffect">
                                  <p:stCondLst>
                                    <p:cond delay="0"/>
                                  </p:stCondLst>
                                  <p:childTnLst>
                                    <p:set>
                                      <p:cBhvr>
                                        <p:cTn id="33" dur="1" fill="hold">
                                          <p:stCondLst>
                                            <p:cond delay="0"/>
                                          </p:stCondLst>
                                        </p:cTn>
                                        <p:tgtEl>
                                          <p:spTgt spid="6"/>
                                        </p:tgtEl>
                                        <p:attrNameLst>
                                          <p:attrName>style.visibility</p:attrName>
                                        </p:attrNameLst>
                                      </p:cBhvr>
                                      <p:to>
                                        <p:strVal val="visible"/>
                                      </p:to>
                                    </p:set>
                                    <p:anim calcmode="lin" valueType="num">
                                      <p:cBhvr>
                                        <p:cTn id="34" dur="3000" fill="hold"/>
                                        <p:tgtEl>
                                          <p:spTgt spid="6"/>
                                        </p:tgtEl>
                                        <p:attrNameLst>
                                          <p:attrName>ppt_w</p:attrName>
                                        </p:attrNameLst>
                                      </p:cBhvr>
                                      <p:tavLst>
                                        <p:tav tm="0">
                                          <p:val>
                                            <p:fltVal val="0"/>
                                          </p:val>
                                        </p:tav>
                                        <p:tav tm="100000">
                                          <p:val>
                                            <p:strVal val="#ppt_w"/>
                                          </p:val>
                                        </p:tav>
                                      </p:tavLst>
                                    </p:anim>
                                    <p:anim calcmode="lin" valueType="num">
                                      <p:cBhvr>
                                        <p:cTn id="35" dur="3000" fill="hold"/>
                                        <p:tgtEl>
                                          <p:spTgt spid="6"/>
                                        </p:tgtEl>
                                        <p:attrNameLst>
                                          <p:attrName>ppt_h</p:attrName>
                                        </p:attrNameLst>
                                      </p:cBhvr>
                                      <p:tavLst>
                                        <p:tav tm="0">
                                          <p:val>
                                            <p:fltVal val="0"/>
                                          </p:val>
                                        </p:tav>
                                        <p:tav tm="100000">
                                          <p:val>
                                            <p:strVal val="#ppt_h"/>
                                          </p:val>
                                        </p:tav>
                                      </p:tavLst>
                                    </p:anim>
                                    <p:anim calcmode="lin" valueType="num">
                                      <p:cBhvr>
                                        <p:cTn id="36" dur="3000" fill="hold"/>
                                        <p:tgtEl>
                                          <p:spTgt spid="6"/>
                                        </p:tgtEl>
                                        <p:attrNameLst>
                                          <p:attrName>ppt_x</p:attrName>
                                        </p:attrNameLst>
                                      </p:cBhvr>
                                      <p:tavLst>
                                        <p:tav tm="0">
                                          <p:val>
                                            <p:fltVal val="0.5"/>
                                          </p:val>
                                        </p:tav>
                                        <p:tav tm="100000">
                                          <p:val>
                                            <p:strVal val="#ppt_x"/>
                                          </p:val>
                                        </p:tav>
                                      </p:tavLst>
                                    </p:anim>
                                    <p:anim calcmode="lin" valueType="num">
                                      <p:cBhvr>
                                        <p:cTn id="37" dur="3000" fill="hold"/>
                                        <p:tgtEl>
                                          <p:spTgt spid="6"/>
                                        </p:tgtEl>
                                        <p:attrNameLst>
                                          <p:attrName>ppt_y</p:attrName>
                                        </p:attrNameLst>
                                      </p:cBhvr>
                                      <p:tavLst>
                                        <p:tav tm="0">
                                          <p:val>
                                            <p:fltVal val="0.5"/>
                                          </p:val>
                                        </p:tav>
                                        <p:tav tm="100000">
                                          <p:val>
                                            <p:strVal val="#ppt_y"/>
                                          </p:val>
                                        </p:tav>
                                      </p:tavLst>
                                    </p:anim>
                                  </p:childTnLst>
                                </p:cTn>
                              </p:par>
                              <p:par>
                                <p:cTn id="38" presetID="8" presetClass="emph" presetSubtype="0" fill="hold" grpId="1" nodeType="withEffect">
                                  <p:stCondLst>
                                    <p:cond delay="0"/>
                                  </p:stCondLst>
                                  <p:childTnLst>
                                    <p:animRot by="21600000">
                                      <p:cBhvr>
                                        <p:cTn id="39" dur="3000" fill="hold"/>
                                        <p:tgtEl>
                                          <p:spTgt spid="6"/>
                                        </p:tgtEl>
                                        <p:attrNameLst>
                                          <p:attrName>r</p:attrName>
                                        </p:attrNameLst>
                                      </p:cBhvr>
                                    </p:animRot>
                                  </p:childTnLst>
                                </p:cTn>
                              </p:par>
                            </p:childTnLst>
                          </p:cTn>
                        </p:par>
                        <p:par>
                          <p:cTn id="40" fill="hold">
                            <p:stCondLst>
                              <p:cond delay="3000"/>
                            </p:stCondLst>
                            <p:childTnLst>
                              <p:par>
                                <p:cTn id="41" presetID="23" presetClass="exit" presetSubtype="544" fill="hold" grpId="2" nodeType="afterEffect">
                                  <p:stCondLst>
                                    <p:cond delay="0"/>
                                  </p:stCondLst>
                                  <p:childTnLst>
                                    <p:anim calcmode="lin" valueType="num">
                                      <p:cBhvr>
                                        <p:cTn id="42" dur="3000"/>
                                        <p:tgtEl>
                                          <p:spTgt spid="3"/>
                                        </p:tgtEl>
                                        <p:attrNameLst>
                                          <p:attrName>ppt_w</p:attrName>
                                        </p:attrNameLst>
                                      </p:cBhvr>
                                      <p:tavLst>
                                        <p:tav tm="0">
                                          <p:val>
                                            <p:strVal val="ppt_w"/>
                                          </p:val>
                                        </p:tav>
                                        <p:tav tm="100000">
                                          <p:val>
                                            <p:fltVal val="0"/>
                                          </p:val>
                                        </p:tav>
                                      </p:tavLst>
                                    </p:anim>
                                    <p:anim calcmode="lin" valueType="num">
                                      <p:cBhvr>
                                        <p:cTn id="43" dur="3000"/>
                                        <p:tgtEl>
                                          <p:spTgt spid="3"/>
                                        </p:tgtEl>
                                        <p:attrNameLst>
                                          <p:attrName>ppt_h</p:attrName>
                                        </p:attrNameLst>
                                      </p:cBhvr>
                                      <p:tavLst>
                                        <p:tav tm="0">
                                          <p:val>
                                            <p:strVal val="ppt_h"/>
                                          </p:val>
                                        </p:tav>
                                        <p:tav tm="100000">
                                          <p:val>
                                            <p:fltVal val="0"/>
                                          </p:val>
                                        </p:tav>
                                      </p:tavLst>
                                    </p:anim>
                                    <p:anim calcmode="lin" valueType="num">
                                      <p:cBhvr>
                                        <p:cTn id="44" dur="3000"/>
                                        <p:tgtEl>
                                          <p:spTgt spid="3"/>
                                        </p:tgtEl>
                                        <p:attrNameLst>
                                          <p:attrName>ppt_x</p:attrName>
                                        </p:attrNameLst>
                                      </p:cBhvr>
                                      <p:tavLst>
                                        <p:tav tm="0">
                                          <p:val>
                                            <p:strVal val="ppt_x"/>
                                          </p:val>
                                        </p:tav>
                                        <p:tav tm="100000">
                                          <p:val>
                                            <p:fltVal val="0.5"/>
                                          </p:val>
                                        </p:tav>
                                      </p:tavLst>
                                    </p:anim>
                                    <p:anim calcmode="lin" valueType="num">
                                      <p:cBhvr>
                                        <p:cTn id="45" dur="3000"/>
                                        <p:tgtEl>
                                          <p:spTgt spid="3"/>
                                        </p:tgtEl>
                                        <p:attrNameLst>
                                          <p:attrName>ppt_y</p:attrName>
                                        </p:attrNameLst>
                                      </p:cBhvr>
                                      <p:tavLst>
                                        <p:tav tm="0">
                                          <p:val>
                                            <p:strVal val="ppt_y"/>
                                          </p:val>
                                        </p:tav>
                                        <p:tav tm="100000">
                                          <p:val>
                                            <p:fltVal val="0.5"/>
                                          </p:val>
                                        </p:tav>
                                      </p:tavLst>
                                    </p:anim>
                                    <p:set>
                                      <p:cBhvr>
                                        <p:cTn id="46" dur="1" fill="hold">
                                          <p:stCondLst>
                                            <p:cond delay="2999"/>
                                          </p:stCondLst>
                                        </p:cTn>
                                        <p:tgtEl>
                                          <p:spTgt spid="3"/>
                                        </p:tgtEl>
                                        <p:attrNameLst>
                                          <p:attrName>style.visibility</p:attrName>
                                        </p:attrNameLst>
                                      </p:cBhvr>
                                      <p:to>
                                        <p:strVal val="hidden"/>
                                      </p:to>
                                    </p:set>
                                  </p:childTnLst>
                                </p:cTn>
                              </p:par>
                              <p:par>
                                <p:cTn id="47" presetID="23" presetClass="exit" presetSubtype="544" fill="hold" grpId="2" nodeType="withEffect">
                                  <p:stCondLst>
                                    <p:cond delay="0"/>
                                  </p:stCondLst>
                                  <p:childTnLst>
                                    <p:anim calcmode="lin" valueType="num">
                                      <p:cBhvr>
                                        <p:cTn id="48" dur="3000"/>
                                        <p:tgtEl>
                                          <p:spTgt spid="4"/>
                                        </p:tgtEl>
                                        <p:attrNameLst>
                                          <p:attrName>ppt_w</p:attrName>
                                        </p:attrNameLst>
                                      </p:cBhvr>
                                      <p:tavLst>
                                        <p:tav tm="0">
                                          <p:val>
                                            <p:strVal val="ppt_w"/>
                                          </p:val>
                                        </p:tav>
                                        <p:tav tm="100000">
                                          <p:val>
                                            <p:fltVal val="0"/>
                                          </p:val>
                                        </p:tav>
                                      </p:tavLst>
                                    </p:anim>
                                    <p:anim calcmode="lin" valueType="num">
                                      <p:cBhvr>
                                        <p:cTn id="49" dur="3000"/>
                                        <p:tgtEl>
                                          <p:spTgt spid="4"/>
                                        </p:tgtEl>
                                        <p:attrNameLst>
                                          <p:attrName>ppt_h</p:attrName>
                                        </p:attrNameLst>
                                      </p:cBhvr>
                                      <p:tavLst>
                                        <p:tav tm="0">
                                          <p:val>
                                            <p:strVal val="ppt_h"/>
                                          </p:val>
                                        </p:tav>
                                        <p:tav tm="100000">
                                          <p:val>
                                            <p:fltVal val="0"/>
                                          </p:val>
                                        </p:tav>
                                      </p:tavLst>
                                    </p:anim>
                                    <p:anim calcmode="lin" valueType="num">
                                      <p:cBhvr>
                                        <p:cTn id="50" dur="3000"/>
                                        <p:tgtEl>
                                          <p:spTgt spid="4"/>
                                        </p:tgtEl>
                                        <p:attrNameLst>
                                          <p:attrName>ppt_x</p:attrName>
                                        </p:attrNameLst>
                                      </p:cBhvr>
                                      <p:tavLst>
                                        <p:tav tm="0">
                                          <p:val>
                                            <p:strVal val="ppt_x"/>
                                          </p:val>
                                        </p:tav>
                                        <p:tav tm="100000">
                                          <p:val>
                                            <p:fltVal val="0.5"/>
                                          </p:val>
                                        </p:tav>
                                      </p:tavLst>
                                    </p:anim>
                                    <p:anim calcmode="lin" valueType="num">
                                      <p:cBhvr>
                                        <p:cTn id="51" dur="3000"/>
                                        <p:tgtEl>
                                          <p:spTgt spid="4"/>
                                        </p:tgtEl>
                                        <p:attrNameLst>
                                          <p:attrName>ppt_y</p:attrName>
                                        </p:attrNameLst>
                                      </p:cBhvr>
                                      <p:tavLst>
                                        <p:tav tm="0">
                                          <p:val>
                                            <p:strVal val="ppt_y"/>
                                          </p:val>
                                        </p:tav>
                                        <p:tav tm="100000">
                                          <p:val>
                                            <p:fltVal val="0.5"/>
                                          </p:val>
                                        </p:tav>
                                      </p:tavLst>
                                    </p:anim>
                                    <p:set>
                                      <p:cBhvr>
                                        <p:cTn id="52" dur="1" fill="hold">
                                          <p:stCondLst>
                                            <p:cond delay="2999"/>
                                          </p:stCondLst>
                                        </p:cTn>
                                        <p:tgtEl>
                                          <p:spTgt spid="4"/>
                                        </p:tgtEl>
                                        <p:attrNameLst>
                                          <p:attrName>style.visibility</p:attrName>
                                        </p:attrNameLst>
                                      </p:cBhvr>
                                      <p:to>
                                        <p:strVal val="hidden"/>
                                      </p:to>
                                    </p:set>
                                  </p:childTnLst>
                                </p:cTn>
                              </p:par>
                              <p:par>
                                <p:cTn id="53" presetID="23" presetClass="exit" presetSubtype="544" fill="hold" grpId="2" nodeType="withEffect">
                                  <p:stCondLst>
                                    <p:cond delay="0"/>
                                  </p:stCondLst>
                                  <p:childTnLst>
                                    <p:anim calcmode="lin" valueType="num">
                                      <p:cBhvr>
                                        <p:cTn id="54" dur="3000"/>
                                        <p:tgtEl>
                                          <p:spTgt spid="5"/>
                                        </p:tgtEl>
                                        <p:attrNameLst>
                                          <p:attrName>ppt_w</p:attrName>
                                        </p:attrNameLst>
                                      </p:cBhvr>
                                      <p:tavLst>
                                        <p:tav tm="0">
                                          <p:val>
                                            <p:strVal val="ppt_w"/>
                                          </p:val>
                                        </p:tav>
                                        <p:tav tm="100000">
                                          <p:val>
                                            <p:fltVal val="0"/>
                                          </p:val>
                                        </p:tav>
                                      </p:tavLst>
                                    </p:anim>
                                    <p:anim calcmode="lin" valueType="num">
                                      <p:cBhvr>
                                        <p:cTn id="55" dur="3000"/>
                                        <p:tgtEl>
                                          <p:spTgt spid="5"/>
                                        </p:tgtEl>
                                        <p:attrNameLst>
                                          <p:attrName>ppt_h</p:attrName>
                                        </p:attrNameLst>
                                      </p:cBhvr>
                                      <p:tavLst>
                                        <p:tav tm="0">
                                          <p:val>
                                            <p:strVal val="ppt_h"/>
                                          </p:val>
                                        </p:tav>
                                        <p:tav tm="100000">
                                          <p:val>
                                            <p:fltVal val="0"/>
                                          </p:val>
                                        </p:tav>
                                      </p:tavLst>
                                    </p:anim>
                                    <p:anim calcmode="lin" valueType="num">
                                      <p:cBhvr>
                                        <p:cTn id="56" dur="3000"/>
                                        <p:tgtEl>
                                          <p:spTgt spid="5"/>
                                        </p:tgtEl>
                                        <p:attrNameLst>
                                          <p:attrName>ppt_x</p:attrName>
                                        </p:attrNameLst>
                                      </p:cBhvr>
                                      <p:tavLst>
                                        <p:tav tm="0">
                                          <p:val>
                                            <p:strVal val="ppt_x"/>
                                          </p:val>
                                        </p:tav>
                                        <p:tav tm="100000">
                                          <p:val>
                                            <p:fltVal val="0.5"/>
                                          </p:val>
                                        </p:tav>
                                      </p:tavLst>
                                    </p:anim>
                                    <p:anim calcmode="lin" valueType="num">
                                      <p:cBhvr>
                                        <p:cTn id="57" dur="3000"/>
                                        <p:tgtEl>
                                          <p:spTgt spid="5"/>
                                        </p:tgtEl>
                                        <p:attrNameLst>
                                          <p:attrName>ppt_y</p:attrName>
                                        </p:attrNameLst>
                                      </p:cBhvr>
                                      <p:tavLst>
                                        <p:tav tm="0">
                                          <p:val>
                                            <p:strVal val="ppt_y"/>
                                          </p:val>
                                        </p:tav>
                                        <p:tav tm="100000">
                                          <p:val>
                                            <p:fltVal val="0.5"/>
                                          </p:val>
                                        </p:tav>
                                      </p:tavLst>
                                    </p:anim>
                                    <p:set>
                                      <p:cBhvr>
                                        <p:cTn id="58" dur="1" fill="hold">
                                          <p:stCondLst>
                                            <p:cond delay="2999"/>
                                          </p:stCondLst>
                                        </p:cTn>
                                        <p:tgtEl>
                                          <p:spTgt spid="5"/>
                                        </p:tgtEl>
                                        <p:attrNameLst>
                                          <p:attrName>style.visibility</p:attrName>
                                        </p:attrNameLst>
                                      </p:cBhvr>
                                      <p:to>
                                        <p:strVal val="hidden"/>
                                      </p:to>
                                    </p:set>
                                  </p:childTnLst>
                                </p:cTn>
                              </p:par>
                              <p:par>
                                <p:cTn id="59" presetID="23" presetClass="exit" presetSubtype="544" fill="hold" grpId="2" nodeType="withEffect">
                                  <p:stCondLst>
                                    <p:cond delay="0"/>
                                  </p:stCondLst>
                                  <p:childTnLst>
                                    <p:anim calcmode="lin" valueType="num">
                                      <p:cBhvr>
                                        <p:cTn id="60" dur="3000"/>
                                        <p:tgtEl>
                                          <p:spTgt spid="6"/>
                                        </p:tgtEl>
                                        <p:attrNameLst>
                                          <p:attrName>ppt_w</p:attrName>
                                        </p:attrNameLst>
                                      </p:cBhvr>
                                      <p:tavLst>
                                        <p:tav tm="0">
                                          <p:val>
                                            <p:strVal val="ppt_w"/>
                                          </p:val>
                                        </p:tav>
                                        <p:tav tm="100000">
                                          <p:val>
                                            <p:fltVal val="0"/>
                                          </p:val>
                                        </p:tav>
                                      </p:tavLst>
                                    </p:anim>
                                    <p:anim calcmode="lin" valueType="num">
                                      <p:cBhvr>
                                        <p:cTn id="61" dur="3000"/>
                                        <p:tgtEl>
                                          <p:spTgt spid="6"/>
                                        </p:tgtEl>
                                        <p:attrNameLst>
                                          <p:attrName>ppt_h</p:attrName>
                                        </p:attrNameLst>
                                      </p:cBhvr>
                                      <p:tavLst>
                                        <p:tav tm="0">
                                          <p:val>
                                            <p:strVal val="ppt_h"/>
                                          </p:val>
                                        </p:tav>
                                        <p:tav tm="100000">
                                          <p:val>
                                            <p:fltVal val="0"/>
                                          </p:val>
                                        </p:tav>
                                      </p:tavLst>
                                    </p:anim>
                                    <p:anim calcmode="lin" valueType="num">
                                      <p:cBhvr>
                                        <p:cTn id="62" dur="3000"/>
                                        <p:tgtEl>
                                          <p:spTgt spid="6"/>
                                        </p:tgtEl>
                                        <p:attrNameLst>
                                          <p:attrName>ppt_x</p:attrName>
                                        </p:attrNameLst>
                                      </p:cBhvr>
                                      <p:tavLst>
                                        <p:tav tm="0">
                                          <p:val>
                                            <p:strVal val="ppt_x"/>
                                          </p:val>
                                        </p:tav>
                                        <p:tav tm="100000">
                                          <p:val>
                                            <p:fltVal val="0.5"/>
                                          </p:val>
                                        </p:tav>
                                      </p:tavLst>
                                    </p:anim>
                                    <p:anim calcmode="lin" valueType="num">
                                      <p:cBhvr>
                                        <p:cTn id="63" dur="3000"/>
                                        <p:tgtEl>
                                          <p:spTgt spid="6"/>
                                        </p:tgtEl>
                                        <p:attrNameLst>
                                          <p:attrName>ppt_y</p:attrName>
                                        </p:attrNameLst>
                                      </p:cBhvr>
                                      <p:tavLst>
                                        <p:tav tm="0">
                                          <p:val>
                                            <p:strVal val="ppt_y"/>
                                          </p:val>
                                        </p:tav>
                                        <p:tav tm="100000">
                                          <p:val>
                                            <p:fltVal val="0.5"/>
                                          </p:val>
                                        </p:tav>
                                      </p:tavLst>
                                    </p:anim>
                                    <p:set>
                                      <p:cBhvr>
                                        <p:cTn id="64" dur="1" fill="hold">
                                          <p:stCondLst>
                                            <p:cond delay="2999"/>
                                          </p:stCondLst>
                                        </p:cTn>
                                        <p:tgtEl>
                                          <p:spTgt spid="6"/>
                                        </p:tgtEl>
                                        <p:attrNameLst>
                                          <p:attrName>style.visibility</p:attrName>
                                        </p:attrNameLst>
                                      </p:cBhvr>
                                      <p:to>
                                        <p:strVal val="hidden"/>
                                      </p:to>
                                    </p:set>
                                  </p:childTnLst>
                                </p:cTn>
                              </p:par>
                              <p:par>
                                <p:cTn id="65" presetID="8" presetClass="emph" presetSubtype="0" fill="hold" grpId="3" nodeType="withEffect">
                                  <p:stCondLst>
                                    <p:cond delay="0"/>
                                  </p:stCondLst>
                                  <p:childTnLst>
                                    <p:animRot by="-21600000">
                                      <p:cBhvr>
                                        <p:cTn id="66" dur="3000" fill="hold"/>
                                        <p:tgtEl>
                                          <p:spTgt spid="3"/>
                                        </p:tgtEl>
                                        <p:attrNameLst>
                                          <p:attrName>r</p:attrName>
                                        </p:attrNameLst>
                                      </p:cBhvr>
                                    </p:animRot>
                                  </p:childTnLst>
                                </p:cTn>
                              </p:par>
                              <p:par>
                                <p:cTn id="67" presetID="8" presetClass="emph" presetSubtype="0" fill="hold" grpId="3" nodeType="withEffect">
                                  <p:stCondLst>
                                    <p:cond delay="0"/>
                                  </p:stCondLst>
                                  <p:childTnLst>
                                    <p:animRot by="-21600000">
                                      <p:cBhvr>
                                        <p:cTn id="68" dur="3000" fill="hold"/>
                                        <p:tgtEl>
                                          <p:spTgt spid="4"/>
                                        </p:tgtEl>
                                        <p:attrNameLst>
                                          <p:attrName>r</p:attrName>
                                        </p:attrNameLst>
                                      </p:cBhvr>
                                    </p:animRot>
                                  </p:childTnLst>
                                </p:cTn>
                              </p:par>
                              <p:par>
                                <p:cTn id="69" presetID="8" presetClass="emph" presetSubtype="0" fill="hold" grpId="3" nodeType="withEffect">
                                  <p:stCondLst>
                                    <p:cond delay="0"/>
                                  </p:stCondLst>
                                  <p:childTnLst>
                                    <p:animRot by="-21600000">
                                      <p:cBhvr>
                                        <p:cTn id="70" dur="3000" fill="hold"/>
                                        <p:tgtEl>
                                          <p:spTgt spid="5"/>
                                        </p:tgtEl>
                                        <p:attrNameLst>
                                          <p:attrName>r</p:attrName>
                                        </p:attrNameLst>
                                      </p:cBhvr>
                                    </p:animRot>
                                  </p:childTnLst>
                                </p:cTn>
                              </p:par>
                              <p:par>
                                <p:cTn id="71" presetID="8" presetClass="emph" presetSubtype="0" fill="hold" grpId="3" nodeType="withEffect">
                                  <p:stCondLst>
                                    <p:cond delay="0"/>
                                  </p:stCondLst>
                                  <p:childTnLst>
                                    <p:animRot by="-21600000">
                                      <p:cBhvr>
                                        <p:cTn id="72" dur="3000" fill="hold"/>
                                        <p:tgtEl>
                                          <p:spTgt spid="6"/>
                                        </p:tgtEl>
                                        <p:attrNameLst>
                                          <p:attrName>r</p:attrName>
                                        </p:attrNameLst>
                                      </p:cBhvr>
                                    </p:animRot>
                                  </p:childTnLst>
                                </p:cTn>
                              </p:par>
                              <p:par>
                                <p:cTn id="73" presetID="21" presetClass="entr" presetSubtype="8" fill="hold" nodeType="withEffect">
                                  <p:stCondLst>
                                    <p:cond delay="0"/>
                                  </p:stCondLst>
                                  <p:childTnLst>
                                    <p:set>
                                      <p:cBhvr>
                                        <p:cTn id="74" dur="1" fill="hold">
                                          <p:stCondLst>
                                            <p:cond delay="0"/>
                                          </p:stCondLst>
                                        </p:cTn>
                                        <p:tgtEl>
                                          <p:spTgt spid="2"/>
                                        </p:tgtEl>
                                        <p:attrNameLst>
                                          <p:attrName>style.visibility</p:attrName>
                                        </p:attrNameLst>
                                      </p:cBhvr>
                                      <p:to>
                                        <p:strVal val="visible"/>
                                      </p:to>
                                    </p:set>
                                    <p:animEffect transition="in" filter="wheel(8)">
                                      <p:cBhvr>
                                        <p:cTn id="75" dur="3000"/>
                                        <p:tgtEl>
                                          <p:spTgt spid="2"/>
                                        </p:tgtEl>
                                      </p:cBhvr>
                                    </p:animEffect>
                                  </p:childTnLst>
                                </p:cTn>
                              </p:par>
                              <p:par>
                                <p:cTn id="76" presetID="23" presetClass="entr" presetSubtype="288" fill="hold" nodeType="withEffect">
                                  <p:stCondLst>
                                    <p:cond delay="0"/>
                                  </p:stCondLst>
                                  <p:childTnLst>
                                    <p:set>
                                      <p:cBhvr>
                                        <p:cTn id="77" dur="1" fill="hold">
                                          <p:stCondLst>
                                            <p:cond delay="0"/>
                                          </p:stCondLst>
                                        </p:cTn>
                                        <p:tgtEl>
                                          <p:spTgt spid="2"/>
                                        </p:tgtEl>
                                        <p:attrNameLst>
                                          <p:attrName>style.visibility</p:attrName>
                                        </p:attrNameLst>
                                      </p:cBhvr>
                                      <p:to>
                                        <p:strVal val="visible"/>
                                      </p:to>
                                    </p:set>
                                    <p:anim calcmode="lin" valueType="num">
                                      <p:cBhvr>
                                        <p:cTn id="78" dur="3000" fill="hold"/>
                                        <p:tgtEl>
                                          <p:spTgt spid="2"/>
                                        </p:tgtEl>
                                        <p:attrNameLst>
                                          <p:attrName>ppt_w</p:attrName>
                                        </p:attrNameLst>
                                      </p:cBhvr>
                                      <p:tavLst>
                                        <p:tav tm="0">
                                          <p:val>
                                            <p:strVal val="4/3*#ppt_w"/>
                                          </p:val>
                                        </p:tav>
                                        <p:tav tm="100000">
                                          <p:val>
                                            <p:strVal val="#ppt_w"/>
                                          </p:val>
                                        </p:tav>
                                      </p:tavLst>
                                    </p:anim>
                                    <p:anim calcmode="lin" valueType="num">
                                      <p:cBhvr>
                                        <p:cTn id="79" dur="3000" fill="hold"/>
                                        <p:tgtEl>
                                          <p:spTgt spid="2"/>
                                        </p:tgtEl>
                                        <p:attrNameLst>
                                          <p:attrName>ppt_h</p:attrName>
                                        </p:attrNameLst>
                                      </p:cBhvr>
                                      <p:tavLst>
                                        <p:tav tm="0">
                                          <p:val>
                                            <p:strVal val="4/3*#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P spid="3" grpId="2" animBg="1"/>
      <p:bldP spid="3" grpId="3" animBg="1"/>
      <p:bldP spid="4" grpId="0" animBg="1"/>
      <p:bldP spid="4" grpId="1" animBg="1"/>
      <p:bldP spid="4" grpId="2" animBg="1"/>
      <p:bldP spid="4" grpId="3" animBg="1"/>
      <p:bldP spid="5" grpId="0" animBg="1"/>
      <p:bldP spid="5" grpId="1" animBg="1"/>
      <p:bldP spid="5" grpId="2" animBg="1"/>
      <p:bldP spid="5" grpId="3" animBg="1"/>
      <p:bldP spid="6" grpId="0" animBg="1"/>
      <p:bldP spid="6" grpId="1" animBg="1"/>
      <p:bldP spid="6" grpId="2" animBg="1"/>
      <p:bldP spid="6" grpId="3" animBg="1"/>
      <p:bldP spid="7" grpId="0" animBg="1"/>
    </p:bld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1 Imagen" descr="13510519_U4cIL.jpeg"/>
          <p:cNvPicPr>
            <a:picLocks noGrp="1" noChangeAspect="1"/>
          </p:cNvPicPr>
          <p:nvPr isPhoto="1"/>
        </p:nvPicPr>
        <p:blipFill>
          <a:blip r:embed="rId2">
            <a:lum/>
          </a:blip>
          <a:stretch>
            <a:fillRect/>
          </a:stretch>
        </p:blipFill>
        <p:spPr>
          <a:xfrm>
            <a:off x="0" y="0"/>
            <a:ext cx="9144000" cy="5143500"/>
          </a:xfrm>
          <a:prstGeom prst="rect">
            <a:avLst/>
          </a:prstGeom>
          <a:noFill/>
          <a:ln>
            <a:noFill/>
          </a:ln>
        </p:spPr>
      </p:pic>
      <p:sp>
        <p:nvSpPr>
          <p:cNvPr id="3" name="2 Anillo"/>
          <p:cNvSpPr/>
          <p:nvPr/>
        </p:nvSpPr>
        <p:spPr>
          <a:xfrm>
            <a:off x="3857620" y="0"/>
            <a:ext cx="1428760" cy="1428760"/>
          </a:xfrm>
          <a:prstGeom prst="donut">
            <a:avLst/>
          </a:prstGeom>
          <a:blipFill>
            <a:blip r:embed="rId3" cstate="print">
              <a:duotone>
                <a:schemeClr val="accent5">
                  <a:shade val="45000"/>
                  <a:satMod val="135000"/>
                </a:schemeClr>
                <a:prstClr val="white"/>
              </a:duotone>
              <a:lum contrast="40000"/>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 name="3 Anillo"/>
          <p:cNvSpPr/>
          <p:nvPr/>
        </p:nvSpPr>
        <p:spPr>
          <a:xfrm>
            <a:off x="3857620" y="642924"/>
            <a:ext cx="1428760" cy="1428760"/>
          </a:xfrm>
          <a:prstGeom prst="donut">
            <a:avLst/>
          </a:prstGeom>
          <a:blipFill>
            <a:blip r:embed="rId3" cstate="print">
              <a:duotone>
                <a:schemeClr val="accent5">
                  <a:shade val="45000"/>
                  <a:satMod val="135000"/>
                </a:schemeClr>
                <a:prstClr val="white"/>
              </a:duotone>
              <a:lum contrast="40000"/>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 name="4 Anillo"/>
          <p:cNvSpPr/>
          <p:nvPr/>
        </p:nvSpPr>
        <p:spPr>
          <a:xfrm>
            <a:off x="3857620" y="1500180"/>
            <a:ext cx="1428760" cy="1428760"/>
          </a:xfrm>
          <a:prstGeom prst="donut">
            <a:avLst/>
          </a:prstGeom>
          <a:blipFill>
            <a:blip r:embed="rId3" cstate="print">
              <a:duotone>
                <a:schemeClr val="accent5">
                  <a:shade val="45000"/>
                  <a:satMod val="135000"/>
                </a:schemeClr>
                <a:prstClr val="white"/>
              </a:duotone>
              <a:lum contrast="40000"/>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 name="5 Anillo"/>
          <p:cNvSpPr/>
          <p:nvPr/>
        </p:nvSpPr>
        <p:spPr>
          <a:xfrm>
            <a:off x="3857620" y="2143122"/>
            <a:ext cx="1428760" cy="1428760"/>
          </a:xfrm>
          <a:prstGeom prst="donut">
            <a:avLst/>
          </a:prstGeom>
          <a:blipFill>
            <a:blip r:embed="rId3" cstate="print">
              <a:duotone>
                <a:schemeClr val="accent5">
                  <a:shade val="45000"/>
                  <a:satMod val="135000"/>
                </a:schemeClr>
                <a:prstClr val="white"/>
              </a:duotone>
              <a:lum contrast="40000"/>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 name="6 Anillo"/>
          <p:cNvSpPr/>
          <p:nvPr/>
        </p:nvSpPr>
        <p:spPr>
          <a:xfrm>
            <a:off x="3857620" y="3000378"/>
            <a:ext cx="1428760" cy="1428760"/>
          </a:xfrm>
          <a:prstGeom prst="donut">
            <a:avLst/>
          </a:prstGeom>
          <a:blipFill>
            <a:blip r:embed="rId3" cstate="print">
              <a:duotone>
                <a:schemeClr val="accent5">
                  <a:shade val="45000"/>
                  <a:satMod val="135000"/>
                </a:schemeClr>
                <a:prstClr val="white"/>
              </a:duotone>
              <a:lum contrast="40000"/>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8" name="7 Anillo"/>
          <p:cNvSpPr/>
          <p:nvPr/>
        </p:nvSpPr>
        <p:spPr>
          <a:xfrm>
            <a:off x="3857620" y="3714740"/>
            <a:ext cx="1428760" cy="1428760"/>
          </a:xfrm>
          <a:prstGeom prst="donut">
            <a:avLst/>
          </a:prstGeom>
          <a:blipFill>
            <a:blip r:embed="rId3" cstate="print">
              <a:duotone>
                <a:schemeClr val="accent5">
                  <a:shade val="45000"/>
                  <a:satMod val="135000"/>
                </a:schemeClr>
                <a:prstClr val="white"/>
              </a:duotone>
              <a:lum contrast="40000"/>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9" name="8 Anillo"/>
          <p:cNvSpPr/>
          <p:nvPr/>
        </p:nvSpPr>
        <p:spPr>
          <a:xfrm>
            <a:off x="2071670" y="0"/>
            <a:ext cx="1428760" cy="1428760"/>
          </a:xfrm>
          <a:prstGeom prst="donut">
            <a:avLst/>
          </a:prstGeom>
          <a:blipFill>
            <a:blip r:embed="rId3" cstate="print">
              <a:duotone>
                <a:schemeClr val="accent5">
                  <a:shade val="45000"/>
                  <a:satMod val="135000"/>
                </a:schemeClr>
                <a:prstClr val="white"/>
              </a:duotone>
              <a:lum contrast="40000"/>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0" name="9 Anillo"/>
          <p:cNvSpPr/>
          <p:nvPr/>
        </p:nvSpPr>
        <p:spPr>
          <a:xfrm>
            <a:off x="2071670" y="642924"/>
            <a:ext cx="1428760" cy="1428760"/>
          </a:xfrm>
          <a:prstGeom prst="donut">
            <a:avLst/>
          </a:prstGeom>
          <a:blipFill>
            <a:blip r:embed="rId3" cstate="print">
              <a:duotone>
                <a:schemeClr val="accent5">
                  <a:shade val="45000"/>
                  <a:satMod val="135000"/>
                </a:schemeClr>
                <a:prstClr val="white"/>
              </a:duotone>
              <a:lum contrast="40000"/>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1" name="10 Anillo"/>
          <p:cNvSpPr/>
          <p:nvPr/>
        </p:nvSpPr>
        <p:spPr>
          <a:xfrm>
            <a:off x="2071670" y="1500180"/>
            <a:ext cx="1428760" cy="1428760"/>
          </a:xfrm>
          <a:prstGeom prst="donut">
            <a:avLst/>
          </a:prstGeom>
          <a:blipFill>
            <a:blip r:embed="rId3" cstate="print">
              <a:duotone>
                <a:schemeClr val="accent5">
                  <a:shade val="45000"/>
                  <a:satMod val="135000"/>
                </a:schemeClr>
                <a:prstClr val="white"/>
              </a:duotone>
              <a:lum contrast="40000"/>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2" name="11 Anillo"/>
          <p:cNvSpPr/>
          <p:nvPr/>
        </p:nvSpPr>
        <p:spPr>
          <a:xfrm>
            <a:off x="2071670" y="2143122"/>
            <a:ext cx="1428760" cy="1428760"/>
          </a:xfrm>
          <a:prstGeom prst="donut">
            <a:avLst/>
          </a:prstGeom>
          <a:blipFill>
            <a:blip r:embed="rId3" cstate="print">
              <a:duotone>
                <a:schemeClr val="accent5">
                  <a:shade val="45000"/>
                  <a:satMod val="135000"/>
                </a:schemeClr>
                <a:prstClr val="white"/>
              </a:duotone>
              <a:lum contrast="40000"/>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3" name="12 Anillo"/>
          <p:cNvSpPr/>
          <p:nvPr/>
        </p:nvSpPr>
        <p:spPr>
          <a:xfrm>
            <a:off x="2071670" y="3000378"/>
            <a:ext cx="1428760" cy="1428760"/>
          </a:xfrm>
          <a:prstGeom prst="donut">
            <a:avLst/>
          </a:prstGeom>
          <a:blipFill>
            <a:blip r:embed="rId3" cstate="print">
              <a:duotone>
                <a:schemeClr val="accent5">
                  <a:shade val="45000"/>
                  <a:satMod val="135000"/>
                </a:schemeClr>
                <a:prstClr val="white"/>
              </a:duotone>
              <a:lum contrast="40000"/>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4" name="13 Anillo"/>
          <p:cNvSpPr/>
          <p:nvPr/>
        </p:nvSpPr>
        <p:spPr>
          <a:xfrm>
            <a:off x="2071670" y="3714740"/>
            <a:ext cx="1428760" cy="1428760"/>
          </a:xfrm>
          <a:prstGeom prst="donut">
            <a:avLst/>
          </a:prstGeom>
          <a:blipFill>
            <a:blip r:embed="rId3" cstate="print">
              <a:duotone>
                <a:schemeClr val="accent5">
                  <a:shade val="45000"/>
                  <a:satMod val="135000"/>
                </a:schemeClr>
                <a:prstClr val="white"/>
              </a:duotone>
              <a:lum contrast="40000"/>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5" name="14 Anillo"/>
          <p:cNvSpPr/>
          <p:nvPr/>
        </p:nvSpPr>
        <p:spPr>
          <a:xfrm>
            <a:off x="5715008" y="0"/>
            <a:ext cx="1428760" cy="1428760"/>
          </a:xfrm>
          <a:prstGeom prst="donut">
            <a:avLst/>
          </a:prstGeom>
          <a:blipFill>
            <a:blip r:embed="rId3" cstate="print">
              <a:duotone>
                <a:schemeClr val="accent5">
                  <a:shade val="45000"/>
                  <a:satMod val="135000"/>
                </a:schemeClr>
                <a:prstClr val="white"/>
              </a:duotone>
              <a:lum contrast="40000"/>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6" name="15 Anillo"/>
          <p:cNvSpPr/>
          <p:nvPr/>
        </p:nvSpPr>
        <p:spPr>
          <a:xfrm>
            <a:off x="5715008" y="642924"/>
            <a:ext cx="1428760" cy="1428760"/>
          </a:xfrm>
          <a:prstGeom prst="donut">
            <a:avLst/>
          </a:prstGeom>
          <a:blipFill>
            <a:blip r:embed="rId3" cstate="print">
              <a:duotone>
                <a:schemeClr val="accent5">
                  <a:shade val="45000"/>
                  <a:satMod val="135000"/>
                </a:schemeClr>
                <a:prstClr val="white"/>
              </a:duotone>
              <a:lum contrast="40000"/>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7" name="16 Anillo"/>
          <p:cNvSpPr/>
          <p:nvPr/>
        </p:nvSpPr>
        <p:spPr>
          <a:xfrm>
            <a:off x="5715008" y="1500180"/>
            <a:ext cx="1428760" cy="1428760"/>
          </a:xfrm>
          <a:prstGeom prst="donut">
            <a:avLst/>
          </a:prstGeom>
          <a:blipFill>
            <a:blip r:embed="rId3" cstate="print">
              <a:duotone>
                <a:schemeClr val="accent5">
                  <a:shade val="45000"/>
                  <a:satMod val="135000"/>
                </a:schemeClr>
                <a:prstClr val="white"/>
              </a:duotone>
              <a:lum contrast="40000"/>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8" name="17 Anillo"/>
          <p:cNvSpPr/>
          <p:nvPr/>
        </p:nvSpPr>
        <p:spPr>
          <a:xfrm>
            <a:off x="5715008" y="2143122"/>
            <a:ext cx="1428760" cy="1428760"/>
          </a:xfrm>
          <a:prstGeom prst="donut">
            <a:avLst/>
          </a:prstGeom>
          <a:blipFill>
            <a:blip r:embed="rId3" cstate="print">
              <a:duotone>
                <a:schemeClr val="accent5">
                  <a:shade val="45000"/>
                  <a:satMod val="135000"/>
                </a:schemeClr>
                <a:prstClr val="white"/>
              </a:duotone>
              <a:lum contrast="40000"/>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9" name="18 Anillo"/>
          <p:cNvSpPr/>
          <p:nvPr/>
        </p:nvSpPr>
        <p:spPr>
          <a:xfrm>
            <a:off x="5715008" y="3000378"/>
            <a:ext cx="1428760" cy="1428760"/>
          </a:xfrm>
          <a:prstGeom prst="donut">
            <a:avLst/>
          </a:prstGeom>
          <a:blipFill>
            <a:blip r:embed="rId3" cstate="print">
              <a:duotone>
                <a:schemeClr val="accent5">
                  <a:shade val="45000"/>
                  <a:satMod val="135000"/>
                </a:schemeClr>
                <a:prstClr val="white"/>
              </a:duotone>
              <a:lum contrast="40000"/>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0" name="19 Anillo"/>
          <p:cNvSpPr/>
          <p:nvPr/>
        </p:nvSpPr>
        <p:spPr>
          <a:xfrm>
            <a:off x="5715008" y="3714740"/>
            <a:ext cx="1428760" cy="1428760"/>
          </a:xfrm>
          <a:prstGeom prst="donut">
            <a:avLst/>
          </a:prstGeom>
          <a:blipFill>
            <a:blip r:embed="rId3" cstate="print">
              <a:duotone>
                <a:schemeClr val="accent5">
                  <a:shade val="45000"/>
                  <a:satMod val="135000"/>
                </a:schemeClr>
                <a:prstClr val="white"/>
              </a:duotone>
              <a:lum contrast="40000"/>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1" name="20 Anillo"/>
          <p:cNvSpPr/>
          <p:nvPr/>
        </p:nvSpPr>
        <p:spPr>
          <a:xfrm>
            <a:off x="7500958" y="0"/>
            <a:ext cx="1428760" cy="1428760"/>
          </a:xfrm>
          <a:prstGeom prst="donut">
            <a:avLst/>
          </a:prstGeom>
          <a:blipFill>
            <a:blip r:embed="rId3" cstate="print">
              <a:duotone>
                <a:schemeClr val="accent5">
                  <a:shade val="45000"/>
                  <a:satMod val="135000"/>
                </a:schemeClr>
                <a:prstClr val="white"/>
              </a:duotone>
              <a:lum contrast="40000"/>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2" name="21 Anillo"/>
          <p:cNvSpPr/>
          <p:nvPr/>
        </p:nvSpPr>
        <p:spPr>
          <a:xfrm>
            <a:off x="7500958" y="642924"/>
            <a:ext cx="1428760" cy="1428760"/>
          </a:xfrm>
          <a:prstGeom prst="donut">
            <a:avLst/>
          </a:prstGeom>
          <a:blipFill>
            <a:blip r:embed="rId3" cstate="print">
              <a:duotone>
                <a:schemeClr val="accent5">
                  <a:shade val="45000"/>
                  <a:satMod val="135000"/>
                </a:schemeClr>
                <a:prstClr val="white"/>
              </a:duotone>
              <a:lum contrast="40000"/>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3" name="22 Anillo"/>
          <p:cNvSpPr/>
          <p:nvPr/>
        </p:nvSpPr>
        <p:spPr>
          <a:xfrm>
            <a:off x="7500958" y="1500180"/>
            <a:ext cx="1428760" cy="1428760"/>
          </a:xfrm>
          <a:prstGeom prst="donut">
            <a:avLst/>
          </a:prstGeom>
          <a:blipFill>
            <a:blip r:embed="rId3" cstate="print">
              <a:duotone>
                <a:schemeClr val="accent5">
                  <a:shade val="45000"/>
                  <a:satMod val="135000"/>
                </a:schemeClr>
                <a:prstClr val="white"/>
              </a:duotone>
              <a:lum contrast="40000"/>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4" name="23 Anillo"/>
          <p:cNvSpPr/>
          <p:nvPr/>
        </p:nvSpPr>
        <p:spPr>
          <a:xfrm>
            <a:off x="7500958" y="2143122"/>
            <a:ext cx="1428760" cy="1428760"/>
          </a:xfrm>
          <a:prstGeom prst="donut">
            <a:avLst/>
          </a:prstGeom>
          <a:blipFill>
            <a:blip r:embed="rId3" cstate="print">
              <a:duotone>
                <a:schemeClr val="accent5">
                  <a:shade val="45000"/>
                  <a:satMod val="135000"/>
                </a:schemeClr>
                <a:prstClr val="white"/>
              </a:duotone>
              <a:lum contrast="40000"/>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5" name="24 Anillo"/>
          <p:cNvSpPr/>
          <p:nvPr/>
        </p:nvSpPr>
        <p:spPr>
          <a:xfrm>
            <a:off x="7500958" y="3000378"/>
            <a:ext cx="1428760" cy="1428760"/>
          </a:xfrm>
          <a:prstGeom prst="donut">
            <a:avLst/>
          </a:prstGeom>
          <a:blipFill>
            <a:blip r:embed="rId3" cstate="print">
              <a:duotone>
                <a:schemeClr val="accent5">
                  <a:shade val="45000"/>
                  <a:satMod val="135000"/>
                </a:schemeClr>
                <a:prstClr val="white"/>
              </a:duotone>
              <a:lum contrast="40000"/>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6" name="25 Anillo"/>
          <p:cNvSpPr/>
          <p:nvPr/>
        </p:nvSpPr>
        <p:spPr>
          <a:xfrm>
            <a:off x="7500958" y="3714740"/>
            <a:ext cx="1428760" cy="1428760"/>
          </a:xfrm>
          <a:prstGeom prst="donut">
            <a:avLst/>
          </a:prstGeom>
          <a:blipFill>
            <a:blip r:embed="rId3" cstate="print">
              <a:duotone>
                <a:schemeClr val="accent5">
                  <a:shade val="45000"/>
                  <a:satMod val="135000"/>
                </a:schemeClr>
                <a:prstClr val="white"/>
              </a:duotone>
              <a:lum contrast="40000"/>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7" name="26 Anillo"/>
          <p:cNvSpPr/>
          <p:nvPr/>
        </p:nvSpPr>
        <p:spPr>
          <a:xfrm>
            <a:off x="214282" y="0"/>
            <a:ext cx="1428760" cy="1428760"/>
          </a:xfrm>
          <a:prstGeom prst="donut">
            <a:avLst/>
          </a:prstGeom>
          <a:blipFill>
            <a:blip r:embed="rId3" cstate="print">
              <a:duotone>
                <a:schemeClr val="accent5">
                  <a:shade val="45000"/>
                  <a:satMod val="135000"/>
                </a:schemeClr>
                <a:prstClr val="white"/>
              </a:duotone>
              <a:lum contrast="40000"/>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8" name="27 Anillo"/>
          <p:cNvSpPr/>
          <p:nvPr/>
        </p:nvSpPr>
        <p:spPr>
          <a:xfrm>
            <a:off x="214282" y="642924"/>
            <a:ext cx="1428760" cy="1428760"/>
          </a:xfrm>
          <a:prstGeom prst="donut">
            <a:avLst/>
          </a:prstGeom>
          <a:blipFill>
            <a:blip r:embed="rId3" cstate="print">
              <a:duotone>
                <a:schemeClr val="accent5">
                  <a:shade val="45000"/>
                  <a:satMod val="135000"/>
                </a:schemeClr>
                <a:prstClr val="white"/>
              </a:duotone>
              <a:lum contrast="40000"/>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9" name="28 Anillo"/>
          <p:cNvSpPr/>
          <p:nvPr/>
        </p:nvSpPr>
        <p:spPr>
          <a:xfrm>
            <a:off x="214282" y="1500180"/>
            <a:ext cx="1428760" cy="1428760"/>
          </a:xfrm>
          <a:prstGeom prst="donut">
            <a:avLst/>
          </a:prstGeom>
          <a:blipFill>
            <a:blip r:embed="rId3" cstate="print">
              <a:duotone>
                <a:schemeClr val="accent5">
                  <a:shade val="45000"/>
                  <a:satMod val="135000"/>
                </a:schemeClr>
                <a:prstClr val="white"/>
              </a:duotone>
              <a:lum contrast="40000"/>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0" name="29 Anillo"/>
          <p:cNvSpPr/>
          <p:nvPr/>
        </p:nvSpPr>
        <p:spPr>
          <a:xfrm>
            <a:off x="214282" y="2143122"/>
            <a:ext cx="1428760" cy="1428760"/>
          </a:xfrm>
          <a:prstGeom prst="donut">
            <a:avLst/>
          </a:prstGeom>
          <a:blipFill>
            <a:blip r:embed="rId3" cstate="print">
              <a:duotone>
                <a:schemeClr val="accent5">
                  <a:shade val="45000"/>
                  <a:satMod val="135000"/>
                </a:schemeClr>
                <a:prstClr val="white"/>
              </a:duotone>
              <a:lum contrast="40000"/>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solidFill>
                <a:schemeClr val="tx1"/>
              </a:solidFill>
            </a:endParaRPr>
          </a:p>
        </p:txBody>
      </p:sp>
      <p:sp>
        <p:nvSpPr>
          <p:cNvPr id="31" name="30 Anillo"/>
          <p:cNvSpPr/>
          <p:nvPr/>
        </p:nvSpPr>
        <p:spPr>
          <a:xfrm>
            <a:off x="214282" y="3000378"/>
            <a:ext cx="1428760" cy="1428760"/>
          </a:xfrm>
          <a:prstGeom prst="donut">
            <a:avLst/>
          </a:prstGeom>
          <a:blipFill>
            <a:blip r:embed="rId3" cstate="print">
              <a:duotone>
                <a:schemeClr val="accent5">
                  <a:shade val="45000"/>
                  <a:satMod val="135000"/>
                </a:schemeClr>
                <a:prstClr val="white"/>
              </a:duotone>
              <a:lum contrast="40000"/>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2" name="31 Anillo"/>
          <p:cNvSpPr/>
          <p:nvPr/>
        </p:nvSpPr>
        <p:spPr>
          <a:xfrm>
            <a:off x="285720" y="3714740"/>
            <a:ext cx="1428760" cy="1428760"/>
          </a:xfrm>
          <a:prstGeom prst="donut">
            <a:avLst/>
          </a:prstGeom>
          <a:blipFill>
            <a:blip r:embed="rId3" cstate="print">
              <a:duotone>
                <a:schemeClr val="accent5">
                  <a:shade val="45000"/>
                  <a:satMod val="135000"/>
                </a:schemeClr>
                <a:prstClr val="white"/>
              </a:duotone>
              <a:lum contrast="40000"/>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3" name="32 Rectángulo"/>
          <p:cNvSpPr/>
          <p:nvPr/>
        </p:nvSpPr>
        <p:spPr>
          <a:xfrm>
            <a:off x="-500098" y="-357208"/>
            <a:ext cx="10001320" cy="6072230"/>
          </a:xfrm>
          <a:prstGeom prst="rect">
            <a:avLst/>
          </a:prstGeom>
          <a:gradFill flip="none" rotWithShape="1">
            <a:gsLst>
              <a:gs pos="0">
                <a:srgbClr val="3399FF"/>
              </a:gs>
              <a:gs pos="16000">
                <a:srgbClr val="00CCCC"/>
              </a:gs>
              <a:gs pos="47000">
                <a:srgbClr val="9999FF"/>
              </a:gs>
              <a:gs pos="60001">
                <a:srgbClr val="2E6792"/>
              </a:gs>
              <a:gs pos="71001">
                <a:srgbClr val="3333CC"/>
              </a:gs>
              <a:gs pos="81000">
                <a:srgbClr val="1170FF"/>
              </a:gs>
              <a:gs pos="100000">
                <a:srgbClr val="006699"/>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advTm="17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33"/>
                                        </p:tgtEl>
                                        <p:attrNameLst>
                                          <p:attrName>style.opacity</p:attrName>
                                        </p:attrNameLst>
                                      </p:cBhvr>
                                      <p:to>
                                        <p:strVal val="0"/>
                                      </p:to>
                                    </p:set>
                                    <p:animEffect filter="image" prLst="opacity: 0">
                                      <p:cBhvr rctx="IE">
                                        <p:cTn id="7" dur="indefinite"/>
                                        <p:tgtEl>
                                          <p:spTgt spid="33"/>
                                        </p:tgtEl>
                                      </p:cBhvr>
                                    </p:animEffect>
                                  </p:childTnLst>
                                </p:cTn>
                              </p:par>
                              <p:par>
                                <p:cTn id="8" presetID="2" presetClass="entr" presetSubtype="4" fill="hold" grpId="0" nodeType="withEffect">
                                  <p:stCondLst>
                                    <p:cond delay="0"/>
                                  </p:stCondLst>
                                  <p:childTnLst>
                                    <p:set>
                                      <p:cBhvr>
                                        <p:cTn id="9" dur="1" fill="hold">
                                          <p:stCondLst>
                                            <p:cond delay="0"/>
                                          </p:stCondLst>
                                        </p:cTn>
                                        <p:tgtEl>
                                          <p:spTgt spid="3"/>
                                        </p:tgtEl>
                                        <p:attrNameLst>
                                          <p:attrName>style.visibility</p:attrName>
                                        </p:attrNameLst>
                                      </p:cBhvr>
                                      <p:to>
                                        <p:strVal val="visible"/>
                                      </p:to>
                                    </p:set>
                                    <p:anim calcmode="lin" valueType="num">
                                      <p:cBhvr additive="base">
                                        <p:cTn id="10" dur="2000" fill="hold"/>
                                        <p:tgtEl>
                                          <p:spTgt spid="3"/>
                                        </p:tgtEl>
                                        <p:attrNameLst>
                                          <p:attrName>ppt_x</p:attrName>
                                        </p:attrNameLst>
                                      </p:cBhvr>
                                      <p:tavLst>
                                        <p:tav tm="0">
                                          <p:val>
                                            <p:strVal val="#ppt_x"/>
                                          </p:val>
                                        </p:tav>
                                        <p:tav tm="100000">
                                          <p:val>
                                            <p:strVal val="#ppt_x"/>
                                          </p:val>
                                        </p:tav>
                                      </p:tavLst>
                                    </p:anim>
                                    <p:anim calcmode="lin" valueType="num">
                                      <p:cBhvr additive="base">
                                        <p:cTn id="11" dur="2000" fill="hold"/>
                                        <p:tgtEl>
                                          <p:spTgt spid="3"/>
                                        </p:tgtEl>
                                        <p:attrNameLst>
                                          <p:attrName>ppt_y</p:attrName>
                                        </p:attrNameLst>
                                      </p:cBhvr>
                                      <p:tavLst>
                                        <p:tav tm="0">
                                          <p:val>
                                            <p:strVal val="1+#ppt_h/2"/>
                                          </p:val>
                                        </p:tav>
                                        <p:tav tm="100000">
                                          <p:val>
                                            <p:strVal val="#ppt_y"/>
                                          </p:val>
                                        </p:tav>
                                      </p:tavLst>
                                    </p:anim>
                                  </p:childTnLst>
                                </p:cTn>
                              </p:par>
                              <p:par>
                                <p:cTn id="12" presetID="2" presetClass="entr" presetSubtype="4" fill="hold" grpId="0" nodeType="withEffect">
                                  <p:stCondLst>
                                    <p:cond delay="0"/>
                                  </p:stCondLst>
                                  <p:childTnLst>
                                    <p:set>
                                      <p:cBhvr>
                                        <p:cTn id="13" dur="1" fill="hold">
                                          <p:stCondLst>
                                            <p:cond delay="0"/>
                                          </p:stCondLst>
                                        </p:cTn>
                                        <p:tgtEl>
                                          <p:spTgt spid="4"/>
                                        </p:tgtEl>
                                        <p:attrNameLst>
                                          <p:attrName>style.visibility</p:attrName>
                                        </p:attrNameLst>
                                      </p:cBhvr>
                                      <p:to>
                                        <p:strVal val="visible"/>
                                      </p:to>
                                    </p:set>
                                    <p:anim calcmode="lin" valueType="num">
                                      <p:cBhvr additive="base">
                                        <p:cTn id="14" dur="2000" fill="hold"/>
                                        <p:tgtEl>
                                          <p:spTgt spid="4"/>
                                        </p:tgtEl>
                                        <p:attrNameLst>
                                          <p:attrName>ppt_x</p:attrName>
                                        </p:attrNameLst>
                                      </p:cBhvr>
                                      <p:tavLst>
                                        <p:tav tm="0">
                                          <p:val>
                                            <p:strVal val="#ppt_x"/>
                                          </p:val>
                                        </p:tav>
                                        <p:tav tm="100000">
                                          <p:val>
                                            <p:strVal val="#ppt_x"/>
                                          </p:val>
                                        </p:tav>
                                      </p:tavLst>
                                    </p:anim>
                                    <p:anim calcmode="lin" valueType="num">
                                      <p:cBhvr additive="base">
                                        <p:cTn id="15" dur="2000" fill="hold"/>
                                        <p:tgtEl>
                                          <p:spTgt spid="4"/>
                                        </p:tgtEl>
                                        <p:attrNameLst>
                                          <p:attrName>ppt_y</p:attrName>
                                        </p:attrNameLst>
                                      </p:cBhvr>
                                      <p:tavLst>
                                        <p:tav tm="0">
                                          <p:val>
                                            <p:strVal val="1+#ppt_h/2"/>
                                          </p:val>
                                        </p:tav>
                                        <p:tav tm="100000">
                                          <p:val>
                                            <p:strVal val="#ppt_y"/>
                                          </p:val>
                                        </p:tav>
                                      </p:tavLst>
                                    </p:anim>
                                  </p:childTnLst>
                                </p:cTn>
                              </p:par>
                              <p:par>
                                <p:cTn id="16" presetID="2" presetClass="entr" presetSubtype="4" fill="hold" grpId="0" nodeType="withEffect">
                                  <p:stCondLst>
                                    <p:cond delay="0"/>
                                  </p:stCondLst>
                                  <p:childTnLst>
                                    <p:set>
                                      <p:cBhvr>
                                        <p:cTn id="17" dur="1" fill="hold">
                                          <p:stCondLst>
                                            <p:cond delay="0"/>
                                          </p:stCondLst>
                                        </p:cTn>
                                        <p:tgtEl>
                                          <p:spTgt spid="5"/>
                                        </p:tgtEl>
                                        <p:attrNameLst>
                                          <p:attrName>style.visibility</p:attrName>
                                        </p:attrNameLst>
                                      </p:cBhvr>
                                      <p:to>
                                        <p:strVal val="visible"/>
                                      </p:to>
                                    </p:set>
                                    <p:anim calcmode="lin" valueType="num">
                                      <p:cBhvr additive="base">
                                        <p:cTn id="18" dur="2000" fill="hold"/>
                                        <p:tgtEl>
                                          <p:spTgt spid="5"/>
                                        </p:tgtEl>
                                        <p:attrNameLst>
                                          <p:attrName>ppt_x</p:attrName>
                                        </p:attrNameLst>
                                      </p:cBhvr>
                                      <p:tavLst>
                                        <p:tav tm="0">
                                          <p:val>
                                            <p:strVal val="#ppt_x"/>
                                          </p:val>
                                        </p:tav>
                                        <p:tav tm="100000">
                                          <p:val>
                                            <p:strVal val="#ppt_x"/>
                                          </p:val>
                                        </p:tav>
                                      </p:tavLst>
                                    </p:anim>
                                    <p:anim calcmode="lin" valueType="num">
                                      <p:cBhvr additive="base">
                                        <p:cTn id="19" dur="2000" fill="hold"/>
                                        <p:tgtEl>
                                          <p:spTgt spid="5"/>
                                        </p:tgtEl>
                                        <p:attrNameLst>
                                          <p:attrName>ppt_y</p:attrName>
                                        </p:attrNameLst>
                                      </p:cBhvr>
                                      <p:tavLst>
                                        <p:tav tm="0">
                                          <p:val>
                                            <p:strVal val="1+#ppt_h/2"/>
                                          </p:val>
                                        </p:tav>
                                        <p:tav tm="100000">
                                          <p:val>
                                            <p:strVal val="#ppt_y"/>
                                          </p:val>
                                        </p:tav>
                                      </p:tavLst>
                                    </p:anim>
                                  </p:childTnLst>
                                </p:cTn>
                              </p:par>
                              <p:par>
                                <p:cTn id="20" presetID="2" presetClass="entr" presetSubtype="4" fill="hold" grpId="0" nodeType="withEffect">
                                  <p:stCondLst>
                                    <p:cond delay="0"/>
                                  </p:stCondLst>
                                  <p:childTnLst>
                                    <p:set>
                                      <p:cBhvr>
                                        <p:cTn id="21" dur="1" fill="hold">
                                          <p:stCondLst>
                                            <p:cond delay="0"/>
                                          </p:stCondLst>
                                        </p:cTn>
                                        <p:tgtEl>
                                          <p:spTgt spid="6"/>
                                        </p:tgtEl>
                                        <p:attrNameLst>
                                          <p:attrName>style.visibility</p:attrName>
                                        </p:attrNameLst>
                                      </p:cBhvr>
                                      <p:to>
                                        <p:strVal val="visible"/>
                                      </p:to>
                                    </p:set>
                                    <p:anim calcmode="lin" valueType="num">
                                      <p:cBhvr additive="base">
                                        <p:cTn id="22" dur="2000" fill="hold"/>
                                        <p:tgtEl>
                                          <p:spTgt spid="6"/>
                                        </p:tgtEl>
                                        <p:attrNameLst>
                                          <p:attrName>ppt_x</p:attrName>
                                        </p:attrNameLst>
                                      </p:cBhvr>
                                      <p:tavLst>
                                        <p:tav tm="0">
                                          <p:val>
                                            <p:strVal val="#ppt_x"/>
                                          </p:val>
                                        </p:tav>
                                        <p:tav tm="100000">
                                          <p:val>
                                            <p:strVal val="#ppt_x"/>
                                          </p:val>
                                        </p:tav>
                                      </p:tavLst>
                                    </p:anim>
                                    <p:anim calcmode="lin" valueType="num">
                                      <p:cBhvr additive="base">
                                        <p:cTn id="23" dur="2000" fill="hold"/>
                                        <p:tgtEl>
                                          <p:spTgt spid="6"/>
                                        </p:tgtEl>
                                        <p:attrNameLst>
                                          <p:attrName>ppt_y</p:attrName>
                                        </p:attrNameLst>
                                      </p:cBhvr>
                                      <p:tavLst>
                                        <p:tav tm="0">
                                          <p:val>
                                            <p:strVal val="1+#ppt_h/2"/>
                                          </p:val>
                                        </p:tav>
                                        <p:tav tm="100000">
                                          <p:val>
                                            <p:strVal val="#ppt_y"/>
                                          </p:val>
                                        </p:tav>
                                      </p:tavLst>
                                    </p:anim>
                                  </p:childTnLst>
                                </p:cTn>
                              </p:par>
                              <p:par>
                                <p:cTn id="24" presetID="2" presetClass="entr" presetSubtype="4" fill="hold" grpId="0" nodeType="withEffect">
                                  <p:stCondLst>
                                    <p:cond delay="0"/>
                                  </p:stCondLst>
                                  <p:childTnLst>
                                    <p:set>
                                      <p:cBhvr>
                                        <p:cTn id="25" dur="1" fill="hold">
                                          <p:stCondLst>
                                            <p:cond delay="0"/>
                                          </p:stCondLst>
                                        </p:cTn>
                                        <p:tgtEl>
                                          <p:spTgt spid="7"/>
                                        </p:tgtEl>
                                        <p:attrNameLst>
                                          <p:attrName>style.visibility</p:attrName>
                                        </p:attrNameLst>
                                      </p:cBhvr>
                                      <p:to>
                                        <p:strVal val="visible"/>
                                      </p:to>
                                    </p:set>
                                    <p:anim calcmode="lin" valueType="num">
                                      <p:cBhvr additive="base">
                                        <p:cTn id="26" dur="2000" fill="hold"/>
                                        <p:tgtEl>
                                          <p:spTgt spid="7"/>
                                        </p:tgtEl>
                                        <p:attrNameLst>
                                          <p:attrName>ppt_x</p:attrName>
                                        </p:attrNameLst>
                                      </p:cBhvr>
                                      <p:tavLst>
                                        <p:tav tm="0">
                                          <p:val>
                                            <p:strVal val="#ppt_x"/>
                                          </p:val>
                                        </p:tav>
                                        <p:tav tm="100000">
                                          <p:val>
                                            <p:strVal val="#ppt_x"/>
                                          </p:val>
                                        </p:tav>
                                      </p:tavLst>
                                    </p:anim>
                                    <p:anim calcmode="lin" valueType="num">
                                      <p:cBhvr additive="base">
                                        <p:cTn id="27" dur="2000" fill="hold"/>
                                        <p:tgtEl>
                                          <p:spTgt spid="7"/>
                                        </p:tgtEl>
                                        <p:attrNameLst>
                                          <p:attrName>ppt_y</p:attrName>
                                        </p:attrNameLst>
                                      </p:cBhvr>
                                      <p:tavLst>
                                        <p:tav tm="0">
                                          <p:val>
                                            <p:strVal val="1+#ppt_h/2"/>
                                          </p:val>
                                        </p:tav>
                                        <p:tav tm="100000">
                                          <p:val>
                                            <p:strVal val="#ppt_y"/>
                                          </p:val>
                                        </p:tav>
                                      </p:tavLst>
                                    </p:anim>
                                  </p:childTnLst>
                                </p:cTn>
                              </p:par>
                              <p:par>
                                <p:cTn id="28" presetID="2" presetClass="entr" presetSubtype="4" fill="hold" grpId="0" nodeType="withEffect">
                                  <p:stCondLst>
                                    <p:cond delay="0"/>
                                  </p:stCondLst>
                                  <p:childTnLst>
                                    <p:set>
                                      <p:cBhvr>
                                        <p:cTn id="29" dur="1" fill="hold">
                                          <p:stCondLst>
                                            <p:cond delay="0"/>
                                          </p:stCondLst>
                                        </p:cTn>
                                        <p:tgtEl>
                                          <p:spTgt spid="8"/>
                                        </p:tgtEl>
                                        <p:attrNameLst>
                                          <p:attrName>style.visibility</p:attrName>
                                        </p:attrNameLst>
                                      </p:cBhvr>
                                      <p:to>
                                        <p:strVal val="visible"/>
                                      </p:to>
                                    </p:set>
                                    <p:anim calcmode="lin" valueType="num">
                                      <p:cBhvr additive="base">
                                        <p:cTn id="30" dur="2000" fill="hold"/>
                                        <p:tgtEl>
                                          <p:spTgt spid="8"/>
                                        </p:tgtEl>
                                        <p:attrNameLst>
                                          <p:attrName>ppt_x</p:attrName>
                                        </p:attrNameLst>
                                      </p:cBhvr>
                                      <p:tavLst>
                                        <p:tav tm="0">
                                          <p:val>
                                            <p:strVal val="#ppt_x"/>
                                          </p:val>
                                        </p:tav>
                                        <p:tav tm="100000">
                                          <p:val>
                                            <p:strVal val="#ppt_x"/>
                                          </p:val>
                                        </p:tav>
                                      </p:tavLst>
                                    </p:anim>
                                    <p:anim calcmode="lin" valueType="num">
                                      <p:cBhvr additive="base">
                                        <p:cTn id="31" dur="2000" fill="hold"/>
                                        <p:tgtEl>
                                          <p:spTgt spid="8"/>
                                        </p:tgtEl>
                                        <p:attrNameLst>
                                          <p:attrName>ppt_y</p:attrName>
                                        </p:attrNameLst>
                                      </p:cBhvr>
                                      <p:tavLst>
                                        <p:tav tm="0">
                                          <p:val>
                                            <p:strVal val="1+#ppt_h/2"/>
                                          </p:val>
                                        </p:tav>
                                        <p:tav tm="100000">
                                          <p:val>
                                            <p:strVal val="#ppt_y"/>
                                          </p:val>
                                        </p:tav>
                                      </p:tavLst>
                                    </p:anim>
                                  </p:childTnLst>
                                </p:cTn>
                              </p:par>
                              <p:par>
                                <p:cTn id="32" presetID="2" presetClass="entr" presetSubtype="4" fill="hold" grpId="0" nodeType="withEffect">
                                  <p:stCondLst>
                                    <p:cond delay="0"/>
                                  </p:stCondLst>
                                  <p:childTnLst>
                                    <p:set>
                                      <p:cBhvr>
                                        <p:cTn id="33" dur="1" fill="hold">
                                          <p:stCondLst>
                                            <p:cond delay="0"/>
                                          </p:stCondLst>
                                        </p:cTn>
                                        <p:tgtEl>
                                          <p:spTgt spid="9"/>
                                        </p:tgtEl>
                                        <p:attrNameLst>
                                          <p:attrName>style.visibility</p:attrName>
                                        </p:attrNameLst>
                                      </p:cBhvr>
                                      <p:to>
                                        <p:strVal val="visible"/>
                                      </p:to>
                                    </p:set>
                                    <p:anim calcmode="lin" valueType="num">
                                      <p:cBhvr additive="base">
                                        <p:cTn id="34" dur="2000" fill="hold"/>
                                        <p:tgtEl>
                                          <p:spTgt spid="9"/>
                                        </p:tgtEl>
                                        <p:attrNameLst>
                                          <p:attrName>ppt_x</p:attrName>
                                        </p:attrNameLst>
                                      </p:cBhvr>
                                      <p:tavLst>
                                        <p:tav tm="0">
                                          <p:val>
                                            <p:strVal val="#ppt_x"/>
                                          </p:val>
                                        </p:tav>
                                        <p:tav tm="100000">
                                          <p:val>
                                            <p:strVal val="#ppt_x"/>
                                          </p:val>
                                        </p:tav>
                                      </p:tavLst>
                                    </p:anim>
                                    <p:anim calcmode="lin" valueType="num">
                                      <p:cBhvr additive="base">
                                        <p:cTn id="35" dur="2000" fill="hold"/>
                                        <p:tgtEl>
                                          <p:spTgt spid="9"/>
                                        </p:tgtEl>
                                        <p:attrNameLst>
                                          <p:attrName>ppt_y</p:attrName>
                                        </p:attrNameLst>
                                      </p:cBhvr>
                                      <p:tavLst>
                                        <p:tav tm="0">
                                          <p:val>
                                            <p:strVal val="1+#ppt_h/2"/>
                                          </p:val>
                                        </p:tav>
                                        <p:tav tm="100000">
                                          <p:val>
                                            <p:strVal val="#ppt_y"/>
                                          </p:val>
                                        </p:tav>
                                      </p:tavLst>
                                    </p:anim>
                                  </p:childTnLst>
                                </p:cTn>
                              </p:par>
                              <p:par>
                                <p:cTn id="36" presetID="2" presetClass="entr" presetSubtype="4" fill="hold" grpId="0" nodeType="withEffect">
                                  <p:stCondLst>
                                    <p:cond delay="0"/>
                                  </p:stCondLst>
                                  <p:childTnLst>
                                    <p:set>
                                      <p:cBhvr>
                                        <p:cTn id="37" dur="1" fill="hold">
                                          <p:stCondLst>
                                            <p:cond delay="0"/>
                                          </p:stCondLst>
                                        </p:cTn>
                                        <p:tgtEl>
                                          <p:spTgt spid="10"/>
                                        </p:tgtEl>
                                        <p:attrNameLst>
                                          <p:attrName>style.visibility</p:attrName>
                                        </p:attrNameLst>
                                      </p:cBhvr>
                                      <p:to>
                                        <p:strVal val="visible"/>
                                      </p:to>
                                    </p:set>
                                    <p:anim calcmode="lin" valueType="num">
                                      <p:cBhvr additive="base">
                                        <p:cTn id="38" dur="2000" fill="hold"/>
                                        <p:tgtEl>
                                          <p:spTgt spid="10"/>
                                        </p:tgtEl>
                                        <p:attrNameLst>
                                          <p:attrName>ppt_x</p:attrName>
                                        </p:attrNameLst>
                                      </p:cBhvr>
                                      <p:tavLst>
                                        <p:tav tm="0">
                                          <p:val>
                                            <p:strVal val="#ppt_x"/>
                                          </p:val>
                                        </p:tav>
                                        <p:tav tm="100000">
                                          <p:val>
                                            <p:strVal val="#ppt_x"/>
                                          </p:val>
                                        </p:tav>
                                      </p:tavLst>
                                    </p:anim>
                                    <p:anim calcmode="lin" valueType="num">
                                      <p:cBhvr additive="base">
                                        <p:cTn id="39" dur="2000" fill="hold"/>
                                        <p:tgtEl>
                                          <p:spTgt spid="10"/>
                                        </p:tgtEl>
                                        <p:attrNameLst>
                                          <p:attrName>ppt_y</p:attrName>
                                        </p:attrNameLst>
                                      </p:cBhvr>
                                      <p:tavLst>
                                        <p:tav tm="0">
                                          <p:val>
                                            <p:strVal val="1+#ppt_h/2"/>
                                          </p:val>
                                        </p:tav>
                                        <p:tav tm="100000">
                                          <p:val>
                                            <p:strVal val="#ppt_y"/>
                                          </p:val>
                                        </p:tav>
                                      </p:tavLst>
                                    </p:anim>
                                  </p:childTnLst>
                                </p:cTn>
                              </p:par>
                              <p:par>
                                <p:cTn id="40" presetID="2" presetClass="entr" presetSubtype="4" fill="hold" grpId="0" nodeType="withEffect">
                                  <p:stCondLst>
                                    <p:cond delay="0"/>
                                  </p:stCondLst>
                                  <p:childTnLst>
                                    <p:set>
                                      <p:cBhvr>
                                        <p:cTn id="41" dur="1" fill="hold">
                                          <p:stCondLst>
                                            <p:cond delay="0"/>
                                          </p:stCondLst>
                                        </p:cTn>
                                        <p:tgtEl>
                                          <p:spTgt spid="11"/>
                                        </p:tgtEl>
                                        <p:attrNameLst>
                                          <p:attrName>style.visibility</p:attrName>
                                        </p:attrNameLst>
                                      </p:cBhvr>
                                      <p:to>
                                        <p:strVal val="visible"/>
                                      </p:to>
                                    </p:set>
                                    <p:anim calcmode="lin" valueType="num">
                                      <p:cBhvr additive="base">
                                        <p:cTn id="42" dur="2000" fill="hold"/>
                                        <p:tgtEl>
                                          <p:spTgt spid="11"/>
                                        </p:tgtEl>
                                        <p:attrNameLst>
                                          <p:attrName>ppt_x</p:attrName>
                                        </p:attrNameLst>
                                      </p:cBhvr>
                                      <p:tavLst>
                                        <p:tav tm="0">
                                          <p:val>
                                            <p:strVal val="#ppt_x"/>
                                          </p:val>
                                        </p:tav>
                                        <p:tav tm="100000">
                                          <p:val>
                                            <p:strVal val="#ppt_x"/>
                                          </p:val>
                                        </p:tav>
                                      </p:tavLst>
                                    </p:anim>
                                    <p:anim calcmode="lin" valueType="num">
                                      <p:cBhvr additive="base">
                                        <p:cTn id="43" dur="2000" fill="hold"/>
                                        <p:tgtEl>
                                          <p:spTgt spid="11"/>
                                        </p:tgtEl>
                                        <p:attrNameLst>
                                          <p:attrName>ppt_y</p:attrName>
                                        </p:attrNameLst>
                                      </p:cBhvr>
                                      <p:tavLst>
                                        <p:tav tm="0">
                                          <p:val>
                                            <p:strVal val="1+#ppt_h/2"/>
                                          </p:val>
                                        </p:tav>
                                        <p:tav tm="100000">
                                          <p:val>
                                            <p:strVal val="#ppt_y"/>
                                          </p:val>
                                        </p:tav>
                                      </p:tavLst>
                                    </p:anim>
                                  </p:childTnLst>
                                </p:cTn>
                              </p:par>
                              <p:par>
                                <p:cTn id="44" presetID="2" presetClass="entr" presetSubtype="4" fill="hold" grpId="0" nodeType="withEffect">
                                  <p:stCondLst>
                                    <p:cond delay="0"/>
                                  </p:stCondLst>
                                  <p:childTnLst>
                                    <p:set>
                                      <p:cBhvr>
                                        <p:cTn id="45" dur="1" fill="hold">
                                          <p:stCondLst>
                                            <p:cond delay="0"/>
                                          </p:stCondLst>
                                        </p:cTn>
                                        <p:tgtEl>
                                          <p:spTgt spid="12"/>
                                        </p:tgtEl>
                                        <p:attrNameLst>
                                          <p:attrName>style.visibility</p:attrName>
                                        </p:attrNameLst>
                                      </p:cBhvr>
                                      <p:to>
                                        <p:strVal val="visible"/>
                                      </p:to>
                                    </p:set>
                                    <p:anim calcmode="lin" valueType="num">
                                      <p:cBhvr additive="base">
                                        <p:cTn id="46" dur="2000" fill="hold"/>
                                        <p:tgtEl>
                                          <p:spTgt spid="12"/>
                                        </p:tgtEl>
                                        <p:attrNameLst>
                                          <p:attrName>ppt_x</p:attrName>
                                        </p:attrNameLst>
                                      </p:cBhvr>
                                      <p:tavLst>
                                        <p:tav tm="0">
                                          <p:val>
                                            <p:strVal val="#ppt_x"/>
                                          </p:val>
                                        </p:tav>
                                        <p:tav tm="100000">
                                          <p:val>
                                            <p:strVal val="#ppt_x"/>
                                          </p:val>
                                        </p:tav>
                                      </p:tavLst>
                                    </p:anim>
                                    <p:anim calcmode="lin" valueType="num">
                                      <p:cBhvr additive="base">
                                        <p:cTn id="47" dur="2000" fill="hold"/>
                                        <p:tgtEl>
                                          <p:spTgt spid="12"/>
                                        </p:tgtEl>
                                        <p:attrNameLst>
                                          <p:attrName>ppt_y</p:attrName>
                                        </p:attrNameLst>
                                      </p:cBhvr>
                                      <p:tavLst>
                                        <p:tav tm="0">
                                          <p:val>
                                            <p:strVal val="1+#ppt_h/2"/>
                                          </p:val>
                                        </p:tav>
                                        <p:tav tm="100000">
                                          <p:val>
                                            <p:strVal val="#ppt_y"/>
                                          </p:val>
                                        </p:tav>
                                      </p:tavLst>
                                    </p:anim>
                                  </p:childTnLst>
                                </p:cTn>
                              </p:par>
                              <p:par>
                                <p:cTn id="48" presetID="2" presetClass="entr" presetSubtype="4" fill="hold" grpId="0" nodeType="withEffect">
                                  <p:stCondLst>
                                    <p:cond delay="0"/>
                                  </p:stCondLst>
                                  <p:childTnLst>
                                    <p:set>
                                      <p:cBhvr>
                                        <p:cTn id="49" dur="1" fill="hold">
                                          <p:stCondLst>
                                            <p:cond delay="0"/>
                                          </p:stCondLst>
                                        </p:cTn>
                                        <p:tgtEl>
                                          <p:spTgt spid="13"/>
                                        </p:tgtEl>
                                        <p:attrNameLst>
                                          <p:attrName>style.visibility</p:attrName>
                                        </p:attrNameLst>
                                      </p:cBhvr>
                                      <p:to>
                                        <p:strVal val="visible"/>
                                      </p:to>
                                    </p:set>
                                    <p:anim calcmode="lin" valueType="num">
                                      <p:cBhvr additive="base">
                                        <p:cTn id="50" dur="2000" fill="hold"/>
                                        <p:tgtEl>
                                          <p:spTgt spid="13"/>
                                        </p:tgtEl>
                                        <p:attrNameLst>
                                          <p:attrName>ppt_x</p:attrName>
                                        </p:attrNameLst>
                                      </p:cBhvr>
                                      <p:tavLst>
                                        <p:tav tm="0">
                                          <p:val>
                                            <p:strVal val="#ppt_x"/>
                                          </p:val>
                                        </p:tav>
                                        <p:tav tm="100000">
                                          <p:val>
                                            <p:strVal val="#ppt_x"/>
                                          </p:val>
                                        </p:tav>
                                      </p:tavLst>
                                    </p:anim>
                                    <p:anim calcmode="lin" valueType="num">
                                      <p:cBhvr additive="base">
                                        <p:cTn id="51" dur="2000" fill="hold"/>
                                        <p:tgtEl>
                                          <p:spTgt spid="13"/>
                                        </p:tgtEl>
                                        <p:attrNameLst>
                                          <p:attrName>ppt_y</p:attrName>
                                        </p:attrNameLst>
                                      </p:cBhvr>
                                      <p:tavLst>
                                        <p:tav tm="0">
                                          <p:val>
                                            <p:strVal val="1+#ppt_h/2"/>
                                          </p:val>
                                        </p:tav>
                                        <p:tav tm="100000">
                                          <p:val>
                                            <p:strVal val="#ppt_y"/>
                                          </p:val>
                                        </p:tav>
                                      </p:tavLst>
                                    </p:anim>
                                  </p:childTnLst>
                                </p:cTn>
                              </p:par>
                              <p:par>
                                <p:cTn id="52" presetID="2" presetClass="entr" presetSubtype="4" fill="hold" grpId="0" nodeType="withEffect">
                                  <p:stCondLst>
                                    <p:cond delay="0"/>
                                  </p:stCondLst>
                                  <p:childTnLst>
                                    <p:set>
                                      <p:cBhvr>
                                        <p:cTn id="53" dur="1" fill="hold">
                                          <p:stCondLst>
                                            <p:cond delay="0"/>
                                          </p:stCondLst>
                                        </p:cTn>
                                        <p:tgtEl>
                                          <p:spTgt spid="14"/>
                                        </p:tgtEl>
                                        <p:attrNameLst>
                                          <p:attrName>style.visibility</p:attrName>
                                        </p:attrNameLst>
                                      </p:cBhvr>
                                      <p:to>
                                        <p:strVal val="visible"/>
                                      </p:to>
                                    </p:set>
                                    <p:anim calcmode="lin" valueType="num">
                                      <p:cBhvr additive="base">
                                        <p:cTn id="54" dur="2000" fill="hold"/>
                                        <p:tgtEl>
                                          <p:spTgt spid="14"/>
                                        </p:tgtEl>
                                        <p:attrNameLst>
                                          <p:attrName>ppt_x</p:attrName>
                                        </p:attrNameLst>
                                      </p:cBhvr>
                                      <p:tavLst>
                                        <p:tav tm="0">
                                          <p:val>
                                            <p:strVal val="#ppt_x"/>
                                          </p:val>
                                        </p:tav>
                                        <p:tav tm="100000">
                                          <p:val>
                                            <p:strVal val="#ppt_x"/>
                                          </p:val>
                                        </p:tav>
                                      </p:tavLst>
                                    </p:anim>
                                    <p:anim calcmode="lin" valueType="num">
                                      <p:cBhvr additive="base">
                                        <p:cTn id="55" dur="2000" fill="hold"/>
                                        <p:tgtEl>
                                          <p:spTgt spid="14"/>
                                        </p:tgtEl>
                                        <p:attrNameLst>
                                          <p:attrName>ppt_y</p:attrName>
                                        </p:attrNameLst>
                                      </p:cBhvr>
                                      <p:tavLst>
                                        <p:tav tm="0">
                                          <p:val>
                                            <p:strVal val="1+#ppt_h/2"/>
                                          </p:val>
                                        </p:tav>
                                        <p:tav tm="100000">
                                          <p:val>
                                            <p:strVal val="#ppt_y"/>
                                          </p:val>
                                        </p:tav>
                                      </p:tavLst>
                                    </p:anim>
                                  </p:childTnLst>
                                </p:cTn>
                              </p:par>
                              <p:par>
                                <p:cTn id="56" presetID="2" presetClass="entr" presetSubtype="4" fill="hold" grpId="0" nodeType="withEffect">
                                  <p:stCondLst>
                                    <p:cond delay="0"/>
                                  </p:stCondLst>
                                  <p:childTnLst>
                                    <p:set>
                                      <p:cBhvr>
                                        <p:cTn id="57" dur="1" fill="hold">
                                          <p:stCondLst>
                                            <p:cond delay="0"/>
                                          </p:stCondLst>
                                        </p:cTn>
                                        <p:tgtEl>
                                          <p:spTgt spid="15"/>
                                        </p:tgtEl>
                                        <p:attrNameLst>
                                          <p:attrName>style.visibility</p:attrName>
                                        </p:attrNameLst>
                                      </p:cBhvr>
                                      <p:to>
                                        <p:strVal val="visible"/>
                                      </p:to>
                                    </p:set>
                                    <p:anim calcmode="lin" valueType="num">
                                      <p:cBhvr additive="base">
                                        <p:cTn id="58" dur="2000" fill="hold"/>
                                        <p:tgtEl>
                                          <p:spTgt spid="15"/>
                                        </p:tgtEl>
                                        <p:attrNameLst>
                                          <p:attrName>ppt_x</p:attrName>
                                        </p:attrNameLst>
                                      </p:cBhvr>
                                      <p:tavLst>
                                        <p:tav tm="0">
                                          <p:val>
                                            <p:strVal val="#ppt_x"/>
                                          </p:val>
                                        </p:tav>
                                        <p:tav tm="100000">
                                          <p:val>
                                            <p:strVal val="#ppt_x"/>
                                          </p:val>
                                        </p:tav>
                                      </p:tavLst>
                                    </p:anim>
                                    <p:anim calcmode="lin" valueType="num">
                                      <p:cBhvr additive="base">
                                        <p:cTn id="59" dur="2000" fill="hold"/>
                                        <p:tgtEl>
                                          <p:spTgt spid="15"/>
                                        </p:tgtEl>
                                        <p:attrNameLst>
                                          <p:attrName>ppt_y</p:attrName>
                                        </p:attrNameLst>
                                      </p:cBhvr>
                                      <p:tavLst>
                                        <p:tav tm="0">
                                          <p:val>
                                            <p:strVal val="1+#ppt_h/2"/>
                                          </p:val>
                                        </p:tav>
                                        <p:tav tm="100000">
                                          <p:val>
                                            <p:strVal val="#ppt_y"/>
                                          </p:val>
                                        </p:tav>
                                      </p:tavLst>
                                    </p:anim>
                                  </p:childTnLst>
                                </p:cTn>
                              </p:par>
                              <p:par>
                                <p:cTn id="60" presetID="2" presetClass="entr" presetSubtype="4" fill="hold" grpId="0" nodeType="withEffect">
                                  <p:stCondLst>
                                    <p:cond delay="0"/>
                                  </p:stCondLst>
                                  <p:childTnLst>
                                    <p:set>
                                      <p:cBhvr>
                                        <p:cTn id="61" dur="1" fill="hold">
                                          <p:stCondLst>
                                            <p:cond delay="0"/>
                                          </p:stCondLst>
                                        </p:cTn>
                                        <p:tgtEl>
                                          <p:spTgt spid="16"/>
                                        </p:tgtEl>
                                        <p:attrNameLst>
                                          <p:attrName>style.visibility</p:attrName>
                                        </p:attrNameLst>
                                      </p:cBhvr>
                                      <p:to>
                                        <p:strVal val="visible"/>
                                      </p:to>
                                    </p:set>
                                    <p:anim calcmode="lin" valueType="num">
                                      <p:cBhvr additive="base">
                                        <p:cTn id="62" dur="2000" fill="hold"/>
                                        <p:tgtEl>
                                          <p:spTgt spid="16"/>
                                        </p:tgtEl>
                                        <p:attrNameLst>
                                          <p:attrName>ppt_x</p:attrName>
                                        </p:attrNameLst>
                                      </p:cBhvr>
                                      <p:tavLst>
                                        <p:tav tm="0">
                                          <p:val>
                                            <p:strVal val="#ppt_x"/>
                                          </p:val>
                                        </p:tav>
                                        <p:tav tm="100000">
                                          <p:val>
                                            <p:strVal val="#ppt_x"/>
                                          </p:val>
                                        </p:tav>
                                      </p:tavLst>
                                    </p:anim>
                                    <p:anim calcmode="lin" valueType="num">
                                      <p:cBhvr additive="base">
                                        <p:cTn id="63" dur="2000" fill="hold"/>
                                        <p:tgtEl>
                                          <p:spTgt spid="16"/>
                                        </p:tgtEl>
                                        <p:attrNameLst>
                                          <p:attrName>ppt_y</p:attrName>
                                        </p:attrNameLst>
                                      </p:cBhvr>
                                      <p:tavLst>
                                        <p:tav tm="0">
                                          <p:val>
                                            <p:strVal val="1+#ppt_h/2"/>
                                          </p:val>
                                        </p:tav>
                                        <p:tav tm="100000">
                                          <p:val>
                                            <p:strVal val="#ppt_y"/>
                                          </p:val>
                                        </p:tav>
                                      </p:tavLst>
                                    </p:anim>
                                  </p:childTnLst>
                                </p:cTn>
                              </p:par>
                              <p:par>
                                <p:cTn id="64" presetID="2" presetClass="entr" presetSubtype="4" fill="hold" grpId="0" nodeType="withEffect">
                                  <p:stCondLst>
                                    <p:cond delay="0"/>
                                  </p:stCondLst>
                                  <p:childTnLst>
                                    <p:set>
                                      <p:cBhvr>
                                        <p:cTn id="65" dur="1" fill="hold">
                                          <p:stCondLst>
                                            <p:cond delay="0"/>
                                          </p:stCondLst>
                                        </p:cTn>
                                        <p:tgtEl>
                                          <p:spTgt spid="17"/>
                                        </p:tgtEl>
                                        <p:attrNameLst>
                                          <p:attrName>style.visibility</p:attrName>
                                        </p:attrNameLst>
                                      </p:cBhvr>
                                      <p:to>
                                        <p:strVal val="visible"/>
                                      </p:to>
                                    </p:set>
                                    <p:anim calcmode="lin" valueType="num">
                                      <p:cBhvr additive="base">
                                        <p:cTn id="66" dur="2000" fill="hold"/>
                                        <p:tgtEl>
                                          <p:spTgt spid="17"/>
                                        </p:tgtEl>
                                        <p:attrNameLst>
                                          <p:attrName>ppt_x</p:attrName>
                                        </p:attrNameLst>
                                      </p:cBhvr>
                                      <p:tavLst>
                                        <p:tav tm="0">
                                          <p:val>
                                            <p:strVal val="#ppt_x"/>
                                          </p:val>
                                        </p:tav>
                                        <p:tav tm="100000">
                                          <p:val>
                                            <p:strVal val="#ppt_x"/>
                                          </p:val>
                                        </p:tav>
                                      </p:tavLst>
                                    </p:anim>
                                    <p:anim calcmode="lin" valueType="num">
                                      <p:cBhvr additive="base">
                                        <p:cTn id="67" dur="2000" fill="hold"/>
                                        <p:tgtEl>
                                          <p:spTgt spid="17"/>
                                        </p:tgtEl>
                                        <p:attrNameLst>
                                          <p:attrName>ppt_y</p:attrName>
                                        </p:attrNameLst>
                                      </p:cBhvr>
                                      <p:tavLst>
                                        <p:tav tm="0">
                                          <p:val>
                                            <p:strVal val="1+#ppt_h/2"/>
                                          </p:val>
                                        </p:tav>
                                        <p:tav tm="100000">
                                          <p:val>
                                            <p:strVal val="#ppt_y"/>
                                          </p:val>
                                        </p:tav>
                                      </p:tavLst>
                                    </p:anim>
                                  </p:childTnLst>
                                </p:cTn>
                              </p:par>
                              <p:par>
                                <p:cTn id="68" presetID="2" presetClass="entr" presetSubtype="4" fill="hold" grpId="0" nodeType="withEffect">
                                  <p:stCondLst>
                                    <p:cond delay="0"/>
                                  </p:stCondLst>
                                  <p:childTnLst>
                                    <p:set>
                                      <p:cBhvr>
                                        <p:cTn id="69" dur="1" fill="hold">
                                          <p:stCondLst>
                                            <p:cond delay="0"/>
                                          </p:stCondLst>
                                        </p:cTn>
                                        <p:tgtEl>
                                          <p:spTgt spid="18"/>
                                        </p:tgtEl>
                                        <p:attrNameLst>
                                          <p:attrName>style.visibility</p:attrName>
                                        </p:attrNameLst>
                                      </p:cBhvr>
                                      <p:to>
                                        <p:strVal val="visible"/>
                                      </p:to>
                                    </p:set>
                                    <p:anim calcmode="lin" valueType="num">
                                      <p:cBhvr additive="base">
                                        <p:cTn id="70" dur="2000" fill="hold"/>
                                        <p:tgtEl>
                                          <p:spTgt spid="18"/>
                                        </p:tgtEl>
                                        <p:attrNameLst>
                                          <p:attrName>ppt_x</p:attrName>
                                        </p:attrNameLst>
                                      </p:cBhvr>
                                      <p:tavLst>
                                        <p:tav tm="0">
                                          <p:val>
                                            <p:strVal val="#ppt_x"/>
                                          </p:val>
                                        </p:tav>
                                        <p:tav tm="100000">
                                          <p:val>
                                            <p:strVal val="#ppt_x"/>
                                          </p:val>
                                        </p:tav>
                                      </p:tavLst>
                                    </p:anim>
                                    <p:anim calcmode="lin" valueType="num">
                                      <p:cBhvr additive="base">
                                        <p:cTn id="71" dur="2000" fill="hold"/>
                                        <p:tgtEl>
                                          <p:spTgt spid="18"/>
                                        </p:tgtEl>
                                        <p:attrNameLst>
                                          <p:attrName>ppt_y</p:attrName>
                                        </p:attrNameLst>
                                      </p:cBhvr>
                                      <p:tavLst>
                                        <p:tav tm="0">
                                          <p:val>
                                            <p:strVal val="1+#ppt_h/2"/>
                                          </p:val>
                                        </p:tav>
                                        <p:tav tm="100000">
                                          <p:val>
                                            <p:strVal val="#ppt_y"/>
                                          </p:val>
                                        </p:tav>
                                      </p:tavLst>
                                    </p:anim>
                                  </p:childTnLst>
                                </p:cTn>
                              </p:par>
                              <p:par>
                                <p:cTn id="72" presetID="2" presetClass="entr" presetSubtype="4" fill="hold" grpId="0" nodeType="withEffect">
                                  <p:stCondLst>
                                    <p:cond delay="0"/>
                                  </p:stCondLst>
                                  <p:childTnLst>
                                    <p:set>
                                      <p:cBhvr>
                                        <p:cTn id="73" dur="1" fill="hold">
                                          <p:stCondLst>
                                            <p:cond delay="0"/>
                                          </p:stCondLst>
                                        </p:cTn>
                                        <p:tgtEl>
                                          <p:spTgt spid="19"/>
                                        </p:tgtEl>
                                        <p:attrNameLst>
                                          <p:attrName>style.visibility</p:attrName>
                                        </p:attrNameLst>
                                      </p:cBhvr>
                                      <p:to>
                                        <p:strVal val="visible"/>
                                      </p:to>
                                    </p:set>
                                    <p:anim calcmode="lin" valueType="num">
                                      <p:cBhvr additive="base">
                                        <p:cTn id="74" dur="2000" fill="hold"/>
                                        <p:tgtEl>
                                          <p:spTgt spid="19"/>
                                        </p:tgtEl>
                                        <p:attrNameLst>
                                          <p:attrName>ppt_x</p:attrName>
                                        </p:attrNameLst>
                                      </p:cBhvr>
                                      <p:tavLst>
                                        <p:tav tm="0">
                                          <p:val>
                                            <p:strVal val="#ppt_x"/>
                                          </p:val>
                                        </p:tav>
                                        <p:tav tm="100000">
                                          <p:val>
                                            <p:strVal val="#ppt_x"/>
                                          </p:val>
                                        </p:tav>
                                      </p:tavLst>
                                    </p:anim>
                                    <p:anim calcmode="lin" valueType="num">
                                      <p:cBhvr additive="base">
                                        <p:cTn id="75" dur="2000" fill="hold"/>
                                        <p:tgtEl>
                                          <p:spTgt spid="19"/>
                                        </p:tgtEl>
                                        <p:attrNameLst>
                                          <p:attrName>ppt_y</p:attrName>
                                        </p:attrNameLst>
                                      </p:cBhvr>
                                      <p:tavLst>
                                        <p:tav tm="0">
                                          <p:val>
                                            <p:strVal val="1+#ppt_h/2"/>
                                          </p:val>
                                        </p:tav>
                                        <p:tav tm="100000">
                                          <p:val>
                                            <p:strVal val="#ppt_y"/>
                                          </p:val>
                                        </p:tav>
                                      </p:tavLst>
                                    </p:anim>
                                  </p:childTnLst>
                                </p:cTn>
                              </p:par>
                              <p:par>
                                <p:cTn id="76" presetID="2" presetClass="entr" presetSubtype="4" fill="hold" grpId="0" nodeType="withEffect">
                                  <p:stCondLst>
                                    <p:cond delay="0"/>
                                  </p:stCondLst>
                                  <p:childTnLst>
                                    <p:set>
                                      <p:cBhvr>
                                        <p:cTn id="77" dur="1" fill="hold">
                                          <p:stCondLst>
                                            <p:cond delay="0"/>
                                          </p:stCondLst>
                                        </p:cTn>
                                        <p:tgtEl>
                                          <p:spTgt spid="20"/>
                                        </p:tgtEl>
                                        <p:attrNameLst>
                                          <p:attrName>style.visibility</p:attrName>
                                        </p:attrNameLst>
                                      </p:cBhvr>
                                      <p:to>
                                        <p:strVal val="visible"/>
                                      </p:to>
                                    </p:set>
                                    <p:anim calcmode="lin" valueType="num">
                                      <p:cBhvr additive="base">
                                        <p:cTn id="78" dur="2000" fill="hold"/>
                                        <p:tgtEl>
                                          <p:spTgt spid="20"/>
                                        </p:tgtEl>
                                        <p:attrNameLst>
                                          <p:attrName>ppt_x</p:attrName>
                                        </p:attrNameLst>
                                      </p:cBhvr>
                                      <p:tavLst>
                                        <p:tav tm="0">
                                          <p:val>
                                            <p:strVal val="#ppt_x"/>
                                          </p:val>
                                        </p:tav>
                                        <p:tav tm="100000">
                                          <p:val>
                                            <p:strVal val="#ppt_x"/>
                                          </p:val>
                                        </p:tav>
                                      </p:tavLst>
                                    </p:anim>
                                    <p:anim calcmode="lin" valueType="num">
                                      <p:cBhvr additive="base">
                                        <p:cTn id="79" dur="2000" fill="hold"/>
                                        <p:tgtEl>
                                          <p:spTgt spid="20"/>
                                        </p:tgtEl>
                                        <p:attrNameLst>
                                          <p:attrName>ppt_y</p:attrName>
                                        </p:attrNameLst>
                                      </p:cBhvr>
                                      <p:tavLst>
                                        <p:tav tm="0">
                                          <p:val>
                                            <p:strVal val="1+#ppt_h/2"/>
                                          </p:val>
                                        </p:tav>
                                        <p:tav tm="100000">
                                          <p:val>
                                            <p:strVal val="#ppt_y"/>
                                          </p:val>
                                        </p:tav>
                                      </p:tavLst>
                                    </p:anim>
                                  </p:childTnLst>
                                </p:cTn>
                              </p:par>
                              <p:par>
                                <p:cTn id="80" presetID="2" presetClass="entr" presetSubtype="4" fill="hold" grpId="0" nodeType="withEffect">
                                  <p:stCondLst>
                                    <p:cond delay="0"/>
                                  </p:stCondLst>
                                  <p:childTnLst>
                                    <p:set>
                                      <p:cBhvr>
                                        <p:cTn id="81" dur="1" fill="hold">
                                          <p:stCondLst>
                                            <p:cond delay="0"/>
                                          </p:stCondLst>
                                        </p:cTn>
                                        <p:tgtEl>
                                          <p:spTgt spid="21"/>
                                        </p:tgtEl>
                                        <p:attrNameLst>
                                          <p:attrName>style.visibility</p:attrName>
                                        </p:attrNameLst>
                                      </p:cBhvr>
                                      <p:to>
                                        <p:strVal val="visible"/>
                                      </p:to>
                                    </p:set>
                                    <p:anim calcmode="lin" valueType="num">
                                      <p:cBhvr additive="base">
                                        <p:cTn id="82" dur="2000" fill="hold"/>
                                        <p:tgtEl>
                                          <p:spTgt spid="21"/>
                                        </p:tgtEl>
                                        <p:attrNameLst>
                                          <p:attrName>ppt_x</p:attrName>
                                        </p:attrNameLst>
                                      </p:cBhvr>
                                      <p:tavLst>
                                        <p:tav tm="0">
                                          <p:val>
                                            <p:strVal val="#ppt_x"/>
                                          </p:val>
                                        </p:tav>
                                        <p:tav tm="100000">
                                          <p:val>
                                            <p:strVal val="#ppt_x"/>
                                          </p:val>
                                        </p:tav>
                                      </p:tavLst>
                                    </p:anim>
                                    <p:anim calcmode="lin" valueType="num">
                                      <p:cBhvr additive="base">
                                        <p:cTn id="83" dur="2000" fill="hold"/>
                                        <p:tgtEl>
                                          <p:spTgt spid="21"/>
                                        </p:tgtEl>
                                        <p:attrNameLst>
                                          <p:attrName>ppt_y</p:attrName>
                                        </p:attrNameLst>
                                      </p:cBhvr>
                                      <p:tavLst>
                                        <p:tav tm="0">
                                          <p:val>
                                            <p:strVal val="1+#ppt_h/2"/>
                                          </p:val>
                                        </p:tav>
                                        <p:tav tm="100000">
                                          <p:val>
                                            <p:strVal val="#ppt_y"/>
                                          </p:val>
                                        </p:tav>
                                      </p:tavLst>
                                    </p:anim>
                                  </p:childTnLst>
                                </p:cTn>
                              </p:par>
                              <p:par>
                                <p:cTn id="84" presetID="2" presetClass="entr" presetSubtype="4" fill="hold" grpId="0" nodeType="withEffect">
                                  <p:stCondLst>
                                    <p:cond delay="0"/>
                                  </p:stCondLst>
                                  <p:childTnLst>
                                    <p:set>
                                      <p:cBhvr>
                                        <p:cTn id="85" dur="1" fill="hold">
                                          <p:stCondLst>
                                            <p:cond delay="0"/>
                                          </p:stCondLst>
                                        </p:cTn>
                                        <p:tgtEl>
                                          <p:spTgt spid="22"/>
                                        </p:tgtEl>
                                        <p:attrNameLst>
                                          <p:attrName>style.visibility</p:attrName>
                                        </p:attrNameLst>
                                      </p:cBhvr>
                                      <p:to>
                                        <p:strVal val="visible"/>
                                      </p:to>
                                    </p:set>
                                    <p:anim calcmode="lin" valueType="num">
                                      <p:cBhvr additive="base">
                                        <p:cTn id="86" dur="2000" fill="hold"/>
                                        <p:tgtEl>
                                          <p:spTgt spid="22"/>
                                        </p:tgtEl>
                                        <p:attrNameLst>
                                          <p:attrName>ppt_x</p:attrName>
                                        </p:attrNameLst>
                                      </p:cBhvr>
                                      <p:tavLst>
                                        <p:tav tm="0">
                                          <p:val>
                                            <p:strVal val="#ppt_x"/>
                                          </p:val>
                                        </p:tav>
                                        <p:tav tm="100000">
                                          <p:val>
                                            <p:strVal val="#ppt_x"/>
                                          </p:val>
                                        </p:tav>
                                      </p:tavLst>
                                    </p:anim>
                                    <p:anim calcmode="lin" valueType="num">
                                      <p:cBhvr additive="base">
                                        <p:cTn id="87" dur="2000" fill="hold"/>
                                        <p:tgtEl>
                                          <p:spTgt spid="22"/>
                                        </p:tgtEl>
                                        <p:attrNameLst>
                                          <p:attrName>ppt_y</p:attrName>
                                        </p:attrNameLst>
                                      </p:cBhvr>
                                      <p:tavLst>
                                        <p:tav tm="0">
                                          <p:val>
                                            <p:strVal val="1+#ppt_h/2"/>
                                          </p:val>
                                        </p:tav>
                                        <p:tav tm="100000">
                                          <p:val>
                                            <p:strVal val="#ppt_y"/>
                                          </p:val>
                                        </p:tav>
                                      </p:tavLst>
                                    </p:anim>
                                  </p:childTnLst>
                                </p:cTn>
                              </p:par>
                              <p:par>
                                <p:cTn id="88" presetID="2" presetClass="entr" presetSubtype="4" fill="hold" grpId="0" nodeType="withEffect">
                                  <p:stCondLst>
                                    <p:cond delay="0"/>
                                  </p:stCondLst>
                                  <p:childTnLst>
                                    <p:set>
                                      <p:cBhvr>
                                        <p:cTn id="89" dur="1" fill="hold">
                                          <p:stCondLst>
                                            <p:cond delay="0"/>
                                          </p:stCondLst>
                                        </p:cTn>
                                        <p:tgtEl>
                                          <p:spTgt spid="23"/>
                                        </p:tgtEl>
                                        <p:attrNameLst>
                                          <p:attrName>style.visibility</p:attrName>
                                        </p:attrNameLst>
                                      </p:cBhvr>
                                      <p:to>
                                        <p:strVal val="visible"/>
                                      </p:to>
                                    </p:set>
                                    <p:anim calcmode="lin" valueType="num">
                                      <p:cBhvr additive="base">
                                        <p:cTn id="90" dur="2000" fill="hold"/>
                                        <p:tgtEl>
                                          <p:spTgt spid="23"/>
                                        </p:tgtEl>
                                        <p:attrNameLst>
                                          <p:attrName>ppt_x</p:attrName>
                                        </p:attrNameLst>
                                      </p:cBhvr>
                                      <p:tavLst>
                                        <p:tav tm="0">
                                          <p:val>
                                            <p:strVal val="#ppt_x"/>
                                          </p:val>
                                        </p:tav>
                                        <p:tav tm="100000">
                                          <p:val>
                                            <p:strVal val="#ppt_x"/>
                                          </p:val>
                                        </p:tav>
                                      </p:tavLst>
                                    </p:anim>
                                    <p:anim calcmode="lin" valueType="num">
                                      <p:cBhvr additive="base">
                                        <p:cTn id="91" dur="2000" fill="hold"/>
                                        <p:tgtEl>
                                          <p:spTgt spid="23"/>
                                        </p:tgtEl>
                                        <p:attrNameLst>
                                          <p:attrName>ppt_y</p:attrName>
                                        </p:attrNameLst>
                                      </p:cBhvr>
                                      <p:tavLst>
                                        <p:tav tm="0">
                                          <p:val>
                                            <p:strVal val="1+#ppt_h/2"/>
                                          </p:val>
                                        </p:tav>
                                        <p:tav tm="100000">
                                          <p:val>
                                            <p:strVal val="#ppt_y"/>
                                          </p:val>
                                        </p:tav>
                                      </p:tavLst>
                                    </p:anim>
                                  </p:childTnLst>
                                </p:cTn>
                              </p:par>
                              <p:par>
                                <p:cTn id="92" presetID="2" presetClass="entr" presetSubtype="4" fill="hold" grpId="0" nodeType="withEffect">
                                  <p:stCondLst>
                                    <p:cond delay="0"/>
                                  </p:stCondLst>
                                  <p:childTnLst>
                                    <p:set>
                                      <p:cBhvr>
                                        <p:cTn id="93" dur="1" fill="hold">
                                          <p:stCondLst>
                                            <p:cond delay="0"/>
                                          </p:stCondLst>
                                        </p:cTn>
                                        <p:tgtEl>
                                          <p:spTgt spid="24"/>
                                        </p:tgtEl>
                                        <p:attrNameLst>
                                          <p:attrName>style.visibility</p:attrName>
                                        </p:attrNameLst>
                                      </p:cBhvr>
                                      <p:to>
                                        <p:strVal val="visible"/>
                                      </p:to>
                                    </p:set>
                                    <p:anim calcmode="lin" valueType="num">
                                      <p:cBhvr additive="base">
                                        <p:cTn id="94" dur="2000" fill="hold"/>
                                        <p:tgtEl>
                                          <p:spTgt spid="24"/>
                                        </p:tgtEl>
                                        <p:attrNameLst>
                                          <p:attrName>ppt_x</p:attrName>
                                        </p:attrNameLst>
                                      </p:cBhvr>
                                      <p:tavLst>
                                        <p:tav tm="0">
                                          <p:val>
                                            <p:strVal val="#ppt_x"/>
                                          </p:val>
                                        </p:tav>
                                        <p:tav tm="100000">
                                          <p:val>
                                            <p:strVal val="#ppt_x"/>
                                          </p:val>
                                        </p:tav>
                                      </p:tavLst>
                                    </p:anim>
                                    <p:anim calcmode="lin" valueType="num">
                                      <p:cBhvr additive="base">
                                        <p:cTn id="95" dur="2000" fill="hold"/>
                                        <p:tgtEl>
                                          <p:spTgt spid="24"/>
                                        </p:tgtEl>
                                        <p:attrNameLst>
                                          <p:attrName>ppt_y</p:attrName>
                                        </p:attrNameLst>
                                      </p:cBhvr>
                                      <p:tavLst>
                                        <p:tav tm="0">
                                          <p:val>
                                            <p:strVal val="1+#ppt_h/2"/>
                                          </p:val>
                                        </p:tav>
                                        <p:tav tm="100000">
                                          <p:val>
                                            <p:strVal val="#ppt_y"/>
                                          </p:val>
                                        </p:tav>
                                      </p:tavLst>
                                    </p:anim>
                                  </p:childTnLst>
                                </p:cTn>
                              </p:par>
                              <p:par>
                                <p:cTn id="96" presetID="2" presetClass="entr" presetSubtype="4" fill="hold" grpId="0" nodeType="withEffect">
                                  <p:stCondLst>
                                    <p:cond delay="0"/>
                                  </p:stCondLst>
                                  <p:childTnLst>
                                    <p:set>
                                      <p:cBhvr>
                                        <p:cTn id="97" dur="1" fill="hold">
                                          <p:stCondLst>
                                            <p:cond delay="0"/>
                                          </p:stCondLst>
                                        </p:cTn>
                                        <p:tgtEl>
                                          <p:spTgt spid="25"/>
                                        </p:tgtEl>
                                        <p:attrNameLst>
                                          <p:attrName>style.visibility</p:attrName>
                                        </p:attrNameLst>
                                      </p:cBhvr>
                                      <p:to>
                                        <p:strVal val="visible"/>
                                      </p:to>
                                    </p:set>
                                    <p:anim calcmode="lin" valueType="num">
                                      <p:cBhvr additive="base">
                                        <p:cTn id="98" dur="2000" fill="hold"/>
                                        <p:tgtEl>
                                          <p:spTgt spid="25"/>
                                        </p:tgtEl>
                                        <p:attrNameLst>
                                          <p:attrName>ppt_x</p:attrName>
                                        </p:attrNameLst>
                                      </p:cBhvr>
                                      <p:tavLst>
                                        <p:tav tm="0">
                                          <p:val>
                                            <p:strVal val="#ppt_x"/>
                                          </p:val>
                                        </p:tav>
                                        <p:tav tm="100000">
                                          <p:val>
                                            <p:strVal val="#ppt_x"/>
                                          </p:val>
                                        </p:tav>
                                      </p:tavLst>
                                    </p:anim>
                                    <p:anim calcmode="lin" valueType="num">
                                      <p:cBhvr additive="base">
                                        <p:cTn id="99" dur="2000" fill="hold"/>
                                        <p:tgtEl>
                                          <p:spTgt spid="25"/>
                                        </p:tgtEl>
                                        <p:attrNameLst>
                                          <p:attrName>ppt_y</p:attrName>
                                        </p:attrNameLst>
                                      </p:cBhvr>
                                      <p:tavLst>
                                        <p:tav tm="0">
                                          <p:val>
                                            <p:strVal val="1+#ppt_h/2"/>
                                          </p:val>
                                        </p:tav>
                                        <p:tav tm="100000">
                                          <p:val>
                                            <p:strVal val="#ppt_y"/>
                                          </p:val>
                                        </p:tav>
                                      </p:tavLst>
                                    </p:anim>
                                  </p:childTnLst>
                                </p:cTn>
                              </p:par>
                              <p:par>
                                <p:cTn id="100" presetID="2" presetClass="entr" presetSubtype="4" fill="hold" grpId="0" nodeType="withEffect">
                                  <p:stCondLst>
                                    <p:cond delay="0"/>
                                  </p:stCondLst>
                                  <p:childTnLst>
                                    <p:set>
                                      <p:cBhvr>
                                        <p:cTn id="101" dur="1" fill="hold">
                                          <p:stCondLst>
                                            <p:cond delay="0"/>
                                          </p:stCondLst>
                                        </p:cTn>
                                        <p:tgtEl>
                                          <p:spTgt spid="26"/>
                                        </p:tgtEl>
                                        <p:attrNameLst>
                                          <p:attrName>style.visibility</p:attrName>
                                        </p:attrNameLst>
                                      </p:cBhvr>
                                      <p:to>
                                        <p:strVal val="visible"/>
                                      </p:to>
                                    </p:set>
                                    <p:anim calcmode="lin" valueType="num">
                                      <p:cBhvr additive="base">
                                        <p:cTn id="102" dur="2000" fill="hold"/>
                                        <p:tgtEl>
                                          <p:spTgt spid="26"/>
                                        </p:tgtEl>
                                        <p:attrNameLst>
                                          <p:attrName>ppt_x</p:attrName>
                                        </p:attrNameLst>
                                      </p:cBhvr>
                                      <p:tavLst>
                                        <p:tav tm="0">
                                          <p:val>
                                            <p:strVal val="#ppt_x"/>
                                          </p:val>
                                        </p:tav>
                                        <p:tav tm="100000">
                                          <p:val>
                                            <p:strVal val="#ppt_x"/>
                                          </p:val>
                                        </p:tav>
                                      </p:tavLst>
                                    </p:anim>
                                    <p:anim calcmode="lin" valueType="num">
                                      <p:cBhvr additive="base">
                                        <p:cTn id="103" dur="2000" fill="hold"/>
                                        <p:tgtEl>
                                          <p:spTgt spid="26"/>
                                        </p:tgtEl>
                                        <p:attrNameLst>
                                          <p:attrName>ppt_y</p:attrName>
                                        </p:attrNameLst>
                                      </p:cBhvr>
                                      <p:tavLst>
                                        <p:tav tm="0">
                                          <p:val>
                                            <p:strVal val="1+#ppt_h/2"/>
                                          </p:val>
                                        </p:tav>
                                        <p:tav tm="100000">
                                          <p:val>
                                            <p:strVal val="#ppt_y"/>
                                          </p:val>
                                        </p:tav>
                                      </p:tavLst>
                                    </p:anim>
                                  </p:childTnLst>
                                </p:cTn>
                              </p:par>
                              <p:par>
                                <p:cTn id="104" presetID="2" presetClass="entr" presetSubtype="4" fill="hold" grpId="0" nodeType="withEffect">
                                  <p:stCondLst>
                                    <p:cond delay="0"/>
                                  </p:stCondLst>
                                  <p:childTnLst>
                                    <p:set>
                                      <p:cBhvr>
                                        <p:cTn id="105" dur="1" fill="hold">
                                          <p:stCondLst>
                                            <p:cond delay="0"/>
                                          </p:stCondLst>
                                        </p:cTn>
                                        <p:tgtEl>
                                          <p:spTgt spid="27"/>
                                        </p:tgtEl>
                                        <p:attrNameLst>
                                          <p:attrName>style.visibility</p:attrName>
                                        </p:attrNameLst>
                                      </p:cBhvr>
                                      <p:to>
                                        <p:strVal val="visible"/>
                                      </p:to>
                                    </p:set>
                                    <p:anim calcmode="lin" valueType="num">
                                      <p:cBhvr additive="base">
                                        <p:cTn id="106" dur="2000" fill="hold"/>
                                        <p:tgtEl>
                                          <p:spTgt spid="27"/>
                                        </p:tgtEl>
                                        <p:attrNameLst>
                                          <p:attrName>ppt_x</p:attrName>
                                        </p:attrNameLst>
                                      </p:cBhvr>
                                      <p:tavLst>
                                        <p:tav tm="0">
                                          <p:val>
                                            <p:strVal val="#ppt_x"/>
                                          </p:val>
                                        </p:tav>
                                        <p:tav tm="100000">
                                          <p:val>
                                            <p:strVal val="#ppt_x"/>
                                          </p:val>
                                        </p:tav>
                                      </p:tavLst>
                                    </p:anim>
                                    <p:anim calcmode="lin" valueType="num">
                                      <p:cBhvr additive="base">
                                        <p:cTn id="107" dur="2000" fill="hold"/>
                                        <p:tgtEl>
                                          <p:spTgt spid="27"/>
                                        </p:tgtEl>
                                        <p:attrNameLst>
                                          <p:attrName>ppt_y</p:attrName>
                                        </p:attrNameLst>
                                      </p:cBhvr>
                                      <p:tavLst>
                                        <p:tav tm="0">
                                          <p:val>
                                            <p:strVal val="1+#ppt_h/2"/>
                                          </p:val>
                                        </p:tav>
                                        <p:tav tm="100000">
                                          <p:val>
                                            <p:strVal val="#ppt_y"/>
                                          </p:val>
                                        </p:tav>
                                      </p:tavLst>
                                    </p:anim>
                                  </p:childTnLst>
                                </p:cTn>
                              </p:par>
                              <p:par>
                                <p:cTn id="108" presetID="2" presetClass="entr" presetSubtype="4" fill="hold" grpId="0" nodeType="withEffect">
                                  <p:stCondLst>
                                    <p:cond delay="0"/>
                                  </p:stCondLst>
                                  <p:childTnLst>
                                    <p:set>
                                      <p:cBhvr>
                                        <p:cTn id="109" dur="1" fill="hold">
                                          <p:stCondLst>
                                            <p:cond delay="0"/>
                                          </p:stCondLst>
                                        </p:cTn>
                                        <p:tgtEl>
                                          <p:spTgt spid="28"/>
                                        </p:tgtEl>
                                        <p:attrNameLst>
                                          <p:attrName>style.visibility</p:attrName>
                                        </p:attrNameLst>
                                      </p:cBhvr>
                                      <p:to>
                                        <p:strVal val="visible"/>
                                      </p:to>
                                    </p:set>
                                    <p:anim calcmode="lin" valueType="num">
                                      <p:cBhvr additive="base">
                                        <p:cTn id="110" dur="2000" fill="hold"/>
                                        <p:tgtEl>
                                          <p:spTgt spid="28"/>
                                        </p:tgtEl>
                                        <p:attrNameLst>
                                          <p:attrName>ppt_x</p:attrName>
                                        </p:attrNameLst>
                                      </p:cBhvr>
                                      <p:tavLst>
                                        <p:tav tm="0">
                                          <p:val>
                                            <p:strVal val="#ppt_x"/>
                                          </p:val>
                                        </p:tav>
                                        <p:tav tm="100000">
                                          <p:val>
                                            <p:strVal val="#ppt_x"/>
                                          </p:val>
                                        </p:tav>
                                      </p:tavLst>
                                    </p:anim>
                                    <p:anim calcmode="lin" valueType="num">
                                      <p:cBhvr additive="base">
                                        <p:cTn id="111" dur="2000" fill="hold"/>
                                        <p:tgtEl>
                                          <p:spTgt spid="28"/>
                                        </p:tgtEl>
                                        <p:attrNameLst>
                                          <p:attrName>ppt_y</p:attrName>
                                        </p:attrNameLst>
                                      </p:cBhvr>
                                      <p:tavLst>
                                        <p:tav tm="0">
                                          <p:val>
                                            <p:strVal val="1+#ppt_h/2"/>
                                          </p:val>
                                        </p:tav>
                                        <p:tav tm="100000">
                                          <p:val>
                                            <p:strVal val="#ppt_y"/>
                                          </p:val>
                                        </p:tav>
                                      </p:tavLst>
                                    </p:anim>
                                  </p:childTnLst>
                                </p:cTn>
                              </p:par>
                              <p:par>
                                <p:cTn id="112" presetID="2" presetClass="entr" presetSubtype="4" fill="hold" grpId="0" nodeType="withEffect">
                                  <p:stCondLst>
                                    <p:cond delay="0"/>
                                  </p:stCondLst>
                                  <p:childTnLst>
                                    <p:set>
                                      <p:cBhvr>
                                        <p:cTn id="113" dur="1" fill="hold">
                                          <p:stCondLst>
                                            <p:cond delay="0"/>
                                          </p:stCondLst>
                                        </p:cTn>
                                        <p:tgtEl>
                                          <p:spTgt spid="29"/>
                                        </p:tgtEl>
                                        <p:attrNameLst>
                                          <p:attrName>style.visibility</p:attrName>
                                        </p:attrNameLst>
                                      </p:cBhvr>
                                      <p:to>
                                        <p:strVal val="visible"/>
                                      </p:to>
                                    </p:set>
                                    <p:anim calcmode="lin" valueType="num">
                                      <p:cBhvr additive="base">
                                        <p:cTn id="114" dur="2000" fill="hold"/>
                                        <p:tgtEl>
                                          <p:spTgt spid="29"/>
                                        </p:tgtEl>
                                        <p:attrNameLst>
                                          <p:attrName>ppt_x</p:attrName>
                                        </p:attrNameLst>
                                      </p:cBhvr>
                                      <p:tavLst>
                                        <p:tav tm="0">
                                          <p:val>
                                            <p:strVal val="#ppt_x"/>
                                          </p:val>
                                        </p:tav>
                                        <p:tav tm="100000">
                                          <p:val>
                                            <p:strVal val="#ppt_x"/>
                                          </p:val>
                                        </p:tav>
                                      </p:tavLst>
                                    </p:anim>
                                    <p:anim calcmode="lin" valueType="num">
                                      <p:cBhvr additive="base">
                                        <p:cTn id="115" dur="2000" fill="hold"/>
                                        <p:tgtEl>
                                          <p:spTgt spid="29"/>
                                        </p:tgtEl>
                                        <p:attrNameLst>
                                          <p:attrName>ppt_y</p:attrName>
                                        </p:attrNameLst>
                                      </p:cBhvr>
                                      <p:tavLst>
                                        <p:tav tm="0">
                                          <p:val>
                                            <p:strVal val="1+#ppt_h/2"/>
                                          </p:val>
                                        </p:tav>
                                        <p:tav tm="100000">
                                          <p:val>
                                            <p:strVal val="#ppt_y"/>
                                          </p:val>
                                        </p:tav>
                                      </p:tavLst>
                                    </p:anim>
                                  </p:childTnLst>
                                </p:cTn>
                              </p:par>
                              <p:par>
                                <p:cTn id="116" presetID="2" presetClass="entr" presetSubtype="4" fill="hold" grpId="0" nodeType="withEffect">
                                  <p:stCondLst>
                                    <p:cond delay="0"/>
                                  </p:stCondLst>
                                  <p:childTnLst>
                                    <p:set>
                                      <p:cBhvr>
                                        <p:cTn id="117" dur="1" fill="hold">
                                          <p:stCondLst>
                                            <p:cond delay="0"/>
                                          </p:stCondLst>
                                        </p:cTn>
                                        <p:tgtEl>
                                          <p:spTgt spid="30"/>
                                        </p:tgtEl>
                                        <p:attrNameLst>
                                          <p:attrName>style.visibility</p:attrName>
                                        </p:attrNameLst>
                                      </p:cBhvr>
                                      <p:to>
                                        <p:strVal val="visible"/>
                                      </p:to>
                                    </p:set>
                                    <p:anim calcmode="lin" valueType="num">
                                      <p:cBhvr additive="base">
                                        <p:cTn id="118" dur="2000" fill="hold"/>
                                        <p:tgtEl>
                                          <p:spTgt spid="30"/>
                                        </p:tgtEl>
                                        <p:attrNameLst>
                                          <p:attrName>ppt_x</p:attrName>
                                        </p:attrNameLst>
                                      </p:cBhvr>
                                      <p:tavLst>
                                        <p:tav tm="0">
                                          <p:val>
                                            <p:strVal val="#ppt_x"/>
                                          </p:val>
                                        </p:tav>
                                        <p:tav tm="100000">
                                          <p:val>
                                            <p:strVal val="#ppt_x"/>
                                          </p:val>
                                        </p:tav>
                                      </p:tavLst>
                                    </p:anim>
                                    <p:anim calcmode="lin" valueType="num">
                                      <p:cBhvr additive="base">
                                        <p:cTn id="119" dur="2000" fill="hold"/>
                                        <p:tgtEl>
                                          <p:spTgt spid="30"/>
                                        </p:tgtEl>
                                        <p:attrNameLst>
                                          <p:attrName>ppt_y</p:attrName>
                                        </p:attrNameLst>
                                      </p:cBhvr>
                                      <p:tavLst>
                                        <p:tav tm="0">
                                          <p:val>
                                            <p:strVal val="1+#ppt_h/2"/>
                                          </p:val>
                                        </p:tav>
                                        <p:tav tm="100000">
                                          <p:val>
                                            <p:strVal val="#ppt_y"/>
                                          </p:val>
                                        </p:tav>
                                      </p:tavLst>
                                    </p:anim>
                                  </p:childTnLst>
                                </p:cTn>
                              </p:par>
                              <p:par>
                                <p:cTn id="120" presetID="2" presetClass="entr" presetSubtype="4" fill="hold" grpId="0" nodeType="withEffect">
                                  <p:stCondLst>
                                    <p:cond delay="0"/>
                                  </p:stCondLst>
                                  <p:childTnLst>
                                    <p:set>
                                      <p:cBhvr>
                                        <p:cTn id="121" dur="1" fill="hold">
                                          <p:stCondLst>
                                            <p:cond delay="0"/>
                                          </p:stCondLst>
                                        </p:cTn>
                                        <p:tgtEl>
                                          <p:spTgt spid="31"/>
                                        </p:tgtEl>
                                        <p:attrNameLst>
                                          <p:attrName>style.visibility</p:attrName>
                                        </p:attrNameLst>
                                      </p:cBhvr>
                                      <p:to>
                                        <p:strVal val="visible"/>
                                      </p:to>
                                    </p:set>
                                    <p:anim calcmode="lin" valueType="num">
                                      <p:cBhvr additive="base">
                                        <p:cTn id="122" dur="2000" fill="hold"/>
                                        <p:tgtEl>
                                          <p:spTgt spid="31"/>
                                        </p:tgtEl>
                                        <p:attrNameLst>
                                          <p:attrName>ppt_x</p:attrName>
                                        </p:attrNameLst>
                                      </p:cBhvr>
                                      <p:tavLst>
                                        <p:tav tm="0">
                                          <p:val>
                                            <p:strVal val="#ppt_x"/>
                                          </p:val>
                                        </p:tav>
                                        <p:tav tm="100000">
                                          <p:val>
                                            <p:strVal val="#ppt_x"/>
                                          </p:val>
                                        </p:tav>
                                      </p:tavLst>
                                    </p:anim>
                                    <p:anim calcmode="lin" valueType="num">
                                      <p:cBhvr additive="base">
                                        <p:cTn id="123" dur="2000" fill="hold"/>
                                        <p:tgtEl>
                                          <p:spTgt spid="31"/>
                                        </p:tgtEl>
                                        <p:attrNameLst>
                                          <p:attrName>ppt_y</p:attrName>
                                        </p:attrNameLst>
                                      </p:cBhvr>
                                      <p:tavLst>
                                        <p:tav tm="0">
                                          <p:val>
                                            <p:strVal val="1+#ppt_h/2"/>
                                          </p:val>
                                        </p:tav>
                                        <p:tav tm="100000">
                                          <p:val>
                                            <p:strVal val="#ppt_y"/>
                                          </p:val>
                                        </p:tav>
                                      </p:tavLst>
                                    </p:anim>
                                  </p:childTnLst>
                                </p:cTn>
                              </p:par>
                              <p:par>
                                <p:cTn id="124" presetID="2" presetClass="entr" presetSubtype="4" fill="hold" grpId="0" nodeType="withEffect">
                                  <p:stCondLst>
                                    <p:cond delay="0"/>
                                  </p:stCondLst>
                                  <p:childTnLst>
                                    <p:set>
                                      <p:cBhvr>
                                        <p:cTn id="125" dur="1" fill="hold">
                                          <p:stCondLst>
                                            <p:cond delay="0"/>
                                          </p:stCondLst>
                                        </p:cTn>
                                        <p:tgtEl>
                                          <p:spTgt spid="32"/>
                                        </p:tgtEl>
                                        <p:attrNameLst>
                                          <p:attrName>style.visibility</p:attrName>
                                        </p:attrNameLst>
                                      </p:cBhvr>
                                      <p:to>
                                        <p:strVal val="visible"/>
                                      </p:to>
                                    </p:set>
                                    <p:anim calcmode="lin" valueType="num">
                                      <p:cBhvr additive="base">
                                        <p:cTn id="126" dur="2000" fill="hold"/>
                                        <p:tgtEl>
                                          <p:spTgt spid="32"/>
                                        </p:tgtEl>
                                        <p:attrNameLst>
                                          <p:attrName>ppt_x</p:attrName>
                                        </p:attrNameLst>
                                      </p:cBhvr>
                                      <p:tavLst>
                                        <p:tav tm="0">
                                          <p:val>
                                            <p:strVal val="#ppt_x"/>
                                          </p:val>
                                        </p:tav>
                                        <p:tav tm="100000">
                                          <p:val>
                                            <p:strVal val="#ppt_x"/>
                                          </p:val>
                                        </p:tav>
                                      </p:tavLst>
                                    </p:anim>
                                    <p:anim calcmode="lin" valueType="num">
                                      <p:cBhvr additive="base">
                                        <p:cTn id="127" dur="2000" fill="hold"/>
                                        <p:tgtEl>
                                          <p:spTgt spid="32"/>
                                        </p:tgtEl>
                                        <p:attrNameLst>
                                          <p:attrName>ppt_y</p:attrName>
                                        </p:attrNameLst>
                                      </p:cBhvr>
                                      <p:tavLst>
                                        <p:tav tm="0">
                                          <p:val>
                                            <p:strVal val="1+#ppt_h/2"/>
                                          </p:val>
                                        </p:tav>
                                        <p:tav tm="100000">
                                          <p:val>
                                            <p:strVal val="#ppt_y"/>
                                          </p:val>
                                        </p:tav>
                                      </p:tavLst>
                                    </p:anim>
                                  </p:childTnLst>
                                </p:cTn>
                              </p:par>
                              <p:par>
                                <p:cTn id="128" presetID="8" presetClass="emph" presetSubtype="0" fill="hold" grpId="1" nodeType="withEffect">
                                  <p:stCondLst>
                                    <p:cond delay="0"/>
                                  </p:stCondLst>
                                  <p:childTnLst>
                                    <p:animRot by="21600000">
                                      <p:cBhvr>
                                        <p:cTn id="129" dur="2000" fill="hold"/>
                                        <p:tgtEl>
                                          <p:spTgt spid="3"/>
                                        </p:tgtEl>
                                        <p:attrNameLst>
                                          <p:attrName>r</p:attrName>
                                        </p:attrNameLst>
                                      </p:cBhvr>
                                    </p:animRot>
                                  </p:childTnLst>
                                </p:cTn>
                              </p:par>
                              <p:par>
                                <p:cTn id="130" presetID="8" presetClass="emph" presetSubtype="0" fill="hold" grpId="1" nodeType="withEffect">
                                  <p:stCondLst>
                                    <p:cond delay="0"/>
                                  </p:stCondLst>
                                  <p:childTnLst>
                                    <p:animRot by="21600000">
                                      <p:cBhvr>
                                        <p:cTn id="131" dur="2000" fill="hold"/>
                                        <p:tgtEl>
                                          <p:spTgt spid="4"/>
                                        </p:tgtEl>
                                        <p:attrNameLst>
                                          <p:attrName>r</p:attrName>
                                        </p:attrNameLst>
                                      </p:cBhvr>
                                    </p:animRot>
                                  </p:childTnLst>
                                </p:cTn>
                              </p:par>
                              <p:par>
                                <p:cTn id="132" presetID="8" presetClass="emph" presetSubtype="0" fill="hold" grpId="1" nodeType="withEffect">
                                  <p:stCondLst>
                                    <p:cond delay="0"/>
                                  </p:stCondLst>
                                  <p:childTnLst>
                                    <p:animRot by="21600000">
                                      <p:cBhvr>
                                        <p:cTn id="133" dur="2000" fill="hold"/>
                                        <p:tgtEl>
                                          <p:spTgt spid="5"/>
                                        </p:tgtEl>
                                        <p:attrNameLst>
                                          <p:attrName>r</p:attrName>
                                        </p:attrNameLst>
                                      </p:cBhvr>
                                    </p:animRot>
                                  </p:childTnLst>
                                </p:cTn>
                              </p:par>
                              <p:par>
                                <p:cTn id="134" presetID="8" presetClass="emph" presetSubtype="0" fill="hold" grpId="1" nodeType="withEffect">
                                  <p:stCondLst>
                                    <p:cond delay="0"/>
                                  </p:stCondLst>
                                  <p:childTnLst>
                                    <p:animRot by="21600000">
                                      <p:cBhvr>
                                        <p:cTn id="135" dur="2000" fill="hold"/>
                                        <p:tgtEl>
                                          <p:spTgt spid="6"/>
                                        </p:tgtEl>
                                        <p:attrNameLst>
                                          <p:attrName>r</p:attrName>
                                        </p:attrNameLst>
                                      </p:cBhvr>
                                    </p:animRot>
                                  </p:childTnLst>
                                </p:cTn>
                              </p:par>
                              <p:par>
                                <p:cTn id="136" presetID="8" presetClass="emph" presetSubtype="0" fill="hold" grpId="1" nodeType="withEffect">
                                  <p:stCondLst>
                                    <p:cond delay="0"/>
                                  </p:stCondLst>
                                  <p:childTnLst>
                                    <p:animRot by="21600000">
                                      <p:cBhvr>
                                        <p:cTn id="137" dur="2000" fill="hold"/>
                                        <p:tgtEl>
                                          <p:spTgt spid="7"/>
                                        </p:tgtEl>
                                        <p:attrNameLst>
                                          <p:attrName>r</p:attrName>
                                        </p:attrNameLst>
                                      </p:cBhvr>
                                    </p:animRot>
                                  </p:childTnLst>
                                </p:cTn>
                              </p:par>
                              <p:par>
                                <p:cTn id="138" presetID="8" presetClass="emph" presetSubtype="0" fill="hold" grpId="1" nodeType="withEffect">
                                  <p:stCondLst>
                                    <p:cond delay="0"/>
                                  </p:stCondLst>
                                  <p:childTnLst>
                                    <p:animRot by="21600000">
                                      <p:cBhvr>
                                        <p:cTn id="139" dur="2000" fill="hold"/>
                                        <p:tgtEl>
                                          <p:spTgt spid="8"/>
                                        </p:tgtEl>
                                        <p:attrNameLst>
                                          <p:attrName>r</p:attrName>
                                        </p:attrNameLst>
                                      </p:cBhvr>
                                    </p:animRot>
                                  </p:childTnLst>
                                </p:cTn>
                              </p:par>
                              <p:par>
                                <p:cTn id="140" presetID="8" presetClass="emph" presetSubtype="0" fill="hold" grpId="1" nodeType="withEffect">
                                  <p:stCondLst>
                                    <p:cond delay="0"/>
                                  </p:stCondLst>
                                  <p:childTnLst>
                                    <p:animRot by="21600000">
                                      <p:cBhvr>
                                        <p:cTn id="141" dur="2000" fill="hold"/>
                                        <p:tgtEl>
                                          <p:spTgt spid="9"/>
                                        </p:tgtEl>
                                        <p:attrNameLst>
                                          <p:attrName>r</p:attrName>
                                        </p:attrNameLst>
                                      </p:cBhvr>
                                    </p:animRot>
                                  </p:childTnLst>
                                </p:cTn>
                              </p:par>
                              <p:par>
                                <p:cTn id="142" presetID="8" presetClass="emph" presetSubtype="0" fill="hold" grpId="1" nodeType="withEffect">
                                  <p:stCondLst>
                                    <p:cond delay="0"/>
                                  </p:stCondLst>
                                  <p:childTnLst>
                                    <p:animRot by="21600000">
                                      <p:cBhvr>
                                        <p:cTn id="143" dur="2000" fill="hold"/>
                                        <p:tgtEl>
                                          <p:spTgt spid="10"/>
                                        </p:tgtEl>
                                        <p:attrNameLst>
                                          <p:attrName>r</p:attrName>
                                        </p:attrNameLst>
                                      </p:cBhvr>
                                    </p:animRot>
                                  </p:childTnLst>
                                </p:cTn>
                              </p:par>
                              <p:par>
                                <p:cTn id="144" presetID="8" presetClass="emph" presetSubtype="0" fill="hold" grpId="1" nodeType="withEffect">
                                  <p:stCondLst>
                                    <p:cond delay="0"/>
                                  </p:stCondLst>
                                  <p:childTnLst>
                                    <p:animRot by="21600000">
                                      <p:cBhvr>
                                        <p:cTn id="145" dur="2000" fill="hold"/>
                                        <p:tgtEl>
                                          <p:spTgt spid="11"/>
                                        </p:tgtEl>
                                        <p:attrNameLst>
                                          <p:attrName>r</p:attrName>
                                        </p:attrNameLst>
                                      </p:cBhvr>
                                    </p:animRot>
                                  </p:childTnLst>
                                </p:cTn>
                              </p:par>
                              <p:par>
                                <p:cTn id="146" presetID="8" presetClass="emph" presetSubtype="0" fill="hold" grpId="1" nodeType="withEffect">
                                  <p:stCondLst>
                                    <p:cond delay="0"/>
                                  </p:stCondLst>
                                  <p:childTnLst>
                                    <p:animRot by="21600000">
                                      <p:cBhvr>
                                        <p:cTn id="147" dur="2000" fill="hold"/>
                                        <p:tgtEl>
                                          <p:spTgt spid="12"/>
                                        </p:tgtEl>
                                        <p:attrNameLst>
                                          <p:attrName>r</p:attrName>
                                        </p:attrNameLst>
                                      </p:cBhvr>
                                    </p:animRot>
                                  </p:childTnLst>
                                </p:cTn>
                              </p:par>
                              <p:par>
                                <p:cTn id="148" presetID="8" presetClass="emph" presetSubtype="0" fill="hold" grpId="1" nodeType="withEffect">
                                  <p:stCondLst>
                                    <p:cond delay="0"/>
                                  </p:stCondLst>
                                  <p:childTnLst>
                                    <p:animRot by="21600000">
                                      <p:cBhvr>
                                        <p:cTn id="149" dur="2000" fill="hold"/>
                                        <p:tgtEl>
                                          <p:spTgt spid="13"/>
                                        </p:tgtEl>
                                        <p:attrNameLst>
                                          <p:attrName>r</p:attrName>
                                        </p:attrNameLst>
                                      </p:cBhvr>
                                    </p:animRot>
                                  </p:childTnLst>
                                </p:cTn>
                              </p:par>
                              <p:par>
                                <p:cTn id="150" presetID="8" presetClass="emph" presetSubtype="0" fill="hold" grpId="1" nodeType="withEffect">
                                  <p:stCondLst>
                                    <p:cond delay="0"/>
                                  </p:stCondLst>
                                  <p:childTnLst>
                                    <p:animRot by="21600000">
                                      <p:cBhvr>
                                        <p:cTn id="151" dur="2000" fill="hold"/>
                                        <p:tgtEl>
                                          <p:spTgt spid="14"/>
                                        </p:tgtEl>
                                        <p:attrNameLst>
                                          <p:attrName>r</p:attrName>
                                        </p:attrNameLst>
                                      </p:cBhvr>
                                    </p:animRot>
                                  </p:childTnLst>
                                </p:cTn>
                              </p:par>
                              <p:par>
                                <p:cTn id="152" presetID="8" presetClass="emph" presetSubtype="0" fill="hold" grpId="1" nodeType="withEffect">
                                  <p:stCondLst>
                                    <p:cond delay="0"/>
                                  </p:stCondLst>
                                  <p:childTnLst>
                                    <p:animRot by="21600000">
                                      <p:cBhvr>
                                        <p:cTn id="153" dur="2000" fill="hold"/>
                                        <p:tgtEl>
                                          <p:spTgt spid="15"/>
                                        </p:tgtEl>
                                        <p:attrNameLst>
                                          <p:attrName>r</p:attrName>
                                        </p:attrNameLst>
                                      </p:cBhvr>
                                    </p:animRot>
                                  </p:childTnLst>
                                </p:cTn>
                              </p:par>
                              <p:par>
                                <p:cTn id="154" presetID="8" presetClass="emph" presetSubtype="0" fill="hold" grpId="1" nodeType="withEffect">
                                  <p:stCondLst>
                                    <p:cond delay="0"/>
                                  </p:stCondLst>
                                  <p:childTnLst>
                                    <p:animRot by="21600000">
                                      <p:cBhvr>
                                        <p:cTn id="155" dur="2000" fill="hold"/>
                                        <p:tgtEl>
                                          <p:spTgt spid="16"/>
                                        </p:tgtEl>
                                        <p:attrNameLst>
                                          <p:attrName>r</p:attrName>
                                        </p:attrNameLst>
                                      </p:cBhvr>
                                    </p:animRot>
                                  </p:childTnLst>
                                </p:cTn>
                              </p:par>
                              <p:par>
                                <p:cTn id="156" presetID="8" presetClass="emph" presetSubtype="0" fill="hold" grpId="1" nodeType="withEffect">
                                  <p:stCondLst>
                                    <p:cond delay="0"/>
                                  </p:stCondLst>
                                  <p:childTnLst>
                                    <p:animRot by="21600000">
                                      <p:cBhvr>
                                        <p:cTn id="157" dur="2000" fill="hold"/>
                                        <p:tgtEl>
                                          <p:spTgt spid="17"/>
                                        </p:tgtEl>
                                        <p:attrNameLst>
                                          <p:attrName>r</p:attrName>
                                        </p:attrNameLst>
                                      </p:cBhvr>
                                    </p:animRot>
                                  </p:childTnLst>
                                </p:cTn>
                              </p:par>
                              <p:par>
                                <p:cTn id="158" presetID="8" presetClass="emph" presetSubtype="0" fill="hold" grpId="1" nodeType="withEffect">
                                  <p:stCondLst>
                                    <p:cond delay="0"/>
                                  </p:stCondLst>
                                  <p:childTnLst>
                                    <p:animRot by="21600000">
                                      <p:cBhvr>
                                        <p:cTn id="159" dur="2000" fill="hold"/>
                                        <p:tgtEl>
                                          <p:spTgt spid="18"/>
                                        </p:tgtEl>
                                        <p:attrNameLst>
                                          <p:attrName>r</p:attrName>
                                        </p:attrNameLst>
                                      </p:cBhvr>
                                    </p:animRot>
                                  </p:childTnLst>
                                </p:cTn>
                              </p:par>
                              <p:par>
                                <p:cTn id="160" presetID="8" presetClass="emph" presetSubtype="0" fill="hold" grpId="1" nodeType="withEffect">
                                  <p:stCondLst>
                                    <p:cond delay="0"/>
                                  </p:stCondLst>
                                  <p:childTnLst>
                                    <p:animRot by="21600000">
                                      <p:cBhvr>
                                        <p:cTn id="161" dur="2000" fill="hold"/>
                                        <p:tgtEl>
                                          <p:spTgt spid="19"/>
                                        </p:tgtEl>
                                        <p:attrNameLst>
                                          <p:attrName>r</p:attrName>
                                        </p:attrNameLst>
                                      </p:cBhvr>
                                    </p:animRot>
                                  </p:childTnLst>
                                </p:cTn>
                              </p:par>
                              <p:par>
                                <p:cTn id="162" presetID="8" presetClass="emph" presetSubtype="0" fill="hold" grpId="1" nodeType="withEffect">
                                  <p:stCondLst>
                                    <p:cond delay="0"/>
                                  </p:stCondLst>
                                  <p:childTnLst>
                                    <p:animRot by="21600000">
                                      <p:cBhvr>
                                        <p:cTn id="163" dur="2000" fill="hold"/>
                                        <p:tgtEl>
                                          <p:spTgt spid="20"/>
                                        </p:tgtEl>
                                        <p:attrNameLst>
                                          <p:attrName>r</p:attrName>
                                        </p:attrNameLst>
                                      </p:cBhvr>
                                    </p:animRot>
                                  </p:childTnLst>
                                </p:cTn>
                              </p:par>
                              <p:par>
                                <p:cTn id="164" presetID="8" presetClass="emph" presetSubtype="0" fill="hold" grpId="1" nodeType="withEffect">
                                  <p:stCondLst>
                                    <p:cond delay="0"/>
                                  </p:stCondLst>
                                  <p:childTnLst>
                                    <p:animRot by="21600000">
                                      <p:cBhvr>
                                        <p:cTn id="165" dur="2000" fill="hold"/>
                                        <p:tgtEl>
                                          <p:spTgt spid="21"/>
                                        </p:tgtEl>
                                        <p:attrNameLst>
                                          <p:attrName>r</p:attrName>
                                        </p:attrNameLst>
                                      </p:cBhvr>
                                    </p:animRot>
                                  </p:childTnLst>
                                </p:cTn>
                              </p:par>
                              <p:par>
                                <p:cTn id="166" presetID="8" presetClass="emph" presetSubtype="0" fill="hold" grpId="1" nodeType="withEffect">
                                  <p:stCondLst>
                                    <p:cond delay="0"/>
                                  </p:stCondLst>
                                  <p:childTnLst>
                                    <p:animRot by="21600000">
                                      <p:cBhvr>
                                        <p:cTn id="167" dur="2000" fill="hold"/>
                                        <p:tgtEl>
                                          <p:spTgt spid="22"/>
                                        </p:tgtEl>
                                        <p:attrNameLst>
                                          <p:attrName>r</p:attrName>
                                        </p:attrNameLst>
                                      </p:cBhvr>
                                    </p:animRot>
                                  </p:childTnLst>
                                </p:cTn>
                              </p:par>
                              <p:par>
                                <p:cTn id="168" presetID="8" presetClass="emph" presetSubtype="0" fill="hold" grpId="1" nodeType="withEffect">
                                  <p:stCondLst>
                                    <p:cond delay="0"/>
                                  </p:stCondLst>
                                  <p:childTnLst>
                                    <p:animRot by="21600000">
                                      <p:cBhvr>
                                        <p:cTn id="169" dur="2000" fill="hold"/>
                                        <p:tgtEl>
                                          <p:spTgt spid="23"/>
                                        </p:tgtEl>
                                        <p:attrNameLst>
                                          <p:attrName>r</p:attrName>
                                        </p:attrNameLst>
                                      </p:cBhvr>
                                    </p:animRot>
                                  </p:childTnLst>
                                </p:cTn>
                              </p:par>
                              <p:par>
                                <p:cTn id="170" presetID="8" presetClass="emph" presetSubtype="0" fill="hold" grpId="1" nodeType="withEffect">
                                  <p:stCondLst>
                                    <p:cond delay="0"/>
                                  </p:stCondLst>
                                  <p:childTnLst>
                                    <p:animRot by="21600000">
                                      <p:cBhvr>
                                        <p:cTn id="171" dur="2000" fill="hold"/>
                                        <p:tgtEl>
                                          <p:spTgt spid="24"/>
                                        </p:tgtEl>
                                        <p:attrNameLst>
                                          <p:attrName>r</p:attrName>
                                        </p:attrNameLst>
                                      </p:cBhvr>
                                    </p:animRot>
                                  </p:childTnLst>
                                </p:cTn>
                              </p:par>
                              <p:par>
                                <p:cTn id="172" presetID="8" presetClass="emph" presetSubtype="0" fill="hold" grpId="1" nodeType="withEffect">
                                  <p:stCondLst>
                                    <p:cond delay="0"/>
                                  </p:stCondLst>
                                  <p:childTnLst>
                                    <p:animRot by="21600000">
                                      <p:cBhvr>
                                        <p:cTn id="173" dur="2000" fill="hold"/>
                                        <p:tgtEl>
                                          <p:spTgt spid="25"/>
                                        </p:tgtEl>
                                        <p:attrNameLst>
                                          <p:attrName>r</p:attrName>
                                        </p:attrNameLst>
                                      </p:cBhvr>
                                    </p:animRot>
                                  </p:childTnLst>
                                </p:cTn>
                              </p:par>
                              <p:par>
                                <p:cTn id="174" presetID="8" presetClass="emph" presetSubtype="0" fill="hold" grpId="1" nodeType="withEffect">
                                  <p:stCondLst>
                                    <p:cond delay="0"/>
                                  </p:stCondLst>
                                  <p:childTnLst>
                                    <p:animRot by="21600000">
                                      <p:cBhvr>
                                        <p:cTn id="175" dur="2000" fill="hold"/>
                                        <p:tgtEl>
                                          <p:spTgt spid="26"/>
                                        </p:tgtEl>
                                        <p:attrNameLst>
                                          <p:attrName>r</p:attrName>
                                        </p:attrNameLst>
                                      </p:cBhvr>
                                    </p:animRot>
                                  </p:childTnLst>
                                </p:cTn>
                              </p:par>
                              <p:par>
                                <p:cTn id="176" presetID="8" presetClass="emph" presetSubtype="0" fill="hold" grpId="1" nodeType="withEffect">
                                  <p:stCondLst>
                                    <p:cond delay="0"/>
                                  </p:stCondLst>
                                  <p:childTnLst>
                                    <p:animRot by="21600000">
                                      <p:cBhvr>
                                        <p:cTn id="177" dur="2000" fill="hold"/>
                                        <p:tgtEl>
                                          <p:spTgt spid="27"/>
                                        </p:tgtEl>
                                        <p:attrNameLst>
                                          <p:attrName>r</p:attrName>
                                        </p:attrNameLst>
                                      </p:cBhvr>
                                    </p:animRot>
                                  </p:childTnLst>
                                </p:cTn>
                              </p:par>
                              <p:par>
                                <p:cTn id="178" presetID="8" presetClass="emph" presetSubtype="0" fill="hold" grpId="1" nodeType="withEffect">
                                  <p:stCondLst>
                                    <p:cond delay="0"/>
                                  </p:stCondLst>
                                  <p:childTnLst>
                                    <p:animRot by="21600000">
                                      <p:cBhvr>
                                        <p:cTn id="179" dur="2000" fill="hold"/>
                                        <p:tgtEl>
                                          <p:spTgt spid="28"/>
                                        </p:tgtEl>
                                        <p:attrNameLst>
                                          <p:attrName>r</p:attrName>
                                        </p:attrNameLst>
                                      </p:cBhvr>
                                    </p:animRot>
                                  </p:childTnLst>
                                </p:cTn>
                              </p:par>
                              <p:par>
                                <p:cTn id="180" presetID="8" presetClass="emph" presetSubtype="0" fill="hold" grpId="1" nodeType="withEffect">
                                  <p:stCondLst>
                                    <p:cond delay="0"/>
                                  </p:stCondLst>
                                  <p:childTnLst>
                                    <p:animRot by="21600000">
                                      <p:cBhvr>
                                        <p:cTn id="181" dur="2000" fill="hold"/>
                                        <p:tgtEl>
                                          <p:spTgt spid="29"/>
                                        </p:tgtEl>
                                        <p:attrNameLst>
                                          <p:attrName>r</p:attrName>
                                        </p:attrNameLst>
                                      </p:cBhvr>
                                    </p:animRot>
                                  </p:childTnLst>
                                </p:cTn>
                              </p:par>
                              <p:par>
                                <p:cTn id="182" presetID="8" presetClass="emph" presetSubtype="0" fill="hold" grpId="1" nodeType="withEffect">
                                  <p:stCondLst>
                                    <p:cond delay="0"/>
                                  </p:stCondLst>
                                  <p:childTnLst>
                                    <p:animRot by="21600000">
                                      <p:cBhvr>
                                        <p:cTn id="183" dur="2000" fill="hold"/>
                                        <p:tgtEl>
                                          <p:spTgt spid="30"/>
                                        </p:tgtEl>
                                        <p:attrNameLst>
                                          <p:attrName>r</p:attrName>
                                        </p:attrNameLst>
                                      </p:cBhvr>
                                    </p:animRot>
                                  </p:childTnLst>
                                </p:cTn>
                              </p:par>
                              <p:par>
                                <p:cTn id="184" presetID="8" presetClass="emph" presetSubtype="0" fill="hold" grpId="1" nodeType="withEffect">
                                  <p:stCondLst>
                                    <p:cond delay="0"/>
                                  </p:stCondLst>
                                  <p:childTnLst>
                                    <p:animRot by="21600000">
                                      <p:cBhvr>
                                        <p:cTn id="185" dur="2000" fill="hold"/>
                                        <p:tgtEl>
                                          <p:spTgt spid="31"/>
                                        </p:tgtEl>
                                        <p:attrNameLst>
                                          <p:attrName>r</p:attrName>
                                        </p:attrNameLst>
                                      </p:cBhvr>
                                    </p:animRot>
                                  </p:childTnLst>
                                </p:cTn>
                              </p:par>
                              <p:par>
                                <p:cTn id="186" presetID="8" presetClass="emph" presetSubtype="0" fill="hold" grpId="1" nodeType="withEffect">
                                  <p:stCondLst>
                                    <p:cond delay="0"/>
                                  </p:stCondLst>
                                  <p:childTnLst>
                                    <p:animRot by="21600000">
                                      <p:cBhvr>
                                        <p:cTn id="187" dur="2000" fill="hold"/>
                                        <p:tgtEl>
                                          <p:spTgt spid="32"/>
                                        </p:tgtEl>
                                        <p:attrNameLst>
                                          <p:attrName>r</p:attrName>
                                        </p:attrNameLst>
                                      </p:cBhvr>
                                    </p:animRot>
                                  </p:childTnLst>
                                </p:cTn>
                              </p:par>
                            </p:childTnLst>
                          </p:cTn>
                        </p:par>
                        <p:par>
                          <p:cTn id="188" fill="hold">
                            <p:stCondLst>
                              <p:cond delay="2000"/>
                            </p:stCondLst>
                            <p:childTnLst>
                              <p:par>
                                <p:cTn id="189" presetID="2" presetClass="exit" presetSubtype="4" fill="hold" grpId="2" nodeType="afterEffect">
                                  <p:stCondLst>
                                    <p:cond delay="0"/>
                                  </p:stCondLst>
                                  <p:childTnLst>
                                    <p:anim calcmode="lin" valueType="num">
                                      <p:cBhvr additive="base">
                                        <p:cTn id="190" dur="2000"/>
                                        <p:tgtEl>
                                          <p:spTgt spid="3"/>
                                        </p:tgtEl>
                                        <p:attrNameLst>
                                          <p:attrName>ppt_x</p:attrName>
                                        </p:attrNameLst>
                                      </p:cBhvr>
                                      <p:tavLst>
                                        <p:tav tm="0">
                                          <p:val>
                                            <p:strVal val="ppt_x"/>
                                          </p:val>
                                        </p:tav>
                                        <p:tav tm="100000">
                                          <p:val>
                                            <p:strVal val="ppt_x"/>
                                          </p:val>
                                        </p:tav>
                                      </p:tavLst>
                                    </p:anim>
                                    <p:anim calcmode="lin" valueType="num">
                                      <p:cBhvr additive="base">
                                        <p:cTn id="191" dur="2000"/>
                                        <p:tgtEl>
                                          <p:spTgt spid="3"/>
                                        </p:tgtEl>
                                        <p:attrNameLst>
                                          <p:attrName>ppt_y</p:attrName>
                                        </p:attrNameLst>
                                      </p:cBhvr>
                                      <p:tavLst>
                                        <p:tav tm="0">
                                          <p:val>
                                            <p:strVal val="ppt_y"/>
                                          </p:val>
                                        </p:tav>
                                        <p:tav tm="100000">
                                          <p:val>
                                            <p:strVal val="1+ppt_h/2"/>
                                          </p:val>
                                        </p:tav>
                                      </p:tavLst>
                                    </p:anim>
                                    <p:set>
                                      <p:cBhvr>
                                        <p:cTn id="192" dur="1" fill="hold">
                                          <p:stCondLst>
                                            <p:cond delay="1999"/>
                                          </p:stCondLst>
                                        </p:cTn>
                                        <p:tgtEl>
                                          <p:spTgt spid="3"/>
                                        </p:tgtEl>
                                        <p:attrNameLst>
                                          <p:attrName>style.visibility</p:attrName>
                                        </p:attrNameLst>
                                      </p:cBhvr>
                                      <p:to>
                                        <p:strVal val="hidden"/>
                                      </p:to>
                                    </p:set>
                                  </p:childTnLst>
                                </p:cTn>
                              </p:par>
                              <p:par>
                                <p:cTn id="193" presetID="2" presetClass="exit" presetSubtype="4" fill="hold" grpId="2" nodeType="withEffect">
                                  <p:stCondLst>
                                    <p:cond delay="0"/>
                                  </p:stCondLst>
                                  <p:childTnLst>
                                    <p:anim calcmode="lin" valueType="num">
                                      <p:cBhvr additive="base">
                                        <p:cTn id="194" dur="2000"/>
                                        <p:tgtEl>
                                          <p:spTgt spid="4"/>
                                        </p:tgtEl>
                                        <p:attrNameLst>
                                          <p:attrName>ppt_x</p:attrName>
                                        </p:attrNameLst>
                                      </p:cBhvr>
                                      <p:tavLst>
                                        <p:tav tm="0">
                                          <p:val>
                                            <p:strVal val="ppt_x"/>
                                          </p:val>
                                        </p:tav>
                                        <p:tav tm="100000">
                                          <p:val>
                                            <p:strVal val="ppt_x"/>
                                          </p:val>
                                        </p:tav>
                                      </p:tavLst>
                                    </p:anim>
                                    <p:anim calcmode="lin" valueType="num">
                                      <p:cBhvr additive="base">
                                        <p:cTn id="195" dur="2000"/>
                                        <p:tgtEl>
                                          <p:spTgt spid="4"/>
                                        </p:tgtEl>
                                        <p:attrNameLst>
                                          <p:attrName>ppt_y</p:attrName>
                                        </p:attrNameLst>
                                      </p:cBhvr>
                                      <p:tavLst>
                                        <p:tav tm="0">
                                          <p:val>
                                            <p:strVal val="ppt_y"/>
                                          </p:val>
                                        </p:tav>
                                        <p:tav tm="100000">
                                          <p:val>
                                            <p:strVal val="1+ppt_h/2"/>
                                          </p:val>
                                        </p:tav>
                                      </p:tavLst>
                                    </p:anim>
                                    <p:set>
                                      <p:cBhvr>
                                        <p:cTn id="196" dur="1" fill="hold">
                                          <p:stCondLst>
                                            <p:cond delay="1999"/>
                                          </p:stCondLst>
                                        </p:cTn>
                                        <p:tgtEl>
                                          <p:spTgt spid="4"/>
                                        </p:tgtEl>
                                        <p:attrNameLst>
                                          <p:attrName>style.visibility</p:attrName>
                                        </p:attrNameLst>
                                      </p:cBhvr>
                                      <p:to>
                                        <p:strVal val="hidden"/>
                                      </p:to>
                                    </p:set>
                                  </p:childTnLst>
                                </p:cTn>
                              </p:par>
                              <p:par>
                                <p:cTn id="197" presetID="2" presetClass="exit" presetSubtype="4" fill="hold" grpId="2" nodeType="withEffect">
                                  <p:stCondLst>
                                    <p:cond delay="0"/>
                                  </p:stCondLst>
                                  <p:childTnLst>
                                    <p:anim calcmode="lin" valueType="num">
                                      <p:cBhvr additive="base">
                                        <p:cTn id="198" dur="2000"/>
                                        <p:tgtEl>
                                          <p:spTgt spid="5"/>
                                        </p:tgtEl>
                                        <p:attrNameLst>
                                          <p:attrName>ppt_x</p:attrName>
                                        </p:attrNameLst>
                                      </p:cBhvr>
                                      <p:tavLst>
                                        <p:tav tm="0">
                                          <p:val>
                                            <p:strVal val="ppt_x"/>
                                          </p:val>
                                        </p:tav>
                                        <p:tav tm="100000">
                                          <p:val>
                                            <p:strVal val="ppt_x"/>
                                          </p:val>
                                        </p:tav>
                                      </p:tavLst>
                                    </p:anim>
                                    <p:anim calcmode="lin" valueType="num">
                                      <p:cBhvr additive="base">
                                        <p:cTn id="199" dur="2000"/>
                                        <p:tgtEl>
                                          <p:spTgt spid="5"/>
                                        </p:tgtEl>
                                        <p:attrNameLst>
                                          <p:attrName>ppt_y</p:attrName>
                                        </p:attrNameLst>
                                      </p:cBhvr>
                                      <p:tavLst>
                                        <p:tav tm="0">
                                          <p:val>
                                            <p:strVal val="ppt_y"/>
                                          </p:val>
                                        </p:tav>
                                        <p:tav tm="100000">
                                          <p:val>
                                            <p:strVal val="1+ppt_h/2"/>
                                          </p:val>
                                        </p:tav>
                                      </p:tavLst>
                                    </p:anim>
                                    <p:set>
                                      <p:cBhvr>
                                        <p:cTn id="200" dur="1" fill="hold">
                                          <p:stCondLst>
                                            <p:cond delay="1999"/>
                                          </p:stCondLst>
                                        </p:cTn>
                                        <p:tgtEl>
                                          <p:spTgt spid="5"/>
                                        </p:tgtEl>
                                        <p:attrNameLst>
                                          <p:attrName>style.visibility</p:attrName>
                                        </p:attrNameLst>
                                      </p:cBhvr>
                                      <p:to>
                                        <p:strVal val="hidden"/>
                                      </p:to>
                                    </p:set>
                                  </p:childTnLst>
                                </p:cTn>
                              </p:par>
                              <p:par>
                                <p:cTn id="201" presetID="2" presetClass="exit" presetSubtype="4" fill="hold" grpId="2" nodeType="withEffect">
                                  <p:stCondLst>
                                    <p:cond delay="0"/>
                                  </p:stCondLst>
                                  <p:childTnLst>
                                    <p:anim calcmode="lin" valueType="num">
                                      <p:cBhvr additive="base">
                                        <p:cTn id="202" dur="2000"/>
                                        <p:tgtEl>
                                          <p:spTgt spid="6"/>
                                        </p:tgtEl>
                                        <p:attrNameLst>
                                          <p:attrName>ppt_x</p:attrName>
                                        </p:attrNameLst>
                                      </p:cBhvr>
                                      <p:tavLst>
                                        <p:tav tm="0">
                                          <p:val>
                                            <p:strVal val="ppt_x"/>
                                          </p:val>
                                        </p:tav>
                                        <p:tav tm="100000">
                                          <p:val>
                                            <p:strVal val="ppt_x"/>
                                          </p:val>
                                        </p:tav>
                                      </p:tavLst>
                                    </p:anim>
                                    <p:anim calcmode="lin" valueType="num">
                                      <p:cBhvr additive="base">
                                        <p:cTn id="203" dur="2000"/>
                                        <p:tgtEl>
                                          <p:spTgt spid="6"/>
                                        </p:tgtEl>
                                        <p:attrNameLst>
                                          <p:attrName>ppt_y</p:attrName>
                                        </p:attrNameLst>
                                      </p:cBhvr>
                                      <p:tavLst>
                                        <p:tav tm="0">
                                          <p:val>
                                            <p:strVal val="ppt_y"/>
                                          </p:val>
                                        </p:tav>
                                        <p:tav tm="100000">
                                          <p:val>
                                            <p:strVal val="1+ppt_h/2"/>
                                          </p:val>
                                        </p:tav>
                                      </p:tavLst>
                                    </p:anim>
                                    <p:set>
                                      <p:cBhvr>
                                        <p:cTn id="204" dur="1" fill="hold">
                                          <p:stCondLst>
                                            <p:cond delay="1999"/>
                                          </p:stCondLst>
                                        </p:cTn>
                                        <p:tgtEl>
                                          <p:spTgt spid="6"/>
                                        </p:tgtEl>
                                        <p:attrNameLst>
                                          <p:attrName>style.visibility</p:attrName>
                                        </p:attrNameLst>
                                      </p:cBhvr>
                                      <p:to>
                                        <p:strVal val="hidden"/>
                                      </p:to>
                                    </p:set>
                                  </p:childTnLst>
                                </p:cTn>
                              </p:par>
                              <p:par>
                                <p:cTn id="205" presetID="2" presetClass="exit" presetSubtype="4" fill="hold" grpId="2" nodeType="withEffect">
                                  <p:stCondLst>
                                    <p:cond delay="0"/>
                                  </p:stCondLst>
                                  <p:childTnLst>
                                    <p:anim calcmode="lin" valueType="num">
                                      <p:cBhvr additive="base">
                                        <p:cTn id="206" dur="2000"/>
                                        <p:tgtEl>
                                          <p:spTgt spid="7"/>
                                        </p:tgtEl>
                                        <p:attrNameLst>
                                          <p:attrName>ppt_x</p:attrName>
                                        </p:attrNameLst>
                                      </p:cBhvr>
                                      <p:tavLst>
                                        <p:tav tm="0">
                                          <p:val>
                                            <p:strVal val="ppt_x"/>
                                          </p:val>
                                        </p:tav>
                                        <p:tav tm="100000">
                                          <p:val>
                                            <p:strVal val="ppt_x"/>
                                          </p:val>
                                        </p:tav>
                                      </p:tavLst>
                                    </p:anim>
                                    <p:anim calcmode="lin" valueType="num">
                                      <p:cBhvr additive="base">
                                        <p:cTn id="207" dur="2000"/>
                                        <p:tgtEl>
                                          <p:spTgt spid="7"/>
                                        </p:tgtEl>
                                        <p:attrNameLst>
                                          <p:attrName>ppt_y</p:attrName>
                                        </p:attrNameLst>
                                      </p:cBhvr>
                                      <p:tavLst>
                                        <p:tav tm="0">
                                          <p:val>
                                            <p:strVal val="ppt_y"/>
                                          </p:val>
                                        </p:tav>
                                        <p:tav tm="100000">
                                          <p:val>
                                            <p:strVal val="1+ppt_h/2"/>
                                          </p:val>
                                        </p:tav>
                                      </p:tavLst>
                                    </p:anim>
                                    <p:set>
                                      <p:cBhvr>
                                        <p:cTn id="208" dur="1" fill="hold">
                                          <p:stCondLst>
                                            <p:cond delay="1999"/>
                                          </p:stCondLst>
                                        </p:cTn>
                                        <p:tgtEl>
                                          <p:spTgt spid="7"/>
                                        </p:tgtEl>
                                        <p:attrNameLst>
                                          <p:attrName>style.visibility</p:attrName>
                                        </p:attrNameLst>
                                      </p:cBhvr>
                                      <p:to>
                                        <p:strVal val="hidden"/>
                                      </p:to>
                                    </p:set>
                                  </p:childTnLst>
                                </p:cTn>
                              </p:par>
                              <p:par>
                                <p:cTn id="209" presetID="2" presetClass="exit" presetSubtype="4" fill="hold" grpId="2" nodeType="withEffect">
                                  <p:stCondLst>
                                    <p:cond delay="0"/>
                                  </p:stCondLst>
                                  <p:childTnLst>
                                    <p:anim calcmode="lin" valueType="num">
                                      <p:cBhvr additive="base">
                                        <p:cTn id="210" dur="2000"/>
                                        <p:tgtEl>
                                          <p:spTgt spid="8"/>
                                        </p:tgtEl>
                                        <p:attrNameLst>
                                          <p:attrName>ppt_x</p:attrName>
                                        </p:attrNameLst>
                                      </p:cBhvr>
                                      <p:tavLst>
                                        <p:tav tm="0">
                                          <p:val>
                                            <p:strVal val="ppt_x"/>
                                          </p:val>
                                        </p:tav>
                                        <p:tav tm="100000">
                                          <p:val>
                                            <p:strVal val="ppt_x"/>
                                          </p:val>
                                        </p:tav>
                                      </p:tavLst>
                                    </p:anim>
                                    <p:anim calcmode="lin" valueType="num">
                                      <p:cBhvr additive="base">
                                        <p:cTn id="211" dur="2000"/>
                                        <p:tgtEl>
                                          <p:spTgt spid="8"/>
                                        </p:tgtEl>
                                        <p:attrNameLst>
                                          <p:attrName>ppt_y</p:attrName>
                                        </p:attrNameLst>
                                      </p:cBhvr>
                                      <p:tavLst>
                                        <p:tav tm="0">
                                          <p:val>
                                            <p:strVal val="ppt_y"/>
                                          </p:val>
                                        </p:tav>
                                        <p:tav tm="100000">
                                          <p:val>
                                            <p:strVal val="1+ppt_h/2"/>
                                          </p:val>
                                        </p:tav>
                                      </p:tavLst>
                                    </p:anim>
                                    <p:set>
                                      <p:cBhvr>
                                        <p:cTn id="212" dur="1" fill="hold">
                                          <p:stCondLst>
                                            <p:cond delay="1999"/>
                                          </p:stCondLst>
                                        </p:cTn>
                                        <p:tgtEl>
                                          <p:spTgt spid="8"/>
                                        </p:tgtEl>
                                        <p:attrNameLst>
                                          <p:attrName>style.visibility</p:attrName>
                                        </p:attrNameLst>
                                      </p:cBhvr>
                                      <p:to>
                                        <p:strVal val="hidden"/>
                                      </p:to>
                                    </p:set>
                                  </p:childTnLst>
                                </p:cTn>
                              </p:par>
                              <p:par>
                                <p:cTn id="213" presetID="2" presetClass="exit" presetSubtype="4" fill="hold" grpId="2" nodeType="withEffect">
                                  <p:stCondLst>
                                    <p:cond delay="0"/>
                                  </p:stCondLst>
                                  <p:childTnLst>
                                    <p:anim calcmode="lin" valueType="num">
                                      <p:cBhvr additive="base">
                                        <p:cTn id="214" dur="2000"/>
                                        <p:tgtEl>
                                          <p:spTgt spid="9"/>
                                        </p:tgtEl>
                                        <p:attrNameLst>
                                          <p:attrName>ppt_x</p:attrName>
                                        </p:attrNameLst>
                                      </p:cBhvr>
                                      <p:tavLst>
                                        <p:tav tm="0">
                                          <p:val>
                                            <p:strVal val="ppt_x"/>
                                          </p:val>
                                        </p:tav>
                                        <p:tav tm="100000">
                                          <p:val>
                                            <p:strVal val="ppt_x"/>
                                          </p:val>
                                        </p:tav>
                                      </p:tavLst>
                                    </p:anim>
                                    <p:anim calcmode="lin" valueType="num">
                                      <p:cBhvr additive="base">
                                        <p:cTn id="215" dur="2000"/>
                                        <p:tgtEl>
                                          <p:spTgt spid="9"/>
                                        </p:tgtEl>
                                        <p:attrNameLst>
                                          <p:attrName>ppt_y</p:attrName>
                                        </p:attrNameLst>
                                      </p:cBhvr>
                                      <p:tavLst>
                                        <p:tav tm="0">
                                          <p:val>
                                            <p:strVal val="ppt_y"/>
                                          </p:val>
                                        </p:tav>
                                        <p:tav tm="100000">
                                          <p:val>
                                            <p:strVal val="1+ppt_h/2"/>
                                          </p:val>
                                        </p:tav>
                                      </p:tavLst>
                                    </p:anim>
                                    <p:set>
                                      <p:cBhvr>
                                        <p:cTn id="216" dur="1" fill="hold">
                                          <p:stCondLst>
                                            <p:cond delay="1999"/>
                                          </p:stCondLst>
                                        </p:cTn>
                                        <p:tgtEl>
                                          <p:spTgt spid="9"/>
                                        </p:tgtEl>
                                        <p:attrNameLst>
                                          <p:attrName>style.visibility</p:attrName>
                                        </p:attrNameLst>
                                      </p:cBhvr>
                                      <p:to>
                                        <p:strVal val="hidden"/>
                                      </p:to>
                                    </p:set>
                                  </p:childTnLst>
                                </p:cTn>
                              </p:par>
                              <p:par>
                                <p:cTn id="217" presetID="2" presetClass="exit" presetSubtype="4" fill="hold" grpId="2" nodeType="withEffect">
                                  <p:stCondLst>
                                    <p:cond delay="0"/>
                                  </p:stCondLst>
                                  <p:childTnLst>
                                    <p:anim calcmode="lin" valueType="num">
                                      <p:cBhvr additive="base">
                                        <p:cTn id="218" dur="2000"/>
                                        <p:tgtEl>
                                          <p:spTgt spid="10"/>
                                        </p:tgtEl>
                                        <p:attrNameLst>
                                          <p:attrName>ppt_x</p:attrName>
                                        </p:attrNameLst>
                                      </p:cBhvr>
                                      <p:tavLst>
                                        <p:tav tm="0">
                                          <p:val>
                                            <p:strVal val="ppt_x"/>
                                          </p:val>
                                        </p:tav>
                                        <p:tav tm="100000">
                                          <p:val>
                                            <p:strVal val="ppt_x"/>
                                          </p:val>
                                        </p:tav>
                                      </p:tavLst>
                                    </p:anim>
                                    <p:anim calcmode="lin" valueType="num">
                                      <p:cBhvr additive="base">
                                        <p:cTn id="219" dur="2000"/>
                                        <p:tgtEl>
                                          <p:spTgt spid="10"/>
                                        </p:tgtEl>
                                        <p:attrNameLst>
                                          <p:attrName>ppt_y</p:attrName>
                                        </p:attrNameLst>
                                      </p:cBhvr>
                                      <p:tavLst>
                                        <p:tav tm="0">
                                          <p:val>
                                            <p:strVal val="ppt_y"/>
                                          </p:val>
                                        </p:tav>
                                        <p:tav tm="100000">
                                          <p:val>
                                            <p:strVal val="1+ppt_h/2"/>
                                          </p:val>
                                        </p:tav>
                                      </p:tavLst>
                                    </p:anim>
                                    <p:set>
                                      <p:cBhvr>
                                        <p:cTn id="220" dur="1" fill="hold">
                                          <p:stCondLst>
                                            <p:cond delay="1999"/>
                                          </p:stCondLst>
                                        </p:cTn>
                                        <p:tgtEl>
                                          <p:spTgt spid="10"/>
                                        </p:tgtEl>
                                        <p:attrNameLst>
                                          <p:attrName>style.visibility</p:attrName>
                                        </p:attrNameLst>
                                      </p:cBhvr>
                                      <p:to>
                                        <p:strVal val="hidden"/>
                                      </p:to>
                                    </p:set>
                                  </p:childTnLst>
                                </p:cTn>
                              </p:par>
                              <p:par>
                                <p:cTn id="221" presetID="2" presetClass="exit" presetSubtype="4" fill="hold" grpId="2" nodeType="withEffect">
                                  <p:stCondLst>
                                    <p:cond delay="0"/>
                                  </p:stCondLst>
                                  <p:childTnLst>
                                    <p:anim calcmode="lin" valueType="num">
                                      <p:cBhvr additive="base">
                                        <p:cTn id="222" dur="2000"/>
                                        <p:tgtEl>
                                          <p:spTgt spid="11"/>
                                        </p:tgtEl>
                                        <p:attrNameLst>
                                          <p:attrName>ppt_x</p:attrName>
                                        </p:attrNameLst>
                                      </p:cBhvr>
                                      <p:tavLst>
                                        <p:tav tm="0">
                                          <p:val>
                                            <p:strVal val="ppt_x"/>
                                          </p:val>
                                        </p:tav>
                                        <p:tav tm="100000">
                                          <p:val>
                                            <p:strVal val="ppt_x"/>
                                          </p:val>
                                        </p:tav>
                                      </p:tavLst>
                                    </p:anim>
                                    <p:anim calcmode="lin" valueType="num">
                                      <p:cBhvr additive="base">
                                        <p:cTn id="223" dur="2000"/>
                                        <p:tgtEl>
                                          <p:spTgt spid="11"/>
                                        </p:tgtEl>
                                        <p:attrNameLst>
                                          <p:attrName>ppt_y</p:attrName>
                                        </p:attrNameLst>
                                      </p:cBhvr>
                                      <p:tavLst>
                                        <p:tav tm="0">
                                          <p:val>
                                            <p:strVal val="ppt_y"/>
                                          </p:val>
                                        </p:tav>
                                        <p:tav tm="100000">
                                          <p:val>
                                            <p:strVal val="1+ppt_h/2"/>
                                          </p:val>
                                        </p:tav>
                                      </p:tavLst>
                                    </p:anim>
                                    <p:set>
                                      <p:cBhvr>
                                        <p:cTn id="224" dur="1" fill="hold">
                                          <p:stCondLst>
                                            <p:cond delay="1999"/>
                                          </p:stCondLst>
                                        </p:cTn>
                                        <p:tgtEl>
                                          <p:spTgt spid="11"/>
                                        </p:tgtEl>
                                        <p:attrNameLst>
                                          <p:attrName>style.visibility</p:attrName>
                                        </p:attrNameLst>
                                      </p:cBhvr>
                                      <p:to>
                                        <p:strVal val="hidden"/>
                                      </p:to>
                                    </p:set>
                                  </p:childTnLst>
                                </p:cTn>
                              </p:par>
                              <p:par>
                                <p:cTn id="225" presetID="2" presetClass="exit" presetSubtype="4" fill="hold" grpId="2" nodeType="withEffect">
                                  <p:stCondLst>
                                    <p:cond delay="0"/>
                                  </p:stCondLst>
                                  <p:childTnLst>
                                    <p:anim calcmode="lin" valueType="num">
                                      <p:cBhvr additive="base">
                                        <p:cTn id="226" dur="2000"/>
                                        <p:tgtEl>
                                          <p:spTgt spid="12"/>
                                        </p:tgtEl>
                                        <p:attrNameLst>
                                          <p:attrName>ppt_x</p:attrName>
                                        </p:attrNameLst>
                                      </p:cBhvr>
                                      <p:tavLst>
                                        <p:tav tm="0">
                                          <p:val>
                                            <p:strVal val="ppt_x"/>
                                          </p:val>
                                        </p:tav>
                                        <p:tav tm="100000">
                                          <p:val>
                                            <p:strVal val="ppt_x"/>
                                          </p:val>
                                        </p:tav>
                                      </p:tavLst>
                                    </p:anim>
                                    <p:anim calcmode="lin" valueType="num">
                                      <p:cBhvr additive="base">
                                        <p:cTn id="227" dur="2000"/>
                                        <p:tgtEl>
                                          <p:spTgt spid="12"/>
                                        </p:tgtEl>
                                        <p:attrNameLst>
                                          <p:attrName>ppt_y</p:attrName>
                                        </p:attrNameLst>
                                      </p:cBhvr>
                                      <p:tavLst>
                                        <p:tav tm="0">
                                          <p:val>
                                            <p:strVal val="ppt_y"/>
                                          </p:val>
                                        </p:tav>
                                        <p:tav tm="100000">
                                          <p:val>
                                            <p:strVal val="1+ppt_h/2"/>
                                          </p:val>
                                        </p:tav>
                                      </p:tavLst>
                                    </p:anim>
                                    <p:set>
                                      <p:cBhvr>
                                        <p:cTn id="228" dur="1" fill="hold">
                                          <p:stCondLst>
                                            <p:cond delay="1999"/>
                                          </p:stCondLst>
                                        </p:cTn>
                                        <p:tgtEl>
                                          <p:spTgt spid="12"/>
                                        </p:tgtEl>
                                        <p:attrNameLst>
                                          <p:attrName>style.visibility</p:attrName>
                                        </p:attrNameLst>
                                      </p:cBhvr>
                                      <p:to>
                                        <p:strVal val="hidden"/>
                                      </p:to>
                                    </p:set>
                                  </p:childTnLst>
                                </p:cTn>
                              </p:par>
                              <p:par>
                                <p:cTn id="229" presetID="2" presetClass="exit" presetSubtype="4" fill="hold" grpId="2" nodeType="withEffect">
                                  <p:stCondLst>
                                    <p:cond delay="0"/>
                                  </p:stCondLst>
                                  <p:childTnLst>
                                    <p:anim calcmode="lin" valueType="num">
                                      <p:cBhvr additive="base">
                                        <p:cTn id="230" dur="2000"/>
                                        <p:tgtEl>
                                          <p:spTgt spid="13"/>
                                        </p:tgtEl>
                                        <p:attrNameLst>
                                          <p:attrName>ppt_x</p:attrName>
                                        </p:attrNameLst>
                                      </p:cBhvr>
                                      <p:tavLst>
                                        <p:tav tm="0">
                                          <p:val>
                                            <p:strVal val="ppt_x"/>
                                          </p:val>
                                        </p:tav>
                                        <p:tav tm="100000">
                                          <p:val>
                                            <p:strVal val="ppt_x"/>
                                          </p:val>
                                        </p:tav>
                                      </p:tavLst>
                                    </p:anim>
                                    <p:anim calcmode="lin" valueType="num">
                                      <p:cBhvr additive="base">
                                        <p:cTn id="231" dur="2000"/>
                                        <p:tgtEl>
                                          <p:spTgt spid="13"/>
                                        </p:tgtEl>
                                        <p:attrNameLst>
                                          <p:attrName>ppt_y</p:attrName>
                                        </p:attrNameLst>
                                      </p:cBhvr>
                                      <p:tavLst>
                                        <p:tav tm="0">
                                          <p:val>
                                            <p:strVal val="ppt_y"/>
                                          </p:val>
                                        </p:tav>
                                        <p:tav tm="100000">
                                          <p:val>
                                            <p:strVal val="1+ppt_h/2"/>
                                          </p:val>
                                        </p:tav>
                                      </p:tavLst>
                                    </p:anim>
                                    <p:set>
                                      <p:cBhvr>
                                        <p:cTn id="232" dur="1" fill="hold">
                                          <p:stCondLst>
                                            <p:cond delay="1999"/>
                                          </p:stCondLst>
                                        </p:cTn>
                                        <p:tgtEl>
                                          <p:spTgt spid="13"/>
                                        </p:tgtEl>
                                        <p:attrNameLst>
                                          <p:attrName>style.visibility</p:attrName>
                                        </p:attrNameLst>
                                      </p:cBhvr>
                                      <p:to>
                                        <p:strVal val="hidden"/>
                                      </p:to>
                                    </p:set>
                                  </p:childTnLst>
                                </p:cTn>
                              </p:par>
                              <p:par>
                                <p:cTn id="233" presetID="2" presetClass="exit" presetSubtype="4" fill="hold" grpId="2" nodeType="withEffect">
                                  <p:stCondLst>
                                    <p:cond delay="0"/>
                                  </p:stCondLst>
                                  <p:childTnLst>
                                    <p:anim calcmode="lin" valueType="num">
                                      <p:cBhvr additive="base">
                                        <p:cTn id="234" dur="2000"/>
                                        <p:tgtEl>
                                          <p:spTgt spid="14"/>
                                        </p:tgtEl>
                                        <p:attrNameLst>
                                          <p:attrName>ppt_x</p:attrName>
                                        </p:attrNameLst>
                                      </p:cBhvr>
                                      <p:tavLst>
                                        <p:tav tm="0">
                                          <p:val>
                                            <p:strVal val="ppt_x"/>
                                          </p:val>
                                        </p:tav>
                                        <p:tav tm="100000">
                                          <p:val>
                                            <p:strVal val="ppt_x"/>
                                          </p:val>
                                        </p:tav>
                                      </p:tavLst>
                                    </p:anim>
                                    <p:anim calcmode="lin" valueType="num">
                                      <p:cBhvr additive="base">
                                        <p:cTn id="235" dur="2000"/>
                                        <p:tgtEl>
                                          <p:spTgt spid="14"/>
                                        </p:tgtEl>
                                        <p:attrNameLst>
                                          <p:attrName>ppt_y</p:attrName>
                                        </p:attrNameLst>
                                      </p:cBhvr>
                                      <p:tavLst>
                                        <p:tav tm="0">
                                          <p:val>
                                            <p:strVal val="ppt_y"/>
                                          </p:val>
                                        </p:tav>
                                        <p:tav tm="100000">
                                          <p:val>
                                            <p:strVal val="1+ppt_h/2"/>
                                          </p:val>
                                        </p:tav>
                                      </p:tavLst>
                                    </p:anim>
                                    <p:set>
                                      <p:cBhvr>
                                        <p:cTn id="236" dur="1" fill="hold">
                                          <p:stCondLst>
                                            <p:cond delay="1999"/>
                                          </p:stCondLst>
                                        </p:cTn>
                                        <p:tgtEl>
                                          <p:spTgt spid="14"/>
                                        </p:tgtEl>
                                        <p:attrNameLst>
                                          <p:attrName>style.visibility</p:attrName>
                                        </p:attrNameLst>
                                      </p:cBhvr>
                                      <p:to>
                                        <p:strVal val="hidden"/>
                                      </p:to>
                                    </p:set>
                                  </p:childTnLst>
                                </p:cTn>
                              </p:par>
                              <p:par>
                                <p:cTn id="237" presetID="2" presetClass="exit" presetSubtype="4" fill="hold" grpId="2" nodeType="withEffect">
                                  <p:stCondLst>
                                    <p:cond delay="0"/>
                                  </p:stCondLst>
                                  <p:childTnLst>
                                    <p:anim calcmode="lin" valueType="num">
                                      <p:cBhvr additive="base">
                                        <p:cTn id="238" dur="2000"/>
                                        <p:tgtEl>
                                          <p:spTgt spid="15"/>
                                        </p:tgtEl>
                                        <p:attrNameLst>
                                          <p:attrName>ppt_x</p:attrName>
                                        </p:attrNameLst>
                                      </p:cBhvr>
                                      <p:tavLst>
                                        <p:tav tm="0">
                                          <p:val>
                                            <p:strVal val="ppt_x"/>
                                          </p:val>
                                        </p:tav>
                                        <p:tav tm="100000">
                                          <p:val>
                                            <p:strVal val="ppt_x"/>
                                          </p:val>
                                        </p:tav>
                                      </p:tavLst>
                                    </p:anim>
                                    <p:anim calcmode="lin" valueType="num">
                                      <p:cBhvr additive="base">
                                        <p:cTn id="239" dur="2000"/>
                                        <p:tgtEl>
                                          <p:spTgt spid="15"/>
                                        </p:tgtEl>
                                        <p:attrNameLst>
                                          <p:attrName>ppt_y</p:attrName>
                                        </p:attrNameLst>
                                      </p:cBhvr>
                                      <p:tavLst>
                                        <p:tav tm="0">
                                          <p:val>
                                            <p:strVal val="ppt_y"/>
                                          </p:val>
                                        </p:tav>
                                        <p:tav tm="100000">
                                          <p:val>
                                            <p:strVal val="1+ppt_h/2"/>
                                          </p:val>
                                        </p:tav>
                                      </p:tavLst>
                                    </p:anim>
                                    <p:set>
                                      <p:cBhvr>
                                        <p:cTn id="240" dur="1" fill="hold">
                                          <p:stCondLst>
                                            <p:cond delay="1999"/>
                                          </p:stCondLst>
                                        </p:cTn>
                                        <p:tgtEl>
                                          <p:spTgt spid="15"/>
                                        </p:tgtEl>
                                        <p:attrNameLst>
                                          <p:attrName>style.visibility</p:attrName>
                                        </p:attrNameLst>
                                      </p:cBhvr>
                                      <p:to>
                                        <p:strVal val="hidden"/>
                                      </p:to>
                                    </p:set>
                                  </p:childTnLst>
                                </p:cTn>
                              </p:par>
                              <p:par>
                                <p:cTn id="241" presetID="2" presetClass="exit" presetSubtype="4" fill="hold" grpId="2" nodeType="withEffect">
                                  <p:stCondLst>
                                    <p:cond delay="0"/>
                                  </p:stCondLst>
                                  <p:childTnLst>
                                    <p:anim calcmode="lin" valueType="num">
                                      <p:cBhvr additive="base">
                                        <p:cTn id="242" dur="2000"/>
                                        <p:tgtEl>
                                          <p:spTgt spid="16"/>
                                        </p:tgtEl>
                                        <p:attrNameLst>
                                          <p:attrName>ppt_x</p:attrName>
                                        </p:attrNameLst>
                                      </p:cBhvr>
                                      <p:tavLst>
                                        <p:tav tm="0">
                                          <p:val>
                                            <p:strVal val="ppt_x"/>
                                          </p:val>
                                        </p:tav>
                                        <p:tav tm="100000">
                                          <p:val>
                                            <p:strVal val="ppt_x"/>
                                          </p:val>
                                        </p:tav>
                                      </p:tavLst>
                                    </p:anim>
                                    <p:anim calcmode="lin" valueType="num">
                                      <p:cBhvr additive="base">
                                        <p:cTn id="243" dur="2000"/>
                                        <p:tgtEl>
                                          <p:spTgt spid="16"/>
                                        </p:tgtEl>
                                        <p:attrNameLst>
                                          <p:attrName>ppt_y</p:attrName>
                                        </p:attrNameLst>
                                      </p:cBhvr>
                                      <p:tavLst>
                                        <p:tav tm="0">
                                          <p:val>
                                            <p:strVal val="ppt_y"/>
                                          </p:val>
                                        </p:tav>
                                        <p:tav tm="100000">
                                          <p:val>
                                            <p:strVal val="1+ppt_h/2"/>
                                          </p:val>
                                        </p:tav>
                                      </p:tavLst>
                                    </p:anim>
                                    <p:set>
                                      <p:cBhvr>
                                        <p:cTn id="244" dur="1" fill="hold">
                                          <p:stCondLst>
                                            <p:cond delay="1999"/>
                                          </p:stCondLst>
                                        </p:cTn>
                                        <p:tgtEl>
                                          <p:spTgt spid="16"/>
                                        </p:tgtEl>
                                        <p:attrNameLst>
                                          <p:attrName>style.visibility</p:attrName>
                                        </p:attrNameLst>
                                      </p:cBhvr>
                                      <p:to>
                                        <p:strVal val="hidden"/>
                                      </p:to>
                                    </p:set>
                                  </p:childTnLst>
                                </p:cTn>
                              </p:par>
                              <p:par>
                                <p:cTn id="245" presetID="2" presetClass="exit" presetSubtype="4" fill="hold" grpId="2" nodeType="withEffect">
                                  <p:stCondLst>
                                    <p:cond delay="0"/>
                                  </p:stCondLst>
                                  <p:childTnLst>
                                    <p:anim calcmode="lin" valueType="num">
                                      <p:cBhvr additive="base">
                                        <p:cTn id="246" dur="2000"/>
                                        <p:tgtEl>
                                          <p:spTgt spid="17"/>
                                        </p:tgtEl>
                                        <p:attrNameLst>
                                          <p:attrName>ppt_x</p:attrName>
                                        </p:attrNameLst>
                                      </p:cBhvr>
                                      <p:tavLst>
                                        <p:tav tm="0">
                                          <p:val>
                                            <p:strVal val="ppt_x"/>
                                          </p:val>
                                        </p:tav>
                                        <p:tav tm="100000">
                                          <p:val>
                                            <p:strVal val="ppt_x"/>
                                          </p:val>
                                        </p:tav>
                                      </p:tavLst>
                                    </p:anim>
                                    <p:anim calcmode="lin" valueType="num">
                                      <p:cBhvr additive="base">
                                        <p:cTn id="247" dur="2000"/>
                                        <p:tgtEl>
                                          <p:spTgt spid="17"/>
                                        </p:tgtEl>
                                        <p:attrNameLst>
                                          <p:attrName>ppt_y</p:attrName>
                                        </p:attrNameLst>
                                      </p:cBhvr>
                                      <p:tavLst>
                                        <p:tav tm="0">
                                          <p:val>
                                            <p:strVal val="ppt_y"/>
                                          </p:val>
                                        </p:tav>
                                        <p:tav tm="100000">
                                          <p:val>
                                            <p:strVal val="1+ppt_h/2"/>
                                          </p:val>
                                        </p:tav>
                                      </p:tavLst>
                                    </p:anim>
                                    <p:set>
                                      <p:cBhvr>
                                        <p:cTn id="248" dur="1" fill="hold">
                                          <p:stCondLst>
                                            <p:cond delay="1999"/>
                                          </p:stCondLst>
                                        </p:cTn>
                                        <p:tgtEl>
                                          <p:spTgt spid="17"/>
                                        </p:tgtEl>
                                        <p:attrNameLst>
                                          <p:attrName>style.visibility</p:attrName>
                                        </p:attrNameLst>
                                      </p:cBhvr>
                                      <p:to>
                                        <p:strVal val="hidden"/>
                                      </p:to>
                                    </p:set>
                                  </p:childTnLst>
                                </p:cTn>
                              </p:par>
                              <p:par>
                                <p:cTn id="249" presetID="2" presetClass="exit" presetSubtype="4" fill="hold" grpId="2" nodeType="withEffect">
                                  <p:stCondLst>
                                    <p:cond delay="0"/>
                                  </p:stCondLst>
                                  <p:childTnLst>
                                    <p:anim calcmode="lin" valueType="num">
                                      <p:cBhvr additive="base">
                                        <p:cTn id="250" dur="2000"/>
                                        <p:tgtEl>
                                          <p:spTgt spid="18"/>
                                        </p:tgtEl>
                                        <p:attrNameLst>
                                          <p:attrName>ppt_x</p:attrName>
                                        </p:attrNameLst>
                                      </p:cBhvr>
                                      <p:tavLst>
                                        <p:tav tm="0">
                                          <p:val>
                                            <p:strVal val="ppt_x"/>
                                          </p:val>
                                        </p:tav>
                                        <p:tav tm="100000">
                                          <p:val>
                                            <p:strVal val="ppt_x"/>
                                          </p:val>
                                        </p:tav>
                                      </p:tavLst>
                                    </p:anim>
                                    <p:anim calcmode="lin" valueType="num">
                                      <p:cBhvr additive="base">
                                        <p:cTn id="251" dur="2000"/>
                                        <p:tgtEl>
                                          <p:spTgt spid="18"/>
                                        </p:tgtEl>
                                        <p:attrNameLst>
                                          <p:attrName>ppt_y</p:attrName>
                                        </p:attrNameLst>
                                      </p:cBhvr>
                                      <p:tavLst>
                                        <p:tav tm="0">
                                          <p:val>
                                            <p:strVal val="ppt_y"/>
                                          </p:val>
                                        </p:tav>
                                        <p:tav tm="100000">
                                          <p:val>
                                            <p:strVal val="1+ppt_h/2"/>
                                          </p:val>
                                        </p:tav>
                                      </p:tavLst>
                                    </p:anim>
                                    <p:set>
                                      <p:cBhvr>
                                        <p:cTn id="252" dur="1" fill="hold">
                                          <p:stCondLst>
                                            <p:cond delay="1999"/>
                                          </p:stCondLst>
                                        </p:cTn>
                                        <p:tgtEl>
                                          <p:spTgt spid="18"/>
                                        </p:tgtEl>
                                        <p:attrNameLst>
                                          <p:attrName>style.visibility</p:attrName>
                                        </p:attrNameLst>
                                      </p:cBhvr>
                                      <p:to>
                                        <p:strVal val="hidden"/>
                                      </p:to>
                                    </p:set>
                                  </p:childTnLst>
                                </p:cTn>
                              </p:par>
                              <p:par>
                                <p:cTn id="253" presetID="2" presetClass="exit" presetSubtype="4" fill="hold" grpId="2" nodeType="withEffect">
                                  <p:stCondLst>
                                    <p:cond delay="0"/>
                                  </p:stCondLst>
                                  <p:childTnLst>
                                    <p:anim calcmode="lin" valueType="num">
                                      <p:cBhvr additive="base">
                                        <p:cTn id="254" dur="2000"/>
                                        <p:tgtEl>
                                          <p:spTgt spid="19"/>
                                        </p:tgtEl>
                                        <p:attrNameLst>
                                          <p:attrName>ppt_x</p:attrName>
                                        </p:attrNameLst>
                                      </p:cBhvr>
                                      <p:tavLst>
                                        <p:tav tm="0">
                                          <p:val>
                                            <p:strVal val="ppt_x"/>
                                          </p:val>
                                        </p:tav>
                                        <p:tav tm="100000">
                                          <p:val>
                                            <p:strVal val="ppt_x"/>
                                          </p:val>
                                        </p:tav>
                                      </p:tavLst>
                                    </p:anim>
                                    <p:anim calcmode="lin" valueType="num">
                                      <p:cBhvr additive="base">
                                        <p:cTn id="255" dur="2000"/>
                                        <p:tgtEl>
                                          <p:spTgt spid="19"/>
                                        </p:tgtEl>
                                        <p:attrNameLst>
                                          <p:attrName>ppt_y</p:attrName>
                                        </p:attrNameLst>
                                      </p:cBhvr>
                                      <p:tavLst>
                                        <p:tav tm="0">
                                          <p:val>
                                            <p:strVal val="ppt_y"/>
                                          </p:val>
                                        </p:tav>
                                        <p:tav tm="100000">
                                          <p:val>
                                            <p:strVal val="1+ppt_h/2"/>
                                          </p:val>
                                        </p:tav>
                                      </p:tavLst>
                                    </p:anim>
                                    <p:set>
                                      <p:cBhvr>
                                        <p:cTn id="256" dur="1" fill="hold">
                                          <p:stCondLst>
                                            <p:cond delay="1999"/>
                                          </p:stCondLst>
                                        </p:cTn>
                                        <p:tgtEl>
                                          <p:spTgt spid="19"/>
                                        </p:tgtEl>
                                        <p:attrNameLst>
                                          <p:attrName>style.visibility</p:attrName>
                                        </p:attrNameLst>
                                      </p:cBhvr>
                                      <p:to>
                                        <p:strVal val="hidden"/>
                                      </p:to>
                                    </p:set>
                                  </p:childTnLst>
                                </p:cTn>
                              </p:par>
                              <p:par>
                                <p:cTn id="257" presetID="2" presetClass="exit" presetSubtype="4" fill="hold" grpId="2" nodeType="withEffect">
                                  <p:stCondLst>
                                    <p:cond delay="0"/>
                                  </p:stCondLst>
                                  <p:childTnLst>
                                    <p:anim calcmode="lin" valueType="num">
                                      <p:cBhvr additive="base">
                                        <p:cTn id="258" dur="2000"/>
                                        <p:tgtEl>
                                          <p:spTgt spid="20"/>
                                        </p:tgtEl>
                                        <p:attrNameLst>
                                          <p:attrName>ppt_x</p:attrName>
                                        </p:attrNameLst>
                                      </p:cBhvr>
                                      <p:tavLst>
                                        <p:tav tm="0">
                                          <p:val>
                                            <p:strVal val="ppt_x"/>
                                          </p:val>
                                        </p:tav>
                                        <p:tav tm="100000">
                                          <p:val>
                                            <p:strVal val="ppt_x"/>
                                          </p:val>
                                        </p:tav>
                                      </p:tavLst>
                                    </p:anim>
                                    <p:anim calcmode="lin" valueType="num">
                                      <p:cBhvr additive="base">
                                        <p:cTn id="259" dur="2000"/>
                                        <p:tgtEl>
                                          <p:spTgt spid="20"/>
                                        </p:tgtEl>
                                        <p:attrNameLst>
                                          <p:attrName>ppt_y</p:attrName>
                                        </p:attrNameLst>
                                      </p:cBhvr>
                                      <p:tavLst>
                                        <p:tav tm="0">
                                          <p:val>
                                            <p:strVal val="ppt_y"/>
                                          </p:val>
                                        </p:tav>
                                        <p:tav tm="100000">
                                          <p:val>
                                            <p:strVal val="1+ppt_h/2"/>
                                          </p:val>
                                        </p:tav>
                                      </p:tavLst>
                                    </p:anim>
                                    <p:set>
                                      <p:cBhvr>
                                        <p:cTn id="260" dur="1" fill="hold">
                                          <p:stCondLst>
                                            <p:cond delay="1999"/>
                                          </p:stCondLst>
                                        </p:cTn>
                                        <p:tgtEl>
                                          <p:spTgt spid="20"/>
                                        </p:tgtEl>
                                        <p:attrNameLst>
                                          <p:attrName>style.visibility</p:attrName>
                                        </p:attrNameLst>
                                      </p:cBhvr>
                                      <p:to>
                                        <p:strVal val="hidden"/>
                                      </p:to>
                                    </p:set>
                                  </p:childTnLst>
                                </p:cTn>
                              </p:par>
                              <p:par>
                                <p:cTn id="261" presetID="2" presetClass="exit" presetSubtype="4" fill="hold" grpId="2" nodeType="withEffect">
                                  <p:stCondLst>
                                    <p:cond delay="0"/>
                                  </p:stCondLst>
                                  <p:childTnLst>
                                    <p:anim calcmode="lin" valueType="num">
                                      <p:cBhvr additive="base">
                                        <p:cTn id="262" dur="2000"/>
                                        <p:tgtEl>
                                          <p:spTgt spid="21"/>
                                        </p:tgtEl>
                                        <p:attrNameLst>
                                          <p:attrName>ppt_x</p:attrName>
                                        </p:attrNameLst>
                                      </p:cBhvr>
                                      <p:tavLst>
                                        <p:tav tm="0">
                                          <p:val>
                                            <p:strVal val="ppt_x"/>
                                          </p:val>
                                        </p:tav>
                                        <p:tav tm="100000">
                                          <p:val>
                                            <p:strVal val="ppt_x"/>
                                          </p:val>
                                        </p:tav>
                                      </p:tavLst>
                                    </p:anim>
                                    <p:anim calcmode="lin" valueType="num">
                                      <p:cBhvr additive="base">
                                        <p:cTn id="263" dur="2000"/>
                                        <p:tgtEl>
                                          <p:spTgt spid="21"/>
                                        </p:tgtEl>
                                        <p:attrNameLst>
                                          <p:attrName>ppt_y</p:attrName>
                                        </p:attrNameLst>
                                      </p:cBhvr>
                                      <p:tavLst>
                                        <p:tav tm="0">
                                          <p:val>
                                            <p:strVal val="ppt_y"/>
                                          </p:val>
                                        </p:tav>
                                        <p:tav tm="100000">
                                          <p:val>
                                            <p:strVal val="1+ppt_h/2"/>
                                          </p:val>
                                        </p:tav>
                                      </p:tavLst>
                                    </p:anim>
                                    <p:set>
                                      <p:cBhvr>
                                        <p:cTn id="264" dur="1" fill="hold">
                                          <p:stCondLst>
                                            <p:cond delay="1999"/>
                                          </p:stCondLst>
                                        </p:cTn>
                                        <p:tgtEl>
                                          <p:spTgt spid="21"/>
                                        </p:tgtEl>
                                        <p:attrNameLst>
                                          <p:attrName>style.visibility</p:attrName>
                                        </p:attrNameLst>
                                      </p:cBhvr>
                                      <p:to>
                                        <p:strVal val="hidden"/>
                                      </p:to>
                                    </p:set>
                                  </p:childTnLst>
                                </p:cTn>
                              </p:par>
                              <p:par>
                                <p:cTn id="265" presetID="2" presetClass="exit" presetSubtype="4" fill="hold" grpId="2" nodeType="withEffect">
                                  <p:stCondLst>
                                    <p:cond delay="0"/>
                                  </p:stCondLst>
                                  <p:childTnLst>
                                    <p:anim calcmode="lin" valueType="num">
                                      <p:cBhvr additive="base">
                                        <p:cTn id="266" dur="2000"/>
                                        <p:tgtEl>
                                          <p:spTgt spid="22"/>
                                        </p:tgtEl>
                                        <p:attrNameLst>
                                          <p:attrName>ppt_x</p:attrName>
                                        </p:attrNameLst>
                                      </p:cBhvr>
                                      <p:tavLst>
                                        <p:tav tm="0">
                                          <p:val>
                                            <p:strVal val="ppt_x"/>
                                          </p:val>
                                        </p:tav>
                                        <p:tav tm="100000">
                                          <p:val>
                                            <p:strVal val="ppt_x"/>
                                          </p:val>
                                        </p:tav>
                                      </p:tavLst>
                                    </p:anim>
                                    <p:anim calcmode="lin" valueType="num">
                                      <p:cBhvr additive="base">
                                        <p:cTn id="267" dur="2000"/>
                                        <p:tgtEl>
                                          <p:spTgt spid="22"/>
                                        </p:tgtEl>
                                        <p:attrNameLst>
                                          <p:attrName>ppt_y</p:attrName>
                                        </p:attrNameLst>
                                      </p:cBhvr>
                                      <p:tavLst>
                                        <p:tav tm="0">
                                          <p:val>
                                            <p:strVal val="ppt_y"/>
                                          </p:val>
                                        </p:tav>
                                        <p:tav tm="100000">
                                          <p:val>
                                            <p:strVal val="1+ppt_h/2"/>
                                          </p:val>
                                        </p:tav>
                                      </p:tavLst>
                                    </p:anim>
                                    <p:set>
                                      <p:cBhvr>
                                        <p:cTn id="268" dur="1" fill="hold">
                                          <p:stCondLst>
                                            <p:cond delay="1999"/>
                                          </p:stCondLst>
                                        </p:cTn>
                                        <p:tgtEl>
                                          <p:spTgt spid="22"/>
                                        </p:tgtEl>
                                        <p:attrNameLst>
                                          <p:attrName>style.visibility</p:attrName>
                                        </p:attrNameLst>
                                      </p:cBhvr>
                                      <p:to>
                                        <p:strVal val="hidden"/>
                                      </p:to>
                                    </p:set>
                                  </p:childTnLst>
                                </p:cTn>
                              </p:par>
                              <p:par>
                                <p:cTn id="269" presetID="2" presetClass="exit" presetSubtype="4" fill="hold" grpId="2" nodeType="withEffect">
                                  <p:stCondLst>
                                    <p:cond delay="0"/>
                                  </p:stCondLst>
                                  <p:childTnLst>
                                    <p:anim calcmode="lin" valueType="num">
                                      <p:cBhvr additive="base">
                                        <p:cTn id="270" dur="2000"/>
                                        <p:tgtEl>
                                          <p:spTgt spid="23"/>
                                        </p:tgtEl>
                                        <p:attrNameLst>
                                          <p:attrName>ppt_x</p:attrName>
                                        </p:attrNameLst>
                                      </p:cBhvr>
                                      <p:tavLst>
                                        <p:tav tm="0">
                                          <p:val>
                                            <p:strVal val="ppt_x"/>
                                          </p:val>
                                        </p:tav>
                                        <p:tav tm="100000">
                                          <p:val>
                                            <p:strVal val="ppt_x"/>
                                          </p:val>
                                        </p:tav>
                                      </p:tavLst>
                                    </p:anim>
                                    <p:anim calcmode="lin" valueType="num">
                                      <p:cBhvr additive="base">
                                        <p:cTn id="271" dur="2000"/>
                                        <p:tgtEl>
                                          <p:spTgt spid="23"/>
                                        </p:tgtEl>
                                        <p:attrNameLst>
                                          <p:attrName>ppt_y</p:attrName>
                                        </p:attrNameLst>
                                      </p:cBhvr>
                                      <p:tavLst>
                                        <p:tav tm="0">
                                          <p:val>
                                            <p:strVal val="ppt_y"/>
                                          </p:val>
                                        </p:tav>
                                        <p:tav tm="100000">
                                          <p:val>
                                            <p:strVal val="1+ppt_h/2"/>
                                          </p:val>
                                        </p:tav>
                                      </p:tavLst>
                                    </p:anim>
                                    <p:set>
                                      <p:cBhvr>
                                        <p:cTn id="272" dur="1" fill="hold">
                                          <p:stCondLst>
                                            <p:cond delay="1999"/>
                                          </p:stCondLst>
                                        </p:cTn>
                                        <p:tgtEl>
                                          <p:spTgt spid="23"/>
                                        </p:tgtEl>
                                        <p:attrNameLst>
                                          <p:attrName>style.visibility</p:attrName>
                                        </p:attrNameLst>
                                      </p:cBhvr>
                                      <p:to>
                                        <p:strVal val="hidden"/>
                                      </p:to>
                                    </p:set>
                                  </p:childTnLst>
                                </p:cTn>
                              </p:par>
                              <p:par>
                                <p:cTn id="273" presetID="2" presetClass="exit" presetSubtype="4" fill="hold" grpId="2" nodeType="withEffect">
                                  <p:stCondLst>
                                    <p:cond delay="0"/>
                                  </p:stCondLst>
                                  <p:childTnLst>
                                    <p:anim calcmode="lin" valueType="num">
                                      <p:cBhvr additive="base">
                                        <p:cTn id="274" dur="2000"/>
                                        <p:tgtEl>
                                          <p:spTgt spid="24"/>
                                        </p:tgtEl>
                                        <p:attrNameLst>
                                          <p:attrName>ppt_x</p:attrName>
                                        </p:attrNameLst>
                                      </p:cBhvr>
                                      <p:tavLst>
                                        <p:tav tm="0">
                                          <p:val>
                                            <p:strVal val="ppt_x"/>
                                          </p:val>
                                        </p:tav>
                                        <p:tav tm="100000">
                                          <p:val>
                                            <p:strVal val="ppt_x"/>
                                          </p:val>
                                        </p:tav>
                                      </p:tavLst>
                                    </p:anim>
                                    <p:anim calcmode="lin" valueType="num">
                                      <p:cBhvr additive="base">
                                        <p:cTn id="275" dur="2000"/>
                                        <p:tgtEl>
                                          <p:spTgt spid="24"/>
                                        </p:tgtEl>
                                        <p:attrNameLst>
                                          <p:attrName>ppt_y</p:attrName>
                                        </p:attrNameLst>
                                      </p:cBhvr>
                                      <p:tavLst>
                                        <p:tav tm="0">
                                          <p:val>
                                            <p:strVal val="ppt_y"/>
                                          </p:val>
                                        </p:tav>
                                        <p:tav tm="100000">
                                          <p:val>
                                            <p:strVal val="1+ppt_h/2"/>
                                          </p:val>
                                        </p:tav>
                                      </p:tavLst>
                                    </p:anim>
                                    <p:set>
                                      <p:cBhvr>
                                        <p:cTn id="276" dur="1" fill="hold">
                                          <p:stCondLst>
                                            <p:cond delay="1999"/>
                                          </p:stCondLst>
                                        </p:cTn>
                                        <p:tgtEl>
                                          <p:spTgt spid="24"/>
                                        </p:tgtEl>
                                        <p:attrNameLst>
                                          <p:attrName>style.visibility</p:attrName>
                                        </p:attrNameLst>
                                      </p:cBhvr>
                                      <p:to>
                                        <p:strVal val="hidden"/>
                                      </p:to>
                                    </p:set>
                                  </p:childTnLst>
                                </p:cTn>
                              </p:par>
                              <p:par>
                                <p:cTn id="277" presetID="2" presetClass="exit" presetSubtype="4" fill="hold" grpId="2" nodeType="withEffect">
                                  <p:stCondLst>
                                    <p:cond delay="0"/>
                                  </p:stCondLst>
                                  <p:childTnLst>
                                    <p:anim calcmode="lin" valueType="num">
                                      <p:cBhvr additive="base">
                                        <p:cTn id="278" dur="2000"/>
                                        <p:tgtEl>
                                          <p:spTgt spid="25"/>
                                        </p:tgtEl>
                                        <p:attrNameLst>
                                          <p:attrName>ppt_x</p:attrName>
                                        </p:attrNameLst>
                                      </p:cBhvr>
                                      <p:tavLst>
                                        <p:tav tm="0">
                                          <p:val>
                                            <p:strVal val="ppt_x"/>
                                          </p:val>
                                        </p:tav>
                                        <p:tav tm="100000">
                                          <p:val>
                                            <p:strVal val="ppt_x"/>
                                          </p:val>
                                        </p:tav>
                                      </p:tavLst>
                                    </p:anim>
                                    <p:anim calcmode="lin" valueType="num">
                                      <p:cBhvr additive="base">
                                        <p:cTn id="279" dur="2000"/>
                                        <p:tgtEl>
                                          <p:spTgt spid="25"/>
                                        </p:tgtEl>
                                        <p:attrNameLst>
                                          <p:attrName>ppt_y</p:attrName>
                                        </p:attrNameLst>
                                      </p:cBhvr>
                                      <p:tavLst>
                                        <p:tav tm="0">
                                          <p:val>
                                            <p:strVal val="ppt_y"/>
                                          </p:val>
                                        </p:tav>
                                        <p:tav tm="100000">
                                          <p:val>
                                            <p:strVal val="1+ppt_h/2"/>
                                          </p:val>
                                        </p:tav>
                                      </p:tavLst>
                                    </p:anim>
                                    <p:set>
                                      <p:cBhvr>
                                        <p:cTn id="280" dur="1" fill="hold">
                                          <p:stCondLst>
                                            <p:cond delay="1999"/>
                                          </p:stCondLst>
                                        </p:cTn>
                                        <p:tgtEl>
                                          <p:spTgt spid="25"/>
                                        </p:tgtEl>
                                        <p:attrNameLst>
                                          <p:attrName>style.visibility</p:attrName>
                                        </p:attrNameLst>
                                      </p:cBhvr>
                                      <p:to>
                                        <p:strVal val="hidden"/>
                                      </p:to>
                                    </p:set>
                                  </p:childTnLst>
                                </p:cTn>
                              </p:par>
                              <p:par>
                                <p:cTn id="281" presetID="2" presetClass="exit" presetSubtype="4" fill="hold" grpId="2" nodeType="withEffect">
                                  <p:stCondLst>
                                    <p:cond delay="0"/>
                                  </p:stCondLst>
                                  <p:childTnLst>
                                    <p:anim calcmode="lin" valueType="num">
                                      <p:cBhvr additive="base">
                                        <p:cTn id="282" dur="2000"/>
                                        <p:tgtEl>
                                          <p:spTgt spid="26"/>
                                        </p:tgtEl>
                                        <p:attrNameLst>
                                          <p:attrName>ppt_x</p:attrName>
                                        </p:attrNameLst>
                                      </p:cBhvr>
                                      <p:tavLst>
                                        <p:tav tm="0">
                                          <p:val>
                                            <p:strVal val="ppt_x"/>
                                          </p:val>
                                        </p:tav>
                                        <p:tav tm="100000">
                                          <p:val>
                                            <p:strVal val="ppt_x"/>
                                          </p:val>
                                        </p:tav>
                                      </p:tavLst>
                                    </p:anim>
                                    <p:anim calcmode="lin" valueType="num">
                                      <p:cBhvr additive="base">
                                        <p:cTn id="283" dur="2000"/>
                                        <p:tgtEl>
                                          <p:spTgt spid="26"/>
                                        </p:tgtEl>
                                        <p:attrNameLst>
                                          <p:attrName>ppt_y</p:attrName>
                                        </p:attrNameLst>
                                      </p:cBhvr>
                                      <p:tavLst>
                                        <p:tav tm="0">
                                          <p:val>
                                            <p:strVal val="ppt_y"/>
                                          </p:val>
                                        </p:tav>
                                        <p:tav tm="100000">
                                          <p:val>
                                            <p:strVal val="1+ppt_h/2"/>
                                          </p:val>
                                        </p:tav>
                                      </p:tavLst>
                                    </p:anim>
                                    <p:set>
                                      <p:cBhvr>
                                        <p:cTn id="284" dur="1" fill="hold">
                                          <p:stCondLst>
                                            <p:cond delay="1999"/>
                                          </p:stCondLst>
                                        </p:cTn>
                                        <p:tgtEl>
                                          <p:spTgt spid="26"/>
                                        </p:tgtEl>
                                        <p:attrNameLst>
                                          <p:attrName>style.visibility</p:attrName>
                                        </p:attrNameLst>
                                      </p:cBhvr>
                                      <p:to>
                                        <p:strVal val="hidden"/>
                                      </p:to>
                                    </p:set>
                                  </p:childTnLst>
                                </p:cTn>
                              </p:par>
                              <p:par>
                                <p:cTn id="285" presetID="2" presetClass="exit" presetSubtype="4" fill="hold" grpId="2" nodeType="withEffect">
                                  <p:stCondLst>
                                    <p:cond delay="0"/>
                                  </p:stCondLst>
                                  <p:childTnLst>
                                    <p:anim calcmode="lin" valueType="num">
                                      <p:cBhvr additive="base">
                                        <p:cTn id="286" dur="2000"/>
                                        <p:tgtEl>
                                          <p:spTgt spid="27"/>
                                        </p:tgtEl>
                                        <p:attrNameLst>
                                          <p:attrName>ppt_x</p:attrName>
                                        </p:attrNameLst>
                                      </p:cBhvr>
                                      <p:tavLst>
                                        <p:tav tm="0">
                                          <p:val>
                                            <p:strVal val="ppt_x"/>
                                          </p:val>
                                        </p:tav>
                                        <p:tav tm="100000">
                                          <p:val>
                                            <p:strVal val="ppt_x"/>
                                          </p:val>
                                        </p:tav>
                                      </p:tavLst>
                                    </p:anim>
                                    <p:anim calcmode="lin" valueType="num">
                                      <p:cBhvr additive="base">
                                        <p:cTn id="287" dur="2000"/>
                                        <p:tgtEl>
                                          <p:spTgt spid="27"/>
                                        </p:tgtEl>
                                        <p:attrNameLst>
                                          <p:attrName>ppt_y</p:attrName>
                                        </p:attrNameLst>
                                      </p:cBhvr>
                                      <p:tavLst>
                                        <p:tav tm="0">
                                          <p:val>
                                            <p:strVal val="ppt_y"/>
                                          </p:val>
                                        </p:tav>
                                        <p:tav tm="100000">
                                          <p:val>
                                            <p:strVal val="1+ppt_h/2"/>
                                          </p:val>
                                        </p:tav>
                                      </p:tavLst>
                                    </p:anim>
                                    <p:set>
                                      <p:cBhvr>
                                        <p:cTn id="288" dur="1" fill="hold">
                                          <p:stCondLst>
                                            <p:cond delay="1999"/>
                                          </p:stCondLst>
                                        </p:cTn>
                                        <p:tgtEl>
                                          <p:spTgt spid="27"/>
                                        </p:tgtEl>
                                        <p:attrNameLst>
                                          <p:attrName>style.visibility</p:attrName>
                                        </p:attrNameLst>
                                      </p:cBhvr>
                                      <p:to>
                                        <p:strVal val="hidden"/>
                                      </p:to>
                                    </p:set>
                                  </p:childTnLst>
                                </p:cTn>
                              </p:par>
                              <p:par>
                                <p:cTn id="289" presetID="2" presetClass="exit" presetSubtype="4" fill="hold" grpId="2" nodeType="withEffect">
                                  <p:stCondLst>
                                    <p:cond delay="0"/>
                                  </p:stCondLst>
                                  <p:childTnLst>
                                    <p:anim calcmode="lin" valueType="num">
                                      <p:cBhvr additive="base">
                                        <p:cTn id="290" dur="2000"/>
                                        <p:tgtEl>
                                          <p:spTgt spid="28"/>
                                        </p:tgtEl>
                                        <p:attrNameLst>
                                          <p:attrName>ppt_x</p:attrName>
                                        </p:attrNameLst>
                                      </p:cBhvr>
                                      <p:tavLst>
                                        <p:tav tm="0">
                                          <p:val>
                                            <p:strVal val="ppt_x"/>
                                          </p:val>
                                        </p:tav>
                                        <p:tav tm="100000">
                                          <p:val>
                                            <p:strVal val="ppt_x"/>
                                          </p:val>
                                        </p:tav>
                                      </p:tavLst>
                                    </p:anim>
                                    <p:anim calcmode="lin" valueType="num">
                                      <p:cBhvr additive="base">
                                        <p:cTn id="291" dur="2000"/>
                                        <p:tgtEl>
                                          <p:spTgt spid="28"/>
                                        </p:tgtEl>
                                        <p:attrNameLst>
                                          <p:attrName>ppt_y</p:attrName>
                                        </p:attrNameLst>
                                      </p:cBhvr>
                                      <p:tavLst>
                                        <p:tav tm="0">
                                          <p:val>
                                            <p:strVal val="ppt_y"/>
                                          </p:val>
                                        </p:tav>
                                        <p:tav tm="100000">
                                          <p:val>
                                            <p:strVal val="1+ppt_h/2"/>
                                          </p:val>
                                        </p:tav>
                                      </p:tavLst>
                                    </p:anim>
                                    <p:set>
                                      <p:cBhvr>
                                        <p:cTn id="292" dur="1" fill="hold">
                                          <p:stCondLst>
                                            <p:cond delay="1999"/>
                                          </p:stCondLst>
                                        </p:cTn>
                                        <p:tgtEl>
                                          <p:spTgt spid="28"/>
                                        </p:tgtEl>
                                        <p:attrNameLst>
                                          <p:attrName>style.visibility</p:attrName>
                                        </p:attrNameLst>
                                      </p:cBhvr>
                                      <p:to>
                                        <p:strVal val="hidden"/>
                                      </p:to>
                                    </p:set>
                                  </p:childTnLst>
                                </p:cTn>
                              </p:par>
                              <p:par>
                                <p:cTn id="293" presetID="2" presetClass="exit" presetSubtype="4" fill="hold" grpId="2" nodeType="withEffect">
                                  <p:stCondLst>
                                    <p:cond delay="0"/>
                                  </p:stCondLst>
                                  <p:childTnLst>
                                    <p:anim calcmode="lin" valueType="num">
                                      <p:cBhvr additive="base">
                                        <p:cTn id="294" dur="2000"/>
                                        <p:tgtEl>
                                          <p:spTgt spid="29"/>
                                        </p:tgtEl>
                                        <p:attrNameLst>
                                          <p:attrName>ppt_x</p:attrName>
                                        </p:attrNameLst>
                                      </p:cBhvr>
                                      <p:tavLst>
                                        <p:tav tm="0">
                                          <p:val>
                                            <p:strVal val="ppt_x"/>
                                          </p:val>
                                        </p:tav>
                                        <p:tav tm="100000">
                                          <p:val>
                                            <p:strVal val="ppt_x"/>
                                          </p:val>
                                        </p:tav>
                                      </p:tavLst>
                                    </p:anim>
                                    <p:anim calcmode="lin" valueType="num">
                                      <p:cBhvr additive="base">
                                        <p:cTn id="295" dur="2000"/>
                                        <p:tgtEl>
                                          <p:spTgt spid="29"/>
                                        </p:tgtEl>
                                        <p:attrNameLst>
                                          <p:attrName>ppt_y</p:attrName>
                                        </p:attrNameLst>
                                      </p:cBhvr>
                                      <p:tavLst>
                                        <p:tav tm="0">
                                          <p:val>
                                            <p:strVal val="ppt_y"/>
                                          </p:val>
                                        </p:tav>
                                        <p:tav tm="100000">
                                          <p:val>
                                            <p:strVal val="1+ppt_h/2"/>
                                          </p:val>
                                        </p:tav>
                                      </p:tavLst>
                                    </p:anim>
                                    <p:set>
                                      <p:cBhvr>
                                        <p:cTn id="296" dur="1" fill="hold">
                                          <p:stCondLst>
                                            <p:cond delay="1999"/>
                                          </p:stCondLst>
                                        </p:cTn>
                                        <p:tgtEl>
                                          <p:spTgt spid="29"/>
                                        </p:tgtEl>
                                        <p:attrNameLst>
                                          <p:attrName>style.visibility</p:attrName>
                                        </p:attrNameLst>
                                      </p:cBhvr>
                                      <p:to>
                                        <p:strVal val="hidden"/>
                                      </p:to>
                                    </p:set>
                                  </p:childTnLst>
                                </p:cTn>
                              </p:par>
                              <p:par>
                                <p:cTn id="297" presetID="2" presetClass="exit" presetSubtype="4" fill="hold" grpId="2" nodeType="withEffect">
                                  <p:stCondLst>
                                    <p:cond delay="0"/>
                                  </p:stCondLst>
                                  <p:childTnLst>
                                    <p:anim calcmode="lin" valueType="num">
                                      <p:cBhvr additive="base">
                                        <p:cTn id="298" dur="2000"/>
                                        <p:tgtEl>
                                          <p:spTgt spid="30"/>
                                        </p:tgtEl>
                                        <p:attrNameLst>
                                          <p:attrName>ppt_x</p:attrName>
                                        </p:attrNameLst>
                                      </p:cBhvr>
                                      <p:tavLst>
                                        <p:tav tm="0">
                                          <p:val>
                                            <p:strVal val="ppt_x"/>
                                          </p:val>
                                        </p:tav>
                                        <p:tav tm="100000">
                                          <p:val>
                                            <p:strVal val="ppt_x"/>
                                          </p:val>
                                        </p:tav>
                                      </p:tavLst>
                                    </p:anim>
                                    <p:anim calcmode="lin" valueType="num">
                                      <p:cBhvr additive="base">
                                        <p:cTn id="299" dur="2000"/>
                                        <p:tgtEl>
                                          <p:spTgt spid="30"/>
                                        </p:tgtEl>
                                        <p:attrNameLst>
                                          <p:attrName>ppt_y</p:attrName>
                                        </p:attrNameLst>
                                      </p:cBhvr>
                                      <p:tavLst>
                                        <p:tav tm="0">
                                          <p:val>
                                            <p:strVal val="ppt_y"/>
                                          </p:val>
                                        </p:tav>
                                        <p:tav tm="100000">
                                          <p:val>
                                            <p:strVal val="1+ppt_h/2"/>
                                          </p:val>
                                        </p:tav>
                                      </p:tavLst>
                                    </p:anim>
                                    <p:set>
                                      <p:cBhvr>
                                        <p:cTn id="300" dur="1" fill="hold">
                                          <p:stCondLst>
                                            <p:cond delay="1999"/>
                                          </p:stCondLst>
                                        </p:cTn>
                                        <p:tgtEl>
                                          <p:spTgt spid="30"/>
                                        </p:tgtEl>
                                        <p:attrNameLst>
                                          <p:attrName>style.visibility</p:attrName>
                                        </p:attrNameLst>
                                      </p:cBhvr>
                                      <p:to>
                                        <p:strVal val="hidden"/>
                                      </p:to>
                                    </p:set>
                                  </p:childTnLst>
                                </p:cTn>
                              </p:par>
                              <p:par>
                                <p:cTn id="301" presetID="2" presetClass="exit" presetSubtype="4" fill="hold" grpId="2" nodeType="withEffect">
                                  <p:stCondLst>
                                    <p:cond delay="0"/>
                                  </p:stCondLst>
                                  <p:childTnLst>
                                    <p:anim calcmode="lin" valueType="num">
                                      <p:cBhvr additive="base">
                                        <p:cTn id="302" dur="2000"/>
                                        <p:tgtEl>
                                          <p:spTgt spid="31"/>
                                        </p:tgtEl>
                                        <p:attrNameLst>
                                          <p:attrName>ppt_x</p:attrName>
                                        </p:attrNameLst>
                                      </p:cBhvr>
                                      <p:tavLst>
                                        <p:tav tm="0">
                                          <p:val>
                                            <p:strVal val="ppt_x"/>
                                          </p:val>
                                        </p:tav>
                                        <p:tav tm="100000">
                                          <p:val>
                                            <p:strVal val="ppt_x"/>
                                          </p:val>
                                        </p:tav>
                                      </p:tavLst>
                                    </p:anim>
                                    <p:anim calcmode="lin" valueType="num">
                                      <p:cBhvr additive="base">
                                        <p:cTn id="303" dur="2000"/>
                                        <p:tgtEl>
                                          <p:spTgt spid="31"/>
                                        </p:tgtEl>
                                        <p:attrNameLst>
                                          <p:attrName>ppt_y</p:attrName>
                                        </p:attrNameLst>
                                      </p:cBhvr>
                                      <p:tavLst>
                                        <p:tav tm="0">
                                          <p:val>
                                            <p:strVal val="ppt_y"/>
                                          </p:val>
                                        </p:tav>
                                        <p:tav tm="100000">
                                          <p:val>
                                            <p:strVal val="1+ppt_h/2"/>
                                          </p:val>
                                        </p:tav>
                                      </p:tavLst>
                                    </p:anim>
                                    <p:set>
                                      <p:cBhvr>
                                        <p:cTn id="304" dur="1" fill="hold">
                                          <p:stCondLst>
                                            <p:cond delay="1999"/>
                                          </p:stCondLst>
                                        </p:cTn>
                                        <p:tgtEl>
                                          <p:spTgt spid="31"/>
                                        </p:tgtEl>
                                        <p:attrNameLst>
                                          <p:attrName>style.visibility</p:attrName>
                                        </p:attrNameLst>
                                      </p:cBhvr>
                                      <p:to>
                                        <p:strVal val="hidden"/>
                                      </p:to>
                                    </p:set>
                                  </p:childTnLst>
                                </p:cTn>
                              </p:par>
                              <p:par>
                                <p:cTn id="305" presetID="2" presetClass="exit" presetSubtype="4" fill="hold" grpId="2" nodeType="withEffect">
                                  <p:stCondLst>
                                    <p:cond delay="0"/>
                                  </p:stCondLst>
                                  <p:childTnLst>
                                    <p:anim calcmode="lin" valueType="num">
                                      <p:cBhvr additive="base">
                                        <p:cTn id="306" dur="2000"/>
                                        <p:tgtEl>
                                          <p:spTgt spid="32"/>
                                        </p:tgtEl>
                                        <p:attrNameLst>
                                          <p:attrName>ppt_x</p:attrName>
                                        </p:attrNameLst>
                                      </p:cBhvr>
                                      <p:tavLst>
                                        <p:tav tm="0">
                                          <p:val>
                                            <p:strVal val="ppt_x"/>
                                          </p:val>
                                        </p:tav>
                                        <p:tav tm="100000">
                                          <p:val>
                                            <p:strVal val="ppt_x"/>
                                          </p:val>
                                        </p:tav>
                                      </p:tavLst>
                                    </p:anim>
                                    <p:anim calcmode="lin" valueType="num">
                                      <p:cBhvr additive="base">
                                        <p:cTn id="307" dur="2000"/>
                                        <p:tgtEl>
                                          <p:spTgt spid="32"/>
                                        </p:tgtEl>
                                        <p:attrNameLst>
                                          <p:attrName>ppt_y</p:attrName>
                                        </p:attrNameLst>
                                      </p:cBhvr>
                                      <p:tavLst>
                                        <p:tav tm="0">
                                          <p:val>
                                            <p:strVal val="ppt_y"/>
                                          </p:val>
                                        </p:tav>
                                        <p:tav tm="100000">
                                          <p:val>
                                            <p:strVal val="1+ppt_h/2"/>
                                          </p:val>
                                        </p:tav>
                                      </p:tavLst>
                                    </p:anim>
                                    <p:set>
                                      <p:cBhvr>
                                        <p:cTn id="308" dur="1" fill="hold">
                                          <p:stCondLst>
                                            <p:cond delay="1999"/>
                                          </p:stCondLst>
                                        </p:cTn>
                                        <p:tgtEl>
                                          <p:spTgt spid="32"/>
                                        </p:tgtEl>
                                        <p:attrNameLst>
                                          <p:attrName>style.visibility</p:attrName>
                                        </p:attrNameLst>
                                      </p:cBhvr>
                                      <p:to>
                                        <p:strVal val="hidden"/>
                                      </p:to>
                                    </p:set>
                                  </p:childTnLst>
                                </p:cTn>
                              </p:par>
                              <p:par>
                                <p:cTn id="309" presetID="8" presetClass="emph" presetSubtype="0" fill="hold" grpId="3" nodeType="withEffect">
                                  <p:stCondLst>
                                    <p:cond delay="0"/>
                                  </p:stCondLst>
                                  <p:childTnLst>
                                    <p:animRot by="-21600000">
                                      <p:cBhvr>
                                        <p:cTn id="310" dur="2000" fill="hold"/>
                                        <p:tgtEl>
                                          <p:spTgt spid="3"/>
                                        </p:tgtEl>
                                        <p:attrNameLst>
                                          <p:attrName>r</p:attrName>
                                        </p:attrNameLst>
                                      </p:cBhvr>
                                    </p:animRot>
                                  </p:childTnLst>
                                </p:cTn>
                              </p:par>
                              <p:par>
                                <p:cTn id="311" presetID="8" presetClass="emph" presetSubtype="0" fill="hold" grpId="3" nodeType="withEffect">
                                  <p:stCondLst>
                                    <p:cond delay="0"/>
                                  </p:stCondLst>
                                  <p:childTnLst>
                                    <p:animRot by="-21600000">
                                      <p:cBhvr>
                                        <p:cTn id="312" dur="2000" fill="hold"/>
                                        <p:tgtEl>
                                          <p:spTgt spid="4"/>
                                        </p:tgtEl>
                                        <p:attrNameLst>
                                          <p:attrName>r</p:attrName>
                                        </p:attrNameLst>
                                      </p:cBhvr>
                                    </p:animRot>
                                  </p:childTnLst>
                                </p:cTn>
                              </p:par>
                              <p:par>
                                <p:cTn id="313" presetID="8" presetClass="emph" presetSubtype="0" fill="hold" grpId="3" nodeType="withEffect">
                                  <p:stCondLst>
                                    <p:cond delay="0"/>
                                  </p:stCondLst>
                                  <p:childTnLst>
                                    <p:animRot by="-21600000">
                                      <p:cBhvr>
                                        <p:cTn id="314" dur="2000" fill="hold"/>
                                        <p:tgtEl>
                                          <p:spTgt spid="5"/>
                                        </p:tgtEl>
                                        <p:attrNameLst>
                                          <p:attrName>r</p:attrName>
                                        </p:attrNameLst>
                                      </p:cBhvr>
                                    </p:animRot>
                                  </p:childTnLst>
                                </p:cTn>
                              </p:par>
                              <p:par>
                                <p:cTn id="315" presetID="8" presetClass="emph" presetSubtype="0" fill="hold" grpId="3" nodeType="withEffect">
                                  <p:stCondLst>
                                    <p:cond delay="0"/>
                                  </p:stCondLst>
                                  <p:childTnLst>
                                    <p:animRot by="-21600000">
                                      <p:cBhvr>
                                        <p:cTn id="316" dur="2000" fill="hold"/>
                                        <p:tgtEl>
                                          <p:spTgt spid="6"/>
                                        </p:tgtEl>
                                        <p:attrNameLst>
                                          <p:attrName>r</p:attrName>
                                        </p:attrNameLst>
                                      </p:cBhvr>
                                    </p:animRot>
                                  </p:childTnLst>
                                </p:cTn>
                              </p:par>
                              <p:par>
                                <p:cTn id="317" presetID="8" presetClass="emph" presetSubtype="0" fill="hold" grpId="3" nodeType="withEffect">
                                  <p:stCondLst>
                                    <p:cond delay="0"/>
                                  </p:stCondLst>
                                  <p:childTnLst>
                                    <p:animRot by="-21600000">
                                      <p:cBhvr>
                                        <p:cTn id="318" dur="2000" fill="hold"/>
                                        <p:tgtEl>
                                          <p:spTgt spid="7"/>
                                        </p:tgtEl>
                                        <p:attrNameLst>
                                          <p:attrName>r</p:attrName>
                                        </p:attrNameLst>
                                      </p:cBhvr>
                                    </p:animRot>
                                  </p:childTnLst>
                                </p:cTn>
                              </p:par>
                              <p:par>
                                <p:cTn id="319" presetID="8" presetClass="emph" presetSubtype="0" fill="hold" grpId="3" nodeType="withEffect">
                                  <p:stCondLst>
                                    <p:cond delay="0"/>
                                  </p:stCondLst>
                                  <p:childTnLst>
                                    <p:animRot by="-21600000">
                                      <p:cBhvr>
                                        <p:cTn id="320" dur="2000" fill="hold"/>
                                        <p:tgtEl>
                                          <p:spTgt spid="8"/>
                                        </p:tgtEl>
                                        <p:attrNameLst>
                                          <p:attrName>r</p:attrName>
                                        </p:attrNameLst>
                                      </p:cBhvr>
                                    </p:animRot>
                                  </p:childTnLst>
                                </p:cTn>
                              </p:par>
                              <p:par>
                                <p:cTn id="321" presetID="8" presetClass="emph" presetSubtype="0" fill="hold" grpId="3" nodeType="withEffect">
                                  <p:stCondLst>
                                    <p:cond delay="0"/>
                                  </p:stCondLst>
                                  <p:childTnLst>
                                    <p:animRot by="-21600000">
                                      <p:cBhvr>
                                        <p:cTn id="322" dur="2000" fill="hold"/>
                                        <p:tgtEl>
                                          <p:spTgt spid="9"/>
                                        </p:tgtEl>
                                        <p:attrNameLst>
                                          <p:attrName>r</p:attrName>
                                        </p:attrNameLst>
                                      </p:cBhvr>
                                    </p:animRot>
                                  </p:childTnLst>
                                </p:cTn>
                              </p:par>
                              <p:par>
                                <p:cTn id="323" presetID="8" presetClass="emph" presetSubtype="0" fill="hold" grpId="3" nodeType="withEffect">
                                  <p:stCondLst>
                                    <p:cond delay="0"/>
                                  </p:stCondLst>
                                  <p:childTnLst>
                                    <p:animRot by="-21600000">
                                      <p:cBhvr>
                                        <p:cTn id="324" dur="2000" fill="hold"/>
                                        <p:tgtEl>
                                          <p:spTgt spid="10"/>
                                        </p:tgtEl>
                                        <p:attrNameLst>
                                          <p:attrName>r</p:attrName>
                                        </p:attrNameLst>
                                      </p:cBhvr>
                                    </p:animRot>
                                  </p:childTnLst>
                                </p:cTn>
                              </p:par>
                              <p:par>
                                <p:cTn id="325" presetID="8" presetClass="emph" presetSubtype="0" fill="hold" grpId="3" nodeType="withEffect">
                                  <p:stCondLst>
                                    <p:cond delay="0"/>
                                  </p:stCondLst>
                                  <p:childTnLst>
                                    <p:animRot by="-21600000">
                                      <p:cBhvr>
                                        <p:cTn id="326" dur="2000" fill="hold"/>
                                        <p:tgtEl>
                                          <p:spTgt spid="11"/>
                                        </p:tgtEl>
                                        <p:attrNameLst>
                                          <p:attrName>r</p:attrName>
                                        </p:attrNameLst>
                                      </p:cBhvr>
                                    </p:animRot>
                                  </p:childTnLst>
                                </p:cTn>
                              </p:par>
                              <p:par>
                                <p:cTn id="327" presetID="8" presetClass="emph" presetSubtype="0" fill="hold" grpId="3" nodeType="withEffect">
                                  <p:stCondLst>
                                    <p:cond delay="0"/>
                                  </p:stCondLst>
                                  <p:childTnLst>
                                    <p:animRot by="-21600000">
                                      <p:cBhvr>
                                        <p:cTn id="328" dur="2000" fill="hold"/>
                                        <p:tgtEl>
                                          <p:spTgt spid="12"/>
                                        </p:tgtEl>
                                        <p:attrNameLst>
                                          <p:attrName>r</p:attrName>
                                        </p:attrNameLst>
                                      </p:cBhvr>
                                    </p:animRot>
                                  </p:childTnLst>
                                </p:cTn>
                              </p:par>
                              <p:par>
                                <p:cTn id="329" presetID="8" presetClass="emph" presetSubtype="0" fill="hold" grpId="3" nodeType="withEffect">
                                  <p:stCondLst>
                                    <p:cond delay="0"/>
                                  </p:stCondLst>
                                  <p:childTnLst>
                                    <p:animRot by="-21600000">
                                      <p:cBhvr>
                                        <p:cTn id="330" dur="2000" fill="hold"/>
                                        <p:tgtEl>
                                          <p:spTgt spid="13"/>
                                        </p:tgtEl>
                                        <p:attrNameLst>
                                          <p:attrName>r</p:attrName>
                                        </p:attrNameLst>
                                      </p:cBhvr>
                                    </p:animRot>
                                  </p:childTnLst>
                                </p:cTn>
                              </p:par>
                              <p:par>
                                <p:cTn id="331" presetID="8" presetClass="emph" presetSubtype="0" fill="hold" grpId="3" nodeType="withEffect">
                                  <p:stCondLst>
                                    <p:cond delay="0"/>
                                  </p:stCondLst>
                                  <p:childTnLst>
                                    <p:animRot by="-21600000">
                                      <p:cBhvr>
                                        <p:cTn id="332" dur="2000" fill="hold"/>
                                        <p:tgtEl>
                                          <p:spTgt spid="14"/>
                                        </p:tgtEl>
                                        <p:attrNameLst>
                                          <p:attrName>r</p:attrName>
                                        </p:attrNameLst>
                                      </p:cBhvr>
                                    </p:animRot>
                                  </p:childTnLst>
                                </p:cTn>
                              </p:par>
                              <p:par>
                                <p:cTn id="333" presetID="8" presetClass="emph" presetSubtype="0" fill="hold" grpId="3" nodeType="withEffect">
                                  <p:stCondLst>
                                    <p:cond delay="0"/>
                                  </p:stCondLst>
                                  <p:childTnLst>
                                    <p:animRot by="-21600000">
                                      <p:cBhvr>
                                        <p:cTn id="334" dur="2000" fill="hold"/>
                                        <p:tgtEl>
                                          <p:spTgt spid="15"/>
                                        </p:tgtEl>
                                        <p:attrNameLst>
                                          <p:attrName>r</p:attrName>
                                        </p:attrNameLst>
                                      </p:cBhvr>
                                    </p:animRot>
                                  </p:childTnLst>
                                </p:cTn>
                              </p:par>
                              <p:par>
                                <p:cTn id="335" presetID="8" presetClass="emph" presetSubtype="0" fill="hold" grpId="3" nodeType="withEffect">
                                  <p:stCondLst>
                                    <p:cond delay="0"/>
                                  </p:stCondLst>
                                  <p:childTnLst>
                                    <p:animRot by="-21600000">
                                      <p:cBhvr>
                                        <p:cTn id="336" dur="2000" fill="hold"/>
                                        <p:tgtEl>
                                          <p:spTgt spid="16"/>
                                        </p:tgtEl>
                                        <p:attrNameLst>
                                          <p:attrName>r</p:attrName>
                                        </p:attrNameLst>
                                      </p:cBhvr>
                                    </p:animRot>
                                  </p:childTnLst>
                                </p:cTn>
                              </p:par>
                              <p:par>
                                <p:cTn id="337" presetID="8" presetClass="emph" presetSubtype="0" fill="hold" grpId="3" nodeType="withEffect">
                                  <p:stCondLst>
                                    <p:cond delay="0"/>
                                  </p:stCondLst>
                                  <p:childTnLst>
                                    <p:animRot by="-21600000">
                                      <p:cBhvr>
                                        <p:cTn id="338" dur="2000" fill="hold"/>
                                        <p:tgtEl>
                                          <p:spTgt spid="17"/>
                                        </p:tgtEl>
                                        <p:attrNameLst>
                                          <p:attrName>r</p:attrName>
                                        </p:attrNameLst>
                                      </p:cBhvr>
                                    </p:animRot>
                                  </p:childTnLst>
                                </p:cTn>
                              </p:par>
                              <p:par>
                                <p:cTn id="339" presetID="8" presetClass="emph" presetSubtype="0" fill="hold" grpId="3" nodeType="withEffect">
                                  <p:stCondLst>
                                    <p:cond delay="0"/>
                                  </p:stCondLst>
                                  <p:childTnLst>
                                    <p:animRot by="-21600000">
                                      <p:cBhvr>
                                        <p:cTn id="340" dur="2000" fill="hold"/>
                                        <p:tgtEl>
                                          <p:spTgt spid="18"/>
                                        </p:tgtEl>
                                        <p:attrNameLst>
                                          <p:attrName>r</p:attrName>
                                        </p:attrNameLst>
                                      </p:cBhvr>
                                    </p:animRot>
                                  </p:childTnLst>
                                </p:cTn>
                              </p:par>
                              <p:par>
                                <p:cTn id="341" presetID="8" presetClass="emph" presetSubtype="0" fill="hold" grpId="3" nodeType="withEffect">
                                  <p:stCondLst>
                                    <p:cond delay="0"/>
                                  </p:stCondLst>
                                  <p:childTnLst>
                                    <p:animRot by="-21600000">
                                      <p:cBhvr>
                                        <p:cTn id="342" dur="2000" fill="hold"/>
                                        <p:tgtEl>
                                          <p:spTgt spid="19"/>
                                        </p:tgtEl>
                                        <p:attrNameLst>
                                          <p:attrName>r</p:attrName>
                                        </p:attrNameLst>
                                      </p:cBhvr>
                                    </p:animRot>
                                  </p:childTnLst>
                                </p:cTn>
                              </p:par>
                              <p:par>
                                <p:cTn id="343" presetID="8" presetClass="emph" presetSubtype="0" fill="hold" grpId="3" nodeType="withEffect">
                                  <p:stCondLst>
                                    <p:cond delay="0"/>
                                  </p:stCondLst>
                                  <p:childTnLst>
                                    <p:animRot by="-21600000">
                                      <p:cBhvr>
                                        <p:cTn id="344" dur="2000" fill="hold"/>
                                        <p:tgtEl>
                                          <p:spTgt spid="20"/>
                                        </p:tgtEl>
                                        <p:attrNameLst>
                                          <p:attrName>r</p:attrName>
                                        </p:attrNameLst>
                                      </p:cBhvr>
                                    </p:animRot>
                                  </p:childTnLst>
                                </p:cTn>
                              </p:par>
                              <p:par>
                                <p:cTn id="345" presetID="8" presetClass="emph" presetSubtype="0" fill="hold" grpId="3" nodeType="withEffect">
                                  <p:stCondLst>
                                    <p:cond delay="0"/>
                                  </p:stCondLst>
                                  <p:childTnLst>
                                    <p:animRot by="-21600000">
                                      <p:cBhvr>
                                        <p:cTn id="346" dur="2000" fill="hold"/>
                                        <p:tgtEl>
                                          <p:spTgt spid="21"/>
                                        </p:tgtEl>
                                        <p:attrNameLst>
                                          <p:attrName>r</p:attrName>
                                        </p:attrNameLst>
                                      </p:cBhvr>
                                    </p:animRot>
                                  </p:childTnLst>
                                </p:cTn>
                              </p:par>
                              <p:par>
                                <p:cTn id="347" presetID="8" presetClass="emph" presetSubtype="0" fill="hold" grpId="3" nodeType="withEffect">
                                  <p:stCondLst>
                                    <p:cond delay="0"/>
                                  </p:stCondLst>
                                  <p:childTnLst>
                                    <p:animRot by="-21600000">
                                      <p:cBhvr>
                                        <p:cTn id="348" dur="2000" fill="hold"/>
                                        <p:tgtEl>
                                          <p:spTgt spid="22"/>
                                        </p:tgtEl>
                                        <p:attrNameLst>
                                          <p:attrName>r</p:attrName>
                                        </p:attrNameLst>
                                      </p:cBhvr>
                                    </p:animRot>
                                  </p:childTnLst>
                                </p:cTn>
                              </p:par>
                              <p:par>
                                <p:cTn id="349" presetID="8" presetClass="emph" presetSubtype="0" fill="hold" grpId="3" nodeType="withEffect">
                                  <p:stCondLst>
                                    <p:cond delay="0"/>
                                  </p:stCondLst>
                                  <p:childTnLst>
                                    <p:animRot by="-21600000">
                                      <p:cBhvr>
                                        <p:cTn id="350" dur="2000" fill="hold"/>
                                        <p:tgtEl>
                                          <p:spTgt spid="23"/>
                                        </p:tgtEl>
                                        <p:attrNameLst>
                                          <p:attrName>r</p:attrName>
                                        </p:attrNameLst>
                                      </p:cBhvr>
                                    </p:animRot>
                                  </p:childTnLst>
                                </p:cTn>
                              </p:par>
                              <p:par>
                                <p:cTn id="351" presetID="8" presetClass="emph" presetSubtype="0" fill="hold" grpId="3" nodeType="withEffect">
                                  <p:stCondLst>
                                    <p:cond delay="0"/>
                                  </p:stCondLst>
                                  <p:childTnLst>
                                    <p:animRot by="-21600000">
                                      <p:cBhvr>
                                        <p:cTn id="352" dur="2000" fill="hold"/>
                                        <p:tgtEl>
                                          <p:spTgt spid="24"/>
                                        </p:tgtEl>
                                        <p:attrNameLst>
                                          <p:attrName>r</p:attrName>
                                        </p:attrNameLst>
                                      </p:cBhvr>
                                    </p:animRot>
                                  </p:childTnLst>
                                </p:cTn>
                              </p:par>
                              <p:par>
                                <p:cTn id="353" presetID="8" presetClass="emph" presetSubtype="0" fill="hold" grpId="3" nodeType="withEffect">
                                  <p:stCondLst>
                                    <p:cond delay="0"/>
                                  </p:stCondLst>
                                  <p:childTnLst>
                                    <p:animRot by="-21600000">
                                      <p:cBhvr>
                                        <p:cTn id="354" dur="2000" fill="hold"/>
                                        <p:tgtEl>
                                          <p:spTgt spid="25"/>
                                        </p:tgtEl>
                                        <p:attrNameLst>
                                          <p:attrName>r</p:attrName>
                                        </p:attrNameLst>
                                      </p:cBhvr>
                                    </p:animRot>
                                  </p:childTnLst>
                                </p:cTn>
                              </p:par>
                              <p:par>
                                <p:cTn id="355" presetID="8" presetClass="emph" presetSubtype="0" fill="hold" grpId="3" nodeType="withEffect">
                                  <p:stCondLst>
                                    <p:cond delay="0"/>
                                  </p:stCondLst>
                                  <p:childTnLst>
                                    <p:animRot by="-21600000">
                                      <p:cBhvr>
                                        <p:cTn id="356" dur="2000" fill="hold"/>
                                        <p:tgtEl>
                                          <p:spTgt spid="26"/>
                                        </p:tgtEl>
                                        <p:attrNameLst>
                                          <p:attrName>r</p:attrName>
                                        </p:attrNameLst>
                                      </p:cBhvr>
                                    </p:animRot>
                                  </p:childTnLst>
                                </p:cTn>
                              </p:par>
                              <p:par>
                                <p:cTn id="357" presetID="8" presetClass="emph" presetSubtype="0" fill="hold" grpId="3" nodeType="withEffect">
                                  <p:stCondLst>
                                    <p:cond delay="0"/>
                                  </p:stCondLst>
                                  <p:childTnLst>
                                    <p:animRot by="-21600000">
                                      <p:cBhvr>
                                        <p:cTn id="358" dur="2000" fill="hold"/>
                                        <p:tgtEl>
                                          <p:spTgt spid="27"/>
                                        </p:tgtEl>
                                        <p:attrNameLst>
                                          <p:attrName>r</p:attrName>
                                        </p:attrNameLst>
                                      </p:cBhvr>
                                    </p:animRot>
                                  </p:childTnLst>
                                </p:cTn>
                              </p:par>
                              <p:par>
                                <p:cTn id="359" presetID="8" presetClass="emph" presetSubtype="0" fill="hold" grpId="3" nodeType="withEffect">
                                  <p:stCondLst>
                                    <p:cond delay="0"/>
                                  </p:stCondLst>
                                  <p:childTnLst>
                                    <p:animRot by="-21600000">
                                      <p:cBhvr>
                                        <p:cTn id="360" dur="2000" fill="hold"/>
                                        <p:tgtEl>
                                          <p:spTgt spid="28"/>
                                        </p:tgtEl>
                                        <p:attrNameLst>
                                          <p:attrName>r</p:attrName>
                                        </p:attrNameLst>
                                      </p:cBhvr>
                                    </p:animRot>
                                  </p:childTnLst>
                                </p:cTn>
                              </p:par>
                              <p:par>
                                <p:cTn id="361" presetID="8" presetClass="emph" presetSubtype="0" fill="hold" grpId="3" nodeType="withEffect">
                                  <p:stCondLst>
                                    <p:cond delay="0"/>
                                  </p:stCondLst>
                                  <p:childTnLst>
                                    <p:animRot by="-21600000">
                                      <p:cBhvr>
                                        <p:cTn id="362" dur="2000" fill="hold"/>
                                        <p:tgtEl>
                                          <p:spTgt spid="29"/>
                                        </p:tgtEl>
                                        <p:attrNameLst>
                                          <p:attrName>r</p:attrName>
                                        </p:attrNameLst>
                                      </p:cBhvr>
                                    </p:animRot>
                                  </p:childTnLst>
                                </p:cTn>
                              </p:par>
                              <p:par>
                                <p:cTn id="363" presetID="8" presetClass="emph" presetSubtype="0" fill="hold" grpId="3" nodeType="withEffect">
                                  <p:stCondLst>
                                    <p:cond delay="0"/>
                                  </p:stCondLst>
                                  <p:childTnLst>
                                    <p:animRot by="-21600000">
                                      <p:cBhvr>
                                        <p:cTn id="364" dur="2000" fill="hold"/>
                                        <p:tgtEl>
                                          <p:spTgt spid="30"/>
                                        </p:tgtEl>
                                        <p:attrNameLst>
                                          <p:attrName>r</p:attrName>
                                        </p:attrNameLst>
                                      </p:cBhvr>
                                    </p:animRot>
                                  </p:childTnLst>
                                </p:cTn>
                              </p:par>
                              <p:par>
                                <p:cTn id="365" presetID="8" presetClass="emph" presetSubtype="0" fill="hold" grpId="3" nodeType="withEffect">
                                  <p:stCondLst>
                                    <p:cond delay="0"/>
                                  </p:stCondLst>
                                  <p:childTnLst>
                                    <p:animRot by="-21600000">
                                      <p:cBhvr>
                                        <p:cTn id="366" dur="2000" fill="hold"/>
                                        <p:tgtEl>
                                          <p:spTgt spid="31"/>
                                        </p:tgtEl>
                                        <p:attrNameLst>
                                          <p:attrName>r</p:attrName>
                                        </p:attrNameLst>
                                      </p:cBhvr>
                                    </p:animRot>
                                  </p:childTnLst>
                                </p:cTn>
                              </p:par>
                              <p:par>
                                <p:cTn id="367" presetID="8" presetClass="emph" presetSubtype="0" fill="hold" grpId="3" nodeType="withEffect">
                                  <p:stCondLst>
                                    <p:cond delay="0"/>
                                  </p:stCondLst>
                                  <p:childTnLst>
                                    <p:animRot by="-21600000">
                                      <p:cBhvr>
                                        <p:cTn id="368" dur="2000" fill="hold"/>
                                        <p:tgtEl>
                                          <p:spTgt spid="32"/>
                                        </p:tgtEl>
                                        <p:attrNameLst>
                                          <p:attrName>r</p:attrName>
                                        </p:attrNameLst>
                                      </p:cBhvr>
                                    </p:animRot>
                                  </p:childTnLst>
                                </p:cTn>
                              </p:par>
                              <p:par>
                                <p:cTn id="369" presetID="17" presetClass="entr" presetSubtype="1" fill="hold" nodeType="withEffect">
                                  <p:stCondLst>
                                    <p:cond delay="0"/>
                                  </p:stCondLst>
                                  <p:childTnLst>
                                    <p:set>
                                      <p:cBhvr>
                                        <p:cTn id="370" dur="1" fill="hold">
                                          <p:stCondLst>
                                            <p:cond delay="0"/>
                                          </p:stCondLst>
                                        </p:cTn>
                                        <p:tgtEl>
                                          <p:spTgt spid="2"/>
                                        </p:tgtEl>
                                        <p:attrNameLst>
                                          <p:attrName>style.visibility</p:attrName>
                                        </p:attrNameLst>
                                      </p:cBhvr>
                                      <p:to>
                                        <p:strVal val="visible"/>
                                      </p:to>
                                    </p:set>
                                    <p:anim calcmode="lin" valueType="num">
                                      <p:cBhvr>
                                        <p:cTn id="371" dur="2000" fill="hold"/>
                                        <p:tgtEl>
                                          <p:spTgt spid="2"/>
                                        </p:tgtEl>
                                        <p:attrNameLst>
                                          <p:attrName>ppt_x</p:attrName>
                                        </p:attrNameLst>
                                      </p:cBhvr>
                                      <p:tavLst>
                                        <p:tav tm="0">
                                          <p:val>
                                            <p:strVal val="#ppt_x"/>
                                          </p:val>
                                        </p:tav>
                                        <p:tav tm="100000">
                                          <p:val>
                                            <p:strVal val="#ppt_x"/>
                                          </p:val>
                                        </p:tav>
                                      </p:tavLst>
                                    </p:anim>
                                    <p:anim calcmode="lin" valueType="num">
                                      <p:cBhvr>
                                        <p:cTn id="372" dur="2000" fill="hold"/>
                                        <p:tgtEl>
                                          <p:spTgt spid="2"/>
                                        </p:tgtEl>
                                        <p:attrNameLst>
                                          <p:attrName>ppt_y</p:attrName>
                                        </p:attrNameLst>
                                      </p:cBhvr>
                                      <p:tavLst>
                                        <p:tav tm="0">
                                          <p:val>
                                            <p:strVal val="#ppt_y-#ppt_h/2"/>
                                          </p:val>
                                        </p:tav>
                                        <p:tav tm="100000">
                                          <p:val>
                                            <p:strVal val="#ppt_y"/>
                                          </p:val>
                                        </p:tav>
                                      </p:tavLst>
                                    </p:anim>
                                    <p:anim calcmode="lin" valueType="num">
                                      <p:cBhvr>
                                        <p:cTn id="373" dur="2000" fill="hold"/>
                                        <p:tgtEl>
                                          <p:spTgt spid="2"/>
                                        </p:tgtEl>
                                        <p:attrNameLst>
                                          <p:attrName>ppt_w</p:attrName>
                                        </p:attrNameLst>
                                      </p:cBhvr>
                                      <p:tavLst>
                                        <p:tav tm="0">
                                          <p:val>
                                            <p:strVal val="#ppt_w"/>
                                          </p:val>
                                        </p:tav>
                                        <p:tav tm="100000">
                                          <p:val>
                                            <p:strVal val="#ppt_w"/>
                                          </p:val>
                                        </p:tav>
                                      </p:tavLst>
                                    </p:anim>
                                    <p:anim calcmode="lin" valueType="num">
                                      <p:cBhvr>
                                        <p:cTn id="374" dur="2000" fill="hold"/>
                                        <p:tgtEl>
                                          <p:spTgt spid="2"/>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P spid="3" grpId="2" animBg="1"/>
      <p:bldP spid="3" grpId="3" animBg="1"/>
      <p:bldP spid="4" grpId="0" animBg="1"/>
      <p:bldP spid="4" grpId="1" animBg="1"/>
      <p:bldP spid="4" grpId="2" animBg="1"/>
      <p:bldP spid="4" grpId="3" animBg="1"/>
      <p:bldP spid="5" grpId="0" animBg="1"/>
      <p:bldP spid="5" grpId="1" animBg="1"/>
      <p:bldP spid="5" grpId="2" animBg="1"/>
      <p:bldP spid="5" grpId="3" animBg="1"/>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9" grpId="0" animBg="1"/>
      <p:bldP spid="9" grpId="1" animBg="1"/>
      <p:bldP spid="9" grpId="2" animBg="1"/>
      <p:bldP spid="9" grpId="3" animBg="1"/>
      <p:bldP spid="10" grpId="0" animBg="1"/>
      <p:bldP spid="10" grpId="1" animBg="1"/>
      <p:bldP spid="10" grpId="2" animBg="1"/>
      <p:bldP spid="10" grpId="3" animBg="1"/>
      <p:bldP spid="11" grpId="0" animBg="1"/>
      <p:bldP spid="11" grpId="1" animBg="1"/>
      <p:bldP spid="11" grpId="2" animBg="1"/>
      <p:bldP spid="11" grpId="3" animBg="1"/>
      <p:bldP spid="12" grpId="0" animBg="1"/>
      <p:bldP spid="12" grpId="1" animBg="1"/>
      <p:bldP spid="12" grpId="2" animBg="1"/>
      <p:bldP spid="12" grpId="3" animBg="1"/>
      <p:bldP spid="13" grpId="0" animBg="1"/>
      <p:bldP spid="13" grpId="1" animBg="1"/>
      <p:bldP spid="13" grpId="2" animBg="1"/>
      <p:bldP spid="13" grpId="3" animBg="1"/>
      <p:bldP spid="14" grpId="0" animBg="1"/>
      <p:bldP spid="14" grpId="1" animBg="1"/>
      <p:bldP spid="14" grpId="2" animBg="1"/>
      <p:bldP spid="14" grpId="3" animBg="1"/>
      <p:bldP spid="15" grpId="0" animBg="1"/>
      <p:bldP spid="15" grpId="1" animBg="1"/>
      <p:bldP spid="15" grpId="2" animBg="1"/>
      <p:bldP spid="15" grpId="3" animBg="1"/>
      <p:bldP spid="16" grpId="0" animBg="1"/>
      <p:bldP spid="16" grpId="1" animBg="1"/>
      <p:bldP spid="16" grpId="2" animBg="1"/>
      <p:bldP spid="16" grpId="3"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20" grpId="0" animBg="1"/>
      <p:bldP spid="20" grpId="1" animBg="1"/>
      <p:bldP spid="20" grpId="2" animBg="1"/>
      <p:bldP spid="20" grpId="3" animBg="1"/>
      <p:bldP spid="21" grpId="0" animBg="1"/>
      <p:bldP spid="21" grpId="1" animBg="1"/>
      <p:bldP spid="21" grpId="2" animBg="1"/>
      <p:bldP spid="21" grpId="3" animBg="1"/>
      <p:bldP spid="22" grpId="0" animBg="1"/>
      <p:bldP spid="22" grpId="1" animBg="1"/>
      <p:bldP spid="22" grpId="2" animBg="1"/>
      <p:bldP spid="22" grpId="3" animBg="1"/>
      <p:bldP spid="23" grpId="0" animBg="1"/>
      <p:bldP spid="23" grpId="1" animBg="1"/>
      <p:bldP spid="23" grpId="2" animBg="1"/>
      <p:bldP spid="23" grpId="3" animBg="1"/>
      <p:bldP spid="24" grpId="0" animBg="1"/>
      <p:bldP spid="24" grpId="1" animBg="1"/>
      <p:bldP spid="24" grpId="2" animBg="1"/>
      <p:bldP spid="24" grpId="3" animBg="1"/>
      <p:bldP spid="25" grpId="0" animBg="1"/>
      <p:bldP spid="25" grpId="1" animBg="1"/>
      <p:bldP spid="25" grpId="2" animBg="1"/>
      <p:bldP spid="25" grpId="3" animBg="1"/>
      <p:bldP spid="26" grpId="0" animBg="1"/>
      <p:bldP spid="26" grpId="1" animBg="1"/>
      <p:bldP spid="26" grpId="2" animBg="1"/>
      <p:bldP spid="26" grpId="3" animBg="1"/>
      <p:bldP spid="27" grpId="0" animBg="1"/>
      <p:bldP spid="27" grpId="1" animBg="1"/>
      <p:bldP spid="27" grpId="2" animBg="1"/>
      <p:bldP spid="27" grpId="3" animBg="1"/>
      <p:bldP spid="28" grpId="0" animBg="1"/>
      <p:bldP spid="28" grpId="1" animBg="1"/>
      <p:bldP spid="28" grpId="2" animBg="1"/>
      <p:bldP spid="28" grpId="3" animBg="1"/>
      <p:bldP spid="29" grpId="0" animBg="1"/>
      <p:bldP spid="29" grpId="1" animBg="1"/>
      <p:bldP spid="29" grpId="2" animBg="1"/>
      <p:bldP spid="29" grpId="3" animBg="1"/>
      <p:bldP spid="30" grpId="0" animBg="1"/>
      <p:bldP spid="30" grpId="1" animBg="1"/>
      <p:bldP spid="30" grpId="2" animBg="1"/>
      <p:bldP spid="30" grpId="3" animBg="1"/>
      <p:bldP spid="31" grpId="0" animBg="1"/>
      <p:bldP spid="31" grpId="1" animBg="1"/>
      <p:bldP spid="31" grpId="2" animBg="1"/>
      <p:bldP spid="31" grpId="3" animBg="1"/>
      <p:bldP spid="32" grpId="0" animBg="1"/>
      <p:bldP spid="32" grpId="1" animBg="1"/>
      <p:bldP spid="32" grpId="2" animBg="1"/>
      <p:bldP spid="32" grpId="3" animBg="1"/>
      <p:bldP spid="33" grpId="0" animBg="1"/>
    </p:bld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1 Imagen" descr="522878837_ce6d742b55_o.jpg"/>
          <p:cNvPicPr>
            <a:picLocks noGrp="1" noChangeAspect="1"/>
          </p:cNvPicPr>
          <p:nvPr isPhoto="1"/>
        </p:nvPicPr>
        <p:blipFill>
          <a:blip r:embed="rId2">
            <a:lum/>
          </a:blip>
          <a:stretch>
            <a:fillRect/>
          </a:stretch>
        </p:blipFill>
        <p:spPr>
          <a:xfrm>
            <a:off x="0" y="0"/>
            <a:ext cx="9144000" cy="5143500"/>
          </a:xfrm>
          <a:prstGeom prst="rect">
            <a:avLst/>
          </a:prstGeom>
          <a:noFill/>
          <a:ln>
            <a:noFill/>
          </a:ln>
        </p:spPr>
      </p:pic>
      <p:sp>
        <p:nvSpPr>
          <p:cNvPr id="4" name="3 Onda"/>
          <p:cNvSpPr/>
          <p:nvPr/>
        </p:nvSpPr>
        <p:spPr>
          <a:xfrm>
            <a:off x="4500562" y="0"/>
            <a:ext cx="1571604" cy="714362"/>
          </a:xfrm>
          <a:prstGeom prst="wave">
            <a:avLst>
              <a:gd name="adj1" fmla="val 20000"/>
              <a:gd name="adj2" fmla="val -10000"/>
            </a:avLst>
          </a:prstGeom>
          <a:gradFill flip="none" rotWithShape="1">
            <a:gsLst>
              <a:gs pos="0">
                <a:srgbClr val="03D4A8"/>
              </a:gs>
              <a:gs pos="25000">
                <a:srgbClr val="21D6E0"/>
              </a:gs>
              <a:gs pos="75000">
                <a:srgbClr val="0087E6"/>
              </a:gs>
              <a:gs pos="100000">
                <a:srgbClr val="005CBF"/>
              </a:gs>
            </a:gsLst>
            <a:lin ang="5400000" scaled="0"/>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Onda"/>
          <p:cNvSpPr/>
          <p:nvPr/>
        </p:nvSpPr>
        <p:spPr>
          <a:xfrm flipH="1">
            <a:off x="3071802" y="0"/>
            <a:ext cx="1509723" cy="714362"/>
          </a:xfrm>
          <a:prstGeom prst="wave">
            <a:avLst>
              <a:gd name="adj1" fmla="val 20000"/>
              <a:gd name="adj2" fmla="val -10000"/>
            </a:avLst>
          </a:prstGeom>
          <a:gradFill flip="none" rotWithShape="1">
            <a:gsLst>
              <a:gs pos="0">
                <a:srgbClr val="03D4A8"/>
              </a:gs>
              <a:gs pos="25000">
                <a:srgbClr val="21D6E0"/>
              </a:gs>
              <a:gs pos="75000">
                <a:srgbClr val="0087E6"/>
              </a:gs>
              <a:gs pos="100000">
                <a:srgbClr val="005CBF"/>
              </a:gs>
            </a:gsLst>
            <a:lin ang="5400000" scaled="0"/>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Onda"/>
          <p:cNvSpPr/>
          <p:nvPr/>
        </p:nvSpPr>
        <p:spPr>
          <a:xfrm>
            <a:off x="4500562" y="714362"/>
            <a:ext cx="1571604" cy="714362"/>
          </a:xfrm>
          <a:prstGeom prst="wave">
            <a:avLst>
              <a:gd name="adj1" fmla="val 20000"/>
              <a:gd name="adj2" fmla="val -10000"/>
            </a:avLst>
          </a:prstGeom>
          <a:gradFill flip="none" rotWithShape="1">
            <a:gsLst>
              <a:gs pos="0">
                <a:srgbClr val="03D4A8"/>
              </a:gs>
              <a:gs pos="25000">
                <a:srgbClr val="21D6E0"/>
              </a:gs>
              <a:gs pos="75000">
                <a:srgbClr val="0087E6"/>
              </a:gs>
              <a:gs pos="100000">
                <a:srgbClr val="005CBF"/>
              </a:gs>
            </a:gsLst>
            <a:lin ang="5400000" scaled="0"/>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Onda"/>
          <p:cNvSpPr/>
          <p:nvPr/>
        </p:nvSpPr>
        <p:spPr>
          <a:xfrm flipH="1">
            <a:off x="3071802" y="714362"/>
            <a:ext cx="1509723" cy="714362"/>
          </a:xfrm>
          <a:prstGeom prst="wave">
            <a:avLst>
              <a:gd name="adj1" fmla="val 20000"/>
              <a:gd name="adj2" fmla="val -10000"/>
            </a:avLst>
          </a:prstGeom>
          <a:gradFill flip="none" rotWithShape="1">
            <a:gsLst>
              <a:gs pos="0">
                <a:srgbClr val="03D4A8"/>
              </a:gs>
              <a:gs pos="25000">
                <a:srgbClr val="21D6E0"/>
              </a:gs>
              <a:gs pos="75000">
                <a:srgbClr val="0087E6"/>
              </a:gs>
              <a:gs pos="100000">
                <a:srgbClr val="005CBF"/>
              </a:gs>
            </a:gsLst>
            <a:lin ang="5400000" scaled="0"/>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Onda"/>
          <p:cNvSpPr/>
          <p:nvPr/>
        </p:nvSpPr>
        <p:spPr>
          <a:xfrm>
            <a:off x="4500562" y="1428760"/>
            <a:ext cx="1571604" cy="714362"/>
          </a:xfrm>
          <a:prstGeom prst="wave">
            <a:avLst>
              <a:gd name="adj1" fmla="val 20000"/>
              <a:gd name="adj2" fmla="val -10000"/>
            </a:avLst>
          </a:prstGeom>
          <a:gradFill flip="none" rotWithShape="1">
            <a:gsLst>
              <a:gs pos="0">
                <a:srgbClr val="03D4A8"/>
              </a:gs>
              <a:gs pos="25000">
                <a:srgbClr val="21D6E0"/>
              </a:gs>
              <a:gs pos="75000">
                <a:srgbClr val="0087E6"/>
              </a:gs>
              <a:gs pos="100000">
                <a:srgbClr val="005CBF"/>
              </a:gs>
            </a:gsLst>
            <a:lin ang="5400000" scaled="0"/>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Onda"/>
          <p:cNvSpPr/>
          <p:nvPr/>
        </p:nvSpPr>
        <p:spPr>
          <a:xfrm flipH="1">
            <a:off x="3071802" y="1428760"/>
            <a:ext cx="1509723" cy="714362"/>
          </a:xfrm>
          <a:prstGeom prst="wave">
            <a:avLst>
              <a:gd name="adj1" fmla="val 20000"/>
              <a:gd name="adj2" fmla="val -10000"/>
            </a:avLst>
          </a:prstGeom>
          <a:gradFill flip="none" rotWithShape="1">
            <a:gsLst>
              <a:gs pos="0">
                <a:srgbClr val="03D4A8"/>
              </a:gs>
              <a:gs pos="25000">
                <a:srgbClr val="21D6E0"/>
              </a:gs>
              <a:gs pos="75000">
                <a:srgbClr val="0087E6"/>
              </a:gs>
              <a:gs pos="100000">
                <a:srgbClr val="005CBF"/>
              </a:gs>
            </a:gsLst>
            <a:lin ang="5400000" scaled="0"/>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Onda"/>
          <p:cNvSpPr/>
          <p:nvPr/>
        </p:nvSpPr>
        <p:spPr>
          <a:xfrm>
            <a:off x="4500562" y="2143122"/>
            <a:ext cx="1571604" cy="714362"/>
          </a:xfrm>
          <a:prstGeom prst="wave">
            <a:avLst>
              <a:gd name="adj1" fmla="val 20000"/>
              <a:gd name="adj2" fmla="val -10000"/>
            </a:avLst>
          </a:prstGeom>
          <a:gradFill flip="none" rotWithShape="1">
            <a:gsLst>
              <a:gs pos="0">
                <a:srgbClr val="03D4A8"/>
              </a:gs>
              <a:gs pos="25000">
                <a:srgbClr val="21D6E0"/>
              </a:gs>
              <a:gs pos="75000">
                <a:srgbClr val="0087E6"/>
              </a:gs>
              <a:gs pos="100000">
                <a:srgbClr val="005CBF"/>
              </a:gs>
            </a:gsLst>
            <a:lin ang="5400000" scaled="0"/>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Onda"/>
          <p:cNvSpPr/>
          <p:nvPr/>
        </p:nvSpPr>
        <p:spPr>
          <a:xfrm flipH="1">
            <a:off x="3071802" y="2143122"/>
            <a:ext cx="1509723" cy="714362"/>
          </a:xfrm>
          <a:prstGeom prst="wave">
            <a:avLst>
              <a:gd name="adj1" fmla="val 20000"/>
              <a:gd name="adj2" fmla="val -10000"/>
            </a:avLst>
          </a:prstGeom>
          <a:gradFill flip="none" rotWithShape="1">
            <a:gsLst>
              <a:gs pos="0">
                <a:srgbClr val="03D4A8"/>
              </a:gs>
              <a:gs pos="25000">
                <a:srgbClr val="21D6E0"/>
              </a:gs>
              <a:gs pos="75000">
                <a:srgbClr val="0087E6"/>
              </a:gs>
              <a:gs pos="100000">
                <a:srgbClr val="005CBF"/>
              </a:gs>
            </a:gsLst>
            <a:lin ang="5400000" scaled="0"/>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Onda"/>
          <p:cNvSpPr/>
          <p:nvPr/>
        </p:nvSpPr>
        <p:spPr>
          <a:xfrm>
            <a:off x="4429124" y="2857502"/>
            <a:ext cx="1571604" cy="714362"/>
          </a:xfrm>
          <a:prstGeom prst="wave">
            <a:avLst>
              <a:gd name="adj1" fmla="val 20000"/>
              <a:gd name="adj2" fmla="val -10000"/>
            </a:avLst>
          </a:prstGeom>
          <a:gradFill flip="none" rotWithShape="1">
            <a:gsLst>
              <a:gs pos="0">
                <a:srgbClr val="03D4A8"/>
              </a:gs>
              <a:gs pos="25000">
                <a:srgbClr val="21D6E0"/>
              </a:gs>
              <a:gs pos="75000">
                <a:srgbClr val="0087E6"/>
              </a:gs>
              <a:gs pos="100000">
                <a:srgbClr val="005CBF"/>
              </a:gs>
            </a:gsLst>
            <a:lin ang="5400000" scaled="0"/>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Onda"/>
          <p:cNvSpPr/>
          <p:nvPr/>
        </p:nvSpPr>
        <p:spPr>
          <a:xfrm flipH="1">
            <a:off x="3000364" y="2857502"/>
            <a:ext cx="1509723" cy="714362"/>
          </a:xfrm>
          <a:prstGeom prst="wave">
            <a:avLst>
              <a:gd name="adj1" fmla="val 20000"/>
              <a:gd name="adj2" fmla="val -10000"/>
            </a:avLst>
          </a:prstGeom>
          <a:gradFill flip="none" rotWithShape="1">
            <a:gsLst>
              <a:gs pos="0">
                <a:srgbClr val="03D4A8"/>
              </a:gs>
              <a:gs pos="25000">
                <a:srgbClr val="21D6E0"/>
              </a:gs>
              <a:gs pos="75000">
                <a:srgbClr val="0087E6"/>
              </a:gs>
              <a:gs pos="100000">
                <a:srgbClr val="005CBF"/>
              </a:gs>
            </a:gsLst>
            <a:lin ang="5400000" scaled="0"/>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Onda"/>
          <p:cNvSpPr/>
          <p:nvPr/>
        </p:nvSpPr>
        <p:spPr>
          <a:xfrm>
            <a:off x="4429124" y="3571882"/>
            <a:ext cx="1571604" cy="714362"/>
          </a:xfrm>
          <a:prstGeom prst="wave">
            <a:avLst>
              <a:gd name="adj1" fmla="val 20000"/>
              <a:gd name="adj2" fmla="val -10000"/>
            </a:avLst>
          </a:prstGeom>
          <a:gradFill flip="none" rotWithShape="1">
            <a:gsLst>
              <a:gs pos="0">
                <a:srgbClr val="03D4A8"/>
              </a:gs>
              <a:gs pos="25000">
                <a:srgbClr val="21D6E0"/>
              </a:gs>
              <a:gs pos="75000">
                <a:srgbClr val="0087E6"/>
              </a:gs>
              <a:gs pos="100000">
                <a:srgbClr val="005CBF"/>
              </a:gs>
            </a:gsLst>
            <a:lin ang="5400000" scaled="0"/>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Onda"/>
          <p:cNvSpPr/>
          <p:nvPr/>
        </p:nvSpPr>
        <p:spPr>
          <a:xfrm flipH="1">
            <a:off x="3000364" y="3571882"/>
            <a:ext cx="1509723" cy="714362"/>
          </a:xfrm>
          <a:prstGeom prst="wave">
            <a:avLst>
              <a:gd name="adj1" fmla="val 20000"/>
              <a:gd name="adj2" fmla="val -10000"/>
            </a:avLst>
          </a:prstGeom>
          <a:gradFill flip="none" rotWithShape="1">
            <a:gsLst>
              <a:gs pos="0">
                <a:srgbClr val="03D4A8"/>
              </a:gs>
              <a:gs pos="25000">
                <a:srgbClr val="21D6E0"/>
              </a:gs>
              <a:gs pos="75000">
                <a:srgbClr val="0087E6"/>
              </a:gs>
              <a:gs pos="100000">
                <a:srgbClr val="005CBF"/>
              </a:gs>
            </a:gsLst>
            <a:lin ang="5400000" scaled="0"/>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Onda"/>
          <p:cNvSpPr/>
          <p:nvPr/>
        </p:nvSpPr>
        <p:spPr>
          <a:xfrm>
            <a:off x="4429125" y="4214824"/>
            <a:ext cx="1571604" cy="714380"/>
          </a:xfrm>
          <a:prstGeom prst="wave">
            <a:avLst>
              <a:gd name="adj1" fmla="val 20000"/>
              <a:gd name="adj2" fmla="val -10000"/>
            </a:avLst>
          </a:prstGeom>
          <a:gradFill flip="none" rotWithShape="1">
            <a:gsLst>
              <a:gs pos="0">
                <a:srgbClr val="03D4A8"/>
              </a:gs>
              <a:gs pos="25000">
                <a:srgbClr val="21D6E0"/>
              </a:gs>
              <a:gs pos="75000">
                <a:srgbClr val="0087E6"/>
              </a:gs>
              <a:gs pos="100000">
                <a:srgbClr val="005CBF"/>
              </a:gs>
            </a:gsLst>
            <a:lin ang="5400000" scaled="0"/>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Onda"/>
          <p:cNvSpPr/>
          <p:nvPr/>
        </p:nvSpPr>
        <p:spPr>
          <a:xfrm flipH="1">
            <a:off x="3000364" y="4214824"/>
            <a:ext cx="1509723" cy="714380"/>
          </a:xfrm>
          <a:prstGeom prst="wave">
            <a:avLst>
              <a:gd name="adj1" fmla="val 20000"/>
              <a:gd name="adj2" fmla="val -10000"/>
            </a:avLst>
          </a:prstGeom>
          <a:gradFill flip="none" rotWithShape="1">
            <a:gsLst>
              <a:gs pos="0">
                <a:srgbClr val="03D4A8"/>
              </a:gs>
              <a:gs pos="25000">
                <a:srgbClr val="21D6E0"/>
              </a:gs>
              <a:gs pos="75000">
                <a:srgbClr val="0087E6"/>
              </a:gs>
              <a:gs pos="100000">
                <a:srgbClr val="005CBF"/>
              </a:gs>
            </a:gsLst>
            <a:lin ang="5400000" scaled="0"/>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Onda"/>
          <p:cNvSpPr/>
          <p:nvPr/>
        </p:nvSpPr>
        <p:spPr>
          <a:xfrm>
            <a:off x="1500198" y="0"/>
            <a:ext cx="1571604" cy="714362"/>
          </a:xfrm>
          <a:prstGeom prst="wave">
            <a:avLst>
              <a:gd name="adj1" fmla="val 20000"/>
              <a:gd name="adj2" fmla="val -10000"/>
            </a:avLst>
          </a:prstGeom>
          <a:gradFill flip="none" rotWithShape="1">
            <a:gsLst>
              <a:gs pos="0">
                <a:srgbClr val="03D4A8"/>
              </a:gs>
              <a:gs pos="25000">
                <a:srgbClr val="21D6E0"/>
              </a:gs>
              <a:gs pos="75000">
                <a:srgbClr val="0087E6"/>
              </a:gs>
              <a:gs pos="100000">
                <a:srgbClr val="005CBF"/>
              </a:gs>
            </a:gsLst>
            <a:lin ang="5400000" scaled="0"/>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Onda"/>
          <p:cNvSpPr/>
          <p:nvPr/>
        </p:nvSpPr>
        <p:spPr>
          <a:xfrm flipH="1">
            <a:off x="71438" y="0"/>
            <a:ext cx="1509723" cy="714362"/>
          </a:xfrm>
          <a:prstGeom prst="wave">
            <a:avLst>
              <a:gd name="adj1" fmla="val 20000"/>
              <a:gd name="adj2" fmla="val -10000"/>
            </a:avLst>
          </a:prstGeom>
          <a:gradFill flip="none" rotWithShape="1">
            <a:gsLst>
              <a:gs pos="0">
                <a:srgbClr val="03D4A8"/>
              </a:gs>
              <a:gs pos="25000">
                <a:srgbClr val="21D6E0"/>
              </a:gs>
              <a:gs pos="75000">
                <a:srgbClr val="0087E6"/>
              </a:gs>
              <a:gs pos="100000">
                <a:srgbClr val="005CBF"/>
              </a:gs>
            </a:gsLst>
            <a:lin ang="5400000" scaled="0"/>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Onda"/>
          <p:cNvSpPr/>
          <p:nvPr/>
        </p:nvSpPr>
        <p:spPr>
          <a:xfrm>
            <a:off x="1500198" y="714362"/>
            <a:ext cx="1571604" cy="714362"/>
          </a:xfrm>
          <a:prstGeom prst="wave">
            <a:avLst>
              <a:gd name="adj1" fmla="val 20000"/>
              <a:gd name="adj2" fmla="val -10000"/>
            </a:avLst>
          </a:prstGeom>
          <a:gradFill flip="none" rotWithShape="1">
            <a:gsLst>
              <a:gs pos="0">
                <a:srgbClr val="03D4A8"/>
              </a:gs>
              <a:gs pos="25000">
                <a:srgbClr val="21D6E0"/>
              </a:gs>
              <a:gs pos="75000">
                <a:srgbClr val="0087E6"/>
              </a:gs>
              <a:gs pos="100000">
                <a:srgbClr val="005CBF"/>
              </a:gs>
            </a:gsLst>
            <a:lin ang="5400000" scaled="0"/>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Onda"/>
          <p:cNvSpPr/>
          <p:nvPr/>
        </p:nvSpPr>
        <p:spPr>
          <a:xfrm flipH="1">
            <a:off x="71438" y="714362"/>
            <a:ext cx="1509723" cy="714362"/>
          </a:xfrm>
          <a:prstGeom prst="wave">
            <a:avLst>
              <a:gd name="adj1" fmla="val 20000"/>
              <a:gd name="adj2" fmla="val -10000"/>
            </a:avLst>
          </a:prstGeom>
          <a:gradFill flip="none" rotWithShape="1">
            <a:gsLst>
              <a:gs pos="0">
                <a:srgbClr val="03D4A8"/>
              </a:gs>
              <a:gs pos="25000">
                <a:srgbClr val="21D6E0"/>
              </a:gs>
              <a:gs pos="75000">
                <a:srgbClr val="0087E6"/>
              </a:gs>
              <a:gs pos="100000">
                <a:srgbClr val="005CBF"/>
              </a:gs>
            </a:gsLst>
            <a:lin ang="5400000" scaled="0"/>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Onda"/>
          <p:cNvSpPr/>
          <p:nvPr/>
        </p:nvSpPr>
        <p:spPr>
          <a:xfrm>
            <a:off x="1500198" y="1428760"/>
            <a:ext cx="1571604" cy="714362"/>
          </a:xfrm>
          <a:prstGeom prst="wave">
            <a:avLst>
              <a:gd name="adj1" fmla="val 20000"/>
              <a:gd name="adj2" fmla="val -10000"/>
            </a:avLst>
          </a:prstGeom>
          <a:gradFill flip="none" rotWithShape="1">
            <a:gsLst>
              <a:gs pos="0">
                <a:srgbClr val="03D4A8"/>
              </a:gs>
              <a:gs pos="25000">
                <a:srgbClr val="21D6E0"/>
              </a:gs>
              <a:gs pos="75000">
                <a:srgbClr val="0087E6"/>
              </a:gs>
              <a:gs pos="100000">
                <a:srgbClr val="005CBF"/>
              </a:gs>
            </a:gsLst>
            <a:lin ang="5400000" scaled="0"/>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Onda"/>
          <p:cNvSpPr/>
          <p:nvPr/>
        </p:nvSpPr>
        <p:spPr>
          <a:xfrm flipH="1">
            <a:off x="71438" y="1428760"/>
            <a:ext cx="1509723" cy="714362"/>
          </a:xfrm>
          <a:prstGeom prst="wave">
            <a:avLst>
              <a:gd name="adj1" fmla="val 20000"/>
              <a:gd name="adj2" fmla="val -10000"/>
            </a:avLst>
          </a:prstGeom>
          <a:gradFill flip="none" rotWithShape="1">
            <a:gsLst>
              <a:gs pos="0">
                <a:srgbClr val="03D4A8"/>
              </a:gs>
              <a:gs pos="25000">
                <a:srgbClr val="21D6E0"/>
              </a:gs>
              <a:gs pos="75000">
                <a:srgbClr val="0087E6"/>
              </a:gs>
              <a:gs pos="100000">
                <a:srgbClr val="005CBF"/>
              </a:gs>
            </a:gsLst>
            <a:lin ang="5400000" scaled="0"/>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Onda"/>
          <p:cNvSpPr/>
          <p:nvPr/>
        </p:nvSpPr>
        <p:spPr>
          <a:xfrm>
            <a:off x="1500198" y="2143122"/>
            <a:ext cx="1571604" cy="714362"/>
          </a:xfrm>
          <a:prstGeom prst="wave">
            <a:avLst>
              <a:gd name="adj1" fmla="val 20000"/>
              <a:gd name="adj2" fmla="val -10000"/>
            </a:avLst>
          </a:prstGeom>
          <a:gradFill flip="none" rotWithShape="1">
            <a:gsLst>
              <a:gs pos="0">
                <a:srgbClr val="03D4A8"/>
              </a:gs>
              <a:gs pos="25000">
                <a:srgbClr val="21D6E0"/>
              </a:gs>
              <a:gs pos="75000">
                <a:srgbClr val="0087E6"/>
              </a:gs>
              <a:gs pos="100000">
                <a:srgbClr val="005CBF"/>
              </a:gs>
            </a:gsLst>
            <a:lin ang="5400000" scaled="0"/>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Onda"/>
          <p:cNvSpPr/>
          <p:nvPr/>
        </p:nvSpPr>
        <p:spPr>
          <a:xfrm flipH="1">
            <a:off x="71438" y="2143122"/>
            <a:ext cx="1509723" cy="714362"/>
          </a:xfrm>
          <a:prstGeom prst="wave">
            <a:avLst>
              <a:gd name="adj1" fmla="val 20000"/>
              <a:gd name="adj2" fmla="val -10000"/>
            </a:avLst>
          </a:prstGeom>
          <a:gradFill flip="none" rotWithShape="1">
            <a:gsLst>
              <a:gs pos="0">
                <a:srgbClr val="03D4A8"/>
              </a:gs>
              <a:gs pos="25000">
                <a:srgbClr val="21D6E0"/>
              </a:gs>
              <a:gs pos="75000">
                <a:srgbClr val="0087E6"/>
              </a:gs>
              <a:gs pos="100000">
                <a:srgbClr val="005CBF"/>
              </a:gs>
            </a:gsLst>
            <a:lin ang="5400000" scaled="0"/>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Onda"/>
          <p:cNvSpPr/>
          <p:nvPr/>
        </p:nvSpPr>
        <p:spPr>
          <a:xfrm>
            <a:off x="1428760" y="2857502"/>
            <a:ext cx="1571604" cy="714362"/>
          </a:xfrm>
          <a:prstGeom prst="wave">
            <a:avLst>
              <a:gd name="adj1" fmla="val 20000"/>
              <a:gd name="adj2" fmla="val -10000"/>
            </a:avLst>
          </a:prstGeom>
          <a:gradFill flip="none" rotWithShape="1">
            <a:gsLst>
              <a:gs pos="0">
                <a:srgbClr val="03D4A8"/>
              </a:gs>
              <a:gs pos="25000">
                <a:srgbClr val="21D6E0"/>
              </a:gs>
              <a:gs pos="75000">
                <a:srgbClr val="0087E6"/>
              </a:gs>
              <a:gs pos="100000">
                <a:srgbClr val="005CBF"/>
              </a:gs>
            </a:gsLst>
            <a:lin ang="5400000" scaled="0"/>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Onda"/>
          <p:cNvSpPr/>
          <p:nvPr/>
        </p:nvSpPr>
        <p:spPr>
          <a:xfrm flipH="1">
            <a:off x="0" y="2857502"/>
            <a:ext cx="1509723" cy="714362"/>
          </a:xfrm>
          <a:prstGeom prst="wave">
            <a:avLst>
              <a:gd name="adj1" fmla="val 20000"/>
              <a:gd name="adj2" fmla="val -10000"/>
            </a:avLst>
          </a:prstGeom>
          <a:gradFill flip="none" rotWithShape="1">
            <a:gsLst>
              <a:gs pos="0">
                <a:srgbClr val="03D4A8"/>
              </a:gs>
              <a:gs pos="25000">
                <a:srgbClr val="21D6E0"/>
              </a:gs>
              <a:gs pos="75000">
                <a:srgbClr val="0087E6"/>
              </a:gs>
              <a:gs pos="100000">
                <a:srgbClr val="005CBF"/>
              </a:gs>
            </a:gsLst>
            <a:lin ang="5400000" scaled="0"/>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Onda"/>
          <p:cNvSpPr/>
          <p:nvPr/>
        </p:nvSpPr>
        <p:spPr>
          <a:xfrm>
            <a:off x="1428760" y="3571882"/>
            <a:ext cx="1571604" cy="714362"/>
          </a:xfrm>
          <a:prstGeom prst="wave">
            <a:avLst>
              <a:gd name="adj1" fmla="val 20000"/>
              <a:gd name="adj2" fmla="val -10000"/>
            </a:avLst>
          </a:prstGeom>
          <a:gradFill flip="none" rotWithShape="1">
            <a:gsLst>
              <a:gs pos="0">
                <a:srgbClr val="03D4A8"/>
              </a:gs>
              <a:gs pos="25000">
                <a:srgbClr val="21D6E0"/>
              </a:gs>
              <a:gs pos="75000">
                <a:srgbClr val="0087E6"/>
              </a:gs>
              <a:gs pos="100000">
                <a:srgbClr val="005CBF"/>
              </a:gs>
            </a:gsLst>
            <a:lin ang="5400000" scaled="0"/>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Onda"/>
          <p:cNvSpPr/>
          <p:nvPr/>
        </p:nvSpPr>
        <p:spPr>
          <a:xfrm flipH="1">
            <a:off x="0" y="3571882"/>
            <a:ext cx="1509723" cy="714362"/>
          </a:xfrm>
          <a:prstGeom prst="wave">
            <a:avLst>
              <a:gd name="adj1" fmla="val 20000"/>
              <a:gd name="adj2" fmla="val -10000"/>
            </a:avLst>
          </a:prstGeom>
          <a:gradFill flip="none" rotWithShape="1">
            <a:gsLst>
              <a:gs pos="0">
                <a:srgbClr val="03D4A8"/>
              </a:gs>
              <a:gs pos="25000">
                <a:srgbClr val="21D6E0"/>
              </a:gs>
              <a:gs pos="75000">
                <a:srgbClr val="0087E6"/>
              </a:gs>
              <a:gs pos="100000">
                <a:srgbClr val="005CBF"/>
              </a:gs>
            </a:gsLst>
            <a:lin ang="5400000" scaled="0"/>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Onda"/>
          <p:cNvSpPr/>
          <p:nvPr/>
        </p:nvSpPr>
        <p:spPr>
          <a:xfrm>
            <a:off x="1428761" y="4214824"/>
            <a:ext cx="1571604" cy="714380"/>
          </a:xfrm>
          <a:prstGeom prst="wave">
            <a:avLst>
              <a:gd name="adj1" fmla="val 20000"/>
              <a:gd name="adj2" fmla="val -10000"/>
            </a:avLst>
          </a:prstGeom>
          <a:gradFill flip="none" rotWithShape="1">
            <a:gsLst>
              <a:gs pos="0">
                <a:srgbClr val="03D4A8"/>
              </a:gs>
              <a:gs pos="25000">
                <a:srgbClr val="21D6E0"/>
              </a:gs>
              <a:gs pos="75000">
                <a:srgbClr val="0087E6"/>
              </a:gs>
              <a:gs pos="100000">
                <a:srgbClr val="005CBF"/>
              </a:gs>
            </a:gsLst>
            <a:lin ang="5400000" scaled="0"/>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Onda"/>
          <p:cNvSpPr/>
          <p:nvPr/>
        </p:nvSpPr>
        <p:spPr>
          <a:xfrm flipH="1">
            <a:off x="0" y="4214824"/>
            <a:ext cx="1509723" cy="714380"/>
          </a:xfrm>
          <a:prstGeom prst="wave">
            <a:avLst>
              <a:gd name="adj1" fmla="val 20000"/>
              <a:gd name="adj2" fmla="val -10000"/>
            </a:avLst>
          </a:prstGeom>
          <a:gradFill flip="none" rotWithShape="1">
            <a:gsLst>
              <a:gs pos="0">
                <a:srgbClr val="03D4A8"/>
              </a:gs>
              <a:gs pos="25000">
                <a:srgbClr val="21D6E0"/>
              </a:gs>
              <a:gs pos="75000">
                <a:srgbClr val="0087E6"/>
              </a:gs>
              <a:gs pos="100000">
                <a:srgbClr val="005CBF"/>
              </a:gs>
            </a:gsLst>
            <a:lin ang="5400000" scaled="0"/>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Onda"/>
          <p:cNvSpPr/>
          <p:nvPr/>
        </p:nvSpPr>
        <p:spPr>
          <a:xfrm>
            <a:off x="7572396" y="0"/>
            <a:ext cx="1571604" cy="714362"/>
          </a:xfrm>
          <a:prstGeom prst="wave">
            <a:avLst>
              <a:gd name="adj1" fmla="val 20000"/>
              <a:gd name="adj2" fmla="val -10000"/>
            </a:avLst>
          </a:prstGeom>
          <a:gradFill flip="none" rotWithShape="1">
            <a:gsLst>
              <a:gs pos="0">
                <a:srgbClr val="03D4A8"/>
              </a:gs>
              <a:gs pos="25000">
                <a:srgbClr val="21D6E0"/>
              </a:gs>
              <a:gs pos="75000">
                <a:srgbClr val="0087E6"/>
              </a:gs>
              <a:gs pos="100000">
                <a:srgbClr val="005CBF"/>
              </a:gs>
            </a:gsLst>
            <a:lin ang="5400000" scaled="0"/>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Onda"/>
          <p:cNvSpPr/>
          <p:nvPr/>
        </p:nvSpPr>
        <p:spPr>
          <a:xfrm flipH="1">
            <a:off x="6143636" y="0"/>
            <a:ext cx="1509723" cy="714362"/>
          </a:xfrm>
          <a:prstGeom prst="wave">
            <a:avLst>
              <a:gd name="adj1" fmla="val 20000"/>
              <a:gd name="adj2" fmla="val -10000"/>
            </a:avLst>
          </a:prstGeom>
          <a:gradFill flip="none" rotWithShape="1">
            <a:gsLst>
              <a:gs pos="0">
                <a:srgbClr val="03D4A8"/>
              </a:gs>
              <a:gs pos="25000">
                <a:srgbClr val="21D6E0"/>
              </a:gs>
              <a:gs pos="75000">
                <a:srgbClr val="0087E6"/>
              </a:gs>
              <a:gs pos="100000">
                <a:srgbClr val="005CBF"/>
              </a:gs>
            </a:gsLst>
            <a:lin ang="5400000" scaled="0"/>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Onda"/>
          <p:cNvSpPr/>
          <p:nvPr/>
        </p:nvSpPr>
        <p:spPr>
          <a:xfrm>
            <a:off x="7572396" y="714362"/>
            <a:ext cx="1571604" cy="714362"/>
          </a:xfrm>
          <a:prstGeom prst="wave">
            <a:avLst>
              <a:gd name="adj1" fmla="val 20000"/>
              <a:gd name="adj2" fmla="val -10000"/>
            </a:avLst>
          </a:prstGeom>
          <a:gradFill flip="none" rotWithShape="1">
            <a:gsLst>
              <a:gs pos="0">
                <a:srgbClr val="03D4A8"/>
              </a:gs>
              <a:gs pos="25000">
                <a:srgbClr val="21D6E0"/>
              </a:gs>
              <a:gs pos="75000">
                <a:srgbClr val="0087E6"/>
              </a:gs>
              <a:gs pos="100000">
                <a:srgbClr val="005CBF"/>
              </a:gs>
            </a:gsLst>
            <a:lin ang="5400000" scaled="0"/>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Onda"/>
          <p:cNvSpPr/>
          <p:nvPr/>
        </p:nvSpPr>
        <p:spPr>
          <a:xfrm flipH="1">
            <a:off x="6143636" y="714362"/>
            <a:ext cx="1509723" cy="714362"/>
          </a:xfrm>
          <a:prstGeom prst="wave">
            <a:avLst>
              <a:gd name="adj1" fmla="val 20000"/>
              <a:gd name="adj2" fmla="val -10000"/>
            </a:avLst>
          </a:prstGeom>
          <a:gradFill flip="none" rotWithShape="1">
            <a:gsLst>
              <a:gs pos="0">
                <a:srgbClr val="03D4A8"/>
              </a:gs>
              <a:gs pos="25000">
                <a:srgbClr val="21D6E0"/>
              </a:gs>
              <a:gs pos="75000">
                <a:srgbClr val="0087E6"/>
              </a:gs>
              <a:gs pos="100000">
                <a:srgbClr val="005CBF"/>
              </a:gs>
            </a:gsLst>
            <a:lin ang="5400000" scaled="0"/>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Onda"/>
          <p:cNvSpPr/>
          <p:nvPr/>
        </p:nvSpPr>
        <p:spPr>
          <a:xfrm>
            <a:off x="7572396" y="1428760"/>
            <a:ext cx="1571604" cy="714362"/>
          </a:xfrm>
          <a:prstGeom prst="wave">
            <a:avLst>
              <a:gd name="adj1" fmla="val 20000"/>
              <a:gd name="adj2" fmla="val -10000"/>
            </a:avLst>
          </a:prstGeom>
          <a:gradFill flip="none" rotWithShape="1">
            <a:gsLst>
              <a:gs pos="0">
                <a:srgbClr val="03D4A8"/>
              </a:gs>
              <a:gs pos="25000">
                <a:srgbClr val="21D6E0"/>
              </a:gs>
              <a:gs pos="75000">
                <a:srgbClr val="0087E6"/>
              </a:gs>
              <a:gs pos="100000">
                <a:srgbClr val="005CBF"/>
              </a:gs>
            </a:gsLst>
            <a:lin ang="5400000" scaled="0"/>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Onda"/>
          <p:cNvSpPr/>
          <p:nvPr/>
        </p:nvSpPr>
        <p:spPr>
          <a:xfrm flipH="1">
            <a:off x="6143636" y="1428760"/>
            <a:ext cx="1509723" cy="714362"/>
          </a:xfrm>
          <a:prstGeom prst="wave">
            <a:avLst>
              <a:gd name="adj1" fmla="val 20000"/>
              <a:gd name="adj2" fmla="val -10000"/>
            </a:avLst>
          </a:prstGeom>
          <a:gradFill flip="none" rotWithShape="1">
            <a:gsLst>
              <a:gs pos="0">
                <a:srgbClr val="03D4A8"/>
              </a:gs>
              <a:gs pos="25000">
                <a:srgbClr val="21D6E0"/>
              </a:gs>
              <a:gs pos="75000">
                <a:srgbClr val="0087E6"/>
              </a:gs>
              <a:gs pos="100000">
                <a:srgbClr val="005CBF"/>
              </a:gs>
            </a:gsLst>
            <a:lin ang="5400000" scaled="0"/>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Onda"/>
          <p:cNvSpPr/>
          <p:nvPr/>
        </p:nvSpPr>
        <p:spPr>
          <a:xfrm>
            <a:off x="7572396" y="2143122"/>
            <a:ext cx="1571604" cy="714362"/>
          </a:xfrm>
          <a:prstGeom prst="wave">
            <a:avLst>
              <a:gd name="adj1" fmla="val 20000"/>
              <a:gd name="adj2" fmla="val -10000"/>
            </a:avLst>
          </a:prstGeom>
          <a:gradFill flip="none" rotWithShape="1">
            <a:gsLst>
              <a:gs pos="0">
                <a:srgbClr val="03D4A8"/>
              </a:gs>
              <a:gs pos="25000">
                <a:srgbClr val="21D6E0"/>
              </a:gs>
              <a:gs pos="75000">
                <a:srgbClr val="0087E6"/>
              </a:gs>
              <a:gs pos="100000">
                <a:srgbClr val="005CBF"/>
              </a:gs>
            </a:gsLst>
            <a:lin ang="5400000" scaled="0"/>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Onda"/>
          <p:cNvSpPr/>
          <p:nvPr/>
        </p:nvSpPr>
        <p:spPr>
          <a:xfrm flipH="1">
            <a:off x="6143636" y="2143122"/>
            <a:ext cx="1509723" cy="714362"/>
          </a:xfrm>
          <a:prstGeom prst="wave">
            <a:avLst>
              <a:gd name="adj1" fmla="val 20000"/>
              <a:gd name="adj2" fmla="val -10000"/>
            </a:avLst>
          </a:prstGeom>
          <a:gradFill flip="none" rotWithShape="1">
            <a:gsLst>
              <a:gs pos="0">
                <a:srgbClr val="03D4A8"/>
              </a:gs>
              <a:gs pos="25000">
                <a:srgbClr val="21D6E0"/>
              </a:gs>
              <a:gs pos="75000">
                <a:srgbClr val="0087E6"/>
              </a:gs>
              <a:gs pos="100000">
                <a:srgbClr val="005CBF"/>
              </a:gs>
            </a:gsLst>
            <a:lin ang="5400000" scaled="0"/>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Onda"/>
          <p:cNvSpPr/>
          <p:nvPr/>
        </p:nvSpPr>
        <p:spPr>
          <a:xfrm>
            <a:off x="7500958" y="2857502"/>
            <a:ext cx="1571604" cy="714362"/>
          </a:xfrm>
          <a:prstGeom prst="wave">
            <a:avLst>
              <a:gd name="adj1" fmla="val 20000"/>
              <a:gd name="adj2" fmla="val -10000"/>
            </a:avLst>
          </a:prstGeom>
          <a:gradFill flip="none" rotWithShape="1">
            <a:gsLst>
              <a:gs pos="0">
                <a:srgbClr val="03D4A8"/>
              </a:gs>
              <a:gs pos="25000">
                <a:srgbClr val="21D6E0"/>
              </a:gs>
              <a:gs pos="75000">
                <a:srgbClr val="0087E6"/>
              </a:gs>
              <a:gs pos="100000">
                <a:srgbClr val="005CBF"/>
              </a:gs>
            </a:gsLst>
            <a:lin ang="5400000" scaled="0"/>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40 Onda"/>
          <p:cNvSpPr/>
          <p:nvPr/>
        </p:nvSpPr>
        <p:spPr>
          <a:xfrm flipH="1">
            <a:off x="6072198" y="2857502"/>
            <a:ext cx="1509723" cy="714362"/>
          </a:xfrm>
          <a:prstGeom prst="wave">
            <a:avLst>
              <a:gd name="adj1" fmla="val 20000"/>
              <a:gd name="adj2" fmla="val -10000"/>
            </a:avLst>
          </a:prstGeom>
          <a:gradFill flip="none" rotWithShape="1">
            <a:gsLst>
              <a:gs pos="0">
                <a:srgbClr val="03D4A8"/>
              </a:gs>
              <a:gs pos="25000">
                <a:srgbClr val="21D6E0"/>
              </a:gs>
              <a:gs pos="75000">
                <a:srgbClr val="0087E6"/>
              </a:gs>
              <a:gs pos="100000">
                <a:srgbClr val="005CBF"/>
              </a:gs>
            </a:gsLst>
            <a:lin ang="5400000" scaled="0"/>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Onda"/>
          <p:cNvSpPr/>
          <p:nvPr/>
        </p:nvSpPr>
        <p:spPr>
          <a:xfrm>
            <a:off x="7500958" y="3571882"/>
            <a:ext cx="1571604" cy="714362"/>
          </a:xfrm>
          <a:prstGeom prst="wave">
            <a:avLst>
              <a:gd name="adj1" fmla="val 20000"/>
              <a:gd name="adj2" fmla="val -10000"/>
            </a:avLst>
          </a:prstGeom>
          <a:gradFill flip="none" rotWithShape="1">
            <a:gsLst>
              <a:gs pos="0">
                <a:srgbClr val="03D4A8"/>
              </a:gs>
              <a:gs pos="25000">
                <a:srgbClr val="21D6E0"/>
              </a:gs>
              <a:gs pos="75000">
                <a:srgbClr val="0087E6"/>
              </a:gs>
              <a:gs pos="100000">
                <a:srgbClr val="005CBF"/>
              </a:gs>
            </a:gsLst>
            <a:lin ang="5400000" scaled="0"/>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Onda"/>
          <p:cNvSpPr/>
          <p:nvPr/>
        </p:nvSpPr>
        <p:spPr>
          <a:xfrm flipH="1">
            <a:off x="6072198" y="3571882"/>
            <a:ext cx="1509723" cy="714362"/>
          </a:xfrm>
          <a:prstGeom prst="wave">
            <a:avLst>
              <a:gd name="adj1" fmla="val 20000"/>
              <a:gd name="adj2" fmla="val -10000"/>
            </a:avLst>
          </a:prstGeom>
          <a:gradFill flip="none" rotWithShape="1">
            <a:gsLst>
              <a:gs pos="0">
                <a:srgbClr val="03D4A8"/>
              </a:gs>
              <a:gs pos="25000">
                <a:srgbClr val="21D6E0"/>
              </a:gs>
              <a:gs pos="75000">
                <a:srgbClr val="0087E6"/>
              </a:gs>
              <a:gs pos="100000">
                <a:srgbClr val="005CBF"/>
              </a:gs>
            </a:gsLst>
            <a:lin ang="5400000" scaled="0"/>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Onda"/>
          <p:cNvSpPr/>
          <p:nvPr/>
        </p:nvSpPr>
        <p:spPr>
          <a:xfrm>
            <a:off x="7500959" y="4214824"/>
            <a:ext cx="1571604" cy="714380"/>
          </a:xfrm>
          <a:prstGeom prst="wave">
            <a:avLst>
              <a:gd name="adj1" fmla="val 20000"/>
              <a:gd name="adj2" fmla="val -10000"/>
            </a:avLst>
          </a:prstGeom>
          <a:gradFill flip="none" rotWithShape="1">
            <a:gsLst>
              <a:gs pos="0">
                <a:srgbClr val="03D4A8"/>
              </a:gs>
              <a:gs pos="25000">
                <a:srgbClr val="21D6E0"/>
              </a:gs>
              <a:gs pos="75000">
                <a:srgbClr val="0087E6"/>
              </a:gs>
              <a:gs pos="100000">
                <a:srgbClr val="005CBF"/>
              </a:gs>
            </a:gsLst>
            <a:lin ang="5400000" scaled="0"/>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Onda"/>
          <p:cNvSpPr/>
          <p:nvPr/>
        </p:nvSpPr>
        <p:spPr>
          <a:xfrm flipH="1">
            <a:off x="6072198" y="4214824"/>
            <a:ext cx="1509723" cy="714380"/>
          </a:xfrm>
          <a:prstGeom prst="wave">
            <a:avLst>
              <a:gd name="adj1" fmla="val 20000"/>
              <a:gd name="adj2" fmla="val -10000"/>
            </a:avLst>
          </a:prstGeom>
          <a:gradFill flip="none" rotWithShape="1">
            <a:gsLst>
              <a:gs pos="0">
                <a:srgbClr val="03D4A8"/>
              </a:gs>
              <a:gs pos="25000">
                <a:srgbClr val="21D6E0"/>
              </a:gs>
              <a:gs pos="75000">
                <a:srgbClr val="0087E6"/>
              </a:gs>
              <a:gs pos="100000">
                <a:srgbClr val="005CBF"/>
              </a:gs>
            </a:gsLst>
            <a:lin ang="5400000" scaled="0"/>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Rectángulo"/>
          <p:cNvSpPr/>
          <p:nvPr/>
        </p:nvSpPr>
        <p:spPr>
          <a:xfrm>
            <a:off x="-500098" y="-357208"/>
            <a:ext cx="10001320" cy="6072230"/>
          </a:xfrm>
          <a:prstGeom prst="rect">
            <a:avLst/>
          </a:prstGeom>
          <a:gradFill flip="none" rotWithShape="1">
            <a:gsLst>
              <a:gs pos="0">
                <a:srgbClr val="3399FF"/>
              </a:gs>
              <a:gs pos="16000">
                <a:srgbClr val="00CCCC"/>
              </a:gs>
              <a:gs pos="47000">
                <a:srgbClr val="9999FF"/>
              </a:gs>
              <a:gs pos="60001">
                <a:srgbClr val="2E6792"/>
              </a:gs>
              <a:gs pos="71001">
                <a:srgbClr val="3333CC"/>
              </a:gs>
              <a:gs pos="81000">
                <a:srgbClr val="1170FF"/>
              </a:gs>
              <a:gs pos="100000">
                <a:srgbClr val="006699"/>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advTm="17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46"/>
                                        </p:tgtEl>
                                        <p:attrNameLst>
                                          <p:attrName>style.opacity</p:attrName>
                                        </p:attrNameLst>
                                      </p:cBhvr>
                                      <p:to>
                                        <p:strVal val="0"/>
                                      </p:to>
                                    </p:set>
                                    <p:animEffect filter="image" prLst="opacity: 0">
                                      <p:cBhvr rctx="IE">
                                        <p:cTn id="7" dur="indefinite"/>
                                        <p:tgtEl>
                                          <p:spTgt spid="46"/>
                                        </p:tgtEl>
                                      </p:cBhvr>
                                    </p:animEffect>
                                  </p:childTnLst>
                                </p:cTn>
                              </p:par>
                              <p:par>
                                <p:cTn id="8" presetID="2" presetClass="entr" presetSubtype="9" fill="hold" grpId="0" nodeType="withEffect">
                                  <p:stCondLst>
                                    <p:cond delay="0"/>
                                  </p:stCondLst>
                                  <p:childTnLst>
                                    <p:set>
                                      <p:cBhvr>
                                        <p:cTn id="9" dur="1" fill="hold">
                                          <p:stCondLst>
                                            <p:cond delay="0"/>
                                          </p:stCondLst>
                                        </p:cTn>
                                        <p:tgtEl>
                                          <p:spTgt spid="5"/>
                                        </p:tgtEl>
                                        <p:attrNameLst>
                                          <p:attrName>style.visibility</p:attrName>
                                        </p:attrNameLst>
                                      </p:cBhvr>
                                      <p:to>
                                        <p:strVal val="visible"/>
                                      </p:to>
                                    </p:set>
                                    <p:anim calcmode="lin" valueType="num">
                                      <p:cBhvr additive="base">
                                        <p:cTn id="10" dur="3000" fill="hold"/>
                                        <p:tgtEl>
                                          <p:spTgt spid="5"/>
                                        </p:tgtEl>
                                        <p:attrNameLst>
                                          <p:attrName>ppt_x</p:attrName>
                                        </p:attrNameLst>
                                      </p:cBhvr>
                                      <p:tavLst>
                                        <p:tav tm="0">
                                          <p:val>
                                            <p:strVal val="0-#ppt_w/2"/>
                                          </p:val>
                                        </p:tav>
                                        <p:tav tm="100000">
                                          <p:val>
                                            <p:strVal val="#ppt_x"/>
                                          </p:val>
                                        </p:tav>
                                      </p:tavLst>
                                    </p:anim>
                                    <p:anim calcmode="lin" valueType="num">
                                      <p:cBhvr additive="base">
                                        <p:cTn id="11" dur="3000" fill="hold"/>
                                        <p:tgtEl>
                                          <p:spTgt spid="5"/>
                                        </p:tgtEl>
                                        <p:attrNameLst>
                                          <p:attrName>ppt_y</p:attrName>
                                        </p:attrNameLst>
                                      </p:cBhvr>
                                      <p:tavLst>
                                        <p:tav tm="0">
                                          <p:val>
                                            <p:strVal val="0-#ppt_h/2"/>
                                          </p:val>
                                        </p:tav>
                                        <p:tav tm="100000">
                                          <p:val>
                                            <p:strVal val="#ppt_y"/>
                                          </p:val>
                                        </p:tav>
                                      </p:tavLst>
                                    </p:anim>
                                  </p:childTnLst>
                                </p:cTn>
                              </p:par>
                              <p:par>
                                <p:cTn id="12" presetID="2" presetClass="entr" presetSubtype="9" fill="hold" grpId="0" nodeType="withEffect">
                                  <p:stCondLst>
                                    <p:cond delay="0"/>
                                  </p:stCondLst>
                                  <p:childTnLst>
                                    <p:set>
                                      <p:cBhvr>
                                        <p:cTn id="13" dur="1" fill="hold">
                                          <p:stCondLst>
                                            <p:cond delay="0"/>
                                          </p:stCondLst>
                                        </p:cTn>
                                        <p:tgtEl>
                                          <p:spTgt spid="7"/>
                                        </p:tgtEl>
                                        <p:attrNameLst>
                                          <p:attrName>style.visibility</p:attrName>
                                        </p:attrNameLst>
                                      </p:cBhvr>
                                      <p:to>
                                        <p:strVal val="visible"/>
                                      </p:to>
                                    </p:set>
                                    <p:anim calcmode="lin" valueType="num">
                                      <p:cBhvr additive="base">
                                        <p:cTn id="14" dur="3000" fill="hold"/>
                                        <p:tgtEl>
                                          <p:spTgt spid="7"/>
                                        </p:tgtEl>
                                        <p:attrNameLst>
                                          <p:attrName>ppt_x</p:attrName>
                                        </p:attrNameLst>
                                      </p:cBhvr>
                                      <p:tavLst>
                                        <p:tav tm="0">
                                          <p:val>
                                            <p:strVal val="0-#ppt_w/2"/>
                                          </p:val>
                                        </p:tav>
                                        <p:tav tm="100000">
                                          <p:val>
                                            <p:strVal val="#ppt_x"/>
                                          </p:val>
                                        </p:tav>
                                      </p:tavLst>
                                    </p:anim>
                                    <p:anim calcmode="lin" valueType="num">
                                      <p:cBhvr additive="base">
                                        <p:cTn id="15" dur="3000" fill="hold"/>
                                        <p:tgtEl>
                                          <p:spTgt spid="7"/>
                                        </p:tgtEl>
                                        <p:attrNameLst>
                                          <p:attrName>ppt_y</p:attrName>
                                        </p:attrNameLst>
                                      </p:cBhvr>
                                      <p:tavLst>
                                        <p:tav tm="0">
                                          <p:val>
                                            <p:strVal val="0-#ppt_h/2"/>
                                          </p:val>
                                        </p:tav>
                                        <p:tav tm="100000">
                                          <p:val>
                                            <p:strVal val="#ppt_y"/>
                                          </p:val>
                                        </p:tav>
                                      </p:tavLst>
                                    </p:anim>
                                  </p:childTnLst>
                                </p:cTn>
                              </p:par>
                              <p:par>
                                <p:cTn id="16" presetID="2" presetClass="entr" presetSubtype="9" fill="hold" grpId="0" nodeType="withEffect">
                                  <p:stCondLst>
                                    <p:cond delay="0"/>
                                  </p:stCondLst>
                                  <p:childTnLst>
                                    <p:set>
                                      <p:cBhvr>
                                        <p:cTn id="17" dur="1" fill="hold">
                                          <p:stCondLst>
                                            <p:cond delay="0"/>
                                          </p:stCondLst>
                                        </p:cTn>
                                        <p:tgtEl>
                                          <p:spTgt spid="9"/>
                                        </p:tgtEl>
                                        <p:attrNameLst>
                                          <p:attrName>style.visibility</p:attrName>
                                        </p:attrNameLst>
                                      </p:cBhvr>
                                      <p:to>
                                        <p:strVal val="visible"/>
                                      </p:to>
                                    </p:set>
                                    <p:anim calcmode="lin" valueType="num">
                                      <p:cBhvr additive="base">
                                        <p:cTn id="18" dur="3000" fill="hold"/>
                                        <p:tgtEl>
                                          <p:spTgt spid="9"/>
                                        </p:tgtEl>
                                        <p:attrNameLst>
                                          <p:attrName>ppt_x</p:attrName>
                                        </p:attrNameLst>
                                      </p:cBhvr>
                                      <p:tavLst>
                                        <p:tav tm="0">
                                          <p:val>
                                            <p:strVal val="0-#ppt_w/2"/>
                                          </p:val>
                                        </p:tav>
                                        <p:tav tm="100000">
                                          <p:val>
                                            <p:strVal val="#ppt_x"/>
                                          </p:val>
                                        </p:tav>
                                      </p:tavLst>
                                    </p:anim>
                                    <p:anim calcmode="lin" valueType="num">
                                      <p:cBhvr additive="base">
                                        <p:cTn id="19" dur="3000" fill="hold"/>
                                        <p:tgtEl>
                                          <p:spTgt spid="9"/>
                                        </p:tgtEl>
                                        <p:attrNameLst>
                                          <p:attrName>ppt_y</p:attrName>
                                        </p:attrNameLst>
                                      </p:cBhvr>
                                      <p:tavLst>
                                        <p:tav tm="0">
                                          <p:val>
                                            <p:strVal val="0-#ppt_h/2"/>
                                          </p:val>
                                        </p:tav>
                                        <p:tav tm="100000">
                                          <p:val>
                                            <p:strVal val="#ppt_y"/>
                                          </p:val>
                                        </p:tav>
                                      </p:tavLst>
                                    </p:anim>
                                  </p:childTnLst>
                                </p:cTn>
                              </p:par>
                              <p:par>
                                <p:cTn id="20" presetID="2" presetClass="entr" presetSubtype="9" fill="hold" grpId="0" nodeType="withEffect">
                                  <p:stCondLst>
                                    <p:cond delay="0"/>
                                  </p:stCondLst>
                                  <p:childTnLst>
                                    <p:set>
                                      <p:cBhvr>
                                        <p:cTn id="21" dur="1" fill="hold">
                                          <p:stCondLst>
                                            <p:cond delay="0"/>
                                          </p:stCondLst>
                                        </p:cTn>
                                        <p:tgtEl>
                                          <p:spTgt spid="11"/>
                                        </p:tgtEl>
                                        <p:attrNameLst>
                                          <p:attrName>style.visibility</p:attrName>
                                        </p:attrNameLst>
                                      </p:cBhvr>
                                      <p:to>
                                        <p:strVal val="visible"/>
                                      </p:to>
                                    </p:set>
                                    <p:anim calcmode="lin" valueType="num">
                                      <p:cBhvr additive="base">
                                        <p:cTn id="22" dur="3000" fill="hold"/>
                                        <p:tgtEl>
                                          <p:spTgt spid="11"/>
                                        </p:tgtEl>
                                        <p:attrNameLst>
                                          <p:attrName>ppt_x</p:attrName>
                                        </p:attrNameLst>
                                      </p:cBhvr>
                                      <p:tavLst>
                                        <p:tav tm="0">
                                          <p:val>
                                            <p:strVal val="0-#ppt_w/2"/>
                                          </p:val>
                                        </p:tav>
                                        <p:tav tm="100000">
                                          <p:val>
                                            <p:strVal val="#ppt_x"/>
                                          </p:val>
                                        </p:tav>
                                      </p:tavLst>
                                    </p:anim>
                                    <p:anim calcmode="lin" valueType="num">
                                      <p:cBhvr additive="base">
                                        <p:cTn id="23" dur="3000" fill="hold"/>
                                        <p:tgtEl>
                                          <p:spTgt spid="11"/>
                                        </p:tgtEl>
                                        <p:attrNameLst>
                                          <p:attrName>ppt_y</p:attrName>
                                        </p:attrNameLst>
                                      </p:cBhvr>
                                      <p:tavLst>
                                        <p:tav tm="0">
                                          <p:val>
                                            <p:strVal val="0-#ppt_h/2"/>
                                          </p:val>
                                        </p:tav>
                                        <p:tav tm="100000">
                                          <p:val>
                                            <p:strVal val="#ppt_y"/>
                                          </p:val>
                                        </p:tav>
                                      </p:tavLst>
                                    </p:anim>
                                  </p:childTnLst>
                                </p:cTn>
                              </p:par>
                              <p:par>
                                <p:cTn id="24" presetID="2" presetClass="entr" presetSubtype="9" fill="hold" grpId="0" nodeType="withEffect">
                                  <p:stCondLst>
                                    <p:cond delay="0"/>
                                  </p:stCondLst>
                                  <p:childTnLst>
                                    <p:set>
                                      <p:cBhvr>
                                        <p:cTn id="25" dur="1" fill="hold">
                                          <p:stCondLst>
                                            <p:cond delay="0"/>
                                          </p:stCondLst>
                                        </p:cTn>
                                        <p:tgtEl>
                                          <p:spTgt spid="13"/>
                                        </p:tgtEl>
                                        <p:attrNameLst>
                                          <p:attrName>style.visibility</p:attrName>
                                        </p:attrNameLst>
                                      </p:cBhvr>
                                      <p:to>
                                        <p:strVal val="visible"/>
                                      </p:to>
                                    </p:set>
                                    <p:anim calcmode="lin" valueType="num">
                                      <p:cBhvr additive="base">
                                        <p:cTn id="26" dur="3000" fill="hold"/>
                                        <p:tgtEl>
                                          <p:spTgt spid="13"/>
                                        </p:tgtEl>
                                        <p:attrNameLst>
                                          <p:attrName>ppt_x</p:attrName>
                                        </p:attrNameLst>
                                      </p:cBhvr>
                                      <p:tavLst>
                                        <p:tav tm="0">
                                          <p:val>
                                            <p:strVal val="0-#ppt_w/2"/>
                                          </p:val>
                                        </p:tav>
                                        <p:tav tm="100000">
                                          <p:val>
                                            <p:strVal val="#ppt_x"/>
                                          </p:val>
                                        </p:tav>
                                      </p:tavLst>
                                    </p:anim>
                                    <p:anim calcmode="lin" valueType="num">
                                      <p:cBhvr additive="base">
                                        <p:cTn id="27" dur="3000" fill="hold"/>
                                        <p:tgtEl>
                                          <p:spTgt spid="13"/>
                                        </p:tgtEl>
                                        <p:attrNameLst>
                                          <p:attrName>ppt_y</p:attrName>
                                        </p:attrNameLst>
                                      </p:cBhvr>
                                      <p:tavLst>
                                        <p:tav tm="0">
                                          <p:val>
                                            <p:strVal val="0-#ppt_h/2"/>
                                          </p:val>
                                        </p:tav>
                                        <p:tav tm="100000">
                                          <p:val>
                                            <p:strVal val="#ppt_y"/>
                                          </p:val>
                                        </p:tav>
                                      </p:tavLst>
                                    </p:anim>
                                  </p:childTnLst>
                                </p:cTn>
                              </p:par>
                              <p:par>
                                <p:cTn id="28" presetID="2" presetClass="entr" presetSubtype="9" fill="hold" grpId="0" nodeType="withEffect">
                                  <p:stCondLst>
                                    <p:cond delay="0"/>
                                  </p:stCondLst>
                                  <p:childTnLst>
                                    <p:set>
                                      <p:cBhvr>
                                        <p:cTn id="29" dur="1" fill="hold">
                                          <p:stCondLst>
                                            <p:cond delay="0"/>
                                          </p:stCondLst>
                                        </p:cTn>
                                        <p:tgtEl>
                                          <p:spTgt spid="15"/>
                                        </p:tgtEl>
                                        <p:attrNameLst>
                                          <p:attrName>style.visibility</p:attrName>
                                        </p:attrNameLst>
                                      </p:cBhvr>
                                      <p:to>
                                        <p:strVal val="visible"/>
                                      </p:to>
                                    </p:set>
                                    <p:anim calcmode="lin" valueType="num">
                                      <p:cBhvr additive="base">
                                        <p:cTn id="30" dur="3000" fill="hold"/>
                                        <p:tgtEl>
                                          <p:spTgt spid="15"/>
                                        </p:tgtEl>
                                        <p:attrNameLst>
                                          <p:attrName>ppt_x</p:attrName>
                                        </p:attrNameLst>
                                      </p:cBhvr>
                                      <p:tavLst>
                                        <p:tav tm="0">
                                          <p:val>
                                            <p:strVal val="0-#ppt_w/2"/>
                                          </p:val>
                                        </p:tav>
                                        <p:tav tm="100000">
                                          <p:val>
                                            <p:strVal val="#ppt_x"/>
                                          </p:val>
                                        </p:tav>
                                      </p:tavLst>
                                    </p:anim>
                                    <p:anim calcmode="lin" valueType="num">
                                      <p:cBhvr additive="base">
                                        <p:cTn id="31" dur="3000" fill="hold"/>
                                        <p:tgtEl>
                                          <p:spTgt spid="15"/>
                                        </p:tgtEl>
                                        <p:attrNameLst>
                                          <p:attrName>ppt_y</p:attrName>
                                        </p:attrNameLst>
                                      </p:cBhvr>
                                      <p:tavLst>
                                        <p:tav tm="0">
                                          <p:val>
                                            <p:strVal val="0-#ppt_h/2"/>
                                          </p:val>
                                        </p:tav>
                                        <p:tav tm="100000">
                                          <p:val>
                                            <p:strVal val="#ppt_y"/>
                                          </p:val>
                                        </p:tav>
                                      </p:tavLst>
                                    </p:anim>
                                  </p:childTnLst>
                                </p:cTn>
                              </p:par>
                              <p:par>
                                <p:cTn id="32" presetID="2" presetClass="entr" presetSubtype="9" fill="hold" grpId="0" nodeType="withEffect">
                                  <p:stCondLst>
                                    <p:cond delay="0"/>
                                  </p:stCondLst>
                                  <p:childTnLst>
                                    <p:set>
                                      <p:cBhvr>
                                        <p:cTn id="33" dur="1" fill="hold">
                                          <p:stCondLst>
                                            <p:cond delay="0"/>
                                          </p:stCondLst>
                                        </p:cTn>
                                        <p:tgtEl>
                                          <p:spTgt spid="17"/>
                                        </p:tgtEl>
                                        <p:attrNameLst>
                                          <p:attrName>style.visibility</p:attrName>
                                        </p:attrNameLst>
                                      </p:cBhvr>
                                      <p:to>
                                        <p:strVal val="visible"/>
                                      </p:to>
                                    </p:set>
                                    <p:anim calcmode="lin" valueType="num">
                                      <p:cBhvr additive="base">
                                        <p:cTn id="34" dur="3000" fill="hold"/>
                                        <p:tgtEl>
                                          <p:spTgt spid="17"/>
                                        </p:tgtEl>
                                        <p:attrNameLst>
                                          <p:attrName>ppt_x</p:attrName>
                                        </p:attrNameLst>
                                      </p:cBhvr>
                                      <p:tavLst>
                                        <p:tav tm="0">
                                          <p:val>
                                            <p:strVal val="0-#ppt_w/2"/>
                                          </p:val>
                                        </p:tav>
                                        <p:tav tm="100000">
                                          <p:val>
                                            <p:strVal val="#ppt_x"/>
                                          </p:val>
                                        </p:tav>
                                      </p:tavLst>
                                    </p:anim>
                                    <p:anim calcmode="lin" valueType="num">
                                      <p:cBhvr additive="base">
                                        <p:cTn id="35" dur="3000" fill="hold"/>
                                        <p:tgtEl>
                                          <p:spTgt spid="17"/>
                                        </p:tgtEl>
                                        <p:attrNameLst>
                                          <p:attrName>ppt_y</p:attrName>
                                        </p:attrNameLst>
                                      </p:cBhvr>
                                      <p:tavLst>
                                        <p:tav tm="0">
                                          <p:val>
                                            <p:strVal val="0-#ppt_h/2"/>
                                          </p:val>
                                        </p:tav>
                                        <p:tav tm="100000">
                                          <p:val>
                                            <p:strVal val="#ppt_y"/>
                                          </p:val>
                                        </p:tav>
                                      </p:tavLst>
                                    </p:anim>
                                  </p:childTnLst>
                                </p:cTn>
                              </p:par>
                              <p:par>
                                <p:cTn id="36" presetID="2" presetClass="entr" presetSubtype="3" fill="hold" grpId="0" nodeType="withEffect">
                                  <p:stCondLst>
                                    <p:cond delay="0"/>
                                  </p:stCondLst>
                                  <p:childTnLst>
                                    <p:set>
                                      <p:cBhvr>
                                        <p:cTn id="37" dur="1" fill="hold">
                                          <p:stCondLst>
                                            <p:cond delay="0"/>
                                          </p:stCondLst>
                                        </p:cTn>
                                        <p:tgtEl>
                                          <p:spTgt spid="4"/>
                                        </p:tgtEl>
                                        <p:attrNameLst>
                                          <p:attrName>style.visibility</p:attrName>
                                        </p:attrNameLst>
                                      </p:cBhvr>
                                      <p:to>
                                        <p:strVal val="visible"/>
                                      </p:to>
                                    </p:set>
                                    <p:anim calcmode="lin" valueType="num">
                                      <p:cBhvr additive="base">
                                        <p:cTn id="38" dur="3000" fill="hold"/>
                                        <p:tgtEl>
                                          <p:spTgt spid="4"/>
                                        </p:tgtEl>
                                        <p:attrNameLst>
                                          <p:attrName>ppt_x</p:attrName>
                                        </p:attrNameLst>
                                      </p:cBhvr>
                                      <p:tavLst>
                                        <p:tav tm="0">
                                          <p:val>
                                            <p:strVal val="1+#ppt_w/2"/>
                                          </p:val>
                                        </p:tav>
                                        <p:tav tm="100000">
                                          <p:val>
                                            <p:strVal val="#ppt_x"/>
                                          </p:val>
                                        </p:tav>
                                      </p:tavLst>
                                    </p:anim>
                                    <p:anim calcmode="lin" valueType="num">
                                      <p:cBhvr additive="base">
                                        <p:cTn id="39" dur="3000" fill="hold"/>
                                        <p:tgtEl>
                                          <p:spTgt spid="4"/>
                                        </p:tgtEl>
                                        <p:attrNameLst>
                                          <p:attrName>ppt_y</p:attrName>
                                        </p:attrNameLst>
                                      </p:cBhvr>
                                      <p:tavLst>
                                        <p:tav tm="0">
                                          <p:val>
                                            <p:strVal val="0-#ppt_h/2"/>
                                          </p:val>
                                        </p:tav>
                                        <p:tav tm="100000">
                                          <p:val>
                                            <p:strVal val="#ppt_y"/>
                                          </p:val>
                                        </p:tav>
                                      </p:tavLst>
                                    </p:anim>
                                  </p:childTnLst>
                                </p:cTn>
                              </p:par>
                              <p:par>
                                <p:cTn id="40" presetID="2" presetClass="entr" presetSubtype="3" fill="hold" grpId="0" nodeType="withEffect">
                                  <p:stCondLst>
                                    <p:cond delay="0"/>
                                  </p:stCondLst>
                                  <p:childTnLst>
                                    <p:set>
                                      <p:cBhvr>
                                        <p:cTn id="41" dur="1" fill="hold">
                                          <p:stCondLst>
                                            <p:cond delay="0"/>
                                          </p:stCondLst>
                                        </p:cTn>
                                        <p:tgtEl>
                                          <p:spTgt spid="6"/>
                                        </p:tgtEl>
                                        <p:attrNameLst>
                                          <p:attrName>style.visibility</p:attrName>
                                        </p:attrNameLst>
                                      </p:cBhvr>
                                      <p:to>
                                        <p:strVal val="visible"/>
                                      </p:to>
                                    </p:set>
                                    <p:anim calcmode="lin" valueType="num">
                                      <p:cBhvr additive="base">
                                        <p:cTn id="42" dur="3000" fill="hold"/>
                                        <p:tgtEl>
                                          <p:spTgt spid="6"/>
                                        </p:tgtEl>
                                        <p:attrNameLst>
                                          <p:attrName>ppt_x</p:attrName>
                                        </p:attrNameLst>
                                      </p:cBhvr>
                                      <p:tavLst>
                                        <p:tav tm="0">
                                          <p:val>
                                            <p:strVal val="1+#ppt_w/2"/>
                                          </p:val>
                                        </p:tav>
                                        <p:tav tm="100000">
                                          <p:val>
                                            <p:strVal val="#ppt_x"/>
                                          </p:val>
                                        </p:tav>
                                      </p:tavLst>
                                    </p:anim>
                                    <p:anim calcmode="lin" valueType="num">
                                      <p:cBhvr additive="base">
                                        <p:cTn id="43" dur="3000" fill="hold"/>
                                        <p:tgtEl>
                                          <p:spTgt spid="6"/>
                                        </p:tgtEl>
                                        <p:attrNameLst>
                                          <p:attrName>ppt_y</p:attrName>
                                        </p:attrNameLst>
                                      </p:cBhvr>
                                      <p:tavLst>
                                        <p:tav tm="0">
                                          <p:val>
                                            <p:strVal val="0-#ppt_h/2"/>
                                          </p:val>
                                        </p:tav>
                                        <p:tav tm="100000">
                                          <p:val>
                                            <p:strVal val="#ppt_y"/>
                                          </p:val>
                                        </p:tav>
                                      </p:tavLst>
                                    </p:anim>
                                  </p:childTnLst>
                                </p:cTn>
                              </p:par>
                              <p:par>
                                <p:cTn id="44" presetID="2" presetClass="entr" presetSubtype="3" fill="hold" grpId="0" nodeType="withEffect">
                                  <p:stCondLst>
                                    <p:cond delay="0"/>
                                  </p:stCondLst>
                                  <p:childTnLst>
                                    <p:set>
                                      <p:cBhvr>
                                        <p:cTn id="45" dur="1" fill="hold">
                                          <p:stCondLst>
                                            <p:cond delay="0"/>
                                          </p:stCondLst>
                                        </p:cTn>
                                        <p:tgtEl>
                                          <p:spTgt spid="8"/>
                                        </p:tgtEl>
                                        <p:attrNameLst>
                                          <p:attrName>style.visibility</p:attrName>
                                        </p:attrNameLst>
                                      </p:cBhvr>
                                      <p:to>
                                        <p:strVal val="visible"/>
                                      </p:to>
                                    </p:set>
                                    <p:anim calcmode="lin" valueType="num">
                                      <p:cBhvr additive="base">
                                        <p:cTn id="46" dur="3000" fill="hold"/>
                                        <p:tgtEl>
                                          <p:spTgt spid="8"/>
                                        </p:tgtEl>
                                        <p:attrNameLst>
                                          <p:attrName>ppt_x</p:attrName>
                                        </p:attrNameLst>
                                      </p:cBhvr>
                                      <p:tavLst>
                                        <p:tav tm="0">
                                          <p:val>
                                            <p:strVal val="1+#ppt_w/2"/>
                                          </p:val>
                                        </p:tav>
                                        <p:tav tm="100000">
                                          <p:val>
                                            <p:strVal val="#ppt_x"/>
                                          </p:val>
                                        </p:tav>
                                      </p:tavLst>
                                    </p:anim>
                                    <p:anim calcmode="lin" valueType="num">
                                      <p:cBhvr additive="base">
                                        <p:cTn id="47" dur="3000" fill="hold"/>
                                        <p:tgtEl>
                                          <p:spTgt spid="8"/>
                                        </p:tgtEl>
                                        <p:attrNameLst>
                                          <p:attrName>ppt_y</p:attrName>
                                        </p:attrNameLst>
                                      </p:cBhvr>
                                      <p:tavLst>
                                        <p:tav tm="0">
                                          <p:val>
                                            <p:strVal val="0-#ppt_h/2"/>
                                          </p:val>
                                        </p:tav>
                                        <p:tav tm="100000">
                                          <p:val>
                                            <p:strVal val="#ppt_y"/>
                                          </p:val>
                                        </p:tav>
                                      </p:tavLst>
                                    </p:anim>
                                  </p:childTnLst>
                                </p:cTn>
                              </p:par>
                              <p:par>
                                <p:cTn id="48" presetID="2" presetClass="entr" presetSubtype="3" fill="hold" grpId="0" nodeType="withEffect">
                                  <p:stCondLst>
                                    <p:cond delay="0"/>
                                  </p:stCondLst>
                                  <p:childTnLst>
                                    <p:set>
                                      <p:cBhvr>
                                        <p:cTn id="49" dur="1" fill="hold">
                                          <p:stCondLst>
                                            <p:cond delay="0"/>
                                          </p:stCondLst>
                                        </p:cTn>
                                        <p:tgtEl>
                                          <p:spTgt spid="10"/>
                                        </p:tgtEl>
                                        <p:attrNameLst>
                                          <p:attrName>style.visibility</p:attrName>
                                        </p:attrNameLst>
                                      </p:cBhvr>
                                      <p:to>
                                        <p:strVal val="visible"/>
                                      </p:to>
                                    </p:set>
                                    <p:anim calcmode="lin" valueType="num">
                                      <p:cBhvr additive="base">
                                        <p:cTn id="50" dur="3000" fill="hold"/>
                                        <p:tgtEl>
                                          <p:spTgt spid="10"/>
                                        </p:tgtEl>
                                        <p:attrNameLst>
                                          <p:attrName>ppt_x</p:attrName>
                                        </p:attrNameLst>
                                      </p:cBhvr>
                                      <p:tavLst>
                                        <p:tav tm="0">
                                          <p:val>
                                            <p:strVal val="1+#ppt_w/2"/>
                                          </p:val>
                                        </p:tav>
                                        <p:tav tm="100000">
                                          <p:val>
                                            <p:strVal val="#ppt_x"/>
                                          </p:val>
                                        </p:tav>
                                      </p:tavLst>
                                    </p:anim>
                                    <p:anim calcmode="lin" valueType="num">
                                      <p:cBhvr additive="base">
                                        <p:cTn id="51" dur="3000" fill="hold"/>
                                        <p:tgtEl>
                                          <p:spTgt spid="10"/>
                                        </p:tgtEl>
                                        <p:attrNameLst>
                                          <p:attrName>ppt_y</p:attrName>
                                        </p:attrNameLst>
                                      </p:cBhvr>
                                      <p:tavLst>
                                        <p:tav tm="0">
                                          <p:val>
                                            <p:strVal val="0-#ppt_h/2"/>
                                          </p:val>
                                        </p:tav>
                                        <p:tav tm="100000">
                                          <p:val>
                                            <p:strVal val="#ppt_y"/>
                                          </p:val>
                                        </p:tav>
                                      </p:tavLst>
                                    </p:anim>
                                  </p:childTnLst>
                                </p:cTn>
                              </p:par>
                              <p:par>
                                <p:cTn id="52" presetID="2" presetClass="entr" presetSubtype="3" fill="hold" grpId="0" nodeType="withEffect">
                                  <p:stCondLst>
                                    <p:cond delay="0"/>
                                  </p:stCondLst>
                                  <p:childTnLst>
                                    <p:set>
                                      <p:cBhvr>
                                        <p:cTn id="53" dur="1" fill="hold">
                                          <p:stCondLst>
                                            <p:cond delay="0"/>
                                          </p:stCondLst>
                                        </p:cTn>
                                        <p:tgtEl>
                                          <p:spTgt spid="12"/>
                                        </p:tgtEl>
                                        <p:attrNameLst>
                                          <p:attrName>style.visibility</p:attrName>
                                        </p:attrNameLst>
                                      </p:cBhvr>
                                      <p:to>
                                        <p:strVal val="visible"/>
                                      </p:to>
                                    </p:set>
                                    <p:anim calcmode="lin" valueType="num">
                                      <p:cBhvr additive="base">
                                        <p:cTn id="54" dur="3000" fill="hold"/>
                                        <p:tgtEl>
                                          <p:spTgt spid="12"/>
                                        </p:tgtEl>
                                        <p:attrNameLst>
                                          <p:attrName>ppt_x</p:attrName>
                                        </p:attrNameLst>
                                      </p:cBhvr>
                                      <p:tavLst>
                                        <p:tav tm="0">
                                          <p:val>
                                            <p:strVal val="1+#ppt_w/2"/>
                                          </p:val>
                                        </p:tav>
                                        <p:tav tm="100000">
                                          <p:val>
                                            <p:strVal val="#ppt_x"/>
                                          </p:val>
                                        </p:tav>
                                      </p:tavLst>
                                    </p:anim>
                                    <p:anim calcmode="lin" valueType="num">
                                      <p:cBhvr additive="base">
                                        <p:cTn id="55" dur="3000" fill="hold"/>
                                        <p:tgtEl>
                                          <p:spTgt spid="12"/>
                                        </p:tgtEl>
                                        <p:attrNameLst>
                                          <p:attrName>ppt_y</p:attrName>
                                        </p:attrNameLst>
                                      </p:cBhvr>
                                      <p:tavLst>
                                        <p:tav tm="0">
                                          <p:val>
                                            <p:strVal val="0-#ppt_h/2"/>
                                          </p:val>
                                        </p:tav>
                                        <p:tav tm="100000">
                                          <p:val>
                                            <p:strVal val="#ppt_y"/>
                                          </p:val>
                                        </p:tav>
                                      </p:tavLst>
                                    </p:anim>
                                  </p:childTnLst>
                                </p:cTn>
                              </p:par>
                              <p:par>
                                <p:cTn id="56" presetID="2" presetClass="entr" presetSubtype="3" fill="hold" grpId="0" nodeType="withEffect">
                                  <p:stCondLst>
                                    <p:cond delay="0"/>
                                  </p:stCondLst>
                                  <p:childTnLst>
                                    <p:set>
                                      <p:cBhvr>
                                        <p:cTn id="57" dur="1" fill="hold">
                                          <p:stCondLst>
                                            <p:cond delay="0"/>
                                          </p:stCondLst>
                                        </p:cTn>
                                        <p:tgtEl>
                                          <p:spTgt spid="14"/>
                                        </p:tgtEl>
                                        <p:attrNameLst>
                                          <p:attrName>style.visibility</p:attrName>
                                        </p:attrNameLst>
                                      </p:cBhvr>
                                      <p:to>
                                        <p:strVal val="visible"/>
                                      </p:to>
                                    </p:set>
                                    <p:anim calcmode="lin" valueType="num">
                                      <p:cBhvr additive="base">
                                        <p:cTn id="58" dur="3000" fill="hold"/>
                                        <p:tgtEl>
                                          <p:spTgt spid="14"/>
                                        </p:tgtEl>
                                        <p:attrNameLst>
                                          <p:attrName>ppt_x</p:attrName>
                                        </p:attrNameLst>
                                      </p:cBhvr>
                                      <p:tavLst>
                                        <p:tav tm="0">
                                          <p:val>
                                            <p:strVal val="1+#ppt_w/2"/>
                                          </p:val>
                                        </p:tav>
                                        <p:tav tm="100000">
                                          <p:val>
                                            <p:strVal val="#ppt_x"/>
                                          </p:val>
                                        </p:tav>
                                      </p:tavLst>
                                    </p:anim>
                                    <p:anim calcmode="lin" valueType="num">
                                      <p:cBhvr additive="base">
                                        <p:cTn id="59" dur="3000" fill="hold"/>
                                        <p:tgtEl>
                                          <p:spTgt spid="14"/>
                                        </p:tgtEl>
                                        <p:attrNameLst>
                                          <p:attrName>ppt_y</p:attrName>
                                        </p:attrNameLst>
                                      </p:cBhvr>
                                      <p:tavLst>
                                        <p:tav tm="0">
                                          <p:val>
                                            <p:strVal val="0-#ppt_h/2"/>
                                          </p:val>
                                        </p:tav>
                                        <p:tav tm="100000">
                                          <p:val>
                                            <p:strVal val="#ppt_y"/>
                                          </p:val>
                                        </p:tav>
                                      </p:tavLst>
                                    </p:anim>
                                  </p:childTnLst>
                                </p:cTn>
                              </p:par>
                              <p:par>
                                <p:cTn id="60" presetID="2" presetClass="entr" presetSubtype="3" fill="hold" grpId="0" nodeType="withEffect">
                                  <p:stCondLst>
                                    <p:cond delay="0"/>
                                  </p:stCondLst>
                                  <p:childTnLst>
                                    <p:set>
                                      <p:cBhvr>
                                        <p:cTn id="61" dur="1" fill="hold">
                                          <p:stCondLst>
                                            <p:cond delay="0"/>
                                          </p:stCondLst>
                                        </p:cTn>
                                        <p:tgtEl>
                                          <p:spTgt spid="16"/>
                                        </p:tgtEl>
                                        <p:attrNameLst>
                                          <p:attrName>style.visibility</p:attrName>
                                        </p:attrNameLst>
                                      </p:cBhvr>
                                      <p:to>
                                        <p:strVal val="visible"/>
                                      </p:to>
                                    </p:set>
                                    <p:anim calcmode="lin" valueType="num">
                                      <p:cBhvr additive="base">
                                        <p:cTn id="62" dur="3000" fill="hold"/>
                                        <p:tgtEl>
                                          <p:spTgt spid="16"/>
                                        </p:tgtEl>
                                        <p:attrNameLst>
                                          <p:attrName>ppt_x</p:attrName>
                                        </p:attrNameLst>
                                      </p:cBhvr>
                                      <p:tavLst>
                                        <p:tav tm="0">
                                          <p:val>
                                            <p:strVal val="1+#ppt_w/2"/>
                                          </p:val>
                                        </p:tav>
                                        <p:tav tm="100000">
                                          <p:val>
                                            <p:strVal val="#ppt_x"/>
                                          </p:val>
                                        </p:tav>
                                      </p:tavLst>
                                    </p:anim>
                                    <p:anim calcmode="lin" valueType="num">
                                      <p:cBhvr additive="base">
                                        <p:cTn id="63" dur="3000" fill="hold"/>
                                        <p:tgtEl>
                                          <p:spTgt spid="16"/>
                                        </p:tgtEl>
                                        <p:attrNameLst>
                                          <p:attrName>ppt_y</p:attrName>
                                        </p:attrNameLst>
                                      </p:cBhvr>
                                      <p:tavLst>
                                        <p:tav tm="0">
                                          <p:val>
                                            <p:strVal val="0-#ppt_h/2"/>
                                          </p:val>
                                        </p:tav>
                                        <p:tav tm="100000">
                                          <p:val>
                                            <p:strVal val="#ppt_y"/>
                                          </p:val>
                                        </p:tav>
                                      </p:tavLst>
                                    </p:anim>
                                  </p:childTnLst>
                                </p:cTn>
                              </p:par>
                              <p:par>
                                <p:cTn id="64" presetID="8" presetClass="emph" presetSubtype="0" autoRev="1" fill="hold" grpId="1" nodeType="withEffect">
                                  <p:stCondLst>
                                    <p:cond delay="0"/>
                                  </p:stCondLst>
                                  <p:childTnLst>
                                    <p:animRot by="21600000">
                                      <p:cBhvr>
                                        <p:cTn id="65" dur="3000" fill="hold"/>
                                        <p:tgtEl>
                                          <p:spTgt spid="5"/>
                                        </p:tgtEl>
                                        <p:attrNameLst>
                                          <p:attrName>r</p:attrName>
                                        </p:attrNameLst>
                                      </p:cBhvr>
                                    </p:animRot>
                                  </p:childTnLst>
                                </p:cTn>
                              </p:par>
                              <p:par>
                                <p:cTn id="66" presetID="8" presetClass="emph" presetSubtype="0" autoRev="1" fill="hold" grpId="1" nodeType="withEffect">
                                  <p:stCondLst>
                                    <p:cond delay="0"/>
                                  </p:stCondLst>
                                  <p:childTnLst>
                                    <p:animRot by="21600000">
                                      <p:cBhvr>
                                        <p:cTn id="67" dur="3000" fill="hold"/>
                                        <p:tgtEl>
                                          <p:spTgt spid="7"/>
                                        </p:tgtEl>
                                        <p:attrNameLst>
                                          <p:attrName>r</p:attrName>
                                        </p:attrNameLst>
                                      </p:cBhvr>
                                    </p:animRot>
                                  </p:childTnLst>
                                </p:cTn>
                              </p:par>
                              <p:par>
                                <p:cTn id="68" presetID="8" presetClass="emph" presetSubtype="0" autoRev="1" fill="hold" grpId="1" nodeType="withEffect">
                                  <p:stCondLst>
                                    <p:cond delay="0"/>
                                  </p:stCondLst>
                                  <p:childTnLst>
                                    <p:animRot by="21600000">
                                      <p:cBhvr>
                                        <p:cTn id="69" dur="3000" fill="hold"/>
                                        <p:tgtEl>
                                          <p:spTgt spid="9"/>
                                        </p:tgtEl>
                                        <p:attrNameLst>
                                          <p:attrName>r</p:attrName>
                                        </p:attrNameLst>
                                      </p:cBhvr>
                                    </p:animRot>
                                  </p:childTnLst>
                                </p:cTn>
                              </p:par>
                              <p:par>
                                <p:cTn id="70" presetID="8" presetClass="emph" presetSubtype="0" autoRev="1" fill="hold" grpId="1" nodeType="withEffect">
                                  <p:stCondLst>
                                    <p:cond delay="0"/>
                                  </p:stCondLst>
                                  <p:childTnLst>
                                    <p:animRot by="21600000">
                                      <p:cBhvr>
                                        <p:cTn id="71" dur="3000" fill="hold"/>
                                        <p:tgtEl>
                                          <p:spTgt spid="11"/>
                                        </p:tgtEl>
                                        <p:attrNameLst>
                                          <p:attrName>r</p:attrName>
                                        </p:attrNameLst>
                                      </p:cBhvr>
                                    </p:animRot>
                                  </p:childTnLst>
                                </p:cTn>
                              </p:par>
                              <p:par>
                                <p:cTn id="72" presetID="8" presetClass="emph" presetSubtype="0" autoRev="1" fill="hold" grpId="1" nodeType="withEffect">
                                  <p:stCondLst>
                                    <p:cond delay="0"/>
                                  </p:stCondLst>
                                  <p:childTnLst>
                                    <p:animRot by="21600000">
                                      <p:cBhvr>
                                        <p:cTn id="73" dur="3000" fill="hold"/>
                                        <p:tgtEl>
                                          <p:spTgt spid="13"/>
                                        </p:tgtEl>
                                        <p:attrNameLst>
                                          <p:attrName>r</p:attrName>
                                        </p:attrNameLst>
                                      </p:cBhvr>
                                    </p:animRot>
                                  </p:childTnLst>
                                </p:cTn>
                              </p:par>
                              <p:par>
                                <p:cTn id="74" presetID="8" presetClass="emph" presetSubtype="0" autoRev="1" fill="hold" grpId="1" nodeType="withEffect">
                                  <p:stCondLst>
                                    <p:cond delay="0"/>
                                  </p:stCondLst>
                                  <p:childTnLst>
                                    <p:animRot by="21600000">
                                      <p:cBhvr>
                                        <p:cTn id="75" dur="3000" fill="hold"/>
                                        <p:tgtEl>
                                          <p:spTgt spid="15"/>
                                        </p:tgtEl>
                                        <p:attrNameLst>
                                          <p:attrName>r</p:attrName>
                                        </p:attrNameLst>
                                      </p:cBhvr>
                                    </p:animRot>
                                  </p:childTnLst>
                                </p:cTn>
                              </p:par>
                              <p:par>
                                <p:cTn id="76" presetID="8" presetClass="emph" presetSubtype="0" autoRev="1" fill="hold" grpId="1" nodeType="withEffect">
                                  <p:stCondLst>
                                    <p:cond delay="0"/>
                                  </p:stCondLst>
                                  <p:childTnLst>
                                    <p:animRot by="21600000">
                                      <p:cBhvr>
                                        <p:cTn id="77" dur="3000" fill="hold"/>
                                        <p:tgtEl>
                                          <p:spTgt spid="17"/>
                                        </p:tgtEl>
                                        <p:attrNameLst>
                                          <p:attrName>r</p:attrName>
                                        </p:attrNameLst>
                                      </p:cBhvr>
                                    </p:animRot>
                                  </p:childTnLst>
                                </p:cTn>
                              </p:par>
                              <p:par>
                                <p:cTn id="78" presetID="8" presetClass="emph" presetSubtype="0" autoRev="1" fill="hold" grpId="1" nodeType="withEffect">
                                  <p:stCondLst>
                                    <p:cond delay="0"/>
                                  </p:stCondLst>
                                  <p:childTnLst>
                                    <p:animRot by="-21600000">
                                      <p:cBhvr>
                                        <p:cTn id="79" dur="3000" fill="hold"/>
                                        <p:tgtEl>
                                          <p:spTgt spid="4"/>
                                        </p:tgtEl>
                                        <p:attrNameLst>
                                          <p:attrName>r</p:attrName>
                                        </p:attrNameLst>
                                      </p:cBhvr>
                                    </p:animRot>
                                  </p:childTnLst>
                                </p:cTn>
                              </p:par>
                              <p:par>
                                <p:cTn id="80" presetID="8" presetClass="emph" presetSubtype="0" autoRev="1" fill="hold" grpId="1" nodeType="withEffect">
                                  <p:stCondLst>
                                    <p:cond delay="0"/>
                                  </p:stCondLst>
                                  <p:childTnLst>
                                    <p:animRot by="-21600000">
                                      <p:cBhvr>
                                        <p:cTn id="81" dur="3000" fill="hold"/>
                                        <p:tgtEl>
                                          <p:spTgt spid="6"/>
                                        </p:tgtEl>
                                        <p:attrNameLst>
                                          <p:attrName>r</p:attrName>
                                        </p:attrNameLst>
                                      </p:cBhvr>
                                    </p:animRot>
                                  </p:childTnLst>
                                </p:cTn>
                              </p:par>
                              <p:par>
                                <p:cTn id="82" presetID="8" presetClass="emph" presetSubtype="0" autoRev="1" fill="hold" grpId="1" nodeType="withEffect">
                                  <p:stCondLst>
                                    <p:cond delay="0"/>
                                  </p:stCondLst>
                                  <p:childTnLst>
                                    <p:animRot by="-21600000">
                                      <p:cBhvr>
                                        <p:cTn id="83" dur="3000" fill="hold"/>
                                        <p:tgtEl>
                                          <p:spTgt spid="8"/>
                                        </p:tgtEl>
                                        <p:attrNameLst>
                                          <p:attrName>r</p:attrName>
                                        </p:attrNameLst>
                                      </p:cBhvr>
                                    </p:animRot>
                                  </p:childTnLst>
                                </p:cTn>
                              </p:par>
                              <p:par>
                                <p:cTn id="84" presetID="8" presetClass="emph" presetSubtype="0" autoRev="1" fill="hold" grpId="1" nodeType="withEffect">
                                  <p:stCondLst>
                                    <p:cond delay="0"/>
                                  </p:stCondLst>
                                  <p:childTnLst>
                                    <p:animRot by="-21600000">
                                      <p:cBhvr>
                                        <p:cTn id="85" dur="3000" fill="hold"/>
                                        <p:tgtEl>
                                          <p:spTgt spid="10"/>
                                        </p:tgtEl>
                                        <p:attrNameLst>
                                          <p:attrName>r</p:attrName>
                                        </p:attrNameLst>
                                      </p:cBhvr>
                                    </p:animRot>
                                  </p:childTnLst>
                                </p:cTn>
                              </p:par>
                              <p:par>
                                <p:cTn id="86" presetID="8" presetClass="emph" presetSubtype="0" autoRev="1" fill="hold" grpId="1" nodeType="withEffect">
                                  <p:stCondLst>
                                    <p:cond delay="0"/>
                                  </p:stCondLst>
                                  <p:childTnLst>
                                    <p:animRot by="-21600000">
                                      <p:cBhvr>
                                        <p:cTn id="87" dur="3000" fill="hold"/>
                                        <p:tgtEl>
                                          <p:spTgt spid="12"/>
                                        </p:tgtEl>
                                        <p:attrNameLst>
                                          <p:attrName>r</p:attrName>
                                        </p:attrNameLst>
                                      </p:cBhvr>
                                    </p:animRot>
                                  </p:childTnLst>
                                </p:cTn>
                              </p:par>
                              <p:par>
                                <p:cTn id="88" presetID="8" presetClass="emph" presetSubtype="0" autoRev="1" fill="hold" grpId="1" nodeType="withEffect">
                                  <p:stCondLst>
                                    <p:cond delay="0"/>
                                  </p:stCondLst>
                                  <p:childTnLst>
                                    <p:animRot by="-21600000">
                                      <p:cBhvr>
                                        <p:cTn id="89" dur="3000" fill="hold"/>
                                        <p:tgtEl>
                                          <p:spTgt spid="14"/>
                                        </p:tgtEl>
                                        <p:attrNameLst>
                                          <p:attrName>r</p:attrName>
                                        </p:attrNameLst>
                                      </p:cBhvr>
                                    </p:animRot>
                                  </p:childTnLst>
                                </p:cTn>
                              </p:par>
                              <p:par>
                                <p:cTn id="90" presetID="8" presetClass="emph" presetSubtype="0" autoRev="1" fill="hold" grpId="1" nodeType="withEffect">
                                  <p:stCondLst>
                                    <p:cond delay="0"/>
                                  </p:stCondLst>
                                  <p:childTnLst>
                                    <p:animRot by="-21600000">
                                      <p:cBhvr>
                                        <p:cTn id="91" dur="3000" fill="hold"/>
                                        <p:tgtEl>
                                          <p:spTgt spid="16"/>
                                        </p:tgtEl>
                                        <p:attrNameLst>
                                          <p:attrName>r</p:attrName>
                                        </p:attrNameLst>
                                      </p:cBhvr>
                                    </p:animRot>
                                  </p:childTnLst>
                                </p:cTn>
                              </p:par>
                              <p:par>
                                <p:cTn id="92" presetID="2" presetClass="entr" presetSubtype="9" fill="hold" grpId="0" nodeType="withEffect">
                                  <p:stCondLst>
                                    <p:cond delay="0"/>
                                  </p:stCondLst>
                                  <p:childTnLst>
                                    <p:set>
                                      <p:cBhvr>
                                        <p:cTn id="93" dur="1" fill="hold">
                                          <p:stCondLst>
                                            <p:cond delay="0"/>
                                          </p:stCondLst>
                                        </p:cTn>
                                        <p:tgtEl>
                                          <p:spTgt spid="19"/>
                                        </p:tgtEl>
                                        <p:attrNameLst>
                                          <p:attrName>style.visibility</p:attrName>
                                        </p:attrNameLst>
                                      </p:cBhvr>
                                      <p:to>
                                        <p:strVal val="visible"/>
                                      </p:to>
                                    </p:set>
                                    <p:anim calcmode="lin" valueType="num">
                                      <p:cBhvr additive="base">
                                        <p:cTn id="94" dur="3000" fill="hold"/>
                                        <p:tgtEl>
                                          <p:spTgt spid="19"/>
                                        </p:tgtEl>
                                        <p:attrNameLst>
                                          <p:attrName>ppt_x</p:attrName>
                                        </p:attrNameLst>
                                      </p:cBhvr>
                                      <p:tavLst>
                                        <p:tav tm="0">
                                          <p:val>
                                            <p:strVal val="0-#ppt_w/2"/>
                                          </p:val>
                                        </p:tav>
                                        <p:tav tm="100000">
                                          <p:val>
                                            <p:strVal val="#ppt_x"/>
                                          </p:val>
                                        </p:tav>
                                      </p:tavLst>
                                    </p:anim>
                                    <p:anim calcmode="lin" valueType="num">
                                      <p:cBhvr additive="base">
                                        <p:cTn id="95" dur="3000" fill="hold"/>
                                        <p:tgtEl>
                                          <p:spTgt spid="19"/>
                                        </p:tgtEl>
                                        <p:attrNameLst>
                                          <p:attrName>ppt_y</p:attrName>
                                        </p:attrNameLst>
                                      </p:cBhvr>
                                      <p:tavLst>
                                        <p:tav tm="0">
                                          <p:val>
                                            <p:strVal val="0-#ppt_h/2"/>
                                          </p:val>
                                        </p:tav>
                                        <p:tav tm="100000">
                                          <p:val>
                                            <p:strVal val="#ppt_y"/>
                                          </p:val>
                                        </p:tav>
                                      </p:tavLst>
                                    </p:anim>
                                  </p:childTnLst>
                                </p:cTn>
                              </p:par>
                              <p:par>
                                <p:cTn id="96" presetID="2" presetClass="entr" presetSubtype="9" fill="hold" grpId="0" nodeType="withEffect">
                                  <p:stCondLst>
                                    <p:cond delay="0"/>
                                  </p:stCondLst>
                                  <p:childTnLst>
                                    <p:set>
                                      <p:cBhvr>
                                        <p:cTn id="97" dur="1" fill="hold">
                                          <p:stCondLst>
                                            <p:cond delay="0"/>
                                          </p:stCondLst>
                                        </p:cTn>
                                        <p:tgtEl>
                                          <p:spTgt spid="21"/>
                                        </p:tgtEl>
                                        <p:attrNameLst>
                                          <p:attrName>style.visibility</p:attrName>
                                        </p:attrNameLst>
                                      </p:cBhvr>
                                      <p:to>
                                        <p:strVal val="visible"/>
                                      </p:to>
                                    </p:set>
                                    <p:anim calcmode="lin" valueType="num">
                                      <p:cBhvr additive="base">
                                        <p:cTn id="98" dur="3000" fill="hold"/>
                                        <p:tgtEl>
                                          <p:spTgt spid="21"/>
                                        </p:tgtEl>
                                        <p:attrNameLst>
                                          <p:attrName>ppt_x</p:attrName>
                                        </p:attrNameLst>
                                      </p:cBhvr>
                                      <p:tavLst>
                                        <p:tav tm="0">
                                          <p:val>
                                            <p:strVal val="0-#ppt_w/2"/>
                                          </p:val>
                                        </p:tav>
                                        <p:tav tm="100000">
                                          <p:val>
                                            <p:strVal val="#ppt_x"/>
                                          </p:val>
                                        </p:tav>
                                      </p:tavLst>
                                    </p:anim>
                                    <p:anim calcmode="lin" valueType="num">
                                      <p:cBhvr additive="base">
                                        <p:cTn id="99" dur="3000" fill="hold"/>
                                        <p:tgtEl>
                                          <p:spTgt spid="21"/>
                                        </p:tgtEl>
                                        <p:attrNameLst>
                                          <p:attrName>ppt_y</p:attrName>
                                        </p:attrNameLst>
                                      </p:cBhvr>
                                      <p:tavLst>
                                        <p:tav tm="0">
                                          <p:val>
                                            <p:strVal val="0-#ppt_h/2"/>
                                          </p:val>
                                        </p:tav>
                                        <p:tav tm="100000">
                                          <p:val>
                                            <p:strVal val="#ppt_y"/>
                                          </p:val>
                                        </p:tav>
                                      </p:tavLst>
                                    </p:anim>
                                  </p:childTnLst>
                                </p:cTn>
                              </p:par>
                              <p:par>
                                <p:cTn id="100" presetID="2" presetClass="entr" presetSubtype="9" fill="hold" grpId="0" nodeType="withEffect">
                                  <p:stCondLst>
                                    <p:cond delay="0"/>
                                  </p:stCondLst>
                                  <p:childTnLst>
                                    <p:set>
                                      <p:cBhvr>
                                        <p:cTn id="101" dur="1" fill="hold">
                                          <p:stCondLst>
                                            <p:cond delay="0"/>
                                          </p:stCondLst>
                                        </p:cTn>
                                        <p:tgtEl>
                                          <p:spTgt spid="23"/>
                                        </p:tgtEl>
                                        <p:attrNameLst>
                                          <p:attrName>style.visibility</p:attrName>
                                        </p:attrNameLst>
                                      </p:cBhvr>
                                      <p:to>
                                        <p:strVal val="visible"/>
                                      </p:to>
                                    </p:set>
                                    <p:anim calcmode="lin" valueType="num">
                                      <p:cBhvr additive="base">
                                        <p:cTn id="102" dur="3000" fill="hold"/>
                                        <p:tgtEl>
                                          <p:spTgt spid="23"/>
                                        </p:tgtEl>
                                        <p:attrNameLst>
                                          <p:attrName>ppt_x</p:attrName>
                                        </p:attrNameLst>
                                      </p:cBhvr>
                                      <p:tavLst>
                                        <p:tav tm="0">
                                          <p:val>
                                            <p:strVal val="0-#ppt_w/2"/>
                                          </p:val>
                                        </p:tav>
                                        <p:tav tm="100000">
                                          <p:val>
                                            <p:strVal val="#ppt_x"/>
                                          </p:val>
                                        </p:tav>
                                      </p:tavLst>
                                    </p:anim>
                                    <p:anim calcmode="lin" valueType="num">
                                      <p:cBhvr additive="base">
                                        <p:cTn id="103" dur="3000" fill="hold"/>
                                        <p:tgtEl>
                                          <p:spTgt spid="23"/>
                                        </p:tgtEl>
                                        <p:attrNameLst>
                                          <p:attrName>ppt_y</p:attrName>
                                        </p:attrNameLst>
                                      </p:cBhvr>
                                      <p:tavLst>
                                        <p:tav tm="0">
                                          <p:val>
                                            <p:strVal val="0-#ppt_h/2"/>
                                          </p:val>
                                        </p:tav>
                                        <p:tav tm="100000">
                                          <p:val>
                                            <p:strVal val="#ppt_y"/>
                                          </p:val>
                                        </p:tav>
                                      </p:tavLst>
                                    </p:anim>
                                  </p:childTnLst>
                                </p:cTn>
                              </p:par>
                              <p:par>
                                <p:cTn id="104" presetID="2" presetClass="entr" presetSubtype="9" fill="hold" grpId="0" nodeType="withEffect">
                                  <p:stCondLst>
                                    <p:cond delay="0"/>
                                  </p:stCondLst>
                                  <p:childTnLst>
                                    <p:set>
                                      <p:cBhvr>
                                        <p:cTn id="105" dur="1" fill="hold">
                                          <p:stCondLst>
                                            <p:cond delay="0"/>
                                          </p:stCondLst>
                                        </p:cTn>
                                        <p:tgtEl>
                                          <p:spTgt spid="25"/>
                                        </p:tgtEl>
                                        <p:attrNameLst>
                                          <p:attrName>style.visibility</p:attrName>
                                        </p:attrNameLst>
                                      </p:cBhvr>
                                      <p:to>
                                        <p:strVal val="visible"/>
                                      </p:to>
                                    </p:set>
                                    <p:anim calcmode="lin" valueType="num">
                                      <p:cBhvr additive="base">
                                        <p:cTn id="106" dur="3000" fill="hold"/>
                                        <p:tgtEl>
                                          <p:spTgt spid="25"/>
                                        </p:tgtEl>
                                        <p:attrNameLst>
                                          <p:attrName>ppt_x</p:attrName>
                                        </p:attrNameLst>
                                      </p:cBhvr>
                                      <p:tavLst>
                                        <p:tav tm="0">
                                          <p:val>
                                            <p:strVal val="0-#ppt_w/2"/>
                                          </p:val>
                                        </p:tav>
                                        <p:tav tm="100000">
                                          <p:val>
                                            <p:strVal val="#ppt_x"/>
                                          </p:val>
                                        </p:tav>
                                      </p:tavLst>
                                    </p:anim>
                                    <p:anim calcmode="lin" valueType="num">
                                      <p:cBhvr additive="base">
                                        <p:cTn id="107" dur="3000" fill="hold"/>
                                        <p:tgtEl>
                                          <p:spTgt spid="25"/>
                                        </p:tgtEl>
                                        <p:attrNameLst>
                                          <p:attrName>ppt_y</p:attrName>
                                        </p:attrNameLst>
                                      </p:cBhvr>
                                      <p:tavLst>
                                        <p:tav tm="0">
                                          <p:val>
                                            <p:strVal val="0-#ppt_h/2"/>
                                          </p:val>
                                        </p:tav>
                                        <p:tav tm="100000">
                                          <p:val>
                                            <p:strVal val="#ppt_y"/>
                                          </p:val>
                                        </p:tav>
                                      </p:tavLst>
                                    </p:anim>
                                  </p:childTnLst>
                                </p:cTn>
                              </p:par>
                              <p:par>
                                <p:cTn id="108" presetID="2" presetClass="entr" presetSubtype="9" fill="hold" grpId="0" nodeType="withEffect">
                                  <p:stCondLst>
                                    <p:cond delay="0"/>
                                  </p:stCondLst>
                                  <p:childTnLst>
                                    <p:set>
                                      <p:cBhvr>
                                        <p:cTn id="109" dur="1" fill="hold">
                                          <p:stCondLst>
                                            <p:cond delay="0"/>
                                          </p:stCondLst>
                                        </p:cTn>
                                        <p:tgtEl>
                                          <p:spTgt spid="27"/>
                                        </p:tgtEl>
                                        <p:attrNameLst>
                                          <p:attrName>style.visibility</p:attrName>
                                        </p:attrNameLst>
                                      </p:cBhvr>
                                      <p:to>
                                        <p:strVal val="visible"/>
                                      </p:to>
                                    </p:set>
                                    <p:anim calcmode="lin" valueType="num">
                                      <p:cBhvr additive="base">
                                        <p:cTn id="110" dur="3000" fill="hold"/>
                                        <p:tgtEl>
                                          <p:spTgt spid="27"/>
                                        </p:tgtEl>
                                        <p:attrNameLst>
                                          <p:attrName>ppt_x</p:attrName>
                                        </p:attrNameLst>
                                      </p:cBhvr>
                                      <p:tavLst>
                                        <p:tav tm="0">
                                          <p:val>
                                            <p:strVal val="0-#ppt_w/2"/>
                                          </p:val>
                                        </p:tav>
                                        <p:tav tm="100000">
                                          <p:val>
                                            <p:strVal val="#ppt_x"/>
                                          </p:val>
                                        </p:tav>
                                      </p:tavLst>
                                    </p:anim>
                                    <p:anim calcmode="lin" valueType="num">
                                      <p:cBhvr additive="base">
                                        <p:cTn id="111" dur="3000" fill="hold"/>
                                        <p:tgtEl>
                                          <p:spTgt spid="27"/>
                                        </p:tgtEl>
                                        <p:attrNameLst>
                                          <p:attrName>ppt_y</p:attrName>
                                        </p:attrNameLst>
                                      </p:cBhvr>
                                      <p:tavLst>
                                        <p:tav tm="0">
                                          <p:val>
                                            <p:strVal val="0-#ppt_h/2"/>
                                          </p:val>
                                        </p:tav>
                                        <p:tav tm="100000">
                                          <p:val>
                                            <p:strVal val="#ppt_y"/>
                                          </p:val>
                                        </p:tav>
                                      </p:tavLst>
                                    </p:anim>
                                  </p:childTnLst>
                                </p:cTn>
                              </p:par>
                              <p:par>
                                <p:cTn id="112" presetID="2" presetClass="entr" presetSubtype="9" fill="hold" grpId="0" nodeType="withEffect">
                                  <p:stCondLst>
                                    <p:cond delay="0"/>
                                  </p:stCondLst>
                                  <p:childTnLst>
                                    <p:set>
                                      <p:cBhvr>
                                        <p:cTn id="113" dur="1" fill="hold">
                                          <p:stCondLst>
                                            <p:cond delay="0"/>
                                          </p:stCondLst>
                                        </p:cTn>
                                        <p:tgtEl>
                                          <p:spTgt spid="29"/>
                                        </p:tgtEl>
                                        <p:attrNameLst>
                                          <p:attrName>style.visibility</p:attrName>
                                        </p:attrNameLst>
                                      </p:cBhvr>
                                      <p:to>
                                        <p:strVal val="visible"/>
                                      </p:to>
                                    </p:set>
                                    <p:anim calcmode="lin" valueType="num">
                                      <p:cBhvr additive="base">
                                        <p:cTn id="114" dur="3000" fill="hold"/>
                                        <p:tgtEl>
                                          <p:spTgt spid="29"/>
                                        </p:tgtEl>
                                        <p:attrNameLst>
                                          <p:attrName>ppt_x</p:attrName>
                                        </p:attrNameLst>
                                      </p:cBhvr>
                                      <p:tavLst>
                                        <p:tav tm="0">
                                          <p:val>
                                            <p:strVal val="0-#ppt_w/2"/>
                                          </p:val>
                                        </p:tav>
                                        <p:tav tm="100000">
                                          <p:val>
                                            <p:strVal val="#ppt_x"/>
                                          </p:val>
                                        </p:tav>
                                      </p:tavLst>
                                    </p:anim>
                                    <p:anim calcmode="lin" valueType="num">
                                      <p:cBhvr additive="base">
                                        <p:cTn id="115" dur="3000" fill="hold"/>
                                        <p:tgtEl>
                                          <p:spTgt spid="29"/>
                                        </p:tgtEl>
                                        <p:attrNameLst>
                                          <p:attrName>ppt_y</p:attrName>
                                        </p:attrNameLst>
                                      </p:cBhvr>
                                      <p:tavLst>
                                        <p:tav tm="0">
                                          <p:val>
                                            <p:strVal val="0-#ppt_h/2"/>
                                          </p:val>
                                        </p:tav>
                                        <p:tav tm="100000">
                                          <p:val>
                                            <p:strVal val="#ppt_y"/>
                                          </p:val>
                                        </p:tav>
                                      </p:tavLst>
                                    </p:anim>
                                  </p:childTnLst>
                                </p:cTn>
                              </p:par>
                              <p:par>
                                <p:cTn id="116" presetID="2" presetClass="entr" presetSubtype="9" fill="hold" grpId="0" nodeType="withEffect">
                                  <p:stCondLst>
                                    <p:cond delay="0"/>
                                  </p:stCondLst>
                                  <p:childTnLst>
                                    <p:set>
                                      <p:cBhvr>
                                        <p:cTn id="117" dur="1" fill="hold">
                                          <p:stCondLst>
                                            <p:cond delay="0"/>
                                          </p:stCondLst>
                                        </p:cTn>
                                        <p:tgtEl>
                                          <p:spTgt spid="31"/>
                                        </p:tgtEl>
                                        <p:attrNameLst>
                                          <p:attrName>style.visibility</p:attrName>
                                        </p:attrNameLst>
                                      </p:cBhvr>
                                      <p:to>
                                        <p:strVal val="visible"/>
                                      </p:to>
                                    </p:set>
                                    <p:anim calcmode="lin" valueType="num">
                                      <p:cBhvr additive="base">
                                        <p:cTn id="118" dur="3000" fill="hold"/>
                                        <p:tgtEl>
                                          <p:spTgt spid="31"/>
                                        </p:tgtEl>
                                        <p:attrNameLst>
                                          <p:attrName>ppt_x</p:attrName>
                                        </p:attrNameLst>
                                      </p:cBhvr>
                                      <p:tavLst>
                                        <p:tav tm="0">
                                          <p:val>
                                            <p:strVal val="0-#ppt_w/2"/>
                                          </p:val>
                                        </p:tav>
                                        <p:tav tm="100000">
                                          <p:val>
                                            <p:strVal val="#ppt_x"/>
                                          </p:val>
                                        </p:tav>
                                      </p:tavLst>
                                    </p:anim>
                                    <p:anim calcmode="lin" valueType="num">
                                      <p:cBhvr additive="base">
                                        <p:cTn id="119" dur="3000" fill="hold"/>
                                        <p:tgtEl>
                                          <p:spTgt spid="31"/>
                                        </p:tgtEl>
                                        <p:attrNameLst>
                                          <p:attrName>ppt_y</p:attrName>
                                        </p:attrNameLst>
                                      </p:cBhvr>
                                      <p:tavLst>
                                        <p:tav tm="0">
                                          <p:val>
                                            <p:strVal val="0-#ppt_h/2"/>
                                          </p:val>
                                        </p:tav>
                                        <p:tav tm="100000">
                                          <p:val>
                                            <p:strVal val="#ppt_y"/>
                                          </p:val>
                                        </p:tav>
                                      </p:tavLst>
                                    </p:anim>
                                  </p:childTnLst>
                                </p:cTn>
                              </p:par>
                              <p:par>
                                <p:cTn id="120" presetID="2" presetClass="entr" presetSubtype="3" fill="hold" grpId="0" nodeType="withEffect">
                                  <p:stCondLst>
                                    <p:cond delay="0"/>
                                  </p:stCondLst>
                                  <p:childTnLst>
                                    <p:set>
                                      <p:cBhvr>
                                        <p:cTn id="121" dur="1" fill="hold">
                                          <p:stCondLst>
                                            <p:cond delay="0"/>
                                          </p:stCondLst>
                                        </p:cTn>
                                        <p:tgtEl>
                                          <p:spTgt spid="18"/>
                                        </p:tgtEl>
                                        <p:attrNameLst>
                                          <p:attrName>style.visibility</p:attrName>
                                        </p:attrNameLst>
                                      </p:cBhvr>
                                      <p:to>
                                        <p:strVal val="visible"/>
                                      </p:to>
                                    </p:set>
                                    <p:anim calcmode="lin" valueType="num">
                                      <p:cBhvr additive="base">
                                        <p:cTn id="122" dur="3000" fill="hold"/>
                                        <p:tgtEl>
                                          <p:spTgt spid="18"/>
                                        </p:tgtEl>
                                        <p:attrNameLst>
                                          <p:attrName>ppt_x</p:attrName>
                                        </p:attrNameLst>
                                      </p:cBhvr>
                                      <p:tavLst>
                                        <p:tav tm="0">
                                          <p:val>
                                            <p:strVal val="1+#ppt_w/2"/>
                                          </p:val>
                                        </p:tav>
                                        <p:tav tm="100000">
                                          <p:val>
                                            <p:strVal val="#ppt_x"/>
                                          </p:val>
                                        </p:tav>
                                      </p:tavLst>
                                    </p:anim>
                                    <p:anim calcmode="lin" valueType="num">
                                      <p:cBhvr additive="base">
                                        <p:cTn id="123" dur="3000" fill="hold"/>
                                        <p:tgtEl>
                                          <p:spTgt spid="18"/>
                                        </p:tgtEl>
                                        <p:attrNameLst>
                                          <p:attrName>ppt_y</p:attrName>
                                        </p:attrNameLst>
                                      </p:cBhvr>
                                      <p:tavLst>
                                        <p:tav tm="0">
                                          <p:val>
                                            <p:strVal val="0-#ppt_h/2"/>
                                          </p:val>
                                        </p:tav>
                                        <p:tav tm="100000">
                                          <p:val>
                                            <p:strVal val="#ppt_y"/>
                                          </p:val>
                                        </p:tav>
                                      </p:tavLst>
                                    </p:anim>
                                  </p:childTnLst>
                                </p:cTn>
                              </p:par>
                              <p:par>
                                <p:cTn id="124" presetID="2" presetClass="entr" presetSubtype="3" fill="hold" grpId="0" nodeType="withEffect">
                                  <p:stCondLst>
                                    <p:cond delay="0"/>
                                  </p:stCondLst>
                                  <p:childTnLst>
                                    <p:set>
                                      <p:cBhvr>
                                        <p:cTn id="125" dur="1" fill="hold">
                                          <p:stCondLst>
                                            <p:cond delay="0"/>
                                          </p:stCondLst>
                                        </p:cTn>
                                        <p:tgtEl>
                                          <p:spTgt spid="20"/>
                                        </p:tgtEl>
                                        <p:attrNameLst>
                                          <p:attrName>style.visibility</p:attrName>
                                        </p:attrNameLst>
                                      </p:cBhvr>
                                      <p:to>
                                        <p:strVal val="visible"/>
                                      </p:to>
                                    </p:set>
                                    <p:anim calcmode="lin" valueType="num">
                                      <p:cBhvr additive="base">
                                        <p:cTn id="126" dur="3000" fill="hold"/>
                                        <p:tgtEl>
                                          <p:spTgt spid="20"/>
                                        </p:tgtEl>
                                        <p:attrNameLst>
                                          <p:attrName>ppt_x</p:attrName>
                                        </p:attrNameLst>
                                      </p:cBhvr>
                                      <p:tavLst>
                                        <p:tav tm="0">
                                          <p:val>
                                            <p:strVal val="1+#ppt_w/2"/>
                                          </p:val>
                                        </p:tav>
                                        <p:tav tm="100000">
                                          <p:val>
                                            <p:strVal val="#ppt_x"/>
                                          </p:val>
                                        </p:tav>
                                      </p:tavLst>
                                    </p:anim>
                                    <p:anim calcmode="lin" valueType="num">
                                      <p:cBhvr additive="base">
                                        <p:cTn id="127" dur="3000" fill="hold"/>
                                        <p:tgtEl>
                                          <p:spTgt spid="20"/>
                                        </p:tgtEl>
                                        <p:attrNameLst>
                                          <p:attrName>ppt_y</p:attrName>
                                        </p:attrNameLst>
                                      </p:cBhvr>
                                      <p:tavLst>
                                        <p:tav tm="0">
                                          <p:val>
                                            <p:strVal val="0-#ppt_h/2"/>
                                          </p:val>
                                        </p:tav>
                                        <p:tav tm="100000">
                                          <p:val>
                                            <p:strVal val="#ppt_y"/>
                                          </p:val>
                                        </p:tav>
                                      </p:tavLst>
                                    </p:anim>
                                  </p:childTnLst>
                                </p:cTn>
                              </p:par>
                              <p:par>
                                <p:cTn id="128" presetID="2" presetClass="entr" presetSubtype="3" fill="hold" grpId="0" nodeType="withEffect">
                                  <p:stCondLst>
                                    <p:cond delay="0"/>
                                  </p:stCondLst>
                                  <p:childTnLst>
                                    <p:set>
                                      <p:cBhvr>
                                        <p:cTn id="129" dur="1" fill="hold">
                                          <p:stCondLst>
                                            <p:cond delay="0"/>
                                          </p:stCondLst>
                                        </p:cTn>
                                        <p:tgtEl>
                                          <p:spTgt spid="22"/>
                                        </p:tgtEl>
                                        <p:attrNameLst>
                                          <p:attrName>style.visibility</p:attrName>
                                        </p:attrNameLst>
                                      </p:cBhvr>
                                      <p:to>
                                        <p:strVal val="visible"/>
                                      </p:to>
                                    </p:set>
                                    <p:anim calcmode="lin" valueType="num">
                                      <p:cBhvr additive="base">
                                        <p:cTn id="130" dur="3000" fill="hold"/>
                                        <p:tgtEl>
                                          <p:spTgt spid="22"/>
                                        </p:tgtEl>
                                        <p:attrNameLst>
                                          <p:attrName>ppt_x</p:attrName>
                                        </p:attrNameLst>
                                      </p:cBhvr>
                                      <p:tavLst>
                                        <p:tav tm="0">
                                          <p:val>
                                            <p:strVal val="1+#ppt_w/2"/>
                                          </p:val>
                                        </p:tav>
                                        <p:tav tm="100000">
                                          <p:val>
                                            <p:strVal val="#ppt_x"/>
                                          </p:val>
                                        </p:tav>
                                      </p:tavLst>
                                    </p:anim>
                                    <p:anim calcmode="lin" valueType="num">
                                      <p:cBhvr additive="base">
                                        <p:cTn id="131" dur="3000" fill="hold"/>
                                        <p:tgtEl>
                                          <p:spTgt spid="22"/>
                                        </p:tgtEl>
                                        <p:attrNameLst>
                                          <p:attrName>ppt_y</p:attrName>
                                        </p:attrNameLst>
                                      </p:cBhvr>
                                      <p:tavLst>
                                        <p:tav tm="0">
                                          <p:val>
                                            <p:strVal val="0-#ppt_h/2"/>
                                          </p:val>
                                        </p:tav>
                                        <p:tav tm="100000">
                                          <p:val>
                                            <p:strVal val="#ppt_y"/>
                                          </p:val>
                                        </p:tav>
                                      </p:tavLst>
                                    </p:anim>
                                  </p:childTnLst>
                                </p:cTn>
                              </p:par>
                              <p:par>
                                <p:cTn id="132" presetID="2" presetClass="entr" presetSubtype="3" fill="hold" grpId="0" nodeType="withEffect">
                                  <p:stCondLst>
                                    <p:cond delay="0"/>
                                  </p:stCondLst>
                                  <p:childTnLst>
                                    <p:set>
                                      <p:cBhvr>
                                        <p:cTn id="133" dur="1" fill="hold">
                                          <p:stCondLst>
                                            <p:cond delay="0"/>
                                          </p:stCondLst>
                                        </p:cTn>
                                        <p:tgtEl>
                                          <p:spTgt spid="24"/>
                                        </p:tgtEl>
                                        <p:attrNameLst>
                                          <p:attrName>style.visibility</p:attrName>
                                        </p:attrNameLst>
                                      </p:cBhvr>
                                      <p:to>
                                        <p:strVal val="visible"/>
                                      </p:to>
                                    </p:set>
                                    <p:anim calcmode="lin" valueType="num">
                                      <p:cBhvr additive="base">
                                        <p:cTn id="134" dur="3000" fill="hold"/>
                                        <p:tgtEl>
                                          <p:spTgt spid="24"/>
                                        </p:tgtEl>
                                        <p:attrNameLst>
                                          <p:attrName>ppt_x</p:attrName>
                                        </p:attrNameLst>
                                      </p:cBhvr>
                                      <p:tavLst>
                                        <p:tav tm="0">
                                          <p:val>
                                            <p:strVal val="1+#ppt_w/2"/>
                                          </p:val>
                                        </p:tav>
                                        <p:tav tm="100000">
                                          <p:val>
                                            <p:strVal val="#ppt_x"/>
                                          </p:val>
                                        </p:tav>
                                      </p:tavLst>
                                    </p:anim>
                                    <p:anim calcmode="lin" valueType="num">
                                      <p:cBhvr additive="base">
                                        <p:cTn id="135" dur="3000" fill="hold"/>
                                        <p:tgtEl>
                                          <p:spTgt spid="24"/>
                                        </p:tgtEl>
                                        <p:attrNameLst>
                                          <p:attrName>ppt_y</p:attrName>
                                        </p:attrNameLst>
                                      </p:cBhvr>
                                      <p:tavLst>
                                        <p:tav tm="0">
                                          <p:val>
                                            <p:strVal val="0-#ppt_h/2"/>
                                          </p:val>
                                        </p:tav>
                                        <p:tav tm="100000">
                                          <p:val>
                                            <p:strVal val="#ppt_y"/>
                                          </p:val>
                                        </p:tav>
                                      </p:tavLst>
                                    </p:anim>
                                  </p:childTnLst>
                                </p:cTn>
                              </p:par>
                              <p:par>
                                <p:cTn id="136" presetID="2" presetClass="entr" presetSubtype="3" fill="hold" grpId="0" nodeType="withEffect">
                                  <p:stCondLst>
                                    <p:cond delay="0"/>
                                  </p:stCondLst>
                                  <p:childTnLst>
                                    <p:set>
                                      <p:cBhvr>
                                        <p:cTn id="137" dur="1" fill="hold">
                                          <p:stCondLst>
                                            <p:cond delay="0"/>
                                          </p:stCondLst>
                                        </p:cTn>
                                        <p:tgtEl>
                                          <p:spTgt spid="26"/>
                                        </p:tgtEl>
                                        <p:attrNameLst>
                                          <p:attrName>style.visibility</p:attrName>
                                        </p:attrNameLst>
                                      </p:cBhvr>
                                      <p:to>
                                        <p:strVal val="visible"/>
                                      </p:to>
                                    </p:set>
                                    <p:anim calcmode="lin" valueType="num">
                                      <p:cBhvr additive="base">
                                        <p:cTn id="138" dur="3000" fill="hold"/>
                                        <p:tgtEl>
                                          <p:spTgt spid="26"/>
                                        </p:tgtEl>
                                        <p:attrNameLst>
                                          <p:attrName>ppt_x</p:attrName>
                                        </p:attrNameLst>
                                      </p:cBhvr>
                                      <p:tavLst>
                                        <p:tav tm="0">
                                          <p:val>
                                            <p:strVal val="1+#ppt_w/2"/>
                                          </p:val>
                                        </p:tav>
                                        <p:tav tm="100000">
                                          <p:val>
                                            <p:strVal val="#ppt_x"/>
                                          </p:val>
                                        </p:tav>
                                      </p:tavLst>
                                    </p:anim>
                                    <p:anim calcmode="lin" valueType="num">
                                      <p:cBhvr additive="base">
                                        <p:cTn id="139" dur="3000" fill="hold"/>
                                        <p:tgtEl>
                                          <p:spTgt spid="26"/>
                                        </p:tgtEl>
                                        <p:attrNameLst>
                                          <p:attrName>ppt_y</p:attrName>
                                        </p:attrNameLst>
                                      </p:cBhvr>
                                      <p:tavLst>
                                        <p:tav tm="0">
                                          <p:val>
                                            <p:strVal val="0-#ppt_h/2"/>
                                          </p:val>
                                        </p:tav>
                                        <p:tav tm="100000">
                                          <p:val>
                                            <p:strVal val="#ppt_y"/>
                                          </p:val>
                                        </p:tav>
                                      </p:tavLst>
                                    </p:anim>
                                  </p:childTnLst>
                                </p:cTn>
                              </p:par>
                              <p:par>
                                <p:cTn id="140" presetID="2" presetClass="entr" presetSubtype="3" fill="hold" grpId="0" nodeType="withEffect">
                                  <p:stCondLst>
                                    <p:cond delay="0"/>
                                  </p:stCondLst>
                                  <p:childTnLst>
                                    <p:set>
                                      <p:cBhvr>
                                        <p:cTn id="141" dur="1" fill="hold">
                                          <p:stCondLst>
                                            <p:cond delay="0"/>
                                          </p:stCondLst>
                                        </p:cTn>
                                        <p:tgtEl>
                                          <p:spTgt spid="28"/>
                                        </p:tgtEl>
                                        <p:attrNameLst>
                                          <p:attrName>style.visibility</p:attrName>
                                        </p:attrNameLst>
                                      </p:cBhvr>
                                      <p:to>
                                        <p:strVal val="visible"/>
                                      </p:to>
                                    </p:set>
                                    <p:anim calcmode="lin" valueType="num">
                                      <p:cBhvr additive="base">
                                        <p:cTn id="142" dur="3000" fill="hold"/>
                                        <p:tgtEl>
                                          <p:spTgt spid="28"/>
                                        </p:tgtEl>
                                        <p:attrNameLst>
                                          <p:attrName>ppt_x</p:attrName>
                                        </p:attrNameLst>
                                      </p:cBhvr>
                                      <p:tavLst>
                                        <p:tav tm="0">
                                          <p:val>
                                            <p:strVal val="1+#ppt_w/2"/>
                                          </p:val>
                                        </p:tav>
                                        <p:tav tm="100000">
                                          <p:val>
                                            <p:strVal val="#ppt_x"/>
                                          </p:val>
                                        </p:tav>
                                      </p:tavLst>
                                    </p:anim>
                                    <p:anim calcmode="lin" valueType="num">
                                      <p:cBhvr additive="base">
                                        <p:cTn id="143" dur="3000" fill="hold"/>
                                        <p:tgtEl>
                                          <p:spTgt spid="28"/>
                                        </p:tgtEl>
                                        <p:attrNameLst>
                                          <p:attrName>ppt_y</p:attrName>
                                        </p:attrNameLst>
                                      </p:cBhvr>
                                      <p:tavLst>
                                        <p:tav tm="0">
                                          <p:val>
                                            <p:strVal val="0-#ppt_h/2"/>
                                          </p:val>
                                        </p:tav>
                                        <p:tav tm="100000">
                                          <p:val>
                                            <p:strVal val="#ppt_y"/>
                                          </p:val>
                                        </p:tav>
                                      </p:tavLst>
                                    </p:anim>
                                  </p:childTnLst>
                                </p:cTn>
                              </p:par>
                              <p:par>
                                <p:cTn id="144" presetID="2" presetClass="entr" presetSubtype="3" fill="hold" grpId="0" nodeType="withEffect">
                                  <p:stCondLst>
                                    <p:cond delay="0"/>
                                  </p:stCondLst>
                                  <p:childTnLst>
                                    <p:set>
                                      <p:cBhvr>
                                        <p:cTn id="145" dur="1" fill="hold">
                                          <p:stCondLst>
                                            <p:cond delay="0"/>
                                          </p:stCondLst>
                                        </p:cTn>
                                        <p:tgtEl>
                                          <p:spTgt spid="30"/>
                                        </p:tgtEl>
                                        <p:attrNameLst>
                                          <p:attrName>style.visibility</p:attrName>
                                        </p:attrNameLst>
                                      </p:cBhvr>
                                      <p:to>
                                        <p:strVal val="visible"/>
                                      </p:to>
                                    </p:set>
                                    <p:anim calcmode="lin" valueType="num">
                                      <p:cBhvr additive="base">
                                        <p:cTn id="146" dur="3000" fill="hold"/>
                                        <p:tgtEl>
                                          <p:spTgt spid="30"/>
                                        </p:tgtEl>
                                        <p:attrNameLst>
                                          <p:attrName>ppt_x</p:attrName>
                                        </p:attrNameLst>
                                      </p:cBhvr>
                                      <p:tavLst>
                                        <p:tav tm="0">
                                          <p:val>
                                            <p:strVal val="1+#ppt_w/2"/>
                                          </p:val>
                                        </p:tav>
                                        <p:tav tm="100000">
                                          <p:val>
                                            <p:strVal val="#ppt_x"/>
                                          </p:val>
                                        </p:tav>
                                      </p:tavLst>
                                    </p:anim>
                                    <p:anim calcmode="lin" valueType="num">
                                      <p:cBhvr additive="base">
                                        <p:cTn id="147" dur="3000" fill="hold"/>
                                        <p:tgtEl>
                                          <p:spTgt spid="30"/>
                                        </p:tgtEl>
                                        <p:attrNameLst>
                                          <p:attrName>ppt_y</p:attrName>
                                        </p:attrNameLst>
                                      </p:cBhvr>
                                      <p:tavLst>
                                        <p:tav tm="0">
                                          <p:val>
                                            <p:strVal val="0-#ppt_h/2"/>
                                          </p:val>
                                        </p:tav>
                                        <p:tav tm="100000">
                                          <p:val>
                                            <p:strVal val="#ppt_y"/>
                                          </p:val>
                                        </p:tav>
                                      </p:tavLst>
                                    </p:anim>
                                  </p:childTnLst>
                                </p:cTn>
                              </p:par>
                              <p:par>
                                <p:cTn id="148" presetID="8" presetClass="emph" presetSubtype="0" autoRev="1" fill="hold" grpId="1" nodeType="withEffect">
                                  <p:stCondLst>
                                    <p:cond delay="0"/>
                                  </p:stCondLst>
                                  <p:childTnLst>
                                    <p:animRot by="21600000">
                                      <p:cBhvr>
                                        <p:cTn id="149" dur="3000" fill="hold"/>
                                        <p:tgtEl>
                                          <p:spTgt spid="19"/>
                                        </p:tgtEl>
                                        <p:attrNameLst>
                                          <p:attrName>r</p:attrName>
                                        </p:attrNameLst>
                                      </p:cBhvr>
                                    </p:animRot>
                                  </p:childTnLst>
                                </p:cTn>
                              </p:par>
                              <p:par>
                                <p:cTn id="150" presetID="8" presetClass="emph" presetSubtype="0" autoRev="1" fill="hold" grpId="1" nodeType="withEffect">
                                  <p:stCondLst>
                                    <p:cond delay="0"/>
                                  </p:stCondLst>
                                  <p:childTnLst>
                                    <p:animRot by="21600000">
                                      <p:cBhvr>
                                        <p:cTn id="151" dur="3000" fill="hold"/>
                                        <p:tgtEl>
                                          <p:spTgt spid="21"/>
                                        </p:tgtEl>
                                        <p:attrNameLst>
                                          <p:attrName>r</p:attrName>
                                        </p:attrNameLst>
                                      </p:cBhvr>
                                    </p:animRot>
                                  </p:childTnLst>
                                </p:cTn>
                              </p:par>
                              <p:par>
                                <p:cTn id="152" presetID="8" presetClass="emph" presetSubtype="0" autoRev="1" fill="hold" grpId="1" nodeType="withEffect">
                                  <p:stCondLst>
                                    <p:cond delay="0"/>
                                  </p:stCondLst>
                                  <p:childTnLst>
                                    <p:animRot by="21600000">
                                      <p:cBhvr>
                                        <p:cTn id="153" dur="3000" fill="hold"/>
                                        <p:tgtEl>
                                          <p:spTgt spid="23"/>
                                        </p:tgtEl>
                                        <p:attrNameLst>
                                          <p:attrName>r</p:attrName>
                                        </p:attrNameLst>
                                      </p:cBhvr>
                                    </p:animRot>
                                  </p:childTnLst>
                                </p:cTn>
                              </p:par>
                              <p:par>
                                <p:cTn id="154" presetID="8" presetClass="emph" presetSubtype="0" autoRev="1" fill="hold" grpId="1" nodeType="withEffect">
                                  <p:stCondLst>
                                    <p:cond delay="0"/>
                                  </p:stCondLst>
                                  <p:childTnLst>
                                    <p:animRot by="21600000">
                                      <p:cBhvr>
                                        <p:cTn id="155" dur="3000" fill="hold"/>
                                        <p:tgtEl>
                                          <p:spTgt spid="25"/>
                                        </p:tgtEl>
                                        <p:attrNameLst>
                                          <p:attrName>r</p:attrName>
                                        </p:attrNameLst>
                                      </p:cBhvr>
                                    </p:animRot>
                                  </p:childTnLst>
                                </p:cTn>
                              </p:par>
                              <p:par>
                                <p:cTn id="156" presetID="8" presetClass="emph" presetSubtype="0" autoRev="1" fill="hold" grpId="1" nodeType="withEffect">
                                  <p:stCondLst>
                                    <p:cond delay="0"/>
                                  </p:stCondLst>
                                  <p:childTnLst>
                                    <p:animRot by="21600000">
                                      <p:cBhvr>
                                        <p:cTn id="157" dur="3000" fill="hold"/>
                                        <p:tgtEl>
                                          <p:spTgt spid="27"/>
                                        </p:tgtEl>
                                        <p:attrNameLst>
                                          <p:attrName>r</p:attrName>
                                        </p:attrNameLst>
                                      </p:cBhvr>
                                    </p:animRot>
                                  </p:childTnLst>
                                </p:cTn>
                              </p:par>
                              <p:par>
                                <p:cTn id="158" presetID="8" presetClass="emph" presetSubtype="0" autoRev="1" fill="hold" grpId="1" nodeType="withEffect">
                                  <p:stCondLst>
                                    <p:cond delay="0"/>
                                  </p:stCondLst>
                                  <p:childTnLst>
                                    <p:animRot by="21600000">
                                      <p:cBhvr>
                                        <p:cTn id="159" dur="3000" fill="hold"/>
                                        <p:tgtEl>
                                          <p:spTgt spid="29"/>
                                        </p:tgtEl>
                                        <p:attrNameLst>
                                          <p:attrName>r</p:attrName>
                                        </p:attrNameLst>
                                      </p:cBhvr>
                                    </p:animRot>
                                  </p:childTnLst>
                                </p:cTn>
                              </p:par>
                              <p:par>
                                <p:cTn id="160" presetID="8" presetClass="emph" presetSubtype="0" autoRev="1" fill="hold" grpId="1" nodeType="withEffect">
                                  <p:stCondLst>
                                    <p:cond delay="0"/>
                                  </p:stCondLst>
                                  <p:childTnLst>
                                    <p:animRot by="21600000">
                                      <p:cBhvr>
                                        <p:cTn id="161" dur="3000" fill="hold"/>
                                        <p:tgtEl>
                                          <p:spTgt spid="31"/>
                                        </p:tgtEl>
                                        <p:attrNameLst>
                                          <p:attrName>r</p:attrName>
                                        </p:attrNameLst>
                                      </p:cBhvr>
                                    </p:animRot>
                                  </p:childTnLst>
                                </p:cTn>
                              </p:par>
                              <p:par>
                                <p:cTn id="162" presetID="8" presetClass="emph" presetSubtype="0" autoRev="1" fill="hold" grpId="1" nodeType="withEffect">
                                  <p:stCondLst>
                                    <p:cond delay="0"/>
                                  </p:stCondLst>
                                  <p:childTnLst>
                                    <p:animRot by="-21600000">
                                      <p:cBhvr>
                                        <p:cTn id="163" dur="3000" fill="hold"/>
                                        <p:tgtEl>
                                          <p:spTgt spid="18"/>
                                        </p:tgtEl>
                                        <p:attrNameLst>
                                          <p:attrName>r</p:attrName>
                                        </p:attrNameLst>
                                      </p:cBhvr>
                                    </p:animRot>
                                  </p:childTnLst>
                                </p:cTn>
                              </p:par>
                              <p:par>
                                <p:cTn id="164" presetID="8" presetClass="emph" presetSubtype="0" autoRev="1" fill="hold" grpId="1" nodeType="withEffect">
                                  <p:stCondLst>
                                    <p:cond delay="0"/>
                                  </p:stCondLst>
                                  <p:childTnLst>
                                    <p:animRot by="-21600000">
                                      <p:cBhvr>
                                        <p:cTn id="165" dur="3000" fill="hold"/>
                                        <p:tgtEl>
                                          <p:spTgt spid="20"/>
                                        </p:tgtEl>
                                        <p:attrNameLst>
                                          <p:attrName>r</p:attrName>
                                        </p:attrNameLst>
                                      </p:cBhvr>
                                    </p:animRot>
                                  </p:childTnLst>
                                </p:cTn>
                              </p:par>
                              <p:par>
                                <p:cTn id="166" presetID="8" presetClass="emph" presetSubtype="0" autoRev="1" fill="hold" grpId="1" nodeType="withEffect">
                                  <p:stCondLst>
                                    <p:cond delay="0"/>
                                  </p:stCondLst>
                                  <p:childTnLst>
                                    <p:animRot by="-21600000">
                                      <p:cBhvr>
                                        <p:cTn id="167" dur="3000" fill="hold"/>
                                        <p:tgtEl>
                                          <p:spTgt spid="22"/>
                                        </p:tgtEl>
                                        <p:attrNameLst>
                                          <p:attrName>r</p:attrName>
                                        </p:attrNameLst>
                                      </p:cBhvr>
                                    </p:animRot>
                                  </p:childTnLst>
                                </p:cTn>
                              </p:par>
                              <p:par>
                                <p:cTn id="168" presetID="8" presetClass="emph" presetSubtype="0" autoRev="1" fill="hold" grpId="1" nodeType="withEffect">
                                  <p:stCondLst>
                                    <p:cond delay="0"/>
                                  </p:stCondLst>
                                  <p:childTnLst>
                                    <p:animRot by="-21600000">
                                      <p:cBhvr>
                                        <p:cTn id="169" dur="3000" fill="hold"/>
                                        <p:tgtEl>
                                          <p:spTgt spid="24"/>
                                        </p:tgtEl>
                                        <p:attrNameLst>
                                          <p:attrName>r</p:attrName>
                                        </p:attrNameLst>
                                      </p:cBhvr>
                                    </p:animRot>
                                  </p:childTnLst>
                                </p:cTn>
                              </p:par>
                              <p:par>
                                <p:cTn id="170" presetID="8" presetClass="emph" presetSubtype="0" autoRev="1" fill="hold" grpId="1" nodeType="withEffect">
                                  <p:stCondLst>
                                    <p:cond delay="0"/>
                                  </p:stCondLst>
                                  <p:childTnLst>
                                    <p:animRot by="-21600000">
                                      <p:cBhvr>
                                        <p:cTn id="171" dur="3000" fill="hold"/>
                                        <p:tgtEl>
                                          <p:spTgt spid="26"/>
                                        </p:tgtEl>
                                        <p:attrNameLst>
                                          <p:attrName>r</p:attrName>
                                        </p:attrNameLst>
                                      </p:cBhvr>
                                    </p:animRot>
                                  </p:childTnLst>
                                </p:cTn>
                              </p:par>
                              <p:par>
                                <p:cTn id="172" presetID="8" presetClass="emph" presetSubtype="0" autoRev="1" fill="hold" grpId="1" nodeType="withEffect">
                                  <p:stCondLst>
                                    <p:cond delay="0"/>
                                  </p:stCondLst>
                                  <p:childTnLst>
                                    <p:animRot by="-21600000">
                                      <p:cBhvr>
                                        <p:cTn id="173" dur="3000" fill="hold"/>
                                        <p:tgtEl>
                                          <p:spTgt spid="28"/>
                                        </p:tgtEl>
                                        <p:attrNameLst>
                                          <p:attrName>r</p:attrName>
                                        </p:attrNameLst>
                                      </p:cBhvr>
                                    </p:animRot>
                                  </p:childTnLst>
                                </p:cTn>
                              </p:par>
                              <p:par>
                                <p:cTn id="174" presetID="8" presetClass="emph" presetSubtype="0" autoRev="1" fill="hold" grpId="1" nodeType="withEffect">
                                  <p:stCondLst>
                                    <p:cond delay="0"/>
                                  </p:stCondLst>
                                  <p:childTnLst>
                                    <p:animRot by="-21600000">
                                      <p:cBhvr>
                                        <p:cTn id="175" dur="3000" fill="hold"/>
                                        <p:tgtEl>
                                          <p:spTgt spid="30"/>
                                        </p:tgtEl>
                                        <p:attrNameLst>
                                          <p:attrName>r</p:attrName>
                                        </p:attrNameLst>
                                      </p:cBhvr>
                                    </p:animRot>
                                  </p:childTnLst>
                                </p:cTn>
                              </p:par>
                              <p:par>
                                <p:cTn id="176" presetID="2" presetClass="entr" presetSubtype="9" fill="hold" grpId="0" nodeType="withEffect">
                                  <p:stCondLst>
                                    <p:cond delay="0"/>
                                  </p:stCondLst>
                                  <p:childTnLst>
                                    <p:set>
                                      <p:cBhvr>
                                        <p:cTn id="177" dur="1" fill="hold">
                                          <p:stCondLst>
                                            <p:cond delay="0"/>
                                          </p:stCondLst>
                                        </p:cTn>
                                        <p:tgtEl>
                                          <p:spTgt spid="33"/>
                                        </p:tgtEl>
                                        <p:attrNameLst>
                                          <p:attrName>style.visibility</p:attrName>
                                        </p:attrNameLst>
                                      </p:cBhvr>
                                      <p:to>
                                        <p:strVal val="visible"/>
                                      </p:to>
                                    </p:set>
                                    <p:anim calcmode="lin" valueType="num">
                                      <p:cBhvr additive="base">
                                        <p:cTn id="178" dur="3000" fill="hold"/>
                                        <p:tgtEl>
                                          <p:spTgt spid="33"/>
                                        </p:tgtEl>
                                        <p:attrNameLst>
                                          <p:attrName>ppt_x</p:attrName>
                                        </p:attrNameLst>
                                      </p:cBhvr>
                                      <p:tavLst>
                                        <p:tav tm="0">
                                          <p:val>
                                            <p:strVal val="0-#ppt_w/2"/>
                                          </p:val>
                                        </p:tav>
                                        <p:tav tm="100000">
                                          <p:val>
                                            <p:strVal val="#ppt_x"/>
                                          </p:val>
                                        </p:tav>
                                      </p:tavLst>
                                    </p:anim>
                                    <p:anim calcmode="lin" valueType="num">
                                      <p:cBhvr additive="base">
                                        <p:cTn id="179" dur="3000" fill="hold"/>
                                        <p:tgtEl>
                                          <p:spTgt spid="33"/>
                                        </p:tgtEl>
                                        <p:attrNameLst>
                                          <p:attrName>ppt_y</p:attrName>
                                        </p:attrNameLst>
                                      </p:cBhvr>
                                      <p:tavLst>
                                        <p:tav tm="0">
                                          <p:val>
                                            <p:strVal val="0-#ppt_h/2"/>
                                          </p:val>
                                        </p:tav>
                                        <p:tav tm="100000">
                                          <p:val>
                                            <p:strVal val="#ppt_y"/>
                                          </p:val>
                                        </p:tav>
                                      </p:tavLst>
                                    </p:anim>
                                  </p:childTnLst>
                                </p:cTn>
                              </p:par>
                              <p:par>
                                <p:cTn id="180" presetID="2" presetClass="entr" presetSubtype="9" fill="hold" grpId="0" nodeType="withEffect">
                                  <p:stCondLst>
                                    <p:cond delay="0"/>
                                  </p:stCondLst>
                                  <p:childTnLst>
                                    <p:set>
                                      <p:cBhvr>
                                        <p:cTn id="181" dur="1" fill="hold">
                                          <p:stCondLst>
                                            <p:cond delay="0"/>
                                          </p:stCondLst>
                                        </p:cTn>
                                        <p:tgtEl>
                                          <p:spTgt spid="35"/>
                                        </p:tgtEl>
                                        <p:attrNameLst>
                                          <p:attrName>style.visibility</p:attrName>
                                        </p:attrNameLst>
                                      </p:cBhvr>
                                      <p:to>
                                        <p:strVal val="visible"/>
                                      </p:to>
                                    </p:set>
                                    <p:anim calcmode="lin" valueType="num">
                                      <p:cBhvr additive="base">
                                        <p:cTn id="182" dur="3000" fill="hold"/>
                                        <p:tgtEl>
                                          <p:spTgt spid="35"/>
                                        </p:tgtEl>
                                        <p:attrNameLst>
                                          <p:attrName>ppt_x</p:attrName>
                                        </p:attrNameLst>
                                      </p:cBhvr>
                                      <p:tavLst>
                                        <p:tav tm="0">
                                          <p:val>
                                            <p:strVal val="0-#ppt_w/2"/>
                                          </p:val>
                                        </p:tav>
                                        <p:tav tm="100000">
                                          <p:val>
                                            <p:strVal val="#ppt_x"/>
                                          </p:val>
                                        </p:tav>
                                      </p:tavLst>
                                    </p:anim>
                                    <p:anim calcmode="lin" valueType="num">
                                      <p:cBhvr additive="base">
                                        <p:cTn id="183" dur="3000" fill="hold"/>
                                        <p:tgtEl>
                                          <p:spTgt spid="35"/>
                                        </p:tgtEl>
                                        <p:attrNameLst>
                                          <p:attrName>ppt_y</p:attrName>
                                        </p:attrNameLst>
                                      </p:cBhvr>
                                      <p:tavLst>
                                        <p:tav tm="0">
                                          <p:val>
                                            <p:strVal val="0-#ppt_h/2"/>
                                          </p:val>
                                        </p:tav>
                                        <p:tav tm="100000">
                                          <p:val>
                                            <p:strVal val="#ppt_y"/>
                                          </p:val>
                                        </p:tav>
                                      </p:tavLst>
                                    </p:anim>
                                  </p:childTnLst>
                                </p:cTn>
                              </p:par>
                              <p:par>
                                <p:cTn id="184" presetID="2" presetClass="entr" presetSubtype="9" fill="hold" grpId="0" nodeType="withEffect">
                                  <p:stCondLst>
                                    <p:cond delay="0"/>
                                  </p:stCondLst>
                                  <p:childTnLst>
                                    <p:set>
                                      <p:cBhvr>
                                        <p:cTn id="185" dur="1" fill="hold">
                                          <p:stCondLst>
                                            <p:cond delay="0"/>
                                          </p:stCondLst>
                                        </p:cTn>
                                        <p:tgtEl>
                                          <p:spTgt spid="37"/>
                                        </p:tgtEl>
                                        <p:attrNameLst>
                                          <p:attrName>style.visibility</p:attrName>
                                        </p:attrNameLst>
                                      </p:cBhvr>
                                      <p:to>
                                        <p:strVal val="visible"/>
                                      </p:to>
                                    </p:set>
                                    <p:anim calcmode="lin" valueType="num">
                                      <p:cBhvr additive="base">
                                        <p:cTn id="186" dur="3000" fill="hold"/>
                                        <p:tgtEl>
                                          <p:spTgt spid="37"/>
                                        </p:tgtEl>
                                        <p:attrNameLst>
                                          <p:attrName>ppt_x</p:attrName>
                                        </p:attrNameLst>
                                      </p:cBhvr>
                                      <p:tavLst>
                                        <p:tav tm="0">
                                          <p:val>
                                            <p:strVal val="0-#ppt_w/2"/>
                                          </p:val>
                                        </p:tav>
                                        <p:tav tm="100000">
                                          <p:val>
                                            <p:strVal val="#ppt_x"/>
                                          </p:val>
                                        </p:tav>
                                      </p:tavLst>
                                    </p:anim>
                                    <p:anim calcmode="lin" valueType="num">
                                      <p:cBhvr additive="base">
                                        <p:cTn id="187" dur="3000" fill="hold"/>
                                        <p:tgtEl>
                                          <p:spTgt spid="37"/>
                                        </p:tgtEl>
                                        <p:attrNameLst>
                                          <p:attrName>ppt_y</p:attrName>
                                        </p:attrNameLst>
                                      </p:cBhvr>
                                      <p:tavLst>
                                        <p:tav tm="0">
                                          <p:val>
                                            <p:strVal val="0-#ppt_h/2"/>
                                          </p:val>
                                        </p:tav>
                                        <p:tav tm="100000">
                                          <p:val>
                                            <p:strVal val="#ppt_y"/>
                                          </p:val>
                                        </p:tav>
                                      </p:tavLst>
                                    </p:anim>
                                  </p:childTnLst>
                                </p:cTn>
                              </p:par>
                              <p:par>
                                <p:cTn id="188" presetID="2" presetClass="entr" presetSubtype="9" fill="hold" grpId="0" nodeType="withEffect">
                                  <p:stCondLst>
                                    <p:cond delay="0"/>
                                  </p:stCondLst>
                                  <p:childTnLst>
                                    <p:set>
                                      <p:cBhvr>
                                        <p:cTn id="189" dur="1" fill="hold">
                                          <p:stCondLst>
                                            <p:cond delay="0"/>
                                          </p:stCondLst>
                                        </p:cTn>
                                        <p:tgtEl>
                                          <p:spTgt spid="39"/>
                                        </p:tgtEl>
                                        <p:attrNameLst>
                                          <p:attrName>style.visibility</p:attrName>
                                        </p:attrNameLst>
                                      </p:cBhvr>
                                      <p:to>
                                        <p:strVal val="visible"/>
                                      </p:to>
                                    </p:set>
                                    <p:anim calcmode="lin" valueType="num">
                                      <p:cBhvr additive="base">
                                        <p:cTn id="190" dur="3000" fill="hold"/>
                                        <p:tgtEl>
                                          <p:spTgt spid="39"/>
                                        </p:tgtEl>
                                        <p:attrNameLst>
                                          <p:attrName>ppt_x</p:attrName>
                                        </p:attrNameLst>
                                      </p:cBhvr>
                                      <p:tavLst>
                                        <p:tav tm="0">
                                          <p:val>
                                            <p:strVal val="0-#ppt_w/2"/>
                                          </p:val>
                                        </p:tav>
                                        <p:tav tm="100000">
                                          <p:val>
                                            <p:strVal val="#ppt_x"/>
                                          </p:val>
                                        </p:tav>
                                      </p:tavLst>
                                    </p:anim>
                                    <p:anim calcmode="lin" valueType="num">
                                      <p:cBhvr additive="base">
                                        <p:cTn id="191" dur="3000" fill="hold"/>
                                        <p:tgtEl>
                                          <p:spTgt spid="39"/>
                                        </p:tgtEl>
                                        <p:attrNameLst>
                                          <p:attrName>ppt_y</p:attrName>
                                        </p:attrNameLst>
                                      </p:cBhvr>
                                      <p:tavLst>
                                        <p:tav tm="0">
                                          <p:val>
                                            <p:strVal val="0-#ppt_h/2"/>
                                          </p:val>
                                        </p:tav>
                                        <p:tav tm="100000">
                                          <p:val>
                                            <p:strVal val="#ppt_y"/>
                                          </p:val>
                                        </p:tav>
                                      </p:tavLst>
                                    </p:anim>
                                  </p:childTnLst>
                                </p:cTn>
                              </p:par>
                              <p:par>
                                <p:cTn id="192" presetID="2" presetClass="entr" presetSubtype="9" fill="hold" grpId="0" nodeType="withEffect">
                                  <p:stCondLst>
                                    <p:cond delay="0"/>
                                  </p:stCondLst>
                                  <p:childTnLst>
                                    <p:set>
                                      <p:cBhvr>
                                        <p:cTn id="193" dur="1" fill="hold">
                                          <p:stCondLst>
                                            <p:cond delay="0"/>
                                          </p:stCondLst>
                                        </p:cTn>
                                        <p:tgtEl>
                                          <p:spTgt spid="41"/>
                                        </p:tgtEl>
                                        <p:attrNameLst>
                                          <p:attrName>style.visibility</p:attrName>
                                        </p:attrNameLst>
                                      </p:cBhvr>
                                      <p:to>
                                        <p:strVal val="visible"/>
                                      </p:to>
                                    </p:set>
                                    <p:anim calcmode="lin" valueType="num">
                                      <p:cBhvr additive="base">
                                        <p:cTn id="194" dur="3000" fill="hold"/>
                                        <p:tgtEl>
                                          <p:spTgt spid="41"/>
                                        </p:tgtEl>
                                        <p:attrNameLst>
                                          <p:attrName>ppt_x</p:attrName>
                                        </p:attrNameLst>
                                      </p:cBhvr>
                                      <p:tavLst>
                                        <p:tav tm="0">
                                          <p:val>
                                            <p:strVal val="0-#ppt_w/2"/>
                                          </p:val>
                                        </p:tav>
                                        <p:tav tm="100000">
                                          <p:val>
                                            <p:strVal val="#ppt_x"/>
                                          </p:val>
                                        </p:tav>
                                      </p:tavLst>
                                    </p:anim>
                                    <p:anim calcmode="lin" valueType="num">
                                      <p:cBhvr additive="base">
                                        <p:cTn id="195" dur="3000" fill="hold"/>
                                        <p:tgtEl>
                                          <p:spTgt spid="41"/>
                                        </p:tgtEl>
                                        <p:attrNameLst>
                                          <p:attrName>ppt_y</p:attrName>
                                        </p:attrNameLst>
                                      </p:cBhvr>
                                      <p:tavLst>
                                        <p:tav tm="0">
                                          <p:val>
                                            <p:strVal val="0-#ppt_h/2"/>
                                          </p:val>
                                        </p:tav>
                                        <p:tav tm="100000">
                                          <p:val>
                                            <p:strVal val="#ppt_y"/>
                                          </p:val>
                                        </p:tav>
                                      </p:tavLst>
                                    </p:anim>
                                  </p:childTnLst>
                                </p:cTn>
                              </p:par>
                              <p:par>
                                <p:cTn id="196" presetID="2" presetClass="entr" presetSubtype="9" fill="hold" grpId="0" nodeType="withEffect">
                                  <p:stCondLst>
                                    <p:cond delay="0"/>
                                  </p:stCondLst>
                                  <p:childTnLst>
                                    <p:set>
                                      <p:cBhvr>
                                        <p:cTn id="197" dur="1" fill="hold">
                                          <p:stCondLst>
                                            <p:cond delay="0"/>
                                          </p:stCondLst>
                                        </p:cTn>
                                        <p:tgtEl>
                                          <p:spTgt spid="43"/>
                                        </p:tgtEl>
                                        <p:attrNameLst>
                                          <p:attrName>style.visibility</p:attrName>
                                        </p:attrNameLst>
                                      </p:cBhvr>
                                      <p:to>
                                        <p:strVal val="visible"/>
                                      </p:to>
                                    </p:set>
                                    <p:anim calcmode="lin" valueType="num">
                                      <p:cBhvr additive="base">
                                        <p:cTn id="198" dur="3000" fill="hold"/>
                                        <p:tgtEl>
                                          <p:spTgt spid="43"/>
                                        </p:tgtEl>
                                        <p:attrNameLst>
                                          <p:attrName>ppt_x</p:attrName>
                                        </p:attrNameLst>
                                      </p:cBhvr>
                                      <p:tavLst>
                                        <p:tav tm="0">
                                          <p:val>
                                            <p:strVal val="0-#ppt_w/2"/>
                                          </p:val>
                                        </p:tav>
                                        <p:tav tm="100000">
                                          <p:val>
                                            <p:strVal val="#ppt_x"/>
                                          </p:val>
                                        </p:tav>
                                      </p:tavLst>
                                    </p:anim>
                                    <p:anim calcmode="lin" valueType="num">
                                      <p:cBhvr additive="base">
                                        <p:cTn id="199" dur="3000" fill="hold"/>
                                        <p:tgtEl>
                                          <p:spTgt spid="43"/>
                                        </p:tgtEl>
                                        <p:attrNameLst>
                                          <p:attrName>ppt_y</p:attrName>
                                        </p:attrNameLst>
                                      </p:cBhvr>
                                      <p:tavLst>
                                        <p:tav tm="0">
                                          <p:val>
                                            <p:strVal val="0-#ppt_h/2"/>
                                          </p:val>
                                        </p:tav>
                                        <p:tav tm="100000">
                                          <p:val>
                                            <p:strVal val="#ppt_y"/>
                                          </p:val>
                                        </p:tav>
                                      </p:tavLst>
                                    </p:anim>
                                  </p:childTnLst>
                                </p:cTn>
                              </p:par>
                              <p:par>
                                <p:cTn id="200" presetID="2" presetClass="entr" presetSubtype="9" fill="hold" grpId="0" nodeType="withEffect">
                                  <p:stCondLst>
                                    <p:cond delay="0"/>
                                  </p:stCondLst>
                                  <p:childTnLst>
                                    <p:set>
                                      <p:cBhvr>
                                        <p:cTn id="201" dur="1" fill="hold">
                                          <p:stCondLst>
                                            <p:cond delay="0"/>
                                          </p:stCondLst>
                                        </p:cTn>
                                        <p:tgtEl>
                                          <p:spTgt spid="45"/>
                                        </p:tgtEl>
                                        <p:attrNameLst>
                                          <p:attrName>style.visibility</p:attrName>
                                        </p:attrNameLst>
                                      </p:cBhvr>
                                      <p:to>
                                        <p:strVal val="visible"/>
                                      </p:to>
                                    </p:set>
                                    <p:anim calcmode="lin" valueType="num">
                                      <p:cBhvr additive="base">
                                        <p:cTn id="202" dur="3000" fill="hold"/>
                                        <p:tgtEl>
                                          <p:spTgt spid="45"/>
                                        </p:tgtEl>
                                        <p:attrNameLst>
                                          <p:attrName>ppt_x</p:attrName>
                                        </p:attrNameLst>
                                      </p:cBhvr>
                                      <p:tavLst>
                                        <p:tav tm="0">
                                          <p:val>
                                            <p:strVal val="0-#ppt_w/2"/>
                                          </p:val>
                                        </p:tav>
                                        <p:tav tm="100000">
                                          <p:val>
                                            <p:strVal val="#ppt_x"/>
                                          </p:val>
                                        </p:tav>
                                      </p:tavLst>
                                    </p:anim>
                                    <p:anim calcmode="lin" valueType="num">
                                      <p:cBhvr additive="base">
                                        <p:cTn id="203" dur="3000" fill="hold"/>
                                        <p:tgtEl>
                                          <p:spTgt spid="45"/>
                                        </p:tgtEl>
                                        <p:attrNameLst>
                                          <p:attrName>ppt_y</p:attrName>
                                        </p:attrNameLst>
                                      </p:cBhvr>
                                      <p:tavLst>
                                        <p:tav tm="0">
                                          <p:val>
                                            <p:strVal val="0-#ppt_h/2"/>
                                          </p:val>
                                        </p:tav>
                                        <p:tav tm="100000">
                                          <p:val>
                                            <p:strVal val="#ppt_y"/>
                                          </p:val>
                                        </p:tav>
                                      </p:tavLst>
                                    </p:anim>
                                  </p:childTnLst>
                                </p:cTn>
                              </p:par>
                              <p:par>
                                <p:cTn id="204" presetID="2" presetClass="entr" presetSubtype="3" fill="hold" grpId="0" nodeType="withEffect">
                                  <p:stCondLst>
                                    <p:cond delay="0"/>
                                  </p:stCondLst>
                                  <p:childTnLst>
                                    <p:set>
                                      <p:cBhvr>
                                        <p:cTn id="205" dur="1" fill="hold">
                                          <p:stCondLst>
                                            <p:cond delay="0"/>
                                          </p:stCondLst>
                                        </p:cTn>
                                        <p:tgtEl>
                                          <p:spTgt spid="32"/>
                                        </p:tgtEl>
                                        <p:attrNameLst>
                                          <p:attrName>style.visibility</p:attrName>
                                        </p:attrNameLst>
                                      </p:cBhvr>
                                      <p:to>
                                        <p:strVal val="visible"/>
                                      </p:to>
                                    </p:set>
                                    <p:anim calcmode="lin" valueType="num">
                                      <p:cBhvr additive="base">
                                        <p:cTn id="206" dur="3000" fill="hold"/>
                                        <p:tgtEl>
                                          <p:spTgt spid="32"/>
                                        </p:tgtEl>
                                        <p:attrNameLst>
                                          <p:attrName>ppt_x</p:attrName>
                                        </p:attrNameLst>
                                      </p:cBhvr>
                                      <p:tavLst>
                                        <p:tav tm="0">
                                          <p:val>
                                            <p:strVal val="1+#ppt_w/2"/>
                                          </p:val>
                                        </p:tav>
                                        <p:tav tm="100000">
                                          <p:val>
                                            <p:strVal val="#ppt_x"/>
                                          </p:val>
                                        </p:tav>
                                      </p:tavLst>
                                    </p:anim>
                                    <p:anim calcmode="lin" valueType="num">
                                      <p:cBhvr additive="base">
                                        <p:cTn id="207" dur="3000" fill="hold"/>
                                        <p:tgtEl>
                                          <p:spTgt spid="32"/>
                                        </p:tgtEl>
                                        <p:attrNameLst>
                                          <p:attrName>ppt_y</p:attrName>
                                        </p:attrNameLst>
                                      </p:cBhvr>
                                      <p:tavLst>
                                        <p:tav tm="0">
                                          <p:val>
                                            <p:strVal val="0-#ppt_h/2"/>
                                          </p:val>
                                        </p:tav>
                                        <p:tav tm="100000">
                                          <p:val>
                                            <p:strVal val="#ppt_y"/>
                                          </p:val>
                                        </p:tav>
                                      </p:tavLst>
                                    </p:anim>
                                  </p:childTnLst>
                                </p:cTn>
                              </p:par>
                              <p:par>
                                <p:cTn id="208" presetID="2" presetClass="entr" presetSubtype="3" fill="hold" grpId="0" nodeType="withEffect">
                                  <p:stCondLst>
                                    <p:cond delay="0"/>
                                  </p:stCondLst>
                                  <p:childTnLst>
                                    <p:set>
                                      <p:cBhvr>
                                        <p:cTn id="209" dur="1" fill="hold">
                                          <p:stCondLst>
                                            <p:cond delay="0"/>
                                          </p:stCondLst>
                                        </p:cTn>
                                        <p:tgtEl>
                                          <p:spTgt spid="34"/>
                                        </p:tgtEl>
                                        <p:attrNameLst>
                                          <p:attrName>style.visibility</p:attrName>
                                        </p:attrNameLst>
                                      </p:cBhvr>
                                      <p:to>
                                        <p:strVal val="visible"/>
                                      </p:to>
                                    </p:set>
                                    <p:anim calcmode="lin" valueType="num">
                                      <p:cBhvr additive="base">
                                        <p:cTn id="210" dur="3000" fill="hold"/>
                                        <p:tgtEl>
                                          <p:spTgt spid="34"/>
                                        </p:tgtEl>
                                        <p:attrNameLst>
                                          <p:attrName>ppt_x</p:attrName>
                                        </p:attrNameLst>
                                      </p:cBhvr>
                                      <p:tavLst>
                                        <p:tav tm="0">
                                          <p:val>
                                            <p:strVal val="1+#ppt_w/2"/>
                                          </p:val>
                                        </p:tav>
                                        <p:tav tm="100000">
                                          <p:val>
                                            <p:strVal val="#ppt_x"/>
                                          </p:val>
                                        </p:tav>
                                      </p:tavLst>
                                    </p:anim>
                                    <p:anim calcmode="lin" valueType="num">
                                      <p:cBhvr additive="base">
                                        <p:cTn id="211" dur="3000" fill="hold"/>
                                        <p:tgtEl>
                                          <p:spTgt spid="34"/>
                                        </p:tgtEl>
                                        <p:attrNameLst>
                                          <p:attrName>ppt_y</p:attrName>
                                        </p:attrNameLst>
                                      </p:cBhvr>
                                      <p:tavLst>
                                        <p:tav tm="0">
                                          <p:val>
                                            <p:strVal val="0-#ppt_h/2"/>
                                          </p:val>
                                        </p:tav>
                                        <p:tav tm="100000">
                                          <p:val>
                                            <p:strVal val="#ppt_y"/>
                                          </p:val>
                                        </p:tav>
                                      </p:tavLst>
                                    </p:anim>
                                  </p:childTnLst>
                                </p:cTn>
                              </p:par>
                              <p:par>
                                <p:cTn id="212" presetID="2" presetClass="entr" presetSubtype="3" fill="hold" grpId="0" nodeType="withEffect">
                                  <p:stCondLst>
                                    <p:cond delay="0"/>
                                  </p:stCondLst>
                                  <p:childTnLst>
                                    <p:set>
                                      <p:cBhvr>
                                        <p:cTn id="213" dur="1" fill="hold">
                                          <p:stCondLst>
                                            <p:cond delay="0"/>
                                          </p:stCondLst>
                                        </p:cTn>
                                        <p:tgtEl>
                                          <p:spTgt spid="36"/>
                                        </p:tgtEl>
                                        <p:attrNameLst>
                                          <p:attrName>style.visibility</p:attrName>
                                        </p:attrNameLst>
                                      </p:cBhvr>
                                      <p:to>
                                        <p:strVal val="visible"/>
                                      </p:to>
                                    </p:set>
                                    <p:anim calcmode="lin" valueType="num">
                                      <p:cBhvr additive="base">
                                        <p:cTn id="214" dur="3000" fill="hold"/>
                                        <p:tgtEl>
                                          <p:spTgt spid="36"/>
                                        </p:tgtEl>
                                        <p:attrNameLst>
                                          <p:attrName>ppt_x</p:attrName>
                                        </p:attrNameLst>
                                      </p:cBhvr>
                                      <p:tavLst>
                                        <p:tav tm="0">
                                          <p:val>
                                            <p:strVal val="1+#ppt_w/2"/>
                                          </p:val>
                                        </p:tav>
                                        <p:tav tm="100000">
                                          <p:val>
                                            <p:strVal val="#ppt_x"/>
                                          </p:val>
                                        </p:tav>
                                      </p:tavLst>
                                    </p:anim>
                                    <p:anim calcmode="lin" valueType="num">
                                      <p:cBhvr additive="base">
                                        <p:cTn id="215" dur="3000" fill="hold"/>
                                        <p:tgtEl>
                                          <p:spTgt spid="36"/>
                                        </p:tgtEl>
                                        <p:attrNameLst>
                                          <p:attrName>ppt_y</p:attrName>
                                        </p:attrNameLst>
                                      </p:cBhvr>
                                      <p:tavLst>
                                        <p:tav tm="0">
                                          <p:val>
                                            <p:strVal val="0-#ppt_h/2"/>
                                          </p:val>
                                        </p:tav>
                                        <p:tav tm="100000">
                                          <p:val>
                                            <p:strVal val="#ppt_y"/>
                                          </p:val>
                                        </p:tav>
                                      </p:tavLst>
                                    </p:anim>
                                  </p:childTnLst>
                                </p:cTn>
                              </p:par>
                              <p:par>
                                <p:cTn id="216" presetID="2" presetClass="entr" presetSubtype="3" fill="hold" grpId="0" nodeType="withEffect">
                                  <p:stCondLst>
                                    <p:cond delay="0"/>
                                  </p:stCondLst>
                                  <p:childTnLst>
                                    <p:set>
                                      <p:cBhvr>
                                        <p:cTn id="217" dur="1" fill="hold">
                                          <p:stCondLst>
                                            <p:cond delay="0"/>
                                          </p:stCondLst>
                                        </p:cTn>
                                        <p:tgtEl>
                                          <p:spTgt spid="38"/>
                                        </p:tgtEl>
                                        <p:attrNameLst>
                                          <p:attrName>style.visibility</p:attrName>
                                        </p:attrNameLst>
                                      </p:cBhvr>
                                      <p:to>
                                        <p:strVal val="visible"/>
                                      </p:to>
                                    </p:set>
                                    <p:anim calcmode="lin" valueType="num">
                                      <p:cBhvr additive="base">
                                        <p:cTn id="218" dur="3000" fill="hold"/>
                                        <p:tgtEl>
                                          <p:spTgt spid="38"/>
                                        </p:tgtEl>
                                        <p:attrNameLst>
                                          <p:attrName>ppt_x</p:attrName>
                                        </p:attrNameLst>
                                      </p:cBhvr>
                                      <p:tavLst>
                                        <p:tav tm="0">
                                          <p:val>
                                            <p:strVal val="1+#ppt_w/2"/>
                                          </p:val>
                                        </p:tav>
                                        <p:tav tm="100000">
                                          <p:val>
                                            <p:strVal val="#ppt_x"/>
                                          </p:val>
                                        </p:tav>
                                      </p:tavLst>
                                    </p:anim>
                                    <p:anim calcmode="lin" valueType="num">
                                      <p:cBhvr additive="base">
                                        <p:cTn id="219" dur="3000" fill="hold"/>
                                        <p:tgtEl>
                                          <p:spTgt spid="38"/>
                                        </p:tgtEl>
                                        <p:attrNameLst>
                                          <p:attrName>ppt_y</p:attrName>
                                        </p:attrNameLst>
                                      </p:cBhvr>
                                      <p:tavLst>
                                        <p:tav tm="0">
                                          <p:val>
                                            <p:strVal val="0-#ppt_h/2"/>
                                          </p:val>
                                        </p:tav>
                                        <p:tav tm="100000">
                                          <p:val>
                                            <p:strVal val="#ppt_y"/>
                                          </p:val>
                                        </p:tav>
                                      </p:tavLst>
                                    </p:anim>
                                  </p:childTnLst>
                                </p:cTn>
                              </p:par>
                              <p:par>
                                <p:cTn id="220" presetID="2" presetClass="entr" presetSubtype="3" fill="hold" grpId="0" nodeType="withEffect">
                                  <p:stCondLst>
                                    <p:cond delay="0"/>
                                  </p:stCondLst>
                                  <p:childTnLst>
                                    <p:set>
                                      <p:cBhvr>
                                        <p:cTn id="221" dur="1" fill="hold">
                                          <p:stCondLst>
                                            <p:cond delay="0"/>
                                          </p:stCondLst>
                                        </p:cTn>
                                        <p:tgtEl>
                                          <p:spTgt spid="40"/>
                                        </p:tgtEl>
                                        <p:attrNameLst>
                                          <p:attrName>style.visibility</p:attrName>
                                        </p:attrNameLst>
                                      </p:cBhvr>
                                      <p:to>
                                        <p:strVal val="visible"/>
                                      </p:to>
                                    </p:set>
                                    <p:anim calcmode="lin" valueType="num">
                                      <p:cBhvr additive="base">
                                        <p:cTn id="222" dur="3000" fill="hold"/>
                                        <p:tgtEl>
                                          <p:spTgt spid="40"/>
                                        </p:tgtEl>
                                        <p:attrNameLst>
                                          <p:attrName>ppt_x</p:attrName>
                                        </p:attrNameLst>
                                      </p:cBhvr>
                                      <p:tavLst>
                                        <p:tav tm="0">
                                          <p:val>
                                            <p:strVal val="1+#ppt_w/2"/>
                                          </p:val>
                                        </p:tav>
                                        <p:tav tm="100000">
                                          <p:val>
                                            <p:strVal val="#ppt_x"/>
                                          </p:val>
                                        </p:tav>
                                      </p:tavLst>
                                    </p:anim>
                                    <p:anim calcmode="lin" valueType="num">
                                      <p:cBhvr additive="base">
                                        <p:cTn id="223" dur="3000" fill="hold"/>
                                        <p:tgtEl>
                                          <p:spTgt spid="40"/>
                                        </p:tgtEl>
                                        <p:attrNameLst>
                                          <p:attrName>ppt_y</p:attrName>
                                        </p:attrNameLst>
                                      </p:cBhvr>
                                      <p:tavLst>
                                        <p:tav tm="0">
                                          <p:val>
                                            <p:strVal val="0-#ppt_h/2"/>
                                          </p:val>
                                        </p:tav>
                                        <p:tav tm="100000">
                                          <p:val>
                                            <p:strVal val="#ppt_y"/>
                                          </p:val>
                                        </p:tav>
                                      </p:tavLst>
                                    </p:anim>
                                  </p:childTnLst>
                                </p:cTn>
                              </p:par>
                              <p:par>
                                <p:cTn id="224" presetID="2" presetClass="entr" presetSubtype="3" fill="hold" grpId="0" nodeType="withEffect">
                                  <p:stCondLst>
                                    <p:cond delay="0"/>
                                  </p:stCondLst>
                                  <p:childTnLst>
                                    <p:set>
                                      <p:cBhvr>
                                        <p:cTn id="225" dur="1" fill="hold">
                                          <p:stCondLst>
                                            <p:cond delay="0"/>
                                          </p:stCondLst>
                                        </p:cTn>
                                        <p:tgtEl>
                                          <p:spTgt spid="42"/>
                                        </p:tgtEl>
                                        <p:attrNameLst>
                                          <p:attrName>style.visibility</p:attrName>
                                        </p:attrNameLst>
                                      </p:cBhvr>
                                      <p:to>
                                        <p:strVal val="visible"/>
                                      </p:to>
                                    </p:set>
                                    <p:anim calcmode="lin" valueType="num">
                                      <p:cBhvr additive="base">
                                        <p:cTn id="226" dur="3000" fill="hold"/>
                                        <p:tgtEl>
                                          <p:spTgt spid="42"/>
                                        </p:tgtEl>
                                        <p:attrNameLst>
                                          <p:attrName>ppt_x</p:attrName>
                                        </p:attrNameLst>
                                      </p:cBhvr>
                                      <p:tavLst>
                                        <p:tav tm="0">
                                          <p:val>
                                            <p:strVal val="1+#ppt_w/2"/>
                                          </p:val>
                                        </p:tav>
                                        <p:tav tm="100000">
                                          <p:val>
                                            <p:strVal val="#ppt_x"/>
                                          </p:val>
                                        </p:tav>
                                      </p:tavLst>
                                    </p:anim>
                                    <p:anim calcmode="lin" valueType="num">
                                      <p:cBhvr additive="base">
                                        <p:cTn id="227" dur="3000" fill="hold"/>
                                        <p:tgtEl>
                                          <p:spTgt spid="42"/>
                                        </p:tgtEl>
                                        <p:attrNameLst>
                                          <p:attrName>ppt_y</p:attrName>
                                        </p:attrNameLst>
                                      </p:cBhvr>
                                      <p:tavLst>
                                        <p:tav tm="0">
                                          <p:val>
                                            <p:strVal val="0-#ppt_h/2"/>
                                          </p:val>
                                        </p:tav>
                                        <p:tav tm="100000">
                                          <p:val>
                                            <p:strVal val="#ppt_y"/>
                                          </p:val>
                                        </p:tav>
                                      </p:tavLst>
                                    </p:anim>
                                  </p:childTnLst>
                                </p:cTn>
                              </p:par>
                              <p:par>
                                <p:cTn id="228" presetID="2" presetClass="entr" presetSubtype="3" fill="hold" grpId="0" nodeType="withEffect">
                                  <p:stCondLst>
                                    <p:cond delay="0"/>
                                  </p:stCondLst>
                                  <p:childTnLst>
                                    <p:set>
                                      <p:cBhvr>
                                        <p:cTn id="229" dur="1" fill="hold">
                                          <p:stCondLst>
                                            <p:cond delay="0"/>
                                          </p:stCondLst>
                                        </p:cTn>
                                        <p:tgtEl>
                                          <p:spTgt spid="44"/>
                                        </p:tgtEl>
                                        <p:attrNameLst>
                                          <p:attrName>style.visibility</p:attrName>
                                        </p:attrNameLst>
                                      </p:cBhvr>
                                      <p:to>
                                        <p:strVal val="visible"/>
                                      </p:to>
                                    </p:set>
                                    <p:anim calcmode="lin" valueType="num">
                                      <p:cBhvr additive="base">
                                        <p:cTn id="230" dur="3000" fill="hold"/>
                                        <p:tgtEl>
                                          <p:spTgt spid="44"/>
                                        </p:tgtEl>
                                        <p:attrNameLst>
                                          <p:attrName>ppt_x</p:attrName>
                                        </p:attrNameLst>
                                      </p:cBhvr>
                                      <p:tavLst>
                                        <p:tav tm="0">
                                          <p:val>
                                            <p:strVal val="1+#ppt_w/2"/>
                                          </p:val>
                                        </p:tav>
                                        <p:tav tm="100000">
                                          <p:val>
                                            <p:strVal val="#ppt_x"/>
                                          </p:val>
                                        </p:tav>
                                      </p:tavLst>
                                    </p:anim>
                                    <p:anim calcmode="lin" valueType="num">
                                      <p:cBhvr additive="base">
                                        <p:cTn id="231" dur="3000" fill="hold"/>
                                        <p:tgtEl>
                                          <p:spTgt spid="44"/>
                                        </p:tgtEl>
                                        <p:attrNameLst>
                                          <p:attrName>ppt_y</p:attrName>
                                        </p:attrNameLst>
                                      </p:cBhvr>
                                      <p:tavLst>
                                        <p:tav tm="0">
                                          <p:val>
                                            <p:strVal val="0-#ppt_h/2"/>
                                          </p:val>
                                        </p:tav>
                                        <p:tav tm="100000">
                                          <p:val>
                                            <p:strVal val="#ppt_y"/>
                                          </p:val>
                                        </p:tav>
                                      </p:tavLst>
                                    </p:anim>
                                  </p:childTnLst>
                                </p:cTn>
                              </p:par>
                              <p:par>
                                <p:cTn id="232" presetID="8" presetClass="emph" presetSubtype="0" autoRev="1" fill="hold" grpId="1" nodeType="withEffect">
                                  <p:stCondLst>
                                    <p:cond delay="0"/>
                                  </p:stCondLst>
                                  <p:childTnLst>
                                    <p:animRot by="21600000">
                                      <p:cBhvr>
                                        <p:cTn id="233" dur="3000" fill="hold"/>
                                        <p:tgtEl>
                                          <p:spTgt spid="33"/>
                                        </p:tgtEl>
                                        <p:attrNameLst>
                                          <p:attrName>r</p:attrName>
                                        </p:attrNameLst>
                                      </p:cBhvr>
                                    </p:animRot>
                                  </p:childTnLst>
                                </p:cTn>
                              </p:par>
                              <p:par>
                                <p:cTn id="234" presetID="8" presetClass="emph" presetSubtype="0" autoRev="1" fill="hold" grpId="1" nodeType="withEffect">
                                  <p:stCondLst>
                                    <p:cond delay="0"/>
                                  </p:stCondLst>
                                  <p:childTnLst>
                                    <p:animRot by="21600000">
                                      <p:cBhvr>
                                        <p:cTn id="235" dur="3000" fill="hold"/>
                                        <p:tgtEl>
                                          <p:spTgt spid="35"/>
                                        </p:tgtEl>
                                        <p:attrNameLst>
                                          <p:attrName>r</p:attrName>
                                        </p:attrNameLst>
                                      </p:cBhvr>
                                    </p:animRot>
                                  </p:childTnLst>
                                </p:cTn>
                              </p:par>
                              <p:par>
                                <p:cTn id="236" presetID="8" presetClass="emph" presetSubtype="0" autoRev="1" fill="hold" grpId="1" nodeType="withEffect">
                                  <p:stCondLst>
                                    <p:cond delay="0"/>
                                  </p:stCondLst>
                                  <p:childTnLst>
                                    <p:animRot by="21600000">
                                      <p:cBhvr>
                                        <p:cTn id="237" dur="3000" fill="hold"/>
                                        <p:tgtEl>
                                          <p:spTgt spid="37"/>
                                        </p:tgtEl>
                                        <p:attrNameLst>
                                          <p:attrName>r</p:attrName>
                                        </p:attrNameLst>
                                      </p:cBhvr>
                                    </p:animRot>
                                  </p:childTnLst>
                                </p:cTn>
                              </p:par>
                              <p:par>
                                <p:cTn id="238" presetID="8" presetClass="emph" presetSubtype="0" autoRev="1" fill="hold" grpId="1" nodeType="withEffect">
                                  <p:stCondLst>
                                    <p:cond delay="0"/>
                                  </p:stCondLst>
                                  <p:childTnLst>
                                    <p:animRot by="21600000">
                                      <p:cBhvr>
                                        <p:cTn id="239" dur="3000" fill="hold"/>
                                        <p:tgtEl>
                                          <p:spTgt spid="39"/>
                                        </p:tgtEl>
                                        <p:attrNameLst>
                                          <p:attrName>r</p:attrName>
                                        </p:attrNameLst>
                                      </p:cBhvr>
                                    </p:animRot>
                                  </p:childTnLst>
                                </p:cTn>
                              </p:par>
                              <p:par>
                                <p:cTn id="240" presetID="8" presetClass="emph" presetSubtype="0" autoRev="1" fill="hold" grpId="1" nodeType="withEffect">
                                  <p:stCondLst>
                                    <p:cond delay="0"/>
                                  </p:stCondLst>
                                  <p:childTnLst>
                                    <p:animRot by="21600000">
                                      <p:cBhvr>
                                        <p:cTn id="241" dur="3000" fill="hold"/>
                                        <p:tgtEl>
                                          <p:spTgt spid="41"/>
                                        </p:tgtEl>
                                        <p:attrNameLst>
                                          <p:attrName>r</p:attrName>
                                        </p:attrNameLst>
                                      </p:cBhvr>
                                    </p:animRot>
                                  </p:childTnLst>
                                </p:cTn>
                              </p:par>
                              <p:par>
                                <p:cTn id="242" presetID="8" presetClass="emph" presetSubtype="0" autoRev="1" fill="hold" grpId="1" nodeType="withEffect">
                                  <p:stCondLst>
                                    <p:cond delay="0"/>
                                  </p:stCondLst>
                                  <p:childTnLst>
                                    <p:animRot by="21600000">
                                      <p:cBhvr>
                                        <p:cTn id="243" dur="3000" fill="hold"/>
                                        <p:tgtEl>
                                          <p:spTgt spid="43"/>
                                        </p:tgtEl>
                                        <p:attrNameLst>
                                          <p:attrName>r</p:attrName>
                                        </p:attrNameLst>
                                      </p:cBhvr>
                                    </p:animRot>
                                  </p:childTnLst>
                                </p:cTn>
                              </p:par>
                              <p:par>
                                <p:cTn id="244" presetID="8" presetClass="emph" presetSubtype="0" autoRev="1" fill="hold" grpId="1" nodeType="withEffect">
                                  <p:stCondLst>
                                    <p:cond delay="0"/>
                                  </p:stCondLst>
                                  <p:childTnLst>
                                    <p:animRot by="21600000">
                                      <p:cBhvr>
                                        <p:cTn id="245" dur="3000" fill="hold"/>
                                        <p:tgtEl>
                                          <p:spTgt spid="45"/>
                                        </p:tgtEl>
                                        <p:attrNameLst>
                                          <p:attrName>r</p:attrName>
                                        </p:attrNameLst>
                                      </p:cBhvr>
                                    </p:animRot>
                                  </p:childTnLst>
                                </p:cTn>
                              </p:par>
                              <p:par>
                                <p:cTn id="246" presetID="8" presetClass="emph" presetSubtype="0" autoRev="1" fill="hold" grpId="1" nodeType="withEffect">
                                  <p:stCondLst>
                                    <p:cond delay="0"/>
                                  </p:stCondLst>
                                  <p:childTnLst>
                                    <p:animRot by="-21600000">
                                      <p:cBhvr>
                                        <p:cTn id="247" dur="3000" fill="hold"/>
                                        <p:tgtEl>
                                          <p:spTgt spid="32"/>
                                        </p:tgtEl>
                                        <p:attrNameLst>
                                          <p:attrName>r</p:attrName>
                                        </p:attrNameLst>
                                      </p:cBhvr>
                                    </p:animRot>
                                  </p:childTnLst>
                                </p:cTn>
                              </p:par>
                              <p:par>
                                <p:cTn id="248" presetID="8" presetClass="emph" presetSubtype="0" autoRev="1" fill="hold" grpId="1" nodeType="withEffect">
                                  <p:stCondLst>
                                    <p:cond delay="0"/>
                                  </p:stCondLst>
                                  <p:childTnLst>
                                    <p:animRot by="-21600000">
                                      <p:cBhvr>
                                        <p:cTn id="249" dur="3000" fill="hold"/>
                                        <p:tgtEl>
                                          <p:spTgt spid="34"/>
                                        </p:tgtEl>
                                        <p:attrNameLst>
                                          <p:attrName>r</p:attrName>
                                        </p:attrNameLst>
                                      </p:cBhvr>
                                    </p:animRot>
                                  </p:childTnLst>
                                </p:cTn>
                              </p:par>
                              <p:par>
                                <p:cTn id="250" presetID="8" presetClass="emph" presetSubtype="0" autoRev="1" fill="hold" grpId="1" nodeType="withEffect">
                                  <p:stCondLst>
                                    <p:cond delay="0"/>
                                  </p:stCondLst>
                                  <p:childTnLst>
                                    <p:animRot by="-21600000">
                                      <p:cBhvr>
                                        <p:cTn id="251" dur="3000" fill="hold"/>
                                        <p:tgtEl>
                                          <p:spTgt spid="36"/>
                                        </p:tgtEl>
                                        <p:attrNameLst>
                                          <p:attrName>r</p:attrName>
                                        </p:attrNameLst>
                                      </p:cBhvr>
                                    </p:animRot>
                                  </p:childTnLst>
                                </p:cTn>
                              </p:par>
                              <p:par>
                                <p:cTn id="252" presetID="8" presetClass="emph" presetSubtype="0" autoRev="1" fill="hold" grpId="1" nodeType="withEffect">
                                  <p:stCondLst>
                                    <p:cond delay="0"/>
                                  </p:stCondLst>
                                  <p:childTnLst>
                                    <p:animRot by="-21600000">
                                      <p:cBhvr>
                                        <p:cTn id="253" dur="3000" fill="hold"/>
                                        <p:tgtEl>
                                          <p:spTgt spid="38"/>
                                        </p:tgtEl>
                                        <p:attrNameLst>
                                          <p:attrName>r</p:attrName>
                                        </p:attrNameLst>
                                      </p:cBhvr>
                                    </p:animRot>
                                  </p:childTnLst>
                                </p:cTn>
                              </p:par>
                              <p:par>
                                <p:cTn id="254" presetID="8" presetClass="emph" presetSubtype="0" autoRev="1" fill="hold" grpId="1" nodeType="withEffect">
                                  <p:stCondLst>
                                    <p:cond delay="0"/>
                                  </p:stCondLst>
                                  <p:childTnLst>
                                    <p:animRot by="-21600000">
                                      <p:cBhvr>
                                        <p:cTn id="255" dur="3000" fill="hold"/>
                                        <p:tgtEl>
                                          <p:spTgt spid="40"/>
                                        </p:tgtEl>
                                        <p:attrNameLst>
                                          <p:attrName>r</p:attrName>
                                        </p:attrNameLst>
                                      </p:cBhvr>
                                    </p:animRot>
                                  </p:childTnLst>
                                </p:cTn>
                              </p:par>
                              <p:par>
                                <p:cTn id="256" presetID="8" presetClass="emph" presetSubtype="0" autoRev="1" fill="hold" grpId="1" nodeType="withEffect">
                                  <p:stCondLst>
                                    <p:cond delay="0"/>
                                  </p:stCondLst>
                                  <p:childTnLst>
                                    <p:animRot by="-21600000">
                                      <p:cBhvr>
                                        <p:cTn id="257" dur="3000" fill="hold"/>
                                        <p:tgtEl>
                                          <p:spTgt spid="42"/>
                                        </p:tgtEl>
                                        <p:attrNameLst>
                                          <p:attrName>r</p:attrName>
                                        </p:attrNameLst>
                                      </p:cBhvr>
                                    </p:animRot>
                                  </p:childTnLst>
                                </p:cTn>
                              </p:par>
                              <p:par>
                                <p:cTn id="258" presetID="8" presetClass="emph" presetSubtype="0" autoRev="1" fill="hold" grpId="1" nodeType="withEffect">
                                  <p:stCondLst>
                                    <p:cond delay="0"/>
                                  </p:stCondLst>
                                  <p:childTnLst>
                                    <p:animRot by="-21600000">
                                      <p:cBhvr>
                                        <p:cTn id="259" dur="3000" fill="hold"/>
                                        <p:tgtEl>
                                          <p:spTgt spid="44"/>
                                        </p:tgtEl>
                                        <p:attrNameLst>
                                          <p:attrName>r</p:attrName>
                                        </p:attrNameLst>
                                      </p:cBhvr>
                                    </p:animRot>
                                  </p:childTnLst>
                                </p:cTn>
                              </p:par>
                            </p:childTnLst>
                          </p:cTn>
                        </p:par>
                        <p:par>
                          <p:cTn id="260" fill="hold">
                            <p:stCondLst>
                              <p:cond delay="6000"/>
                            </p:stCondLst>
                            <p:childTnLst>
                              <p:par>
                                <p:cTn id="261" presetID="2" presetClass="exit" presetSubtype="2" fill="hold" grpId="2" nodeType="afterEffect">
                                  <p:stCondLst>
                                    <p:cond delay="0"/>
                                  </p:stCondLst>
                                  <p:childTnLst>
                                    <p:anim calcmode="lin" valueType="num">
                                      <p:cBhvr additive="base">
                                        <p:cTn id="262" dur="3000"/>
                                        <p:tgtEl>
                                          <p:spTgt spid="5"/>
                                        </p:tgtEl>
                                        <p:attrNameLst>
                                          <p:attrName>ppt_x</p:attrName>
                                        </p:attrNameLst>
                                      </p:cBhvr>
                                      <p:tavLst>
                                        <p:tav tm="0">
                                          <p:val>
                                            <p:strVal val="ppt_x"/>
                                          </p:val>
                                        </p:tav>
                                        <p:tav tm="100000">
                                          <p:val>
                                            <p:strVal val="1+ppt_w/2"/>
                                          </p:val>
                                        </p:tav>
                                      </p:tavLst>
                                    </p:anim>
                                    <p:anim calcmode="lin" valueType="num">
                                      <p:cBhvr additive="base">
                                        <p:cTn id="263" dur="3000"/>
                                        <p:tgtEl>
                                          <p:spTgt spid="5"/>
                                        </p:tgtEl>
                                        <p:attrNameLst>
                                          <p:attrName>ppt_y</p:attrName>
                                        </p:attrNameLst>
                                      </p:cBhvr>
                                      <p:tavLst>
                                        <p:tav tm="0">
                                          <p:val>
                                            <p:strVal val="ppt_y"/>
                                          </p:val>
                                        </p:tav>
                                        <p:tav tm="100000">
                                          <p:val>
                                            <p:strVal val="ppt_y"/>
                                          </p:val>
                                        </p:tav>
                                      </p:tavLst>
                                    </p:anim>
                                    <p:set>
                                      <p:cBhvr>
                                        <p:cTn id="264" dur="1" fill="hold">
                                          <p:stCondLst>
                                            <p:cond delay="2999"/>
                                          </p:stCondLst>
                                        </p:cTn>
                                        <p:tgtEl>
                                          <p:spTgt spid="5"/>
                                        </p:tgtEl>
                                        <p:attrNameLst>
                                          <p:attrName>style.visibility</p:attrName>
                                        </p:attrNameLst>
                                      </p:cBhvr>
                                      <p:to>
                                        <p:strVal val="hidden"/>
                                      </p:to>
                                    </p:set>
                                  </p:childTnLst>
                                </p:cTn>
                              </p:par>
                              <p:par>
                                <p:cTn id="265" presetID="2" presetClass="exit" presetSubtype="2" fill="hold" grpId="2" nodeType="withEffect">
                                  <p:stCondLst>
                                    <p:cond delay="0"/>
                                  </p:stCondLst>
                                  <p:childTnLst>
                                    <p:anim calcmode="lin" valueType="num">
                                      <p:cBhvr additive="base">
                                        <p:cTn id="266" dur="3000"/>
                                        <p:tgtEl>
                                          <p:spTgt spid="7"/>
                                        </p:tgtEl>
                                        <p:attrNameLst>
                                          <p:attrName>ppt_x</p:attrName>
                                        </p:attrNameLst>
                                      </p:cBhvr>
                                      <p:tavLst>
                                        <p:tav tm="0">
                                          <p:val>
                                            <p:strVal val="ppt_x"/>
                                          </p:val>
                                        </p:tav>
                                        <p:tav tm="100000">
                                          <p:val>
                                            <p:strVal val="1+ppt_w/2"/>
                                          </p:val>
                                        </p:tav>
                                      </p:tavLst>
                                    </p:anim>
                                    <p:anim calcmode="lin" valueType="num">
                                      <p:cBhvr additive="base">
                                        <p:cTn id="267" dur="3000"/>
                                        <p:tgtEl>
                                          <p:spTgt spid="7"/>
                                        </p:tgtEl>
                                        <p:attrNameLst>
                                          <p:attrName>ppt_y</p:attrName>
                                        </p:attrNameLst>
                                      </p:cBhvr>
                                      <p:tavLst>
                                        <p:tav tm="0">
                                          <p:val>
                                            <p:strVal val="ppt_y"/>
                                          </p:val>
                                        </p:tav>
                                        <p:tav tm="100000">
                                          <p:val>
                                            <p:strVal val="ppt_y"/>
                                          </p:val>
                                        </p:tav>
                                      </p:tavLst>
                                    </p:anim>
                                    <p:set>
                                      <p:cBhvr>
                                        <p:cTn id="268" dur="1" fill="hold">
                                          <p:stCondLst>
                                            <p:cond delay="2999"/>
                                          </p:stCondLst>
                                        </p:cTn>
                                        <p:tgtEl>
                                          <p:spTgt spid="7"/>
                                        </p:tgtEl>
                                        <p:attrNameLst>
                                          <p:attrName>style.visibility</p:attrName>
                                        </p:attrNameLst>
                                      </p:cBhvr>
                                      <p:to>
                                        <p:strVal val="hidden"/>
                                      </p:to>
                                    </p:set>
                                  </p:childTnLst>
                                </p:cTn>
                              </p:par>
                              <p:par>
                                <p:cTn id="269" presetID="2" presetClass="exit" presetSubtype="2" fill="hold" grpId="2" nodeType="withEffect">
                                  <p:stCondLst>
                                    <p:cond delay="0"/>
                                  </p:stCondLst>
                                  <p:childTnLst>
                                    <p:anim calcmode="lin" valueType="num">
                                      <p:cBhvr additive="base">
                                        <p:cTn id="270" dur="3000"/>
                                        <p:tgtEl>
                                          <p:spTgt spid="9"/>
                                        </p:tgtEl>
                                        <p:attrNameLst>
                                          <p:attrName>ppt_x</p:attrName>
                                        </p:attrNameLst>
                                      </p:cBhvr>
                                      <p:tavLst>
                                        <p:tav tm="0">
                                          <p:val>
                                            <p:strVal val="ppt_x"/>
                                          </p:val>
                                        </p:tav>
                                        <p:tav tm="100000">
                                          <p:val>
                                            <p:strVal val="1+ppt_w/2"/>
                                          </p:val>
                                        </p:tav>
                                      </p:tavLst>
                                    </p:anim>
                                    <p:anim calcmode="lin" valueType="num">
                                      <p:cBhvr additive="base">
                                        <p:cTn id="271" dur="3000"/>
                                        <p:tgtEl>
                                          <p:spTgt spid="9"/>
                                        </p:tgtEl>
                                        <p:attrNameLst>
                                          <p:attrName>ppt_y</p:attrName>
                                        </p:attrNameLst>
                                      </p:cBhvr>
                                      <p:tavLst>
                                        <p:tav tm="0">
                                          <p:val>
                                            <p:strVal val="ppt_y"/>
                                          </p:val>
                                        </p:tav>
                                        <p:tav tm="100000">
                                          <p:val>
                                            <p:strVal val="ppt_y"/>
                                          </p:val>
                                        </p:tav>
                                      </p:tavLst>
                                    </p:anim>
                                    <p:set>
                                      <p:cBhvr>
                                        <p:cTn id="272" dur="1" fill="hold">
                                          <p:stCondLst>
                                            <p:cond delay="2999"/>
                                          </p:stCondLst>
                                        </p:cTn>
                                        <p:tgtEl>
                                          <p:spTgt spid="9"/>
                                        </p:tgtEl>
                                        <p:attrNameLst>
                                          <p:attrName>style.visibility</p:attrName>
                                        </p:attrNameLst>
                                      </p:cBhvr>
                                      <p:to>
                                        <p:strVal val="hidden"/>
                                      </p:to>
                                    </p:set>
                                  </p:childTnLst>
                                </p:cTn>
                              </p:par>
                              <p:par>
                                <p:cTn id="273" presetID="2" presetClass="exit" presetSubtype="2" fill="hold" grpId="2" nodeType="withEffect">
                                  <p:stCondLst>
                                    <p:cond delay="0"/>
                                  </p:stCondLst>
                                  <p:childTnLst>
                                    <p:anim calcmode="lin" valueType="num">
                                      <p:cBhvr additive="base">
                                        <p:cTn id="274" dur="3000"/>
                                        <p:tgtEl>
                                          <p:spTgt spid="11"/>
                                        </p:tgtEl>
                                        <p:attrNameLst>
                                          <p:attrName>ppt_x</p:attrName>
                                        </p:attrNameLst>
                                      </p:cBhvr>
                                      <p:tavLst>
                                        <p:tav tm="0">
                                          <p:val>
                                            <p:strVal val="ppt_x"/>
                                          </p:val>
                                        </p:tav>
                                        <p:tav tm="100000">
                                          <p:val>
                                            <p:strVal val="1+ppt_w/2"/>
                                          </p:val>
                                        </p:tav>
                                      </p:tavLst>
                                    </p:anim>
                                    <p:anim calcmode="lin" valueType="num">
                                      <p:cBhvr additive="base">
                                        <p:cTn id="275" dur="3000"/>
                                        <p:tgtEl>
                                          <p:spTgt spid="11"/>
                                        </p:tgtEl>
                                        <p:attrNameLst>
                                          <p:attrName>ppt_y</p:attrName>
                                        </p:attrNameLst>
                                      </p:cBhvr>
                                      <p:tavLst>
                                        <p:tav tm="0">
                                          <p:val>
                                            <p:strVal val="ppt_y"/>
                                          </p:val>
                                        </p:tav>
                                        <p:tav tm="100000">
                                          <p:val>
                                            <p:strVal val="ppt_y"/>
                                          </p:val>
                                        </p:tav>
                                      </p:tavLst>
                                    </p:anim>
                                    <p:set>
                                      <p:cBhvr>
                                        <p:cTn id="276" dur="1" fill="hold">
                                          <p:stCondLst>
                                            <p:cond delay="2999"/>
                                          </p:stCondLst>
                                        </p:cTn>
                                        <p:tgtEl>
                                          <p:spTgt spid="11"/>
                                        </p:tgtEl>
                                        <p:attrNameLst>
                                          <p:attrName>style.visibility</p:attrName>
                                        </p:attrNameLst>
                                      </p:cBhvr>
                                      <p:to>
                                        <p:strVal val="hidden"/>
                                      </p:to>
                                    </p:set>
                                  </p:childTnLst>
                                </p:cTn>
                              </p:par>
                              <p:par>
                                <p:cTn id="277" presetID="2" presetClass="exit" presetSubtype="2" fill="hold" grpId="2" nodeType="withEffect">
                                  <p:stCondLst>
                                    <p:cond delay="0"/>
                                  </p:stCondLst>
                                  <p:childTnLst>
                                    <p:anim calcmode="lin" valueType="num">
                                      <p:cBhvr additive="base">
                                        <p:cTn id="278" dur="3000"/>
                                        <p:tgtEl>
                                          <p:spTgt spid="13"/>
                                        </p:tgtEl>
                                        <p:attrNameLst>
                                          <p:attrName>ppt_x</p:attrName>
                                        </p:attrNameLst>
                                      </p:cBhvr>
                                      <p:tavLst>
                                        <p:tav tm="0">
                                          <p:val>
                                            <p:strVal val="ppt_x"/>
                                          </p:val>
                                        </p:tav>
                                        <p:tav tm="100000">
                                          <p:val>
                                            <p:strVal val="1+ppt_w/2"/>
                                          </p:val>
                                        </p:tav>
                                      </p:tavLst>
                                    </p:anim>
                                    <p:anim calcmode="lin" valueType="num">
                                      <p:cBhvr additive="base">
                                        <p:cTn id="279" dur="3000"/>
                                        <p:tgtEl>
                                          <p:spTgt spid="13"/>
                                        </p:tgtEl>
                                        <p:attrNameLst>
                                          <p:attrName>ppt_y</p:attrName>
                                        </p:attrNameLst>
                                      </p:cBhvr>
                                      <p:tavLst>
                                        <p:tav tm="0">
                                          <p:val>
                                            <p:strVal val="ppt_y"/>
                                          </p:val>
                                        </p:tav>
                                        <p:tav tm="100000">
                                          <p:val>
                                            <p:strVal val="ppt_y"/>
                                          </p:val>
                                        </p:tav>
                                      </p:tavLst>
                                    </p:anim>
                                    <p:set>
                                      <p:cBhvr>
                                        <p:cTn id="280" dur="1" fill="hold">
                                          <p:stCondLst>
                                            <p:cond delay="2999"/>
                                          </p:stCondLst>
                                        </p:cTn>
                                        <p:tgtEl>
                                          <p:spTgt spid="13"/>
                                        </p:tgtEl>
                                        <p:attrNameLst>
                                          <p:attrName>style.visibility</p:attrName>
                                        </p:attrNameLst>
                                      </p:cBhvr>
                                      <p:to>
                                        <p:strVal val="hidden"/>
                                      </p:to>
                                    </p:set>
                                  </p:childTnLst>
                                </p:cTn>
                              </p:par>
                              <p:par>
                                <p:cTn id="281" presetID="2" presetClass="exit" presetSubtype="2" fill="hold" grpId="2" nodeType="withEffect">
                                  <p:stCondLst>
                                    <p:cond delay="0"/>
                                  </p:stCondLst>
                                  <p:childTnLst>
                                    <p:anim calcmode="lin" valueType="num">
                                      <p:cBhvr additive="base">
                                        <p:cTn id="282" dur="3000"/>
                                        <p:tgtEl>
                                          <p:spTgt spid="15"/>
                                        </p:tgtEl>
                                        <p:attrNameLst>
                                          <p:attrName>ppt_x</p:attrName>
                                        </p:attrNameLst>
                                      </p:cBhvr>
                                      <p:tavLst>
                                        <p:tav tm="0">
                                          <p:val>
                                            <p:strVal val="ppt_x"/>
                                          </p:val>
                                        </p:tav>
                                        <p:tav tm="100000">
                                          <p:val>
                                            <p:strVal val="1+ppt_w/2"/>
                                          </p:val>
                                        </p:tav>
                                      </p:tavLst>
                                    </p:anim>
                                    <p:anim calcmode="lin" valueType="num">
                                      <p:cBhvr additive="base">
                                        <p:cTn id="283" dur="3000"/>
                                        <p:tgtEl>
                                          <p:spTgt spid="15"/>
                                        </p:tgtEl>
                                        <p:attrNameLst>
                                          <p:attrName>ppt_y</p:attrName>
                                        </p:attrNameLst>
                                      </p:cBhvr>
                                      <p:tavLst>
                                        <p:tav tm="0">
                                          <p:val>
                                            <p:strVal val="ppt_y"/>
                                          </p:val>
                                        </p:tav>
                                        <p:tav tm="100000">
                                          <p:val>
                                            <p:strVal val="ppt_y"/>
                                          </p:val>
                                        </p:tav>
                                      </p:tavLst>
                                    </p:anim>
                                    <p:set>
                                      <p:cBhvr>
                                        <p:cTn id="284" dur="1" fill="hold">
                                          <p:stCondLst>
                                            <p:cond delay="2999"/>
                                          </p:stCondLst>
                                        </p:cTn>
                                        <p:tgtEl>
                                          <p:spTgt spid="15"/>
                                        </p:tgtEl>
                                        <p:attrNameLst>
                                          <p:attrName>style.visibility</p:attrName>
                                        </p:attrNameLst>
                                      </p:cBhvr>
                                      <p:to>
                                        <p:strVal val="hidden"/>
                                      </p:to>
                                    </p:set>
                                  </p:childTnLst>
                                </p:cTn>
                              </p:par>
                              <p:par>
                                <p:cTn id="285" presetID="2" presetClass="exit" presetSubtype="2" fill="hold" grpId="2" nodeType="withEffect">
                                  <p:stCondLst>
                                    <p:cond delay="0"/>
                                  </p:stCondLst>
                                  <p:childTnLst>
                                    <p:anim calcmode="lin" valueType="num">
                                      <p:cBhvr additive="base">
                                        <p:cTn id="286" dur="3000"/>
                                        <p:tgtEl>
                                          <p:spTgt spid="17"/>
                                        </p:tgtEl>
                                        <p:attrNameLst>
                                          <p:attrName>ppt_x</p:attrName>
                                        </p:attrNameLst>
                                      </p:cBhvr>
                                      <p:tavLst>
                                        <p:tav tm="0">
                                          <p:val>
                                            <p:strVal val="ppt_x"/>
                                          </p:val>
                                        </p:tav>
                                        <p:tav tm="100000">
                                          <p:val>
                                            <p:strVal val="1+ppt_w/2"/>
                                          </p:val>
                                        </p:tav>
                                      </p:tavLst>
                                    </p:anim>
                                    <p:anim calcmode="lin" valueType="num">
                                      <p:cBhvr additive="base">
                                        <p:cTn id="287" dur="3000"/>
                                        <p:tgtEl>
                                          <p:spTgt spid="17"/>
                                        </p:tgtEl>
                                        <p:attrNameLst>
                                          <p:attrName>ppt_y</p:attrName>
                                        </p:attrNameLst>
                                      </p:cBhvr>
                                      <p:tavLst>
                                        <p:tav tm="0">
                                          <p:val>
                                            <p:strVal val="ppt_y"/>
                                          </p:val>
                                        </p:tav>
                                        <p:tav tm="100000">
                                          <p:val>
                                            <p:strVal val="ppt_y"/>
                                          </p:val>
                                        </p:tav>
                                      </p:tavLst>
                                    </p:anim>
                                    <p:set>
                                      <p:cBhvr>
                                        <p:cTn id="288" dur="1" fill="hold">
                                          <p:stCondLst>
                                            <p:cond delay="2999"/>
                                          </p:stCondLst>
                                        </p:cTn>
                                        <p:tgtEl>
                                          <p:spTgt spid="17"/>
                                        </p:tgtEl>
                                        <p:attrNameLst>
                                          <p:attrName>style.visibility</p:attrName>
                                        </p:attrNameLst>
                                      </p:cBhvr>
                                      <p:to>
                                        <p:strVal val="hidden"/>
                                      </p:to>
                                    </p:set>
                                  </p:childTnLst>
                                </p:cTn>
                              </p:par>
                              <p:par>
                                <p:cTn id="289" presetID="2" presetClass="exit" presetSubtype="2" fill="hold" grpId="2" nodeType="withEffect">
                                  <p:stCondLst>
                                    <p:cond delay="0"/>
                                  </p:stCondLst>
                                  <p:childTnLst>
                                    <p:anim calcmode="lin" valueType="num">
                                      <p:cBhvr additive="base">
                                        <p:cTn id="290" dur="3000"/>
                                        <p:tgtEl>
                                          <p:spTgt spid="18"/>
                                        </p:tgtEl>
                                        <p:attrNameLst>
                                          <p:attrName>ppt_x</p:attrName>
                                        </p:attrNameLst>
                                      </p:cBhvr>
                                      <p:tavLst>
                                        <p:tav tm="0">
                                          <p:val>
                                            <p:strVal val="ppt_x"/>
                                          </p:val>
                                        </p:tav>
                                        <p:tav tm="100000">
                                          <p:val>
                                            <p:strVal val="1+ppt_w/2"/>
                                          </p:val>
                                        </p:tav>
                                      </p:tavLst>
                                    </p:anim>
                                    <p:anim calcmode="lin" valueType="num">
                                      <p:cBhvr additive="base">
                                        <p:cTn id="291" dur="3000"/>
                                        <p:tgtEl>
                                          <p:spTgt spid="18"/>
                                        </p:tgtEl>
                                        <p:attrNameLst>
                                          <p:attrName>ppt_y</p:attrName>
                                        </p:attrNameLst>
                                      </p:cBhvr>
                                      <p:tavLst>
                                        <p:tav tm="0">
                                          <p:val>
                                            <p:strVal val="ppt_y"/>
                                          </p:val>
                                        </p:tav>
                                        <p:tav tm="100000">
                                          <p:val>
                                            <p:strVal val="ppt_y"/>
                                          </p:val>
                                        </p:tav>
                                      </p:tavLst>
                                    </p:anim>
                                    <p:set>
                                      <p:cBhvr>
                                        <p:cTn id="292" dur="1" fill="hold">
                                          <p:stCondLst>
                                            <p:cond delay="2999"/>
                                          </p:stCondLst>
                                        </p:cTn>
                                        <p:tgtEl>
                                          <p:spTgt spid="18"/>
                                        </p:tgtEl>
                                        <p:attrNameLst>
                                          <p:attrName>style.visibility</p:attrName>
                                        </p:attrNameLst>
                                      </p:cBhvr>
                                      <p:to>
                                        <p:strVal val="hidden"/>
                                      </p:to>
                                    </p:set>
                                  </p:childTnLst>
                                </p:cTn>
                              </p:par>
                              <p:par>
                                <p:cTn id="293" presetID="2" presetClass="exit" presetSubtype="2" fill="hold" grpId="2" nodeType="withEffect">
                                  <p:stCondLst>
                                    <p:cond delay="0"/>
                                  </p:stCondLst>
                                  <p:childTnLst>
                                    <p:anim calcmode="lin" valueType="num">
                                      <p:cBhvr additive="base">
                                        <p:cTn id="294" dur="3000"/>
                                        <p:tgtEl>
                                          <p:spTgt spid="19"/>
                                        </p:tgtEl>
                                        <p:attrNameLst>
                                          <p:attrName>ppt_x</p:attrName>
                                        </p:attrNameLst>
                                      </p:cBhvr>
                                      <p:tavLst>
                                        <p:tav tm="0">
                                          <p:val>
                                            <p:strVal val="ppt_x"/>
                                          </p:val>
                                        </p:tav>
                                        <p:tav tm="100000">
                                          <p:val>
                                            <p:strVal val="1+ppt_w/2"/>
                                          </p:val>
                                        </p:tav>
                                      </p:tavLst>
                                    </p:anim>
                                    <p:anim calcmode="lin" valueType="num">
                                      <p:cBhvr additive="base">
                                        <p:cTn id="295" dur="3000"/>
                                        <p:tgtEl>
                                          <p:spTgt spid="19"/>
                                        </p:tgtEl>
                                        <p:attrNameLst>
                                          <p:attrName>ppt_y</p:attrName>
                                        </p:attrNameLst>
                                      </p:cBhvr>
                                      <p:tavLst>
                                        <p:tav tm="0">
                                          <p:val>
                                            <p:strVal val="ppt_y"/>
                                          </p:val>
                                        </p:tav>
                                        <p:tav tm="100000">
                                          <p:val>
                                            <p:strVal val="ppt_y"/>
                                          </p:val>
                                        </p:tav>
                                      </p:tavLst>
                                    </p:anim>
                                    <p:set>
                                      <p:cBhvr>
                                        <p:cTn id="296" dur="1" fill="hold">
                                          <p:stCondLst>
                                            <p:cond delay="2999"/>
                                          </p:stCondLst>
                                        </p:cTn>
                                        <p:tgtEl>
                                          <p:spTgt spid="19"/>
                                        </p:tgtEl>
                                        <p:attrNameLst>
                                          <p:attrName>style.visibility</p:attrName>
                                        </p:attrNameLst>
                                      </p:cBhvr>
                                      <p:to>
                                        <p:strVal val="hidden"/>
                                      </p:to>
                                    </p:set>
                                  </p:childTnLst>
                                </p:cTn>
                              </p:par>
                              <p:par>
                                <p:cTn id="297" presetID="2" presetClass="exit" presetSubtype="2" fill="hold" grpId="2" nodeType="withEffect">
                                  <p:stCondLst>
                                    <p:cond delay="0"/>
                                  </p:stCondLst>
                                  <p:childTnLst>
                                    <p:anim calcmode="lin" valueType="num">
                                      <p:cBhvr additive="base">
                                        <p:cTn id="298" dur="3000"/>
                                        <p:tgtEl>
                                          <p:spTgt spid="20"/>
                                        </p:tgtEl>
                                        <p:attrNameLst>
                                          <p:attrName>ppt_x</p:attrName>
                                        </p:attrNameLst>
                                      </p:cBhvr>
                                      <p:tavLst>
                                        <p:tav tm="0">
                                          <p:val>
                                            <p:strVal val="ppt_x"/>
                                          </p:val>
                                        </p:tav>
                                        <p:tav tm="100000">
                                          <p:val>
                                            <p:strVal val="1+ppt_w/2"/>
                                          </p:val>
                                        </p:tav>
                                      </p:tavLst>
                                    </p:anim>
                                    <p:anim calcmode="lin" valueType="num">
                                      <p:cBhvr additive="base">
                                        <p:cTn id="299" dur="3000"/>
                                        <p:tgtEl>
                                          <p:spTgt spid="20"/>
                                        </p:tgtEl>
                                        <p:attrNameLst>
                                          <p:attrName>ppt_y</p:attrName>
                                        </p:attrNameLst>
                                      </p:cBhvr>
                                      <p:tavLst>
                                        <p:tav tm="0">
                                          <p:val>
                                            <p:strVal val="ppt_y"/>
                                          </p:val>
                                        </p:tav>
                                        <p:tav tm="100000">
                                          <p:val>
                                            <p:strVal val="ppt_y"/>
                                          </p:val>
                                        </p:tav>
                                      </p:tavLst>
                                    </p:anim>
                                    <p:set>
                                      <p:cBhvr>
                                        <p:cTn id="300" dur="1" fill="hold">
                                          <p:stCondLst>
                                            <p:cond delay="2999"/>
                                          </p:stCondLst>
                                        </p:cTn>
                                        <p:tgtEl>
                                          <p:spTgt spid="20"/>
                                        </p:tgtEl>
                                        <p:attrNameLst>
                                          <p:attrName>style.visibility</p:attrName>
                                        </p:attrNameLst>
                                      </p:cBhvr>
                                      <p:to>
                                        <p:strVal val="hidden"/>
                                      </p:to>
                                    </p:set>
                                  </p:childTnLst>
                                </p:cTn>
                              </p:par>
                              <p:par>
                                <p:cTn id="301" presetID="2" presetClass="exit" presetSubtype="2" fill="hold" grpId="2" nodeType="withEffect">
                                  <p:stCondLst>
                                    <p:cond delay="0"/>
                                  </p:stCondLst>
                                  <p:childTnLst>
                                    <p:anim calcmode="lin" valueType="num">
                                      <p:cBhvr additive="base">
                                        <p:cTn id="302" dur="3000"/>
                                        <p:tgtEl>
                                          <p:spTgt spid="21"/>
                                        </p:tgtEl>
                                        <p:attrNameLst>
                                          <p:attrName>ppt_x</p:attrName>
                                        </p:attrNameLst>
                                      </p:cBhvr>
                                      <p:tavLst>
                                        <p:tav tm="0">
                                          <p:val>
                                            <p:strVal val="ppt_x"/>
                                          </p:val>
                                        </p:tav>
                                        <p:tav tm="100000">
                                          <p:val>
                                            <p:strVal val="1+ppt_w/2"/>
                                          </p:val>
                                        </p:tav>
                                      </p:tavLst>
                                    </p:anim>
                                    <p:anim calcmode="lin" valueType="num">
                                      <p:cBhvr additive="base">
                                        <p:cTn id="303" dur="3000"/>
                                        <p:tgtEl>
                                          <p:spTgt spid="21"/>
                                        </p:tgtEl>
                                        <p:attrNameLst>
                                          <p:attrName>ppt_y</p:attrName>
                                        </p:attrNameLst>
                                      </p:cBhvr>
                                      <p:tavLst>
                                        <p:tav tm="0">
                                          <p:val>
                                            <p:strVal val="ppt_y"/>
                                          </p:val>
                                        </p:tav>
                                        <p:tav tm="100000">
                                          <p:val>
                                            <p:strVal val="ppt_y"/>
                                          </p:val>
                                        </p:tav>
                                      </p:tavLst>
                                    </p:anim>
                                    <p:set>
                                      <p:cBhvr>
                                        <p:cTn id="304" dur="1" fill="hold">
                                          <p:stCondLst>
                                            <p:cond delay="2999"/>
                                          </p:stCondLst>
                                        </p:cTn>
                                        <p:tgtEl>
                                          <p:spTgt spid="21"/>
                                        </p:tgtEl>
                                        <p:attrNameLst>
                                          <p:attrName>style.visibility</p:attrName>
                                        </p:attrNameLst>
                                      </p:cBhvr>
                                      <p:to>
                                        <p:strVal val="hidden"/>
                                      </p:to>
                                    </p:set>
                                  </p:childTnLst>
                                </p:cTn>
                              </p:par>
                              <p:par>
                                <p:cTn id="305" presetID="2" presetClass="exit" presetSubtype="2" fill="hold" grpId="2" nodeType="withEffect">
                                  <p:stCondLst>
                                    <p:cond delay="0"/>
                                  </p:stCondLst>
                                  <p:childTnLst>
                                    <p:anim calcmode="lin" valueType="num">
                                      <p:cBhvr additive="base">
                                        <p:cTn id="306" dur="3000"/>
                                        <p:tgtEl>
                                          <p:spTgt spid="22"/>
                                        </p:tgtEl>
                                        <p:attrNameLst>
                                          <p:attrName>ppt_x</p:attrName>
                                        </p:attrNameLst>
                                      </p:cBhvr>
                                      <p:tavLst>
                                        <p:tav tm="0">
                                          <p:val>
                                            <p:strVal val="ppt_x"/>
                                          </p:val>
                                        </p:tav>
                                        <p:tav tm="100000">
                                          <p:val>
                                            <p:strVal val="1+ppt_w/2"/>
                                          </p:val>
                                        </p:tav>
                                      </p:tavLst>
                                    </p:anim>
                                    <p:anim calcmode="lin" valueType="num">
                                      <p:cBhvr additive="base">
                                        <p:cTn id="307" dur="3000"/>
                                        <p:tgtEl>
                                          <p:spTgt spid="22"/>
                                        </p:tgtEl>
                                        <p:attrNameLst>
                                          <p:attrName>ppt_y</p:attrName>
                                        </p:attrNameLst>
                                      </p:cBhvr>
                                      <p:tavLst>
                                        <p:tav tm="0">
                                          <p:val>
                                            <p:strVal val="ppt_y"/>
                                          </p:val>
                                        </p:tav>
                                        <p:tav tm="100000">
                                          <p:val>
                                            <p:strVal val="ppt_y"/>
                                          </p:val>
                                        </p:tav>
                                      </p:tavLst>
                                    </p:anim>
                                    <p:set>
                                      <p:cBhvr>
                                        <p:cTn id="308" dur="1" fill="hold">
                                          <p:stCondLst>
                                            <p:cond delay="2999"/>
                                          </p:stCondLst>
                                        </p:cTn>
                                        <p:tgtEl>
                                          <p:spTgt spid="22"/>
                                        </p:tgtEl>
                                        <p:attrNameLst>
                                          <p:attrName>style.visibility</p:attrName>
                                        </p:attrNameLst>
                                      </p:cBhvr>
                                      <p:to>
                                        <p:strVal val="hidden"/>
                                      </p:to>
                                    </p:set>
                                  </p:childTnLst>
                                </p:cTn>
                              </p:par>
                              <p:par>
                                <p:cTn id="309" presetID="2" presetClass="exit" presetSubtype="2" fill="hold" grpId="2" nodeType="withEffect">
                                  <p:stCondLst>
                                    <p:cond delay="0"/>
                                  </p:stCondLst>
                                  <p:childTnLst>
                                    <p:anim calcmode="lin" valueType="num">
                                      <p:cBhvr additive="base">
                                        <p:cTn id="310" dur="3000"/>
                                        <p:tgtEl>
                                          <p:spTgt spid="23"/>
                                        </p:tgtEl>
                                        <p:attrNameLst>
                                          <p:attrName>ppt_x</p:attrName>
                                        </p:attrNameLst>
                                      </p:cBhvr>
                                      <p:tavLst>
                                        <p:tav tm="0">
                                          <p:val>
                                            <p:strVal val="ppt_x"/>
                                          </p:val>
                                        </p:tav>
                                        <p:tav tm="100000">
                                          <p:val>
                                            <p:strVal val="1+ppt_w/2"/>
                                          </p:val>
                                        </p:tav>
                                      </p:tavLst>
                                    </p:anim>
                                    <p:anim calcmode="lin" valueType="num">
                                      <p:cBhvr additive="base">
                                        <p:cTn id="311" dur="3000"/>
                                        <p:tgtEl>
                                          <p:spTgt spid="23"/>
                                        </p:tgtEl>
                                        <p:attrNameLst>
                                          <p:attrName>ppt_y</p:attrName>
                                        </p:attrNameLst>
                                      </p:cBhvr>
                                      <p:tavLst>
                                        <p:tav tm="0">
                                          <p:val>
                                            <p:strVal val="ppt_y"/>
                                          </p:val>
                                        </p:tav>
                                        <p:tav tm="100000">
                                          <p:val>
                                            <p:strVal val="ppt_y"/>
                                          </p:val>
                                        </p:tav>
                                      </p:tavLst>
                                    </p:anim>
                                    <p:set>
                                      <p:cBhvr>
                                        <p:cTn id="312" dur="1" fill="hold">
                                          <p:stCondLst>
                                            <p:cond delay="2999"/>
                                          </p:stCondLst>
                                        </p:cTn>
                                        <p:tgtEl>
                                          <p:spTgt spid="23"/>
                                        </p:tgtEl>
                                        <p:attrNameLst>
                                          <p:attrName>style.visibility</p:attrName>
                                        </p:attrNameLst>
                                      </p:cBhvr>
                                      <p:to>
                                        <p:strVal val="hidden"/>
                                      </p:to>
                                    </p:set>
                                  </p:childTnLst>
                                </p:cTn>
                              </p:par>
                              <p:par>
                                <p:cTn id="313" presetID="2" presetClass="exit" presetSubtype="2" fill="hold" grpId="2" nodeType="withEffect">
                                  <p:stCondLst>
                                    <p:cond delay="0"/>
                                  </p:stCondLst>
                                  <p:childTnLst>
                                    <p:anim calcmode="lin" valueType="num">
                                      <p:cBhvr additive="base">
                                        <p:cTn id="314" dur="3000"/>
                                        <p:tgtEl>
                                          <p:spTgt spid="24"/>
                                        </p:tgtEl>
                                        <p:attrNameLst>
                                          <p:attrName>ppt_x</p:attrName>
                                        </p:attrNameLst>
                                      </p:cBhvr>
                                      <p:tavLst>
                                        <p:tav tm="0">
                                          <p:val>
                                            <p:strVal val="ppt_x"/>
                                          </p:val>
                                        </p:tav>
                                        <p:tav tm="100000">
                                          <p:val>
                                            <p:strVal val="1+ppt_w/2"/>
                                          </p:val>
                                        </p:tav>
                                      </p:tavLst>
                                    </p:anim>
                                    <p:anim calcmode="lin" valueType="num">
                                      <p:cBhvr additive="base">
                                        <p:cTn id="315" dur="3000"/>
                                        <p:tgtEl>
                                          <p:spTgt spid="24"/>
                                        </p:tgtEl>
                                        <p:attrNameLst>
                                          <p:attrName>ppt_y</p:attrName>
                                        </p:attrNameLst>
                                      </p:cBhvr>
                                      <p:tavLst>
                                        <p:tav tm="0">
                                          <p:val>
                                            <p:strVal val="ppt_y"/>
                                          </p:val>
                                        </p:tav>
                                        <p:tav tm="100000">
                                          <p:val>
                                            <p:strVal val="ppt_y"/>
                                          </p:val>
                                        </p:tav>
                                      </p:tavLst>
                                    </p:anim>
                                    <p:set>
                                      <p:cBhvr>
                                        <p:cTn id="316" dur="1" fill="hold">
                                          <p:stCondLst>
                                            <p:cond delay="2999"/>
                                          </p:stCondLst>
                                        </p:cTn>
                                        <p:tgtEl>
                                          <p:spTgt spid="24"/>
                                        </p:tgtEl>
                                        <p:attrNameLst>
                                          <p:attrName>style.visibility</p:attrName>
                                        </p:attrNameLst>
                                      </p:cBhvr>
                                      <p:to>
                                        <p:strVal val="hidden"/>
                                      </p:to>
                                    </p:set>
                                  </p:childTnLst>
                                </p:cTn>
                              </p:par>
                              <p:par>
                                <p:cTn id="317" presetID="2" presetClass="exit" presetSubtype="2" fill="hold" grpId="2" nodeType="withEffect">
                                  <p:stCondLst>
                                    <p:cond delay="0"/>
                                  </p:stCondLst>
                                  <p:childTnLst>
                                    <p:anim calcmode="lin" valueType="num">
                                      <p:cBhvr additive="base">
                                        <p:cTn id="318" dur="3000"/>
                                        <p:tgtEl>
                                          <p:spTgt spid="25"/>
                                        </p:tgtEl>
                                        <p:attrNameLst>
                                          <p:attrName>ppt_x</p:attrName>
                                        </p:attrNameLst>
                                      </p:cBhvr>
                                      <p:tavLst>
                                        <p:tav tm="0">
                                          <p:val>
                                            <p:strVal val="ppt_x"/>
                                          </p:val>
                                        </p:tav>
                                        <p:tav tm="100000">
                                          <p:val>
                                            <p:strVal val="1+ppt_w/2"/>
                                          </p:val>
                                        </p:tav>
                                      </p:tavLst>
                                    </p:anim>
                                    <p:anim calcmode="lin" valueType="num">
                                      <p:cBhvr additive="base">
                                        <p:cTn id="319" dur="3000"/>
                                        <p:tgtEl>
                                          <p:spTgt spid="25"/>
                                        </p:tgtEl>
                                        <p:attrNameLst>
                                          <p:attrName>ppt_y</p:attrName>
                                        </p:attrNameLst>
                                      </p:cBhvr>
                                      <p:tavLst>
                                        <p:tav tm="0">
                                          <p:val>
                                            <p:strVal val="ppt_y"/>
                                          </p:val>
                                        </p:tav>
                                        <p:tav tm="100000">
                                          <p:val>
                                            <p:strVal val="ppt_y"/>
                                          </p:val>
                                        </p:tav>
                                      </p:tavLst>
                                    </p:anim>
                                    <p:set>
                                      <p:cBhvr>
                                        <p:cTn id="320" dur="1" fill="hold">
                                          <p:stCondLst>
                                            <p:cond delay="2999"/>
                                          </p:stCondLst>
                                        </p:cTn>
                                        <p:tgtEl>
                                          <p:spTgt spid="25"/>
                                        </p:tgtEl>
                                        <p:attrNameLst>
                                          <p:attrName>style.visibility</p:attrName>
                                        </p:attrNameLst>
                                      </p:cBhvr>
                                      <p:to>
                                        <p:strVal val="hidden"/>
                                      </p:to>
                                    </p:set>
                                  </p:childTnLst>
                                </p:cTn>
                              </p:par>
                              <p:par>
                                <p:cTn id="321" presetID="2" presetClass="exit" presetSubtype="2" fill="hold" grpId="2" nodeType="withEffect">
                                  <p:stCondLst>
                                    <p:cond delay="0"/>
                                  </p:stCondLst>
                                  <p:childTnLst>
                                    <p:anim calcmode="lin" valueType="num">
                                      <p:cBhvr additive="base">
                                        <p:cTn id="322" dur="3000"/>
                                        <p:tgtEl>
                                          <p:spTgt spid="26"/>
                                        </p:tgtEl>
                                        <p:attrNameLst>
                                          <p:attrName>ppt_x</p:attrName>
                                        </p:attrNameLst>
                                      </p:cBhvr>
                                      <p:tavLst>
                                        <p:tav tm="0">
                                          <p:val>
                                            <p:strVal val="ppt_x"/>
                                          </p:val>
                                        </p:tav>
                                        <p:tav tm="100000">
                                          <p:val>
                                            <p:strVal val="1+ppt_w/2"/>
                                          </p:val>
                                        </p:tav>
                                      </p:tavLst>
                                    </p:anim>
                                    <p:anim calcmode="lin" valueType="num">
                                      <p:cBhvr additive="base">
                                        <p:cTn id="323" dur="3000"/>
                                        <p:tgtEl>
                                          <p:spTgt spid="26"/>
                                        </p:tgtEl>
                                        <p:attrNameLst>
                                          <p:attrName>ppt_y</p:attrName>
                                        </p:attrNameLst>
                                      </p:cBhvr>
                                      <p:tavLst>
                                        <p:tav tm="0">
                                          <p:val>
                                            <p:strVal val="ppt_y"/>
                                          </p:val>
                                        </p:tav>
                                        <p:tav tm="100000">
                                          <p:val>
                                            <p:strVal val="ppt_y"/>
                                          </p:val>
                                        </p:tav>
                                      </p:tavLst>
                                    </p:anim>
                                    <p:set>
                                      <p:cBhvr>
                                        <p:cTn id="324" dur="1" fill="hold">
                                          <p:stCondLst>
                                            <p:cond delay="2999"/>
                                          </p:stCondLst>
                                        </p:cTn>
                                        <p:tgtEl>
                                          <p:spTgt spid="26"/>
                                        </p:tgtEl>
                                        <p:attrNameLst>
                                          <p:attrName>style.visibility</p:attrName>
                                        </p:attrNameLst>
                                      </p:cBhvr>
                                      <p:to>
                                        <p:strVal val="hidden"/>
                                      </p:to>
                                    </p:set>
                                  </p:childTnLst>
                                </p:cTn>
                              </p:par>
                              <p:par>
                                <p:cTn id="325" presetID="2" presetClass="exit" presetSubtype="2" fill="hold" grpId="2" nodeType="withEffect">
                                  <p:stCondLst>
                                    <p:cond delay="0"/>
                                  </p:stCondLst>
                                  <p:childTnLst>
                                    <p:anim calcmode="lin" valueType="num">
                                      <p:cBhvr additive="base">
                                        <p:cTn id="326" dur="3000"/>
                                        <p:tgtEl>
                                          <p:spTgt spid="27"/>
                                        </p:tgtEl>
                                        <p:attrNameLst>
                                          <p:attrName>ppt_x</p:attrName>
                                        </p:attrNameLst>
                                      </p:cBhvr>
                                      <p:tavLst>
                                        <p:tav tm="0">
                                          <p:val>
                                            <p:strVal val="ppt_x"/>
                                          </p:val>
                                        </p:tav>
                                        <p:tav tm="100000">
                                          <p:val>
                                            <p:strVal val="1+ppt_w/2"/>
                                          </p:val>
                                        </p:tav>
                                      </p:tavLst>
                                    </p:anim>
                                    <p:anim calcmode="lin" valueType="num">
                                      <p:cBhvr additive="base">
                                        <p:cTn id="327" dur="3000"/>
                                        <p:tgtEl>
                                          <p:spTgt spid="27"/>
                                        </p:tgtEl>
                                        <p:attrNameLst>
                                          <p:attrName>ppt_y</p:attrName>
                                        </p:attrNameLst>
                                      </p:cBhvr>
                                      <p:tavLst>
                                        <p:tav tm="0">
                                          <p:val>
                                            <p:strVal val="ppt_y"/>
                                          </p:val>
                                        </p:tav>
                                        <p:tav tm="100000">
                                          <p:val>
                                            <p:strVal val="ppt_y"/>
                                          </p:val>
                                        </p:tav>
                                      </p:tavLst>
                                    </p:anim>
                                    <p:set>
                                      <p:cBhvr>
                                        <p:cTn id="328" dur="1" fill="hold">
                                          <p:stCondLst>
                                            <p:cond delay="2999"/>
                                          </p:stCondLst>
                                        </p:cTn>
                                        <p:tgtEl>
                                          <p:spTgt spid="27"/>
                                        </p:tgtEl>
                                        <p:attrNameLst>
                                          <p:attrName>style.visibility</p:attrName>
                                        </p:attrNameLst>
                                      </p:cBhvr>
                                      <p:to>
                                        <p:strVal val="hidden"/>
                                      </p:to>
                                    </p:set>
                                  </p:childTnLst>
                                </p:cTn>
                              </p:par>
                              <p:par>
                                <p:cTn id="329" presetID="2" presetClass="exit" presetSubtype="2" fill="hold" grpId="2" nodeType="withEffect">
                                  <p:stCondLst>
                                    <p:cond delay="0"/>
                                  </p:stCondLst>
                                  <p:childTnLst>
                                    <p:anim calcmode="lin" valueType="num">
                                      <p:cBhvr additive="base">
                                        <p:cTn id="330" dur="3000"/>
                                        <p:tgtEl>
                                          <p:spTgt spid="28"/>
                                        </p:tgtEl>
                                        <p:attrNameLst>
                                          <p:attrName>ppt_x</p:attrName>
                                        </p:attrNameLst>
                                      </p:cBhvr>
                                      <p:tavLst>
                                        <p:tav tm="0">
                                          <p:val>
                                            <p:strVal val="ppt_x"/>
                                          </p:val>
                                        </p:tav>
                                        <p:tav tm="100000">
                                          <p:val>
                                            <p:strVal val="1+ppt_w/2"/>
                                          </p:val>
                                        </p:tav>
                                      </p:tavLst>
                                    </p:anim>
                                    <p:anim calcmode="lin" valueType="num">
                                      <p:cBhvr additive="base">
                                        <p:cTn id="331" dur="3000"/>
                                        <p:tgtEl>
                                          <p:spTgt spid="28"/>
                                        </p:tgtEl>
                                        <p:attrNameLst>
                                          <p:attrName>ppt_y</p:attrName>
                                        </p:attrNameLst>
                                      </p:cBhvr>
                                      <p:tavLst>
                                        <p:tav tm="0">
                                          <p:val>
                                            <p:strVal val="ppt_y"/>
                                          </p:val>
                                        </p:tav>
                                        <p:tav tm="100000">
                                          <p:val>
                                            <p:strVal val="ppt_y"/>
                                          </p:val>
                                        </p:tav>
                                      </p:tavLst>
                                    </p:anim>
                                    <p:set>
                                      <p:cBhvr>
                                        <p:cTn id="332" dur="1" fill="hold">
                                          <p:stCondLst>
                                            <p:cond delay="2999"/>
                                          </p:stCondLst>
                                        </p:cTn>
                                        <p:tgtEl>
                                          <p:spTgt spid="28"/>
                                        </p:tgtEl>
                                        <p:attrNameLst>
                                          <p:attrName>style.visibility</p:attrName>
                                        </p:attrNameLst>
                                      </p:cBhvr>
                                      <p:to>
                                        <p:strVal val="hidden"/>
                                      </p:to>
                                    </p:set>
                                  </p:childTnLst>
                                </p:cTn>
                              </p:par>
                              <p:par>
                                <p:cTn id="333" presetID="2" presetClass="exit" presetSubtype="2" fill="hold" grpId="2" nodeType="withEffect">
                                  <p:stCondLst>
                                    <p:cond delay="0"/>
                                  </p:stCondLst>
                                  <p:childTnLst>
                                    <p:anim calcmode="lin" valueType="num">
                                      <p:cBhvr additive="base">
                                        <p:cTn id="334" dur="3000"/>
                                        <p:tgtEl>
                                          <p:spTgt spid="29"/>
                                        </p:tgtEl>
                                        <p:attrNameLst>
                                          <p:attrName>ppt_x</p:attrName>
                                        </p:attrNameLst>
                                      </p:cBhvr>
                                      <p:tavLst>
                                        <p:tav tm="0">
                                          <p:val>
                                            <p:strVal val="ppt_x"/>
                                          </p:val>
                                        </p:tav>
                                        <p:tav tm="100000">
                                          <p:val>
                                            <p:strVal val="1+ppt_w/2"/>
                                          </p:val>
                                        </p:tav>
                                      </p:tavLst>
                                    </p:anim>
                                    <p:anim calcmode="lin" valueType="num">
                                      <p:cBhvr additive="base">
                                        <p:cTn id="335" dur="3000"/>
                                        <p:tgtEl>
                                          <p:spTgt spid="29"/>
                                        </p:tgtEl>
                                        <p:attrNameLst>
                                          <p:attrName>ppt_y</p:attrName>
                                        </p:attrNameLst>
                                      </p:cBhvr>
                                      <p:tavLst>
                                        <p:tav tm="0">
                                          <p:val>
                                            <p:strVal val="ppt_y"/>
                                          </p:val>
                                        </p:tav>
                                        <p:tav tm="100000">
                                          <p:val>
                                            <p:strVal val="ppt_y"/>
                                          </p:val>
                                        </p:tav>
                                      </p:tavLst>
                                    </p:anim>
                                    <p:set>
                                      <p:cBhvr>
                                        <p:cTn id="336" dur="1" fill="hold">
                                          <p:stCondLst>
                                            <p:cond delay="2999"/>
                                          </p:stCondLst>
                                        </p:cTn>
                                        <p:tgtEl>
                                          <p:spTgt spid="29"/>
                                        </p:tgtEl>
                                        <p:attrNameLst>
                                          <p:attrName>style.visibility</p:attrName>
                                        </p:attrNameLst>
                                      </p:cBhvr>
                                      <p:to>
                                        <p:strVal val="hidden"/>
                                      </p:to>
                                    </p:set>
                                  </p:childTnLst>
                                </p:cTn>
                              </p:par>
                              <p:par>
                                <p:cTn id="337" presetID="2" presetClass="exit" presetSubtype="2" fill="hold" grpId="2" nodeType="withEffect">
                                  <p:stCondLst>
                                    <p:cond delay="0"/>
                                  </p:stCondLst>
                                  <p:childTnLst>
                                    <p:anim calcmode="lin" valueType="num">
                                      <p:cBhvr additive="base">
                                        <p:cTn id="338" dur="3000"/>
                                        <p:tgtEl>
                                          <p:spTgt spid="30"/>
                                        </p:tgtEl>
                                        <p:attrNameLst>
                                          <p:attrName>ppt_x</p:attrName>
                                        </p:attrNameLst>
                                      </p:cBhvr>
                                      <p:tavLst>
                                        <p:tav tm="0">
                                          <p:val>
                                            <p:strVal val="ppt_x"/>
                                          </p:val>
                                        </p:tav>
                                        <p:tav tm="100000">
                                          <p:val>
                                            <p:strVal val="1+ppt_w/2"/>
                                          </p:val>
                                        </p:tav>
                                      </p:tavLst>
                                    </p:anim>
                                    <p:anim calcmode="lin" valueType="num">
                                      <p:cBhvr additive="base">
                                        <p:cTn id="339" dur="3000"/>
                                        <p:tgtEl>
                                          <p:spTgt spid="30"/>
                                        </p:tgtEl>
                                        <p:attrNameLst>
                                          <p:attrName>ppt_y</p:attrName>
                                        </p:attrNameLst>
                                      </p:cBhvr>
                                      <p:tavLst>
                                        <p:tav tm="0">
                                          <p:val>
                                            <p:strVal val="ppt_y"/>
                                          </p:val>
                                        </p:tav>
                                        <p:tav tm="100000">
                                          <p:val>
                                            <p:strVal val="ppt_y"/>
                                          </p:val>
                                        </p:tav>
                                      </p:tavLst>
                                    </p:anim>
                                    <p:set>
                                      <p:cBhvr>
                                        <p:cTn id="340" dur="1" fill="hold">
                                          <p:stCondLst>
                                            <p:cond delay="2999"/>
                                          </p:stCondLst>
                                        </p:cTn>
                                        <p:tgtEl>
                                          <p:spTgt spid="30"/>
                                        </p:tgtEl>
                                        <p:attrNameLst>
                                          <p:attrName>style.visibility</p:attrName>
                                        </p:attrNameLst>
                                      </p:cBhvr>
                                      <p:to>
                                        <p:strVal val="hidden"/>
                                      </p:to>
                                    </p:set>
                                  </p:childTnLst>
                                </p:cTn>
                              </p:par>
                              <p:par>
                                <p:cTn id="341" presetID="2" presetClass="exit" presetSubtype="2" fill="hold" grpId="2" nodeType="withEffect">
                                  <p:stCondLst>
                                    <p:cond delay="0"/>
                                  </p:stCondLst>
                                  <p:childTnLst>
                                    <p:anim calcmode="lin" valueType="num">
                                      <p:cBhvr additive="base">
                                        <p:cTn id="342" dur="3000"/>
                                        <p:tgtEl>
                                          <p:spTgt spid="31"/>
                                        </p:tgtEl>
                                        <p:attrNameLst>
                                          <p:attrName>ppt_x</p:attrName>
                                        </p:attrNameLst>
                                      </p:cBhvr>
                                      <p:tavLst>
                                        <p:tav tm="0">
                                          <p:val>
                                            <p:strVal val="ppt_x"/>
                                          </p:val>
                                        </p:tav>
                                        <p:tav tm="100000">
                                          <p:val>
                                            <p:strVal val="1+ppt_w/2"/>
                                          </p:val>
                                        </p:tav>
                                      </p:tavLst>
                                    </p:anim>
                                    <p:anim calcmode="lin" valueType="num">
                                      <p:cBhvr additive="base">
                                        <p:cTn id="343" dur="3000"/>
                                        <p:tgtEl>
                                          <p:spTgt spid="31"/>
                                        </p:tgtEl>
                                        <p:attrNameLst>
                                          <p:attrName>ppt_y</p:attrName>
                                        </p:attrNameLst>
                                      </p:cBhvr>
                                      <p:tavLst>
                                        <p:tav tm="0">
                                          <p:val>
                                            <p:strVal val="ppt_y"/>
                                          </p:val>
                                        </p:tav>
                                        <p:tav tm="100000">
                                          <p:val>
                                            <p:strVal val="ppt_y"/>
                                          </p:val>
                                        </p:tav>
                                      </p:tavLst>
                                    </p:anim>
                                    <p:set>
                                      <p:cBhvr>
                                        <p:cTn id="344" dur="1" fill="hold">
                                          <p:stCondLst>
                                            <p:cond delay="2999"/>
                                          </p:stCondLst>
                                        </p:cTn>
                                        <p:tgtEl>
                                          <p:spTgt spid="31"/>
                                        </p:tgtEl>
                                        <p:attrNameLst>
                                          <p:attrName>style.visibility</p:attrName>
                                        </p:attrNameLst>
                                      </p:cBhvr>
                                      <p:to>
                                        <p:strVal val="hidden"/>
                                      </p:to>
                                    </p:set>
                                  </p:childTnLst>
                                </p:cTn>
                              </p:par>
                              <p:par>
                                <p:cTn id="345" presetID="8" presetClass="emph" presetSubtype="0" autoRev="1" fill="hold" grpId="3" nodeType="withEffect">
                                  <p:stCondLst>
                                    <p:cond delay="0"/>
                                  </p:stCondLst>
                                  <p:childTnLst>
                                    <p:animRot by="21600000">
                                      <p:cBhvr>
                                        <p:cTn id="346" dur="3000" fill="hold"/>
                                        <p:tgtEl>
                                          <p:spTgt spid="5"/>
                                        </p:tgtEl>
                                        <p:attrNameLst>
                                          <p:attrName>r</p:attrName>
                                        </p:attrNameLst>
                                      </p:cBhvr>
                                    </p:animRot>
                                  </p:childTnLst>
                                </p:cTn>
                              </p:par>
                              <p:par>
                                <p:cTn id="347" presetID="8" presetClass="emph" presetSubtype="0" autoRev="1" fill="hold" grpId="3" nodeType="withEffect">
                                  <p:stCondLst>
                                    <p:cond delay="0"/>
                                  </p:stCondLst>
                                  <p:childTnLst>
                                    <p:animRot by="21600000">
                                      <p:cBhvr>
                                        <p:cTn id="348" dur="3000" fill="hold"/>
                                        <p:tgtEl>
                                          <p:spTgt spid="7"/>
                                        </p:tgtEl>
                                        <p:attrNameLst>
                                          <p:attrName>r</p:attrName>
                                        </p:attrNameLst>
                                      </p:cBhvr>
                                    </p:animRot>
                                  </p:childTnLst>
                                </p:cTn>
                              </p:par>
                              <p:par>
                                <p:cTn id="349" presetID="8" presetClass="emph" presetSubtype="0" autoRev="1" fill="hold" grpId="3" nodeType="withEffect">
                                  <p:stCondLst>
                                    <p:cond delay="0"/>
                                  </p:stCondLst>
                                  <p:childTnLst>
                                    <p:animRot by="21600000">
                                      <p:cBhvr>
                                        <p:cTn id="350" dur="3000" fill="hold"/>
                                        <p:tgtEl>
                                          <p:spTgt spid="9"/>
                                        </p:tgtEl>
                                        <p:attrNameLst>
                                          <p:attrName>r</p:attrName>
                                        </p:attrNameLst>
                                      </p:cBhvr>
                                    </p:animRot>
                                  </p:childTnLst>
                                </p:cTn>
                              </p:par>
                              <p:par>
                                <p:cTn id="351" presetID="8" presetClass="emph" presetSubtype="0" autoRev="1" fill="hold" grpId="3" nodeType="withEffect">
                                  <p:stCondLst>
                                    <p:cond delay="0"/>
                                  </p:stCondLst>
                                  <p:childTnLst>
                                    <p:animRot by="21600000">
                                      <p:cBhvr>
                                        <p:cTn id="352" dur="3000" fill="hold"/>
                                        <p:tgtEl>
                                          <p:spTgt spid="11"/>
                                        </p:tgtEl>
                                        <p:attrNameLst>
                                          <p:attrName>r</p:attrName>
                                        </p:attrNameLst>
                                      </p:cBhvr>
                                    </p:animRot>
                                  </p:childTnLst>
                                </p:cTn>
                              </p:par>
                              <p:par>
                                <p:cTn id="353" presetID="8" presetClass="emph" presetSubtype="0" autoRev="1" fill="hold" grpId="3" nodeType="withEffect">
                                  <p:stCondLst>
                                    <p:cond delay="0"/>
                                  </p:stCondLst>
                                  <p:childTnLst>
                                    <p:animRot by="21600000">
                                      <p:cBhvr>
                                        <p:cTn id="354" dur="3000" fill="hold"/>
                                        <p:tgtEl>
                                          <p:spTgt spid="13"/>
                                        </p:tgtEl>
                                        <p:attrNameLst>
                                          <p:attrName>r</p:attrName>
                                        </p:attrNameLst>
                                      </p:cBhvr>
                                    </p:animRot>
                                  </p:childTnLst>
                                </p:cTn>
                              </p:par>
                              <p:par>
                                <p:cTn id="355" presetID="8" presetClass="emph" presetSubtype="0" autoRev="1" fill="hold" grpId="3" nodeType="withEffect">
                                  <p:stCondLst>
                                    <p:cond delay="0"/>
                                  </p:stCondLst>
                                  <p:childTnLst>
                                    <p:animRot by="21600000">
                                      <p:cBhvr>
                                        <p:cTn id="356" dur="3000" fill="hold"/>
                                        <p:tgtEl>
                                          <p:spTgt spid="15"/>
                                        </p:tgtEl>
                                        <p:attrNameLst>
                                          <p:attrName>r</p:attrName>
                                        </p:attrNameLst>
                                      </p:cBhvr>
                                    </p:animRot>
                                  </p:childTnLst>
                                </p:cTn>
                              </p:par>
                              <p:par>
                                <p:cTn id="357" presetID="8" presetClass="emph" presetSubtype="0" autoRev="1" fill="hold" grpId="3" nodeType="withEffect">
                                  <p:stCondLst>
                                    <p:cond delay="0"/>
                                  </p:stCondLst>
                                  <p:childTnLst>
                                    <p:animRot by="21600000">
                                      <p:cBhvr>
                                        <p:cTn id="358" dur="3000" fill="hold"/>
                                        <p:tgtEl>
                                          <p:spTgt spid="17"/>
                                        </p:tgtEl>
                                        <p:attrNameLst>
                                          <p:attrName>r</p:attrName>
                                        </p:attrNameLst>
                                      </p:cBhvr>
                                    </p:animRot>
                                  </p:childTnLst>
                                </p:cTn>
                              </p:par>
                              <p:par>
                                <p:cTn id="359" presetID="8" presetClass="emph" presetSubtype="0" autoRev="1" fill="hold" grpId="3" nodeType="withEffect">
                                  <p:stCondLst>
                                    <p:cond delay="0"/>
                                  </p:stCondLst>
                                  <p:childTnLst>
                                    <p:animRot by="21600000">
                                      <p:cBhvr>
                                        <p:cTn id="360" dur="3000" fill="hold"/>
                                        <p:tgtEl>
                                          <p:spTgt spid="18"/>
                                        </p:tgtEl>
                                        <p:attrNameLst>
                                          <p:attrName>r</p:attrName>
                                        </p:attrNameLst>
                                      </p:cBhvr>
                                    </p:animRot>
                                  </p:childTnLst>
                                </p:cTn>
                              </p:par>
                              <p:par>
                                <p:cTn id="361" presetID="8" presetClass="emph" presetSubtype="0" autoRev="1" fill="hold" grpId="3" nodeType="withEffect">
                                  <p:stCondLst>
                                    <p:cond delay="0"/>
                                  </p:stCondLst>
                                  <p:childTnLst>
                                    <p:animRot by="21600000">
                                      <p:cBhvr>
                                        <p:cTn id="362" dur="3000" fill="hold"/>
                                        <p:tgtEl>
                                          <p:spTgt spid="19"/>
                                        </p:tgtEl>
                                        <p:attrNameLst>
                                          <p:attrName>r</p:attrName>
                                        </p:attrNameLst>
                                      </p:cBhvr>
                                    </p:animRot>
                                  </p:childTnLst>
                                </p:cTn>
                              </p:par>
                              <p:par>
                                <p:cTn id="363" presetID="8" presetClass="emph" presetSubtype="0" autoRev="1" fill="hold" grpId="3" nodeType="withEffect">
                                  <p:stCondLst>
                                    <p:cond delay="0"/>
                                  </p:stCondLst>
                                  <p:childTnLst>
                                    <p:animRot by="21600000">
                                      <p:cBhvr>
                                        <p:cTn id="364" dur="3000" fill="hold"/>
                                        <p:tgtEl>
                                          <p:spTgt spid="20"/>
                                        </p:tgtEl>
                                        <p:attrNameLst>
                                          <p:attrName>r</p:attrName>
                                        </p:attrNameLst>
                                      </p:cBhvr>
                                    </p:animRot>
                                  </p:childTnLst>
                                </p:cTn>
                              </p:par>
                              <p:par>
                                <p:cTn id="365" presetID="8" presetClass="emph" presetSubtype="0" autoRev="1" fill="hold" grpId="3" nodeType="withEffect">
                                  <p:stCondLst>
                                    <p:cond delay="0"/>
                                  </p:stCondLst>
                                  <p:childTnLst>
                                    <p:animRot by="21600000">
                                      <p:cBhvr>
                                        <p:cTn id="366" dur="3000" fill="hold"/>
                                        <p:tgtEl>
                                          <p:spTgt spid="21"/>
                                        </p:tgtEl>
                                        <p:attrNameLst>
                                          <p:attrName>r</p:attrName>
                                        </p:attrNameLst>
                                      </p:cBhvr>
                                    </p:animRot>
                                  </p:childTnLst>
                                </p:cTn>
                              </p:par>
                              <p:par>
                                <p:cTn id="367" presetID="8" presetClass="emph" presetSubtype="0" autoRev="1" fill="hold" grpId="3" nodeType="withEffect">
                                  <p:stCondLst>
                                    <p:cond delay="0"/>
                                  </p:stCondLst>
                                  <p:childTnLst>
                                    <p:animRot by="21600000">
                                      <p:cBhvr>
                                        <p:cTn id="368" dur="3000" fill="hold"/>
                                        <p:tgtEl>
                                          <p:spTgt spid="22"/>
                                        </p:tgtEl>
                                        <p:attrNameLst>
                                          <p:attrName>r</p:attrName>
                                        </p:attrNameLst>
                                      </p:cBhvr>
                                    </p:animRot>
                                  </p:childTnLst>
                                </p:cTn>
                              </p:par>
                              <p:par>
                                <p:cTn id="369" presetID="8" presetClass="emph" presetSubtype="0" autoRev="1" fill="hold" grpId="3" nodeType="withEffect">
                                  <p:stCondLst>
                                    <p:cond delay="0"/>
                                  </p:stCondLst>
                                  <p:childTnLst>
                                    <p:animRot by="21600000">
                                      <p:cBhvr>
                                        <p:cTn id="370" dur="3000" fill="hold"/>
                                        <p:tgtEl>
                                          <p:spTgt spid="23"/>
                                        </p:tgtEl>
                                        <p:attrNameLst>
                                          <p:attrName>r</p:attrName>
                                        </p:attrNameLst>
                                      </p:cBhvr>
                                    </p:animRot>
                                  </p:childTnLst>
                                </p:cTn>
                              </p:par>
                              <p:par>
                                <p:cTn id="371" presetID="8" presetClass="emph" presetSubtype="0" autoRev="1" fill="hold" grpId="3" nodeType="withEffect">
                                  <p:stCondLst>
                                    <p:cond delay="0"/>
                                  </p:stCondLst>
                                  <p:childTnLst>
                                    <p:animRot by="21600000">
                                      <p:cBhvr>
                                        <p:cTn id="372" dur="3000" fill="hold"/>
                                        <p:tgtEl>
                                          <p:spTgt spid="24"/>
                                        </p:tgtEl>
                                        <p:attrNameLst>
                                          <p:attrName>r</p:attrName>
                                        </p:attrNameLst>
                                      </p:cBhvr>
                                    </p:animRot>
                                  </p:childTnLst>
                                </p:cTn>
                              </p:par>
                              <p:par>
                                <p:cTn id="373" presetID="8" presetClass="emph" presetSubtype="0" autoRev="1" fill="hold" grpId="3" nodeType="withEffect">
                                  <p:stCondLst>
                                    <p:cond delay="0"/>
                                  </p:stCondLst>
                                  <p:childTnLst>
                                    <p:animRot by="21600000">
                                      <p:cBhvr>
                                        <p:cTn id="374" dur="3000" fill="hold"/>
                                        <p:tgtEl>
                                          <p:spTgt spid="25"/>
                                        </p:tgtEl>
                                        <p:attrNameLst>
                                          <p:attrName>r</p:attrName>
                                        </p:attrNameLst>
                                      </p:cBhvr>
                                    </p:animRot>
                                  </p:childTnLst>
                                </p:cTn>
                              </p:par>
                              <p:par>
                                <p:cTn id="375" presetID="8" presetClass="emph" presetSubtype="0" autoRev="1" fill="hold" grpId="3" nodeType="withEffect">
                                  <p:stCondLst>
                                    <p:cond delay="0"/>
                                  </p:stCondLst>
                                  <p:childTnLst>
                                    <p:animRot by="21600000">
                                      <p:cBhvr>
                                        <p:cTn id="376" dur="3000" fill="hold"/>
                                        <p:tgtEl>
                                          <p:spTgt spid="26"/>
                                        </p:tgtEl>
                                        <p:attrNameLst>
                                          <p:attrName>r</p:attrName>
                                        </p:attrNameLst>
                                      </p:cBhvr>
                                    </p:animRot>
                                  </p:childTnLst>
                                </p:cTn>
                              </p:par>
                              <p:par>
                                <p:cTn id="377" presetID="8" presetClass="emph" presetSubtype="0" autoRev="1" fill="hold" grpId="3" nodeType="withEffect">
                                  <p:stCondLst>
                                    <p:cond delay="0"/>
                                  </p:stCondLst>
                                  <p:childTnLst>
                                    <p:animRot by="21600000">
                                      <p:cBhvr>
                                        <p:cTn id="378" dur="3000" fill="hold"/>
                                        <p:tgtEl>
                                          <p:spTgt spid="27"/>
                                        </p:tgtEl>
                                        <p:attrNameLst>
                                          <p:attrName>r</p:attrName>
                                        </p:attrNameLst>
                                      </p:cBhvr>
                                    </p:animRot>
                                  </p:childTnLst>
                                </p:cTn>
                              </p:par>
                              <p:par>
                                <p:cTn id="379" presetID="8" presetClass="emph" presetSubtype="0" autoRev="1" fill="hold" grpId="3" nodeType="withEffect">
                                  <p:stCondLst>
                                    <p:cond delay="0"/>
                                  </p:stCondLst>
                                  <p:childTnLst>
                                    <p:animRot by="21600000">
                                      <p:cBhvr>
                                        <p:cTn id="380" dur="3000" fill="hold"/>
                                        <p:tgtEl>
                                          <p:spTgt spid="28"/>
                                        </p:tgtEl>
                                        <p:attrNameLst>
                                          <p:attrName>r</p:attrName>
                                        </p:attrNameLst>
                                      </p:cBhvr>
                                    </p:animRot>
                                  </p:childTnLst>
                                </p:cTn>
                              </p:par>
                              <p:par>
                                <p:cTn id="381" presetID="8" presetClass="emph" presetSubtype="0" autoRev="1" fill="hold" grpId="3" nodeType="withEffect">
                                  <p:stCondLst>
                                    <p:cond delay="0"/>
                                  </p:stCondLst>
                                  <p:childTnLst>
                                    <p:animRot by="21600000">
                                      <p:cBhvr>
                                        <p:cTn id="382" dur="3000" fill="hold"/>
                                        <p:tgtEl>
                                          <p:spTgt spid="29"/>
                                        </p:tgtEl>
                                        <p:attrNameLst>
                                          <p:attrName>r</p:attrName>
                                        </p:attrNameLst>
                                      </p:cBhvr>
                                    </p:animRot>
                                  </p:childTnLst>
                                </p:cTn>
                              </p:par>
                              <p:par>
                                <p:cTn id="383" presetID="8" presetClass="emph" presetSubtype="0" autoRev="1" fill="hold" grpId="3" nodeType="withEffect">
                                  <p:stCondLst>
                                    <p:cond delay="0"/>
                                  </p:stCondLst>
                                  <p:childTnLst>
                                    <p:animRot by="21600000">
                                      <p:cBhvr>
                                        <p:cTn id="384" dur="3000" fill="hold"/>
                                        <p:tgtEl>
                                          <p:spTgt spid="30"/>
                                        </p:tgtEl>
                                        <p:attrNameLst>
                                          <p:attrName>r</p:attrName>
                                        </p:attrNameLst>
                                      </p:cBhvr>
                                    </p:animRot>
                                  </p:childTnLst>
                                </p:cTn>
                              </p:par>
                              <p:par>
                                <p:cTn id="385" presetID="8" presetClass="emph" presetSubtype="0" autoRev="1" fill="hold" grpId="3" nodeType="withEffect">
                                  <p:stCondLst>
                                    <p:cond delay="0"/>
                                  </p:stCondLst>
                                  <p:childTnLst>
                                    <p:animRot by="21600000">
                                      <p:cBhvr>
                                        <p:cTn id="386" dur="3000" fill="hold"/>
                                        <p:tgtEl>
                                          <p:spTgt spid="31"/>
                                        </p:tgtEl>
                                        <p:attrNameLst>
                                          <p:attrName>r</p:attrName>
                                        </p:attrNameLst>
                                      </p:cBhvr>
                                    </p:animRot>
                                  </p:childTnLst>
                                </p:cTn>
                              </p:par>
                              <p:par>
                                <p:cTn id="387" presetID="2" presetClass="exit" presetSubtype="8" fill="hold" grpId="2" nodeType="withEffect">
                                  <p:stCondLst>
                                    <p:cond delay="0"/>
                                  </p:stCondLst>
                                  <p:childTnLst>
                                    <p:anim calcmode="lin" valueType="num">
                                      <p:cBhvr additive="base">
                                        <p:cTn id="388" dur="3000"/>
                                        <p:tgtEl>
                                          <p:spTgt spid="4"/>
                                        </p:tgtEl>
                                        <p:attrNameLst>
                                          <p:attrName>ppt_x</p:attrName>
                                        </p:attrNameLst>
                                      </p:cBhvr>
                                      <p:tavLst>
                                        <p:tav tm="0">
                                          <p:val>
                                            <p:strVal val="ppt_x"/>
                                          </p:val>
                                        </p:tav>
                                        <p:tav tm="100000">
                                          <p:val>
                                            <p:strVal val="0-ppt_w/2"/>
                                          </p:val>
                                        </p:tav>
                                      </p:tavLst>
                                    </p:anim>
                                    <p:anim calcmode="lin" valueType="num">
                                      <p:cBhvr additive="base">
                                        <p:cTn id="389" dur="3000"/>
                                        <p:tgtEl>
                                          <p:spTgt spid="4"/>
                                        </p:tgtEl>
                                        <p:attrNameLst>
                                          <p:attrName>ppt_y</p:attrName>
                                        </p:attrNameLst>
                                      </p:cBhvr>
                                      <p:tavLst>
                                        <p:tav tm="0">
                                          <p:val>
                                            <p:strVal val="ppt_y"/>
                                          </p:val>
                                        </p:tav>
                                        <p:tav tm="100000">
                                          <p:val>
                                            <p:strVal val="ppt_y"/>
                                          </p:val>
                                        </p:tav>
                                      </p:tavLst>
                                    </p:anim>
                                    <p:set>
                                      <p:cBhvr>
                                        <p:cTn id="390" dur="1" fill="hold">
                                          <p:stCondLst>
                                            <p:cond delay="2999"/>
                                          </p:stCondLst>
                                        </p:cTn>
                                        <p:tgtEl>
                                          <p:spTgt spid="4"/>
                                        </p:tgtEl>
                                        <p:attrNameLst>
                                          <p:attrName>style.visibility</p:attrName>
                                        </p:attrNameLst>
                                      </p:cBhvr>
                                      <p:to>
                                        <p:strVal val="hidden"/>
                                      </p:to>
                                    </p:set>
                                  </p:childTnLst>
                                </p:cTn>
                              </p:par>
                              <p:par>
                                <p:cTn id="391" presetID="2" presetClass="exit" presetSubtype="8" fill="hold" grpId="2" nodeType="withEffect">
                                  <p:stCondLst>
                                    <p:cond delay="0"/>
                                  </p:stCondLst>
                                  <p:childTnLst>
                                    <p:anim calcmode="lin" valueType="num">
                                      <p:cBhvr additive="base">
                                        <p:cTn id="392" dur="3000"/>
                                        <p:tgtEl>
                                          <p:spTgt spid="6"/>
                                        </p:tgtEl>
                                        <p:attrNameLst>
                                          <p:attrName>ppt_x</p:attrName>
                                        </p:attrNameLst>
                                      </p:cBhvr>
                                      <p:tavLst>
                                        <p:tav tm="0">
                                          <p:val>
                                            <p:strVal val="ppt_x"/>
                                          </p:val>
                                        </p:tav>
                                        <p:tav tm="100000">
                                          <p:val>
                                            <p:strVal val="0-ppt_w/2"/>
                                          </p:val>
                                        </p:tav>
                                      </p:tavLst>
                                    </p:anim>
                                    <p:anim calcmode="lin" valueType="num">
                                      <p:cBhvr additive="base">
                                        <p:cTn id="393" dur="3000"/>
                                        <p:tgtEl>
                                          <p:spTgt spid="6"/>
                                        </p:tgtEl>
                                        <p:attrNameLst>
                                          <p:attrName>ppt_y</p:attrName>
                                        </p:attrNameLst>
                                      </p:cBhvr>
                                      <p:tavLst>
                                        <p:tav tm="0">
                                          <p:val>
                                            <p:strVal val="ppt_y"/>
                                          </p:val>
                                        </p:tav>
                                        <p:tav tm="100000">
                                          <p:val>
                                            <p:strVal val="ppt_y"/>
                                          </p:val>
                                        </p:tav>
                                      </p:tavLst>
                                    </p:anim>
                                    <p:set>
                                      <p:cBhvr>
                                        <p:cTn id="394" dur="1" fill="hold">
                                          <p:stCondLst>
                                            <p:cond delay="2999"/>
                                          </p:stCondLst>
                                        </p:cTn>
                                        <p:tgtEl>
                                          <p:spTgt spid="6"/>
                                        </p:tgtEl>
                                        <p:attrNameLst>
                                          <p:attrName>style.visibility</p:attrName>
                                        </p:attrNameLst>
                                      </p:cBhvr>
                                      <p:to>
                                        <p:strVal val="hidden"/>
                                      </p:to>
                                    </p:set>
                                  </p:childTnLst>
                                </p:cTn>
                              </p:par>
                              <p:par>
                                <p:cTn id="395" presetID="2" presetClass="exit" presetSubtype="8" fill="hold" grpId="2" nodeType="withEffect">
                                  <p:stCondLst>
                                    <p:cond delay="0"/>
                                  </p:stCondLst>
                                  <p:childTnLst>
                                    <p:anim calcmode="lin" valueType="num">
                                      <p:cBhvr additive="base">
                                        <p:cTn id="396" dur="3000"/>
                                        <p:tgtEl>
                                          <p:spTgt spid="8"/>
                                        </p:tgtEl>
                                        <p:attrNameLst>
                                          <p:attrName>ppt_x</p:attrName>
                                        </p:attrNameLst>
                                      </p:cBhvr>
                                      <p:tavLst>
                                        <p:tav tm="0">
                                          <p:val>
                                            <p:strVal val="ppt_x"/>
                                          </p:val>
                                        </p:tav>
                                        <p:tav tm="100000">
                                          <p:val>
                                            <p:strVal val="0-ppt_w/2"/>
                                          </p:val>
                                        </p:tav>
                                      </p:tavLst>
                                    </p:anim>
                                    <p:anim calcmode="lin" valueType="num">
                                      <p:cBhvr additive="base">
                                        <p:cTn id="397" dur="3000"/>
                                        <p:tgtEl>
                                          <p:spTgt spid="8"/>
                                        </p:tgtEl>
                                        <p:attrNameLst>
                                          <p:attrName>ppt_y</p:attrName>
                                        </p:attrNameLst>
                                      </p:cBhvr>
                                      <p:tavLst>
                                        <p:tav tm="0">
                                          <p:val>
                                            <p:strVal val="ppt_y"/>
                                          </p:val>
                                        </p:tav>
                                        <p:tav tm="100000">
                                          <p:val>
                                            <p:strVal val="ppt_y"/>
                                          </p:val>
                                        </p:tav>
                                      </p:tavLst>
                                    </p:anim>
                                    <p:set>
                                      <p:cBhvr>
                                        <p:cTn id="398" dur="1" fill="hold">
                                          <p:stCondLst>
                                            <p:cond delay="2999"/>
                                          </p:stCondLst>
                                        </p:cTn>
                                        <p:tgtEl>
                                          <p:spTgt spid="8"/>
                                        </p:tgtEl>
                                        <p:attrNameLst>
                                          <p:attrName>style.visibility</p:attrName>
                                        </p:attrNameLst>
                                      </p:cBhvr>
                                      <p:to>
                                        <p:strVal val="hidden"/>
                                      </p:to>
                                    </p:set>
                                  </p:childTnLst>
                                </p:cTn>
                              </p:par>
                              <p:par>
                                <p:cTn id="399" presetID="2" presetClass="exit" presetSubtype="8" fill="hold" grpId="2" nodeType="withEffect">
                                  <p:stCondLst>
                                    <p:cond delay="0"/>
                                  </p:stCondLst>
                                  <p:childTnLst>
                                    <p:anim calcmode="lin" valueType="num">
                                      <p:cBhvr additive="base">
                                        <p:cTn id="400" dur="3000"/>
                                        <p:tgtEl>
                                          <p:spTgt spid="10"/>
                                        </p:tgtEl>
                                        <p:attrNameLst>
                                          <p:attrName>ppt_x</p:attrName>
                                        </p:attrNameLst>
                                      </p:cBhvr>
                                      <p:tavLst>
                                        <p:tav tm="0">
                                          <p:val>
                                            <p:strVal val="ppt_x"/>
                                          </p:val>
                                        </p:tav>
                                        <p:tav tm="100000">
                                          <p:val>
                                            <p:strVal val="0-ppt_w/2"/>
                                          </p:val>
                                        </p:tav>
                                      </p:tavLst>
                                    </p:anim>
                                    <p:anim calcmode="lin" valueType="num">
                                      <p:cBhvr additive="base">
                                        <p:cTn id="401" dur="3000"/>
                                        <p:tgtEl>
                                          <p:spTgt spid="10"/>
                                        </p:tgtEl>
                                        <p:attrNameLst>
                                          <p:attrName>ppt_y</p:attrName>
                                        </p:attrNameLst>
                                      </p:cBhvr>
                                      <p:tavLst>
                                        <p:tav tm="0">
                                          <p:val>
                                            <p:strVal val="ppt_y"/>
                                          </p:val>
                                        </p:tav>
                                        <p:tav tm="100000">
                                          <p:val>
                                            <p:strVal val="ppt_y"/>
                                          </p:val>
                                        </p:tav>
                                      </p:tavLst>
                                    </p:anim>
                                    <p:set>
                                      <p:cBhvr>
                                        <p:cTn id="402" dur="1" fill="hold">
                                          <p:stCondLst>
                                            <p:cond delay="2999"/>
                                          </p:stCondLst>
                                        </p:cTn>
                                        <p:tgtEl>
                                          <p:spTgt spid="10"/>
                                        </p:tgtEl>
                                        <p:attrNameLst>
                                          <p:attrName>style.visibility</p:attrName>
                                        </p:attrNameLst>
                                      </p:cBhvr>
                                      <p:to>
                                        <p:strVal val="hidden"/>
                                      </p:to>
                                    </p:set>
                                  </p:childTnLst>
                                </p:cTn>
                              </p:par>
                              <p:par>
                                <p:cTn id="403" presetID="2" presetClass="exit" presetSubtype="8" fill="hold" grpId="2" nodeType="withEffect">
                                  <p:stCondLst>
                                    <p:cond delay="0"/>
                                  </p:stCondLst>
                                  <p:childTnLst>
                                    <p:anim calcmode="lin" valueType="num">
                                      <p:cBhvr additive="base">
                                        <p:cTn id="404" dur="3000"/>
                                        <p:tgtEl>
                                          <p:spTgt spid="12"/>
                                        </p:tgtEl>
                                        <p:attrNameLst>
                                          <p:attrName>ppt_x</p:attrName>
                                        </p:attrNameLst>
                                      </p:cBhvr>
                                      <p:tavLst>
                                        <p:tav tm="0">
                                          <p:val>
                                            <p:strVal val="ppt_x"/>
                                          </p:val>
                                        </p:tav>
                                        <p:tav tm="100000">
                                          <p:val>
                                            <p:strVal val="0-ppt_w/2"/>
                                          </p:val>
                                        </p:tav>
                                      </p:tavLst>
                                    </p:anim>
                                    <p:anim calcmode="lin" valueType="num">
                                      <p:cBhvr additive="base">
                                        <p:cTn id="405" dur="3000"/>
                                        <p:tgtEl>
                                          <p:spTgt spid="12"/>
                                        </p:tgtEl>
                                        <p:attrNameLst>
                                          <p:attrName>ppt_y</p:attrName>
                                        </p:attrNameLst>
                                      </p:cBhvr>
                                      <p:tavLst>
                                        <p:tav tm="0">
                                          <p:val>
                                            <p:strVal val="ppt_y"/>
                                          </p:val>
                                        </p:tav>
                                        <p:tav tm="100000">
                                          <p:val>
                                            <p:strVal val="ppt_y"/>
                                          </p:val>
                                        </p:tav>
                                      </p:tavLst>
                                    </p:anim>
                                    <p:set>
                                      <p:cBhvr>
                                        <p:cTn id="406" dur="1" fill="hold">
                                          <p:stCondLst>
                                            <p:cond delay="2999"/>
                                          </p:stCondLst>
                                        </p:cTn>
                                        <p:tgtEl>
                                          <p:spTgt spid="12"/>
                                        </p:tgtEl>
                                        <p:attrNameLst>
                                          <p:attrName>style.visibility</p:attrName>
                                        </p:attrNameLst>
                                      </p:cBhvr>
                                      <p:to>
                                        <p:strVal val="hidden"/>
                                      </p:to>
                                    </p:set>
                                  </p:childTnLst>
                                </p:cTn>
                              </p:par>
                              <p:par>
                                <p:cTn id="407" presetID="2" presetClass="exit" presetSubtype="8" fill="hold" grpId="2" nodeType="withEffect">
                                  <p:stCondLst>
                                    <p:cond delay="0"/>
                                  </p:stCondLst>
                                  <p:childTnLst>
                                    <p:anim calcmode="lin" valueType="num">
                                      <p:cBhvr additive="base">
                                        <p:cTn id="408" dur="3000"/>
                                        <p:tgtEl>
                                          <p:spTgt spid="14"/>
                                        </p:tgtEl>
                                        <p:attrNameLst>
                                          <p:attrName>ppt_x</p:attrName>
                                        </p:attrNameLst>
                                      </p:cBhvr>
                                      <p:tavLst>
                                        <p:tav tm="0">
                                          <p:val>
                                            <p:strVal val="ppt_x"/>
                                          </p:val>
                                        </p:tav>
                                        <p:tav tm="100000">
                                          <p:val>
                                            <p:strVal val="0-ppt_w/2"/>
                                          </p:val>
                                        </p:tav>
                                      </p:tavLst>
                                    </p:anim>
                                    <p:anim calcmode="lin" valueType="num">
                                      <p:cBhvr additive="base">
                                        <p:cTn id="409" dur="3000"/>
                                        <p:tgtEl>
                                          <p:spTgt spid="14"/>
                                        </p:tgtEl>
                                        <p:attrNameLst>
                                          <p:attrName>ppt_y</p:attrName>
                                        </p:attrNameLst>
                                      </p:cBhvr>
                                      <p:tavLst>
                                        <p:tav tm="0">
                                          <p:val>
                                            <p:strVal val="ppt_y"/>
                                          </p:val>
                                        </p:tav>
                                        <p:tav tm="100000">
                                          <p:val>
                                            <p:strVal val="ppt_y"/>
                                          </p:val>
                                        </p:tav>
                                      </p:tavLst>
                                    </p:anim>
                                    <p:set>
                                      <p:cBhvr>
                                        <p:cTn id="410" dur="1" fill="hold">
                                          <p:stCondLst>
                                            <p:cond delay="2999"/>
                                          </p:stCondLst>
                                        </p:cTn>
                                        <p:tgtEl>
                                          <p:spTgt spid="14"/>
                                        </p:tgtEl>
                                        <p:attrNameLst>
                                          <p:attrName>style.visibility</p:attrName>
                                        </p:attrNameLst>
                                      </p:cBhvr>
                                      <p:to>
                                        <p:strVal val="hidden"/>
                                      </p:to>
                                    </p:set>
                                  </p:childTnLst>
                                </p:cTn>
                              </p:par>
                              <p:par>
                                <p:cTn id="411" presetID="2" presetClass="exit" presetSubtype="8" fill="hold" grpId="2" nodeType="withEffect">
                                  <p:stCondLst>
                                    <p:cond delay="0"/>
                                  </p:stCondLst>
                                  <p:childTnLst>
                                    <p:anim calcmode="lin" valueType="num">
                                      <p:cBhvr additive="base">
                                        <p:cTn id="412" dur="3000"/>
                                        <p:tgtEl>
                                          <p:spTgt spid="16"/>
                                        </p:tgtEl>
                                        <p:attrNameLst>
                                          <p:attrName>ppt_x</p:attrName>
                                        </p:attrNameLst>
                                      </p:cBhvr>
                                      <p:tavLst>
                                        <p:tav tm="0">
                                          <p:val>
                                            <p:strVal val="ppt_x"/>
                                          </p:val>
                                        </p:tav>
                                        <p:tav tm="100000">
                                          <p:val>
                                            <p:strVal val="0-ppt_w/2"/>
                                          </p:val>
                                        </p:tav>
                                      </p:tavLst>
                                    </p:anim>
                                    <p:anim calcmode="lin" valueType="num">
                                      <p:cBhvr additive="base">
                                        <p:cTn id="413" dur="3000"/>
                                        <p:tgtEl>
                                          <p:spTgt spid="16"/>
                                        </p:tgtEl>
                                        <p:attrNameLst>
                                          <p:attrName>ppt_y</p:attrName>
                                        </p:attrNameLst>
                                      </p:cBhvr>
                                      <p:tavLst>
                                        <p:tav tm="0">
                                          <p:val>
                                            <p:strVal val="ppt_y"/>
                                          </p:val>
                                        </p:tav>
                                        <p:tav tm="100000">
                                          <p:val>
                                            <p:strVal val="ppt_y"/>
                                          </p:val>
                                        </p:tav>
                                      </p:tavLst>
                                    </p:anim>
                                    <p:set>
                                      <p:cBhvr>
                                        <p:cTn id="414" dur="1" fill="hold">
                                          <p:stCondLst>
                                            <p:cond delay="2999"/>
                                          </p:stCondLst>
                                        </p:cTn>
                                        <p:tgtEl>
                                          <p:spTgt spid="16"/>
                                        </p:tgtEl>
                                        <p:attrNameLst>
                                          <p:attrName>style.visibility</p:attrName>
                                        </p:attrNameLst>
                                      </p:cBhvr>
                                      <p:to>
                                        <p:strVal val="hidden"/>
                                      </p:to>
                                    </p:set>
                                  </p:childTnLst>
                                </p:cTn>
                              </p:par>
                              <p:par>
                                <p:cTn id="415" presetID="2" presetClass="exit" presetSubtype="8" fill="hold" grpId="2" nodeType="withEffect">
                                  <p:stCondLst>
                                    <p:cond delay="0"/>
                                  </p:stCondLst>
                                  <p:childTnLst>
                                    <p:anim calcmode="lin" valueType="num">
                                      <p:cBhvr additive="base">
                                        <p:cTn id="416" dur="3000"/>
                                        <p:tgtEl>
                                          <p:spTgt spid="32"/>
                                        </p:tgtEl>
                                        <p:attrNameLst>
                                          <p:attrName>ppt_x</p:attrName>
                                        </p:attrNameLst>
                                      </p:cBhvr>
                                      <p:tavLst>
                                        <p:tav tm="0">
                                          <p:val>
                                            <p:strVal val="ppt_x"/>
                                          </p:val>
                                        </p:tav>
                                        <p:tav tm="100000">
                                          <p:val>
                                            <p:strVal val="0-ppt_w/2"/>
                                          </p:val>
                                        </p:tav>
                                      </p:tavLst>
                                    </p:anim>
                                    <p:anim calcmode="lin" valueType="num">
                                      <p:cBhvr additive="base">
                                        <p:cTn id="417" dur="3000"/>
                                        <p:tgtEl>
                                          <p:spTgt spid="32"/>
                                        </p:tgtEl>
                                        <p:attrNameLst>
                                          <p:attrName>ppt_y</p:attrName>
                                        </p:attrNameLst>
                                      </p:cBhvr>
                                      <p:tavLst>
                                        <p:tav tm="0">
                                          <p:val>
                                            <p:strVal val="ppt_y"/>
                                          </p:val>
                                        </p:tav>
                                        <p:tav tm="100000">
                                          <p:val>
                                            <p:strVal val="ppt_y"/>
                                          </p:val>
                                        </p:tav>
                                      </p:tavLst>
                                    </p:anim>
                                    <p:set>
                                      <p:cBhvr>
                                        <p:cTn id="418" dur="1" fill="hold">
                                          <p:stCondLst>
                                            <p:cond delay="2999"/>
                                          </p:stCondLst>
                                        </p:cTn>
                                        <p:tgtEl>
                                          <p:spTgt spid="32"/>
                                        </p:tgtEl>
                                        <p:attrNameLst>
                                          <p:attrName>style.visibility</p:attrName>
                                        </p:attrNameLst>
                                      </p:cBhvr>
                                      <p:to>
                                        <p:strVal val="hidden"/>
                                      </p:to>
                                    </p:set>
                                  </p:childTnLst>
                                </p:cTn>
                              </p:par>
                              <p:par>
                                <p:cTn id="419" presetID="2" presetClass="exit" presetSubtype="8" fill="hold" grpId="2" nodeType="withEffect">
                                  <p:stCondLst>
                                    <p:cond delay="0"/>
                                  </p:stCondLst>
                                  <p:childTnLst>
                                    <p:anim calcmode="lin" valueType="num">
                                      <p:cBhvr additive="base">
                                        <p:cTn id="420" dur="3000"/>
                                        <p:tgtEl>
                                          <p:spTgt spid="33"/>
                                        </p:tgtEl>
                                        <p:attrNameLst>
                                          <p:attrName>ppt_x</p:attrName>
                                        </p:attrNameLst>
                                      </p:cBhvr>
                                      <p:tavLst>
                                        <p:tav tm="0">
                                          <p:val>
                                            <p:strVal val="ppt_x"/>
                                          </p:val>
                                        </p:tav>
                                        <p:tav tm="100000">
                                          <p:val>
                                            <p:strVal val="0-ppt_w/2"/>
                                          </p:val>
                                        </p:tav>
                                      </p:tavLst>
                                    </p:anim>
                                    <p:anim calcmode="lin" valueType="num">
                                      <p:cBhvr additive="base">
                                        <p:cTn id="421" dur="3000"/>
                                        <p:tgtEl>
                                          <p:spTgt spid="33"/>
                                        </p:tgtEl>
                                        <p:attrNameLst>
                                          <p:attrName>ppt_y</p:attrName>
                                        </p:attrNameLst>
                                      </p:cBhvr>
                                      <p:tavLst>
                                        <p:tav tm="0">
                                          <p:val>
                                            <p:strVal val="ppt_y"/>
                                          </p:val>
                                        </p:tav>
                                        <p:tav tm="100000">
                                          <p:val>
                                            <p:strVal val="ppt_y"/>
                                          </p:val>
                                        </p:tav>
                                      </p:tavLst>
                                    </p:anim>
                                    <p:set>
                                      <p:cBhvr>
                                        <p:cTn id="422" dur="1" fill="hold">
                                          <p:stCondLst>
                                            <p:cond delay="2999"/>
                                          </p:stCondLst>
                                        </p:cTn>
                                        <p:tgtEl>
                                          <p:spTgt spid="33"/>
                                        </p:tgtEl>
                                        <p:attrNameLst>
                                          <p:attrName>style.visibility</p:attrName>
                                        </p:attrNameLst>
                                      </p:cBhvr>
                                      <p:to>
                                        <p:strVal val="hidden"/>
                                      </p:to>
                                    </p:set>
                                  </p:childTnLst>
                                </p:cTn>
                              </p:par>
                              <p:par>
                                <p:cTn id="423" presetID="2" presetClass="exit" presetSubtype="8" fill="hold" grpId="2" nodeType="withEffect">
                                  <p:stCondLst>
                                    <p:cond delay="0"/>
                                  </p:stCondLst>
                                  <p:childTnLst>
                                    <p:anim calcmode="lin" valueType="num">
                                      <p:cBhvr additive="base">
                                        <p:cTn id="424" dur="3000"/>
                                        <p:tgtEl>
                                          <p:spTgt spid="34"/>
                                        </p:tgtEl>
                                        <p:attrNameLst>
                                          <p:attrName>ppt_x</p:attrName>
                                        </p:attrNameLst>
                                      </p:cBhvr>
                                      <p:tavLst>
                                        <p:tav tm="0">
                                          <p:val>
                                            <p:strVal val="ppt_x"/>
                                          </p:val>
                                        </p:tav>
                                        <p:tav tm="100000">
                                          <p:val>
                                            <p:strVal val="0-ppt_w/2"/>
                                          </p:val>
                                        </p:tav>
                                      </p:tavLst>
                                    </p:anim>
                                    <p:anim calcmode="lin" valueType="num">
                                      <p:cBhvr additive="base">
                                        <p:cTn id="425" dur="3000"/>
                                        <p:tgtEl>
                                          <p:spTgt spid="34"/>
                                        </p:tgtEl>
                                        <p:attrNameLst>
                                          <p:attrName>ppt_y</p:attrName>
                                        </p:attrNameLst>
                                      </p:cBhvr>
                                      <p:tavLst>
                                        <p:tav tm="0">
                                          <p:val>
                                            <p:strVal val="ppt_y"/>
                                          </p:val>
                                        </p:tav>
                                        <p:tav tm="100000">
                                          <p:val>
                                            <p:strVal val="ppt_y"/>
                                          </p:val>
                                        </p:tav>
                                      </p:tavLst>
                                    </p:anim>
                                    <p:set>
                                      <p:cBhvr>
                                        <p:cTn id="426" dur="1" fill="hold">
                                          <p:stCondLst>
                                            <p:cond delay="2999"/>
                                          </p:stCondLst>
                                        </p:cTn>
                                        <p:tgtEl>
                                          <p:spTgt spid="34"/>
                                        </p:tgtEl>
                                        <p:attrNameLst>
                                          <p:attrName>style.visibility</p:attrName>
                                        </p:attrNameLst>
                                      </p:cBhvr>
                                      <p:to>
                                        <p:strVal val="hidden"/>
                                      </p:to>
                                    </p:set>
                                  </p:childTnLst>
                                </p:cTn>
                              </p:par>
                              <p:par>
                                <p:cTn id="427" presetID="2" presetClass="exit" presetSubtype="8" fill="hold" grpId="2" nodeType="withEffect">
                                  <p:stCondLst>
                                    <p:cond delay="0"/>
                                  </p:stCondLst>
                                  <p:childTnLst>
                                    <p:anim calcmode="lin" valueType="num">
                                      <p:cBhvr additive="base">
                                        <p:cTn id="428" dur="3000"/>
                                        <p:tgtEl>
                                          <p:spTgt spid="35"/>
                                        </p:tgtEl>
                                        <p:attrNameLst>
                                          <p:attrName>ppt_x</p:attrName>
                                        </p:attrNameLst>
                                      </p:cBhvr>
                                      <p:tavLst>
                                        <p:tav tm="0">
                                          <p:val>
                                            <p:strVal val="ppt_x"/>
                                          </p:val>
                                        </p:tav>
                                        <p:tav tm="100000">
                                          <p:val>
                                            <p:strVal val="0-ppt_w/2"/>
                                          </p:val>
                                        </p:tav>
                                      </p:tavLst>
                                    </p:anim>
                                    <p:anim calcmode="lin" valueType="num">
                                      <p:cBhvr additive="base">
                                        <p:cTn id="429" dur="3000"/>
                                        <p:tgtEl>
                                          <p:spTgt spid="35"/>
                                        </p:tgtEl>
                                        <p:attrNameLst>
                                          <p:attrName>ppt_y</p:attrName>
                                        </p:attrNameLst>
                                      </p:cBhvr>
                                      <p:tavLst>
                                        <p:tav tm="0">
                                          <p:val>
                                            <p:strVal val="ppt_y"/>
                                          </p:val>
                                        </p:tav>
                                        <p:tav tm="100000">
                                          <p:val>
                                            <p:strVal val="ppt_y"/>
                                          </p:val>
                                        </p:tav>
                                      </p:tavLst>
                                    </p:anim>
                                    <p:set>
                                      <p:cBhvr>
                                        <p:cTn id="430" dur="1" fill="hold">
                                          <p:stCondLst>
                                            <p:cond delay="2999"/>
                                          </p:stCondLst>
                                        </p:cTn>
                                        <p:tgtEl>
                                          <p:spTgt spid="35"/>
                                        </p:tgtEl>
                                        <p:attrNameLst>
                                          <p:attrName>style.visibility</p:attrName>
                                        </p:attrNameLst>
                                      </p:cBhvr>
                                      <p:to>
                                        <p:strVal val="hidden"/>
                                      </p:to>
                                    </p:set>
                                  </p:childTnLst>
                                </p:cTn>
                              </p:par>
                              <p:par>
                                <p:cTn id="431" presetID="2" presetClass="exit" presetSubtype="8" fill="hold" grpId="2" nodeType="withEffect">
                                  <p:stCondLst>
                                    <p:cond delay="0"/>
                                  </p:stCondLst>
                                  <p:childTnLst>
                                    <p:anim calcmode="lin" valueType="num">
                                      <p:cBhvr additive="base">
                                        <p:cTn id="432" dur="3000"/>
                                        <p:tgtEl>
                                          <p:spTgt spid="36"/>
                                        </p:tgtEl>
                                        <p:attrNameLst>
                                          <p:attrName>ppt_x</p:attrName>
                                        </p:attrNameLst>
                                      </p:cBhvr>
                                      <p:tavLst>
                                        <p:tav tm="0">
                                          <p:val>
                                            <p:strVal val="ppt_x"/>
                                          </p:val>
                                        </p:tav>
                                        <p:tav tm="100000">
                                          <p:val>
                                            <p:strVal val="0-ppt_w/2"/>
                                          </p:val>
                                        </p:tav>
                                      </p:tavLst>
                                    </p:anim>
                                    <p:anim calcmode="lin" valueType="num">
                                      <p:cBhvr additive="base">
                                        <p:cTn id="433" dur="3000"/>
                                        <p:tgtEl>
                                          <p:spTgt spid="36"/>
                                        </p:tgtEl>
                                        <p:attrNameLst>
                                          <p:attrName>ppt_y</p:attrName>
                                        </p:attrNameLst>
                                      </p:cBhvr>
                                      <p:tavLst>
                                        <p:tav tm="0">
                                          <p:val>
                                            <p:strVal val="ppt_y"/>
                                          </p:val>
                                        </p:tav>
                                        <p:tav tm="100000">
                                          <p:val>
                                            <p:strVal val="ppt_y"/>
                                          </p:val>
                                        </p:tav>
                                      </p:tavLst>
                                    </p:anim>
                                    <p:set>
                                      <p:cBhvr>
                                        <p:cTn id="434" dur="1" fill="hold">
                                          <p:stCondLst>
                                            <p:cond delay="2999"/>
                                          </p:stCondLst>
                                        </p:cTn>
                                        <p:tgtEl>
                                          <p:spTgt spid="36"/>
                                        </p:tgtEl>
                                        <p:attrNameLst>
                                          <p:attrName>style.visibility</p:attrName>
                                        </p:attrNameLst>
                                      </p:cBhvr>
                                      <p:to>
                                        <p:strVal val="hidden"/>
                                      </p:to>
                                    </p:set>
                                  </p:childTnLst>
                                </p:cTn>
                              </p:par>
                              <p:par>
                                <p:cTn id="435" presetID="2" presetClass="exit" presetSubtype="8" fill="hold" grpId="2" nodeType="withEffect">
                                  <p:stCondLst>
                                    <p:cond delay="0"/>
                                  </p:stCondLst>
                                  <p:childTnLst>
                                    <p:anim calcmode="lin" valueType="num">
                                      <p:cBhvr additive="base">
                                        <p:cTn id="436" dur="3000"/>
                                        <p:tgtEl>
                                          <p:spTgt spid="37"/>
                                        </p:tgtEl>
                                        <p:attrNameLst>
                                          <p:attrName>ppt_x</p:attrName>
                                        </p:attrNameLst>
                                      </p:cBhvr>
                                      <p:tavLst>
                                        <p:tav tm="0">
                                          <p:val>
                                            <p:strVal val="ppt_x"/>
                                          </p:val>
                                        </p:tav>
                                        <p:tav tm="100000">
                                          <p:val>
                                            <p:strVal val="0-ppt_w/2"/>
                                          </p:val>
                                        </p:tav>
                                      </p:tavLst>
                                    </p:anim>
                                    <p:anim calcmode="lin" valueType="num">
                                      <p:cBhvr additive="base">
                                        <p:cTn id="437" dur="3000"/>
                                        <p:tgtEl>
                                          <p:spTgt spid="37"/>
                                        </p:tgtEl>
                                        <p:attrNameLst>
                                          <p:attrName>ppt_y</p:attrName>
                                        </p:attrNameLst>
                                      </p:cBhvr>
                                      <p:tavLst>
                                        <p:tav tm="0">
                                          <p:val>
                                            <p:strVal val="ppt_y"/>
                                          </p:val>
                                        </p:tav>
                                        <p:tav tm="100000">
                                          <p:val>
                                            <p:strVal val="ppt_y"/>
                                          </p:val>
                                        </p:tav>
                                      </p:tavLst>
                                    </p:anim>
                                    <p:set>
                                      <p:cBhvr>
                                        <p:cTn id="438" dur="1" fill="hold">
                                          <p:stCondLst>
                                            <p:cond delay="2999"/>
                                          </p:stCondLst>
                                        </p:cTn>
                                        <p:tgtEl>
                                          <p:spTgt spid="37"/>
                                        </p:tgtEl>
                                        <p:attrNameLst>
                                          <p:attrName>style.visibility</p:attrName>
                                        </p:attrNameLst>
                                      </p:cBhvr>
                                      <p:to>
                                        <p:strVal val="hidden"/>
                                      </p:to>
                                    </p:set>
                                  </p:childTnLst>
                                </p:cTn>
                              </p:par>
                              <p:par>
                                <p:cTn id="439" presetID="2" presetClass="exit" presetSubtype="8" fill="hold" grpId="2" nodeType="withEffect">
                                  <p:stCondLst>
                                    <p:cond delay="0"/>
                                  </p:stCondLst>
                                  <p:childTnLst>
                                    <p:anim calcmode="lin" valueType="num">
                                      <p:cBhvr additive="base">
                                        <p:cTn id="440" dur="3000"/>
                                        <p:tgtEl>
                                          <p:spTgt spid="38"/>
                                        </p:tgtEl>
                                        <p:attrNameLst>
                                          <p:attrName>ppt_x</p:attrName>
                                        </p:attrNameLst>
                                      </p:cBhvr>
                                      <p:tavLst>
                                        <p:tav tm="0">
                                          <p:val>
                                            <p:strVal val="ppt_x"/>
                                          </p:val>
                                        </p:tav>
                                        <p:tav tm="100000">
                                          <p:val>
                                            <p:strVal val="0-ppt_w/2"/>
                                          </p:val>
                                        </p:tav>
                                      </p:tavLst>
                                    </p:anim>
                                    <p:anim calcmode="lin" valueType="num">
                                      <p:cBhvr additive="base">
                                        <p:cTn id="441" dur="3000"/>
                                        <p:tgtEl>
                                          <p:spTgt spid="38"/>
                                        </p:tgtEl>
                                        <p:attrNameLst>
                                          <p:attrName>ppt_y</p:attrName>
                                        </p:attrNameLst>
                                      </p:cBhvr>
                                      <p:tavLst>
                                        <p:tav tm="0">
                                          <p:val>
                                            <p:strVal val="ppt_y"/>
                                          </p:val>
                                        </p:tav>
                                        <p:tav tm="100000">
                                          <p:val>
                                            <p:strVal val="ppt_y"/>
                                          </p:val>
                                        </p:tav>
                                      </p:tavLst>
                                    </p:anim>
                                    <p:set>
                                      <p:cBhvr>
                                        <p:cTn id="442" dur="1" fill="hold">
                                          <p:stCondLst>
                                            <p:cond delay="2999"/>
                                          </p:stCondLst>
                                        </p:cTn>
                                        <p:tgtEl>
                                          <p:spTgt spid="38"/>
                                        </p:tgtEl>
                                        <p:attrNameLst>
                                          <p:attrName>style.visibility</p:attrName>
                                        </p:attrNameLst>
                                      </p:cBhvr>
                                      <p:to>
                                        <p:strVal val="hidden"/>
                                      </p:to>
                                    </p:set>
                                  </p:childTnLst>
                                </p:cTn>
                              </p:par>
                              <p:par>
                                <p:cTn id="443" presetID="2" presetClass="exit" presetSubtype="8" fill="hold" grpId="2" nodeType="withEffect">
                                  <p:stCondLst>
                                    <p:cond delay="0"/>
                                  </p:stCondLst>
                                  <p:childTnLst>
                                    <p:anim calcmode="lin" valueType="num">
                                      <p:cBhvr additive="base">
                                        <p:cTn id="444" dur="3000"/>
                                        <p:tgtEl>
                                          <p:spTgt spid="39"/>
                                        </p:tgtEl>
                                        <p:attrNameLst>
                                          <p:attrName>ppt_x</p:attrName>
                                        </p:attrNameLst>
                                      </p:cBhvr>
                                      <p:tavLst>
                                        <p:tav tm="0">
                                          <p:val>
                                            <p:strVal val="ppt_x"/>
                                          </p:val>
                                        </p:tav>
                                        <p:tav tm="100000">
                                          <p:val>
                                            <p:strVal val="0-ppt_w/2"/>
                                          </p:val>
                                        </p:tav>
                                      </p:tavLst>
                                    </p:anim>
                                    <p:anim calcmode="lin" valueType="num">
                                      <p:cBhvr additive="base">
                                        <p:cTn id="445" dur="3000"/>
                                        <p:tgtEl>
                                          <p:spTgt spid="39"/>
                                        </p:tgtEl>
                                        <p:attrNameLst>
                                          <p:attrName>ppt_y</p:attrName>
                                        </p:attrNameLst>
                                      </p:cBhvr>
                                      <p:tavLst>
                                        <p:tav tm="0">
                                          <p:val>
                                            <p:strVal val="ppt_y"/>
                                          </p:val>
                                        </p:tav>
                                        <p:tav tm="100000">
                                          <p:val>
                                            <p:strVal val="ppt_y"/>
                                          </p:val>
                                        </p:tav>
                                      </p:tavLst>
                                    </p:anim>
                                    <p:set>
                                      <p:cBhvr>
                                        <p:cTn id="446" dur="1" fill="hold">
                                          <p:stCondLst>
                                            <p:cond delay="2999"/>
                                          </p:stCondLst>
                                        </p:cTn>
                                        <p:tgtEl>
                                          <p:spTgt spid="39"/>
                                        </p:tgtEl>
                                        <p:attrNameLst>
                                          <p:attrName>style.visibility</p:attrName>
                                        </p:attrNameLst>
                                      </p:cBhvr>
                                      <p:to>
                                        <p:strVal val="hidden"/>
                                      </p:to>
                                    </p:set>
                                  </p:childTnLst>
                                </p:cTn>
                              </p:par>
                              <p:par>
                                <p:cTn id="447" presetID="2" presetClass="exit" presetSubtype="8" fill="hold" grpId="2" nodeType="withEffect">
                                  <p:stCondLst>
                                    <p:cond delay="0"/>
                                  </p:stCondLst>
                                  <p:childTnLst>
                                    <p:anim calcmode="lin" valueType="num">
                                      <p:cBhvr additive="base">
                                        <p:cTn id="448" dur="3000"/>
                                        <p:tgtEl>
                                          <p:spTgt spid="40"/>
                                        </p:tgtEl>
                                        <p:attrNameLst>
                                          <p:attrName>ppt_x</p:attrName>
                                        </p:attrNameLst>
                                      </p:cBhvr>
                                      <p:tavLst>
                                        <p:tav tm="0">
                                          <p:val>
                                            <p:strVal val="ppt_x"/>
                                          </p:val>
                                        </p:tav>
                                        <p:tav tm="100000">
                                          <p:val>
                                            <p:strVal val="0-ppt_w/2"/>
                                          </p:val>
                                        </p:tav>
                                      </p:tavLst>
                                    </p:anim>
                                    <p:anim calcmode="lin" valueType="num">
                                      <p:cBhvr additive="base">
                                        <p:cTn id="449" dur="3000"/>
                                        <p:tgtEl>
                                          <p:spTgt spid="40"/>
                                        </p:tgtEl>
                                        <p:attrNameLst>
                                          <p:attrName>ppt_y</p:attrName>
                                        </p:attrNameLst>
                                      </p:cBhvr>
                                      <p:tavLst>
                                        <p:tav tm="0">
                                          <p:val>
                                            <p:strVal val="ppt_y"/>
                                          </p:val>
                                        </p:tav>
                                        <p:tav tm="100000">
                                          <p:val>
                                            <p:strVal val="ppt_y"/>
                                          </p:val>
                                        </p:tav>
                                      </p:tavLst>
                                    </p:anim>
                                    <p:set>
                                      <p:cBhvr>
                                        <p:cTn id="450" dur="1" fill="hold">
                                          <p:stCondLst>
                                            <p:cond delay="2999"/>
                                          </p:stCondLst>
                                        </p:cTn>
                                        <p:tgtEl>
                                          <p:spTgt spid="40"/>
                                        </p:tgtEl>
                                        <p:attrNameLst>
                                          <p:attrName>style.visibility</p:attrName>
                                        </p:attrNameLst>
                                      </p:cBhvr>
                                      <p:to>
                                        <p:strVal val="hidden"/>
                                      </p:to>
                                    </p:set>
                                  </p:childTnLst>
                                </p:cTn>
                              </p:par>
                              <p:par>
                                <p:cTn id="451" presetID="2" presetClass="exit" presetSubtype="8" fill="hold" grpId="2" nodeType="withEffect">
                                  <p:stCondLst>
                                    <p:cond delay="0"/>
                                  </p:stCondLst>
                                  <p:childTnLst>
                                    <p:anim calcmode="lin" valueType="num">
                                      <p:cBhvr additive="base">
                                        <p:cTn id="452" dur="3000"/>
                                        <p:tgtEl>
                                          <p:spTgt spid="41"/>
                                        </p:tgtEl>
                                        <p:attrNameLst>
                                          <p:attrName>ppt_x</p:attrName>
                                        </p:attrNameLst>
                                      </p:cBhvr>
                                      <p:tavLst>
                                        <p:tav tm="0">
                                          <p:val>
                                            <p:strVal val="ppt_x"/>
                                          </p:val>
                                        </p:tav>
                                        <p:tav tm="100000">
                                          <p:val>
                                            <p:strVal val="0-ppt_w/2"/>
                                          </p:val>
                                        </p:tav>
                                      </p:tavLst>
                                    </p:anim>
                                    <p:anim calcmode="lin" valueType="num">
                                      <p:cBhvr additive="base">
                                        <p:cTn id="453" dur="3000"/>
                                        <p:tgtEl>
                                          <p:spTgt spid="41"/>
                                        </p:tgtEl>
                                        <p:attrNameLst>
                                          <p:attrName>ppt_y</p:attrName>
                                        </p:attrNameLst>
                                      </p:cBhvr>
                                      <p:tavLst>
                                        <p:tav tm="0">
                                          <p:val>
                                            <p:strVal val="ppt_y"/>
                                          </p:val>
                                        </p:tav>
                                        <p:tav tm="100000">
                                          <p:val>
                                            <p:strVal val="ppt_y"/>
                                          </p:val>
                                        </p:tav>
                                      </p:tavLst>
                                    </p:anim>
                                    <p:set>
                                      <p:cBhvr>
                                        <p:cTn id="454" dur="1" fill="hold">
                                          <p:stCondLst>
                                            <p:cond delay="2999"/>
                                          </p:stCondLst>
                                        </p:cTn>
                                        <p:tgtEl>
                                          <p:spTgt spid="41"/>
                                        </p:tgtEl>
                                        <p:attrNameLst>
                                          <p:attrName>style.visibility</p:attrName>
                                        </p:attrNameLst>
                                      </p:cBhvr>
                                      <p:to>
                                        <p:strVal val="hidden"/>
                                      </p:to>
                                    </p:set>
                                  </p:childTnLst>
                                </p:cTn>
                              </p:par>
                              <p:par>
                                <p:cTn id="455" presetID="2" presetClass="exit" presetSubtype="8" fill="hold" grpId="2" nodeType="withEffect">
                                  <p:stCondLst>
                                    <p:cond delay="0"/>
                                  </p:stCondLst>
                                  <p:childTnLst>
                                    <p:anim calcmode="lin" valueType="num">
                                      <p:cBhvr additive="base">
                                        <p:cTn id="456" dur="3000"/>
                                        <p:tgtEl>
                                          <p:spTgt spid="42"/>
                                        </p:tgtEl>
                                        <p:attrNameLst>
                                          <p:attrName>ppt_x</p:attrName>
                                        </p:attrNameLst>
                                      </p:cBhvr>
                                      <p:tavLst>
                                        <p:tav tm="0">
                                          <p:val>
                                            <p:strVal val="ppt_x"/>
                                          </p:val>
                                        </p:tav>
                                        <p:tav tm="100000">
                                          <p:val>
                                            <p:strVal val="0-ppt_w/2"/>
                                          </p:val>
                                        </p:tav>
                                      </p:tavLst>
                                    </p:anim>
                                    <p:anim calcmode="lin" valueType="num">
                                      <p:cBhvr additive="base">
                                        <p:cTn id="457" dur="3000"/>
                                        <p:tgtEl>
                                          <p:spTgt spid="42"/>
                                        </p:tgtEl>
                                        <p:attrNameLst>
                                          <p:attrName>ppt_y</p:attrName>
                                        </p:attrNameLst>
                                      </p:cBhvr>
                                      <p:tavLst>
                                        <p:tav tm="0">
                                          <p:val>
                                            <p:strVal val="ppt_y"/>
                                          </p:val>
                                        </p:tav>
                                        <p:tav tm="100000">
                                          <p:val>
                                            <p:strVal val="ppt_y"/>
                                          </p:val>
                                        </p:tav>
                                      </p:tavLst>
                                    </p:anim>
                                    <p:set>
                                      <p:cBhvr>
                                        <p:cTn id="458" dur="1" fill="hold">
                                          <p:stCondLst>
                                            <p:cond delay="2999"/>
                                          </p:stCondLst>
                                        </p:cTn>
                                        <p:tgtEl>
                                          <p:spTgt spid="42"/>
                                        </p:tgtEl>
                                        <p:attrNameLst>
                                          <p:attrName>style.visibility</p:attrName>
                                        </p:attrNameLst>
                                      </p:cBhvr>
                                      <p:to>
                                        <p:strVal val="hidden"/>
                                      </p:to>
                                    </p:set>
                                  </p:childTnLst>
                                </p:cTn>
                              </p:par>
                              <p:par>
                                <p:cTn id="459" presetID="2" presetClass="exit" presetSubtype="8" fill="hold" grpId="2" nodeType="withEffect">
                                  <p:stCondLst>
                                    <p:cond delay="0"/>
                                  </p:stCondLst>
                                  <p:childTnLst>
                                    <p:anim calcmode="lin" valueType="num">
                                      <p:cBhvr additive="base">
                                        <p:cTn id="460" dur="3000"/>
                                        <p:tgtEl>
                                          <p:spTgt spid="43"/>
                                        </p:tgtEl>
                                        <p:attrNameLst>
                                          <p:attrName>ppt_x</p:attrName>
                                        </p:attrNameLst>
                                      </p:cBhvr>
                                      <p:tavLst>
                                        <p:tav tm="0">
                                          <p:val>
                                            <p:strVal val="ppt_x"/>
                                          </p:val>
                                        </p:tav>
                                        <p:tav tm="100000">
                                          <p:val>
                                            <p:strVal val="0-ppt_w/2"/>
                                          </p:val>
                                        </p:tav>
                                      </p:tavLst>
                                    </p:anim>
                                    <p:anim calcmode="lin" valueType="num">
                                      <p:cBhvr additive="base">
                                        <p:cTn id="461" dur="3000"/>
                                        <p:tgtEl>
                                          <p:spTgt spid="43"/>
                                        </p:tgtEl>
                                        <p:attrNameLst>
                                          <p:attrName>ppt_y</p:attrName>
                                        </p:attrNameLst>
                                      </p:cBhvr>
                                      <p:tavLst>
                                        <p:tav tm="0">
                                          <p:val>
                                            <p:strVal val="ppt_y"/>
                                          </p:val>
                                        </p:tav>
                                        <p:tav tm="100000">
                                          <p:val>
                                            <p:strVal val="ppt_y"/>
                                          </p:val>
                                        </p:tav>
                                      </p:tavLst>
                                    </p:anim>
                                    <p:set>
                                      <p:cBhvr>
                                        <p:cTn id="462" dur="1" fill="hold">
                                          <p:stCondLst>
                                            <p:cond delay="2999"/>
                                          </p:stCondLst>
                                        </p:cTn>
                                        <p:tgtEl>
                                          <p:spTgt spid="43"/>
                                        </p:tgtEl>
                                        <p:attrNameLst>
                                          <p:attrName>style.visibility</p:attrName>
                                        </p:attrNameLst>
                                      </p:cBhvr>
                                      <p:to>
                                        <p:strVal val="hidden"/>
                                      </p:to>
                                    </p:set>
                                  </p:childTnLst>
                                </p:cTn>
                              </p:par>
                              <p:par>
                                <p:cTn id="463" presetID="2" presetClass="exit" presetSubtype="8" fill="hold" grpId="2" nodeType="withEffect">
                                  <p:stCondLst>
                                    <p:cond delay="0"/>
                                  </p:stCondLst>
                                  <p:childTnLst>
                                    <p:anim calcmode="lin" valueType="num">
                                      <p:cBhvr additive="base">
                                        <p:cTn id="464" dur="3000"/>
                                        <p:tgtEl>
                                          <p:spTgt spid="44"/>
                                        </p:tgtEl>
                                        <p:attrNameLst>
                                          <p:attrName>ppt_x</p:attrName>
                                        </p:attrNameLst>
                                      </p:cBhvr>
                                      <p:tavLst>
                                        <p:tav tm="0">
                                          <p:val>
                                            <p:strVal val="ppt_x"/>
                                          </p:val>
                                        </p:tav>
                                        <p:tav tm="100000">
                                          <p:val>
                                            <p:strVal val="0-ppt_w/2"/>
                                          </p:val>
                                        </p:tav>
                                      </p:tavLst>
                                    </p:anim>
                                    <p:anim calcmode="lin" valueType="num">
                                      <p:cBhvr additive="base">
                                        <p:cTn id="465" dur="3000"/>
                                        <p:tgtEl>
                                          <p:spTgt spid="44"/>
                                        </p:tgtEl>
                                        <p:attrNameLst>
                                          <p:attrName>ppt_y</p:attrName>
                                        </p:attrNameLst>
                                      </p:cBhvr>
                                      <p:tavLst>
                                        <p:tav tm="0">
                                          <p:val>
                                            <p:strVal val="ppt_y"/>
                                          </p:val>
                                        </p:tav>
                                        <p:tav tm="100000">
                                          <p:val>
                                            <p:strVal val="ppt_y"/>
                                          </p:val>
                                        </p:tav>
                                      </p:tavLst>
                                    </p:anim>
                                    <p:set>
                                      <p:cBhvr>
                                        <p:cTn id="466" dur="1" fill="hold">
                                          <p:stCondLst>
                                            <p:cond delay="2999"/>
                                          </p:stCondLst>
                                        </p:cTn>
                                        <p:tgtEl>
                                          <p:spTgt spid="44"/>
                                        </p:tgtEl>
                                        <p:attrNameLst>
                                          <p:attrName>style.visibility</p:attrName>
                                        </p:attrNameLst>
                                      </p:cBhvr>
                                      <p:to>
                                        <p:strVal val="hidden"/>
                                      </p:to>
                                    </p:set>
                                  </p:childTnLst>
                                </p:cTn>
                              </p:par>
                              <p:par>
                                <p:cTn id="467" presetID="2" presetClass="exit" presetSubtype="8" fill="hold" grpId="2" nodeType="withEffect">
                                  <p:stCondLst>
                                    <p:cond delay="0"/>
                                  </p:stCondLst>
                                  <p:childTnLst>
                                    <p:anim calcmode="lin" valueType="num">
                                      <p:cBhvr additive="base">
                                        <p:cTn id="468" dur="3000"/>
                                        <p:tgtEl>
                                          <p:spTgt spid="45"/>
                                        </p:tgtEl>
                                        <p:attrNameLst>
                                          <p:attrName>ppt_x</p:attrName>
                                        </p:attrNameLst>
                                      </p:cBhvr>
                                      <p:tavLst>
                                        <p:tav tm="0">
                                          <p:val>
                                            <p:strVal val="ppt_x"/>
                                          </p:val>
                                        </p:tav>
                                        <p:tav tm="100000">
                                          <p:val>
                                            <p:strVal val="0-ppt_w/2"/>
                                          </p:val>
                                        </p:tav>
                                      </p:tavLst>
                                    </p:anim>
                                    <p:anim calcmode="lin" valueType="num">
                                      <p:cBhvr additive="base">
                                        <p:cTn id="469" dur="3000"/>
                                        <p:tgtEl>
                                          <p:spTgt spid="45"/>
                                        </p:tgtEl>
                                        <p:attrNameLst>
                                          <p:attrName>ppt_y</p:attrName>
                                        </p:attrNameLst>
                                      </p:cBhvr>
                                      <p:tavLst>
                                        <p:tav tm="0">
                                          <p:val>
                                            <p:strVal val="ppt_y"/>
                                          </p:val>
                                        </p:tav>
                                        <p:tav tm="100000">
                                          <p:val>
                                            <p:strVal val="ppt_y"/>
                                          </p:val>
                                        </p:tav>
                                      </p:tavLst>
                                    </p:anim>
                                    <p:set>
                                      <p:cBhvr>
                                        <p:cTn id="470" dur="1" fill="hold">
                                          <p:stCondLst>
                                            <p:cond delay="2999"/>
                                          </p:stCondLst>
                                        </p:cTn>
                                        <p:tgtEl>
                                          <p:spTgt spid="45"/>
                                        </p:tgtEl>
                                        <p:attrNameLst>
                                          <p:attrName>style.visibility</p:attrName>
                                        </p:attrNameLst>
                                      </p:cBhvr>
                                      <p:to>
                                        <p:strVal val="hidden"/>
                                      </p:to>
                                    </p:set>
                                  </p:childTnLst>
                                </p:cTn>
                              </p:par>
                              <p:par>
                                <p:cTn id="471" presetID="8" presetClass="emph" presetSubtype="0" autoRev="1" fill="hold" grpId="3" nodeType="withEffect">
                                  <p:stCondLst>
                                    <p:cond delay="0"/>
                                  </p:stCondLst>
                                  <p:childTnLst>
                                    <p:animRot by="-21600000">
                                      <p:cBhvr>
                                        <p:cTn id="472" dur="3000" fill="hold"/>
                                        <p:tgtEl>
                                          <p:spTgt spid="4"/>
                                        </p:tgtEl>
                                        <p:attrNameLst>
                                          <p:attrName>r</p:attrName>
                                        </p:attrNameLst>
                                      </p:cBhvr>
                                    </p:animRot>
                                  </p:childTnLst>
                                </p:cTn>
                              </p:par>
                              <p:par>
                                <p:cTn id="473" presetID="8" presetClass="emph" presetSubtype="0" autoRev="1" fill="hold" grpId="3" nodeType="withEffect">
                                  <p:stCondLst>
                                    <p:cond delay="0"/>
                                  </p:stCondLst>
                                  <p:childTnLst>
                                    <p:animRot by="-21600000">
                                      <p:cBhvr>
                                        <p:cTn id="474" dur="3000" fill="hold"/>
                                        <p:tgtEl>
                                          <p:spTgt spid="6"/>
                                        </p:tgtEl>
                                        <p:attrNameLst>
                                          <p:attrName>r</p:attrName>
                                        </p:attrNameLst>
                                      </p:cBhvr>
                                    </p:animRot>
                                  </p:childTnLst>
                                </p:cTn>
                              </p:par>
                              <p:par>
                                <p:cTn id="475" presetID="8" presetClass="emph" presetSubtype="0" autoRev="1" fill="hold" grpId="3" nodeType="withEffect">
                                  <p:stCondLst>
                                    <p:cond delay="0"/>
                                  </p:stCondLst>
                                  <p:childTnLst>
                                    <p:animRot by="-21600000">
                                      <p:cBhvr>
                                        <p:cTn id="476" dur="3000" fill="hold"/>
                                        <p:tgtEl>
                                          <p:spTgt spid="8"/>
                                        </p:tgtEl>
                                        <p:attrNameLst>
                                          <p:attrName>r</p:attrName>
                                        </p:attrNameLst>
                                      </p:cBhvr>
                                    </p:animRot>
                                  </p:childTnLst>
                                </p:cTn>
                              </p:par>
                              <p:par>
                                <p:cTn id="477" presetID="8" presetClass="emph" presetSubtype="0" autoRev="1" fill="hold" grpId="3" nodeType="withEffect">
                                  <p:stCondLst>
                                    <p:cond delay="0"/>
                                  </p:stCondLst>
                                  <p:childTnLst>
                                    <p:animRot by="-21600000">
                                      <p:cBhvr>
                                        <p:cTn id="478" dur="3000" fill="hold"/>
                                        <p:tgtEl>
                                          <p:spTgt spid="10"/>
                                        </p:tgtEl>
                                        <p:attrNameLst>
                                          <p:attrName>r</p:attrName>
                                        </p:attrNameLst>
                                      </p:cBhvr>
                                    </p:animRot>
                                  </p:childTnLst>
                                </p:cTn>
                              </p:par>
                              <p:par>
                                <p:cTn id="479" presetID="8" presetClass="emph" presetSubtype="0" autoRev="1" fill="hold" grpId="3" nodeType="withEffect">
                                  <p:stCondLst>
                                    <p:cond delay="0"/>
                                  </p:stCondLst>
                                  <p:childTnLst>
                                    <p:animRot by="-21600000">
                                      <p:cBhvr>
                                        <p:cTn id="480" dur="3000" fill="hold"/>
                                        <p:tgtEl>
                                          <p:spTgt spid="12"/>
                                        </p:tgtEl>
                                        <p:attrNameLst>
                                          <p:attrName>r</p:attrName>
                                        </p:attrNameLst>
                                      </p:cBhvr>
                                    </p:animRot>
                                  </p:childTnLst>
                                </p:cTn>
                              </p:par>
                              <p:par>
                                <p:cTn id="481" presetID="8" presetClass="emph" presetSubtype="0" autoRev="1" fill="hold" grpId="3" nodeType="withEffect">
                                  <p:stCondLst>
                                    <p:cond delay="0"/>
                                  </p:stCondLst>
                                  <p:childTnLst>
                                    <p:animRot by="-21600000">
                                      <p:cBhvr>
                                        <p:cTn id="482" dur="3000" fill="hold"/>
                                        <p:tgtEl>
                                          <p:spTgt spid="14"/>
                                        </p:tgtEl>
                                        <p:attrNameLst>
                                          <p:attrName>r</p:attrName>
                                        </p:attrNameLst>
                                      </p:cBhvr>
                                    </p:animRot>
                                  </p:childTnLst>
                                </p:cTn>
                              </p:par>
                              <p:par>
                                <p:cTn id="483" presetID="8" presetClass="emph" presetSubtype="0" autoRev="1" fill="hold" grpId="3" nodeType="withEffect">
                                  <p:stCondLst>
                                    <p:cond delay="0"/>
                                  </p:stCondLst>
                                  <p:childTnLst>
                                    <p:animRot by="-21600000">
                                      <p:cBhvr>
                                        <p:cTn id="484" dur="3000" fill="hold"/>
                                        <p:tgtEl>
                                          <p:spTgt spid="16"/>
                                        </p:tgtEl>
                                        <p:attrNameLst>
                                          <p:attrName>r</p:attrName>
                                        </p:attrNameLst>
                                      </p:cBhvr>
                                    </p:animRot>
                                  </p:childTnLst>
                                </p:cTn>
                              </p:par>
                              <p:par>
                                <p:cTn id="485" presetID="8" presetClass="emph" presetSubtype="0" autoRev="1" fill="hold" grpId="3" nodeType="withEffect">
                                  <p:stCondLst>
                                    <p:cond delay="0"/>
                                  </p:stCondLst>
                                  <p:childTnLst>
                                    <p:animRot by="-21600000">
                                      <p:cBhvr>
                                        <p:cTn id="486" dur="3000" fill="hold"/>
                                        <p:tgtEl>
                                          <p:spTgt spid="32"/>
                                        </p:tgtEl>
                                        <p:attrNameLst>
                                          <p:attrName>r</p:attrName>
                                        </p:attrNameLst>
                                      </p:cBhvr>
                                    </p:animRot>
                                  </p:childTnLst>
                                </p:cTn>
                              </p:par>
                              <p:par>
                                <p:cTn id="487" presetID="8" presetClass="emph" presetSubtype="0" autoRev="1" fill="hold" grpId="3" nodeType="withEffect">
                                  <p:stCondLst>
                                    <p:cond delay="0"/>
                                  </p:stCondLst>
                                  <p:childTnLst>
                                    <p:animRot by="-21600000">
                                      <p:cBhvr>
                                        <p:cTn id="488" dur="3000" fill="hold"/>
                                        <p:tgtEl>
                                          <p:spTgt spid="33"/>
                                        </p:tgtEl>
                                        <p:attrNameLst>
                                          <p:attrName>r</p:attrName>
                                        </p:attrNameLst>
                                      </p:cBhvr>
                                    </p:animRot>
                                  </p:childTnLst>
                                </p:cTn>
                              </p:par>
                              <p:par>
                                <p:cTn id="489" presetID="8" presetClass="emph" presetSubtype="0" autoRev="1" fill="hold" grpId="3" nodeType="withEffect">
                                  <p:stCondLst>
                                    <p:cond delay="0"/>
                                  </p:stCondLst>
                                  <p:childTnLst>
                                    <p:animRot by="-21600000">
                                      <p:cBhvr>
                                        <p:cTn id="490" dur="3000" fill="hold"/>
                                        <p:tgtEl>
                                          <p:spTgt spid="34"/>
                                        </p:tgtEl>
                                        <p:attrNameLst>
                                          <p:attrName>r</p:attrName>
                                        </p:attrNameLst>
                                      </p:cBhvr>
                                    </p:animRot>
                                  </p:childTnLst>
                                </p:cTn>
                              </p:par>
                              <p:par>
                                <p:cTn id="491" presetID="8" presetClass="emph" presetSubtype="0" autoRev="1" fill="hold" grpId="3" nodeType="withEffect">
                                  <p:stCondLst>
                                    <p:cond delay="0"/>
                                  </p:stCondLst>
                                  <p:childTnLst>
                                    <p:animRot by="-21600000">
                                      <p:cBhvr>
                                        <p:cTn id="492" dur="3000" fill="hold"/>
                                        <p:tgtEl>
                                          <p:spTgt spid="35"/>
                                        </p:tgtEl>
                                        <p:attrNameLst>
                                          <p:attrName>r</p:attrName>
                                        </p:attrNameLst>
                                      </p:cBhvr>
                                    </p:animRot>
                                  </p:childTnLst>
                                </p:cTn>
                              </p:par>
                              <p:par>
                                <p:cTn id="493" presetID="8" presetClass="emph" presetSubtype="0" autoRev="1" fill="hold" grpId="3" nodeType="withEffect">
                                  <p:stCondLst>
                                    <p:cond delay="0"/>
                                  </p:stCondLst>
                                  <p:childTnLst>
                                    <p:animRot by="-21600000">
                                      <p:cBhvr>
                                        <p:cTn id="494" dur="3000" fill="hold"/>
                                        <p:tgtEl>
                                          <p:spTgt spid="36"/>
                                        </p:tgtEl>
                                        <p:attrNameLst>
                                          <p:attrName>r</p:attrName>
                                        </p:attrNameLst>
                                      </p:cBhvr>
                                    </p:animRot>
                                  </p:childTnLst>
                                </p:cTn>
                              </p:par>
                              <p:par>
                                <p:cTn id="495" presetID="8" presetClass="emph" presetSubtype="0" autoRev="1" fill="hold" grpId="3" nodeType="withEffect">
                                  <p:stCondLst>
                                    <p:cond delay="0"/>
                                  </p:stCondLst>
                                  <p:childTnLst>
                                    <p:animRot by="-21600000">
                                      <p:cBhvr>
                                        <p:cTn id="496" dur="3000" fill="hold"/>
                                        <p:tgtEl>
                                          <p:spTgt spid="37"/>
                                        </p:tgtEl>
                                        <p:attrNameLst>
                                          <p:attrName>r</p:attrName>
                                        </p:attrNameLst>
                                      </p:cBhvr>
                                    </p:animRot>
                                  </p:childTnLst>
                                </p:cTn>
                              </p:par>
                              <p:par>
                                <p:cTn id="497" presetID="8" presetClass="emph" presetSubtype="0" autoRev="1" fill="hold" grpId="3" nodeType="withEffect">
                                  <p:stCondLst>
                                    <p:cond delay="0"/>
                                  </p:stCondLst>
                                  <p:childTnLst>
                                    <p:animRot by="-21600000">
                                      <p:cBhvr>
                                        <p:cTn id="498" dur="3000" fill="hold"/>
                                        <p:tgtEl>
                                          <p:spTgt spid="38"/>
                                        </p:tgtEl>
                                        <p:attrNameLst>
                                          <p:attrName>r</p:attrName>
                                        </p:attrNameLst>
                                      </p:cBhvr>
                                    </p:animRot>
                                  </p:childTnLst>
                                </p:cTn>
                              </p:par>
                              <p:par>
                                <p:cTn id="499" presetID="8" presetClass="emph" presetSubtype="0" autoRev="1" fill="hold" grpId="3" nodeType="withEffect">
                                  <p:stCondLst>
                                    <p:cond delay="0"/>
                                  </p:stCondLst>
                                  <p:childTnLst>
                                    <p:animRot by="-21600000">
                                      <p:cBhvr>
                                        <p:cTn id="500" dur="3000" fill="hold"/>
                                        <p:tgtEl>
                                          <p:spTgt spid="39"/>
                                        </p:tgtEl>
                                        <p:attrNameLst>
                                          <p:attrName>r</p:attrName>
                                        </p:attrNameLst>
                                      </p:cBhvr>
                                    </p:animRot>
                                  </p:childTnLst>
                                </p:cTn>
                              </p:par>
                              <p:par>
                                <p:cTn id="501" presetID="8" presetClass="emph" presetSubtype="0" autoRev="1" fill="hold" grpId="3" nodeType="withEffect">
                                  <p:stCondLst>
                                    <p:cond delay="0"/>
                                  </p:stCondLst>
                                  <p:childTnLst>
                                    <p:animRot by="-21600000">
                                      <p:cBhvr>
                                        <p:cTn id="502" dur="3000" fill="hold"/>
                                        <p:tgtEl>
                                          <p:spTgt spid="40"/>
                                        </p:tgtEl>
                                        <p:attrNameLst>
                                          <p:attrName>r</p:attrName>
                                        </p:attrNameLst>
                                      </p:cBhvr>
                                    </p:animRot>
                                  </p:childTnLst>
                                </p:cTn>
                              </p:par>
                              <p:par>
                                <p:cTn id="503" presetID="8" presetClass="emph" presetSubtype="0" autoRev="1" fill="hold" grpId="3" nodeType="withEffect">
                                  <p:stCondLst>
                                    <p:cond delay="0"/>
                                  </p:stCondLst>
                                  <p:childTnLst>
                                    <p:animRot by="-21600000">
                                      <p:cBhvr>
                                        <p:cTn id="504" dur="3000" fill="hold"/>
                                        <p:tgtEl>
                                          <p:spTgt spid="41"/>
                                        </p:tgtEl>
                                        <p:attrNameLst>
                                          <p:attrName>r</p:attrName>
                                        </p:attrNameLst>
                                      </p:cBhvr>
                                    </p:animRot>
                                  </p:childTnLst>
                                </p:cTn>
                              </p:par>
                              <p:par>
                                <p:cTn id="505" presetID="8" presetClass="emph" presetSubtype="0" autoRev="1" fill="hold" grpId="3" nodeType="withEffect">
                                  <p:stCondLst>
                                    <p:cond delay="0"/>
                                  </p:stCondLst>
                                  <p:childTnLst>
                                    <p:animRot by="-21600000">
                                      <p:cBhvr>
                                        <p:cTn id="506" dur="3000" fill="hold"/>
                                        <p:tgtEl>
                                          <p:spTgt spid="42"/>
                                        </p:tgtEl>
                                        <p:attrNameLst>
                                          <p:attrName>r</p:attrName>
                                        </p:attrNameLst>
                                      </p:cBhvr>
                                    </p:animRot>
                                  </p:childTnLst>
                                </p:cTn>
                              </p:par>
                              <p:par>
                                <p:cTn id="507" presetID="8" presetClass="emph" presetSubtype="0" autoRev="1" fill="hold" grpId="3" nodeType="withEffect">
                                  <p:stCondLst>
                                    <p:cond delay="0"/>
                                  </p:stCondLst>
                                  <p:childTnLst>
                                    <p:animRot by="-21600000">
                                      <p:cBhvr>
                                        <p:cTn id="508" dur="3000" fill="hold"/>
                                        <p:tgtEl>
                                          <p:spTgt spid="43"/>
                                        </p:tgtEl>
                                        <p:attrNameLst>
                                          <p:attrName>r</p:attrName>
                                        </p:attrNameLst>
                                      </p:cBhvr>
                                    </p:animRot>
                                  </p:childTnLst>
                                </p:cTn>
                              </p:par>
                              <p:par>
                                <p:cTn id="509" presetID="8" presetClass="emph" presetSubtype="0" autoRev="1" fill="hold" grpId="3" nodeType="withEffect">
                                  <p:stCondLst>
                                    <p:cond delay="0"/>
                                  </p:stCondLst>
                                  <p:childTnLst>
                                    <p:animRot by="-21600000">
                                      <p:cBhvr>
                                        <p:cTn id="510" dur="3000" fill="hold"/>
                                        <p:tgtEl>
                                          <p:spTgt spid="44"/>
                                        </p:tgtEl>
                                        <p:attrNameLst>
                                          <p:attrName>r</p:attrName>
                                        </p:attrNameLst>
                                      </p:cBhvr>
                                    </p:animRot>
                                  </p:childTnLst>
                                </p:cTn>
                              </p:par>
                              <p:par>
                                <p:cTn id="511" presetID="8" presetClass="emph" presetSubtype="0" autoRev="1" fill="hold" grpId="3" nodeType="withEffect">
                                  <p:stCondLst>
                                    <p:cond delay="0"/>
                                  </p:stCondLst>
                                  <p:childTnLst>
                                    <p:animRot by="-21600000">
                                      <p:cBhvr>
                                        <p:cTn id="512" dur="3000" fill="hold"/>
                                        <p:tgtEl>
                                          <p:spTgt spid="45"/>
                                        </p:tgtEl>
                                        <p:attrNameLst>
                                          <p:attrName>r</p:attrName>
                                        </p:attrNameLst>
                                      </p:cBhvr>
                                    </p:animRot>
                                  </p:childTnLst>
                                </p:cTn>
                              </p:par>
                              <p:par>
                                <p:cTn id="513" presetID="23" presetClass="entr" presetSubtype="288" fill="hold" nodeType="withEffect">
                                  <p:stCondLst>
                                    <p:cond delay="0"/>
                                  </p:stCondLst>
                                  <p:childTnLst>
                                    <p:set>
                                      <p:cBhvr>
                                        <p:cTn id="514" dur="1" fill="hold">
                                          <p:stCondLst>
                                            <p:cond delay="0"/>
                                          </p:stCondLst>
                                        </p:cTn>
                                        <p:tgtEl>
                                          <p:spTgt spid="2"/>
                                        </p:tgtEl>
                                        <p:attrNameLst>
                                          <p:attrName>style.visibility</p:attrName>
                                        </p:attrNameLst>
                                      </p:cBhvr>
                                      <p:to>
                                        <p:strVal val="visible"/>
                                      </p:to>
                                    </p:set>
                                    <p:anim calcmode="lin" valueType="num">
                                      <p:cBhvr>
                                        <p:cTn id="515" dur="3000" fill="hold"/>
                                        <p:tgtEl>
                                          <p:spTgt spid="2"/>
                                        </p:tgtEl>
                                        <p:attrNameLst>
                                          <p:attrName>ppt_w</p:attrName>
                                        </p:attrNameLst>
                                      </p:cBhvr>
                                      <p:tavLst>
                                        <p:tav tm="0">
                                          <p:val>
                                            <p:strVal val="4/3*#ppt_w"/>
                                          </p:val>
                                        </p:tav>
                                        <p:tav tm="100000">
                                          <p:val>
                                            <p:strVal val="#ppt_w"/>
                                          </p:val>
                                        </p:tav>
                                      </p:tavLst>
                                    </p:anim>
                                    <p:anim calcmode="lin" valueType="num">
                                      <p:cBhvr>
                                        <p:cTn id="516" dur="3000" fill="hold"/>
                                        <p:tgtEl>
                                          <p:spTgt spid="2"/>
                                        </p:tgtEl>
                                        <p:attrNameLst>
                                          <p:attrName>ppt_h</p:attrName>
                                        </p:attrNameLst>
                                      </p:cBhvr>
                                      <p:tavLst>
                                        <p:tav tm="0">
                                          <p:val>
                                            <p:strVal val="4/3*#ppt_h"/>
                                          </p:val>
                                        </p:tav>
                                        <p:tav tm="100000">
                                          <p:val>
                                            <p:strVal val="#ppt_h"/>
                                          </p:val>
                                        </p:tav>
                                      </p:tavLst>
                                    </p:anim>
                                  </p:childTnLst>
                                </p:cTn>
                              </p:par>
                              <p:par>
                                <p:cTn id="517" presetID="16" presetClass="entr" presetSubtype="37" fill="hold" nodeType="withEffect">
                                  <p:stCondLst>
                                    <p:cond delay="0"/>
                                  </p:stCondLst>
                                  <p:childTnLst>
                                    <p:set>
                                      <p:cBhvr>
                                        <p:cTn id="518" dur="1" fill="hold">
                                          <p:stCondLst>
                                            <p:cond delay="0"/>
                                          </p:stCondLst>
                                        </p:cTn>
                                        <p:tgtEl>
                                          <p:spTgt spid="2"/>
                                        </p:tgtEl>
                                        <p:attrNameLst>
                                          <p:attrName>style.visibility</p:attrName>
                                        </p:attrNameLst>
                                      </p:cBhvr>
                                      <p:to>
                                        <p:strVal val="visible"/>
                                      </p:to>
                                    </p:set>
                                    <p:animEffect transition="in" filter="barn(outVertical)">
                                      <p:cBhvr>
                                        <p:cTn id="519" dur="30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4" grpId="1" animBg="1"/>
      <p:bldP spid="4" grpId="2" animBg="1"/>
      <p:bldP spid="4" grpId="3" animBg="1"/>
      <p:bldP spid="5" grpId="0" animBg="1"/>
      <p:bldP spid="5" grpId="1" animBg="1"/>
      <p:bldP spid="5" grpId="2" animBg="1"/>
      <p:bldP spid="5" grpId="3" animBg="1"/>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9" grpId="0" animBg="1"/>
      <p:bldP spid="9" grpId="1" animBg="1"/>
      <p:bldP spid="9" grpId="2" animBg="1"/>
      <p:bldP spid="9" grpId="3" animBg="1"/>
      <p:bldP spid="10" grpId="0" animBg="1"/>
      <p:bldP spid="10" grpId="1" animBg="1"/>
      <p:bldP spid="10" grpId="2" animBg="1"/>
      <p:bldP spid="10" grpId="3" animBg="1"/>
      <p:bldP spid="11" grpId="0" animBg="1"/>
      <p:bldP spid="11" grpId="1" animBg="1"/>
      <p:bldP spid="11" grpId="2" animBg="1"/>
      <p:bldP spid="11" grpId="3" animBg="1"/>
      <p:bldP spid="12" grpId="0" animBg="1"/>
      <p:bldP spid="12" grpId="1" animBg="1"/>
      <p:bldP spid="12" grpId="2" animBg="1"/>
      <p:bldP spid="12" grpId="3" animBg="1"/>
      <p:bldP spid="13" grpId="0" animBg="1"/>
      <p:bldP spid="13" grpId="1" animBg="1"/>
      <p:bldP spid="13" grpId="2" animBg="1"/>
      <p:bldP spid="13" grpId="3" animBg="1"/>
      <p:bldP spid="14" grpId="0" animBg="1"/>
      <p:bldP spid="14" grpId="1" animBg="1"/>
      <p:bldP spid="14" grpId="2" animBg="1"/>
      <p:bldP spid="14" grpId="3" animBg="1"/>
      <p:bldP spid="15" grpId="0" animBg="1"/>
      <p:bldP spid="15" grpId="1" animBg="1"/>
      <p:bldP spid="15" grpId="2" animBg="1"/>
      <p:bldP spid="15" grpId="3" animBg="1"/>
      <p:bldP spid="16" grpId="0" animBg="1"/>
      <p:bldP spid="16" grpId="1" animBg="1"/>
      <p:bldP spid="16" grpId="2" animBg="1"/>
      <p:bldP spid="16" grpId="3"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20" grpId="0" animBg="1"/>
      <p:bldP spid="20" grpId="1" animBg="1"/>
      <p:bldP spid="20" grpId="2" animBg="1"/>
      <p:bldP spid="20" grpId="3" animBg="1"/>
      <p:bldP spid="21" grpId="0" animBg="1"/>
      <p:bldP spid="21" grpId="1" animBg="1"/>
      <p:bldP spid="21" grpId="2" animBg="1"/>
      <p:bldP spid="21" grpId="3" animBg="1"/>
      <p:bldP spid="22" grpId="0" animBg="1"/>
      <p:bldP spid="22" grpId="1" animBg="1"/>
      <p:bldP spid="22" grpId="2" animBg="1"/>
      <p:bldP spid="22" grpId="3" animBg="1"/>
      <p:bldP spid="23" grpId="0" animBg="1"/>
      <p:bldP spid="23" grpId="1" animBg="1"/>
      <p:bldP spid="23" grpId="2" animBg="1"/>
      <p:bldP spid="23" grpId="3" animBg="1"/>
      <p:bldP spid="24" grpId="0" animBg="1"/>
      <p:bldP spid="24" grpId="1" animBg="1"/>
      <p:bldP spid="24" grpId="2" animBg="1"/>
      <p:bldP spid="24" grpId="3" animBg="1"/>
      <p:bldP spid="25" grpId="0" animBg="1"/>
      <p:bldP spid="25" grpId="1" animBg="1"/>
      <p:bldP spid="25" grpId="2" animBg="1"/>
      <p:bldP spid="25" grpId="3" animBg="1"/>
      <p:bldP spid="26" grpId="0" animBg="1"/>
      <p:bldP spid="26" grpId="1" animBg="1"/>
      <p:bldP spid="26" grpId="2" animBg="1"/>
      <p:bldP spid="26" grpId="3" animBg="1"/>
      <p:bldP spid="27" grpId="0" animBg="1"/>
      <p:bldP spid="27" grpId="1" animBg="1"/>
      <p:bldP spid="27" grpId="2" animBg="1"/>
      <p:bldP spid="27" grpId="3" animBg="1"/>
      <p:bldP spid="28" grpId="0" animBg="1"/>
      <p:bldP spid="28" grpId="1" animBg="1"/>
      <p:bldP spid="28" grpId="2" animBg="1"/>
      <p:bldP spid="28" grpId="3" animBg="1"/>
      <p:bldP spid="29" grpId="0" animBg="1"/>
      <p:bldP spid="29" grpId="1" animBg="1"/>
      <p:bldP spid="29" grpId="2" animBg="1"/>
      <p:bldP spid="29" grpId="3" animBg="1"/>
      <p:bldP spid="30" grpId="0" animBg="1"/>
      <p:bldP spid="30" grpId="1" animBg="1"/>
      <p:bldP spid="30" grpId="2" animBg="1"/>
      <p:bldP spid="30" grpId="3" animBg="1"/>
      <p:bldP spid="31" grpId="0" animBg="1"/>
      <p:bldP spid="31" grpId="1" animBg="1"/>
      <p:bldP spid="31" grpId="2" animBg="1"/>
      <p:bldP spid="31" grpId="3" animBg="1"/>
      <p:bldP spid="32" grpId="0" animBg="1"/>
      <p:bldP spid="32" grpId="1" animBg="1"/>
      <p:bldP spid="32" grpId="2" animBg="1"/>
      <p:bldP spid="32" grpId="3" animBg="1"/>
      <p:bldP spid="33" grpId="0" animBg="1"/>
      <p:bldP spid="33" grpId="1" animBg="1"/>
      <p:bldP spid="33" grpId="2" animBg="1"/>
      <p:bldP spid="33" grpId="3" animBg="1"/>
      <p:bldP spid="34" grpId="0" animBg="1"/>
      <p:bldP spid="34" grpId="1" animBg="1"/>
      <p:bldP spid="34" grpId="2" animBg="1"/>
      <p:bldP spid="34" grpId="3" animBg="1"/>
      <p:bldP spid="35" grpId="0" animBg="1"/>
      <p:bldP spid="35" grpId="1" animBg="1"/>
      <p:bldP spid="35" grpId="2" animBg="1"/>
      <p:bldP spid="35" grpId="3" animBg="1"/>
      <p:bldP spid="36" grpId="0" animBg="1"/>
      <p:bldP spid="36" grpId="1" animBg="1"/>
      <p:bldP spid="36" grpId="2" animBg="1"/>
      <p:bldP spid="36" grpId="3" animBg="1"/>
      <p:bldP spid="37" grpId="0" animBg="1"/>
      <p:bldP spid="37" grpId="1" animBg="1"/>
      <p:bldP spid="37" grpId="2" animBg="1"/>
      <p:bldP spid="37" grpId="3" animBg="1"/>
      <p:bldP spid="38" grpId="0" animBg="1"/>
      <p:bldP spid="38" grpId="1" animBg="1"/>
      <p:bldP spid="38" grpId="2" animBg="1"/>
      <p:bldP spid="38" grpId="3" animBg="1"/>
      <p:bldP spid="39" grpId="0" animBg="1"/>
      <p:bldP spid="39" grpId="1" animBg="1"/>
      <p:bldP spid="39" grpId="2" animBg="1"/>
      <p:bldP spid="39" grpId="3" animBg="1"/>
      <p:bldP spid="40" grpId="0" animBg="1"/>
      <p:bldP spid="40" grpId="1" animBg="1"/>
      <p:bldP spid="40" grpId="2" animBg="1"/>
      <p:bldP spid="40" grpId="3" animBg="1"/>
      <p:bldP spid="41" grpId="0" animBg="1"/>
      <p:bldP spid="41" grpId="1" animBg="1"/>
      <p:bldP spid="41" grpId="2" animBg="1"/>
      <p:bldP spid="41" grpId="3" animBg="1"/>
      <p:bldP spid="42" grpId="0" animBg="1"/>
      <p:bldP spid="42" grpId="1" animBg="1"/>
      <p:bldP spid="42" grpId="2" animBg="1"/>
      <p:bldP spid="42" grpId="3" animBg="1"/>
      <p:bldP spid="43" grpId="0" animBg="1"/>
      <p:bldP spid="43" grpId="1" animBg="1"/>
      <p:bldP spid="43" grpId="2" animBg="1"/>
      <p:bldP spid="43" grpId="3" animBg="1"/>
      <p:bldP spid="44" grpId="0" animBg="1"/>
      <p:bldP spid="44" grpId="1" animBg="1"/>
      <p:bldP spid="44" grpId="2" animBg="1"/>
      <p:bldP spid="44" grpId="3" animBg="1"/>
      <p:bldP spid="45" grpId="0" animBg="1"/>
      <p:bldP spid="45" grpId="1" animBg="1"/>
      <p:bldP spid="45" grpId="2" animBg="1"/>
      <p:bldP spid="45" grpId="3" animBg="1"/>
      <p:bldP spid="46" grpId="0" animBg="1"/>
    </p:bld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1 Imagen" descr="1435900894_blist3704.jpg"/>
          <p:cNvPicPr>
            <a:picLocks noGrp="1" noChangeAspect="1"/>
          </p:cNvPicPr>
          <p:nvPr isPhoto="1"/>
        </p:nvPicPr>
        <p:blipFill>
          <a:blip r:embed="rId2">
            <a:lum/>
          </a:blip>
          <a:stretch>
            <a:fillRect/>
          </a:stretch>
        </p:blipFill>
        <p:spPr>
          <a:xfrm>
            <a:off x="0" y="0"/>
            <a:ext cx="9144000" cy="5143500"/>
          </a:xfrm>
          <a:prstGeom prst="rect">
            <a:avLst/>
          </a:prstGeom>
          <a:noFill/>
          <a:ln>
            <a:noFill/>
          </a:ln>
        </p:spPr>
      </p:pic>
      <p:pic>
        <p:nvPicPr>
          <p:cNvPr id="3" name="2 Imagen" descr="eARBBeftN-YNXNThJK4DGslm0Rw.png"/>
          <p:cNvPicPr>
            <a:picLocks noChangeAspect="1"/>
          </p:cNvPicPr>
          <p:nvPr/>
        </p:nvPicPr>
        <p:blipFill>
          <a:blip r:embed="rId3">
            <a:duotone>
              <a:schemeClr val="accent5">
                <a:shade val="45000"/>
                <a:satMod val="135000"/>
              </a:schemeClr>
              <a:prstClr val="white"/>
            </a:duotone>
            <a:lum contrast="40000"/>
          </a:blip>
          <a:srcRect l="17500" r="17499"/>
          <a:stretch>
            <a:fillRect/>
          </a:stretch>
        </p:blipFill>
        <p:spPr>
          <a:xfrm>
            <a:off x="3857620" y="285734"/>
            <a:ext cx="1785950" cy="2500312"/>
          </a:xfrm>
          <a:prstGeom prst="rect">
            <a:avLst/>
          </a:prstGeom>
        </p:spPr>
      </p:pic>
      <p:pic>
        <p:nvPicPr>
          <p:cNvPr id="4" name="3 Imagen" descr="eARBBeftN-YNXNThJK4DGslm0Rw.png"/>
          <p:cNvPicPr>
            <a:picLocks noChangeAspect="1"/>
          </p:cNvPicPr>
          <p:nvPr/>
        </p:nvPicPr>
        <p:blipFill>
          <a:blip r:embed="rId3">
            <a:duotone>
              <a:schemeClr val="accent5">
                <a:shade val="45000"/>
                <a:satMod val="135000"/>
              </a:schemeClr>
              <a:prstClr val="white"/>
            </a:duotone>
            <a:lum contrast="40000"/>
          </a:blip>
          <a:srcRect l="17500" r="17499"/>
          <a:stretch>
            <a:fillRect/>
          </a:stretch>
        </p:blipFill>
        <p:spPr>
          <a:xfrm rot="11934898">
            <a:off x="3428839" y="2421225"/>
            <a:ext cx="1785950" cy="2500312"/>
          </a:xfrm>
          <a:prstGeom prst="rect">
            <a:avLst/>
          </a:prstGeom>
        </p:spPr>
      </p:pic>
      <p:pic>
        <p:nvPicPr>
          <p:cNvPr id="5" name="4 Imagen" descr="eARBBeftN-YNXNThJK4DGslm0Rw.png"/>
          <p:cNvPicPr>
            <a:picLocks noChangeAspect="1"/>
          </p:cNvPicPr>
          <p:nvPr/>
        </p:nvPicPr>
        <p:blipFill>
          <a:blip r:embed="rId3">
            <a:duotone>
              <a:schemeClr val="accent5">
                <a:shade val="45000"/>
                <a:satMod val="135000"/>
              </a:schemeClr>
              <a:prstClr val="white"/>
            </a:duotone>
            <a:lum contrast="40000"/>
          </a:blip>
          <a:srcRect l="17500" r="17499"/>
          <a:stretch>
            <a:fillRect/>
          </a:stretch>
        </p:blipFill>
        <p:spPr>
          <a:xfrm rot="5400000">
            <a:off x="5357809" y="1571627"/>
            <a:ext cx="1785950" cy="2500312"/>
          </a:xfrm>
          <a:prstGeom prst="rect">
            <a:avLst/>
          </a:prstGeom>
        </p:spPr>
      </p:pic>
      <p:pic>
        <p:nvPicPr>
          <p:cNvPr id="6" name="5 Imagen" descr="eARBBeftN-YNXNThJK4DGslm0Rw.png"/>
          <p:cNvPicPr>
            <a:picLocks noChangeAspect="1"/>
          </p:cNvPicPr>
          <p:nvPr/>
        </p:nvPicPr>
        <p:blipFill>
          <a:blip r:embed="rId3">
            <a:duotone>
              <a:schemeClr val="accent5">
                <a:shade val="45000"/>
                <a:satMod val="135000"/>
              </a:schemeClr>
              <a:prstClr val="white"/>
            </a:duotone>
            <a:lum contrast="40000"/>
          </a:blip>
          <a:srcRect l="17500" r="17499"/>
          <a:stretch>
            <a:fillRect/>
          </a:stretch>
        </p:blipFill>
        <p:spPr>
          <a:xfrm rot="16200000">
            <a:off x="2143099" y="1285875"/>
            <a:ext cx="1785950" cy="2500312"/>
          </a:xfrm>
          <a:prstGeom prst="rect">
            <a:avLst/>
          </a:prstGeom>
        </p:spPr>
      </p:pic>
      <p:pic>
        <p:nvPicPr>
          <p:cNvPr id="7" name="6 Imagen" descr="eARBBeftN-YNXNThJK4DGslm0Rw.png"/>
          <p:cNvPicPr>
            <a:picLocks noChangeAspect="1"/>
          </p:cNvPicPr>
          <p:nvPr/>
        </p:nvPicPr>
        <p:blipFill>
          <a:blip r:embed="rId3">
            <a:duotone>
              <a:schemeClr val="accent5">
                <a:shade val="45000"/>
                <a:satMod val="135000"/>
              </a:schemeClr>
              <a:prstClr val="white"/>
            </a:duotone>
            <a:lum contrast="40000"/>
          </a:blip>
          <a:srcRect l="17500" r="17499"/>
          <a:stretch>
            <a:fillRect/>
          </a:stretch>
        </p:blipFill>
        <p:spPr>
          <a:xfrm rot="1805119">
            <a:off x="4864074" y="636390"/>
            <a:ext cx="1785950" cy="2500312"/>
          </a:xfrm>
          <a:prstGeom prst="rect">
            <a:avLst/>
          </a:prstGeom>
        </p:spPr>
      </p:pic>
      <p:pic>
        <p:nvPicPr>
          <p:cNvPr id="8" name="7 Imagen" descr="eARBBeftN-YNXNThJK4DGslm0Rw.png"/>
          <p:cNvPicPr>
            <a:picLocks noChangeAspect="1"/>
          </p:cNvPicPr>
          <p:nvPr/>
        </p:nvPicPr>
        <p:blipFill>
          <a:blip r:embed="rId3">
            <a:duotone>
              <a:schemeClr val="accent5">
                <a:shade val="45000"/>
                <a:satMod val="135000"/>
              </a:schemeClr>
              <a:prstClr val="white"/>
            </a:duotone>
            <a:lum contrast="40000"/>
          </a:blip>
          <a:srcRect l="17500" r="17499"/>
          <a:stretch>
            <a:fillRect/>
          </a:stretch>
        </p:blipFill>
        <p:spPr>
          <a:xfrm rot="8626071">
            <a:off x="4495297" y="2357131"/>
            <a:ext cx="1785950" cy="2500312"/>
          </a:xfrm>
          <a:prstGeom prst="rect">
            <a:avLst/>
          </a:prstGeom>
        </p:spPr>
      </p:pic>
      <p:pic>
        <p:nvPicPr>
          <p:cNvPr id="9" name="8 Imagen" descr="eARBBeftN-YNXNThJK4DGslm0Rw.png"/>
          <p:cNvPicPr>
            <a:picLocks noChangeAspect="1"/>
          </p:cNvPicPr>
          <p:nvPr/>
        </p:nvPicPr>
        <p:blipFill>
          <a:blip r:embed="rId3">
            <a:duotone>
              <a:schemeClr val="accent5">
                <a:shade val="45000"/>
                <a:satMod val="135000"/>
              </a:schemeClr>
              <a:prstClr val="white"/>
            </a:duotone>
            <a:lum contrast="40000"/>
          </a:blip>
          <a:srcRect l="17500" r="17499"/>
          <a:stretch>
            <a:fillRect/>
          </a:stretch>
        </p:blipFill>
        <p:spPr>
          <a:xfrm rot="14126699">
            <a:off x="2429043" y="1837423"/>
            <a:ext cx="1785950" cy="2500312"/>
          </a:xfrm>
          <a:prstGeom prst="rect">
            <a:avLst/>
          </a:prstGeom>
        </p:spPr>
      </p:pic>
      <p:pic>
        <p:nvPicPr>
          <p:cNvPr id="10" name="9 Imagen" descr="eARBBeftN-YNXNThJK4DGslm0Rw.png"/>
          <p:cNvPicPr>
            <a:picLocks noChangeAspect="1"/>
          </p:cNvPicPr>
          <p:nvPr/>
        </p:nvPicPr>
        <p:blipFill>
          <a:blip r:embed="rId3">
            <a:duotone>
              <a:schemeClr val="accent5">
                <a:shade val="45000"/>
                <a:satMod val="135000"/>
              </a:schemeClr>
              <a:prstClr val="white"/>
            </a:duotone>
            <a:lum contrast="40000"/>
          </a:blip>
          <a:srcRect l="17500" r="17499"/>
          <a:stretch>
            <a:fillRect/>
          </a:stretch>
        </p:blipFill>
        <p:spPr>
          <a:xfrm rot="19677857">
            <a:off x="2956018" y="497596"/>
            <a:ext cx="1785950" cy="2500312"/>
          </a:xfrm>
          <a:prstGeom prst="rect">
            <a:avLst/>
          </a:prstGeom>
        </p:spPr>
      </p:pic>
      <p:sp>
        <p:nvSpPr>
          <p:cNvPr id="11" name="10 Rectángulo"/>
          <p:cNvSpPr/>
          <p:nvPr/>
        </p:nvSpPr>
        <p:spPr>
          <a:xfrm>
            <a:off x="-500098" y="-357208"/>
            <a:ext cx="10001320" cy="6072230"/>
          </a:xfrm>
          <a:prstGeom prst="rect">
            <a:avLst/>
          </a:prstGeom>
          <a:gradFill flip="none" rotWithShape="1">
            <a:gsLst>
              <a:gs pos="0">
                <a:srgbClr val="3399FF"/>
              </a:gs>
              <a:gs pos="16000">
                <a:srgbClr val="00CCCC"/>
              </a:gs>
              <a:gs pos="47000">
                <a:srgbClr val="9999FF"/>
              </a:gs>
              <a:gs pos="60001">
                <a:srgbClr val="2E6792"/>
              </a:gs>
              <a:gs pos="71001">
                <a:srgbClr val="3333CC"/>
              </a:gs>
              <a:gs pos="81000">
                <a:srgbClr val="1170FF"/>
              </a:gs>
              <a:gs pos="100000">
                <a:srgbClr val="006699"/>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advTm="17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11"/>
                                        </p:tgtEl>
                                        <p:attrNameLst>
                                          <p:attrName>style.opacity</p:attrName>
                                        </p:attrNameLst>
                                      </p:cBhvr>
                                      <p:to>
                                        <p:strVal val="0"/>
                                      </p:to>
                                    </p:set>
                                    <p:animEffect filter="image" prLst="opacity: 0">
                                      <p:cBhvr rctx="IE">
                                        <p:cTn id="7" dur="indefinite"/>
                                        <p:tgtEl>
                                          <p:spTgt spid="11"/>
                                        </p:tgtEl>
                                      </p:cBhvr>
                                    </p:animEffect>
                                  </p:childTnLst>
                                </p:cTn>
                              </p:par>
                              <p:par>
                                <p:cTn id="8" presetID="23" presetClass="entr" presetSubtype="528" fill="hold" nodeType="withEffect">
                                  <p:stCondLst>
                                    <p:cond delay="0"/>
                                  </p:stCondLst>
                                  <p:childTnLst>
                                    <p:set>
                                      <p:cBhvr>
                                        <p:cTn id="9" dur="1" fill="hold">
                                          <p:stCondLst>
                                            <p:cond delay="0"/>
                                          </p:stCondLst>
                                        </p:cTn>
                                        <p:tgtEl>
                                          <p:spTgt spid="3"/>
                                        </p:tgtEl>
                                        <p:attrNameLst>
                                          <p:attrName>style.visibility</p:attrName>
                                        </p:attrNameLst>
                                      </p:cBhvr>
                                      <p:to>
                                        <p:strVal val="visible"/>
                                      </p:to>
                                    </p:set>
                                    <p:anim calcmode="lin" valueType="num">
                                      <p:cBhvr>
                                        <p:cTn id="10" dur="3000" fill="hold"/>
                                        <p:tgtEl>
                                          <p:spTgt spid="3"/>
                                        </p:tgtEl>
                                        <p:attrNameLst>
                                          <p:attrName>ppt_w</p:attrName>
                                        </p:attrNameLst>
                                      </p:cBhvr>
                                      <p:tavLst>
                                        <p:tav tm="0">
                                          <p:val>
                                            <p:fltVal val="0"/>
                                          </p:val>
                                        </p:tav>
                                        <p:tav tm="100000">
                                          <p:val>
                                            <p:strVal val="#ppt_w"/>
                                          </p:val>
                                        </p:tav>
                                      </p:tavLst>
                                    </p:anim>
                                    <p:anim calcmode="lin" valueType="num">
                                      <p:cBhvr>
                                        <p:cTn id="11" dur="3000" fill="hold"/>
                                        <p:tgtEl>
                                          <p:spTgt spid="3"/>
                                        </p:tgtEl>
                                        <p:attrNameLst>
                                          <p:attrName>ppt_h</p:attrName>
                                        </p:attrNameLst>
                                      </p:cBhvr>
                                      <p:tavLst>
                                        <p:tav tm="0">
                                          <p:val>
                                            <p:fltVal val="0"/>
                                          </p:val>
                                        </p:tav>
                                        <p:tav tm="100000">
                                          <p:val>
                                            <p:strVal val="#ppt_h"/>
                                          </p:val>
                                        </p:tav>
                                      </p:tavLst>
                                    </p:anim>
                                    <p:anim calcmode="lin" valueType="num">
                                      <p:cBhvr>
                                        <p:cTn id="12" dur="3000" fill="hold"/>
                                        <p:tgtEl>
                                          <p:spTgt spid="3"/>
                                        </p:tgtEl>
                                        <p:attrNameLst>
                                          <p:attrName>ppt_x</p:attrName>
                                        </p:attrNameLst>
                                      </p:cBhvr>
                                      <p:tavLst>
                                        <p:tav tm="0">
                                          <p:val>
                                            <p:fltVal val="0.5"/>
                                          </p:val>
                                        </p:tav>
                                        <p:tav tm="100000">
                                          <p:val>
                                            <p:strVal val="#ppt_x"/>
                                          </p:val>
                                        </p:tav>
                                      </p:tavLst>
                                    </p:anim>
                                    <p:anim calcmode="lin" valueType="num">
                                      <p:cBhvr>
                                        <p:cTn id="13" dur="3000" fill="hold"/>
                                        <p:tgtEl>
                                          <p:spTgt spid="3"/>
                                        </p:tgtEl>
                                        <p:attrNameLst>
                                          <p:attrName>ppt_y</p:attrName>
                                        </p:attrNameLst>
                                      </p:cBhvr>
                                      <p:tavLst>
                                        <p:tav tm="0">
                                          <p:val>
                                            <p:fltVal val="0.5"/>
                                          </p:val>
                                        </p:tav>
                                        <p:tav tm="100000">
                                          <p:val>
                                            <p:strVal val="#ppt_y"/>
                                          </p:val>
                                        </p:tav>
                                      </p:tavLst>
                                    </p:anim>
                                  </p:childTnLst>
                                </p:cTn>
                              </p:par>
                              <p:par>
                                <p:cTn id="14" presetID="23" presetClass="entr" presetSubtype="528" fill="hold" nodeType="withEffect">
                                  <p:stCondLst>
                                    <p:cond delay="0"/>
                                  </p:stCondLst>
                                  <p:childTnLst>
                                    <p:set>
                                      <p:cBhvr>
                                        <p:cTn id="15" dur="1" fill="hold">
                                          <p:stCondLst>
                                            <p:cond delay="0"/>
                                          </p:stCondLst>
                                        </p:cTn>
                                        <p:tgtEl>
                                          <p:spTgt spid="4"/>
                                        </p:tgtEl>
                                        <p:attrNameLst>
                                          <p:attrName>style.visibility</p:attrName>
                                        </p:attrNameLst>
                                      </p:cBhvr>
                                      <p:to>
                                        <p:strVal val="visible"/>
                                      </p:to>
                                    </p:set>
                                    <p:anim calcmode="lin" valueType="num">
                                      <p:cBhvr>
                                        <p:cTn id="16" dur="3000" fill="hold"/>
                                        <p:tgtEl>
                                          <p:spTgt spid="4"/>
                                        </p:tgtEl>
                                        <p:attrNameLst>
                                          <p:attrName>ppt_w</p:attrName>
                                        </p:attrNameLst>
                                      </p:cBhvr>
                                      <p:tavLst>
                                        <p:tav tm="0">
                                          <p:val>
                                            <p:fltVal val="0"/>
                                          </p:val>
                                        </p:tav>
                                        <p:tav tm="100000">
                                          <p:val>
                                            <p:strVal val="#ppt_w"/>
                                          </p:val>
                                        </p:tav>
                                      </p:tavLst>
                                    </p:anim>
                                    <p:anim calcmode="lin" valueType="num">
                                      <p:cBhvr>
                                        <p:cTn id="17" dur="3000" fill="hold"/>
                                        <p:tgtEl>
                                          <p:spTgt spid="4"/>
                                        </p:tgtEl>
                                        <p:attrNameLst>
                                          <p:attrName>ppt_h</p:attrName>
                                        </p:attrNameLst>
                                      </p:cBhvr>
                                      <p:tavLst>
                                        <p:tav tm="0">
                                          <p:val>
                                            <p:fltVal val="0"/>
                                          </p:val>
                                        </p:tav>
                                        <p:tav tm="100000">
                                          <p:val>
                                            <p:strVal val="#ppt_h"/>
                                          </p:val>
                                        </p:tav>
                                      </p:tavLst>
                                    </p:anim>
                                    <p:anim calcmode="lin" valueType="num">
                                      <p:cBhvr>
                                        <p:cTn id="18" dur="3000" fill="hold"/>
                                        <p:tgtEl>
                                          <p:spTgt spid="4"/>
                                        </p:tgtEl>
                                        <p:attrNameLst>
                                          <p:attrName>ppt_x</p:attrName>
                                        </p:attrNameLst>
                                      </p:cBhvr>
                                      <p:tavLst>
                                        <p:tav tm="0">
                                          <p:val>
                                            <p:fltVal val="0.5"/>
                                          </p:val>
                                        </p:tav>
                                        <p:tav tm="100000">
                                          <p:val>
                                            <p:strVal val="#ppt_x"/>
                                          </p:val>
                                        </p:tav>
                                      </p:tavLst>
                                    </p:anim>
                                    <p:anim calcmode="lin" valueType="num">
                                      <p:cBhvr>
                                        <p:cTn id="19" dur="3000" fill="hold"/>
                                        <p:tgtEl>
                                          <p:spTgt spid="4"/>
                                        </p:tgtEl>
                                        <p:attrNameLst>
                                          <p:attrName>ppt_y</p:attrName>
                                        </p:attrNameLst>
                                      </p:cBhvr>
                                      <p:tavLst>
                                        <p:tav tm="0">
                                          <p:val>
                                            <p:fltVal val="0.5"/>
                                          </p:val>
                                        </p:tav>
                                        <p:tav tm="100000">
                                          <p:val>
                                            <p:strVal val="#ppt_y"/>
                                          </p:val>
                                        </p:tav>
                                      </p:tavLst>
                                    </p:anim>
                                  </p:childTnLst>
                                </p:cTn>
                              </p:par>
                              <p:par>
                                <p:cTn id="20" presetID="23" presetClass="entr" presetSubtype="528" fill="hold" nodeType="withEffect">
                                  <p:stCondLst>
                                    <p:cond delay="0"/>
                                  </p:stCondLst>
                                  <p:childTnLst>
                                    <p:set>
                                      <p:cBhvr>
                                        <p:cTn id="21" dur="1" fill="hold">
                                          <p:stCondLst>
                                            <p:cond delay="0"/>
                                          </p:stCondLst>
                                        </p:cTn>
                                        <p:tgtEl>
                                          <p:spTgt spid="5"/>
                                        </p:tgtEl>
                                        <p:attrNameLst>
                                          <p:attrName>style.visibility</p:attrName>
                                        </p:attrNameLst>
                                      </p:cBhvr>
                                      <p:to>
                                        <p:strVal val="visible"/>
                                      </p:to>
                                    </p:set>
                                    <p:anim calcmode="lin" valueType="num">
                                      <p:cBhvr>
                                        <p:cTn id="22" dur="3000" fill="hold"/>
                                        <p:tgtEl>
                                          <p:spTgt spid="5"/>
                                        </p:tgtEl>
                                        <p:attrNameLst>
                                          <p:attrName>ppt_w</p:attrName>
                                        </p:attrNameLst>
                                      </p:cBhvr>
                                      <p:tavLst>
                                        <p:tav tm="0">
                                          <p:val>
                                            <p:fltVal val="0"/>
                                          </p:val>
                                        </p:tav>
                                        <p:tav tm="100000">
                                          <p:val>
                                            <p:strVal val="#ppt_w"/>
                                          </p:val>
                                        </p:tav>
                                      </p:tavLst>
                                    </p:anim>
                                    <p:anim calcmode="lin" valueType="num">
                                      <p:cBhvr>
                                        <p:cTn id="23" dur="3000" fill="hold"/>
                                        <p:tgtEl>
                                          <p:spTgt spid="5"/>
                                        </p:tgtEl>
                                        <p:attrNameLst>
                                          <p:attrName>ppt_h</p:attrName>
                                        </p:attrNameLst>
                                      </p:cBhvr>
                                      <p:tavLst>
                                        <p:tav tm="0">
                                          <p:val>
                                            <p:fltVal val="0"/>
                                          </p:val>
                                        </p:tav>
                                        <p:tav tm="100000">
                                          <p:val>
                                            <p:strVal val="#ppt_h"/>
                                          </p:val>
                                        </p:tav>
                                      </p:tavLst>
                                    </p:anim>
                                    <p:anim calcmode="lin" valueType="num">
                                      <p:cBhvr>
                                        <p:cTn id="24" dur="3000" fill="hold"/>
                                        <p:tgtEl>
                                          <p:spTgt spid="5"/>
                                        </p:tgtEl>
                                        <p:attrNameLst>
                                          <p:attrName>ppt_x</p:attrName>
                                        </p:attrNameLst>
                                      </p:cBhvr>
                                      <p:tavLst>
                                        <p:tav tm="0">
                                          <p:val>
                                            <p:fltVal val="0.5"/>
                                          </p:val>
                                        </p:tav>
                                        <p:tav tm="100000">
                                          <p:val>
                                            <p:strVal val="#ppt_x"/>
                                          </p:val>
                                        </p:tav>
                                      </p:tavLst>
                                    </p:anim>
                                    <p:anim calcmode="lin" valueType="num">
                                      <p:cBhvr>
                                        <p:cTn id="25" dur="3000" fill="hold"/>
                                        <p:tgtEl>
                                          <p:spTgt spid="5"/>
                                        </p:tgtEl>
                                        <p:attrNameLst>
                                          <p:attrName>ppt_y</p:attrName>
                                        </p:attrNameLst>
                                      </p:cBhvr>
                                      <p:tavLst>
                                        <p:tav tm="0">
                                          <p:val>
                                            <p:fltVal val="0.5"/>
                                          </p:val>
                                        </p:tav>
                                        <p:tav tm="100000">
                                          <p:val>
                                            <p:strVal val="#ppt_y"/>
                                          </p:val>
                                        </p:tav>
                                      </p:tavLst>
                                    </p:anim>
                                  </p:childTnLst>
                                </p:cTn>
                              </p:par>
                              <p:par>
                                <p:cTn id="26" presetID="23" presetClass="entr" presetSubtype="528" fill="hold" nodeType="withEffect">
                                  <p:stCondLst>
                                    <p:cond delay="0"/>
                                  </p:stCondLst>
                                  <p:childTnLst>
                                    <p:set>
                                      <p:cBhvr>
                                        <p:cTn id="27" dur="1" fill="hold">
                                          <p:stCondLst>
                                            <p:cond delay="0"/>
                                          </p:stCondLst>
                                        </p:cTn>
                                        <p:tgtEl>
                                          <p:spTgt spid="6"/>
                                        </p:tgtEl>
                                        <p:attrNameLst>
                                          <p:attrName>style.visibility</p:attrName>
                                        </p:attrNameLst>
                                      </p:cBhvr>
                                      <p:to>
                                        <p:strVal val="visible"/>
                                      </p:to>
                                    </p:set>
                                    <p:anim calcmode="lin" valueType="num">
                                      <p:cBhvr>
                                        <p:cTn id="28" dur="3000" fill="hold"/>
                                        <p:tgtEl>
                                          <p:spTgt spid="6"/>
                                        </p:tgtEl>
                                        <p:attrNameLst>
                                          <p:attrName>ppt_w</p:attrName>
                                        </p:attrNameLst>
                                      </p:cBhvr>
                                      <p:tavLst>
                                        <p:tav tm="0">
                                          <p:val>
                                            <p:fltVal val="0"/>
                                          </p:val>
                                        </p:tav>
                                        <p:tav tm="100000">
                                          <p:val>
                                            <p:strVal val="#ppt_w"/>
                                          </p:val>
                                        </p:tav>
                                      </p:tavLst>
                                    </p:anim>
                                    <p:anim calcmode="lin" valueType="num">
                                      <p:cBhvr>
                                        <p:cTn id="29" dur="3000" fill="hold"/>
                                        <p:tgtEl>
                                          <p:spTgt spid="6"/>
                                        </p:tgtEl>
                                        <p:attrNameLst>
                                          <p:attrName>ppt_h</p:attrName>
                                        </p:attrNameLst>
                                      </p:cBhvr>
                                      <p:tavLst>
                                        <p:tav tm="0">
                                          <p:val>
                                            <p:fltVal val="0"/>
                                          </p:val>
                                        </p:tav>
                                        <p:tav tm="100000">
                                          <p:val>
                                            <p:strVal val="#ppt_h"/>
                                          </p:val>
                                        </p:tav>
                                      </p:tavLst>
                                    </p:anim>
                                    <p:anim calcmode="lin" valueType="num">
                                      <p:cBhvr>
                                        <p:cTn id="30" dur="3000" fill="hold"/>
                                        <p:tgtEl>
                                          <p:spTgt spid="6"/>
                                        </p:tgtEl>
                                        <p:attrNameLst>
                                          <p:attrName>ppt_x</p:attrName>
                                        </p:attrNameLst>
                                      </p:cBhvr>
                                      <p:tavLst>
                                        <p:tav tm="0">
                                          <p:val>
                                            <p:fltVal val="0.5"/>
                                          </p:val>
                                        </p:tav>
                                        <p:tav tm="100000">
                                          <p:val>
                                            <p:strVal val="#ppt_x"/>
                                          </p:val>
                                        </p:tav>
                                      </p:tavLst>
                                    </p:anim>
                                    <p:anim calcmode="lin" valueType="num">
                                      <p:cBhvr>
                                        <p:cTn id="31" dur="3000" fill="hold"/>
                                        <p:tgtEl>
                                          <p:spTgt spid="6"/>
                                        </p:tgtEl>
                                        <p:attrNameLst>
                                          <p:attrName>ppt_y</p:attrName>
                                        </p:attrNameLst>
                                      </p:cBhvr>
                                      <p:tavLst>
                                        <p:tav tm="0">
                                          <p:val>
                                            <p:fltVal val="0.5"/>
                                          </p:val>
                                        </p:tav>
                                        <p:tav tm="100000">
                                          <p:val>
                                            <p:strVal val="#ppt_y"/>
                                          </p:val>
                                        </p:tav>
                                      </p:tavLst>
                                    </p:anim>
                                  </p:childTnLst>
                                </p:cTn>
                              </p:par>
                              <p:par>
                                <p:cTn id="32" presetID="23" presetClass="entr" presetSubtype="528" fill="hold" nodeType="withEffect">
                                  <p:stCondLst>
                                    <p:cond delay="0"/>
                                  </p:stCondLst>
                                  <p:childTnLst>
                                    <p:set>
                                      <p:cBhvr>
                                        <p:cTn id="33" dur="1" fill="hold">
                                          <p:stCondLst>
                                            <p:cond delay="0"/>
                                          </p:stCondLst>
                                        </p:cTn>
                                        <p:tgtEl>
                                          <p:spTgt spid="7"/>
                                        </p:tgtEl>
                                        <p:attrNameLst>
                                          <p:attrName>style.visibility</p:attrName>
                                        </p:attrNameLst>
                                      </p:cBhvr>
                                      <p:to>
                                        <p:strVal val="visible"/>
                                      </p:to>
                                    </p:set>
                                    <p:anim calcmode="lin" valueType="num">
                                      <p:cBhvr>
                                        <p:cTn id="34" dur="3000" fill="hold"/>
                                        <p:tgtEl>
                                          <p:spTgt spid="7"/>
                                        </p:tgtEl>
                                        <p:attrNameLst>
                                          <p:attrName>ppt_w</p:attrName>
                                        </p:attrNameLst>
                                      </p:cBhvr>
                                      <p:tavLst>
                                        <p:tav tm="0">
                                          <p:val>
                                            <p:fltVal val="0"/>
                                          </p:val>
                                        </p:tav>
                                        <p:tav tm="100000">
                                          <p:val>
                                            <p:strVal val="#ppt_w"/>
                                          </p:val>
                                        </p:tav>
                                      </p:tavLst>
                                    </p:anim>
                                    <p:anim calcmode="lin" valueType="num">
                                      <p:cBhvr>
                                        <p:cTn id="35" dur="3000" fill="hold"/>
                                        <p:tgtEl>
                                          <p:spTgt spid="7"/>
                                        </p:tgtEl>
                                        <p:attrNameLst>
                                          <p:attrName>ppt_h</p:attrName>
                                        </p:attrNameLst>
                                      </p:cBhvr>
                                      <p:tavLst>
                                        <p:tav tm="0">
                                          <p:val>
                                            <p:fltVal val="0"/>
                                          </p:val>
                                        </p:tav>
                                        <p:tav tm="100000">
                                          <p:val>
                                            <p:strVal val="#ppt_h"/>
                                          </p:val>
                                        </p:tav>
                                      </p:tavLst>
                                    </p:anim>
                                    <p:anim calcmode="lin" valueType="num">
                                      <p:cBhvr>
                                        <p:cTn id="36" dur="3000" fill="hold"/>
                                        <p:tgtEl>
                                          <p:spTgt spid="7"/>
                                        </p:tgtEl>
                                        <p:attrNameLst>
                                          <p:attrName>ppt_x</p:attrName>
                                        </p:attrNameLst>
                                      </p:cBhvr>
                                      <p:tavLst>
                                        <p:tav tm="0">
                                          <p:val>
                                            <p:fltVal val="0.5"/>
                                          </p:val>
                                        </p:tav>
                                        <p:tav tm="100000">
                                          <p:val>
                                            <p:strVal val="#ppt_x"/>
                                          </p:val>
                                        </p:tav>
                                      </p:tavLst>
                                    </p:anim>
                                    <p:anim calcmode="lin" valueType="num">
                                      <p:cBhvr>
                                        <p:cTn id="37" dur="3000" fill="hold"/>
                                        <p:tgtEl>
                                          <p:spTgt spid="7"/>
                                        </p:tgtEl>
                                        <p:attrNameLst>
                                          <p:attrName>ppt_y</p:attrName>
                                        </p:attrNameLst>
                                      </p:cBhvr>
                                      <p:tavLst>
                                        <p:tav tm="0">
                                          <p:val>
                                            <p:fltVal val="0.5"/>
                                          </p:val>
                                        </p:tav>
                                        <p:tav tm="100000">
                                          <p:val>
                                            <p:strVal val="#ppt_y"/>
                                          </p:val>
                                        </p:tav>
                                      </p:tavLst>
                                    </p:anim>
                                  </p:childTnLst>
                                </p:cTn>
                              </p:par>
                              <p:par>
                                <p:cTn id="38" presetID="23" presetClass="entr" presetSubtype="528" fill="hold" nodeType="withEffect">
                                  <p:stCondLst>
                                    <p:cond delay="0"/>
                                  </p:stCondLst>
                                  <p:childTnLst>
                                    <p:set>
                                      <p:cBhvr>
                                        <p:cTn id="39" dur="1" fill="hold">
                                          <p:stCondLst>
                                            <p:cond delay="0"/>
                                          </p:stCondLst>
                                        </p:cTn>
                                        <p:tgtEl>
                                          <p:spTgt spid="8"/>
                                        </p:tgtEl>
                                        <p:attrNameLst>
                                          <p:attrName>style.visibility</p:attrName>
                                        </p:attrNameLst>
                                      </p:cBhvr>
                                      <p:to>
                                        <p:strVal val="visible"/>
                                      </p:to>
                                    </p:set>
                                    <p:anim calcmode="lin" valueType="num">
                                      <p:cBhvr>
                                        <p:cTn id="40" dur="3000" fill="hold"/>
                                        <p:tgtEl>
                                          <p:spTgt spid="8"/>
                                        </p:tgtEl>
                                        <p:attrNameLst>
                                          <p:attrName>ppt_w</p:attrName>
                                        </p:attrNameLst>
                                      </p:cBhvr>
                                      <p:tavLst>
                                        <p:tav tm="0">
                                          <p:val>
                                            <p:fltVal val="0"/>
                                          </p:val>
                                        </p:tav>
                                        <p:tav tm="100000">
                                          <p:val>
                                            <p:strVal val="#ppt_w"/>
                                          </p:val>
                                        </p:tav>
                                      </p:tavLst>
                                    </p:anim>
                                    <p:anim calcmode="lin" valueType="num">
                                      <p:cBhvr>
                                        <p:cTn id="41" dur="3000" fill="hold"/>
                                        <p:tgtEl>
                                          <p:spTgt spid="8"/>
                                        </p:tgtEl>
                                        <p:attrNameLst>
                                          <p:attrName>ppt_h</p:attrName>
                                        </p:attrNameLst>
                                      </p:cBhvr>
                                      <p:tavLst>
                                        <p:tav tm="0">
                                          <p:val>
                                            <p:fltVal val="0"/>
                                          </p:val>
                                        </p:tav>
                                        <p:tav tm="100000">
                                          <p:val>
                                            <p:strVal val="#ppt_h"/>
                                          </p:val>
                                        </p:tav>
                                      </p:tavLst>
                                    </p:anim>
                                    <p:anim calcmode="lin" valueType="num">
                                      <p:cBhvr>
                                        <p:cTn id="42" dur="3000" fill="hold"/>
                                        <p:tgtEl>
                                          <p:spTgt spid="8"/>
                                        </p:tgtEl>
                                        <p:attrNameLst>
                                          <p:attrName>ppt_x</p:attrName>
                                        </p:attrNameLst>
                                      </p:cBhvr>
                                      <p:tavLst>
                                        <p:tav tm="0">
                                          <p:val>
                                            <p:fltVal val="0.5"/>
                                          </p:val>
                                        </p:tav>
                                        <p:tav tm="100000">
                                          <p:val>
                                            <p:strVal val="#ppt_x"/>
                                          </p:val>
                                        </p:tav>
                                      </p:tavLst>
                                    </p:anim>
                                    <p:anim calcmode="lin" valueType="num">
                                      <p:cBhvr>
                                        <p:cTn id="43" dur="3000" fill="hold"/>
                                        <p:tgtEl>
                                          <p:spTgt spid="8"/>
                                        </p:tgtEl>
                                        <p:attrNameLst>
                                          <p:attrName>ppt_y</p:attrName>
                                        </p:attrNameLst>
                                      </p:cBhvr>
                                      <p:tavLst>
                                        <p:tav tm="0">
                                          <p:val>
                                            <p:fltVal val="0.5"/>
                                          </p:val>
                                        </p:tav>
                                        <p:tav tm="100000">
                                          <p:val>
                                            <p:strVal val="#ppt_y"/>
                                          </p:val>
                                        </p:tav>
                                      </p:tavLst>
                                    </p:anim>
                                  </p:childTnLst>
                                </p:cTn>
                              </p:par>
                              <p:par>
                                <p:cTn id="44" presetID="23" presetClass="entr" presetSubtype="528" fill="hold" nodeType="withEffect">
                                  <p:stCondLst>
                                    <p:cond delay="0"/>
                                  </p:stCondLst>
                                  <p:childTnLst>
                                    <p:set>
                                      <p:cBhvr>
                                        <p:cTn id="45" dur="1" fill="hold">
                                          <p:stCondLst>
                                            <p:cond delay="0"/>
                                          </p:stCondLst>
                                        </p:cTn>
                                        <p:tgtEl>
                                          <p:spTgt spid="9"/>
                                        </p:tgtEl>
                                        <p:attrNameLst>
                                          <p:attrName>style.visibility</p:attrName>
                                        </p:attrNameLst>
                                      </p:cBhvr>
                                      <p:to>
                                        <p:strVal val="visible"/>
                                      </p:to>
                                    </p:set>
                                    <p:anim calcmode="lin" valueType="num">
                                      <p:cBhvr>
                                        <p:cTn id="46" dur="3000" fill="hold"/>
                                        <p:tgtEl>
                                          <p:spTgt spid="9"/>
                                        </p:tgtEl>
                                        <p:attrNameLst>
                                          <p:attrName>ppt_w</p:attrName>
                                        </p:attrNameLst>
                                      </p:cBhvr>
                                      <p:tavLst>
                                        <p:tav tm="0">
                                          <p:val>
                                            <p:fltVal val="0"/>
                                          </p:val>
                                        </p:tav>
                                        <p:tav tm="100000">
                                          <p:val>
                                            <p:strVal val="#ppt_w"/>
                                          </p:val>
                                        </p:tav>
                                      </p:tavLst>
                                    </p:anim>
                                    <p:anim calcmode="lin" valueType="num">
                                      <p:cBhvr>
                                        <p:cTn id="47" dur="3000" fill="hold"/>
                                        <p:tgtEl>
                                          <p:spTgt spid="9"/>
                                        </p:tgtEl>
                                        <p:attrNameLst>
                                          <p:attrName>ppt_h</p:attrName>
                                        </p:attrNameLst>
                                      </p:cBhvr>
                                      <p:tavLst>
                                        <p:tav tm="0">
                                          <p:val>
                                            <p:fltVal val="0"/>
                                          </p:val>
                                        </p:tav>
                                        <p:tav tm="100000">
                                          <p:val>
                                            <p:strVal val="#ppt_h"/>
                                          </p:val>
                                        </p:tav>
                                      </p:tavLst>
                                    </p:anim>
                                    <p:anim calcmode="lin" valueType="num">
                                      <p:cBhvr>
                                        <p:cTn id="48" dur="3000" fill="hold"/>
                                        <p:tgtEl>
                                          <p:spTgt spid="9"/>
                                        </p:tgtEl>
                                        <p:attrNameLst>
                                          <p:attrName>ppt_x</p:attrName>
                                        </p:attrNameLst>
                                      </p:cBhvr>
                                      <p:tavLst>
                                        <p:tav tm="0">
                                          <p:val>
                                            <p:fltVal val="0.5"/>
                                          </p:val>
                                        </p:tav>
                                        <p:tav tm="100000">
                                          <p:val>
                                            <p:strVal val="#ppt_x"/>
                                          </p:val>
                                        </p:tav>
                                      </p:tavLst>
                                    </p:anim>
                                    <p:anim calcmode="lin" valueType="num">
                                      <p:cBhvr>
                                        <p:cTn id="49" dur="3000" fill="hold"/>
                                        <p:tgtEl>
                                          <p:spTgt spid="9"/>
                                        </p:tgtEl>
                                        <p:attrNameLst>
                                          <p:attrName>ppt_y</p:attrName>
                                        </p:attrNameLst>
                                      </p:cBhvr>
                                      <p:tavLst>
                                        <p:tav tm="0">
                                          <p:val>
                                            <p:fltVal val="0.5"/>
                                          </p:val>
                                        </p:tav>
                                        <p:tav tm="100000">
                                          <p:val>
                                            <p:strVal val="#ppt_y"/>
                                          </p:val>
                                        </p:tav>
                                      </p:tavLst>
                                    </p:anim>
                                  </p:childTnLst>
                                </p:cTn>
                              </p:par>
                              <p:par>
                                <p:cTn id="50" presetID="23" presetClass="entr" presetSubtype="528" fill="hold" nodeType="withEffect">
                                  <p:stCondLst>
                                    <p:cond delay="0"/>
                                  </p:stCondLst>
                                  <p:childTnLst>
                                    <p:set>
                                      <p:cBhvr>
                                        <p:cTn id="51" dur="1" fill="hold">
                                          <p:stCondLst>
                                            <p:cond delay="0"/>
                                          </p:stCondLst>
                                        </p:cTn>
                                        <p:tgtEl>
                                          <p:spTgt spid="10"/>
                                        </p:tgtEl>
                                        <p:attrNameLst>
                                          <p:attrName>style.visibility</p:attrName>
                                        </p:attrNameLst>
                                      </p:cBhvr>
                                      <p:to>
                                        <p:strVal val="visible"/>
                                      </p:to>
                                    </p:set>
                                    <p:anim calcmode="lin" valueType="num">
                                      <p:cBhvr>
                                        <p:cTn id="52" dur="3000" fill="hold"/>
                                        <p:tgtEl>
                                          <p:spTgt spid="10"/>
                                        </p:tgtEl>
                                        <p:attrNameLst>
                                          <p:attrName>ppt_w</p:attrName>
                                        </p:attrNameLst>
                                      </p:cBhvr>
                                      <p:tavLst>
                                        <p:tav tm="0">
                                          <p:val>
                                            <p:fltVal val="0"/>
                                          </p:val>
                                        </p:tav>
                                        <p:tav tm="100000">
                                          <p:val>
                                            <p:strVal val="#ppt_w"/>
                                          </p:val>
                                        </p:tav>
                                      </p:tavLst>
                                    </p:anim>
                                    <p:anim calcmode="lin" valueType="num">
                                      <p:cBhvr>
                                        <p:cTn id="53" dur="3000" fill="hold"/>
                                        <p:tgtEl>
                                          <p:spTgt spid="10"/>
                                        </p:tgtEl>
                                        <p:attrNameLst>
                                          <p:attrName>ppt_h</p:attrName>
                                        </p:attrNameLst>
                                      </p:cBhvr>
                                      <p:tavLst>
                                        <p:tav tm="0">
                                          <p:val>
                                            <p:fltVal val="0"/>
                                          </p:val>
                                        </p:tav>
                                        <p:tav tm="100000">
                                          <p:val>
                                            <p:strVal val="#ppt_h"/>
                                          </p:val>
                                        </p:tav>
                                      </p:tavLst>
                                    </p:anim>
                                    <p:anim calcmode="lin" valueType="num">
                                      <p:cBhvr>
                                        <p:cTn id="54" dur="3000" fill="hold"/>
                                        <p:tgtEl>
                                          <p:spTgt spid="10"/>
                                        </p:tgtEl>
                                        <p:attrNameLst>
                                          <p:attrName>ppt_x</p:attrName>
                                        </p:attrNameLst>
                                      </p:cBhvr>
                                      <p:tavLst>
                                        <p:tav tm="0">
                                          <p:val>
                                            <p:fltVal val="0.5"/>
                                          </p:val>
                                        </p:tav>
                                        <p:tav tm="100000">
                                          <p:val>
                                            <p:strVal val="#ppt_x"/>
                                          </p:val>
                                        </p:tav>
                                      </p:tavLst>
                                    </p:anim>
                                    <p:anim calcmode="lin" valueType="num">
                                      <p:cBhvr>
                                        <p:cTn id="55" dur="3000" fill="hold"/>
                                        <p:tgtEl>
                                          <p:spTgt spid="10"/>
                                        </p:tgtEl>
                                        <p:attrNameLst>
                                          <p:attrName>ppt_y</p:attrName>
                                        </p:attrNameLst>
                                      </p:cBhvr>
                                      <p:tavLst>
                                        <p:tav tm="0">
                                          <p:val>
                                            <p:fltVal val="0.5"/>
                                          </p:val>
                                        </p:tav>
                                        <p:tav tm="100000">
                                          <p:val>
                                            <p:strVal val="#ppt_y"/>
                                          </p:val>
                                        </p:tav>
                                      </p:tavLst>
                                    </p:anim>
                                  </p:childTnLst>
                                </p:cTn>
                              </p:par>
                              <p:par>
                                <p:cTn id="56" presetID="8" presetClass="emph" presetSubtype="0" fill="hold" nodeType="withEffect">
                                  <p:stCondLst>
                                    <p:cond delay="0"/>
                                  </p:stCondLst>
                                  <p:childTnLst>
                                    <p:animRot by="21600000">
                                      <p:cBhvr>
                                        <p:cTn id="57" dur="3000" fill="hold"/>
                                        <p:tgtEl>
                                          <p:spTgt spid="3"/>
                                        </p:tgtEl>
                                        <p:attrNameLst>
                                          <p:attrName>r</p:attrName>
                                        </p:attrNameLst>
                                      </p:cBhvr>
                                    </p:animRot>
                                  </p:childTnLst>
                                </p:cTn>
                              </p:par>
                              <p:par>
                                <p:cTn id="58" presetID="8" presetClass="emph" presetSubtype="0" fill="hold" nodeType="withEffect">
                                  <p:stCondLst>
                                    <p:cond delay="0"/>
                                  </p:stCondLst>
                                  <p:childTnLst>
                                    <p:animRot by="21600000">
                                      <p:cBhvr>
                                        <p:cTn id="59" dur="3000" fill="hold"/>
                                        <p:tgtEl>
                                          <p:spTgt spid="4"/>
                                        </p:tgtEl>
                                        <p:attrNameLst>
                                          <p:attrName>r</p:attrName>
                                        </p:attrNameLst>
                                      </p:cBhvr>
                                    </p:animRot>
                                  </p:childTnLst>
                                </p:cTn>
                              </p:par>
                              <p:par>
                                <p:cTn id="60" presetID="8" presetClass="emph" presetSubtype="0" fill="hold" nodeType="withEffect">
                                  <p:stCondLst>
                                    <p:cond delay="0"/>
                                  </p:stCondLst>
                                  <p:childTnLst>
                                    <p:animRot by="21600000">
                                      <p:cBhvr>
                                        <p:cTn id="61" dur="3000" fill="hold"/>
                                        <p:tgtEl>
                                          <p:spTgt spid="5"/>
                                        </p:tgtEl>
                                        <p:attrNameLst>
                                          <p:attrName>r</p:attrName>
                                        </p:attrNameLst>
                                      </p:cBhvr>
                                    </p:animRot>
                                  </p:childTnLst>
                                </p:cTn>
                              </p:par>
                              <p:par>
                                <p:cTn id="62" presetID="8" presetClass="emph" presetSubtype="0" fill="hold" nodeType="withEffect">
                                  <p:stCondLst>
                                    <p:cond delay="0"/>
                                  </p:stCondLst>
                                  <p:childTnLst>
                                    <p:animRot by="21600000">
                                      <p:cBhvr>
                                        <p:cTn id="63" dur="3000" fill="hold"/>
                                        <p:tgtEl>
                                          <p:spTgt spid="6"/>
                                        </p:tgtEl>
                                        <p:attrNameLst>
                                          <p:attrName>r</p:attrName>
                                        </p:attrNameLst>
                                      </p:cBhvr>
                                    </p:animRot>
                                  </p:childTnLst>
                                </p:cTn>
                              </p:par>
                              <p:par>
                                <p:cTn id="64" presetID="8" presetClass="emph" presetSubtype="0" fill="hold" nodeType="withEffect">
                                  <p:stCondLst>
                                    <p:cond delay="0"/>
                                  </p:stCondLst>
                                  <p:childTnLst>
                                    <p:animRot by="21600000">
                                      <p:cBhvr>
                                        <p:cTn id="65" dur="3000" fill="hold"/>
                                        <p:tgtEl>
                                          <p:spTgt spid="7"/>
                                        </p:tgtEl>
                                        <p:attrNameLst>
                                          <p:attrName>r</p:attrName>
                                        </p:attrNameLst>
                                      </p:cBhvr>
                                    </p:animRot>
                                  </p:childTnLst>
                                </p:cTn>
                              </p:par>
                              <p:par>
                                <p:cTn id="66" presetID="8" presetClass="emph" presetSubtype="0" fill="hold" nodeType="withEffect">
                                  <p:stCondLst>
                                    <p:cond delay="0"/>
                                  </p:stCondLst>
                                  <p:childTnLst>
                                    <p:animRot by="21600000">
                                      <p:cBhvr>
                                        <p:cTn id="67" dur="3000" fill="hold"/>
                                        <p:tgtEl>
                                          <p:spTgt spid="8"/>
                                        </p:tgtEl>
                                        <p:attrNameLst>
                                          <p:attrName>r</p:attrName>
                                        </p:attrNameLst>
                                      </p:cBhvr>
                                    </p:animRot>
                                  </p:childTnLst>
                                </p:cTn>
                              </p:par>
                              <p:par>
                                <p:cTn id="68" presetID="8" presetClass="emph" presetSubtype="0" fill="hold" nodeType="withEffect">
                                  <p:stCondLst>
                                    <p:cond delay="0"/>
                                  </p:stCondLst>
                                  <p:childTnLst>
                                    <p:animRot by="21600000">
                                      <p:cBhvr>
                                        <p:cTn id="69" dur="3000" fill="hold"/>
                                        <p:tgtEl>
                                          <p:spTgt spid="9"/>
                                        </p:tgtEl>
                                        <p:attrNameLst>
                                          <p:attrName>r</p:attrName>
                                        </p:attrNameLst>
                                      </p:cBhvr>
                                    </p:animRot>
                                  </p:childTnLst>
                                </p:cTn>
                              </p:par>
                              <p:par>
                                <p:cTn id="70" presetID="8" presetClass="emph" presetSubtype="0" fill="hold" nodeType="withEffect">
                                  <p:stCondLst>
                                    <p:cond delay="0"/>
                                  </p:stCondLst>
                                  <p:childTnLst>
                                    <p:animRot by="21600000">
                                      <p:cBhvr>
                                        <p:cTn id="71" dur="3000" fill="hold"/>
                                        <p:tgtEl>
                                          <p:spTgt spid="10"/>
                                        </p:tgtEl>
                                        <p:attrNameLst>
                                          <p:attrName>r</p:attrName>
                                        </p:attrNameLst>
                                      </p:cBhvr>
                                    </p:animRot>
                                  </p:childTnLst>
                                </p:cTn>
                              </p:par>
                            </p:childTnLst>
                          </p:cTn>
                        </p:par>
                        <p:par>
                          <p:cTn id="72" fill="hold">
                            <p:stCondLst>
                              <p:cond delay="3000"/>
                            </p:stCondLst>
                            <p:childTnLst>
                              <p:par>
                                <p:cTn id="73" presetID="23" presetClass="exit" presetSubtype="544" fill="hold" nodeType="afterEffect">
                                  <p:stCondLst>
                                    <p:cond delay="0"/>
                                  </p:stCondLst>
                                  <p:childTnLst>
                                    <p:anim calcmode="lin" valueType="num">
                                      <p:cBhvr>
                                        <p:cTn id="74" dur="3000"/>
                                        <p:tgtEl>
                                          <p:spTgt spid="3"/>
                                        </p:tgtEl>
                                        <p:attrNameLst>
                                          <p:attrName>ppt_w</p:attrName>
                                        </p:attrNameLst>
                                      </p:cBhvr>
                                      <p:tavLst>
                                        <p:tav tm="0">
                                          <p:val>
                                            <p:strVal val="ppt_w"/>
                                          </p:val>
                                        </p:tav>
                                        <p:tav tm="100000">
                                          <p:val>
                                            <p:fltVal val="0"/>
                                          </p:val>
                                        </p:tav>
                                      </p:tavLst>
                                    </p:anim>
                                    <p:anim calcmode="lin" valueType="num">
                                      <p:cBhvr>
                                        <p:cTn id="75" dur="3000"/>
                                        <p:tgtEl>
                                          <p:spTgt spid="3"/>
                                        </p:tgtEl>
                                        <p:attrNameLst>
                                          <p:attrName>ppt_h</p:attrName>
                                        </p:attrNameLst>
                                      </p:cBhvr>
                                      <p:tavLst>
                                        <p:tav tm="0">
                                          <p:val>
                                            <p:strVal val="ppt_h"/>
                                          </p:val>
                                        </p:tav>
                                        <p:tav tm="100000">
                                          <p:val>
                                            <p:fltVal val="0"/>
                                          </p:val>
                                        </p:tav>
                                      </p:tavLst>
                                    </p:anim>
                                    <p:anim calcmode="lin" valueType="num">
                                      <p:cBhvr>
                                        <p:cTn id="76" dur="3000"/>
                                        <p:tgtEl>
                                          <p:spTgt spid="3"/>
                                        </p:tgtEl>
                                        <p:attrNameLst>
                                          <p:attrName>ppt_x</p:attrName>
                                        </p:attrNameLst>
                                      </p:cBhvr>
                                      <p:tavLst>
                                        <p:tav tm="0">
                                          <p:val>
                                            <p:strVal val="ppt_x"/>
                                          </p:val>
                                        </p:tav>
                                        <p:tav tm="100000">
                                          <p:val>
                                            <p:fltVal val="0.5"/>
                                          </p:val>
                                        </p:tav>
                                      </p:tavLst>
                                    </p:anim>
                                    <p:anim calcmode="lin" valueType="num">
                                      <p:cBhvr>
                                        <p:cTn id="77" dur="3000"/>
                                        <p:tgtEl>
                                          <p:spTgt spid="3"/>
                                        </p:tgtEl>
                                        <p:attrNameLst>
                                          <p:attrName>ppt_y</p:attrName>
                                        </p:attrNameLst>
                                      </p:cBhvr>
                                      <p:tavLst>
                                        <p:tav tm="0">
                                          <p:val>
                                            <p:strVal val="ppt_y"/>
                                          </p:val>
                                        </p:tav>
                                        <p:tav tm="100000">
                                          <p:val>
                                            <p:fltVal val="0.5"/>
                                          </p:val>
                                        </p:tav>
                                      </p:tavLst>
                                    </p:anim>
                                    <p:set>
                                      <p:cBhvr>
                                        <p:cTn id="78" dur="1" fill="hold">
                                          <p:stCondLst>
                                            <p:cond delay="2999"/>
                                          </p:stCondLst>
                                        </p:cTn>
                                        <p:tgtEl>
                                          <p:spTgt spid="3"/>
                                        </p:tgtEl>
                                        <p:attrNameLst>
                                          <p:attrName>style.visibility</p:attrName>
                                        </p:attrNameLst>
                                      </p:cBhvr>
                                      <p:to>
                                        <p:strVal val="hidden"/>
                                      </p:to>
                                    </p:set>
                                  </p:childTnLst>
                                </p:cTn>
                              </p:par>
                              <p:par>
                                <p:cTn id="79" presetID="23" presetClass="exit" presetSubtype="544" fill="hold" nodeType="withEffect">
                                  <p:stCondLst>
                                    <p:cond delay="0"/>
                                  </p:stCondLst>
                                  <p:childTnLst>
                                    <p:anim calcmode="lin" valueType="num">
                                      <p:cBhvr>
                                        <p:cTn id="80" dur="3000"/>
                                        <p:tgtEl>
                                          <p:spTgt spid="4"/>
                                        </p:tgtEl>
                                        <p:attrNameLst>
                                          <p:attrName>ppt_w</p:attrName>
                                        </p:attrNameLst>
                                      </p:cBhvr>
                                      <p:tavLst>
                                        <p:tav tm="0">
                                          <p:val>
                                            <p:strVal val="ppt_w"/>
                                          </p:val>
                                        </p:tav>
                                        <p:tav tm="100000">
                                          <p:val>
                                            <p:fltVal val="0"/>
                                          </p:val>
                                        </p:tav>
                                      </p:tavLst>
                                    </p:anim>
                                    <p:anim calcmode="lin" valueType="num">
                                      <p:cBhvr>
                                        <p:cTn id="81" dur="3000"/>
                                        <p:tgtEl>
                                          <p:spTgt spid="4"/>
                                        </p:tgtEl>
                                        <p:attrNameLst>
                                          <p:attrName>ppt_h</p:attrName>
                                        </p:attrNameLst>
                                      </p:cBhvr>
                                      <p:tavLst>
                                        <p:tav tm="0">
                                          <p:val>
                                            <p:strVal val="ppt_h"/>
                                          </p:val>
                                        </p:tav>
                                        <p:tav tm="100000">
                                          <p:val>
                                            <p:fltVal val="0"/>
                                          </p:val>
                                        </p:tav>
                                      </p:tavLst>
                                    </p:anim>
                                    <p:anim calcmode="lin" valueType="num">
                                      <p:cBhvr>
                                        <p:cTn id="82" dur="3000"/>
                                        <p:tgtEl>
                                          <p:spTgt spid="4"/>
                                        </p:tgtEl>
                                        <p:attrNameLst>
                                          <p:attrName>ppt_x</p:attrName>
                                        </p:attrNameLst>
                                      </p:cBhvr>
                                      <p:tavLst>
                                        <p:tav tm="0">
                                          <p:val>
                                            <p:strVal val="ppt_x"/>
                                          </p:val>
                                        </p:tav>
                                        <p:tav tm="100000">
                                          <p:val>
                                            <p:fltVal val="0.5"/>
                                          </p:val>
                                        </p:tav>
                                      </p:tavLst>
                                    </p:anim>
                                    <p:anim calcmode="lin" valueType="num">
                                      <p:cBhvr>
                                        <p:cTn id="83" dur="3000"/>
                                        <p:tgtEl>
                                          <p:spTgt spid="4"/>
                                        </p:tgtEl>
                                        <p:attrNameLst>
                                          <p:attrName>ppt_y</p:attrName>
                                        </p:attrNameLst>
                                      </p:cBhvr>
                                      <p:tavLst>
                                        <p:tav tm="0">
                                          <p:val>
                                            <p:strVal val="ppt_y"/>
                                          </p:val>
                                        </p:tav>
                                        <p:tav tm="100000">
                                          <p:val>
                                            <p:fltVal val="0.5"/>
                                          </p:val>
                                        </p:tav>
                                      </p:tavLst>
                                    </p:anim>
                                    <p:set>
                                      <p:cBhvr>
                                        <p:cTn id="84" dur="1" fill="hold">
                                          <p:stCondLst>
                                            <p:cond delay="2999"/>
                                          </p:stCondLst>
                                        </p:cTn>
                                        <p:tgtEl>
                                          <p:spTgt spid="4"/>
                                        </p:tgtEl>
                                        <p:attrNameLst>
                                          <p:attrName>style.visibility</p:attrName>
                                        </p:attrNameLst>
                                      </p:cBhvr>
                                      <p:to>
                                        <p:strVal val="hidden"/>
                                      </p:to>
                                    </p:set>
                                  </p:childTnLst>
                                </p:cTn>
                              </p:par>
                              <p:par>
                                <p:cTn id="85" presetID="23" presetClass="exit" presetSubtype="544" fill="hold" nodeType="withEffect">
                                  <p:stCondLst>
                                    <p:cond delay="0"/>
                                  </p:stCondLst>
                                  <p:childTnLst>
                                    <p:anim calcmode="lin" valueType="num">
                                      <p:cBhvr>
                                        <p:cTn id="86" dur="3000"/>
                                        <p:tgtEl>
                                          <p:spTgt spid="5"/>
                                        </p:tgtEl>
                                        <p:attrNameLst>
                                          <p:attrName>ppt_w</p:attrName>
                                        </p:attrNameLst>
                                      </p:cBhvr>
                                      <p:tavLst>
                                        <p:tav tm="0">
                                          <p:val>
                                            <p:strVal val="ppt_w"/>
                                          </p:val>
                                        </p:tav>
                                        <p:tav tm="100000">
                                          <p:val>
                                            <p:fltVal val="0"/>
                                          </p:val>
                                        </p:tav>
                                      </p:tavLst>
                                    </p:anim>
                                    <p:anim calcmode="lin" valueType="num">
                                      <p:cBhvr>
                                        <p:cTn id="87" dur="3000"/>
                                        <p:tgtEl>
                                          <p:spTgt spid="5"/>
                                        </p:tgtEl>
                                        <p:attrNameLst>
                                          <p:attrName>ppt_h</p:attrName>
                                        </p:attrNameLst>
                                      </p:cBhvr>
                                      <p:tavLst>
                                        <p:tav tm="0">
                                          <p:val>
                                            <p:strVal val="ppt_h"/>
                                          </p:val>
                                        </p:tav>
                                        <p:tav tm="100000">
                                          <p:val>
                                            <p:fltVal val="0"/>
                                          </p:val>
                                        </p:tav>
                                      </p:tavLst>
                                    </p:anim>
                                    <p:anim calcmode="lin" valueType="num">
                                      <p:cBhvr>
                                        <p:cTn id="88" dur="3000"/>
                                        <p:tgtEl>
                                          <p:spTgt spid="5"/>
                                        </p:tgtEl>
                                        <p:attrNameLst>
                                          <p:attrName>ppt_x</p:attrName>
                                        </p:attrNameLst>
                                      </p:cBhvr>
                                      <p:tavLst>
                                        <p:tav tm="0">
                                          <p:val>
                                            <p:strVal val="ppt_x"/>
                                          </p:val>
                                        </p:tav>
                                        <p:tav tm="100000">
                                          <p:val>
                                            <p:fltVal val="0.5"/>
                                          </p:val>
                                        </p:tav>
                                      </p:tavLst>
                                    </p:anim>
                                    <p:anim calcmode="lin" valueType="num">
                                      <p:cBhvr>
                                        <p:cTn id="89" dur="3000"/>
                                        <p:tgtEl>
                                          <p:spTgt spid="5"/>
                                        </p:tgtEl>
                                        <p:attrNameLst>
                                          <p:attrName>ppt_y</p:attrName>
                                        </p:attrNameLst>
                                      </p:cBhvr>
                                      <p:tavLst>
                                        <p:tav tm="0">
                                          <p:val>
                                            <p:strVal val="ppt_y"/>
                                          </p:val>
                                        </p:tav>
                                        <p:tav tm="100000">
                                          <p:val>
                                            <p:fltVal val="0.5"/>
                                          </p:val>
                                        </p:tav>
                                      </p:tavLst>
                                    </p:anim>
                                    <p:set>
                                      <p:cBhvr>
                                        <p:cTn id="90" dur="1" fill="hold">
                                          <p:stCondLst>
                                            <p:cond delay="2999"/>
                                          </p:stCondLst>
                                        </p:cTn>
                                        <p:tgtEl>
                                          <p:spTgt spid="5"/>
                                        </p:tgtEl>
                                        <p:attrNameLst>
                                          <p:attrName>style.visibility</p:attrName>
                                        </p:attrNameLst>
                                      </p:cBhvr>
                                      <p:to>
                                        <p:strVal val="hidden"/>
                                      </p:to>
                                    </p:set>
                                  </p:childTnLst>
                                </p:cTn>
                              </p:par>
                              <p:par>
                                <p:cTn id="91" presetID="23" presetClass="exit" presetSubtype="544" fill="hold" nodeType="withEffect">
                                  <p:stCondLst>
                                    <p:cond delay="0"/>
                                  </p:stCondLst>
                                  <p:childTnLst>
                                    <p:anim calcmode="lin" valueType="num">
                                      <p:cBhvr>
                                        <p:cTn id="92" dur="3000"/>
                                        <p:tgtEl>
                                          <p:spTgt spid="6"/>
                                        </p:tgtEl>
                                        <p:attrNameLst>
                                          <p:attrName>ppt_w</p:attrName>
                                        </p:attrNameLst>
                                      </p:cBhvr>
                                      <p:tavLst>
                                        <p:tav tm="0">
                                          <p:val>
                                            <p:strVal val="ppt_w"/>
                                          </p:val>
                                        </p:tav>
                                        <p:tav tm="100000">
                                          <p:val>
                                            <p:fltVal val="0"/>
                                          </p:val>
                                        </p:tav>
                                      </p:tavLst>
                                    </p:anim>
                                    <p:anim calcmode="lin" valueType="num">
                                      <p:cBhvr>
                                        <p:cTn id="93" dur="3000"/>
                                        <p:tgtEl>
                                          <p:spTgt spid="6"/>
                                        </p:tgtEl>
                                        <p:attrNameLst>
                                          <p:attrName>ppt_h</p:attrName>
                                        </p:attrNameLst>
                                      </p:cBhvr>
                                      <p:tavLst>
                                        <p:tav tm="0">
                                          <p:val>
                                            <p:strVal val="ppt_h"/>
                                          </p:val>
                                        </p:tav>
                                        <p:tav tm="100000">
                                          <p:val>
                                            <p:fltVal val="0"/>
                                          </p:val>
                                        </p:tav>
                                      </p:tavLst>
                                    </p:anim>
                                    <p:anim calcmode="lin" valueType="num">
                                      <p:cBhvr>
                                        <p:cTn id="94" dur="3000"/>
                                        <p:tgtEl>
                                          <p:spTgt spid="6"/>
                                        </p:tgtEl>
                                        <p:attrNameLst>
                                          <p:attrName>ppt_x</p:attrName>
                                        </p:attrNameLst>
                                      </p:cBhvr>
                                      <p:tavLst>
                                        <p:tav tm="0">
                                          <p:val>
                                            <p:strVal val="ppt_x"/>
                                          </p:val>
                                        </p:tav>
                                        <p:tav tm="100000">
                                          <p:val>
                                            <p:fltVal val="0.5"/>
                                          </p:val>
                                        </p:tav>
                                      </p:tavLst>
                                    </p:anim>
                                    <p:anim calcmode="lin" valueType="num">
                                      <p:cBhvr>
                                        <p:cTn id="95" dur="3000"/>
                                        <p:tgtEl>
                                          <p:spTgt spid="6"/>
                                        </p:tgtEl>
                                        <p:attrNameLst>
                                          <p:attrName>ppt_y</p:attrName>
                                        </p:attrNameLst>
                                      </p:cBhvr>
                                      <p:tavLst>
                                        <p:tav tm="0">
                                          <p:val>
                                            <p:strVal val="ppt_y"/>
                                          </p:val>
                                        </p:tav>
                                        <p:tav tm="100000">
                                          <p:val>
                                            <p:fltVal val="0.5"/>
                                          </p:val>
                                        </p:tav>
                                      </p:tavLst>
                                    </p:anim>
                                    <p:set>
                                      <p:cBhvr>
                                        <p:cTn id="96" dur="1" fill="hold">
                                          <p:stCondLst>
                                            <p:cond delay="2999"/>
                                          </p:stCondLst>
                                        </p:cTn>
                                        <p:tgtEl>
                                          <p:spTgt spid="6"/>
                                        </p:tgtEl>
                                        <p:attrNameLst>
                                          <p:attrName>style.visibility</p:attrName>
                                        </p:attrNameLst>
                                      </p:cBhvr>
                                      <p:to>
                                        <p:strVal val="hidden"/>
                                      </p:to>
                                    </p:set>
                                  </p:childTnLst>
                                </p:cTn>
                              </p:par>
                              <p:par>
                                <p:cTn id="97" presetID="23" presetClass="exit" presetSubtype="544" fill="hold" nodeType="withEffect">
                                  <p:stCondLst>
                                    <p:cond delay="0"/>
                                  </p:stCondLst>
                                  <p:childTnLst>
                                    <p:anim calcmode="lin" valueType="num">
                                      <p:cBhvr>
                                        <p:cTn id="98" dur="3000"/>
                                        <p:tgtEl>
                                          <p:spTgt spid="7"/>
                                        </p:tgtEl>
                                        <p:attrNameLst>
                                          <p:attrName>ppt_w</p:attrName>
                                        </p:attrNameLst>
                                      </p:cBhvr>
                                      <p:tavLst>
                                        <p:tav tm="0">
                                          <p:val>
                                            <p:strVal val="ppt_w"/>
                                          </p:val>
                                        </p:tav>
                                        <p:tav tm="100000">
                                          <p:val>
                                            <p:fltVal val="0"/>
                                          </p:val>
                                        </p:tav>
                                      </p:tavLst>
                                    </p:anim>
                                    <p:anim calcmode="lin" valueType="num">
                                      <p:cBhvr>
                                        <p:cTn id="99" dur="3000"/>
                                        <p:tgtEl>
                                          <p:spTgt spid="7"/>
                                        </p:tgtEl>
                                        <p:attrNameLst>
                                          <p:attrName>ppt_h</p:attrName>
                                        </p:attrNameLst>
                                      </p:cBhvr>
                                      <p:tavLst>
                                        <p:tav tm="0">
                                          <p:val>
                                            <p:strVal val="ppt_h"/>
                                          </p:val>
                                        </p:tav>
                                        <p:tav tm="100000">
                                          <p:val>
                                            <p:fltVal val="0"/>
                                          </p:val>
                                        </p:tav>
                                      </p:tavLst>
                                    </p:anim>
                                    <p:anim calcmode="lin" valueType="num">
                                      <p:cBhvr>
                                        <p:cTn id="100" dur="3000"/>
                                        <p:tgtEl>
                                          <p:spTgt spid="7"/>
                                        </p:tgtEl>
                                        <p:attrNameLst>
                                          <p:attrName>ppt_x</p:attrName>
                                        </p:attrNameLst>
                                      </p:cBhvr>
                                      <p:tavLst>
                                        <p:tav tm="0">
                                          <p:val>
                                            <p:strVal val="ppt_x"/>
                                          </p:val>
                                        </p:tav>
                                        <p:tav tm="100000">
                                          <p:val>
                                            <p:fltVal val="0.5"/>
                                          </p:val>
                                        </p:tav>
                                      </p:tavLst>
                                    </p:anim>
                                    <p:anim calcmode="lin" valueType="num">
                                      <p:cBhvr>
                                        <p:cTn id="101" dur="3000"/>
                                        <p:tgtEl>
                                          <p:spTgt spid="7"/>
                                        </p:tgtEl>
                                        <p:attrNameLst>
                                          <p:attrName>ppt_y</p:attrName>
                                        </p:attrNameLst>
                                      </p:cBhvr>
                                      <p:tavLst>
                                        <p:tav tm="0">
                                          <p:val>
                                            <p:strVal val="ppt_y"/>
                                          </p:val>
                                        </p:tav>
                                        <p:tav tm="100000">
                                          <p:val>
                                            <p:fltVal val="0.5"/>
                                          </p:val>
                                        </p:tav>
                                      </p:tavLst>
                                    </p:anim>
                                    <p:set>
                                      <p:cBhvr>
                                        <p:cTn id="102" dur="1" fill="hold">
                                          <p:stCondLst>
                                            <p:cond delay="2999"/>
                                          </p:stCondLst>
                                        </p:cTn>
                                        <p:tgtEl>
                                          <p:spTgt spid="7"/>
                                        </p:tgtEl>
                                        <p:attrNameLst>
                                          <p:attrName>style.visibility</p:attrName>
                                        </p:attrNameLst>
                                      </p:cBhvr>
                                      <p:to>
                                        <p:strVal val="hidden"/>
                                      </p:to>
                                    </p:set>
                                  </p:childTnLst>
                                </p:cTn>
                              </p:par>
                              <p:par>
                                <p:cTn id="103" presetID="23" presetClass="exit" presetSubtype="544" fill="hold" nodeType="withEffect">
                                  <p:stCondLst>
                                    <p:cond delay="0"/>
                                  </p:stCondLst>
                                  <p:childTnLst>
                                    <p:anim calcmode="lin" valueType="num">
                                      <p:cBhvr>
                                        <p:cTn id="104" dur="3000"/>
                                        <p:tgtEl>
                                          <p:spTgt spid="8"/>
                                        </p:tgtEl>
                                        <p:attrNameLst>
                                          <p:attrName>ppt_w</p:attrName>
                                        </p:attrNameLst>
                                      </p:cBhvr>
                                      <p:tavLst>
                                        <p:tav tm="0">
                                          <p:val>
                                            <p:strVal val="ppt_w"/>
                                          </p:val>
                                        </p:tav>
                                        <p:tav tm="100000">
                                          <p:val>
                                            <p:fltVal val="0"/>
                                          </p:val>
                                        </p:tav>
                                      </p:tavLst>
                                    </p:anim>
                                    <p:anim calcmode="lin" valueType="num">
                                      <p:cBhvr>
                                        <p:cTn id="105" dur="3000"/>
                                        <p:tgtEl>
                                          <p:spTgt spid="8"/>
                                        </p:tgtEl>
                                        <p:attrNameLst>
                                          <p:attrName>ppt_h</p:attrName>
                                        </p:attrNameLst>
                                      </p:cBhvr>
                                      <p:tavLst>
                                        <p:tav tm="0">
                                          <p:val>
                                            <p:strVal val="ppt_h"/>
                                          </p:val>
                                        </p:tav>
                                        <p:tav tm="100000">
                                          <p:val>
                                            <p:fltVal val="0"/>
                                          </p:val>
                                        </p:tav>
                                      </p:tavLst>
                                    </p:anim>
                                    <p:anim calcmode="lin" valueType="num">
                                      <p:cBhvr>
                                        <p:cTn id="106" dur="3000"/>
                                        <p:tgtEl>
                                          <p:spTgt spid="8"/>
                                        </p:tgtEl>
                                        <p:attrNameLst>
                                          <p:attrName>ppt_x</p:attrName>
                                        </p:attrNameLst>
                                      </p:cBhvr>
                                      <p:tavLst>
                                        <p:tav tm="0">
                                          <p:val>
                                            <p:strVal val="ppt_x"/>
                                          </p:val>
                                        </p:tav>
                                        <p:tav tm="100000">
                                          <p:val>
                                            <p:fltVal val="0.5"/>
                                          </p:val>
                                        </p:tav>
                                      </p:tavLst>
                                    </p:anim>
                                    <p:anim calcmode="lin" valueType="num">
                                      <p:cBhvr>
                                        <p:cTn id="107" dur="3000"/>
                                        <p:tgtEl>
                                          <p:spTgt spid="8"/>
                                        </p:tgtEl>
                                        <p:attrNameLst>
                                          <p:attrName>ppt_y</p:attrName>
                                        </p:attrNameLst>
                                      </p:cBhvr>
                                      <p:tavLst>
                                        <p:tav tm="0">
                                          <p:val>
                                            <p:strVal val="ppt_y"/>
                                          </p:val>
                                        </p:tav>
                                        <p:tav tm="100000">
                                          <p:val>
                                            <p:fltVal val="0.5"/>
                                          </p:val>
                                        </p:tav>
                                      </p:tavLst>
                                    </p:anim>
                                    <p:set>
                                      <p:cBhvr>
                                        <p:cTn id="108" dur="1" fill="hold">
                                          <p:stCondLst>
                                            <p:cond delay="2999"/>
                                          </p:stCondLst>
                                        </p:cTn>
                                        <p:tgtEl>
                                          <p:spTgt spid="8"/>
                                        </p:tgtEl>
                                        <p:attrNameLst>
                                          <p:attrName>style.visibility</p:attrName>
                                        </p:attrNameLst>
                                      </p:cBhvr>
                                      <p:to>
                                        <p:strVal val="hidden"/>
                                      </p:to>
                                    </p:set>
                                  </p:childTnLst>
                                </p:cTn>
                              </p:par>
                              <p:par>
                                <p:cTn id="109" presetID="23" presetClass="exit" presetSubtype="544" fill="hold" nodeType="withEffect">
                                  <p:stCondLst>
                                    <p:cond delay="0"/>
                                  </p:stCondLst>
                                  <p:childTnLst>
                                    <p:anim calcmode="lin" valueType="num">
                                      <p:cBhvr>
                                        <p:cTn id="110" dur="3000"/>
                                        <p:tgtEl>
                                          <p:spTgt spid="9"/>
                                        </p:tgtEl>
                                        <p:attrNameLst>
                                          <p:attrName>ppt_w</p:attrName>
                                        </p:attrNameLst>
                                      </p:cBhvr>
                                      <p:tavLst>
                                        <p:tav tm="0">
                                          <p:val>
                                            <p:strVal val="ppt_w"/>
                                          </p:val>
                                        </p:tav>
                                        <p:tav tm="100000">
                                          <p:val>
                                            <p:fltVal val="0"/>
                                          </p:val>
                                        </p:tav>
                                      </p:tavLst>
                                    </p:anim>
                                    <p:anim calcmode="lin" valueType="num">
                                      <p:cBhvr>
                                        <p:cTn id="111" dur="3000"/>
                                        <p:tgtEl>
                                          <p:spTgt spid="9"/>
                                        </p:tgtEl>
                                        <p:attrNameLst>
                                          <p:attrName>ppt_h</p:attrName>
                                        </p:attrNameLst>
                                      </p:cBhvr>
                                      <p:tavLst>
                                        <p:tav tm="0">
                                          <p:val>
                                            <p:strVal val="ppt_h"/>
                                          </p:val>
                                        </p:tav>
                                        <p:tav tm="100000">
                                          <p:val>
                                            <p:fltVal val="0"/>
                                          </p:val>
                                        </p:tav>
                                      </p:tavLst>
                                    </p:anim>
                                    <p:anim calcmode="lin" valueType="num">
                                      <p:cBhvr>
                                        <p:cTn id="112" dur="3000"/>
                                        <p:tgtEl>
                                          <p:spTgt spid="9"/>
                                        </p:tgtEl>
                                        <p:attrNameLst>
                                          <p:attrName>ppt_x</p:attrName>
                                        </p:attrNameLst>
                                      </p:cBhvr>
                                      <p:tavLst>
                                        <p:tav tm="0">
                                          <p:val>
                                            <p:strVal val="ppt_x"/>
                                          </p:val>
                                        </p:tav>
                                        <p:tav tm="100000">
                                          <p:val>
                                            <p:fltVal val="0.5"/>
                                          </p:val>
                                        </p:tav>
                                      </p:tavLst>
                                    </p:anim>
                                    <p:anim calcmode="lin" valueType="num">
                                      <p:cBhvr>
                                        <p:cTn id="113" dur="3000"/>
                                        <p:tgtEl>
                                          <p:spTgt spid="9"/>
                                        </p:tgtEl>
                                        <p:attrNameLst>
                                          <p:attrName>ppt_y</p:attrName>
                                        </p:attrNameLst>
                                      </p:cBhvr>
                                      <p:tavLst>
                                        <p:tav tm="0">
                                          <p:val>
                                            <p:strVal val="ppt_y"/>
                                          </p:val>
                                        </p:tav>
                                        <p:tav tm="100000">
                                          <p:val>
                                            <p:fltVal val="0.5"/>
                                          </p:val>
                                        </p:tav>
                                      </p:tavLst>
                                    </p:anim>
                                    <p:set>
                                      <p:cBhvr>
                                        <p:cTn id="114" dur="1" fill="hold">
                                          <p:stCondLst>
                                            <p:cond delay="2999"/>
                                          </p:stCondLst>
                                        </p:cTn>
                                        <p:tgtEl>
                                          <p:spTgt spid="9"/>
                                        </p:tgtEl>
                                        <p:attrNameLst>
                                          <p:attrName>style.visibility</p:attrName>
                                        </p:attrNameLst>
                                      </p:cBhvr>
                                      <p:to>
                                        <p:strVal val="hidden"/>
                                      </p:to>
                                    </p:set>
                                  </p:childTnLst>
                                </p:cTn>
                              </p:par>
                              <p:par>
                                <p:cTn id="115" presetID="23" presetClass="exit" presetSubtype="544" fill="hold" nodeType="withEffect">
                                  <p:stCondLst>
                                    <p:cond delay="0"/>
                                  </p:stCondLst>
                                  <p:childTnLst>
                                    <p:anim calcmode="lin" valueType="num">
                                      <p:cBhvr>
                                        <p:cTn id="116" dur="3000"/>
                                        <p:tgtEl>
                                          <p:spTgt spid="10"/>
                                        </p:tgtEl>
                                        <p:attrNameLst>
                                          <p:attrName>ppt_w</p:attrName>
                                        </p:attrNameLst>
                                      </p:cBhvr>
                                      <p:tavLst>
                                        <p:tav tm="0">
                                          <p:val>
                                            <p:strVal val="ppt_w"/>
                                          </p:val>
                                        </p:tav>
                                        <p:tav tm="100000">
                                          <p:val>
                                            <p:fltVal val="0"/>
                                          </p:val>
                                        </p:tav>
                                      </p:tavLst>
                                    </p:anim>
                                    <p:anim calcmode="lin" valueType="num">
                                      <p:cBhvr>
                                        <p:cTn id="117" dur="3000"/>
                                        <p:tgtEl>
                                          <p:spTgt spid="10"/>
                                        </p:tgtEl>
                                        <p:attrNameLst>
                                          <p:attrName>ppt_h</p:attrName>
                                        </p:attrNameLst>
                                      </p:cBhvr>
                                      <p:tavLst>
                                        <p:tav tm="0">
                                          <p:val>
                                            <p:strVal val="ppt_h"/>
                                          </p:val>
                                        </p:tav>
                                        <p:tav tm="100000">
                                          <p:val>
                                            <p:fltVal val="0"/>
                                          </p:val>
                                        </p:tav>
                                      </p:tavLst>
                                    </p:anim>
                                    <p:anim calcmode="lin" valueType="num">
                                      <p:cBhvr>
                                        <p:cTn id="118" dur="3000"/>
                                        <p:tgtEl>
                                          <p:spTgt spid="10"/>
                                        </p:tgtEl>
                                        <p:attrNameLst>
                                          <p:attrName>ppt_x</p:attrName>
                                        </p:attrNameLst>
                                      </p:cBhvr>
                                      <p:tavLst>
                                        <p:tav tm="0">
                                          <p:val>
                                            <p:strVal val="ppt_x"/>
                                          </p:val>
                                        </p:tav>
                                        <p:tav tm="100000">
                                          <p:val>
                                            <p:fltVal val="0.5"/>
                                          </p:val>
                                        </p:tav>
                                      </p:tavLst>
                                    </p:anim>
                                    <p:anim calcmode="lin" valueType="num">
                                      <p:cBhvr>
                                        <p:cTn id="119" dur="3000"/>
                                        <p:tgtEl>
                                          <p:spTgt spid="10"/>
                                        </p:tgtEl>
                                        <p:attrNameLst>
                                          <p:attrName>ppt_y</p:attrName>
                                        </p:attrNameLst>
                                      </p:cBhvr>
                                      <p:tavLst>
                                        <p:tav tm="0">
                                          <p:val>
                                            <p:strVal val="ppt_y"/>
                                          </p:val>
                                        </p:tav>
                                        <p:tav tm="100000">
                                          <p:val>
                                            <p:fltVal val="0.5"/>
                                          </p:val>
                                        </p:tav>
                                      </p:tavLst>
                                    </p:anim>
                                    <p:set>
                                      <p:cBhvr>
                                        <p:cTn id="120" dur="1" fill="hold">
                                          <p:stCondLst>
                                            <p:cond delay="2999"/>
                                          </p:stCondLst>
                                        </p:cTn>
                                        <p:tgtEl>
                                          <p:spTgt spid="10"/>
                                        </p:tgtEl>
                                        <p:attrNameLst>
                                          <p:attrName>style.visibility</p:attrName>
                                        </p:attrNameLst>
                                      </p:cBhvr>
                                      <p:to>
                                        <p:strVal val="hidden"/>
                                      </p:to>
                                    </p:set>
                                  </p:childTnLst>
                                </p:cTn>
                              </p:par>
                              <p:par>
                                <p:cTn id="121" presetID="8" presetClass="emph" presetSubtype="0" autoRev="1" fill="hold" nodeType="withEffect">
                                  <p:stCondLst>
                                    <p:cond delay="0"/>
                                  </p:stCondLst>
                                  <p:childTnLst>
                                    <p:animRot by="-21600000">
                                      <p:cBhvr>
                                        <p:cTn id="122" dur="3000" fill="hold"/>
                                        <p:tgtEl>
                                          <p:spTgt spid="3"/>
                                        </p:tgtEl>
                                        <p:attrNameLst>
                                          <p:attrName>r</p:attrName>
                                        </p:attrNameLst>
                                      </p:cBhvr>
                                    </p:animRot>
                                  </p:childTnLst>
                                </p:cTn>
                              </p:par>
                              <p:par>
                                <p:cTn id="123" presetID="8" presetClass="emph" presetSubtype="0" autoRev="1" fill="hold" nodeType="withEffect">
                                  <p:stCondLst>
                                    <p:cond delay="0"/>
                                  </p:stCondLst>
                                  <p:childTnLst>
                                    <p:animRot by="-21600000">
                                      <p:cBhvr>
                                        <p:cTn id="124" dur="3000" fill="hold"/>
                                        <p:tgtEl>
                                          <p:spTgt spid="4"/>
                                        </p:tgtEl>
                                        <p:attrNameLst>
                                          <p:attrName>r</p:attrName>
                                        </p:attrNameLst>
                                      </p:cBhvr>
                                    </p:animRot>
                                  </p:childTnLst>
                                </p:cTn>
                              </p:par>
                              <p:par>
                                <p:cTn id="125" presetID="8" presetClass="emph" presetSubtype="0" autoRev="1" fill="hold" nodeType="withEffect">
                                  <p:stCondLst>
                                    <p:cond delay="0"/>
                                  </p:stCondLst>
                                  <p:childTnLst>
                                    <p:animRot by="-21600000">
                                      <p:cBhvr>
                                        <p:cTn id="126" dur="3000" fill="hold"/>
                                        <p:tgtEl>
                                          <p:spTgt spid="5"/>
                                        </p:tgtEl>
                                        <p:attrNameLst>
                                          <p:attrName>r</p:attrName>
                                        </p:attrNameLst>
                                      </p:cBhvr>
                                    </p:animRot>
                                  </p:childTnLst>
                                </p:cTn>
                              </p:par>
                              <p:par>
                                <p:cTn id="127" presetID="8" presetClass="emph" presetSubtype="0" autoRev="1" fill="hold" nodeType="withEffect">
                                  <p:stCondLst>
                                    <p:cond delay="0"/>
                                  </p:stCondLst>
                                  <p:childTnLst>
                                    <p:animRot by="-21600000">
                                      <p:cBhvr>
                                        <p:cTn id="128" dur="3000" fill="hold"/>
                                        <p:tgtEl>
                                          <p:spTgt spid="6"/>
                                        </p:tgtEl>
                                        <p:attrNameLst>
                                          <p:attrName>r</p:attrName>
                                        </p:attrNameLst>
                                      </p:cBhvr>
                                    </p:animRot>
                                  </p:childTnLst>
                                </p:cTn>
                              </p:par>
                              <p:par>
                                <p:cTn id="129" presetID="8" presetClass="emph" presetSubtype="0" autoRev="1" fill="hold" nodeType="withEffect">
                                  <p:stCondLst>
                                    <p:cond delay="0"/>
                                  </p:stCondLst>
                                  <p:childTnLst>
                                    <p:animRot by="-21600000">
                                      <p:cBhvr>
                                        <p:cTn id="130" dur="3000" fill="hold"/>
                                        <p:tgtEl>
                                          <p:spTgt spid="7"/>
                                        </p:tgtEl>
                                        <p:attrNameLst>
                                          <p:attrName>r</p:attrName>
                                        </p:attrNameLst>
                                      </p:cBhvr>
                                    </p:animRot>
                                  </p:childTnLst>
                                </p:cTn>
                              </p:par>
                              <p:par>
                                <p:cTn id="131" presetID="8" presetClass="emph" presetSubtype="0" autoRev="1" fill="hold" nodeType="withEffect">
                                  <p:stCondLst>
                                    <p:cond delay="0"/>
                                  </p:stCondLst>
                                  <p:childTnLst>
                                    <p:animRot by="-21600000">
                                      <p:cBhvr>
                                        <p:cTn id="132" dur="3000" fill="hold"/>
                                        <p:tgtEl>
                                          <p:spTgt spid="8"/>
                                        </p:tgtEl>
                                        <p:attrNameLst>
                                          <p:attrName>r</p:attrName>
                                        </p:attrNameLst>
                                      </p:cBhvr>
                                    </p:animRot>
                                  </p:childTnLst>
                                </p:cTn>
                              </p:par>
                              <p:par>
                                <p:cTn id="133" presetID="8" presetClass="emph" presetSubtype="0" autoRev="1" fill="hold" nodeType="withEffect">
                                  <p:stCondLst>
                                    <p:cond delay="0"/>
                                  </p:stCondLst>
                                  <p:childTnLst>
                                    <p:animRot by="-21600000">
                                      <p:cBhvr>
                                        <p:cTn id="134" dur="3000" fill="hold"/>
                                        <p:tgtEl>
                                          <p:spTgt spid="9"/>
                                        </p:tgtEl>
                                        <p:attrNameLst>
                                          <p:attrName>r</p:attrName>
                                        </p:attrNameLst>
                                      </p:cBhvr>
                                    </p:animRot>
                                  </p:childTnLst>
                                </p:cTn>
                              </p:par>
                              <p:par>
                                <p:cTn id="135" presetID="8" presetClass="emph" presetSubtype="0" autoRev="1" fill="hold" nodeType="withEffect">
                                  <p:stCondLst>
                                    <p:cond delay="0"/>
                                  </p:stCondLst>
                                  <p:childTnLst>
                                    <p:animRot by="-21600000">
                                      <p:cBhvr>
                                        <p:cTn id="136" dur="3000" fill="hold"/>
                                        <p:tgtEl>
                                          <p:spTgt spid="10"/>
                                        </p:tgtEl>
                                        <p:attrNameLst>
                                          <p:attrName>r</p:attrName>
                                        </p:attrNameLst>
                                      </p:cBhvr>
                                    </p:animRot>
                                  </p:childTnLst>
                                </p:cTn>
                              </p:par>
                              <p:par>
                                <p:cTn id="137" presetID="23" presetClass="entr" presetSubtype="288" fill="hold" nodeType="withEffect">
                                  <p:stCondLst>
                                    <p:cond delay="0"/>
                                  </p:stCondLst>
                                  <p:childTnLst>
                                    <p:set>
                                      <p:cBhvr>
                                        <p:cTn id="138" dur="1" fill="hold">
                                          <p:stCondLst>
                                            <p:cond delay="0"/>
                                          </p:stCondLst>
                                        </p:cTn>
                                        <p:tgtEl>
                                          <p:spTgt spid="2"/>
                                        </p:tgtEl>
                                        <p:attrNameLst>
                                          <p:attrName>style.visibility</p:attrName>
                                        </p:attrNameLst>
                                      </p:cBhvr>
                                      <p:to>
                                        <p:strVal val="visible"/>
                                      </p:to>
                                    </p:set>
                                    <p:anim calcmode="lin" valueType="num">
                                      <p:cBhvr>
                                        <p:cTn id="139" dur="3000" fill="hold"/>
                                        <p:tgtEl>
                                          <p:spTgt spid="2"/>
                                        </p:tgtEl>
                                        <p:attrNameLst>
                                          <p:attrName>ppt_w</p:attrName>
                                        </p:attrNameLst>
                                      </p:cBhvr>
                                      <p:tavLst>
                                        <p:tav tm="0">
                                          <p:val>
                                            <p:strVal val="4/3*#ppt_w"/>
                                          </p:val>
                                        </p:tav>
                                        <p:tav tm="100000">
                                          <p:val>
                                            <p:strVal val="#ppt_w"/>
                                          </p:val>
                                        </p:tav>
                                      </p:tavLst>
                                    </p:anim>
                                    <p:anim calcmode="lin" valueType="num">
                                      <p:cBhvr>
                                        <p:cTn id="140" dur="3000" fill="hold"/>
                                        <p:tgtEl>
                                          <p:spTgt spid="2"/>
                                        </p:tgtEl>
                                        <p:attrNameLst>
                                          <p:attrName>ppt_h</p:attrName>
                                        </p:attrNameLst>
                                      </p:cBhvr>
                                      <p:tavLst>
                                        <p:tav tm="0">
                                          <p:val>
                                            <p:strVal val="4/3*#ppt_h"/>
                                          </p:val>
                                        </p:tav>
                                        <p:tav tm="100000">
                                          <p:val>
                                            <p:strVal val="#ppt_h"/>
                                          </p:val>
                                        </p:tav>
                                      </p:tavLst>
                                    </p:anim>
                                  </p:childTnLst>
                                </p:cTn>
                              </p:par>
                              <p:par>
                                <p:cTn id="141" presetID="21" presetClass="entr" presetSubtype="8" fill="hold" nodeType="withEffect">
                                  <p:stCondLst>
                                    <p:cond delay="0"/>
                                  </p:stCondLst>
                                  <p:childTnLst>
                                    <p:set>
                                      <p:cBhvr>
                                        <p:cTn id="142" dur="1" fill="hold">
                                          <p:stCondLst>
                                            <p:cond delay="0"/>
                                          </p:stCondLst>
                                        </p:cTn>
                                        <p:tgtEl>
                                          <p:spTgt spid="2"/>
                                        </p:tgtEl>
                                        <p:attrNameLst>
                                          <p:attrName>style.visibility</p:attrName>
                                        </p:attrNameLst>
                                      </p:cBhvr>
                                      <p:to>
                                        <p:strVal val="visible"/>
                                      </p:to>
                                    </p:set>
                                    <p:animEffect transition="in" filter="wheel(8)">
                                      <p:cBhvr>
                                        <p:cTn id="143" dur="30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1 Imagen" descr="1344613045836.jpg"/>
          <p:cNvPicPr>
            <a:picLocks noGrp="1" noChangeAspect="1"/>
          </p:cNvPicPr>
          <p:nvPr isPhoto="1"/>
        </p:nvPicPr>
        <p:blipFill>
          <a:blip r:embed="rId2">
            <a:lum/>
          </a:blip>
          <a:stretch>
            <a:fillRect/>
          </a:stretch>
        </p:blipFill>
        <p:spPr>
          <a:xfrm>
            <a:off x="0" y="0"/>
            <a:ext cx="9144000" cy="5143500"/>
          </a:xfrm>
          <a:prstGeom prst="rect">
            <a:avLst/>
          </a:prstGeom>
          <a:noFill/>
          <a:ln>
            <a:noFill/>
          </a:ln>
        </p:spPr>
      </p:pic>
      <p:sp>
        <p:nvSpPr>
          <p:cNvPr id="3" name="2 Onda"/>
          <p:cNvSpPr/>
          <p:nvPr/>
        </p:nvSpPr>
        <p:spPr>
          <a:xfrm rot="16200000">
            <a:off x="3598645" y="473289"/>
            <a:ext cx="1446620" cy="500042"/>
          </a:xfrm>
          <a:prstGeom prst="wave">
            <a:avLst>
              <a:gd name="adj1" fmla="val 20000"/>
              <a:gd name="adj2" fmla="val -10000"/>
            </a:avLst>
          </a:prstGeom>
          <a:gradFill flip="none" rotWithShape="1">
            <a:gsLst>
              <a:gs pos="20000">
                <a:schemeClr val="accent5">
                  <a:lumMod val="20000"/>
                  <a:lumOff val="80000"/>
                </a:schemeClr>
              </a:gs>
              <a:gs pos="50000">
                <a:schemeClr val="accent5">
                  <a:lumMod val="75000"/>
                  <a:shade val="67500"/>
                  <a:satMod val="115000"/>
                </a:schemeClr>
              </a:gs>
              <a:gs pos="100000">
                <a:schemeClr val="accent5">
                  <a:lumMod val="75000"/>
                  <a:shade val="100000"/>
                  <a:satMod val="115000"/>
                </a:schemeClr>
              </a:gs>
            </a:gsLst>
            <a:lin ang="2700000" scaled="1"/>
            <a:tileRect/>
          </a:gradFill>
          <a:ln w="3175">
            <a:noFill/>
            <a:prstDash val="sysDot"/>
          </a:ln>
          <a:effectLst>
            <a:reflection blurRad="6350" stA="50000" endA="300" endPos="5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Onda"/>
          <p:cNvSpPr/>
          <p:nvPr/>
        </p:nvSpPr>
        <p:spPr>
          <a:xfrm rot="16200000" flipV="1">
            <a:off x="4098735" y="473265"/>
            <a:ext cx="1446620" cy="500090"/>
          </a:xfrm>
          <a:prstGeom prst="wave">
            <a:avLst>
              <a:gd name="adj1" fmla="val 20000"/>
              <a:gd name="adj2" fmla="val -10000"/>
            </a:avLst>
          </a:prstGeom>
          <a:gradFill flip="none" rotWithShape="1">
            <a:gsLst>
              <a:gs pos="20000">
                <a:schemeClr val="accent5">
                  <a:lumMod val="20000"/>
                  <a:lumOff val="80000"/>
                </a:schemeClr>
              </a:gs>
              <a:gs pos="50000">
                <a:schemeClr val="accent5">
                  <a:lumMod val="75000"/>
                  <a:shade val="67500"/>
                  <a:satMod val="115000"/>
                </a:schemeClr>
              </a:gs>
              <a:gs pos="100000">
                <a:schemeClr val="accent5">
                  <a:lumMod val="75000"/>
                  <a:shade val="100000"/>
                  <a:satMod val="115000"/>
                </a:schemeClr>
              </a:gs>
            </a:gsLst>
            <a:lin ang="2700000" scaled="1"/>
            <a:tileRect/>
          </a:gradFill>
          <a:ln w="3175">
            <a:noFill/>
            <a:prstDash val="sysDot"/>
          </a:ln>
          <a:effectLst>
            <a:reflection blurRad="6350" stA="50000" endA="300" endPos="5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Onda"/>
          <p:cNvSpPr/>
          <p:nvPr/>
        </p:nvSpPr>
        <p:spPr>
          <a:xfrm rot="16200000">
            <a:off x="3598645" y="1651998"/>
            <a:ext cx="1446620" cy="500042"/>
          </a:xfrm>
          <a:prstGeom prst="wave">
            <a:avLst>
              <a:gd name="adj1" fmla="val 20000"/>
              <a:gd name="adj2" fmla="val -10000"/>
            </a:avLst>
          </a:prstGeom>
          <a:gradFill flip="none" rotWithShape="1">
            <a:gsLst>
              <a:gs pos="20000">
                <a:schemeClr val="accent5">
                  <a:lumMod val="20000"/>
                  <a:lumOff val="80000"/>
                </a:schemeClr>
              </a:gs>
              <a:gs pos="50000">
                <a:schemeClr val="accent5">
                  <a:lumMod val="75000"/>
                  <a:shade val="67500"/>
                  <a:satMod val="115000"/>
                </a:schemeClr>
              </a:gs>
              <a:gs pos="100000">
                <a:schemeClr val="accent5">
                  <a:lumMod val="75000"/>
                  <a:shade val="100000"/>
                  <a:satMod val="115000"/>
                </a:schemeClr>
              </a:gs>
            </a:gsLst>
            <a:lin ang="2700000" scaled="1"/>
            <a:tileRect/>
          </a:gradFill>
          <a:ln w="3175">
            <a:noFill/>
            <a:prstDash val="sysDot"/>
          </a:ln>
          <a:effectLst>
            <a:reflection blurRad="6350" stA="50000" endA="300" endPos="5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Onda"/>
          <p:cNvSpPr/>
          <p:nvPr/>
        </p:nvSpPr>
        <p:spPr>
          <a:xfrm rot="16200000" flipV="1">
            <a:off x="4098735" y="1651974"/>
            <a:ext cx="1446620" cy="500090"/>
          </a:xfrm>
          <a:prstGeom prst="wave">
            <a:avLst>
              <a:gd name="adj1" fmla="val 20000"/>
              <a:gd name="adj2" fmla="val -10000"/>
            </a:avLst>
          </a:prstGeom>
          <a:gradFill flip="none" rotWithShape="1">
            <a:gsLst>
              <a:gs pos="20000">
                <a:schemeClr val="accent5">
                  <a:lumMod val="20000"/>
                  <a:lumOff val="80000"/>
                </a:schemeClr>
              </a:gs>
              <a:gs pos="50000">
                <a:schemeClr val="accent5">
                  <a:lumMod val="75000"/>
                  <a:shade val="67500"/>
                  <a:satMod val="115000"/>
                </a:schemeClr>
              </a:gs>
              <a:gs pos="100000">
                <a:schemeClr val="accent5">
                  <a:lumMod val="75000"/>
                  <a:shade val="100000"/>
                  <a:satMod val="115000"/>
                </a:schemeClr>
              </a:gs>
            </a:gsLst>
            <a:lin ang="2700000" scaled="1"/>
            <a:tileRect/>
          </a:gradFill>
          <a:ln w="3175">
            <a:noFill/>
            <a:prstDash val="sysDot"/>
          </a:ln>
          <a:effectLst>
            <a:reflection blurRad="6350" stA="50000" endA="300" endPos="5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Onda"/>
          <p:cNvSpPr/>
          <p:nvPr/>
        </p:nvSpPr>
        <p:spPr>
          <a:xfrm rot="16200000">
            <a:off x="3598645" y="2830743"/>
            <a:ext cx="1446620" cy="500042"/>
          </a:xfrm>
          <a:prstGeom prst="wave">
            <a:avLst>
              <a:gd name="adj1" fmla="val 20000"/>
              <a:gd name="adj2" fmla="val -10000"/>
            </a:avLst>
          </a:prstGeom>
          <a:gradFill flip="none" rotWithShape="1">
            <a:gsLst>
              <a:gs pos="20000">
                <a:schemeClr val="accent5">
                  <a:lumMod val="20000"/>
                  <a:lumOff val="80000"/>
                </a:schemeClr>
              </a:gs>
              <a:gs pos="50000">
                <a:schemeClr val="accent5">
                  <a:lumMod val="75000"/>
                  <a:shade val="67500"/>
                  <a:satMod val="115000"/>
                </a:schemeClr>
              </a:gs>
              <a:gs pos="100000">
                <a:schemeClr val="accent5">
                  <a:lumMod val="75000"/>
                  <a:shade val="100000"/>
                  <a:satMod val="115000"/>
                </a:schemeClr>
              </a:gs>
            </a:gsLst>
            <a:lin ang="2700000" scaled="1"/>
            <a:tileRect/>
          </a:gradFill>
          <a:ln w="3175">
            <a:noFill/>
            <a:prstDash val="sysDot"/>
          </a:ln>
          <a:effectLst>
            <a:reflection blurRad="6350" stA="50000" endA="300" endPos="5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Onda"/>
          <p:cNvSpPr/>
          <p:nvPr/>
        </p:nvSpPr>
        <p:spPr>
          <a:xfrm rot="16200000" flipV="1">
            <a:off x="4098735" y="2830719"/>
            <a:ext cx="1446620" cy="500090"/>
          </a:xfrm>
          <a:prstGeom prst="wave">
            <a:avLst>
              <a:gd name="adj1" fmla="val 20000"/>
              <a:gd name="adj2" fmla="val -10000"/>
            </a:avLst>
          </a:prstGeom>
          <a:gradFill flip="none" rotWithShape="1">
            <a:gsLst>
              <a:gs pos="20000">
                <a:schemeClr val="accent5">
                  <a:lumMod val="20000"/>
                  <a:lumOff val="80000"/>
                </a:schemeClr>
              </a:gs>
              <a:gs pos="50000">
                <a:schemeClr val="accent5">
                  <a:lumMod val="75000"/>
                  <a:shade val="67500"/>
                  <a:satMod val="115000"/>
                </a:schemeClr>
              </a:gs>
              <a:gs pos="100000">
                <a:schemeClr val="accent5">
                  <a:lumMod val="75000"/>
                  <a:shade val="100000"/>
                  <a:satMod val="115000"/>
                </a:schemeClr>
              </a:gs>
            </a:gsLst>
            <a:lin ang="2700000" scaled="1"/>
            <a:tileRect/>
          </a:gradFill>
          <a:ln w="3175">
            <a:noFill/>
            <a:prstDash val="sysDot"/>
          </a:ln>
          <a:effectLst>
            <a:reflection blurRad="6350" stA="50000" endA="300" endPos="5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Onda"/>
          <p:cNvSpPr/>
          <p:nvPr/>
        </p:nvSpPr>
        <p:spPr>
          <a:xfrm rot="16200000">
            <a:off x="3598645" y="4009452"/>
            <a:ext cx="1446620" cy="500042"/>
          </a:xfrm>
          <a:prstGeom prst="wave">
            <a:avLst>
              <a:gd name="adj1" fmla="val 20000"/>
              <a:gd name="adj2" fmla="val -10000"/>
            </a:avLst>
          </a:prstGeom>
          <a:gradFill flip="none" rotWithShape="1">
            <a:gsLst>
              <a:gs pos="20000">
                <a:schemeClr val="accent5">
                  <a:lumMod val="20000"/>
                  <a:lumOff val="80000"/>
                </a:schemeClr>
              </a:gs>
              <a:gs pos="50000">
                <a:schemeClr val="accent5">
                  <a:lumMod val="75000"/>
                  <a:shade val="67500"/>
                  <a:satMod val="115000"/>
                </a:schemeClr>
              </a:gs>
              <a:gs pos="100000">
                <a:schemeClr val="accent5">
                  <a:lumMod val="75000"/>
                  <a:shade val="100000"/>
                  <a:satMod val="115000"/>
                </a:schemeClr>
              </a:gs>
            </a:gsLst>
            <a:lin ang="2700000" scaled="1"/>
            <a:tileRect/>
          </a:gradFill>
          <a:ln w="3175">
            <a:noFill/>
            <a:prstDash val="sysDot"/>
          </a:ln>
          <a:effectLst>
            <a:reflection blurRad="6350" stA="50000" endA="300" endPos="5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Onda"/>
          <p:cNvSpPr/>
          <p:nvPr/>
        </p:nvSpPr>
        <p:spPr>
          <a:xfrm rot="16200000" flipV="1">
            <a:off x="4098735" y="4009428"/>
            <a:ext cx="1446620" cy="500090"/>
          </a:xfrm>
          <a:prstGeom prst="wave">
            <a:avLst>
              <a:gd name="adj1" fmla="val 20000"/>
              <a:gd name="adj2" fmla="val -10000"/>
            </a:avLst>
          </a:prstGeom>
          <a:gradFill flip="none" rotWithShape="1">
            <a:gsLst>
              <a:gs pos="20000">
                <a:schemeClr val="accent5">
                  <a:lumMod val="20000"/>
                  <a:lumOff val="80000"/>
                </a:schemeClr>
              </a:gs>
              <a:gs pos="50000">
                <a:schemeClr val="accent5">
                  <a:lumMod val="75000"/>
                  <a:shade val="67500"/>
                  <a:satMod val="115000"/>
                </a:schemeClr>
              </a:gs>
              <a:gs pos="100000">
                <a:schemeClr val="accent5">
                  <a:lumMod val="75000"/>
                  <a:shade val="100000"/>
                  <a:satMod val="115000"/>
                </a:schemeClr>
              </a:gs>
            </a:gsLst>
            <a:lin ang="2700000" scaled="1"/>
            <a:tileRect/>
          </a:gradFill>
          <a:ln w="3175">
            <a:noFill/>
            <a:prstDash val="sysDot"/>
          </a:ln>
          <a:effectLst>
            <a:reflection blurRad="6350" stA="50000" endA="300" endPos="5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Onda"/>
          <p:cNvSpPr/>
          <p:nvPr/>
        </p:nvSpPr>
        <p:spPr>
          <a:xfrm rot="16200000">
            <a:off x="-116131" y="473289"/>
            <a:ext cx="1446620" cy="500042"/>
          </a:xfrm>
          <a:prstGeom prst="wave">
            <a:avLst>
              <a:gd name="adj1" fmla="val 20000"/>
              <a:gd name="adj2" fmla="val -10000"/>
            </a:avLst>
          </a:prstGeom>
          <a:gradFill flip="none" rotWithShape="1">
            <a:gsLst>
              <a:gs pos="20000">
                <a:schemeClr val="accent5">
                  <a:lumMod val="20000"/>
                  <a:lumOff val="80000"/>
                </a:schemeClr>
              </a:gs>
              <a:gs pos="50000">
                <a:schemeClr val="accent5">
                  <a:lumMod val="75000"/>
                  <a:shade val="67500"/>
                  <a:satMod val="115000"/>
                </a:schemeClr>
              </a:gs>
              <a:gs pos="100000">
                <a:schemeClr val="accent5">
                  <a:lumMod val="75000"/>
                  <a:shade val="100000"/>
                  <a:satMod val="115000"/>
                </a:schemeClr>
              </a:gs>
            </a:gsLst>
            <a:lin ang="2700000" scaled="1"/>
            <a:tileRect/>
          </a:gradFill>
          <a:ln w="3175">
            <a:noFill/>
            <a:prstDash val="sysDot"/>
          </a:ln>
          <a:effectLst>
            <a:reflection blurRad="6350" stA="50000" endA="300" endPos="5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Onda"/>
          <p:cNvSpPr/>
          <p:nvPr/>
        </p:nvSpPr>
        <p:spPr>
          <a:xfrm rot="16200000" flipV="1">
            <a:off x="383959" y="473265"/>
            <a:ext cx="1446620" cy="500090"/>
          </a:xfrm>
          <a:prstGeom prst="wave">
            <a:avLst>
              <a:gd name="adj1" fmla="val 20000"/>
              <a:gd name="adj2" fmla="val -10000"/>
            </a:avLst>
          </a:prstGeom>
          <a:gradFill flip="none" rotWithShape="1">
            <a:gsLst>
              <a:gs pos="20000">
                <a:schemeClr val="accent5">
                  <a:lumMod val="20000"/>
                  <a:lumOff val="80000"/>
                </a:schemeClr>
              </a:gs>
              <a:gs pos="50000">
                <a:schemeClr val="accent5">
                  <a:lumMod val="75000"/>
                  <a:shade val="67500"/>
                  <a:satMod val="115000"/>
                </a:schemeClr>
              </a:gs>
              <a:gs pos="100000">
                <a:schemeClr val="accent5">
                  <a:lumMod val="75000"/>
                  <a:shade val="100000"/>
                  <a:satMod val="115000"/>
                </a:schemeClr>
              </a:gs>
            </a:gsLst>
            <a:lin ang="2700000" scaled="1"/>
            <a:tileRect/>
          </a:gradFill>
          <a:ln w="3175">
            <a:noFill/>
            <a:prstDash val="sysDot"/>
          </a:ln>
          <a:effectLst>
            <a:reflection blurRad="6350" stA="50000" endA="300" endPos="5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Onda"/>
          <p:cNvSpPr/>
          <p:nvPr/>
        </p:nvSpPr>
        <p:spPr>
          <a:xfrm rot="16200000">
            <a:off x="-116131" y="1651998"/>
            <a:ext cx="1446620" cy="500042"/>
          </a:xfrm>
          <a:prstGeom prst="wave">
            <a:avLst>
              <a:gd name="adj1" fmla="val 20000"/>
              <a:gd name="adj2" fmla="val -10000"/>
            </a:avLst>
          </a:prstGeom>
          <a:gradFill flip="none" rotWithShape="1">
            <a:gsLst>
              <a:gs pos="20000">
                <a:schemeClr val="accent5">
                  <a:lumMod val="20000"/>
                  <a:lumOff val="80000"/>
                </a:schemeClr>
              </a:gs>
              <a:gs pos="50000">
                <a:schemeClr val="accent5">
                  <a:lumMod val="75000"/>
                  <a:shade val="67500"/>
                  <a:satMod val="115000"/>
                </a:schemeClr>
              </a:gs>
              <a:gs pos="100000">
                <a:schemeClr val="accent5">
                  <a:lumMod val="75000"/>
                  <a:shade val="100000"/>
                  <a:satMod val="115000"/>
                </a:schemeClr>
              </a:gs>
            </a:gsLst>
            <a:lin ang="2700000" scaled="1"/>
            <a:tileRect/>
          </a:gradFill>
          <a:ln w="3175">
            <a:noFill/>
            <a:prstDash val="sysDot"/>
          </a:ln>
          <a:effectLst>
            <a:reflection blurRad="6350" stA="50000" endA="300" endPos="5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Onda"/>
          <p:cNvSpPr/>
          <p:nvPr/>
        </p:nvSpPr>
        <p:spPr>
          <a:xfrm rot="16200000" flipV="1">
            <a:off x="383959" y="1651974"/>
            <a:ext cx="1446620" cy="500090"/>
          </a:xfrm>
          <a:prstGeom prst="wave">
            <a:avLst>
              <a:gd name="adj1" fmla="val 20000"/>
              <a:gd name="adj2" fmla="val -10000"/>
            </a:avLst>
          </a:prstGeom>
          <a:gradFill flip="none" rotWithShape="1">
            <a:gsLst>
              <a:gs pos="20000">
                <a:schemeClr val="accent5">
                  <a:lumMod val="20000"/>
                  <a:lumOff val="80000"/>
                </a:schemeClr>
              </a:gs>
              <a:gs pos="50000">
                <a:schemeClr val="accent5">
                  <a:lumMod val="75000"/>
                  <a:shade val="67500"/>
                  <a:satMod val="115000"/>
                </a:schemeClr>
              </a:gs>
              <a:gs pos="100000">
                <a:schemeClr val="accent5">
                  <a:lumMod val="75000"/>
                  <a:shade val="100000"/>
                  <a:satMod val="115000"/>
                </a:schemeClr>
              </a:gs>
            </a:gsLst>
            <a:lin ang="2700000" scaled="1"/>
            <a:tileRect/>
          </a:gradFill>
          <a:ln w="3175">
            <a:noFill/>
            <a:prstDash val="sysDot"/>
          </a:ln>
          <a:effectLst>
            <a:reflection blurRad="6350" stA="50000" endA="300" endPos="5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Onda"/>
          <p:cNvSpPr/>
          <p:nvPr/>
        </p:nvSpPr>
        <p:spPr>
          <a:xfrm rot="16200000">
            <a:off x="-116131" y="2830743"/>
            <a:ext cx="1446620" cy="500042"/>
          </a:xfrm>
          <a:prstGeom prst="wave">
            <a:avLst>
              <a:gd name="adj1" fmla="val 20000"/>
              <a:gd name="adj2" fmla="val -10000"/>
            </a:avLst>
          </a:prstGeom>
          <a:gradFill flip="none" rotWithShape="1">
            <a:gsLst>
              <a:gs pos="20000">
                <a:schemeClr val="accent5">
                  <a:lumMod val="20000"/>
                  <a:lumOff val="80000"/>
                </a:schemeClr>
              </a:gs>
              <a:gs pos="50000">
                <a:schemeClr val="accent5">
                  <a:lumMod val="75000"/>
                  <a:shade val="67500"/>
                  <a:satMod val="115000"/>
                </a:schemeClr>
              </a:gs>
              <a:gs pos="100000">
                <a:schemeClr val="accent5">
                  <a:lumMod val="75000"/>
                  <a:shade val="100000"/>
                  <a:satMod val="115000"/>
                </a:schemeClr>
              </a:gs>
            </a:gsLst>
            <a:lin ang="2700000" scaled="1"/>
            <a:tileRect/>
          </a:gradFill>
          <a:ln w="3175">
            <a:noFill/>
            <a:prstDash val="sysDot"/>
          </a:ln>
          <a:effectLst>
            <a:reflection blurRad="6350" stA="50000" endA="300" endPos="5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Onda"/>
          <p:cNvSpPr/>
          <p:nvPr/>
        </p:nvSpPr>
        <p:spPr>
          <a:xfrm rot="16200000" flipV="1">
            <a:off x="383959" y="2830719"/>
            <a:ext cx="1446620" cy="500090"/>
          </a:xfrm>
          <a:prstGeom prst="wave">
            <a:avLst>
              <a:gd name="adj1" fmla="val 20000"/>
              <a:gd name="adj2" fmla="val -10000"/>
            </a:avLst>
          </a:prstGeom>
          <a:gradFill flip="none" rotWithShape="1">
            <a:gsLst>
              <a:gs pos="20000">
                <a:schemeClr val="accent5">
                  <a:lumMod val="20000"/>
                  <a:lumOff val="80000"/>
                </a:schemeClr>
              </a:gs>
              <a:gs pos="50000">
                <a:schemeClr val="accent5">
                  <a:lumMod val="75000"/>
                  <a:shade val="67500"/>
                  <a:satMod val="115000"/>
                </a:schemeClr>
              </a:gs>
              <a:gs pos="100000">
                <a:schemeClr val="accent5">
                  <a:lumMod val="75000"/>
                  <a:shade val="100000"/>
                  <a:satMod val="115000"/>
                </a:schemeClr>
              </a:gs>
            </a:gsLst>
            <a:lin ang="2700000" scaled="1"/>
            <a:tileRect/>
          </a:gradFill>
          <a:ln w="3175">
            <a:noFill/>
            <a:prstDash val="sysDot"/>
          </a:ln>
          <a:effectLst>
            <a:reflection blurRad="6350" stA="50000" endA="300" endPos="5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Onda"/>
          <p:cNvSpPr/>
          <p:nvPr/>
        </p:nvSpPr>
        <p:spPr>
          <a:xfrm rot="16200000">
            <a:off x="-116131" y="4009452"/>
            <a:ext cx="1446620" cy="500042"/>
          </a:xfrm>
          <a:prstGeom prst="wave">
            <a:avLst>
              <a:gd name="adj1" fmla="val 20000"/>
              <a:gd name="adj2" fmla="val -10000"/>
            </a:avLst>
          </a:prstGeom>
          <a:gradFill flip="none" rotWithShape="1">
            <a:gsLst>
              <a:gs pos="20000">
                <a:schemeClr val="accent5">
                  <a:lumMod val="20000"/>
                  <a:lumOff val="80000"/>
                </a:schemeClr>
              </a:gs>
              <a:gs pos="50000">
                <a:schemeClr val="accent5">
                  <a:lumMod val="75000"/>
                  <a:shade val="67500"/>
                  <a:satMod val="115000"/>
                </a:schemeClr>
              </a:gs>
              <a:gs pos="100000">
                <a:schemeClr val="accent5">
                  <a:lumMod val="75000"/>
                  <a:shade val="100000"/>
                  <a:satMod val="115000"/>
                </a:schemeClr>
              </a:gs>
            </a:gsLst>
            <a:lin ang="2700000" scaled="1"/>
            <a:tileRect/>
          </a:gradFill>
          <a:ln w="3175">
            <a:noFill/>
            <a:prstDash val="sysDot"/>
          </a:ln>
          <a:effectLst>
            <a:reflection blurRad="6350" stA="50000" endA="300" endPos="5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Onda"/>
          <p:cNvSpPr/>
          <p:nvPr/>
        </p:nvSpPr>
        <p:spPr>
          <a:xfrm rot="16200000" flipV="1">
            <a:off x="383959" y="4009428"/>
            <a:ext cx="1446620" cy="500090"/>
          </a:xfrm>
          <a:prstGeom prst="wave">
            <a:avLst>
              <a:gd name="adj1" fmla="val 20000"/>
              <a:gd name="adj2" fmla="val -10000"/>
            </a:avLst>
          </a:prstGeom>
          <a:gradFill flip="none" rotWithShape="1">
            <a:gsLst>
              <a:gs pos="20000">
                <a:schemeClr val="accent5">
                  <a:lumMod val="20000"/>
                  <a:lumOff val="80000"/>
                </a:schemeClr>
              </a:gs>
              <a:gs pos="50000">
                <a:schemeClr val="accent5">
                  <a:lumMod val="75000"/>
                  <a:shade val="67500"/>
                  <a:satMod val="115000"/>
                </a:schemeClr>
              </a:gs>
              <a:gs pos="100000">
                <a:schemeClr val="accent5">
                  <a:lumMod val="75000"/>
                  <a:shade val="100000"/>
                  <a:satMod val="115000"/>
                </a:schemeClr>
              </a:gs>
            </a:gsLst>
            <a:lin ang="2700000" scaled="1"/>
            <a:tileRect/>
          </a:gradFill>
          <a:ln w="3175">
            <a:noFill/>
            <a:prstDash val="sysDot"/>
          </a:ln>
          <a:effectLst>
            <a:reflection blurRad="6350" stA="50000" endA="300" endPos="5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Onda"/>
          <p:cNvSpPr/>
          <p:nvPr/>
        </p:nvSpPr>
        <p:spPr>
          <a:xfrm rot="16200000">
            <a:off x="1741257" y="473289"/>
            <a:ext cx="1446620" cy="500042"/>
          </a:xfrm>
          <a:prstGeom prst="wave">
            <a:avLst>
              <a:gd name="adj1" fmla="val 20000"/>
              <a:gd name="adj2" fmla="val -10000"/>
            </a:avLst>
          </a:prstGeom>
          <a:gradFill flip="none" rotWithShape="1">
            <a:gsLst>
              <a:gs pos="20000">
                <a:schemeClr val="accent5">
                  <a:lumMod val="20000"/>
                  <a:lumOff val="80000"/>
                </a:schemeClr>
              </a:gs>
              <a:gs pos="50000">
                <a:schemeClr val="accent5">
                  <a:lumMod val="75000"/>
                  <a:shade val="67500"/>
                  <a:satMod val="115000"/>
                </a:schemeClr>
              </a:gs>
              <a:gs pos="100000">
                <a:schemeClr val="accent5">
                  <a:lumMod val="75000"/>
                  <a:shade val="100000"/>
                  <a:satMod val="115000"/>
                </a:schemeClr>
              </a:gs>
            </a:gsLst>
            <a:lin ang="2700000" scaled="1"/>
            <a:tileRect/>
          </a:gradFill>
          <a:ln w="3175">
            <a:noFill/>
            <a:prstDash val="sysDot"/>
          </a:ln>
          <a:effectLst>
            <a:reflection blurRad="6350" stA="50000" endA="300" endPos="5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Onda"/>
          <p:cNvSpPr/>
          <p:nvPr/>
        </p:nvSpPr>
        <p:spPr>
          <a:xfrm rot="16200000" flipV="1">
            <a:off x="2241347" y="473265"/>
            <a:ext cx="1446620" cy="500090"/>
          </a:xfrm>
          <a:prstGeom prst="wave">
            <a:avLst>
              <a:gd name="adj1" fmla="val 20000"/>
              <a:gd name="adj2" fmla="val -10000"/>
            </a:avLst>
          </a:prstGeom>
          <a:gradFill flip="none" rotWithShape="1">
            <a:gsLst>
              <a:gs pos="20000">
                <a:schemeClr val="accent5">
                  <a:lumMod val="20000"/>
                  <a:lumOff val="80000"/>
                </a:schemeClr>
              </a:gs>
              <a:gs pos="50000">
                <a:schemeClr val="accent5">
                  <a:lumMod val="75000"/>
                  <a:shade val="67500"/>
                  <a:satMod val="115000"/>
                </a:schemeClr>
              </a:gs>
              <a:gs pos="100000">
                <a:schemeClr val="accent5">
                  <a:lumMod val="75000"/>
                  <a:shade val="100000"/>
                  <a:satMod val="115000"/>
                </a:schemeClr>
              </a:gs>
            </a:gsLst>
            <a:lin ang="2700000" scaled="1"/>
            <a:tileRect/>
          </a:gradFill>
          <a:ln w="3175">
            <a:noFill/>
            <a:prstDash val="sysDot"/>
          </a:ln>
          <a:effectLst>
            <a:reflection blurRad="6350" stA="50000" endA="300" endPos="5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Onda"/>
          <p:cNvSpPr/>
          <p:nvPr/>
        </p:nvSpPr>
        <p:spPr>
          <a:xfrm rot="16200000">
            <a:off x="1741257" y="1651998"/>
            <a:ext cx="1446620" cy="500042"/>
          </a:xfrm>
          <a:prstGeom prst="wave">
            <a:avLst>
              <a:gd name="adj1" fmla="val 20000"/>
              <a:gd name="adj2" fmla="val -10000"/>
            </a:avLst>
          </a:prstGeom>
          <a:gradFill flip="none" rotWithShape="1">
            <a:gsLst>
              <a:gs pos="20000">
                <a:schemeClr val="accent5">
                  <a:lumMod val="20000"/>
                  <a:lumOff val="80000"/>
                </a:schemeClr>
              </a:gs>
              <a:gs pos="50000">
                <a:schemeClr val="accent5">
                  <a:lumMod val="75000"/>
                  <a:shade val="67500"/>
                  <a:satMod val="115000"/>
                </a:schemeClr>
              </a:gs>
              <a:gs pos="100000">
                <a:schemeClr val="accent5">
                  <a:lumMod val="75000"/>
                  <a:shade val="100000"/>
                  <a:satMod val="115000"/>
                </a:schemeClr>
              </a:gs>
            </a:gsLst>
            <a:lin ang="2700000" scaled="1"/>
            <a:tileRect/>
          </a:gradFill>
          <a:ln w="3175">
            <a:noFill/>
            <a:prstDash val="sysDot"/>
          </a:ln>
          <a:effectLst>
            <a:reflection blurRad="6350" stA="50000" endA="300" endPos="5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Onda"/>
          <p:cNvSpPr/>
          <p:nvPr/>
        </p:nvSpPr>
        <p:spPr>
          <a:xfrm rot="16200000" flipV="1">
            <a:off x="2241347" y="1651974"/>
            <a:ext cx="1446620" cy="500090"/>
          </a:xfrm>
          <a:prstGeom prst="wave">
            <a:avLst>
              <a:gd name="adj1" fmla="val 20000"/>
              <a:gd name="adj2" fmla="val -10000"/>
            </a:avLst>
          </a:prstGeom>
          <a:gradFill flip="none" rotWithShape="1">
            <a:gsLst>
              <a:gs pos="20000">
                <a:schemeClr val="accent5">
                  <a:lumMod val="20000"/>
                  <a:lumOff val="80000"/>
                </a:schemeClr>
              </a:gs>
              <a:gs pos="50000">
                <a:schemeClr val="accent5">
                  <a:lumMod val="75000"/>
                  <a:shade val="67500"/>
                  <a:satMod val="115000"/>
                </a:schemeClr>
              </a:gs>
              <a:gs pos="100000">
                <a:schemeClr val="accent5">
                  <a:lumMod val="75000"/>
                  <a:shade val="100000"/>
                  <a:satMod val="115000"/>
                </a:schemeClr>
              </a:gs>
            </a:gsLst>
            <a:lin ang="2700000" scaled="1"/>
            <a:tileRect/>
          </a:gradFill>
          <a:ln w="3175">
            <a:noFill/>
            <a:prstDash val="sysDot"/>
          </a:ln>
          <a:effectLst>
            <a:reflection blurRad="6350" stA="50000" endA="300" endPos="5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Onda"/>
          <p:cNvSpPr/>
          <p:nvPr/>
        </p:nvSpPr>
        <p:spPr>
          <a:xfrm rot="16200000">
            <a:off x="1741257" y="2830743"/>
            <a:ext cx="1446620" cy="500042"/>
          </a:xfrm>
          <a:prstGeom prst="wave">
            <a:avLst>
              <a:gd name="adj1" fmla="val 20000"/>
              <a:gd name="adj2" fmla="val -10000"/>
            </a:avLst>
          </a:prstGeom>
          <a:gradFill flip="none" rotWithShape="1">
            <a:gsLst>
              <a:gs pos="20000">
                <a:schemeClr val="accent5">
                  <a:lumMod val="20000"/>
                  <a:lumOff val="80000"/>
                </a:schemeClr>
              </a:gs>
              <a:gs pos="50000">
                <a:schemeClr val="accent5">
                  <a:lumMod val="75000"/>
                  <a:shade val="67500"/>
                  <a:satMod val="115000"/>
                </a:schemeClr>
              </a:gs>
              <a:gs pos="100000">
                <a:schemeClr val="accent5">
                  <a:lumMod val="75000"/>
                  <a:shade val="100000"/>
                  <a:satMod val="115000"/>
                </a:schemeClr>
              </a:gs>
            </a:gsLst>
            <a:lin ang="2700000" scaled="1"/>
            <a:tileRect/>
          </a:gradFill>
          <a:ln w="3175">
            <a:noFill/>
            <a:prstDash val="sysDot"/>
          </a:ln>
          <a:effectLst>
            <a:reflection blurRad="6350" stA="50000" endA="300" endPos="5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Onda"/>
          <p:cNvSpPr/>
          <p:nvPr/>
        </p:nvSpPr>
        <p:spPr>
          <a:xfrm rot="16200000" flipV="1">
            <a:off x="2241347" y="2830719"/>
            <a:ext cx="1446620" cy="500090"/>
          </a:xfrm>
          <a:prstGeom prst="wave">
            <a:avLst>
              <a:gd name="adj1" fmla="val 20000"/>
              <a:gd name="adj2" fmla="val -10000"/>
            </a:avLst>
          </a:prstGeom>
          <a:gradFill flip="none" rotWithShape="1">
            <a:gsLst>
              <a:gs pos="20000">
                <a:schemeClr val="accent5">
                  <a:lumMod val="20000"/>
                  <a:lumOff val="80000"/>
                </a:schemeClr>
              </a:gs>
              <a:gs pos="50000">
                <a:schemeClr val="accent5">
                  <a:lumMod val="75000"/>
                  <a:shade val="67500"/>
                  <a:satMod val="115000"/>
                </a:schemeClr>
              </a:gs>
              <a:gs pos="100000">
                <a:schemeClr val="accent5">
                  <a:lumMod val="75000"/>
                  <a:shade val="100000"/>
                  <a:satMod val="115000"/>
                </a:schemeClr>
              </a:gs>
            </a:gsLst>
            <a:lin ang="2700000" scaled="1"/>
            <a:tileRect/>
          </a:gradFill>
          <a:ln w="3175">
            <a:noFill/>
            <a:prstDash val="sysDot"/>
          </a:ln>
          <a:effectLst>
            <a:reflection blurRad="6350" stA="50000" endA="300" endPos="5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Onda"/>
          <p:cNvSpPr/>
          <p:nvPr/>
        </p:nvSpPr>
        <p:spPr>
          <a:xfrm rot="16200000">
            <a:off x="1741257" y="4009452"/>
            <a:ext cx="1446620" cy="500042"/>
          </a:xfrm>
          <a:prstGeom prst="wave">
            <a:avLst>
              <a:gd name="adj1" fmla="val 20000"/>
              <a:gd name="adj2" fmla="val -10000"/>
            </a:avLst>
          </a:prstGeom>
          <a:gradFill flip="none" rotWithShape="1">
            <a:gsLst>
              <a:gs pos="20000">
                <a:schemeClr val="accent5">
                  <a:lumMod val="20000"/>
                  <a:lumOff val="80000"/>
                </a:schemeClr>
              </a:gs>
              <a:gs pos="50000">
                <a:schemeClr val="accent5">
                  <a:lumMod val="75000"/>
                  <a:shade val="67500"/>
                  <a:satMod val="115000"/>
                </a:schemeClr>
              </a:gs>
              <a:gs pos="100000">
                <a:schemeClr val="accent5">
                  <a:lumMod val="75000"/>
                  <a:shade val="100000"/>
                  <a:satMod val="115000"/>
                </a:schemeClr>
              </a:gs>
            </a:gsLst>
            <a:lin ang="2700000" scaled="1"/>
            <a:tileRect/>
          </a:gradFill>
          <a:ln w="3175">
            <a:noFill/>
            <a:prstDash val="sysDot"/>
          </a:ln>
          <a:effectLst>
            <a:reflection blurRad="6350" stA="50000" endA="300" endPos="5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Onda"/>
          <p:cNvSpPr/>
          <p:nvPr/>
        </p:nvSpPr>
        <p:spPr>
          <a:xfrm rot="16200000" flipV="1">
            <a:off x="2241347" y="4009428"/>
            <a:ext cx="1446620" cy="500090"/>
          </a:xfrm>
          <a:prstGeom prst="wave">
            <a:avLst>
              <a:gd name="adj1" fmla="val 20000"/>
              <a:gd name="adj2" fmla="val -10000"/>
            </a:avLst>
          </a:prstGeom>
          <a:gradFill flip="none" rotWithShape="1">
            <a:gsLst>
              <a:gs pos="20000">
                <a:schemeClr val="accent5">
                  <a:lumMod val="20000"/>
                  <a:lumOff val="80000"/>
                </a:schemeClr>
              </a:gs>
              <a:gs pos="50000">
                <a:schemeClr val="accent5">
                  <a:lumMod val="75000"/>
                  <a:shade val="67500"/>
                  <a:satMod val="115000"/>
                </a:schemeClr>
              </a:gs>
              <a:gs pos="100000">
                <a:schemeClr val="accent5">
                  <a:lumMod val="75000"/>
                  <a:shade val="100000"/>
                  <a:satMod val="115000"/>
                </a:schemeClr>
              </a:gs>
            </a:gsLst>
            <a:lin ang="2700000" scaled="1"/>
            <a:tileRect/>
          </a:gradFill>
          <a:ln w="3175">
            <a:noFill/>
            <a:prstDash val="sysDot"/>
          </a:ln>
          <a:effectLst>
            <a:reflection blurRad="6350" stA="50000" endA="300" endPos="5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Onda"/>
          <p:cNvSpPr/>
          <p:nvPr/>
        </p:nvSpPr>
        <p:spPr>
          <a:xfrm rot="16200000">
            <a:off x="7384859" y="473289"/>
            <a:ext cx="1446620" cy="500042"/>
          </a:xfrm>
          <a:prstGeom prst="wave">
            <a:avLst>
              <a:gd name="adj1" fmla="val 20000"/>
              <a:gd name="adj2" fmla="val -10000"/>
            </a:avLst>
          </a:prstGeom>
          <a:gradFill flip="none" rotWithShape="1">
            <a:gsLst>
              <a:gs pos="20000">
                <a:schemeClr val="accent5">
                  <a:lumMod val="20000"/>
                  <a:lumOff val="80000"/>
                </a:schemeClr>
              </a:gs>
              <a:gs pos="50000">
                <a:schemeClr val="accent5">
                  <a:lumMod val="75000"/>
                  <a:shade val="67500"/>
                  <a:satMod val="115000"/>
                </a:schemeClr>
              </a:gs>
              <a:gs pos="100000">
                <a:schemeClr val="accent5">
                  <a:lumMod val="75000"/>
                  <a:shade val="100000"/>
                  <a:satMod val="115000"/>
                </a:schemeClr>
              </a:gs>
            </a:gsLst>
            <a:lin ang="2700000" scaled="1"/>
            <a:tileRect/>
          </a:gradFill>
          <a:ln w="3175">
            <a:noFill/>
            <a:prstDash val="sysDot"/>
          </a:ln>
          <a:effectLst>
            <a:reflection blurRad="6350" stA="50000" endA="300" endPos="5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Onda"/>
          <p:cNvSpPr/>
          <p:nvPr/>
        </p:nvSpPr>
        <p:spPr>
          <a:xfrm rot="16200000" flipV="1">
            <a:off x="7884949" y="473265"/>
            <a:ext cx="1446620" cy="500090"/>
          </a:xfrm>
          <a:prstGeom prst="wave">
            <a:avLst>
              <a:gd name="adj1" fmla="val 20000"/>
              <a:gd name="adj2" fmla="val -10000"/>
            </a:avLst>
          </a:prstGeom>
          <a:gradFill flip="none" rotWithShape="1">
            <a:gsLst>
              <a:gs pos="20000">
                <a:schemeClr val="accent5">
                  <a:lumMod val="20000"/>
                  <a:lumOff val="80000"/>
                </a:schemeClr>
              </a:gs>
              <a:gs pos="50000">
                <a:schemeClr val="accent5">
                  <a:lumMod val="75000"/>
                  <a:shade val="67500"/>
                  <a:satMod val="115000"/>
                </a:schemeClr>
              </a:gs>
              <a:gs pos="100000">
                <a:schemeClr val="accent5">
                  <a:lumMod val="75000"/>
                  <a:shade val="100000"/>
                  <a:satMod val="115000"/>
                </a:schemeClr>
              </a:gs>
            </a:gsLst>
            <a:lin ang="2700000" scaled="1"/>
            <a:tileRect/>
          </a:gradFill>
          <a:ln w="3175">
            <a:noFill/>
            <a:prstDash val="sysDot"/>
          </a:ln>
          <a:effectLst>
            <a:reflection blurRad="6350" stA="50000" endA="300" endPos="5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Onda"/>
          <p:cNvSpPr/>
          <p:nvPr/>
        </p:nvSpPr>
        <p:spPr>
          <a:xfrm rot="16200000">
            <a:off x="7384859" y="1651998"/>
            <a:ext cx="1446620" cy="500042"/>
          </a:xfrm>
          <a:prstGeom prst="wave">
            <a:avLst>
              <a:gd name="adj1" fmla="val 20000"/>
              <a:gd name="adj2" fmla="val -10000"/>
            </a:avLst>
          </a:prstGeom>
          <a:gradFill flip="none" rotWithShape="1">
            <a:gsLst>
              <a:gs pos="20000">
                <a:schemeClr val="accent5">
                  <a:lumMod val="20000"/>
                  <a:lumOff val="80000"/>
                </a:schemeClr>
              </a:gs>
              <a:gs pos="50000">
                <a:schemeClr val="accent5">
                  <a:lumMod val="75000"/>
                  <a:shade val="67500"/>
                  <a:satMod val="115000"/>
                </a:schemeClr>
              </a:gs>
              <a:gs pos="100000">
                <a:schemeClr val="accent5">
                  <a:lumMod val="75000"/>
                  <a:shade val="100000"/>
                  <a:satMod val="115000"/>
                </a:schemeClr>
              </a:gs>
            </a:gsLst>
            <a:lin ang="2700000" scaled="1"/>
            <a:tileRect/>
          </a:gradFill>
          <a:ln w="3175">
            <a:noFill/>
            <a:prstDash val="sysDot"/>
          </a:ln>
          <a:effectLst>
            <a:reflection blurRad="6350" stA="50000" endA="300" endPos="5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Onda"/>
          <p:cNvSpPr/>
          <p:nvPr/>
        </p:nvSpPr>
        <p:spPr>
          <a:xfrm rot="16200000" flipV="1">
            <a:off x="7884949" y="1651974"/>
            <a:ext cx="1446620" cy="500090"/>
          </a:xfrm>
          <a:prstGeom prst="wave">
            <a:avLst>
              <a:gd name="adj1" fmla="val 20000"/>
              <a:gd name="adj2" fmla="val -10000"/>
            </a:avLst>
          </a:prstGeom>
          <a:gradFill flip="none" rotWithShape="1">
            <a:gsLst>
              <a:gs pos="20000">
                <a:schemeClr val="accent5">
                  <a:lumMod val="20000"/>
                  <a:lumOff val="80000"/>
                </a:schemeClr>
              </a:gs>
              <a:gs pos="50000">
                <a:schemeClr val="accent5">
                  <a:lumMod val="75000"/>
                  <a:shade val="67500"/>
                  <a:satMod val="115000"/>
                </a:schemeClr>
              </a:gs>
              <a:gs pos="100000">
                <a:schemeClr val="accent5">
                  <a:lumMod val="75000"/>
                  <a:shade val="100000"/>
                  <a:satMod val="115000"/>
                </a:schemeClr>
              </a:gs>
            </a:gsLst>
            <a:lin ang="2700000" scaled="1"/>
            <a:tileRect/>
          </a:gradFill>
          <a:ln w="3175">
            <a:noFill/>
            <a:prstDash val="sysDot"/>
          </a:ln>
          <a:effectLst>
            <a:reflection blurRad="6350" stA="50000" endA="300" endPos="5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Onda"/>
          <p:cNvSpPr/>
          <p:nvPr/>
        </p:nvSpPr>
        <p:spPr>
          <a:xfrm rot="16200000">
            <a:off x="7384859" y="2830743"/>
            <a:ext cx="1446620" cy="500042"/>
          </a:xfrm>
          <a:prstGeom prst="wave">
            <a:avLst>
              <a:gd name="adj1" fmla="val 20000"/>
              <a:gd name="adj2" fmla="val -10000"/>
            </a:avLst>
          </a:prstGeom>
          <a:gradFill flip="none" rotWithShape="1">
            <a:gsLst>
              <a:gs pos="20000">
                <a:schemeClr val="accent5">
                  <a:lumMod val="20000"/>
                  <a:lumOff val="80000"/>
                </a:schemeClr>
              </a:gs>
              <a:gs pos="50000">
                <a:schemeClr val="accent5">
                  <a:lumMod val="75000"/>
                  <a:shade val="67500"/>
                  <a:satMod val="115000"/>
                </a:schemeClr>
              </a:gs>
              <a:gs pos="100000">
                <a:schemeClr val="accent5">
                  <a:lumMod val="75000"/>
                  <a:shade val="100000"/>
                  <a:satMod val="115000"/>
                </a:schemeClr>
              </a:gs>
            </a:gsLst>
            <a:lin ang="2700000" scaled="1"/>
            <a:tileRect/>
          </a:gradFill>
          <a:ln w="3175">
            <a:noFill/>
            <a:prstDash val="sysDot"/>
          </a:ln>
          <a:effectLst>
            <a:reflection blurRad="6350" stA="50000" endA="300" endPos="5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Onda"/>
          <p:cNvSpPr/>
          <p:nvPr/>
        </p:nvSpPr>
        <p:spPr>
          <a:xfrm rot="16200000" flipV="1">
            <a:off x="7884949" y="2830719"/>
            <a:ext cx="1446620" cy="500090"/>
          </a:xfrm>
          <a:prstGeom prst="wave">
            <a:avLst>
              <a:gd name="adj1" fmla="val 20000"/>
              <a:gd name="adj2" fmla="val -10000"/>
            </a:avLst>
          </a:prstGeom>
          <a:gradFill flip="none" rotWithShape="1">
            <a:gsLst>
              <a:gs pos="20000">
                <a:schemeClr val="accent5">
                  <a:lumMod val="20000"/>
                  <a:lumOff val="80000"/>
                </a:schemeClr>
              </a:gs>
              <a:gs pos="50000">
                <a:schemeClr val="accent5">
                  <a:lumMod val="75000"/>
                  <a:shade val="67500"/>
                  <a:satMod val="115000"/>
                </a:schemeClr>
              </a:gs>
              <a:gs pos="100000">
                <a:schemeClr val="accent5">
                  <a:lumMod val="75000"/>
                  <a:shade val="100000"/>
                  <a:satMod val="115000"/>
                </a:schemeClr>
              </a:gs>
            </a:gsLst>
            <a:lin ang="2700000" scaled="1"/>
            <a:tileRect/>
          </a:gradFill>
          <a:ln w="3175">
            <a:noFill/>
            <a:prstDash val="sysDot"/>
          </a:ln>
          <a:effectLst>
            <a:reflection blurRad="6350" stA="50000" endA="300" endPos="5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Onda"/>
          <p:cNvSpPr/>
          <p:nvPr/>
        </p:nvSpPr>
        <p:spPr>
          <a:xfrm rot="16200000">
            <a:off x="7384859" y="4009452"/>
            <a:ext cx="1446620" cy="500042"/>
          </a:xfrm>
          <a:prstGeom prst="wave">
            <a:avLst>
              <a:gd name="adj1" fmla="val 20000"/>
              <a:gd name="adj2" fmla="val -10000"/>
            </a:avLst>
          </a:prstGeom>
          <a:gradFill flip="none" rotWithShape="1">
            <a:gsLst>
              <a:gs pos="20000">
                <a:schemeClr val="accent5">
                  <a:lumMod val="20000"/>
                  <a:lumOff val="80000"/>
                </a:schemeClr>
              </a:gs>
              <a:gs pos="50000">
                <a:schemeClr val="accent5">
                  <a:lumMod val="75000"/>
                  <a:shade val="67500"/>
                  <a:satMod val="115000"/>
                </a:schemeClr>
              </a:gs>
              <a:gs pos="100000">
                <a:schemeClr val="accent5">
                  <a:lumMod val="75000"/>
                  <a:shade val="100000"/>
                  <a:satMod val="115000"/>
                </a:schemeClr>
              </a:gs>
            </a:gsLst>
            <a:lin ang="2700000" scaled="1"/>
            <a:tileRect/>
          </a:gradFill>
          <a:ln w="3175">
            <a:noFill/>
            <a:prstDash val="sysDot"/>
          </a:ln>
          <a:effectLst>
            <a:reflection blurRad="6350" stA="50000" endA="300" endPos="5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Onda"/>
          <p:cNvSpPr/>
          <p:nvPr/>
        </p:nvSpPr>
        <p:spPr>
          <a:xfrm rot="16200000" flipV="1">
            <a:off x="7884949" y="4009428"/>
            <a:ext cx="1446620" cy="500090"/>
          </a:xfrm>
          <a:prstGeom prst="wave">
            <a:avLst>
              <a:gd name="adj1" fmla="val 20000"/>
              <a:gd name="adj2" fmla="val -10000"/>
            </a:avLst>
          </a:prstGeom>
          <a:gradFill flip="none" rotWithShape="1">
            <a:gsLst>
              <a:gs pos="20000">
                <a:schemeClr val="accent5">
                  <a:lumMod val="20000"/>
                  <a:lumOff val="80000"/>
                </a:schemeClr>
              </a:gs>
              <a:gs pos="50000">
                <a:schemeClr val="accent5">
                  <a:lumMod val="75000"/>
                  <a:shade val="67500"/>
                  <a:satMod val="115000"/>
                </a:schemeClr>
              </a:gs>
              <a:gs pos="100000">
                <a:schemeClr val="accent5">
                  <a:lumMod val="75000"/>
                  <a:shade val="100000"/>
                  <a:satMod val="115000"/>
                </a:schemeClr>
              </a:gs>
            </a:gsLst>
            <a:lin ang="2700000" scaled="1"/>
            <a:tileRect/>
          </a:gradFill>
          <a:ln w="3175">
            <a:noFill/>
            <a:prstDash val="sysDot"/>
          </a:ln>
          <a:effectLst>
            <a:reflection blurRad="6350" stA="50000" endA="300" endPos="5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Onda"/>
          <p:cNvSpPr/>
          <p:nvPr/>
        </p:nvSpPr>
        <p:spPr>
          <a:xfrm rot="16200000">
            <a:off x="5598909" y="473289"/>
            <a:ext cx="1446620" cy="500042"/>
          </a:xfrm>
          <a:prstGeom prst="wave">
            <a:avLst>
              <a:gd name="adj1" fmla="val 20000"/>
              <a:gd name="adj2" fmla="val -10000"/>
            </a:avLst>
          </a:prstGeom>
          <a:gradFill flip="none" rotWithShape="1">
            <a:gsLst>
              <a:gs pos="20000">
                <a:schemeClr val="accent5">
                  <a:lumMod val="20000"/>
                  <a:lumOff val="80000"/>
                </a:schemeClr>
              </a:gs>
              <a:gs pos="50000">
                <a:schemeClr val="accent5">
                  <a:lumMod val="75000"/>
                  <a:shade val="67500"/>
                  <a:satMod val="115000"/>
                </a:schemeClr>
              </a:gs>
              <a:gs pos="100000">
                <a:schemeClr val="accent5">
                  <a:lumMod val="75000"/>
                  <a:shade val="100000"/>
                  <a:satMod val="115000"/>
                </a:schemeClr>
              </a:gs>
            </a:gsLst>
            <a:lin ang="2700000" scaled="1"/>
            <a:tileRect/>
          </a:gradFill>
          <a:ln w="3175">
            <a:noFill/>
            <a:prstDash val="sysDot"/>
          </a:ln>
          <a:effectLst>
            <a:reflection blurRad="6350" stA="50000" endA="300" endPos="5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Onda"/>
          <p:cNvSpPr/>
          <p:nvPr/>
        </p:nvSpPr>
        <p:spPr>
          <a:xfrm rot="16200000" flipV="1">
            <a:off x="6098999" y="473265"/>
            <a:ext cx="1446620" cy="500090"/>
          </a:xfrm>
          <a:prstGeom prst="wave">
            <a:avLst>
              <a:gd name="adj1" fmla="val 20000"/>
              <a:gd name="adj2" fmla="val -10000"/>
            </a:avLst>
          </a:prstGeom>
          <a:gradFill flip="none" rotWithShape="1">
            <a:gsLst>
              <a:gs pos="20000">
                <a:schemeClr val="accent5">
                  <a:lumMod val="20000"/>
                  <a:lumOff val="80000"/>
                </a:schemeClr>
              </a:gs>
              <a:gs pos="50000">
                <a:schemeClr val="accent5">
                  <a:lumMod val="75000"/>
                  <a:shade val="67500"/>
                  <a:satMod val="115000"/>
                </a:schemeClr>
              </a:gs>
              <a:gs pos="100000">
                <a:schemeClr val="accent5">
                  <a:lumMod val="75000"/>
                  <a:shade val="100000"/>
                  <a:satMod val="115000"/>
                </a:schemeClr>
              </a:gs>
            </a:gsLst>
            <a:lin ang="2700000" scaled="1"/>
            <a:tileRect/>
          </a:gradFill>
          <a:ln w="3175">
            <a:noFill/>
            <a:prstDash val="sysDot"/>
          </a:ln>
          <a:effectLst>
            <a:reflection blurRad="6350" stA="50000" endA="300" endPos="5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Onda"/>
          <p:cNvSpPr/>
          <p:nvPr/>
        </p:nvSpPr>
        <p:spPr>
          <a:xfrm rot="16200000">
            <a:off x="5598909" y="1651998"/>
            <a:ext cx="1446620" cy="500042"/>
          </a:xfrm>
          <a:prstGeom prst="wave">
            <a:avLst>
              <a:gd name="adj1" fmla="val 20000"/>
              <a:gd name="adj2" fmla="val -10000"/>
            </a:avLst>
          </a:prstGeom>
          <a:gradFill flip="none" rotWithShape="1">
            <a:gsLst>
              <a:gs pos="20000">
                <a:schemeClr val="accent5">
                  <a:lumMod val="20000"/>
                  <a:lumOff val="80000"/>
                </a:schemeClr>
              </a:gs>
              <a:gs pos="50000">
                <a:schemeClr val="accent5">
                  <a:lumMod val="75000"/>
                  <a:shade val="67500"/>
                  <a:satMod val="115000"/>
                </a:schemeClr>
              </a:gs>
              <a:gs pos="100000">
                <a:schemeClr val="accent5">
                  <a:lumMod val="75000"/>
                  <a:shade val="100000"/>
                  <a:satMod val="115000"/>
                </a:schemeClr>
              </a:gs>
            </a:gsLst>
            <a:lin ang="2700000" scaled="1"/>
            <a:tileRect/>
          </a:gradFill>
          <a:ln w="3175">
            <a:noFill/>
            <a:prstDash val="sysDot"/>
          </a:ln>
          <a:effectLst>
            <a:reflection blurRad="6350" stA="50000" endA="300" endPos="5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Onda"/>
          <p:cNvSpPr/>
          <p:nvPr/>
        </p:nvSpPr>
        <p:spPr>
          <a:xfrm rot="16200000" flipV="1">
            <a:off x="6098999" y="1651974"/>
            <a:ext cx="1446620" cy="500090"/>
          </a:xfrm>
          <a:prstGeom prst="wave">
            <a:avLst>
              <a:gd name="adj1" fmla="val 20000"/>
              <a:gd name="adj2" fmla="val -10000"/>
            </a:avLst>
          </a:prstGeom>
          <a:gradFill flip="none" rotWithShape="1">
            <a:gsLst>
              <a:gs pos="20000">
                <a:schemeClr val="accent5">
                  <a:lumMod val="20000"/>
                  <a:lumOff val="80000"/>
                </a:schemeClr>
              </a:gs>
              <a:gs pos="50000">
                <a:schemeClr val="accent5">
                  <a:lumMod val="75000"/>
                  <a:shade val="67500"/>
                  <a:satMod val="115000"/>
                </a:schemeClr>
              </a:gs>
              <a:gs pos="100000">
                <a:schemeClr val="accent5">
                  <a:lumMod val="75000"/>
                  <a:shade val="100000"/>
                  <a:satMod val="115000"/>
                </a:schemeClr>
              </a:gs>
            </a:gsLst>
            <a:lin ang="2700000" scaled="1"/>
            <a:tileRect/>
          </a:gradFill>
          <a:ln w="3175">
            <a:noFill/>
            <a:prstDash val="sysDot"/>
          </a:ln>
          <a:effectLst>
            <a:reflection blurRad="6350" stA="50000" endA="300" endPos="5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Onda"/>
          <p:cNvSpPr/>
          <p:nvPr/>
        </p:nvSpPr>
        <p:spPr>
          <a:xfrm rot="16200000">
            <a:off x="5598909" y="2830743"/>
            <a:ext cx="1446620" cy="500042"/>
          </a:xfrm>
          <a:prstGeom prst="wave">
            <a:avLst>
              <a:gd name="adj1" fmla="val 20000"/>
              <a:gd name="adj2" fmla="val -10000"/>
            </a:avLst>
          </a:prstGeom>
          <a:gradFill flip="none" rotWithShape="1">
            <a:gsLst>
              <a:gs pos="20000">
                <a:schemeClr val="accent5">
                  <a:lumMod val="20000"/>
                  <a:lumOff val="80000"/>
                </a:schemeClr>
              </a:gs>
              <a:gs pos="50000">
                <a:schemeClr val="accent5">
                  <a:lumMod val="75000"/>
                  <a:shade val="67500"/>
                  <a:satMod val="115000"/>
                </a:schemeClr>
              </a:gs>
              <a:gs pos="100000">
                <a:schemeClr val="accent5">
                  <a:lumMod val="75000"/>
                  <a:shade val="100000"/>
                  <a:satMod val="115000"/>
                </a:schemeClr>
              </a:gs>
            </a:gsLst>
            <a:lin ang="2700000" scaled="1"/>
            <a:tileRect/>
          </a:gradFill>
          <a:ln w="3175">
            <a:noFill/>
            <a:prstDash val="sysDot"/>
          </a:ln>
          <a:effectLst>
            <a:reflection blurRad="6350" stA="50000" endA="300" endPos="5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Onda"/>
          <p:cNvSpPr/>
          <p:nvPr/>
        </p:nvSpPr>
        <p:spPr>
          <a:xfrm rot="16200000" flipV="1">
            <a:off x="6098999" y="2830719"/>
            <a:ext cx="1446620" cy="500090"/>
          </a:xfrm>
          <a:prstGeom prst="wave">
            <a:avLst>
              <a:gd name="adj1" fmla="val 20000"/>
              <a:gd name="adj2" fmla="val -10000"/>
            </a:avLst>
          </a:prstGeom>
          <a:gradFill flip="none" rotWithShape="1">
            <a:gsLst>
              <a:gs pos="20000">
                <a:schemeClr val="accent5">
                  <a:lumMod val="20000"/>
                  <a:lumOff val="80000"/>
                </a:schemeClr>
              </a:gs>
              <a:gs pos="50000">
                <a:schemeClr val="accent5">
                  <a:lumMod val="75000"/>
                  <a:shade val="67500"/>
                  <a:satMod val="115000"/>
                </a:schemeClr>
              </a:gs>
              <a:gs pos="100000">
                <a:schemeClr val="accent5">
                  <a:lumMod val="75000"/>
                  <a:shade val="100000"/>
                  <a:satMod val="115000"/>
                </a:schemeClr>
              </a:gs>
            </a:gsLst>
            <a:lin ang="2700000" scaled="1"/>
            <a:tileRect/>
          </a:gradFill>
          <a:ln w="3175">
            <a:noFill/>
            <a:prstDash val="sysDot"/>
          </a:ln>
          <a:effectLst>
            <a:reflection blurRad="6350" stA="50000" endA="300" endPos="5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1" name="40 Onda"/>
          <p:cNvSpPr/>
          <p:nvPr/>
        </p:nvSpPr>
        <p:spPr>
          <a:xfrm rot="16200000">
            <a:off x="5598909" y="4009452"/>
            <a:ext cx="1446620" cy="500042"/>
          </a:xfrm>
          <a:prstGeom prst="wave">
            <a:avLst>
              <a:gd name="adj1" fmla="val 20000"/>
              <a:gd name="adj2" fmla="val -10000"/>
            </a:avLst>
          </a:prstGeom>
          <a:gradFill flip="none" rotWithShape="1">
            <a:gsLst>
              <a:gs pos="20000">
                <a:schemeClr val="accent5">
                  <a:lumMod val="20000"/>
                  <a:lumOff val="80000"/>
                </a:schemeClr>
              </a:gs>
              <a:gs pos="50000">
                <a:schemeClr val="accent5">
                  <a:lumMod val="75000"/>
                  <a:shade val="67500"/>
                  <a:satMod val="115000"/>
                </a:schemeClr>
              </a:gs>
              <a:gs pos="100000">
                <a:schemeClr val="accent5">
                  <a:lumMod val="75000"/>
                  <a:shade val="100000"/>
                  <a:satMod val="115000"/>
                </a:schemeClr>
              </a:gs>
            </a:gsLst>
            <a:lin ang="2700000" scaled="1"/>
            <a:tileRect/>
          </a:gradFill>
          <a:ln w="3175">
            <a:noFill/>
            <a:prstDash val="sysDot"/>
          </a:ln>
          <a:effectLst>
            <a:reflection blurRad="6350" stA="50000" endA="300" endPos="5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2" name="41 Onda"/>
          <p:cNvSpPr/>
          <p:nvPr/>
        </p:nvSpPr>
        <p:spPr>
          <a:xfrm rot="16200000" flipV="1">
            <a:off x="6098999" y="4009428"/>
            <a:ext cx="1446620" cy="500090"/>
          </a:xfrm>
          <a:prstGeom prst="wave">
            <a:avLst>
              <a:gd name="adj1" fmla="val 20000"/>
              <a:gd name="adj2" fmla="val -10000"/>
            </a:avLst>
          </a:prstGeom>
          <a:gradFill flip="none" rotWithShape="1">
            <a:gsLst>
              <a:gs pos="20000">
                <a:schemeClr val="accent5">
                  <a:lumMod val="20000"/>
                  <a:lumOff val="80000"/>
                </a:schemeClr>
              </a:gs>
              <a:gs pos="50000">
                <a:schemeClr val="accent5">
                  <a:lumMod val="75000"/>
                  <a:shade val="67500"/>
                  <a:satMod val="115000"/>
                </a:schemeClr>
              </a:gs>
              <a:gs pos="100000">
                <a:schemeClr val="accent5">
                  <a:lumMod val="75000"/>
                  <a:shade val="100000"/>
                  <a:satMod val="115000"/>
                </a:schemeClr>
              </a:gs>
            </a:gsLst>
            <a:lin ang="2700000" scaled="1"/>
            <a:tileRect/>
          </a:gradFill>
          <a:ln w="3175">
            <a:noFill/>
            <a:prstDash val="sysDot"/>
          </a:ln>
          <a:effectLst>
            <a:reflection blurRad="6350" stA="50000" endA="300" endPos="5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Rectángulo"/>
          <p:cNvSpPr/>
          <p:nvPr/>
        </p:nvSpPr>
        <p:spPr>
          <a:xfrm>
            <a:off x="-500098" y="-357208"/>
            <a:ext cx="10001320" cy="6072230"/>
          </a:xfrm>
          <a:prstGeom prst="rect">
            <a:avLst/>
          </a:prstGeom>
          <a:gradFill flip="none" rotWithShape="1">
            <a:gsLst>
              <a:gs pos="0">
                <a:srgbClr val="3399FF"/>
              </a:gs>
              <a:gs pos="16000">
                <a:srgbClr val="00CCCC"/>
              </a:gs>
              <a:gs pos="47000">
                <a:srgbClr val="9999FF"/>
              </a:gs>
              <a:gs pos="60001">
                <a:srgbClr val="2E6792"/>
              </a:gs>
              <a:gs pos="71001">
                <a:srgbClr val="3333CC"/>
              </a:gs>
              <a:gs pos="81000">
                <a:srgbClr val="1170FF"/>
              </a:gs>
              <a:gs pos="100000">
                <a:srgbClr val="006699"/>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advTm="17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43"/>
                                        </p:tgtEl>
                                        <p:attrNameLst>
                                          <p:attrName>style.opacity</p:attrName>
                                        </p:attrNameLst>
                                      </p:cBhvr>
                                      <p:to>
                                        <p:strVal val="0"/>
                                      </p:to>
                                    </p:set>
                                    <p:animEffect filter="image" prLst="opacity: 0">
                                      <p:cBhvr rctx="IE">
                                        <p:cTn id="7" dur="indefinite"/>
                                        <p:tgtEl>
                                          <p:spTgt spid="43"/>
                                        </p:tgtEl>
                                      </p:cBhvr>
                                    </p:animEffect>
                                  </p:childTnLst>
                                </p:cTn>
                              </p:par>
                              <p:par>
                                <p:cTn id="8" presetID="2" presetClass="entr" presetSubtype="4" fill="hold" grpId="0" nodeType="withEffect">
                                  <p:stCondLst>
                                    <p:cond delay="0"/>
                                  </p:stCondLst>
                                  <p:childTnLst>
                                    <p:set>
                                      <p:cBhvr>
                                        <p:cTn id="9" dur="1" fill="hold">
                                          <p:stCondLst>
                                            <p:cond delay="0"/>
                                          </p:stCondLst>
                                        </p:cTn>
                                        <p:tgtEl>
                                          <p:spTgt spid="3"/>
                                        </p:tgtEl>
                                        <p:attrNameLst>
                                          <p:attrName>style.visibility</p:attrName>
                                        </p:attrNameLst>
                                      </p:cBhvr>
                                      <p:to>
                                        <p:strVal val="visible"/>
                                      </p:to>
                                    </p:set>
                                    <p:anim calcmode="lin" valueType="num">
                                      <p:cBhvr additive="base">
                                        <p:cTn id="10" dur="3000" fill="hold"/>
                                        <p:tgtEl>
                                          <p:spTgt spid="3"/>
                                        </p:tgtEl>
                                        <p:attrNameLst>
                                          <p:attrName>ppt_x</p:attrName>
                                        </p:attrNameLst>
                                      </p:cBhvr>
                                      <p:tavLst>
                                        <p:tav tm="0">
                                          <p:val>
                                            <p:strVal val="#ppt_x"/>
                                          </p:val>
                                        </p:tav>
                                        <p:tav tm="100000">
                                          <p:val>
                                            <p:strVal val="#ppt_x"/>
                                          </p:val>
                                        </p:tav>
                                      </p:tavLst>
                                    </p:anim>
                                    <p:anim calcmode="lin" valueType="num">
                                      <p:cBhvr additive="base">
                                        <p:cTn id="11" dur="3000" fill="hold"/>
                                        <p:tgtEl>
                                          <p:spTgt spid="3"/>
                                        </p:tgtEl>
                                        <p:attrNameLst>
                                          <p:attrName>ppt_y</p:attrName>
                                        </p:attrNameLst>
                                      </p:cBhvr>
                                      <p:tavLst>
                                        <p:tav tm="0">
                                          <p:val>
                                            <p:strVal val="1+#ppt_h/2"/>
                                          </p:val>
                                        </p:tav>
                                        <p:tav tm="100000">
                                          <p:val>
                                            <p:strVal val="#ppt_y"/>
                                          </p:val>
                                        </p:tav>
                                      </p:tavLst>
                                    </p:anim>
                                  </p:childTnLst>
                                </p:cTn>
                              </p:par>
                              <p:par>
                                <p:cTn id="12" presetID="2" presetClass="entr" presetSubtype="4" fill="hold" grpId="0" nodeType="withEffect">
                                  <p:stCondLst>
                                    <p:cond delay="0"/>
                                  </p:stCondLst>
                                  <p:childTnLst>
                                    <p:set>
                                      <p:cBhvr>
                                        <p:cTn id="13" dur="1" fill="hold">
                                          <p:stCondLst>
                                            <p:cond delay="0"/>
                                          </p:stCondLst>
                                        </p:cTn>
                                        <p:tgtEl>
                                          <p:spTgt spid="4"/>
                                        </p:tgtEl>
                                        <p:attrNameLst>
                                          <p:attrName>style.visibility</p:attrName>
                                        </p:attrNameLst>
                                      </p:cBhvr>
                                      <p:to>
                                        <p:strVal val="visible"/>
                                      </p:to>
                                    </p:set>
                                    <p:anim calcmode="lin" valueType="num">
                                      <p:cBhvr additive="base">
                                        <p:cTn id="14" dur="3000" fill="hold"/>
                                        <p:tgtEl>
                                          <p:spTgt spid="4"/>
                                        </p:tgtEl>
                                        <p:attrNameLst>
                                          <p:attrName>ppt_x</p:attrName>
                                        </p:attrNameLst>
                                      </p:cBhvr>
                                      <p:tavLst>
                                        <p:tav tm="0">
                                          <p:val>
                                            <p:strVal val="#ppt_x"/>
                                          </p:val>
                                        </p:tav>
                                        <p:tav tm="100000">
                                          <p:val>
                                            <p:strVal val="#ppt_x"/>
                                          </p:val>
                                        </p:tav>
                                      </p:tavLst>
                                    </p:anim>
                                    <p:anim calcmode="lin" valueType="num">
                                      <p:cBhvr additive="base">
                                        <p:cTn id="15" dur="3000" fill="hold"/>
                                        <p:tgtEl>
                                          <p:spTgt spid="4"/>
                                        </p:tgtEl>
                                        <p:attrNameLst>
                                          <p:attrName>ppt_y</p:attrName>
                                        </p:attrNameLst>
                                      </p:cBhvr>
                                      <p:tavLst>
                                        <p:tav tm="0">
                                          <p:val>
                                            <p:strVal val="1+#ppt_h/2"/>
                                          </p:val>
                                        </p:tav>
                                        <p:tav tm="100000">
                                          <p:val>
                                            <p:strVal val="#ppt_y"/>
                                          </p:val>
                                        </p:tav>
                                      </p:tavLst>
                                    </p:anim>
                                  </p:childTnLst>
                                </p:cTn>
                              </p:par>
                              <p:par>
                                <p:cTn id="16" presetID="2" presetClass="entr" presetSubtype="4" fill="hold" grpId="0" nodeType="withEffect">
                                  <p:stCondLst>
                                    <p:cond delay="0"/>
                                  </p:stCondLst>
                                  <p:childTnLst>
                                    <p:set>
                                      <p:cBhvr>
                                        <p:cTn id="17" dur="1" fill="hold">
                                          <p:stCondLst>
                                            <p:cond delay="0"/>
                                          </p:stCondLst>
                                        </p:cTn>
                                        <p:tgtEl>
                                          <p:spTgt spid="5"/>
                                        </p:tgtEl>
                                        <p:attrNameLst>
                                          <p:attrName>style.visibility</p:attrName>
                                        </p:attrNameLst>
                                      </p:cBhvr>
                                      <p:to>
                                        <p:strVal val="visible"/>
                                      </p:to>
                                    </p:set>
                                    <p:anim calcmode="lin" valueType="num">
                                      <p:cBhvr additive="base">
                                        <p:cTn id="18" dur="3000" fill="hold"/>
                                        <p:tgtEl>
                                          <p:spTgt spid="5"/>
                                        </p:tgtEl>
                                        <p:attrNameLst>
                                          <p:attrName>ppt_x</p:attrName>
                                        </p:attrNameLst>
                                      </p:cBhvr>
                                      <p:tavLst>
                                        <p:tav tm="0">
                                          <p:val>
                                            <p:strVal val="#ppt_x"/>
                                          </p:val>
                                        </p:tav>
                                        <p:tav tm="100000">
                                          <p:val>
                                            <p:strVal val="#ppt_x"/>
                                          </p:val>
                                        </p:tav>
                                      </p:tavLst>
                                    </p:anim>
                                    <p:anim calcmode="lin" valueType="num">
                                      <p:cBhvr additive="base">
                                        <p:cTn id="19" dur="3000" fill="hold"/>
                                        <p:tgtEl>
                                          <p:spTgt spid="5"/>
                                        </p:tgtEl>
                                        <p:attrNameLst>
                                          <p:attrName>ppt_y</p:attrName>
                                        </p:attrNameLst>
                                      </p:cBhvr>
                                      <p:tavLst>
                                        <p:tav tm="0">
                                          <p:val>
                                            <p:strVal val="1+#ppt_h/2"/>
                                          </p:val>
                                        </p:tav>
                                        <p:tav tm="100000">
                                          <p:val>
                                            <p:strVal val="#ppt_y"/>
                                          </p:val>
                                        </p:tav>
                                      </p:tavLst>
                                    </p:anim>
                                  </p:childTnLst>
                                </p:cTn>
                              </p:par>
                              <p:par>
                                <p:cTn id="20" presetID="2" presetClass="entr" presetSubtype="4" fill="hold" grpId="0" nodeType="withEffect">
                                  <p:stCondLst>
                                    <p:cond delay="0"/>
                                  </p:stCondLst>
                                  <p:childTnLst>
                                    <p:set>
                                      <p:cBhvr>
                                        <p:cTn id="21" dur="1" fill="hold">
                                          <p:stCondLst>
                                            <p:cond delay="0"/>
                                          </p:stCondLst>
                                        </p:cTn>
                                        <p:tgtEl>
                                          <p:spTgt spid="6"/>
                                        </p:tgtEl>
                                        <p:attrNameLst>
                                          <p:attrName>style.visibility</p:attrName>
                                        </p:attrNameLst>
                                      </p:cBhvr>
                                      <p:to>
                                        <p:strVal val="visible"/>
                                      </p:to>
                                    </p:set>
                                    <p:anim calcmode="lin" valueType="num">
                                      <p:cBhvr additive="base">
                                        <p:cTn id="22" dur="3000" fill="hold"/>
                                        <p:tgtEl>
                                          <p:spTgt spid="6"/>
                                        </p:tgtEl>
                                        <p:attrNameLst>
                                          <p:attrName>ppt_x</p:attrName>
                                        </p:attrNameLst>
                                      </p:cBhvr>
                                      <p:tavLst>
                                        <p:tav tm="0">
                                          <p:val>
                                            <p:strVal val="#ppt_x"/>
                                          </p:val>
                                        </p:tav>
                                        <p:tav tm="100000">
                                          <p:val>
                                            <p:strVal val="#ppt_x"/>
                                          </p:val>
                                        </p:tav>
                                      </p:tavLst>
                                    </p:anim>
                                    <p:anim calcmode="lin" valueType="num">
                                      <p:cBhvr additive="base">
                                        <p:cTn id="23" dur="3000" fill="hold"/>
                                        <p:tgtEl>
                                          <p:spTgt spid="6"/>
                                        </p:tgtEl>
                                        <p:attrNameLst>
                                          <p:attrName>ppt_y</p:attrName>
                                        </p:attrNameLst>
                                      </p:cBhvr>
                                      <p:tavLst>
                                        <p:tav tm="0">
                                          <p:val>
                                            <p:strVal val="1+#ppt_h/2"/>
                                          </p:val>
                                        </p:tav>
                                        <p:tav tm="100000">
                                          <p:val>
                                            <p:strVal val="#ppt_y"/>
                                          </p:val>
                                        </p:tav>
                                      </p:tavLst>
                                    </p:anim>
                                  </p:childTnLst>
                                </p:cTn>
                              </p:par>
                              <p:par>
                                <p:cTn id="24" presetID="2" presetClass="entr" presetSubtype="4" fill="hold" grpId="0" nodeType="withEffect">
                                  <p:stCondLst>
                                    <p:cond delay="0"/>
                                  </p:stCondLst>
                                  <p:childTnLst>
                                    <p:set>
                                      <p:cBhvr>
                                        <p:cTn id="25" dur="1" fill="hold">
                                          <p:stCondLst>
                                            <p:cond delay="0"/>
                                          </p:stCondLst>
                                        </p:cTn>
                                        <p:tgtEl>
                                          <p:spTgt spid="7"/>
                                        </p:tgtEl>
                                        <p:attrNameLst>
                                          <p:attrName>style.visibility</p:attrName>
                                        </p:attrNameLst>
                                      </p:cBhvr>
                                      <p:to>
                                        <p:strVal val="visible"/>
                                      </p:to>
                                    </p:set>
                                    <p:anim calcmode="lin" valueType="num">
                                      <p:cBhvr additive="base">
                                        <p:cTn id="26" dur="3000" fill="hold"/>
                                        <p:tgtEl>
                                          <p:spTgt spid="7"/>
                                        </p:tgtEl>
                                        <p:attrNameLst>
                                          <p:attrName>ppt_x</p:attrName>
                                        </p:attrNameLst>
                                      </p:cBhvr>
                                      <p:tavLst>
                                        <p:tav tm="0">
                                          <p:val>
                                            <p:strVal val="#ppt_x"/>
                                          </p:val>
                                        </p:tav>
                                        <p:tav tm="100000">
                                          <p:val>
                                            <p:strVal val="#ppt_x"/>
                                          </p:val>
                                        </p:tav>
                                      </p:tavLst>
                                    </p:anim>
                                    <p:anim calcmode="lin" valueType="num">
                                      <p:cBhvr additive="base">
                                        <p:cTn id="27" dur="3000" fill="hold"/>
                                        <p:tgtEl>
                                          <p:spTgt spid="7"/>
                                        </p:tgtEl>
                                        <p:attrNameLst>
                                          <p:attrName>ppt_y</p:attrName>
                                        </p:attrNameLst>
                                      </p:cBhvr>
                                      <p:tavLst>
                                        <p:tav tm="0">
                                          <p:val>
                                            <p:strVal val="1+#ppt_h/2"/>
                                          </p:val>
                                        </p:tav>
                                        <p:tav tm="100000">
                                          <p:val>
                                            <p:strVal val="#ppt_y"/>
                                          </p:val>
                                        </p:tav>
                                      </p:tavLst>
                                    </p:anim>
                                  </p:childTnLst>
                                </p:cTn>
                              </p:par>
                              <p:par>
                                <p:cTn id="28" presetID="2" presetClass="entr" presetSubtype="4" fill="hold" grpId="0" nodeType="withEffect">
                                  <p:stCondLst>
                                    <p:cond delay="0"/>
                                  </p:stCondLst>
                                  <p:childTnLst>
                                    <p:set>
                                      <p:cBhvr>
                                        <p:cTn id="29" dur="1" fill="hold">
                                          <p:stCondLst>
                                            <p:cond delay="0"/>
                                          </p:stCondLst>
                                        </p:cTn>
                                        <p:tgtEl>
                                          <p:spTgt spid="8"/>
                                        </p:tgtEl>
                                        <p:attrNameLst>
                                          <p:attrName>style.visibility</p:attrName>
                                        </p:attrNameLst>
                                      </p:cBhvr>
                                      <p:to>
                                        <p:strVal val="visible"/>
                                      </p:to>
                                    </p:set>
                                    <p:anim calcmode="lin" valueType="num">
                                      <p:cBhvr additive="base">
                                        <p:cTn id="30" dur="3000" fill="hold"/>
                                        <p:tgtEl>
                                          <p:spTgt spid="8"/>
                                        </p:tgtEl>
                                        <p:attrNameLst>
                                          <p:attrName>ppt_x</p:attrName>
                                        </p:attrNameLst>
                                      </p:cBhvr>
                                      <p:tavLst>
                                        <p:tav tm="0">
                                          <p:val>
                                            <p:strVal val="#ppt_x"/>
                                          </p:val>
                                        </p:tav>
                                        <p:tav tm="100000">
                                          <p:val>
                                            <p:strVal val="#ppt_x"/>
                                          </p:val>
                                        </p:tav>
                                      </p:tavLst>
                                    </p:anim>
                                    <p:anim calcmode="lin" valueType="num">
                                      <p:cBhvr additive="base">
                                        <p:cTn id="31" dur="3000" fill="hold"/>
                                        <p:tgtEl>
                                          <p:spTgt spid="8"/>
                                        </p:tgtEl>
                                        <p:attrNameLst>
                                          <p:attrName>ppt_y</p:attrName>
                                        </p:attrNameLst>
                                      </p:cBhvr>
                                      <p:tavLst>
                                        <p:tav tm="0">
                                          <p:val>
                                            <p:strVal val="1+#ppt_h/2"/>
                                          </p:val>
                                        </p:tav>
                                        <p:tav tm="100000">
                                          <p:val>
                                            <p:strVal val="#ppt_y"/>
                                          </p:val>
                                        </p:tav>
                                      </p:tavLst>
                                    </p:anim>
                                  </p:childTnLst>
                                </p:cTn>
                              </p:par>
                              <p:par>
                                <p:cTn id="32" presetID="2" presetClass="entr" presetSubtype="4" fill="hold" grpId="0" nodeType="withEffect">
                                  <p:stCondLst>
                                    <p:cond delay="0"/>
                                  </p:stCondLst>
                                  <p:childTnLst>
                                    <p:set>
                                      <p:cBhvr>
                                        <p:cTn id="33" dur="1" fill="hold">
                                          <p:stCondLst>
                                            <p:cond delay="0"/>
                                          </p:stCondLst>
                                        </p:cTn>
                                        <p:tgtEl>
                                          <p:spTgt spid="9"/>
                                        </p:tgtEl>
                                        <p:attrNameLst>
                                          <p:attrName>style.visibility</p:attrName>
                                        </p:attrNameLst>
                                      </p:cBhvr>
                                      <p:to>
                                        <p:strVal val="visible"/>
                                      </p:to>
                                    </p:set>
                                    <p:anim calcmode="lin" valueType="num">
                                      <p:cBhvr additive="base">
                                        <p:cTn id="34" dur="3000" fill="hold"/>
                                        <p:tgtEl>
                                          <p:spTgt spid="9"/>
                                        </p:tgtEl>
                                        <p:attrNameLst>
                                          <p:attrName>ppt_x</p:attrName>
                                        </p:attrNameLst>
                                      </p:cBhvr>
                                      <p:tavLst>
                                        <p:tav tm="0">
                                          <p:val>
                                            <p:strVal val="#ppt_x"/>
                                          </p:val>
                                        </p:tav>
                                        <p:tav tm="100000">
                                          <p:val>
                                            <p:strVal val="#ppt_x"/>
                                          </p:val>
                                        </p:tav>
                                      </p:tavLst>
                                    </p:anim>
                                    <p:anim calcmode="lin" valueType="num">
                                      <p:cBhvr additive="base">
                                        <p:cTn id="35" dur="3000" fill="hold"/>
                                        <p:tgtEl>
                                          <p:spTgt spid="9"/>
                                        </p:tgtEl>
                                        <p:attrNameLst>
                                          <p:attrName>ppt_y</p:attrName>
                                        </p:attrNameLst>
                                      </p:cBhvr>
                                      <p:tavLst>
                                        <p:tav tm="0">
                                          <p:val>
                                            <p:strVal val="1+#ppt_h/2"/>
                                          </p:val>
                                        </p:tav>
                                        <p:tav tm="100000">
                                          <p:val>
                                            <p:strVal val="#ppt_y"/>
                                          </p:val>
                                        </p:tav>
                                      </p:tavLst>
                                    </p:anim>
                                  </p:childTnLst>
                                </p:cTn>
                              </p:par>
                              <p:par>
                                <p:cTn id="36" presetID="2" presetClass="entr" presetSubtype="4" fill="hold" grpId="0" nodeType="withEffect">
                                  <p:stCondLst>
                                    <p:cond delay="0"/>
                                  </p:stCondLst>
                                  <p:childTnLst>
                                    <p:set>
                                      <p:cBhvr>
                                        <p:cTn id="37" dur="1" fill="hold">
                                          <p:stCondLst>
                                            <p:cond delay="0"/>
                                          </p:stCondLst>
                                        </p:cTn>
                                        <p:tgtEl>
                                          <p:spTgt spid="10"/>
                                        </p:tgtEl>
                                        <p:attrNameLst>
                                          <p:attrName>style.visibility</p:attrName>
                                        </p:attrNameLst>
                                      </p:cBhvr>
                                      <p:to>
                                        <p:strVal val="visible"/>
                                      </p:to>
                                    </p:set>
                                    <p:anim calcmode="lin" valueType="num">
                                      <p:cBhvr additive="base">
                                        <p:cTn id="38" dur="3000" fill="hold"/>
                                        <p:tgtEl>
                                          <p:spTgt spid="10"/>
                                        </p:tgtEl>
                                        <p:attrNameLst>
                                          <p:attrName>ppt_x</p:attrName>
                                        </p:attrNameLst>
                                      </p:cBhvr>
                                      <p:tavLst>
                                        <p:tav tm="0">
                                          <p:val>
                                            <p:strVal val="#ppt_x"/>
                                          </p:val>
                                        </p:tav>
                                        <p:tav tm="100000">
                                          <p:val>
                                            <p:strVal val="#ppt_x"/>
                                          </p:val>
                                        </p:tav>
                                      </p:tavLst>
                                    </p:anim>
                                    <p:anim calcmode="lin" valueType="num">
                                      <p:cBhvr additive="base">
                                        <p:cTn id="39" dur="3000" fill="hold"/>
                                        <p:tgtEl>
                                          <p:spTgt spid="10"/>
                                        </p:tgtEl>
                                        <p:attrNameLst>
                                          <p:attrName>ppt_y</p:attrName>
                                        </p:attrNameLst>
                                      </p:cBhvr>
                                      <p:tavLst>
                                        <p:tav tm="0">
                                          <p:val>
                                            <p:strVal val="1+#ppt_h/2"/>
                                          </p:val>
                                        </p:tav>
                                        <p:tav tm="100000">
                                          <p:val>
                                            <p:strVal val="#ppt_y"/>
                                          </p:val>
                                        </p:tav>
                                      </p:tavLst>
                                    </p:anim>
                                  </p:childTnLst>
                                </p:cTn>
                              </p:par>
                              <p:par>
                                <p:cTn id="40" presetID="2" presetClass="entr" presetSubtype="4" fill="hold" grpId="0" nodeType="withEffect">
                                  <p:stCondLst>
                                    <p:cond delay="0"/>
                                  </p:stCondLst>
                                  <p:childTnLst>
                                    <p:set>
                                      <p:cBhvr>
                                        <p:cTn id="41" dur="1" fill="hold">
                                          <p:stCondLst>
                                            <p:cond delay="0"/>
                                          </p:stCondLst>
                                        </p:cTn>
                                        <p:tgtEl>
                                          <p:spTgt spid="11"/>
                                        </p:tgtEl>
                                        <p:attrNameLst>
                                          <p:attrName>style.visibility</p:attrName>
                                        </p:attrNameLst>
                                      </p:cBhvr>
                                      <p:to>
                                        <p:strVal val="visible"/>
                                      </p:to>
                                    </p:set>
                                    <p:anim calcmode="lin" valueType="num">
                                      <p:cBhvr additive="base">
                                        <p:cTn id="42" dur="3000" fill="hold"/>
                                        <p:tgtEl>
                                          <p:spTgt spid="11"/>
                                        </p:tgtEl>
                                        <p:attrNameLst>
                                          <p:attrName>ppt_x</p:attrName>
                                        </p:attrNameLst>
                                      </p:cBhvr>
                                      <p:tavLst>
                                        <p:tav tm="0">
                                          <p:val>
                                            <p:strVal val="#ppt_x"/>
                                          </p:val>
                                        </p:tav>
                                        <p:tav tm="100000">
                                          <p:val>
                                            <p:strVal val="#ppt_x"/>
                                          </p:val>
                                        </p:tav>
                                      </p:tavLst>
                                    </p:anim>
                                    <p:anim calcmode="lin" valueType="num">
                                      <p:cBhvr additive="base">
                                        <p:cTn id="43" dur="3000" fill="hold"/>
                                        <p:tgtEl>
                                          <p:spTgt spid="11"/>
                                        </p:tgtEl>
                                        <p:attrNameLst>
                                          <p:attrName>ppt_y</p:attrName>
                                        </p:attrNameLst>
                                      </p:cBhvr>
                                      <p:tavLst>
                                        <p:tav tm="0">
                                          <p:val>
                                            <p:strVal val="1+#ppt_h/2"/>
                                          </p:val>
                                        </p:tav>
                                        <p:tav tm="100000">
                                          <p:val>
                                            <p:strVal val="#ppt_y"/>
                                          </p:val>
                                        </p:tav>
                                      </p:tavLst>
                                    </p:anim>
                                  </p:childTnLst>
                                </p:cTn>
                              </p:par>
                              <p:par>
                                <p:cTn id="44" presetID="2" presetClass="entr" presetSubtype="4" fill="hold" grpId="0" nodeType="withEffect">
                                  <p:stCondLst>
                                    <p:cond delay="0"/>
                                  </p:stCondLst>
                                  <p:childTnLst>
                                    <p:set>
                                      <p:cBhvr>
                                        <p:cTn id="45" dur="1" fill="hold">
                                          <p:stCondLst>
                                            <p:cond delay="0"/>
                                          </p:stCondLst>
                                        </p:cTn>
                                        <p:tgtEl>
                                          <p:spTgt spid="12"/>
                                        </p:tgtEl>
                                        <p:attrNameLst>
                                          <p:attrName>style.visibility</p:attrName>
                                        </p:attrNameLst>
                                      </p:cBhvr>
                                      <p:to>
                                        <p:strVal val="visible"/>
                                      </p:to>
                                    </p:set>
                                    <p:anim calcmode="lin" valueType="num">
                                      <p:cBhvr additive="base">
                                        <p:cTn id="46" dur="3000" fill="hold"/>
                                        <p:tgtEl>
                                          <p:spTgt spid="12"/>
                                        </p:tgtEl>
                                        <p:attrNameLst>
                                          <p:attrName>ppt_x</p:attrName>
                                        </p:attrNameLst>
                                      </p:cBhvr>
                                      <p:tavLst>
                                        <p:tav tm="0">
                                          <p:val>
                                            <p:strVal val="#ppt_x"/>
                                          </p:val>
                                        </p:tav>
                                        <p:tav tm="100000">
                                          <p:val>
                                            <p:strVal val="#ppt_x"/>
                                          </p:val>
                                        </p:tav>
                                      </p:tavLst>
                                    </p:anim>
                                    <p:anim calcmode="lin" valueType="num">
                                      <p:cBhvr additive="base">
                                        <p:cTn id="47" dur="3000" fill="hold"/>
                                        <p:tgtEl>
                                          <p:spTgt spid="12"/>
                                        </p:tgtEl>
                                        <p:attrNameLst>
                                          <p:attrName>ppt_y</p:attrName>
                                        </p:attrNameLst>
                                      </p:cBhvr>
                                      <p:tavLst>
                                        <p:tav tm="0">
                                          <p:val>
                                            <p:strVal val="1+#ppt_h/2"/>
                                          </p:val>
                                        </p:tav>
                                        <p:tav tm="100000">
                                          <p:val>
                                            <p:strVal val="#ppt_y"/>
                                          </p:val>
                                        </p:tav>
                                      </p:tavLst>
                                    </p:anim>
                                  </p:childTnLst>
                                </p:cTn>
                              </p:par>
                              <p:par>
                                <p:cTn id="48" presetID="2" presetClass="entr" presetSubtype="4" fill="hold" grpId="0" nodeType="withEffect">
                                  <p:stCondLst>
                                    <p:cond delay="0"/>
                                  </p:stCondLst>
                                  <p:childTnLst>
                                    <p:set>
                                      <p:cBhvr>
                                        <p:cTn id="49" dur="1" fill="hold">
                                          <p:stCondLst>
                                            <p:cond delay="0"/>
                                          </p:stCondLst>
                                        </p:cTn>
                                        <p:tgtEl>
                                          <p:spTgt spid="13"/>
                                        </p:tgtEl>
                                        <p:attrNameLst>
                                          <p:attrName>style.visibility</p:attrName>
                                        </p:attrNameLst>
                                      </p:cBhvr>
                                      <p:to>
                                        <p:strVal val="visible"/>
                                      </p:to>
                                    </p:set>
                                    <p:anim calcmode="lin" valueType="num">
                                      <p:cBhvr additive="base">
                                        <p:cTn id="50" dur="3000" fill="hold"/>
                                        <p:tgtEl>
                                          <p:spTgt spid="13"/>
                                        </p:tgtEl>
                                        <p:attrNameLst>
                                          <p:attrName>ppt_x</p:attrName>
                                        </p:attrNameLst>
                                      </p:cBhvr>
                                      <p:tavLst>
                                        <p:tav tm="0">
                                          <p:val>
                                            <p:strVal val="#ppt_x"/>
                                          </p:val>
                                        </p:tav>
                                        <p:tav tm="100000">
                                          <p:val>
                                            <p:strVal val="#ppt_x"/>
                                          </p:val>
                                        </p:tav>
                                      </p:tavLst>
                                    </p:anim>
                                    <p:anim calcmode="lin" valueType="num">
                                      <p:cBhvr additive="base">
                                        <p:cTn id="51" dur="3000" fill="hold"/>
                                        <p:tgtEl>
                                          <p:spTgt spid="13"/>
                                        </p:tgtEl>
                                        <p:attrNameLst>
                                          <p:attrName>ppt_y</p:attrName>
                                        </p:attrNameLst>
                                      </p:cBhvr>
                                      <p:tavLst>
                                        <p:tav tm="0">
                                          <p:val>
                                            <p:strVal val="1+#ppt_h/2"/>
                                          </p:val>
                                        </p:tav>
                                        <p:tav tm="100000">
                                          <p:val>
                                            <p:strVal val="#ppt_y"/>
                                          </p:val>
                                        </p:tav>
                                      </p:tavLst>
                                    </p:anim>
                                  </p:childTnLst>
                                </p:cTn>
                              </p:par>
                              <p:par>
                                <p:cTn id="52" presetID="2" presetClass="entr" presetSubtype="4" fill="hold" grpId="0" nodeType="withEffect">
                                  <p:stCondLst>
                                    <p:cond delay="0"/>
                                  </p:stCondLst>
                                  <p:childTnLst>
                                    <p:set>
                                      <p:cBhvr>
                                        <p:cTn id="53" dur="1" fill="hold">
                                          <p:stCondLst>
                                            <p:cond delay="0"/>
                                          </p:stCondLst>
                                        </p:cTn>
                                        <p:tgtEl>
                                          <p:spTgt spid="14"/>
                                        </p:tgtEl>
                                        <p:attrNameLst>
                                          <p:attrName>style.visibility</p:attrName>
                                        </p:attrNameLst>
                                      </p:cBhvr>
                                      <p:to>
                                        <p:strVal val="visible"/>
                                      </p:to>
                                    </p:set>
                                    <p:anim calcmode="lin" valueType="num">
                                      <p:cBhvr additive="base">
                                        <p:cTn id="54" dur="3000" fill="hold"/>
                                        <p:tgtEl>
                                          <p:spTgt spid="14"/>
                                        </p:tgtEl>
                                        <p:attrNameLst>
                                          <p:attrName>ppt_x</p:attrName>
                                        </p:attrNameLst>
                                      </p:cBhvr>
                                      <p:tavLst>
                                        <p:tav tm="0">
                                          <p:val>
                                            <p:strVal val="#ppt_x"/>
                                          </p:val>
                                        </p:tav>
                                        <p:tav tm="100000">
                                          <p:val>
                                            <p:strVal val="#ppt_x"/>
                                          </p:val>
                                        </p:tav>
                                      </p:tavLst>
                                    </p:anim>
                                    <p:anim calcmode="lin" valueType="num">
                                      <p:cBhvr additive="base">
                                        <p:cTn id="55" dur="3000" fill="hold"/>
                                        <p:tgtEl>
                                          <p:spTgt spid="14"/>
                                        </p:tgtEl>
                                        <p:attrNameLst>
                                          <p:attrName>ppt_y</p:attrName>
                                        </p:attrNameLst>
                                      </p:cBhvr>
                                      <p:tavLst>
                                        <p:tav tm="0">
                                          <p:val>
                                            <p:strVal val="1+#ppt_h/2"/>
                                          </p:val>
                                        </p:tav>
                                        <p:tav tm="100000">
                                          <p:val>
                                            <p:strVal val="#ppt_y"/>
                                          </p:val>
                                        </p:tav>
                                      </p:tavLst>
                                    </p:anim>
                                  </p:childTnLst>
                                </p:cTn>
                              </p:par>
                              <p:par>
                                <p:cTn id="56" presetID="2" presetClass="entr" presetSubtype="4" fill="hold" grpId="0" nodeType="withEffect">
                                  <p:stCondLst>
                                    <p:cond delay="0"/>
                                  </p:stCondLst>
                                  <p:childTnLst>
                                    <p:set>
                                      <p:cBhvr>
                                        <p:cTn id="57" dur="1" fill="hold">
                                          <p:stCondLst>
                                            <p:cond delay="0"/>
                                          </p:stCondLst>
                                        </p:cTn>
                                        <p:tgtEl>
                                          <p:spTgt spid="15"/>
                                        </p:tgtEl>
                                        <p:attrNameLst>
                                          <p:attrName>style.visibility</p:attrName>
                                        </p:attrNameLst>
                                      </p:cBhvr>
                                      <p:to>
                                        <p:strVal val="visible"/>
                                      </p:to>
                                    </p:set>
                                    <p:anim calcmode="lin" valueType="num">
                                      <p:cBhvr additive="base">
                                        <p:cTn id="58" dur="3000" fill="hold"/>
                                        <p:tgtEl>
                                          <p:spTgt spid="15"/>
                                        </p:tgtEl>
                                        <p:attrNameLst>
                                          <p:attrName>ppt_x</p:attrName>
                                        </p:attrNameLst>
                                      </p:cBhvr>
                                      <p:tavLst>
                                        <p:tav tm="0">
                                          <p:val>
                                            <p:strVal val="#ppt_x"/>
                                          </p:val>
                                        </p:tav>
                                        <p:tav tm="100000">
                                          <p:val>
                                            <p:strVal val="#ppt_x"/>
                                          </p:val>
                                        </p:tav>
                                      </p:tavLst>
                                    </p:anim>
                                    <p:anim calcmode="lin" valueType="num">
                                      <p:cBhvr additive="base">
                                        <p:cTn id="59" dur="3000" fill="hold"/>
                                        <p:tgtEl>
                                          <p:spTgt spid="15"/>
                                        </p:tgtEl>
                                        <p:attrNameLst>
                                          <p:attrName>ppt_y</p:attrName>
                                        </p:attrNameLst>
                                      </p:cBhvr>
                                      <p:tavLst>
                                        <p:tav tm="0">
                                          <p:val>
                                            <p:strVal val="1+#ppt_h/2"/>
                                          </p:val>
                                        </p:tav>
                                        <p:tav tm="100000">
                                          <p:val>
                                            <p:strVal val="#ppt_y"/>
                                          </p:val>
                                        </p:tav>
                                      </p:tavLst>
                                    </p:anim>
                                  </p:childTnLst>
                                </p:cTn>
                              </p:par>
                              <p:par>
                                <p:cTn id="60" presetID="2" presetClass="entr" presetSubtype="4" fill="hold" grpId="0" nodeType="withEffect">
                                  <p:stCondLst>
                                    <p:cond delay="0"/>
                                  </p:stCondLst>
                                  <p:childTnLst>
                                    <p:set>
                                      <p:cBhvr>
                                        <p:cTn id="61" dur="1" fill="hold">
                                          <p:stCondLst>
                                            <p:cond delay="0"/>
                                          </p:stCondLst>
                                        </p:cTn>
                                        <p:tgtEl>
                                          <p:spTgt spid="16"/>
                                        </p:tgtEl>
                                        <p:attrNameLst>
                                          <p:attrName>style.visibility</p:attrName>
                                        </p:attrNameLst>
                                      </p:cBhvr>
                                      <p:to>
                                        <p:strVal val="visible"/>
                                      </p:to>
                                    </p:set>
                                    <p:anim calcmode="lin" valueType="num">
                                      <p:cBhvr additive="base">
                                        <p:cTn id="62" dur="3000" fill="hold"/>
                                        <p:tgtEl>
                                          <p:spTgt spid="16"/>
                                        </p:tgtEl>
                                        <p:attrNameLst>
                                          <p:attrName>ppt_x</p:attrName>
                                        </p:attrNameLst>
                                      </p:cBhvr>
                                      <p:tavLst>
                                        <p:tav tm="0">
                                          <p:val>
                                            <p:strVal val="#ppt_x"/>
                                          </p:val>
                                        </p:tav>
                                        <p:tav tm="100000">
                                          <p:val>
                                            <p:strVal val="#ppt_x"/>
                                          </p:val>
                                        </p:tav>
                                      </p:tavLst>
                                    </p:anim>
                                    <p:anim calcmode="lin" valueType="num">
                                      <p:cBhvr additive="base">
                                        <p:cTn id="63" dur="3000" fill="hold"/>
                                        <p:tgtEl>
                                          <p:spTgt spid="16"/>
                                        </p:tgtEl>
                                        <p:attrNameLst>
                                          <p:attrName>ppt_y</p:attrName>
                                        </p:attrNameLst>
                                      </p:cBhvr>
                                      <p:tavLst>
                                        <p:tav tm="0">
                                          <p:val>
                                            <p:strVal val="1+#ppt_h/2"/>
                                          </p:val>
                                        </p:tav>
                                        <p:tav tm="100000">
                                          <p:val>
                                            <p:strVal val="#ppt_y"/>
                                          </p:val>
                                        </p:tav>
                                      </p:tavLst>
                                    </p:anim>
                                  </p:childTnLst>
                                </p:cTn>
                              </p:par>
                              <p:par>
                                <p:cTn id="64" presetID="2" presetClass="entr" presetSubtype="4" fill="hold" grpId="0" nodeType="withEffect">
                                  <p:stCondLst>
                                    <p:cond delay="0"/>
                                  </p:stCondLst>
                                  <p:childTnLst>
                                    <p:set>
                                      <p:cBhvr>
                                        <p:cTn id="65" dur="1" fill="hold">
                                          <p:stCondLst>
                                            <p:cond delay="0"/>
                                          </p:stCondLst>
                                        </p:cTn>
                                        <p:tgtEl>
                                          <p:spTgt spid="17"/>
                                        </p:tgtEl>
                                        <p:attrNameLst>
                                          <p:attrName>style.visibility</p:attrName>
                                        </p:attrNameLst>
                                      </p:cBhvr>
                                      <p:to>
                                        <p:strVal val="visible"/>
                                      </p:to>
                                    </p:set>
                                    <p:anim calcmode="lin" valueType="num">
                                      <p:cBhvr additive="base">
                                        <p:cTn id="66" dur="3000" fill="hold"/>
                                        <p:tgtEl>
                                          <p:spTgt spid="17"/>
                                        </p:tgtEl>
                                        <p:attrNameLst>
                                          <p:attrName>ppt_x</p:attrName>
                                        </p:attrNameLst>
                                      </p:cBhvr>
                                      <p:tavLst>
                                        <p:tav tm="0">
                                          <p:val>
                                            <p:strVal val="#ppt_x"/>
                                          </p:val>
                                        </p:tav>
                                        <p:tav tm="100000">
                                          <p:val>
                                            <p:strVal val="#ppt_x"/>
                                          </p:val>
                                        </p:tav>
                                      </p:tavLst>
                                    </p:anim>
                                    <p:anim calcmode="lin" valueType="num">
                                      <p:cBhvr additive="base">
                                        <p:cTn id="67" dur="3000" fill="hold"/>
                                        <p:tgtEl>
                                          <p:spTgt spid="17"/>
                                        </p:tgtEl>
                                        <p:attrNameLst>
                                          <p:attrName>ppt_y</p:attrName>
                                        </p:attrNameLst>
                                      </p:cBhvr>
                                      <p:tavLst>
                                        <p:tav tm="0">
                                          <p:val>
                                            <p:strVal val="1+#ppt_h/2"/>
                                          </p:val>
                                        </p:tav>
                                        <p:tav tm="100000">
                                          <p:val>
                                            <p:strVal val="#ppt_y"/>
                                          </p:val>
                                        </p:tav>
                                      </p:tavLst>
                                    </p:anim>
                                  </p:childTnLst>
                                </p:cTn>
                              </p:par>
                              <p:par>
                                <p:cTn id="68" presetID="2" presetClass="entr" presetSubtype="4" fill="hold" grpId="0" nodeType="withEffect">
                                  <p:stCondLst>
                                    <p:cond delay="0"/>
                                  </p:stCondLst>
                                  <p:childTnLst>
                                    <p:set>
                                      <p:cBhvr>
                                        <p:cTn id="69" dur="1" fill="hold">
                                          <p:stCondLst>
                                            <p:cond delay="0"/>
                                          </p:stCondLst>
                                        </p:cTn>
                                        <p:tgtEl>
                                          <p:spTgt spid="18"/>
                                        </p:tgtEl>
                                        <p:attrNameLst>
                                          <p:attrName>style.visibility</p:attrName>
                                        </p:attrNameLst>
                                      </p:cBhvr>
                                      <p:to>
                                        <p:strVal val="visible"/>
                                      </p:to>
                                    </p:set>
                                    <p:anim calcmode="lin" valueType="num">
                                      <p:cBhvr additive="base">
                                        <p:cTn id="70" dur="3000" fill="hold"/>
                                        <p:tgtEl>
                                          <p:spTgt spid="18"/>
                                        </p:tgtEl>
                                        <p:attrNameLst>
                                          <p:attrName>ppt_x</p:attrName>
                                        </p:attrNameLst>
                                      </p:cBhvr>
                                      <p:tavLst>
                                        <p:tav tm="0">
                                          <p:val>
                                            <p:strVal val="#ppt_x"/>
                                          </p:val>
                                        </p:tav>
                                        <p:tav tm="100000">
                                          <p:val>
                                            <p:strVal val="#ppt_x"/>
                                          </p:val>
                                        </p:tav>
                                      </p:tavLst>
                                    </p:anim>
                                    <p:anim calcmode="lin" valueType="num">
                                      <p:cBhvr additive="base">
                                        <p:cTn id="71" dur="3000" fill="hold"/>
                                        <p:tgtEl>
                                          <p:spTgt spid="18"/>
                                        </p:tgtEl>
                                        <p:attrNameLst>
                                          <p:attrName>ppt_y</p:attrName>
                                        </p:attrNameLst>
                                      </p:cBhvr>
                                      <p:tavLst>
                                        <p:tav tm="0">
                                          <p:val>
                                            <p:strVal val="1+#ppt_h/2"/>
                                          </p:val>
                                        </p:tav>
                                        <p:tav tm="100000">
                                          <p:val>
                                            <p:strVal val="#ppt_y"/>
                                          </p:val>
                                        </p:tav>
                                      </p:tavLst>
                                    </p:anim>
                                  </p:childTnLst>
                                </p:cTn>
                              </p:par>
                              <p:par>
                                <p:cTn id="72" presetID="2" presetClass="entr" presetSubtype="4" fill="hold" grpId="0" nodeType="withEffect">
                                  <p:stCondLst>
                                    <p:cond delay="0"/>
                                  </p:stCondLst>
                                  <p:childTnLst>
                                    <p:set>
                                      <p:cBhvr>
                                        <p:cTn id="73" dur="1" fill="hold">
                                          <p:stCondLst>
                                            <p:cond delay="0"/>
                                          </p:stCondLst>
                                        </p:cTn>
                                        <p:tgtEl>
                                          <p:spTgt spid="19"/>
                                        </p:tgtEl>
                                        <p:attrNameLst>
                                          <p:attrName>style.visibility</p:attrName>
                                        </p:attrNameLst>
                                      </p:cBhvr>
                                      <p:to>
                                        <p:strVal val="visible"/>
                                      </p:to>
                                    </p:set>
                                    <p:anim calcmode="lin" valueType="num">
                                      <p:cBhvr additive="base">
                                        <p:cTn id="74" dur="3000" fill="hold"/>
                                        <p:tgtEl>
                                          <p:spTgt spid="19"/>
                                        </p:tgtEl>
                                        <p:attrNameLst>
                                          <p:attrName>ppt_x</p:attrName>
                                        </p:attrNameLst>
                                      </p:cBhvr>
                                      <p:tavLst>
                                        <p:tav tm="0">
                                          <p:val>
                                            <p:strVal val="#ppt_x"/>
                                          </p:val>
                                        </p:tav>
                                        <p:tav tm="100000">
                                          <p:val>
                                            <p:strVal val="#ppt_x"/>
                                          </p:val>
                                        </p:tav>
                                      </p:tavLst>
                                    </p:anim>
                                    <p:anim calcmode="lin" valueType="num">
                                      <p:cBhvr additive="base">
                                        <p:cTn id="75" dur="3000" fill="hold"/>
                                        <p:tgtEl>
                                          <p:spTgt spid="19"/>
                                        </p:tgtEl>
                                        <p:attrNameLst>
                                          <p:attrName>ppt_y</p:attrName>
                                        </p:attrNameLst>
                                      </p:cBhvr>
                                      <p:tavLst>
                                        <p:tav tm="0">
                                          <p:val>
                                            <p:strVal val="1+#ppt_h/2"/>
                                          </p:val>
                                        </p:tav>
                                        <p:tav tm="100000">
                                          <p:val>
                                            <p:strVal val="#ppt_y"/>
                                          </p:val>
                                        </p:tav>
                                      </p:tavLst>
                                    </p:anim>
                                  </p:childTnLst>
                                </p:cTn>
                              </p:par>
                              <p:par>
                                <p:cTn id="76" presetID="2" presetClass="entr" presetSubtype="4" fill="hold" grpId="0" nodeType="withEffect">
                                  <p:stCondLst>
                                    <p:cond delay="0"/>
                                  </p:stCondLst>
                                  <p:childTnLst>
                                    <p:set>
                                      <p:cBhvr>
                                        <p:cTn id="77" dur="1" fill="hold">
                                          <p:stCondLst>
                                            <p:cond delay="0"/>
                                          </p:stCondLst>
                                        </p:cTn>
                                        <p:tgtEl>
                                          <p:spTgt spid="20"/>
                                        </p:tgtEl>
                                        <p:attrNameLst>
                                          <p:attrName>style.visibility</p:attrName>
                                        </p:attrNameLst>
                                      </p:cBhvr>
                                      <p:to>
                                        <p:strVal val="visible"/>
                                      </p:to>
                                    </p:set>
                                    <p:anim calcmode="lin" valueType="num">
                                      <p:cBhvr additive="base">
                                        <p:cTn id="78" dur="3000" fill="hold"/>
                                        <p:tgtEl>
                                          <p:spTgt spid="20"/>
                                        </p:tgtEl>
                                        <p:attrNameLst>
                                          <p:attrName>ppt_x</p:attrName>
                                        </p:attrNameLst>
                                      </p:cBhvr>
                                      <p:tavLst>
                                        <p:tav tm="0">
                                          <p:val>
                                            <p:strVal val="#ppt_x"/>
                                          </p:val>
                                        </p:tav>
                                        <p:tav tm="100000">
                                          <p:val>
                                            <p:strVal val="#ppt_x"/>
                                          </p:val>
                                        </p:tav>
                                      </p:tavLst>
                                    </p:anim>
                                    <p:anim calcmode="lin" valueType="num">
                                      <p:cBhvr additive="base">
                                        <p:cTn id="79" dur="3000" fill="hold"/>
                                        <p:tgtEl>
                                          <p:spTgt spid="20"/>
                                        </p:tgtEl>
                                        <p:attrNameLst>
                                          <p:attrName>ppt_y</p:attrName>
                                        </p:attrNameLst>
                                      </p:cBhvr>
                                      <p:tavLst>
                                        <p:tav tm="0">
                                          <p:val>
                                            <p:strVal val="1+#ppt_h/2"/>
                                          </p:val>
                                        </p:tav>
                                        <p:tav tm="100000">
                                          <p:val>
                                            <p:strVal val="#ppt_y"/>
                                          </p:val>
                                        </p:tav>
                                      </p:tavLst>
                                    </p:anim>
                                  </p:childTnLst>
                                </p:cTn>
                              </p:par>
                              <p:par>
                                <p:cTn id="80" presetID="2" presetClass="entr" presetSubtype="4" fill="hold" grpId="0" nodeType="withEffect">
                                  <p:stCondLst>
                                    <p:cond delay="0"/>
                                  </p:stCondLst>
                                  <p:childTnLst>
                                    <p:set>
                                      <p:cBhvr>
                                        <p:cTn id="81" dur="1" fill="hold">
                                          <p:stCondLst>
                                            <p:cond delay="0"/>
                                          </p:stCondLst>
                                        </p:cTn>
                                        <p:tgtEl>
                                          <p:spTgt spid="21"/>
                                        </p:tgtEl>
                                        <p:attrNameLst>
                                          <p:attrName>style.visibility</p:attrName>
                                        </p:attrNameLst>
                                      </p:cBhvr>
                                      <p:to>
                                        <p:strVal val="visible"/>
                                      </p:to>
                                    </p:set>
                                    <p:anim calcmode="lin" valueType="num">
                                      <p:cBhvr additive="base">
                                        <p:cTn id="82" dur="3000" fill="hold"/>
                                        <p:tgtEl>
                                          <p:spTgt spid="21"/>
                                        </p:tgtEl>
                                        <p:attrNameLst>
                                          <p:attrName>ppt_x</p:attrName>
                                        </p:attrNameLst>
                                      </p:cBhvr>
                                      <p:tavLst>
                                        <p:tav tm="0">
                                          <p:val>
                                            <p:strVal val="#ppt_x"/>
                                          </p:val>
                                        </p:tav>
                                        <p:tav tm="100000">
                                          <p:val>
                                            <p:strVal val="#ppt_x"/>
                                          </p:val>
                                        </p:tav>
                                      </p:tavLst>
                                    </p:anim>
                                    <p:anim calcmode="lin" valueType="num">
                                      <p:cBhvr additive="base">
                                        <p:cTn id="83" dur="3000" fill="hold"/>
                                        <p:tgtEl>
                                          <p:spTgt spid="21"/>
                                        </p:tgtEl>
                                        <p:attrNameLst>
                                          <p:attrName>ppt_y</p:attrName>
                                        </p:attrNameLst>
                                      </p:cBhvr>
                                      <p:tavLst>
                                        <p:tav tm="0">
                                          <p:val>
                                            <p:strVal val="1+#ppt_h/2"/>
                                          </p:val>
                                        </p:tav>
                                        <p:tav tm="100000">
                                          <p:val>
                                            <p:strVal val="#ppt_y"/>
                                          </p:val>
                                        </p:tav>
                                      </p:tavLst>
                                    </p:anim>
                                  </p:childTnLst>
                                </p:cTn>
                              </p:par>
                              <p:par>
                                <p:cTn id="84" presetID="2" presetClass="entr" presetSubtype="4" fill="hold" grpId="0" nodeType="withEffect">
                                  <p:stCondLst>
                                    <p:cond delay="0"/>
                                  </p:stCondLst>
                                  <p:childTnLst>
                                    <p:set>
                                      <p:cBhvr>
                                        <p:cTn id="85" dur="1" fill="hold">
                                          <p:stCondLst>
                                            <p:cond delay="0"/>
                                          </p:stCondLst>
                                        </p:cTn>
                                        <p:tgtEl>
                                          <p:spTgt spid="22"/>
                                        </p:tgtEl>
                                        <p:attrNameLst>
                                          <p:attrName>style.visibility</p:attrName>
                                        </p:attrNameLst>
                                      </p:cBhvr>
                                      <p:to>
                                        <p:strVal val="visible"/>
                                      </p:to>
                                    </p:set>
                                    <p:anim calcmode="lin" valueType="num">
                                      <p:cBhvr additive="base">
                                        <p:cTn id="86" dur="3000" fill="hold"/>
                                        <p:tgtEl>
                                          <p:spTgt spid="22"/>
                                        </p:tgtEl>
                                        <p:attrNameLst>
                                          <p:attrName>ppt_x</p:attrName>
                                        </p:attrNameLst>
                                      </p:cBhvr>
                                      <p:tavLst>
                                        <p:tav tm="0">
                                          <p:val>
                                            <p:strVal val="#ppt_x"/>
                                          </p:val>
                                        </p:tav>
                                        <p:tav tm="100000">
                                          <p:val>
                                            <p:strVal val="#ppt_x"/>
                                          </p:val>
                                        </p:tav>
                                      </p:tavLst>
                                    </p:anim>
                                    <p:anim calcmode="lin" valueType="num">
                                      <p:cBhvr additive="base">
                                        <p:cTn id="87" dur="3000" fill="hold"/>
                                        <p:tgtEl>
                                          <p:spTgt spid="22"/>
                                        </p:tgtEl>
                                        <p:attrNameLst>
                                          <p:attrName>ppt_y</p:attrName>
                                        </p:attrNameLst>
                                      </p:cBhvr>
                                      <p:tavLst>
                                        <p:tav tm="0">
                                          <p:val>
                                            <p:strVal val="1+#ppt_h/2"/>
                                          </p:val>
                                        </p:tav>
                                        <p:tav tm="100000">
                                          <p:val>
                                            <p:strVal val="#ppt_y"/>
                                          </p:val>
                                        </p:tav>
                                      </p:tavLst>
                                    </p:anim>
                                  </p:childTnLst>
                                </p:cTn>
                              </p:par>
                              <p:par>
                                <p:cTn id="88" presetID="2" presetClass="entr" presetSubtype="4" fill="hold" grpId="0" nodeType="withEffect">
                                  <p:stCondLst>
                                    <p:cond delay="0"/>
                                  </p:stCondLst>
                                  <p:childTnLst>
                                    <p:set>
                                      <p:cBhvr>
                                        <p:cTn id="89" dur="1" fill="hold">
                                          <p:stCondLst>
                                            <p:cond delay="0"/>
                                          </p:stCondLst>
                                        </p:cTn>
                                        <p:tgtEl>
                                          <p:spTgt spid="23"/>
                                        </p:tgtEl>
                                        <p:attrNameLst>
                                          <p:attrName>style.visibility</p:attrName>
                                        </p:attrNameLst>
                                      </p:cBhvr>
                                      <p:to>
                                        <p:strVal val="visible"/>
                                      </p:to>
                                    </p:set>
                                    <p:anim calcmode="lin" valueType="num">
                                      <p:cBhvr additive="base">
                                        <p:cTn id="90" dur="3000" fill="hold"/>
                                        <p:tgtEl>
                                          <p:spTgt spid="23"/>
                                        </p:tgtEl>
                                        <p:attrNameLst>
                                          <p:attrName>ppt_x</p:attrName>
                                        </p:attrNameLst>
                                      </p:cBhvr>
                                      <p:tavLst>
                                        <p:tav tm="0">
                                          <p:val>
                                            <p:strVal val="#ppt_x"/>
                                          </p:val>
                                        </p:tav>
                                        <p:tav tm="100000">
                                          <p:val>
                                            <p:strVal val="#ppt_x"/>
                                          </p:val>
                                        </p:tav>
                                      </p:tavLst>
                                    </p:anim>
                                    <p:anim calcmode="lin" valueType="num">
                                      <p:cBhvr additive="base">
                                        <p:cTn id="91" dur="3000" fill="hold"/>
                                        <p:tgtEl>
                                          <p:spTgt spid="23"/>
                                        </p:tgtEl>
                                        <p:attrNameLst>
                                          <p:attrName>ppt_y</p:attrName>
                                        </p:attrNameLst>
                                      </p:cBhvr>
                                      <p:tavLst>
                                        <p:tav tm="0">
                                          <p:val>
                                            <p:strVal val="1+#ppt_h/2"/>
                                          </p:val>
                                        </p:tav>
                                        <p:tav tm="100000">
                                          <p:val>
                                            <p:strVal val="#ppt_y"/>
                                          </p:val>
                                        </p:tav>
                                      </p:tavLst>
                                    </p:anim>
                                  </p:childTnLst>
                                </p:cTn>
                              </p:par>
                              <p:par>
                                <p:cTn id="92" presetID="2" presetClass="entr" presetSubtype="4" fill="hold" grpId="0" nodeType="withEffect">
                                  <p:stCondLst>
                                    <p:cond delay="0"/>
                                  </p:stCondLst>
                                  <p:childTnLst>
                                    <p:set>
                                      <p:cBhvr>
                                        <p:cTn id="93" dur="1" fill="hold">
                                          <p:stCondLst>
                                            <p:cond delay="0"/>
                                          </p:stCondLst>
                                        </p:cTn>
                                        <p:tgtEl>
                                          <p:spTgt spid="24"/>
                                        </p:tgtEl>
                                        <p:attrNameLst>
                                          <p:attrName>style.visibility</p:attrName>
                                        </p:attrNameLst>
                                      </p:cBhvr>
                                      <p:to>
                                        <p:strVal val="visible"/>
                                      </p:to>
                                    </p:set>
                                    <p:anim calcmode="lin" valueType="num">
                                      <p:cBhvr additive="base">
                                        <p:cTn id="94" dur="3000" fill="hold"/>
                                        <p:tgtEl>
                                          <p:spTgt spid="24"/>
                                        </p:tgtEl>
                                        <p:attrNameLst>
                                          <p:attrName>ppt_x</p:attrName>
                                        </p:attrNameLst>
                                      </p:cBhvr>
                                      <p:tavLst>
                                        <p:tav tm="0">
                                          <p:val>
                                            <p:strVal val="#ppt_x"/>
                                          </p:val>
                                        </p:tav>
                                        <p:tav tm="100000">
                                          <p:val>
                                            <p:strVal val="#ppt_x"/>
                                          </p:val>
                                        </p:tav>
                                      </p:tavLst>
                                    </p:anim>
                                    <p:anim calcmode="lin" valueType="num">
                                      <p:cBhvr additive="base">
                                        <p:cTn id="95" dur="3000" fill="hold"/>
                                        <p:tgtEl>
                                          <p:spTgt spid="24"/>
                                        </p:tgtEl>
                                        <p:attrNameLst>
                                          <p:attrName>ppt_y</p:attrName>
                                        </p:attrNameLst>
                                      </p:cBhvr>
                                      <p:tavLst>
                                        <p:tav tm="0">
                                          <p:val>
                                            <p:strVal val="1+#ppt_h/2"/>
                                          </p:val>
                                        </p:tav>
                                        <p:tav tm="100000">
                                          <p:val>
                                            <p:strVal val="#ppt_y"/>
                                          </p:val>
                                        </p:tav>
                                      </p:tavLst>
                                    </p:anim>
                                  </p:childTnLst>
                                </p:cTn>
                              </p:par>
                              <p:par>
                                <p:cTn id="96" presetID="2" presetClass="entr" presetSubtype="4" fill="hold" grpId="0" nodeType="withEffect">
                                  <p:stCondLst>
                                    <p:cond delay="0"/>
                                  </p:stCondLst>
                                  <p:childTnLst>
                                    <p:set>
                                      <p:cBhvr>
                                        <p:cTn id="97" dur="1" fill="hold">
                                          <p:stCondLst>
                                            <p:cond delay="0"/>
                                          </p:stCondLst>
                                        </p:cTn>
                                        <p:tgtEl>
                                          <p:spTgt spid="25"/>
                                        </p:tgtEl>
                                        <p:attrNameLst>
                                          <p:attrName>style.visibility</p:attrName>
                                        </p:attrNameLst>
                                      </p:cBhvr>
                                      <p:to>
                                        <p:strVal val="visible"/>
                                      </p:to>
                                    </p:set>
                                    <p:anim calcmode="lin" valueType="num">
                                      <p:cBhvr additive="base">
                                        <p:cTn id="98" dur="3000" fill="hold"/>
                                        <p:tgtEl>
                                          <p:spTgt spid="25"/>
                                        </p:tgtEl>
                                        <p:attrNameLst>
                                          <p:attrName>ppt_x</p:attrName>
                                        </p:attrNameLst>
                                      </p:cBhvr>
                                      <p:tavLst>
                                        <p:tav tm="0">
                                          <p:val>
                                            <p:strVal val="#ppt_x"/>
                                          </p:val>
                                        </p:tav>
                                        <p:tav tm="100000">
                                          <p:val>
                                            <p:strVal val="#ppt_x"/>
                                          </p:val>
                                        </p:tav>
                                      </p:tavLst>
                                    </p:anim>
                                    <p:anim calcmode="lin" valueType="num">
                                      <p:cBhvr additive="base">
                                        <p:cTn id="99" dur="3000" fill="hold"/>
                                        <p:tgtEl>
                                          <p:spTgt spid="25"/>
                                        </p:tgtEl>
                                        <p:attrNameLst>
                                          <p:attrName>ppt_y</p:attrName>
                                        </p:attrNameLst>
                                      </p:cBhvr>
                                      <p:tavLst>
                                        <p:tav tm="0">
                                          <p:val>
                                            <p:strVal val="1+#ppt_h/2"/>
                                          </p:val>
                                        </p:tav>
                                        <p:tav tm="100000">
                                          <p:val>
                                            <p:strVal val="#ppt_y"/>
                                          </p:val>
                                        </p:tav>
                                      </p:tavLst>
                                    </p:anim>
                                  </p:childTnLst>
                                </p:cTn>
                              </p:par>
                              <p:par>
                                <p:cTn id="100" presetID="2" presetClass="entr" presetSubtype="4" fill="hold" grpId="0" nodeType="withEffect">
                                  <p:stCondLst>
                                    <p:cond delay="0"/>
                                  </p:stCondLst>
                                  <p:childTnLst>
                                    <p:set>
                                      <p:cBhvr>
                                        <p:cTn id="101" dur="1" fill="hold">
                                          <p:stCondLst>
                                            <p:cond delay="0"/>
                                          </p:stCondLst>
                                        </p:cTn>
                                        <p:tgtEl>
                                          <p:spTgt spid="26"/>
                                        </p:tgtEl>
                                        <p:attrNameLst>
                                          <p:attrName>style.visibility</p:attrName>
                                        </p:attrNameLst>
                                      </p:cBhvr>
                                      <p:to>
                                        <p:strVal val="visible"/>
                                      </p:to>
                                    </p:set>
                                    <p:anim calcmode="lin" valueType="num">
                                      <p:cBhvr additive="base">
                                        <p:cTn id="102" dur="3000" fill="hold"/>
                                        <p:tgtEl>
                                          <p:spTgt spid="26"/>
                                        </p:tgtEl>
                                        <p:attrNameLst>
                                          <p:attrName>ppt_x</p:attrName>
                                        </p:attrNameLst>
                                      </p:cBhvr>
                                      <p:tavLst>
                                        <p:tav tm="0">
                                          <p:val>
                                            <p:strVal val="#ppt_x"/>
                                          </p:val>
                                        </p:tav>
                                        <p:tav tm="100000">
                                          <p:val>
                                            <p:strVal val="#ppt_x"/>
                                          </p:val>
                                        </p:tav>
                                      </p:tavLst>
                                    </p:anim>
                                    <p:anim calcmode="lin" valueType="num">
                                      <p:cBhvr additive="base">
                                        <p:cTn id="103" dur="3000" fill="hold"/>
                                        <p:tgtEl>
                                          <p:spTgt spid="26"/>
                                        </p:tgtEl>
                                        <p:attrNameLst>
                                          <p:attrName>ppt_y</p:attrName>
                                        </p:attrNameLst>
                                      </p:cBhvr>
                                      <p:tavLst>
                                        <p:tav tm="0">
                                          <p:val>
                                            <p:strVal val="1+#ppt_h/2"/>
                                          </p:val>
                                        </p:tav>
                                        <p:tav tm="100000">
                                          <p:val>
                                            <p:strVal val="#ppt_y"/>
                                          </p:val>
                                        </p:tav>
                                      </p:tavLst>
                                    </p:anim>
                                  </p:childTnLst>
                                </p:cTn>
                              </p:par>
                              <p:par>
                                <p:cTn id="104" presetID="2" presetClass="entr" presetSubtype="4" fill="hold" grpId="0" nodeType="withEffect">
                                  <p:stCondLst>
                                    <p:cond delay="0"/>
                                  </p:stCondLst>
                                  <p:childTnLst>
                                    <p:set>
                                      <p:cBhvr>
                                        <p:cTn id="105" dur="1" fill="hold">
                                          <p:stCondLst>
                                            <p:cond delay="0"/>
                                          </p:stCondLst>
                                        </p:cTn>
                                        <p:tgtEl>
                                          <p:spTgt spid="27"/>
                                        </p:tgtEl>
                                        <p:attrNameLst>
                                          <p:attrName>style.visibility</p:attrName>
                                        </p:attrNameLst>
                                      </p:cBhvr>
                                      <p:to>
                                        <p:strVal val="visible"/>
                                      </p:to>
                                    </p:set>
                                    <p:anim calcmode="lin" valueType="num">
                                      <p:cBhvr additive="base">
                                        <p:cTn id="106" dur="3000" fill="hold"/>
                                        <p:tgtEl>
                                          <p:spTgt spid="27"/>
                                        </p:tgtEl>
                                        <p:attrNameLst>
                                          <p:attrName>ppt_x</p:attrName>
                                        </p:attrNameLst>
                                      </p:cBhvr>
                                      <p:tavLst>
                                        <p:tav tm="0">
                                          <p:val>
                                            <p:strVal val="#ppt_x"/>
                                          </p:val>
                                        </p:tav>
                                        <p:tav tm="100000">
                                          <p:val>
                                            <p:strVal val="#ppt_x"/>
                                          </p:val>
                                        </p:tav>
                                      </p:tavLst>
                                    </p:anim>
                                    <p:anim calcmode="lin" valueType="num">
                                      <p:cBhvr additive="base">
                                        <p:cTn id="107" dur="3000" fill="hold"/>
                                        <p:tgtEl>
                                          <p:spTgt spid="27"/>
                                        </p:tgtEl>
                                        <p:attrNameLst>
                                          <p:attrName>ppt_y</p:attrName>
                                        </p:attrNameLst>
                                      </p:cBhvr>
                                      <p:tavLst>
                                        <p:tav tm="0">
                                          <p:val>
                                            <p:strVal val="1+#ppt_h/2"/>
                                          </p:val>
                                        </p:tav>
                                        <p:tav tm="100000">
                                          <p:val>
                                            <p:strVal val="#ppt_y"/>
                                          </p:val>
                                        </p:tav>
                                      </p:tavLst>
                                    </p:anim>
                                  </p:childTnLst>
                                </p:cTn>
                              </p:par>
                              <p:par>
                                <p:cTn id="108" presetID="2" presetClass="entr" presetSubtype="4" fill="hold" grpId="0" nodeType="withEffect">
                                  <p:stCondLst>
                                    <p:cond delay="0"/>
                                  </p:stCondLst>
                                  <p:childTnLst>
                                    <p:set>
                                      <p:cBhvr>
                                        <p:cTn id="109" dur="1" fill="hold">
                                          <p:stCondLst>
                                            <p:cond delay="0"/>
                                          </p:stCondLst>
                                        </p:cTn>
                                        <p:tgtEl>
                                          <p:spTgt spid="28"/>
                                        </p:tgtEl>
                                        <p:attrNameLst>
                                          <p:attrName>style.visibility</p:attrName>
                                        </p:attrNameLst>
                                      </p:cBhvr>
                                      <p:to>
                                        <p:strVal val="visible"/>
                                      </p:to>
                                    </p:set>
                                    <p:anim calcmode="lin" valueType="num">
                                      <p:cBhvr additive="base">
                                        <p:cTn id="110" dur="3000" fill="hold"/>
                                        <p:tgtEl>
                                          <p:spTgt spid="28"/>
                                        </p:tgtEl>
                                        <p:attrNameLst>
                                          <p:attrName>ppt_x</p:attrName>
                                        </p:attrNameLst>
                                      </p:cBhvr>
                                      <p:tavLst>
                                        <p:tav tm="0">
                                          <p:val>
                                            <p:strVal val="#ppt_x"/>
                                          </p:val>
                                        </p:tav>
                                        <p:tav tm="100000">
                                          <p:val>
                                            <p:strVal val="#ppt_x"/>
                                          </p:val>
                                        </p:tav>
                                      </p:tavLst>
                                    </p:anim>
                                    <p:anim calcmode="lin" valueType="num">
                                      <p:cBhvr additive="base">
                                        <p:cTn id="111" dur="3000" fill="hold"/>
                                        <p:tgtEl>
                                          <p:spTgt spid="28"/>
                                        </p:tgtEl>
                                        <p:attrNameLst>
                                          <p:attrName>ppt_y</p:attrName>
                                        </p:attrNameLst>
                                      </p:cBhvr>
                                      <p:tavLst>
                                        <p:tav tm="0">
                                          <p:val>
                                            <p:strVal val="1+#ppt_h/2"/>
                                          </p:val>
                                        </p:tav>
                                        <p:tav tm="100000">
                                          <p:val>
                                            <p:strVal val="#ppt_y"/>
                                          </p:val>
                                        </p:tav>
                                      </p:tavLst>
                                    </p:anim>
                                  </p:childTnLst>
                                </p:cTn>
                              </p:par>
                              <p:par>
                                <p:cTn id="112" presetID="2" presetClass="entr" presetSubtype="4" fill="hold" grpId="0" nodeType="withEffect">
                                  <p:stCondLst>
                                    <p:cond delay="0"/>
                                  </p:stCondLst>
                                  <p:childTnLst>
                                    <p:set>
                                      <p:cBhvr>
                                        <p:cTn id="113" dur="1" fill="hold">
                                          <p:stCondLst>
                                            <p:cond delay="0"/>
                                          </p:stCondLst>
                                        </p:cTn>
                                        <p:tgtEl>
                                          <p:spTgt spid="29"/>
                                        </p:tgtEl>
                                        <p:attrNameLst>
                                          <p:attrName>style.visibility</p:attrName>
                                        </p:attrNameLst>
                                      </p:cBhvr>
                                      <p:to>
                                        <p:strVal val="visible"/>
                                      </p:to>
                                    </p:set>
                                    <p:anim calcmode="lin" valueType="num">
                                      <p:cBhvr additive="base">
                                        <p:cTn id="114" dur="3000" fill="hold"/>
                                        <p:tgtEl>
                                          <p:spTgt spid="29"/>
                                        </p:tgtEl>
                                        <p:attrNameLst>
                                          <p:attrName>ppt_x</p:attrName>
                                        </p:attrNameLst>
                                      </p:cBhvr>
                                      <p:tavLst>
                                        <p:tav tm="0">
                                          <p:val>
                                            <p:strVal val="#ppt_x"/>
                                          </p:val>
                                        </p:tav>
                                        <p:tav tm="100000">
                                          <p:val>
                                            <p:strVal val="#ppt_x"/>
                                          </p:val>
                                        </p:tav>
                                      </p:tavLst>
                                    </p:anim>
                                    <p:anim calcmode="lin" valueType="num">
                                      <p:cBhvr additive="base">
                                        <p:cTn id="115" dur="3000" fill="hold"/>
                                        <p:tgtEl>
                                          <p:spTgt spid="29"/>
                                        </p:tgtEl>
                                        <p:attrNameLst>
                                          <p:attrName>ppt_y</p:attrName>
                                        </p:attrNameLst>
                                      </p:cBhvr>
                                      <p:tavLst>
                                        <p:tav tm="0">
                                          <p:val>
                                            <p:strVal val="1+#ppt_h/2"/>
                                          </p:val>
                                        </p:tav>
                                        <p:tav tm="100000">
                                          <p:val>
                                            <p:strVal val="#ppt_y"/>
                                          </p:val>
                                        </p:tav>
                                      </p:tavLst>
                                    </p:anim>
                                  </p:childTnLst>
                                </p:cTn>
                              </p:par>
                              <p:par>
                                <p:cTn id="116" presetID="2" presetClass="entr" presetSubtype="4" fill="hold" grpId="0" nodeType="withEffect">
                                  <p:stCondLst>
                                    <p:cond delay="0"/>
                                  </p:stCondLst>
                                  <p:childTnLst>
                                    <p:set>
                                      <p:cBhvr>
                                        <p:cTn id="117" dur="1" fill="hold">
                                          <p:stCondLst>
                                            <p:cond delay="0"/>
                                          </p:stCondLst>
                                        </p:cTn>
                                        <p:tgtEl>
                                          <p:spTgt spid="30"/>
                                        </p:tgtEl>
                                        <p:attrNameLst>
                                          <p:attrName>style.visibility</p:attrName>
                                        </p:attrNameLst>
                                      </p:cBhvr>
                                      <p:to>
                                        <p:strVal val="visible"/>
                                      </p:to>
                                    </p:set>
                                    <p:anim calcmode="lin" valueType="num">
                                      <p:cBhvr additive="base">
                                        <p:cTn id="118" dur="3000" fill="hold"/>
                                        <p:tgtEl>
                                          <p:spTgt spid="30"/>
                                        </p:tgtEl>
                                        <p:attrNameLst>
                                          <p:attrName>ppt_x</p:attrName>
                                        </p:attrNameLst>
                                      </p:cBhvr>
                                      <p:tavLst>
                                        <p:tav tm="0">
                                          <p:val>
                                            <p:strVal val="#ppt_x"/>
                                          </p:val>
                                        </p:tav>
                                        <p:tav tm="100000">
                                          <p:val>
                                            <p:strVal val="#ppt_x"/>
                                          </p:val>
                                        </p:tav>
                                      </p:tavLst>
                                    </p:anim>
                                    <p:anim calcmode="lin" valueType="num">
                                      <p:cBhvr additive="base">
                                        <p:cTn id="119" dur="3000" fill="hold"/>
                                        <p:tgtEl>
                                          <p:spTgt spid="30"/>
                                        </p:tgtEl>
                                        <p:attrNameLst>
                                          <p:attrName>ppt_y</p:attrName>
                                        </p:attrNameLst>
                                      </p:cBhvr>
                                      <p:tavLst>
                                        <p:tav tm="0">
                                          <p:val>
                                            <p:strVal val="1+#ppt_h/2"/>
                                          </p:val>
                                        </p:tav>
                                        <p:tav tm="100000">
                                          <p:val>
                                            <p:strVal val="#ppt_y"/>
                                          </p:val>
                                        </p:tav>
                                      </p:tavLst>
                                    </p:anim>
                                  </p:childTnLst>
                                </p:cTn>
                              </p:par>
                              <p:par>
                                <p:cTn id="120" presetID="2" presetClass="entr" presetSubtype="4" fill="hold" grpId="0" nodeType="withEffect">
                                  <p:stCondLst>
                                    <p:cond delay="0"/>
                                  </p:stCondLst>
                                  <p:childTnLst>
                                    <p:set>
                                      <p:cBhvr>
                                        <p:cTn id="121" dur="1" fill="hold">
                                          <p:stCondLst>
                                            <p:cond delay="0"/>
                                          </p:stCondLst>
                                        </p:cTn>
                                        <p:tgtEl>
                                          <p:spTgt spid="31"/>
                                        </p:tgtEl>
                                        <p:attrNameLst>
                                          <p:attrName>style.visibility</p:attrName>
                                        </p:attrNameLst>
                                      </p:cBhvr>
                                      <p:to>
                                        <p:strVal val="visible"/>
                                      </p:to>
                                    </p:set>
                                    <p:anim calcmode="lin" valueType="num">
                                      <p:cBhvr additive="base">
                                        <p:cTn id="122" dur="3000" fill="hold"/>
                                        <p:tgtEl>
                                          <p:spTgt spid="31"/>
                                        </p:tgtEl>
                                        <p:attrNameLst>
                                          <p:attrName>ppt_x</p:attrName>
                                        </p:attrNameLst>
                                      </p:cBhvr>
                                      <p:tavLst>
                                        <p:tav tm="0">
                                          <p:val>
                                            <p:strVal val="#ppt_x"/>
                                          </p:val>
                                        </p:tav>
                                        <p:tav tm="100000">
                                          <p:val>
                                            <p:strVal val="#ppt_x"/>
                                          </p:val>
                                        </p:tav>
                                      </p:tavLst>
                                    </p:anim>
                                    <p:anim calcmode="lin" valueType="num">
                                      <p:cBhvr additive="base">
                                        <p:cTn id="123" dur="3000" fill="hold"/>
                                        <p:tgtEl>
                                          <p:spTgt spid="31"/>
                                        </p:tgtEl>
                                        <p:attrNameLst>
                                          <p:attrName>ppt_y</p:attrName>
                                        </p:attrNameLst>
                                      </p:cBhvr>
                                      <p:tavLst>
                                        <p:tav tm="0">
                                          <p:val>
                                            <p:strVal val="1+#ppt_h/2"/>
                                          </p:val>
                                        </p:tav>
                                        <p:tav tm="100000">
                                          <p:val>
                                            <p:strVal val="#ppt_y"/>
                                          </p:val>
                                        </p:tav>
                                      </p:tavLst>
                                    </p:anim>
                                  </p:childTnLst>
                                </p:cTn>
                              </p:par>
                              <p:par>
                                <p:cTn id="124" presetID="2" presetClass="entr" presetSubtype="4" fill="hold" grpId="0" nodeType="withEffect">
                                  <p:stCondLst>
                                    <p:cond delay="0"/>
                                  </p:stCondLst>
                                  <p:childTnLst>
                                    <p:set>
                                      <p:cBhvr>
                                        <p:cTn id="125" dur="1" fill="hold">
                                          <p:stCondLst>
                                            <p:cond delay="0"/>
                                          </p:stCondLst>
                                        </p:cTn>
                                        <p:tgtEl>
                                          <p:spTgt spid="32"/>
                                        </p:tgtEl>
                                        <p:attrNameLst>
                                          <p:attrName>style.visibility</p:attrName>
                                        </p:attrNameLst>
                                      </p:cBhvr>
                                      <p:to>
                                        <p:strVal val="visible"/>
                                      </p:to>
                                    </p:set>
                                    <p:anim calcmode="lin" valueType="num">
                                      <p:cBhvr additive="base">
                                        <p:cTn id="126" dur="3000" fill="hold"/>
                                        <p:tgtEl>
                                          <p:spTgt spid="32"/>
                                        </p:tgtEl>
                                        <p:attrNameLst>
                                          <p:attrName>ppt_x</p:attrName>
                                        </p:attrNameLst>
                                      </p:cBhvr>
                                      <p:tavLst>
                                        <p:tav tm="0">
                                          <p:val>
                                            <p:strVal val="#ppt_x"/>
                                          </p:val>
                                        </p:tav>
                                        <p:tav tm="100000">
                                          <p:val>
                                            <p:strVal val="#ppt_x"/>
                                          </p:val>
                                        </p:tav>
                                      </p:tavLst>
                                    </p:anim>
                                    <p:anim calcmode="lin" valueType="num">
                                      <p:cBhvr additive="base">
                                        <p:cTn id="127" dur="3000" fill="hold"/>
                                        <p:tgtEl>
                                          <p:spTgt spid="32"/>
                                        </p:tgtEl>
                                        <p:attrNameLst>
                                          <p:attrName>ppt_y</p:attrName>
                                        </p:attrNameLst>
                                      </p:cBhvr>
                                      <p:tavLst>
                                        <p:tav tm="0">
                                          <p:val>
                                            <p:strVal val="1+#ppt_h/2"/>
                                          </p:val>
                                        </p:tav>
                                        <p:tav tm="100000">
                                          <p:val>
                                            <p:strVal val="#ppt_y"/>
                                          </p:val>
                                        </p:tav>
                                      </p:tavLst>
                                    </p:anim>
                                  </p:childTnLst>
                                </p:cTn>
                              </p:par>
                              <p:par>
                                <p:cTn id="128" presetID="2" presetClass="entr" presetSubtype="4" fill="hold" grpId="0" nodeType="withEffect">
                                  <p:stCondLst>
                                    <p:cond delay="0"/>
                                  </p:stCondLst>
                                  <p:childTnLst>
                                    <p:set>
                                      <p:cBhvr>
                                        <p:cTn id="129" dur="1" fill="hold">
                                          <p:stCondLst>
                                            <p:cond delay="0"/>
                                          </p:stCondLst>
                                        </p:cTn>
                                        <p:tgtEl>
                                          <p:spTgt spid="33"/>
                                        </p:tgtEl>
                                        <p:attrNameLst>
                                          <p:attrName>style.visibility</p:attrName>
                                        </p:attrNameLst>
                                      </p:cBhvr>
                                      <p:to>
                                        <p:strVal val="visible"/>
                                      </p:to>
                                    </p:set>
                                    <p:anim calcmode="lin" valueType="num">
                                      <p:cBhvr additive="base">
                                        <p:cTn id="130" dur="3000" fill="hold"/>
                                        <p:tgtEl>
                                          <p:spTgt spid="33"/>
                                        </p:tgtEl>
                                        <p:attrNameLst>
                                          <p:attrName>ppt_x</p:attrName>
                                        </p:attrNameLst>
                                      </p:cBhvr>
                                      <p:tavLst>
                                        <p:tav tm="0">
                                          <p:val>
                                            <p:strVal val="#ppt_x"/>
                                          </p:val>
                                        </p:tav>
                                        <p:tav tm="100000">
                                          <p:val>
                                            <p:strVal val="#ppt_x"/>
                                          </p:val>
                                        </p:tav>
                                      </p:tavLst>
                                    </p:anim>
                                    <p:anim calcmode="lin" valueType="num">
                                      <p:cBhvr additive="base">
                                        <p:cTn id="131" dur="3000" fill="hold"/>
                                        <p:tgtEl>
                                          <p:spTgt spid="33"/>
                                        </p:tgtEl>
                                        <p:attrNameLst>
                                          <p:attrName>ppt_y</p:attrName>
                                        </p:attrNameLst>
                                      </p:cBhvr>
                                      <p:tavLst>
                                        <p:tav tm="0">
                                          <p:val>
                                            <p:strVal val="1+#ppt_h/2"/>
                                          </p:val>
                                        </p:tav>
                                        <p:tav tm="100000">
                                          <p:val>
                                            <p:strVal val="#ppt_y"/>
                                          </p:val>
                                        </p:tav>
                                      </p:tavLst>
                                    </p:anim>
                                  </p:childTnLst>
                                </p:cTn>
                              </p:par>
                              <p:par>
                                <p:cTn id="132" presetID="2" presetClass="entr" presetSubtype="4" fill="hold" grpId="0" nodeType="withEffect">
                                  <p:stCondLst>
                                    <p:cond delay="0"/>
                                  </p:stCondLst>
                                  <p:childTnLst>
                                    <p:set>
                                      <p:cBhvr>
                                        <p:cTn id="133" dur="1" fill="hold">
                                          <p:stCondLst>
                                            <p:cond delay="0"/>
                                          </p:stCondLst>
                                        </p:cTn>
                                        <p:tgtEl>
                                          <p:spTgt spid="34"/>
                                        </p:tgtEl>
                                        <p:attrNameLst>
                                          <p:attrName>style.visibility</p:attrName>
                                        </p:attrNameLst>
                                      </p:cBhvr>
                                      <p:to>
                                        <p:strVal val="visible"/>
                                      </p:to>
                                    </p:set>
                                    <p:anim calcmode="lin" valueType="num">
                                      <p:cBhvr additive="base">
                                        <p:cTn id="134" dur="3000" fill="hold"/>
                                        <p:tgtEl>
                                          <p:spTgt spid="34"/>
                                        </p:tgtEl>
                                        <p:attrNameLst>
                                          <p:attrName>ppt_x</p:attrName>
                                        </p:attrNameLst>
                                      </p:cBhvr>
                                      <p:tavLst>
                                        <p:tav tm="0">
                                          <p:val>
                                            <p:strVal val="#ppt_x"/>
                                          </p:val>
                                        </p:tav>
                                        <p:tav tm="100000">
                                          <p:val>
                                            <p:strVal val="#ppt_x"/>
                                          </p:val>
                                        </p:tav>
                                      </p:tavLst>
                                    </p:anim>
                                    <p:anim calcmode="lin" valueType="num">
                                      <p:cBhvr additive="base">
                                        <p:cTn id="135" dur="3000" fill="hold"/>
                                        <p:tgtEl>
                                          <p:spTgt spid="34"/>
                                        </p:tgtEl>
                                        <p:attrNameLst>
                                          <p:attrName>ppt_y</p:attrName>
                                        </p:attrNameLst>
                                      </p:cBhvr>
                                      <p:tavLst>
                                        <p:tav tm="0">
                                          <p:val>
                                            <p:strVal val="1+#ppt_h/2"/>
                                          </p:val>
                                        </p:tav>
                                        <p:tav tm="100000">
                                          <p:val>
                                            <p:strVal val="#ppt_y"/>
                                          </p:val>
                                        </p:tav>
                                      </p:tavLst>
                                    </p:anim>
                                  </p:childTnLst>
                                </p:cTn>
                              </p:par>
                              <p:par>
                                <p:cTn id="136" presetID="2" presetClass="entr" presetSubtype="4" fill="hold" grpId="0" nodeType="withEffect">
                                  <p:stCondLst>
                                    <p:cond delay="0"/>
                                  </p:stCondLst>
                                  <p:childTnLst>
                                    <p:set>
                                      <p:cBhvr>
                                        <p:cTn id="137" dur="1" fill="hold">
                                          <p:stCondLst>
                                            <p:cond delay="0"/>
                                          </p:stCondLst>
                                        </p:cTn>
                                        <p:tgtEl>
                                          <p:spTgt spid="35"/>
                                        </p:tgtEl>
                                        <p:attrNameLst>
                                          <p:attrName>style.visibility</p:attrName>
                                        </p:attrNameLst>
                                      </p:cBhvr>
                                      <p:to>
                                        <p:strVal val="visible"/>
                                      </p:to>
                                    </p:set>
                                    <p:anim calcmode="lin" valueType="num">
                                      <p:cBhvr additive="base">
                                        <p:cTn id="138" dur="3000" fill="hold"/>
                                        <p:tgtEl>
                                          <p:spTgt spid="35"/>
                                        </p:tgtEl>
                                        <p:attrNameLst>
                                          <p:attrName>ppt_x</p:attrName>
                                        </p:attrNameLst>
                                      </p:cBhvr>
                                      <p:tavLst>
                                        <p:tav tm="0">
                                          <p:val>
                                            <p:strVal val="#ppt_x"/>
                                          </p:val>
                                        </p:tav>
                                        <p:tav tm="100000">
                                          <p:val>
                                            <p:strVal val="#ppt_x"/>
                                          </p:val>
                                        </p:tav>
                                      </p:tavLst>
                                    </p:anim>
                                    <p:anim calcmode="lin" valueType="num">
                                      <p:cBhvr additive="base">
                                        <p:cTn id="139" dur="3000" fill="hold"/>
                                        <p:tgtEl>
                                          <p:spTgt spid="35"/>
                                        </p:tgtEl>
                                        <p:attrNameLst>
                                          <p:attrName>ppt_y</p:attrName>
                                        </p:attrNameLst>
                                      </p:cBhvr>
                                      <p:tavLst>
                                        <p:tav tm="0">
                                          <p:val>
                                            <p:strVal val="1+#ppt_h/2"/>
                                          </p:val>
                                        </p:tav>
                                        <p:tav tm="100000">
                                          <p:val>
                                            <p:strVal val="#ppt_y"/>
                                          </p:val>
                                        </p:tav>
                                      </p:tavLst>
                                    </p:anim>
                                  </p:childTnLst>
                                </p:cTn>
                              </p:par>
                              <p:par>
                                <p:cTn id="140" presetID="2" presetClass="entr" presetSubtype="4" fill="hold" grpId="0" nodeType="withEffect">
                                  <p:stCondLst>
                                    <p:cond delay="0"/>
                                  </p:stCondLst>
                                  <p:childTnLst>
                                    <p:set>
                                      <p:cBhvr>
                                        <p:cTn id="141" dur="1" fill="hold">
                                          <p:stCondLst>
                                            <p:cond delay="0"/>
                                          </p:stCondLst>
                                        </p:cTn>
                                        <p:tgtEl>
                                          <p:spTgt spid="36"/>
                                        </p:tgtEl>
                                        <p:attrNameLst>
                                          <p:attrName>style.visibility</p:attrName>
                                        </p:attrNameLst>
                                      </p:cBhvr>
                                      <p:to>
                                        <p:strVal val="visible"/>
                                      </p:to>
                                    </p:set>
                                    <p:anim calcmode="lin" valueType="num">
                                      <p:cBhvr additive="base">
                                        <p:cTn id="142" dur="3000" fill="hold"/>
                                        <p:tgtEl>
                                          <p:spTgt spid="36"/>
                                        </p:tgtEl>
                                        <p:attrNameLst>
                                          <p:attrName>ppt_x</p:attrName>
                                        </p:attrNameLst>
                                      </p:cBhvr>
                                      <p:tavLst>
                                        <p:tav tm="0">
                                          <p:val>
                                            <p:strVal val="#ppt_x"/>
                                          </p:val>
                                        </p:tav>
                                        <p:tav tm="100000">
                                          <p:val>
                                            <p:strVal val="#ppt_x"/>
                                          </p:val>
                                        </p:tav>
                                      </p:tavLst>
                                    </p:anim>
                                    <p:anim calcmode="lin" valueType="num">
                                      <p:cBhvr additive="base">
                                        <p:cTn id="143" dur="3000" fill="hold"/>
                                        <p:tgtEl>
                                          <p:spTgt spid="36"/>
                                        </p:tgtEl>
                                        <p:attrNameLst>
                                          <p:attrName>ppt_y</p:attrName>
                                        </p:attrNameLst>
                                      </p:cBhvr>
                                      <p:tavLst>
                                        <p:tav tm="0">
                                          <p:val>
                                            <p:strVal val="1+#ppt_h/2"/>
                                          </p:val>
                                        </p:tav>
                                        <p:tav tm="100000">
                                          <p:val>
                                            <p:strVal val="#ppt_y"/>
                                          </p:val>
                                        </p:tav>
                                      </p:tavLst>
                                    </p:anim>
                                  </p:childTnLst>
                                </p:cTn>
                              </p:par>
                              <p:par>
                                <p:cTn id="144" presetID="2" presetClass="entr" presetSubtype="4" fill="hold" grpId="0" nodeType="withEffect">
                                  <p:stCondLst>
                                    <p:cond delay="0"/>
                                  </p:stCondLst>
                                  <p:childTnLst>
                                    <p:set>
                                      <p:cBhvr>
                                        <p:cTn id="145" dur="1" fill="hold">
                                          <p:stCondLst>
                                            <p:cond delay="0"/>
                                          </p:stCondLst>
                                        </p:cTn>
                                        <p:tgtEl>
                                          <p:spTgt spid="37"/>
                                        </p:tgtEl>
                                        <p:attrNameLst>
                                          <p:attrName>style.visibility</p:attrName>
                                        </p:attrNameLst>
                                      </p:cBhvr>
                                      <p:to>
                                        <p:strVal val="visible"/>
                                      </p:to>
                                    </p:set>
                                    <p:anim calcmode="lin" valueType="num">
                                      <p:cBhvr additive="base">
                                        <p:cTn id="146" dur="3000" fill="hold"/>
                                        <p:tgtEl>
                                          <p:spTgt spid="37"/>
                                        </p:tgtEl>
                                        <p:attrNameLst>
                                          <p:attrName>ppt_x</p:attrName>
                                        </p:attrNameLst>
                                      </p:cBhvr>
                                      <p:tavLst>
                                        <p:tav tm="0">
                                          <p:val>
                                            <p:strVal val="#ppt_x"/>
                                          </p:val>
                                        </p:tav>
                                        <p:tav tm="100000">
                                          <p:val>
                                            <p:strVal val="#ppt_x"/>
                                          </p:val>
                                        </p:tav>
                                      </p:tavLst>
                                    </p:anim>
                                    <p:anim calcmode="lin" valueType="num">
                                      <p:cBhvr additive="base">
                                        <p:cTn id="147" dur="3000" fill="hold"/>
                                        <p:tgtEl>
                                          <p:spTgt spid="37"/>
                                        </p:tgtEl>
                                        <p:attrNameLst>
                                          <p:attrName>ppt_y</p:attrName>
                                        </p:attrNameLst>
                                      </p:cBhvr>
                                      <p:tavLst>
                                        <p:tav tm="0">
                                          <p:val>
                                            <p:strVal val="1+#ppt_h/2"/>
                                          </p:val>
                                        </p:tav>
                                        <p:tav tm="100000">
                                          <p:val>
                                            <p:strVal val="#ppt_y"/>
                                          </p:val>
                                        </p:tav>
                                      </p:tavLst>
                                    </p:anim>
                                  </p:childTnLst>
                                </p:cTn>
                              </p:par>
                              <p:par>
                                <p:cTn id="148" presetID="2" presetClass="entr" presetSubtype="4" fill="hold" grpId="0" nodeType="withEffect">
                                  <p:stCondLst>
                                    <p:cond delay="0"/>
                                  </p:stCondLst>
                                  <p:childTnLst>
                                    <p:set>
                                      <p:cBhvr>
                                        <p:cTn id="149" dur="1" fill="hold">
                                          <p:stCondLst>
                                            <p:cond delay="0"/>
                                          </p:stCondLst>
                                        </p:cTn>
                                        <p:tgtEl>
                                          <p:spTgt spid="38"/>
                                        </p:tgtEl>
                                        <p:attrNameLst>
                                          <p:attrName>style.visibility</p:attrName>
                                        </p:attrNameLst>
                                      </p:cBhvr>
                                      <p:to>
                                        <p:strVal val="visible"/>
                                      </p:to>
                                    </p:set>
                                    <p:anim calcmode="lin" valueType="num">
                                      <p:cBhvr additive="base">
                                        <p:cTn id="150" dur="3000" fill="hold"/>
                                        <p:tgtEl>
                                          <p:spTgt spid="38"/>
                                        </p:tgtEl>
                                        <p:attrNameLst>
                                          <p:attrName>ppt_x</p:attrName>
                                        </p:attrNameLst>
                                      </p:cBhvr>
                                      <p:tavLst>
                                        <p:tav tm="0">
                                          <p:val>
                                            <p:strVal val="#ppt_x"/>
                                          </p:val>
                                        </p:tav>
                                        <p:tav tm="100000">
                                          <p:val>
                                            <p:strVal val="#ppt_x"/>
                                          </p:val>
                                        </p:tav>
                                      </p:tavLst>
                                    </p:anim>
                                    <p:anim calcmode="lin" valueType="num">
                                      <p:cBhvr additive="base">
                                        <p:cTn id="151" dur="3000" fill="hold"/>
                                        <p:tgtEl>
                                          <p:spTgt spid="38"/>
                                        </p:tgtEl>
                                        <p:attrNameLst>
                                          <p:attrName>ppt_y</p:attrName>
                                        </p:attrNameLst>
                                      </p:cBhvr>
                                      <p:tavLst>
                                        <p:tav tm="0">
                                          <p:val>
                                            <p:strVal val="1+#ppt_h/2"/>
                                          </p:val>
                                        </p:tav>
                                        <p:tav tm="100000">
                                          <p:val>
                                            <p:strVal val="#ppt_y"/>
                                          </p:val>
                                        </p:tav>
                                      </p:tavLst>
                                    </p:anim>
                                  </p:childTnLst>
                                </p:cTn>
                              </p:par>
                              <p:par>
                                <p:cTn id="152" presetID="2" presetClass="entr" presetSubtype="4" fill="hold" grpId="0" nodeType="withEffect">
                                  <p:stCondLst>
                                    <p:cond delay="0"/>
                                  </p:stCondLst>
                                  <p:childTnLst>
                                    <p:set>
                                      <p:cBhvr>
                                        <p:cTn id="153" dur="1" fill="hold">
                                          <p:stCondLst>
                                            <p:cond delay="0"/>
                                          </p:stCondLst>
                                        </p:cTn>
                                        <p:tgtEl>
                                          <p:spTgt spid="39"/>
                                        </p:tgtEl>
                                        <p:attrNameLst>
                                          <p:attrName>style.visibility</p:attrName>
                                        </p:attrNameLst>
                                      </p:cBhvr>
                                      <p:to>
                                        <p:strVal val="visible"/>
                                      </p:to>
                                    </p:set>
                                    <p:anim calcmode="lin" valueType="num">
                                      <p:cBhvr additive="base">
                                        <p:cTn id="154" dur="3000" fill="hold"/>
                                        <p:tgtEl>
                                          <p:spTgt spid="39"/>
                                        </p:tgtEl>
                                        <p:attrNameLst>
                                          <p:attrName>ppt_x</p:attrName>
                                        </p:attrNameLst>
                                      </p:cBhvr>
                                      <p:tavLst>
                                        <p:tav tm="0">
                                          <p:val>
                                            <p:strVal val="#ppt_x"/>
                                          </p:val>
                                        </p:tav>
                                        <p:tav tm="100000">
                                          <p:val>
                                            <p:strVal val="#ppt_x"/>
                                          </p:val>
                                        </p:tav>
                                      </p:tavLst>
                                    </p:anim>
                                    <p:anim calcmode="lin" valueType="num">
                                      <p:cBhvr additive="base">
                                        <p:cTn id="155" dur="3000" fill="hold"/>
                                        <p:tgtEl>
                                          <p:spTgt spid="39"/>
                                        </p:tgtEl>
                                        <p:attrNameLst>
                                          <p:attrName>ppt_y</p:attrName>
                                        </p:attrNameLst>
                                      </p:cBhvr>
                                      <p:tavLst>
                                        <p:tav tm="0">
                                          <p:val>
                                            <p:strVal val="1+#ppt_h/2"/>
                                          </p:val>
                                        </p:tav>
                                        <p:tav tm="100000">
                                          <p:val>
                                            <p:strVal val="#ppt_y"/>
                                          </p:val>
                                        </p:tav>
                                      </p:tavLst>
                                    </p:anim>
                                  </p:childTnLst>
                                </p:cTn>
                              </p:par>
                              <p:par>
                                <p:cTn id="156" presetID="2" presetClass="entr" presetSubtype="4" fill="hold" grpId="0" nodeType="withEffect">
                                  <p:stCondLst>
                                    <p:cond delay="0"/>
                                  </p:stCondLst>
                                  <p:childTnLst>
                                    <p:set>
                                      <p:cBhvr>
                                        <p:cTn id="157" dur="1" fill="hold">
                                          <p:stCondLst>
                                            <p:cond delay="0"/>
                                          </p:stCondLst>
                                        </p:cTn>
                                        <p:tgtEl>
                                          <p:spTgt spid="40"/>
                                        </p:tgtEl>
                                        <p:attrNameLst>
                                          <p:attrName>style.visibility</p:attrName>
                                        </p:attrNameLst>
                                      </p:cBhvr>
                                      <p:to>
                                        <p:strVal val="visible"/>
                                      </p:to>
                                    </p:set>
                                    <p:anim calcmode="lin" valueType="num">
                                      <p:cBhvr additive="base">
                                        <p:cTn id="158" dur="3000" fill="hold"/>
                                        <p:tgtEl>
                                          <p:spTgt spid="40"/>
                                        </p:tgtEl>
                                        <p:attrNameLst>
                                          <p:attrName>ppt_x</p:attrName>
                                        </p:attrNameLst>
                                      </p:cBhvr>
                                      <p:tavLst>
                                        <p:tav tm="0">
                                          <p:val>
                                            <p:strVal val="#ppt_x"/>
                                          </p:val>
                                        </p:tav>
                                        <p:tav tm="100000">
                                          <p:val>
                                            <p:strVal val="#ppt_x"/>
                                          </p:val>
                                        </p:tav>
                                      </p:tavLst>
                                    </p:anim>
                                    <p:anim calcmode="lin" valueType="num">
                                      <p:cBhvr additive="base">
                                        <p:cTn id="159" dur="3000" fill="hold"/>
                                        <p:tgtEl>
                                          <p:spTgt spid="40"/>
                                        </p:tgtEl>
                                        <p:attrNameLst>
                                          <p:attrName>ppt_y</p:attrName>
                                        </p:attrNameLst>
                                      </p:cBhvr>
                                      <p:tavLst>
                                        <p:tav tm="0">
                                          <p:val>
                                            <p:strVal val="1+#ppt_h/2"/>
                                          </p:val>
                                        </p:tav>
                                        <p:tav tm="100000">
                                          <p:val>
                                            <p:strVal val="#ppt_y"/>
                                          </p:val>
                                        </p:tav>
                                      </p:tavLst>
                                    </p:anim>
                                  </p:childTnLst>
                                </p:cTn>
                              </p:par>
                              <p:par>
                                <p:cTn id="160" presetID="2" presetClass="entr" presetSubtype="4" fill="hold" grpId="0" nodeType="withEffect">
                                  <p:stCondLst>
                                    <p:cond delay="0"/>
                                  </p:stCondLst>
                                  <p:childTnLst>
                                    <p:set>
                                      <p:cBhvr>
                                        <p:cTn id="161" dur="1" fill="hold">
                                          <p:stCondLst>
                                            <p:cond delay="0"/>
                                          </p:stCondLst>
                                        </p:cTn>
                                        <p:tgtEl>
                                          <p:spTgt spid="41"/>
                                        </p:tgtEl>
                                        <p:attrNameLst>
                                          <p:attrName>style.visibility</p:attrName>
                                        </p:attrNameLst>
                                      </p:cBhvr>
                                      <p:to>
                                        <p:strVal val="visible"/>
                                      </p:to>
                                    </p:set>
                                    <p:anim calcmode="lin" valueType="num">
                                      <p:cBhvr additive="base">
                                        <p:cTn id="162" dur="3000" fill="hold"/>
                                        <p:tgtEl>
                                          <p:spTgt spid="41"/>
                                        </p:tgtEl>
                                        <p:attrNameLst>
                                          <p:attrName>ppt_x</p:attrName>
                                        </p:attrNameLst>
                                      </p:cBhvr>
                                      <p:tavLst>
                                        <p:tav tm="0">
                                          <p:val>
                                            <p:strVal val="#ppt_x"/>
                                          </p:val>
                                        </p:tav>
                                        <p:tav tm="100000">
                                          <p:val>
                                            <p:strVal val="#ppt_x"/>
                                          </p:val>
                                        </p:tav>
                                      </p:tavLst>
                                    </p:anim>
                                    <p:anim calcmode="lin" valueType="num">
                                      <p:cBhvr additive="base">
                                        <p:cTn id="163" dur="3000" fill="hold"/>
                                        <p:tgtEl>
                                          <p:spTgt spid="41"/>
                                        </p:tgtEl>
                                        <p:attrNameLst>
                                          <p:attrName>ppt_y</p:attrName>
                                        </p:attrNameLst>
                                      </p:cBhvr>
                                      <p:tavLst>
                                        <p:tav tm="0">
                                          <p:val>
                                            <p:strVal val="1+#ppt_h/2"/>
                                          </p:val>
                                        </p:tav>
                                        <p:tav tm="100000">
                                          <p:val>
                                            <p:strVal val="#ppt_y"/>
                                          </p:val>
                                        </p:tav>
                                      </p:tavLst>
                                    </p:anim>
                                  </p:childTnLst>
                                </p:cTn>
                              </p:par>
                              <p:par>
                                <p:cTn id="164" presetID="2" presetClass="entr" presetSubtype="4" fill="hold" grpId="0" nodeType="withEffect">
                                  <p:stCondLst>
                                    <p:cond delay="0"/>
                                  </p:stCondLst>
                                  <p:childTnLst>
                                    <p:set>
                                      <p:cBhvr>
                                        <p:cTn id="165" dur="1" fill="hold">
                                          <p:stCondLst>
                                            <p:cond delay="0"/>
                                          </p:stCondLst>
                                        </p:cTn>
                                        <p:tgtEl>
                                          <p:spTgt spid="42"/>
                                        </p:tgtEl>
                                        <p:attrNameLst>
                                          <p:attrName>style.visibility</p:attrName>
                                        </p:attrNameLst>
                                      </p:cBhvr>
                                      <p:to>
                                        <p:strVal val="visible"/>
                                      </p:to>
                                    </p:set>
                                    <p:anim calcmode="lin" valueType="num">
                                      <p:cBhvr additive="base">
                                        <p:cTn id="166" dur="3000" fill="hold"/>
                                        <p:tgtEl>
                                          <p:spTgt spid="42"/>
                                        </p:tgtEl>
                                        <p:attrNameLst>
                                          <p:attrName>ppt_x</p:attrName>
                                        </p:attrNameLst>
                                      </p:cBhvr>
                                      <p:tavLst>
                                        <p:tav tm="0">
                                          <p:val>
                                            <p:strVal val="#ppt_x"/>
                                          </p:val>
                                        </p:tav>
                                        <p:tav tm="100000">
                                          <p:val>
                                            <p:strVal val="#ppt_x"/>
                                          </p:val>
                                        </p:tav>
                                      </p:tavLst>
                                    </p:anim>
                                    <p:anim calcmode="lin" valueType="num">
                                      <p:cBhvr additive="base">
                                        <p:cTn id="167" dur="3000" fill="hold"/>
                                        <p:tgtEl>
                                          <p:spTgt spid="42"/>
                                        </p:tgtEl>
                                        <p:attrNameLst>
                                          <p:attrName>ppt_y</p:attrName>
                                        </p:attrNameLst>
                                      </p:cBhvr>
                                      <p:tavLst>
                                        <p:tav tm="0">
                                          <p:val>
                                            <p:strVal val="1+#ppt_h/2"/>
                                          </p:val>
                                        </p:tav>
                                        <p:tav tm="100000">
                                          <p:val>
                                            <p:strVal val="#ppt_y"/>
                                          </p:val>
                                        </p:tav>
                                      </p:tavLst>
                                    </p:anim>
                                  </p:childTnLst>
                                </p:cTn>
                              </p:par>
                              <p:par>
                                <p:cTn id="168" presetID="8" presetClass="emph" presetSubtype="0" fill="hold" grpId="1" nodeType="withEffect">
                                  <p:stCondLst>
                                    <p:cond delay="0"/>
                                  </p:stCondLst>
                                  <p:childTnLst>
                                    <p:animRot by="21600000">
                                      <p:cBhvr>
                                        <p:cTn id="169" dur="3000" fill="hold"/>
                                        <p:tgtEl>
                                          <p:spTgt spid="11"/>
                                        </p:tgtEl>
                                        <p:attrNameLst>
                                          <p:attrName>r</p:attrName>
                                        </p:attrNameLst>
                                      </p:cBhvr>
                                    </p:animRot>
                                  </p:childTnLst>
                                </p:cTn>
                              </p:par>
                              <p:par>
                                <p:cTn id="170" presetID="8" presetClass="emph" presetSubtype="0" fill="hold" grpId="1" nodeType="withEffect">
                                  <p:stCondLst>
                                    <p:cond delay="0"/>
                                  </p:stCondLst>
                                  <p:childTnLst>
                                    <p:animRot by="21600000">
                                      <p:cBhvr>
                                        <p:cTn id="171" dur="3000" fill="hold"/>
                                        <p:tgtEl>
                                          <p:spTgt spid="13"/>
                                        </p:tgtEl>
                                        <p:attrNameLst>
                                          <p:attrName>r</p:attrName>
                                        </p:attrNameLst>
                                      </p:cBhvr>
                                    </p:animRot>
                                  </p:childTnLst>
                                </p:cTn>
                              </p:par>
                              <p:par>
                                <p:cTn id="172" presetID="8" presetClass="emph" presetSubtype="0" fill="hold" grpId="1" nodeType="withEffect">
                                  <p:stCondLst>
                                    <p:cond delay="0"/>
                                  </p:stCondLst>
                                  <p:childTnLst>
                                    <p:animRot by="21600000">
                                      <p:cBhvr>
                                        <p:cTn id="173" dur="3000" fill="hold"/>
                                        <p:tgtEl>
                                          <p:spTgt spid="15"/>
                                        </p:tgtEl>
                                        <p:attrNameLst>
                                          <p:attrName>r</p:attrName>
                                        </p:attrNameLst>
                                      </p:cBhvr>
                                    </p:animRot>
                                  </p:childTnLst>
                                </p:cTn>
                              </p:par>
                              <p:par>
                                <p:cTn id="174" presetID="8" presetClass="emph" presetSubtype="0" fill="hold" grpId="1" nodeType="withEffect">
                                  <p:stCondLst>
                                    <p:cond delay="0"/>
                                  </p:stCondLst>
                                  <p:childTnLst>
                                    <p:animRot by="21600000">
                                      <p:cBhvr>
                                        <p:cTn id="175" dur="3000" fill="hold"/>
                                        <p:tgtEl>
                                          <p:spTgt spid="17"/>
                                        </p:tgtEl>
                                        <p:attrNameLst>
                                          <p:attrName>r</p:attrName>
                                        </p:attrNameLst>
                                      </p:cBhvr>
                                    </p:animRot>
                                  </p:childTnLst>
                                </p:cTn>
                              </p:par>
                              <p:par>
                                <p:cTn id="176" presetID="8" presetClass="emph" presetSubtype="0" fill="hold" grpId="1" nodeType="withEffect">
                                  <p:stCondLst>
                                    <p:cond delay="0"/>
                                  </p:stCondLst>
                                  <p:childTnLst>
                                    <p:animRot by="21600000">
                                      <p:cBhvr>
                                        <p:cTn id="177" dur="3000" fill="hold"/>
                                        <p:tgtEl>
                                          <p:spTgt spid="19"/>
                                        </p:tgtEl>
                                        <p:attrNameLst>
                                          <p:attrName>r</p:attrName>
                                        </p:attrNameLst>
                                      </p:cBhvr>
                                    </p:animRot>
                                  </p:childTnLst>
                                </p:cTn>
                              </p:par>
                              <p:par>
                                <p:cTn id="178" presetID="8" presetClass="emph" presetSubtype="0" fill="hold" grpId="1" nodeType="withEffect">
                                  <p:stCondLst>
                                    <p:cond delay="0"/>
                                  </p:stCondLst>
                                  <p:childTnLst>
                                    <p:animRot by="21600000">
                                      <p:cBhvr>
                                        <p:cTn id="179" dur="3000" fill="hold"/>
                                        <p:tgtEl>
                                          <p:spTgt spid="21"/>
                                        </p:tgtEl>
                                        <p:attrNameLst>
                                          <p:attrName>r</p:attrName>
                                        </p:attrNameLst>
                                      </p:cBhvr>
                                    </p:animRot>
                                  </p:childTnLst>
                                </p:cTn>
                              </p:par>
                              <p:par>
                                <p:cTn id="180" presetID="8" presetClass="emph" presetSubtype="0" fill="hold" grpId="1" nodeType="withEffect">
                                  <p:stCondLst>
                                    <p:cond delay="0"/>
                                  </p:stCondLst>
                                  <p:childTnLst>
                                    <p:animRot by="21600000">
                                      <p:cBhvr>
                                        <p:cTn id="181" dur="3000" fill="hold"/>
                                        <p:tgtEl>
                                          <p:spTgt spid="23"/>
                                        </p:tgtEl>
                                        <p:attrNameLst>
                                          <p:attrName>r</p:attrName>
                                        </p:attrNameLst>
                                      </p:cBhvr>
                                    </p:animRot>
                                  </p:childTnLst>
                                </p:cTn>
                              </p:par>
                              <p:par>
                                <p:cTn id="182" presetID="8" presetClass="emph" presetSubtype="0" fill="hold" grpId="1" nodeType="withEffect">
                                  <p:stCondLst>
                                    <p:cond delay="0"/>
                                  </p:stCondLst>
                                  <p:childTnLst>
                                    <p:animRot by="21600000">
                                      <p:cBhvr>
                                        <p:cTn id="183" dur="3000" fill="hold"/>
                                        <p:tgtEl>
                                          <p:spTgt spid="25"/>
                                        </p:tgtEl>
                                        <p:attrNameLst>
                                          <p:attrName>r</p:attrName>
                                        </p:attrNameLst>
                                      </p:cBhvr>
                                    </p:animRot>
                                  </p:childTnLst>
                                </p:cTn>
                              </p:par>
                              <p:par>
                                <p:cTn id="184" presetID="8" presetClass="emph" presetSubtype="0" fill="hold" grpId="1" nodeType="withEffect">
                                  <p:stCondLst>
                                    <p:cond delay="0"/>
                                  </p:stCondLst>
                                  <p:childTnLst>
                                    <p:animRot by="21600000">
                                      <p:cBhvr>
                                        <p:cTn id="185" dur="3000" fill="hold"/>
                                        <p:tgtEl>
                                          <p:spTgt spid="3"/>
                                        </p:tgtEl>
                                        <p:attrNameLst>
                                          <p:attrName>r</p:attrName>
                                        </p:attrNameLst>
                                      </p:cBhvr>
                                    </p:animRot>
                                  </p:childTnLst>
                                </p:cTn>
                              </p:par>
                              <p:par>
                                <p:cTn id="186" presetID="8" presetClass="emph" presetSubtype="0" fill="hold" grpId="1" nodeType="withEffect">
                                  <p:stCondLst>
                                    <p:cond delay="0"/>
                                  </p:stCondLst>
                                  <p:childTnLst>
                                    <p:animRot by="21600000">
                                      <p:cBhvr>
                                        <p:cTn id="187" dur="3000" fill="hold"/>
                                        <p:tgtEl>
                                          <p:spTgt spid="5"/>
                                        </p:tgtEl>
                                        <p:attrNameLst>
                                          <p:attrName>r</p:attrName>
                                        </p:attrNameLst>
                                      </p:cBhvr>
                                    </p:animRot>
                                  </p:childTnLst>
                                </p:cTn>
                              </p:par>
                              <p:par>
                                <p:cTn id="188" presetID="8" presetClass="emph" presetSubtype="0" fill="hold" grpId="1" nodeType="withEffect">
                                  <p:stCondLst>
                                    <p:cond delay="0"/>
                                  </p:stCondLst>
                                  <p:childTnLst>
                                    <p:animRot by="21600000">
                                      <p:cBhvr>
                                        <p:cTn id="189" dur="3000" fill="hold"/>
                                        <p:tgtEl>
                                          <p:spTgt spid="7"/>
                                        </p:tgtEl>
                                        <p:attrNameLst>
                                          <p:attrName>r</p:attrName>
                                        </p:attrNameLst>
                                      </p:cBhvr>
                                    </p:animRot>
                                  </p:childTnLst>
                                </p:cTn>
                              </p:par>
                              <p:par>
                                <p:cTn id="190" presetID="8" presetClass="emph" presetSubtype="0" fill="hold" grpId="1" nodeType="withEffect">
                                  <p:stCondLst>
                                    <p:cond delay="0"/>
                                  </p:stCondLst>
                                  <p:childTnLst>
                                    <p:animRot by="21600000">
                                      <p:cBhvr>
                                        <p:cTn id="191" dur="3000" fill="hold"/>
                                        <p:tgtEl>
                                          <p:spTgt spid="9"/>
                                        </p:tgtEl>
                                        <p:attrNameLst>
                                          <p:attrName>r</p:attrName>
                                        </p:attrNameLst>
                                      </p:cBhvr>
                                    </p:animRot>
                                  </p:childTnLst>
                                </p:cTn>
                              </p:par>
                              <p:par>
                                <p:cTn id="192" presetID="8" presetClass="emph" presetSubtype="0" fill="hold" grpId="1" nodeType="withEffect">
                                  <p:stCondLst>
                                    <p:cond delay="0"/>
                                  </p:stCondLst>
                                  <p:childTnLst>
                                    <p:animRot by="21600000">
                                      <p:cBhvr>
                                        <p:cTn id="193" dur="3000" fill="hold"/>
                                        <p:tgtEl>
                                          <p:spTgt spid="35"/>
                                        </p:tgtEl>
                                        <p:attrNameLst>
                                          <p:attrName>r</p:attrName>
                                        </p:attrNameLst>
                                      </p:cBhvr>
                                    </p:animRot>
                                  </p:childTnLst>
                                </p:cTn>
                              </p:par>
                              <p:par>
                                <p:cTn id="194" presetID="8" presetClass="emph" presetSubtype="0" fill="hold" grpId="1" nodeType="withEffect">
                                  <p:stCondLst>
                                    <p:cond delay="0"/>
                                  </p:stCondLst>
                                  <p:childTnLst>
                                    <p:animRot by="21600000">
                                      <p:cBhvr>
                                        <p:cTn id="195" dur="3000" fill="hold"/>
                                        <p:tgtEl>
                                          <p:spTgt spid="37"/>
                                        </p:tgtEl>
                                        <p:attrNameLst>
                                          <p:attrName>r</p:attrName>
                                        </p:attrNameLst>
                                      </p:cBhvr>
                                    </p:animRot>
                                  </p:childTnLst>
                                </p:cTn>
                              </p:par>
                              <p:par>
                                <p:cTn id="196" presetID="8" presetClass="emph" presetSubtype="0" fill="hold" grpId="1" nodeType="withEffect">
                                  <p:stCondLst>
                                    <p:cond delay="0"/>
                                  </p:stCondLst>
                                  <p:childTnLst>
                                    <p:animRot by="21600000">
                                      <p:cBhvr>
                                        <p:cTn id="197" dur="3000" fill="hold"/>
                                        <p:tgtEl>
                                          <p:spTgt spid="39"/>
                                        </p:tgtEl>
                                        <p:attrNameLst>
                                          <p:attrName>r</p:attrName>
                                        </p:attrNameLst>
                                      </p:cBhvr>
                                    </p:animRot>
                                  </p:childTnLst>
                                </p:cTn>
                              </p:par>
                              <p:par>
                                <p:cTn id="198" presetID="8" presetClass="emph" presetSubtype="0" fill="hold" grpId="1" nodeType="withEffect">
                                  <p:stCondLst>
                                    <p:cond delay="0"/>
                                  </p:stCondLst>
                                  <p:childTnLst>
                                    <p:animRot by="21600000">
                                      <p:cBhvr>
                                        <p:cTn id="199" dur="3000" fill="hold"/>
                                        <p:tgtEl>
                                          <p:spTgt spid="41"/>
                                        </p:tgtEl>
                                        <p:attrNameLst>
                                          <p:attrName>r</p:attrName>
                                        </p:attrNameLst>
                                      </p:cBhvr>
                                    </p:animRot>
                                  </p:childTnLst>
                                </p:cTn>
                              </p:par>
                              <p:par>
                                <p:cTn id="200" presetID="8" presetClass="emph" presetSubtype="0" fill="hold" grpId="1" nodeType="withEffect">
                                  <p:stCondLst>
                                    <p:cond delay="0"/>
                                  </p:stCondLst>
                                  <p:childTnLst>
                                    <p:animRot by="21600000">
                                      <p:cBhvr>
                                        <p:cTn id="201" dur="3000" fill="hold"/>
                                        <p:tgtEl>
                                          <p:spTgt spid="27"/>
                                        </p:tgtEl>
                                        <p:attrNameLst>
                                          <p:attrName>r</p:attrName>
                                        </p:attrNameLst>
                                      </p:cBhvr>
                                    </p:animRot>
                                  </p:childTnLst>
                                </p:cTn>
                              </p:par>
                              <p:par>
                                <p:cTn id="202" presetID="8" presetClass="emph" presetSubtype="0" fill="hold" grpId="1" nodeType="withEffect">
                                  <p:stCondLst>
                                    <p:cond delay="0"/>
                                  </p:stCondLst>
                                  <p:childTnLst>
                                    <p:animRot by="21600000">
                                      <p:cBhvr>
                                        <p:cTn id="203" dur="3000" fill="hold"/>
                                        <p:tgtEl>
                                          <p:spTgt spid="29"/>
                                        </p:tgtEl>
                                        <p:attrNameLst>
                                          <p:attrName>r</p:attrName>
                                        </p:attrNameLst>
                                      </p:cBhvr>
                                    </p:animRot>
                                  </p:childTnLst>
                                </p:cTn>
                              </p:par>
                              <p:par>
                                <p:cTn id="204" presetID="8" presetClass="emph" presetSubtype="0" fill="hold" grpId="1" nodeType="withEffect">
                                  <p:stCondLst>
                                    <p:cond delay="0"/>
                                  </p:stCondLst>
                                  <p:childTnLst>
                                    <p:animRot by="21600000">
                                      <p:cBhvr>
                                        <p:cTn id="205" dur="3000" fill="hold"/>
                                        <p:tgtEl>
                                          <p:spTgt spid="31"/>
                                        </p:tgtEl>
                                        <p:attrNameLst>
                                          <p:attrName>r</p:attrName>
                                        </p:attrNameLst>
                                      </p:cBhvr>
                                    </p:animRot>
                                  </p:childTnLst>
                                </p:cTn>
                              </p:par>
                              <p:par>
                                <p:cTn id="206" presetID="8" presetClass="emph" presetSubtype="0" fill="hold" grpId="1" nodeType="withEffect">
                                  <p:stCondLst>
                                    <p:cond delay="0"/>
                                  </p:stCondLst>
                                  <p:childTnLst>
                                    <p:animRot by="21600000">
                                      <p:cBhvr>
                                        <p:cTn id="207" dur="3000" fill="hold"/>
                                        <p:tgtEl>
                                          <p:spTgt spid="33"/>
                                        </p:tgtEl>
                                        <p:attrNameLst>
                                          <p:attrName>r</p:attrName>
                                        </p:attrNameLst>
                                      </p:cBhvr>
                                    </p:animRot>
                                  </p:childTnLst>
                                </p:cTn>
                              </p:par>
                              <p:par>
                                <p:cTn id="208" presetID="8" presetClass="emph" presetSubtype="0" fill="hold" grpId="1" nodeType="withEffect">
                                  <p:stCondLst>
                                    <p:cond delay="0"/>
                                  </p:stCondLst>
                                  <p:childTnLst>
                                    <p:animRot by="-21600000">
                                      <p:cBhvr>
                                        <p:cTn id="209" dur="3000" fill="hold"/>
                                        <p:tgtEl>
                                          <p:spTgt spid="28"/>
                                        </p:tgtEl>
                                        <p:attrNameLst>
                                          <p:attrName>r</p:attrName>
                                        </p:attrNameLst>
                                      </p:cBhvr>
                                    </p:animRot>
                                  </p:childTnLst>
                                </p:cTn>
                              </p:par>
                              <p:par>
                                <p:cTn id="210" presetID="8" presetClass="emph" presetSubtype="0" fill="hold" grpId="1" nodeType="withEffect">
                                  <p:stCondLst>
                                    <p:cond delay="0"/>
                                  </p:stCondLst>
                                  <p:childTnLst>
                                    <p:animRot by="-21600000">
                                      <p:cBhvr>
                                        <p:cTn id="211" dur="3000" fill="hold"/>
                                        <p:tgtEl>
                                          <p:spTgt spid="30"/>
                                        </p:tgtEl>
                                        <p:attrNameLst>
                                          <p:attrName>r</p:attrName>
                                        </p:attrNameLst>
                                      </p:cBhvr>
                                    </p:animRot>
                                  </p:childTnLst>
                                </p:cTn>
                              </p:par>
                              <p:par>
                                <p:cTn id="212" presetID="8" presetClass="emph" presetSubtype="0" fill="hold" grpId="1" nodeType="withEffect">
                                  <p:stCondLst>
                                    <p:cond delay="0"/>
                                  </p:stCondLst>
                                  <p:childTnLst>
                                    <p:animRot by="-21600000">
                                      <p:cBhvr>
                                        <p:cTn id="213" dur="3000" fill="hold"/>
                                        <p:tgtEl>
                                          <p:spTgt spid="32"/>
                                        </p:tgtEl>
                                        <p:attrNameLst>
                                          <p:attrName>r</p:attrName>
                                        </p:attrNameLst>
                                      </p:cBhvr>
                                    </p:animRot>
                                  </p:childTnLst>
                                </p:cTn>
                              </p:par>
                              <p:par>
                                <p:cTn id="214" presetID="8" presetClass="emph" presetSubtype="0" fill="hold" grpId="1" nodeType="withEffect">
                                  <p:stCondLst>
                                    <p:cond delay="0"/>
                                  </p:stCondLst>
                                  <p:childTnLst>
                                    <p:animRot by="-21600000">
                                      <p:cBhvr>
                                        <p:cTn id="215" dur="3000" fill="hold"/>
                                        <p:tgtEl>
                                          <p:spTgt spid="34"/>
                                        </p:tgtEl>
                                        <p:attrNameLst>
                                          <p:attrName>r</p:attrName>
                                        </p:attrNameLst>
                                      </p:cBhvr>
                                    </p:animRot>
                                  </p:childTnLst>
                                </p:cTn>
                              </p:par>
                              <p:par>
                                <p:cTn id="216" presetID="8" presetClass="emph" presetSubtype="0" fill="hold" grpId="1" nodeType="withEffect">
                                  <p:stCondLst>
                                    <p:cond delay="0"/>
                                  </p:stCondLst>
                                  <p:childTnLst>
                                    <p:animRot by="-21600000">
                                      <p:cBhvr>
                                        <p:cTn id="217" dur="3000" fill="hold"/>
                                        <p:tgtEl>
                                          <p:spTgt spid="36"/>
                                        </p:tgtEl>
                                        <p:attrNameLst>
                                          <p:attrName>r</p:attrName>
                                        </p:attrNameLst>
                                      </p:cBhvr>
                                    </p:animRot>
                                  </p:childTnLst>
                                </p:cTn>
                              </p:par>
                              <p:par>
                                <p:cTn id="218" presetID="8" presetClass="emph" presetSubtype="0" fill="hold" grpId="1" nodeType="withEffect">
                                  <p:stCondLst>
                                    <p:cond delay="0"/>
                                  </p:stCondLst>
                                  <p:childTnLst>
                                    <p:animRot by="-21600000">
                                      <p:cBhvr>
                                        <p:cTn id="219" dur="3000" fill="hold"/>
                                        <p:tgtEl>
                                          <p:spTgt spid="38"/>
                                        </p:tgtEl>
                                        <p:attrNameLst>
                                          <p:attrName>r</p:attrName>
                                        </p:attrNameLst>
                                      </p:cBhvr>
                                    </p:animRot>
                                  </p:childTnLst>
                                </p:cTn>
                              </p:par>
                              <p:par>
                                <p:cTn id="220" presetID="8" presetClass="emph" presetSubtype="0" fill="hold" grpId="1" nodeType="withEffect">
                                  <p:stCondLst>
                                    <p:cond delay="0"/>
                                  </p:stCondLst>
                                  <p:childTnLst>
                                    <p:animRot by="-21600000">
                                      <p:cBhvr>
                                        <p:cTn id="221" dur="3000" fill="hold"/>
                                        <p:tgtEl>
                                          <p:spTgt spid="40"/>
                                        </p:tgtEl>
                                        <p:attrNameLst>
                                          <p:attrName>r</p:attrName>
                                        </p:attrNameLst>
                                      </p:cBhvr>
                                    </p:animRot>
                                  </p:childTnLst>
                                </p:cTn>
                              </p:par>
                              <p:par>
                                <p:cTn id="222" presetID="8" presetClass="emph" presetSubtype="0" fill="hold" grpId="1" nodeType="withEffect">
                                  <p:stCondLst>
                                    <p:cond delay="0"/>
                                  </p:stCondLst>
                                  <p:childTnLst>
                                    <p:animRot by="-21600000">
                                      <p:cBhvr>
                                        <p:cTn id="223" dur="3000" fill="hold"/>
                                        <p:tgtEl>
                                          <p:spTgt spid="42"/>
                                        </p:tgtEl>
                                        <p:attrNameLst>
                                          <p:attrName>r</p:attrName>
                                        </p:attrNameLst>
                                      </p:cBhvr>
                                    </p:animRot>
                                  </p:childTnLst>
                                </p:cTn>
                              </p:par>
                              <p:par>
                                <p:cTn id="224" presetID="8" presetClass="emph" presetSubtype="0" fill="hold" grpId="1" nodeType="withEffect">
                                  <p:stCondLst>
                                    <p:cond delay="0"/>
                                  </p:stCondLst>
                                  <p:childTnLst>
                                    <p:animRot by="-21600000">
                                      <p:cBhvr>
                                        <p:cTn id="225" dur="3000" fill="hold"/>
                                        <p:tgtEl>
                                          <p:spTgt spid="4"/>
                                        </p:tgtEl>
                                        <p:attrNameLst>
                                          <p:attrName>r</p:attrName>
                                        </p:attrNameLst>
                                      </p:cBhvr>
                                    </p:animRot>
                                  </p:childTnLst>
                                </p:cTn>
                              </p:par>
                              <p:par>
                                <p:cTn id="226" presetID="8" presetClass="emph" presetSubtype="0" fill="hold" grpId="1" nodeType="withEffect">
                                  <p:stCondLst>
                                    <p:cond delay="0"/>
                                  </p:stCondLst>
                                  <p:childTnLst>
                                    <p:animRot by="-21600000">
                                      <p:cBhvr>
                                        <p:cTn id="227" dur="3000" fill="hold"/>
                                        <p:tgtEl>
                                          <p:spTgt spid="6"/>
                                        </p:tgtEl>
                                        <p:attrNameLst>
                                          <p:attrName>r</p:attrName>
                                        </p:attrNameLst>
                                      </p:cBhvr>
                                    </p:animRot>
                                  </p:childTnLst>
                                </p:cTn>
                              </p:par>
                              <p:par>
                                <p:cTn id="228" presetID="8" presetClass="emph" presetSubtype="0" fill="hold" grpId="1" nodeType="withEffect">
                                  <p:stCondLst>
                                    <p:cond delay="0"/>
                                  </p:stCondLst>
                                  <p:childTnLst>
                                    <p:animRot by="-21600000">
                                      <p:cBhvr>
                                        <p:cTn id="229" dur="3000" fill="hold"/>
                                        <p:tgtEl>
                                          <p:spTgt spid="8"/>
                                        </p:tgtEl>
                                        <p:attrNameLst>
                                          <p:attrName>r</p:attrName>
                                        </p:attrNameLst>
                                      </p:cBhvr>
                                    </p:animRot>
                                  </p:childTnLst>
                                </p:cTn>
                              </p:par>
                              <p:par>
                                <p:cTn id="230" presetID="8" presetClass="emph" presetSubtype="0" fill="hold" grpId="1" nodeType="withEffect">
                                  <p:stCondLst>
                                    <p:cond delay="0"/>
                                  </p:stCondLst>
                                  <p:childTnLst>
                                    <p:animRot by="-21600000">
                                      <p:cBhvr>
                                        <p:cTn id="231" dur="3000" fill="hold"/>
                                        <p:tgtEl>
                                          <p:spTgt spid="10"/>
                                        </p:tgtEl>
                                        <p:attrNameLst>
                                          <p:attrName>r</p:attrName>
                                        </p:attrNameLst>
                                      </p:cBhvr>
                                    </p:animRot>
                                  </p:childTnLst>
                                </p:cTn>
                              </p:par>
                              <p:par>
                                <p:cTn id="232" presetID="8" presetClass="emph" presetSubtype="0" fill="hold" grpId="1" nodeType="withEffect">
                                  <p:stCondLst>
                                    <p:cond delay="0"/>
                                  </p:stCondLst>
                                  <p:childTnLst>
                                    <p:animRot by="-21600000">
                                      <p:cBhvr>
                                        <p:cTn id="233" dur="3000" fill="hold"/>
                                        <p:tgtEl>
                                          <p:spTgt spid="20"/>
                                        </p:tgtEl>
                                        <p:attrNameLst>
                                          <p:attrName>r</p:attrName>
                                        </p:attrNameLst>
                                      </p:cBhvr>
                                    </p:animRot>
                                  </p:childTnLst>
                                </p:cTn>
                              </p:par>
                              <p:par>
                                <p:cTn id="234" presetID="8" presetClass="emph" presetSubtype="0" fill="hold" grpId="1" nodeType="withEffect">
                                  <p:stCondLst>
                                    <p:cond delay="0"/>
                                  </p:stCondLst>
                                  <p:childTnLst>
                                    <p:animRot by="-21600000">
                                      <p:cBhvr>
                                        <p:cTn id="235" dur="3000" fill="hold"/>
                                        <p:tgtEl>
                                          <p:spTgt spid="22"/>
                                        </p:tgtEl>
                                        <p:attrNameLst>
                                          <p:attrName>r</p:attrName>
                                        </p:attrNameLst>
                                      </p:cBhvr>
                                    </p:animRot>
                                  </p:childTnLst>
                                </p:cTn>
                              </p:par>
                              <p:par>
                                <p:cTn id="236" presetID="8" presetClass="emph" presetSubtype="0" fill="hold" grpId="1" nodeType="withEffect">
                                  <p:stCondLst>
                                    <p:cond delay="0"/>
                                  </p:stCondLst>
                                  <p:childTnLst>
                                    <p:animRot by="-21600000">
                                      <p:cBhvr>
                                        <p:cTn id="237" dur="3000" fill="hold"/>
                                        <p:tgtEl>
                                          <p:spTgt spid="24"/>
                                        </p:tgtEl>
                                        <p:attrNameLst>
                                          <p:attrName>r</p:attrName>
                                        </p:attrNameLst>
                                      </p:cBhvr>
                                    </p:animRot>
                                  </p:childTnLst>
                                </p:cTn>
                              </p:par>
                              <p:par>
                                <p:cTn id="238" presetID="8" presetClass="emph" presetSubtype="0" fill="hold" grpId="1" nodeType="withEffect">
                                  <p:stCondLst>
                                    <p:cond delay="0"/>
                                  </p:stCondLst>
                                  <p:childTnLst>
                                    <p:animRot by="-21600000">
                                      <p:cBhvr>
                                        <p:cTn id="239" dur="3000" fill="hold"/>
                                        <p:tgtEl>
                                          <p:spTgt spid="26"/>
                                        </p:tgtEl>
                                        <p:attrNameLst>
                                          <p:attrName>r</p:attrName>
                                        </p:attrNameLst>
                                      </p:cBhvr>
                                    </p:animRot>
                                  </p:childTnLst>
                                </p:cTn>
                              </p:par>
                              <p:par>
                                <p:cTn id="240" presetID="8" presetClass="emph" presetSubtype="0" fill="hold" grpId="1" nodeType="withEffect">
                                  <p:stCondLst>
                                    <p:cond delay="0"/>
                                  </p:stCondLst>
                                  <p:childTnLst>
                                    <p:animRot by="-21600000">
                                      <p:cBhvr>
                                        <p:cTn id="241" dur="3000" fill="hold"/>
                                        <p:tgtEl>
                                          <p:spTgt spid="12"/>
                                        </p:tgtEl>
                                        <p:attrNameLst>
                                          <p:attrName>r</p:attrName>
                                        </p:attrNameLst>
                                      </p:cBhvr>
                                    </p:animRot>
                                  </p:childTnLst>
                                </p:cTn>
                              </p:par>
                              <p:par>
                                <p:cTn id="242" presetID="8" presetClass="emph" presetSubtype="0" fill="hold" grpId="1" nodeType="withEffect">
                                  <p:stCondLst>
                                    <p:cond delay="0"/>
                                  </p:stCondLst>
                                  <p:childTnLst>
                                    <p:animRot by="-21600000">
                                      <p:cBhvr>
                                        <p:cTn id="243" dur="3000" fill="hold"/>
                                        <p:tgtEl>
                                          <p:spTgt spid="14"/>
                                        </p:tgtEl>
                                        <p:attrNameLst>
                                          <p:attrName>r</p:attrName>
                                        </p:attrNameLst>
                                      </p:cBhvr>
                                    </p:animRot>
                                  </p:childTnLst>
                                </p:cTn>
                              </p:par>
                              <p:par>
                                <p:cTn id="244" presetID="8" presetClass="emph" presetSubtype="0" fill="hold" grpId="1" nodeType="withEffect">
                                  <p:stCondLst>
                                    <p:cond delay="0"/>
                                  </p:stCondLst>
                                  <p:childTnLst>
                                    <p:animRot by="-21600000">
                                      <p:cBhvr>
                                        <p:cTn id="245" dur="3000" fill="hold"/>
                                        <p:tgtEl>
                                          <p:spTgt spid="16"/>
                                        </p:tgtEl>
                                        <p:attrNameLst>
                                          <p:attrName>r</p:attrName>
                                        </p:attrNameLst>
                                      </p:cBhvr>
                                    </p:animRot>
                                  </p:childTnLst>
                                </p:cTn>
                              </p:par>
                              <p:par>
                                <p:cTn id="246" presetID="8" presetClass="emph" presetSubtype="0" fill="hold" grpId="1" nodeType="withEffect">
                                  <p:stCondLst>
                                    <p:cond delay="0"/>
                                  </p:stCondLst>
                                  <p:childTnLst>
                                    <p:animRot by="-21600000">
                                      <p:cBhvr>
                                        <p:cTn id="247" dur="3000" fill="hold"/>
                                        <p:tgtEl>
                                          <p:spTgt spid="18"/>
                                        </p:tgtEl>
                                        <p:attrNameLst>
                                          <p:attrName>r</p:attrName>
                                        </p:attrNameLst>
                                      </p:cBhvr>
                                    </p:animRot>
                                  </p:childTnLst>
                                </p:cTn>
                              </p:par>
                            </p:childTnLst>
                          </p:cTn>
                        </p:par>
                        <p:par>
                          <p:cTn id="248" fill="hold">
                            <p:stCondLst>
                              <p:cond delay="3000"/>
                            </p:stCondLst>
                            <p:childTnLst>
                              <p:par>
                                <p:cTn id="249" presetID="2" presetClass="exit" presetSubtype="4" fill="hold" grpId="2" nodeType="afterEffect">
                                  <p:stCondLst>
                                    <p:cond delay="0"/>
                                  </p:stCondLst>
                                  <p:childTnLst>
                                    <p:anim calcmode="lin" valueType="num">
                                      <p:cBhvr additive="base">
                                        <p:cTn id="250" dur="3000"/>
                                        <p:tgtEl>
                                          <p:spTgt spid="3"/>
                                        </p:tgtEl>
                                        <p:attrNameLst>
                                          <p:attrName>ppt_x</p:attrName>
                                        </p:attrNameLst>
                                      </p:cBhvr>
                                      <p:tavLst>
                                        <p:tav tm="0">
                                          <p:val>
                                            <p:strVal val="ppt_x"/>
                                          </p:val>
                                        </p:tav>
                                        <p:tav tm="100000">
                                          <p:val>
                                            <p:strVal val="ppt_x"/>
                                          </p:val>
                                        </p:tav>
                                      </p:tavLst>
                                    </p:anim>
                                    <p:anim calcmode="lin" valueType="num">
                                      <p:cBhvr additive="base">
                                        <p:cTn id="251" dur="3000"/>
                                        <p:tgtEl>
                                          <p:spTgt spid="3"/>
                                        </p:tgtEl>
                                        <p:attrNameLst>
                                          <p:attrName>ppt_y</p:attrName>
                                        </p:attrNameLst>
                                      </p:cBhvr>
                                      <p:tavLst>
                                        <p:tav tm="0">
                                          <p:val>
                                            <p:strVal val="ppt_y"/>
                                          </p:val>
                                        </p:tav>
                                        <p:tav tm="100000">
                                          <p:val>
                                            <p:strVal val="1+ppt_h/2"/>
                                          </p:val>
                                        </p:tav>
                                      </p:tavLst>
                                    </p:anim>
                                    <p:set>
                                      <p:cBhvr>
                                        <p:cTn id="252" dur="1" fill="hold">
                                          <p:stCondLst>
                                            <p:cond delay="2999"/>
                                          </p:stCondLst>
                                        </p:cTn>
                                        <p:tgtEl>
                                          <p:spTgt spid="3"/>
                                        </p:tgtEl>
                                        <p:attrNameLst>
                                          <p:attrName>style.visibility</p:attrName>
                                        </p:attrNameLst>
                                      </p:cBhvr>
                                      <p:to>
                                        <p:strVal val="hidden"/>
                                      </p:to>
                                    </p:set>
                                  </p:childTnLst>
                                </p:cTn>
                              </p:par>
                              <p:par>
                                <p:cTn id="253" presetID="2" presetClass="exit" presetSubtype="4" fill="hold" grpId="2" nodeType="withEffect">
                                  <p:stCondLst>
                                    <p:cond delay="0"/>
                                  </p:stCondLst>
                                  <p:childTnLst>
                                    <p:anim calcmode="lin" valueType="num">
                                      <p:cBhvr additive="base">
                                        <p:cTn id="254" dur="3000"/>
                                        <p:tgtEl>
                                          <p:spTgt spid="4"/>
                                        </p:tgtEl>
                                        <p:attrNameLst>
                                          <p:attrName>ppt_x</p:attrName>
                                        </p:attrNameLst>
                                      </p:cBhvr>
                                      <p:tavLst>
                                        <p:tav tm="0">
                                          <p:val>
                                            <p:strVal val="ppt_x"/>
                                          </p:val>
                                        </p:tav>
                                        <p:tav tm="100000">
                                          <p:val>
                                            <p:strVal val="ppt_x"/>
                                          </p:val>
                                        </p:tav>
                                      </p:tavLst>
                                    </p:anim>
                                    <p:anim calcmode="lin" valueType="num">
                                      <p:cBhvr additive="base">
                                        <p:cTn id="255" dur="3000"/>
                                        <p:tgtEl>
                                          <p:spTgt spid="4"/>
                                        </p:tgtEl>
                                        <p:attrNameLst>
                                          <p:attrName>ppt_y</p:attrName>
                                        </p:attrNameLst>
                                      </p:cBhvr>
                                      <p:tavLst>
                                        <p:tav tm="0">
                                          <p:val>
                                            <p:strVal val="ppt_y"/>
                                          </p:val>
                                        </p:tav>
                                        <p:tav tm="100000">
                                          <p:val>
                                            <p:strVal val="1+ppt_h/2"/>
                                          </p:val>
                                        </p:tav>
                                      </p:tavLst>
                                    </p:anim>
                                    <p:set>
                                      <p:cBhvr>
                                        <p:cTn id="256" dur="1" fill="hold">
                                          <p:stCondLst>
                                            <p:cond delay="2999"/>
                                          </p:stCondLst>
                                        </p:cTn>
                                        <p:tgtEl>
                                          <p:spTgt spid="4"/>
                                        </p:tgtEl>
                                        <p:attrNameLst>
                                          <p:attrName>style.visibility</p:attrName>
                                        </p:attrNameLst>
                                      </p:cBhvr>
                                      <p:to>
                                        <p:strVal val="hidden"/>
                                      </p:to>
                                    </p:set>
                                  </p:childTnLst>
                                </p:cTn>
                              </p:par>
                              <p:par>
                                <p:cTn id="257" presetID="2" presetClass="exit" presetSubtype="4" fill="hold" grpId="2" nodeType="withEffect">
                                  <p:stCondLst>
                                    <p:cond delay="0"/>
                                  </p:stCondLst>
                                  <p:childTnLst>
                                    <p:anim calcmode="lin" valueType="num">
                                      <p:cBhvr additive="base">
                                        <p:cTn id="258" dur="3000"/>
                                        <p:tgtEl>
                                          <p:spTgt spid="5"/>
                                        </p:tgtEl>
                                        <p:attrNameLst>
                                          <p:attrName>ppt_x</p:attrName>
                                        </p:attrNameLst>
                                      </p:cBhvr>
                                      <p:tavLst>
                                        <p:tav tm="0">
                                          <p:val>
                                            <p:strVal val="ppt_x"/>
                                          </p:val>
                                        </p:tav>
                                        <p:tav tm="100000">
                                          <p:val>
                                            <p:strVal val="ppt_x"/>
                                          </p:val>
                                        </p:tav>
                                      </p:tavLst>
                                    </p:anim>
                                    <p:anim calcmode="lin" valueType="num">
                                      <p:cBhvr additive="base">
                                        <p:cTn id="259" dur="3000"/>
                                        <p:tgtEl>
                                          <p:spTgt spid="5"/>
                                        </p:tgtEl>
                                        <p:attrNameLst>
                                          <p:attrName>ppt_y</p:attrName>
                                        </p:attrNameLst>
                                      </p:cBhvr>
                                      <p:tavLst>
                                        <p:tav tm="0">
                                          <p:val>
                                            <p:strVal val="ppt_y"/>
                                          </p:val>
                                        </p:tav>
                                        <p:tav tm="100000">
                                          <p:val>
                                            <p:strVal val="1+ppt_h/2"/>
                                          </p:val>
                                        </p:tav>
                                      </p:tavLst>
                                    </p:anim>
                                    <p:set>
                                      <p:cBhvr>
                                        <p:cTn id="260" dur="1" fill="hold">
                                          <p:stCondLst>
                                            <p:cond delay="2999"/>
                                          </p:stCondLst>
                                        </p:cTn>
                                        <p:tgtEl>
                                          <p:spTgt spid="5"/>
                                        </p:tgtEl>
                                        <p:attrNameLst>
                                          <p:attrName>style.visibility</p:attrName>
                                        </p:attrNameLst>
                                      </p:cBhvr>
                                      <p:to>
                                        <p:strVal val="hidden"/>
                                      </p:to>
                                    </p:set>
                                  </p:childTnLst>
                                </p:cTn>
                              </p:par>
                              <p:par>
                                <p:cTn id="261" presetID="2" presetClass="exit" presetSubtype="4" fill="hold" grpId="2" nodeType="withEffect">
                                  <p:stCondLst>
                                    <p:cond delay="0"/>
                                  </p:stCondLst>
                                  <p:childTnLst>
                                    <p:anim calcmode="lin" valueType="num">
                                      <p:cBhvr additive="base">
                                        <p:cTn id="262" dur="3000"/>
                                        <p:tgtEl>
                                          <p:spTgt spid="6"/>
                                        </p:tgtEl>
                                        <p:attrNameLst>
                                          <p:attrName>ppt_x</p:attrName>
                                        </p:attrNameLst>
                                      </p:cBhvr>
                                      <p:tavLst>
                                        <p:tav tm="0">
                                          <p:val>
                                            <p:strVal val="ppt_x"/>
                                          </p:val>
                                        </p:tav>
                                        <p:tav tm="100000">
                                          <p:val>
                                            <p:strVal val="ppt_x"/>
                                          </p:val>
                                        </p:tav>
                                      </p:tavLst>
                                    </p:anim>
                                    <p:anim calcmode="lin" valueType="num">
                                      <p:cBhvr additive="base">
                                        <p:cTn id="263" dur="3000"/>
                                        <p:tgtEl>
                                          <p:spTgt spid="6"/>
                                        </p:tgtEl>
                                        <p:attrNameLst>
                                          <p:attrName>ppt_y</p:attrName>
                                        </p:attrNameLst>
                                      </p:cBhvr>
                                      <p:tavLst>
                                        <p:tav tm="0">
                                          <p:val>
                                            <p:strVal val="ppt_y"/>
                                          </p:val>
                                        </p:tav>
                                        <p:tav tm="100000">
                                          <p:val>
                                            <p:strVal val="1+ppt_h/2"/>
                                          </p:val>
                                        </p:tav>
                                      </p:tavLst>
                                    </p:anim>
                                    <p:set>
                                      <p:cBhvr>
                                        <p:cTn id="264" dur="1" fill="hold">
                                          <p:stCondLst>
                                            <p:cond delay="2999"/>
                                          </p:stCondLst>
                                        </p:cTn>
                                        <p:tgtEl>
                                          <p:spTgt spid="6"/>
                                        </p:tgtEl>
                                        <p:attrNameLst>
                                          <p:attrName>style.visibility</p:attrName>
                                        </p:attrNameLst>
                                      </p:cBhvr>
                                      <p:to>
                                        <p:strVal val="hidden"/>
                                      </p:to>
                                    </p:set>
                                  </p:childTnLst>
                                </p:cTn>
                              </p:par>
                              <p:par>
                                <p:cTn id="265" presetID="2" presetClass="exit" presetSubtype="4" fill="hold" grpId="2" nodeType="withEffect">
                                  <p:stCondLst>
                                    <p:cond delay="0"/>
                                  </p:stCondLst>
                                  <p:childTnLst>
                                    <p:anim calcmode="lin" valueType="num">
                                      <p:cBhvr additive="base">
                                        <p:cTn id="266" dur="3000"/>
                                        <p:tgtEl>
                                          <p:spTgt spid="7"/>
                                        </p:tgtEl>
                                        <p:attrNameLst>
                                          <p:attrName>ppt_x</p:attrName>
                                        </p:attrNameLst>
                                      </p:cBhvr>
                                      <p:tavLst>
                                        <p:tav tm="0">
                                          <p:val>
                                            <p:strVal val="ppt_x"/>
                                          </p:val>
                                        </p:tav>
                                        <p:tav tm="100000">
                                          <p:val>
                                            <p:strVal val="ppt_x"/>
                                          </p:val>
                                        </p:tav>
                                      </p:tavLst>
                                    </p:anim>
                                    <p:anim calcmode="lin" valueType="num">
                                      <p:cBhvr additive="base">
                                        <p:cTn id="267" dur="3000"/>
                                        <p:tgtEl>
                                          <p:spTgt spid="7"/>
                                        </p:tgtEl>
                                        <p:attrNameLst>
                                          <p:attrName>ppt_y</p:attrName>
                                        </p:attrNameLst>
                                      </p:cBhvr>
                                      <p:tavLst>
                                        <p:tav tm="0">
                                          <p:val>
                                            <p:strVal val="ppt_y"/>
                                          </p:val>
                                        </p:tav>
                                        <p:tav tm="100000">
                                          <p:val>
                                            <p:strVal val="1+ppt_h/2"/>
                                          </p:val>
                                        </p:tav>
                                      </p:tavLst>
                                    </p:anim>
                                    <p:set>
                                      <p:cBhvr>
                                        <p:cTn id="268" dur="1" fill="hold">
                                          <p:stCondLst>
                                            <p:cond delay="2999"/>
                                          </p:stCondLst>
                                        </p:cTn>
                                        <p:tgtEl>
                                          <p:spTgt spid="7"/>
                                        </p:tgtEl>
                                        <p:attrNameLst>
                                          <p:attrName>style.visibility</p:attrName>
                                        </p:attrNameLst>
                                      </p:cBhvr>
                                      <p:to>
                                        <p:strVal val="hidden"/>
                                      </p:to>
                                    </p:set>
                                  </p:childTnLst>
                                </p:cTn>
                              </p:par>
                              <p:par>
                                <p:cTn id="269" presetID="2" presetClass="exit" presetSubtype="4" fill="hold" grpId="2" nodeType="withEffect">
                                  <p:stCondLst>
                                    <p:cond delay="0"/>
                                  </p:stCondLst>
                                  <p:childTnLst>
                                    <p:anim calcmode="lin" valueType="num">
                                      <p:cBhvr additive="base">
                                        <p:cTn id="270" dur="3000"/>
                                        <p:tgtEl>
                                          <p:spTgt spid="8"/>
                                        </p:tgtEl>
                                        <p:attrNameLst>
                                          <p:attrName>ppt_x</p:attrName>
                                        </p:attrNameLst>
                                      </p:cBhvr>
                                      <p:tavLst>
                                        <p:tav tm="0">
                                          <p:val>
                                            <p:strVal val="ppt_x"/>
                                          </p:val>
                                        </p:tav>
                                        <p:tav tm="100000">
                                          <p:val>
                                            <p:strVal val="ppt_x"/>
                                          </p:val>
                                        </p:tav>
                                      </p:tavLst>
                                    </p:anim>
                                    <p:anim calcmode="lin" valueType="num">
                                      <p:cBhvr additive="base">
                                        <p:cTn id="271" dur="3000"/>
                                        <p:tgtEl>
                                          <p:spTgt spid="8"/>
                                        </p:tgtEl>
                                        <p:attrNameLst>
                                          <p:attrName>ppt_y</p:attrName>
                                        </p:attrNameLst>
                                      </p:cBhvr>
                                      <p:tavLst>
                                        <p:tav tm="0">
                                          <p:val>
                                            <p:strVal val="ppt_y"/>
                                          </p:val>
                                        </p:tav>
                                        <p:tav tm="100000">
                                          <p:val>
                                            <p:strVal val="1+ppt_h/2"/>
                                          </p:val>
                                        </p:tav>
                                      </p:tavLst>
                                    </p:anim>
                                    <p:set>
                                      <p:cBhvr>
                                        <p:cTn id="272" dur="1" fill="hold">
                                          <p:stCondLst>
                                            <p:cond delay="2999"/>
                                          </p:stCondLst>
                                        </p:cTn>
                                        <p:tgtEl>
                                          <p:spTgt spid="8"/>
                                        </p:tgtEl>
                                        <p:attrNameLst>
                                          <p:attrName>style.visibility</p:attrName>
                                        </p:attrNameLst>
                                      </p:cBhvr>
                                      <p:to>
                                        <p:strVal val="hidden"/>
                                      </p:to>
                                    </p:set>
                                  </p:childTnLst>
                                </p:cTn>
                              </p:par>
                              <p:par>
                                <p:cTn id="273" presetID="2" presetClass="exit" presetSubtype="4" fill="hold" grpId="2" nodeType="withEffect">
                                  <p:stCondLst>
                                    <p:cond delay="0"/>
                                  </p:stCondLst>
                                  <p:childTnLst>
                                    <p:anim calcmode="lin" valueType="num">
                                      <p:cBhvr additive="base">
                                        <p:cTn id="274" dur="3000"/>
                                        <p:tgtEl>
                                          <p:spTgt spid="9"/>
                                        </p:tgtEl>
                                        <p:attrNameLst>
                                          <p:attrName>ppt_x</p:attrName>
                                        </p:attrNameLst>
                                      </p:cBhvr>
                                      <p:tavLst>
                                        <p:tav tm="0">
                                          <p:val>
                                            <p:strVal val="ppt_x"/>
                                          </p:val>
                                        </p:tav>
                                        <p:tav tm="100000">
                                          <p:val>
                                            <p:strVal val="ppt_x"/>
                                          </p:val>
                                        </p:tav>
                                      </p:tavLst>
                                    </p:anim>
                                    <p:anim calcmode="lin" valueType="num">
                                      <p:cBhvr additive="base">
                                        <p:cTn id="275" dur="3000"/>
                                        <p:tgtEl>
                                          <p:spTgt spid="9"/>
                                        </p:tgtEl>
                                        <p:attrNameLst>
                                          <p:attrName>ppt_y</p:attrName>
                                        </p:attrNameLst>
                                      </p:cBhvr>
                                      <p:tavLst>
                                        <p:tav tm="0">
                                          <p:val>
                                            <p:strVal val="ppt_y"/>
                                          </p:val>
                                        </p:tav>
                                        <p:tav tm="100000">
                                          <p:val>
                                            <p:strVal val="1+ppt_h/2"/>
                                          </p:val>
                                        </p:tav>
                                      </p:tavLst>
                                    </p:anim>
                                    <p:set>
                                      <p:cBhvr>
                                        <p:cTn id="276" dur="1" fill="hold">
                                          <p:stCondLst>
                                            <p:cond delay="2999"/>
                                          </p:stCondLst>
                                        </p:cTn>
                                        <p:tgtEl>
                                          <p:spTgt spid="9"/>
                                        </p:tgtEl>
                                        <p:attrNameLst>
                                          <p:attrName>style.visibility</p:attrName>
                                        </p:attrNameLst>
                                      </p:cBhvr>
                                      <p:to>
                                        <p:strVal val="hidden"/>
                                      </p:to>
                                    </p:set>
                                  </p:childTnLst>
                                </p:cTn>
                              </p:par>
                              <p:par>
                                <p:cTn id="277" presetID="2" presetClass="exit" presetSubtype="4" fill="hold" grpId="2" nodeType="withEffect">
                                  <p:stCondLst>
                                    <p:cond delay="0"/>
                                  </p:stCondLst>
                                  <p:childTnLst>
                                    <p:anim calcmode="lin" valueType="num">
                                      <p:cBhvr additive="base">
                                        <p:cTn id="278" dur="3000"/>
                                        <p:tgtEl>
                                          <p:spTgt spid="10"/>
                                        </p:tgtEl>
                                        <p:attrNameLst>
                                          <p:attrName>ppt_x</p:attrName>
                                        </p:attrNameLst>
                                      </p:cBhvr>
                                      <p:tavLst>
                                        <p:tav tm="0">
                                          <p:val>
                                            <p:strVal val="ppt_x"/>
                                          </p:val>
                                        </p:tav>
                                        <p:tav tm="100000">
                                          <p:val>
                                            <p:strVal val="ppt_x"/>
                                          </p:val>
                                        </p:tav>
                                      </p:tavLst>
                                    </p:anim>
                                    <p:anim calcmode="lin" valueType="num">
                                      <p:cBhvr additive="base">
                                        <p:cTn id="279" dur="3000"/>
                                        <p:tgtEl>
                                          <p:spTgt spid="10"/>
                                        </p:tgtEl>
                                        <p:attrNameLst>
                                          <p:attrName>ppt_y</p:attrName>
                                        </p:attrNameLst>
                                      </p:cBhvr>
                                      <p:tavLst>
                                        <p:tav tm="0">
                                          <p:val>
                                            <p:strVal val="ppt_y"/>
                                          </p:val>
                                        </p:tav>
                                        <p:tav tm="100000">
                                          <p:val>
                                            <p:strVal val="1+ppt_h/2"/>
                                          </p:val>
                                        </p:tav>
                                      </p:tavLst>
                                    </p:anim>
                                    <p:set>
                                      <p:cBhvr>
                                        <p:cTn id="280" dur="1" fill="hold">
                                          <p:stCondLst>
                                            <p:cond delay="2999"/>
                                          </p:stCondLst>
                                        </p:cTn>
                                        <p:tgtEl>
                                          <p:spTgt spid="10"/>
                                        </p:tgtEl>
                                        <p:attrNameLst>
                                          <p:attrName>style.visibility</p:attrName>
                                        </p:attrNameLst>
                                      </p:cBhvr>
                                      <p:to>
                                        <p:strVal val="hidden"/>
                                      </p:to>
                                    </p:set>
                                  </p:childTnLst>
                                </p:cTn>
                              </p:par>
                              <p:par>
                                <p:cTn id="281" presetID="2" presetClass="exit" presetSubtype="4" fill="hold" grpId="2" nodeType="withEffect">
                                  <p:stCondLst>
                                    <p:cond delay="0"/>
                                  </p:stCondLst>
                                  <p:childTnLst>
                                    <p:anim calcmode="lin" valueType="num">
                                      <p:cBhvr additive="base">
                                        <p:cTn id="282" dur="3000"/>
                                        <p:tgtEl>
                                          <p:spTgt spid="11"/>
                                        </p:tgtEl>
                                        <p:attrNameLst>
                                          <p:attrName>ppt_x</p:attrName>
                                        </p:attrNameLst>
                                      </p:cBhvr>
                                      <p:tavLst>
                                        <p:tav tm="0">
                                          <p:val>
                                            <p:strVal val="ppt_x"/>
                                          </p:val>
                                        </p:tav>
                                        <p:tav tm="100000">
                                          <p:val>
                                            <p:strVal val="ppt_x"/>
                                          </p:val>
                                        </p:tav>
                                      </p:tavLst>
                                    </p:anim>
                                    <p:anim calcmode="lin" valueType="num">
                                      <p:cBhvr additive="base">
                                        <p:cTn id="283" dur="3000"/>
                                        <p:tgtEl>
                                          <p:spTgt spid="11"/>
                                        </p:tgtEl>
                                        <p:attrNameLst>
                                          <p:attrName>ppt_y</p:attrName>
                                        </p:attrNameLst>
                                      </p:cBhvr>
                                      <p:tavLst>
                                        <p:tav tm="0">
                                          <p:val>
                                            <p:strVal val="ppt_y"/>
                                          </p:val>
                                        </p:tav>
                                        <p:tav tm="100000">
                                          <p:val>
                                            <p:strVal val="1+ppt_h/2"/>
                                          </p:val>
                                        </p:tav>
                                      </p:tavLst>
                                    </p:anim>
                                    <p:set>
                                      <p:cBhvr>
                                        <p:cTn id="284" dur="1" fill="hold">
                                          <p:stCondLst>
                                            <p:cond delay="2999"/>
                                          </p:stCondLst>
                                        </p:cTn>
                                        <p:tgtEl>
                                          <p:spTgt spid="11"/>
                                        </p:tgtEl>
                                        <p:attrNameLst>
                                          <p:attrName>style.visibility</p:attrName>
                                        </p:attrNameLst>
                                      </p:cBhvr>
                                      <p:to>
                                        <p:strVal val="hidden"/>
                                      </p:to>
                                    </p:set>
                                  </p:childTnLst>
                                </p:cTn>
                              </p:par>
                              <p:par>
                                <p:cTn id="285" presetID="2" presetClass="exit" presetSubtype="4" fill="hold" grpId="2" nodeType="withEffect">
                                  <p:stCondLst>
                                    <p:cond delay="0"/>
                                  </p:stCondLst>
                                  <p:childTnLst>
                                    <p:anim calcmode="lin" valueType="num">
                                      <p:cBhvr additive="base">
                                        <p:cTn id="286" dur="3000"/>
                                        <p:tgtEl>
                                          <p:spTgt spid="12"/>
                                        </p:tgtEl>
                                        <p:attrNameLst>
                                          <p:attrName>ppt_x</p:attrName>
                                        </p:attrNameLst>
                                      </p:cBhvr>
                                      <p:tavLst>
                                        <p:tav tm="0">
                                          <p:val>
                                            <p:strVal val="ppt_x"/>
                                          </p:val>
                                        </p:tav>
                                        <p:tav tm="100000">
                                          <p:val>
                                            <p:strVal val="ppt_x"/>
                                          </p:val>
                                        </p:tav>
                                      </p:tavLst>
                                    </p:anim>
                                    <p:anim calcmode="lin" valueType="num">
                                      <p:cBhvr additive="base">
                                        <p:cTn id="287" dur="3000"/>
                                        <p:tgtEl>
                                          <p:spTgt spid="12"/>
                                        </p:tgtEl>
                                        <p:attrNameLst>
                                          <p:attrName>ppt_y</p:attrName>
                                        </p:attrNameLst>
                                      </p:cBhvr>
                                      <p:tavLst>
                                        <p:tav tm="0">
                                          <p:val>
                                            <p:strVal val="ppt_y"/>
                                          </p:val>
                                        </p:tav>
                                        <p:tav tm="100000">
                                          <p:val>
                                            <p:strVal val="1+ppt_h/2"/>
                                          </p:val>
                                        </p:tav>
                                      </p:tavLst>
                                    </p:anim>
                                    <p:set>
                                      <p:cBhvr>
                                        <p:cTn id="288" dur="1" fill="hold">
                                          <p:stCondLst>
                                            <p:cond delay="2999"/>
                                          </p:stCondLst>
                                        </p:cTn>
                                        <p:tgtEl>
                                          <p:spTgt spid="12"/>
                                        </p:tgtEl>
                                        <p:attrNameLst>
                                          <p:attrName>style.visibility</p:attrName>
                                        </p:attrNameLst>
                                      </p:cBhvr>
                                      <p:to>
                                        <p:strVal val="hidden"/>
                                      </p:to>
                                    </p:set>
                                  </p:childTnLst>
                                </p:cTn>
                              </p:par>
                              <p:par>
                                <p:cTn id="289" presetID="2" presetClass="exit" presetSubtype="4" fill="hold" grpId="2" nodeType="withEffect">
                                  <p:stCondLst>
                                    <p:cond delay="0"/>
                                  </p:stCondLst>
                                  <p:childTnLst>
                                    <p:anim calcmode="lin" valueType="num">
                                      <p:cBhvr additive="base">
                                        <p:cTn id="290" dur="3000"/>
                                        <p:tgtEl>
                                          <p:spTgt spid="13"/>
                                        </p:tgtEl>
                                        <p:attrNameLst>
                                          <p:attrName>ppt_x</p:attrName>
                                        </p:attrNameLst>
                                      </p:cBhvr>
                                      <p:tavLst>
                                        <p:tav tm="0">
                                          <p:val>
                                            <p:strVal val="ppt_x"/>
                                          </p:val>
                                        </p:tav>
                                        <p:tav tm="100000">
                                          <p:val>
                                            <p:strVal val="ppt_x"/>
                                          </p:val>
                                        </p:tav>
                                      </p:tavLst>
                                    </p:anim>
                                    <p:anim calcmode="lin" valueType="num">
                                      <p:cBhvr additive="base">
                                        <p:cTn id="291" dur="3000"/>
                                        <p:tgtEl>
                                          <p:spTgt spid="13"/>
                                        </p:tgtEl>
                                        <p:attrNameLst>
                                          <p:attrName>ppt_y</p:attrName>
                                        </p:attrNameLst>
                                      </p:cBhvr>
                                      <p:tavLst>
                                        <p:tav tm="0">
                                          <p:val>
                                            <p:strVal val="ppt_y"/>
                                          </p:val>
                                        </p:tav>
                                        <p:tav tm="100000">
                                          <p:val>
                                            <p:strVal val="1+ppt_h/2"/>
                                          </p:val>
                                        </p:tav>
                                      </p:tavLst>
                                    </p:anim>
                                    <p:set>
                                      <p:cBhvr>
                                        <p:cTn id="292" dur="1" fill="hold">
                                          <p:stCondLst>
                                            <p:cond delay="2999"/>
                                          </p:stCondLst>
                                        </p:cTn>
                                        <p:tgtEl>
                                          <p:spTgt spid="13"/>
                                        </p:tgtEl>
                                        <p:attrNameLst>
                                          <p:attrName>style.visibility</p:attrName>
                                        </p:attrNameLst>
                                      </p:cBhvr>
                                      <p:to>
                                        <p:strVal val="hidden"/>
                                      </p:to>
                                    </p:set>
                                  </p:childTnLst>
                                </p:cTn>
                              </p:par>
                              <p:par>
                                <p:cTn id="293" presetID="2" presetClass="exit" presetSubtype="4" fill="hold" grpId="2" nodeType="withEffect">
                                  <p:stCondLst>
                                    <p:cond delay="0"/>
                                  </p:stCondLst>
                                  <p:childTnLst>
                                    <p:anim calcmode="lin" valueType="num">
                                      <p:cBhvr additive="base">
                                        <p:cTn id="294" dur="3000"/>
                                        <p:tgtEl>
                                          <p:spTgt spid="14"/>
                                        </p:tgtEl>
                                        <p:attrNameLst>
                                          <p:attrName>ppt_x</p:attrName>
                                        </p:attrNameLst>
                                      </p:cBhvr>
                                      <p:tavLst>
                                        <p:tav tm="0">
                                          <p:val>
                                            <p:strVal val="ppt_x"/>
                                          </p:val>
                                        </p:tav>
                                        <p:tav tm="100000">
                                          <p:val>
                                            <p:strVal val="ppt_x"/>
                                          </p:val>
                                        </p:tav>
                                      </p:tavLst>
                                    </p:anim>
                                    <p:anim calcmode="lin" valueType="num">
                                      <p:cBhvr additive="base">
                                        <p:cTn id="295" dur="3000"/>
                                        <p:tgtEl>
                                          <p:spTgt spid="14"/>
                                        </p:tgtEl>
                                        <p:attrNameLst>
                                          <p:attrName>ppt_y</p:attrName>
                                        </p:attrNameLst>
                                      </p:cBhvr>
                                      <p:tavLst>
                                        <p:tav tm="0">
                                          <p:val>
                                            <p:strVal val="ppt_y"/>
                                          </p:val>
                                        </p:tav>
                                        <p:tav tm="100000">
                                          <p:val>
                                            <p:strVal val="1+ppt_h/2"/>
                                          </p:val>
                                        </p:tav>
                                      </p:tavLst>
                                    </p:anim>
                                    <p:set>
                                      <p:cBhvr>
                                        <p:cTn id="296" dur="1" fill="hold">
                                          <p:stCondLst>
                                            <p:cond delay="2999"/>
                                          </p:stCondLst>
                                        </p:cTn>
                                        <p:tgtEl>
                                          <p:spTgt spid="14"/>
                                        </p:tgtEl>
                                        <p:attrNameLst>
                                          <p:attrName>style.visibility</p:attrName>
                                        </p:attrNameLst>
                                      </p:cBhvr>
                                      <p:to>
                                        <p:strVal val="hidden"/>
                                      </p:to>
                                    </p:set>
                                  </p:childTnLst>
                                </p:cTn>
                              </p:par>
                              <p:par>
                                <p:cTn id="297" presetID="2" presetClass="exit" presetSubtype="4" fill="hold" grpId="2" nodeType="withEffect">
                                  <p:stCondLst>
                                    <p:cond delay="0"/>
                                  </p:stCondLst>
                                  <p:childTnLst>
                                    <p:anim calcmode="lin" valueType="num">
                                      <p:cBhvr additive="base">
                                        <p:cTn id="298" dur="3000"/>
                                        <p:tgtEl>
                                          <p:spTgt spid="15"/>
                                        </p:tgtEl>
                                        <p:attrNameLst>
                                          <p:attrName>ppt_x</p:attrName>
                                        </p:attrNameLst>
                                      </p:cBhvr>
                                      <p:tavLst>
                                        <p:tav tm="0">
                                          <p:val>
                                            <p:strVal val="ppt_x"/>
                                          </p:val>
                                        </p:tav>
                                        <p:tav tm="100000">
                                          <p:val>
                                            <p:strVal val="ppt_x"/>
                                          </p:val>
                                        </p:tav>
                                      </p:tavLst>
                                    </p:anim>
                                    <p:anim calcmode="lin" valueType="num">
                                      <p:cBhvr additive="base">
                                        <p:cTn id="299" dur="3000"/>
                                        <p:tgtEl>
                                          <p:spTgt spid="15"/>
                                        </p:tgtEl>
                                        <p:attrNameLst>
                                          <p:attrName>ppt_y</p:attrName>
                                        </p:attrNameLst>
                                      </p:cBhvr>
                                      <p:tavLst>
                                        <p:tav tm="0">
                                          <p:val>
                                            <p:strVal val="ppt_y"/>
                                          </p:val>
                                        </p:tav>
                                        <p:tav tm="100000">
                                          <p:val>
                                            <p:strVal val="1+ppt_h/2"/>
                                          </p:val>
                                        </p:tav>
                                      </p:tavLst>
                                    </p:anim>
                                    <p:set>
                                      <p:cBhvr>
                                        <p:cTn id="300" dur="1" fill="hold">
                                          <p:stCondLst>
                                            <p:cond delay="2999"/>
                                          </p:stCondLst>
                                        </p:cTn>
                                        <p:tgtEl>
                                          <p:spTgt spid="15"/>
                                        </p:tgtEl>
                                        <p:attrNameLst>
                                          <p:attrName>style.visibility</p:attrName>
                                        </p:attrNameLst>
                                      </p:cBhvr>
                                      <p:to>
                                        <p:strVal val="hidden"/>
                                      </p:to>
                                    </p:set>
                                  </p:childTnLst>
                                </p:cTn>
                              </p:par>
                              <p:par>
                                <p:cTn id="301" presetID="2" presetClass="exit" presetSubtype="4" fill="hold" grpId="2" nodeType="withEffect">
                                  <p:stCondLst>
                                    <p:cond delay="0"/>
                                  </p:stCondLst>
                                  <p:childTnLst>
                                    <p:anim calcmode="lin" valueType="num">
                                      <p:cBhvr additive="base">
                                        <p:cTn id="302" dur="3000"/>
                                        <p:tgtEl>
                                          <p:spTgt spid="16"/>
                                        </p:tgtEl>
                                        <p:attrNameLst>
                                          <p:attrName>ppt_x</p:attrName>
                                        </p:attrNameLst>
                                      </p:cBhvr>
                                      <p:tavLst>
                                        <p:tav tm="0">
                                          <p:val>
                                            <p:strVal val="ppt_x"/>
                                          </p:val>
                                        </p:tav>
                                        <p:tav tm="100000">
                                          <p:val>
                                            <p:strVal val="ppt_x"/>
                                          </p:val>
                                        </p:tav>
                                      </p:tavLst>
                                    </p:anim>
                                    <p:anim calcmode="lin" valueType="num">
                                      <p:cBhvr additive="base">
                                        <p:cTn id="303" dur="3000"/>
                                        <p:tgtEl>
                                          <p:spTgt spid="16"/>
                                        </p:tgtEl>
                                        <p:attrNameLst>
                                          <p:attrName>ppt_y</p:attrName>
                                        </p:attrNameLst>
                                      </p:cBhvr>
                                      <p:tavLst>
                                        <p:tav tm="0">
                                          <p:val>
                                            <p:strVal val="ppt_y"/>
                                          </p:val>
                                        </p:tav>
                                        <p:tav tm="100000">
                                          <p:val>
                                            <p:strVal val="1+ppt_h/2"/>
                                          </p:val>
                                        </p:tav>
                                      </p:tavLst>
                                    </p:anim>
                                    <p:set>
                                      <p:cBhvr>
                                        <p:cTn id="304" dur="1" fill="hold">
                                          <p:stCondLst>
                                            <p:cond delay="2999"/>
                                          </p:stCondLst>
                                        </p:cTn>
                                        <p:tgtEl>
                                          <p:spTgt spid="16"/>
                                        </p:tgtEl>
                                        <p:attrNameLst>
                                          <p:attrName>style.visibility</p:attrName>
                                        </p:attrNameLst>
                                      </p:cBhvr>
                                      <p:to>
                                        <p:strVal val="hidden"/>
                                      </p:to>
                                    </p:set>
                                  </p:childTnLst>
                                </p:cTn>
                              </p:par>
                              <p:par>
                                <p:cTn id="305" presetID="2" presetClass="exit" presetSubtype="4" fill="hold" grpId="2" nodeType="withEffect">
                                  <p:stCondLst>
                                    <p:cond delay="0"/>
                                  </p:stCondLst>
                                  <p:childTnLst>
                                    <p:anim calcmode="lin" valueType="num">
                                      <p:cBhvr additive="base">
                                        <p:cTn id="306" dur="3000"/>
                                        <p:tgtEl>
                                          <p:spTgt spid="17"/>
                                        </p:tgtEl>
                                        <p:attrNameLst>
                                          <p:attrName>ppt_x</p:attrName>
                                        </p:attrNameLst>
                                      </p:cBhvr>
                                      <p:tavLst>
                                        <p:tav tm="0">
                                          <p:val>
                                            <p:strVal val="ppt_x"/>
                                          </p:val>
                                        </p:tav>
                                        <p:tav tm="100000">
                                          <p:val>
                                            <p:strVal val="ppt_x"/>
                                          </p:val>
                                        </p:tav>
                                      </p:tavLst>
                                    </p:anim>
                                    <p:anim calcmode="lin" valueType="num">
                                      <p:cBhvr additive="base">
                                        <p:cTn id="307" dur="3000"/>
                                        <p:tgtEl>
                                          <p:spTgt spid="17"/>
                                        </p:tgtEl>
                                        <p:attrNameLst>
                                          <p:attrName>ppt_y</p:attrName>
                                        </p:attrNameLst>
                                      </p:cBhvr>
                                      <p:tavLst>
                                        <p:tav tm="0">
                                          <p:val>
                                            <p:strVal val="ppt_y"/>
                                          </p:val>
                                        </p:tav>
                                        <p:tav tm="100000">
                                          <p:val>
                                            <p:strVal val="1+ppt_h/2"/>
                                          </p:val>
                                        </p:tav>
                                      </p:tavLst>
                                    </p:anim>
                                    <p:set>
                                      <p:cBhvr>
                                        <p:cTn id="308" dur="1" fill="hold">
                                          <p:stCondLst>
                                            <p:cond delay="2999"/>
                                          </p:stCondLst>
                                        </p:cTn>
                                        <p:tgtEl>
                                          <p:spTgt spid="17"/>
                                        </p:tgtEl>
                                        <p:attrNameLst>
                                          <p:attrName>style.visibility</p:attrName>
                                        </p:attrNameLst>
                                      </p:cBhvr>
                                      <p:to>
                                        <p:strVal val="hidden"/>
                                      </p:to>
                                    </p:set>
                                  </p:childTnLst>
                                </p:cTn>
                              </p:par>
                              <p:par>
                                <p:cTn id="309" presetID="2" presetClass="exit" presetSubtype="4" fill="hold" grpId="2" nodeType="withEffect">
                                  <p:stCondLst>
                                    <p:cond delay="0"/>
                                  </p:stCondLst>
                                  <p:childTnLst>
                                    <p:anim calcmode="lin" valueType="num">
                                      <p:cBhvr additive="base">
                                        <p:cTn id="310" dur="3000"/>
                                        <p:tgtEl>
                                          <p:spTgt spid="18"/>
                                        </p:tgtEl>
                                        <p:attrNameLst>
                                          <p:attrName>ppt_x</p:attrName>
                                        </p:attrNameLst>
                                      </p:cBhvr>
                                      <p:tavLst>
                                        <p:tav tm="0">
                                          <p:val>
                                            <p:strVal val="ppt_x"/>
                                          </p:val>
                                        </p:tav>
                                        <p:tav tm="100000">
                                          <p:val>
                                            <p:strVal val="ppt_x"/>
                                          </p:val>
                                        </p:tav>
                                      </p:tavLst>
                                    </p:anim>
                                    <p:anim calcmode="lin" valueType="num">
                                      <p:cBhvr additive="base">
                                        <p:cTn id="311" dur="3000"/>
                                        <p:tgtEl>
                                          <p:spTgt spid="18"/>
                                        </p:tgtEl>
                                        <p:attrNameLst>
                                          <p:attrName>ppt_y</p:attrName>
                                        </p:attrNameLst>
                                      </p:cBhvr>
                                      <p:tavLst>
                                        <p:tav tm="0">
                                          <p:val>
                                            <p:strVal val="ppt_y"/>
                                          </p:val>
                                        </p:tav>
                                        <p:tav tm="100000">
                                          <p:val>
                                            <p:strVal val="1+ppt_h/2"/>
                                          </p:val>
                                        </p:tav>
                                      </p:tavLst>
                                    </p:anim>
                                    <p:set>
                                      <p:cBhvr>
                                        <p:cTn id="312" dur="1" fill="hold">
                                          <p:stCondLst>
                                            <p:cond delay="2999"/>
                                          </p:stCondLst>
                                        </p:cTn>
                                        <p:tgtEl>
                                          <p:spTgt spid="18"/>
                                        </p:tgtEl>
                                        <p:attrNameLst>
                                          <p:attrName>style.visibility</p:attrName>
                                        </p:attrNameLst>
                                      </p:cBhvr>
                                      <p:to>
                                        <p:strVal val="hidden"/>
                                      </p:to>
                                    </p:set>
                                  </p:childTnLst>
                                </p:cTn>
                              </p:par>
                              <p:par>
                                <p:cTn id="313" presetID="2" presetClass="exit" presetSubtype="4" fill="hold" grpId="2" nodeType="withEffect">
                                  <p:stCondLst>
                                    <p:cond delay="0"/>
                                  </p:stCondLst>
                                  <p:childTnLst>
                                    <p:anim calcmode="lin" valueType="num">
                                      <p:cBhvr additive="base">
                                        <p:cTn id="314" dur="3000"/>
                                        <p:tgtEl>
                                          <p:spTgt spid="19"/>
                                        </p:tgtEl>
                                        <p:attrNameLst>
                                          <p:attrName>ppt_x</p:attrName>
                                        </p:attrNameLst>
                                      </p:cBhvr>
                                      <p:tavLst>
                                        <p:tav tm="0">
                                          <p:val>
                                            <p:strVal val="ppt_x"/>
                                          </p:val>
                                        </p:tav>
                                        <p:tav tm="100000">
                                          <p:val>
                                            <p:strVal val="ppt_x"/>
                                          </p:val>
                                        </p:tav>
                                      </p:tavLst>
                                    </p:anim>
                                    <p:anim calcmode="lin" valueType="num">
                                      <p:cBhvr additive="base">
                                        <p:cTn id="315" dur="3000"/>
                                        <p:tgtEl>
                                          <p:spTgt spid="19"/>
                                        </p:tgtEl>
                                        <p:attrNameLst>
                                          <p:attrName>ppt_y</p:attrName>
                                        </p:attrNameLst>
                                      </p:cBhvr>
                                      <p:tavLst>
                                        <p:tav tm="0">
                                          <p:val>
                                            <p:strVal val="ppt_y"/>
                                          </p:val>
                                        </p:tav>
                                        <p:tav tm="100000">
                                          <p:val>
                                            <p:strVal val="1+ppt_h/2"/>
                                          </p:val>
                                        </p:tav>
                                      </p:tavLst>
                                    </p:anim>
                                    <p:set>
                                      <p:cBhvr>
                                        <p:cTn id="316" dur="1" fill="hold">
                                          <p:stCondLst>
                                            <p:cond delay="2999"/>
                                          </p:stCondLst>
                                        </p:cTn>
                                        <p:tgtEl>
                                          <p:spTgt spid="19"/>
                                        </p:tgtEl>
                                        <p:attrNameLst>
                                          <p:attrName>style.visibility</p:attrName>
                                        </p:attrNameLst>
                                      </p:cBhvr>
                                      <p:to>
                                        <p:strVal val="hidden"/>
                                      </p:to>
                                    </p:set>
                                  </p:childTnLst>
                                </p:cTn>
                              </p:par>
                              <p:par>
                                <p:cTn id="317" presetID="2" presetClass="exit" presetSubtype="4" fill="hold" grpId="2" nodeType="withEffect">
                                  <p:stCondLst>
                                    <p:cond delay="0"/>
                                  </p:stCondLst>
                                  <p:childTnLst>
                                    <p:anim calcmode="lin" valueType="num">
                                      <p:cBhvr additive="base">
                                        <p:cTn id="318" dur="3000"/>
                                        <p:tgtEl>
                                          <p:spTgt spid="20"/>
                                        </p:tgtEl>
                                        <p:attrNameLst>
                                          <p:attrName>ppt_x</p:attrName>
                                        </p:attrNameLst>
                                      </p:cBhvr>
                                      <p:tavLst>
                                        <p:tav tm="0">
                                          <p:val>
                                            <p:strVal val="ppt_x"/>
                                          </p:val>
                                        </p:tav>
                                        <p:tav tm="100000">
                                          <p:val>
                                            <p:strVal val="ppt_x"/>
                                          </p:val>
                                        </p:tav>
                                      </p:tavLst>
                                    </p:anim>
                                    <p:anim calcmode="lin" valueType="num">
                                      <p:cBhvr additive="base">
                                        <p:cTn id="319" dur="3000"/>
                                        <p:tgtEl>
                                          <p:spTgt spid="20"/>
                                        </p:tgtEl>
                                        <p:attrNameLst>
                                          <p:attrName>ppt_y</p:attrName>
                                        </p:attrNameLst>
                                      </p:cBhvr>
                                      <p:tavLst>
                                        <p:tav tm="0">
                                          <p:val>
                                            <p:strVal val="ppt_y"/>
                                          </p:val>
                                        </p:tav>
                                        <p:tav tm="100000">
                                          <p:val>
                                            <p:strVal val="1+ppt_h/2"/>
                                          </p:val>
                                        </p:tav>
                                      </p:tavLst>
                                    </p:anim>
                                    <p:set>
                                      <p:cBhvr>
                                        <p:cTn id="320" dur="1" fill="hold">
                                          <p:stCondLst>
                                            <p:cond delay="2999"/>
                                          </p:stCondLst>
                                        </p:cTn>
                                        <p:tgtEl>
                                          <p:spTgt spid="20"/>
                                        </p:tgtEl>
                                        <p:attrNameLst>
                                          <p:attrName>style.visibility</p:attrName>
                                        </p:attrNameLst>
                                      </p:cBhvr>
                                      <p:to>
                                        <p:strVal val="hidden"/>
                                      </p:to>
                                    </p:set>
                                  </p:childTnLst>
                                </p:cTn>
                              </p:par>
                              <p:par>
                                <p:cTn id="321" presetID="2" presetClass="exit" presetSubtype="4" fill="hold" grpId="2" nodeType="withEffect">
                                  <p:stCondLst>
                                    <p:cond delay="0"/>
                                  </p:stCondLst>
                                  <p:childTnLst>
                                    <p:anim calcmode="lin" valueType="num">
                                      <p:cBhvr additive="base">
                                        <p:cTn id="322" dur="3000"/>
                                        <p:tgtEl>
                                          <p:spTgt spid="21"/>
                                        </p:tgtEl>
                                        <p:attrNameLst>
                                          <p:attrName>ppt_x</p:attrName>
                                        </p:attrNameLst>
                                      </p:cBhvr>
                                      <p:tavLst>
                                        <p:tav tm="0">
                                          <p:val>
                                            <p:strVal val="ppt_x"/>
                                          </p:val>
                                        </p:tav>
                                        <p:tav tm="100000">
                                          <p:val>
                                            <p:strVal val="ppt_x"/>
                                          </p:val>
                                        </p:tav>
                                      </p:tavLst>
                                    </p:anim>
                                    <p:anim calcmode="lin" valueType="num">
                                      <p:cBhvr additive="base">
                                        <p:cTn id="323" dur="3000"/>
                                        <p:tgtEl>
                                          <p:spTgt spid="21"/>
                                        </p:tgtEl>
                                        <p:attrNameLst>
                                          <p:attrName>ppt_y</p:attrName>
                                        </p:attrNameLst>
                                      </p:cBhvr>
                                      <p:tavLst>
                                        <p:tav tm="0">
                                          <p:val>
                                            <p:strVal val="ppt_y"/>
                                          </p:val>
                                        </p:tav>
                                        <p:tav tm="100000">
                                          <p:val>
                                            <p:strVal val="1+ppt_h/2"/>
                                          </p:val>
                                        </p:tav>
                                      </p:tavLst>
                                    </p:anim>
                                    <p:set>
                                      <p:cBhvr>
                                        <p:cTn id="324" dur="1" fill="hold">
                                          <p:stCondLst>
                                            <p:cond delay="2999"/>
                                          </p:stCondLst>
                                        </p:cTn>
                                        <p:tgtEl>
                                          <p:spTgt spid="21"/>
                                        </p:tgtEl>
                                        <p:attrNameLst>
                                          <p:attrName>style.visibility</p:attrName>
                                        </p:attrNameLst>
                                      </p:cBhvr>
                                      <p:to>
                                        <p:strVal val="hidden"/>
                                      </p:to>
                                    </p:set>
                                  </p:childTnLst>
                                </p:cTn>
                              </p:par>
                              <p:par>
                                <p:cTn id="325" presetID="2" presetClass="exit" presetSubtype="4" fill="hold" grpId="2" nodeType="withEffect">
                                  <p:stCondLst>
                                    <p:cond delay="0"/>
                                  </p:stCondLst>
                                  <p:childTnLst>
                                    <p:anim calcmode="lin" valueType="num">
                                      <p:cBhvr additive="base">
                                        <p:cTn id="326" dur="3000"/>
                                        <p:tgtEl>
                                          <p:spTgt spid="22"/>
                                        </p:tgtEl>
                                        <p:attrNameLst>
                                          <p:attrName>ppt_x</p:attrName>
                                        </p:attrNameLst>
                                      </p:cBhvr>
                                      <p:tavLst>
                                        <p:tav tm="0">
                                          <p:val>
                                            <p:strVal val="ppt_x"/>
                                          </p:val>
                                        </p:tav>
                                        <p:tav tm="100000">
                                          <p:val>
                                            <p:strVal val="ppt_x"/>
                                          </p:val>
                                        </p:tav>
                                      </p:tavLst>
                                    </p:anim>
                                    <p:anim calcmode="lin" valueType="num">
                                      <p:cBhvr additive="base">
                                        <p:cTn id="327" dur="3000"/>
                                        <p:tgtEl>
                                          <p:spTgt spid="22"/>
                                        </p:tgtEl>
                                        <p:attrNameLst>
                                          <p:attrName>ppt_y</p:attrName>
                                        </p:attrNameLst>
                                      </p:cBhvr>
                                      <p:tavLst>
                                        <p:tav tm="0">
                                          <p:val>
                                            <p:strVal val="ppt_y"/>
                                          </p:val>
                                        </p:tav>
                                        <p:tav tm="100000">
                                          <p:val>
                                            <p:strVal val="1+ppt_h/2"/>
                                          </p:val>
                                        </p:tav>
                                      </p:tavLst>
                                    </p:anim>
                                    <p:set>
                                      <p:cBhvr>
                                        <p:cTn id="328" dur="1" fill="hold">
                                          <p:stCondLst>
                                            <p:cond delay="2999"/>
                                          </p:stCondLst>
                                        </p:cTn>
                                        <p:tgtEl>
                                          <p:spTgt spid="22"/>
                                        </p:tgtEl>
                                        <p:attrNameLst>
                                          <p:attrName>style.visibility</p:attrName>
                                        </p:attrNameLst>
                                      </p:cBhvr>
                                      <p:to>
                                        <p:strVal val="hidden"/>
                                      </p:to>
                                    </p:set>
                                  </p:childTnLst>
                                </p:cTn>
                              </p:par>
                              <p:par>
                                <p:cTn id="329" presetID="2" presetClass="exit" presetSubtype="4" fill="hold" grpId="2" nodeType="withEffect">
                                  <p:stCondLst>
                                    <p:cond delay="0"/>
                                  </p:stCondLst>
                                  <p:childTnLst>
                                    <p:anim calcmode="lin" valueType="num">
                                      <p:cBhvr additive="base">
                                        <p:cTn id="330" dur="3000"/>
                                        <p:tgtEl>
                                          <p:spTgt spid="23"/>
                                        </p:tgtEl>
                                        <p:attrNameLst>
                                          <p:attrName>ppt_x</p:attrName>
                                        </p:attrNameLst>
                                      </p:cBhvr>
                                      <p:tavLst>
                                        <p:tav tm="0">
                                          <p:val>
                                            <p:strVal val="ppt_x"/>
                                          </p:val>
                                        </p:tav>
                                        <p:tav tm="100000">
                                          <p:val>
                                            <p:strVal val="ppt_x"/>
                                          </p:val>
                                        </p:tav>
                                      </p:tavLst>
                                    </p:anim>
                                    <p:anim calcmode="lin" valueType="num">
                                      <p:cBhvr additive="base">
                                        <p:cTn id="331" dur="3000"/>
                                        <p:tgtEl>
                                          <p:spTgt spid="23"/>
                                        </p:tgtEl>
                                        <p:attrNameLst>
                                          <p:attrName>ppt_y</p:attrName>
                                        </p:attrNameLst>
                                      </p:cBhvr>
                                      <p:tavLst>
                                        <p:tav tm="0">
                                          <p:val>
                                            <p:strVal val="ppt_y"/>
                                          </p:val>
                                        </p:tav>
                                        <p:tav tm="100000">
                                          <p:val>
                                            <p:strVal val="1+ppt_h/2"/>
                                          </p:val>
                                        </p:tav>
                                      </p:tavLst>
                                    </p:anim>
                                    <p:set>
                                      <p:cBhvr>
                                        <p:cTn id="332" dur="1" fill="hold">
                                          <p:stCondLst>
                                            <p:cond delay="2999"/>
                                          </p:stCondLst>
                                        </p:cTn>
                                        <p:tgtEl>
                                          <p:spTgt spid="23"/>
                                        </p:tgtEl>
                                        <p:attrNameLst>
                                          <p:attrName>style.visibility</p:attrName>
                                        </p:attrNameLst>
                                      </p:cBhvr>
                                      <p:to>
                                        <p:strVal val="hidden"/>
                                      </p:to>
                                    </p:set>
                                  </p:childTnLst>
                                </p:cTn>
                              </p:par>
                              <p:par>
                                <p:cTn id="333" presetID="2" presetClass="exit" presetSubtype="4" fill="hold" grpId="2" nodeType="withEffect">
                                  <p:stCondLst>
                                    <p:cond delay="0"/>
                                  </p:stCondLst>
                                  <p:childTnLst>
                                    <p:anim calcmode="lin" valueType="num">
                                      <p:cBhvr additive="base">
                                        <p:cTn id="334" dur="3000"/>
                                        <p:tgtEl>
                                          <p:spTgt spid="24"/>
                                        </p:tgtEl>
                                        <p:attrNameLst>
                                          <p:attrName>ppt_x</p:attrName>
                                        </p:attrNameLst>
                                      </p:cBhvr>
                                      <p:tavLst>
                                        <p:tav tm="0">
                                          <p:val>
                                            <p:strVal val="ppt_x"/>
                                          </p:val>
                                        </p:tav>
                                        <p:tav tm="100000">
                                          <p:val>
                                            <p:strVal val="ppt_x"/>
                                          </p:val>
                                        </p:tav>
                                      </p:tavLst>
                                    </p:anim>
                                    <p:anim calcmode="lin" valueType="num">
                                      <p:cBhvr additive="base">
                                        <p:cTn id="335" dur="3000"/>
                                        <p:tgtEl>
                                          <p:spTgt spid="24"/>
                                        </p:tgtEl>
                                        <p:attrNameLst>
                                          <p:attrName>ppt_y</p:attrName>
                                        </p:attrNameLst>
                                      </p:cBhvr>
                                      <p:tavLst>
                                        <p:tav tm="0">
                                          <p:val>
                                            <p:strVal val="ppt_y"/>
                                          </p:val>
                                        </p:tav>
                                        <p:tav tm="100000">
                                          <p:val>
                                            <p:strVal val="1+ppt_h/2"/>
                                          </p:val>
                                        </p:tav>
                                      </p:tavLst>
                                    </p:anim>
                                    <p:set>
                                      <p:cBhvr>
                                        <p:cTn id="336" dur="1" fill="hold">
                                          <p:stCondLst>
                                            <p:cond delay="2999"/>
                                          </p:stCondLst>
                                        </p:cTn>
                                        <p:tgtEl>
                                          <p:spTgt spid="24"/>
                                        </p:tgtEl>
                                        <p:attrNameLst>
                                          <p:attrName>style.visibility</p:attrName>
                                        </p:attrNameLst>
                                      </p:cBhvr>
                                      <p:to>
                                        <p:strVal val="hidden"/>
                                      </p:to>
                                    </p:set>
                                  </p:childTnLst>
                                </p:cTn>
                              </p:par>
                              <p:par>
                                <p:cTn id="337" presetID="2" presetClass="exit" presetSubtype="4" fill="hold" grpId="2" nodeType="withEffect">
                                  <p:stCondLst>
                                    <p:cond delay="0"/>
                                  </p:stCondLst>
                                  <p:childTnLst>
                                    <p:anim calcmode="lin" valueType="num">
                                      <p:cBhvr additive="base">
                                        <p:cTn id="338" dur="3000"/>
                                        <p:tgtEl>
                                          <p:spTgt spid="25"/>
                                        </p:tgtEl>
                                        <p:attrNameLst>
                                          <p:attrName>ppt_x</p:attrName>
                                        </p:attrNameLst>
                                      </p:cBhvr>
                                      <p:tavLst>
                                        <p:tav tm="0">
                                          <p:val>
                                            <p:strVal val="ppt_x"/>
                                          </p:val>
                                        </p:tav>
                                        <p:tav tm="100000">
                                          <p:val>
                                            <p:strVal val="ppt_x"/>
                                          </p:val>
                                        </p:tav>
                                      </p:tavLst>
                                    </p:anim>
                                    <p:anim calcmode="lin" valueType="num">
                                      <p:cBhvr additive="base">
                                        <p:cTn id="339" dur="3000"/>
                                        <p:tgtEl>
                                          <p:spTgt spid="25"/>
                                        </p:tgtEl>
                                        <p:attrNameLst>
                                          <p:attrName>ppt_y</p:attrName>
                                        </p:attrNameLst>
                                      </p:cBhvr>
                                      <p:tavLst>
                                        <p:tav tm="0">
                                          <p:val>
                                            <p:strVal val="ppt_y"/>
                                          </p:val>
                                        </p:tav>
                                        <p:tav tm="100000">
                                          <p:val>
                                            <p:strVal val="1+ppt_h/2"/>
                                          </p:val>
                                        </p:tav>
                                      </p:tavLst>
                                    </p:anim>
                                    <p:set>
                                      <p:cBhvr>
                                        <p:cTn id="340" dur="1" fill="hold">
                                          <p:stCondLst>
                                            <p:cond delay="2999"/>
                                          </p:stCondLst>
                                        </p:cTn>
                                        <p:tgtEl>
                                          <p:spTgt spid="25"/>
                                        </p:tgtEl>
                                        <p:attrNameLst>
                                          <p:attrName>style.visibility</p:attrName>
                                        </p:attrNameLst>
                                      </p:cBhvr>
                                      <p:to>
                                        <p:strVal val="hidden"/>
                                      </p:to>
                                    </p:set>
                                  </p:childTnLst>
                                </p:cTn>
                              </p:par>
                              <p:par>
                                <p:cTn id="341" presetID="2" presetClass="exit" presetSubtype="4" fill="hold" grpId="2" nodeType="withEffect">
                                  <p:stCondLst>
                                    <p:cond delay="0"/>
                                  </p:stCondLst>
                                  <p:childTnLst>
                                    <p:anim calcmode="lin" valueType="num">
                                      <p:cBhvr additive="base">
                                        <p:cTn id="342" dur="3000"/>
                                        <p:tgtEl>
                                          <p:spTgt spid="26"/>
                                        </p:tgtEl>
                                        <p:attrNameLst>
                                          <p:attrName>ppt_x</p:attrName>
                                        </p:attrNameLst>
                                      </p:cBhvr>
                                      <p:tavLst>
                                        <p:tav tm="0">
                                          <p:val>
                                            <p:strVal val="ppt_x"/>
                                          </p:val>
                                        </p:tav>
                                        <p:tav tm="100000">
                                          <p:val>
                                            <p:strVal val="ppt_x"/>
                                          </p:val>
                                        </p:tav>
                                      </p:tavLst>
                                    </p:anim>
                                    <p:anim calcmode="lin" valueType="num">
                                      <p:cBhvr additive="base">
                                        <p:cTn id="343" dur="3000"/>
                                        <p:tgtEl>
                                          <p:spTgt spid="26"/>
                                        </p:tgtEl>
                                        <p:attrNameLst>
                                          <p:attrName>ppt_y</p:attrName>
                                        </p:attrNameLst>
                                      </p:cBhvr>
                                      <p:tavLst>
                                        <p:tav tm="0">
                                          <p:val>
                                            <p:strVal val="ppt_y"/>
                                          </p:val>
                                        </p:tav>
                                        <p:tav tm="100000">
                                          <p:val>
                                            <p:strVal val="1+ppt_h/2"/>
                                          </p:val>
                                        </p:tav>
                                      </p:tavLst>
                                    </p:anim>
                                    <p:set>
                                      <p:cBhvr>
                                        <p:cTn id="344" dur="1" fill="hold">
                                          <p:stCondLst>
                                            <p:cond delay="2999"/>
                                          </p:stCondLst>
                                        </p:cTn>
                                        <p:tgtEl>
                                          <p:spTgt spid="26"/>
                                        </p:tgtEl>
                                        <p:attrNameLst>
                                          <p:attrName>style.visibility</p:attrName>
                                        </p:attrNameLst>
                                      </p:cBhvr>
                                      <p:to>
                                        <p:strVal val="hidden"/>
                                      </p:to>
                                    </p:set>
                                  </p:childTnLst>
                                </p:cTn>
                              </p:par>
                              <p:par>
                                <p:cTn id="345" presetID="2" presetClass="exit" presetSubtype="4" fill="hold" grpId="2" nodeType="withEffect">
                                  <p:stCondLst>
                                    <p:cond delay="0"/>
                                  </p:stCondLst>
                                  <p:childTnLst>
                                    <p:anim calcmode="lin" valueType="num">
                                      <p:cBhvr additive="base">
                                        <p:cTn id="346" dur="3000"/>
                                        <p:tgtEl>
                                          <p:spTgt spid="27"/>
                                        </p:tgtEl>
                                        <p:attrNameLst>
                                          <p:attrName>ppt_x</p:attrName>
                                        </p:attrNameLst>
                                      </p:cBhvr>
                                      <p:tavLst>
                                        <p:tav tm="0">
                                          <p:val>
                                            <p:strVal val="ppt_x"/>
                                          </p:val>
                                        </p:tav>
                                        <p:tav tm="100000">
                                          <p:val>
                                            <p:strVal val="ppt_x"/>
                                          </p:val>
                                        </p:tav>
                                      </p:tavLst>
                                    </p:anim>
                                    <p:anim calcmode="lin" valueType="num">
                                      <p:cBhvr additive="base">
                                        <p:cTn id="347" dur="3000"/>
                                        <p:tgtEl>
                                          <p:spTgt spid="27"/>
                                        </p:tgtEl>
                                        <p:attrNameLst>
                                          <p:attrName>ppt_y</p:attrName>
                                        </p:attrNameLst>
                                      </p:cBhvr>
                                      <p:tavLst>
                                        <p:tav tm="0">
                                          <p:val>
                                            <p:strVal val="ppt_y"/>
                                          </p:val>
                                        </p:tav>
                                        <p:tav tm="100000">
                                          <p:val>
                                            <p:strVal val="1+ppt_h/2"/>
                                          </p:val>
                                        </p:tav>
                                      </p:tavLst>
                                    </p:anim>
                                    <p:set>
                                      <p:cBhvr>
                                        <p:cTn id="348" dur="1" fill="hold">
                                          <p:stCondLst>
                                            <p:cond delay="2999"/>
                                          </p:stCondLst>
                                        </p:cTn>
                                        <p:tgtEl>
                                          <p:spTgt spid="27"/>
                                        </p:tgtEl>
                                        <p:attrNameLst>
                                          <p:attrName>style.visibility</p:attrName>
                                        </p:attrNameLst>
                                      </p:cBhvr>
                                      <p:to>
                                        <p:strVal val="hidden"/>
                                      </p:to>
                                    </p:set>
                                  </p:childTnLst>
                                </p:cTn>
                              </p:par>
                              <p:par>
                                <p:cTn id="349" presetID="2" presetClass="exit" presetSubtype="4" fill="hold" grpId="2" nodeType="withEffect">
                                  <p:stCondLst>
                                    <p:cond delay="0"/>
                                  </p:stCondLst>
                                  <p:childTnLst>
                                    <p:anim calcmode="lin" valueType="num">
                                      <p:cBhvr additive="base">
                                        <p:cTn id="350" dur="3000"/>
                                        <p:tgtEl>
                                          <p:spTgt spid="28"/>
                                        </p:tgtEl>
                                        <p:attrNameLst>
                                          <p:attrName>ppt_x</p:attrName>
                                        </p:attrNameLst>
                                      </p:cBhvr>
                                      <p:tavLst>
                                        <p:tav tm="0">
                                          <p:val>
                                            <p:strVal val="ppt_x"/>
                                          </p:val>
                                        </p:tav>
                                        <p:tav tm="100000">
                                          <p:val>
                                            <p:strVal val="ppt_x"/>
                                          </p:val>
                                        </p:tav>
                                      </p:tavLst>
                                    </p:anim>
                                    <p:anim calcmode="lin" valueType="num">
                                      <p:cBhvr additive="base">
                                        <p:cTn id="351" dur="3000"/>
                                        <p:tgtEl>
                                          <p:spTgt spid="28"/>
                                        </p:tgtEl>
                                        <p:attrNameLst>
                                          <p:attrName>ppt_y</p:attrName>
                                        </p:attrNameLst>
                                      </p:cBhvr>
                                      <p:tavLst>
                                        <p:tav tm="0">
                                          <p:val>
                                            <p:strVal val="ppt_y"/>
                                          </p:val>
                                        </p:tav>
                                        <p:tav tm="100000">
                                          <p:val>
                                            <p:strVal val="1+ppt_h/2"/>
                                          </p:val>
                                        </p:tav>
                                      </p:tavLst>
                                    </p:anim>
                                    <p:set>
                                      <p:cBhvr>
                                        <p:cTn id="352" dur="1" fill="hold">
                                          <p:stCondLst>
                                            <p:cond delay="2999"/>
                                          </p:stCondLst>
                                        </p:cTn>
                                        <p:tgtEl>
                                          <p:spTgt spid="28"/>
                                        </p:tgtEl>
                                        <p:attrNameLst>
                                          <p:attrName>style.visibility</p:attrName>
                                        </p:attrNameLst>
                                      </p:cBhvr>
                                      <p:to>
                                        <p:strVal val="hidden"/>
                                      </p:to>
                                    </p:set>
                                  </p:childTnLst>
                                </p:cTn>
                              </p:par>
                              <p:par>
                                <p:cTn id="353" presetID="2" presetClass="exit" presetSubtype="4" fill="hold" grpId="2" nodeType="withEffect">
                                  <p:stCondLst>
                                    <p:cond delay="0"/>
                                  </p:stCondLst>
                                  <p:childTnLst>
                                    <p:anim calcmode="lin" valueType="num">
                                      <p:cBhvr additive="base">
                                        <p:cTn id="354" dur="3000"/>
                                        <p:tgtEl>
                                          <p:spTgt spid="29"/>
                                        </p:tgtEl>
                                        <p:attrNameLst>
                                          <p:attrName>ppt_x</p:attrName>
                                        </p:attrNameLst>
                                      </p:cBhvr>
                                      <p:tavLst>
                                        <p:tav tm="0">
                                          <p:val>
                                            <p:strVal val="ppt_x"/>
                                          </p:val>
                                        </p:tav>
                                        <p:tav tm="100000">
                                          <p:val>
                                            <p:strVal val="ppt_x"/>
                                          </p:val>
                                        </p:tav>
                                      </p:tavLst>
                                    </p:anim>
                                    <p:anim calcmode="lin" valueType="num">
                                      <p:cBhvr additive="base">
                                        <p:cTn id="355" dur="3000"/>
                                        <p:tgtEl>
                                          <p:spTgt spid="29"/>
                                        </p:tgtEl>
                                        <p:attrNameLst>
                                          <p:attrName>ppt_y</p:attrName>
                                        </p:attrNameLst>
                                      </p:cBhvr>
                                      <p:tavLst>
                                        <p:tav tm="0">
                                          <p:val>
                                            <p:strVal val="ppt_y"/>
                                          </p:val>
                                        </p:tav>
                                        <p:tav tm="100000">
                                          <p:val>
                                            <p:strVal val="1+ppt_h/2"/>
                                          </p:val>
                                        </p:tav>
                                      </p:tavLst>
                                    </p:anim>
                                    <p:set>
                                      <p:cBhvr>
                                        <p:cTn id="356" dur="1" fill="hold">
                                          <p:stCondLst>
                                            <p:cond delay="2999"/>
                                          </p:stCondLst>
                                        </p:cTn>
                                        <p:tgtEl>
                                          <p:spTgt spid="29"/>
                                        </p:tgtEl>
                                        <p:attrNameLst>
                                          <p:attrName>style.visibility</p:attrName>
                                        </p:attrNameLst>
                                      </p:cBhvr>
                                      <p:to>
                                        <p:strVal val="hidden"/>
                                      </p:to>
                                    </p:set>
                                  </p:childTnLst>
                                </p:cTn>
                              </p:par>
                              <p:par>
                                <p:cTn id="357" presetID="2" presetClass="exit" presetSubtype="4" fill="hold" grpId="2" nodeType="withEffect">
                                  <p:stCondLst>
                                    <p:cond delay="0"/>
                                  </p:stCondLst>
                                  <p:childTnLst>
                                    <p:anim calcmode="lin" valueType="num">
                                      <p:cBhvr additive="base">
                                        <p:cTn id="358" dur="3000"/>
                                        <p:tgtEl>
                                          <p:spTgt spid="30"/>
                                        </p:tgtEl>
                                        <p:attrNameLst>
                                          <p:attrName>ppt_x</p:attrName>
                                        </p:attrNameLst>
                                      </p:cBhvr>
                                      <p:tavLst>
                                        <p:tav tm="0">
                                          <p:val>
                                            <p:strVal val="ppt_x"/>
                                          </p:val>
                                        </p:tav>
                                        <p:tav tm="100000">
                                          <p:val>
                                            <p:strVal val="ppt_x"/>
                                          </p:val>
                                        </p:tav>
                                      </p:tavLst>
                                    </p:anim>
                                    <p:anim calcmode="lin" valueType="num">
                                      <p:cBhvr additive="base">
                                        <p:cTn id="359" dur="3000"/>
                                        <p:tgtEl>
                                          <p:spTgt spid="30"/>
                                        </p:tgtEl>
                                        <p:attrNameLst>
                                          <p:attrName>ppt_y</p:attrName>
                                        </p:attrNameLst>
                                      </p:cBhvr>
                                      <p:tavLst>
                                        <p:tav tm="0">
                                          <p:val>
                                            <p:strVal val="ppt_y"/>
                                          </p:val>
                                        </p:tav>
                                        <p:tav tm="100000">
                                          <p:val>
                                            <p:strVal val="1+ppt_h/2"/>
                                          </p:val>
                                        </p:tav>
                                      </p:tavLst>
                                    </p:anim>
                                    <p:set>
                                      <p:cBhvr>
                                        <p:cTn id="360" dur="1" fill="hold">
                                          <p:stCondLst>
                                            <p:cond delay="2999"/>
                                          </p:stCondLst>
                                        </p:cTn>
                                        <p:tgtEl>
                                          <p:spTgt spid="30"/>
                                        </p:tgtEl>
                                        <p:attrNameLst>
                                          <p:attrName>style.visibility</p:attrName>
                                        </p:attrNameLst>
                                      </p:cBhvr>
                                      <p:to>
                                        <p:strVal val="hidden"/>
                                      </p:to>
                                    </p:set>
                                  </p:childTnLst>
                                </p:cTn>
                              </p:par>
                              <p:par>
                                <p:cTn id="361" presetID="2" presetClass="exit" presetSubtype="4" fill="hold" grpId="2" nodeType="withEffect">
                                  <p:stCondLst>
                                    <p:cond delay="0"/>
                                  </p:stCondLst>
                                  <p:childTnLst>
                                    <p:anim calcmode="lin" valueType="num">
                                      <p:cBhvr additive="base">
                                        <p:cTn id="362" dur="3000"/>
                                        <p:tgtEl>
                                          <p:spTgt spid="31"/>
                                        </p:tgtEl>
                                        <p:attrNameLst>
                                          <p:attrName>ppt_x</p:attrName>
                                        </p:attrNameLst>
                                      </p:cBhvr>
                                      <p:tavLst>
                                        <p:tav tm="0">
                                          <p:val>
                                            <p:strVal val="ppt_x"/>
                                          </p:val>
                                        </p:tav>
                                        <p:tav tm="100000">
                                          <p:val>
                                            <p:strVal val="ppt_x"/>
                                          </p:val>
                                        </p:tav>
                                      </p:tavLst>
                                    </p:anim>
                                    <p:anim calcmode="lin" valueType="num">
                                      <p:cBhvr additive="base">
                                        <p:cTn id="363" dur="3000"/>
                                        <p:tgtEl>
                                          <p:spTgt spid="31"/>
                                        </p:tgtEl>
                                        <p:attrNameLst>
                                          <p:attrName>ppt_y</p:attrName>
                                        </p:attrNameLst>
                                      </p:cBhvr>
                                      <p:tavLst>
                                        <p:tav tm="0">
                                          <p:val>
                                            <p:strVal val="ppt_y"/>
                                          </p:val>
                                        </p:tav>
                                        <p:tav tm="100000">
                                          <p:val>
                                            <p:strVal val="1+ppt_h/2"/>
                                          </p:val>
                                        </p:tav>
                                      </p:tavLst>
                                    </p:anim>
                                    <p:set>
                                      <p:cBhvr>
                                        <p:cTn id="364" dur="1" fill="hold">
                                          <p:stCondLst>
                                            <p:cond delay="2999"/>
                                          </p:stCondLst>
                                        </p:cTn>
                                        <p:tgtEl>
                                          <p:spTgt spid="31"/>
                                        </p:tgtEl>
                                        <p:attrNameLst>
                                          <p:attrName>style.visibility</p:attrName>
                                        </p:attrNameLst>
                                      </p:cBhvr>
                                      <p:to>
                                        <p:strVal val="hidden"/>
                                      </p:to>
                                    </p:set>
                                  </p:childTnLst>
                                </p:cTn>
                              </p:par>
                              <p:par>
                                <p:cTn id="365" presetID="2" presetClass="exit" presetSubtype="4" fill="hold" grpId="2" nodeType="withEffect">
                                  <p:stCondLst>
                                    <p:cond delay="0"/>
                                  </p:stCondLst>
                                  <p:childTnLst>
                                    <p:anim calcmode="lin" valueType="num">
                                      <p:cBhvr additive="base">
                                        <p:cTn id="366" dur="3000"/>
                                        <p:tgtEl>
                                          <p:spTgt spid="32"/>
                                        </p:tgtEl>
                                        <p:attrNameLst>
                                          <p:attrName>ppt_x</p:attrName>
                                        </p:attrNameLst>
                                      </p:cBhvr>
                                      <p:tavLst>
                                        <p:tav tm="0">
                                          <p:val>
                                            <p:strVal val="ppt_x"/>
                                          </p:val>
                                        </p:tav>
                                        <p:tav tm="100000">
                                          <p:val>
                                            <p:strVal val="ppt_x"/>
                                          </p:val>
                                        </p:tav>
                                      </p:tavLst>
                                    </p:anim>
                                    <p:anim calcmode="lin" valueType="num">
                                      <p:cBhvr additive="base">
                                        <p:cTn id="367" dur="3000"/>
                                        <p:tgtEl>
                                          <p:spTgt spid="32"/>
                                        </p:tgtEl>
                                        <p:attrNameLst>
                                          <p:attrName>ppt_y</p:attrName>
                                        </p:attrNameLst>
                                      </p:cBhvr>
                                      <p:tavLst>
                                        <p:tav tm="0">
                                          <p:val>
                                            <p:strVal val="ppt_y"/>
                                          </p:val>
                                        </p:tav>
                                        <p:tav tm="100000">
                                          <p:val>
                                            <p:strVal val="1+ppt_h/2"/>
                                          </p:val>
                                        </p:tav>
                                      </p:tavLst>
                                    </p:anim>
                                    <p:set>
                                      <p:cBhvr>
                                        <p:cTn id="368" dur="1" fill="hold">
                                          <p:stCondLst>
                                            <p:cond delay="2999"/>
                                          </p:stCondLst>
                                        </p:cTn>
                                        <p:tgtEl>
                                          <p:spTgt spid="32"/>
                                        </p:tgtEl>
                                        <p:attrNameLst>
                                          <p:attrName>style.visibility</p:attrName>
                                        </p:attrNameLst>
                                      </p:cBhvr>
                                      <p:to>
                                        <p:strVal val="hidden"/>
                                      </p:to>
                                    </p:set>
                                  </p:childTnLst>
                                </p:cTn>
                              </p:par>
                              <p:par>
                                <p:cTn id="369" presetID="2" presetClass="exit" presetSubtype="4" fill="hold" grpId="2" nodeType="withEffect">
                                  <p:stCondLst>
                                    <p:cond delay="0"/>
                                  </p:stCondLst>
                                  <p:childTnLst>
                                    <p:anim calcmode="lin" valueType="num">
                                      <p:cBhvr additive="base">
                                        <p:cTn id="370" dur="3000"/>
                                        <p:tgtEl>
                                          <p:spTgt spid="33"/>
                                        </p:tgtEl>
                                        <p:attrNameLst>
                                          <p:attrName>ppt_x</p:attrName>
                                        </p:attrNameLst>
                                      </p:cBhvr>
                                      <p:tavLst>
                                        <p:tav tm="0">
                                          <p:val>
                                            <p:strVal val="ppt_x"/>
                                          </p:val>
                                        </p:tav>
                                        <p:tav tm="100000">
                                          <p:val>
                                            <p:strVal val="ppt_x"/>
                                          </p:val>
                                        </p:tav>
                                      </p:tavLst>
                                    </p:anim>
                                    <p:anim calcmode="lin" valueType="num">
                                      <p:cBhvr additive="base">
                                        <p:cTn id="371" dur="3000"/>
                                        <p:tgtEl>
                                          <p:spTgt spid="33"/>
                                        </p:tgtEl>
                                        <p:attrNameLst>
                                          <p:attrName>ppt_y</p:attrName>
                                        </p:attrNameLst>
                                      </p:cBhvr>
                                      <p:tavLst>
                                        <p:tav tm="0">
                                          <p:val>
                                            <p:strVal val="ppt_y"/>
                                          </p:val>
                                        </p:tav>
                                        <p:tav tm="100000">
                                          <p:val>
                                            <p:strVal val="1+ppt_h/2"/>
                                          </p:val>
                                        </p:tav>
                                      </p:tavLst>
                                    </p:anim>
                                    <p:set>
                                      <p:cBhvr>
                                        <p:cTn id="372" dur="1" fill="hold">
                                          <p:stCondLst>
                                            <p:cond delay="2999"/>
                                          </p:stCondLst>
                                        </p:cTn>
                                        <p:tgtEl>
                                          <p:spTgt spid="33"/>
                                        </p:tgtEl>
                                        <p:attrNameLst>
                                          <p:attrName>style.visibility</p:attrName>
                                        </p:attrNameLst>
                                      </p:cBhvr>
                                      <p:to>
                                        <p:strVal val="hidden"/>
                                      </p:to>
                                    </p:set>
                                  </p:childTnLst>
                                </p:cTn>
                              </p:par>
                              <p:par>
                                <p:cTn id="373" presetID="2" presetClass="exit" presetSubtype="4" fill="hold" grpId="2" nodeType="withEffect">
                                  <p:stCondLst>
                                    <p:cond delay="0"/>
                                  </p:stCondLst>
                                  <p:childTnLst>
                                    <p:anim calcmode="lin" valueType="num">
                                      <p:cBhvr additive="base">
                                        <p:cTn id="374" dur="3000"/>
                                        <p:tgtEl>
                                          <p:spTgt spid="34"/>
                                        </p:tgtEl>
                                        <p:attrNameLst>
                                          <p:attrName>ppt_x</p:attrName>
                                        </p:attrNameLst>
                                      </p:cBhvr>
                                      <p:tavLst>
                                        <p:tav tm="0">
                                          <p:val>
                                            <p:strVal val="ppt_x"/>
                                          </p:val>
                                        </p:tav>
                                        <p:tav tm="100000">
                                          <p:val>
                                            <p:strVal val="ppt_x"/>
                                          </p:val>
                                        </p:tav>
                                      </p:tavLst>
                                    </p:anim>
                                    <p:anim calcmode="lin" valueType="num">
                                      <p:cBhvr additive="base">
                                        <p:cTn id="375" dur="3000"/>
                                        <p:tgtEl>
                                          <p:spTgt spid="34"/>
                                        </p:tgtEl>
                                        <p:attrNameLst>
                                          <p:attrName>ppt_y</p:attrName>
                                        </p:attrNameLst>
                                      </p:cBhvr>
                                      <p:tavLst>
                                        <p:tav tm="0">
                                          <p:val>
                                            <p:strVal val="ppt_y"/>
                                          </p:val>
                                        </p:tav>
                                        <p:tav tm="100000">
                                          <p:val>
                                            <p:strVal val="1+ppt_h/2"/>
                                          </p:val>
                                        </p:tav>
                                      </p:tavLst>
                                    </p:anim>
                                    <p:set>
                                      <p:cBhvr>
                                        <p:cTn id="376" dur="1" fill="hold">
                                          <p:stCondLst>
                                            <p:cond delay="2999"/>
                                          </p:stCondLst>
                                        </p:cTn>
                                        <p:tgtEl>
                                          <p:spTgt spid="34"/>
                                        </p:tgtEl>
                                        <p:attrNameLst>
                                          <p:attrName>style.visibility</p:attrName>
                                        </p:attrNameLst>
                                      </p:cBhvr>
                                      <p:to>
                                        <p:strVal val="hidden"/>
                                      </p:to>
                                    </p:set>
                                  </p:childTnLst>
                                </p:cTn>
                              </p:par>
                              <p:par>
                                <p:cTn id="377" presetID="2" presetClass="exit" presetSubtype="4" fill="hold" grpId="2" nodeType="withEffect">
                                  <p:stCondLst>
                                    <p:cond delay="0"/>
                                  </p:stCondLst>
                                  <p:childTnLst>
                                    <p:anim calcmode="lin" valueType="num">
                                      <p:cBhvr additive="base">
                                        <p:cTn id="378" dur="3000"/>
                                        <p:tgtEl>
                                          <p:spTgt spid="35"/>
                                        </p:tgtEl>
                                        <p:attrNameLst>
                                          <p:attrName>ppt_x</p:attrName>
                                        </p:attrNameLst>
                                      </p:cBhvr>
                                      <p:tavLst>
                                        <p:tav tm="0">
                                          <p:val>
                                            <p:strVal val="ppt_x"/>
                                          </p:val>
                                        </p:tav>
                                        <p:tav tm="100000">
                                          <p:val>
                                            <p:strVal val="ppt_x"/>
                                          </p:val>
                                        </p:tav>
                                      </p:tavLst>
                                    </p:anim>
                                    <p:anim calcmode="lin" valueType="num">
                                      <p:cBhvr additive="base">
                                        <p:cTn id="379" dur="3000"/>
                                        <p:tgtEl>
                                          <p:spTgt spid="35"/>
                                        </p:tgtEl>
                                        <p:attrNameLst>
                                          <p:attrName>ppt_y</p:attrName>
                                        </p:attrNameLst>
                                      </p:cBhvr>
                                      <p:tavLst>
                                        <p:tav tm="0">
                                          <p:val>
                                            <p:strVal val="ppt_y"/>
                                          </p:val>
                                        </p:tav>
                                        <p:tav tm="100000">
                                          <p:val>
                                            <p:strVal val="1+ppt_h/2"/>
                                          </p:val>
                                        </p:tav>
                                      </p:tavLst>
                                    </p:anim>
                                    <p:set>
                                      <p:cBhvr>
                                        <p:cTn id="380" dur="1" fill="hold">
                                          <p:stCondLst>
                                            <p:cond delay="2999"/>
                                          </p:stCondLst>
                                        </p:cTn>
                                        <p:tgtEl>
                                          <p:spTgt spid="35"/>
                                        </p:tgtEl>
                                        <p:attrNameLst>
                                          <p:attrName>style.visibility</p:attrName>
                                        </p:attrNameLst>
                                      </p:cBhvr>
                                      <p:to>
                                        <p:strVal val="hidden"/>
                                      </p:to>
                                    </p:set>
                                  </p:childTnLst>
                                </p:cTn>
                              </p:par>
                              <p:par>
                                <p:cTn id="381" presetID="2" presetClass="exit" presetSubtype="4" fill="hold" grpId="2" nodeType="withEffect">
                                  <p:stCondLst>
                                    <p:cond delay="0"/>
                                  </p:stCondLst>
                                  <p:childTnLst>
                                    <p:anim calcmode="lin" valueType="num">
                                      <p:cBhvr additive="base">
                                        <p:cTn id="382" dur="3000"/>
                                        <p:tgtEl>
                                          <p:spTgt spid="36"/>
                                        </p:tgtEl>
                                        <p:attrNameLst>
                                          <p:attrName>ppt_x</p:attrName>
                                        </p:attrNameLst>
                                      </p:cBhvr>
                                      <p:tavLst>
                                        <p:tav tm="0">
                                          <p:val>
                                            <p:strVal val="ppt_x"/>
                                          </p:val>
                                        </p:tav>
                                        <p:tav tm="100000">
                                          <p:val>
                                            <p:strVal val="ppt_x"/>
                                          </p:val>
                                        </p:tav>
                                      </p:tavLst>
                                    </p:anim>
                                    <p:anim calcmode="lin" valueType="num">
                                      <p:cBhvr additive="base">
                                        <p:cTn id="383" dur="3000"/>
                                        <p:tgtEl>
                                          <p:spTgt spid="36"/>
                                        </p:tgtEl>
                                        <p:attrNameLst>
                                          <p:attrName>ppt_y</p:attrName>
                                        </p:attrNameLst>
                                      </p:cBhvr>
                                      <p:tavLst>
                                        <p:tav tm="0">
                                          <p:val>
                                            <p:strVal val="ppt_y"/>
                                          </p:val>
                                        </p:tav>
                                        <p:tav tm="100000">
                                          <p:val>
                                            <p:strVal val="1+ppt_h/2"/>
                                          </p:val>
                                        </p:tav>
                                      </p:tavLst>
                                    </p:anim>
                                    <p:set>
                                      <p:cBhvr>
                                        <p:cTn id="384" dur="1" fill="hold">
                                          <p:stCondLst>
                                            <p:cond delay="2999"/>
                                          </p:stCondLst>
                                        </p:cTn>
                                        <p:tgtEl>
                                          <p:spTgt spid="36"/>
                                        </p:tgtEl>
                                        <p:attrNameLst>
                                          <p:attrName>style.visibility</p:attrName>
                                        </p:attrNameLst>
                                      </p:cBhvr>
                                      <p:to>
                                        <p:strVal val="hidden"/>
                                      </p:to>
                                    </p:set>
                                  </p:childTnLst>
                                </p:cTn>
                              </p:par>
                              <p:par>
                                <p:cTn id="385" presetID="2" presetClass="exit" presetSubtype="4" fill="hold" grpId="2" nodeType="withEffect">
                                  <p:stCondLst>
                                    <p:cond delay="0"/>
                                  </p:stCondLst>
                                  <p:childTnLst>
                                    <p:anim calcmode="lin" valueType="num">
                                      <p:cBhvr additive="base">
                                        <p:cTn id="386" dur="3000"/>
                                        <p:tgtEl>
                                          <p:spTgt spid="37"/>
                                        </p:tgtEl>
                                        <p:attrNameLst>
                                          <p:attrName>ppt_x</p:attrName>
                                        </p:attrNameLst>
                                      </p:cBhvr>
                                      <p:tavLst>
                                        <p:tav tm="0">
                                          <p:val>
                                            <p:strVal val="ppt_x"/>
                                          </p:val>
                                        </p:tav>
                                        <p:tav tm="100000">
                                          <p:val>
                                            <p:strVal val="ppt_x"/>
                                          </p:val>
                                        </p:tav>
                                      </p:tavLst>
                                    </p:anim>
                                    <p:anim calcmode="lin" valueType="num">
                                      <p:cBhvr additive="base">
                                        <p:cTn id="387" dur="3000"/>
                                        <p:tgtEl>
                                          <p:spTgt spid="37"/>
                                        </p:tgtEl>
                                        <p:attrNameLst>
                                          <p:attrName>ppt_y</p:attrName>
                                        </p:attrNameLst>
                                      </p:cBhvr>
                                      <p:tavLst>
                                        <p:tav tm="0">
                                          <p:val>
                                            <p:strVal val="ppt_y"/>
                                          </p:val>
                                        </p:tav>
                                        <p:tav tm="100000">
                                          <p:val>
                                            <p:strVal val="1+ppt_h/2"/>
                                          </p:val>
                                        </p:tav>
                                      </p:tavLst>
                                    </p:anim>
                                    <p:set>
                                      <p:cBhvr>
                                        <p:cTn id="388" dur="1" fill="hold">
                                          <p:stCondLst>
                                            <p:cond delay="2999"/>
                                          </p:stCondLst>
                                        </p:cTn>
                                        <p:tgtEl>
                                          <p:spTgt spid="37"/>
                                        </p:tgtEl>
                                        <p:attrNameLst>
                                          <p:attrName>style.visibility</p:attrName>
                                        </p:attrNameLst>
                                      </p:cBhvr>
                                      <p:to>
                                        <p:strVal val="hidden"/>
                                      </p:to>
                                    </p:set>
                                  </p:childTnLst>
                                </p:cTn>
                              </p:par>
                              <p:par>
                                <p:cTn id="389" presetID="2" presetClass="exit" presetSubtype="4" fill="hold" grpId="2" nodeType="withEffect">
                                  <p:stCondLst>
                                    <p:cond delay="0"/>
                                  </p:stCondLst>
                                  <p:childTnLst>
                                    <p:anim calcmode="lin" valueType="num">
                                      <p:cBhvr additive="base">
                                        <p:cTn id="390" dur="3000"/>
                                        <p:tgtEl>
                                          <p:spTgt spid="38"/>
                                        </p:tgtEl>
                                        <p:attrNameLst>
                                          <p:attrName>ppt_x</p:attrName>
                                        </p:attrNameLst>
                                      </p:cBhvr>
                                      <p:tavLst>
                                        <p:tav tm="0">
                                          <p:val>
                                            <p:strVal val="ppt_x"/>
                                          </p:val>
                                        </p:tav>
                                        <p:tav tm="100000">
                                          <p:val>
                                            <p:strVal val="ppt_x"/>
                                          </p:val>
                                        </p:tav>
                                      </p:tavLst>
                                    </p:anim>
                                    <p:anim calcmode="lin" valueType="num">
                                      <p:cBhvr additive="base">
                                        <p:cTn id="391" dur="3000"/>
                                        <p:tgtEl>
                                          <p:spTgt spid="38"/>
                                        </p:tgtEl>
                                        <p:attrNameLst>
                                          <p:attrName>ppt_y</p:attrName>
                                        </p:attrNameLst>
                                      </p:cBhvr>
                                      <p:tavLst>
                                        <p:tav tm="0">
                                          <p:val>
                                            <p:strVal val="ppt_y"/>
                                          </p:val>
                                        </p:tav>
                                        <p:tav tm="100000">
                                          <p:val>
                                            <p:strVal val="1+ppt_h/2"/>
                                          </p:val>
                                        </p:tav>
                                      </p:tavLst>
                                    </p:anim>
                                    <p:set>
                                      <p:cBhvr>
                                        <p:cTn id="392" dur="1" fill="hold">
                                          <p:stCondLst>
                                            <p:cond delay="2999"/>
                                          </p:stCondLst>
                                        </p:cTn>
                                        <p:tgtEl>
                                          <p:spTgt spid="38"/>
                                        </p:tgtEl>
                                        <p:attrNameLst>
                                          <p:attrName>style.visibility</p:attrName>
                                        </p:attrNameLst>
                                      </p:cBhvr>
                                      <p:to>
                                        <p:strVal val="hidden"/>
                                      </p:to>
                                    </p:set>
                                  </p:childTnLst>
                                </p:cTn>
                              </p:par>
                              <p:par>
                                <p:cTn id="393" presetID="2" presetClass="exit" presetSubtype="4" fill="hold" grpId="2" nodeType="withEffect">
                                  <p:stCondLst>
                                    <p:cond delay="0"/>
                                  </p:stCondLst>
                                  <p:childTnLst>
                                    <p:anim calcmode="lin" valueType="num">
                                      <p:cBhvr additive="base">
                                        <p:cTn id="394" dur="3000"/>
                                        <p:tgtEl>
                                          <p:spTgt spid="39"/>
                                        </p:tgtEl>
                                        <p:attrNameLst>
                                          <p:attrName>ppt_x</p:attrName>
                                        </p:attrNameLst>
                                      </p:cBhvr>
                                      <p:tavLst>
                                        <p:tav tm="0">
                                          <p:val>
                                            <p:strVal val="ppt_x"/>
                                          </p:val>
                                        </p:tav>
                                        <p:tav tm="100000">
                                          <p:val>
                                            <p:strVal val="ppt_x"/>
                                          </p:val>
                                        </p:tav>
                                      </p:tavLst>
                                    </p:anim>
                                    <p:anim calcmode="lin" valueType="num">
                                      <p:cBhvr additive="base">
                                        <p:cTn id="395" dur="3000"/>
                                        <p:tgtEl>
                                          <p:spTgt spid="39"/>
                                        </p:tgtEl>
                                        <p:attrNameLst>
                                          <p:attrName>ppt_y</p:attrName>
                                        </p:attrNameLst>
                                      </p:cBhvr>
                                      <p:tavLst>
                                        <p:tav tm="0">
                                          <p:val>
                                            <p:strVal val="ppt_y"/>
                                          </p:val>
                                        </p:tav>
                                        <p:tav tm="100000">
                                          <p:val>
                                            <p:strVal val="1+ppt_h/2"/>
                                          </p:val>
                                        </p:tav>
                                      </p:tavLst>
                                    </p:anim>
                                    <p:set>
                                      <p:cBhvr>
                                        <p:cTn id="396" dur="1" fill="hold">
                                          <p:stCondLst>
                                            <p:cond delay="2999"/>
                                          </p:stCondLst>
                                        </p:cTn>
                                        <p:tgtEl>
                                          <p:spTgt spid="39"/>
                                        </p:tgtEl>
                                        <p:attrNameLst>
                                          <p:attrName>style.visibility</p:attrName>
                                        </p:attrNameLst>
                                      </p:cBhvr>
                                      <p:to>
                                        <p:strVal val="hidden"/>
                                      </p:to>
                                    </p:set>
                                  </p:childTnLst>
                                </p:cTn>
                              </p:par>
                              <p:par>
                                <p:cTn id="397" presetID="2" presetClass="exit" presetSubtype="4" fill="hold" grpId="2" nodeType="withEffect">
                                  <p:stCondLst>
                                    <p:cond delay="0"/>
                                  </p:stCondLst>
                                  <p:childTnLst>
                                    <p:anim calcmode="lin" valueType="num">
                                      <p:cBhvr additive="base">
                                        <p:cTn id="398" dur="3000"/>
                                        <p:tgtEl>
                                          <p:spTgt spid="40"/>
                                        </p:tgtEl>
                                        <p:attrNameLst>
                                          <p:attrName>ppt_x</p:attrName>
                                        </p:attrNameLst>
                                      </p:cBhvr>
                                      <p:tavLst>
                                        <p:tav tm="0">
                                          <p:val>
                                            <p:strVal val="ppt_x"/>
                                          </p:val>
                                        </p:tav>
                                        <p:tav tm="100000">
                                          <p:val>
                                            <p:strVal val="ppt_x"/>
                                          </p:val>
                                        </p:tav>
                                      </p:tavLst>
                                    </p:anim>
                                    <p:anim calcmode="lin" valueType="num">
                                      <p:cBhvr additive="base">
                                        <p:cTn id="399" dur="3000"/>
                                        <p:tgtEl>
                                          <p:spTgt spid="40"/>
                                        </p:tgtEl>
                                        <p:attrNameLst>
                                          <p:attrName>ppt_y</p:attrName>
                                        </p:attrNameLst>
                                      </p:cBhvr>
                                      <p:tavLst>
                                        <p:tav tm="0">
                                          <p:val>
                                            <p:strVal val="ppt_y"/>
                                          </p:val>
                                        </p:tav>
                                        <p:tav tm="100000">
                                          <p:val>
                                            <p:strVal val="1+ppt_h/2"/>
                                          </p:val>
                                        </p:tav>
                                      </p:tavLst>
                                    </p:anim>
                                    <p:set>
                                      <p:cBhvr>
                                        <p:cTn id="400" dur="1" fill="hold">
                                          <p:stCondLst>
                                            <p:cond delay="2999"/>
                                          </p:stCondLst>
                                        </p:cTn>
                                        <p:tgtEl>
                                          <p:spTgt spid="40"/>
                                        </p:tgtEl>
                                        <p:attrNameLst>
                                          <p:attrName>style.visibility</p:attrName>
                                        </p:attrNameLst>
                                      </p:cBhvr>
                                      <p:to>
                                        <p:strVal val="hidden"/>
                                      </p:to>
                                    </p:set>
                                  </p:childTnLst>
                                </p:cTn>
                              </p:par>
                              <p:par>
                                <p:cTn id="401" presetID="2" presetClass="exit" presetSubtype="4" fill="hold" grpId="2" nodeType="withEffect">
                                  <p:stCondLst>
                                    <p:cond delay="0"/>
                                  </p:stCondLst>
                                  <p:childTnLst>
                                    <p:anim calcmode="lin" valueType="num">
                                      <p:cBhvr additive="base">
                                        <p:cTn id="402" dur="3000"/>
                                        <p:tgtEl>
                                          <p:spTgt spid="41"/>
                                        </p:tgtEl>
                                        <p:attrNameLst>
                                          <p:attrName>ppt_x</p:attrName>
                                        </p:attrNameLst>
                                      </p:cBhvr>
                                      <p:tavLst>
                                        <p:tav tm="0">
                                          <p:val>
                                            <p:strVal val="ppt_x"/>
                                          </p:val>
                                        </p:tav>
                                        <p:tav tm="100000">
                                          <p:val>
                                            <p:strVal val="ppt_x"/>
                                          </p:val>
                                        </p:tav>
                                      </p:tavLst>
                                    </p:anim>
                                    <p:anim calcmode="lin" valueType="num">
                                      <p:cBhvr additive="base">
                                        <p:cTn id="403" dur="3000"/>
                                        <p:tgtEl>
                                          <p:spTgt spid="41"/>
                                        </p:tgtEl>
                                        <p:attrNameLst>
                                          <p:attrName>ppt_y</p:attrName>
                                        </p:attrNameLst>
                                      </p:cBhvr>
                                      <p:tavLst>
                                        <p:tav tm="0">
                                          <p:val>
                                            <p:strVal val="ppt_y"/>
                                          </p:val>
                                        </p:tav>
                                        <p:tav tm="100000">
                                          <p:val>
                                            <p:strVal val="1+ppt_h/2"/>
                                          </p:val>
                                        </p:tav>
                                      </p:tavLst>
                                    </p:anim>
                                    <p:set>
                                      <p:cBhvr>
                                        <p:cTn id="404" dur="1" fill="hold">
                                          <p:stCondLst>
                                            <p:cond delay="2999"/>
                                          </p:stCondLst>
                                        </p:cTn>
                                        <p:tgtEl>
                                          <p:spTgt spid="41"/>
                                        </p:tgtEl>
                                        <p:attrNameLst>
                                          <p:attrName>style.visibility</p:attrName>
                                        </p:attrNameLst>
                                      </p:cBhvr>
                                      <p:to>
                                        <p:strVal val="hidden"/>
                                      </p:to>
                                    </p:set>
                                  </p:childTnLst>
                                </p:cTn>
                              </p:par>
                              <p:par>
                                <p:cTn id="405" presetID="2" presetClass="exit" presetSubtype="4" fill="hold" grpId="2" nodeType="withEffect">
                                  <p:stCondLst>
                                    <p:cond delay="0"/>
                                  </p:stCondLst>
                                  <p:childTnLst>
                                    <p:anim calcmode="lin" valueType="num">
                                      <p:cBhvr additive="base">
                                        <p:cTn id="406" dur="3000"/>
                                        <p:tgtEl>
                                          <p:spTgt spid="42"/>
                                        </p:tgtEl>
                                        <p:attrNameLst>
                                          <p:attrName>ppt_x</p:attrName>
                                        </p:attrNameLst>
                                      </p:cBhvr>
                                      <p:tavLst>
                                        <p:tav tm="0">
                                          <p:val>
                                            <p:strVal val="ppt_x"/>
                                          </p:val>
                                        </p:tav>
                                        <p:tav tm="100000">
                                          <p:val>
                                            <p:strVal val="ppt_x"/>
                                          </p:val>
                                        </p:tav>
                                      </p:tavLst>
                                    </p:anim>
                                    <p:anim calcmode="lin" valueType="num">
                                      <p:cBhvr additive="base">
                                        <p:cTn id="407" dur="3000"/>
                                        <p:tgtEl>
                                          <p:spTgt spid="42"/>
                                        </p:tgtEl>
                                        <p:attrNameLst>
                                          <p:attrName>ppt_y</p:attrName>
                                        </p:attrNameLst>
                                      </p:cBhvr>
                                      <p:tavLst>
                                        <p:tav tm="0">
                                          <p:val>
                                            <p:strVal val="ppt_y"/>
                                          </p:val>
                                        </p:tav>
                                        <p:tav tm="100000">
                                          <p:val>
                                            <p:strVal val="1+ppt_h/2"/>
                                          </p:val>
                                        </p:tav>
                                      </p:tavLst>
                                    </p:anim>
                                    <p:set>
                                      <p:cBhvr>
                                        <p:cTn id="408" dur="1" fill="hold">
                                          <p:stCondLst>
                                            <p:cond delay="2999"/>
                                          </p:stCondLst>
                                        </p:cTn>
                                        <p:tgtEl>
                                          <p:spTgt spid="42"/>
                                        </p:tgtEl>
                                        <p:attrNameLst>
                                          <p:attrName>style.visibility</p:attrName>
                                        </p:attrNameLst>
                                      </p:cBhvr>
                                      <p:to>
                                        <p:strVal val="hidden"/>
                                      </p:to>
                                    </p:set>
                                  </p:childTnLst>
                                </p:cTn>
                              </p:par>
                              <p:par>
                                <p:cTn id="409" presetID="8" presetClass="emph" presetSubtype="0" fill="hold" grpId="3" nodeType="withEffect">
                                  <p:stCondLst>
                                    <p:cond delay="0"/>
                                  </p:stCondLst>
                                  <p:childTnLst>
                                    <p:animRot by="21600000">
                                      <p:cBhvr>
                                        <p:cTn id="410" dur="3000" fill="hold"/>
                                        <p:tgtEl>
                                          <p:spTgt spid="11"/>
                                        </p:tgtEl>
                                        <p:attrNameLst>
                                          <p:attrName>r</p:attrName>
                                        </p:attrNameLst>
                                      </p:cBhvr>
                                    </p:animRot>
                                  </p:childTnLst>
                                </p:cTn>
                              </p:par>
                              <p:par>
                                <p:cTn id="411" presetID="8" presetClass="emph" presetSubtype="0" fill="hold" grpId="3" nodeType="withEffect">
                                  <p:stCondLst>
                                    <p:cond delay="0"/>
                                  </p:stCondLst>
                                  <p:childTnLst>
                                    <p:animRot by="21600000">
                                      <p:cBhvr>
                                        <p:cTn id="412" dur="3000" fill="hold"/>
                                        <p:tgtEl>
                                          <p:spTgt spid="13"/>
                                        </p:tgtEl>
                                        <p:attrNameLst>
                                          <p:attrName>r</p:attrName>
                                        </p:attrNameLst>
                                      </p:cBhvr>
                                    </p:animRot>
                                  </p:childTnLst>
                                </p:cTn>
                              </p:par>
                              <p:par>
                                <p:cTn id="413" presetID="8" presetClass="emph" presetSubtype="0" fill="hold" grpId="3" nodeType="withEffect">
                                  <p:stCondLst>
                                    <p:cond delay="0"/>
                                  </p:stCondLst>
                                  <p:childTnLst>
                                    <p:animRot by="21600000">
                                      <p:cBhvr>
                                        <p:cTn id="414" dur="3000" fill="hold"/>
                                        <p:tgtEl>
                                          <p:spTgt spid="15"/>
                                        </p:tgtEl>
                                        <p:attrNameLst>
                                          <p:attrName>r</p:attrName>
                                        </p:attrNameLst>
                                      </p:cBhvr>
                                    </p:animRot>
                                  </p:childTnLst>
                                </p:cTn>
                              </p:par>
                              <p:par>
                                <p:cTn id="415" presetID="8" presetClass="emph" presetSubtype="0" fill="hold" grpId="3" nodeType="withEffect">
                                  <p:stCondLst>
                                    <p:cond delay="0"/>
                                  </p:stCondLst>
                                  <p:childTnLst>
                                    <p:animRot by="21600000">
                                      <p:cBhvr>
                                        <p:cTn id="416" dur="3000" fill="hold"/>
                                        <p:tgtEl>
                                          <p:spTgt spid="17"/>
                                        </p:tgtEl>
                                        <p:attrNameLst>
                                          <p:attrName>r</p:attrName>
                                        </p:attrNameLst>
                                      </p:cBhvr>
                                    </p:animRot>
                                  </p:childTnLst>
                                </p:cTn>
                              </p:par>
                              <p:par>
                                <p:cTn id="417" presetID="8" presetClass="emph" presetSubtype="0" fill="hold" grpId="3" nodeType="withEffect">
                                  <p:stCondLst>
                                    <p:cond delay="0"/>
                                  </p:stCondLst>
                                  <p:childTnLst>
                                    <p:animRot by="-21600000">
                                      <p:cBhvr>
                                        <p:cTn id="418" dur="3000" fill="hold"/>
                                        <p:tgtEl>
                                          <p:spTgt spid="12"/>
                                        </p:tgtEl>
                                        <p:attrNameLst>
                                          <p:attrName>r</p:attrName>
                                        </p:attrNameLst>
                                      </p:cBhvr>
                                    </p:animRot>
                                  </p:childTnLst>
                                </p:cTn>
                              </p:par>
                              <p:par>
                                <p:cTn id="419" presetID="8" presetClass="emph" presetSubtype="0" fill="hold" grpId="3" nodeType="withEffect">
                                  <p:stCondLst>
                                    <p:cond delay="0"/>
                                  </p:stCondLst>
                                  <p:childTnLst>
                                    <p:animRot by="-21600000">
                                      <p:cBhvr>
                                        <p:cTn id="420" dur="3000" fill="hold"/>
                                        <p:tgtEl>
                                          <p:spTgt spid="14"/>
                                        </p:tgtEl>
                                        <p:attrNameLst>
                                          <p:attrName>r</p:attrName>
                                        </p:attrNameLst>
                                      </p:cBhvr>
                                    </p:animRot>
                                  </p:childTnLst>
                                </p:cTn>
                              </p:par>
                              <p:par>
                                <p:cTn id="421" presetID="8" presetClass="emph" presetSubtype="0" fill="hold" grpId="3" nodeType="withEffect">
                                  <p:stCondLst>
                                    <p:cond delay="0"/>
                                  </p:stCondLst>
                                  <p:childTnLst>
                                    <p:animRot by="-21600000">
                                      <p:cBhvr>
                                        <p:cTn id="422" dur="3000" fill="hold"/>
                                        <p:tgtEl>
                                          <p:spTgt spid="16"/>
                                        </p:tgtEl>
                                        <p:attrNameLst>
                                          <p:attrName>r</p:attrName>
                                        </p:attrNameLst>
                                      </p:cBhvr>
                                    </p:animRot>
                                  </p:childTnLst>
                                </p:cTn>
                              </p:par>
                              <p:par>
                                <p:cTn id="423" presetID="8" presetClass="emph" presetSubtype="0" fill="hold" grpId="3" nodeType="withEffect">
                                  <p:stCondLst>
                                    <p:cond delay="0"/>
                                  </p:stCondLst>
                                  <p:childTnLst>
                                    <p:animRot by="-21600000">
                                      <p:cBhvr>
                                        <p:cTn id="424" dur="3000" fill="hold"/>
                                        <p:tgtEl>
                                          <p:spTgt spid="18"/>
                                        </p:tgtEl>
                                        <p:attrNameLst>
                                          <p:attrName>r</p:attrName>
                                        </p:attrNameLst>
                                      </p:cBhvr>
                                    </p:animRot>
                                  </p:childTnLst>
                                </p:cTn>
                              </p:par>
                              <p:par>
                                <p:cTn id="425" presetID="8" presetClass="emph" presetSubtype="0" fill="hold" grpId="3" nodeType="withEffect">
                                  <p:stCondLst>
                                    <p:cond delay="0"/>
                                  </p:stCondLst>
                                  <p:childTnLst>
                                    <p:animRot by="21600000">
                                      <p:cBhvr>
                                        <p:cTn id="426" dur="3000" fill="hold"/>
                                        <p:tgtEl>
                                          <p:spTgt spid="19"/>
                                        </p:tgtEl>
                                        <p:attrNameLst>
                                          <p:attrName>r</p:attrName>
                                        </p:attrNameLst>
                                      </p:cBhvr>
                                    </p:animRot>
                                  </p:childTnLst>
                                </p:cTn>
                              </p:par>
                              <p:par>
                                <p:cTn id="427" presetID="8" presetClass="emph" presetSubtype="0" fill="hold" grpId="3" nodeType="withEffect">
                                  <p:stCondLst>
                                    <p:cond delay="0"/>
                                  </p:stCondLst>
                                  <p:childTnLst>
                                    <p:animRot by="21600000">
                                      <p:cBhvr>
                                        <p:cTn id="428" dur="3000" fill="hold"/>
                                        <p:tgtEl>
                                          <p:spTgt spid="21"/>
                                        </p:tgtEl>
                                        <p:attrNameLst>
                                          <p:attrName>r</p:attrName>
                                        </p:attrNameLst>
                                      </p:cBhvr>
                                    </p:animRot>
                                  </p:childTnLst>
                                </p:cTn>
                              </p:par>
                              <p:par>
                                <p:cTn id="429" presetID="8" presetClass="emph" presetSubtype="0" fill="hold" grpId="3" nodeType="withEffect">
                                  <p:stCondLst>
                                    <p:cond delay="0"/>
                                  </p:stCondLst>
                                  <p:childTnLst>
                                    <p:animRot by="21600000">
                                      <p:cBhvr>
                                        <p:cTn id="430" dur="3000" fill="hold"/>
                                        <p:tgtEl>
                                          <p:spTgt spid="23"/>
                                        </p:tgtEl>
                                        <p:attrNameLst>
                                          <p:attrName>r</p:attrName>
                                        </p:attrNameLst>
                                      </p:cBhvr>
                                    </p:animRot>
                                  </p:childTnLst>
                                </p:cTn>
                              </p:par>
                              <p:par>
                                <p:cTn id="431" presetID="8" presetClass="emph" presetSubtype="0" fill="hold" grpId="3" nodeType="withEffect">
                                  <p:stCondLst>
                                    <p:cond delay="0"/>
                                  </p:stCondLst>
                                  <p:childTnLst>
                                    <p:animRot by="21600000">
                                      <p:cBhvr>
                                        <p:cTn id="432" dur="3000" fill="hold"/>
                                        <p:tgtEl>
                                          <p:spTgt spid="25"/>
                                        </p:tgtEl>
                                        <p:attrNameLst>
                                          <p:attrName>r</p:attrName>
                                        </p:attrNameLst>
                                      </p:cBhvr>
                                    </p:animRot>
                                  </p:childTnLst>
                                </p:cTn>
                              </p:par>
                              <p:par>
                                <p:cTn id="433" presetID="8" presetClass="emph" presetSubtype="0" fill="hold" grpId="3" nodeType="withEffect">
                                  <p:stCondLst>
                                    <p:cond delay="0"/>
                                  </p:stCondLst>
                                  <p:childTnLst>
                                    <p:animRot by="-21600000">
                                      <p:cBhvr>
                                        <p:cTn id="434" dur="3000" fill="hold"/>
                                        <p:tgtEl>
                                          <p:spTgt spid="20"/>
                                        </p:tgtEl>
                                        <p:attrNameLst>
                                          <p:attrName>r</p:attrName>
                                        </p:attrNameLst>
                                      </p:cBhvr>
                                    </p:animRot>
                                  </p:childTnLst>
                                </p:cTn>
                              </p:par>
                              <p:par>
                                <p:cTn id="435" presetID="8" presetClass="emph" presetSubtype="0" fill="hold" grpId="3" nodeType="withEffect">
                                  <p:stCondLst>
                                    <p:cond delay="0"/>
                                  </p:stCondLst>
                                  <p:childTnLst>
                                    <p:animRot by="-21600000">
                                      <p:cBhvr>
                                        <p:cTn id="436" dur="3000" fill="hold"/>
                                        <p:tgtEl>
                                          <p:spTgt spid="22"/>
                                        </p:tgtEl>
                                        <p:attrNameLst>
                                          <p:attrName>r</p:attrName>
                                        </p:attrNameLst>
                                      </p:cBhvr>
                                    </p:animRot>
                                  </p:childTnLst>
                                </p:cTn>
                              </p:par>
                              <p:par>
                                <p:cTn id="437" presetID="8" presetClass="emph" presetSubtype="0" fill="hold" grpId="3" nodeType="withEffect">
                                  <p:stCondLst>
                                    <p:cond delay="0"/>
                                  </p:stCondLst>
                                  <p:childTnLst>
                                    <p:animRot by="-21600000">
                                      <p:cBhvr>
                                        <p:cTn id="438" dur="3000" fill="hold"/>
                                        <p:tgtEl>
                                          <p:spTgt spid="24"/>
                                        </p:tgtEl>
                                        <p:attrNameLst>
                                          <p:attrName>r</p:attrName>
                                        </p:attrNameLst>
                                      </p:cBhvr>
                                    </p:animRot>
                                  </p:childTnLst>
                                </p:cTn>
                              </p:par>
                              <p:par>
                                <p:cTn id="439" presetID="8" presetClass="emph" presetSubtype="0" fill="hold" grpId="3" nodeType="withEffect">
                                  <p:stCondLst>
                                    <p:cond delay="0"/>
                                  </p:stCondLst>
                                  <p:childTnLst>
                                    <p:animRot by="-21600000">
                                      <p:cBhvr>
                                        <p:cTn id="440" dur="3000" fill="hold"/>
                                        <p:tgtEl>
                                          <p:spTgt spid="26"/>
                                        </p:tgtEl>
                                        <p:attrNameLst>
                                          <p:attrName>r</p:attrName>
                                        </p:attrNameLst>
                                      </p:cBhvr>
                                    </p:animRot>
                                  </p:childTnLst>
                                </p:cTn>
                              </p:par>
                              <p:par>
                                <p:cTn id="441" presetID="8" presetClass="emph" presetSubtype="0" fill="hold" grpId="3" nodeType="withEffect">
                                  <p:stCondLst>
                                    <p:cond delay="0"/>
                                  </p:stCondLst>
                                  <p:childTnLst>
                                    <p:animRot by="21600000">
                                      <p:cBhvr>
                                        <p:cTn id="442" dur="3000" fill="hold"/>
                                        <p:tgtEl>
                                          <p:spTgt spid="3"/>
                                        </p:tgtEl>
                                        <p:attrNameLst>
                                          <p:attrName>r</p:attrName>
                                        </p:attrNameLst>
                                      </p:cBhvr>
                                    </p:animRot>
                                  </p:childTnLst>
                                </p:cTn>
                              </p:par>
                              <p:par>
                                <p:cTn id="443" presetID="8" presetClass="emph" presetSubtype="0" fill="hold" grpId="3" nodeType="withEffect">
                                  <p:stCondLst>
                                    <p:cond delay="0"/>
                                  </p:stCondLst>
                                  <p:childTnLst>
                                    <p:animRot by="21600000">
                                      <p:cBhvr>
                                        <p:cTn id="444" dur="3000" fill="hold"/>
                                        <p:tgtEl>
                                          <p:spTgt spid="5"/>
                                        </p:tgtEl>
                                        <p:attrNameLst>
                                          <p:attrName>r</p:attrName>
                                        </p:attrNameLst>
                                      </p:cBhvr>
                                    </p:animRot>
                                  </p:childTnLst>
                                </p:cTn>
                              </p:par>
                              <p:par>
                                <p:cTn id="445" presetID="8" presetClass="emph" presetSubtype="0" fill="hold" grpId="3" nodeType="withEffect">
                                  <p:stCondLst>
                                    <p:cond delay="0"/>
                                  </p:stCondLst>
                                  <p:childTnLst>
                                    <p:animRot by="21600000">
                                      <p:cBhvr>
                                        <p:cTn id="446" dur="3000" fill="hold"/>
                                        <p:tgtEl>
                                          <p:spTgt spid="7"/>
                                        </p:tgtEl>
                                        <p:attrNameLst>
                                          <p:attrName>r</p:attrName>
                                        </p:attrNameLst>
                                      </p:cBhvr>
                                    </p:animRot>
                                  </p:childTnLst>
                                </p:cTn>
                              </p:par>
                              <p:par>
                                <p:cTn id="447" presetID="8" presetClass="emph" presetSubtype="0" fill="hold" grpId="3" nodeType="withEffect">
                                  <p:stCondLst>
                                    <p:cond delay="0"/>
                                  </p:stCondLst>
                                  <p:childTnLst>
                                    <p:animRot by="21600000">
                                      <p:cBhvr>
                                        <p:cTn id="448" dur="3000" fill="hold"/>
                                        <p:tgtEl>
                                          <p:spTgt spid="9"/>
                                        </p:tgtEl>
                                        <p:attrNameLst>
                                          <p:attrName>r</p:attrName>
                                        </p:attrNameLst>
                                      </p:cBhvr>
                                    </p:animRot>
                                  </p:childTnLst>
                                </p:cTn>
                              </p:par>
                              <p:par>
                                <p:cTn id="449" presetID="8" presetClass="emph" presetSubtype="0" fill="hold" grpId="3" nodeType="withEffect">
                                  <p:stCondLst>
                                    <p:cond delay="0"/>
                                  </p:stCondLst>
                                  <p:childTnLst>
                                    <p:animRot by="-21600000">
                                      <p:cBhvr>
                                        <p:cTn id="450" dur="3000" fill="hold"/>
                                        <p:tgtEl>
                                          <p:spTgt spid="4"/>
                                        </p:tgtEl>
                                        <p:attrNameLst>
                                          <p:attrName>r</p:attrName>
                                        </p:attrNameLst>
                                      </p:cBhvr>
                                    </p:animRot>
                                  </p:childTnLst>
                                </p:cTn>
                              </p:par>
                              <p:par>
                                <p:cTn id="451" presetID="8" presetClass="emph" presetSubtype="0" fill="hold" grpId="3" nodeType="withEffect">
                                  <p:stCondLst>
                                    <p:cond delay="0"/>
                                  </p:stCondLst>
                                  <p:childTnLst>
                                    <p:animRot by="-21600000">
                                      <p:cBhvr>
                                        <p:cTn id="452" dur="3000" fill="hold"/>
                                        <p:tgtEl>
                                          <p:spTgt spid="6"/>
                                        </p:tgtEl>
                                        <p:attrNameLst>
                                          <p:attrName>r</p:attrName>
                                        </p:attrNameLst>
                                      </p:cBhvr>
                                    </p:animRot>
                                  </p:childTnLst>
                                </p:cTn>
                              </p:par>
                              <p:par>
                                <p:cTn id="453" presetID="8" presetClass="emph" presetSubtype="0" fill="hold" grpId="3" nodeType="withEffect">
                                  <p:stCondLst>
                                    <p:cond delay="0"/>
                                  </p:stCondLst>
                                  <p:childTnLst>
                                    <p:animRot by="-21600000">
                                      <p:cBhvr>
                                        <p:cTn id="454" dur="3000" fill="hold"/>
                                        <p:tgtEl>
                                          <p:spTgt spid="8"/>
                                        </p:tgtEl>
                                        <p:attrNameLst>
                                          <p:attrName>r</p:attrName>
                                        </p:attrNameLst>
                                      </p:cBhvr>
                                    </p:animRot>
                                  </p:childTnLst>
                                </p:cTn>
                              </p:par>
                              <p:par>
                                <p:cTn id="455" presetID="8" presetClass="emph" presetSubtype="0" fill="hold" grpId="3" nodeType="withEffect">
                                  <p:stCondLst>
                                    <p:cond delay="0"/>
                                  </p:stCondLst>
                                  <p:childTnLst>
                                    <p:animRot by="-21600000">
                                      <p:cBhvr>
                                        <p:cTn id="456" dur="3000" fill="hold"/>
                                        <p:tgtEl>
                                          <p:spTgt spid="10"/>
                                        </p:tgtEl>
                                        <p:attrNameLst>
                                          <p:attrName>r</p:attrName>
                                        </p:attrNameLst>
                                      </p:cBhvr>
                                    </p:animRot>
                                  </p:childTnLst>
                                </p:cTn>
                              </p:par>
                              <p:par>
                                <p:cTn id="457" presetID="8" presetClass="emph" presetSubtype="0" fill="hold" grpId="3" nodeType="withEffect">
                                  <p:stCondLst>
                                    <p:cond delay="0"/>
                                  </p:stCondLst>
                                  <p:childTnLst>
                                    <p:animRot by="21600000">
                                      <p:cBhvr>
                                        <p:cTn id="458" dur="3000" fill="hold"/>
                                        <p:tgtEl>
                                          <p:spTgt spid="35"/>
                                        </p:tgtEl>
                                        <p:attrNameLst>
                                          <p:attrName>r</p:attrName>
                                        </p:attrNameLst>
                                      </p:cBhvr>
                                    </p:animRot>
                                  </p:childTnLst>
                                </p:cTn>
                              </p:par>
                              <p:par>
                                <p:cTn id="459" presetID="8" presetClass="emph" presetSubtype="0" fill="hold" grpId="3" nodeType="withEffect">
                                  <p:stCondLst>
                                    <p:cond delay="0"/>
                                  </p:stCondLst>
                                  <p:childTnLst>
                                    <p:animRot by="21600000">
                                      <p:cBhvr>
                                        <p:cTn id="460" dur="3000" fill="hold"/>
                                        <p:tgtEl>
                                          <p:spTgt spid="37"/>
                                        </p:tgtEl>
                                        <p:attrNameLst>
                                          <p:attrName>r</p:attrName>
                                        </p:attrNameLst>
                                      </p:cBhvr>
                                    </p:animRot>
                                  </p:childTnLst>
                                </p:cTn>
                              </p:par>
                              <p:par>
                                <p:cTn id="461" presetID="8" presetClass="emph" presetSubtype="0" fill="hold" grpId="3" nodeType="withEffect">
                                  <p:stCondLst>
                                    <p:cond delay="0"/>
                                  </p:stCondLst>
                                  <p:childTnLst>
                                    <p:animRot by="21600000">
                                      <p:cBhvr>
                                        <p:cTn id="462" dur="3000" fill="hold"/>
                                        <p:tgtEl>
                                          <p:spTgt spid="39"/>
                                        </p:tgtEl>
                                        <p:attrNameLst>
                                          <p:attrName>r</p:attrName>
                                        </p:attrNameLst>
                                      </p:cBhvr>
                                    </p:animRot>
                                  </p:childTnLst>
                                </p:cTn>
                              </p:par>
                              <p:par>
                                <p:cTn id="463" presetID="8" presetClass="emph" presetSubtype="0" fill="hold" grpId="3" nodeType="withEffect">
                                  <p:stCondLst>
                                    <p:cond delay="0"/>
                                  </p:stCondLst>
                                  <p:childTnLst>
                                    <p:animRot by="21600000">
                                      <p:cBhvr>
                                        <p:cTn id="464" dur="3000" fill="hold"/>
                                        <p:tgtEl>
                                          <p:spTgt spid="41"/>
                                        </p:tgtEl>
                                        <p:attrNameLst>
                                          <p:attrName>r</p:attrName>
                                        </p:attrNameLst>
                                      </p:cBhvr>
                                    </p:animRot>
                                  </p:childTnLst>
                                </p:cTn>
                              </p:par>
                              <p:par>
                                <p:cTn id="465" presetID="8" presetClass="emph" presetSubtype="0" fill="hold" grpId="3" nodeType="withEffect">
                                  <p:stCondLst>
                                    <p:cond delay="0"/>
                                  </p:stCondLst>
                                  <p:childTnLst>
                                    <p:animRot by="-21600000">
                                      <p:cBhvr>
                                        <p:cTn id="466" dur="3000" fill="hold"/>
                                        <p:tgtEl>
                                          <p:spTgt spid="36"/>
                                        </p:tgtEl>
                                        <p:attrNameLst>
                                          <p:attrName>r</p:attrName>
                                        </p:attrNameLst>
                                      </p:cBhvr>
                                    </p:animRot>
                                  </p:childTnLst>
                                </p:cTn>
                              </p:par>
                              <p:par>
                                <p:cTn id="467" presetID="8" presetClass="emph" presetSubtype="0" fill="hold" grpId="3" nodeType="withEffect">
                                  <p:stCondLst>
                                    <p:cond delay="0"/>
                                  </p:stCondLst>
                                  <p:childTnLst>
                                    <p:animRot by="-21600000">
                                      <p:cBhvr>
                                        <p:cTn id="468" dur="3000" fill="hold"/>
                                        <p:tgtEl>
                                          <p:spTgt spid="38"/>
                                        </p:tgtEl>
                                        <p:attrNameLst>
                                          <p:attrName>r</p:attrName>
                                        </p:attrNameLst>
                                      </p:cBhvr>
                                    </p:animRot>
                                  </p:childTnLst>
                                </p:cTn>
                              </p:par>
                              <p:par>
                                <p:cTn id="469" presetID="8" presetClass="emph" presetSubtype="0" fill="hold" grpId="3" nodeType="withEffect">
                                  <p:stCondLst>
                                    <p:cond delay="0"/>
                                  </p:stCondLst>
                                  <p:childTnLst>
                                    <p:animRot by="-21600000">
                                      <p:cBhvr>
                                        <p:cTn id="470" dur="3000" fill="hold"/>
                                        <p:tgtEl>
                                          <p:spTgt spid="40"/>
                                        </p:tgtEl>
                                        <p:attrNameLst>
                                          <p:attrName>r</p:attrName>
                                        </p:attrNameLst>
                                      </p:cBhvr>
                                    </p:animRot>
                                  </p:childTnLst>
                                </p:cTn>
                              </p:par>
                              <p:par>
                                <p:cTn id="471" presetID="8" presetClass="emph" presetSubtype="0" fill="hold" grpId="3" nodeType="withEffect">
                                  <p:stCondLst>
                                    <p:cond delay="0"/>
                                  </p:stCondLst>
                                  <p:childTnLst>
                                    <p:animRot by="-21600000">
                                      <p:cBhvr>
                                        <p:cTn id="472" dur="3000" fill="hold"/>
                                        <p:tgtEl>
                                          <p:spTgt spid="42"/>
                                        </p:tgtEl>
                                        <p:attrNameLst>
                                          <p:attrName>r</p:attrName>
                                        </p:attrNameLst>
                                      </p:cBhvr>
                                    </p:animRot>
                                  </p:childTnLst>
                                </p:cTn>
                              </p:par>
                              <p:par>
                                <p:cTn id="473" presetID="8" presetClass="emph" presetSubtype="0" fill="hold" grpId="3" nodeType="withEffect">
                                  <p:stCondLst>
                                    <p:cond delay="0"/>
                                  </p:stCondLst>
                                  <p:childTnLst>
                                    <p:animRot by="21600000">
                                      <p:cBhvr>
                                        <p:cTn id="474" dur="3000" fill="hold"/>
                                        <p:tgtEl>
                                          <p:spTgt spid="27"/>
                                        </p:tgtEl>
                                        <p:attrNameLst>
                                          <p:attrName>r</p:attrName>
                                        </p:attrNameLst>
                                      </p:cBhvr>
                                    </p:animRot>
                                  </p:childTnLst>
                                </p:cTn>
                              </p:par>
                              <p:par>
                                <p:cTn id="475" presetID="8" presetClass="emph" presetSubtype="0" fill="hold" grpId="3" nodeType="withEffect">
                                  <p:stCondLst>
                                    <p:cond delay="0"/>
                                  </p:stCondLst>
                                  <p:childTnLst>
                                    <p:animRot by="21600000">
                                      <p:cBhvr>
                                        <p:cTn id="476" dur="3000" fill="hold"/>
                                        <p:tgtEl>
                                          <p:spTgt spid="29"/>
                                        </p:tgtEl>
                                        <p:attrNameLst>
                                          <p:attrName>r</p:attrName>
                                        </p:attrNameLst>
                                      </p:cBhvr>
                                    </p:animRot>
                                  </p:childTnLst>
                                </p:cTn>
                              </p:par>
                              <p:par>
                                <p:cTn id="477" presetID="8" presetClass="emph" presetSubtype="0" fill="hold" grpId="3" nodeType="withEffect">
                                  <p:stCondLst>
                                    <p:cond delay="0"/>
                                  </p:stCondLst>
                                  <p:childTnLst>
                                    <p:animRot by="21600000">
                                      <p:cBhvr>
                                        <p:cTn id="478" dur="3000" fill="hold"/>
                                        <p:tgtEl>
                                          <p:spTgt spid="31"/>
                                        </p:tgtEl>
                                        <p:attrNameLst>
                                          <p:attrName>r</p:attrName>
                                        </p:attrNameLst>
                                      </p:cBhvr>
                                    </p:animRot>
                                  </p:childTnLst>
                                </p:cTn>
                              </p:par>
                              <p:par>
                                <p:cTn id="479" presetID="8" presetClass="emph" presetSubtype="0" fill="hold" grpId="3" nodeType="withEffect">
                                  <p:stCondLst>
                                    <p:cond delay="0"/>
                                  </p:stCondLst>
                                  <p:childTnLst>
                                    <p:animRot by="21600000">
                                      <p:cBhvr>
                                        <p:cTn id="480" dur="3000" fill="hold"/>
                                        <p:tgtEl>
                                          <p:spTgt spid="33"/>
                                        </p:tgtEl>
                                        <p:attrNameLst>
                                          <p:attrName>r</p:attrName>
                                        </p:attrNameLst>
                                      </p:cBhvr>
                                    </p:animRot>
                                  </p:childTnLst>
                                </p:cTn>
                              </p:par>
                              <p:par>
                                <p:cTn id="481" presetID="8" presetClass="emph" presetSubtype="0" fill="hold" grpId="3" nodeType="withEffect">
                                  <p:stCondLst>
                                    <p:cond delay="0"/>
                                  </p:stCondLst>
                                  <p:childTnLst>
                                    <p:animRot by="-21600000">
                                      <p:cBhvr>
                                        <p:cTn id="482" dur="3000" fill="hold"/>
                                        <p:tgtEl>
                                          <p:spTgt spid="28"/>
                                        </p:tgtEl>
                                        <p:attrNameLst>
                                          <p:attrName>r</p:attrName>
                                        </p:attrNameLst>
                                      </p:cBhvr>
                                    </p:animRot>
                                  </p:childTnLst>
                                </p:cTn>
                              </p:par>
                              <p:par>
                                <p:cTn id="483" presetID="8" presetClass="emph" presetSubtype="0" fill="hold" grpId="3" nodeType="withEffect">
                                  <p:stCondLst>
                                    <p:cond delay="0"/>
                                  </p:stCondLst>
                                  <p:childTnLst>
                                    <p:animRot by="-21600000">
                                      <p:cBhvr>
                                        <p:cTn id="484" dur="3000" fill="hold"/>
                                        <p:tgtEl>
                                          <p:spTgt spid="30"/>
                                        </p:tgtEl>
                                        <p:attrNameLst>
                                          <p:attrName>r</p:attrName>
                                        </p:attrNameLst>
                                      </p:cBhvr>
                                    </p:animRot>
                                  </p:childTnLst>
                                </p:cTn>
                              </p:par>
                              <p:par>
                                <p:cTn id="485" presetID="8" presetClass="emph" presetSubtype="0" fill="hold" grpId="3" nodeType="withEffect">
                                  <p:stCondLst>
                                    <p:cond delay="0"/>
                                  </p:stCondLst>
                                  <p:childTnLst>
                                    <p:animRot by="-21600000">
                                      <p:cBhvr>
                                        <p:cTn id="486" dur="3000" fill="hold"/>
                                        <p:tgtEl>
                                          <p:spTgt spid="32"/>
                                        </p:tgtEl>
                                        <p:attrNameLst>
                                          <p:attrName>r</p:attrName>
                                        </p:attrNameLst>
                                      </p:cBhvr>
                                    </p:animRot>
                                  </p:childTnLst>
                                </p:cTn>
                              </p:par>
                              <p:par>
                                <p:cTn id="487" presetID="8" presetClass="emph" presetSubtype="0" fill="hold" grpId="3" nodeType="withEffect">
                                  <p:stCondLst>
                                    <p:cond delay="0"/>
                                  </p:stCondLst>
                                  <p:childTnLst>
                                    <p:animRot by="-21600000">
                                      <p:cBhvr>
                                        <p:cTn id="488" dur="3000" fill="hold"/>
                                        <p:tgtEl>
                                          <p:spTgt spid="34"/>
                                        </p:tgtEl>
                                        <p:attrNameLst>
                                          <p:attrName>r</p:attrName>
                                        </p:attrNameLst>
                                      </p:cBhvr>
                                    </p:animRot>
                                  </p:childTnLst>
                                </p:cTn>
                              </p:par>
                              <p:par>
                                <p:cTn id="489" presetID="17" presetClass="entr" presetSubtype="1" fill="hold" nodeType="withEffect">
                                  <p:stCondLst>
                                    <p:cond delay="0"/>
                                  </p:stCondLst>
                                  <p:childTnLst>
                                    <p:set>
                                      <p:cBhvr>
                                        <p:cTn id="490" dur="1" fill="hold">
                                          <p:stCondLst>
                                            <p:cond delay="0"/>
                                          </p:stCondLst>
                                        </p:cTn>
                                        <p:tgtEl>
                                          <p:spTgt spid="2"/>
                                        </p:tgtEl>
                                        <p:attrNameLst>
                                          <p:attrName>style.visibility</p:attrName>
                                        </p:attrNameLst>
                                      </p:cBhvr>
                                      <p:to>
                                        <p:strVal val="visible"/>
                                      </p:to>
                                    </p:set>
                                    <p:anim calcmode="lin" valueType="num">
                                      <p:cBhvr>
                                        <p:cTn id="491" dur="3000" fill="hold"/>
                                        <p:tgtEl>
                                          <p:spTgt spid="2"/>
                                        </p:tgtEl>
                                        <p:attrNameLst>
                                          <p:attrName>ppt_x</p:attrName>
                                        </p:attrNameLst>
                                      </p:cBhvr>
                                      <p:tavLst>
                                        <p:tav tm="0">
                                          <p:val>
                                            <p:strVal val="#ppt_x"/>
                                          </p:val>
                                        </p:tav>
                                        <p:tav tm="100000">
                                          <p:val>
                                            <p:strVal val="#ppt_x"/>
                                          </p:val>
                                        </p:tav>
                                      </p:tavLst>
                                    </p:anim>
                                    <p:anim calcmode="lin" valueType="num">
                                      <p:cBhvr>
                                        <p:cTn id="492" dur="3000" fill="hold"/>
                                        <p:tgtEl>
                                          <p:spTgt spid="2"/>
                                        </p:tgtEl>
                                        <p:attrNameLst>
                                          <p:attrName>ppt_y</p:attrName>
                                        </p:attrNameLst>
                                      </p:cBhvr>
                                      <p:tavLst>
                                        <p:tav tm="0">
                                          <p:val>
                                            <p:strVal val="#ppt_y-#ppt_h/2"/>
                                          </p:val>
                                        </p:tav>
                                        <p:tav tm="100000">
                                          <p:val>
                                            <p:strVal val="#ppt_y"/>
                                          </p:val>
                                        </p:tav>
                                      </p:tavLst>
                                    </p:anim>
                                    <p:anim calcmode="lin" valueType="num">
                                      <p:cBhvr>
                                        <p:cTn id="493" dur="3000" fill="hold"/>
                                        <p:tgtEl>
                                          <p:spTgt spid="2"/>
                                        </p:tgtEl>
                                        <p:attrNameLst>
                                          <p:attrName>ppt_w</p:attrName>
                                        </p:attrNameLst>
                                      </p:cBhvr>
                                      <p:tavLst>
                                        <p:tav tm="0">
                                          <p:val>
                                            <p:strVal val="#ppt_w"/>
                                          </p:val>
                                        </p:tav>
                                        <p:tav tm="100000">
                                          <p:val>
                                            <p:strVal val="#ppt_w"/>
                                          </p:val>
                                        </p:tav>
                                      </p:tavLst>
                                    </p:anim>
                                    <p:anim calcmode="lin" valueType="num">
                                      <p:cBhvr>
                                        <p:cTn id="494" dur="3000" fill="hold"/>
                                        <p:tgtEl>
                                          <p:spTgt spid="2"/>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P spid="3" grpId="2" animBg="1"/>
      <p:bldP spid="3" grpId="3" animBg="1"/>
      <p:bldP spid="4" grpId="0" animBg="1"/>
      <p:bldP spid="4" grpId="1" animBg="1"/>
      <p:bldP spid="4" grpId="2" animBg="1"/>
      <p:bldP spid="4" grpId="3" animBg="1"/>
      <p:bldP spid="5" grpId="0" animBg="1"/>
      <p:bldP spid="5" grpId="1" animBg="1"/>
      <p:bldP spid="5" grpId="2" animBg="1"/>
      <p:bldP spid="5" grpId="3" animBg="1"/>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9" grpId="0" animBg="1"/>
      <p:bldP spid="9" grpId="1" animBg="1"/>
      <p:bldP spid="9" grpId="2" animBg="1"/>
      <p:bldP spid="9" grpId="3" animBg="1"/>
      <p:bldP spid="10" grpId="0" animBg="1"/>
      <p:bldP spid="10" grpId="1" animBg="1"/>
      <p:bldP spid="10" grpId="2" animBg="1"/>
      <p:bldP spid="10" grpId="3" animBg="1"/>
      <p:bldP spid="11" grpId="0" animBg="1"/>
      <p:bldP spid="11" grpId="1" animBg="1"/>
      <p:bldP spid="11" grpId="2" animBg="1"/>
      <p:bldP spid="11" grpId="3" animBg="1"/>
      <p:bldP spid="12" grpId="0" animBg="1"/>
      <p:bldP spid="12" grpId="1" animBg="1"/>
      <p:bldP spid="12" grpId="2" animBg="1"/>
      <p:bldP spid="12" grpId="3" animBg="1"/>
      <p:bldP spid="13" grpId="0" animBg="1"/>
      <p:bldP spid="13" grpId="1" animBg="1"/>
      <p:bldP spid="13" grpId="2" animBg="1"/>
      <p:bldP spid="13" grpId="3" animBg="1"/>
      <p:bldP spid="14" grpId="0" animBg="1"/>
      <p:bldP spid="14" grpId="1" animBg="1"/>
      <p:bldP spid="14" grpId="2" animBg="1"/>
      <p:bldP spid="14" grpId="3" animBg="1"/>
      <p:bldP spid="15" grpId="0" animBg="1"/>
      <p:bldP spid="15" grpId="1" animBg="1"/>
      <p:bldP spid="15" grpId="2" animBg="1"/>
      <p:bldP spid="15" grpId="3" animBg="1"/>
      <p:bldP spid="16" grpId="0" animBg="1"/>
      <p:bldP spid="16" grpId="1" animBg="1"/>
      <p:bldP spid="16" grpId="2" animBg="1"/>
      <p:bldP spid="16" grpId="3"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20" grpId="0" animBg="1"/>
      <p:bldP spid="20" grpId="1" animBg="1"/>
      <p:bldP spid="20" grpId="2" animBg="1"/>
      <p:bldP spid="20" grpId="3" animBg="1"/>
      <p:bldP spid="21" grpId="0" animBg="1"/>
      <p:bldP spid="21" grpId="1" animBg="1"/>
      <p:bldP spid="21" grpId="2" animBg="1"/>
      <p:bldP spid="21" grpId="3" animBg="1"/>
      <p:bldP spid="22" grpId="0" animBg="1"/>
      <p:bldP spid="22" grpId="1" animBg="1"/>
      <p:bldP spid="22" grpId="2" animBg="1"/>
      <p:bldP spid="22" grpId="3" animBg="1"/>
      <p:bldP spid="23" grpId="0" animBg="1"/>
      <p:bldP spid="23" grpId="1" animBg="1"/>
      <p:bldP spid="23" grpId="2" animBg="1"/>
      <p:bldP spid="23" grpId="3" animBg="1"/>
      <p:bldP spid="24" grpId="0" animBg="1"/>
      <p:bldP spid="24" grpId="1" animBg="1"/>
      <p:bldP spid="24" grpId="2" animBg="1"/>
      <p:bldP spid="24" grpId="3" animBg="1"/>
      <p:bldP spid="25" grpId="0" animBg="1"/>
      <p:bldP spid="25" grpId="1" animBg="1"/>
      <p:bldP spid="25" grpId="2" animBg="1"/>
      <p:bldP spid="25" grpId="3" animBg="1"/>
      <p:bldP spid="26" grpId="0" animBg="1"/>
      <p:bldP spid="26" grpId="1" animBg="1"/>
      <p:bldP spid="26" grpId="2" animBg="1"/>
      <p:bldP spid="26" grpId="3" animBg="1"/>
      <p:bldP spid="27" grpId="0" animBg="1"/>
      <p:bldP spid="27" grpId="1" animBg="1"/>
      <p:bldP spid="27" grpId="2" animBg="1"/>
      <p:bldP spid="27" grpId="3" animBg="1"/>
      <p:bldP spid="28" grpId="0" animBg="1"/>
      <p:bldP spid="28" grpId="1" animBg="1"/>
      <p:bldP spid="28" grpId="2" animBg="1"/>
      <p:bldP spid="28" grpId="3" animBg="1"/>
      <p:bldP spid="29" grpId="0" animBg="1"/>
      <p:bldP spid="29" grpId="1" animBg="1"/>
      <p:bldP spid="29" grpId="2" animBg="1"/>
      <p:bldP spid="29" grpId="3" animBg="1"/>
      <p:bldP spid="30" grpId="0" animBg="1"/>
      <p:bldP spid="30" grpId="1" animBg="1"/>
      <p:bldP spid="30" grpId="2" animBg="1"/>
      <p:bldP spid="30" grpId="3" animBg="1"/>
      <p:bldP spid="31" grpId="0" animBg="1"/>
      <p:bldP spid="31" grpId="1" animBg="1"/>
      <p:bldP spid="31" grpId="2" animBg="1"/>
      <p:bldP spid="31" grpId="3" animBg="1"/>
      <p:bldP spid="32" grpId="0" animBg="1"/>
      <p:bldP spid="32" grpId="1" animBg="1"/>
      <p:bldP spid="32" grpId="2" animBg="1"/>
      <p:bldP spid="32" grpId="3" animBg="1"/>
      <p:bldP spid="33" grpId="0" animBg="1"/>
      <p:bldP spid="33" grpId="1" animBg="1"/>
      <p:bldP spid="33" grpId="2" animBg="1"/>
      <p:bldP spid="33" grpId="3" animBg="1"/>
      <p:bldP spid="34" grpId="0" animBg="1"/>
      <p:bldP spid="34" grpId="1" animBg="1"/>
      <p:bldP spid="34" grpId="2" animBg="1"/>
      <p:bldP spid="34" grpId="3" animBg="1"/>
      <p:bldP spid="35" grpId="0" animBg="1"/>
      <p:bldP spid="35" grpId="1" animBg="1"/>
      <p:bldP spid="35" grpId="2" animBg="1"/>
      <p:bldP spid="35" grpId="3" animBg="1"/>
      <p:bldP spid="36" grpId="0" animBg="1"/>
      <p:bldP spid="36" grpId="1" animBg="1"/>
      <p:bldP spid="36" grpId="2" animBg="1"/>
      <p:bldP spid="36" grpId="3" animBg="1"/>
      <p:bldP spid="37" grpId="0" animBg="1"/>
      <p:bldP spid="37" grpId="1" animBg="1"/>
      <p:bldP spid="37" grpId="2" animBg="1"/>
      <p:bldP spid="37" grpId="3" animBg="1"/>
      <p:bldP spid="38" grpId="0" animBg="1"/>
      <p:bldP spid="38" grpId="1" animBg="1"/>
      <p:bldP spid="38" grpId="2" animBg="1"/>
      <p:bldP spid="38" grpId="3" animBg="1"/>
      <p:bldP spid="39" grpId="0" animBg="1"/>
      <p:bldP spid="39" grpId="1" animBg="1"/>
      <p:bldP spid="39" grpId="2" animBg="1"/>
      <p:bldP spid="39" grpId="3" animBg="1"/>
      <p:bldP spid="40" grpId="0" animBg="1"/>
      <p:bldP spid="40" grpId="1" animBg="1"/>
      <p:bldP spid="40" grpId="2" animBg="1"/>
      <p:bldP spid="40" grpId="3" animBg="1"/>
      <p:bldP spid="41" grpId="0" animBg="1"/>
      <p:bldP spid="41" grpId="1" animBg="1"/>
      <p:bldP spid="41" grpId="2" animBg="1"/>
      <p:bldP spid="41" grpId="3" animBg="1"/>
      <p:bldP spid="42" grpId="0" animBg="1"/>
      <p:bldP spid="42" grpId="1" animBg="1"/>
      <p:bldP spid="42" grpId="2" animBg="1"/>
      <p:bldP spid="42" grpId="3" animBg="1"/>
      <p:bldP spid="43" grpId="0" animBg="1"/>
    </p:bld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1 Imagen" descr="ballet acuatico (3).jpg"/>
          <p:cNvPicPr>
            <a:picLocks noGrp="1" noChangeAspect="1"/>
          </p:cNvPicPr>
          <p:nvPr isPhoto="1"/>
        </p:nvPicPr>
        <p:blipFill>
          <a:blip r:embed="rId2">
            <a:lum/>
          </a:blip>
          <a:stretch>
            <a:fillRect/>
          </a:stretch>
        </p:blipFill>
        <p:spPr>
          <a:xfrm>
            <a:off x="0" y="0"/>
            <a:ext cx="9144000" cy="5143500"/>
          </a:xfrm>
          <a:prstGeom prst="rect">
            <a:avLst/>
          </a:prstGeom>
          <a:noFill/>
          <a:ln>
            <a:noFill/>
          </a:ln>
        </p:spPr>
      </p:pic>
      <p:sp>
        <p:nvSpPr>
          <p:cNvPr id="3" name="2 Franja diagonal"/>
          <p:cNvSpPr/>
          <p:nvPr/>
        </p:nvSpPr>
        <p:spPr>
          <a:xfrm flipV="1">
            <a:off x="0" y="1982386"/>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 name="3 Franja diagonal"/>
          <p:cNvSpPr/>
          <p:nvPr/>
        </p:nvSpPr>
        <p:spPr>
          <a:xfrm>
            <a:off x="0" y="2571750"/>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 name="4 Franja diagonal"/>
          <p:cNvSpPr/>
          <p:nvPr/>
        </p:nvSpPr>
        <p:spPr>
          <a:xfrm flipV="1">
            <a:off x="8072462" y="1982386"/>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 name="5 Franja diagonal"/>
          <p:cNvSpPr/>
          <p:nvPr/>
        </p:nvSpPr>
        <p:spPr>
          <a:xfrm>
            <a:off x="8072462" y="2571750"/>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 name="6 Franja diagonal"/>
          <p:cNvSpPr/>
          <p:nvPr/>
        </p:nvSpPr>
        <p:spPr>
          <a:xfrm flipV="1">
            <a:off x="714348" y="1982386"/>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8" name="7 Franja diagonal"/>
          <p:cNvSpPr/>
          <p:nvPr/>
        </p:nvSpPr>
        <p:spPr>
          <a:xfrm>
            <a:off x="714348" y="2571750"/>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9" name="8 Franja diagonal"/>
          <p:cNvSpPr/>
          <p:nvPr/>
        </p:nvSpPr>
        <p:spPr>
          <a:xfrm flipV="1">
            <a:off x="1357322" y="1982386"/>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0" name="9 Franja diagonal"/>
          <p:cNvSpPr/>
          <p:nvPr/>
        </p:nvSpPr>
        <p:spPr>
          <a:xfrm>
            <a:off x="1357322" y="2571750"/>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1" name="10 Franja diagonal"/>
          <p:cNvSpPr/>
          <p:nvPr/>
        </p:nvSpPr>
        <p:spPr>
          <a:xfrm flipV="1">
            <a:off x="2071670" y="1982386"/>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2" name="11 Franja diagonal"/>
          <p:cNvSpPr/>
          <p:nvPr/>
        </p:nvSpPr>
        <p:spPr>
          <a:xfrm>
            <a:off x="2071670" y="2571750"/>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3" name="12 Franja diagonal"/>
          <p:cNvSpPr/>
          <p:nvPr/>
        </p:nvSpPr>
        <p:spPr>
          <a:xfrm flipV="1">
            <a:off x="2714644" y="1982386"/>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4" name="13 Franja diagonal"/>
          <p:cNvSpPr/>
          <p:nvPr/>
        </p:nvSpPr>
        <p:spPr>
          <a:xfrm>
            <a:off x="2714644" y="2571750"/>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5" name="14 Franja diagonal"/>
          <p:cNvSpPr/>
          <p:nvPr/>
        </p:nvSpPr>
        <p:spPr>
          <a:xfrm flipV="1">
            <a:off x="3428992" y="1982386"/>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6" name="15 Franja diagonal"/>
          <p:cNvSpPr/>
          <p:nvPr/>
        </p:nvSpPr>
        <p:spPr>
          <a:xfrm>
            <a:off x="3428992" y="2571750"/>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7" name="16 Franja diagonal"/>
          <p:cNvSpPr/>
          <p:nvPr/>
        </p:nvSpPr>
        <p:spPr>
          <a:xfrm flipV="1">
            <a:off x="4071966" y="1982386"/>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8" name="17 Franja diagonal"/>
          <p:cNvSpPr/>
          <p:nvPr/>
        </p:nvSpPr>
        <p:spPr>
          <a:xfrm>
            <a:off x="4071966" y="2571750"/>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9" name="18 Franja diagonal"/>
          <p:cNvSpPr/>
          <p:nvPr/>
        </p:nvSpPr>
        <p:spPr>
          <a:xfrm flipV="1">
            <a:off x="4786314" y="1982386"/>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0" name="19 Franja diagonal"/>
          <p:cNvSpPr/>
          <p:nvPr/>
        </p:nvSpPr>
        <p:spPr>
          <a:xfrm>
            <a:off x="4786314" y="2571750"/>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1" name="20 Franja diagonal"/>
          <p:cNvSpPr/>
          <p:nvPr/>
        </p:nvSpPr>
        <p:spPr>
          <a:xfrm flipV="1">
            <a:off x="5429288" y="1982386"/>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2" name="21 Franja diagonal"/>
          <p:cNvSpPr/>
          <p:nvPr/>
        </p:nvSpPr>
        <p:spPr>
          <a:xfrm>
            <a:off x="5429288" y="2571750"/>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3" name="22 Franja diagonal"/>
          <p:cNvSpPr/>
          <p:nvPr/>
        </p:nvSpPr>
        <p:spPr>
          <a:xfrm flipV="1">
            <a:off x="6143636" y="1982386"/>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4" name="23 Franja diagonal"/>
          <p:cNvSpPr/>
          <p:nvPr/>
        </p:nvSpPr>
        <p:spPr>
          <a:xfrm>
            <a:off x="6143636" y="2571750"/>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5" name="24 Franja diagonal"/>
          <p:cNvSpPr/>
          <p:nvPr/>
        </p:nvSpPr>
        <p:spPr>
          <a:xfrm flipV="1">
            <a:off x="6786610" y="1982386"/>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6" name="25 Franja diagonal"/>
          <p:cNvSpPr/>
          <p:nvPr/>
        </p:nvSpPr>
        <p:spPr>
          <a:xfrm>
            <a:off x="6786610" y="2571750"/>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7" name="26 Franja diagonal"/>
          <p:cNvSpPr/>
          <p:nvPr/>
        </p:nvSpPr>
        <p:spPr>
          <a:xfrm flipV="1">
            <a:off x="7429520" y="1982386"/>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8" name="27 Franja diagonal"/>
          <p:cNvSpPr/>
          <p:nvPr/>
        </p:nvSpPr>
        <p:spPr>
          <a:xfrm>
            <a:off x="7429520" y="2571750"/>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9" name="28 Franja diagonal"/>
          <p:cNvSpPr/>
          <p:nvPr/>
        </p:nvSpPr>
        <p:spPr>
          <a:xfrm flipV="1">
            <a:off x="0" y="589345"/>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0" name="29 Franja diagonal"/>
          <p:cNvSpPr/>
          <p:nvPr/>
        </p:nvSpPr>
        <p:spPr>
          <a:xfrm>
            <a:off x="0" y="1178709"/>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1" name="30 Franja diagonal"/>
          <p:cNvSpPr/>
          <p:nvPr/>
        </p:nvSpPr>
        <p:spPr>
          <a:xfrm flipV="1">
            <a:off x="8072462" y="589345"/>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2" name="31 Franja diagonal"/>
          <p:cNvSpPr/>
          <p:nvPr/>
        </p:nvSpPr>
        <p:spPr>
          <a:xfrm>
            <a:off x="8072462" y="1178709"/>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3" name="32 Franja diagonal"/>
          <p:cNvSpPr/>
          <p:nvPr/>
        </p:nvSpPr>
        <p:spPr>
          <a:xfrm flipV="1">
            <a:off x="714348" y="589345"/>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4" name="33 Franja diagonal"/>
          <p:cNvSpPr/>
          <p:nvPr/>
        </p:nvSpPr>
        <p:spPr>
          <a:xfrm>
            <a:off x="714348" y="1178709"/>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5" name="34 Franja diagonal"/>
          <p:cNvSpPr/>
          <p:nvPr/>
        </p:nvSpPr>
        <p:spPr>
          <a:xfrm flipV="1">
            <a:off x="1357322" y="589345"/>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6" name="35 Franja diagonal"/>
          <p:cNvSpPr/>
          <p:nvPr/>
        </p:nvSpPr>
        <p:spPr>
          <a:xfrm>
            <a:off x="1357322" y="1178709"/>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7" name="36 Franja diagonal"/>
          <p:cNvSpPr/>
          <p:nvPr/>
        </p:nvSpPr>
        <p:spPr>
          <a:xfrm flipV="1">
            <a:off x="2071670" y="589345"/>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8" name="37 Franja diagonal"/>
          <p:cNvSpPr/>
          <p:nvPr/>
        </p:nvSpPr>
        <p:spPr>
          <a:xfrm>
            <a:off x="2071670" y="1178709"/>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9" name="38 Franja diagonal"/>
          <p:cNvSpPr/>
          <p:nvPr/>
        </p:nvSpPr>
        <p:spPr>
          <a:xfrm flipV="1">
            <a:off x="2714644" y="589345"/>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0" name="39 Franja diagonal"/>
          <p:cNvSpPr/>
          <p:nvPr/>
        </p:nvSpPr>
        <p:spPr>
          <a:xfrm>
            <a:off x="2714644" y="1178709"/>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1" name="40 Franja diagonal"/>
          <p:cNvSpPr/>
          <p:nvPr/>
        </p:nvSpPr>
        <p:spPr>
          <a:xfrm flipV="1">
            <a:off x="3428992" y="589345"/>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2" name="41 Franja diagonal"/>
          <p:cNvSpPr/>
          <p:nvPr/>
        </p:nvSpPr>
        <p:spPr>
          <a:xfrm>
            <a:off x="3428992" y="1178709"/>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3" name="42 Franja diagonal"/>
          <p:cNvSpPr/>
          <p:nvPr/>
        </p:nvSpPr>
        <p:spPr>
          <a:xfrm flipV="1">
            <a:off x="4071966" y="589345"/>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4" name="43 Franja diagonal"/>
          <p:cNvSpPr/>
          <p:nvPr/>
        </p:nvSpPr>
        <p:spPr>
          <a:xfrm>
            <a:off x="4071966" y="1178709"/>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5" name="44 Franja diagonal"/>
          <p:cNvSpPr/>
          <p:nvPr/>
        </p:nvSpPr>
        <p:spPr>
          <a:xfrm flipV="1">
            <a:off x="4786314" y="589345"/>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6" name="45 Franja diagonal"/>
          <p:cNvSpPr/>
          <p:nvPr/>
        </p:nvSpPr>
        <p:spPr>
          <a:xfrm>
            <a:off x="4786314" y="1178709"/>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7" name="46 Franja diagonal"/>
          <p:cNvSpPr/>
          <p:nvPr/>
        </p:nvSpPr>
        <p:spPr>
          <a:xfrm flipV="1">
            <a:off x="5429288" y="589345"/>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8" name="47 Franja diagonal"/>
          <p:cNvSpPr/>
          <p:nvPr/>
        </p:nvSpPr>
        <p:spPr>
          <a:xfrm>
            <a:off x="5429288" y="1178709"/>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9" name="48 Franja diagonal"/>
          <p:cNvSpPr/>
          <p:nvPr/>
        </p:nvSpPr>
        <p:spPr>
          <a:xfrm flipV="1">
            <a:off x="6143636" y="589345"/>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0" name="49 Franja diagonal"/>
          <p:cNvSpPr/>
          <p:nvPr/>
        </p:nvSpPr>
        <p:spPr>
          <a:xfrm>
            <a:off x="6143636" y="1178709"/>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1" name="50 Franja diagonal"/>
          <p:cNvSpPr/>
          <p:nvPr/>
        </p:nvSpPr>
        <p:spPr>
          <a:xfrm flipV="1">
            <a:off x="6786610" y="589345"/>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2" name="51 Franja diagonal"/>
          <p:cNvSpPr/>
          <p:nvPr/>
        </p:nvSpPr>
        <p:spPr>
          <a:xfrm>
            <a:off x="6786610" y="1178709"/>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3" name="52 Franja diagonal"/>
          <p:cNvSpPr/>
          <p:nvPr/>
        </p:nvSpPr>
        <p:spPr>
          <a:xfrm flipV="1">
            <a:off x="7429520" y="589345"/>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4" name="53 Franja diagonal"/>
          <p:cNvSpPr/>
          <p:nvPr/>
        </p:nvSpPr>
        <p:spPr>
          <a:xfrm>
            <a:off x="7429520" y="1178709"/>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5" name="54 Franja diagonal"/>
          <p:cNvSpPr/>
          <p:nvPr/>
        </p:nvSpPr>
        <p:spPr>
          <a:xfrm flipV="1">
            <a:off x="0" y="3429006"/>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6" name="55 Franja diagonal"/>
          <p:cNvSpPr/>
          <p:nvPr/>
        </p:nvSpPr>
        <p:spPr>
          <a:xfrm>
            <a:off x="0" y="4018369"/>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7" name="56 Franja diagonal"/>
          <p:cNvSpPr/>
          <p:nvPr/>
        </p:nvSpPr>
        <p:spPr>
          <a:xfrm flipV="1">
            <a:off x="8072462" y="3429006"/>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8" name="57 Franja diagonal"/>
          <p:cNvSpPr/>
          <p:nvPr/>
        </p:nvSpPr>
        <p:spPr>
          <a:xfrm>
            <a:off x="8072462" y="4018369"/>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9" name="58 Franja diagonal"/>
          <p:cNvSpPr/>
          <p:nvPr/>
        </p:nvSpPr>
        <p:spPr>
          <a:xfrm flipV="1">
            <a:off x="714348" y="3429006"/>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0" name="59 Franja diagonal"/>
          <p:cNvSpPr/>
          <p:nvPr/>
        </p:nvSpPr>
        <p:spPr>
          <a:xfrm>
            <a:off x="714348" y="4018369"/>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1" name="60 Franja diagonal"/>
          <p:cNvSpPr/>
          <p:nvPr/>
        </p:nvSpPr>
        <p:spPr>
          <a:xfrm flipV="1">
            <a:off x="1357322" y="3429006"/>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2" name="61 Franja diagonal"/>
          <p:cNvSpPr/>
          <p:nvPr/>
        </p:nvSpPr>
        <p:spPr>
          <a:xfrm>
            <a:off x="1357322" y="4018369"/>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3" name="62 Franja diagonal"/>
          <p:cNvSpPr/>
          <p:nvPr/>
        </p:nvSpPr>
        <p:spPr>
          <a:xfrm flipV="1">
            <a:off x="2071670" y="3429006"/>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4" name="63 Franja diagonal"/>
          <p:cNvSpPr/>
          <p:nvPr/>
        </p:nvSpPr>
        <p:spPr>
          <a:xfrm>
            <a:off x="2071670" y="4018369"/>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5" name="64 Franja diagonal"/>
          <p:cNvSpPr/>
          <p:nvPr/>
        </p:nvSpPr>
        <p:spPr>
          <a:xfrm flipV="1">
            <a:off x="2714644" y="3429006"/>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6" name="65 Franja diagonal"/>
          <p:cNvSpPr/>
          <p:nvPr/>
        </p:nvSpPr>
        <p:spPr>
          <a:xfrm>
            <a:off x="2714644" y="4018369"/>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7" name="66 Franja diagonal"/>
          <p:cNvSpPr/>
          <p:nvPr/>
        </p:nvSpPr>
        <p:spPr>
          <a:xfrm flipV="1">
            <a:off x="3428992" y="3429006"/>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8" name="67 Franja diagonal"/>
          <p:cNvSpPr/>
          <p:nvPr/>
        </p:nvSpPr>
        <p:spPr>
          <a:xfrm>
            <a:off x="3428992" y="4018369"/>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9" name="68 Franja diagonal"/>
          <p:cNvSpPr/>
          <p:nvPr/>
        </p:nvSpPr>
        <p:spPr>
          <a:xfrm flipV="1">
            <a:off x="4071966" y="3429006"/>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0" name="69 Franja diagonal"/>
          <p:cNvSpPr/>
          <p:nvPr/>
        </p:nvSpPr>
        <p:spPr>
          <a:xfrm>
            <a:off x="4071966" y="4018369"/>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1" name="70 Franja diagonal"/>
          <p:cNvSpPr/>
          <p:nvPr/>
        </p:nvSpPr>
        <p:spPr>
          <a:xfrm flipV="1">
            <a:off x="4786314" y="3429006"/>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2" name="71 Franja diagonal"/>
          <p:cNvSpPr/>
          <p:nvPr/>
        </p:nvSpPr>
        <p:spPr>
          <a:xfrm>
            <a:off x="4786314" y="4018369"/>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3" name="72 Franja diagonal"/>
          <p:cNvSpPr/>
          <p:nvPr/>
        </p:nvSpPr>
        <p:spPr>
          <a:xfrm flipV="1">
            <a:off x="5429288" y="3429006"/>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4" name="73 Franja diagonal"/>
          <p:cNvSpPr/>
          <p:nvPr/>
        </p:nvSpPr>
        <p:spPr>
          <a:xfrm>
            <a:off x="5429288" y="4018369"/>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5" name="74 Franja diagonal"/>
          <p:cNvSpPr/>
          <p:nvPr/>
        </p:nvSpPr>
        <p:spPr>
          <a:xfrm flipV="1">
            <a:off x="6143636" y="3429006"/>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6" name="75 Franja diagonal"/>
          <p:cNvSpPr/>
          <p:nvPr/>
        </p:nvSpPr>
        <p:spPr>
          <a:xfrm>
            <a:off x="6143636" y="4018369"/>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7" name="76 Franja diagonal"/>
          <p:cNvSpPr/>
          <p:nvPr/>
        </p:nvSpPr>
        <p:spPr>
          <a:xfrm flipV="1">
            <a:off x="6786610" y="3429006"/>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8" name="77 Franja diagonal"/>
          <p:cNvSpPr/>
          <p:nvPr/>
        </p:nvSpPr>
        <p:spPr>
          <a:xfrm>
            <a:off x="6786610" y="4018369"/>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9" name="78 Franja diagonal"/>
          <p:cNvSpPr/>
          <p:nvPr/>
        </p:nvSpPr>
        <p:spPr>
          <a:xfrm flipV="1">
            <a:off x="7429520" y="3429006"/>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80" name="79 Franja diagonal"/>
          <p:cNvSpPr/>
          <p:nvPr/>
        </p:nvSpPr>
        <p:spPr>
          <a:xfrm>
            <a:off x="7429520" y="4018369"/>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81" name="80 Rectángulo"/>
          <p:cNvSpPr/>
          <p:nvPr/>
        </p:nvSpPr>
        <p:spPr>
          <a:xfrm>
            <a:off x="-500098" y="-357208"/>
            <a:ext cx="10001320" cy="6072230"/>
          </a:xfrm>
          <a:prstGeom prst="rect">
            <a:avLst/>
          </a:prstGeom>
          <a:gradFill flip="none" rotWithShape="1">
            <a:gsLst>
              <a:gs pos="0">
                <a:srgbClr val="3399FF"/>
              </a:gs>
              <a:gs pos="16000">
                <a:srgbClr val="00CCCC"/>
              </a:gs>
              <a:gs pos="47000">
                <a:srgbClr val="9999FF"/>
              </a:gs>
              <a:gs pos="60001">
                <a:srgbClr val="2E6792"/>
              </a:gs>
              <a:gs pos="71001">
                <a:srgbClr val="3333CC"/>
              </a:gs>
              <a:gs pos="81000">
                <a:srgbClr val="1170FF"/>
              </a:gs>
              <a:gs pos="100000">
                <a:srgbClr val="006699"/>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advTm="17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81"/>
                                        </p:tgtEl>
                                        <p:attrNameLst>
                                          <p:attrName>style.opacity</p:attrName>
                                        </p:attrNameLst>
                                      </p:cBhvr>
                                      <p:to>
                                        <p:strVal val="0"/>
                                      </p:to>
                                    </p:set>
                                    <p:animEffect filter="image" prLst="opacity: 0">
                                      <p:cBhvr rctx="IE">
                                        <p:cTn id="7" dur="indefinite"/>
                                        <p:tgtEl>
                                          <p:spTgt spid="81"/>
                                        </p:tgtEl>
                                      </p:cBhvr>
                                    </p:animEffect>
                                  </p:childTnLst>
                                </p:cTn>
                              </p:par>
                              <p:par>
                                <p:cTn id="8" presetID="2" presetClass="entr" presetSubtype="8" fill="hold" grpId="0" nodeType="withEffect">
                                  <p:stCondLst>
                                    <p:cond delay="0"/>
                                  </p:stCondLst>
                                  <p:childTnLst>
                                    <p:set>
                                      <p:cBhvr>
                                        <p:cTn id="9" dur="1" fill="hold">
                                          <p:stCondLst>
                                            <p:cond delay="0"/>
                                          </p:stCondLst>
                                        </p:cTn>
                                        <p:tgtEl>
                                          <p:spTgt spid="3"/>
                                        </p:tgtEl>
                                        <p:attrNameLst>
                                          <p:attrName>style.visibility</p:attrName>
                                        </p:attrNameLst>
                                      </p:cBhvr>
                                      <p:to>
                                        <p:strVal val="visible"/>
                                      </p:to>
                                    </p:set>
                                    <p:anim calcmode="lin" valueType="num">
                                      <p:cBhvr additive="base">
                                        <p:cTn id="10" dur="3000" fill="hold"/>
                                        <p:tgtEl>
                                          <p:spTgt spid="3"/>
                                        </p:tgtEl>
                                        <p:attrNameLst>
                                          <p:attrName>ppt_x</p:attrName>
                                        </p:attrNameLst>
                                      </p:cBhvr>
                                      <p:tavLst>
                                        <p:tav tm="0">
                                          <p:val>
                                            <p:strVal val="0-#ppt_w/2"/>
                                          </p:val>
                                        </p:tav>
                                        <p:tav tm="100000">
                                          <p:val>
                                            <p:strVal val="#ppt_x"/>
                                          </p:val>
                                        </p:tav>
                                      </p:tavLst>
                                    </p:anim>
                                    <p:anim calcmode="lin" valueType="num">
                                      <p:cBhvr additive="base">
                                        <p:cTn id="11" dur="3000" fill="hold"/>
                                        <p:tgtEl>
                                          <p:spTgt spid="3"/>
                                        </p:tgtEl>
                                        <p:attrNameLst>
                                          <p:attrName>ppt_y</p:attrName>
                                        </p:attrNameLst>
                                      </p:cBhvr>
                                      <p:tavLst>
                                        <p:tav tm="0">
                                          <p:val>
                                            <p:strVal val="#ppt_y"/>
                                          </p:val>
                                        </p:tav>
                                        <p:tav tm="100000">
                                          <p:val>
                                            <p:strVal val="#ppt_y"/>
                                          </p:val>
                                        </p:tav>
                                      </p:tavLst>
                                    </p:anim>
                                  </p:childTnLst>
                                </p:cTn>
                              </p:par>
                              <p:par>
                                <p:cTn id="12" presetID="2" presetClass="entr" presetSubtype="8" fill="hold" grpId="0" nodeType="withEffect">
                                  <p:stCondLst>
                                    <p:cond delay="0"/>
                                  </p:stCondLst>
                                  <p:childTnLst>
                                    <p:set>
                                      <p:cBhvr>
                                        <p:cTn id="13" dur="1" fill="hold">
                                          <p:stCondLst>
                                            <p:cond delay="0"/>
                                          </p:stCondLst>
                                        </p:cTn>
                                        <p:tgtEl>
                                          <p:spTgt spid="4"/>
                                        </p:tgtEl>
                                        <p:attrNameLst>
                                          <p:attrName>style.visibility</p:attrName>
                                        </p:attrNameLst>
                                      </p:cBhvr>
                                      <p:to>
                                        <p:strVal val="visible"/>
                                      </p:to>
                                    </p:set>
                                    <p:anim calcmode="lin" valueType="num">
                                      <p:cBhvr additive="base">
                                        <p:cTn id="14" dur="3000" fill="hold"/>
                                        <p:tgtEl>
                                          <p:spTgt spid="4"/>
                                        </p:tgtEl>
                                        <p:attrNameLst>
                                          <p:attrName>ppt_x</p:attrName>
                                        </p:attrNameLst>
                                      </p:cBhvr>
                                      <p:tavLst>
                                        <p:tav tm="0">
                                          <p:val>
                                            <p:strVal val="0-#ppt_w/2"/>
                                          </p:val>
                                        </p:tav>
                                        <p:tav tm="100000">
                                          <p:val>
                                            <p:strVal val="#ppt_x"/>
                                          </p:val>
                                        </p:tav>
                                      </p:tavLst>
                                    </p:anim>
                                    <p:anim calcmode="lin" valueType="num">
                                      <p:cBhvr additive="base">
                                        <p:cTn id="15" dur="3000" fill="hold"/>
                                        <p:tgtEl>
                                          <p:spTgt spid="4"/>
                                        </p:tgtEl>
                                        <p:attrNameLst>
                                          <p:attrName>ppt_y</p:attrName>
                                        </p:attrNameLst>
                                      </p:cBhvr>
                                      <p:tavLst>
                                        <p:tav tm="0">
                                          <p:val>
                                            <p:strVal val="#ppt_y"/>
                                          </p:val>
                                        </p:tav>
                                        <p:tav tm="100000">
                                          <p:val>
                                            <p:strVal val="#ppt_y"/>
                                          </p:val>
                                        </p:tav>
                                      </p:tavLst>
                                    </p:anim>
                                  </p:childTnLst>
                                </p:cTn>
                              </p:par>
                              <p:par>
                                <p:cTn id="16" presetID="2" presetClass="entr" presetSubtype="8" fill="hold" grpId="0" nodeType="withEffect">
                                  <p:stCondLst>
                                    <p:cond delay="0"/>
                                  </p:stCondLst>
                                  <p:childTnLst>
                                    <p:set>
                                      <p:cBhvr>
                                        <p:cTn id="17" dur="1" fill="hold">
                                          <p:stCondLst>
                                            <p:cond delay="0"/>
                                          </p:stCondLst>
                                        </p:cTn>
                                        <p:tgtEl>
                                          <p:spTgt spid="5"/>
                                        </p:tgtEl>
                                        <p:attrNameLst>
                                          <p:attrName>style.visibility</p:attrName>
                                        </p:attrNameLst>
                                      </p:cBhvr>
                                      <p:to>
                                        <p:strVal val="visible"/>
                                      </p:to>
                                    </p:set>
                                    <p:anim calcmode="lin" valueType="num">
                                      <p:cBhvr additive="base">
                                        <p:cTn id="18" dur="3000" fill="hold"/>
                                        <p:tgtEl>
                                          <p:spTgt spid="5"/>
                                        </p:tgtEl>
                                        <p:attrNameLst>
                                          <p:attrName>ppt_x</p:attrName>
                                        </p:attrNameLst>
                                      </p:cBhvr>
                                      <p:tavLst>
                                        <p:tav tm="0">
                                          <p:val>
                                            <p:strVal val="0-#ppt_w/2"/>
                                          </p:val>
                                        </p:tav>
                                        <p:tav tm="100000">
                                          <p:val>
                                            <p:strVal val="#ppt_x"/>
                                          </p:val>
                                        </p:tav>
                                      </p:tavLst>
                                    </p:anim>
                                    <p:anim calcmode="lin" valueType="num">
                                      <p:cBhvr additive="base">
                                        <p:cTn id="19" dur="3000" fill="hold"/>
                                        <p:tgtEl>
                                          <p:spTgt spid="5"/>
                                        </p:tgtEl>
                                        <p:attrNameLst>
                                          <p:attrName>ppt_y</p:attrName>
                                        </p:attrNameLst>
                                      </p:cBhvr>
                                      <p:tavLst>
                                        <p:tav tm="0">
                                          <p:val>
                                            <p:strVal val="#ppt_y"/>
                                          </p:val>
                                        </p:tav>
                                        <p:tav tm="100000">
                                          <p:val>
                                            <p:strVal val="#ppt_y"/>
                                          </p:val>
                                        </p:tav>
                                      </p:tavLst>
                                    </p:anim>
                                  </p:childTnLst>
                                </p:cTn>
                              </p:par>
                              <p:par>
                                <p:cTn id="20" presetID="2" presetClass="entr" presetSubtype="8" fill="hold" grpId="0" nodeType="withEffect">
                                  <p:stCondLst>
                                    <p:cond delay="0"/>
                                  </p:stCondLst>
                                  <p:childTnLst>
                                    <p:set>
                                      <p:cBhvr>
                                        <p:cTn id="21" dur="1" fill="hold">
                                          <p:stCondLst>
                                            <p:cond delay="0"/>
                                          </p:stCondLst>
                                        </p:cTn>
                                        <p:tgtEl>
                                          <p:spTgt spid="6"/>
                                        </p:tgtEl>
                                        <p:attrNameLst>
                                          <p:attrName>style.visibility</p:attrName>
                                        </p:attrNameLst>
                                      </p:cBhvr>
                                      <p:to>
                                        <p:strVal val="visible"/>
                                      </p:to>
                                    </p:set>
                                    <p:anim calcmode="lin" valueType="num">
                                      <p:cBhvr additive="base">
                                        <p:cTn id="22" dur="3000" fill="hold"/>
                                        <p:tgtEl>
                                          <p:spTgt spid="6"/>
                                        </p:tgtEl>
                                        <p:attrNameLst>
                                          <p:attrName>ppt_x</p:attrName>
                                        </p:attrNameLst>
                                      </p:cBhvr>
                                      <p:tavLst>
                                        <p:tav tm="0">
                                          <p:val>
                                            <p:strVal val="0-#ppt_w/2"/>
                                          </p:val>
                                        </p:tav>
                                        <p:tav tm="100000">
                                          <p:val>
                                            <p:strVal val="#ppt_x"/>
                                          </p:val>
                                        </p:tav>
                                      </p:tavLst>
                                    </p:anim>
                                    <p:anim calcmode="lin" valueType="num">
                                      <p:cBhvr additive="base">
                                        <p:cTn id="23" dur="3000" fill="hold"/>
                                        <p:tgtEl>
                                          <p:spTgt spid="6"/>
                                        </p:tgtEl>
                                        <p:attrNameLst>
                                          <p:attrName>ppt_y</p:attrName>
                                        </p:attrNameLst>
                                      </p:cBhvr>
                                      <p:tavLst>
                                        <p:tav tm="0">
                                          <p:val>
                                            <p:strVal val="#ppt_y"/>
                                          </p:val>
                                        </p:tav>
                                        <p:tav tm="100000">
                                          <p:val>
                                            <p:strVal val="#ppt_y"/>
                                          </p:val>
                                        </p:tav>
                                      </p:tavLst>
                                    </p:anim>
                                  </p:childTnLst>
                                </p:cTn>
                              </p:par>
                              <p:par>
                                <p:cTn id="24" presetID="2" presetClass="entr" presetSubtype="8" fill="hold" grpId="0" nodeType="withEffect">
                                  <p:stCondLst>
                                    <p:cond delay="0"/>
                                  </p:stCondLst>
                                  <p:childTnLst>
                                    <p:set>
                                      <p:cBhvr>
                                        <p:cTn id="25" dur="1" fill="hold">
                                          <p:stCondLst>
                                            <p:cond delay="0"/>
                                          </p:stCondLst>
                                        </p:cTn>
                                        <p:tgtEl>
                                          <p:spTgt spid="7"/>
                                        </p:tgtEl>
                                        <p:attrNameLst>
                                          <p:attrName>style.visibility</p:attrName>
                                        </p:attrNameLst>
                                      </p:cBhvr>
                                      <p:to>
                                        <p:strVal val="visible"/>
                                      </p:to>
                                    </p:set>
                                    <p:anim calcmode="lin" valueType="num">
                                      <p:cBhvr additive="base">
                                        <p:cTn id="26" dur="3000" fill="hold"/>
                                        <p:tgtEl>
                                          <p:spTgt spid="7"/>
                                        </p:tgtEl>
                                        <p:attrNameLst>
                                          <p:attrName>ppt_x</p:attrName>
                                        </p:attrNameLst>
                                      </p:cBhvr>
                                      <p:tavLst>
                                        <p:tav tm="0">
                                          <p:val>
                                            <p:strVal val="0-#ppt_w/2"/>
                                          </p:val>
                                        </p:tav>
                                        <p:tav tm="100000">
                                          <p:val>
                                            <p:strVal val="#ppt_x"/>
                                          </p:val>
                                        </p:tav>
                                      </p:tavLst>
                                    </p:anim>
                                    <p:anim calcmode="lin" valueType="num">
                                      <p:cBhvr additive="base">
                                        <p:cTn id="27" dur="3000" fill="hold"/>
                                        <p:tgtEl>
                                          <p:spTgt spid="7"/>
                                        </p:tgtEl>
                                        <p:attrNameLst>
                                          <p:attrName>ppt_y</p:attrName>
                                        </p:attrNameLst>
                                      </p:cBhvr>
                                      <p:tavLst>
                                        <p:tav tm="0">
                                          <p:val>
                                            <p:strVal val="#ppt_y"/>
                                          </p:val>
                                        </p:tav>
                                        <p:tav tm="100000">
                                          <p:val>
                                            <p:strVal val="#ppt_y"/>
                                          </p:val>
                                        </p:tav>
                                      </p:tavLst>
                                    </p:anim>
                                  </p:childTnLst>
                                </p:cTn>
                              </p:par>
                              <p:par>
                                <p:cTn id="28" presetID="2" presetClass="entr" presetSubtype="8" fill="hold" grpId="0" nodeType="withEffect">
                                  <p:stCondLst>
                                    <p:cond delay="0"/>
                                  </p:stCondLst>
                                  <p:childTnLst>
                                    <p:set>
                                      <p:cBhvr>
                                        <p:cTn id="29" dur="1" fill="hold">
                                          <p:stCondLst>
                                            <p:cond delay="0"/>
                                          </p:stCondLst>
                                        </p:cTn>
                                        <p:tgtEl>
                                          <p:spTgt spid="8"/>
                                        </p:tgtEl>
                                        <p:attrNameLst>
                                          <p:attrName>style.visibility</p:attrName>
                                        </p:attrNameLst>
                                      </p:cBhvr>
                                      <p:to>
                                        <p:strVal val="visible"/>
                                      </p:to>
                                    </p:set>
                                    <p:anim calcmode="lin" valueType="num">
                                      <p:cBhvr additive="base">
                                        <p:cTn id="30" dur="3000" fill="hold"/>
                                        <p:tgtEl>
                                          <p:spTgt spid="8"/>
                                        </p:tgtEl>
                                        <p:attrNameLst>
                                          <p:attrName>ppt_x</p:attrName>
                                        </p:attrNameLst>
                                      </p:cBhvr>
                                      <p:tavLst>
                                        <p:tav tm="0">
                                          <p:val>
                                            <p:strVal val="0-#ppt_w/2"/>
                                          </p:val>
                                        </p:tav>
                                        <p:tav tm="100000">
                                          <p:val>
                                            <p:strVal val="#ppt_x"/>
                                          </p:val>
                                        </p:tav>
                                      </p:tavLst>
                                    </p:anim>
                                    <p:anim calcmode="lin" valueType="num">
                                      <p:cBhvr additive="base">
                                        <p:cTn id="31" dur="3000" fill="hold"/>
                                        <p:tgtEl>
                                          <p:spTgt spid="8"/>
                                        </p:tgtEl>
                                        <p:attrNameLst>
                                          <p:attrName>ppt_y</p:attrName>
                                        </p:attrNameLst>
                                      </p:cBhvr>
                                      <p:tavLst>
                                        <p:tav tm="0">
                                          <p:val>
                                            <p:strVal val="#ppt_y"/>
                                          </p:val>
                                        </p:tav>
                                        <p:tav tm="100000">
                                          <p:val>
                                            <p:strVal val="#ppt_y"/>
                                          </p:val>
                                        </p:tav>
                                      </p:tavLst>
                                    </p:anim>
                                  </p:childTnLst>
                                </p:cTn>
                              </p:par>
                              <p:par>
                                <p:cTn id="32" presetID="2" presetClass="entr" presetSubtype="8" fill="hold" grpId="0" nodeType="withEffect">
                                  <p:stCondLst>
                                    <p:cond delay="0"/>
                                  </p:stCondLst>
                                  <p:childTnLst>
                                    <p:set>
                                      <p:cBhvr>
                                        <p:cTn id="33" dur="1" fill="hold">
                                          <p:stCondLst>
                                            <p:cond delay="0"/>
                                          </p:stCondLst>
                                        </p:cTn>
                                        <p:tgtEl>
                                          <p:spTgt spid="9"/>
                                        </p:tgtEl>
                                        <p:attrNameLst>
                                          <p:attrName>style.visibility</p:attrName>
                                        </p:attrNameLst>
                                      </p:cBhvr>
                                      <p:to>
                                        <p:strVal val="visible"/>
                                      </p:to>
                                    </p:set>
                                    <p:anim calcmode="lin" valueType="num">
                                      <p:cBhvr additive="base">
                                        <p:cTn id="34" dur="3000" fill="hold"/>
                                        <p:tgtEl>
                                          <p:spTgt spid="9"/>
                                        </p:tgtEl>
                                        <p:attrNameLst>
                                          <p:attrName>ppt_x</p:attrName>
                                        </p:attrNameLst>
                                      </p:cBhvr>
                                      <p:tavLst>
                                        <p:tav tm="0">
                                          <p:val>
                                            <p:strVal val="0-#ppt_w/2"/>
                                          </p:val>
                                        </p:tav>
                                        <p:tav tm="100000">
                                          <p:val>
                                            <p:strVal val="#ppt_x"/>
                                          </p:val>
                                        </p:tav>
                                      </p:tavLst>
                                    </p:anim>
                                    <p:anim calcmode="lin" valueType="num">
                                      <p:cBhvr additive="base">
                                        <p:cTn id="35" dur="3000" fill="hold"/>
                                        <p:tgtEl>
                                          <p:spTgt spid="9"/>
                                        </p:tgtEl>
                                        <p:attrNameLst>
                                          <p:attrName>ppt_y</p:attrName>
                                        </p:attrNameLst>
                                      </p:cBhvr>
                                      <p:tavLst>
                                        <p:tav tm="0">
                                          <p:val>
                                            <p:strVal val="#ppt_y"/>
                                          </p:val>
                                        </p:tav>
                                        <p:tav tm="100000">
                                          <p:val>
                                            <p:strVal val="#ppt_y"/>
                                          </p:val>
                                        </p:tav>
                                      </p:tavLst>
                                    </p:anim>
                                  </p:childTnLst>
                                </p:cTn>
                              </p:par>
                              <p:par>
                                <p:cTn id="36" presetID="2" presetClass="entr" presetSubtype="8" fill="hold" grpId="0" nodeType="withEffect">
                                  <p:stCondLst>
                                    <p:cond delay="0"/>
                                  </p:stCondLst>
                                  <p:childTnLst>
                                    <p:set>
                                      <p:cBhvr>
                                        <p:cTn id="37" dur="1" fill="hold">
                                          <p:stCondLst>
                                            <p:cond delay="0"/>
                                          </p:stCondLst>
                                        </p:cTn>
                                        <p:tgtEl>
                                          <p:spTgt spid="10"/>
                                        </p:tgtEl>
                                        <p:attrNameLst>
                                          <p:attrName>style.visibility</p:attrName>
                                        </p:attrNameLst>
                                      </p:cBhvr>
                                      <p:to>
                                        <p:strVal val="visible"/>
                                      </p:to>
                                    </p:set>
                                    <p:anim calcmode="lin" valueType="num">
                                      <p:cBhvr additive="base">
                                        <p:cTn id="38" dur="3000" fill="hold"/>
                                        <p:tgtEl>
                                          <p:spTgt spid="10"/>
                                        </p:tgtEl>
                                        <p:attrNameLst>
                                          <p:attrName>ppt_x</p:attrName>
                                        </p:attrNameLst>
                                      </p:cBhvr>
                                      <p:tavLst>
                                        <p:tav tm="0">
                                          <p:val>
                                            <p:strVal val="0-#ppt_w/2"/>
                                          </p:val>
                                        </p:tav>
                                        <p:tav tm="100000">
                                          <p:val>
                                            <p:strVal val="#ppt_x"/>
                                          </p:val>
                                        </p:tav>
                                      </p:tavLst>
                                    </p:anim>
                                    <p:anim calcmode="lin" valueType="num">
                                      <p:cBhvr additive="base">
                                        <p:cTn id="39" dur="3000" fill="hold"/>
                                        <p:tgtEl>
                                          <p:spTgt spid="10"/>
                                        </p:tgtEl>
                                        <p:attrNameLst>
                                          <p:attrName>ppt_y</p:attrName>
                                        </p:attrNameLst>
                                      </p:cBhvr>
                                      <p:tavLst>
                                        <p:tav tm="0">
                                          <p:val>
                                            <p:strVal val="#ppt_y"/>
                                          </p:val>
                                        </p:tav>
                                        <p:tav tm="100000">
                                          <p:val>
                                            <p:strVal val="#ppt_y"/>
                                          </p:val>
                                        </p:tav>
                                      </p:tavLst>
                                    </p:anim>
                                  </p:childTnLst>
                                </p:cTn>
                              </p:par>
                              <p:par>
                                <p:cTn id="40" presetID="2" presetClass="entr" presetSubtype="8" fill="hold" grpId="0" nodeType="withEffect">
                                  <p:stCondLst>
                                    <p:cond delay="0"/>
                                  </p:stCondLst>
                                  <p:childTnLst>
                                    <p:set>
                                      <p:cBhvr>
                                        <p:cTn id="41" dur="1" fill="hold">
                                          <p:stCondLst>
                                            <p:cond delay="0"/>
                                          </p:stCondLst>
                                        </p:cTn>
                                        <p:tgtEl>
                                          <p:spTgt spid="11"/>
                                        </p:tgtEl>
                                        <p:attrNameLst>
                                          <p:attrName>style.visibility</p:attrName>
                                        </p:attrNameLst>
                                      </p:cBhvr>
                                      <p:to>
                                        <p:strVal val="visible"/>
                                      </p:to>
                                    </p:set>
                                    <p:anim calcmode="lin" valueType="num">
                                      <p:cBhvr additive="base">
                                        <p:cTn id="42" dur="3000" fill="hold"/>
                                        <p:tgtEl>
                                          <p:spTgt spid="11"/>
                                        </p:tgtEl>
                                        <p:attrNameLst>
                                          <p:attrName>ppt_x</p:attrName>
                                        </p:attrNameLst>
                                      </p:cBhvr>
                                      <p:tavLst>
                                        <p:tav tm="0">
                                          <p:val>
                                            <p:strVal val="0-#ppt_w/2"/>
                                          </p:val>
                                        </p:tav>
                                        <p:tav tm="100000">
                                          <p:val>
                                            <p:strVal val="#ppt_x"/>
                                          </p:val>
                                        </p:tav>
                                      </p:tavLst>
                                    </p:anim>
                                    <p:anim calcmode="lin" valueType="num">
                                      <p:cBhvr additive="base">
                                        <p:cTn id="43" dur="3000" fill="hold"/>
                                        <p:tgtEl>
                                          <p:spTgt spid="11"/>
                                        </p:tgtEl>
                                        <p:attrNameLst>
                                          <p:attrName>ppt_y</p:attrName>
                                        </p:attrNameLst>
                                      </p:cBhvr>
                                      <p:tavLst>
                                        <p:tav tm="0">
                                          <p:val>
                                            <p:strVal val="#ppt_y"/>
                                          </p:val>
                                        </p:tav>
                                        <p:tav tm="100000">
                                          <p:val>
                                            <p:strVal val="#ppt_y"/>
                                          </p:val>
                                        </p:tav>
                                      </p:tavLst>
                                    </p:anim>
                                  </p:childTnLst>
                                </p:cTn>
                              </p:par>
                              <p:par>
                                <p:cTn id="44" presetID="2" presetClass="entr" presetSubtype="8" fill="hold" grpId="0" nodeType="withEffect">
                                  <p:stCondLst>
                                    <p:cond delay="0"/>
                                  </p:stCondLst>
                                  <p:childTnLst>
                                    <p:set>
                                      <p:cBhvr>
                                        <p:cTn id="45" dur="1" fill="hold">
                                          <p:stCondLst>
                                            <p:cond delay="0"/>
                                          </p:stCondLst>
                                        </p:cTn>
                                        <p:tgtEl>
                                          <p:spTgt spid="12"/>
                                        </p:tgtEl>
                                        <p:attrNameLst>
                                          <p:attrName>style.visibility</p:attrName>
                                        </p:attrNameLst>
                                      </p:cBhvr>
                                      <p:to>
                                        <p:strVal val="visible"/>
                                      </p:to>
                                    </p:set>
                                    <p:anim calcmode="lin" valueType="num">
                                      <p:cBhvr additive="base">
                                        <p:cTn id="46" dur="3000" fill="hold"/>
                                        <p:tgtEl>
                                          <p:spTgt spid="12"/>
                                        </p:tgtEl>
                                        <p:attrNameLst>
                                          <p:attrName>ppt_x</p:attrName>
                                        </p:attrNameLst>
                                      </p:cBhvr>
                                      <p:tavLst>
                                        <p:tav tm="0">
                                          <p:val>
                                            <p:strVal val="0-#ppt_w/2"/>
                                          </p:val>
                                        </p:tav>
                                        <p:tav tm="100000">
                                          <p:val>
                                            <p:strVal val="#ppt_x"/>
                                          </p:val>
                                        </p:tav>
                                      </p:tavLst>
                                    </p:anim>
                                    <p:anim calcmode="lin" valueType="num">
                                      <p:cBhvr additive="base">
                                        <p:cTn id="47" dur="3000" fill="hold"/>
                                        <p:tgtEl>
                                          <p:spTgt spid="12"/>
                                        </p:tgtEl>
                                        <p:attrNameLst>
                                          <p:attrName>ppt_y</p:attrName>
                                        </p:attrNameLst>
                                      </p:cBhvr>
                                      <p:tavLst>
                                        <p:tav tm="0">
                                          <p:val>
                                            <p:strVal val="#ppt_y"/>
                                          </p:val>
                                        </p:tav>
                                        <p:tav tm="100000">
                                          <p:val>
                                            <p:strVal val="#ppt_y"/>
                                          </p:val>
                                        </p:tav>
                                      </p:tavLst>
                                    </p:anim>
                                  </p:childTnLst>
                                </p:cTn>
                              </p:par>
                              <p:par>
                                <p:cTn id="48" presetID="2" presetClass="entr" presetSubtype="8" fill="hold" grpId="0" nodeType="withEffect">
                                  <p:stCondLst>
                                    <p:cond delay="0"/>
                                  </p:stCondLst>
                                  <p:childTnLst>
                                    <p:set>
                                      <p:cBhvr>
                                        <p:cTn id="49" dur="1" fill="hold">
                                          <p:stCondLst>
                                            <p:cond delay="0"/>
                                          </p:stCondLst>
                                        </p:cTn>
                                        <p:tgtEl>
                                          <p:spTgt spid="13"/>
                                        </p:tgtEl>
                                        <p:attrNameLst>
                                          <p:attrName>style.visibility</p:attrName>
                                        </p:attrNameLst>
                                      </p:cBhvr>
                                      <p:to>
                                        <p:strVal val="visible"/>
                                      </p:to>
                                    </p:set>
                                    <p:anim calcmode="lin" valueType="num">
                                      <p:cBhvr additive="base">
                                        <p:cTn id="50" dur="3000" fill="hold"/>
                                        <p:tgtEl>
                                          <p:spTgt spid="13"/>
                                        </p:tgtEl>
                                        <p:attrNameLst>
                                          <p:attrName>ppt_x</p:attrName>
                                        </p:attrNameLst>
                                      </p:cBhvr>
                                      <p:tavLst>
                                        <p:tav tm="0">
                                          <p:val>
                                            <p:strVal val="0-#ppt_w/2"/>
                                          </p:val>
                                        </p:tav>
                                        <p:tav tm="100000">
                                          <p:val>
                                            <p:strVal val="#ppt_x"/>
                                          </p:val>
                                        </p:tav>
                                      </p:tavLst>
                                    </p:anim>
                                    <p:anim calcmode="lin" valueType="num">
                                      <p:cBhvr additive="base">
                                        <p:cTn id="51" dur="3000" fill="hold"/>
                                        <p:tgtEl>
                                          <p:spTgt spid="13"/>
                                        </p:tgtEl>
                                        <p:attrNameLst>
                                          <p:attrName>ppt_y</p:attrName>
                                        </p:attrNameLst>
                                      </p:cBhvr>
                                      <p:tavLst>
                                        <p:tav tm="0">
                                          <p:val>
                                            <p:strVal val="#ppt_y"/>
                                          </p:val>
                                        </p:tav>
                                        <p:tav tm="100000">
                                          <p:val>
                                            <p:strVal val="#ppt_y"/>
                                          </p:val>
                                        </p:tav>
                                      </p:tavLst>
                                    </p:anim>
                                  </p:childTnLst>
                                </p:cTn>
                              </p:par>
                              <p:par>
                                <p:cTn id="52" presetID="2" presetClass="entr" presetSubtype="8" fill="hold" grpId="0" nodeType="withEffect">
                                  <p:stCondLst>
                                    <p:cond delay="0"/>
                                  </p:stCondLst>
                                  <p:childTnLst>
                                    <p:set>
                                      <p:cBhvr>
                                        <p:cTn id="53" dur="1" fill="hold">
                                          <p:stCondLst>
                                            <p:cond delay="0"/>
                                          </p:stCondLst>
                                        </p:cTn>
                                        <p:tgtEl>
                                          <p:spTgt spid="14"/>
                                        </p:tgtEl>
                                        <p:attrNameLst>
                                          <p:attrName>style.visibility</p:attrName>
                                        </p:attrNameLst>
                                      </p:cBhvr>
                                      <p:to>
                                        <p:strVal val="visible"/>
                                      </p:to>
                                    </p:set>
                                    <p:anim calcmode="lin" valueType="num">
                                      <p:cBhvr additive="base">
                                        <p:cTn id="54" dur="3000" fill="hold"/>
                                        <p:tgtEl>
                                          <p:spTgt spid="14"/>
                                        </p:tgtEl>
                                        <p:attrNameLst>
                                          <p:attrName>ppt_x</p:attrName>
                                        </p:attrNameLst>
                                      </p:cBhvr>
                                      <p:tavLst>
                                        <p:tav tm="0">
                                          <p:val>
                                            <p:strVal val="0-#ppt_w/2"/>
                                          </p:val>
                                        </p:tav>
                                        <p:tav tm="100000">
                                          <p:val>
                                            <p:strVal val="#ppt_x"/>
                                          </p:val>
                                        </p:tav>
                                      </p:tavLst>
                                    </p:anim>
                                    <p:anim calcmode="lin" valueType="num">
                                      <p:cBhvr additive="base">
                                        <p:cTn id="55" dur="3000" fill="hold"/>
                                        <p:tgtEl>
                                          <p:spTgt spid="14"/>
                                        </p:tgtEl>
                                        <p:attrNameLst>
                                          <p:attrName>ppt_y</p:attrName>
                                        </p:attrNameLst>
                                      </p:cBhvr>
                                      <p:tavLst>
                                        <p:tav tm="0">
                                          <p:val>
                                            <p:strVal val="#ppt_y"/>
                                          </p:val>
                                        </p:tav>
                                        <p:tav tm="100000">
                                          <p:val>
                                            <p:strVal val="#ppt_y"/>
                                          </p:val>
                                        </p:tav>
                                      </p:tavLst>
                                    </p:anim>
                                  </p:childTnLst>
                                </p:cTn>
                              </p:par>
                              <p:par>
                                <p:cTn id="56" presetID="2" presetClass="entr" presetSubtype="8" fill="hold" grpId="0" nodeType="withEffect">
                                  <p:stCondLst>
                                    <p:cond delay="0"/>
                                  </p:stCondLst>
                                  <p:childTnLst>
                                    <p:set>
                                      <p:cBhvr>
                                        <p:cTn id="57" dur="1" fill="hold">
                                          <p:stCondLst>
                                            <p:cond delay="0"/>
                                          </p:stCondLst>
                                        </p:cTn>
                                        <p:tgtEl>
                                          <p:spTgt spid="15"/>
                                        </p:tgtEl>
                                        <p:attrNameLst>
                                          <p:attrName>style.visibility</p:attrName>
                                        </p:attrNameLst>
                                      </p:cBhvr>
                                      <p:to>
                                        <p:strVal val="visible"/>
                                      </p:to>
                                    </p:set>
                                    <p:anim calcmode="lin" valueType="num">
                                      <p:cBhvr additive="base">
                                        <p:cTn id="58" dur="3000" fill="hold"/>
                                        <p:tgtEl>
                                          <p:spTgt spid="15"/>
                                        </p:tgtEl>
                                        <p:attrNameLst>
                                          <p:attrName>ppt_x</p:attrName>
                                        </p:attrNameLst>
                                      </p:cBhvr>
                                      <p:tavLst>
                                        <p:tav tm="0">
                                          <p:val>
                                            <p:strVal val="0-#ppt_w/2"/>
                                          </p:val>
                                        </p:tav>
                                        <p:tav tm="100000">
                                          <p:val>
                                            <p:strVal val="#ppt_x"/>
                                          </p:val>
                                        </p:tav>
                                      </p:tavLst>
                                    </p:anim>
                                    <p:anim calcmode="lin" valueType="num">
                                      <p:cBhvr additive="base">
                                        <p:cTn id="59" dur="3000" fill="hold"/>
                                        <p:tgtEl>
                                          <p:spTgt spid="15"/>
                                        </p:tgtEl>
                                        <p:attrNameLst>
                                          <p:attrName>ppt_y</p:attrName>
                                        </p:attrNameLst>
                                      </p:cBhvr>
                                      <p:tavLst>
                                        <p:tav tm="0">
                                          <p:val>
                                            <p:strVal val="#ppt_y"/>
                                          </p:val>
                                        </p:tav>
                                        <p:tav tm="100000">
                                          <p:val>
                                            <p:strVal val="#ppt_y"/>
                                          </p:val>
                                        </p:tav>
                                      </p:tavLst>
                                    </p:anim>
                                  </p:childTnLst>
                                </p:cTn>
                              </p:par>
                              <p:par>
                                <p:cTn id="60" presetID="2" presetClass="entr" presetSubtype="8" fill="hold" grpId="0" nodeType="withEffect">
                                  <p:stCondLst>
                                    <p:cond delay="0"/>
                                  </p:stCondLst>
                                  <p:childTnLst>
                                    <p:set>
                                      <p:cBhvr>
                                        <p:cTn id="61" dur="1" fill="hold">
                                          <p:stCondLst>
                                            <p:cond delay="0"/>
                                          </p:stCondLst>
                                        </p:cTn>
                                        <p:tgtEl>
                                          <p:spTgt spid="16"/>
                                        </p:tgtEl>
                                        <p:attrNameLst>
                                          <p:attrName>style.visibility</p:attrName>
                                        </p:attrNameLst>
                                      </p:cBhvr>
                                      <p:to>
                                        <p:strVal val="visible"/>
                                      </p:to>
                                    </p:set>
                                    <p:anim calcmode="lin" valueType="num">
                                      <p:cBhvr additive="base">
                                        <p:cTn id="62" dur="3000" fill="hold"/>
                                        <p:tgtEl>
                                          <p:spTgt spid="16"/>
                                        </p:tgtEl>
                                        <p:attrNameLst>
                                          <p:attrName>ppt_x</p:attrName>
                                        </p:attrNameLst>
                                      </p:cBhvr>
                                      <p:tavLst>
                                        <p:tav tm="0">
                                          <p:val>
                                            <p:strVal val="0-#ppt_w/2"/>
                                          </p:val>
                                        </p:tav>
                                        <p:tav tm="100000">
                                          <p:val>
                                            <p:strVal val="#ppt_x"/>
                                          </p:val>
                                        </p:tav>
                                      </p:tavLst>
                                    </p:anim>
                                    <p:anim calcmode="lin" valueType="num">
                                      <p:cBhvr additive="base">
                                        <p:cTn id="63" dur="3000" fill="hold"/>
                                        <p:tgtEl>
                                          <p:spTgt spid="16"/>
                                        </p:tgtEl>
                                        <p:attrNameLst>
                                          <p:attrName>ppt_y</p:attrName>
                                        </p:attrNameLst>
                                      </p:cBhvr>
                                      <p:tavLst>
                                        <p:tav tm="0">
                                          <p:val>
                                            <p:strVal val="#ppt_y"/>
                                          </p:val>
                                        </p:tav>
                                        <p:tav tm="100000">
                                          <p:val>
                                            <p:strVal val="#ppt_y"/>
                                          </p:val>
                                        </p:tav>
                                      </p:tavLst>
                                    </p:anim>
                                  </p:childTnLst>
                                </p:cTn>
                              </p:par>
                              <p:par>
                                <p:cTn id="64" presetID="2" presetClass="entr" presetSubtype="8" fill="hold" grpId="0" nodeType="withEffect">
                                  <p:stCondLst>
                                    <p:cond delay="0"/>
                                  </p:stCondLst>
                                  <p:childTnLst>
                                    <p:set>
                                      <p:cBhvr>
                                        <p:cTn id="65" dur="1" fill="hold">
                                          <p:stCondLst>
                                            <p:cond delay="0"/>
                                          </p:stCondLst>
                                        </p:cTn>
                                        <p:tgtEl>
                                          <p:spTgt spid="17"/>
                                        </p:tgtEl>
                                        <p:attrNameLst>
                                          <p:attrName>style.visibility</p:attrName>
                                        </p:attrNameLst>
                                      </p:cBhvr>
                                      <p:to>
                                        <p:strVal val="visible"/>
                                      </p:to>
                                    </p:set>
                                    <p:anim calcmode="lin" valueType="num">
                                      <p:cBhvr additive="base">
                                        <p:cTn id="66" dur="3000" fill="hold"/>
                                        <p:tgtEl>
                                          <p:spTgt spid="17"/>
                                        </p:tgtEl>
                                        <p:attrNameLst>
                                          <p:attrName>ppt_x</p:attrName>
                                        </p:attrNameLst>
                                      </p:cBhvr>
                                      <p:tavLst>
                                        <p:tav tm="0">
                                          <p:val>
                                            <p:strVal val="0-#ppt_w/2"/>
                                          </p:val>
                                        </p:tav>
                                        <p:tav tm="100000">
                                          <p:val>
                                            <p:strVal val="#ppt_x"/>
                                          </p:val>
                                        </p:tav>
                                      </p:tavLst>
                                    </p:anim>
                                    <p:anim calcmode="lin" valueType="num">
                                      <p:cBhvr additive="base">
                                        <p:cTn id="67" dur="3000" fill="hold"/>
                                        <p:tgtEl>
                                          <p:spTgt spid="17"/>
                                        </p:tgtEl>
                                        <p:attrNameLst>
                                          <p:attrName>ppt_y</p:attrName>
                                        </p:attrNameLst>
                                      </p:cBhvr>
                                      <p:tavLst>
                                        <p:tav tm="0">
                                          <p:val>
                                            <p:strVal val="#ppt_y"/>
                                          </p:val>
                                        </p:tav>
                                        <p:tav tm="100000">
                                          <p:val>
                                            <p:strVal val="#ppt_y"/>
                                          </p:val>
                                        </p:tav>
                                      </p:tavLst>
                                    </p:anim>
                                  </p:childTnLst>
                                </p:cTn>
                              </p:par>
                              <p:par>
                                <p:cTn id="68" presetID="2" presetClass="entr" presetSubtype="8" fill="hold" grpId="0" nodeType="withEffect">
                                  <p:stCondLst>
                                    <p:cond delay="0"/>
                                  </p:stCondLst>
                                  <p:childTnLst>
                                    <p:set>
                                      <p:cBhvr>
                                        <p:cTn id="69" dur="1" fill="hold">
                                          <p:stCondLst>
                                            <p:cond delay="0"/>
                                          </p:stCondLst>
                                        </p:cTn>
                                        <p:tgtEl>
                                          <p:spTgt spid="18"/>
                                        </p:tgtEl>
                                        <p:attrNameLst>
                                          <p:attrName>style.visibility</p:attrName>
                                        </p:attrNameLst>
                                      </p:cBhvr>
                                      <p:to>
                                        <p:strVal val="visible"/>
                                      </p:to>
                                    </p:set>
                                    <p:anim calcmode="lin" valueType="num">
                                      <p:cBhvr additive="base">
                                        <p:cTn id="70" dur="3000" fill="hold"/>
                                        <p:tgtEl>
                                          <p:spTgt spid="18"/>
                                        </p:tgtEl>
                                        <p:attrNameLst>
                                          <p:attrName>ppt_x</p:attrName>
                                        </p:attrNameLst>
                                      </p:cBhvr>
                                      <p:tavLst>
                                        <p:tav tm="0">
                                          <p:val>
                                            <p:strVal val="0-#ppt_w/2"/>
                                          </p:val>
                                        </p:tav>
                                        <p:tav tm="100000">
                                          <p:val>
                                            <p:strVal val="#ppt_x"/>
                                          </p:val>
                                        </p:tav>
                                      </p:tavLst>
                                    </p:anim>
                                    <p:anim calcmode="lin" valueType="num">
                                      <p:cBhvr additive="base">
                                        <p:cTn id="71" dur="3000" fill="hold"/>
                                        <p:tgtEl>
                                          <p:spTgt spid="18"/>
                                        </p:tgtEl>
                                        <p:attrNameLst>
                                          <p:attrName>ppt_y</p:attrName>
                                        </p:attrNameLst>
                                      </p:cBhvr>
                                      <p:tavLst>
                                        <p:tav tm="0">
                                          <p:val>
                                            <p:strVal val="#ppt_y"/>
                                          </p:val>
                                        </p:tav>
                                        <p:tav tm="100000">
                                          <p:val>
                                            <p:strVal val="#ppt_y"/>
                                          </p:val>
                                        </p:tav>
                                      </p:tavLst>
                                    </p:anim>
                                  </p:childTnLst>
                                </p:cTn>
                              </p:par>
                              <p:par>
                                <p:cTn id="72" presetID="2" presetClass="entr" presetSubtype="8" fill="hold" grpId="0" nodeType="withEffect">
                                  <p:stCondLst>
                                    <p:cond delay="0"/>
                                  </p:stCondLst>
                                  <p:childTnLst>
                                    <p:set>
                                      <p:cBhvr>
                                        <p:cTn id="73" dur="1" fill="hold">
                                          <p:stCondLst>
                                            <p:cond delay="0"/>
                                          </p:stCondLst>
                                        </p:cTn>
                                        <p:tgtEl>
                                          <p:spTgt spid="19"/>
                                        </p:tgtEl>
                                        <p:attrNameLst>
                                          <p:attrName>style.visibility</p:attrName>
                                        </p:attrNameLst>
                                      </p:cBhvr>
                                      <p:to>
                                        <p:strVal val="visible"/>
                                      </p:to>
                                    </p:set>
                                    <p:anim calcmode="lin" valueType="num">
                                      <p:cBhvr additive="base">
                                        <p:cTn id="74" dur="3000" fill="hold"/>
                                        <p:tgtEl>
                                          <p:spTgt spid="19"/>
                                        </p:tgtEl>
                                        <p:attrNameLst>
                                          <p:attrName>ppt_x</p:attrName>
                                        </p:attrNameLst>
                                      </p:cBhvr>
                                      <p:tavLst>
                                        <p:tav tm="0">
                                          <p:val>
                                            <p:strVal val="0-#ppt_w/2"/>
                                          </p:val>
                                        </p:tav>
                                        <p:tav tm="100000">
                                          <p:val>
                                            <p:strVal val="#ppt_x"/>
                                          </p:val>
                                        </p:tav>
                                      </p:tavLst>
                                    </p:anim>
                                    <p:anim calcmode="lin" valueType="num">
                                      <p:cBhvr additive="base">
                                        <p:cTn id="75" dur="3000" fill="hold"/>
                                        <p:tgtEl>
                                          <p:spTgt spid="19"/>
                                        </p:tgtEl>
                                        <p:attrNameLst>
                                          <p:attrName>ppt_y</p:attrName>
                                        </p:attrNameLst>
                                      </p:cBhvr>
                                      <p:tavLst>
                                        <p:tav tm="0">
                                          <p:val>
                                            <p:strVal val="#ppt_y"/>
                                          </p:val>
                                        </p:tav>
                                        <p:tav tm="100000">
                                          <p:val>
                                            <p:strVal val="#ppt_y"/>
                                          </p:val>
                                        </p:tav>
                                      </p:tavLst>
                                    </p:anim>
                                  </p:childTnLst>
                                </p:cTn>
                              </p:par>
                              <p:par>
                                <p:cTn id="76" presetID="2" presetClass="entr" presetSubtype="8" fill="hold" grpId="0" nodeType="withEffect">
                                  <p:stCondLst>
                                    <p:cond delay="0"/>
                                  </p:stCondLst>
                                  <p:childTnLst>
                                    <p:set>
                                      <p:cBhvr>
                                        <p:cTn id="77" dur="1" fill="hold">
                                          <p:stCondLst>
                                            <p:cond delay="0"/>
                                          </p:stCondLst>
                                        </p:cTn>
                                        <p:tgtEl>
                                          <p:spTgt spid="20"/>
                                        </p:tgtEl>
                                        <p:attrNameLst>
                                          <p:attrName>style.visibility</p:attrName>
                                        </p:attrNameLst>
                                      </p:cBhvr>
                                      <p:to>
                                        <p:strVal val="visible"/>
                                      </p:to>
                                    </p:set>
                                    <p:anim calcmode="lin" valueType="num">
                                      <p:cBhvr additive="base">
                                        <p:cTn id="78" dur="3000" fill="hold"/>
                                        <p:tgtEl>
                                          <p:spTgt spid="20"/>
                                        </p:tgtEl>
                                        <p:attrNameLst>
                                          <p:attrName>ppt_x</p:attrName>
                                        </p:attrNameLst>
                                      </p:cBhvr>
                                      <p:tavLst>
                                        <p:tav tm="0">
                                          <p:val>
                                            <p:strVal val="0-#ppt_w/2"/>
                                          </p:val>
                                        </p:tav>
                                        <p:tav tm="100000">
                                          <p:val>
                                            <p:strVal val="#ppt_x"/>
                                          </p:val>
                                        </p:tav>
                                      </p:tavLst>
                                    </p:anim>
                                    <p:anim calcmode="lin" valueType="num">
                                      <p:cBhvr additive="base">
                                        <p:cTn id="79" dur="3000" fill="hold"/>
                                        <p:tgtEl>
                                          <p:spTgt spid="20"/>
                                        </p:tgtEl>
                                        <p:attrNameLst>
                                          <p:attrName>ppt_y</p:attrName>
                                        </p:attrNameLst>
                                      </p:cBhvr>
                                      <p:tavLst>
                                        <p:tav tm="0">
                                          <p:val>
                                            <p:strVal val="#ppt_y"/>
                                          </p:val>
                                        </p:tav>
                                        <p:tav tm="100000">
                                          <p:val>
                                            <p:strVal val="#ppt_y"/>
                                          </p:val>
                                        </p:tav>
                                      </p:tavLst>
                                    </p:anim>
                                  </p:childTnLst>
                                </p:cTn>
                              </p:par>
                              <p:par>
                                <p:cTn id="80" presetID="2" presetClass="entr" presetSubtype="8" fill="hold" grpId="0" nodeType="withEffect">
                                  <p:stCondLst>
                                    <p:cond delay="0"/>
                                  </p:stCondLst>
                                  <p:childTnLst>
                                    <p:set>
                                      <p:cBhvr>
                                        <p:cTn id="81" dur="1" fill="hold">
                                          <p:stCondLst>
                                            <p:cond delay="0"/>
                                          </p:stCondLst>
                                        </p:cTn>
                                        <p:tgtEl>
                                          <p:spTgt spid="21"/>
                                        </p:tgtEl>
                                        <p:attrNameLst>
                                          <p:attrName>style.visibility</p:attrName>
                                        </p:attrNameLst>
                                      </p:cBhvr>
                                      <p:to>
                                        <p:strVal val="visible"/>
                                      </p:to>
                                    </p:set>
                                    <p:anim calcmode="lin" valueType="num">
                                      <p:cBhvr additive="base">
                                        <p:cTn id="82" dur="3000" fill="hold"/>
                                        <p:tgtEl>
                                          <p:spTgt spid="21"/>
                                        </p:tgtEl>
                                        <p:attrNameLst>
                                          <p:attrName>ppt_x</p:attrName>
                                        </p:attrNameLst>
                                      </p:cBhvr>
                                      <p:tavLst>
                                        <p:tav tm="0">
                                          <p:val>
                                            <p:strVal val="0-#ppt_w/2"/>
                                          </p:val>
                                        </p:tav>
                                        <p:tav tm="100000">
                                          <p:val>
                                            <p:strVal val="#ppt_x"/>
                                          </p:val>
                                        </p:tav>
                                      </p:tavLst>
                                    </p:anim>
                                    <p:anim calcmode="lin" valueType="num">
                                      <p:cBhvr additive="base">
                                        <p:cTn id="83" dur="3000" fill="hold"/>
                                        <p:tgtEl>
                                          <p:spTgt spid="21"/>
                                        </p:tgtEl>
                                        <p:attrNameLst>
                                          <p:attrName>ppt_y</p:attrName>
                                        </p:attrNameLst>
                                      </p:cBhvr>
                                      <p:tavLst>
                                        <p:tav tm="0">
                                          <p:val>
                                            <p:strVal val="#ppt_y"/>
                                          </p:val>
                                        </p:tav>
                                        <p:tav tm="100000">
                                          <p:val>
                                            <p:strVal val="#ppt_y"/>
                                          </p:val>
                                        </p:tav>
                                      </p:tavLst>
                                    </p:anim>
                                  </p:childTnLst>
                                </p:cTn>
                              </p:par>
                              <p:par>
                                <p:cTn id="84" presetID="2" presetClass="entr" presetSubtype="8" fill="hold" grpId="0" nodeType="withEffect">
                                  <p:stCondLst>
                                    <p:cond delay="0"/>
                                  </p:stCondLst>
                                  <p:childTnLst>
                                    <p:set>
                                      <p:cBhvr>
                                        <p:cTn id="85" dur="1" fill="hold">
                                          <p:stCondLst>
                                            <p:cond delay="0"/>
                                          </p:stCondLst>
                                        </p:cTn>
                                        <p:tgtEl>
                                          <p:spTgt spid="22"/>
                                        </p:tgtEl>
                                        <p:attrNameLst>
                                          <p:attrName>style.visibility</p:attrName>
                                        </p:attrNameLst>
                                      </p:cBhvr>
                                      <p:to>
                                        <p:strVal val="visible"/>
                                      </p:to>
                                    </p:set>
                                    <p:anim calcmode="lin" valueType="num">
                                      <p:cBhvr additive="base">
                                        <p:cTn id="86" dur="3000" fill="hold"/>
                                        <p:tgtEl>
                                          <p:spTgt spid="22"/>
                                        </p:tgtEl>
                                        <p:attrNameLst>
                                          <p:attrName>ppt_x</p:attrName>
                                        </p:attrNameLst>
                                      </p:cBhvr>
                                      <p:tavLst>
                                        <p:tav tm="0">
                                          <p:val>
                                            <p:strVal val="0-#ppt_w/2"/>
                                          </p:val>
                                        </p:tav>
                                        <p:tav tm="100000">
                                          <p:val>
                                            <p:strVal val="#ppt_x"/>
                                          </p:val>
                                        </p:tav>
                                      </p:tavLst>
                                    </p:anim>
                                    <p:anim calcmode="lin" valueType="num">
                                      <p:cBhvr additive="base">
                                        <p:cTn id="87" dur="3000" fill="hold"/>
                                        <p:tgtEl>
                                          <p:spTgt spid="22"/>
                                        </p:tgtEl>
                                        <p:attrNameLst>
                                          <p:attrName>ppt_y</p:attrName>
                                        </p:attrNameLst>
                                      </p:cBhvr>
                                      <p:tavLst>
                                        <p:tav tm="0">
                                          <p:val>
                                            <p:strVal val="#ppt_y"/>
                                          </p:val>
                                        </p:tav>
                                        <p:tav tm="100000">
                                          <p:val>
                                            <p:strVal val="#ppt_y"/>
                                          </p:val>
                                        </p:tav>
                                      </p:tavLst>
                                    </p:anim>
                                  </p:childTnLst>
                                </p:cTn>
                              </p:par>
                              <p:par>
                                <p:cTn id="88" presetID="2" presetClass="entr" presetSubtype="8" fill="hold" grpId="0" nodeType="withEffect">
                                  <p:stCondLst>
                                    <p:cond delay="0"/>
                                  </p:stCondLst>
                                  <p:childTnLst>
                                    <p:set>
                                      <p:cBhvr>
                                        <p:cTn id="89" dur="1" fill="hold">
                                          <p:stCondLst>
                                            <p:cond delay="0"/>
                                          </p:stCondLst>
                                        </p:cTn>
                                        <p:tgtEl>
                                          <p:spTgt spid="23"/>
                                        </p:tgtEl>
                                        <p:attrNameLst>
                                          <p:attrName>style.visibility</p:attrName>
                                        </p:attrNameLst>
                                      </p:cBhvr>
                                      <p:to>
                                        <p:strVal val="visible"/>
                                      </p:to>
                                    </p:set>
                                    <p:anim calcmode="lin" valueType="num">
                                      <p:cBhvr additive="base">
                                        <p:cTn id="90" dur="3000" fill="hold"/>
                                        <p:tgtEl>
                                          <p:spTgt spid="23"/>
                                        </p:tgtEl>
                                        <p:attrNameLst>
                                          <p:attrName>ppt_x</p:attrName>
                                        </p:attrNameLst>
                                      </p:cBhvr>
                                      <p:tavLst>
                                        <p:tav tm="0">
                                          <p:val>
                                            <p:strVal val="0-#ppt_w/2"/>
                                          </p:val>
                                        </p:tav>
                                        <p:tav tm="100000">
                                          <p:val>
                                            <p:strVal val="#ppt_x"/>
                                          </p:val>
                                        </p:tav>
                                      </p:tavLst>
                                    </p:anim>
                                    <p:anim calcmode="lin" valueType="num">
                                      <p:cBhvr additive="base">
                                        <p:cTn id="91" dur="3000" fill="hold"/>
                                        <p:tgtEl>
                                          <p:spTgt spid="23"/>
                                        </p:tgtEl>
                                        <p:attrNameLst>
                                          <p:attrName>ppt_y</p:attrName>
                                        </p:attrNameLst>
                                      </p:cBhvr>
                                      <p:tavLst>
                                        <p:tav tm="0">
                                          <p:val>
                                            <p:strVal val="#ppt_y"/>
                                          </p:val>
                                        </p:tav>
                                        <p:tav tm="100000">
                                          <p:val>
                                            <p:strVal val="#ppt_y"/>
                                          </p:val>
                                        </p:tav>
                                      </p:tavLst>
                                    </p:anim>
                                  </p:childTnLst>
                                </p:cTn>
                              </p:par>
                              <p:par>
                                <p:cTn id="92" presetID="2" presetClass="entr" presetSubtype="8" fill="hold" grpId="0" nodeType="withEffect">
                                  <p:stCondLst>
                                    <p:cond delay="0"/>
                                  </p:stCondLst>
                                  <p:childTnLst>
                                    <p:set>
                                      <p:cBhvr>
                                        <p:cTn id="93" dur="1" fill="hold">
                                          <p:stCondLst>
                                            <p:cond delay="0"/>
                                          </p:stCondLst>
                                        </p:cTn>
                                        <p:tgtEl>
                                          <p:spTgt spid="24"/>
                                        </p:tgtEl>
                                        <p:attrNameLst>
                                          <p:attrName>style.visibility</p:attrName>
                                        </p:attrNameLst>
                                      </p:cBhvr>
                                      <p:to>
                                        <p:strVal val="visible"/>
                                      </p:to>
                                    </p:set>
                                    <p:anim calcmode="lin" valueType="num">
                                      <p:cBhvr additive="base">
                                        <p:cTn id="94" dur="3000" fill="hold"/>
                                        <p:tgtEl>
                                          <p:spTgt spid="24"/>
                                        </p:tgtEl>
                                        <p:attrNameLst>
                                          <p:attrName>ppt_x</p:attrName>
                                        </p:attrNameLst>
                                      </p:cBhvr>
                                      <p:tavLst>
                                        <p:tav tm="0">
                                          <p:val>
                                            <p:strVal val="0-#ppt_w/2"/>
                                          </p:val>
                                        </p:tav>
                                        <p:tav tm="100000">
                                          <p:val>
                                            <p:strVal val="#ppt_x"/>
                                          </p:val>
                                        </p:tav>
                                      </p:tavLst>
                                    </p:anim>
                                    <p:anim calcmode="lin" valueType="num">
                                      <p:cBhvr additive="base">
                                        <p:cTn id="95" dur="3000" fill="hold"/>
                                        <p:tgtEl>
                                          <p:spTgt spid="24"/>
                                        </p:tgtEl>
                                        <p:attrNameLst>
                                          <p:attrName>ppt_y</p:attrName>
                                        </p:attrNameLst>
                                      </p:cBhvr>
                                      <p:tavLst>
                                        <p:tav tm="0">
                                          <p:val>
                                            <p:strVal val="#ppt_y"/>
                                          </p:val>
                                        </p:tav>
                                        <p:tav tm="100000">
                                          <p:val>
                                            <p:strVal val="#ppt_y"/>
                                          </p:val>
                                        </p:tav>
                                      </p:tavLst>
                                    </p:anim>
                                  </p:childTnLst>
                                </p:cTn>
                              </p:par>
                              <p:par>
                                <p:cTn id="96" presetID="2" presetClass="entr" presetSubtype="8" fill="hold" grpId="0" nodeType="withEffect">
                                  <p:stCondLst>
                                    <p:cond delay="0"/>
                                  </p:stCondLst>
                                  <p:childTnLst>
                                    <p:set>
                                      <p:cBhvr>
                                        <p:cTn id="97" dur="1" fill="hold">
                                          <p:stCondLst>
                                            <p:cond delay="0"/>
                                          </p:stCondLst>
                                        </p:cTn>
                                        <p:tgtEl>
                                          <p:spTgt spid="25"/>
                                        </p:tgtEl>
                                        <p:attrNameLst>
                                          <p:attrName>style.visibility</p:attrName>
                                        </p:attrNameLst>
                                      </p:cBhvr>
                                      <p:to>
                                        <p:strVal val="visible"/>
                                      </p:to>
                                    </p:set>
                                    <p:anim calcmode="lin" valueType="num">
                                      <p:cBhvr additive="base">
                                        <p:cTn id="98" dur="3000" fill="hold"/>
                                        <p:tgtEl>
                                          <p:spTgt spid="25"/>
                                        </p:tgtEl>
                                        <p:attrNameLst>
                                          <p:attrName>ppt_x</p:attrName>
                                        </p:attrNameLst>
                                      </p:cBhvr>
                                      <p:tavLst>
                                        <p:tav tm="0">
                                          <p:val>
                                            <p:strVal val="0-#ppt_w/2"/>
                                          </p:val>
                                        </p:tav>
                                        <p:tav tm="100000">
                                          <p:val>
                                            <p:strVal val="#ppt_x"/>
                                          </p:val>
                                        </p:tav>
                                      </p:tavLst>
                                    </p:anim>
                                    <p:anim calcmode="lin" valueType="num">
                                      <p:cBhvr additive="base">
                                        <p:cTn id="99" dur="3000" fill="hold"/>
                                        <p:tgtEl>
                                          <p:spTgt spid="25"/>
                                        </p:tgtEl>
                                        <p:attrNameLst>
                                          <p:attrName>ppt_y</p:attrName>
                                        </p:attrNameLst>
                                      </p:cBhvr>
                                      <p:tavLst>
                                        <p:tav tm="0">
                                          <p:val>
                                            <p:strVal val="#ppt_y"/>
                                          </p:val>
                                        </p:tav>
                                        <p:tav tm="100000">
                                          <p:val>
                                            <p:strVal val="#ppt_y"/>
                                          </p:val>
                                        </p:tav>
                                      </p:tavLst>
                                    </p:anim>
                                  </p:childTnLst>
                                </p:cTn>
                              </p:par>
                              <p:par>
                                <p:cTn id="100" presetID="2" presetClass="entr" presetSubtype="8" fill="hold" grpId="0" nodeType="withEffect">
                                  <p:stCondLst>
                                    <p:cond delay="0"/>
                                  </p:stCondLst>
                                  <p:childTnLst>
                                    <p:set>
                                      <p:cBhvr>
                                        <p:cTn id="101" dur="1" fill="hold">
                                          <p:stCondLst>
                                            <p:cond delay="0"/>
                                          </p:stCondLst>
                                        </p:cTn>
                                        <p:tgtEl>
                                          <p:spTgt spid="26"/>
                                        </p:tgtEl>
                                        <p:attrNameLst>
                                          <p:attrName>style.visibility</p:attrName>
                                        </p:attrNameLst>
                                      </p:cBhvr>
                                      <p:to>
                                        <p:strVal val="visible"/>
                                      </p:to>
                                    </p:set>
                                    <p:anim calcmode="lin" valueType="num">
                                      <p:cBhvr additive="base">
                                        <p:cTn id="102" dur="3000" fill="hold"/>
                                        <p:tgtEl>
                                          <p:spTgt spid="26"/>
                                        </p:tgtEl>
                                        <p:attrNameLst>
                                          <p:attrName>ppt_x</p:attrName>
                                        </p:attrNameLst>
                                      </p:cBhvr>
                                      <p:tavLst>
                                        <p:tav tm="0">
                                          <p:val>
                                            <p:strVal val="0-#ppt_w/2"/>
                                          </p:val>
                                        </p:tav>
                                        <p:tav tm="100000">
                                          <p:val>
                                            <p:strVal val="#ppt_x"/>
                                          </p:val>
                                        </p:tav>
                                      </p:tavLst>
                                    </p:anim>
                                    <p:anim calcmode="lin" valueType="num">
                                      <p:cBhvr additive="base">
                                        <p:cTn id="103" dur="3000" fill="hold"/>
                                        <p:tgtEl>
                                          <p:spTgt spid="26"/>
                                        </p:tgtEl>
                                        <p:attrNameLst>
                                          <p:attrName>ppt_y</p:attrName>
                                        </p:attrNameLst>
                                      </p:cBhvr>
                                      <p:tavLst>
                                        <p:tav tm="0">
                                          <p:val>
                                            <p:strVal val="#ppt_y"/>
                                          </p:val>
                                        </p:tav>
                                        <p:tav tm="100000">
                                          <p:val>
                                            <p:strVal val="#ppt_y"/>
                                          </p:val>
                                        </p:tav>
                                      </p:tavLst>
                                    </p:anim>
                                  </p:childTnLst>
                                </p:cTn>
                              </p:par>
                              <p:par>
                                <p:cTn id="104" presetID="2" presetClass="entr" presetSubtype="8" fill="hold" grpId="0" nodeType="withEffect">
                                  <p:stCondLst>
                                    <p:cond delay="0"/>
                                  </p:stCondLst>
                                  <p:childTnLst>
                                    <p:set>
                                      <p:cBhvr>
                                        <p:cTn id="105" dur="1" fill="hold">
                                          <p:stCondLst>
                                            <p:cond delay="0"/>
                                          </p:stCondLst>
                                        </p:cTn>
                                        <p:tgtEl>
                                          <p:spTgt spid="27"/>
                                        </p:tgtEl>
                                        <p:attrNameLst>
                                          <p:attrName>style.visibility</p:attrName>
                                        </p:attrNameLst>
                                      </p:cBhvr>
                                      <p:to>
                                        <p:strVal val="visible"/>
                                      </p:to>
                                    </p:set>
                                    <p:anim calcmode="lin" valueType="num">
                                      <p:cBhvr additive="base">
                                        <p:cTn id="106" dur="3000" fill="hold"/>
                                        <p:tgtEl>
                                          <p:spTgt spid="27"/>
                                        </p:tgtEl>
                                        <p:attrNameLst>
                                          <p:attrName>ppt_x</p:attrName>
                                        </p:attrNameLst>
                                      </p:cBhvr>
                                      <p:tavLst>
                                        <p:tav tm="0">
                                          <p:val>
                                            <p:strVal val="0-#ppt_w/2"/>
                                          </p:val>
                                        </p:tav>
                                        <p:tav tm="100000">
                                          <p:val>
                                            <p:strVal val="#ppt_x"/>
                                          </p:val>
                                        </p:tav>
                                      </p:tavLst>
                                    </p:anim>
                                    <p:anim calcmode="lin" valueType="num">
                                      <p:cBhvr additive="base">
                                        <p:cTn id="107" dur="3000" fill="hold"/>
                                        <p:tgtEl>
                                          <p:spTgt spid="27"/>
                                        </p:tgtEl>
                                        <p:attrNameLst>
                                          <p:attrName>ppt_y</p:attrName>
                                        </p:attrNameLst>
                                      </p:cBhvr>
                                      <p:tavLst>
                                        <p:tav tm="0">
                                          <p:val>
                                            <p:strVal val="#ppt_y"/>
                                          </p:val>
                                        </p:tav>
                                        <p:tav tm="100000">
                                          <p:val>
                                            <p:strVal val="#ppt_y"/>
                                          </p:val>
                                        </p:tav>
                                      </p:tavLst>
                                    </p:anim>
                                  </p:childTnLst>
                                </p:cTn>
                              </p:par>
                              <p:par>
                                <p:cTn id="108" presetID="2" presetClass="entr" presetSubtype="8" fill="hold" grpId="0" nodeType="withEffect">
                                  <p:stCondLst>
                                    <p:cond delay="0"/>
                                  </p:stCondLst>
                                  <p:childTnLst>
                                    <p:set>
                                      <p:cBhvr>
                                        <p:cTn id="109" dur="1" fill="hold">
                                          <p:stCondLst>
                                            <p:cond delay="0"/>
                                          </p:stCondLst>
                                        </p:cTn>
                                        <p:tgtEl>
                                          <p:spTgt spid="28"/>
                                        </p:tgtEl>
                                        <p:attrNameLst>
                                          <p:attrName>style.visibility</p:attrName>
                                        </p:attrNameLst>
                                      </p:cBhvr>
                                      <p:to>
                                        <p:strVal val="visible"/>
                                      </p:to>
                                    </p:set>
                                    <p:anim calcmode="lin" valueType="num">
                                      <p:cBhvr additive="base">
                                        <p:cTn id="110" dur="3000" fill="hold"/>
                                        <p:tgtEl>
                                          <p:spTgt spid="28"/>
                                        </p:tgtEl>
                                        <p:attrNameLst>
                                          <p:attrName>ppt_x</p:attrName>
                                        </p:attrNameLst>
                                      </p:cBhvr>
                                      <p:tavLst>
                                        <p:tav tm="0">
                                          <p:val>
                                            <p:strVal val="0-#ppt_w/2"/>
                                          </p:val>
                                        </p:tav>
                                        <p:tav tm="100000">
                                          <p:val>
                                            <p:strVal val="#ppt_x"/>
                                          </p:val>
                                        </p:tav>
                                      </p:tavLst>
                                    </p:anim>
                                    <p:anim calcmode="lin" valueType="num">
                                      <p:cBhvr additive="base">
                                        <p:cTn id="111" dur="3000" fill="hold"/>
                                        <p:tgtEl>
                                          <p:spTgt spid="28"/>
                                        </p:tgtEl>
                                        <p:attrNameLst>
                                          <p:attrName>ppt_y</p:attrName>
                                        </p:attrNameLst>
                                      </p:cBhvr>
                                      <p:tavLst>
                                        <p:tav tm="0">
                                          <p:val>
                                            <p:strVal val="#ppt_y"/>
                                          </p:val>
                                        </p:tav>
                                        <p:tav tm="100000">
                                          <p:val>
                                            <p:strVal val="#ppt_y"/>
                                          </p:val>
                                        </p:tav>
                                      </p:tavLst>
                                    </p:anim>
                                  </p:childTnLst>
                                </p:cTn>
                              </p:par>
                              <p:par>
                                <p:cTn id="112" presetID="2" presetClass="entr" presetSubtype="8" fill="hold" grpId="0" nodeType="withEffect">
                                  <p:stCondLst>
                                    <p:cond delay="0"/>
                                  </p:stCondLst>
                                  <p:childTnLst>
                                    <p:set>
                                      <p:cBhvr>
                                        <p:cTn id="113" dur="1" fill="hold">
                                          <p:stCondLst>
                                            <p:cond delay="0"/>
                                          </p:stCondLst>
                                        </p:cTn>
                                        <p:tgtEl>
                                          <p:spTgt spid="29"/>
                                        </p:tgtEl>
                                        <p:attrNameLst>
                                          <p:attrName>style.visibility</p:attrName>
                                        </p:attrNameLst>
                                      </p:cBhvr>
                                      <p:to>
                                        <p:strVal val="visible"/>
                                      </p:to>
                                    </p:set>
                                    <p:anim calcmode="lin" valueType="num">
                                      <p:cBhvr additive="base">
                                        <p:cTn id="114" dur="3000" fill="hold"/>
                                        <p:tgtEl>
                                          <p:spTgt spid="29"/>
                                        </p:tgtEl>
                                        <p:attrNameLst>
                                          <p:attrName>ppt_x</p:attrName>
                                        </p:attrNameLst>
                                      </p:cBhvr>
                                      <p:tavLst>
                                        <p:tav tm="0">
                                          <p:val>
                                            <p:strVal val="0-#ppt_w/2"/>
                                          </p:val>
                                        </p:tav>
                                        <p:tav tm="100000">
                                          <p:val>
                                            <p:strVal val="#ppt_x"/>
                                          </p:val>
                                        </p:tav>
                                      </p:tavLst>
                                    </p:anim>
                                    <p:anim calcmode="lin" valueType="num">
                                      <p:cBhvr additive="base">
                                        <p:cTn id="115" dur="3000" fill="hold"/>
                                        <p:tgtEl>
                                          <p:spTgt spid="29"/>
                                        </p:tgtEl>
                                        <p:attrNameLst>
                                          <p:attrName>ppt_y</p:attrName>
                                        </p:attrNameLst>
                                      </p:cBhvr>
                                      <p:tavLst>
                                        <p:tav tm="0">
                                          <p:val>
                                            <p:strVal val="#ppt_y"/>
                                          </p:val>
                                        </p:tav>
                                        <p:tav tm="100000">
                                          <p:val>
                                            <p:strVal val="#ppt_y"/>
                                          </p:val>
                                        </p:tav>
                                      </p:tavLst>
                                    </p:anim>
                                  </p:childTnLst>
                                </p:cTn>
                              </p:par>
                              <p:par>
                                <p:cTn id="116" presetID="2" presetClass="entr" presetSubtype="8" fill="hold" grpId="0" nodeType="withEffect">
                                  <p:stCondLst>
                                    <p:cond delay="0"/>
                                  </p:stCondLst>
                                  <p:childTnLst>
                                    <p:set>
                                      <p:cBhvr>
                                        <p:cTn id="117" dur="1" fill="hold">
                                          <p:stCondLst>
                                            <p:cond delay="0"/>
                                          </p:stCondLst>
                                        </p:cTn>
                                        <p:tgtEl>
                                          <p:spTgt spid="30"/>
                                        </p:tgtEl>
                                        <p:attrNameLst>
                                          <p:attrName>style.visibility</p:attrName>
                                        </p:attrNameLst>
                                      </p:cBhvr>
                                      <p:to>
                                        <p:strVal val="visible"/>
                                      </p:to>
                                    </p:set>
                                    <p:anim calcmode="lin" valueType="num">
                                      <p:cBhvr additive="base">
                                        <p:cTn id="118" dur="3000" fill="hold"/>
                                        <p:tgtEl>
                                          <p:spTgt spid="30"/>
                                        </p:tgtEl>
                                        <p:attrNameLst>
                                          <p:attrName>ppt_x</p:attrName>
                                        </p:attrNameLst>
                                      </p:cBhvr>
                                      <p:tavLst>
                                        <p:tav tm="0">
                                          <p:val>
                                            <p:strVal val="0-#ppt_w/2"/>
                                          </p:val>
                                        </p:tav>
                                        <p:tav tm="100000">
                                          <p:val>
                                            <p:strVal val="#ppt_x"/>
                                          </p:val>
                                        </p:tav>
                                      </p:tavLst>
                                    </p:anim>
                                    <p:anim calcmode="lin" valueType="num">
                                      <p:cBhvr additive="base">
                                        <p:cTn id="119" dur="3000" fill="hold"/>
                                        <p:tgtEl>
                                          <p:spTgt spid="30"/>
                                        </p:tgtEl>
                                        <p:attrNameLst>
                                          <p:attrName>ppt_y</p:attrName>
                                        </p:attrNameLst>
                                      </p:cBhvr>
                                      <p:tavLst>
                                        <p:tav tm="0">
                                          <p:val>
                                            <p:strVal val="#ppt_y"/>
                                          </p:val>
                                        </p:tav>
                                        <p:tav tm="100000">
                                          <p:val>
                                            <p:strVal val="#ppt_y"/>
                                          </p:val>
                                        </p:tav>
                                      </p:tavLst>
                                    </p:anim>
                                  </p:childTnLst>
                                </p:cTn>
                              </p:par>
                              <p:par>
                                <p:cTn id="120" presetID="2" presetClass="entr" presetSubtype="8" fill="hold" grpId="0" nodeType="withEffect">
                                  <p:stCondLst>
                                    <p:cond delay="0"/>
                                  </p:stCondLst>
                                  <p:childTnLst>
                                    <p:set>
                                      <p:cBhvr>
                                        <p:cTn id="121" dur="1" fill="hold">
                                          <p:stCondLst>
                                            <p:cond delay="0"/>
                                          </p:stCondLst>
                                        </p:cTn>
                                        <p:tgtEl>
                                          <p:spTgt spid="31"/>
                                        </p:tgtEl>
                                        <p:attrNameLst>
                                          <p:attrName>style.visibility</p:attrName>
                                        </p:attrNameLst>
                                      </p:cBhvr>
                                      <p:to>
                                        <p:strVal val="visible"/>
                                      </p:to>
                                    </p:set>
                                    <p:anim calcmode="lin" valueType="num">
                                      <p:cBhvr additive="base">
                                        <p:cTn id="122" dur="3000" fill="hold"/>
                                        <p:tgtEl>
                                          <p:spTgt spid="31"/>
                                        </p:tgtEl>
                                        <p:attrNameLst>
                                          <p:attrName>ppt_x</p:attrName>
                                        </p:attrNameLst>
                                      </p:cBhvr>
                                      <p:tavLst>
                                        <p:tav tm="0">
                                          <p:val>
                                            <p:strVal val="0-#ppt_w/2"/>
                                          </p:val>
                                        </p:tav>
                                        <p:tav tm="100000">
                                          <p:val>
                                            <p:strVal val="#ppt_x"/>
                                          </p:val>
                                        </p:tav>
                                      </p:tavLst>
                                    </p:anim>
                                    <p:anim calcmode="lin" valueType="num">
                                      <p:cBhvr additive="base">
                                        <p:cTn id="123" dur="3000" fill="hold"/>
                                        <p:tgtEl>
                                          <p:spTgt spid="31"/>
                                        </p:tgtEl>
                                        <p:attrNameLst>
                                          <p:attrName>ppt_y</p:attrName>
                                        </p:attrNameLst>
                                      </p:cBhvr>
                                      <p:tavLst>
                                        <p:tav tm="0">
                                          <p:val>
                                            <p:strVal val="#ppt_y"/>
                                          </p:val>
                                        </p:tav>
                                        <p:tav tm="100000">
                                          <p:val>
                                            <p:strVal val="#ppt_y"/>
                                          </p:val>
                                        </p:tav>
                                      </p:tavLst>
                                    </p:anim>
                                  </p:childTnLst>
                                </p:cTn>
                              </p:par>
                              <p:par>
                                <p:cTn id="124" presetID="2" presetClass="entr" presetSubtype="8" fill="hold" grpId="0" nodeType="withEffect">
                                  <p:stCondLst>
                                    <p:cond delay="0"/>
                                  </p:stCondLst>
                                  <p:childTnLst>
                                    <p:set>
                                      <p:cBhvr>
                                        <p:cTn id="125" dur="1" fill="hold">
                                          <p:stCondLst>
                                            <p:cond delay="0"/>
                                          </p:stCondLst>
                                        </p:cTn>
                                        <p:tgtEl>
                                          <p:spTgt spid="32"/>
                                        </p:tgtEl>
                                        <p:attrNameLst>
                                          <p:attrName>style.visibility</p:attrName>
                                        </p:attrNameLst>
                                      </p:cBhvr>
                                      <p:to>
                                        <p:strVal val="visible"/>
                                      </p:to>
                                    </p:set>
                                    <p:anim calcmode="lin" valueType="num">
                                      <p:cBhvr additive="base">
                                        <p:cTn id="126" dur="3000" fill="hold"/>
                                        <p:tgtEl>
                                          <p:spTgt spid="32"/>
                                        </p:tgtEl>
                                        <p:attrNameLst>
                                          <p:attrName>ppt_x</p:attrName>
                                        </p:attrNameLst>
                                      </p:cBhvr>
                                      <p:tavLst>
                                        <p:tav tm="0">
                                          <p:val>
                                            <p:strVal val="0-#ppt_w/2"/>
                                          </p:val>
                                        </p:tav>
                                        <p:tav tm="100000">
                                          <p:val>
                                            <p:strVal val="#ppt_x"/>
                                          </p:val>
                                        </p:tav>
                                      </p:tavLst>
                                    </p:anim>
                                    <p:anim calcmode="lin" valueType="num">
                                      <p:cBhvr additive="base">
                                        <p:cTn id="127" dur="3000" fill="hold"/>
                                        <p:tgtEl>
                                          <p:spTgt spid="32"/>
                                        </p:tgtEl>
                                        <p:attrNameLst>
                                          <p:attrName>ppt_y</p:attrName>
                                        </p:attrNameLst>
                                      </p:cBhvr>
                                      <p:tavLst>
                                        <p:tav tm="0">
                                          <p:val>
                                            <p:strVal val="#ppt_y"/>
                                          </p:val>
                                        </p:tav>
                                        <p:tav tm="100000">
                                          <p:val>
                                            <p:strVal val="#ppt_y"/>
                                          </p:val>
                                        </p:tav>
                                      </p:tavLst>
                                    </p:anim>
                                  </p:childTnLst>
                                </p:cTn>
                              </p:par>
                              <p:par>
                                <p:cTn id="128" presetID="2" presetClass="entr" presetSubtype="8" fill="hold" grpId="0" nodeType="withEffect">
                                  <p:stCondLst>
                                    <p:cond delay="0"/>
                                  </p:stCondLst>
                                  <p:childTnLst>
                                    <p:set>
                                      <p:cBhvr>
                                        <p:cTn id="129" dur="1" fill="hold">
                                          <p:stCondLst>
                                            <p:cond delay="0"/>
                                          </p:stCondLst>
                                        </p:cTn>
                                        <p:tgtEl>
                                          <p:spTgt spid="33"/>
                                        </p:tgtEl>
                                        <p:attrNameLst>
                                          <p:attrName>style.visibility</p:attrName>
                                        </p:attrNameLst>
                                      </p:cBhvr>
                                      <p:to>
                                        <p:strVal val="visible"/>
                                      </p:to>
                                    </p:set>
                                    <p:anim calcmode="lin" valueType="num">
                                      <p:cBhvr additive="base">
                                        <p:cTn id="130" dur="3000" fill="hold"/>
                                        <p:tgtEl>
                                          <p:spTgt spid="33"/>
                                        </p:tgtEl>
                                        <p:attrNameLst>
                                          <p:attrName>ppt_x</p:attrName>
                                        </p:attrNameLst>
                                      </p:cBhvr>
                                      <p:tavLst>
                                        <p:tav tm="0">
                                          <p:val>
                                            <p:strVal val="0-#ppt_w/2"/>
                                          </p:val>
                                        </p:tav>
                                        <p:tav tm="100000">
                                          <p:val>
                                            <p:strVal val="#ppt_x"/>
                                          </p:val>
                                        </p:tav>
                                      </p:tavLst>
                                    </p:anim>
                                    <p:anim calcmode="lin" valueType="num">
                                      <p:cBhvr additive="base">
                                        <p:cTn id="131" dur="3000" fill="hold"/>
                                        <p:tgtEl>
                                          <p:spTgt spid="33"/>
                                        </p:tgtEl>
                                        <p:attrNameLst>
                                          <p:attrName>ppt_y</p:attrName>
                                        </p:attrNameLst>
                                      </p:cBhvr>
                                      <p:tavLst>
                                        <p:tav tm="0">
                                          <p:val>
                                            <p:strVal val="#ppt_y"/>
                                          </p:val>
                                        </p:tav>
                                        <p:tav tm="100000">
                                          <p:val>
                                            <p:strVal val="#ppt_y"/>
                                          </p:val>
                                        </p:tav>
                                      </p:tavLst>
                                    </p:anim>
                                  </p:childTnLst>
                                </p:cTn>
                              </p:par>
                              <p:par>
                                <p:cTn id="132" presetID="2" presetClass="entr" presetSubtype="8" fill="hold" grpId="0" nodeType="withEffect">
                                  <p:stCondLst>
                                    <p:cond delay="0"/>
                                  </p:stCondLst>
                                  <p:childTnLst>
                                    <p:set>
                                      <p:cBhvr>
                                        <p:cTn id="133" dur="1" fill="hold">
                                          <p:stCondLst>
                                            <p:cond delay="0"/>
                                          </p:stCondLst>
                                        </p:cTn>
                                        <p:tgtEl>
                                          <p:spTgt spid="34"/>
                                        </p:tgtEl>
                                        <p:attrNameLst>
                                          <p:attrName>style.visibility</p:attrName>
                                        </p:attrNameLst>
                                      </p:cBhvr>
                                      <p:to>
                                        <p:strVal val="visible"/>
                                      </p:to>
                                    </p:set>
                                    <p:anim calcmode="lin" valueType="num">
                                      <p:cBhvr additive="base">
                                        <p:cTn id="134" dur="3000" fill="hold"/>
                                        <p:tgtEl>
                                          <p:spTgt spid="34"/>
                                        </p:tgtEl>
                                        <p:attrNameLst>
                                          <p:attrName>ppt_x</p:attrName>
                                        </p:attrNameLst>
                                      </p:cBhvr>
                                      <p:tavLst>
                                        <p:tav tm="0">
                                          <p:val>
                                            <p:strVal val="0-#ppt_w/2"/>
                                          </p:val>
                                        </p:tav>
                                        <p:tav tm="100000">
                                          <p:val>
                                            <p:strVal val="#ppt_x"/>
                                          </p:val>
                                        </p:tav>
                                      </p:tavLst>
                                    </p:anim>
                                    <p:anim calcmode="lin" valueType="num">
                                      <p:cBhvr additive="base">
                                        <p:cTn id="135" dur="3000" fill="hold"/>
                                        <p:tgtEl>
                                          <p:spTgt spid="34"/>
                                        </p:tgtEl>
                                        <p:attrNameLst>
                                          <p:attrName>ppt_y</p:attrName>
                                        </p:attrNameLst>
                                      </p:cBhvr>
                                      <p:tavLst>
                                        <p:tav tm="0">
                                          <p:val>
                                            <p:strVal val="#ppt_y"/>
                                          </p:val>
                                        </p:tav>
                                        <p:tav tm="100000">
                                          <p:val>
                                            <p:strVal val="#ppt_y"/>
                                          </p:val>
                                        </p:tav>
                                      </p:tavLst>
                                    </p:anim>
                                  </p:childTnLst>
                                </p:cTn>
                              </p:par>
                              <p:par>
                                <p:cTn id="136" presetID="2" presetClass="entr" presetSubtype="8" fill="hold" grpId="0" nodeType="withEffect">
                                  <p:stCondLst>
                                    <p:cond delay="0"/>
                                  </p:stCondLst>
                                  <p:childTnLst>
                                    <p:set>
                                      <p:cBhvr>
                                        <p:cTn id="137" dur="1" fill="hold">
                                          <p:stCondLst>
                                            <p:cond delay="0"/>
                                          </p:stCondLst>
                                        </p:cTn>
                                        <p:tgtEl>
                                          <p:spTgt spid="35"/>
                                        </p:tgtEl>
                                        <p:attrNameLst>
                                          <p:attrName>style.visibility</p:attrName>
                                        </p:attrNameLst>
                                      </p:cBhvr>
                                      <p:to>
                                        <p:strVal val="visible"/>
                                      </p:to>
                                    </p:set>
                                    <p:anim calcmode="lin" valueType="num">
                                      <p:cBhvr additive="base">
                                        <p:cTn id="138" dur="3000" fill="hold"/>
                                        <p:tgtEl>
                                          <p:spTgt spid="35"/>
                                        </p:tgtEl>
                                        <p:attrNameLst>
                                          <p:attrName>ppt_x</p:attrName>
                                        </p:attrNameLst>
                                      </p:cBhvr>
                                      <p:tavLst>
                                        <p:tav tm="0">
                                          <p:val>
                                            <p:strVal val="0-#ppt_w/2"/>
                                          </p:val>
                                        </p:tav>
                                        <p:tav tm="100000">
                                          <p:val>
                                            <p:strVal val="#ppt_x"/>
                                          </p:val>
                                        </p:tav>
                                      </p:tavLst>
                                    </p:anim>
                                    <p:anim calcmode="lin" valueType="num">
                                      <p:cBhvr additive="base">
                                        <p:cTn id="139" dur="3000" fill="hold"/>
                                        <p:tgtEl>
                                          <p:spTgt spid="35"/>
                                        </p:tgtEl>
                                        <p:attrNameLst>
                                          <p:attrName>ppt_y</p:attrName>
                                        </p:attrNameLst>
                                      </p:cBhvr>
                                      <p:tavLst>
                                        <p:tav tm="0">
                                          <p:val>
                                            <p:strVal val="#ppt_y"/>
                                          </p:val>
                                        </p:tav>
                                        <p:tav tm="100000">
                                          <p:val>
                                            <p:strVal val="#ppt_y"/>
                                          </p:val>
                                        </p:tav>
                                      </p:tavLst>
                                    </p:anim>
                                  </p:childTnLst>
                                </p:cTn>
                              </p:par>
                              <p:par>
                                <p:cTn id="140" presetID="2" presetClass="entr" presetSubtype="8" fill="hold" grpId="0" nodeType="withEffect">
                                  <p:stCondLst>
                                    <p:cond delay="0"/>
                                  </p:stCondLst>
                                  <p:childTnLst>
                                    <p:set>
                                      <p:cBhvr>
                                        <p:cTn id="141" dur="1" fill="hold">
                                          <p:stCondLst>
                                            <p:cond delay="0"/>
                                          </p:stCondLst>
                                        </p:cTn>
                                        <p:tgtEl>
                                          <p:spTgt spid="36"/>
                                        </p:tgtEl>
                                        <p:attrNameLst>
                                          <p:attrName>style.visibility</p:attrName>
                                        </p:attrNameLst>
                                      </p:cBhvr>
                                      <p:to>
                                        <p:strVal val="visible"/>
                                      </p:to>
                                    </p:set>
                                    <p:anim calcmode="lin" valueType="num">
                                      <p:cBhvr additive="base">
                                        <p:cTn id="142" dur="3000" fill="hold"/>
                                        <p:tgtEl>
                                          <p:spTgt spid="36"/>
                                        </p:tgtEl>
                                        <p:attrNameLst>
                                          <p:attrName>ppt_x</p:attrName>
                                        </p:attrNameLst>
                                      </p:cBhvr>
                                      <p:tavLst>
                                        <p:tav tm="0">
                                          <p:val>
                                            <p:strVal val="0-#ppt_w/2"/>
                                          </p:val>
                                        </p:tav>
                                        <p:tav tm="100000">
                                          <p:val>
                                            <p:strVal val="#ppt_x"/>
                                          </p:val>
                                        </p:tav>
                                      </p:tavLst>
                                    </p:anim>
                                    <p:anim calcmode="lin" valueType="num">
                                      <p:cBhvr additive="base">
                                        <p:cTn id="143" dur="3000" fill="hold"/>
                                        <p:tgtEl>
                                          <p:spTgt spid="36"/>
                                        </p:tgtEl>
                                        <p:attrNameLst>
                                          <p:attrName>ppt_y</p:attrName>
                                        </p:attrNameLst>
                                      </p:cBhvr>
                                      <p:tavLst>
                                        <p:tav tm="0">
                                          <p:val>
                                            <p:strVal val="#ppt_y"/>
                                          </p:val>
                                        </p:tav>
                                        <p:tav tm="100000">
                                          <p:val>
                                            <p:strVal val="#ppt_y"/>
                                          </p:val>
                                        </p:tav>
                                      </p:tavLst>
                                    </p:anim>
                                  </p:childTnLst>
                                </p:cTn>
                              </p:par>
                              <p:par>
                                <p:cTn id="144" presetID="2" presetClass="entr" presetSubtype="8" fill="hold" grpId="0" nodeType="withEffect">
                                  <p:stCondLst>
                                    <p:cond delay="0"/>
                                  </p:stCondLst>
                                  <p:childTnLst>
                                    <p:set>
                                      <p:cBhvr>
                                        <p:cTn id="145" dur="1" fill="hold">
                                          <p:stCondLst>
                                            <p:cond delay="0"/>
                                          </p:stCondLst>
                                        </p:cTn>
                                        <p:tgtEl>
                                          <p:spTgt spid="37"/>
                                        </p:tgtEl>
                                        <p:attrNameLst>
                                          <p:attrName>style.visibility</p:attrName>
                                        </p:attrNameLst>
                                      </p:cBhvr>
                                      <p:to>
                                        <p:strVal val="visible"/>
                                      </p:to>
                                    </p:set>
                                    <p:anim calcmode="lin" valueType="num">
                                      <p:cBhvr additive="base">
                                        <p:cTn id="146" dur="3000" fill="hold"/>
                                        <p:tgtEl>
                                          <p:spTgt spid="37"/>
                                        </p:tgtEl>
                                        <p:attrNameLst>
                                          <p:attrName>ppt_x</p:attrName>
                                        </p:attrNameLst>
                                      </p:cBhvr>
                                      <p:tavLst>
                                        <p:tav tm="0">
                                          <p:val>
                                            <p:strVal val="0-#ppt_w/2"/>
                                          </p:val>
                                        </p:tav>
                                        <p:tav tm="100000">
                                          <p:val>
                                            <p:strVal val="#ppt_x"/>
                                          </p:val>
                                        </p:tav>
                                      </p:tavLst>
                                    </p:anim>
                                    <p:anim calcmode="lin" valueType="num">
                                      <p:cBhvr additive="base">
                                        <p:cTn id="147" dur="3000" fill="hold"/>
                                        <p:tgtEl>
                                          <p:spTgt spid="37"/>
                                        </p:tgtEl>
                                        <p:attrNameLst>
                                          <p:attrName>ppt_y</p:attrName>
                                        </p:attrNameLst>
                                      </p:cBhvr>
                                      <p:tavLst>
                                        <p:tav tm="0">
                                          <p:val>
                                            <p:strVal val="#ppt_y"/>
                                          </p:val>
                                        </p:tav>
                                        <p:tav tm="100000">
                                          <p:val>
                                            <p:strVal val="#ppt_y"/>
                                          </p:val>
                                        </p:tav>
                                      </p:tavLst>
                                    </p:anim>
                                  </p:childTnLst>
                                </p:cTn>
                              </p:par>
                              <p:par>
                                <p:cTn id="148" presetID="2" presetClass="entr" presetSubtype="8" fill="hold" grpId="0" nodeType="withEffect">
                                  <p:stCondLst>
                                    <p:cond delay="0"/>
                                  </p:stCondLst>
                                  <p:childTnLst>
                                    <p:set>
                                      <p:cBhvr>
                                        <p:cTn id="149" dur="1" fill="hold">
                                          <p:stCondLst>
                                            <p:cond delay="0"/>
                                          </p:stCondLst>
                                        </p:cTn>
                                        <p:tgtEl>
                                          <p:spTgt spid="38"/>
                                        </p:tgtEl>
                                        <p:attrNameLst>
                                          <p:attrName>style.visibility</p:attrName>
                                        </p:attrNameLst>
                                      </p:cBhvr>
                                      <p:to>
                                        <p:strVal val="visible"/>
                                      </p:to>
                                    </p:set>
                                    <p:anim calcmode="lin" valueType="num">
                                      <p:cBhvr additive="base">
                                        <p:cTn id="150" dur="3000" fill="hold"/>
                                        <p:tgtEl>
                                          <p:spTgt spid="38"/>
                                        </p:tgtEl>
                                        <p:attrNameLst>
                                          <p:attrName>ppt_x</p:attrName>
                                        </p:attrNameLst>
                                      </p:cBhvr>
                                      <p:tavLst>
                                        <p:tav tm="0">
                                          <p:val>
                                            <p:strVal val="0-#ppt_w/2"/>
                                          </p:val>
                                        </p:tav>
                                        <p:tav tm="100000">
                                          <p:val>
                                            <p:strVal val="#ppt_x"/>
                                          </p:val>
                                        </p:tav>
                                      </p:tavLst>
                                    </p:anim>
                                    <p:anim calcmode="lin" valueType="num">
                                      <p:cBhvr additive="base">
                                        <p:cTn id="151" dur="3000" fill="hold"/>
                                        <p:tgtEl>
                                          <p:spTgt spid="38"/>
                                        </p:tgtEl>
                                        <p:attrNameLst>
                                          <p:attrName>ppt_y</p:attrName>
                                        </p:attrNameLst>
                                      </p:cBhvr>
                                      <p:tavLst>
                                        <p:tav tm="0">
                                          <p:val>
                                            <p:strVal val="#ppt_y"/>
                                          </p:val>
                                        </p:tav>
                                        <p:tav tm="100000">
                                          <p:val>
                                            <p:strVal val="#ppt_y"/>
                                          </p:val>
                                        </p:tav>
                                      </p:tavLst>
                                    </p:anim>
                                  </p:childTnLst>
                                </p:cTn>
                              </p:par>
                              <p:par>
                                <p:cTn id="152" presetID="2" presetClass="entr" presetSubtype="8" fill="hold" grpId="0" nodeType="withEffect">
                                  <p:stCondLst>
                                    <p:cond delay="0"/>
                                  </p:stCondLst>
                                  <p:childTnLst>
                                    <p:set>
                                      <p:cBhvr>
                                        <p:cTn id="153" dur="1" fill="hold">
                                          <p:stCondLst>
                                            <p:cond delay="0"/>
                                          </p:stCondLst>
                                        </p:cTn>
                                        <p:tgtEl>
                                          <p:spTgt spid="39"/>
                                        </p:tgtEl>
                                        <p:attrNameLst>
                                          <p:attrName>style.visibility</p:attrName>
                                        </p:attrNameLst>
                                      </p:cBhvr>
                                      <p:to>
                                        <p:strVal val="visible"/>
                                      </p:to>
                                    </p:set>
                                    <p:anim calcmode="lin" valueType="num">
                                      <p:cBhvr additive="base">
                                        <p:cTn id="154" dur="3000" fill="hold"/>
                                        <p:tgtEl>
                                          <p:spTgt spid="39"/>
                                        </p:tgtEl>
                                        <p:attrNameLst>
                                          <p:attrName>ppt_x</p:attrName>
                                        </p:attrNameLst>
                                      </p:cBhvr>
                                      <p:tavLst>
                                        <p:tav tm="0">
                                          <p:val>
                                            <p:strVal val="0-#ppt_w/2"/>
                                          </p:val>
                                        </p:tav>
                                        <p:tav tm="100000">
                                          <p:val>
                                            <p:strVal val="#ppt_x"/>
                                          </p:val>
                                        </p:tav>
                                      </p:tavLst>
                                    </p:anim>
                                    <p:anim calcmode="lin" valueType="num">
                                      <p:cBhvr additive="base">
                                        <p:cTn id="155" dur="3000" fill="hold"/>
                                        <p:tgtEl>
                                          <p:spTgt spid="39"/>
                                        </p:tgtEl>
                                        <p:attrNameLst>
                                          <p:attrName>ppt_y</p:attrName>
                                        </p:attrNameLst>
                                      </p:cBhvr>
                                      <p:tavLst>
                                        <p:tav tm="0">
                                          <p:val>
                                            <p:strVal val="#ppt_y"/>
                                          </p:val>
                                        </p:tav>
                                        <p:tav tm="100000">
                                          <p:val>
                                            <p:strVal val="#ppt_y"/>
                                          </p:val>
                                        </p:tav>
                                      </p:tavLst>
                                    </p:anim>
                                  </p:childTnLst>
                                </p:cTn>
                              </p:par>
                              <p:par>
                                <p:cTn id="156" presetID="2" presetClass="entr" presetSubtype="8" fill="hold" grpId="0" nodeType="withEffect">
                                  <p:stCondLst>
                                    <p:cond delay="0"/>
                                  </p:stCondLst>
                                  <p:childTnLst>
                                    <p:set>
                                      <p:cBhvr>
                                        <p:cTn id="157" dur="1" fill="hold">
                                          <p:stCondLst>
                                            <p:cond delay="0"/>
                                          </p:stCondLst>
                                        </p:cTn>
                                        <p:tgtEl>
                                          <p:spTgt spid="40"/>
                                        </p:tgtEl>
                                        <p:attrNameLst>
                                          <p:attrName>style.visibility</p:attrName>
                                        </p:attrNameLst>
                                      </p:cBhvr>
                                      <p:to>
                                        <p:strVal val="visible"/>
                                      </p:to>
                                    </p:set>
                                    <p:anim calcmode="lin" valueType="num">
                                      <p:cBhvr additive="base">
                                        <p:cTn id="158" dur="3000" fill="hold"/>
                                        <p:tgtEl>
                                          <p:spTgt spid="40"/>
                                        </p:tgtEl>
                                        <p:attrNameLst>
                                          <p:attrName>ppt_x</p:attrName>
                                        </p:attrNameLst>
                                      </p:cBhvr>
                                      <p:tavLst>
                                        <p:tav tm="0">
                                          <p:val>
                                            <p:strVal val="0-#ppt_w/2"/>
                                          </p:val>
                                        </p:tav>
                                        <p:tav tm="100000">
                                          <p:val>
                                            <p:strVal val="#ppt_x"/>
                                          </p:val>
                                        </p:tav>
                                      </p:tavLst>
                                    </p:anim>
                                    <p:anim calcmode="lin" valueType="num">
                                      <p:cBhvr additive="base">
                                        <p:cTn id="159" dur="3000" fill="hold"/>
                                        <p:tgtEl>
                                          <p:spTgt spid="40"/>
                                        </p:tgtEl>
                                        <p:attrNameLst>
                                          <p:attrName>ppt_y</p:attrName>
                                        </p:attrNameLst>
                                      </p:cBhvr>
                                      <p:tavLst>
                                        <p:tav tm="0">
                                          <p:val>
                                            <p:strVal val="#ppt_y"/>
                                          </p:val>
                                        </p:tav>
                                        <p:tav tm="100000">
                                          <p:val>
                                            <p:strVal val="#ppt_y"/>
                                          </p:val>
                                        </p:tav>
                                      </p:tavLst>
                                    </p:anim>
                                  </p:childTnLst>
                                </p:cTn>
                              </p:par>
                              <p:par>
                                <p:cTn id="160" presetID="2" presetClass="entr" presetSubtype="8" fill="hold" grpId="0" nodeType="withEffect">
                                  <p:stCondLst>
                                    <p:cond delay="0"/>
                                  </p:stCondLst>
                                  <p:childTnLst>
                                    <p:set>
                                      <p:cBhvr>
                                        <p:cTn id="161" dur="1" fill="hold">
                                          <p:stCondLst>
                                            <p:cond delay="0"/>
                                          </p:stCondLst>
                                        </p:cTn>
                                        <p:tgtEl>
                                          <p:spTgt spid="41"/>
                                        </p:tgtEl>
                                        <p:attrNameLst>
                                          <p:attrName>style.visibility</p:attrName>
                                        </p:attrNameLst>
                                      </p:cBhvr>
                                      <p:to>
                                        <p:strVal val="visible"/>
                                      </p:to>
                                    </p:set>
                                    <p:anim calcmode="lin" valueType="num">
                                      <p:cBhvr additive="base">
                                        <p:cTn id="162" dur="3000" fill="hold"/>
                                        <p:tgtEl>
                                          <p:spTgt spid="41"/>
                                        </p:tgtEl>
                                        <p:attrNameLst>
                                          <p:attrName>ppt_x</p:attrName>
                                        </p:attrNameLst>
                                      </p:cBhvr>
                                      <p:tavLst>
                                        <p:tav tm="0">
                                          <p:val>
                                            <p:strVal val="0-#ppt_w/2"/>
                                          </p:val>
                                        </p:tav>
                                        <p:tav tm="100000">
                                          <p:val>
                                            <p:strVal val="#ppt_x"/>
                                          </p:val>
                                        </p:tav>
                                      </p:tavLst>
                                    </p:anim>
                                    <p:anim calcmode="lin" valueType="num">
                                      <p:cBhvr additive="base">
                                        <p:cTn id="163" dur="3000" fill="hold"/>
                                        <p:tgtEl>
                                          <p:spTgt spid="41"/>
                                        </p:tgtEl>
                                        <p:attrNameLst>
                                          <p:attrName>ppt_y</p:attrName>
                                        </p:attrNameLst>
                                      </p:cBhvr>
                                      <p:tavLst>
                                        <p:tav tm="0">
                                          <p:val>
                                            <p:strVal val="#ppt_y"/>
                                          </p:val>
                                        </p:tav>
                                        <p:tav tm="100000">
                                          <p:val>
                                            <p:strVal val="#ppt_y"/>
                                          </p:val>
                                        </p:tav>
                                      </p:tavLst>
                                    </p:anim>
                                  </p:childTnLst>
                                </p:cTn>
                              </p:par>
                              <p:par>
                                <p:cTn id="164" presetID="2" presetClass="entr" presetSubtype="8" fill="hold" grpId="0" nodeType="withEffect">
                                  <p:stCondLst>
                                    <p:cond delay="0"/>
                                  </p:stCondLst>
                                  <p:childTnLst>
                                    <p:set>
                                      <p:cBhvr>
                                        <p:cTn id="165" dur="1" fill="hold">
                                          <p:stCondLst>
                                            <p:cond delay="0"/>
                                          </p:stCondLst>
                                        </p:cTn>
                                        <p:tgtEl>
                                          <p:spTgt spid="42"/>
                                        </p:tgtEl>
                                        <p:attrNameLst>
                                          <p:attrName>style.visibility</p:attrName>
                                        </p:attrNameLst>
                                      </p:cBhvr>
                                      <p:to>
                                        <p:strVal val="visible"/>
                                      </p:to>
                                    </p:set>
                                    <p:anim calcmode="lin" valueType="num">
                                      <p:cBhvr additive="base">
                                        <p:cTn id="166" dur="3000" fill="hold"/>
                                        <p:tgtEl>
                                          <p:spTgt spid="42"/>
                                        </p:tgtEl>
                                        <p:attrNameLst>
                                          <p:attrName>ppt_x</p:attrName>
                                        </p:attrNameLst>
                                      </p:cBhvr>
                                      <p:tavLst>
                                        <p:tav tm="0">
                                          <p:val>
                                            <p:strVal val="0-#ppt_w/2"/>
                                          </p:val>
                                        </p:tav>
                                        <p:tav tm="100000">
                                          <p:val>
                                            <p:strVal val="#ppt_x"/>
                                          </p:val>
                                        </p:tav>
                                      </p:tavLst>
                                    </p:anim>
                                    <p:anim calcmode="lin" valueType="num">
                                      <p:cBhvr additive="base">
                                        <p:cTn id="167" dur="3000" fill="hold"/>
                                        <p:tgtEl>
                                          <p:spTgt spid="42"/>
                                        </p:tgtEl>
                                        <p:attrNameLst>
                                          <p:attrName>ppt_y</p:attrName>
                                        </p:attrNameLst>
                                      </p:cBhvr>
                                      <p:tavLst>
                                        <p:tav tm="0">
                                          <p:val>
                                            <p:strVal val="#ppt_y"/>
                                          </p:val>
                                        </p:tav>
                                        <p:tav tm="100000">
                                          <p:val>
                                            <p:strVal val="#ppt_y"/>
                                          </p:val>
                                        </p:tav>
                                      </p:tavLst>
                                    </p:anim>
                                  </p:childTnLst>
                                </p:cTn>
                              </p:par>
                              <p:par>
                                <p:cTn id="168" presetID="2" presetClass="entr" presetSubtype="8" fill="hold" grpId="0" nodeType="withEffect">
                                  <p:stCondLst>
                                    <p:cond delay="0"/>
                                  </p:stCondLst>
                                  <p:childTnLst>
                                    <p:set>
                                      <p:cBhvr>
                                        <p:cTn id="169" dur="1" fill="hold">
                                          <p:stCondLst>
                                            <p:cond delay="0"/>
                                          </p:stCondLst>
                                        </p:cTn>
                                        <p:tgtEl>
                                          <p:spTgt spid="43"/>
                                        </p:tgtEl>
                                        <p:attrNameLst>
                                          <p:attrName>style.visibility</p:attrName>
                                        </p:attrNameLst>
                                      </p:cBhvr>
                                      <p:to>
                                        <p:strVal val="visible"/>
                                      </p:to>
                                    </p:set>
                                    <p:anim calcmode="lin" valueType="num">
                                      <p:cBhvr additive="base">
                                        <p:cTn id="170" dur="3000" fill="hold"/>
                                        <p:tgtEl>
                                          <p:spTgt spid="43"/>
                                        </p:tgtEl>
                                        <p:attrNameLst>
                                          <p:attrName>ppt_x</p:attrName>
                                        </p:attrNameLst>
                                      </p:cBhvr>
                                      <p:tavLst>
                                        <p:tav tm="0">
                                          <p:val>
                                            <p:strVal val="0-#ppt_w/2"/>
                                          </p:val>
                                        </p:tav>
                                        <p:tav tm="100000">
                                          <p:val>
                                            <p:strVal val="#ppt_x"/>
                                          </p:val>
                                        </p:tav>
                                      </p:tavLst>
                                    </p:anim>
                                    <p:anim calcmode="lin" valueType="num">
                                      <p:cBhvr additive="base">
                                        <p:cTn id="171" dur="3000" fill="hold"/>
                                        <p:tgtEl>
                                          <p:spTgt spid="43"/>
                                        </p:tgtEl>
                                        <p:attrNameLst>
                                          <p:attrName>ppt_y</p:attrName>
                                        </p:attrNameLst>
                                      </p:cBhvr>
                                      <p:tavLst>
                                        <p:tav tm="0">
                                          <p:val>
                                            <p:strVal val="#ppt_y"/>
                                          </p:val>
                                        </p:tav>
                                        <p:tav tm="100000">
                                          <p:val>
                                            <p:strVal val="#ppt_y"/>
                                          </p:val>
                                        </p:tav>
                                      </p:tavLst>
                                    </p:anim>
                                  </p:childTnLst>
                                </p:cTn>
                              </p:par>
                              <p:par>
                                <p:cTn id="172" presetID="2" presetClass="entr" presetSubtype="8" fill="hold" grpId="0" nodeType="withEffect">
                                  <p:stCondLst>
                                    <p:cond delay="0"/>
                                  </p:stCondLst>
                                  <p:childTnLst>
                                    <p:set>
                                      <p:cBhvr>
                                        <p:cTn id="173" dur="1" fill="hold">
                                          <p:stCondLst>
                                            <p:cond delay="0"/>
                                          </p:stCondLst>
                                        </p:cTn>
                                        <p:tgtEl>
                                          <p:spTgt spid="44"/>
                                        </p:tgtEl>
                                        <p:attrNameLst>
                                          <p:attrName>style.visibility</p:attrName>
                                        </p:attrNameLst>
                                      </p:cBhvr>
                                      <p:to>
                                        <p:strVal val="visible"/>
                                      </p:to>
                                    </p:set>
                                    <p:anim calcmode="lin" valueType="num">
                                      <p:cBhvr additive="base">
                                        <p:cTn id="174" dur="3000" fill="hold"/>
                                        <p:tgtEl>
                                          <p:spTgt spid="44"/>
                                        </p:tgtEl>
                                        <p:attrNameLst>
                                          <p:attrName>ppt_x</p:attrName>
                                        </p:attrNameLst>
                                      </p:cBhvr>
                                      <p:tavLst>
                                        <p:tav tm="0">
                                          <p:val>
                                            <p:strVal val="0-#ppt_w/2"/>
                                          </p:val>
                                        </p:tav>
                                        <p:tav tm="100000">
                                          <p:val>
                                            <p:strVal val="#ppt_x"/>
                                          </p:val>
                                        </p:tav>
                                      </p:tavLst>
                                    </p:anim>
                                    <p:anim calcmode="lin" valueType="num">
                                      <p:cBhvr additive="base">
                                        <p:cTn id="175" dur="3000" fill="hold"/>
                                        <p:tgtEl>
                                          <p:spTgt spid="44"/>
                                        </p:tgtEl>
                                        <p:attrNameLst>
                                          <p:attrName>ppt_y</p:attrName>
                                        </p:attrNameLst>
                                      </p:cBhvr>
                                      <p:tavLst>
                                        <p:tav tm="0">
                                          <p:val>
                                            <p:strVal val="#ppt_y"/>
                                          </p:val>
                                        </p:tav>
                                        <p:tav tm="100000">
                                          <p:val>
                                            <p:strVal val="#ppt_y"/>
                                          </p:val>
                                        </p:tav>
                                      </p:tavLst>
                                    </p:anim>
                                  </p:childTnLst>
                                </p:cTn>
                              </p:par>
                              <p:par>
                                <p:cTn id="176" presetID="2" presetClass="entr" presetSubtype="8" fill="hold" grpId="0" nodeType="withEffect">
                                  <p:stCondLst>
                                    <p:cond delay="0"/>
                                  </p:stCondLst>
                                  <p:childTnLst>
                                    <p:set>
                                      <p:cBhvr>
                                        <p:cTn id="177" dur="1" fill="hold">
                                          <p:stCondLst>
                                            <p:cond delay="0"/>
                                          </p:stCondLst>
                                        </p:cTn>
                                        <p:tgtEl>
                                          <p:spTgt spid="45"/>
                                        </p:tgtEl>
                                        <p:attrNameLst>
                                          <p:attrName>style.visibility</p:attrName>
                                        </p:attrNameLst>
                                      </p:cBhvr>
                                      <p:to>
                                        <p:strVal val="visible"/>
                                      </p:to>
                                    </p:set>
                                    <p:anim calcmode="lin" valueType="num">
                                      <p:cBhvr additive="base">
                                        <p:cTn id="178" dur="3000" fill="hold"/>
                                        <p:tgtEl>
                                          <p:spTgt spid="45"/>
                                        </p:tgtEl>
                                        <p:attrNameLst>
                                          <p:attrName>ppt_x</p:attrName>
                                        </p:attrNameLst>
                                      </p:cBhvr>
                                      <p:tavLst>
                                        <p:tav tm="0">
                                          <p:val>
                                            <p:strVal val="0-#ppt_w/2"/>
                                          </p:val>
                                        </p:tav>
                                        <p:tav tm="100000">
                                          <p:val>
                                            <p:strVal val="#ppt_x"/>
                                          </p:val>
                                        </p:tav>
                                      </p:tavLst>
                                    </p:anim>
                                    <p:anim calcmode="lin" valueType="num">
                                      <p:cBhvr additive="base">
                                        <p:cTn id="179" dur="3000" fill="hold"/>
                                        <p:tgtEl>
                                          <p:spTgt spid="45"/>
                                        </p:tgtEl>
                                        <p:attrNameLst>
                                          <p:attrName>ppt_y</p:attrName>
                                        </p:attrNameLst>
                                      </p:cBhvr>
                                      <p:tavLst>
                                        <p:tav tm="0">
                                          <p:val>
                                            <p:strVal val="#ppt_y"/>
                                          </p:val>
                                        </p:tav>
                                        <p:tav tm="100000">
                                          <p:val>
                                            <p:strVal val="#ppt_y"/>
                                          </p:val>
                                        </p:tav>
                                      </p:tavLst>
                                    </p:anim>
                                  </p:childTnLst>
                                </p:cTn>
                              </p:par>
                              <p:par>
                                <p:cTn id="180" presetID="2" presetClass="entr" presetSubtype="8" fill="hold" grpId="0" nodeType="withEffect">
                                  <p:stCondLst>
                                    <p:cond delay="0"/>
                                  </p:stCondLst>
                                  <p:childTnLst>
                                    <p:set>
                                      <p:cBhvr>
                                        <p:cTn id="181" dur="1" fill="hold">
                                          <p:stCondLst>
                                            <p:cond delay="0"/>
                                          </p:stCondLst>
                                        </p:cTn>
                                        <p:tgtEl>
                                          <p:spTgt spid="46"/>
                                        </p:tgtEl>
                                        <p:attrNameLst>
                                          <p:attrName>style.visibility</p:attrName>
                                        </p:attrNameLst>
                                      </p:cBhvr>
                                      <p:to>
                                        <p:strVal val="visible"/>
                                      </p:to>
                                    </p:set>
                                    <p:anim calcmode="lin" valueType="num">
                                      <p:cBhvr additive="base">
                                        <p:cTn id="182" dur="3000" fill="hold"/>
                                        <p:tgtEl>
                                          <p:spTgt spid="46"/>
                                        </p:tgtEl>
                                        <p:attrNameLst>
                                          <p:attrName>ppt_x</p:attrName>
                                        </p:attrNameLst>
                                      </p:cBhvr>
                                      <p:tavLst>
                                        <p:tav tm="0">
                                          <p:val>
                                            <p:strVal val="0-#ppt_w/2"/>
                                          </p:val>
                                        </p:tav>
                                        <p:tav tm="100000">
                                          <p:val>
                                            <p:strVal val="#ppt_x"/>
                                          </p:val>
                                        </p:tav>
                                      </p:tavLst>
                                    </p:anim>
                                    <p:anim calcmode="lin" valueType="num">
                                      <p:cBhvr additive="base">
                                        <p:cTn id="183" dur="3000" fill="hold"/>
                                        <p:tgtEl>
                                          <p:spTgt spid="46"/>
                                        </p:tgtEl>
                                        <p:attrNameLst>
                                          <p:attrName>ppt_y</p:attrName>
                                        </p:attrNameLst>
                                      </p:cBhvr>
                                      <p:tavLst>
                                        <p:tav tm="0">
                                          <p:val>
                                            <p:strVal val="#ppt_y"/>
                                          </p:val>
                                        </p:tav>
                                        <p:tav tm="100000">
                                          <p:val>
                                            <p:strVal val="#ppt_y"/>
                                          </p:val>
                                        </p:tav>
                                      </p:tavLst>
                                    </p:anim>
                                  </p:childTnLst>
                                </p:cTn>
                              </p:par>
                              <p:par>
                                <p:cTn id="184" presetID="2" presetClass="entr" presetSubtype="8" fill="hold" grpId="0" nodeType="withEffect">
                                  <p:stCondLst>
                                    <p:cond delay="0"/>
                                  </p:stCondLst>
                                  <p:childTnLst>
                                    <p:set>
                                      <p:cBhvr>
                                        <p:cTn id="185" dur="1" fill="hold">
                                          <p:stCondLst>
                                            <p:cond delay="0"/>
                                          </p:stCondLst>
                                        </p:cTn>
                                        <p:tgtEl>
                                          <p:spTgt spid="47"/>
                                        </p:tgtEl>
                                        <p:attrNameLst>
                                          <p:attrName>style.visibility</p:attrName>
                                        </p:attrNameLst>
                                      </p:cBhvr>
                                      <p:to>
                                        <p:strVal val="visible"/>
                                      </p:to>
                                    </p:set>
                                    <p:anim calcmode="lin" valueType="num">
                                      <p:cBhvr additive="base">
                                        <p:cTn id="186" dur="3000" fill="hold"/>
                                        <p:tgtEl>
                                          <p:spTgt spid="47"/>
                                        </p:tgtEl>
                                        <p:attrNameLst>
                                          <p:attrName>ppt_x</p:attrName>
                                        </p:attrNameLst>
                                      </p:cBhvr>
                                      <p:tavLst>
                                        <p:tav tm="0">
                                          <p:val>
                                            <p:strVal val="0-#ppt_w/2"/>
                                          </p:val>
                                        </p:tav>
                                        <p:tav tm="100000">
                                          <p:val>
                                            <p:strVal val="#ppt_x"/>
                                          </p:val>
                                        </p:tav>
                                      </p:tavLst>
                                    </p:anim>
                                    <p:anim calcmode="lin" valueType="num">
                                      <p:cBhvr additive="base">
                                        <p:cTn id="187" dur="3000" fill="hold"/>
                                        <p:tgtEl>
                                          <p:spTgt spid="47"/>
                                        </p:tgtEl>
                                        <p:attrNameLst>
                                          <p:attrName>ppt_y</p:attrName>
                                        </p:attrNameLst>
                                      </p:cBhvr>
                                      <p:tavLst>
                                        <p:tav tm="0">
                                          <p:val>
                                            <p:strVal val="#ppt_y"/>
                                          </p:val>
                                        </p:tav>
                                        <p:tav tm="100000">
                                          <p:val>
                                            <p:strVal val="#ppt_y"/>
                                          </p:val>
                                        </p:tav>
                                      </p:tavLst>
                                    </p:anim>
                                  </p:childTnLst>
                                </p:cTn>
                              </p:par>
                              <p:par>
                                <p:cTn id="188" presetID="2" presetClass="entr" presetSubtype="8" fill="hold" grpId="0" nodeType="withEffect">
                                  <p:stCondLst>
                                    <p:cond delay="0"/>
                                  </p:stCondLst>
                                  <p:childTnLst>
                                    <p:set>
                                      <p:cBhvr>
                                        <p:cTn id="189" dur="1" fill="hold">
                                          <p:stCondLst>
                                            <p:cond delay="0"/>
                                          </p:stCondLst>
                                        </p:cTn>
                                        <p:tgtEl>
                                          <p:spTgt spid="48"/>
                                        </p:tgtEl>
                                        <p:attrNameLst>
                                          <p:attrName>style.visibility</p:attrName>
                                        </p:attrNameLst>
                                      </p:cBhvr>
                                      <p:to>
                                        <p:strVal val="visible"/>
                                      </p:to>
                                    </p:set>
                                    <p:anim calcmode="lin" valueType="num">
                                      <p:cBhvr additive="base">
                                        <p:cTn id="190" dur="3000" fill="hold"/>
                                        <p:tgtEl>
                                          <p:spTgt spid="48"/>
                                        </p:tgtEl>
                                        <p:attrNameLst>
                                          <p:attrName>ppt_x</p:attrName>
                                        </p:attrNameLst>
                                      </p:cBhvr>
                                      <p:tavLst>
                                        <p:tav tm="0">
                                          <p:val>
                                            <p:strVal val="0-#ppt_w/2"/>
                                          </p:val>
                                        </p:tav>
                                        <p:tav tm="100000">
                                          <p:val>
                                            <p:strVal val="#ppt_x"/>
                                          </p:val>
                                        </p:tav>
                                      </p:tavLst>
                                    </p:anim>
                                    <p:anim calcmode="lin" valueType="num">
                                      <p:cBhvr additive="base">
                                        <p:cTn id="191" dur="3000" fill="hold"/>
                                        <p:tgtEl>
                                          <p:spTgt spid="48"/>
                                        </p:tgtEl>
                                        <p:attrNameLst>
                                          <p:attrName>ppt_y</p:attrName>
                                        </p:attrNameLst>
                                      </p:cBhvr>
                                      <p:tavLst>
                                        <p:tav tm="0">
                                          <p:val>
                                            <p:strVal val="#ppt_y"/>
                                          </p:val>
                                        </p:tav>
                                        <p:tav tm="100000">
                                          <p:val>
                                            <p:strVal val="#ppt_y"/>
                                          </p:val>
                                        </p:tav>
                                      </p:tavLst>
                                    </p:anim>
                                  </p:childTnLst>
                                </p:cTn>
                              </p:par>
                              <p:par>
                                <p:cTn id="192" presetID="2" presetClass="entr" presetSubtype="8" fill="hold" grpId="0" nodeType="withEffect">
                                  <p:stCondLst>
                                    <p:cond delay="0"/>
                                  </p:stCondLst>
                                  <p:childTnLst>
                                    <p:set>
                                      <p:cBhvr>
                                        <p:cTn id="193" dur="1" fill="hold">
                                          <p:stCondLst>
                                            <p:cond delay="0"/>
                                          </p:stCondLst>
                                        </p:cTn>
                                        <p:tgtEl>
                                          <p:spTgt spid="49"/>
                                        </p:tgtEl>
                                        <p:attrNameLst>
                                          <p:attrName>style.visibility</p:attrName>
                                        </p:attrNameLst>
                                      </p:cBhvr>
                                      <p:to>
                                        <p:strVal val="visible"/>
                                      </p:to>
                                    </p:set>
                                    <p:anim calcmode="lin" valueType="num">
                                      <p:cBhvr additive="base">
                                        <p:cTn id="194" dur="3000" fill="hold"/>
                                        <p:tgtEl>
                                          <p:spTgt spid="49"/>
                                        </p:tgtEl>
                                        <p:attrNameLst>
                                          <p:attrName>ppt_x</p:attrName>
                                        </p:attrNameLst>
                                      </p:cBhvr>
                                      <p:tavLst>
                                        <p:tav tm="0">
                                          <p:val>
                                            <p:strVal val="0-#ppt_w/2"/>
                                          </p:val>
                                        </p:tav>
                                        <p:tav tm="100000">
                                          <p:val>
                                            <p:strVal val="#ppt_x"/>
                                          </p:val>
                                        </p:tav>
                                      </p:tavLst>
                                    </p:anim>
                                    <p:anim calcmode="lin" valueType="num">
                                      <p:cBhvr additive="base">
                                        <p:cTn id="195" dur="3000" fill="hold"/>
                                        <p:tgtEl>
                                          <p:spTgt spid="49"/>
                                        </p:tgtEl>
                                        <p:attrNameLst>
                                          <p:attrName>ppt_y</p:attrName>
                                        </p:attrNameLst>
                                      </p:cBhvr>
                                      <p:tavLst>
                                        <p:tav tm="0">
                                          <p:val>
                                            <p:strVal val="#ppt_y"/>
                                          </p:val>
                                        </p:tav>
                                        <p:tav tm="100000">
                                          <p:val>
                                            <p:strVal val="#ppt_y"/>
                                          </p:val>
                                        </p:tav>
                                      </p:tavLst>
                                    </p:anim>
                                  </p:childTnLst>
                                </p:cTn>
                              </p:par>
                              <p:par>
                                <p:cTn id="196" presetID="2" presetClass="entr" presetSubtype="8" fill="hold" grpId="0" nodeType="withEffect">
                                  <p:stCondLst>
                                    <p:cond delay="0"/>
                                  </p:stCondLst>
                                  <p:childTnLst>
                                    <p:set>
                                      <p:cBhvr>
                                        <p:cTn id="197" dur="1" fill="hold">
                                          <p:stCondLst>
                                            <p:cond delay="0"/>
                                          </p:stCondLst>
                                        </p:cTn>
                                        <p:tgtEl>
                                          <p:spTgt spid="50"/>
                                        </p:tgtEl>
                                        <p:attrNameLst>
                                          <p:attrName>style.visibility</p:attrName>
                                        </p:attrNameLst>
                                      </p:cBhvr>
                                      <p:to>
                                        <p:strVal val="visible"/>
                                      </p:to>
                                    </p:set>
                                    <p:anim calcmode="lin" valueType="num">
                                      <p:cBhvr additive="base">
                                        <p:cTn id="198" dur="3000" fill="hold"/>
                                        <p:tgtEl>
                                          <p:spTgt spid="50"/>
                                        </p:tgtEl>
                                        <p:attrNameLst>
                                          <p:attrName>ppt_x</p:attrName>
                                        </p:attrNameLst>
                                      </p:cBhvr>
                                      <p:tavLst>
                                        <p:tav tm="0">
                                          <p:val>
                                            <p:strVal val="0-#ppt_w/2"/>
                                          </p:val>
                                        </p:tav>
                                        <p:tav tm="100000">
                                          <p:val>
                                            <p:strVal val="#ppt_x"/>
                                          </p:val>
                                        </p:tav>
                                      </p:tavLst>
                                    </p:anim>
                                    <p:anim calcmode="lin" valueType="num">
                                      <p:cBhvr additive="base">
                                        <p:cTn id="199" dur="3000" fill="hold"/>
                                        <p:tgtEl>
                                          <p:spTgt spid="50"/>
                                        </p:tgtEl>
                                        <p:attrNameLst>
                                          <p:attrName>ppt_y</p:attrName>
                                        </p:attrNameLst>
                                      </p:cBhvr>
                                      <p:tavLst>
                                        <p:tav tm="0">
                                          <p:val>
                                            <p:strVal val="#ppt_y"/>
                                          </p:val>
                                        </p:tav>
                                        <p:tav tm="100000">
                                          <p:val>
                                            <p:strVal val="#ppt_y"/>
                                          </p:val>
                                        </p:tav>
                                      </p:tavLst>
                                    </p:anim>
                                  </p:childTnLst>
                                </p:cTn>
                              </p:par>
                              <p:par>
                                <p:cTn id="200" presetID="2" presetClass="entr" presetSubtype="8" fill="hold" grpId="0" nodeType="withEffect">
                                  <p:stCondLst>
                                    <p:cond delay="0"/>
                                  </p:stCondLst>
                                  <p:childTnLst>
                                    <p:set>
                                      <p:cBhvr>
                                        <p:cTn id="201" dur="1" fill="hold">
                                          <p:stCondLst>
                                            <p:cond delay="0"/>
                                          </p:stCondLst>
                                        </p:cTn>
                                        <p:tgtEl>
                                          <p:spTgt spid="51"/>
                                        </p:tgtEl>
                                        <p:attrNameLst>
                                          <p:attrName>style.visibility</p:attrName>
                                        </p:attrNameLst>
                                      </p:cBhvr>
                                      <p:to>
                                        <p:strVal val="visible"/>
                                      </p:to>
                                    </p:set>
                                    <p:anim calcmode="lin" valueType="num">
                                      <p:cBhvr additive="base">
                                        <p:cTn id="202" dur="3000" fill="hold"/>
                                        <p:tgtEl>
                                          <p:spTgt spid="51"/>
                                        </p:tgtEl>
                                        <p:attrNameLst>
                                          <p:attrName>ppt_x</p:attrName>
                                        </p:attrNameLst>
                                      </p:cBhvr>
                                      <p:tavLst>
                                        <p:tav tm="0">
                                          <p:val>
                                            <p:strVal val="0-#ppt_w/2"/>
                                          </p:val>
                                        </p:tav>
                                        <p:tav tm="100000">
                                          <p:val>
                                            <p:strVal val="#ppt_x"/>
                                          </p:val>
                                        </p:tav>
                                      </p:tavLst>
                                    </p:anim>
                                    <p:anim calcmode="lin" valueType="num">
                                      <p:cBhvr additive="base">
                                        <p:cTn id="203" dur="3000" fill="hold"/>
                                        <p:tgtEl>
                                          <p:spTgt spid="51"/>
                                        </p:tgtEl>
                                        <p:attrNameLst>
                                          <p:attrName>ppt_y</p:attrName>
                                        </p:attrNameLst>
                                      </p:cBhvr>
                                      <p:tavLst>
                                        <p:tav tm="0">
                                          <p:val>
                                            <p:strVal val="#ppt_y"/>
                                          </p:val>
                                        </p:tav>
                                        <p:tav tm="100000">
                                          <p:val>
                                            <p:strVal val="#ppt_y"/>
                                          </p:val>
                                        </p:tav>
                                      </p:tavLst>
                                    </p:anim>
                                  </p:childTnLst>
                                </p:cTn>
                              </p:par>
                              <p:par>
                                <p:cTn id="204" presetID="2" presetClass="entr" presetSubtype="8" fill="hold" grpId="0" nodeType="withEffect">
                                  <p:stCondLst>
                                    <p:cond delay="0"/>
                                  </p:stCondLst>
                                  <p:childTnLst>
                                    <p:set>
                                      <p:cBhvr>
                                        <p:cTn id="205" dur="1" fill="hold">
                                          <p:stCondLst>
                                            <p:cond delay="0"/>
                                          </p:stCondLst>
                                        </p:cTn>
                                        <p:tgtEl>
                                          <p:spTgt spid="52"/>
                                        </p:tgtEl>
                                        <p:attrNameLst>
                                          <p:attrName>style.visibility</p:attrName>
                                        </p:attrNameLst>
                                      </p:cBhvr>
                                      <p:to>
                                        <p:strVal val="visible"/>
                                      </p:to>
                                    </p:set>
                                    <p:anim calcmode="lin" valueType="num">
                                      <p:cBhvr additive="base">
                                        <p:cTn id="206" dur="3000" fill="hold"/>
                                        <p:tgtEl>
                                          <p:spTgt spid="52"/>
                                        </p:tgtEl>
                                        <p:attrNameLst>
                                          <p:attrName>ppt_x</p:attrName>
                                        </p:attrNameLst>
                                      </p:cBhvr>
                                      <p:tavLst>
                                        <p:tav tm="0">
                                          <p:val>
                                            <p:strVal val="0-#ppt_w/2"/>
                                          </p:val>
                                        </p:tav>
                                        <p:tav tm="100000">
                                          <p:val>
                                            <p:strVal val="#ppt_x"/>
                                          </p:val>
                                        </p:tav>
                                      </p:tavLst>
                                    </p:anim>
                                    <p:anim calcmode="lin" valueType="num">
                                      <p:cBhvr additive="base">
                                        <p:cTn id="207" dur="3000" fill="hold"/>
                                        <p:tgtEl>
                                          <p:spTgt spid="52"/>
                                        </p:tgtEl>
                                        <p:attrNameLst>
                                          <p:attrName>ppt_y</p:attrName>
                                        </p:attrNameLst>
                                      </p:cBhvr>
                                      <p:tavLst>
                                        <p:tav tm="0">
                                          <p:val>
                                            <p:strVal val="#ppt_y"/>
                                          </p:val>
                                        </p:tav>
                                        <p:tav tm="100000">
                                          <p:val>
                                            <p:strVal val="#ppt_y"/>
                                          </p:val>
                                        </p:tav>
                                      </p:tavLst>
                                    </p:anim>
                                  </p:childTnLst>
                                </p:cTn>
                              </p:par>
                              <p:par>
                                <p:cTn id="208" presetID="2" presetClass="entr" presetSubtype="8" fill="hold" grpId="0" nodeType="withEffect">
                                  <p:stCondLst>
                                    <p:cond delay="0"/>
                                  </p:stCondLst>
                                  <p:childTnLst>
                                    <p:set>
                                      <p:cBhvr>
                                        <p:cTn id="209" dur="1" fill="hold">
                                          <p:stCondLst>
                                            <p:cond delay="0"/>
                                          </p:stCondLst>
                                        </p:cTn>
                                        <p:tgtEl>
                                          <p:spTgt spid="53"/>
                                        </p:tgtEl>
                                        <p:attrNameLst>
                                          <p:attrName>style.visibility</p:attrName>
                                        </p:attrNameLst>
                                      </p:cBhvr>
                                      <p:to>
                                        <p:strVal val="visible"/>
                                      </p:to>
                                    </p:set>
                                    <p:anim calcmode="lin" valueType="num">
                                      <p:cBhvr additive="base">
                                        <p:cTn id="210" dur="3000" fill="hold"/>
                                        <p:tgtEl>
                                          <p:spTgt spid="53"/>
                                        </p:tgtEl>
                                        <p:attrNameLst>
                                          <p:attrName>ppt_x</p:attrName>
                                        </p:attrNameLst>
                                      </p:cBhvr>
                                      <p:tavLst>
                                        <p:tav tm="0">
                                          <p:val>
                                            <p:strVal val="0-#ppt_w/2"/>
                                          </p:val>
                                        </p:tav>
                                        <p:tav tm="100000">
                                          <p:val>
                                            <p:strVal val="#ppt_x"/>
                                          </p:val>
                                        </p:tav>
                                      </p:tavLst>
                                    </p:anim>
                                    <p:anim calcmode="lin" valueType="num">
                                      <p:cBhvr additive="base">
                                        <p:cTn id="211" dur="3000" fill="hold"/>
                                        <p:tgtEl>
                                          <p:spTgt spid="53"/>
                                        </p:tgtEl>
                                        <p:attrNameLst>
                                          <p:attrName>ppt_y</p:attrName>
                                        </p:attrNameLst>
                                      </p:cBhvr>
                                      <p:tavLst>
                                        <p:tav tm="0">
                                          <p:val>
                                            <p:strVal val="#ppt_y"/>
                                          </p:val>
                                        </p:tav>
                                        <p:tav tm="100000">
                                          <p:val>
                                            <p:strVal val="#ppt_y"/>
                                          </p:val>
                                        </p:tav>
                                      </p:tavLst>
                                    </p:anim>
                                  </p:childTnLst>
                                </p:cTn>
                              </p:par>
                              <p:par>
                                <p:cTn id="212" presetID="2" presetClass="entr" presetSubtype="8" fill="hold" grpId="0" nodeType="withEffect">
                                  <p:stCondLst>
                                    <p:cond delay="0"/>
                                  </p:stCondLst>
                                  <p:childTnLst>
                                    <p:set>
                                      <p:cBhvr>
                                        <p:cTn id="213" dur="1" fill="hold">
                                          <p:stCondLst>
                                            <p:cond delay="0"/>
                                          </p:stCondLst>
                                        </p:cTn>
                                        <p:tgtEl>
                                          <p:spTgt spid="54"/>
                                        </p:tgtEl>
                                        <p:attrNameLst>
                                          <p:attrName>style.visibility</p:attrName>
                                        </p:attrNameLst>
                                      </p:cBhvr>
                                      <p:to>
                                        <p:strVal val="visible"/>
                                      </p:to>
                                    </p:set>
                                    <p:anim calcmode="lin" valueType="num">
                                      <p:cBhvr additive="base">
                                        <p:cTn id="214" dur="3000" fill="hold"/>
                                        <p:tgtEl>
                                          <p:spTgt spid="54"/>
                                        </p:tgtEl>
                                        <p:attrNameLst>
                                          <p:attrName>ppt_x</p:attrName>
                                        </p:attrNameLst>
                                      </p:cBhvr>
                                      <p:tavLst>
                                        <p:tav tm="0">
                                          <p:val>
                                            <p:strVal val="0-#ppt_w/2"/>
                                          </p:val>
                                        </p:tav>
                                        <p:tav tm="100000">
                                          <p:val>
                                            <p:strVal val="#ppt_x"/>
                                          </p:val>
                                        </p:tav>
                                      </p:tavLst>
                                    </p:anim>
                                    <p:anim calcmode="lin" valueType="num">
                                      <p:cBhvr additive="base">
                                        <p:cTn id="215" dur="3000" fill="hold"/>
                                        <p:tgtEl>
                                          <p:spTgt spid="54"/>
                                        </p:tgtEl>
                                        <p:attrNameLst>
                                          <p:attrName>ppt_y</p:attrName>
                                        </p:attrNameLst>
                                      </p:cBhvr>
                                      <p:tavLst>
                                        <p:tav tm="0">
                                          <p:val>
                                            <p:strVal val="#ppt_y"/>
                                          </p:val>
                                        </p:tav>
                                        <p:tav tm="100000">
                                          <p:val>
                                            <p:strVal val="#ppt_y"/>
                                          </p:val>
                                        </p:tav>
                                      </p:tavLst>
                                    </p:anim>
                                  </p:childTnLst>
                                </p:cTn>
                              </p:par>
                              <p:par>
                                <p:cTn id="216" presetID="2" presetClass="entr" presetSubtype="8" fill="hold" grpId="0" nodeType="withEffect">
                                  <p:stCondLst>
                                    <p:cond delay="0"/>
                                  </p:stCondLst>
                                  <p:childTnLst>
                                    <p:set>
                                      <p:cBhvr>
                                        <p:cTn id="217" dur="1" fill="hold">
                                          <p:stCondLst>
                                            <p:cond delay="0"/>
                                          </p:stCondLst>
                                        </p:cTn>
                                        <p:tgtEl>
                                          <p:spTgt spid="55"/>
                                        </p:tgtEl>
                                        <p:attrNameLst>
                                          <p:attrName>style.visibility</p:attrName>
                                        </p:attrNameLst>
                                      </p:cBhvr>
                                      <p:to>
                                        <p:strVal val="visible"/>
                                      </p:to>
                                    </p:set>
                                    <p:anim calcmode="lin" valueType="num">
                                      <p:cBhvr additive="base">
                                        <p:cTn id="218" dur="3000" fill="hold"/>
                                        <p:tgtEl>
                                          <p:spTgt spid="55"/>
                                        </p:tgtEl>
                                        <p:attrNameLst>
                                          <p:attrName>ppt_x</p:attrName>
                                        </p:attrNameLst>
                                      </p:cBhvr>
                                      <p:tavLst>
                                        <p:tav tm="0">
                                          <p:val>
                                            <p:strVal val="0-#ppt_w/2"/>
                                          </p:val>
                                        </p:tav>
                                        <p:tav tm="100000">
                                          <p:val>
                                            <p:strVal val="#ppt_x"/>
                                          </p:val>
                                        </p:tav>
                                      </p:tavLst>
                                    </p:anim>
                                    <p:anim calcmode="lin" valueType="num">
                                      <p:cBhvr additive="base">
                                        <p:cTn id="219" dur="3000" fill="hold"/>
                                        <p:tgtEl>
                                          <p:spTgt spid="55"/>
                                        </p:tgtEl>
                                        <p:attrNameLst>
                                          <p:attrName>ppt_y</p:attrName>
                                        </p:attrNameLst>
                                      </p:cBhvr>
                                      <p:tavLst>
                                        <p:tav tm="0">
                                          <p:val>
                                            <p:strVal val="#ppt_y"/>
                                          </p:val>
                                        </p:tav>
                                        <p:tav tm="100000">
                                          <p:val>
                                            <p:strVal val="#ppt_y"/>
                                          </p:val>
                                        </p:tav>
                                      </p:tavLst>
                                    </p:anim>
                                  </p:childTnLst>
                                </p:cTn>
                              </p:par>
                              <p:par>
                                <p:cTn id="220" presetID="2" presetClass="entr" presetSubtype="8" fill="hold" grpId="0" nodeType="withEffect">
                                  <p:stCondLst>
                                    <p:cond delay="0"/>
                                  </p:stCondLst>
                                  <p:childTnLst>
                                    <p:set>
                                      <p:cBhvr>
                                        <p:cTn id="221" dur="1" fill="hold">
                                          <p:stCondLst>
                                            <p:cond delay="0"/>
                                          </p:stCondLst>
                                        </p:cTn>
                                        <p:tgtEl>
                                          <p:spTgt spid="56"/>
                                        </p:tgtEl>
                                        <p:attrNameLst>
                                          <p:attrName>style.visibility</p:attrName>
                                        </p:attrNameLst>
                                      </p:cBhvr>
                                      <p:to>
                                        <p:strVal val="visible"/>
                                      </p:to>
                                    </p:set>
                                    <p:anim calcmode="lin" valueType="num">
                                      <p:cBhvr additive="base">
                                        <p:cTn id="222" dur="3000" fill="hold"/>
                                        <p:tgtEl>
                                          <p:spTgt spid="56"/>
                                        </p:tgtEl>
                                        <p:attrNameLst>
                                          <p:attrName>ppt_x</p:attrName>
                                        </p:attrNameLst>
                                      </p:cBhvr>
                                      <p:tavLst>
                                        <p:tav tm="0">
                                          <p:val>
                                            <p:strVal val="0-#ppt_w/2"/>
                                          </p:val>
                                        </p:tav>
                                        <p:tav tm="100000">
                                          <p:val>
                                            <p:strVal val="#ppt_x"/>
                                          </p:val>
                                        </p:tav>
                                      </p:tavLst>
                                    </p:anim>
                                    <p:anim calcmode="lin" valueType="num">
                                      <p:cBhvr additive="base">
                                        <p:cTn id="223" dur="3000" fill="hold"/>
                                        <p:tgtEl>
                                          <p:spTgt spid="56"/>
                                        </p:tgtEl>
                                        <p:attrNameLst>
                                          <p:attrName>ppt_y</p:attrName>
                                        </p:attrNameLst>
                                      </p:cBhvr>
                                      <p:tavLst>
                                        <p:tav tm="0">
                                          <p:val>
                                            <p:strVal val="#ppt_y"/>
                                          </p:val>
                                        </p:tav>
                                        <p:tav tm="100000">
                                          <p:val>
                                            <p:strVal val="#ppt_y"/>
                                          </p:val>
                                        </p:tav>
                                      </p:tavLst>
                                    </p:anim>
                                  </p:childTnLst>
                                </p:cTn>
                              </p:par>
                              <p:par>
                                <p:cTn id="224" presetID="2" presetClass="entr" presetSubtype="8" fill="hold" grpId="0" nodeType="withEffect">
                                  <p:stCondLst>
                                    <p:cond delay="0"/>
                                  </p:stCondLst>
                                  <p:childTnLst>
                                    <p:set>
                                      <p:cBhvr>
                                        <p:cTn id="225" dur="1" fill="hold">
                                          <p:stCondLst>
                                            <p:cond delay="0"/>
                                          </p:stCondLst>
                                        </p:cTn>
                                        <p:tgtEl>
                                          <p:spTgt spid="57"/>
                                        </p:tgtEl>
                                        <p:attrNameLst>
                                          <p:attrName>style.visibility</p:attrName>
                                        </p:attrNameLst>
                                      </p:cBhvr>
                                      <p:to>
                                        <p:strVal val="visible"/>
                                      </p:to>
                                    </p:set>
                                    <p:anim calcmode="lin" valueType="num">
                                      <p:cBhvr additive="base">
                                        <p:cTn id="226" dur="3000" fill="hold"/>
                                        <p:tgtEl>
                                          <p:spTgt spid="57"/>
                                        </p:tgtEl>
                                        <p:attrNameLst>
                                          <p:attrName>ppt_x</p:attrName>
                                        </p:attrNameLst>
                                      </p:cBhvr>
                                      <p:tavLst>
                                        <p:tav tm="0">
                                          <p:val>
                                            <p:strVal val="0-#ppt_w/2"/>
                                          </p:val>
                                        </p:tav>
                                        <p:tav tm="100000">
                                          <p:val>
                                            <p:strVal val="#ppt_x"/>
                                          </p:val>
                                        </p:tav>
                                      </p:tavLst>
                                    </p:anim>
                                    <p:anim calcmode="lin" valueType="num">
                                      <p:cBhvr additive="base">
                                        <p:cTn id="227" dur="3000" fill="hold"/>
                                        <p:tgtEl>
                                          <p:spTgt spid="57"/>
                                        </p:tgtEl>
                                        <p:attrNameLst>
                                          <p:attrName>ppt_y</p:attrName>
                                        </p:attrNameLst>
                                      </p:cBhvr>
                                      <p:tavLst>
                                        <p:tav tm="0">
                                          <p:val>
                                            <p:strVal val="#ppt_y"/>
                                          </p:val>
                                        </p:tav>
                                        <p:tav tm="100000">
                                          <p:val>
                                            <p:strVal val="#ppt_y"/>
                                          </p:val>
                                        </p:tav>
                                      </p:tavLst>
                                    </p:anim>
                                  </p:childTnLst>
                                </p:cTn>
                              </p:par>
                              <p:par>
                                <p:cTn id="228" presetID="2" presetClass="entr" presetSubtype="8" fill="hold" grpId="0" nodeType="withEffect">
                                  <p:stCondLst>
                                    <p:cond delay="0"/>
                                  </p:stCondLst>
                                  <p:childTnLst>
                                    <p:set>
                                      <p:cBhvr>
                                        <p:cTn id="229" dur="1" fill="hold">
                                          <p:stCondLst>
                                            <p:cond delay="0"/>
                                          </p:stCondLst>
                                        </p:cTn>
                                        <p:tgtEl>
                                          <p:spTgt spid="58"/>
                                        </p:tgtEl>
                                        <p:attrNameLst>
                                          <p:attrName>style.visibility</p:attrName>
                                        </p:attrNameLst>
                                      </p:cBhvr>
                                      <p:to>
                                        <p:strVal val="visible"/>
                                      </p:to>
                                    </p:set>
                                    <p:anim calcmode="lin" valueType="num">
                                      <p:cBhvr additive="base">
                                        <p:cTn id="230" dur="3000" fill="hold"/>
                                        <p:tgtEl>
                                          <p:spTgt spid="58"/>
                                        </p:tgtEl>
                                        <p:attrNameLst>
                                          <p:attrName>ppt_x</p:attrName>
                                        </p:attrNameLst>
                                      </p:cBhvr>
                                      <p:tavLst>
                                        <p:tav tm="0">
                                          <p:val>
                                            <p:strVal val="0-#ppt_w/2"/>
                                          </p:val>
                                        </p:tav>
                                        <p:tav tm="100000">
                                          <p:val>
                                            <p:strVal val="#ppt_x"/>
                                          </p:val>
                                        </p:tav>
                                      </p:tavLst>
                                    </p:anim>
                                    <p:anim calcmode="lin" valueType="num">
                                      <p:cBhvr additive="base">
                                        <p:cTn id="231" dur="3000" fill="hold"/>
                                        <p:tgtEl>
                                          <p:spTgt spid="58"/>
                                        </p:tgtEl>
                                        <p:attrNameLst>
                                          <p:attrName>ppt_y</p:attrName>
                                        </p:attrNameLst>
                                      </p:cBhvr>
                                      <p:tavLst>
                                        <p:tav tm="0">
                                          <p:val>
                                            <p:strVal val="#ppt_y"/>
                                          </p:val>
                                        </p:tav>
                                        <p:tav tm="100000">
                                          <p:val>
                                            <p:strVal val="#ppt_y"/>
                                          </p:val>
                                        </p:tav>
                                      </p:tavLst>
                                    </p:anim>
                                  </p:childTnLst>
                                </p:cTn>
                              </p:par>
                              <p:par>
                                <p:cTn id="232" presetID="2" presetClass="entr" presetSubtype="8" fill="hold" grpId="0" nodeType="withEffect">
                                  <p:stCondLst>
                                    <p:cond delay="0"/>
                                  </p:stCondLst>
                                  <p:childTnLst>
                                    <p:set>
                                      <p:cBhvr>
                                        <p:cTn id="233" dur="1" fill="hold">
                                          <p:stCondLst>
                                            <p:cond delay="0"/>
                                          </p:stCondLst>
                                        </p:cTn>
                                        <p:tgtEl>
                                          <p:spTgt spid="59"/>
                                        </p:tgtEl>
                                        <p:attrNameLst>
                                          <p:attrName>style.visibility</p:attrName>
                                        </p:attrNameLst>
                                      </p:cBhvr>
                                      <p:to>
                                        <p:strVal val="visible"/>
                                      </p:to>
                                    </p:set>
                                    <p:anim calcmode="lin" valueType="num">
                                      <p:cBhvr additive="base">
                                        <p:cTn id="234" dur="3000" fill="hold"/>
                                        <p:tgtEl>
                                          <p:spTgt spid="59"/>
                                        </p:tgtEl>
                                        <p:attrNameLst>
                                          <p:attrName>ppt_x</p:attrName>
                                        </p:attrNameLst>
                                      </p:cBhvr>
                                      <p:tavLst>
                                        <p:tav tm="0">
                                          <p:val>
                                            <p:strVal val="0-#ppt_w/2"/>
                                          </p:val>
                                        </p:tav>
                                        <p:tav tm="100000">
                                          <p:val>
                                            <p:strVal val="#ppt_x"/>
                                          </p:val>
                                        </p:tav>
                                      </p:tavLst>
                                    </p:anim>
                                    <p:anim calcmode="lin" valueType="num">
                                      <p:cBhvr additive="base">
                                        <p:cTn id="235" dur="3000" fill="hold"/>
                                        <p:tgtEl>
                                          <p:spTgt spid="59"/>
                                        </p:tgtEl>
                                        <p:attrNameLst>
                                          <p:attrName>ppt_y</p:attrName>
                                        </p:attrNameLst>
                                      </p:cBhvr>
                                      <p:tavLst>
                                        <p:tav tm="0">
                                          <p:val>
                                            <p:strVal val="#ppt_y"/>
                                          </p:val>
                                        </p:tav>
                                        <p:tav tm="100000">
                                          <p:val>
                                            <p:strVal val="#ppt_y"/>
                                          </p:val>
                                        </p:tav>
                                      </p:tavLst>
                                    </p:anim>
                                  </p:childTnLst>
                                </p:cTn>
                              </p:par>
                              <p:par>
                                <p:cTn id="236" presetID="2" presetClass="entr" presetSubtype="8" fill="hold" grpId="0" nodeType="withEffect">
                                  <p:stCondLst>
                                    <p:cond delay="0"/>
                                  </p:stCondLst>
                                  <p:childTnLst>
                                    <p:set>
                                      <p:cBhvr>
                                        <p:cTn id="237" dur="1" fill="hold">
                                          <p:stCondLst>
                                            <p:cond delay="0"/>
                                          </p:stCondLst>
                                        </p:cTn>
                                        <p:tgtEl>
                                          <p:spTgt spid="60"/>
                                        </p:tgtEl>
                                        <p:attrNameLst>
                                          <p:attrName>style.visibility</p:attrName>
                                        </p:attrNameLst>
                                      </p:cBhvr>
                                      <p:to>
                                        <p:strVal val="visible"/>
                                      </p:to>
                                    </p:set>
                                    <p:anim calcmode="lin" valueType="num">
                                      <p:cBhvr additive="base">
                                        <p:cTn id="238" dur="3000" fill="hold"/>
                                        <p:tgtEl>
                                          <p:spTgt spid="60"/>
                                        </p:tgtEl>
                                        <p:attrNameLst>
                                          <p:attrName>ppt_x</p:attrName>
                                        </p:attrNameLst>
                                      </p:cBhvr>
                                      <p:tavLst>
                                        <p:tav tm="0">
                                          <p:val>
                                            <p:strVal val="0-#ppt_w/2"/>
                                          </p:val>
                                        </p:tav>
                                        <p:tav tm="100000">
                                          <p:val>
                                            <p:strVal val="#ppt_x"/>
                                          </p:val>
                                        </p:tav>
                                      </p:tavLst>
                                    </p:anim>
                                    <p:anim calcmode="lin" valueType="num">
                                      <p:cBhvr additive="base">
                                        <p:cTn id="239" dur="3000" fill="hold"/>
                                        <p:tgtEl>
                                          <p:spTgt spid="60"/>
                                        </p:tgtEl>
                                        <p:attrNameLst>
                                          <p:attrName>ppt_y</p:attrName>
                                        </p:attrNameLst>
                                      </p:cBhvr>
                                      <p:tavLst>
                                        <p:tav tm="0">
                                          <p:val>
                                            <p:strVal val="#ppt_y"/>
                                          </p:val>
                                        </p:tav>
                                        <p:tav tm="100000">
                                          <p:val>
                                            <p:strVal val="#ppt_y"/>
                                          </p:val>
                                        </p:tav>
                                      </p:tavLst>
                                    </p:anim>
                                  </p:childTnLst>
                                </p:cTn>
                              </p:par>
                              <p:par>
                                <p:cTn id="240" presetID="2" presetClass="entr" presetSubtype="8" fill="hold" grpId="0" nodeType="withEffect">
                                  <p:stCondLst>
                                    <p:cond delay="0"/>
                                  </p:stCondLst>
                                  <p:childTnLst>
                                    <p:set>
                                      <p:cBhvr>
                                        <p:cTn id="241" dur="1" fill="hold">
                                          <p:stCondLst>
                                            <p:cond delay="0"/>
                                          </p:stCondLst>
                                        </p:cTn>
                                        <p:tgtEl>
                                          <p:spTgt spid="61"/>
                                        </p:tgtEl>
                                        <p:attrNameLst>
                                          <p:attrName>style.visibility</p:attrName>
                                        </p:attrNameLst>
                                      </p:cBhvr>
                                      <p:to>
                                        <p:strVal val="visible"/>
                                      </p:to>
                                    </p:set>
                                    <p:anim calcmode="lin" valueType="num">
                                      <p:cBhvr additive="base">
                                        <p:cTn id="242" dur="3000" fill="hold"/>
                                        <p:tgtEl>
                                          <p:spTgt spid="61"/>
                                        </p:tgtEl>
                                        <p:attrNameLst>
                                          <p:attrName>ppt_x</p:attrName>
                                        </p:attrNameLst>
                                      </p:cBhvr>
                                      <p:tavLst>
                                        <p:tav tm="0">
                                          <p:val>
                                            <p:strVal val="0-#ppt_w/2"/>
                                          </p:val>
                                        </p:tav>
                                        <p:tav tm="100000">
                                          <p:val>
                                            <p:strVal val="#ppt_x"/>
                                          </p:val>
                                        </p:tav>
                                      </p:tavLst>
                                    </p:anim>
                                    <p:anim calcmode="lin" valueType="num">
                                      <p:cBhvr additive="base">
                                        <p:cTn id="243" dur="3000" fill="hold"/>
                                        <p:tgtEl>
                                          <p:spTgt spid="61"/>
                                        </p:tgtEl>
                                        <p:attrNameLst>
                                          <p:attrName>ppt_y</p:attrName>
                                        </p:attrNameLst>
                                      </p:cBhvr>
                                      <p:tavLst>
                                        <p:tav tm="0">
                                          <p:val>
                                            <p:strVal val="#ppt_y"/>
                                          </p:val>
                                        </p:tav>
                                        <p:tav tm="100000">
                                          <p:val>
                                            <p:strVal val="#ppt_y"/>
                                          </p:val>
                                        </p:tav>
                                      </p:tavLst>
                                    </p:anim>
                                  </p:childTnLst>
                                </p:cTn>
                              </p:par>
                              <p:par>
                                <p:cTn id="244" presetID="2" presetClass="entr" presetSubtype="8" fill="hold" grpId="0" nodeType="withEffect">
                                  <p:stCondLst>
                                    <p:cond delay="0"/>
                                  </p:stCondLst>
                                  <p:childTnLst>
                                    <p:set>
                                      <p:cBhvr>
                                        <p:cTn id="245" dur="1" fill="hold">
                                          <p:stCondLst>
                                            <p:cond delay="0"/>
                                          </p:stCondLst>
                                        </p:cTn>
                                        <p:tgtEl>
                                          <p:spTgt spid="62"/>
                                        </p:tgtEl>
                                        <p:attrNameLst>
                                          <p:attrName>style.visibility</p:attrName>
                                        </p:attrNameLst>
                                      </p:cBhvr>
                                      <p:to>
                                        <p:strVal val="visible"/>
                                      </p:to>
                                    </p:set>
                                    <p:anim calcmode="lin" valueType="num">
                                      <p:cBhvr additive="base">
                                        <p:cTn id="246" dur="3000" fill="hold"/>
                                        <p:tgtEl>
                                          <p:spTgt spid="62"/>
                                        </p:tgtEl>
                                        <p:attrNameLst>
                                          <p:attrName>ppt_x</p:attrName>
                                        </p:attrNameLst>
                                      </p:cBhvr>
                                      <p:tavLst>
                                        <p:tav tm="0">
                                          <p:val>
                                            <p:strVal val="0-#ppt_w/2"/>
                                          </p:val>
                                        </p:tav>
                                        <p:tav tm="100000">
                                          <p:val>
                                            <p:strVal val="#ppt_x"/>
                                          </p:val>
                                        </p:tav>
                                      </p:tavLst>
                                    </p:anim>
                                    <p:anim calcmode="lin" valueType="num">
                                      <p:cBhvr additive="base">
                                        <p:cTn id="247" dur="3000" fill="hold"/>
                                        <p:tgtEl>
                                          <p:spTgt spid="62"/>
                                        </p:tgtEl>
                                        <p:attrNameLst>
                                          <p:attrName>ppt_y</p:attrName>
                                        </p:attrNameLst>
                                      </p:cBhvr>
                                      <p:tavLst>
                                        <p:tav tm="0">
                                          <p:val>
                                            <p:strVal val="#ppt_y"/>
                                          </p:val>
                                        </p:tav>
                                        <p:tav tm="100000">
                                          <p:val>
                                            <p:strVal val="#ppt_y"/>
                                          </p:val>
                                        </p:tav>
                                      </p:tavLst>
                                    </p:anim>
                                  </p:childTnLst>
                                </p:cTn>
                              </p:par>
                              <p:par>
                                <p:cTn id="248" presetID="2" presetClass="entr" presetSubtype="8" fill="hold" grpId="0" nodeType="withEffect">
                                  <p:stCondLst>
                                    <p:cond delay="0"/>
                                  </p:stCondLst>
                                  <p:childTnLst>
                                    <p:set>
                                      <p:cBhvr>
                                        <p:cTn id="249" dur="1" fill="hold">
                                          <p:stCondLst>
                                            <p:cond delay="0"/>
                                          </p:stCondLst>
                                        </p:cTn>
                                        <p:tgtEl>
                                          <p:spTgt spid="63"/>
                                        </p:tgtEl>
                                        <p:attrNameLst>
                                          <p:attrName>style.visibility</p:attrName>
                                        </p:attrNameLst>
                                      </p:cBhvr>
                                      <p:to>
                                        <p:strVal val="visible"/>
                                      </p:to>
                                    </p:set>
                                    <p:anim calcmode="lin" valueType="num">
                                      <p:cBhvr additive="base">
                                        <p:cTn id="250" dur="3000" fill="hold"/>
                                        <p:tgtEl>
                                          <p:spTgt spid="63"/>
                                        </p:tgtEl>
                                        <p:attrNameLst>
                                          <p:attrName>ppt_x</p:attrName>
                                        </p:attrNameLst>
                                      </p:cBhvr>
                                      <p:tavLst>
                                        <p:tav tm="0">
                                          <p:val>
                                            <p:strVal val="0-#ppt_w/2"/>
                                          </p:val>
                                        </p:tav>
                                        <p:tav tm="100000">
                                          <p:val>
                                            <p:strVal val="#ppt_x"/>
                                          </p:val>
                                        </p:tav>
                                      </p:tavLst>
                                    </p:anim>
                                    <p:anim calcmode="lin" valueType="num">
                                      <p:cBhvr additive="base">
                                        <p:cTn id="251" dur="3000" fill="hold"/>
                                        <p:tgtEl>
                                          <p:spTgt spid="63"/>
                                        </p:tgtEl>
                                        <p:attrNameLst>
                                          <p:attrName>ppt_y</p:attrName>
                                        </p:attrNameLst>
                                      </p:cBhvr>
                                      <p:tavLst>
                                        <p:tav tm="0">
                                          <p:val>
                                            <p:strVal val="#ppt_y"/>
                                          </p:val>
                                        </p:tav>
                                        <p:tav tm="100000">
                                          <p:val>
                                            <p:strVal val="#ppt_y"/>
                                          </p:val>
                                        </p:tav>
                                      </p:tavLst>
                                    </p:anim>
                                  </p:childTnLst>
                                </p:cTn>
                              </p:par>
                              <p:par>
                                <p:cTn id="252" presetID="2" presetClass="entr" presetSubtype="8" fill="hold" grpId="0" nodeType="withEffect">
                                  <p:stCondLst>
                                    <p:cond delay="0"/>
                                  </p:stCondLst>
                                  <p:childTnLst>
                                    <p:set>
                                      <p:cBhvr>
                                        <p:cTn id="253" dur="1" fill="hold">
                                          <p:stCondLst>
                                            <p:cond delay="0"/>
                                          </p:stCondLst>
                                        </p:cTn>
                                        <p:tgtEl>
                                          <p:spTgt spid="64"/>
                                        </p:tgtEl>
                                        <p:attrNameLst>
                                          <p:attrName>style.visibility</p:attrName>
                                        </p:attrNameLst>
                                      </p:cBhvr>
                                      <p:to>
                                        <p:strVal val="visible"/>
                                      </p:to>
                                    </p:set>
                                    <p:anim calcmode="lin" valueType="num">
                                      <p:cBhvr additive="base">
                                        <p:cTn id="254" dur="3000" fill="hold"/>
                                        <p:tgtEl>
                                          <p:spTgt spid="64"/>
                                        </p:tgtEl>
                                        <p:attrNameLst>
                                          <p:attrName>ppt_x</p:attrName>
                                        </p:attrNameLst>
                                      </p:cBhvr>
                                      <p:tavLst>
                                        <p:tav tm="0">
                                          <p:val>
                                            <p:strVal val="0-#ppt_w/2"/>
                                          </p:val>
                                        </p:tav>
                                        <p:tav tm="100000">
                                          <p:val>
                                            <p:strVal val="#ppt_x"/>
                                          </p:val>
                                        </p:tav>
                                      </p:tavLst>
                                    </p:anim>
                                    <p:anim calcmode="lin" valueType="num">
                                      <p:cBhvr additive="base">
                                        <p:cTn id="255" dur="3000" fill="hold"/>
                                        <p:tgtEl>
                                          <p:spTgt spid="64"/>
                                        </p:tgtEl>
                                        <p:attrNameLst>
                                          <p:attrName>ppt_y</p:attrName>
                                        </p:attrNameLst>
                                      </p:cBhvr>
                                      <p:tavLst>
                                        <p:tav tm="0">
                                          <p:val>
                                            <p:strVal val="#ppt_y"/>
                                          </p:val>
                                        </p:tav>
                                        <p:tav tm="100000">
                                          <p:val>
                                            <p:strVal val="#ppt_y"/>
                                          </p:val>
                                        </p:tav>
                                      </p:tavLst>
                                    </p:anim>
                                  </p:childTnLst>
                                </p:cTn>
                              </p:par>
                              <p:par>
                                <p:cTn id="256" presetID="2" presetClass="entr" presetSubtype="8" fill="hold" grpId="0" nodeType="withEffect">
                                  <p:stCondLst>
                                    <p:cond delay="0"/>
                                  </p:stCondLst>
                                  <p:childTnLst>
                                    <p:set>
                                      <p:cBhvr>
                                        <p:cTn id="257" dur="1" fill="hold">
                                          <p:stCondLst>
                                            <p:cond delay="0"/>
                                          </p:stCondLst>
                                        </p:cTn>
                                        <p:tgtEl>
                                          <p:spTgt spid="65"/>
                                        </p:tgtEl>
                                        <p:attrNameLst>
                                          <p:attrName>style.visibility</p:attrName>
                                        </p:attrNameLst>
                                      </p:cBhvr>
                                      <p:to>
                                        <p:strVal val="visible"/>
                                      </p:to>
                                    </p:set>
                                    <p:anim calcmode="lin" valueType="num">
                                      <p:cBhvr additive="base">
                                        <p:cTn id="258" dur="3000" fill="hold"/>
                                        <p:tgtEl>
                                          <p:spTgt spid="65"/>
                                        </p:tgtEl>
                                        <p:attrNameLst>
                                          <p:attrName>ppt_x</p:attrName>
                                        </p:attrNameLst>
                                      </p:cBhvr>
                                      <p:tavLst>
                                        <p:tav tm="0">
                                          <p:val>
                                            <p:strVal val="0-#ppt_w/2"/>
                                          </p:val>
                                        </p:tav>
                                        <p:tav tm="100000">
                                          <p:val>
                                            <p:strVal val="#ppt_x"/>
                                          </p:val>
                                        </p:tav>
                                      </p:tavLst>
                                    </p:anim>
                                    <p:anim calcmode="lin" valueType="num">
                                      <p:cBhvr additive="base">
                                        <p:cTn id="259" dur="3000" fill="hold"/>
                                        <p:tgtEl>
                                          <p:spTgt spid="65"/>
                                        </p:tgtEl>
                                        <p:attrNameLst>
                                          <p:attrName>ppt_y</p:attrName>
                                        </p:attrNameLst>
                                      </p:cBhvr>
                                      <p:tavLst>
                                        <p:tav tm="0">
                                          <p:val>
                                            <p:strVal val="#ppt_y"/>
                                          </p:val>
                                        </p:tav>
                                        <p:tav tm="100000">
                                          <p:val>
                                            <p:strVal val="#ppt_y"/>
                                          </p:val>
                                        </p:tav>
                                      </p:tavLst>
                                    </p:anim>
                                  </p:childTnLst>
                                </p:cTn>
                              </p:par>
                              <p:par>
                                <p:cTn id="260" presetID="2" presetClass="entr" presetSubtype="8" fill="hold" grpId="0" nodeType="withEffect">
                                  <p:stCondLst>
                                    <p:cond delay="0"/>
                                  </p:stCondLst>
                                  <p:childTnLst>
                                    <p:set>
                                      <p:cBhvr>
                                        <p:cTn id="261" dur="1" fill="hold">
                                          <p:stCondLst>
                                            <p:cond delay="0"/>
                                          </p:stCondLst>
                                        </p:cTn>
                                        <p:tgtEl>
                                          <p:spTgt spid="66"/>
                                        </p:tgtEl>
                                        <p:attrNameLst>
                                          <p:attrName>style.visibility</p:attrName>
                                        </p:attrNameLst>
                                      </p:cBhvr>
                                      <p:to>
                                        <p:strVal val="visible"/>
                                      </p:to>
                                    </p:set>
                                    <p:anim calcmode="lin" valueType="num">
                                      <p:cBhvr additive="base">
                                        <p:cTn id="262" dur="3000" fill="hold"/>
                                        <p:tgtEl>
                                          <p:spTgt spid="66"/>
                                        </p:tgtEl>
                                        <p:attrNameLst>
                                          <p:attrName>ppt_x</p:attrName>
                                        </p:attrNameLst>
                                      </p:cBhvr>
                                      <p:tavLst>
                                        <p:tav tm="0">
                                          <p:val>
                                            <p:strVal val="0-#ppt_w/2"/>
                                          </p:val>
                                        </p:tav>
                                        <p:tav tm="100000">
                                          <p:val>
                                            <p:strVal val="#ppt_x"/>
                                          </p:val>
                                        </p:tav>
                                      </p:tavLst>
                                    </p:anim>
                                    <p:anim calcmode="lin" valueType="num">
                                      <p:cBhvr additive="base">
                                        <p:cTn id="263" dur="3000" fill="hold"/>
                                        <p:tgtEl>
                                          <p:spTgt spid="66"/>
                                        </p:tgtEl>
                                        <p:attrNameLst>
                                          <p:attrName>ppt_y</p:attrName>
                                        </p:attrNameLst>
                                      </p:cBhvr>
                                      <p:tavLst>
                                        <p:tav tm="0">
                                          <p:val>
                                            <p:strVal val="#ppt_y"/>
                                          </p:val>
                                        </p:tav>
                                        <p:tav tm="100000">
                                          <p:val>
                                            <p:strVal val="#ppt_y"/>
                                          </p:val>
                                        </p:tav>
                                      </p:tavLst>
                                    </p:anim>
                                  </p:childTnLst>
                                </p:cTn>
                              </p:par>
                              <p:par>
                                <p:cTn id="264" presetID="2" presetClass="entr" presetSubtype="8" fill="hold" grpId="0" nodeType="withEffect">
                                  <p:stCondLst>
                                    <p:cond delay="0"/>
                                  </p:stCondLst>
                                  <p:childTnLst>
                                    <p:set>
                                      <p:cBhvr>
                                        <p:cTn id="265" dur="1" fill="hold">
                                          <p:stCondLst>
                                            <p:cond delay="0"/>
                                          </p:stCondLst>
                                        </p:cTn>
                                        <p:tgtEl>
                                          <p:spTgt spid="67"/>
                                        </p:tgtEl>
                                        <p:attrNameLst>
                                          <p:attrName>style.visibility</p:attrName>
                                        </p:attrNameLst>
                                      </p:cBhvr>
                                      <p:to>
                                        <p:strVal val="visible"/>
                                      </p:to>
                                    </p:set>
                                    <p:anim calcmode="lin" valueType="num">
                                      <p:cBhvr additive="base">
                                        <p:cTn id="266" dur="3000" fill="hold"/>
                                        <p:tgtEl>
                                          <p:spTgt spid="67"/>
                                        </p:tgtEl>
                                        <p:attrNameLst>
                                          <p:attrName>ppt_x</p:attrName>
                                        </p:attrNameLst>
                                      </p:cBhvr>
                                      <p:tavLst>
                                        <p:tav tm="0">
                                          <p:val>
                                            <p:strVal val="0-#ppt_w/2"/>
                                          </p:val>
                                        </p:tav>
                                        <p:tav tm="100000">
                                          <p:val>
                                            <p:strVal val="#ppt_x"/>
                                          </p:val>
                                        </p:tav>
                                      </p:tavLst>
                                    </p:anim>
                                    <p:anim calcmode="lin" valueType="num">
                                      <p:cBhvr additive="base">
                                        <p:cTn id="267" dur="3000" fill="hold"/>
                                        <p:tgtEl>
                                          <p:spTgt spid="67"/>
                                        </p:tgtEl>
                                        <p:attrNameLst>
                                          <p:attrName>ppt_y</p:attrName>
                                        </p:attrNameLst>
                                      </p:cBhvr>
                                      <p:tavLst>
                                        <p:tav tm="0">
                                          <p:val>
                                            <p:strVal val="#ppt_y"/>
                                          </p:val>
                                        </p:tav>
                                        <p:tav tm="100000">
                                          <p:val>
                                            <p:strVal val="#ppt_y"/>
                                          </p:val>
                                        </p:tav>
                                      </p:tavLst>
                                    </p:anim>
                                  </p:childTnLst>
                                </p:cTn>
                              </p:par>
                              <p:par>
                                <p:cTn id="268" presetID="2" presetClass="entr" presetSubtype="8" fill="hold" grpId="0" nodeType="withEffect">
                                  <p:stCondLst>
                                    <p:cond delay="0"/>
                                  </p:stCondLst>
                                  <p:childTnLst>
                                    <p:set>
                                      <p:cBhvr>
                                        <p:cTn id="269" dur="1" fill="hold">
                                          <p:stCondLst>
                                            <p:cond delay="0"/>
                                          </p:stCondLst>
                                        </p:cTn>
                                        <p:tgtEl>
                                          <p:spTgt spid="68"/>
                                        </p:tgtEl>
                                        <p:attrNameLst>
                                          <p:attrName>style.visibility</p:attrName>
                                        </p:attrNameLst>
                                      </p:cBhvr>
                                      <p:to>
                                        <p:strVal val="visible"/>
                                      </p:to>
                                    </p:set>
                                    <p:anim calcmode="lin" valueType="num">
                                      <p:cBhvr additive="base">
                                        <p:cTn id="270" dur="3000" fill="hold"/>
                                        <p:tgtEl>
                                          <p:spTgt spid="68"/>
                                        </p:tgtEl>
                                        <p:attrNameLst>
                                          <p:attrName>ppt_x</p:attrName>
                                        </p:attrNameLst>
                                      </p:cBhvr>
                                      <p:tavLst>
                                        <p:tav tm="0">
                                          <p:val>
                                            <p:strVal val="0-#ppt_w/2"/>
                                          </p:val>
                                        </p:tav>
                                        <p:tav tm="100000">
                                          <p:val>
                                            <p:strVal val="#ppt_x"/>
                                          </p:val>
                                        </p:tav>
                                      </p:tavLst>
                                    </p:anim>
                                    <p:anim calcmode="lin" valueType="num">
                                      <p:cBhvr additive="base">
                                        <p:cTn id="271" dur="3000" fill="hold"/>
                                        <p:tgtEl>
                                          <p:spTgt spid="68"/>
                                        </p:tgtEl>
                                        <p:attrNameLst>
                                          <p:attrName>ppt_y</p:attrName>
                                        </p:attrNameLst>
                                      </p:cBhvr>
                                      <p:tavLst>
                                        <p:tav tm="0">
                                          <p:val>
                                            <p:strVal val="#ppt_y"/>
                                          </p:val>
                                        </p:tav>
                                        <p:tav tm="100000">
                                          <p:val>
                                            <p:strVal val="#ppt_y"/>
                                          </p:val>
                                        </p:tav>
                                      </p:tavLst>
                                    </p:anim>
                                  </p:childTnLst>
                                </p:cTn>
                              </p:par>
                              <p:par>
                                <p:cTn id="272" presetID="2" presetClass="entr" presetSubtype="8" fill="hold" grpId="0" nodeType="withEffect">
                                  <p:stCondLst>
                                    <p:cond delay="0"/>
                                  </p:stCondLst>
                                  <p:childTnLst>
                                    <p:set>
                                      <p:cBhvr>
                                        <p:cTn id="273" dur="1" fill="hold">
                                          <p:stCondLst>
                                            <p:cond delay="0"/>
                                          </p:stCondLst>
                                        </p:cTn>
                                        <p:tgtEl>
                                          <p:spTgt spid="69"/>
                                        </p:tgtEl>
                                        <p:attrNameLst>
                                          <p:attrName>style.visibility</p:attrName>
                                        </p:attrNameLst>
                                      </p:cBhvr>
                                      <p:to>
                                        <p:strVal val="visible"/>
                                      </p:to>
                                    </p:set>
                                    <p:anim calcmode="lin" valueType="num">
                                      <p:cBhvr additive="base">
                                        <p:cTn id="274" dur="3000" fill="hold"/>
                                        <p:tgtEl>
                                          <p:spTgt spid="69"/>
                                        </p:tgtEl>
                                        <p:attrNameLst>
                                          <p:attrName>ppt_x</p:attrName>
                                        </p:attrNameLst>
                                      </p:cBhvr>
                                      <p:tavLst>
                                        <p:tav tm="0">
                                          <p:val>
                                            <p:strVal val="0-#ppt_w/2"/>
                                          </p:val>
                                        </p:tav>
                                        <p:tav tm="100000">
                                          <p:val>
                                            <p:strVal val="#ppt_x"/>
                                          </p:val>
                                        </p:tav>
                                      </p:tavLst>
                                    </p:anim>
                                    <p:anim calcmode="lin" valueType="num">
                                      <p:cBhvr additive="base">
                                        <p:cTn id="275" dur="3000" fill="hold"/>
                                        <p:tgtEl>
                                          <p:spTgt spid="69"/>
                                        </p:tgtEl>
                                        <p:attrNameLst>
                                          <p:attrName>ppt_y</p:attrName>
                                        </p:attrNameLst>
                                      </p:cBhvr>
                                      <p:tavLst>
                                        <p:tav tm="0">
                                          <p:val>
                                            <p:strVal val="#ppt_y"/>
                                          </p:val>
                                        </p:tav>
                                        <p:tav tm="100000">
                                          <p:val>
                                            <p:strVal val="#ppt_y"/>
                                          </p:val>
                                        </p:tav>
                                      </p:tavLst>
                                    </p:anim>
                                  </p:childTnLst>
                                </p:cTn>
                              </p:par>
                              <p:par>
                                <p:cTn id="276" presetID="2" presetClass="entr" presetSubtype="8" fill="hold" grpId="0" nodeType="withEffect">
                                  <p:stCondLst>
                                    <p:cond delay="0"/>
                                  </p:stCondLst>
                                  <p:childTnLst>
                                    <p:set>
                                      <p:cBhvr>
                                        <p:cTn id="277" dur="1" fill="hold">
                                          <p:stCondLst>
                                            <p:cond delay="0"/>
                                          </p:stCondLst>
                                        </p:cTn>
                                        <p:tgtEl>
                                          <p:spTgt spid="70"/>
                                        </p:tgtEl>
                                        <p:attrNameLst>
                                          <p:attrName>style.visibility</p:attrName>
                                        </p:attrNameLst>
                                      </p:cBhvr>
                                      <p:to>
                                        <p:strVal val="visible"/>
                                      </p:to>
                                    </p:set>
                                    <p:anim calcmode="lin" valueType="num">
                                      <p:cBhvr additive="base">
                                        <p:cTn id="278" dur="3000" fill="hold"/>
                                        <p:tgtEl>
                                          <p:spTgt spid="70"/>
                                        </p:tgtEl>
                                        <p:attrNameLst>
                                          <p:attrName>ppt_x</p:attrName>
                                        </p:attrNameLst>
                                      </p:cBhvr>
                                      <p:tavLst>
                                        <p:tav tm="0">
                                          <p:val>
                                            <p:strVal val="0-#ppt_w/2"/>
                                          </p:val>
                                        </p:tav>
                                        <p:tav tm="100000">
                                          <p:val>
                                            <p:strVal val="#ppt_x"/>
                                          </p:val>
                                        </p:tav>
                                      </p:tavLst>
                                    </p:anim>
                                    <p:anim calcmode="lin" valueType="num">
                                      <p:cBhvr additive="base">
                                        <p:cTn id="279" dur="3000" fill="hold"/>
                                        <p:tgtEl>
                                          <p:spTgt spid="70"/>
                                        </p:tgtEl>
                                        <p:attrNameLst>
                                          <p:attrName>ppt_y</p:attrName>
                                        </p:attrNameLst>
                                      </p:cBhvr>
                                      <p:tavLst>
                                        <p:tav tm="0">
                                          <p:val>
                                            <p:strVal val="#ppt_y"/>
                                          </p:val>
                                        </p:tav>
                                        <p:tav tm="100000">
                                          <p:val>
                                            <p:strVal val="#ppt_y"/>
                                          </p:val>
                                        </p:tav>
                                      </p:tavLst>
                                    </p:anim>
                                  </p:childTnLst>
                                </p:cTn>
                              </p:par>
                              <p:par>
                                <p:cTn id="280" presetID="2" presetClass="entr" presetSubtype="8" fill="hold" grpId="0" nodeType="withEffect">
                                  <p:stCondLst>
                                    <p:cond delay="0"/>
                                  </p:stCondLst>
                                  <p:childTnLst>
                                    <p:set>
                                      <p:cBhvr>
                                        <p:cTn id="281" dur="1" fill="hold">
                                          <p:stCondLst>
                                            <p:cond delay="0"/>
                                          </p:stCondLst>
                                        </p:cTn>
                                        <p:tgtEl>
                                          <p:spTgt spid="71"/>
                                        </p:tgtEl>
                                        <p:attrNameLst>
                                          <p:attrName>style.visibility</p:attrName>
                                        </p:attrNameLst>
                                      </p:cBhvr>
                                      <p:to>
                                        <p:strVal val="visible"/>
                                      </p:to>
                                    </p:set>
                                    <p:anim calcmode="lin" valueType="num">
                                      <p:cBhvr additive="base">
                                        <p:cTn id="282" dur="3000" fill="hold"/>
                                        <p:tgtEl>
                                          <p:spTgt spid="71"/>
                                        </p:tgtEl>
                                        <p:attrNameLst>
                                          <p:attrName>ppt_x</p:attrName>
                                        </p:attrNameLst>
                                      </p:cBhvr>
                                      <p:tavLst>
                                        <p:tav tm="0">
                                          <p:val>
                                            <p:strVal val="0-#ppt_w/2"/>
                                          </p:val>
                                        </p:tav>
                                        <p:tav tm="100000">
                                          <p:val>
                                            <p:strVal val="#ppt_x"/>
                                          </p:val>
                                        </p:tav>
                                      </p:tavLst>
                                    </p:anim>
                                    <p:anim calcmode="lin" valueType="num">
                                      <p:cBhvr additive="base">
                                        <p:cTn id="283" dur="3000" fill="hold"/>
                                        <p:tgtEl>
                                          <p:spTgt spid="71"/>
                                        </p:tgtEl>
                                        <p:attrNameLst>
                                          <p:attrName>ppt_y</p:attrName>
                                        </p:attrNameLst>
                                      </p:cBhvr>
                                      <p:tavLst>
                                        <p:tav tm="0">
                                          <p:val>
                                            <p:strVal val="#ppt_y"/>
                                          </p:val>
                                        </p:tav>
                                        <p:tav tm="100000">
                                          <p:val>
                                            <p:strVal val="#ppt_y"/>
                                          </p:val>
                                        </p:tav>
                                      </p:tavLst>
                                    </p:anim>
                                  </p:childTnLst>
                                </p:cTn>
                              </p:par>
                              <p:par>
                                <p:cTn id="284" presetID="2" presetClass="entr" presetSubtype="8" fill="hold" grpId="0" nodeType="withEffect">
                                  <p:stCondLst>
                                    <p:cond delay="0"/>
                                  </p:stCondLst>
                                  <p:childTnLst>
                                    <p:set>
                                      <p:cBhvr>
                                        <p:cTn id="285" dur="1" fill="hold">
                                          <p:stCondLst>
                                            <p:cond delay="0"/>
                                          </p:stCondLst>
                                        </p:cTn>
                                        <p:tgtEl>
                                          <p:spTgt spid="72"/>
                                        </p:tgtEl>
                                        <p:attrNameLst>
                                          <p:attrName>style.visibility</p:attrName>
                                        </p:attrNameLst>
                                      </p:cBhvr>
                                      <p:to>
                                        <p:strVal val="visible"/>
                                      </p:to>
                                    </p:set>
                                    <p:anim calcmode="lin" valueType="num">
                                      <p:cBhvr additive="base">
                                        <p:cTn id="286" dur="3000" fill="hold"/>
                                        <p:tgtEl>
                                          <p:spTgt spid="72"/>
                                        </p:tgtEl>
                                        <p:attrNameLst>
                                          <p:attrName>ppt_x</p:attrName>
                                        </p:attrNameLst>
                                      </p:cBhvr>
                                      <p:tavLst>
                                        <p:tav tm="0">
                                          <p:val>
                                            <p:strVal val="0-#ppt_w/2"/>
                                          </p:val>
                                        </p:tav>
                                        <p:tav tm="100000">
                                          <p:val>
                                            <p:strVal val="#ppt_x"/>
                                          </p:val>
                                        </p:tav>
                                      </p:tavLst>
                                    </p:anim>
                                    <p:anim calcmode="lin" valueType="num">
                                      <p:cBhvr additive="base">
                                        <p:cTn id="287" dur="3000" fill="hold"/>
                                        <p:tgtEl>
                                          <p:spTgt spid="72"/>
                                        </p:tgtEl>
                                        <p:attrNameLst>
                                          <p:attrName>ppt_y</p:attrName>
                                        </p:attrNameLst>
                                      </p:cBhvr>
                                      <p:tavLst>
                                        <p:tav tm="0">
                                          <p:val>
                                            <p:strVal val="#ppt_y"/>
                                          </p:val>
                                        </p:tav>
                                        <p:tav tm="100000">
                                          <p:val>
                                            <p:strVal val="#ppt_y"/>
                                          </p:val>
                                        </p:tav>
                                      </p:tavLst>
                                    </p:anim>
                                  </p:childTnLst>
                                </p:cTn>
                              </p:par>
                              <p:par>
                                <p:cTn id="288" presetID="2" presetClass="entr" presetSubtype="8" fill="hold" grpId="0" nodeType="withEffect">
                                  <p:stCondLst>
                                    <p:cond delay="0"/>
                                  </p:stCondLst>
                                  <p:childTnLst>
                                    <p:set>
                                      <p:cBhvr>
                                        <p:cTn id="289" dur="1" fill="hold">
                                          <p:stCondLst>
                                            <p:cond delay="0"/>
                                          </p:stCondLst>
                                        </p:cTn>
                                        <p:tgtEl>
                                          <p:spTgt spid="73"/>
                                        </p:tgtEl>
                                        <p:attrNameLst>
                                          <p:attrName>style.visibility</p:attrName>
                                        </p:attrNameLst>
                                      </p:cBhvr>
                                      <p:to>
                                        <p:strVal val="visible"/>
                                      </p:to>
                                    </p:set>
                                    <p:anim calcmode="lin" valueType="num">
                                      <p:cBhvr additive="base">
                                        <p:cTn id="290" dur="3000" fill="hold"/>
                                        <p:tgtEl>
                                          <p:spTgt spid="73"/>
                                        </p:tgtEl>
                                        <p:attrNameLst>
                                          <p:attrName>ppt_x</p:attrName>
                                        </p:attrNameLst>
                                      </p:cBhvr>
                                      <p:tavLst>
                                        <p:tav tm="0">
                                          <p:val>
                                            <p:strVal val="0-#ppt_w/2"/>
                                          </p:val>
                                        </p:tav>
                                        <p:tav tm="100000">
                                          <p:val>
                                            <p:strVal val="#ppt_x"/>
                                          </p:val>
                                        </p:tav>
                                      </p:tavLst>
                                    </p:anim>
                                    <p:anim calcmode="lin" valueType="num">
                                      <p:cBhvr additive="base">
                                        <p:cTn id="291" dur="3000" fill="hold"/>
                                        <p:tgtEl>
                                          <p:spTgt spid="73"/>
                                        </p:tgtEl>
                                        <p:attrNameLst>
                                          <p:attrName>ppt_y</p:attrName>
                                        </p:attrNameLst>
                                      </p:cBhvr>
                                      <p:tavLst>
                                        <p:tav tm="0">
                                          <p:val>
                                            <p:strVal val="#ppt_y"/>
                                          </p:val>
                                        </p:tav>
                                        <p:tav tm="100000">
                                          <p:val>
                                            <p:strVal val="#ppt_y"/>
                                          </p:val>
                                        </p:tav>
                                      </p:tavLst>
                                    </p:anim>
                                  </p:childTnLst>
                                </p:cTn>
                              </p:par>
                              <p:par>
                                <p:cTn id="292" presetID="2" presetClass="entr" presetSubtype="8" fill="hold" grpId="0" nodeType="withEffect">
                                  <p:stCondLst>
                                    <p:cond delay="0"/>
                                  </p:stCondLst>
                                  <p:childTnLst>
                                    <p:set>
                                      <p:cBhvr>
                                        <p:cTn id="293" dur="1" fill="hold">
                                          <p:stCondLst>
                                            <p:cond delay="0"/>
                                          </p:stCondLst>
                                        </p:cTn>
                                        <p:tgtEl>
                                          <p:spTgt spid="74"/>
                                        </p:tgtEl>
                                        <p:attrNameLst>
                                          <p:attrName>style.visibility</p:attrName>
                                        </p:attrNameLst>
                                      </p:cBhvr>
                                      <p:to>
                                        <p:strVal val="visible"/>
                                      </p:to>
                                    </p:set>
                                    <p:anim calcmode="lin" valueType="num">
                                      <p:cBhvr additive="base">
                                        <p:cTn id="294" dur="3000" fill="hold"/>
                                        <p:tgtEl>
                                          <p:spTgt spid="74"/>
                                        </p:tgtEl>
                                        <p:attrNameLst>
                                          <p:attrName>ppt_x</p:attrName>
                                        </p:attrNameLst>
                                      </p:cBhvr>
                                      <p:tavLst>
                                        <p:tav tm="0">
                                          <p:val>
                                            <p:strVal val="0-#ppt_w/2"/>
                                          </p:val>
                                        </p:tav>
                                        <p:tav tm="100000">
                                          <p:val>
                                            <p:strVal val="#ppt_x"/>
                                          </p:val>
                                        </p:tav>
                                      </p:tavLst>
                                    </p:anim>
                                    <p:anim calcmode="lin" valueType="num">
                                      <p:cBhvr additive="base">
                                        <p:cTn id="295" dur="3000" fill="hold"/>
                                        <p:tgtEl>
                                          <p:spTgt spid="74"/>
                                        </p:tgtEl>
                                        <p:attrNameLst>
                                          <p:attrName>ppt_y</p:attrName>
                                        </p:attrNameLst>
                                      </p:cBhvr>
                                      <p:tavLst>
                                        <p:tav tm="0">
                                          <p:val>
                                            <p:strVal val="#ppt_y"/>
                                          </p:val>
                                        </p:tav>
                                        <p:tav tm="100000">
                                          <p:val>
                                            <p:strVal val="#ppt_y"/>
                                          </p:val>
                                        </p:tav>
                                      </p:tavLst>
                                    </p:anim>
                                  </p:childTnLst>
                                </p:cTn>
                              </p:par>
                              <p:par>
                                <p:cTn id="296" presetID="2" presetClass="entr" presetSubtype="8" fill="hold" grpId="0" nodeType="withEffect">
                                  <p:stCondLst>
                                    <p:cond delay="0"/>
                                  </p:stCondLst>
                                  <p:childTnLst>
                                    <p:set>
                                      <p:cBhvr>
                                        <p:cTn id="297" dur="1" fill="hold">
                                          <p:stCondLst>
                                            <p:cond delay="0"/>
                                          </p:stCondLst>
                                        </p:cTn>
                                        <p:tgtEl>
                                          <p:spTgt spid="75"/>
                                        </p:tgtEl>
                                        <p:attrNameLst>
                                          <p:attrName>style.visibility</p:attrName>
                                        </p:attrNameLst>
                                      </p:cBhvr>
                                      <p:to>
                                        <p:strVal val="visible"/>
                                      </p:to>
                                    </p:set>
                                    <p:anim calcmode="lin" valueType="num">
                                      <p:cBhvr additive="base">
                                        <p:cTn id="298" dur="3000" fill="hold"/>
                                        <p:tgtEl>
                                          <p:spTgt spid="75"/>
                                        </p:tgtEl>
                                        <p:attrNameLst>
                                          <p:attrName>ppt_x</p:attrName>
                                        </p:attrNameLst>
                                      </p:cBhvr>
                                      <p:tavLst>
                                        <p:tav tm="0">
                                          <p:val>
                                            <p:strVal val="0-#ppt_w/2"/>
                                          </p:val>
                                        </p:tav>
                                        <p:tav tm="100000">
                                          <p:val>
                                            <p:strVal val="#ppt_x"/>
                                          </p:val>
                                        </p:tav>
                                      </p:tavLst>
                                    </p:anim>
                                    <p:anim calcmode="lin" valueType="num">
                                      <p:cBhvr additive="base">
                                        <p:cTn id="299" dur="3000" fill="hold"/>
                                        <p:tgtEl>
                                          <p:spTgt spid="75"/>
                                        </p:tgtEl>
                                        <p:attrNameLst>
                                          <p:attrName>ppt_y</p:attrName>
                                        </p:attrNameLst>
                                      </p:cBhvr>
                                      <p:tavLst>
                                        <p:tav tm="0">
                                          <p:val>
                                            <p:strVal val="#ppt_y"/>
                                          </p:val>
                                        </p:tav>
                                        <p:tav tm="100000">
                                          <p:val>
                                            <p:strVal val="#ppt_y"/>
                                          </p:val>
                                        </p:tav>
                                      </p:tavLst>
                                    </p:anim>
                                  </p:childTnLst>
                                </p:cTn>
                              </p:par>
                              <p:par>
                                <p:cTn id="300" presetID="2" presetClass="entr" presetSubtype="8" fill="hold" grpId="0" nodeType="withEffect">
                                  <p:stCondLst>
                                    <p:cond delay="0"/>
                                  </p:stCondLst>
                                  <p:childTnLst>
                                    <p:set>
                                      <p:cBhvr>
                                        <p:cTn id="301" dur="1" fill="hold">
                                          <p:stCondLst>
                                            <p:cond delay="0"/>
                                          </p:stCondLst>
                                        </p:cTn>
                                        <p:tgtEl>
                                          <p:spTgt spid="76"/>
                                        </p:tgtEl>
                                        <p:attrNameLst>
                                          <p:attrName>style.visibility</p:attrName>
                                        </p:attrNameLst>
                                      </p:cBhvr>
                                      <p:to>
                                        <p:strVal val="visible"/>
                                      </p:to>
                                    </p:set>
                                    <p:anim calcmode="lin" valueType="num">
                                      <p:cBhvr additive="base">
                                        <p:cTn id="302" dur="3000" fill="hold"/>
                                        <p:tgtEl>
                                          <p:spTgt spid="76"/>
                                        </p:tgtEl>
                                        <p:attrNameLst>
                                          <p:attrName>ppt_x</p:attrName>
                                        </p:attrNameLst>
                                      </p:cBhvr>
                                      <p:tavLst>
                                        <p:tav tm="0">
                                          <p:val>
                                            <p:strVal val="0-#ppt_w/2"/>
                                          </p:val>
                                        </p:tav>
                                        <p:tav tm="100000">
                                          <p:val>
                                            <p:strVal val="#ppt_x"/>
                                          </p:val>
                                        </p:tav>
                                      </p:tavLst>
                                    </p:anim>
                                    <p:anim calcmode="lin" valueType="num">
                                      <p:cBhvr additive="base">
                                        <p:cTn id="303" dur="3000" fill="hold"/>
                                        <p:tgtEl>
                                          <p:spTgt spid="76"/>
                                        </p:tgtEl>
                                        <p:attrNameLst>
                                          <p:attrName>ppt_y</p:attrName>
                                        </p:attrNameLst>
                                      </p:cBhvr>
                                      <p:tavLst>
                                        <p:tav tm="0">
                                          <p:val>
                                            <p:strVal val="#ppt_y"/>
                                          </p:val>
                                        </p:tav>
                                        <p:tav tm="100000">
                                          <p:val>
                                            <p:strVal val="#ppt_y"/>
                                          </p:val>
                                        </p:tav>
                                      </p:tavLst>
                                    </p:anim>
                                  </p:childTnLst>
                                </p:cTn>
                              </p:par>
                              <p:par>
                                <p:cTn id="304" presetID="2" presetClass="entr" presetSubtype="8" fill="hold" grpId="0" nodeType="withEffect">
                                  <p:stCondLst>
                                    <p:cond delay="0"/>
                                  </p:stCondLst>
                                  <p:childTnLst>
                                    <p:set>
                                      <p:cBhvr>
                                        <p:cTn id="305" dur="1" fill="hold">
                                          <p:stCondLst>
                                            <p:cond delay="0"/>
                                          </p:stCondLst>
                                        </p:cTn>
                                        <p:tgtEl>
                                          <p:spTgt spid="77"/>
                                        </p:tgtEl>
                                        <p:attrNameLst>
                                          <p:attrName>style.visibility</p:attrName>
                                        </p:attrNameLst>
                                      </p:cBhvr>
                                      <p:to>
                                        <p:strVal val="visible"/>
                                      </p:to>
                                    </p:set>
                                    <p:anim calcmode="lin" valueType="num">
                                      <p:cBhvr additive="base">
                                        <p:cTn id="306" dur="3000" fill="hold"/>
                                        <p:tgtEl>
                                          <p:spTgt spid="77"/>
                                        </p:tgtEl>
                                        <p:attrNameLst>
                                          <p:attrName>ppt_x</p:attrName>
                                        </p:attrNameLst>
                                      </p:cBhvr>
                                      <p:tavLst>
                                        <p:tav tm="0">
                                          <p:val>
                                            <p:strVal val="0-#ppt_w/2"/>
                                          </p:val>
                                        </p:tav>
                                        <p:tav tm="100000">
                                          <p:val>
                                            <p:strVal val="#ppt_x"/>
                                          </p:val>
                                        </p:tav>
                                      </p:tavLst>
                                    </p:anim>
                                    <p:anim calcmode="lin" valueType="num">
                                      <p:cBhvr additive="base">
                                        <p:cTn id="307" dur="3000" fill="hold"/>
                                        <p:tgtEl>
                                          <p:spTgt spid="77"/>
                                        </p:tgtEl>
                                        <p:attrNameLst>
                                          <p:attrName>ppt_y</p:attrName>
                                        </p:attrNameLst>
                                      </p:cBhvr>
                                      <p:tavLst>
                                        <p:tav tm="0">
                                          <p:val>
                                            <p:strVal val="#ppt_y"/>
                                          </p:val>
                                        </p:tav>
                                        <p:tav tm="100000">
                                          <p:val>
                                            <p:strVal val="#ppt_y"/>
                                          </p:val>
                                        </p:tav>
                                      </p:tavLst>
                                    </p:anim>
                                  </p:childTnLst>
                                </p:cTn>
                              </p:par>
                              <p:par>
                                <p:cTn id="308" presetID="2" presetClass="entr" presetSubtype="8" fill="hold" grpId="0" nodeType="withEffect">
                                  <p:stCondLst>
                                    <p:cond delay="0"/>
                                  </p:stCondLst>
                                  <p:childTnLst>
                                    <p:set>
                                      <p:cBhvr>
                                        <p:cTn id="309" dur="1" fill="hold">
                                          <p:stCondLst>
                                            <p:cond delay="0"/>
                                          </p:stCondLst>
                                        </p:cTn>
                                        <p:tgtEl>
                                          <p:spTgt spid="78"/>
                                        </p:tgtEl>
                                        <p:attrNameLst>
                                          <p:attrName>style.visibility</p:attrName>
                                        </p:attrNameLst>
                                      </p:cBhvr>
                                      <p:to>
                                        <p:strVal val="visible"/>
                                      </p:to>
                                    </p:set>
                                    <p:anim calcmode="lin" valueType="num">
                                      <p:cBhvr additive="base">
                                        <p:cTn id="310" dur="3000" fill="hold"/>
                                        <p:tgtEl>
                                          <p:spTgt spid="78"/>
                                        </p:tgtEl>
                                        <p:attrNameLst>
                                          <p:attrName>ppt_x</p:attrName>
                                        </p:attrNameLst>
                                      </p:cBhvr>
                                      <p:tavLst>
                                        <p:tav tm="0">
                                          <p:val>
                                            <p:strVal val="0-#ppt_w/2"/>
                                          </p:val>
                                        </p:tav>
                                        <p:tav tm="100000">
                                          <p:val>
                                            <p:strVal val="#ppt_x"/>
                                          </p:val>
                                        </p:tav>
                                      </p:tavLst>
                                    </p:anim>
                                    <p:anim calcmode="lin" valueType="num">
                                      <p:cBhvr additive="base">
                                        <p:cTn id="311" dur="3000" fill="hold"/>
                                        <p:tgtEl>
                                          <p:spTgt spid="78"/>
                                        </p:tgtEl>
                                        <p:attrNameLst>
                                          <p:attrName>ppt_y</p:attrName>
                                        </p:attrNameLst>
                                      </p:cBhvr>
                                      <p:tavLst>
                                        <p:tav tm="0">
                                          <p:val>
                                            <p:strVal val="#ppt_y"/>
                                          </p:val>
                                        </p:tav>
                                        <p:tav tm="100000">
                                          <p:val>
                                            <p:strVal val="#ppt_y"/>
                                          </p:val>
                                        </p:tav>
                                      </p:tavLst>
                                    </p:anim>
                                  </p:childTnLst>
                                </p:cTn>
                              </p:par>
                              <p:par>
                                <p:cTn id="312" presetID="2" presetClass="entr" presetSubtype="8" fill="hold" grpId="0" nodeType="withEffect">
                                  <p:stCondLst>
                                    <p:cond delay="0"/>
                                  </p:stCondLst>
                                  <p:childTnLst>
                                    <p:set>
                                      <p:cBhvr>
                                        <p:cTn id="313" dur="1" fill="hold">
                                          <p:stCondLst>
                                            <p:cond delay="0"/>
                                          </p:stCondLst>
                                        </p:cTn>
                                        <p:tgtEl>
                                          <p:spTgt spid="79"/>
                                        </p:tgtEl>
                                        <p:attrNameLst>
                                          <p:attrName>style.visibility</p:attrName>
                                        </p:attrNameLst>
                                      </p:cBhvr>
                                      <p:to>
                                        <p:strVal val="visible"/>
                                      </p:to>
                                    </p:set>
                                    <p:anim calcmode="lin" valueType="num">
                                      <p:cBhvr additive="base">
                                        <p:cTn id="314" dur="3000" fill="hold"/>
                                        <p:tgtEl>
                                          <p:spTgt spid="79"/>
                                        </p:tgtEl>
                                        <p:attrNameLst>
                                          <p:attrName>ppt_x</p:attrName>
                                        </p:attrNameLst>
                                      </p:cBhvr>
                                      <p:tavLst>
                                        <p:tav tm="0">
                                          <p:val>
                                            <p:strVal val="0-#ppt_w/2"/>
                                          </p:val>
                                        </p:tav>
                                        <p:tav tm="100000">
                                          <p:val>
                                            <p:strVal val="#ppt_x"/>
                                          </p:val>
                                        </p:tav>
                                      </p:tavLst>
                                    </p:anim>
                                    <p:anim calcmode="lin" valueType="num">
                                      <p:cBhvr additive="base">
                                        <p:cTn id="315" dur="3000" fill="hold"/>
                                        <p:tgtEl>
                                          <p:spTgt spid="79"/>
                                        </p:tgtEl>
                                        <p:attrNameLst>
                                          <p:attrName>ppt_y</p:attrName>
                                        </p:attrNameLst>
                                      </p:cBhvr>
                                      <p:tavLst>
                                        <p:tav tm="0">
                                          <p:val>
                                            <p:strVal val="#ppt_y"/>
                                          </p:val>
                                        </p:tav>
                                        <p:tav tm="100000">
                                          <p:val>
                                            <p:strVal val="#ppt_y"/>
                                          </p:val>
                                        </p:tav>
                                      </p:tavLst>
                                    </p:anim>
                                  </p:childTnLst>
                                </p:cTn>
                              </p:par>
                              <p:par>
                                <p:cTn id="316" presetID="2" presetClass="entr" presetSubtype="8" fill="hold" grpId="0" nodeType="withEffect">
                                  <p:stCondLst>
                                    <p:cond delay="0"/>
                                  </p:stCondLst>
                                  <p:childTnLst>
                                    <p:set>
                                      <p:cBhvr>
                                        <p:cTn id="317" dur="1" fill="hold">
                                          <p:stCondLst>
                                            <p:cond delay="0"/>
                                          </p:stCondLst>
                                        </p:cTn>
                                        <p:tgtEl>
                                          <p:spTgt spid="80"/>
                                        </p:tgtEl>
                                        <p:attrNameLst>
                                          <p:attrName>style.visibility</p:attrName>
                                        </p:attrNameLst>
                                      </p:cBhvr>
                                      <p:to>
                                        <p:strVal val="visible"/>
                                      </p:to>
                                    </p:set>
                                    <p:anim calcmode="lin" valueType="num">
                                      <p:cBhvr additive="base">
                                        <p:cTn id="318" dur="3000" fill="hold"/>
                                        <p:tgtEl>
                                          <p:spTgt spid="80"/>
                                        </p:tgtEl>
                                        <p:attrNameLst>
                                          <p:attrName>ppt_x</p:attrName>
                                        </p:attrNameLst>
                                      </p:cBhvr>
                                      <p:tavLst>
                                        <p:tav tm="0">
                                          <p:val>
                                            <p:strVal val="0-#ppt_w/2"/>
                                          </p:val>
                                        </p:tav>
                                        <p:tav tm="100000">
                                          <p:val>
                                            <p:strVal val="#ppt_x"/>
                                          </p:val>
                                        </p:tav>
                                      </p:tavLst>
                                    </p:anim>
                                    <p:anim calcmode="lin" valueType="num">
                                      <p:cBhvr additive="base">
                                        <p:cTn id="319" dur="3000" fill="hold"/>
                                        <p:tgtEl>
                                          <p:spTgt spid="80"/>
                                        </p:tgtEl>
                                        <p:attrNameLst>
                                          <p:attrName>ppt_y</p:attrName>
                                        </p:attrNameLst>
                                      </p:cBhvr>
                                      <p:tavLst>
                                        <p:tav tm="0">
                                          <p:val>
                                            <p:strVal val="#ppt_y"/>
                                          </p:val>
                                        </p:tav>
                                        <p:tav tm="100000">
                                          <p:val>
                                            <p:strVal val="#ppt_y"/>
                                          </p:val>
                                        </p:tav>
                                      </p:tavLst>
                                    </p:anim>
                                  </p:childTnLst>
                                </p:cTn>
                              </p:par>
                              <p:par>
                                <p:cTn id="320" presetID="8" presetClass="emph" presetSubtype="0" fill="hold" grpId="1" nodeType="withEffect">
                                  <p:stCondLst>
                                    <p:cond delay="0"/>
                                  </p:stCondLst>
                                  <p:childTnLst>
                                    <p:animRot by="21600000">
                                      <p:cBhvr>
                                        <p:cTn id="321" dur="3000" fill="hold"/>
                                        <p:tgtEl>
                                          <p:spTgt spid="29"/>
                                        </p:tgtEl>
                                        <p:attrNameLst>
                                          <p:attrName>r</p:attrName>
                                        </p:attrNameLst>
                                      </p:cBhvr>
                                    </p:animRot>
                                  </p:childTnLst>
                                </p:cTn>
                              </p:par>
                              <p:par>
                                <p:cTn id="322" presetID="8" presetClass="emph" presetSubtype="0" fill="hold" grpId="1" nodeType="withEffect">
                                  <p:stCondLst>
                                    <p:cond delay="0"/>
                                  </p:stCondLst>
                                  <p:childTnLst>
                                    <p:animRot by="21600000">
                                      <p:cBhvr>
                                        <p:cTn id="323" dur="3000" fill="hold"/>
                                        <p:tgtEl>
                                          <p:spTgt spid="31"/>
                                        </p:tgtEl>
                                        <p:attrNameLst>
                                          <p:attrName>r</p:attrName>
                                        </p:attrNameLst>
                                      </p:cBhvr>
                                    </p:animRot>
                                  </p:childTnLst>
                                </p:cTn>
                              </p:par>
                              <p:par>
                                <p:cTn id="324" presetID="8" presetClass="emph" presetSubtype="0" fill="hold" grpId="1" nodeType="withEffect">
                                  <p:stCondLst>
                                    <p:cond delay="0"/>
                                  </p:stCondLst>
                                  <p:childTnLst>
                                    <p:animRot by="21600000">
                                      <p:cBhvr>
                                        <p:cTn id="325" dur="3000" fill="hold"/>
                                        <p:tgtEl>
                                          <p:spTgt spid="33"/>
                                        </p:tgtEl>
                                        <p:attrNameLst>
                                          <p:attrName>r</p:attrName>
                                        </p:attrNameLst>
                                      </p:cBhvr>
                                    </p:animRot>
                                  </p:childTnLst>
                                </p:cTn>
                              </p:par>
                              <p:par>
                                <p:cTn id="326" presetID="8" presetClass="emph" presetSubtype="0" fill="hold" grpId="1" nodeType="withEffect">
                                  <p:stCondLst>
                                    <p:cond delay="0"/>
                                  </p:stCondLst>
                                  <p:childTnLst>
                                    <p:animRot by="21600000">
                                      <p:cBhvr>
                                        <p:cTn id="327" dur="3000" fill="hold"/>
                                        <p:tgtEl>
                                          <p:spTgt spid="35"/>
                                        </p:tgtEl>
                                        <p:attrNameLst>
                                          <p:attrName>r</p:attrName>
                                        </p:attrNameLst>
                                      </p:cBhvr>
                                    </p:animRot>
                                  </p:childTnLst>
                                </p:cTn>
                              </p:par>
                              <p:par>
                                <p:cTn id="328" presetID="8" presetClass="emph" presetSubtype="0" fill="hold" grpId="1" nodeType="withEffect">
                                  <p:stCondLst>
                                    <p:cond delay="0"/>
                                  </p:stCondLst>
                                  <p:childTnLst>
                                    <p:animRot by="21600000">
                                      <p:cBhvr>
                                        <p:cTn id="329" dur="3000" fill="hold"/>
                                        <p:tgtEl>
                                          <p:spTgt spid="37"/>
                                        </p:tgtEl>
                                        <p:attrNameLst>
                                          <p:attrName>r</p:attrName>
                                        </p:attrNameLst>
                                      </p:cBhvr>
                                    </p:animRot>
                                  </p:childTnLst>
                                </p:cTn>
                              </p:par>
                              <p:par>
                                <p:cTn id="330" presetID="8" presetClass="emph" presetSubtype="0" fill="hold" grpId="1" nodeType="withEffect">
                                  <p:stCondLst>
                                    <p:cond delay="0"/>
                                  </p:stCondLst>
                                  <p:childTnLst>
                                    <p:animRot by="21600000">
                                      <p:cBhvr>
                                        <p:cTn id="331" dur="3000" fill="hold"/>
                                        <p:tgtEl>
                                          <p:spTgt spid="39"/>
                                        </p:tgtEl>
                                        <p:attrNameLst>
                                          <p:attrName>r</p:attrName>
                                        </p:attrNameLst>
                                      </p:cBhvr>
                                    </p:animRot>
                                  </p:childTnLst>
                                </p:cTn>
                              </p:par>
                              <p:par>
                                <p:cTn id="332" presetID="8" presetClass="emph" presetSubtype="0" fill="hold" grpId="1" nodeType="withEffect">
                                  <p:stCondLst>
                                    <p:cond delay="0"/>
                                  </p:stCondLst>
                                  <p:childTnLst>
                                    <p:animRot by="21600000">
                                      <p:cBhvr>
                                        <p:cTn id="333" dur="3000" fill="hold"/>
                                        <p:tgtEl>
                                          <p:spTgt spid="41"/>
                                        </p:tgtEl>
                                        <p:attrNameLst>
                                          <p:attrName>r</p:attrName>
                                        </p:attrNameLst>
                                      </p:cBhvr>
                                    </p:animRot>
                                  </p:childTnLst>
                                </p:cTn>
                              </p:par>
                              <p:par>
                                <p:cTn id="334" presetID="8" presetClass="emph" presetSubtype="0" fill="hold" grpId="1" nodeType="withEffect">
                                  <p:stCondLst>
                                    <p:cond delay="0"/>
                                  </p:stCondLst>
                                  <p:childTnLst>
                                    <p:animRot by="21600000">
                                      <p:cBhvr>
                                        <p:cTn id="335" dur="3000" fill="hold"/>
                                        <p:tgtEl>
                                          <p:spTgt spid="43"/>
                                        </p:tgtEl>
                                        <p:attrNameLst>
                                          <p:attrName>r</p:attrName>
                                        </p:attrNameLst>
                                      </p:cBhvr>
                                    </p:animRot>
                                  </p:childTnLst>
                                </p:cTn>
                              </p:par>
                              <p:par>
                                <p:cTn id="336" presetID="8" presetClass="emph" presetSubtype="0" fill="hold" grpId="1" nodeType="withEffect">
                                  <p:stCondLst>
                                    <p:cond delay="0"/>
                                  </p:stCondLst>
                                  <p:childTnLst>
                                    <p:animRot by="21600000">
                                      <p:cBhvr>
                                        <p:cTn id="337" dur="3000" fill="hold"/>
                                        <p:tgtEl>
                                          <p:spTgt spid="45"/>
                                        </p:tgtEl>
                                        <p:attrNameLst>
                                          <p:attrName>r</p:attrName>
                                        </p:attrNameLst>
                                      </p:cBhvr>
                                    </p:animRot>
                                  </p:childTnLst>
                                </p:cTn>
                              </p:par>
                              <p:par>
                                <p:cTn id="338" presetID="8" presetClass="emph" presetSubtype="0" fill="hold" grpId="1" nodeType="withEffect">
                                  <p:stCondLst>
                                    <p:cond delay="0"/>
                                  </p:stCondLst>
                                  <p:childTnLst>
                                    <p:animRot by="21600000">
                                      <p:cBhvr>
                                        <p:cTn id="339" dur="3000" fill="hold"/>
                                        <p:tgtEl>
                                          <p:spTgt spid="47"/>
                                        </p:tgtEl>
                                        <p:attrNameLst>
                                          <p:attrName>r</p:attrName>
                                        </p:attrNameLst>
                                      </p:cBhvr>
                                    </p:animRot>
                                  </p:childTnLst>
                                </p:cTn>
                              </p:par>
                              <p:par>
                                <p:cTn id="340" presetID="8" presetClass="emph" presetSubtype="0" fill="hold" grpId="1" nodeType="withEffect">
                                  <p:stCondLst>
                                    <p:cond delay="0"/>
                                  </p:stCondLst>
                                  <p:childTnLst>
                                    <p:animRot by="21600000">
                                      <p:cBhvr>
                                        <p:cTn id="341" dur="3000" fill="hold"/>
                                        <p:tgtEl>
                                          <p:spTgt spid="49"/>
                                        </p:tgtEl>
                                        <p:attrNameLst>
                                          <p:attrName>r</p:attrName>
                                        </p:attrNameLst>
                                      </p:cBhvr>
                                    </p:animRot>
                                  </p:childTnLst>
                                </p:cTn>
                              </p:par>
                              <p:par>
                                <p:cTn id="342" presetID="8" presetClass="emph" presetSubtype="0" fill="hold" grpId="1" nodeType="withEffect">
                                  <p:stCondLst>
                                    <p:cond delay="0"/>
                                  </p:stCondLst>
                                  <p:childTnLst>
                                    <p:animRot by="21600000">
                                      <p:cBhvr>
                                        <p:cTn id="343" dur="3000" fill="hold"/>
                                        <p:tgtEl>
                                          <p:spTgt spid="51"/>
                                        </p:tgtEl>
                                        <p:attrNameLst>
                                          <p:attrName>r</p:attrName>
                                        </p:attrNameLst>
                                      </p:cBhvr>
                                    </p:animRot>
                                  </p:childTnLst>
                                </p:cTn>
                              </p:par>
                              <p:par>
                                <p:cTn id="344" presetID="8" presetClass="emph" presetSubtype="0" fill="hold" grpId="1" nodeType="withEffect">
                                  <p:stCondLst>
                                    <p:cond delay="0"/>
                                  </p:stCondLst>
                                  <p:childTnLst>
                                    <p:animRot by="21600000">
                                      <p:cBhvr>
                                        <p:cTn id="345" dur="3000" fill="hold"/>
                                        <p:tgtEl>
                                          <p:spTgt spid="53"/>
                                        </p:tgtEl>
                                        <p:attrNameLst>
                                          <p:attrName>r</p:attrName>
                                        </p:attrNameLst>
                                      </p:cBhvr>
                                    </p:animRot>
                                  </p:childTnLst>
                                </p:cTn>
                              </p:par>
                              <p:par>
                                <p:cTn id="346" presetID="8" presetClass="emph" presetSubtype="0" fill="hold" grpId="1" nodeType="withEffect">
                                  <p:stCondLst>
                                    <p:cond delay="0"/>
                                  </p:stCondLst>
                                  <p:childTnLst>
                                    <p:animRot by="-21600000">
                                      <p:cBhvr>
                                        <p:cTn id="347" dur="3000" fill="hold"/>
                                        <p:tgtEl>
                                          <p:spTgt spid="30"/>
                                        </p:tgtEl>
                                        <p:attrNameLst>
                                          <p:attrName>r</p:attrName>
                                        </p:attrNameLst>
                                      </p:cBhvr>
                                    </p:animRot>
                                  </p:childTnLst>
                                </p:cTn>
                              </p:par>
                              <p:par>
                                <p:cTn id="348" presetID="8" presetClass="emph" presetSubtype="0" fill="hold" grpId="1" nodeType="withEffect">
                                  <p:stCondLst>
                                    <p:cond delay="0"/>
                                  </p:stCondLst>
                                  <p:childTnLst>
                                    <p:animRot by="-21600000">
                                      <p:cBhvr>
                                        <p:cTn id="349" dur="3000" fill="hold"/>
                                        <p:tgtEl>
                                          <p:spTgt spid="32"/>
                                        </p:tgtEl>
                                        <p:attrNameLst>
                                          <p:attrName>r</p:attrName>
                                        </p:attrNameLst>
                                      </p:cBhvr>
                                    </p:animRot>
                                  </p:childTnLst>
                                </p:cTn>
                              </p:par>
                              <p:par>
                                <p:cTn id="350" presetID="8" presetClass="emph" presetSubtype="0" fill="hold" grpId="1" nodeType="withEffect">
                                  <p:stCondLst>
                                    <p:cond delay="0"/>
                                  </p:stCondLst>
                                  <p:childTnLst>
                                    <p:animRot by="-21600000">
                                      <p:cBhvr>
                                        <p:cTn id="351" dur="3000" fill="hold"/>
                                        <p:tgtEl>
                                          <p:spTgt spid="34"/>
                                        </p:tgtEl>
                                        <p:attrNameLst>
                                          <p:attrName>r</p:attrName>
                                        </p:attrNameLst>
                                      </p:cBhvr>
                                    </p:animRot>
                                  </p:childTnLst>
                                </p:cTn>
                              </p:par>
                              <p:par>
                                <p:cTn id="352" presetID="8" presetClass="emph" presetSubtype="0" fill="hold" grpId="1" nodeType="withEffect">
                                  <p:stCondLst>
                                    <p:cond delay="0"/>
                                  </p:stCondLst>
                                  <p:childTnLst>
                                    <p:animRot by="-21600000">
                                      <p:cBhvr>
                                        <p:cTn id="353" dur="3000" fill="hold"/>
                                        <p:tgtEl>
                                          <p:spTgt spid="36"/>
                                        </p:tgtEl>
                                        <p:attrNameLst>
                                          <p:attrName>r</p:attrName>
                                        </p:attrNameLst>
                                      </p:cBhvr>
                                    </p:animRot>
                                  </p:childTnLst>
                                </p:cTn>
                              </p:par>
                              <p:par>
                                <p:cTn id="354" presetID="8" presetClass="emph" presetSubtype="0" fill="hold" grpId="1" nodeType="withEffect">
                                  <p:stCondLst>
                                    <p:cond delay="0"/>
                                  </p:stCondLst>
                                  <p:childTnLst>
                                    <p:animRot by="-21600000">
                                      <p:cBhvr>
                                        <p:cTn id="355" dur="3000" fill="hold"/>
                                        <p:tgtEl>
                                          <p:spTgt spid="38"/>
                                        </p:tgtEl>
                                        <p:attrNameLst>
                                          <p:attrName>r</p:attrName>
                                        </p:attrNameLst>
                                      </p:cBhvr>
                                    </p:animRot>
                                  </p:childTnLst>
                                </p:cTn>
                              </p:par>
                              <p:par>
                                <p:cTn id="356" presetID="8" presetClass="emph" presetSubtype="0" fill="hold" grpId="1" nodeType="withEffect">
                                  <p:stCondLst>
                                    <p:cond delay="0"/>
                                  </p:stCondLst>
                                  <p:childTnLst>
                                    <p:animRot by="-21600000">
                                      <p:cBhvr>
                                        <p:cTn id="357" dur="3000" fill="hold"/>
                                        <p:tgtEl>
                                          <p:spTgt spid="40"/>
                                        </p:tgtEl>
                                        <p:attrNameLst>
                                          <p:attrName>r</p:attrName>
                                        </p:attrNameLst>
                                      </p:cBhvr>
                                    </p:animRot>
                                  </p:childTnLst>
                                </p:cTn>
                              </p:par>
                              <p:par>
                                <p:cTn id="358" presetID="8" presetClass="emph" presetSubtype="0" fill="hold" grpId="1" nodeType="withEffect">
                                  <p:stCondLst>
                                    <p:cond delay="0"/>
                                  </p:stCondLst>
                                  <p:childTnLst>
                                    <p:animRot by="-21600000">
                                      <p:cBhvr>
                                        <p:cTn id="359" dur="3000" fill="hold"/>
                                        <p:tgtEl>
                                          <p:spTgt spid="42"/>
                                        </p:tgtEl>
                                        <p:attrNameLst>
                                          <p:attrName>r</p:attrName>
                                        </p:attrNameLst>
                                      </p:cBhvr>
                                    </p:animRot>
                                  </p:childTnLst>
                                </p:cTn>
                              </p:par>
                              <p:par>
                                <p:cTn id="360" presetID="8" presetClass="emph" presetSubtype="0" fill="hold" grpId="1" nodeType="withEffect">
                                  <p:stCondLst>
                                    <p:cond delay="0"/>
                                  </p:stCondLst>
                                  <p:childTnLst>
                                    <p:animRot by="-21600000">
                                      <p:cBhvr>
                                        <p:cTn id="361" dur="3000" fill="hold"/>
                                        <p:tgtEl>
                                          <p:spTgt spid="44"/>
                                        </p:tgtEl>
                                        <p:attrNameLst>
                                          <p:attrName>r</p:attrName>
                                        </p:attrNameLst>
                                      </p:cBhvr>
                                    </p:animRot>
                                  </p:childTnLst>
                                </p:cTn>
                              </p:par>
                              <p:par>
                                <p:cTn id="362" presetID="8" presetClass="emph" presetSubtype="0" fill="hold" grpId="1" nodeType="withEffect">
                                  <p:stCondLst>
                                    <p:cond delay="0"/>
                                  </p:stCondLst>
                                  <p:childTnLst>
                                    <p:animRot by="-21600000">
                                      <p:cBhvr>
                                        <p:cTn id="363" dur="3000" fill="hold"/>
                                        <p:tgtEl>
                                          <p:spTgt spid="46"/>
                                        </p:tgtEl>
                                        <p:attrNameLst>
                                          <p:attrName>r</p:attrName>
                                        </p:attrNameLst>
                                      </p:cBhvr>
                                    </p:animRot>
                                  </p:childTnLst>
                                </p:cTn>
                              </p:par>
                              <p:par>
                                <p:cTn id="364" presetID="8" presetClass="emph" presetSubtype="0" fill="hold" grpId="1" nodeType="withEffect">
                                  <p:stCondLst>
                                    <p:cond delay="0"/>
                                  </p:stCondLst>
                                  <p:childTnLst>
                                    <p:animRot by="-21600000">
                                      <p:cBhvr>
                                        <p:cTn id="365" dur="3000" fill="hold"/>
                                        <p:tgtEl>
                                          <p:spTgt spid="48"/>
                                        </p:tgtEl>
                                        <p:attrNameLst>
                                          <p:attrName>r</p:attrName>
                                        </p:attrNameLst>
                                      </p:cBhvr>
                                    </p:animRot>
                                  </p:childTnLst>
                                </p:cTn>
                              </p:par>
                              <p:par>
                                <p:cTn id="366" presetID="8" presetClass="emph" presetSubtype="0" fill="hold" grpId="1" nodeType="withEffect">
                                  <p:stCondLst>
                                    <p:cond delay="0"/>
                                  </p:stCondLst>
                                  <p:childTnLst>
                                    <p:animRot by="-21600000">
                                      <p:cBhvr>
                                        <p:cTn id="367" dur="3000" fill="hold"/>
                                        <p:tgtEl>
                                          <p:spTgt spid="50"/>
                                        </p:tgtEl>
                                        <p:attrNameLst>
                                          <p:attrName>r</p:attrName>
                                        </p:attrNameLst>
                                      </p:cBhvr>
                                    </p:animRot>
                                  </p:childTnLst>
                                </p:cTn>
                              </p:par>
                              <p:par>
                                <p:cTn id="368" presetID="8" presetClass="emph" presetSubtype="0" fill="hold" grpId="1" nodeType="withEffect">
                                  <p:stCondLst>
                                    <p:cond delay="0"/>
                                  </p:stCondLst>
                                  <p:childTnLst>
                                    <p:animRot by="-21600000">
                                      <p:cBhvr>
                                        <p:cTn id="369" dur="3000" fill="hold"/>
                                        <p:tgtEl>
                                          <p:spTgt spid="52"/>
                                        </p:tgtEl>
                                        <p:attrNameLst>
                                          <p:attrName>r</p:attrName>
                                        </p:attrNameLst>
                                      </p:cBhvr>
                                    </p:animRot>
                                  </p:childTnLst>
                                </p:cTn>
                              </p:par>
                              <p:par>
                                <p:cTn id="370" presetID="8" presetClass="emph" presetSubtype="0" fill="hold" grpId="1" nodeType="withEffect">
                                  <p:stCondLst>
                                    <p:cond delay="0"/>
                                  </p:stCondLst>
                                  <p:childTnLst>
                                    <p:animRot by="-21600000">
                                      <p:cBhvr>
                                        <p:cTn id="371" dur="3000" fill="hold"/>
                                        <p:tgtEl>
                                          <p:spTgt spid="54"/>
                                        </p:tgtEl>
                                        <p:attrNameLst>
                                          <p:attrName>r</p:attrName>
                                        </p:attrNameLst>
                                      </p:cBhvr>
                                    </p:animRot>
                                  </p:childTnLst>
                                </p:cTn>
                              </p:par>
                              <p:par>
                                <p:cTn id="372" presetID="8" presetClass="emph" presetSubtype="0" fill="hold" grpId="1" nodeType="withEffect">
                                  <p:stCondLst>
                                    <p:cond delay="0"/>
                                  </p:stCondLst>
                                  <p:childTnLst>
                                    <p:animRot by="21600000">
                                      <p:cBhvr>
                                        <p:cTn id="373" dur="3000" fill="hold"/>
                                        <p:tgtEl>
                                          <p:spTgt spid="3"/>
                                        </p:tgtEl>
                                        <p:attrNameLst>
                                          <p:attrName>r</p:attrName>
                                        </p:attrNameLst>
                                      </p:cBhvr>
                                    </p:animRot>
                                  </p:childTnLst>
                                </p:cTn>
                              </p:par>
                              <p:par>
                                <p:cTn id="374" presetID="8" presetClass="emph" presetSubtype="0" fill="hold" grpId="1" nodeType="withEffect">
                                  <p:stCondLst>
                                    <p:cond delay="0"/>
                                  </p:stCondLst>
                                  <p:childTnLst>
                                    <p:animRot by="21600000">
                                      <p:cBhvr>
                                        <p:cTn id="375" dur="3000" fill="hold"/>
                                        <p:tgtEl>
                                          <p:spTgt spid="5"/>
                                        </p:tgtEl>
                                        <p:attrNameLst>
                                          <p:attrName>r</p:attrName>
                                        </p:attrNameLst>
                                      </p:cBhvr>
                                    </p:animRot>
                                  </p:childTnLst>
                                </p:cTn>
                              </p:par>
                              <p:par>
                                <p:cTn id="376" presetID="8" presetClass="emph" presetSubtype="0" fill="hold" grpId="1" nodeType="withEffect">
                                  <p:stCondLst>
                                    <p:cond delay="0"/>
                                  </p:stCondLst>
                                  <p:childTnLst>
                                    <p:animRot by="21600000">
                                      <p:cBhvr>
                                        <p:cTn id="377" dur="3000" fill="hold"/>
                                        <p:tgtEl>
                                          <p:spTgt spid="7"/>
                                        </p:tgtEl>
                                        <p:attrNameLst>
                                          <p:attrName>r</p:attrName>
                                        </p:attrNameLst>
                                      </p:cBhvr>
                                    </p:animRot>
                                  </p:childTnLst>
                                </p:cTn>
                              </p:par>
                              <p:par>
                                <p:cTn id="378" presetID="8" presetClass="emph" presetSubtype="0" fill="hold" grpId="1" nodeType="withEffect">
                                  <p:stCondLst>
                                    <p:cond delay="0"/>
                                  </p:stCondLst>
                                  <p:childTnLst>
                                    <p:animRot by="21600000">
                                      <p:cBhvr>
                                        <p:cTn id="379" dur="3000" fill="hold"/>
                                        <p:tgtEl>
                                          <p:spTgt spid="9"/>
                                        </p:tgtEl>
                                        <p:attrNameLst>
                                          <p:attrName>r</p:attrName>
                                        </p:attrNameLst>
                                      </p:cBhvr>
                                    </p:animRot>
                                  </p:childTnLst>
                                </p:cTn>
                              </p:par>
                              <p:par>
                                <p:cTn id="380" presetID="8" presetClass="emph" presetSubtype="0" fill="hold" grpId="1" nodeType="withEffect">
                                  <p:stCondLst>
                                    <p:cond delay="0"/>
                                  </p:stCondLst>
                                  <p:childTnLst>
                                    <p:animRot by="21600000">
                                      <p:cBhvr>
                                        <p:cTn id="381" dur="3000" fill="hold"/>
                                        <p:tgtEl>
                                          <p:spTgt spid="11"/>
                                        </p:tgtEl>
                                        <p:attrNameLst>
                                          <p:attrName>r</p:attrName>
                                        </p:attrNameLst>
                                      </p:cBhvr>
                                    </p:animRot>
                                  </p:childTnLst>
                                </p:cTn>
                              </p:par>
                              <p:par>
                                <p:cTn id="382" presetID="8" presetClass="emph" presetSubtype="0" fill="hold" grpId="1" nodeType="withEffect">
                                  <p:stCondLst>
                                    <p:cond delay="0"/>
                                  </p:stCondLst>
                                  <p:childTnLst>
                                    <p:animRot by="21600000">
                                      <p:cBhvr>
                                        <p:cTn id="383" dur="3000" fill="hold"/>
                                        <p:tgtEl>
                                          <p:spTgt spid="13"/>
                                        </p:tgtEl>
                                        <p:attrNameLst>
                                          <p:attrName>r</p:attrName>
                                        </p:attrNameLst>
                                      </p:cBhvr>
                                    </p:animRot>
                                  </p:childTnLst>
                                </p:cTn>
                              </p:par>
                              <p:par>
                                <p:cTn id="384" presetID="8" presetClass="emph" presetSubtype="0" fill="hold" grpId="1" nodeType="withEffect">
                                  <p:stCondLst>
                                    <p:cond delay="0"/>
                                  </p:stCondLst>
                                  <p:childTnLst>
                                    <p:animRot by="21600000">
                                      <p:cBhvr>
                                        <p:cTn id="385" dur="3000" fill="hold"/>
                                        <p:tgtEl>
                                          <p:spTgt spid="15"/>
                                        </p:tgtEl>
                                        <p:attrNameLst>
                                          <p:attrName>r</p:attrName>
                                        </p:attrNameLst>
                                      </p:cBhvr>
                                    </p:animRot>
                                  </p:childTnLst>
                                </p:cTn>
                              </p:par>
                              <p:par>
                                <p:cTn id="386" presetID="8" presetClass="emph" presetSubtype="0" fill="hold" grpId="1" nodeType="withEffect">
                                  <p:stCondLst>
                                    <p:cond delay="0"/>
                                  </p:stCondLst>
                                  <p:childTnLst>
                                    <p:animRot by="21600000">
                                      <p:cBhvr>
                                        <p:cTn id="387" dur="3000" fill="hold"/>
                                        <p:tgtEl>
                                          <p:spTgt spid="17"/>
                                        </p:tgtEl>
                                        <p:attrNameLst>
                                          <p:attrName>r</p:attrName>
                                        </p:attrNameLst>
                                      </p:cBhvr>
                                    </p:animRot>
                                  </p:childTnLst>
                                </p:cTn>
                              </p:par>
                              <p:par>
                                <p:cTn id="388" presetID="8" presetClass="emph" presetSubtype="0" fill="hold" grpId="1" nodeType="withEffect">
                                  <p:stCondLst>
                                    <p:cond delay="0"/>
                                  </p:stCondLst>
                                  <p:childTnLst>
                                    <p:animRot by="21600000">
                                      <p:cBhvr>
                                        <p:cTn id="389" dur="3000" fill="hold"/>
                                        <p:tgtEl>
                                          <p:spTgt spid="19"/>
                                        </p:tgtEl>
                                        <p:attrNameLst>
                                          <p:attrName>r</p:attrName>
                                        </p:attrNameLst>
                                      </p:cBhvr>
                                    </p:animRot>
                                  </p:childTnLst>
                                </p:cTn>
                              </p:par>
                              <p:par>
                                <p:cTn id="390" presetID="8" presetClass="emph" presetSubtype="0" fill="hold" grpId="1" nodeType="withEffect">
                                  <p:stCondLst>
                                    <p:cond delay="0"/>
                                  </p:stCondLst>
                                  <p:childTnLst>
                                    <p:animRot by="21600000">
                                      <p:cBhvr>
                                        <p:cTn id="391" dur="3000" fill="hold"/>
                                        <p:tgtEl>
                                          <p:spTgt spid="21"/>
                                        </p:tgtEl>
                                        <p:attrNameLst>
                                          <p:attrName>r</p:attrName>
                                        </p:attrNameLst>
                                      </p:cBhvr>
                                    </p:animRot>
                                  </p:childTnLst>
                                </p:cTn>
                              </p:par>
                              <p:par>
                                <p:cTn id="392" presetID="8" presetClass="emph" presetSubtype="0" fill="hold" grpId="1" nodeType="withEffect">
                                  <p:stCondLst>
                                    <p:cond delay="0"/>
                                  </p:stCondLst>
                                  <p:childTnLst>
                                    <p:animRot by="21600000">
                                      <p:cBhvr>
                                        <p:cTn id="393" dur="3000" fill="hold"/>
                                        <p:tgtEl>
                                          <p:spTgt spid="23"/>
                                        </p:tgtEl>
                                        <p:attrNameLst>
                                          <p:attrName>r</p:attrName>
                                        </p:attrNameLst>
                                      </p:cBhvr>
                                    </p:animRot>
                                  </p:childTnLst>
                                </p:cTn>
                              </p:par>
                              <p:par>
                                <p:cTn id="394" presetID="8" presetClass="emph" presetSubtype="0" fill="hold" grpId="1" nodeType="withEffect">
                                  <p:stCondLst>
                                    <p:cond delay="0"/>
                                  </p:stCondLst>
                                  <p:childTnLst>
                                    <p:animRot by="21600000">
                                      <p:cBhvr>
                                        <p:cTn id="395" dur="3000" fill="hold"/>
                                        <p:tgtEl>
                                          <p:spTgt spid="25"/>
                                        </p:tgtEl>
                                        <p:attrNameLst>
                                          <p:attrName>r</p:attrName>
                                        </p:attrNameLst>
                                      </p:cBhvr>
                                    </p:animRot>
                                  </p:childTnLst>
                                </p:cTn>
                              </p:par>
                              <p:par>
                                <p:cTn id="396" presetID="8" presetClass="emph" presetSubtype="0" fill="hold" grpId="1" nodeType="withEffect">
                                  <p:stCondLst>
                                    <p:cond delay="0"/>
                                  </p:stCondLst>
                                  <p:childTnLst>
                                    <p:animRot by="21600000">
                                      <p:cBhvr>
                                        <p:cTn id="397" dur="3000" fill="hold"/>
                                        <p:tgtEl>
                                          <p:spTgt spid="27"/>
                                        </p:tgtEl>
                                        <p:attrNameLst>
                                          <p:attrName>r</p:attrName>
                                        </p:attrNameLst>
                                      </p:cBhvr>
                                    </p:animRot>
                                  </p:childTnLst>
                                </p:cTn>
                              </p:par>
                              <p:par>
                                <p:cTn id="398" presetID="8" presetClass="emph" presetSubtype="0" fill="hold" grpId="1" nodeType="withEffect">
                                  <p:stCondLst>
                                    <p:cond delay="0"/>
                                  </p:stCondLst>
                                  <p:childTnLst>
                                    <p:animRot by="-21600000">
                                      <p:cBhvr>
                                        <p:cTn id="399" dur="3000" fill="hold"/>
                                        <p:tgtEl>
                                          <p:spTgt spid="4"/>
                                        </p:tgtEl>
                                        <p:attrNameLst>
                                          <p:attrName>r</p:attrName>
                                        </p:attrNameLst>
                                      </p:cBhvr>
                                    </p:animRot>
                                  </p:childTnLst>
                                </p:cTn>
                              </p:par>
                              <p:par>
                                <p:cTn id="400" presetID="8" presetClass="emph" presetSubtype="0" fill="hold" grpId="1" nodeType="withEffect">
                                  <p:stCondLst>
                                    <p:cond delay="0"/>
                                  </p:stCondLst>
                                  <p:childTnLst>
                                    <p:animRot by="-21600000">
                                      <p:cBhvr>
                                        <p:cTn id="401" dur="3000" fill="hold"/>
                                        <p:tgtEl>
                                          <p:spTgt spid="6"/>
                                        </p:tgtEl>
                                        <p:attrNameLst>
                                          <p:attrName>r</p:attrName>
                                        </p:attrNameLst>
                                      </p:cBhvr>
                                    </p:animRot>
                                  </p:childTnLst>
                                </p:cTn>
                              </p:par>
                              <p:par>
                                <p:cTn id="402" presetID="8" presetClass="emph" presetSubtype="0" fill="hold" grpId="1" nodeType="withEffect">
                                  <p:stCondLst>
                                    <p:cond delay="0"/>
                                  </p:stCondLst>
                                  <p:childTnLst>
                                    <p:animRot by="-21600000">
                                      <p:cBhvr>
                                        <p:cTn id="403" dur="3000" fill="hold"/>
                                        <p:tgtEl>
                                          <p:spTgt spid="8"/>
                                        </p:tgtEl>
                                        <p:attrNameLst>
                                          <p:attrName>r</p:attrName>
                                        </p:attrNameLst>
                                      </p:cBhvr>
                                    </p:animRot>
                                  </p:childTnLst>
                                </p:cTn>
                              </p:par>
                              <p:par>
                                <p:cTn id="404" presetID="8" presetClass="emph" presetSubtype="0" fill="hold" grpId="1" nodeType="withEffect">
                                  <p:stCondLst>
                                    <p:cond delay="0"/>
                                  </p:stCondLst>
                                  <p:childTnLst>
                                    <p:animRot by="-21600000">
                                      <p:cBhvr>
                                        <p:cTn id="405" dur="3000" fill="hold"/>
                                        <p:tgtEl>
                                          <p:spTgt spid="10"/>
                                        </p:tgtEl>
                                        <p:attrNameLst>
                                          <p:attrName>r</p:attrName>
                                        </p:attrNameLst>
                                      </p:cBhvr>
                                    </p:animRot>
                                  </p:childTnLst>
                                </p:cTn>
                              </p:par>
                              <p:par>
                                <p:cTn id="406" presetID="8" presetClass="emph" presetSubtype="0" fill="hold" grpId="1" nodeType="withEffect">
                                  <p:stCondLst>
                                    <p:cond delay="0"/>
                                  </p:stCondLst>
                                  <p:childTnLst>
                                    <p:animRot by="-21600000">
                                      <p:cBhvr>
                                        <p:cTn id="407" dur="3000" fill="hold"/>
                                        <p:tgtEl>
                                          <p:spTgt spid="12"/>
                                        </p:tgtEl>
                                        <p:attrNameLst>
                                          <p:attrName>r</p:attrName>
                                        </p:attrNameLst>
                                      </p:cBhvr>
                                    </p:animRot>
                                  </p:childTnLst>
                                </p:cTn>
                              </p:par>
                              <p:par>
                                <p:cTn id="408" presetID="8" presetClass="emph" presetSubtype="0" fill="hold" grpId="1" nodeType="withEffect">
                                  <p:stCondLst>
                                    <p:cond delay="0"/>
                                  </p:stCondLst>
                                  <p:childTnLst>
                                    <p:animRot by="-21600000">
                                      <p:cBhvr>
                                        <p:cTn id="409" dur="3000" fill="hold"/>
                                        <p:tgtEl>
                                          <p:spTgt spid="14"/>
                                        </p:tgtEl>
                                        <p:attrNameLst>
                                          <p:attrName>r</p:attrName>
                                        </p:attrNameLst>
                                      </p:cBhvr>
                                    </p:animRot>
                                  </p:childTnLst>
                                </p:cTn>
                              </p:par>
                              <p:par>
                                <p:cTn id="410" presetID="8" presetClass="emph" presetSubtype="0" fill="hold" grpId="1" nodeType="withEffect">
                                  <p:stCondLst>
                                    <p:cond delay="0"/>
                                  </p:stCondLst>
                                  <p:childTnLst>
                                    <p:animRot by="-21600000">
                                      <p:cBhvr>
                                        <p:cTn id="411" dur="3000" fill="hold"/>
                                        <p:tgtEl>
                                          <p:spTgt spid="16"/>
                                        </p:tgtEl>
                                        <p:attrNameLst>
                                          <p:attrName>r</p:attrName>
                                        </p:attrNameLst>
                                      </p:cBhvr>
                                    </p:animRot>
                                  </p:childTnLst>
                                </p:cTn>
                              </p:par>
                              <p:par>
                                <p:cTn id="412" presetID="8" presetClass="emph" presetSubtype="0" fill="hold" grpId="1" nodeType="withEffect">
                                  <p:stCondLst>
                                    <p:cond delay="0"/>
                                  </p:stCondLst>
                                  <p:childTnLst>
                                    <p:animRot by="-21600000">
                                      <p:cBhvr>
                                        <p:cTn id="413" dur="3000" fill="hold"/>
                                        <p:tgtEl>
                                          <p:spTgt spid="18"/>
                                        </p:tgtEl>
                                        <p:attrNameLst>
                                          <p:attrName>r</p:attrName>
                                        </p:attrNameLst>
                                      </p:cBhvr>
                                    </p:animRot>
                                  </p:childTnLst>
                                </p:cTn>
                              </p:par>
                              <p:par>
                                <p:cTn id="414" presetID="8" presetClass="emph" presetSubtype="0" fill="hold" grpId="1" nodeType="withEffect">
                                  <p:stCondLst>
                                    <p:cond delay="0"/>
                                  </p:stCondLst>
                                  <p:childTnLst>
                                    <p:animRot by="-21600000">
                                      <p:cBhvr>
                                        <p:cTn id="415" dur="3000" fill="hold"/>
                                        <p:tgtEl>
                                          <p:spTgt spid="20"/>
                                        </p:tgtEl>
                                        <p:attrNameLst>
                                          <p:attrName>r</p:attrName>
                                        </p:attrNameLst>
                                      </p:cBhvr>
                                    </p:animRot>
                                  </p:childTnLst>
                                </p:cTn>
                              </p:par>
                              <p:par>
                                <p:cTn id="416" presetID="8" presetClass="emph" presetSubtype="0" fill="hold" grpId="1" nodeType="withEffect">
                                  <p:stCondLst>
                                    <p:cond delay="0"/>
                                  </p:stCondLst>
                                  <p:childTnLst>
                                    <p:animRot by="-21600000">
                                      <p:cBhvr>
                                        <p:cTn id="417" dur="3000" fill="hold"/>
                                        <p:tgtEl>
                                          <p:spTgt spid="22"/>
                                        </p:tgtEl>
                                        <p:attrNameLst>
                                          <p:attrName>r</p:attrName>
                                        </p:attrNameLst>
                                      </p:cBhvr>
                                    </p:animRot>
                                  </p:childTnLst>
                                </p:cTn>
                              </p:par>
                              <p:par>
                                <p:cTn id="418" presetID="8" presetClass="emph" presetSubtype="0" fill="hold" grpId="1" nodeType="withEffect">
                                  <p:stCondLst>
                                    <p:cond delay="0"/>
                                  </p:stCondLst>
                                  <p:childTnLst>
                                    <p:animRot by="-21600000">
                                      <p:cBhvr>
                                        <p:cTn id="419" dur="3000" fill="hold"/>
                                        <p:tgtEl>
                                          <p:spTgt spid="24"/>
                                        </p:tgtEl>
                                        <p:attrNameLst>
                                          <p:attrName>r</p:attrName>
                                        </p:attrNameLst>
                                      </p:cBhvr>
                                    </p:animRot>
                                  </p:childTnLst>
                                </p:cTn>
                              </p:par>
                              <p:par>
                                <p:cTn id="420" presetID="8" presetClass="emph" presetSubtype="0" fill="hold" grpId="1" nodeType="withEffect">
                                  <p:stCondLst>
                                    <p:cond delay="0"/>
                                  </p:stCondLst>
                                  <p:childTnLst>
                                    <p:animRot by="-21600000">
                                      <p:cBhvr>
                                        <p:cTn id="421" dur="3000" fill="hold"/>
                                        <p:tgtEl>
                                          <p:spTgt spid="26"/>
                                        </p:tgtEl>
                                        <p:attrNameLst>
                                          <p:attrName>r</p:attrName>
                                        </p:attrNameLst>
                                      </p:cBhvr>
                                    </p:animRot>
                                  </p:childTnLst>
                                </p:cTn>
                              </p:par>
                              <p:par>
                                <p:cTn id="422" presetID="8" presetClass="emph" presetSubtype="0" fill="hold" grpId="1" nodeType="withEffect">
                                  <p:stCondLst>
                                    <p:cond delay="0"/>
                                  </p:stCondLst>
                                  <p:childTnLst>
                                    <p:animRot by="-21600000">
                                      <p:cBhvr>
                                        <p:cTn id="423" dur="3000" fill="hold"/>
                                        <p:tgtEl>
                                          <p:spTgt spid="28"/>
                                        </p:tgtEl>
                                        <p:attrNameLst>
                                          <p:attrName>r</p:attrName>
                                        </p:attrNameLst>
                                      </p:cBhvr>
                                    </p:animRot>
                                  </p:childTnLst>
                                </p:cTn>
                              </p:par>
                              <p:par>
                                <p:cTn id="424" presetID="8" presetClass="emph" presetSubtype="0" fill="hold" grpId="1" nodeType="withEffect">
                                  <p:stCondLst>
                                    <p:cond delay="0"/>
                                  </p:stCondLst>
                                  <p:childTnLst>
                                    <p:animRot by="21600000">
                                      <p:cBhvr>
                                        <p:cTn id="425" dur="3000" fill="hold"/>
                                        <p:tgtEl>
                                          <p:spTgt spid="55"/>
                                        </p:tgtEl>
                                        <p:attrNameLst>
                                          <p:attrName>r</p:attrName>
                                        </p:attrNameLst>
                                      </p:cBhvr>
                                    </p:animRot>
                                  </p:childTnLst>
                                </p:cTn>
                              </p:par>
                              <p:par>
                                <p:cTn id="426" presetID="8" presetClass="emph" presetSubtype="0" fill="hold" grpId="1" nodeType="withEffect">
                                  <p:stCondLst>
                                    <p:cond delay="0"/>
                                  </p:stCondLst>
                                  <p:childTnLst>
                                    <p:animRot by="21600000">
                                      <p:cBhvr>
                                        <p:cTn id="427" dur="3000" fill="hold"/>
                                        <p:tgtEl>
                                          <p:spTgt spid="57"/>
                                        </p:tgtEl>
                                        <p:attrNameLst>
                                          <p:attrName>r</p:attrName>
                                        </p:attrNameLst>
                                      </p:cBhvr>
                                    </p:animRot>
                                  </p:childTnLst>
                                </p:cTn>
                              </p:par>
                              <p:par>
                                <p:cTn id="428" presetID="8" presetClass="emph" presetSubtype="0" fill="hold" grpId="1" nodeType="withEffect">
                                  <p:stCondLst>
                                    <p:cond delay="0"/>
                                  </p:stCondLst>
                                  <p:childTnLst>
                                    <p:animRot by="21600000">
                                      <p:cBhvr>
                                        <p:cTn id="429" dur="3000" fill="hold"/>
                                        <p:tgtEl>
                                          <p:spTgt spid="59"/>
                                        </p:tgtEl>
                                        <p:attrNameLst>
                                          <p:attrName>r</p:attrName>
                                        </p:attrNameLst>
                                      </p:cBhvr>
                                    </p:animRot>
                                  </p:childTnLst>
                                </p:cTn>
                              </p:par>
                              <p:par>
                                <p:cTn id="430" presetID="8" presetClass="emph" presetSubtype="0" fill="hold" grpId="1" nodeType="withEffect">
                                  <p:stCondLst>
                                    <p:cond delay="0"/>
                                  </p:stCondLst>
                                  <p:childTnLst>
                                    <p:animRot by="21600000">
                                      <p:cBhvr>
                                        <p:cTn id="431" dur="3000" fill="hold"/>
                                        <p:tgtEl>
                                          <p:spTgt spid="61"/>
                                        </p:tgtEl>
                                        <p:attrNameLst>
                                          <p:attrName>r</p:attrName>
                                        </p:attrNameLst>
                                      </p:cBhvr>
                                    </p:animRot>
                                  </p:childTnLst>
                                </p:cTn>
                              </p:par>
                              <p:par>
                                <p:cTn id="432" presetID="8" presetClass="emph" presetSubtype="0" fill="hold" grpId="1" nodeType="withEffect">
                                  <p:stCondLst>
                                    <p:cond delay="0"/>
                                  </p:stCondLst>
                                  <p:childTnLst>
                                    <p:animRot by="21600000">
                                      <p:cBhvr>
                                        <p:cTn id="433" dur="3000" fill="hold"/>
                                        <p:tgtEl>
                                          <p:spTgt spid="63"/>
                                        </p:tgtEl>
                                        <p:attrNameLst>
                                          <p:attrName>r</p:attrName>
                                        </p:attrNameLst>
                                      </p:cBhvr>
                                    </p:animRot>
                                  </p:childTnLst>
                                </p:cTn>
                              </p:par>
                              <p:par>
                                <p:cTn id="434" presetID="8" presetClass="emph" presetSubtype="0" fill="hold" grpId="1" nodeType="withEffect">
                                  <p:stCondLst>
                                    <p:cond delay="0"/>
                                  </p:stCondLst>
                                  <p:childTnLst>
                                    <p:animRot by="21600000">
                                      <p:cBhvr>
                                        <p:cTn id="435" dur="3000" fill="hold"/>
                                        <p:tgtEl>
                                          <p:spTgt spid="65"/>
                                        </p:tgtEl>
                                        <p:attrNameLst>
                                          <p:attrName>r</p:attrName>
                                        </p:attrNameLst>
                                      </p:cBhvr>
                                    </p:animRot>
                                  </p:childTnLst>
                                </p:cTn>
                              </p:par>
                              <p:par>
                                <p:cTn id="436" presetID="8" presetClass="emph" presetSubtype="0" fill="hold" grpId="1" nodeType="withEffect">
                                  <p:stCondLst>
                                    <p:cond delay="0"/>
                                  </p:stCondLst>
                                  <p:childTnLst>
                                    <p:animRot by="21600000">
                                      <p:cBhvr>
                                        <p:cTn id="437" dur="3000" fill="hold"/>
                                        <p:tgtEl>
                                          <p:spTgt spid="67"/>
                                        </p:tgtEl>
                                        <p:attrNameLst>
                                          <p:attrName>r</p:attrName>
                                        </p:attrNameLst>
                                      </p:cBhvr>
                                    </p:animRot>
                                  </p:childTnLst>
                                </p:cTn>
                              </p:par>
                              <p:par>
                                <p:cTn id="438" presetID="8" presetClass="emph" presetSubtype="0" fill="hold" grpId="1" nodeType="withEffect">
                                  <p:stCondLst>
                                    <p:cond delay="0"/>
                                  </p:stCondLst>
                                  <p:childTnLst>
                                    <p:animRot by="21600000">
                                      <p:cBhvr>
                                        <p:cTn id="439" dur="3000" fill="hold"/>
                                        <p:tgtEl>
                                          <p:spTgt spid="69"/>
                                        </p:tgtEl>
                                        <p:attrNameLst>
                                          <p:attrName>r</p:attrName>
                                        </p:attrNameLst>
                                      </p:cBhvr>
                                    </p:animRot>
                                  </p:childTnLst>
                                </p:cTn>
                              </p:par>
                              <p:par>
                                <p:cTn id="440" presetID="8" presetClass="emph" presetSubtype="0" fill="hold" grpId="1" nodeType="withEffect">
                                  <p:stCondLst>
                                    <p:cond delay="0"/>
                                  </p:stCondLst>
                                  <p:childTnLst>
                                    <p:animRot by="21600000">
                                      <p:cBhvr>
                                        <p:cTn id="441" dur="3000" fill="hold"/>
                                        <p:tgtEl>
                                          <p:spTgt spid="71"/>
                                        </p:tgtEl>
                                        <p:attrNameLst>
                                          <p:attrName>r</p:attrName>
                                        </p:attrNameLst>
                                      </p:cBhvr>
                                    </p:animRot>
                                  </p:childTnLst>
                                </p:cTn>
                              </p:par>
                              <p:par>
                                <p:cTn id="442" presetID="8" presetClass="emph" presetSubtype="0" fill="hold" grpId="1" nodeType="withEffect">
                                  <p:stCondLst>
                                    <p:cond delay="0"/>
                                  </p:stCondLst>
                                  <p:childTnLst>
                                    <p:animRot by="21600000">
                                      <p:cBhvr>
                                        <p:cTn id="443" dur="3000" fill="hold"/>
                                        <p:tgtEl>
                                          <p:spTgt spid="73"/>
                                        </p:tgtEl>
                                        <p:attrNameLst>
                                          <p:attrName>r</p:attrName>
                                        </p:attrNameLst>
                                      </p:cBhvr>
                                    </p:animRot>
                                  </p:childTnLst>
                                </p:cTn>
                              </p:par>
                              <p:par>
                                <p:cTn id="444" presetID="8" presetClass="emph" presetSubtype="0" fill="hold" grpId="1" nodeType="withEffect">
                                  <p:stCondLst>
                                    <p:cond delay="0"/>
                                  </p:stCondLst>
                                  <p:childTnLst>
                                    <p:animRot by="21600000">
                                      <p:cBhvr>
                                        <p:cTn id="445" dur="3000" fill="hold"/>
                                        <p:tgtEl>
                                          <p:spTgt spid="75"/>
                                        </p:tgtEl>
                                        <p:attrNameLst>
                                          <p:attrName>r</p:attrName>
                                        </p:attrNameLst>
                                      </p:cBhvr>
                                    </p:animRot>
                                  </p:childTnLst>
                                </p:cTn>
                              </p:par>
                              <p:par>
                                <p:cTn id="446" presetID="8" presetClass="emph" presetSubtype="0" fill="hold" grpId="1" nodeType="withEffect">
                                  <p:stCondLst>
                                    <p:cond delay="0"/>
                                  </p:stCondLst>
                                  <p:childTnLst>
                                    <p:animRot by="21600000">
                                      <p:cBhvr>
                                        <p:cTn id="447" dur="3000" fill="hold"/>
                                        <p:tgtEl>
                                          <p:spTgt spid="77"/>
                                        </p:tgtEl>
                                        <p:attrNameLst>
                                          <p:attrName>r</p:attrName>
                                        </p:attrNameLst>
                                      </p:cBhvr>
                                    </p:animRot>
                                  </p:childTnLst>
                                </p:cTn>
                              </p:par>
                              <p:par>
                                <p:cTn id="448" presetID="8" presetClass="emph" presetSubtype="0" fill="hold" grpId="1" nodeType="withEffect">
                                  <p:stCondLst>
                                    <p:cond delay="0"/>
                                  </p:stCondLst>
                                  <p:childTnLst>
                                    <p:animRot by="21600000">
                                      <p:cBhvr>
                                        <p:cTn id="449" dur="3000" fill="hold"/>
                                        <p:tgtEl>
                                          <p:spTgt spid="79"/>
                                        </p:tgtEl>
                                        <p:attrNameLst>
                                          <p:attrName>r</p:attrName>
                                        </p:attrNameLst>
                                      </p:cBhvr>
                                    </p:animRot>
                                  </p:childTnLst>
                                </p:cTn>
                              </p:par>
                              <p:par>
                                <p:cTn id="450" presetID="8" presetClass="emph" presetSubtype="0" fill="hold" grpId="1" nodeType="withEffect">
                                  <p:stCondLst>
                                    <p:cond delay="0"/>
                                  </p:stCondLst>
                                  <p:childTnLst>
                                    <p:animRot by="-21600000">
                                      <p:cBhvr>
                                        <p:cTn id="451" dur="3000" fill="hold"/>
                                        <p:tgtEl>
                                          <p:spTgt spid="56"/>
                                        </p:tgtEl>
                                        <p:attrNameLst>
                                          <p:attrName>r</p:attrName>
                                        </p:attrNameLst>
                                      </p:cBhvr>
                                    </p:animRot>
                                  </p:childTnLst>
                                </p:cTn>
                              </p:par>
                              <p:par>
                                <p:cTn id="452" presetID="8" presetClass="emph" presetSubtype="0" fill="hold" grpId="1" nodeType="withEffect">
                                  <p:stCondLst>
                                    <p:cond delay="0"/>
                                  </p:stCondLst>
                                  <p:childTnLst>
                                    <p:animRot by="-21600000">
                                      <p:cBhvr>
                                        <p:cTn id="453" dur="3000" fill="hold"/>
                                        <p:tgtEl>
                                          <p:spTgt spid="58"/>
                                        </p:tgtEl>
                                        <p:attrNameLst>
                                          <p:attrName>r</p:attrName>
                                        </p:attrNameLst>
                                      </p:cBhvr>
                                    </p:animRot>
                                  </p:childTnLst>
                                </p:cTn>
                              </p:par>
                              <p:par>
                                <p:cTn id="454" presetID="8" presetClass="emph" presetSubtype="0" fill="hold" grpId="1" nodeType="withEffect">
                                  <p:stCondLst>
                                    <p:cond delay="0"/>
                                  </p:stCondLst>
                                  <p:childTnLst>
                                    <p:animRot by="-21600000">
                                      <p:cBhvr>
                                        <p:cTn id="455" dur="3000" fill="hold"/>
                                        <p:tgtEl>
                                          <p:spTgt spid="60"/>
                                        </p:tgtEl>
                                        <p:attrNameLst>
                                          <p:attrName>r</p:attrName>
                                        </p:attrNameLst>
                                      </p:cBhvr>
                                    </p:animRot>
                                  </p:childTnLst>
                                </p:cTn>
                              </p:par>
                              <p:par>
                                <p:cTn id="456" presetID="8" presetClass="emph" presetSubtype="0" fill="hold" grpId="1" nodeType="withEffect">
                                  <p:stCondLst>
                                    <p:cond delay="0"/>
                                  </p:stCondLst>
                                  <p:childTnLst>
                                    <p:animRot by="-21600000">
                                      <p:cBhvr>
                                        <p:cTn id="457" dur="3000" fill="hold"/>
                                        <p:tgtEl>
                                          <p:spTgt spid="62"/>
                                        </p:tgtEl>
                                        <p:attrNameLst>
                                          <p:attrName>r</p:attrName>
                                        </p:attrNameLst>
                                      </p:cBhvr>
                                    </p:animRot>
                                  </p:childTnLst>
                                </p:cTn>
                              </p:par>
                              <p:par>
                                <p:cTn id="458" presetID="8" presetClass="emph" presetSubtype="0" fill="hold" grpId="1" nodeType="withEffect">
                                  <p:stCondLst>
                                    <p:cond delay="0"/>
                                  </p:stCondLst>
                                  <p:childTnLst>
                                    <p:animRot by="-21600000">
                                      <p:cBhvr>
                                        <p:cTn id="459" dur="3000" fill="hold"/>
                                        <p:tgtEl>
                                          <p:spTgt spid="64"/>
                                        </p:tgtEl>
                                        <p:attrNameLst>
                                          <p:attrName>r</p:attrName>
                                        </p:attrNameLst>
                                      </p:cBhvr>
                                    </p:animRot>
                                  </p:childTnLst>
                                </p:cTn>
                              </p:par>
                              <p:par>
                                <p:cTn id="460" presetID="8" presetClass="emph" presetSubtype="0" fill="hold" grpId="1" nodeType="withEffect">
                                  <p:stCondLst>
                                    <p:cond delay="0"/>
                                  </p:stCondLst>
                                  <p:childTnLst>
                                    <p:animRot by="-21600000">
                                      <p:cBhvr>
                                        <p:cTn id="461" dur="3000" fill="hold"/>
                                        <p:tgtEl>
                                          <p:spTgt spid="66"/>
                                        </p:tgtEl>
                                        <p:attrNameLst>
                                          <p:attrName>r</p:attrName>
                                        </p:attrNameLst>
                                      </p:cBhvr>
                                    </p:animRot>
                                  </p:childTnLst>
                                </p:cTn>
                              </p:par>
                              <p:par>
                                <p:cTn id="462" presetID="8" presetClass="emph" presetSubtype="0" fill="hold" grpId="1" nodeType="withEffect">
                                  <p:stCondLst>
                                    <p:cond delay="0"/>
                                  </p:stCondLst>
                                  <p:childTnLst>
                                    <p:animRot by="-21600000">
                                      <p:cBhvr>
                                        <p:cTn id="463" dur="3000" fill="hold"/>
                                        <p:tgtEl>
                                          <p:spTgt spid="68"/>
                                        </p:tgtEl>
                                        <p:attrNameLst>
                                          <p:attrName>r</p:attrName>
                                        </p:attrNameLst>
                                      </p:cBhvr>
                                    </p:animRot>
                                  </p:childTnLst>
                                </p:cTn>
                              </p:par>
                              <p:par>
                                <p:cTn id="464" presetID="8" presetClass="emph" presetSubtype="0" fill="hold" grpId="1" nodeType="withEffect">
                                  <p:stCondLst>
                                    <p:cond delay="0"/>
                                  </p:stCondLst>
                                  <p:childTnLst>
                                    <p:animRot by="-21600000">
                                      <p:cBhvr>
                                        <p:cTn id="465" dur="3000" fill="hold"/>
                                        <p:tgtEl>
                                          <p:spTgt spid="70"/>
                                        </p:tgtEl>
                                        <p:attrNameLst>
                                          <p:attrName>r</p:attrName>
                                        </p:attrNameLst>
                                      </p:cBhvr>
                                    </p:animRot>
                                  </p:childTnLst>
                                </p:cTn>
                              </p:par>
                              <p:par>
                                <p:cTn id="466" presetID="8" presetClass="emph" presetSubtype="0" fill="hold" grpId="1" nodeType="withEffect">
                                  <p:stCondLst>
                                    <p:cond delay="0"/>
                                  </p:stCondLst>
                                  <p:childTnLst>
                                    <p:animRot by="-21600000">
                                      <p:cBhvr>
                                        <p:cTn id="467" dur="3000" fill="hold"/>
                                        <p:tgtEl>
                                          <p:spTgt spid="72"/>
                                        </p:tgtEl>
                                        <p:attrNameLst>
                                          <p:attrName>r</p:attrName>
                                        </p:attrNameLst>
                                      </p:cBhvr>
                                    </p:animRot>
                                  </p:childTnLst>
                                </p:cTn>
                              </p:par>
                              <p:par>
                                <p:cTn id="468" presetID="8" presetClass="emph" presetSubtype="0" fill="hold" grpId="1" nodeType="withEffect">
                                  <p:stCondLst>
                                    <p:cond delay="0"/>
                                  </p:stCondLst>
                                  <p:childTnLst>
                                    <p:animRot by="-21600000">
                                      <p:cBhvr>
                                        <p:cTn id="469" dur="3000" fill="hold"/>
                                        <p:tgtEl>
                                          <p:spTgt spid="74"/>
                                        </p:tgtEl>
                                        <p:attrNameLst>
                                          <p:attrName>r</p:attrName>
                                        </p:attrNameLst>
                                      </p:cBhvr>
                                    </p:animRot>
                                  </p:childTnLst>
                                </p:cTn>
                              </p:par>
                              <p:par>
                                <p:cTn id="470" presetID="8" presetClass="emph" presetSubtype="0" fill="hold" grpId="1" nodeType="withEffect">
                                  <p:stCondLst>
                                    <p:cond delay="0"/>
                                  </p:stCondLst>
                                  <p:childTnLst>
                                    <p:animRot by="-21600000">
                                      <p:cBhvr>
                                        <p:cTn id="471" dur="3000" fill="hold"/>
                                        <p:tgtEl>
                                          <p:spTgt spid="76"/>
                                        </p:tgtEl>
                                        <p:attrNameLst>
                                          <p:attrName>r</p:attrName>
                                        </p:attrNameLst>
                                      </p:cBhvr>
                                    </p:animRot>
                                  </p:childTnLst>
                                </p:cTn>
                              </p:par>
                              <p:par>
                                <p:cTn id="472" presetID="8" presetClass="emph" presetSubtype="0" fill="hold" grpId="1" nodeType="withEffect">
                                  <p:stCondLst>
                                    <p:cond delay="0"/>
                                  </p:stCondLst>
                                  <p:childTnLst>
                                    <p:animRot by="-21600000">
                                      <p:cBhvr>
                                        <p:cTn id="473" dur="3000" fill="hold"/>
                                        <p:tgtEl>
                                          <p:spTgt spid="78"/>
                                        </p:tgtEl>
                                        <p:attrNameLst>
                                          <p:attrName>r</p:attrName>
                                        </p:attrNameLst>
                                      </p:cBhvr>
                                    </p:animRot>
                                  </p:childTnLst>
                                </p:cTn>
                              </p:par>
                              <p:par>
                                <p:cTn id="474" presetID="8" presetClass="emph" presetSubtype="0" fill="hold" grpId="1" nodeType="withEffect">
                                  <p:stCondLst>
                                    <p:cond delay="0"/>
                                  </p:stCondLst>
                                  <p:childTnLst>
                                    <p:animRot by="-21600000">
                                      <p:cBhvr>
                                        <p:cTn id="475" dur="3000" fill="hold"/>
                                        <p:tgtEl>
                                          <p:spTgt spid="80"/>
                                        </p:tgtEl>
                                        <p:attrNameLst>
                                          <p:attrName>r</p:attrName>
                                        </p:attrNameLst>
                                      </p:cBhvr>
                                    </p:animRot>
                                  </p:childTnLst>
                                </p:cTn>
                              </p:par>
                            </p:childTnLst>
                          </p:cTn>
                        </p:par>
                        <p:par>
                          <p:cTn id="476" fill="hold">
                            <p:stCondLst>
                              <p:cond delay="3000"/>
                            </p:stCondLst>
                            <p:childTnLst>
                              <p:par>
                                <p:cTn id="477" presetID="2" presetClass="exit" presetSubtype="8" fill="hold" grpId="2" nodeType="afterEffect">
                                  <p:stCondLst>
                                    <p:cond delay="0"/>
                                  </p:stCondLst>
                                  <p:childTnLst>
                                    <p:anim calcmode="lin" valueType="num">
                                      <p:cBhvr additive="base">
                                        <p:cTn id="478" dur="3000"/>
                                        <p:tgtEl>
                                          <p:spTgt spid="3"/>
                                        </p:tgtEl>
                                        <p:attrNameLst>
                                          <p:attrName>ppt_x</p:attrName>
                                        </p:attrNameLst>
                                      </p:cBhvr>
                                      <p:tavLst>
                                        <p:tav tm="0">
                                          <p:val>
                                            <p:strVal val="ppt_x"/>
                                          </p:val>
                                        </p:tav>
                                        <p:tav tm="100000">
                                          <p:val>
                                            <p:strVal val="0-ppt_w/2"/>
                                          </p:val>
                                        </p:tav>
                                      </p:tavLst>
                                    </p:anim>
                                    <p:anim calcmode="lin" valueType="num">
                                      <p:cBhvr additive="base">
                                        <p:cTn id="479" dur="3000"/>
                                        <p:tgtEl>
                                          <p:spTgt spid="3"/>
                                        </p:tgtEl>
                                        <p:attrNameLst>
                                          <p:attrName>ppt_y</p:attrName>
                                        </p:attrNameLst>
                                      </p:cBhvr>
                                      <p:tavLst>
                                        <p:tav tm="0">
                                          <p:val>
                                            <p:strVal val="ppt_y"/>
                                          </p:val>
                                        </p:tav>
                                        <p:tav tm="100000">
                                          <p:val>
                                            <p:strVal val="ppt_y"/>
                                          </p:val>
                                        </p:tav>
                                      </p:tavLst>
                                    </p:anim>
                                    <p:set>
                                      <p:cBhvr>
                                        <p:cTn id="480" dur="1" fill="hold">
                                          <p:stCondLst>
                                            <p:cond delay="2999"/>
                                          </p:stCondLst>
                                        </p:cTn>
                                        <p:tgtEl>
                                          <p:spTgt spid="3"/>
                                        </p:tgtEl>
                                        <p:attrNameLst>
                                          <p:attrName>style.visibility</p:attrName>
                                        </p:attrNameLst>
                                      </p:cBhvr>
                                      <p:to>
                                        <p:strVal val="hidden"/>
                                      </p:to>
                                    </p:set>
                                  </p:childTnLst>
                                </p:cTn>
                              </p:par>
                              <p:par>
                                <p:cTn id="481" presetID="2" presetClass="exit" presetSubtype="8" fill="hold" grpId="2" nodeType="withEffect">
                                  <p:stCondLst>
                                    <p:cond delay="0"/>
                                  </p:stCondLst>
                                  <p:childTnLst>
                                    <p:anim calcmode="lin" valueType="num">
                                      <p:cBhvr additive="base">
                                        <p:cTn id="482" dur="3000"/>
                                        <p:tgtEl>
                                          <p:spTgt spid="4"/>
                                        </p:tgtEl>
                                        <p:attrNameLst>
                                          <p:attrName>ppt_x</p:attrName>
                                        </p:attrNameLst>
                                      </p:cBhvr>
                                      <p:tavLst>
                                        <p:tav tm="0">
                                          <p:val>
                                            <p:strVal val="ppt_x"/>
                                          </p:val>
                                        </p:tav>
                                        <p:tav tm="100000">
                                          <p:val>
                                            <p:strVal val="0-ppt_w/2"/>
                                          </p:val>
                                        </p:tav>
                                      </p:tavLst>
                                    </p:anim>
                                    <p:anim calcmode="lin" valueType="num">
                                      <p:cBhvr additive="base">
                                        <p:cTn id="483" dur="3000"/>
                                        <p:tgtEl>
                                          <p:spTgt spid="4"/>
                                        </p:tgtEl>
                                        <p:attrNameLst>
                                          <p:attrName>ppt_y</p:attrName>
                                        </p:attrNameLst>
                                      </p:cBhvr>
                                      <p:tavLst>
                                        <p:tav tm="0">
                                          <p:val>
                                            <p:strVal val="ppt_y"/>
                                          </p:val>
                                        </p:tav>
                                        <p:tav tm="100000">
                                          <p:val>
                                            <p:strVal val="ppt_y"/>
                                          </p:val>
                                        </p:tav>
                                      </p:tavLst>
                                    </p:anim>
                                    <p:set>
                                      <p:cBhvr>
                                        <p:cTn id="484" dur="1" fill="hold">
                                          <p:stCondLst>
                                            <p:cond delay="2999"/>
                                          </p:stCondLst>
                                        </p:cTn>
                                        <p:tgtEl>
                                          <p:spTgt spid="4"/>
                                        </p:tgtEl>
                                        <p:attrNameLst>
                                          <p:attrName>style.visibility</p:attrName>
                                        </p:attrNameLst>
                                      </p:cBhvr>
                                      <p:to>
                                        <p:strVal val="hidden"/>
                                      </p:to>
                                    </p:set>
                                  </p:childTnLst>
                                </p:cTn>
                              </p:par>
                              <p:par>
                                <p:cTn id="485" presetID="2" presetClass="exit" presetSubtype="8" fill="hold" grpId="2" nodeType="withEffect">
                                  <p:stCondLst>
                                    <p:cond delay="0"/>
                                  </p:stCondLst>
                                  <p:childTnLst>
                                    <p:anim calcmode="lin" valueType="num">
                                      <p:cBhvr additive="base">
                                        <p:cTn id="486" dur="3000"/>
                                        <p:tgtEl>
                                          <p:spTgt spid="5"/>
                                        </p:tgtEl>
                                        <p:attrNameLst>
                                          <p:attrName>ppt_x</p:attrName>
                                        </p:attrNameLst>
                                      </p:cBhvr>
                                      <p:tavLst>
                                        <p:tav tm="0">
                                          <p:val>
                                            <p:strVal val="ppt_x"/>
                                          </p:val>
                                        </p:tav>
                                        <p:tav tm="100000">
                                          <p:val>
                                            <p:strVal val="0-ppt_w/2"/>
                                          </p:val>
                                        </p:tav>
                                      </p:tavLst>
                                    </p:anim>
                                    <p:anim calcmode="lin" valueType="num">
                                      <p:cBhvr additive="base">
                                        <p:cTn id="487" dur="3000"/>
                                        <p:tgtEl>
                                          <p:spTgt spid="5"/>
                                        </p:tgtEl>
                                        <p:attrNameLst>
                                          <p:attrName>ppt_y</p:attrName>
                                        </p:attrNameLst>
                                      </p:cBhvr>
                                      <p:tavLst>
                                        <p:tav tm="0">
                                          <p:val>
                                            <p:strVal val="ppt_y"/>
                                          </p:val>
                                        </p:tav>
                                        <p:tav tm="100000">
                                          <p:val>
                                            <p:strVal val="ppt_y"/>
                                          </p:val>
                                        </p:tav>
                                      </p:tavLst>
                                    </p:anim>
                                    <p:set>
                                      <p:cBhvr>
                                        <p:cTn id="488" dur="1" fill="hold">
                                          <p:stCondLst>
                                            <p:cond delay="2999"/>
                                          </p:stCondLst>
                                        </p:cTn>
                                        <p:tgtEl>
                                          <p:spTgt spid="5"/>
                                        </p:tgtEl>
                                        <p:attrNameLst>
                                          <p:attrName>style.visibility</p:attrName>
                                        </p:attrNameLst>
                                      </p:cBhvr>
                                      <p:to>
                                        <p:strVal val="hidden"/>
                                      </p:to>
                                    </p:set>
                                  </p:childTnLst>
                                </p:cTn>
                              </p:par>
                              <p:par>
                                <p:cTn id="489" presetID="2" presetClass="exit" presetSubtype="8" fill="hold" grpId="2" nodeType="withEffect">
                                  <p:stCondLst>
                                    <p:cond delay="0"/>
                                  </p:stCondLst>
                                  <p:childTnLst>
                                    <p:anim calcmode="lin" valueType="num">
                                      <p:cBhvr additive="base">
                                        <p:cTn id="490" dur="3000"/>
                                        <p:tgtEl>
                                          <p:spTgt spid="6"/>
                                        </p:tgtEl>
                                        <p:attrNameLst>
                                          <p:attrName>ppt_x</p:attrName>
                                        </p:attrNameLst>
                                      </p:cBhvr>
                                      <p:tavLst>
                                        <p:tav tm="0">
                                          <p:val>
                                            <p:strVal val="ppt_x"/>
                                          </p:val>
                                        </p:tav>
                                        <p:tav tm="100000">
                                          <p:val>
                                            <p:strVal val="0-ppt_w/2"/>
                                          </p:val>
                                        </p:tav>
                                      </p:tavLst>
                                    </p:anim>
                                    <p:anim calcmode="lin" valueType="num">
                                      <p:cBhvr additive="base">
                                        <p:cTn id="491" dur="3000"/>
                                        <p:tgtEl>
                                          <p:spTgt spid="6"/>
                                        </p:tgtEl>
                                        <p:attrNameLst>
                                          <p:attrName>ppt_y</p:attrName>
                                        </p:attrNameLst>
                                      </p:cBhvr>
                                      <p:tavLst>
                                        <p:tav tm="0">
                                          <p:val>
                                            <p:strVal val="ppt_y"/>
                                          </p:val>
                                        </p:tav>
                                        <p:tav tm="100000">
                                          <p:val>
                                            <p:strVal val="ppt_y"/>
                                          </p:val>
                                        </p:tav>
                                      </p:tavLst>
                                    </p:anim>
                                    <p:set>
                                      <p:cBhvr>
                                        <p:cTn id="492" dur="1" fill="hold">
                                          <p:stCondLst>
                                            <p:cond delay="2999"/>
                                          </p:stCondLst>
                                        </p:cTn>
                                        <p:tgtEl>
                                          <p:spTgt spid="6"/>
                                        </p:tgtEl>
                                        <p:attrNameLst>
                                          <p:attrName>style.visibility</p:attrName>
                                        </p:attrNameLst>
                                      </p:cBhvr>
                                      <p:to>
                                        <p:strVal val="hidden"/>
                                      </p:to>
                                    </p:set>
                                  </p:childTnLst>
                                </p:cTn>
                              </p:par>
                              <p:par>
                                <p:cTn id="493" presetID="2" presetClass="exit" presetSubtype="8" fill="hold" grpId="2" nodeType="withEffect">
                                  <p:stCondLst>
                                    <p:cond delay="0"/>
                                  </p:stCondLst>
                                  <p:childTnLst>
                                    <p:anim calcmode="lin" valueType="num">
                                      <p:cBhvr additive="base">
                                        <p:cTn id="494" dur="3000"/>
                                        <p:tgtEl>
                                          <p:spTgt spid="7"/>
                                        </p:tgtEl>
                                        <p:attrNameLst>
                                          <p:attrName>ppt_x</p:attrName>
                                        </p:attrNameLst>
                                      </p:cBhvr>
                                      <p:tavLst>
                                        <p:tav tm="0">
                                          <p:val>
                                            <p:strVal val="ppt_x"/>
                                          </p:val>
                                        </p:tav>
                                        <p:tav tm="100000">
                                          <p:val>
                                            <p:strVal val="0-ppt_w/2"/>
                                          </p:val>
                                        </p:tav>
                                      </p:tavLst>
                                    </p:anim>
                                    <p:anim calcmode="lin" valueType="num">
                                      <p:cBhvr additive="base">
                                        <p:cTn id="495" dur="3000"/>
                                        <p:tgtEl>
                                          <p:spTgt spid="7"/>
                                        </p:tgtEl>
                                        <p:attrNameLst>
                                          <p:attrName>ppt_y</p:attrName>
                                        </p:attrNameLst>
                                      </p:cBhvr>
                                      <p:tavLst>
                                        <p:tav tm="0">
                                          <p:val>
                                            <p:strVal val="ppt_y"/>
                                          </p:val>
                                        </p:tav>
                                        <p:tav tm="100000">
                                          <p:val>
                                            <p:strVal val="ppt_y"/>
                                          </p:val>
                                        </p:tav>
                                      </p:tavLst>
                                    </p:anim>
                                    <p:set>
                                      <p:cBhvr>
                                        <p:cTn id="496" dur="1" fill="hold">
                                          <p:stCondLst>
                                            <p:cond delay="2999"/>
                                          </p:stCondLst>
                                        </p:cTn>
                                        <p:tgtEl>
                                          <p:spTgt spid="7"/>
                                        </p:tgtEl>
                                        <p:attrNameLst>
                                          <p:attrName>style.visibility</p:attrName>
                                        </p:attrNameLst>
                                      </p:cBhvr>
                                      <p:to>
                                        <p:strVal val="hidden"/>
                                      </p:to>
                                    </p:set>
                                  </p:childTnLst>
                                </p:cTn>
                              </p:par>
                              <p:par>
                                <p:cTn id="497" presetID="2" presetClass="exit" presetSubtype="8" fill="hold" grpId="2" nodeType="withEffect">
                                  <p:stCondLst>
                                    <p:cond delay="0"/>
                                  </p:stCondLst>
                                  <p:childTnLst>
                                    <p:anim calcmode="lin" valueType="num">
                                      <p:cBhvr additive="base">
                                        <p:cTn id="498" dur="3000"/>
                                        <p:tgtEl>
                                          <p:spTgt spid="8"/>
                                        </p:tgtEl>
                                        <p:attrNameLst>
                                          <p:attrName>ppt_x</p:attrName>
                                        </p:attrNameLst>
                                      </p:cBhvr>
                                      <p:tavLst>
                                        <p:tav tm="0">
                                          <p:val>
                                            <p:strVal val="ppt_x"/>
                                          </p:val>
                                        </p:tav>
                                        <p:tav tm="100000">
                                          <p:val>
                                            <p:strVal val="0-ppt_w/2"/>
                                          </p:val>
                                        </p:tav>
                                      </p:tavLst>
                                    </p:anim>
                                    <p:anim calcmode="lin" valueType="num">
                                      <p:cBhvr additive="base">
                                        <p:cTn id="499" dur="3000"/>
                                        <p:tgtEl>
                                          <p:spTgt spid="8"/>
                                        </p:tgtEl>
                                        <p:attrNameLst>
                                          <p:attrName>ppt_y</p:attrName>
                                        </p:attrNameLst>
                                      </p:cBhvr>
                                      <p:tavLst>
                                        <p:tav tm="0">
                                          <p:val>
                                            <p:strVal val="ppt_y"/>
                                          </p:val>
                                        </p:tav>
                                        <p:tav tm="100000">
                                          <p:val>
                                            <p:strVal val="ppt_y"/>
                                          </p:val>
                                        </p:tav>
                                      </p:tavLst>
                                    </p:anim>
                                    <p:set>
                                      <p:cBhvr>
                                        <p:cTn id="500" dur="1" fill="hold">
                                          <p:stCondLst>
                                            <p:cond delay="2999"/>
                                          </p:stCondLst>
                                        </p:cTn>
                                        <p:tgtEl>
                                          <p:spTgt spid="8"/>
                                        </p:tgtEl>
                                        <p:attrNameLst>
                                          <p:attrName>style.visibility</p:attrName>
                                        </p:attrNameLst>
                                      </p:cBhvr>
                                      <p:to>
                                        <p:strVal val="hidden"/>
                                      </p:to>
                                    </p:set>
                                  </p:childTnLst>
                                </p:cTn>
                              </p:par>
                              <p:par>
                                <p:cTn id="501" presetID="2" presetClass="exit" presetSubtype="8" fill="hold" grpId="2" nodeType="withEffect">
                                  <p:stCondLst>
                                    <p:cond delay="0"/>
                                  </p:stCondLst>
                                  <p:childTnLst>
                                    <p:anim calcmode="lin" valueType="num">
                                      <p:cBhvr additive="base">
                                        <p:cTn id="502" dur="3000"/>
                                        <p:tgtEl>
                                          <p:spTgt spid="9"/>
                                        </p:tgtEl>
                                        <p:attrNameLst>
                                          <p:attrName>ppt_x</p:attrName>
                                        </p:attrNameLst>
                                      </p:cBhvr>
                                      <p:tavLst>
                                        <p:tav tm="0">
                                          <p:val>
                                            <p:strVal val="ppt_x"/>
                                          </p:val>
                                        </p:tav>
                                        <p:tav tm="100000">
                                          <p:val>
                                            <p:strVal val="0-ppt_w/2"/>
                                          </p:val>
                                        </p:tav>
                                      </p:tavLst>
                                    </p:anim>
                                    <p:anim calcmode="lin" valueType="num">
                                      <p:cBhvr additive="base">
                                        <p:cTn id="503" dur="3000"/>
                                        <p:tgtEl>
                                          <p:spTgt spid="9"/>
                                        </p:tgtEl>
                                        <p:attrNameLst>
                                          <p:attrName>ppt_y</p:attrName>
                                        </p:attrNameLst>
                                      </p:cBhvr>
                                      <p:tavLst>
                                        <p:tav tm="0">
                                          <p:val>
                                            <p:strVal val="ppt_y"/>
                                          </p:val>
                                        </p:tav>
                                        <p:tav tm="100000">
                                          <p:val>
                                            <p:strVal val="ppt_y"/>
                                          </p:val>
                                        </p:tav>
                                      </p:tavLst>
                                    </p:anim>
                                    <p:set>
                                      <p:cBhvr>
                                        <p:cTn id="504" dur="1" fill="hold">
                                          <p:stCondLst>
                                            <p:cond delay="2999"/>
                                          </p:stCondLst>
                                        </p:cTn>
                                        <p:tgtEl>
                                          <p:spTgt spid="9"/>
                                        </p:tgtEl>
                                        <p:attrNameLst>
                                          <p:attrName>style.visibility</p:attrName>
                                        </p:attrNameLst>
                                      </p:cBhvr>
                                      <p:to>
                                        <p:strVal val="hidden"/>
                                      </p:to>
                                    </p:set>
                                  </p:childTnLst>
                                </p:cTn>
                              </p:par>
                              <p:par>
                                <p:cTn id="505" presetID="2" presetClass="exit" presetSubtype="8" fill="hold" grpId="2" nodeType="withEffect">
                                  <p:stCondLst>
                                    <p:cond delay="0"/>
                                  </p:stCondLst>
                                  <p:childTnLst>
                                    <p:anim calcmode="lin" valueType="num">
                                      <p:cBhvr additive="base">
                                        <p:cTn id="506" dur="3000"/>
                                        <p:tgtEl>
                                          <p:spTgt spid="10"/>
                                        </p:tgtEl>
                                        <p:attrNameLst>
                                          <p:attrName>ppt_x</p:attrName>
                                        </p:attrNameLst>
                                      </p:cBhvr>
                                      <p:tavLst>
                                        <p:tav tm="0">
                                          <p:val>
                                            <p:strVal val="ppt_x"/>
                                          </p:val>
                                        </p:tav>
                                        <p:tav tm="100000">
                                          <p:val>
                                            <p:strVal val="0-ppt_w/2"/>
                                          </p:val>
                                        </p:tav>
                                      </p:tavLst>
                                    </p:anim>
                                    <p:anim calcmode="lin" valueType="num">
                                      <p:cBhvr additive="base">
                                        <p:cTn id="507" dur="3000"/>
                                        <p:tgtEl>
                                          <p:spTgt spid="10"/>
                                        </p:tgtEl>
                                        <p:attrNameLst>
                                          <p:attrName>ppt_y</p:attrName>
                                        </p:attrNameLst>
                                      </p:cBhvr>
                                      <p:tavLst>
                                        <p:tav tm="0">
                                          <p:val>
                                            <p:strVal val="ppt_y"/>
                                          </p:val>
                                        </p:tav>
                                        <p:tav tm="100000">
                                          <p:val>
                                            <p:strVal val="ppt_y"/>
                                          </p:val>
                                        </p:tav>
                                      </p:tavLst>
                                    </p:anim>
                                    <p:set>
                                      <p:cBhvr>
                                        <p:cTn id="508" dur="1" fill="hold">
                                          <p:stCondLst>
                                            <p:cond delay="2999"/>
                                          </p:stCondLst>
                                        </p:cTn>
                                        <p:tgtEl>
                                          <p:spTgt spid="10"/>
                                        </p:tgtEl>
                                        <p:attrNameLst>
                                          <p:attrName>style.visibility</p:attrName>
                                        </p:attrNameLst>
                                      </p:cBhvr>
                                      <p:to>
                                        <p:strVal val="hidden"/>
                                      </p:to>
                                    </p:set>
                                  </p:childTnLst>
                                </p:cTn>
                              </p:par>
                              <p:par>
                                <p:cTn id="509" presetID="2" presetClass="exit" presetSubtype="8" fill="hold" grpId="2" nodeType="withEffect">
                                  <p:stCondLst>
                                    <p:cond delay="0"/>
                                  </p:stCondLst>
                                  <p:childTnLst>
                                    <p:anim calcmode="lin" valueType="num">
                                      <p:cBhvr additive="base">
                                        <p:cTn id="510" dur="3000"/>
                                        <p:tgtEl>
                                          <p:spTgt spid="11"/>
                                        </p:tgtEl>
                                        <p:attrNameLst>
                                          <p:attrName>ppt_x</p:attrName>
                                        </p:attrNameLst>
                                      </p:cBhvr>
                                      <p:tavLst>
                                        <p:tav tm="0">
                                          <p:val>
                                            <p:strVal val="ppt_x"/>
                                          </p:val>
                                        </p:tav>
                                        <p:tav tm="100000">
                                          <p:val>
                                            <p:strVal val="0-ppt_w/2"/>
                                          </p:val>
                                        </p:tav>
                                      </p:tavLst>
                                    </p:anim>
                                    <p:anim calcmode="lin" valueType="num">
                                      <p:cBhvr additive="base">
                                        <p:cTn id="511" dur="3000"/>
                                        <p:tgtEl>
                                          <p:spTgt spid="11"/>
                                        </p:tgtEl>
                                        <p:attrNameLst>
                                          <p:attrName>ppt_y</p:attrName>
                                        </p:attrNameLst>
                                      </p:cBhvr>
                                      <p:tavLst>
                                        <p:tav tm="0">
                                          <p:val>
                                            <p:strVal val="ppt_y"/>
                                          </p:val>
                                        </p:tav>
                                        <p:tav tm="100000">
                                          <p:val>
                                            <p:strVal val="ppt_y"/>
                                          </p:val>
                                        </p:tav>
                                      </p:tavLst>
                                    </p:anim>
                                    <p:set>
                                      <p:cBhvr>
                                        <p:cTn id="512" dur="1" fill="hold">
                                          <p:stCondLst>
                                            <p:cond delay="2999"/>
                                          </p:stCondLst>
                                        </p:cTn>
                                        <p:tgtEl>
                                          <p:spTgt spid="11"/>
                                        </p:tgtEl>
                                        <p:attrNameLst>
                                          <p:attrName>style.visibility</p:attrName>
                                        </p:attrNameLst>
                                      </p:cBhvr>
                                      <p:to>
                                        <p:strVal val="hidden"/>
                                      </p:to>
                                    </p:set>
                                  </p:childTnLst>
                                </p:cTn>
                              </p:par>
                              <p:par>
                                <p:cTn id="513" presetID="2" presetClass="exit" presetSubtype="8" fill="hold" grpId="2" nodeType="withEffect">
                                  <p:stCondLst>
                                    <p:cond delay="0"/>
                                  </p:stCondLst>
                                  <p:childTnLst>
                                    <p:anim calcmode="lin" valueType="num">
                                      <p:cBhvr additive="base">
                                        <p:cTn id="514" dur="3000"/>
                                        <p:tgtEl>
                                          <p:spTgt spid="12"/>
                                        </p:tgtEl>
                                        <p:attrNameLst>
                                          <p:attrName>ppt_x</p:attrName>
                                        </p:attrNameLst>
                                      </p:cBhvr>
                                      <p:tavLst>
                                        <p:tav tm="0">
                                          <p:val>
                                            <p:strVal val="ppt_x"/>
                                          </p:val>
                                        </p:tav>
                                        <p:tav tm="100000">
                                          <p:val>
                                            <p:strVal val="0-ppt_w/2"/>
                                          </p:val>
                                        </p:tav>
                                      </p:tavLst>
                                    </p:anim>
                                    <p:anim calcmode="lin" valueType="num">
                                      <p:cBhvr additive="base">
                                        <p:cTn id="515" dur="3000"/>
                                        <p:tgtEl>
                                          <p:spTgt spid="12"/>
                                        </p:tgtEl>
                                        <p:attrNameLst>
                                          <p:attrName>ppt_y</p:attrName>
                                        </p:attrNameLst>
                                      </p:cBhvr>
                                      <p:tavLst>
                                        <p:tav tm="0">
                                          <p:val>
                                            <p:strVal val="ppt_y"/>
                                          </p:val>
                                        </p:tav>
                                        <p:tav tm="100000">
                                          <p:val>
                                            <p:strVal val="ppt_y"/>
                                          </p:val>
                                        </p:tav>
                                      </p:tavLst>
                                    </p:anim>
                                    <p:set>
                                      <p:cBhvr>
                                        <p:cTn id="516" dur="1" fill="hold">
                                          <p:stCondLst>
                                            <p:cond delay="2999"/>
                                          </p:stCondLst>
                                        </p:cTn>
                                        <p:tgtEl>
                                          <p:spTgt spid="12"/>
                                        </p:tgtEl>
                                        <p:attrNameLst>
                                          <p:attrName>style.visibility</p:attrName>
                                        </p:attrNameLst>
                                      </p:cBhvr>
                                      <p:to>
                                        <p:strVal val="hidden"/>
                                      </p:to>
                                    </p:set>
                                  </p:childTnLst>
                                </p:cTn>
                              </p:par>
                              <p:par>
                                <p:cTn id="517" presetID="2" presetClass="exit" presetSubtype="8" fill="hold" grpId="2" nodeType="withEffect">
                                  <p:stCondLst>
                                    <p:cond delay="0"/>
                                  </p:stCondLst>
                                  <p:childTnLst>
                                    <p:anim calcmode="lin" valueType="num">
                                      <p:cBhvr additive="base">
                                        <p:cTn id="518" dur="3000"/>
                                        <p:tgtEl>
                                          <p:spTgt spid="13"/>
                                        </p:tgtEl>
                                        <p:attrNameLst>
                                          <p:attrName>ppt_x</p:attrName>
                                        </p:attrNameLst>
                                      </p:cBhvr>
                                      <p:tavLst>
                                        <p:tav tm="0">
                                          <p:val>
                                            <p:strVal val="ppt_x"/>
                                          </p:val>
                                        </p:tav>
                                        <p:tav tm="100000">
                                          <p:val>
                                            <p:strVal val="0-ppt_w/2"/>
                                          </p:val>
                                        </p:tav>
                                      </p:tavLst>
                                    </p:anim>
                                    <p:anim calcmode="lin" valueType="num">
                                      <p:cBhvr additive="base">
                                        <p:cTn id="519" dur="3000"/>
                                        <p:tgtEl>
                                          <p:spTgt spid="13"/>
                                        </p:tgtEl>
                                        <p:attrNameLst>
                                          <p:attrName>ppt_y</p:attrName>
                                        </p:attrNameLst>
                                      </p:cBhvr>
                                      <p:tavLst>
                                        <p:tav tm="0">
                                          <p:val>
                                            <p:strVal val="ppt_y"/>
                                          </p:val>
                                        </p:tav>
                                        <p:tav tm="100000">
                                          <p:val>
                                            <p:strVal val="ppt_y"/>
                                          </p:val>
                                        </p:tav>
                                      </p:tavLst>
                                    </p:anim>
                                    <p:set>
                                      <p:cBhvr>
                                        <p:cTn id="520" dur="1" fill="hold">
                                          <p:stCondLst>
                                            <p:cond delay="2999"/>
                                          </p:stCondLst>
                                        </p:cTn>
                                        <p:tgtEl>
                                          <p:spTgt spid="13"/>
                                        </p:tgtEl>
                                        <p:attrNameLst>
                                          <p:attrName>style.visibility</p:attrName>
                                        </p:attrNameLst>
                                      </p:cBhvr>
                                      <p:to>
                                        <p:strVal val="hidden"/>
                                      </p:to>
                                    </p:set>
                                  </p:childTnLst>
                                </p:cTn>
                              </p:par>
                              <p:par>
                                <p:cTn id="521" presetID="2" presetClass="exit" presetSubtype="8" fill="hold" grpId="2" nodeType="withEffect">
                                  <p:stCondLst>
                                    <p:cond delay="0"/>
                                  </p:stCondLst>
                                  <p:childTnLst>
                                    <p:anim calcmode="lin" valueType="num">
                                      <p:cBhvr additive="base">
                                        <p:cTn id="522" dur="3000"/>
                                        <p:tgtEl>
                                          <p:spTgt spid="14"/>
                                        </p:tgtEl>
                                        <p:attrNameLst>
                                          <p:attrName>ppt_x</p:attrName>
                                        </p:attrNameLst>
                                      </p:cBhvr>
                                      <p:tavLst>
                                        <p:tav tm="0">
                                          <p:val>
                                            <p:strVal val="ppt_x"/>
                                          </p:val>
                                        </p:tav>
                                        <p:tav tm="100000">
                                          <p:val>
                                            <p:strVal val="0-ppt_w/2"/>
                                          </p:val>
                                        </p:tav>
                                      </p:tavLst>
                                    </p:anim>
                                    <p:anim calcmode="lin" valueType="num">
                                      <p:cBhvr additive="base">
                                        <p:cTn id="523" dur="3000"/>
                                        <p:tgtEl>
                                          <p:spTgt spid="14"/>
                                        </p:tgtEl>
                                        <p:attrNameLst>
                                          <p:attrName>ppt_y</p:attrName>
                                        </p:attrNameLst>
                                      </p:cBhvr>
                                      <p:tavLst>
                                        <p:tav tm="0">
                                          <p:val>
                                            <p:strVal val="ppt_y"/>
                                          </p:val>
                                        </p:tav>
                                        <p:tav tm="100000">
                                          <p:val>
                                            <p:strVal val="ppt_y"/>
                                          </p:val>
                                        </p:tav>
                                      </p:tavLst>
                                    </p:anim>
                                    <p:set>
                                      <p:cBhvr>
                                        <p:cTn id="524" dur="1" fill="hold">
                                          <p:stCondLst>
                                            <p:cond delay="2999"/>
                                          </p:stCondLst>
                                        </p:cTn>
                                        <p:tgtEl>
                                          <p:spTgt spid="14"/>
                                        </p:tgtEl>
                                        <p:attrNameLst>
                                          <p:attrName>style.visibility</p:attrName>
                                        </p:attrNameLst>
                                      </p:cBhvr>
                                      <p:to>
                                        <p:strVal val="hidden"/>
                                      </p:to>
                                    </p:set>
                                  </p:childTnLst>
                                </p:cTn>
                              </p:par>
                              <p:par>
                                <p:cTn id="525" presetID="2" presetClass="exit" presetSubtype="8" fill="hold" grpId="2" nodeType="withEffect">
                                  <p:stCondLst>
                                    <p:cond delay="0"/>
                                  </p:stCondLst>
                                  <p:childTnLst>
                                    <p:anim calcmode="lin" valueType="num">
                                      <p:cBhvr additive="base">
                                        <p:cTn id="526" dur="3000"/>
                                        <p:tgtEl>
                                          <p:spTgt spid="15"/>
                                        </p:tgtEl>
                                        <p:attrNameLst>
                                          <p:attrName>ppt_x</p:attrName>
                                        </p:attrNameLst>
                                      </p:cBhvr>
                                      <p:tavLst>
                                        <p:tav tm="0">
                                          <p:val>
                                            <p:strVal val="ppt_x"/>
                                          </p:val>
                                        </p:tav>
                                        <p:tav tm="100000">
                                          <p:val>
                                            <p:strVal val="0-ppt_w/2"/>
                                          </p:val>
                                        </p:tav>
                                      </p:tavLst>
                                    </p:anim>
                                    <p:anim calcmode="lin" valueType="num">
                                      <p:cBhvr additive="base">
                                        <p:cTn id="527" dur="3000"/>
                                        <p:tgtEl>
                                          <p:spTgt spid="15"/>
                                        </p:tgtEl>
                                        <p:attrNameLst>
                                          <p:attrName>ppt_y</p:attrName>
                                        </p:attrNameLst>
                                      </p:cBhvr>
                                      <p:tavLst>
                                        <p:tav tm="0">
                                          <p:val>
                                            <p:strVal val="ppt_y"/>
                                          </p:val>
                                        </p:tav>
                                        <p:tav tm="100000">
                                          <p:val>
                                            <p:strVal val="ppt_y"/>
                                          </p:val>
                                        </p:tav>
                                      </p:tavLst>
                                    </p:anim>
                                    <p:set>
                                      <p:cBhvr>
                                        <p:cTn id="528" dur="1" fill="hold">
                                          <p:stCondLst>
                                            <p:cond delay="2999"/>
                                          </p:stCondLst>
                                        </p:cTn>
                                        <p:tgtEl>
                                          <p:spTgt spid="15"/>
                                        </p:tgtEl>
                                        <p:attrNameLst>
                                          <p:attrName>style.visibility</p:attrName>
                                        </p:attrNameLst>
                                      </p:cBhvr>
                                      <p:to>
                                        <p:strVal val="hidden"/>
                                      </p:to>
                                    </p:set>
                                  </p:childTnLst>
                                </p:cTn>
                              </p:par>
                              <p:par>
                                <p:cTn id="529" presetID="2" presetClass="exit" presetSubtype="8" fill="hold" grpId="2" nodeType="withEffect">
                                  <p:stCondLst>
                                    <p:cond delay="0"/>
                                  </p:stCondLst>
                                  <p:childTnLst>
                                    <p:anim calcmode="lin" valueType="num">
                                      <p:cBhvr additive="base">
                                        <p:cTn id="530" dur="3000"/>
                                        <p:tgtEl>
                                          <p:spTgt spid="16"/>
                                        </p:tgtEl>
                                        <p:attrNameLst>
                                          <p:attrName>ppt_x</p:attrName>
                                        </p:attrNameLst>
                                      </p:cBhvr>
                                      <p:tavLst>
                                        <p:tav tm="0">
                                          <p:val>
                                            <p:strVal val="ppt_x"/>
                                          </p:val>
                                        </p:tav>
                                        <p:tav tm="100000">
                                          <p:val>
                                            <p:strVal val="0-ppt_w/2"/>
                                          </p:val>
                                        </p:tav>
                                      </p:tavLst>
                                    </p:anim>
                                    <p:anim calcmode="lin" valueType="num">
                                      <p:cBhvr additive="base">
                                        <p:cTn id="531" dur="3000"/>
                                        <p:tgtEl>
                                          <p:spTgt spid="16"/>
                                        </p:tgtEl>
                                        <p:attrNameLst>
                                          <p:attrName>ppt_y</p:attrName>
                                        </p:attrNameLst>
                                      </p:cBhvr>
                                      <p:tavLst>
                                        <p:tav tm="0">
                                          <p:val>
                                            <p:strVal val="ppt_y"/>
                                          </p:val>
                                        </p:tav>
                                        <p:tav tm="100000">
                                          <p:val>
                                            <p:strVal val="ppt_y"/>
                                          </p:val>
                                        </p:tav>
                                      </p:tavLst>
                                    </p:anim>
                                    <p:set>
                                      <p:cBhvr>
                                        <p:cTn id="532" dur="1" fill="hold">
                                          <p:stCondLst>
                                            <p:cond delay="2999"/>
                                          </p:stCondLst>
                                        </p:cTn>
                                        <p:tgtEl>
                                          <p:spTgt spid="16"/>
                                        </p:tgtEl>
                                        <p:attrNameLst>
                                          <p:attrName>style.visibility</p:attrName>
                                        </p:attrNameLst>
                                      </p:cBhvr>
                                      <p:to>
                                        <p:strVal val="hidden"/>
                                      </p:to>
                                    </p:set>
                                  </p:childTnLst>
                                </p:cTn>
                              </p:par>
                              <p:par>
                                <p:cTn id="533" presetID="2" presetClass="exit" presetSubtype="8" fill="hold" grpId="2" nodeType="withEffect">
                                  <p:stCondLst>
                                    <p:cond delay="0"/>
                                  </p:stCondLst>
                                  <p:childTnLst>
                                    <p:anim calcmode="lin" valueType="num">
                                      <p:cBhvr additive="base">
                                        <p:cTn id="534" dur="3000"/>
                                        <p:tgtEl>
                                          <p:spTgt spid="17"/>
                                        </p:tgtEl>
                                        <p:attrNameLst>
                                          <p:attrName>ppt_x</p:attrName>
                                        </p:attrNameLst>
                                      </p:cBhvr>
                                      <p:tavLst>
                                        <p:tav tm="0">
                                          <p:val>
                                            <p:strVal val="ppt_x"/>
                                          </p:val>
                                        </p:tav>
                                        <p:tav tm="100000">
                                          <p:val>
                                            <p:strVal val="0-ppt_w/2"/>
                                          </p:val>
                                        </p:tav>
                                      </p:tavLst>
                                    </p:anim>
                                    <p:anim calcmode="lin" valueType="num">
                                      <p:cBhvr additive="base">
                                        <p:cTn id="535" dur="3000"/>
                                        <p:tgtEl>
                                          <p:spTgt spid="17"/>
                                        </p:tgtEl>
                                        <p:attrNameLst>
                                          <p:attrName>ppt_y</p:attrName>
                                        </p:attrNameLst>
                                      </p:cBhvr>
                                      <p:tavLst>
                                        <p:tav tm="0">
                                          <p:val>
                                            <p:strVal val="ppt_y"/>
                                          </p:val>
                                        </p:tav>
                                        <p:tav tm="100000">
                                          <p:val>
                                            <p:strVal val="ppt_y"/>
                                          </p:val>
                                        </p:tav>
                                      </p:tavLst>
                                    </p:anim>
                                    <p:set>
                                      <p:cBhvr>
                                        <p:cTn id="536" dur="1" fill="hold">
                                          <p:stCondLst>
                                            <p:cond delay="2999"/>
                                          </p:stCondLst>
                                        </p:cTn>
                                        <p:tgtEl>
                                          <p:spTgt spid="17"/>
                                        </p:tgtEl>
                                        <p:attrNameLst>
                                          <p:attrName>style.visibility</p:attrName>
                                        </p:attrNameLst>
                                      </p:cBhvr>
                                      <p:to>
                                        <p:strVal val="hidden"/>
                                      </p:to>
                                    </p:set>
                                  </p:childTnLst>
                                </p:cTn>
                              </p:par>
                              <p:par>
                                <p:cTn id="537" presetID="2" presetClass="exit" presetSubtype="8" fill="hold" grpId="2" nodeType="withEffect">
                                  <p:stCondLst>
                                    <p:cond delay="0"/>
                                  </p:stCondLst>
                                  <p:childTnLst>
                                    <p:anim calcmode="lin" valueType="num">
                                      <p:cBhvr additive="base">
                                        <p:cTn id="538" dur="3000"/>
                                        <p:tgtEl>
                                          <p:spTgt spid="18"/>
                                        </p:tgtEl>
                                        <p:attrNameLst>
                                          <p:attrName>ppt_x</p:attrName>
                                        </p:attrNameLst>
                                      </p:cBhvr>
                                      <p:tavLst>
                                        <p:tav tm="0">
                                          <p:val>
                                            <p:strVal val="ppt_x"/>
                                          </p:val>
                                        </p:tav>
                                        <p:tav tm="100000">
                                          <p:val>
                                            <p:strVal val="0-ppt_w/2"/>
                                          </p:val>
                                        </p:tav>
                                      </p:tavLst>
                                    </p:anim>
                                    <p:anim calcmode="lin" valueType="num">
                                      <p:cBhvr additive="base">
                                        <p:cTn id="539" dur="3000"/>
                                        <p:tgtEl>
                                          <p:spTgt spid="18"/>
                                        </p:tgtEl>
                                        <p:attrNameLst>
                                          <p:attrName>ppt_y</p:attrName>
                                        </p:attrNameLst>
                                      </p:cBhvr>
                                      <p:tavLst>
                                        <p:tav tm="0">
                                          <p:val>
                                            <p:strVal val="ppt_y"/>
                                          </p:val>
                                        </p:tav>
                                        <p:tav tm="100000">
                                          <p:val>
                                            <p:strVal val="ppt_y"/>
                                          </p:val>
                                        </p:tav>
                                      </p:tavLst>
                                    </p:anim>
                                    <p:set>
                                      <p:cBhvr>
                                        <p:cTn id="540" dur="1" fill="hold">
                                          <p:stCondLst>
                                            <p:cond delay="2999"/>
                                          </p:stCondLst>
                                        </p:cTn>
                                        <p:tgtEl>
                                          <p:spTgt spid="18"/>
                                        </p:tgtEl>
                                        <p:attrNameLst>
                                          <p:attrName>style.visibility</p:attrName>
                                        </p:attrNameLst>
                                      </p:cBhvr>
                                      <p:to>
                                        <p:strVal val="hidden"/>
                                      </p:to>
                                    </p:set>
                                  </p:childTnLst>
                                </p:cTn>
                              </p:par>
                              <p:par>
                                <p:cTn id="541" presetID="2" presetClass="exit" presetSubtype="8" fill="hold" grpId="2" nodeType="withEffect">
                                  <p:stCondLst>
                                    <p:cond delay="0"/>
                                  </p:stCondLst>
                                  <p:childTnLst>
                                    <p:anim calcmode="lin" valueType="num">
                                      <p:cBhvr additive="base">
                                        <p:cTn id="542" dur="3000"/>
                                        <p:tgtEl>
                                          <p:spTgt spid="19"/>
                                        </p:tgtEl>
                                        <p:attrNameLst>
                                          <p:attrName>ppt_x</p:attrName>
                                        </p:attrNameLst>
                                      </p:cBhvr>
                                      <p:tavLst>
                                        <p:tav tm="0">
                                          <p:val>
                                            <p:strVal val="ppt_x"/>
                                          </p:val>
                                        </p:tav>
                                        <p:tav tm="100000">
                                          <p:val>
                                            <p:strVal val="0-ppt_w/2"/>
                                          </p:val>
                                        </p:tav>
                                      </p:tavLst>
                                    </p:anim>
                                    <p:anim calcmode="lin" valueType="num">
                                      <p:cBhvr additive="base">
                                        <p:cTn id="543" dur="3000"/>
                                        <p:tgtEl>
                                          <p:spTgt spid="19"/>
                                        </p:tgtEl>
                                        <p:attrNameLst>
                                          <p:attrName>ppt_y</p:attrName>
                                        </p:attrNameLst>
                                      </p:cBhvr>
                                      <p:tavLst>
                                        <p:tav tm="0">
                                          <p:val>
                                            <p:strVal val="ppt_y"/>
                                          </p:val>
                                        </p:tav>
                                        <p:tav tm="100000">
                                          <p:val>
                                            <p:strVal val="ppt_y"/>
                                          </p:val>
                                        </p:tav>
                                      </p:tavLst>
                                    </p:anim>
                                    <p:set>
                                      <p:cBhvr>
                                        <p:cTn id="544" dur="1" fill="hold">
                                          <p:stCondLst>
                                            <p:cond delay="2999"/>
                                          </p:stCondLst>
                                        </p:cTn>
                                        <p:tgtEl>
                                          <p:spTgt spid="19"/>
                                        </p:tgtEl>
                                        <p:attrNameLst>
                                          <p:attrName>style.visibility</p:attrName>
                                        </p:attrNameLst>
                                      </p:cBhvr>
                                      <p:to>
                                        <p:strVal val="hidden"/>
                                      </p:to>
                                    </p:set>
                                  </p:childTnLst>
                                </p:cTn>
                              </p:par>
                              <p:par>
                                <p:cTn id="545" presetID="2" presetClass="exit" presetSubtype="8" fill="hold" grpId="2" nodeType="withEffect">
                                  <p:stCondLst>
                                    <p:cond delay="0"/>
                                  </p:stCondLst>
                                  <p:childTnLst>
                                    <p:anim calcmode="lin" valueType="num">
                                      <p:cBhvr additive="base">
                                        <p:cTn id="546" dur="3000"/>
                                        <p:tgtEl>
                                          <p:spTgt spid="20"/>
                                        </p:tgtEl>
                                        <p:attrNameLst>
                                          <p:attrName>ppt_x</p:attrName>
                                        </p:attrNameLst>
                                      </p:cBhvr>
                                      <p:tavLst>
                                        <p:tav tm="0">
                                          <p:val>
                                            <p:strVal val="ppt_x"/>
                                          </p:val>
                                        </p:tav>
                                        <p:tav tm="100000">
                                          <p:val>
                                            <p:strVal val="0-ppt_w/2"/>
                                          </p:val>
                                        </p:tav>
                                      </p:tavLst>
                                    </p:anim>
                                    <p:anim calcmode="lin" valueType="num">
                                      <p:cBhvr additive="base">
                                        <p:cTn id="547" dur="3000"/>
                                        <p:tgtEl>
                                          <p:spTgt spid="20"/>
                                        </p:tgtEl>
                                        <p:attrNameLst>
                                          <p:attrName>ppt_y</p:attrName>
                                        </p:attrNameLst>
                                      </p:cBhvr>
                                      <p:tavLst>
                                        <p:tav tm="0">
                                          <p:val>
                                            <p:strVal val="ppt_y"/>
                                          </p:val>
                                        </p:tav>
                                        <p:tav tm="100000">
                                          <p:val>
                                            <p:strVal val="ppt_y"/>
                                          </p:val>
                                        </p:tav>
                                      </p:tavLst>
                                    </p:anim>
                                    <p:set>
                                      <p:cBhvr>
                                        <p:cTn id="548" dur="1" fill="hold">
                                          <p:stCondLst>
                                            <p:cond delay="2999"/>
                                          </p:stCondLst>
                                        </p:cTn>
                                        <p:tgtEl>
                                          <p:spTgt spid="20"/>
                                        </p:tgtEl>
                                        <p:attrNameLst>
                                          <p:attrName>style.visibility</p:attrName>
                                        </p:attrNameLst>
                                      </p:cBhvr>
                                      <p:to>
                                        <p:strVal val="hidden"/>
                                      </p:to>
                                    </p:set>
                                  </p:childTnLst>
                                </p:cTn>
                              </p:par>
                              <p:par>
                                <p:cTn id="549" presetID="2" presetClass="exit" presetSubtype="8" fill="hold" grpId="2" nodeType="withEffect">
                                  <p:stCondLst>
                                    <p:cond delay="0"/>
                                  </p:stCondLst>
                                  <p:childTnLst>
                                    <p:anim calcmode="lin" valueType="num">
                                      <p:cBhvr additive="base">
                                        <p:cTn id="550" dur="3000"/>
                                        <p:tgtEl>
                                          <p:spTgt spid="21"/>
                                        </p:tgtEl>
                                        <p:attrNameLst>
                                          <p:attrName>ppt_x</p:attrName>
                                        </p:attrNameLst>
                                      </p:cBhvr>
                                      <p:tavLst>
                                        <p:tav tm="0">
                                          <p:val>
                                            <p:strVal val="ppt_x"/>
                                          </p:val>
                                        </p:tav>
                                        <p:tav tm="100000">
                                          <p:val>
                                            <p:strVal val="0-ppt_w/2"/>
                                          </p:val>
                                        </p:tav>
                                      </p:tavLst>
                                    </p:anim>
                                    <p:anim calcmode="lin" valueType="num">
                                      <p:cBhvr additive="base">
                                        <p:cTn id="551" dur="3000"/>
                                        <p:tgtEl>
                                          <p:spTgt spid="21"/>
                                        </p:tgtEl>
                                        <p:attrNameLst>
                                          <p:attrName>ppt_y</p:attrName>
                                        </p:attrNameLst>
                                      </p:cBhvr>
                                      <p:tavLst>
                                        <p:tav tm="0">
                                          <p:val>
                                            <p:strVal val="ppt_y"/>
                                          </p:val>
                                        </p:tav>
                                        <p:tav tm="100000">
                                          <p:val>
                                            <p:strVal val="ppt_y"/>
                                          </p:val>
                                        </p:tav>
                                      </p:tavLst>
                                    </p:anim>
                                    <p:set>
                                      <p:cBhvr>
                                        <p:cTn id="552" dur="1" fill="hold">
                                          <p:stCondLst>
                                            <p:cond delay="2999"/>
                                          </p:stCondLst>
                                        </p:cTn>
                                        <p:tgtEl>
                                          <p:spTgt spid="21"/>
                                        </p:tgtEl>
                                        <p:attrNameLst>
                                          <p:attrName>style.visibility</p:attrName>
                                        </p:attrNameLst>
                                      </p:cBhvr>
                                      <p:to>
                                        <p:strVal val="hidden"/>
                                      </p:to>
                                    </p:set>
                                  </p:childTnLst>
                                </p:cTn>
                              </p:par>
                              <p:par>
                                <p:cTn id="553" presetID="2" presetClass="exit" presetSubtype="8" fill="hold" grpId="2" nodeType="withEffect">
                                  <p:stCondLst>
                                    <p:cond delay="0"/>
                                  </p:stCondLst>
                                  <p:childTnLst>
                                    <p:anim calcmode="lin" valueType="num">
                                      <p:cBhvr additive="base">
                                        <p:cTn id="554" dur="3000"/>
                                        <p:tgtEl>
                                          <p:spTgt spid="22"/>
                                        </p:tgtEl>
                                        <p:attrNameLst>
                                          <p:attrName>ppt_x</p:attrName>
                                        </p:attrNameLst>
                                      </p:cBhvr>
                                      <p:tavLst>
                                        <p:tav tm="0">
                                          <p:val>
                                            <p:strVal val="ppt_x"/>
                                          </p:val>
                                        </p:tav>
                                        <p:tav tm="100000">
                                          <p:val>
                                            <p:strVal val="0-ppt_w/2"/>
                                          </p:val>
                                        </p:tav>
                                      </p:tavLst>
                                    </p:anim>
                                    <p:anim calcmode="lin" valueType="num">
                                      <p:cBhvr additive="base">
                                        <p:cTn id="555" dur="3000"/>
                                        <p:tgtEl>
                                          <p:spTgt spid="22"/>
                                        </p:tgtEl>
                                        <p:attrNameLst>
                                          <p:attrName>ppt_y</p:attrName>
                                        </p:attrNameLst>
                                      </p:cBhvr>
                                      <p:tavLst>
                                        <p:tav tm="0">
                                          <p:val>
                                            <p:strVal val="ppt_y"/>
                                          </p:val>
                                        </p:tav>
                                        <p:tav tm="100000">
                                          <p:val>
                                            <p:strVal val="ppt_y"/>
                                          </p:val>
                                        </p:tav>
                                      </p:tavLst>
                                    </p:anim>
                                    <p:set>
                                      <p:cBhvr>
                                        <p:cTn id="556" dur="1" fill="hold">
                                          <p:stCondLst>
                                            <p:cond delay="2999"/>
                                          </p:stCondLst>
                                        </p:cTn>
                                        <p:tgtEl>
                                          <p:spTgt spid="22"/>
                                        </p:tgtEl>
                                        <p:attrNameLst>
                                          <p:attrName>style.visibility</p:attrName>
                                        </p:attrNameLst>
                                      </p:cBhvr>
                                      <p:to>
                                        <p:strVal val="hidden"/>
                                      </p:to>
                                    </p:set>
                                  </p:childTnLst>
                                </p:cTn>
                              </p:par>
                              <p:par>
                                <p:cTn id="557" presetID="2" presetClass="exit" presetSubtype="8" fill="hold" grpId="2" nodeType="withEffect">
                                  <p:stCondLst>
                                    <p:cond delay="0"/>
                                  </p:stCondLst>
                                  <p:childTnLst>
                                    <p:anim calcmode="lin" valueType="num">
                                      <p:cBhvr additive="base">
                                        <p:cTn id="558" dur="3000"/>
                                        <p:tgtEl>
                                          <p:spTgt spid="23"/>
                                        </p:tgtEl>
                                        <p:attrNameLst>
                                          <p:attrName>ppt_x</p:attrName>
                                        </p:attrNameLst>
                                      </p:cBhvr>
                                      <p:tavLst>
                                        <p:tav tm="0">
                                          <p:val>
                                            <p:strVal val="ppt_x"/>
                                          </p:val>
                                        </p:tav>
                                        <p:tav tm="100000">
                                          <p:val>
                                            <p:strVal val="0-ppt_w/2"/>
                                          </p:val>
                                        </p:tav>
                                      </p:tavLst>
                                    </p:anim>
                                    <p:anim calcmode="lin" valueType="num">
                                      <p:cBhvr additive="base">
                                        <p:cTn id="559" dur="3000"/>
                                        <p:tgtEl>
                                          <p:spTgt spid="23"/>
                                        </p:tgtEl>
                                        <p:attrNameLst>
                                          <p:attrName>ppt_y</p:attrName>
                                        </p:attrNameLst>
                                      </p:cBhvr>
                                      <p:tavLst>
                                        <p:tav tm="0">
                                          <p:val>
                                            <p:strVal val="ppt_y"/>
                                          </p:val>
                                        </p:tav>
                                        <p:tav tm="100000">
                                          <p:val>
                                            <p:strVal val="ppt_y"/>
                                          </p:val>
                                        </p:tav>
                                      </p:tavLst>
                                    </p:anim>
                                    <p:set>
                                      <p:cBhvr>
                                        <p:cTn id="560" dur="1" fill="hold">
                                          <p:stCondLst>
                                            <p:cond delay="2999"/>
                                          </p:stCondLst>
                                        </p:cTn>
                                        <p:tgtEl>
                                          <p:spTgt spid="23"/>
                                        </p:tgtEl>
                                        <p:attrNameLst>
                                          <p:attrName>style.visibility</p:attrName>
                                        </p:attrNameLst>
                                      </p:cBhvr>
                                      <p:to>
                                        <p:strVal val="hidden"/>
                                      </p:to>
                                    </p:set>
                                  </p:childTnLst>
                                </p:cTn>
                              </p:par>
                              <p:par>
                                <p:cTn id="561" presetID="2" presetClass="exit" presetSubtype="8" fill="hold" grpId="2" nodeType="withEffect">
                                  <p:stCondLst>
                                    <p:cond delay="0"/>
                                  </p:stCondLst>
                                  <p:childTnLst>
                                    <p:anim calcmode="lin" valueType="num">
                                      <p:cBhvr additive="base">
                                        <p:cTn id="562" dur="3000"/>
                                        <p:tgtEl>
                                          <p:spTgt spid="24"/>
                                        </p:tgtEl>
                                        <p:attrNameLst>
                                          <p:attrName>ppt_x</p:attrName>
                                        </p:attrNameLst>
                                      </p:cBhvr>
                                      <p:tavLst>
                                        <p:tav tm="0">
                                          <p:val>
                                            <p:strVal val="ppt_x"/>
                                          </p:val>
                                        </p:tav>
                                        <p:tav tm="100000">
                                          <p:val>
                                            <p:strVal val="0-ppt_w/2"/>
                                          </p:val>
                                        </p:tav>
                                      </p:tavLst>
                                    </p:anim>
                                    <p:anim calcmode="lin" valueType="num">
                                      <p:cBhvr additive="base">
                                        <p:cTn id="563" dur="3000"/>
                                        <p:tgtEl>
                                          <p:spTgt spid="24"/>
                                        </p:tgtEl>
                                        <p:attrNameLst>
                                          <p:attrName>ppt_y</p:attrName>
                                        </p:attrNameLst>
                                      </p:cBhvr>
                                      <p:tavLst>
                                        <p:tav tm="0">
                                          <p:val>
                                            <p:strVal val="ppt_y"/>
                                          </p:val>
                                        </p:tav>
                                        <p:tav tm="100000">
                                          <p:val>
                                            <p:strVal val="ppt_y"/>
                                          </p:val>
                                        </p:tav>
                                      </p:tavLst>
                                    </p:anim>
                                    <p:set>
                                      <p:cBhvr>
                                        <p:cTn id="564" dur="1" fill="hold">
                                          <p:stCondLst>
                                            <p:cond delay="2999"/>
                                          </p:stCondLst>
                                        </p:cTn>
                                        <p:tgtEl>
                                          <p:spTgt spid="24"/>
                                        </p:tgtEl>
                                        <p:attrNameLst>
                                          <p:attrName>style.visibility</p:attrName>
                                        </p:attrNameLst>
                                      </p:cBhvr>
                                      <p:to>
                                        <p:strVal val="hidden"/>
                                      </p:to>
                                    </p:set>
                                  </p:childTnLst>
                                </p:cTn>
                              </p:par>
                              <p:par>
                                <p:cTn id="565" presetID="2" presetClass="exit" presetSubtype="8" fill="hold" grpId="2" nodeType="withEffect">
                                  <p:stCondLst>
                                    <p:cond delay="0"/>
                                  </p:stCondLst>
                                  <p:childTnLst>
                                    <p:anim calcmode="lin" valueType="num">
                                      <p:cBhvr additive="base">
                                        <p:cTn id="566" dur="3000"/>
                                        <p:tgtEl>
                                          <p:spTgt spid="25"/>
                                        </p:tgtEl>
                                        <p:attrNameLst>
                                          <p:attrName>ppt_x</p:attrName>
                                        </p:attrNameLst>
                                      </p:cBhvr>
                                      <p:tavLst>
                                        <p:tav tm="0">
                                          <p:val>
                                            <p:strVal val="ppt_x"/>
                                          </p:val>
                                        </p:tav>
                                        <p:tav tm="100000">
                                          <p:val>
                                            <p:strVal val="0-ppt_w/2"/>
                                          </p:val>
                                        </p:tav>
                                      </p:tavLst>
                                    </p:anim>
                                    <p:anim calcmode="lin" valueType="num">
                                      <p:cBhvr additive="base">
                                        <p:cTn id="567" dur="3000"/>
                                        <p:tgtEl>
                                          <p:spTgt spid="25"/>
                                        </p:tgtEl>
                                        <p:attrNameLst>
                                          <p:attrName>ppt_y</p:attrName>
                                        </p:attrNameLst>
                                      </p:cBhvr>
                                      <p:tavLst>
                                        <p:tav tm="0">
                                          <p:val>
                                            <p:strVal val="ppt_y"/>
                                          </p:val>
                                        </p:tav>
                                        <p:tav tm="100000">
                                          <p:val>
                                            <p:strVal val="ppt_y"/>
                                          </p:val>
                                        </p:tav>
                                      </p:tavLst>
                                    </p:anim>
                                    <p:set>
                                      <p:cBhvr>
                                        <p:cTn id="568" dur="1" fill="hold">
                                          <p:stCondLst>
                                            <p:cond delay="2999"/>
                                          </p:stCondLst>
                                        </p:cTn>
                                        <p:tgtEl>
                                          <p:spTgt spid="25"/>
                                        </p:tgtEl>
                                        <p:attrNameLst>
                                          <p:attrName>style.visibility</p:attrName>
                                        </p:attrNameLst>
                                      </p:cBhvr>
                                      <p:to>
                                        <p:strVal val="hidden"/>
                                      </p:to>
                                    </p:set>
                                  </p:childTnLst>
                                </p:cTn>
                              </p:par>
                              <p:par>
                                <p:cTn id="569" presetID="2" presetClass="exit" presetSubtype="8" fill="hold" grpId="2" nodeType="withEffect">
                                  <p:stCondLst>
                                    <p:cond delay="0"/>
                                  </p:stCondLst>
                                  <p:childTnLst>
                                    <p:anim calcmode="lin" valueType="num">
                                      <p:cBhvr additive="base">
                                        <p:cTn id="570" dur="3000"/>
                                        <p:tgtEl>
                                          <p:spTgt spid="26"/>
                                        </p:tgtEl>
                                        <p:attrNameLst>
                                          <p:attrName>ppt_x</p:attrName>
                                        </p:attrNameLst>
                                      </p:cBhvr>
                                      <p:tavLst>
                                        <p:tav tm="0">
                                          <p:val>
                                            <p:strVal val="ppt_x"/>
                                          </p:val>
                                        </p:tav>
                                        <p:tav tm="100000">
                                          <p:val>
                                            <p:strVal val="0-ppt_w/2"/>
                                          </p:val>
                                        </p:tav>
                                      </p:tavLst>
                                    </p:anim>
                                    <p:anim calcmode="lin" valueType="num">
                                      <p:cBhvr additive="base">
                                        <p:cTn id="571" dur="3000"/>
                                        <p:tgtEl>
                                          <p:spTgt spid="26"/>
                                        </p:tgtEl>
                                        <p:attrNameLst>
                                          <p:attrName>ppt_y</p:attrName>
                                        </p:attrNameLst>
                                      </p:cBhvr>
                                      <p:tavLst>
                                        <p:tav tm="0">
                                          <p:val>
                                            <p:strVal val="ppt_y"/>
                                          </p:val>
                                        </p:tav>
                                        <p:tav tm="100000">
                                          <p:val>
                                            <p:strVal val="ppt_y"/>
                                          </p:val>
                                        </p:tav>
                                      </p:tavLst>
                                    </p:anim>
                                    <p:set>
                                      <p:cBhvr>
                                        <p:cTn id="572" dur="1" fill="hold">
                                          <p:stCondLst>
                                            <p:cond delay="2999"/>
                                          </p:stCondLst>
                                        </p:cTn>
                                        <p:tgtEl>
                                          <p:spTgt spid="26"/>
                                        </p:tgtEl>
                                        <p:attrNameLst>
                                          <p:attrName>style.visibility</p:attrName>
                                        </p:attrNameLst>
                                      </p:cBhvr>
                                      <p:to>
                                        <p:strVal val="hidden"/>
                                      </p:to>
                                    </p:set>
                                  </p:childTnLst>
                                </p:cTn>
                              </p:par>
                              <p:par>
                                <p:cTn id="573" presetID="2" presetClass="exit" presetSubtype="8" fill="hold" grpId="2" nodeType="withEffect">
                                  <p:stCondLst>
                                    <p:cond delay="0"/>
                                  </p:stCondLst>
                                  <p:childTnLst>
                                    <p:anim calcmode="lin" valueType="num">
                                      <p:cBhvr additive="base">
                                        <p:cTn id="574" dur="3000"/>
                                        <p:tgtEl>
                                          <p:spTgt spid="27"/>
                                        </p:tgtEl>
                                        <p:attrNameLst>
                                          <p:attrName>ppt_x</p:attrName>
                                        </p:attrNameLst>
                                      </p:cBhvr>
                                      <p:tavLst>
                                        <p:tav tm="0">
                                          <p:val>
                                            <p:strVal val="ppt_x"/>
                                          </p:val>
                                        </p:tav>
                                        <p:tav tm="100000">
                                          <p:val>
                                            <p:strVal val="0-ppt_w/2"/>
                                          </p:val>
                                        </p:tav>
                                      </p:tavLst>
                                    </p:anim>
                                    <p:anim calcmode="lin" valueType="num">
                                      <p:cBhvr additive="base">
                                        <p:cTn id="575" dur="3000"/>
                                        <p:tgtEl>
                                          <p:spTgt spid="27"/>
                                        </p:tgtEl>
                                        <p:attrNameLst>
                                          <p:attrName>ppt_y</p:attrName>
                                        </p:attrNameLst>
                                      </p:cBhvr>
                                      <p:tavLst>
                                        <p:tav tm="0">
                                          <p:val>
                                            <p:strVal val="ppt_y"/>
                                          </p:val>
                                        </p:tav>
                                        <p:tav tm="100000">
                                          <p:val>
                                            <p:strVal val="ppt_y"/>
                                          </p:val>
                                        </p:tav>
                                      </p:tavLst>
                                    </p:anim>
                                    <p:set>
                                      <p:cBhvr>
                                        <p:cTn id="576" dur="1" fill="hold">
                                          <p:stCondLst>
                                            <p:cond delay="2999"/>
                                          </p:stCondLst>
                                        </p:cTn>
                                        <p:tgtEl>
                                          <p:spTgt spid="27"/>
                                        </p:tgtEl>
                                        <p:attrNameLst>
                                          <p:attrName>style.visibility</p:attrName>
                                        </p:attrNameLst>
                                      </p:cBhvr>
                                      <p:to>
                                        <p:strVal val="hidden"/>
                                      </p:to>
                                    </p:set>
                                  </p:childTnLst>
                                </p:cTn>
                              </p:par>
                              <p:par>
                                <p:cTn id="577" presetID="2" presetClass="exit" presetSubtype="8" fill="hold" grpId="2" nodeType="withEffect">
                                  <p:stCondLst>
                                    <p:cond delay="0"/>
                                  </p:stCondLst>
                                  <p:childTnLst>
                                    <p:anim calcmode="lin" valueType="num">
                                      <p:cBhvr additive="base">
                                        <p:cTn id="578" dur="3000"/>
                                        <p:tgtEl>
                                          <p:spTgt spid="28"/>
                                        </p:tgtEl>
                                        <p:attrNameLst>
                                          <p:attrName>ppt_x</p:attrName>
                                        </p:attrNameLst>
                                      </p:cBhvr>
                                      <p:tavLst>
                                        <p:tav tm="0">
                                          <p:val>
                                            <p:strVal val="ppt_x"/>
                                          </p:val>
                                        </p:tav>
                                        <p:tav tm="100000">
                                          <p:val>
                                            <p:strVal val="0-ppt_w/2"/>
                                          </p:val>
                                        </p:tav>
                                      </p:tavLst>
                                    </p:anim>
                                    <p:anim calcmode="lin" valueType="num">
                                      <p:cBhvr additive="base">
                                        <p:cTn id="579" dur="3000"/>
                                        <p:tgtEl>
                                          <p:spTgt spid="28"/>
                                        </p:tgtEl>
                                        <p:attrNameLst>
                                          <p:attrName>ppt_y</p:attrName>
                                        </p:attrNameLst>
                                      </p:cBhvr>
                                      <p:tavLst>
                                        <p:tav tm="0">
                                          <p:val>
                                            <p:strVal val="ppt_y"/>
                                          </p:val>
                                        </p:tav>
                                        <p:tav tm="100000">
                                          <p:val>
                                            <p:strVal val="ppt_y"/>
                                          </p:val>
                                        </p:tav>
                                      </p:tavLst>
                                    </p:anim>
                                    <p:set>
                                      <p:cBhvr>
                                        <p:cTn id="580" dur="1" fill="hold">
                                          <p:stCondLst>
                                            <p:cond delay="2999"/>
                                          </p:stCondLst>
                                        </p:cTn>
                                        <p:tgtEl>
                                          <p:spTgt spid="28"/>
                                        </p:tgtEl>
                                        <p:attrNameLst>
                                          <p:attrName>style.visibility</p:attrName>
                                        </p:attrNameLst>
                                      </p:cBhvr>
                                      <p:to>
                                        <p:strVal val="hidden"/>
                                      </p:to>
                                    </p:set>
                                  </p:childTnLst>
                                </p:cTn>
                              </p:par>
                              <p:par>
                                <p:cTn id="581" presetID="2" presetClass="exit" presetSubtype="8" fill="hold" grpId="2" nodeType="withEffect">
                                  <p:stCondLst>
                                    <p:cond delay="0"/>
                                  </p:stCondLst>
                                  <p:childTnLst>
                                    <p:anim calcmode="lin" valueType="num">
                                      <p:cBhvr additive="base">
                                        <p:cTn id="582" dur="3000"/>
                                        <p:tgtEl>
                                          <p:spTgt spid="29"/>
                                        </p:tgtEl>
                                        <p:attrNameLst>
                                          <p:attrName>ppt_x</p:attrName>
                                        </p:attrNameLst>
                                      </p:cBhvr>
                                      <p:tavLst>
                                        <p:tav tm="0">
                                          <p:val>
                                            <p:strVal val="ppt_x"/>
                                          </p:val>
                                        </p:tav>
                                        <p:tav tm="100000">
                                          <p:val>
                                            <p:strVal val="0-ppt_w/2"/>
                                          </p:val>
                                        </p:tav>
                                      </p:tavLst>
                                    </p:anim>
                                    <p:anim calcmode="lin" valueType="num">
                                      <p:cBhvr additive="base">
                                        <p:cTn id="583" dur="3000"/>
                                        <p:tgtEl>
                                          <p:spTgt spid="29"/>
                                        </p:tgtEl>
                                        <p:attrNameLst>
                                          <p:attrName>ppt_y</p:attrName>
                                        </p:attrNameLst>
                                      </p:cBhvr>
                                      <p:tavLst>
                                        <p:tav tm="0">
                                          <p:val>
                                            <p:strVal val="ppt_y"/>
                                          </p:val>
                                        </p:tav>
                                        <p:tav tm="100000">
                                          <p:val>
                                            <p:strVal val="ppt_y"/>
                                          </p:val>
                                        </p:tav>
                                      </p:tavLst>
                                    </p:anim>
                                    <p:set>
                                      <p:cBhvr>
                                        <p:cTn id="584" dur="1" fill="hold">
                                          <p:stCondLst>
                                            <p:cond delay="2999"/>
                                          </p:stCondLst>
                                        </p:cTn>
                                        <p:tgtEl>
                                          <p:spTgt spid="29"/>
                                        </p:tgtEl>
                                        <p:attrNameLst>
                                          <p:attrName>style.visibility</p:attrName>
                                        </p:attrNameLst>
                                      </p:cBhvr>
                                      <p:to>
                                        <p:strVal val="hidden"/>
                                      </p:to>
                                    </p:set>
                                  </p:childTnLst>
                                </p:cTn>
                              </p:par>
                              <p:par>
                                <p:cTn id="585" presetID="2" presetClass="exit" presetSubtype="8" fill="hold" grpId="2" nodeType="withEffect">
                                  <p:stCondLst>
                                    <p:cond delay="0"/>
                                  </p:stCondLst>
                                  <p:childTnLst>
                                    <p:anim calcmode="lin" valueType="num">
                                      <p:cBhvr additive="base">
                                        <p:cTn id="586" dur="3000"/>
                                        <p:tgtEl>
                                          <p:spTgt spid="30"/>
                                        </p:tgtEl>
                                        <p:attrNameLst>
                                          <p:attrName>ppt_x</p:attrName>
                                        </p:attrNameLst>
                                      </p:cBhvr>
                                      <p:tavLst>
                                        <p:tav tm="0">
                                          <p:val>
                                            <p:strVal val="ppt_x"/>
                                          </p:val>
                                        </p:tav>
                                        <p:tav tm="100000">
                                          <p:val>
                                            <p:strVal val="0-ppt_w/2"/>
                                          </p:val>
                                        </p:tav>
                                      </p:tavLst>
                                    </p:anim>
                                    <p:anim calcmode="lin" valueType="num">
                                      <p:cBhvr additive="base">
                                        <p:cTn id="587" dur="3000"/>
                                        <p:tgtEl>
                                          <p:spTgt spid="30"/>
                                        </p:tgtEl>
                                        <p:attrNameLst>
                                          <p:attrName>ppt_y</p:attrName>
                                        </p:attrNameLst>
                                      </p:cBhvr>
                                      <p:tavLst>
                                        <p:tav tm="0">
                                          <p:val>
                                            <p:strVal val="ppt_y"/>
                                          </p:val>
                                        </p:tav>
                                        <p:tav tm="100000">
                                          <p:val>
                                            <p:strVal val="ppt_y"/>
                                          </p:val>
                                        </p:tav>
                                      </p:tavLst>
                                    </p:anim>
                                    <p:set>
                                      <p:cBhvr>
                                        <p:cTn id="588" dur="1" fill="hold">
                                          <p:stCondLst>
                                            <p:cond delay="2999"/>
                                          </p:stCondLst>
                                        </p:cTn>
                                        <p:tgtEl>
                                          <p:spTgt spid="30"/>
                                        </p:tgtEl>
                                        <p:attrNameLst>
                                          <p:attrName>style.visibility</p:attrName>
                                        </p:attrNameLst>
                                      </p:cBhvr>
                                      <p:to>
                                        <p:strVal val="hidden"/>
                                      </p:to>
                                    </p:set>
                                  </p:childTnLst>
                                </p:cTn>
                              </p:par>
                              <p:par>
                                <p:cTn id="589" presetID="2" presetClass="exit" presetSubtype="8" fill="hold" grpId="2" nodeType="withEffect">
                                  <p:stCondLst>
                                    <p:cond delay="0"/>
                                  </p:stCondLst>
                                  <p:childTnLst>
                                    <p:anim calcmode="lin" valueType="num">
                                      <p:cBhvr additive="base">
                                        <p:cTn id="590" dur="3000"/>
                                        <p:tgtEl>
                                          <p:spTgt spid="31"/>
                                        </p:tgtEl>
                                        <p:attrNameLst>
                                          <p:attrName>ppt_x</p:attrName>
                                        </p:attrNameLst>
                                      </p:cBhvr>
                                      <p:tavLst>
                                        <p:tav tm="0">
                                          <p:val>
                                            <p:strVal val="ppt_x"/>
                                          </p:val>
                                        </p:tav>
                                        <p:tav tm="100000">
                                          <p:val>
                                            <p:strVal val="0-ppt_w/2"/>
                                          </p:val>
                                        </p:tav>
                                      </p:tavLst>
                                    </p:anim>
                                    <p:anim calcmode="lin" valueType="num">
                                      <p:cBhvr additive="base">
                                        <p:cTn id="591" dur="3000"/>
                                        <p:tgtEl>
                                          <p:spTgt spid="31"/>
                                        </p:tgtEl>
                                        <p:attrNameLst>
                                          <p:attrName>ppt_y</p:attrName>
                                        </p:attrNameLst>
                                      </p:cBhvr>
                                      <p:tavLst>
                                        <p:tav tm="0">
                                          <p:val>
                                            <p:strVal val="ppt_y"/>
                                          </p:val>
                                        </p:tav>
                                        <p:tav tm="100000">
                                          <p:val>
                                            <p:strVal val="ppt_y"/>
                                          </p:val>
                                        </p:tav>
                                      </p:tavLst>
                                    </p:anim>
                                    <p:set>
                                      <p:cBhvr>
                                        <p:cTn id="592" dur="1" fill="hold">
                                          <p:stCondLst>
                                            <p:cond delay="2999"/>
                                          </p:stCondLst>
                                        </p:cTn>
                                        <p:tgtEl>
                                          <p:spTgt spid="31"/>
                                        </p:tgtEl>
                                        <p:attrNameLst>
                                          <p:attrName>style.visibility</p:attrName>
                                        </p:attrNameLst>
                                      </p:cBhvr>
                                      <p:to>
                                        <p:strVal val="hidden"/>
                                      </p:to>
                                    </p:set>
                                  </p:childTnLst>
                                </p:cTn>
                              </p:par>
                              <p:par>
                                <p:cTn id="593" presetID="2" presetClass="exit" presetSubtype="8" fill="hold" grpId="2" nodeType="withEffect">
                                  <p:stCondLst>
                                    <p:cond delay="0"/>
                                  </p:stCondLst>
                                  <p:childTnLst>
                                    <p:anim calcmode="lin" valueType="num">
                                      <p:cBhvr additive="base">
                                        <p:cTn id="594" dur="3000"/>
                                        <p:tgtEl>
                                          <p:spTgt spid="32"/>
                                        </p:tgtEl>
                                        <p:attrNameLst>
                                          <p:attrName>ppt_x</p:attrName>
                                        </p:attrNameLst>
                                      </p:cBhvr>
                                      <p:tavLst>
                                        <p:tav tm="0">
                                          <p:val>
                                            <p:strVal val="ppt_x"/>
                                          </p:val>
                                        </p:tav>
                                        <p:tav tm="100000">
                                          <p:val>
                                            <p:strVal val="0-ppt_w/2"/>
                                          </p:val>
                                        </p:tav>
                                      </p:tavLst>
                                    </p:anim>
                                    <p:anim calcmode="lin" valueType="num">
                                      <p:cBhvr additive="base">
                                        <p:cTn id="595" dur="3000"/>
                                        <p:tgtEl>
                                          <p:spTgt spid="32"/>
                                        </p:tgtEl>
                                        <p:attrNameLst>
                                          <p:attrName>ppt_y</p:attrName>
                                        </p:attrNameLst>
                                      </p:cBhvr>
                                      <p:tavLst>
                                        <p:tav tm="0">
                                          <p:val>
                                            <p:strVal val="ppt_y"/>
                                          </p:val>
                                        </p:tav>
                                        <p:tav tm="100000">
                                          <p:val>
                                            <p:strVal val="ppt_y"/>
                                          </p:val>
                                        </p:tav>
                                      </p:tavLst>
                                    </p:anim>
                                    <p:set>
                                      <p:cBhvr>
                                        <p:cTn id="596" dur="1" fill="hold">
                                          <p:stCondLst>
                                            <p:cond delay="2999"/>
                                          </p:stCondLst>
                                        </p:cTn>
                                        <p:tgtEl>
                                          <p:spTgt spid="32"/>
                                        </p:tgtEl>
                                        <p:attrNameLst>
                                          <p:attrName>style.visibility</p:attrName>
                                        </p:attrNameLst>
                                      </p:cBhvr>
                                      <p:to>
                                        <p:strVal val="hidden"/>
                                      </p:to>
                                    </p:set>
                                  </p:childTnLst>
                                </p:cTn>
                              </p:par>
                              <p:par>
                                <p:cTn id="597" presetID="2" presetClass="exit" presetSubtype="8" fill="hold" grpId="2" nodeType="withEffect">
                                  <p:stCondLst>
                                    <p:cond delay="0"/>
                                  </p:stCondLst>
                                  <p:childTnLst>
                                    <p:anim calcmode="lin" valueType="num">
                                      <p:cBhvr additive="base">
                                        <p:cTn id="598" dur="3000"/>
                                        <p:tgtEl>
                                          <p:spTgt spid="33"/>
                                        </p:tgtEl>
                                        <p:attrNameLst>
                                          <p:attrName>ppt_x</p:attrName>
                                        </p:attrNameLst>
                                      </p:cBhvr>
                                      <p:tavLst>
                                        <p:tav tm="0">
                                          <p:val>
                                            <p:strVal val="ppt_x"/>
                                          </p:val>
                                        </p:tav>
                                        <p:tav tm="100000">
                                          <p:val>
                                            <p:strVal val="0-ppt_w/2"/>
                                          </p:val>
                                        </p:tav>
                                      </p:tavLst>
                                    </p:anim>
                                    <p:anim calcmode="lin" valueType="num">
                                      <p:cBhvr additive="base">
                                        <p:cTn id="599" dur="3000"/>
                                        <p:tgtEl>
                                          <p:spTgt spid="33"/>
                                        </p:tgtEl>
                                        <p:attrNameLst>
                                          <p:attrName>ppt_y</p:attrName>
                                        </p:attrNameLst>
                                      </p:cBhvr>
                                      <p:tavLst>
                                        <p:tav tm="0">
                                          <p:val>
                                            <p:strVal val="ppt_y"/>
                                          </p:val>
                                        </p:tav>
                                        <p:tav tm="100000">
                                          <p:val>
                                            <p:strVal val="ppt_y"/>
                                          </p:val>
                                        </p:tav>
                                      </p:tavLst>
                                    </p:anim>
                                    <p:set>
                                      <p:cBhvr>
                                        <p:cTn id="600" dur="1" fill="hold">
                                          <p:stCondLst>
                                            <p:cond delay="2999"/>
                                          </p:stCondLst>
                                        </p:cTn>
                                        <p:tgtEl>
                                          <p:spTgt spid="33"/>
                                        </p:tgtEl>
                                        <p:attrNameLst>
                                          <p:attrName>style.visibility</p:attrName>
                                        </p:attrNameLst>
                                      </p:cBhvr>
                                      <p:to>
                                        <p:strVal val="hidden"/>
                                      </p:to>
                                    </p:set>
                                  </p:childTnLst>
                                </p:cTn>
                              </p:par>
                              <p:par>
                                <p:cTn id="601" presetID="2" presetClass="exit" presetSubtype="8" fill="hold" grpId="2" nodeType="withEffect">
                                  <p:stCondLst>
                                    <p:cond delay="0"/>
                                  </p:stCondLst>
                                  <p:childTnLst>
                                    <p:anim calcmode="lin" valueType="num">
                                      <p:cBhvr additive="base">
                                        <p:cTn id="602" dur="3000"/>
                                        <p:tgtEl>
                                          <p:spTgt spid="34"/>
                                        </p:tgtEl>
                                        <p:attrNameLst>
                                          <p:attrName>ppt_x</p:attrName>
                                        </p:attrNameLst>
                                      </p:cBhvr>
                                      <p:tavLst>
                                        <p:tav tm="0">
                                          <p:val>
                                            <p:strVal val="ppt_x"/>
                                          </p:val>
                                        </p:tav>
                                        <p:tav tm="100000">
                                          <p:val>
                                            <p:strVal val="0-ppt_w/2"/>
                                          </p:val>
                                        </p:tav>
                                      </p:tavLst>
                                    </p:anim>
                                    <p:anim calcmode="lin" valueType="num">
                                      <p:cBhvr additive="base">
                                        <p:cTn id="603" dur="3000"/>
                                        <p:tgtEl>
                                          <p:spTgt spid="34"/>
                                        </p:tgtEl>
                                        <p:attrNameLst>
                                          <p:attrName>ppt_y</p:attrName>
                                        </p:attrNameLst>
                                      </p:cBhvr>
                                      <p:tavLst>
                                        <p:tav tm="0">
                                          <p:val>
                                            <p:strVal val="ppt_y"/>
                                          </p:val>
                                        </p:tav>
                                        <p:tav tm="100000">
                                          <p:val>
                                            <p:strVal val="ppt_y"/>
                                          </p:val>
                                        </p:tav>
                                      </p:tavLst>
                                    </p:anim>
                                    <p:set>
                                      <p:cBhvr>
                                        <p:cTn id="604" dur="1" fill="hold">
                                          <p:stCondLst>
                                            <p:cond delay="2999"/>
                                          </p:stCondLst>
                                        </p:cTn>
                                        <p:tgtEl>
                                          <p:spTgt spid="34"/>
                                        </p:tgtEl>
                                        <p:attrNameLst>
                                          <p:attrName>style.visibility</p:attrName>
                                        </p:attrNameLst>
                                      </p:cBhvr>
                                      <p:to>
                                        <p:strVal val="hidden"/>
                                      </p:to>
                                    </p:set>
                                  </p:childTnLst>
                                </p:cTn>
                              </p:par>
                              <p:par>
                                <p:cTn id="605" presetID="2" presetClass="exit" presetSubtype="8" fill="hold" grpId="2" nodeType="withEffect">
                                  <p:stCondLst>
                                    <p:cond delay="0"/>
                                  </p:stCondLst>
                                  <p:childTnLst>
                                    <p:anim calcmode="lin" valueType="num">
                                      <p:cBhvr additive="base">
                                        <p:cTn id="606" dur="3000"/>
                                        <p:tgtEl>
                                          <p:spTgt spid="35"/>
                                        </p:tgtEl>
                                        <p:attrNameLst>
                                          <p:attrName>ppt_x</p:attrName>
                                        </p:attrNameLst>
                                      </p:cBhvr>
                                      <p:tavLst>
                                        <p:tav tm="0">
                                          <p:val>
                                            <p:strVal val="ppt_x"/>
                                          </p:val>
                                        </p:tav>
                                        <p:tav tm="100000">
                                          <p:val>
                                            <p:strVal val="0-ppt_w/2"/>
                                          </p:val>
                                        </p:tav>
                                      </p:tavLst>
                                    </p:anim>
                                    <p:anim calcmode="lin" valueType="num">
                                      <p:cBhvr additive="base">
                                        <p:cTn id="607" dur="3000"/>
                                        <p:tgtEl>
                                          <p:spTgt spid="35"/>
                                        </p:tgtEl>
                                        <p:attrNameLst>
                                          <p:attrName>ppt_y</p:attrName>
                                        </p:attrNameLst>
                                      </p:cBhvr>
                                      <p:tavLst>
                                        <p:tav tm="0">
                                          <p:val>
                                            <p:strVal val="ppt_y"/>
                                          </p:val>
                                        </p:tav>
                                        <p:tav tm="100000">
                                          <p:val>
                                            <p:strVal val="ppt_y"/>
                                          </p:val>
                                        </p:tav>
                                      </p:tavLst>
                                    </p:anim>
                                    <p:set>
                                      <p:cBhvr>
                                        <p:cTn id="608" dur="1" fill="hold">
                                          <p:stCondLst>
                                            <p:cond delay="2999"/>
                                          </p:stCondLst>
                                        </p:cTn>
                                        <p:tgtEl>
                                          <p:spTgt spid="35"/>
                                        </p:tgtEl>
                                        <p:attrNameLst>
                                          <p:attrName>style.visibility</p:attrName>
                                        </p:attrNameLst>
                                      </p:cBhvr>
                                      <p:to>
                                        <p:strVal val="hidden"/>
                                      </p:to>
                                    </p:set>
                                  </p:childTnLst>
                                </p:cTn>
                              </p:par>
                              <p:par>
                                <p:cTn id="609" presetID="2" presetClass="exit" presetSubtype="8" fill="hold" grpId="2" nodeType="withEffect">
                                  <p:stCondLst>
                                    <p:cond delay="0"/>
                                  </p:stCondLst>
                                  <p:childTnLst>
                                    <p:anim calcmode="lin" valueType="num">
                                      <p:cBhvr additive="base">
                                        <p:cTn id="610" dur="3000"/>
                                        <p:tgtEl>
                                          <p:spTgt spid="36"/>
                                        </p:tgtEl>
                                        <p:attrNameLst>
                                          <p:attrName>ppt_x</p:attrName>
                                        </p:attrNameLst>
                                      </p:cBhvr>
                                      <p:tavLst>
                                        <p:tav tm="0">
                                          <p:val>
                                            <p:strVal val="ppt_x"/>
                                          </p:val>
                                        </p:tav>
                                        <p:tav tm="100000">
                                          <p:val>
                                            <p:strVal val="0-ppt_w/2"/>
                                          </p:val>
                                        </p:tav>
                                      </p:tavLst>
                                    </p:anim>
                                    <p:anim calcmode="lin" valueType="num">
                                      <p:cBhvr additive="base">
                                        <p:cTn id="611" dur="3000"/>
                                        <p:tgtEl>
                                          <p:spTgt spid="36"/>
                                        </p:tgtEl>
                                        <p:attrNameLst>
                                          <p:attrName>ppt_y</p:attrName>
                                        </p:attrNameLst>
                                      </p:cBhvr>
                                      <p:tavLst>
                                        <p:tav tm="0">
                                          <p:val>
                                            <p:strVal val="ppt_y"/>
                                          </p:val>
                                        </p:tav>
                                        <p:tav tm="100000">
                                          <p:val>
                                            <p:strVal val="ppt_y"/>
                                          </p:val>
                                        </p:tav>
                                      </p:tavLst>
                                    </p:anim>
                                    <p:set>
                                      <p:cBhvr>
                                        <p:cTn id="612" dur="1" fill="hold">
                                          <p:stCondLst>
                                            <p:cond delay="2999"/>
                                          </p:stCondLst>
                                        </p:cTn>
                                        <p:tgtEl>
                                          <p:spTgt spid="36"/>
                                        </p:tgtEl>
                                        <p:attrNameLst>
                                          <p:attrName>style.visibility</p:attrName>
                                        </p:attrNameLst>
                                      </p:cBhvr>
                                      <p:to>
                                        <p:strVal val="hidden"/>
                                      </p:to>
                                    </p:set>
                                  </p:childTnLst>
                                </p:cTn>
                              </p:par>
                              <p:par>
                                <p:cTn id="613" presetID="2" presetClass="exit" presetSubtype="8" fill="hold" grpId="2" nodeType="withEffect">
                                  <p:stCondLst>
                                    <p:cond delay="0"/>
                                  </p:stCondLst>
                                  <p:childTnLst>
                                    <p:anim calcmode="lin" valueType="num">
                                      <p:cBhvr additive="base">
                                        <p:cTn id="614" dur="3000"/>
                                        <p:tgtEl>
                                          <p:spTgt spid="37"/>
                                        </p:tgtEl>
                                        <p:attrNameLst>
                                          <p:attrName>ppt_x</p:attrName>
                                        </p:attrNameLst>
                                      </p:cBhvr>
                                      <p:tavLst>
                                        <p:tav tm="0">
                                          <p:val>
                                            <p:strVal val="ppt_x"/>
                                          </p:val>
                                        </p:tav>
                                        <p:tav tm="100000">
                                          <p:val>
                                            <p:strVal val="0-ppt_w/2"/>
                                          </p:val>
                                        </p:tav>
                                      </p:tavLst>
                                    </p:anim>
                                    <p:anim calcmode="lin" valueType="num">
                                      <p:cBhvr additive="base">
                                        <p:cTn id="615" dur="3000"/>
                                        <p:tgtEl>
                                          <p:spTgt spid="37"/>
                                        </p:tgtEl>
                                        <p:attrNameLst>
                                          <p:attrName>ppt_y</p:attrName>
                                        </p:attrNameLst>
                                      </p:cBhvr>
                                      <p:tavLst>
                                        <p:tav tm="0">
                                          <p:val>
                                            <p:strVal val="ppt_y"/>
                                          </p:val>
                                        </p:tav>
                                        <p:tav tm="100000">
                                          <p:val>
                                            <p:strVal val="ppt_y"/>
                                          </p:val>
                                        </p:tav>
                                      </p:tavLst>
                                    </p:anim>
                                    <p:set>
                                      <p:cBhvr>
                                        <p:cTn id="616" dur="1" fill="hold">
                                          <p:stCondLst>
                                            <p:cond delay="2999"/>
                                          </p:stCondLst>
                                        </p:cTn>
                                        <p:tgtEl>
                                          <p:spTgt spid="37"/>
                                        </p:tgtEl>
                                        <p:attrNameLst>
                                          <p:attrName>style.visibility</p:attrName>
                                        </p:attrNameLst>
                                      </p:cBhvr>
                                      <p:to>
                                        <p:strVal val="hidden"/>
                                      </p:to>
                                    </p:set>
                                  </p:childTnLst>
                                </p:cTn>
                              </p:par>
                              <p:par>
                                <p:cTn id="617" presetID="2" presetClass="exit" presetSubtype="8" fill="hold" grpId="2" nodeType="withEffect">
                                  <p:stCondLst>
                                    <p:cond delay="0"/>
                                  </p:stCondLst>
                                  <p:childTnLst>
                                    <p:anim calcmode="lin" valueType="num">
                                      <p:cBhvr additive="base">
                                        <p:cTn id="618" dur="3000"/>
                                        <p:tgtEl>
                                          <p:spTgt spid="38"/>
                                        </p:tgtEl>
                                        <p:attrNameLst>
                                          <p:attrName>ppt_x</p:attrName>
                                        </p:attrNameLst>
                                      </p:cBhvr>
                                      <p:tavLst>
                                        <p:tav tm="0">
                                          <p:val>
                                            <p:strVal val="ppt_x"/>
                                          </p:val>
                                        </p:tav>
                                        <p:tav tm="100000">
                                          <p:val>
                                            <p:strVal val="0-ppt_w/2"/>
                                          </p:val>
                                        </p:tav>
                                      </p:tavLst>
                                    </p:anim>
                                    <p:anim calcmode="lin" valueType="num">
                                      <p:cBhvr additive="base">
                                        <p:cTn id="619" dur="3000"/>
                                        <p:tgtEl>
                                          <p:spTgt spid="38"/>
                                        </p:tgtEl>
                                        <p:attrNameLst>
                                          <p:attrName>ppt_y</p:attrName>
                                        </p:attrNameLst>
                                      </p:cBhvr>
                                      <p:tavLst>
                                        <p:tav tm="0">
                                          <p:val>
                                            <p:strVal val="ppt_y"/>
                                          </p:val>
                                        </p:tav>
                                        <p:tav tm="100000">
                                          <p:val>
                                            <p:strVal val="ppt_y"/>
                                          </p:val>
                                        </p:tav>
                                      </p:tavLst>
                                    </p:anim>
                                    <p:set>
                                      <p:cBhvr>
                                        <p:cTn id="620" dur="1" fill="hold">
                                          <p:stCondLst>
                                            <p:cond delay="2999"/>
                                          </p:stCondLst>
                                        </p:cTn>
                                        <p:tgtEl>
                                          <p:spTgt spid="38"/>
                                        </p:tgtEl>
                                        <p:attrNameLst>
                                          <p:attrName>style.visibility</p:attrName>
                                        </p:attrNameLst>
                                      </p:cBhvr>
                                      <p:to>
                                        <p:strVal val="hidden"/>
                                      </p:to>
                                    </p:set>
                                  </p:childTnLst>
                                </p:cTn>
                              </p:par>
                              <p:par>
                                <p:cTn id="621" presetID="2" presetClass="exit" presetSubtype="8" fill="hold" grpId="2" nodeType="withEffect">
                                  <p:stCondLst>
                                    <p:cond delay="0"/>
                                  </p:stCondLst>
                                  <p:childTnLst>
                                    <p:anim calcmode="lin" valueType="num">
                                      <p:cBhvr additive="base">
                                        <p:cTn id="622" dur="3000"/>
                                        <p:tgtEl>
                                          <p:spTgt spid="39"/>
                                        </p:tgtEl>
                                        <p:attrNameLst>
                                          <p:attrName>ppt_x</p:attrName>
                                        </p:attrNameLst>
                                      </p:cBhvr>
                                      <p:tavLst>
                                        <p:tav tm="0">
                                          <p:val>
                                            <p:strVal val="ppt_x"/>
                                          </p:val>
                                        </p:tav>
                                        <p:tav tm="100000">
                                          <p:val>
                                            <p:strVal val="0-ppt_w/2"/>
                                          </p:val>
                                        </p:tav>
                                      </p:tavLst>
                                    </p:anim>
                                    <p:anim calcmode="lin" valueType="num">
                                      <p:cBhvr additive="base">
                                        <p:cTn id="623" dur="3000"/>
                                        <p:tgtEl>
                                          <p:spTgt spid="39"/>
                                        </p:tgtEl>
                                        <p:attrNameLst>
                                          <p:attrName>ppt_y</p:attrName>
                                        </p:attrNameLst>
                                      </p:cBhvr>
                                      <p:tavLst>
                                        <p:tav tm="0">
                                          <p:val>
                                            <p:strVal val="ppt_y"/>
                                          </p:val>
                                        </p:tav>
                                        <p:tav tm="100000">
                                          <p:val>
                                            <p:strVal val="ppt_y"/>
                                          </p:val>
                                        </p:tav>
                                      </p:tavLst>
                                    </p:anim>
                                    <p:set>
                                      <p:cBhvr>
                                        <p:cTn id="624" dur="1" fill="hold">
                                          <p:stCondLst>
                                            <p:cond delay="2999"/>
                                          </p:stCondLst>
                                        </p:cTn>
                                        <p:tgtEl>
                                          <p:spTgt spid="39"/>
                                        </p:tgtEl>
                                        <p:attrNameLst>
                                          <p:attrName>style.visibility</p:attrName>
                                        </p:attrNameLst>
                                      </p:cBhvr>
                                      <p:to>
                                        <p:strVal val="hidden"/>
                                      </p:to>
                                    </p:set>
                                  </p:childTnLst>
                                </p:cTn>
                              </p:par>
                              <p:par>
                                <p:cTn id="625" presetID="2" presetClass="exit" presetSubtype="8" fill="hold" grpId="2" nodeType="withEffect">
                                  <p:stCondLst>
                                    <p:cond delay="0"/>
                                  </p:stCondLst>
                                  <p:childTnLst>
                                    <p:anim calcmode="lin" valueType="num">
                                      <p:cBhvr additive="base">
                                        <p:cTn id="626" dur="3000"/>
                                        <p:tgtEl>
                                          <p:spTgt spid="40"/>
                                        </p:tgtEl>
                                        <p:attrNameLst>
                                          <p:attrName>ppt_x</p:attrName>
                                        </p:attrNameLst>
                                      </p:cBhvr>
                                      <p:tavLst>
                                        <p:tav tm="0">
                                          <p:val>
                                            <p:strVal val="ppt_x"/>
                                          </p:val>
                                        </p:tav>
                                        <p:tav tm="100000">
                                          <p:val>
                                            <p:strVal val="0-ppt_w/2"/>
                                          </p:val>
                                        </p:tav>
                                      </p:tavLst>
                                    </p:anim>
                                    <p:anim calcmode="lin" valueType="num">
                                      <p:cBhvr additive="base">
                                        <p:cTn id="627" dur="3000"/>
                                        <p:tgtEl>
                                          <p:spTgt spid="40"/>
                                        </p:tgtEl>
                                        <p:attrNameLst>
                                          <p:attrName>ppt_y</p:attrName>
                                        </p:attrNameLst>
                                      </p:cBhvr>
                                      <p:tavLst>
                                        <p:tav tm="0">
                                          <p:val>
                                            <p:strVal val="ppt_y"/>
                                          </p:val>
                                        </p:tav>
                                        <p:tav tm="100000">
                                          <p:val>
                                            <p:strVal val="ppt_y"/>
                                          </p:val>
                                        </p:tav>
                                      </p:tavLst>
                                    </p:anim>
                                    <p:set>
                                      <p:cBhvr>
                                        <p:cTn id="628" dur="1" fill="hold">
                                          <p:stCondLst>
                                            <p:cond delay="2999"/>
                                          </p:stCondLst>
                                        </p:cTn>
                                        <p:tgtEl>
                                          <p:spTgt spid="40"/>
                                        </p:tgtEl>
                                        <p:attrNameLst>
                                          <p:attrName>style.visibility</p:attrName>
                                        </p:attrNameLst>
                                      </p:cBhvr>
                                      <p:to>
                                        <p:strVal val="hidden"/>
                                      </p:to>
                                    </p:set>
                                  </p:childTnLst>
                                </p:cTn>
                              </p:par>
                              <p:par>
                                <p:cTn id="629" presetID="2" presetClass="exit" presetSubtype="8" fill="hold" grpId="2" nodeType="withEffect">
                                  <p:stCondLst>
                                    <p:cond delay="0"/>
                                  </p:stCondLst>
                                  <p:childTnLst>
                                    <p:anim calcmode="lin" valueType="num">
                                      <p:cBhvr additive="base">
                                        <p:cTn id="630" dur="3000"/>
                                        <p:tgtEl>
                                          <p:spTgt spid="41"/>
                                        </p:tgtEl>
                                        <p:attrNameLst>
                                          <p:attrName>ppt_x</p:attrName>
                                        </p:attrNameLst>
                                      </p:cBhvr>
                                      <p:tavLst>
                                        <p:tav tm="0">
                                          <p:val>
                                            <p:strVal val="ppt_x"/>
                                          </p:val>
                                        </p:tav>
                                        <p:tav tm="100000">
                                          <p:val>
                                            <p:strVal val="0-ppt_w/2"/>
                                          </p:val>
                                        </p:tav>
                                      </p:tavLst>
                                    </p:anim>
                                    <p:anim calcmode="lin" valueType="num">
                                      <p:cBhvr additive="base">
                                        <p:cTn id="631" dur="3000"/>
                                        <p:tgtEl>
                                          <p:spTgt spid="41"/>
                                        </p:tgtEl>
                                        <p:attrNameLst>
                                          <p:attrName>ppt_y</p:attrName>
                                        </p:attrNameLst>
                                      </p:cBhvr>
                                      <p:tavLst>
                                        <p:tav tm="0">
                                          <p:val>
                                            <p:strVal val="ppt_y"/>
                                          </p:val>
                                        </p:tav>
                                        <p:tav tm="100000">
                                          <p:val>
                                            <p:strVal val="ppt_y"/>
                                          </p:val>
                                        </p:tav>
                                      </p:tavLst>
                                    </p:anim>
                                    <p:set>
                                      <p:cBhvr>
                                        <p:cTn id="632" dur="1" fill="hold">
                                          <p:stCondLst>
                                            <p:cond delay="2999"/>
                                          </p:stCondLst>
                                        </p:cTn>
                                        <p:tgtEl>
                                          <p:spTgt spid="41"/>
                                        </p:tgtEl>
                                        <p:attrNameLst>
                                          <p:attrName>style.visibility</p:attrName>
                                        </p:attrNameLst>
                                      </p:cBhvr>
                                      <p:to>
                                        <p:strVal val="hidden"/>
                                      </p:to>
                                    </p:set>
                                  </p:childTnLst>
                                </p:cTn>
                              </p:par>
                              <p:par>
                                <p:cTn id="633" presetID="2" presetClass="exit" presetSubtype="8" fill="hold" grpId="2" nodeType="withEffect">
                                  <p:stCondLst>
                                    <p:cond delay="0"/>
                                  </p:stCondLst>
                                  <p:childTnLst>
                                    <p:anim calcmode="lin" valueType="num">
                                      <p:cBhvr additive="base">
                                        <p:cTn id="634" dur="3000"/>
                                        <p:tgtEl>
                                          <p:spTgt spid="42"/>
                                        </p:tgtEl>
                                        <p:attrNameLst>
                                          <p:attrName>ppt_x</p:attrName>
                                        </p:attrNameLst>
                                      </p:cBhvr>
                                      <p:tavLst>
                                        <p:tav tm="0">
                                          <p:val>
                                            <p:strVal val="ppt_x"/>
                                          </p:val>
                                        </p:tav>
                                        <p:tav tm="100000">
                                          <p:val>
                                            <p:strVal val="0-ppt_w/2"/>
                                          </p:val>
                                        </p:tav>
                                      </p:tavLst>
                                    </p:anim>
                                    <p:anim calcmode="lin" valueType="num">
                                      <p:cBhvr additive="base">
                                        <p:cTn id="635" dur="3000"/>
                                        <p:tgtEl>
                                          <p:spTgt spid="42"/>
                                        </p:tgtEl>
                                        <p:attrNameLst>
                                          <p:attrName>ppt_y</p:attrName>
                                        </p:attrNameLst>
                                      </p:cBhvr>
                                      <p:tavLst>
                                        <p:tav tm="0">
                                          <p:val>
                                            <p:strVal val="ppt_y"/>
                                          </p:val>
                                        </p:tav>
                                        <p:tav tm="100000">
                                          <p:val>
                                            <p:strVal val="ppt_y"/>
                                          </p:val>
                                        </p:tav>
                                      </p:tavLst>
                                    </p:anim>
                                    <p:set>
                                      <p:cBhvr>
                                        <p:cTn id="636" dur="1" fill="hold">
                                          <p:stCondLst>
                                            <p:cond delay="2999"/>
                                          </p:stCondLst>
                                        </p:cTn>
                                        <p:tgtEl>
                                          <p:spTgt spid="42"/>
                                        </p:tgtEl>
                                        <p:attrNameLst>
                                          <p:attrName>style.visibility</p:attrName>
                                        </p:attrNameLst>
                                      </p:cBhvr>
                                      <p:to>
                                        <p:strVal val="hidden"/>
                                      </p:to>
                                    </p:set>
                                  </p:childTnLst>
                                </p:cTn>
                              </p:par>
                              <p:par>
                                <p:cTn id="637" presetID="2" presetClass="exit" presetSubtype="8" fill="hold" grpId="2" nodeType="withEffect">
                                  <p:stCondLst>
                                    <p:cond delay="0"/>
                                  </p:stCondLst>
                                  <p:childTnLst>
                                    <p:anim calcmode="lin" valueType="num">
                                      <p:cBhvr additive="base">
                                        <p:cTn id="638" dur="3000"/>
                                        <p:tgtEl>
                                          <p:spTgt spid="43"/>
                                        </p:tgtEl>
                                        <p:attrNameLst>
                                          <p:attrName>ppt_x</p:attrName>
                                        </p:attrNameLst>
                                      </p:cBhvr>
                                      <p:tavLst>
                                        <p:tav tm="0">
                                          <p:val>
                                            <p:strVal val="ppt_x"/>
                                          </p:val>
                                        </p:tav>
                                        <p:tav tm="100000">
                                          <p:val>
                                            <p:strVal val="0-ppt_w/2"/>
                                          </p:val>
                                        </p:tav>
                                      </p:tavLst>
                                    </p:anim>
                                    <p:anim calcmode="lin" valueType="num">
                                      <p:cBhvr additive="base">
                                        <p:cTn id="639" dur="3000"/>
                                        <p:tgtEl>
                                          <p:spTgt spid="43"/>
                                        </p:tgtEl>
                                        <p:attrNameLst>
                                          <p:attrName>ppt_y</p:attrName>
                                        </p:attrNameLst>
                                      </p:cBhvr>
                                      <p:tavLst>
                                        <p:tav tm="0">
                                          <p:val>
                                            <p:strVal val="ppt_y"/>
                                          </p:val>
                                        </p:tav>
                                        <p:tav tm="100000">
                                          <p:val>
                                            <p:strVal val="ppt_y"/>
                                          </p:val>
                                        </p:tav>
                                      </p:tavLst>
                                    </p:anim>
                                    <p:set>
                                      <p:cBhvr>
                                        <p:cTn id="640" dur="1" fill="hold">
                                          <p:stCondLst>
                                            <p:cond delay="2999"/>
                                          </p:stCondLst>
                                        </p:cTn>
                                        <p:tgtEl>
                                          <p:spTgt spid="43"/>
                                        </p:tgtEl>
                                        <p:attrNameLst>
                                          <p:attrName>style.visibility</p:attrName>
                                        </p:attrNameLst>
                                      </p:cBhvr>
                                      <p:to>
                                        <p:strVal val="hidden"/>
                                      </p:to>
                                    </p:set>
                                  </p:childTnLst>
                                </p:cTn>
                              </p:par>
                              <p:par>
                                <p:cTn id="641" presetID="2" presetClass="exit" presetSubtype="8" fill="hold" grpId="2" nodeType="withEffect">
                                  <p:stCondLst>
                                    <p:cond delay="0"/>
                                  </p:stCondLst>
                                  <p:childTnLst>
                                    <p:anim calcmode="lin" valueType="num">
                                      <p:cBhvr additive="base">
                                        <p:cTn id="642" dur="3000"/>
                                        <p:tgtEl>
                                          <p:spTgt spid="44"/>
                                        </p:tgtEl>
                                        <p:attrNameLst>
                                          <p:attrName>ppt_x</p:attrName>
                                        </p:attrNameLst>
                                      </p:cBhvr>
                                      <p:tavLst>
                                        <p:tav tm="0">
                                          <p:val>
                                            <p:strVal val="ppt_x"/>
                                          </p:val>
                                        </p:tav>
                                        <p:tav tm="100000">
                                          <p:val>
                                            <p:strVal val="0-ppt_w/2"/>
                                          </p:val>
                                        </p:tav>
                                      </p:tavLst>
                                    </p:anim>
                                    <p:anim calcmode="lin" valueType="num">
                                      <p:cBhvr additive="base">
                                        <p:cTn id="643" dur="3000"/>
                                        <p:tgtEl>
                                          <p:spTgt spid="44"/>
                                        </p:tgtEl>
                                        <p:attrNameLst>
                                          <p:attrName>ppt_y</p:attrName>
                                        </p:attrNameLst>
                                      </p:cBhvr>
                                      <p:tavLst>
                                        <p:tav tm="0">
                                          <p:val>
                                            <p:strVal val="ppt_y"/>
                                          </p:val>
                                        </p:tav>
                                        <p:tav tm="100000">
                                          <p:val>
                                            <p:strVal val="ppt_y"/>
                                          </p:val>
                                        </p:tav>
                                      </p:tavLst>
                                    </p:anim>
                                    <p:set>
                                      <p:cBhvr>
                                        <p:cTn id="644" dur="1" fill="hold">
                                          <p:stCondLst>
                                            <p:cond delay="2999"/>
                                          </p:stCondLst>
                                        </p:cTn>
                                        <p:tgtEl>
                                          <p:spTgt spid="44"/>
                                        </p:tgtEl>
                                        <p:attrNameLst>
                                          <p:attrName>style.visibility</p:attrName>
                                        </p:attrNameLst>
                                      </p:cBhvr>
                                      <p:to>
                                        <p:strVal val="hidden"/>
                                      </p:to>
                                    </p:set>
                                  </p:childTnLst>
                                </p:cTn>
                              </p:par>
                              <p:par>
                                <p:cTn id="645" presetID="2" presetClass="exit" presetSubtype="8" fill="hold" grpId="2" nodeType="withEffect">
                                  <p:stCondLst>
                                    <p:cond delay="0"/>
                                  </p:stCondLst>
                                  <p:childTnLst>
                                    <p:anim calcmode="lin" valueType="num">
                                      <p:cBhvr additive="base">
                                        <p:cTn id="646" dur="3000"/>
                                        <p:tgtEl>
                                          <p:spTgt spid="45"/>
                                        </p:tgtEl>
                                        <p:attrNameLst>
                                          <p:attrName>ppt_x</p:attrName>
                                        </p:attrNameLst>
                                      </p:cBhvr>
                                      <p:tavLst>
                                        <p:tav tm="0">
                                          <p:val>
                                            <p:strVal val="ppt_x"/>
                                          </p:val>
                                        </p:tav>
                                        <p:tav tm="100000">
                                          <p:val>
                                            <p:strVal val="0-ppt_w/2"/>
                                          </p:val>
                                        </p:tav>
                                      </p:tavLst>
                                    </p:anim>
                                    <p:anim calcmode="lin" valueType="num">
                                      <p:cBhvr additive="base">
                                        <p:cTn id="647" dur="3000"/>
                                        <p:tgtEl>
                                          <p:spTgt spid="45"/>
                                        </p:tgtEl>
                                        <p:attrNameLst>
                                          <p:attrName>ppt_y</p:attrName>
                                        </p:attrNameLst>
                                      </p:cBhvr>
                                      <p:tavLst>
                                        <p:tav tm="0">
                                          <p:val>
                                            <p:strVal val="ppt_y"/>
                                          </p:val>
                                        </p:tav>
                                        <p:tav tm="100000">
                                          <p:val>
                                            <p:strVal val="ppt_y"/>
                                          </p:val>
                                        </p:tav>
                                      </p:tavLst>
                                    </p:anim>
                                    <p:set>
                                      <p:cBhvr>
                                        <p:cTn id="648" dur="1" fill="hold">
                                          <p:stCondLst>
                                            <p:cond delay="2999"/>
                                          </p:stCondLst>
                                        </p:cTn>
                                        <p:tgtEl>
                                          <p:spTgt spid="45"/>
                                        </p:tgtEl>
                                        <p:attrNameLst>
                                          <p:attrName>style.visibility</p:attrName>
                                        </p:attrNameLst>
                                      </p:cBhvr>
                                      <p:to>
                                        <p:strVal val="hidden"/>
                                      </p:to>
                                    </p:set>
                                  </p:childTnLst>
                                </p:cTn>
                              </p:par>
                              <p:par>
                                <p:cTn id="649" presetID="2" presetClass="exit" presetSubtype="8" fill="hold" grpId="2" nodeType="withEffect">
                                  <p:stCondLst>
                                    <p:cond delay="0"/>
                                  </p:stCondLst>
                                  <p:childTnLst>
                                    <p:anim calcmode="lin" valueType="num">
                                      <p:cBhvr additive="base">
                                        <p:cTn id="650" dur="3000"/>
                                        <p:tgtEl>
                                          <p:spTgt spid="46"/>
                                        </p:tgtEl>
                                        <p:attrNameLst>
                                          <p:attrName>ppt_x</p:attrName>
                                        </p:attrNameLst>
                                      </p:cBhvr>
                                      <p:tavLst>
                                        <p:tav tm="0">
                                          <p:val>
                                            <p:strVal val="ppt_x"/>
                                          </p:val>
                                        </p:tav>
                                        <p:tav tm="100000">
                                          <p:val>
                                            <p:strVal val="0-ppt_w/2"/>
                                          </p:val>
                                        </p:tav>
                                      </p:tavLst>
                                    </p:anim>
                                    <p:anim calcmode="lin" valueType="num">
                                      <p:cBhvr additive="base">
                                        <p:cTn id="651" dur="3000"/>
                                        <p:tgtEl>
                                          <p:spTgt spid="46"/>
                                        </p:tgtEl>
                                        <p:attrNameLst>
                                          <p:attrName>ppt_y</p:attrName>
                                        </p:attrNameLst>
                                      </p:cBhvr>
                                      <p:tavLst>
                                        <p:tav tm="0">
                                          <p:val>
                                            <p:strVal val="ppt_y"/>
                                          </p:val>
                                        </p:tav>
                                        <p:tav tm="100000">
                                          <p:val>
                                            <p:strVal val="ppt_y"/>
                                          </p:val>
                                        </p:tav>
                                      </p:tavLst>
                                    </p:anim>
                                    <p:set>
                                      <p:cBhvr>
                                        <p:cTn id="652" dur="1" fill="hold">
                                          <p:stCondLst>
                                            <p:cond delay="2999"/>
                                          </p:stCondLst>
                                        </p:cTn>
                                        <p:tgtEl>
                                          <p:spTgt spid="46"/>
                                        </p:tgtEl>
                                        <p:attrNameLst>
                                          <p:attrName>style.visibility</p:attrName>
                                        </p:attrNameLst>
                                      </p:cBhvr>
                                      <p:to>
                                        <p:strVal val="hidden"/>
                                      </p:to>
                                    </p:set>
                                  </p:childTnLst>
                                </p:cTn>
                              </p:par>
                              <p:par>
                                <p:cTn id="653" presetID="2" presetClass="exit" presetSubtype="8" fill="hold" grpId="2" nodeType="withEffect">
                                  <p:stCondLst>
                                    <p:cond delay="0"/>
                                  </p:stCondLst>
                                  <p:childTnLst>
                                    <p:anim calcmode="lin" valueType="num">
                                      <p:cBhvr additive="base">
                                        <p:cTn id="654" dur="3000"/>
                                        <p:tgtEl>
                                          <p:spTgt spid="47"/>
                                        </p:tgtEl>
                                        <p:attrNameLst>
                                          <p:attrName>ppt_x</p:attrName>
                                        </p:attrNameLst>
                                      </p:cBhvr>
                                      <p:tavLst>
                                        <p:tav tm="0">
                                          <p:val>
                                            <p:strVal val="ppt_x"/>
                                          </p:val>
                                        </p:tav>
                                        <p:tav tm="100000">
                                          <p:val>
                                            <p:strVal val="0-ppt_w/2"/>
                                          </p:val>
                                        </p:tav>
                                      </p:tavLst>
                                    </p:anim>
                                    <p:anim calcmode="lin" valueType="num">
                                      <p:cBhvr additive="base">
                                        <p:cTn id="655" dur="3000"/>
                                        <p:tgtEl>
                                          <p:spTgt spid="47"/>
                                        </p:tgtEl>
                                        <p:attrNameLst>
                                          <p:attrName>ppt_y</p:attrName>
                                        </p:attrNameLst>
                                      </p:cBhvr>
                                      <p:tavLst>
                                        <p:tav tm="0">
                                          <p:val>
                                            <p:strVal val="ppt_y"/>
                                          </p:val>
                                        </p:tav>
                                        <p:tav tm="100000">
                                          <p:val>
                                            <p:strVal val="ppt_y"/>
                                          </p:val>
                                        </p:tav>
                                      </p:tavLst>
                                    </p:anim>
                                    <p:set>
                                      <p:cBhvr>
                                        <p:cTn id="656" dur="1" fill="hold">
                                          <p:stCondLst>
                                            <p:cond delay="2999"/>
                                          </p:stCondLst>
                                        </p:cTn>
                                        <p:tgtEl>
                                          <p:spTgt spid="47"/>
                                        </p:tgtEl>
                                        <p:attrNameLst>
                                          <p:attrName>style.visibility</p:attrName>
                                        </p:attrNameLst>
                                      </p:cBhvr>
                                      <p:to>
                                        <p:strVal val="hidden"/>
                                      </p:to>
                                    </p:set>
                                  </p:childTnLst>
                                </p:cTn>
                              </p:par>
                              <p:par>
                                <p:cTn id="657" presetID="2" presetClass="exit" presetSubtype="8" fill="hold" grpId="2" nodeType="withEffect">
                                  <p:stCondLst>
                                    <p:cond delay="0"/>
                                  </p:stCondLst>
                                  <p:childTnLst>
                                    <p:anim calcmode="lin" valueType="num">
                                      <p:cBhvr additive="base">
                                        <p:cTn id="658" dur="3000"/>
                                        <p:tgtEl>
                                          <p:spTgt spid="48"/>
                                        </p:tgtEl>
                                        <p:attrNameLst>
                                          <p:attrName>ppt_x</p:attrName>
                                        </p:attrNameLst>
                                      </p:cBhvr>
                                      <p:tavLst>
                                        <p:tav tm="0">
                                          <p:val>
                                            <p:strVal val="ppt_x"/>
                                          </p:val>
                                        </p:tav>
                                        <p:tav tm="100000">
                                          <p:val>
                                            <p:strVal val="0-ppt_w/2"/>
                                          </p:val>
                                        </p:tav>
                                      </p:tavLst>
                                    </p:anim>
                                    <p:anim calcmode="lin" valueType="num">
                                      <p:cBhvr additive="base">
                                        <p:cTn id="659" dur="3000"/>
                                        <p:tgtEl>
                                          <p:spTgt spid="48"/>
                                        </p:tgtEl>
                                        <p:attrNameLst>
                                          <p:attrName>ppt_y</p:attrName>
                                        </p:attrNameLst>
                                      </p:cBhvr>
                                      <p:tavLst>
                                        <p:tav tm="0">
                                          <p:val>
                                            <p:strVal val="ppt_y"/>
                                          </p:val>
                                        </p:tav>
                                        <p:tav tm="100000">
                                          <p:val>
                                            <p:strVal val="ppt_y"/>
                                          </p:val>
                                        </p:tav>
                                      </p:tavLst>
                                    </p:anim>
                                    <p:set>
                                      <p:cBhvr>
                                        <p:cTn id="660" dur="1" fill="hold">
                                          <p:stCondLst>
                                            <p:cond delay="2999"/>
                                          </p:stCondLst>
                                        </p:cTn>
                                        <p:tgtEl>
                                          <p:spTgt spid="48"/>
                                        </p:tgtEl>
                                        <p:attrNameLst>
                                          <p:attrName>style.visibility</p:attrName>
                                        </p:attrNameLst>
                                      </p:cBhvr>
                                      <p:to>
                                        <p:strVal val="hidden"/>
                                      </p:to>
                                    </p:set>
                                  </p:childTnLst>
                                </p:cTn>
                              </p:par>
                              <p:par>
                                <p:cTn id="661" presetID="2" presetClass="exit" presetSubtype="8" fill="hold" grpId="2" nodeType="withEffect">
                                  <p:stCondLst>
                                    <p:cond delay="0"/>
                                  </p:stCondLst>
                                  <p:childTnLst>
                                    <p:anim calcmode="lin" valueType="num">
                                      <p:cBhvr additive="base">
                                        <p:cTn id="662" dur="3000"/>
                                        <p:tgtEl>
                                          <p:spTgt spid="49"/>
                                        </p:tgtEl>
                                        <p:attrNameLst>
                                          <p:attrName>ppt_x</p:attrName>
                                        </p:attrNameLst>
                                      </p:cBhvr>
                                      <p:tavLst>
                                        <p:tav tm="0">
                                          <p:val>
                                            <p:strVal val="ppt_x"/>
                                          </p:val>
                                        </p:tav>
                                        <p:tav tm="100000">
                                          <p:val>
                                            <p:strVal val="0-ppt_w/2"/>
                                          </p:val>
                                        </p:tav>
                                      </p:tavLst>
                                    </p:anim>
                                    <p:anim calcmode="lin" valueType="num">
                                      <p:cBhvr additive="base">
                                        <p:cTn id="663" dur="3000"/>
                                        <p:tgtEl>
                                          <p:spTgt spid="49"/>
                                        </p:tgtEl>
                                        <p:attrNameLst>
                                          <p:attrName>ppt_y</p:attrName>
                                        </p:attrNameLst>
                                      </p:cBhvr>
                                      <p:tavLst>
                                        <p:tav tm="0">
                                          <p:val>
                                            <p:strVal val="ppt_y"/>
                                          </p:val>
                                        </p:tav>
                                        <p:tav tm="100000">
                                          <p:val>
                                            <p:strVal val="ppt_y"/>
                                          </p:val>
                                        </p:tav>
                                      </p:tavLst>
                                    </p:anim>
                                    <p:set>
                                      <p:cBhvr>
                                        <p:cTn id="664" dur="1" fill="hold">
                                          <p:stCondLst>
                                            <p:cond delay="2999"/>
                                          </p:stCondLst>
                                        </p:cTn>
                                        <p:tgtEl>
                                          <p:spTgt spid="49"/>
                                        </p:tgtEl>
                                        <p:attrNameLst>
                                          <p:attrName>style.visibility</p:attrName>
                                        </p:attrNameLst>
                                      </p:cBhvr>
                                      <p:to>
                                        <p:strVal val="hidden"/>
                                      </p:to>
                                    </p:set>
                                  </p:childTnLst>
                                </p:cTn>
                              </p:par>
                              <p:par>
                                <p:cTn id="665" presetID="2" presetClass="exit" presetSubtype="8" fill="hold" grpId="2" nodeType="withEffect">
                                  <p:stCondLst>
                                    <p:cond delay="0"/>
                                  </p:stCondLst>
                                  <p:childTnLst>
                                    <p:anim calcmode="lin" valueType="num">
                                      <p:cBhvr additive="base">
                                        <p:cTn id="666" dur="3000"/>
                                        <p:tgtEl>
                                          <p:spTgt spid="50"/>
                                        </p:tgtEl>
                                        <p:attrNameLst>
                                          <p:attrName>ppt_x</p:attrName>
                                        </p:attrNameLst>
                                      </p:cBhvr>
                                      <p:tavLst>
                                        <p:tav tm="0">
                                          <p:val>
                                            <p:strVal val="ppt_x"/>
                                          </p:val>
                                        </p:tav>
                                        <p:tav tm="100000">
                                          <p:val>
                                            <p:strVal val="0-ppt_w/2"/>
                                          </p:val>
                                        </p:tav>
                                      </p:tavLst>
                                    </p:anim>
                                    <p:anim calcmode="lin" valueType="num">
                                      <p:cBhvr additive="base">
                                        <p:cTn id="667" dur="3000"/>
                                        <p:tgtEl>
                                          <p:spTgt spid="50"/>
                                        </p:tgtEl>
                                        <p:attrNameLst>
                                          <p:attrName>ppt_y</p:attrName>
                                        </p:attrNameLst>
                                      </p:cBhvr>
                                      <p:tavLst>
                                        <p:tav tm="0">
                                          <p:val>
                                            <p:strVal val="ppt_y"/>
                                          </p:val>
                                        </p:tav>
                                        <p:tav tm="100000">
                                          <p:val>
                                            <p:strVal val="ppt_y"/>
                                          </p:val>
                                        </p:tav>
                                      </p:tavLst>
                                    </p:anim>
                                    <p:set>
                                      <p:cBhvr>
                                        <p:cTn id="668" dur="1" fill="hold">
                                          <p:stCondLst>
                                            <p:cond delay="2999"/>
                                          </p:stCondLst>
                                        </p:cTn>
                                        <p:tgtEl>
                                          <p:spTgt spid="50"/>
                                        </p:tgtEl>
                                        <p:attrNameLst>
                                          <p:attrName>style.visibility</p:attrName>
                                        </p:attrNameLst>
                                      </p:cBhvr>
                                      <p:to>
                                        <p:strVal val="hidden"/>
                                      </p:to>
                                    </p:set>
                                  </p:childTnLst>
                                </p:cTn>
                              </p:par>
                              <p:par>
                                <p:cTn id="669" presetID="2" presetClass="exit" presetSubtype="8" fill="hold" grpId="2" nodeType="withEffect">
                                  <p:stCondLst>
                                    <p:cond delay="0"/>
                                  </p:stCondLst>
                                  <p:childTnLst>
                                    <p:anim calcmode="lin" valueType="num">
                                      <p:cBhvr additive="base">
                                        <p:cTn id="670" dur="3000"/>
                                        <p:tgtEl>
                                          <p:spTgt spid="51"/>
                                        </p:tgtEl>
                                        <p:attrNameLst>
                                          <p:attrName>ppt_x</p:attrName>
                                        </p:attrNameLst>
                                      </p:cBhvr>
                                      <p:tavLst>
                                        <p:tav tm="0">
                                          <p:val>
                                            <p:strVal val="ppt_x"/>
                                          </p:val>
                                        </p:tav>
                                        <p:tav tm="100000">
                                          <p:val>
                                            <p:strVal val="0-ppt_w/2"/>
                                          </p:val>
                                        </p:tav>
                                      </p:tavLst>
                                    </p:anim>
                                    <p:anim calcmode="lin" valueType="num">
                                      <p:cBhvr additive="base">
                                        <p:cTn id="671" dur="3000"/>
                                        <p:tgtEl>
                                          <p:spTgt spid="51"/>
                                        </p:tgtEl>
                                        <p:attrNameLst>
                                          <p:attrName>ppt_y</p:attrName>
                                        </p:attrNameLst>
                                      </p:cBhvr>
                                      <p:tavLst>
                                        <p:tav tm="0">
                                          <p:val>
                                            <p:strVal val="ppt_y"/>
                                          </p:val>
                                        </p:tav>
                                        <p:tav tm="100000">
                                          <p:val>
                                            <p:strVal val="ppt_y"/>
                                          </p:val>
                                        </p:tav>
                                      </p:tavLst>
                                    </p:anim>
                                    <p:set>
                                      <p:cBhvr>
                                        <p:cTn id="672" dur="1" fill="hold">
                                          <p:stCondLst>
                                            <p:cond delay="2999"/>
                                          </p:stCondLst>
                                        </p:cTn>
                                        <p:tgtEl>
                                          <p:spTgt spid="51"/>
                                        </p:tgtEl>
                                        <p:attrNameLst>
                                          <p:attrName>style.visibility</p:attrName>
                                        </p:attrNameLst>
                                      </p:cBhvr>
                                      <p:to>
                                        <p:strVal val="hidden"/>
                                      </p:to>
                                    </p:set>
                                  </p:childTnLst>
                                </p:cTn>
                              </p:par>
                              <p:par>
                                <p:cTn id="673" presetID="2" presetClass="exit" presetSubtype="8" fill="hold" grpId="2" nodeType="withEffect">
                                  <p:stCondLst>
                                    <p:cond delay="0"/>
                                  </p:stCondLst>
                                  <p:childTnLst>
                                    <p:anim calcmode="lin" valueType="num">
                                      <p:cBhvr additive="base">
                                        <p:cTn id="674" dur="3000"/>
                                        <p:tgtEl>
                                          <p:spTgt spid="52"/>
                                        </p:tgtEl>
                                        <p:attrNameLst>
                                          <p:attrName>ppt_x</p:attrName>
                                        </p:attrNameLst>
                                      </p:cBhvr>
                                      <p:tavLst>
                                        <p:tav tm="0">
                                          <p:val>
                                            <p:strVal val="ppt_x"/>
                                          </p:val>
                                        </p:tav>
                                        <p:tav tm="100000">
                                          <p:val>
                                            <p:strVal val="0-ppt_w/2"/>
                                          </p:val>
                                        </p:tav>
                                      </p:tavLst>
                                    </p:anim>
                                    <p:anim calcmode="lin" valueType="num">
                                      <p:cBhvr additive="base">
                                        <p:cTn id="675" dur="3000"/>
                                        <p:tgtEl>
                                          <p:spTgt spid="52"/>
                                        </p:tgtEl>
                                        <p:attrNameLst>
                                          <p:attrName>ppt_y</p:attrName>
                                        </p:attrNameLst>
                                      </p:cBhvr>
                                      <p:tavLst>
                                        <p:tav tm="0">
                                          <p:val>
                                            <p:strVal val="ppt_y"/>
                                          </p:val>
                                        </p:tav>
                                        <p:tav tm="100000">
                                          <p:val>
                                            <p:strVal val="ppt_y"/>
                                          </p:val>
                                        </p:tav>
                                      </p:tavLst>
                                    </p:anim>
                                    <p:set>
                                      <p:cBhvr>
                                        <p:cTn id="676" dur="1" fill="hold">
                                          <p:stCondLst>
                                            <p:cond delay="2999"/>
                                          </p:stCondLst>
                                        </p:cTn>
                                        <p:tgtEl>
                                          <p:spTgt spid="52"/>
                                        </p:tgtEl>
                                        <p:attrNameLst>
                                          <p:attrName>style.visibility</p:attrName>
                                        </p:attrNameLst>
                                      </p:cBhvr>
                                      <p:to>
                                        <p:strVal val="hidden"/>
                                      </p:to>
                                    </p:set>
                                  </p:childTnLst>
                                </p:cTn>
                              </p:par>
                              <p:par>
                                <p:cTn id="677" presetID="2" presetClass="exit" presetSubtype="8" fill="hold" grpId="2" nodeType="withEffect">
                                  <p:stCondLst>
                                    <p:cond delay="0"/>
                                  </p:stCondLst>
                                  <p:childTnLst>
                                    <p:anim calcmode="lin" valueType="num">
                                      <p:cBhvr additive="base">
                                        <p:cTn id="678" dur="3000"/>
                                        <p:tgtEl>
                                          <p:spTgt spid="53"/>
                                        </p:tgtEl>
                                        <p:attrNameLst>
                                          <p:attrName>ppt_x</p:attrName>
                                        </p:attrNameLst>
                                      </p:cBhvr>
                                      <p:tavLst>
                                        <p:tav tm="0">
                                          <p:val>
                                            <p:strVal val="ppt_x"/>
                                          </p:val>
                                        </p:tav>
                                        <p:tav tm="100000">
                                          <p:val>
                                            <p:strVal val="0-ppt_w/2"/>
                                          </p:val>
                                        </p:tav>
                                      </p:tavLst>
                                    </p:anim>
                                    <p:anim calcmode="lin" valueType="num">
                                      <p:cBhvr additive="base">
                                        <p:cTn id="679" dur="3000"/>
                                        <p:tgtEl>
                                          <p:spTgt spid="53"/>
                                        </p:tgtEl>
                                        <p:attrNameLst>
                                          <p:attrName>ppt_y</p:attrName>
                                        </p:attrNameLst>
                                      </p:cBhvr>
                                      <p:tavLst>
                                        <p:tav tm="0">
                                          <p:val>
                                            <p:strVal val="ppt_y"/>
                                          </p:val>
                                        </p:tav>
                                        <p:tav tm="100000">
                                          <p:val>
                                            <p:strVal val="ppt_y"/>
                                          </p:val>
                                        </p:tav>
                                      </p:tavLst>
                                    </p:anim>
                                    <p:set>
                                      <p:cBhvr>
                                        <p:cTn id="680" dur="1" fill="hold">
                                          <p:stCondLst>
                                            <p:cond delay="2999"/>
                                          </p:stCondLst>
                                        </p:cTn>
                                        <p:tgtEl>
                                          <p:spTgt spid="53"/>
                                        </p:tgtEl>
                                        <p:attrNameLst>
                                          <p:attrName>style.visibility</p:attrName>
                                        </p:attrNameLst>
                                      </p:cBhvr>
                                      <p:to>
                                        <p:strVal val="hidden"/>
                                      </p:to>
                                    </p:set>
                                  </p:childTnLst>
                                </p:cTn>
                              </p:par>
                              <p:par>
                                <p:cTn id="681" presetID="2" presetClass="exit" presetSubtype="8" fill="hold" grpId="2" nodeType="withEffect">
                                  <p:stCondLst>
                                    <p:cond delay="0"/>
                                  </p:stCondLst>
                                  <p:childTnLst>
                                    <p:anim calcmode="lin" valueType="num">
                                      <p:cBhvr additive="base">
                                        <p:cTn id="682" dur="3000"/>
                                        <p:tgtEl>
                                          <p:spTgt spid="54"/>
                                        </p:tgtEl>
                                        <p:attrNameLst>
                                          <p:attrName>ppt_x</p:attrName>
                                        </p:attrNameLst>
                                      </p:cBhvr>
                                      <p:tavLst>
                                        <p:tav tm="0">
                                          <p:val>
                                            <p:strVal val="ppt_x"/>
                                          </p:val>
                                        </p:tav>
                                        <p:tav tm="100000">
                                          <p:val>
                                            <p:strVal val="0-ppt_w/2"/>
                                          </p:val>
                                        </p:tav>
                                      </p:tavLst>
                                    </p:anim>
                                    <p:anim calcmode="lin" valueType="num">
                                      <p:cBhvr additive="base">
                                        <p:cTn id="683" dur="3000"/>
                                        <p:tgtEl>
                                          <p:spTgt spid="54"/>
                                        </p:tgtEl>
                                        <p:attrNameLst>
                                          <p:attrName>ppt_y</p:attrName>
                                        </p:attrNameLst>
                                      </p:cBhvr>
                                      <p:tavLst>
                                        <p:tav tm="0">
                                          <p:val>
                                            <p:strVal val="ppt_y"/>
                                          </p:val>
                                        </p:tav>
                                        <p:tav tm="100000">
                                          <p:val>
                                            <p:strVal val="ppt_y"/>
                                          </p:val>
                                        </p:tav>
                                      </p:tavLst>
                                    </p:anim>
                                    <p:set>
                                      <p:cBhvr>
                                        <p:cTn id="684" dur="1" fill="hold">
                                          <p:stCondLst>
                                            <p:cond delay="2999"/>
                                          </p:stCondLst>
                                        </p:cTn>
                                        <p:tgtEl>
                                          <p:spTgt spid="54"/>
                                        </p:tgtEl>
                                        <p:attrNameLst>
                                          <p:attrName>style.visibility</p:attrName>
                                        </p:attrNameLst>
                                      </p:cBhvr>
                                      <p:to>
                                        <p:strVal val="hidden"/>
                                      </p:to>
                                    </p:set>
                                  </p:childTnLst>
                                </p:cTn>
                              </p:par>
                              <p:par>
                                <p:cTn id="685" presetID="2" presetClass="exit" presetSubtype="8" fill="hold" grpId="2" nodeType="withEffect">
                                  <p:stCondLst>
                                    <p:cond delay="0"/>
                                  </p:stCondLst>
                                  <p:childTnLst>
                                    <p:anim calcmode="lin" valueType="num">
                                      <p:cBhvr additive="base">
                                        <p:cTn id="686" dur="3000"/>
                                        <p:tgtEl>
                                          <p:spTgt spid="55"/>
                                        </p:tgtEl>
                                        <p:attrNameLst>
                                          <p:attrName>ppt_x</p:attrName>
                                        </p:attrNameLst>
                                      </p:cBhvr>
                                      <p:tavLst>
                                        <p:tav tm="0">
                                          <p:val>
                                            <p:strVal val="ppt_x"/>
                                          </p:val>
                                        </p:tav>
                                        <p:tav tm="100000">
                                          <p:val>
                                            <p:strVal val="0-ppt_w/2"/>
                                          </p:val>
                                        </p:tav>
                                      </p:tavLst>
                                    </p:anim>
                                    <p:anim calcmode="lin" valueType="num">
                                      <p:cBhvr additive="base">
                                        <p:cTn id="687" dur="3000"/>
                                        <p:tgtEl>
                                          <p:spTgt spid="55"/>
                                        </p:tgtEl>
                                        <p:attrNameLst>
                                          <p:attrName>ppt_y</p:attrName>
                                        </p:attrNameLst>
                                      </p:cBhvr>
                                      <p:tavLst>
                                        <p:tav tm="0">
                                          <p:val>
                                            <p:strVal val="ppt_y"/>
                                          </p:val>
                                        </p:tav>
                                        <p:tav tm="100000">
                                          <p:val>
                                            <p:strVal val="ppt_y"/>
                                          </p:val>
                                        </p:tav>
                                      </p:tavLst>
                                    </p:anim>
                                    <p:set>
                                      <p:cBhvr>
                                        <p:cTn id="688" dur="1" fill="hold">
                                          <p:stCondLst>
                                            <p:cond delay="2999"/>
                                          </p:stCondLst>
                                        </p:cTn>
                                        <p:tgtEl>
                                          <p:spTgt spid="55"/>
                                        </p:tgtEl>
                                        <p:attrNameLst>
                                          <p:attrName>style.visibility</p:attrName>
                                        </p:attrNameLst>
                                      </p:cBhvr>
                                      <p:to>
                                        <p:strVal val="hidden"/>
                                      </p:to>
                                    </p:set>
                                  </p:childTnLst>
                                </p:cTn>
                              </p:par>
                              <p:par>
                                <p:cTn id="689" presetID="2" presetClass="exit" presetSubtype="8" fill="hold" grpId="2" nodeType="withEffect">
                                  <p:stCondLst>
                                    <p:cond delay="0"/>
                                  </p:stCondLst>
                                  <p:childTnLst>
                                    <p:anim calcmode="lin" valueType="num">
                                      <p:cBhvr additive="base">
                                        <p:cTn id="690" dur="3000"/>
                                        <p:tgtEl>
                                          <p:spTgt spid="56"/>
                                        </p:tgtEl>
                                        <p:attrNameLst>
                                          <p:attrName>ppt_x</p:attrName>
                                        </p:attrNameLst>
                                      </p:cBhvr>
                                      <p:tavLst>
                                        <p:tav tm="0">
                                          <p:val>
                                            <p:strVal val="ppt_x"/>
                                          </p:val>
                                        </p:tav>
                                        <p:tav tm="100000">
                                          <p:val>
                                            <p:strVal val="0-ppt_w/2"/>
                                          </p:val>
                                        </p:tav>
                                      </p:tavLst>
                                    </p:anim>
                                    <p:anim calcmode="lin" valueType="num">
                                      <p:cBhvr additive="base">
                                        <p:cTn id="691" dur="3000"/>
                                        <p:tgtEl>
                                          <p:spTgt spid="56"/>
                                        </p:tgtEl>
                                        <p:attrNameLst>
                                          <p:attrName>ppt_y</p:attrName>
                                        </p:attrNameLst>
                                      </p:cBhvr>
                                      <p:tavLst>
                                        <p:tav tm="0">
                                          <p:val>
                                            <p:strVal val="ppt_y"/>
                                          </p:val>
                                        </p:tav>
                                        <p:tav tm="100000">
                                          <p:val>
                                            <p:strVal val="ppt_y"/>
                                          </p:val>
                                        </p:tav>
                                      </p:tavLst>
                                    </p:anim>
                                    <p:set>
                                      <p:cBhvr>
                                        <p:cTn id="692" dur="1" fill="hold">
                                          <p:stCondLst>
                                            <p:cond delay="2999"/>
                                          </p:stCondLst>
                                        </p:cTn>
                                        <p:tgtEl>
                                          <p:spTgt spid="56"/>
                                        </p:tgtEl>
                                        <p:attrNameLst>
                                          <p:attrName>style.visibility</p:attrName>
                                        </p:attrNameLst>
                                      </p:cBhvr>
                                      <p:to>
                                        <p:strVal val="hidden"/>
                                      </p:to>
                                    </p:set>
                                  </p:childTnLst>
                                </p:cTn>
                              </p:par>
                              <p:par>
                                <p:cTn id="693" presetID="2" presetClass="exit" presetSubtype="8" fill="hold" grpId="2" nodeType="withEffect">
                                  <p:stCondLst>
                                    <p:cond delay="0"/>
                                  </p:stCondLst>
                                  <p:childTnLst>
                                    <p:anim calcmode="lin" valueType="num">
                                      <p:cBhvr additive="base">
                                        <p:cTn id="694" dur="3000"/>
                                        <p:tgtEl>
                                          <p:spTgt spid="57"/>
                                        </p:tgtEl>
                                        <p:attrNameLst>
                                          <p:attrName>ppt_x</p:attrName>
                                        </p:attrNameLst>
                                      </p:cBhvr>
                                      <p:tavLst>
                                        <p:tav tm="0">
                                          <p:val>
                                            <p:strVal val="ppt_x"/>
                                          </p:val>
                                        </p:tav>
                                        <p:tav tm="100000">
                                          <p:val>
                                            <p:strVal val="0-ppt_w/2"/>
                                          </p:val>
                                        </p:tav>
                                      </p:tavLst>
                                    </p:anim>
                                    <p:anim calcmode="lin" valueType="num">
                                      <p:cBhvr additive="base">
                                        <p:cTn id="695" dur="3000"/>
                                        <p:tgtEl>
                                          <p:spTgt spid="57"/>
                                        </p:tgtEl>
                                        <p:attrNameLst>
                                          <p:attrName>ppt_y</p:attrName>
                                        </p:attrNameLst>
                                      </p:cBhvr>
                                      <p:tavLst>
                                        <p:tav tm="0">
                                          <p:val>
                                            <p:strVal val="ppt_y"/>
                                          </p:val>
                                        </p:tav>
                                        <p:tav tm="100000">
                                          <p:val>
                                            <p:strVal val="ppt_y"/>
                                          </p:val>
                                        </p:tav>
                                      </p:tavLst>
                                    </p:anim>
                                    <p:set>
                                      <p:cBhvr>
                                        <p:cTn id="696" dur="1" fill="hold">
                                          <p:stCondLst>
                                            <p:cond delay="2999"/>
                                          </p:stCondLst>
                                        </p:cTn>
                                        <p:tgtEl>
                                          <p:spTgt spid="57"/>
                                        </p:tgtEl>
                                        <p:attrNameLst>
                                          <p:attrName>style.visibility</p:attrName>
                                        </p:attrNameLst>
                                      </p:cBhvr>
                                      <p:to>
                                        <p:strVal val="hidden"/>
                                      </p:to>
                                    </p:set>
                                  </p:childTnLst>
                                </p:cTn>
                              </p:par>
                              <p:par>
                                <p:cTn id="697" presetID="2" presetClass="exit" presetSubtype="8" fill="hold" grpId="2" nodeType="withEffect">
                                  <p:stCondLst>
                                    <p:cond delay="0"/>
                                  </p:stCondLst>
                                  <p:childTnLst>
                                    <p:anim calcmode="lin" valueType="num">
                                      <p:cBhvr additive="base">
                                        <p:cTn id="698" dur="3000"/>
                                        <p:tgtEl>
                                          <p:spTgt spid="58"/>
                                        </p:tgtEl>
                                        <p:attrNameLst>
                                          <p:attrName>ppt_x</p:attrName>
                                        </p:attrNameLst>
                                      </p:cBhvr>
                                      <p:tavLst>
                                        <p:tav tm="0">
                                          <p:val>
                                            <p:strVal val="ppt_x"/>
                                          </p:val>
                                        </p:tav>
                                        <p:tav tm="100000">
                                          <p:val>
                                            <p:strVal val="0-ppt_w/2"/>
                                          </p:val>
                                        </p:tav>
                                      </p:tavLst>
                                    </p:anim>
                                    <p:anim calcmode="lin" valueType="num">
                                      <p:cBhvr additive="base">
                                        <p:cTn id="699" dur="3000"/>
                                        <p:tgtEl>
                                          <p:spTgt spid="58"/>
                                        </p:tgtEl>
                                        <p:attrNameLst>
                                          <p:attrName>ppt_y</p:attrName>
                                        </p:attrNameLst>
                                      </p:cBhvr>
                                      <p:tavLst>
                                        <p:tav tm="0">
                                          <p:val>
                                            <p:strVal val="ppt_y"/>
                                          </p:val>
                                        </p:tav>
                                        <p:tav tm="100000">
                                          <p:val>
                                            <p:strVal val="ppt_y"/>
                                          </p:val>
                                        </p:tav>
                                      </p:tavLst>
                                    </p:anim>
                                    <p:set>
                                      <p:cBhvr>
                                        <p:cTn id="700" dur="1" fill="hold">
                                          <p:stCondLst>
                                            <p:cond delay="2999"/>
                                          </p:stCondLst>
                                        </p:cTn>
                                        <p:tgtEl>
                                          <p:spTgt spid="58"/>
                                        </p:tgtEl>
                                        <p:attrNameLst>
                                          <p:attrName>style.visibility</p:attrName>
                                        </p:attrNameLst>
                                      </p:cBhvr>
                                      <p:to>
                                        <p:strVal val="hidden"/>
                                      </p:to>
                                    </p:set>
                                  </p:childTnLst>
                                </p:cTn>
                              </p:par>
                              <p:par>
                                <p:cTn id="701" presetID="2" presetClass="exit" presetSubtype="8" fill="hold" grpId="2" nodeType="withEffect">
                                  <p:stCondLst>
                                    <p:cond delay="0"/>
                                  </p:stCondLst>
                                  <p:childTnLst>
                                    <p:anim calcmode="lin" valueType="num">
                                      <p:cBhvr additive="base">
                                        <p:cTn id="702" dur="3000"/>
                                        <p:tgtEl>
                                          <p:spTgt spid="59"/>
                                        </p:tgtEl>
                                        <p:attrNameLst>
                                          <p:attrName>ppt_x</p:attrName>
                                        </p:attrNameLst>
                                      </p:cBhvr>
                                      <p:tavLst>
                                        <p:tav tm="0">
                                          <p:val>
                                            <p:strVal val="ppt_x"/>
                                          </p:val>
                                        </p:tav>
                                        <p:tav tm="100000">
                                          <p:val>
                                            <p:strVal val="0-ppt_w/2"/>
                                          </p:val>
                                        </p:tav>
                                      </p:tavLst>
                                    </p:anim>
                                    <p:anim calcmode="lin" valueType="num">
                                      <p:cBhvr additive="base">
                                        <p:cTn id="703" dur="3000"/>
                                        <p:tgtEl>
                                          <p:spTgt spid="59"/>
                                        </p:tgtEl>
                                        <p:attrNameLst>
                                          <p:attrName>ppt_y</p:attrName>
                                        </p:attrNameLst>
                                      </p:cBhvr>
                                      <p:tavLst>
                                        <p:tav tm="0">
                                          <p:val>
                                            <p:strVal val="ppt_y"/>
                                          </p:val>
                                        </p:tav>
                                        <p:tav tm="100000">
                                          <p:val>
                                            <p:strVal val="ppt_y"/>
                                          </p:val>
                                        </p:tav>
                                      </p:tavLst>
                                    </p:anim>
                                    <p:set>
                                      <p:cBhvr>
                                        <p:cTn id="704" dur="1" fill="hold">
                                          <p:stCondLst>
                                            <p:cond delay="2999"/>
                                          </p:stCondLst>
                                        </p:cTn>
                                        <p:tgtEl>
                                          <p:spTgt spid="59"/>
                                        </p:tgtEl>
                                        <p:attrNameLst>
                                          <p:attrName>style.visibility</p:attrName>
                                        </p:attrNameLst>
                                      </p:cBhvr>
                                      <p:to>
                                        <p:strVal val="hidden"/>
                                      </p:to>
                                    </p:set>
                                  </p:childTnLst>
                                </p:cTn>
                              </p:par>
                              <p:par>
                                <p:cTn id="705" presetID="2" presetClass="exit" presetSubtype="8" fill="hold" grpId="2" nodeType="withEffect">
                                  <p:stCondLst>
                                    <p:cond delay="0"/>
                                  </p:stCondLst>
                                  <p:childTnLst>
                                    <p:anim calcmode="lin" valueType="num">
                                      <p:cBhvr additive="base">
                                        <p:cTn id="706" dur="3000"/>
                                        <p:tgtEl>
                                          <p:spTgt spid="60"/>
                                        </p:tgtEl>
                                        <p:attrNameLst>
                                          <p:attrName>ppt_x</p:attrName>
                                        </p:attrNameLst>
                                      </p:cBhvr>
                                      <p:tavLst>
                                        <p:tav tm="0">
                                          <p:val>
                                            <p:strVal val="ppt_x"/>
                                          </p:val>
                                        </p:tav>
                                        <p:tav tm="100000">
                                          <p:val>
                                            <p:strVal val="0-ppt_w/2"/>
                                          </p:val>
                                        </p:tav>
                                      </p:tavLst>
                                    </p:anim>
                                    <p:anim calcmode="lin" valueType="num">
                                      <p:cBhvr additive="base">
                                        <p:cTn id="707" dur="3000"/>
                                        <p:tgtEl>
                                          <p:spTgt spid="60"/>
                                        </p:tgtEl>
                                        <p:attrNameLst>
                                          <p:attrName>ppt_y</p:attrName>
                                        </p:attrNameLst>
                                      </p:cBhvr>
                                      <p:tavLst>
                                        <p:tav tm="0">
                                          <p:val>
                                            <p:strVal val="ppt_y"/>
                                          </p:val>
                                        </p:tav>
                                        <p:tav tm="100000">
                                          <p:val>
                                            <p:strVal val="ppt_y"/>
                                          </p:val>
                                        </p:tav>
                                      </p:tavLst>
                                    </p:anim>
                                    <p:set>
                                      <p:cBhvr>
                                        <p:cTn id="708" dur="1" fill="hold">
                                          <p:stCondLst>
                                            <p:cond delay="2999"/>
                                          </p:stCondLst>
                                        </p:cTn>
                                        <p:tgtEl>
                                          <p:spTgt spid="60"/>
                                        </p:tgtEl>
                                        <p:attrNameLst>
                                          <p:attrName>style.visibility</p:attrName>
                                        </p:attrNameLst>
                                      </p:cBhvr>
                                      <p:to>
                                        <p:strVal val="hidden"/>
                                      </p:to>
                                    </p:set>
                                  </p:childTnLst>
                                </p:cTn>
                              </p:par>
                              <p:par>
                                <p:cTn id="709" presetID="2" presetClass="exit" presetSubtype="8" fill="hold" grpId="2" nodeType="withEffect">
                                  <p:stCondLst>
                                    <p:cond delay="0"/>
                                  </p:stCondLst>
                                  <p:childTnLst>
                                    <p:anim calcmode="lin" valueType="num">
                                      <p:cBhvr additive="base">
                                        <p:cTn id="710" dur="3000"/>
                                        <p:tgtEl>
                                          <p:spTgt spid="61"/>
                                        </p:tgtEl>
                                        <p:attrNameLst>
                                          <p:attrName>ppt_x</p:attrName>
                                        </p:attrNameLst>
                                      </p:cBhvr>
                                      <p:tavLst>
                                        <p:tav tm="0">
                                          <p:val>
                                            <p:strVal val="ppt_x"/>
                                          </p:val>
                                        </p:tav>
                                        <p:tav tm="100000">
                                          <p:val>
                                            <p:strVal val="0-ppt_w/2"/>
                                          </p:val>
                                        </p:tav>
                                      </p:tavLst>
                                    </p:anim>
                                    <p:anim calcmode="lin" valueType="num">
                                      <p:cBhvr additive="base">
                                        <p:cTn id="711" dur="3000"/>
                                        <p:tgtEl>
                                          <p:spTgt spid="61"/>
                                        </p:tgtEl>
                                        <p:attrNameLst>
                                          <p:attrName>ppt_y</p:attrName>
                                        </p:attrNameLst>
                                      </p:cBhvr>
                                      <p:tavLst>
                                        <p:tav tm="0">
                                          <p:val>
                                            <p:strVal val="ppt_y"/>
                                          </p:val>
                                        </p:tav>
                                        <p:tav tm="100000">
                                          <p:val>
                                            <p:strVal val="ppt_y"/>
                                          </p:val>
                                        </p:tav>
                                      </p:tavLst>
                                    </p:anim>
                                    <p:set>
                                      <p:cBhvr>
                                        <p:cTn id="712" dur="1" fill="hold">
                                          <p:stCondLst>
                                            <p:cond delay="2999"/>
                                          </p:stCondLst>
                                        </p:cTn>
                                        <p:tgtEl>
                                          <p:spTgt spid="61"/>
                                        </p:tgtEl>
                                        <p:attrNameLst>
                                          <p:attrName>style.visibility</p:attrName>
                                        </p:attrNameLst>
                                      </p:cBhvr>
                                      <p:to>
                                        <p:strVal val="hidden"/>
                                      </p:to>
                                    </p:set>
                                  </p:childTnLst>
                                </p:cTn>
                              </p:par>
                              <p:par>
                                <p:cTn id="713" presetID="2" presetClass="exit" presetSubtype="8" fill="hold" grpId="2" nodeType="withEffect">
                                  <p:stCondLst>
                                    <p:cond delay="0"/>
                                  </p:stCondLst>
                                  <p:childTnLst>
                                    <p:anim calcmode="lin" valueType="num">
                                      <p:cBhvr additive="base">
                                        <p:cTn id="714" dur="3000"/>
                                        <p:tgtEl>
                                          <p:spTgt spid="62"/>
                                        </p:tgtEl>
                                        <p:attrNameLst>
                                          <p:attrName>ppt_x</p:attrName>
                                        </p:attrNameLst>
                                      </p:cBhvr>
                                      <p:tavLst>
                                        <p:tav tm="0">
                                          <p:val>
                                            <p:strVal val="ppt_x"/>
                                          </p:val>
                                        </p:tav>
                                        <p:tav tm="100000">
                                          <p:val>
                                            <p:strVal val="0-ppt_w/2"/>
                                          </p:val>
                                        </p:tav>
                                      </p:tavLst>
                                    </p:anim>
                                    <p:anim calcmode="lin" valueType="num">
                                      <p:cBhvr additive="base">
                                        <p:cTn id="715" dur="3000"/>
                                        <p:tgtEl>
                                          <p:spTgt spid="62"/>
                                        </p:tgtEl>
                                        <p:attrNameLst>
                                          <p:attrName>ppt_y</p:attrName>
                                        </p:attrNameLst>
                                      </p:cBhvr>
                                      <p:tavLst>
                                        <p:tav tm="0">
                                          <p:val>
                                            <p:strVal val="ppt_y"/>
                                          </p:val>
                                        </p:tav>
                                        <p:tav tm="100000">
                                          <p:val>
                                            <p:strVal val="ppt_y"/>
                                          </p:val>
                                        </p:tav>
                                      </p:tavLst>
                                    </p:anim>
                                    <p:set>
                                      <p:cBhvr>
                                        <p:cTn id="716" dur="1" fill="hold">
                                          <p:stCondLst>
                                            <p:cond delay="2999"/>
                                          </p:stCondLst>
                                        </p:cTn>
                                        <p:tgtEl>
                                          <p:spTgt spid="62"/>
                                        </p:tgtEl>
                                        <p:attrNameLst>
                                          <p:attrName>style.visibility</p:attrName>
                                        </p:attrNameLst>
                                      </p:cBhvr>
                                      <p:to>
                                        <p:strVal val="hidden"/>
                                      </p:to>
                                    </p:set>
                                  </p:childTnLst>
                                </p:cTn>
                              </p:par>
                              <p:par>
                                <p:cTn id="717" presetID="2" presetClass="exit" presetSubtype="8" fill="hold" grpId="2" nodeType="withEffect">
                                  <p:stCondLst>
                                    <p:cond delay="0"/>
                                  </p:stCondLst>
                                  <p:childTnLst>
                                    <p:anim calcmode="lin" valueType="num">
                                      <p:cBhvr additive="base">
                                        <p:cTn id="718" dur="3000"/>
                                        <p:tgtEl>
                                          <p:spTgt spid="63"/>
                                        </p:tgtEl>
                                        <p:attrNameLst>
                                          <p:attrName>ppt_x</p:attrName>
                                        </p:attrNameLst>
                                      </p:cBhvr>
                                      <p:tavLst>
                                        <p:tav tm="0">
                                          <p:val>
                                            <p:strVal val="ppt_x"/>
                                          </p:val>
                                        </p:tav>
                                        <p:tav tm="100000">
                                          <p:val>
                                            <p:strVal val="0-ppt_w/2"/>
                                          </p:val>
                                        </p:tav>
                                      </p:tavLst>
                                    </p:anim>
                                    <p:anim calcmode="lin" valueType="num">
                                      <p:cBhvr additive="base">
                                        <p:cTn id="719" dur="3000"/>
                                        <p:tgtEl>
                                          <p:spTgt spid="63"/>
                                        </p:tgtEl>
                                        <p:attrNameLst>
                                          <p:attrName>ppt_y</p:attrName>
                                        </p:attrNameLst>
                                      </p:cBhvr>
                                      <p:tavLst>
                                        <p:tav tm="0">
                                          <p:val>
                                            <p:strVal val="ppt_y"/>
                                          </p:val>
                                        </p:tav>
                                        <p:tav tm="100000">
                                          <p:val>
                                            <p:strVal val="ppt_y"/>
                                          </p:val>
                                        </p:tav>
                                      </p:tavLst>
                                    </p:anim>
                                    <p:set>
                                      <p:cBhvr>
                                        <p:cTn id="720" dur="1" fill="hold">
                                          <p:stCondLst>
                                            <p:cond delay="2999"/>
                                          </p:stCondLst>
                                        </p:cTn>
                                        <p:tgtEl>
                                          <p:spTgt spid="63"/>
                                        </p:tgtEl>
                                        <p:attrNameLst>
                                          <p:attrName>style.visibility</p:attrName>
                                        </p:attrNameLst>
                                      </p:cBhvr>
                                      <p:to>
                                        <p:strVal val="hidden"/>
                                      </p:to>
                                    </p:set>
                                  </p:childTnLst>
                                </p:cTn>
                              </p:par>
                              <p:par>
                                <p:cTn id="721" presetID="2" presetClass="exit" presetSubtype="8" fill="hold" grpId="2" nodeType="withEffect">
                                  <p:stCondLst>
                                    <p:cond delay="0"/>
                                  </p:stCondLst>
                                  <p:childTnLst>
                                    <p:anim calcmode="lin" valueType="num">
                                      <p:cBhvr additive="base">
                                        <p:cTn id="722" dur="3000"/>
                                        <p:tgtEl>
                                          <p:spTgt spid="64"/>
                                        </p:tgtEl>
                                        <p:attrNameLst>
                                          <p:attrName>ppt_x</p:attrName>
                                        </p:attrNameLst>
                                      </p:cBhvr>
                                      <p:tavLst>
                                        <p:tav tm="0">
                                          <p:val>
                                            <p:strVal val="ppt_x"/>
                                          </p:val>
                                        </p:tav>
                                        <p:tav tm="100000">
                                          <p:val>
                                            <p:strVal val="0-ppt_w/2"/>
                                          </p:val>
                                        </p:tav>
                                      </p:tavLst>
                                    </p:anim>
                                    <p:anim calcmode="lin" valueType="num">
                                      <p:cBhvr additive="base">
                                        <p:cTn id="723" dur="3000"/>
                                        <p:tgtEl>
                                          <p:spTgt spid="64"/>
                                        </p:tgtEl>
                                        <p:attrNameLst>
                                          <p:attrName>ppt_y</p:attrName>
                                        </p:attrNameLst>
                                      </p:cBhvr>
                                      <p:tavLst>
                                        <p:tav tm="0">
                                          <p:val>
                                            <p:strVal val="ppt_y"/>
                                          </p:val>
                                        </p:tav>
                                        <p:tav tm="100000">
                                          <p:val>
                                            <p:strVal val="ppt_y"/>
                                          </p:val>
                                        </p:tav>
                                      </p:tavLst>
                                    </p:anim>
                                    <p:set>
                                      <p:cBhvr>
                                        <p:cTn id="724" dur="1" fill="hold">
                                          <p:stCondLst>
                                            <p:cond delay="2999"/>
                                          </p:stCondLst>
                                        </p:cTn>
                                        <p:tgtEl>
                                          <p:spTgt spid="64"/>
                                        </p:tgtEl>
                                        <p:attrNameLst>
                                          <p:attrName>style.visibility</p:attrName>
                                        </p:attrNameLst>
                                      </p:cBhvr>
                                      <p:to>
                                        <p:strVal val="hidden"/>
                                      </p:to>
                                    </p:set>
                                  </p:childTnLst>
                                </p:cTn>
                              </p:par>
                              <p:par>
                                <p:cTn id="725" presetID="2" presetClass="exit" presetSubtype="8" fill="hold" grpId="2" nodeType="withEffect">
                                  <p:stCondLst>
                                    <p:cond delay="0"/>
                                  </p:stCondLst>
                                  <p:childTnLst>
                                    <p:anim calcmode="lin" valueType="num">
                                      <p:cBhvr additive="base">
                                        <p:cTn id="726" dur="3000"/>
                                        <p:tgtEl>
                                          <p:spTgt spid="65"/>
                                        </p:tgtEl>
                                        <p:attrNameLst>
                                          <p:attrName>ppt_x</p:attrName>
                                        </p:attrNameLst>
                                      </p:cBhvr>
                                      <p:tavLst>
                                        <p:tav tm="0">
                                          <p:val>
                                            <p:strVal val="ppt_x"/>
                                          </p:val>
                                        </p:tav>
                                        <p:tav tm="100000">
                                          <p:val>
                                            <p:strVal val="0-ppt_w/2"/>
                                          </p:val>
                                        </p:tav>
                                      </p:tavLst>
                                    </p:anim>
                                    <p:anim calcmode="lin" valueType="num">
                                      <p:cBhvr additive="base">
                                        <p:cTn id="727" dur="3000"/>
                                        <p:tgtEl>
                                          <p:spTgt spid="65"/>
                                        </p:tgtEl>
                                        <p:attrNameLst>
                                          <p:attrName>ppt_y</p:attrName>
                                        </p:attrNameLst>
                                      </p:cBhvr>
                                      <p:tavLst>
                                        <p:tav tm="0">
                                          <p:val>
                                            <p:strVal val="ppt_y"/>
                                          </p:val>
                                        </p:tav>
                                        <p:tav tm="100000">
                                          <p:val>
                                            <p:strVal val="ppt_y"/>
                                          </p:val>
                                        </p:tav>
                                      </p:tavLst>
                                    </p:anim>
                                    <p:set>
                                      <p:cBhvr>
                                        <p:cTn id="728" dur="1" fill="hold">
                                          <p:stCondLst>
                                            <p:cond delay="2999"/>
                                          </p:stCondLst>
                                        </p:cTn>
                                        <p:tgtEl>
                                          <p:spTgt spid="65"/>
                                        </p:tgtEl>
                                        <p:attrNameLst>
                                          <p:attrName>style.visibility</p:attrName>
                                        </p:attrNameLst>
                                      </p:cBhvr>
                                      <p:to>
                                        <p:strVal val="hidden"/>
                                      </p:to>
                                    </p:set>
                                  </p:childTnLst>
                                </p:cTn>
                              </p:par>
                              <p:par>
                                <p:cTn id="729" presetID="2" presetClass="exit" presetSubtype="8" fill="hold" grpId="2" nodeType="withEffect">
                                  <p:stCondLst>
                                    <p:cond delay="0"/>
                                  </p:stCondLst>
                                  <p:childTnLst>
                                    <p:anim calcmode="lin" valueType="num">
                                      <p:cBhvr additive="base">
                                        <p:cTn id="730" dur="3000"/>
                                        <p:tgtEl>
                                          <p:spTgt spid="66"/>
                                        </p:tgtEl>
                                        <p:attrNameLst>
                                          <p:attrName>ppt_x</p:attrName>
                                        </p:attrNameLst>
                                      </p:cBhvr>
                                      <p:tavLst>
                                        <p:tav tm="0">
                                          <p:val>
                                            <p:strVal val="ppt_x"/>
                                          </p:val>
                                        </p:tav>
                                        <p:tav tm="100000">
                                          <p:val>
                                            <p:strVal val="0-ppt_w/2"/>
                                          </p:val>
                                        </p:tav>
                                      </p:tavLst>
                                    </p:anim>
                                    <p:anim calcmode="lin" valueType="num">
                                      <p:cBhvr additive="base">
                                        <p:cTn id="731" dur="3000"/>
                                        <p:tgtEl>
                                          <p:spTgt spid="66"/>
                                        </p:tgtEl>
                                        <p:attrNameLst>
                                          <p:attrName>ppt_y</p:attrName>
                                        </p:attrNameLst>
                                      </p:cBhvr>
                                      <p:tavLst>
                                        <p:tav tm="0">
                                          <p:val>
                                            <p:strVal val="ppt_y"/>
                                          </p:val>
                                        </p:tav>
                                        <p:tav tm="100000">
                                          <p:val>
                                            <p:strVal val="ppt_y"/>
                                          </p:val>
                                        </p:tav>
                                      </p:tavLst>
                                    </p:anim>
                                    <p:set>
                                      <p:cBhvr>
                                        <p:cTn id="732" dur="1" fill="hold">
                                          <p:stCondLst>
                                            <p:cond delay="2999"/>
                                          </p:stCondLst>
                                        </p:cTn>
                                        <p:tgtEl>
                                          <p:spTgt spid="66"/>
                                        </p:tgtEl>
                                        <p:attrNameLst>
                                          <p:attrName>style.visibility</p:attrName>
                                        </p:attrNameLst>
                                      </p:cBhvr>
                                      <p:to>
                                        <p:strVal val="hidden"/>
                                      </p:to>
                                    </p:set>
                                  </p:childTnLst>
                                </p:cTn>
                              </p:par>
                              <p:par>
                                <p:cTn id="733" presetID="2" presetClass="exit" presetSubtype="8" fill="hold" grpId="2" nodeType="withEffect">
                                  <p:stCondLst>
                                    <p:cond delay="0"/>
                                  </p:stCondLst>
                                  <p:childTnLst>
                                    <p:anim calcmode="lin" valueType="num">
                                      <p:cBhvr additive="base">
                                        <p:cTn id="734" dur="3000"/>
                                        <p:tgtEl>
                                          <p:spTgt spid="67"/>
                                        </p:tgtEl>
                                        <p:attrNameLst>
                                          <p:attrName>ppt_x</p:attrName>
                                        </p:attrNameLst>
                                      </p:cBhvr>
                                      <p:tavLst>
                                        <p:tav tm="0">
                                          <p:val>
                                            <p:strVal val="ppt_x"/>
                                          </p:val>
                                        </p:tav>
                                        <p:tav tm="100000">
                                          <p:val>
                                            <p:strVal val="0-ppt_w/2"/>
                                          </p:val>
                                        </p:tav>
                                      </p:tavLst>
                                    </p:anim>
                                    <p:anim calcmode="lin" valueType="num">
                                      <p:cBhvr additive="base">
                                        <p:cTn id="735" dur="3000"/>
                                        <p:tgtEl>
                                          <p:spTgt spid="67"/>
                                        </p:tgtEl>
                                        <p:attrNameLst>
                                          <p:attrName>ppt_y</p:attrName>
                                        </p:attrNameLst>
                                      </p:cBhvr>
                                      <p:tavLst>
                                        <p:tav tm="0">
                                          <p:val>
                                            <p:strVal val="ppt_y"/>
                                          </p:val>
                                        </p:tav>
                                        <p:tav tm="100000">
                                          <p:val>
                                            <p:strVal val="ppt_y"/>
                                          </p:val>
                                        </p:tav>
                                      </p:tavLst>
                                    </p:anim>
                                    <p:set>
                                      <p:cBhvr>
                                        <p:cTn id="736" dur="1" fill="hold">
                                          <p:stCondLst>
                                            <p:cond delay="2999"/>
                                          </p:stCondLst>
                                        </p:cTn>
                                        <p:tgtEl>
                                          <p:spTgt spid="67"/>
                                        </p:tgtEl>
                                        <p:attrNameLst>
                                          <p:attrName>style.visibility</p:attrName>
                                        </p:attrNameLst>
                                      </p:cBhvr>
                                      <p:to>
                                        <p:strVal val="hidden"/>
                                      </p:to>
                                    </p:set>
                                  </p:childTnLst>
                                </p:cTn>
                              </p:par>
                              <p:par>
                                <p:cTn id="737" presetID="2" presetClass="exit" presetSubtype="8" fill="hold" grpId="2" nodeType="withEffect">
                                  <p:stCondLst>
                                    <p:cond delay="0"/>
                                  </p:stCondLst>
                                  <p:childTnLst>
                                    <p:anim calcmode="lin" valueType="num">
                                      <p:cBhvr additive="base">
                                        <p:cTn id="738" dur="3000"/>
                                        <p:tgtEl>
                                          <p:spTgt spid="68"/>
                                        </p:tgtEl>
                                        <p:attrNameLst>
                                          <p:attrName>ppt_x</p:attrName>
                                        </p:attrNameLst>
                                      </p:cBhvr>
                                      <p:tavLst>
                                        <p:tav tm="0">
                                          <p:val>
                                            <p:strVal val="ppt_x"/>
                                          </p:val>
                                        </p:tav>
                                        <p:tav tm="100000">
                                          <p:val>
                                            <p:strVal val="0-ppt_w/2"/>
                                          </p:val>
                                        </p:tav>
                                      </p:tavLst>
                                    </p:anim>
                                    <p:anim calcmode="lin" valueType="num">
                                      <p:cBhvr additive="base">
                                        <p:cTn id="739" dur="3000"/>
                                        <p:tgtEl>
                                          <p:spTgt spid="68"/>
                                        </p:tgtEl>
                                        <p:attrNameLst>
                                          <p:attrName>ppt_y</p:attrName>
                                        </p:attrNameLst>
                                      </p:cBhvr>
                                      <p:tavLst>
                                        <p:tav tm="0">
                                          <p:val>
                                            <p:strVal val="ppt_y"/>
                                          </p:val>
                                        </p:tav>
                                        <p:tav tm="100000">
                                          <p:val>
                                            <p:strVal val="ppt_y"/>
                                          </p:val>
                                        </p:tav>
                                      </p:tavLst>
                                    </p:anim>
                                    <p:set>
                                      <p:cBhvr>
                                        <p:cTn id="740" dur="1" fill="hold">
                                          <p:stCondLst>
                                            <p:cond delay="2999"/>
                                          </p:stCondLst>
                                        </p:cTn>
                                        <p:tgtEl>
                                          <p:spTgt spid="68"/>
                                        </p:tgtEl>
                                        <p:attrNameLst>
                                          <p:attrName>style.visibility</p:attrName>
                                        </p:attrNameLst>
                                      </p:cBhvr>
                                      <p:to>
                                        <p:strVal val="hidden"/>
                                      </p:to>
                                    </p:set>
                                  </p:childTnLst>
                                </p:cTn>
                              </p:par>
                              <p:par>
                                <p:cTn id="741" presetID="2" presetClass="exit" presetSubtype="8" fill="hold" grpId="2" nodeType="withEffect">
                                  <p:stCondLst>
                                    <p:cond delay="0"/>
                                  </p:stCondLst>
                                  <p:childTnLst>
                                    <p:anim calcmode="lin" valueType="num">
                                      <p:cBhvr additive="base">
                                        <p:cTn id="742" dur="3000"/>
                                        <p:tgtEl>
                                          <p:spTgt spid="69"/>
                                        </p:tgtEl>
                                        <p:attrNameLst>
                                          <p:attrName>ppt_x</p:attrName>
                                        </p:attrNameLst>
                                      </p:cBhvr>
                                      <p:tavLst>
                                        <p:tav tm="0">
                                          <p:val>
                                            <p:strVal val="ppt_x"/>
                                          </p:val>
                                        </p:tav>
                                        <p:tav tm="100000">
                                          <p:val>
                                            <p:strVal val="0-ppt_w/2"/>
                                          </p:val>
                                        </p:tav>
                                      </p:tavLst>
                                    </p:anim>
                                    <p:anim calcmode="lin" valueType="num">
                                      <p:cBhvr additive="base">
                                        <p:cTn id="743" dur="3000"/>
                                        <p:tgtEl>
                                          <p:spTgt spid="69"/>
                                        </p:tgtEl>
                                        <p:attrNameLst>
                                          <p:attrName>ppt_y</p:attrName>
                                        </p:attrNameLst>
                                      </p:cBhvr>
                                      <p:tavLst>
                                        <p:tav tm="0">
                                          <p:val>
                                            <p:strVal val="ppt_y"/>
                                          </p:val>
                                        </p:tav>
                                        <p:tav tm="100000">
                                          <p:val>
                                            <p:strVal val="ppt_y"/>
                                          </p:val>
                                        </p:tav>
                                      </p:tavLst>
                                    </p:anim>
                                    <p:set>
                                      <p:cBhvr>
                                        <p:cTn id="744" dur="1" fill="hold">
                                          <p:stCondLst>
                                            <p:cond delay="2999"/>
                                          </p:stCondLst>
                                        </p:cTn>
                                        <p:tgtEl>
                                          <p:spTgt spid="69"/>
                                        </p:tgtEl>
                                        <p:attrNameLst>
                                          <p:attrName>style.visibility</p:attrName>
                                        </p:attrNameLst>
                                      </p:cBhvr>
                                      <p:to>
                                        <p:strVal val="hidden"/>
                                      </p:to>
                                    </p:set>
                                  </p:childTnLst>
                                </p:cTn>
                              </p:par>
                              <p:par>
                                <p:cTn id="745" presetID="2" presetClass="exit" presetSubtype="8" fill="hold" grpId="2" nodeType="withEffect">
                                  <p:stCondLst>
                                    <p:cond delay="0"/>
                                  </p:stCondLst>
                                  <p:childTnLst>
                                    <p:anim calcmode="lin" valueType="num">
                                      <p:cBhvr additive="base">
                                        <p:cTn id="746" dur="3000"/>
                                        <p:tgtEl>
                                          <p:spTgt spid="70"/>
                                        </p:tgtEl>
                                        <p:attrNameLst>
                                          <p:attrName>ppt_x</p:attrName>
                                        </p:attrNameLst>
                                      </p:cBhvr>
                                      <p:tavLst>
                                        <p:tav tm="0">
                                          <p:val>
                                            <p:strVal val="ppt_x"/>
                                          </p:val>
                                        </p:tav>
                                        <p:tav tm="100000">
                                          <p:val>
                                            <p:strVal val="0-ppt_w/2"/>
                                          </p:val>
                                        </p:tav>
                                      </p:tavLst>
                                    </p:anim>
                                    <p:anim calcmode="lin" valueType="num">
                                      <p:cBhvr additive="base">
                                        <p:cTn id="747" dur="3000"/>
                                        <p:tgtEl>
                                          <p:spTgt spid="70"/>
                                        </p:tgtEl>
                                        <p:attrNameLst>
                                          <p:attrName>ppt_y</p:attrName>
                                        </p:attrNameLst>
                                      </p:cBhvr>
                                      <p:tavLst>
                                        <p:tav tm="0">
                                          <p:val>
                                            <p:strVal val="ppt_y"/>
                                          </p:val>
                                        </p:tav>
                                        <p:tav tm="100000">
                                          <p:val>
                                            <p:strVal val="ppt_y"/>
                                          </p:val>
                                        </p:tav>
                                      </p:tavLst>
                                    </p:anim>
                                    <p:set>
                                      <p:cBhvr>
                                        <p:cTn id="748" dur="1" fill="hold">
                                          <p:stCondLst>
                                            <p:cond delay="2999"/>
                                          </p:stCondLst>
                                        </p:cTn>
                                        <p:tgtEl>
                                          <p:spTgt spid="70"/>
                                        </p:tgtEl>
                                        <p:attrNameLst>
                                          <p:attrName>style.visibility</p:attrName>
                                        </p:attrNameLst>
                                      </p:cBhvr>
                                      <p:to>
                                        <p:strVal val="hidden"/>
                                      </p:to>
                                    </p:set>
                                  </p:childTnLst>
                                </p:cTn>
                              </p:par>
                              <p:par>
                                <p:cTn id="749" presetID="2" presetClass="exit" presetSubtype="8" fill="hold" grpId="2" nodeType="withEffect">
                                  <p:stCondLst>
                                    <p:cond delay="0"/>
                                  </p:stCondLst>
                                  <p:childTnLst>
                                    <p:anim calcmode="lin" valueType="num">
                                      <p:cBhvr additive="base">
                                        <p:cTn id="750" dur="3000"/>
                                        <p:tgtEl>
                                          <p:spTgt spid="71"/>
                                        </p:tgtEl>
                                        <p:attrNameLst>
                                          <p:attrName>ppt_x</p:attrName>
                                        </p:attrNameLst>
                                      </p:cBhvr>
                                      <p:tavLst>
                                        <p:tav tm="0">
                                          <p:val>
                                            <p:strVal val="ppt_x"/>
                                          </p:val>
                                        </p:tav>
                                        <p:tav tm="100000">
                                          <p:val>
                                            <p:strVal val="0-ppt_w/2"/>
                                          </p:val>
                                        </p:tav>
                                      </p:tavLst>
                                    </p:anim>
                                    <p:anim calcmode="lin" valueType="num">
                                      <p:cBhvr additive="base">
                                        <p:cTn id="751" dur="3000"/>
                                        <p:tgtEl>
                                          <p:spTgt spid="71"/>
                                        </p:tgtEl>
                                        <p:attrNameLst>
                                          <p:attrName>ppt_y</p:attrName>
                                        </p:attrNameLst>
                                      </p:cBhvr>
                                      <p:tavLst>
                                        <p:tav tm="0">
                                          <p:val>
                                            <p:strVal val="ppt_y"/>
                                          </p:val>
                                        </p:tav>
                                        <p:tav tm="100000">
                                          <p:val>
                                            <p:strVal val="ppt_y"/>
                                          </p:val>
                                        </p:tav>
                                      </p:tavLst>
                                    </p:anim>
                                    <p:set>
                                      <p:cBhvr>
                                        <p:cTn id="752" dur="1" fill="hold">
                                          <p:stCondLst>
                                            <p:cond delay="2999"/>
                                          </p:stCondLst>
                                        </p:cTn>
                                        <p:tgtEl>
                                          <p:spTgt spid="71"/>
                                        </p:tgtEl>
                                        <p:attrNameLst>
                                          <p:attrName>style.visibility</p:attrName>
                                        </p:attrNameLst>
                                      </p:cBhvr>
                                      <p:to>
                                        <p:strVal val="hidden"/>
                                      </p:to>
                                    </p:set>
                                  </p:childTnLst>
                                </p:cTn>
                              </p:par>
                              <p:par>
                                <p:cTn id="753" presetID="2" presetClass="exit" presetSubtype="8" fill="hold" grpId="2" nodeType="withEffect">
                                  <p:stCondLst>
                                    <p:cond delay="0"/>
                                  </p:stCondLst>
                                  <p:childTnLst>
                                    <p:anim calcmode="lin" valueType="num">
                                      <p:cBhvr additive="base">
                                        <p:cTn id="754" dur="3000"/>
                                        <p:tgtEl>
                                          <p:spTgt spid="72"/>
                                        </p:tgtEl>
                                        <p:attrNameLst>
                                          <p:attrName>ppt_x</p:attrName>
                                        </p:attrNameLst>
                                      </p:cBhvr>
                                      <p:tavLst>
                                        <p:tav tm="0">
                                          <p:val>
                                            <p:strVal val="ppt_x"/>
                                          </p:val>
                                        </p:tav>
                                        <p:tav tm="100000">
                                          <p:val>
                                            <p:strVal val="0-ppt_w/2"/>
                                          </p:val>
                                        </p:tav>
                                      </p:tavLst>
                                    </p:anim>
                                    <p:anim calcmode="lin" valueType="num">
                                      <p:cBhvr additive="base">
                                        <p:cTn id="755" dur="3000"/>
                                        <p:tgtEl>
                                          <p:spTgt spid="72"/>
                                        </p:tgtEl>
                                        <p:attrNameLst>
                                          <p:attrName>ppt_y</p:attrName>
                                        </p:attrNameLst>
                                      </p:cBhvr>
                                      <p:tavLst>
                                        <p:tav tm="0">
                                          <p:val>
                                            <p:strVal val="ppt_y"/>
                                          </p:val>
                                        </p:tav>
                                        <p:tav tm="100000">
                                          <p:val>
                                            <p:strVal val="ppt_y"/>
                                          </p:val>
                                        </p:tav>
                                      </p:tavLst>
                                    </p:anim>
                                    <p:set>
                                      <p:cBhvr>
                                        <p:cTn id="756" dur="1" fill="hold">
                                          <p:stCondLst>
                                            <p:cond delay="2999"/>
                                          </p:stCondLst>
                                        </p:cTn>
                                        <p:tgtEl>
                                          <p:spTgt spid="72"/>
                                        </p:tgtEl>
                                        <p:attrNameLst>
                                          <p:attrName>style.visibility</p:attrName>
                                        </p:attrNameLst>
                                      </p:cBhvr>
                                      <p:to>
                                        <p:strVal val="hidden"/>
                                      </p:to>
                                    </p:set>
                                  </p:childTnLst>
                                </p:cTn>
                              </p:par>
                              <p:par>
                                <p:cTn id="757" presetID="2" presetClass="exit" presetSubtype="8" fill="hold" grpId="2" nodeType="withEffect">
                                  <p:stCondLst>
                                    <p:cond delay="0"/>
                                  </p:stCondLst>
                                  <p:childTnLst>
                                    <p:anim calcmode="lin" valueType="num">
                                      <p:cBhvr additive="base">
                                        <p:cTn id="758" dur="3000"/>
                                        <p:tgtEl>
                                          <p:spTgt spid="73"/>
                                        </p:tgtEl>
                                        <p:attrNameLst>
                                          <p:attrName>ppt_x</p:attrName>
                                        </p:attrNameLst>
                                      </p:cBhvr>
                                      <p:tavLst>
                                        <p:tav tm="0">
                                          <p:val>
                                            <p:strVal val="ppt_x"/>
                                          </p:val>
                                        </p:tav>
                                        <p:tav tm="100000">
                                          <p:val>
                                            <p:strVal val="0-ppt_w/2"/>
                                          </p:val>
                                        </p:tav>
                                      </p:tavLst>
                                    </p:anim>
                                    <p:anim calcmode="lin" valueType="num">
                                      <p:cBhvr additive="base">
                                        <p:cTn id="759" dur="3000"/>
                                        <p:tgtEl>
                                          <p:spTgt spid="73"/>
                                        </p:tgtEl>
                                        <p:attrNameLst>
                                          <p:attrName>ppt_y</p:attrName>
                                        </p:attrNameLst>
                                      </p:cBhvr>
                                      <p:tavLst>
                                        <p:tav tm="0">
                                          <p:val>
                                            <p:strVal val="ppt_y"/>
                                          </p:val>
                                        </p:tav>
                                        <p:tav tm="100000">
                                          <p:val>
                                            <p:strVal val="ppt_y"/>
                                          </p:val>
                                        </p:tav>
                                      </p:tavLst>
                                    </p:anim>
                                    <p:set>
                                      <p:cBhvr>
                                        <p:cTn id="760" dur="1" fill="hold">
                                          <p:stCondLst>
                                            <p:cond delay="2999"/>
                                          </p:stCondLst>
                                        </p:cTn>
                                        <p:tgtEl>
                                          <p:spTgt spid="73"/>
                                        </p:tgtEl>
                                        <p:attrNameLst>
                                          <p:attrName>style.visibility</p:attrName>
                                        </p:attrNameLst>
                                      </p:cBhvr>
                                      <p:to>
                                        <p:strVal val="hidden"/>
                                      </p:to>
                                    </p:set>
                                  </p:childTnLst>
                                </p:cTn>
                              </p:par>
                              <p:par>
                                <p:cTn id="761" presetID="2" presetClass="exit" presetSubtype="8" fill="hold" grpId="2" nodeType="withEffect">
                                  <p:stCondLst>
                                    <p:cond delay="0"/>
                                  </p:stCondLst>
                                  <p:childTnLst>
                                    <p:anim calcmode="lin" valueType="num">
                                      <p:cBhvr additive="base">
                                        <p:cTn id="762" dur="3000"/>
                                        <p:tgtEl>
                                          <p:spTgt spid="74"/>
                                        </p:tgtEl>
                                        <p:attrNameLst>
                                          <p:attrName>ppt_x</p:attrName>
                                        </p:attrNameLst>
                                      </p:cBhvr>
                                      <p:tavLst>
                                        <p:tav tm="0">
                                          <p:val>
                                            <p:strVal val="ppt_x"/>
                                          </p:val>
                                        </p:tav>
                                        <p:tav tm="100000">
                                          <p:val>
                                            <p:strVal val="0-ppt_w/2"/>
                                          </p:val>
                                        </p:tav>
                                      </p:tavLst>
                                    </p:anim>
                                    <p:anim calcmode="lin" valueType="num">
                                      <p:cBhvr additive="base">
                                        <p:cTn id="763" dur="3000"/>
                                        <p:tgtEl>
                                          <p:spTgt spid="74"/>
                                        </p:tgtEl>
                                        <p:attrNameLst>
                                          <p:attrName>ppt_y</p:attrName>
                                        </p:attrNameLst>
                                      </p:cBhvr>
                                      <p:tavLst>
                                        <p:tav tm="0">
                                          <p:val>
                                            <p:strVal val="ppt_y"/>
                                          </p:val>
                                        </p:tav>
                                        <p:tav tm="100000">
                                          <p:val>
                                            <p:strVal val="ppt_y"/>
                                          </p:val>
                                        </p:tav>
                                      </p:tavLst>
                                    </p:anim>
                                    <p:set>
                                      <p:cBhvr>
                                        <p:cTn id="764" dur="1" fill="hold">
                                          <p:stCondLst>
                                            <p:cond delay="2999"/>
                                          </p:stCondLst>
                                        </p:cTn>
                                        <p:tgtEl>
                                          <p:spTgt spid="74"/>
                                        </p:tgtEl>
                                        <p:attrNameLst>
                                          <p:attrName>style.visibility</p:attrName>
                                        </p:attrNameLst>
                                      </p:cBhvr>
                                      <p:to>
                                        <p:strVal val="hidden"/>
                                      </p:to>
                                    </p:set>
                                  </p:childTnLst>
                                </p:cTn>
                              </p:par>
                              <p:par>
                                <p:cTn id="765" presetID="2" presetClass="exit" presetSubtype="8" fill="hold" grpId="2" nodeType="withEffect">
                                  <p:stCondLst>
                                    <p:cond delay="0"/>
                                  </p:stCondLst>
                                  <p:childTnLst>
                                    <p:anim calcmode="lin" valueType="num">
                                      <p:cBhvr additive="base">
                                        <p:cTn id="766" dur="3000"/>
                                        <p:tgtEl>
                                          <p:spTgt spid="75"/>
                                        </p:tgtEl>
                                        <p:attrNameLst>
                                          <p:attrName>ppt_x</p:attrName>
                                        </p:attrNameLst>
                                      </p:cBhvr>
                                      <p:tavLst>
                                        <p:tav tm="0">
                                          <p:val>
                                            <p:strVal val="ppt_x"/>
                                          </p:val>
                                        </p:tav>
                                        <p:tav tm="100000">
                                          <p:val>
                                            <p:strVal val="0-ppt_w/2"/>
                                          </p:val>
                                        </p:tav>
                                      </p:tavLst>
                                    </p:anim>
                                    <p:anim calcmode="lin" valueType="num">
                                      <p:cBhvr additive="base">
                                        <p:cTn id="767" dur="3000"/>
                                        <p:tgtEl>
                                          <p:spTgt spid="75"/>
                                        </p:tgtEl>
                                        <p:attrNameLst>
                                          <p:attrName>ppt_y</p:attrName>
                                        </p:attrNameLst>
                                      </p:cBhvr>
                                      <p:tavLst>
                                        <p:tav tm="0">
                                          <p:val>
                                            <p:strVal val="ppt_y"/>
                                          </p:val>
                                        </p:tav>
                                        <p:tav tm="100000">
                                          <p:val>
                                            <p:strVal val="ppt_y"/>
                                          </p:val>
                                        </p:tav>
                                      </p:tavLst>
                                    </p:anim>
                                    <p:set>
                                      <p:cBhvr>
                                        <p:cTn id="768" dur="1" fill="hold">
                                          <p:stCondLst>
                                            <p:cond delay="2999"/>
                                          </p:stCondLst>
                                        </p:cTn>
                                        <p:tgtEl>
                                          <p:spTgt spid="75"/>
                                        </p:tgtEl>
                                        <p:attrNameLst>
                                          <p:attrName>style.visibility</p:attrName>
                                        </p:attrNameLst>
                                      </p:cBhvr>
                                      <p:to>
                                        <p:strVal val="hidden"/>
                                      </p:to>
                                    </p:set>
                                  </p:childTnLst>
                                </p:cTn>
                              </p:par>
                              <p:par>
                                <p:cTn id="769" presetID="2" presetClass="exit" presetSubtype="8" fill="hold" grpId="2" nodeType="withEffect">
                                  <p:stCondLst>
                                    <p:cond delay="0"/>
                                  </p:stCondLst>
                                  <p:childTnLst>
                                    <p:anim calcmode="lin" valueType="num">
                                      <p:cBhvr additive="base">
                                        <p:cTn id="770" dur="3000"/>
                                        <p:tgtEl>
                                          <p:spTgt spid="76"/>
                                        </p:tgtEl>
                                        <p:attrNameLst>
                                          <p:attrName>ppt_x</p:attrName>
                                        </p:attrNameLst>
                                      </p:cBhvr>
                                      <p:tavLst>
                                        <p:tav tm="0">
                                          <p:val>
                                            <p:strVal val="ppt_x"/>
                                          </p:val>
                                        </p:tav>
                                        <p:tav tm="100000">
                                          <p:val>
                                            <p:strVal val="0-ppt_w/2"/>
                                          </p:val>
                                        </p:tav>
                                      </p:tavLst>
                                    </p:anim>
                                    <p:anim calcmode="lin" valueType="num">
                                      <p:cBhvr additive="base">
                                        <p:cTn id="771" dur="3000"/>
                                        <p:tgtEl>
                                          <p:spTgt spid="76"/>
                                        </p:tgtEl>
                                        <p:attrNameLst>
                                          <p:attrName>ppt_y</p:attrName>
                                        </p:attrNameLst>
                                      </p:cBhvr>
                                      <p:tavLst>
                                        <p:tav tm="0">
                                          <p:val>
                                            <p:strVal val="ppt_y"/>
                                          </p:val>
                                        </p:tav>
                                        <p:tav tm="100000">
                                          <p:val>
                                            <p:strVal val="ppt_y"/>
                                          </p:val>
                                        </p:tav>
                                      </p:tavLst>
                                    </p:anim>
                                    <p:set>
                                      <p:cBhvr>
                                        <p:cTn id="772" dur="1" fill="hold">
                                          <p:stCondLst>
                                            <p:cond delay="2999"/>
                                          </p:stCondLst>
                                        </p:cTn>
                                        <p:tgtEl>
                                          <p:spTgt spid="76"/>
                                        </p:tgtEl>
                                        <p:attrNameLst>
                                          <p:attrName>style.visibility</p:attrName>
                                        </p:attrNameLst>
                                      </p:cBhvr>
                                      <p:to>
                                        <p:strVal val="hidden"/>
                                      </p:to>
                                    </p:set>
                                  </p:childTnLst>
                                </p:cTn>
                              </p:par>
                              <p:par>
                                <p:cTn id="773" presetID="2" presetClass="exit" presetSubtype="8" fill="hold" grpId="2" nodeType="withEffect">
                                  <p:stCondLst>
                                    <p:cond delay="0"/>
                                  </p:stCondLst>
                                  <p:childTnLst>
                                    <p:anim calcmode="lin" valueType="num">
                                      <p:cBhvr additive="base">
                                        <p:cTn id="774" dur="3000"/>
                                        <p:tgtEl>
                                          <p:spTgt spid="77"/>
                                        </p:tgtEl>
                                        <p:attrNameLst>
                                          <p:attrName>ppt_x</p:attrName>
                                        </p:attrNameLst>
                                      </p:cBhvr>
                                      <p:tavLst>
                                        <p:tav tm="0">
                                          <p:val>
                                            <p:strVal val="ppt_x"/>
                                          </p:val>
                                        </p:tav>
                                        <p:tav tm="100000">
                                          <p:val>
                                            <p:strVal val="0-ppt_w/2"/>
                                          </p:val>
                                        </p:tav>
                                      </p:tavLst>
                                    </p:anim>
                                    <p:anim calcmode="lin" valueType="num">
                                      <p:cBhvr additive="base">
                                        <p:cTn id="775" dur="3000"/>
                                        <p:tgtEl>
                                          <p:spTgt spid="77"/>
                                        </p:tgtEl>
                                        <p:attrNameLst>
                                          <p:attrName>ppt_y</p:attrName>
                                        </p:attrNameLst>
                                      </p:cBhvr>
                                      <p:tavLst>
                                        <p:tav tm="0">
                                          <p:val>
                                            <p:strVal val="ppt_y"/>
                                          </p:val>
                                        </p:tav>
                                        <p:tav tm="100000">
                                          <p:val>
                                            <p:strVal val="ppt_y"/>
                                          </p:val>
                                        </p:tav>
                                      </p:tavLst>
                                    </p:anim>
                                    <p:set>
                                      <p:cBhvr>
                                        <p:cTn id="776" dur="1" fill="hold">
                                          <p:stCondLst>
                                            <p:cond delay="2999"/>
                                          </p:stCondLst>
                                        </p:cTn>
                                        <p:tgtEl>
                                          <p:spTgt spid="77"/>
                                        </p:tgtEl>
                                        <p:attrNameLst>
                                          <p:attrName>style.visibility</p:attrName>
                                        </p:attrNameLst>
                                      </p:cBhvr>
                                      <p:to>
                                        <p:strVal val="hidden"/>
                                      </p:to>
                                    </p:set>
                                  </p:childTnLst>
                                </p:cTn>
                              </p:par>
                              <p:par>
                                <p:cTn id="777" presetID="2" presetClass="exit" presetSubtype="8" fill="hold" grpId="2" nodeType="withEffect">
                                  <p:stCondLst>
                                    <p:cond delay="0"/>
                                  </p:stCondLst>
                                  <p:childTnLst>
                                    <p:anim calcmode="lin" valueType="num">
                                      <p:cBhvr additive="base">
                                        <p:cTn id="778" dur="3000"/>
                                        <p:tgtEl>
                                          <p:spTgt spid="78"/>
                                        </p:tgtEl>
                                        <p:attrNameLst>
                                          <p:attrName>ppt_x</p:attrName>
                                        </p:attrNameLst>
                                      </p:cBhvr>
                                      <p:tavLst>
                                        <p:tav tm="0">
                                          <p:val>
                                            <p:strVal val="ppt_x"/>
                                          </p:val>
                                        </p:tav>
                                        <p:tav tm="100000">
                                          <p:val>
                                            <p:strVal val="0-ppt_w/2"/>
                                          </p:val>
                                        </p:tav>
                                      </p:tavLst>
                                    </p:anim>
                                    <p:anim calcmode="lin" valueType="num">
                                      <p:cBhvr additive="base">
                                        <p:cTn id="779" dur="3000"/>
                                        <p:tgtEl>
                                          <p:spTgt spid="78"/>
                                        </p:tgtEl>
                                        <p:attrNameLst>
                                          <p:attrName>ppt_y</p:attrName>
                                        </p:attrNameLst>
                                      </p:cBhvr>
                                      <p:tavLst>
                                        <p:tav tm="0">
                                          <p:val>
                                            <p:strVal val="ppt_y"/>
                                          </p:val>
                                        </p:tav>
                                        <p:tav tm="100000">
                                          <p:val>
                                            <p:strVal val="ppt_y"/>
                                          </p:val>
                                        </p:tav>
                                      </p:tavLst>
                                    </p:anim>
                                    <p:set>
                                      <p:cBhvr>
                                        <p:cTn id="780" dur="1" fill="hold">
                                          <p:stCondLst>
                                            <p:cond delay="2999"/>
                                          </p:stCondLst>
                                        </p:cTn>
                                        <p:tgtEl>
                                          <p:spTgt spid="78"/>
                                        </p:tgtEl>
                                        <p:attrNameLst>
                                          <p:attrName>style.visibility</p:attrName>
                                        </p:attrNameLst>
                                      </p:cBhvr>
                                      <p:to>
                                        <p:strVal val="hidden"/>
                                      </p:to>
                                    </p:set>
                                  </p:childTnLst>
                                </p:cTn>
                              </p:par>
                              <p:par>
                                <p:cTn id="781" presetID="2" presetClass="exit" presetSubtype="8" fill="hold" grpId="2" nodeType="withEffect">
                                  <p:stCondLst>
                                    <p:cond delay="0"/>
                                  </p:stCondLst>
                                  <p:childTnLst>
                                    <p:anim calcmode="lin" valueType="num">
                                      <p:cBhvr additive="base">
                                        <p:cTn id="782" dur="3000"/>
                                        <p:tgtEl>
                                          <p:spTgt spid="79"/>
                                        </p:tgtEl>
                                        <p:attrNameLst>
                                          <p:attrName>ppt_x</p:attrName>
                                        </p:attrNameLst>
                                      </p:cBhvr>
                                      <p:tavLst>
                                        <p:tav tm="0">
                                          <p:val>
                                            <p:strVal val="ppt_x"/>
                                          </p:val>
                                        </p:tav>
                                        <p:tav tm="100000">
                                          <p:val>
                                            <p:strVal val="0-ppt_w/2"/>
                                          </p:val>
                                        </p:tav>
                                      </p:tavLst>
                                    </p:anim>
                                    <p:anim calcmode="lin" valueType="num">
                                      <p:cBhvr additive="base">
                                        <p:cTn id="783" dur="3000"/>
                                        <p:tgtEl>
                                          <p:spTgt spid="79"/>
                                        </p:tgtEl>
                                        <p:attrNameLst>
                                          <p:attrName>ppt_y</p:attrName>
                                        </p:attrNameLst>
                                      </p:cBhvr>
                                      <p:tavLst>
                                        <p:tav tm="0">
                                          <p:val>
                                            <p:strVal val="ppt_y"/>
                                          </p:val>
                                        </p:tav>
                                        <p:tav tm="100000">
                                          <p:val>
                                            <p:strVal val="ppt_y"/>
                                          </p:val>
                                        </p:tav>
                                      </p:tavLst>
                                    </p:anim>
                                    <p:set>
                                      <p:cBhvr>
                                        <p:cTn id="784" dur="1" fill="hold">
                                          <p:stCondLst>
                                            <p:cond delay="2999"/>
                                          </p:stCondLst>
                                        </p:cTn>
                                        <p:tgtEl>
                                          <p:spTgt spid="79"/>
                                        </p:tgtEl>
                                        <p:attrNameLst>
                                          <p:attrName>style.visibility</p:attrName>
                                        </p:attrNameLst>
                                      </p:cBhvr>
                                      <p:to>
                                        <p:strVal val="hidden"/>
                                      </p:to>
                                    </p:set>
                                  </p:childTnLst>
                                </p:cTn>
                              </p:par>
                              <p:par>
                                <p:cTn id="785" presetID="2" presetClass="exit" presetSubtype="8" fill="hold" grpId="2" nodeType="withEffect">
                                  <p:stCondLst>
                                    <p:cond delay="0"/>
                                  </p:stCondLst>
                                  <p:childTnLst>
                                    <p:anim calcmode="lin" valueType="num">
                                      <p:cBhvr additive="base">
                                        <p:cTn id="786" dur="3000"/>
                                        <p:tgtEl>
                                          <p:spTgt spid="80"/>
                                        </p:tgtEl>
                                        <p:attrNameLst>
                                          <p:attrName>ppt_x</p:attrName>
                                        </p:attrNameLst>
                                      </p:cBhvr>
                                      <p:tavLst>
                                        <p:tav tm="0">
                                          <p:val>
                                            <p:strVal val="ppt_x"/>
                                          </p:val>
                                        </p:tav>
                                        <p:tav tm="100000">
                                          <p:val>
                                            <p:strVal val="0-ppt_w/2"/>
                                          </p:val>
                                        </p:tav>
                                      </p:tavLst>
                                    </p:anim>
                                    <p:anim calcmode="lin" valueType="num">
                                      <p:cBhvr additive="base">
                                        <p:cTn id="787" dur="3000"/>
                                        <p:tgtEl>
                                          <p:spTgt spid="80"/>
                                        </p:tgtEl>
                                        <p:attrNameLst>
                                          <p:attrName>ppt_y</p:attrName>
                                        </p:attrNameLst>
                                      </p:cBhvr>
                                      <p:tavLst>
                                        <p:tav tm="0">
                                          <p:val>
                                            <p:strVal val="ppt_y"/>
                                          </p:val>
                                        </p:tav>
                                        <p:tav tm="100000">
                                          <p:val>
                                            <p:strVal val="ppt_y"/>
                                          </p:val>
                                        </p:tav>
                                      </p:tavLst>
                                    </p:anim>
                                    <p:set>
                                      <p:cBhvr>
                                        <p:cTn id="788" dur="1" fill="hold">
                                          <p:stCondLst>
                                            <p:cond delay="2999"/>
                                          </p:stCondLst>
                                        </p:cTn>
                                        <p:tgtEl>
                                          <p:spTgt spid="80"/>
                                        </p:tgtEl>
                                        <p:attrNameLst>
                                          <p:attrName>style.visibility</p:attrName>
                                        </p:attrNameLst>
                                      </p:cBhvr>
                                      <p:to>
                                        <p:strVal val="hidden"/>
                                      </p:to>
                                    </p:set>
                                  </p:childTnLst>
                                </p:cTn>
                              </p:par>
                              <p:par>
                                <p:cTn id="789" presetID="17" presetClass="entr" presetSubtype="2" fill="hold" nodeType="withEffect">
                                  <p:stCondLst>
                                    <p:cond delay="0"/>
                                  </p:stCondLst>
                                  <p:childTnLst>
                                    <p:set>
                                      <p:cBhvr>
                                        <p:cTn id="790" dur="1" fill="hold">
                                          <p:stCondLst>
                                            <p:cond delay="0"/>
                                          </p:stCondLst>
                                        </p:cTn>
                                        <p:tgtEl>
                                          <p:spTgt spid="2"/>
                                        </p:tgtEl>
                                        <p:attrNameLst>
                                          <p:attrName>style.visibility</p:attrName>
                                        </p:attrNameLst>
                                      </p:cBhvr>
                                      <p:to>
                                        <p:strVal val="visible"/>
                                      </p:to>
                                    </p:set>
                                    <p:anim calcmode="lin" valueType="num">
                                      <p:cBhvr>
                                        <p:cTn id="791" dur="3000" fill="hold"/>
                                        <p:tgtEl>
                                          <p:spTgt spid="2"/>
                                        </p:tgtEl>
                                        <p:attrNameLst>
                                          <p:attrName>ppt_x</p:attrName>
                                        </p:attrNameLst>
                                      </p:cBhvr>
                                      <p:tavLst>
                                        <p:tav tm="0">
                                          <p:val>
                                            <p:strVal val="#ppt_x+#ppt_w/2"/>
                                          </p:val>
                                        </p:tav>
                                        <p:tav tm="100000">
                                          <p:val>
                                            <p:strVal val="#ppt_x"/>
                                          </p:val>
                                        </p:tav>
                                      </p:tavLst>
                                    </p:anim>
                                    <p:anim calcmode="lin" valueType="num">
                                      <p:cBhvr>
                                        <p:cTn id="792" dur="3000" fill="hold"/>
                                        <p:tgtEl>
                                          <p:spTgt spid="2"/>
                                        </p:tgtEl>
                                        <p:attrNameLst>
                                          <p:attrName>ppt_y</p:attrName>
                                        </p:attrNameLst>
                                      </p:cBhvr>
                                      <p:tavLst>
                                        <p:tav tm="0">
                                          <p:val>
                                            <p:strVal val="#ppt_y"/>
                                          </p:val>
                                        </p:tav>
                                        <p:tav tm="100000">
                                          <p:val>
                                            <p:strVal val="#ppt_y"/>
                                          </p:val>
                                        </p:tav>
                                      </p:tavLst>
                                    </p:anim>
                                    <p:anim calcmode="lin" valueType="num">
                                      <p:cBhvr>
                                        <p:cTn id="793" dur="3000" fill="hold"/>
                                        <p:tgtEl>
                                          <p:spTgt spid="2"/>
                                        </p:tgtEl>
                                        <p:attrNameLst>
                                          <p:attrName>ppt_w</p:attrName>
                                        </p:attrNameLst>
                                      </p:cBhvr>
                                      <p:tavLst>
                                        <p:tav tm="0">
                                          <p:val>
                                            <p:fltVal val="0"/>
                                          </p:val>
                                        </p:tav>
                                        <p:tav tm="100000">
                                          <p:val>
                                            <p:strVal val="#ppt_w"/>
                                          </p:val>
                                        </p:tav>
                                      </p:tavLst>
                                    </p:anim>
                                    <p:anim calcmode="lin" valueType="num">
                                      <p:cBhvr>
                                        <p:cTn id="794" dur="3000" fill="hold"/>
                                        <p:tgtEl>
                                          <p:spTgt spid="2"/>
                                        </p:tgtEl>
                                        <p:attrNameLst>
                                          <p:attrName>ppt_h</p:attrName>
                                        </p:attrNameLst>
                                      </p:cBhvr>
                                      <p:tavLst>
                                        <p:tav tm="0">
                                          <p:val>
                                            <p:strVal val="#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P spid="3" grpId="2" animBg="1"/>
      <p:bldP spid="4" grpId="0" animBg="1"/>
      <p:bldP spid="4" grpId="1" animBg="1"/>
      <p:bldP spid="4" grpId="2" animBg="1"/>
      <p:bldP spid="5" grpId="0" animBg="1"/>
      <p:bldP spid="5" grpId="1" animBg="1"/>
      <p:bldP spid="5" grpId="2" animBg="1"/>
      <p:bldP spid="6" grpId="0" animBg="1"/>
      <p:bldP spid="6" grpId="1" animBg="1"/>
      <p:bldP spid="6" grpId="2" animBg="1"/>
      <p:bldP spid="7" grpId="0" animBg="1"/>
      <p:bldP spid="7" grpId="1" animBg="1"/>
      <p:bldP spid="7" grpId="2" animBg="1"/>
      <p:bldP spid="8" grpId="0" animBg="1"/>
      <p:bldP spid="8" grpId="1" animBg="1"/>
      <p:bldP spid="8" grpId="2" animBg="1"/>
      <p:bldP spid="9" grpId="0" animBg="1"/>
      <p:bldP spid="9" grpId="1" animBg="1"/>
      <p:bldP spid="9" grpId="2" animBg="1"/>
      <p:bldP spid="10" grpId="0" animBg="1"/>
      <p:bldP spid="10" grpId="1" animBg="1"/>
      <p:bldP spid="10" grpId="2" animBg="1"/>
      <p:bldP spid="11" grpId="0" animBg="1"/>
      <p:bldP spid="11" grpId="1" animBg="1"/>
      <p:bldP spid="11" grpId="2" animBg="1"/>
      <p:bldP spid="12" grpId="0" animBg="1"/>
      <p:bldP spid="12" grpId="1" animBg="1"/>
      <p:bldP spid="12" grpId="2" animBg="1"/>
      <p:bldP spid="13" grpId="0" animBg="1"/>
      <p:bldP spid="13" grpId="1" animBg="1"/>
      <p:bldP spid="13" grpId="2" animBg="1"/>
      <p:bldP spid="14" grpId="0" animBg="1"/>
      <p:bldP spid="14" grpId="1" animBg="1"/>
      <p:bldP spid="14" grpId="2" animBg="1"/>
      <p:bldP spid="15" grpId="0" animBg="1"/>
      <p:bldP spid="15" grpId="1" animBg="1"/>
      <p:bldP spid="15" grpId="2" animBg="1"/>
      <p:bldP spid="16" grpId="0" animBg="1"/>
      <p:bldP spid="16" grpId="1" animBg="1"/>
      <p:bldP spid="16" grpId="2" animBg="1"/>
      <p:bldP spid="17" grpId="0" animBg="1"/>
      <p:bldP spid="17" grpId="1" animBg="1"/>
      <p:bldP spid="17" grpId="2" animBg="1"/>
      <p:bldP spid="18" grpId="0" animBg="1"/>
      <p:bldP spid="18" grpId="1" animBg="1"/>
      <p:bldP spid="18" grpId="2" animBg="1"/>
      <p:bldP spid="19" grpId="0" animBg="1"/>
      <p:bldP spid="19" grpId="1" animBg="1"/>
      <p:bldP spid="19" grpId="2" animBg="1"/>
      <p:bldP spid="20" grpId="0" animBg="1"/>
      <p:bldP spid="20" grpId="1" animBg="1"/>
      <p:bldP spid="20" grpId="2" animBg="1"/>
      <p:bldP spid="21" grpId="0" animBg="1"/>
      <p:bldP spid="21" grpId="1" animBg="1"/>
      <p:bldP spid="21" grpId="2" animBg="1"/>
      <p:bldP spid="22" grpId="0" animBg="1"/>
      <p:bldP spid="22" grpId="1" animBg="1"/>
      <p:bldP spid="22" grpId="2" animBg="1"/>
      <p:bldP spid="23" grpId="0" animBg="1"/>
      <p:bldP spid="23" grpId="1" animBg="1"/>
      <p:bldP spid="23" grpId="2" animBg="1"/>
      <p:bldP spid="24" grpId="0" animBg="1"/>
      <p:bldP spid="24" grpId="1" animBg="1"/>
      <p:bldP spid="24" grpId="2" animBg="1"/>
      <p:bldP spid="25" grpId="0" animBg="1"/>
      <p:bldP spid="25" grpId="1" animBg="1"/>
      <p:bldP spid="25" grpId="2" animBg="1"/>
      <p:bldP spid="26" grpId="0" animBg="1"/>
      <p:bldP spid="26" grpId="1" animBg="1"/>
      <p:bldP spid="26" grpId="2" animBg="1"/>
      <p:bldP spid="27" grpId="0" animBg="1"/>
      <p:bldP spid="27" grpId="1" animBg="1"/>
      <p:bldP spid="27" grpId="2" animBg="1"/>
      <p:bldP spid="28" grpId="0" animBg="1"/>
      <p:bldP spid="28" grpId="1" animBg="1"/>
      <p:bldP spid="28" grpId="2" animBg="1"/>
      <p:bldP spid="29" grpId="0" animBg="1"/>
      <p:bldP spid="29" grpId="1" animBg="1"/>
      <p:bldP spid="29" grpId="2" animBg="1"/>
      <p:bldP spid="30" grpId="0" animBg="1"/>
      <p:bldP spid="30" grpId="1" animBg="1"/>
      <p:bldP spid="30" grpId="2" animBg="1"/>
      <p:bldP spid="31" grpId="0" animBg="1"/>
      <p:bldP spid="31" grpId="1" animBg="1"/>
      <p:bldP spid="31" grpId="2" animBg="1"/>
      <p:bldP spid="32" grpId="0" animBg="1"/>
      <p:bldP spid="32" grpId="1" animBg="1"/>
      <p:bldP spid="32" grpId="2" animBg="1"/>
      <p:bldP spid="33" grpId="0" animBg="1"/>
      <p:bldP spid="33" grpId="1" animBg="1"/>
      <p:bldP spid="33" grpId="2" animBg="1"/>
      <p:bldP spid="34" grpId="0" animBg="1"/>
      <p:bldP spid="34" grpId="1" animBg="1"/>
      <p:bldP spid="34" grpId="2" animBg="1"/>
      <p:bldP spid="35" grpId="0" animBg="1"/>
      <p:bldP spid="35" grpId="1" animBg="1"/>
      <p:bldP spid="35" grpId="2" animBg="1"/>
      <p:bldP spid="36" grpId="0" animBg="1"/>
      <p:bldP spid="36" grpId="1" animBg="1"/>
      <p:bldP spid="36" grpId="2" animBg="1"/>
      <p:bldP spid="37" grpId="0" animBg="1"/>
      <p:bldP spid="37" grpId="1" animBg="1"/>
      <p:bldP spid="37" grpId="2" animBg="1"/>
      <p:bldP spid="38" grpId="0" animBg="1"/>
      <p:bldP spid="38" grpId="1" animBg="1"/>
      <p:bldP spid="38" grpId="2" animBg="1"/>
      <p:bldP spid="39" grpId="0" animBg="1"/>
      <p:bldP spid="39" grpId="1" animBg="1"/>
      <p:bldP spid="39" grpId="2" animBg="1"/>
      <p:bldP spid="40" grpId="0" animBg="1"/>
      <p:bldP spid="40" grpId="1" animBg="1"/>
      <p:bldP spid="40" grpId="2" animBg="1"/>
      <p:bldP spid="41" grpId="0" animBg="1"/>
      <p:bldP spid="41" grpId="1" animBg="1"/>
      <p:bldP spid="41" grpId="2" animBg="1"/>
      <p:bldP spid="42" grpId="0" animBg="1"/>
      <p:bldP spid="42" grpId="1" animBg="1"/>
      <p:bldP spid="42" grpId="2" animBg="1"/>
      <p:bldP spid="43" grpId="0" animBg="1"/>
      <p:bldP spid="43" grpId="1" animBg="1"/>
      <p:bldP spid="43" grpId="2" animBg="1"/>
      <p:bldP spid="44" grpId="0" animBg="1"/>
      <p:bldP spid="44" grpId="1" animBg="1"/>
      <p:bldP spid="44" grpId="2" animBg="1"/>
      <p:bldP spid="45" grpId="0" animBg="1"/>
      <p:bldP spid="45" grpId="1" animBg="1"/>
      <p:bldP spid="45" grpId="2" animBg="1"/>
      <p:bldP spid="46" grpId="0" animBg="1"/>
      <p:bldP spid="46" grpId="1" animBg="1"/>
      <p:bldP spid="46" grpId="2" animBg="1"/>
      <p:bldP spid="47" grpId="0" animBg="1"/>
      <p:bldP spid="47" grpId="1" animBg="1"/>
      <p:bldP spid="47" grpId="2" animBg="1"/>
      <p:bldP spid="48" grpId="0" animBg="1"/>
      <p:bldP spid="48" grpId="1" animBg="1"/>
      <p:bldP spid="48" grpId="2" animBg="1"/>
      <p:bldP spid="49" grpId="0" animBg="1"/>
      <p:bldP spid="49" grpId="1" animBg="1"/>
      <p:bldP spid="49" grpId="2" animBg="1"/>
      <p:bldP spid="50" grpId="0" animBg="1"/>
      <p:bldP spid="50" grpId="1" animBg="1"/>
      <p:bldP spid="50" grpId="2" animBg="1"/>
      <p:bldP spid="51" grpId="0" animBg="1"/>
      <p:bldP spid="51" grpId="1" animBg="1"/>
      <p:bldP spid="51" grpId="2" animBg="1"/>
      <p:bldP spid="52" grpId="0" animBg="1"/>
      <p:bldP spid="52" grpId="1" animBg="1"/>
      <p:bldP spid="52" grpId="2" animBg="1"/>
      <p:bldP spid="53" grpId="0" animBg="1"/>
      <p:bldP spid="53" grpId="1" animBg="1"/>
      <p:bldP spid="53" grpId="2" animBg="1"/>
      <p:bldP spid="54" grpId="0" animBg="1"/>
      <p:bldP spid="54" grpId="1" animBg="1"/>
      <p:bldP spid="54" grpId="2" animBg="1"/>
      <p:bldP spid="55" grpId="0" animBg="1"/>
      <p:bldP spid="55" grpId="1" animBg="1"/>
      <p:bldP spid="55" grpId="2" animBg="1"/>
      <p:bldP spid="56" grpId="0" animBg="1"/>
      <p:bldP spid="56" grpId="1" animBg="1"/>
      <p:bldP spid="56" grpId="2" animBg="1"/>
      <p:bldP spid="57" grpId="0" animBg="1"/>
      <p:bldP spid="57" grpId="1" animBg="1"/>
      <p:bldP spid="57" grpId="2" animBg="1"/>
      <p:bldP spid="58" grpId="0" animBg="1"/>
      <p:bldP spid="58" grpId="1" animBg="1"/>
      <p:bldP spid="58" grpId="2" animBg="1"/>
      <p:bldP spid="59" grpId="0" animBg="1"/>
      <p:bldP spid="59" grpId="1" animBg="1"/>
      <p:bldP spid="59" grpId="2" animBg="1"/>
      <p:bldP spid="60" grpId="0" animBg="1"/>
      <p:bldP spid="60" grpId="1" animBg="1"/>
      <p:bldP spid="60" grpId="2" animBg="1"/>
      <p:bldP spid="61" grpId="0" animBg="1"/>
      <p:bldP spid="61" grpId="1" animBg="1"/>
      <p:bldP spid="61" grpId="2" animBg="1"/>
      <p:bldP spid="62" grpId="0" animBg="1"/>
      <p:bldP spid="62" grpId="1" animBg="1"/>
      <p:bldP spid="62" grpId="2" animBg="1"/>
      <p:bldP spid="63" grpId="0" animBg="1"/>
      <p:bldP spid="63" grpId="1" animBg="1"/>
      <p:bldP spid="63" grpId="2" animBg="1"/>
      <p:bldP spid="64" grpId="0" animBg="1"/>
      <p:bldP spid="64" grpId="1" animBg="1"/>
      <p:bldP spid="64" grpId="2" animBg="1"/>
      <p:bldP spid="65" grpId="0" animBg="1"/>
      <p:bldP spid="65" grpId="1" animBg="1"/>
      <p:bldP spid="65" grpId="2" animBg="1"/>
      <p:bldP spid="66" grpId="0" animBg="1"/>
      <p:bldP spid="66" grpId="1" animBg="1"/>
      <p:bldP spid="66" grpId="2" animBg="1"/>
      <p:bldP spid="67" grpId="0" animBg="1"/>
      <p:bldP spid="67" grpId="1" animBg="1"/>
      <p:bldP spid="67" grpId="2" animBg="1"/>
      <p:bldP spid="68" grpId="0" animBg="1"/>
      <p:bldP spid="68" grpId="1" animBg="1"/>
      <p:bldP spid="68" grpId="2" animBg="1"/>
      <p:bldP spid="69" grpId="0" animBg="1"/>
      <p:bldP spid="69" grpId="1" animBg="1"/>
      <p:bldP spid="69" grpId="2" animBg="1"/>
      <p:bldP spid="70" grpId="0" animBg="1"/>
      <p:bldP spid="70" grpId="1" animBg="1"/>
      <p:bldP spid="70" grpId="2" animBg="1"/>
      <p:bldP spid="71" grpId="0" animBg="1"/>
      <p:bldP spid="71" grpId="1" animBg="1"/>
      <p:bldP spid="71" grpId="2" animBg="1"/>
      <p:bldP spid="72" grpId="0" animBg="1"/>
      <p:bldP spid="72" grpId="1" animBg="1"/>
      <p:bldP spid="72" grpId="2" animBg="1"/>
      <p:bldP spid="73" grpId="0" animBg="1"/>
      <p:bldP spid="73" grpId="1" animBg="1"/>
      <p:bldP spid="73" grpId="2" animBg="1"/>
      <p:bldP spid="74" grpId="0" animBg="1"/>
      <p:bldP spid="74" grpId="1" animBg="1"/>
      <p:bldP spid="74" grpId="2" animBg="1"/>
      <p:bldP spid="75" grpId="0" animBg="1"/>
      <p:bldP spid="75" grpId="1" animBg="1"/>
      <p:bldP spid="75" grpId="2" animBg="1"/>
      <p:bldP spid="76" grpId="0" animBg="1"/>
      <p:bldP spid="76" grpId="1" animBg="1"/>
      <p:bldP spid="76" grpId="2" animBg="1"/>
      <p:bldP spid="77" grpId="0" animBg="1"/>
      <p:bldP spid="77" grpId="1" animBg="1"/>
      <p:bldP spid="77" grpId="2" animBg="1"/>
      <p:bldP spid="78" grpId="0" animBg="1"/>
      <p:bldP spid="78" grpId="1" animBg="1"/>
      <p:bldP spid="78" grpId="2" animBg="1"/>
      <p:bldP spid="79" grpId="0" animBg="1"/>
      <p:bldP spid="79" grpId="1" animBg="1"/>
      <p:bldP spid="79" grpId="2" animBg="1"/>
      <p:bldP spid="80" grpId="0" animBg="1"/>
      <p:bldP spid="80" grpId="1" animBg="1"/>
      <p:bldP spid="80" grpId="2" animBg="1"/>
      <p:bldP spid="81" grpId="0" animBg="1"/>
    </p:bld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1 Imagen" descr="Best-Bun-Australian-Synchronized-Swimming.jpg"/>
          <p:cNvPicPr>
            <a:picLocks noGrp="1" noChangeAspect="1"/>
          </p:cNvPicPr>
          <p:nvPr isPhoto="1"/>
        </p:nvPicPr>
        <p:blipFill>
          <a:blip r:embed="rId2">
            <a:lum/>
          </a:blip>
          <a:stretch>
            <a:fillRect/>
          </a:stretch>
        </p:blipFill>
        <p:spPr>
          <a:xfrm>
            <a:off x="0" y="0"/>
            <a:ext cx="9144000" cy="5143500"/>
          </a:xfrm>
          <a:prstGeom prst="rect">
            <a:avLst/>
          </a:prstGeom>
          <a:noFill/>
          <a:ln>
            <a:noFill/>
          </a:ln>
        </p:spPr>
      </p:pic>
      <p:sp>
        <p:nvSpPr>
          <p:cNvPr id="3" name="2 Lágrima"/>
          <p:cNvSpPr/>
          <p:nvPr/>
        </p:nvSpPr>
        <p:spPr>
          <a:xfrm rot="20903838">
            <a:off x="7817979" y="57419"/>
            <a:ext cx="846590" cy="629411"/>
          </a:xfrm>
          <a:prstGeom prst="teardrop">
            <a:avLst>
              <a:gd name="adj" fmla="val 134324"/>
            </a:avLst>
          </a:prstGeom>
          <a:blipFill dpi="0" rotWithShape="1">
            <a:blip r:embed="rId3" cstate="print">
              <a:duotone>
                <a:schemeClr val="accent5">
                  <a:shade val="45000"/>
                  <a:satMod val="135000"/>
                </a:schemeClr>
                <a:prstClr val="white"/>
              </a:duotone>
              <a:lum contrast="40000"/>
            </a:blip>
            <a:srcRect/>
            <a:stretch>
              <a:fillRect/>
            </a:stretch>
          </a:blipFill>
          <a:ln w="3175">
            <a:no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Lágrima"/>
          <p:cNvSpPr/>
          <p:nvPr/>
        </p:nvSpPr>
        <p:spPr>
          <a:xfrm rot="20860058">
            <a:off x="7492762" y="549066"/>
            <a:ext cx="846590" cy="629411"/>
          </a:xfrm>
          <a:prstGeom prst="teardrop">
            <a:avLst>
              <a:gd name="adj" fmla="val 134324"/>
            </a:avLst>
          </a:prstGeom>
          <a:blipFill dpi="0" rotWithShape="1">
            <a:blip r:embed="rId3" cstate="print">
              <a:duotone>
                <a:schemeClr val="accent5">
                  <a:shade val="45000"/>
                  <a:satMod val="135000"/>
                </a:schemeClr>
                <a:prstClr val="white"/>
              </a:duotone>
              <a:lum contrast="40000"/>
            </a:blip>
            <a:srcRect/>
            <a:stretch>
              <a:fillRect/>
            </a:stretch>
          </a:blipFill>
          <a:ln w="3175">
            <a:no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Lágrima"/>
          <p:cNvSpPr/>
          <p:nvPr/>
        </p:nvSpPr>
        <p:spPr>
          <a:xfrm rot="21020385">
            <a:off x="7065303" y="978581"/>
            <a:ext cx="846590" cy="629411"/>
          </a:xfrm>
          <a:prstGeom prst="teardrop">
            <a:avLst>
              <a:gd name="adj" fmla="val 134324"/>
            </a:avLst>
          </a:prstGeom>
          <a:blipFill dpi="0" rotWithShape="1">
            <a:blip r:embed="rId3" cstate="print">
              <a:duotone>
                <a:schemeClr val="accent5">
                  <a:shade val="45000"/>
                  <a:satMod val="135000"/>
                </a:schemeClr>
                <a:prstClr val="white"/>
              </a:duotone>
              <a:lum contrast="40000"/>
            </a:blip>
            <a:srcRect/>
            <a:stretch>
              <a:fillRect/>
            </a:stretch>
          </a:blipFill>
          <a:ln w="3175">
            <a:no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Lágrima"/>
          <p:cNvSpPr/>
          <p:nvPr/>
        </p:nvSpPr>
        <p:spPr>
          <a:xfrm rot="20903838">
            <a:off x="6719445" y="1396864"/>
            <a:ext cx="846590" cy="629411"/>
          </a:xfrm>
          <a:prstGeom prst="teardrop">
            <a:avLst>
              <a:gd name="adj" fmla="val 134324"/>
            </a:avLst>
          </a:prstGeom>
          <a:blipFill dpi="0" rotWithShape="1">
            <a:blip r:embed="rId3" cstate="print">
              <a:duotone>
                <a:schemeClr val="accent5">
                  <a:shade val="45000"/>
                  <a:satMod val="135000"/>
                </a:schemeClr>
                <a:prstClr val="white"/>
              </a:duotone>
              <a:lum contrast="40000"/>
            </a:blip>
            <a:srcRect/>
            <a:stretch>
              <a:fillRect/>
            </a:stretch>
          </a:blipFill>
          <a:ln w="3175">
            <a:no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Lágrima"/>
          <p:cNvSpPr/>
          <p:nvPr/>
        </p:nvSpPr>
        <p:spPr>
          <a:xfrm rot="20676747">
            <a:off x="6382679" y="2001767"/>
            <a:ext cx="846590" cy="629411"/>
          </a:xfrm>
          <a:prstGeom prst="teardrop">
            <a:avLst>
              <a:gd name="adj" fmla="val 134324"/>
            </a:avLst>
          </a:prstGeom>
          <a:blipFill dpi="0" rotWithShape="1">
            <a:blip r:embed="rId3" cstate="print">
              <a:duotone>
                <a:schemeClr val="accent5">
                  <a:shade val="45000"/>
                  <a:satMod val="135000"/>
                </a:schemeClr>
                <a:prstClr val="white"/>
              </a:duotone>
              <a:lum contrast="40000"/>
            </a:blip>
            <a:srcRect/>
            <a:stretch>
              <a:fillRect/>
            </a:stretch>
          </a:blipFill>
          <a:ln w="3175">
            <a:no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Lágrima"/>
          <p:cNvSpPr/>
          <p:nvPr/>
        </p:nvSpPr>
        <p:spPr>
          <a:xfrm rot="20708070">
            <a:off x="6065170" y="2566982"/>
            <a:ext cx="846590" cy="629411"/>
          </a:xfrm>
          <a:prstGeom prst="teardrop">
            <a:avLst>
              <a:gd name="adj" fmla="val 134324"/>
            </a:avLst>
          </a:prstGeom>
          <a:blipFill dpi="0" rotWithShape="1">
            <a:blip r:embed="rId3" cstate="print">
              <a:duotone>
                <a:schemeClr val="accent5">
                  <a:shade val="45000"/>
                  <a:satMod val="135000"/>
                </a:schemeClr>
                <a:prstClr val="white"/>
              </a:duotone>
              <a:lum contrast="40000"/>
            </a:blip>
            <a:srcRect/>
            <a:stretch>
              <a:fillRect/>
            </a:stretch>
          </a:blipFill>
          <a:ln w="3175">
            <a:no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Lágrima"/>
          <p:cNvSpPr/>
          <p:nvPr/>
        </p:nvSpPr>
        <p:spPr>
          <a:xfrm rot="20678371">
            <a:off x="5739599" y="3019652"/>
            <a:ext cx="846590" cy="629411"/>
          </a:xfrm>
          <a:prstGeom prst="teardrop">
            <a:avLst>
              <a:gd name="adj" fmla="val 134324"/>
            </a:avLst>
          </a:prstGeom>
          <a:blipFill dpi="0" rotWithShape="1">
            <a:blip r:embed="rId3" cstate="print">
              <a:duotone>
                <a:schemeClr val="accent5">
                  <a:shade val="45000"/>
                  <a:satMod val="135000"/>
                </a:schemeClr>
                <a:prstClr val="white"/>
              </a:duotone>
              <a:lum contrast="40000"/>
            </a:blip>
            <a:srcRect/>
            <a:stretch>
              <a:fillRect/>
            </a:stretch>
          </a:blipFill>
          <a:ln w="3175">
            <a:no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Lágrima"/>
          <p:cNvSpPr/>
          <p:nvPr/>
        </p:nvSpPr>
        <p:spPr>
          <a:xfrm rot="20827137">
            <a:off x="5369271" y="3491859"/>
            <a:ext cx="846590" cy="629411"/>
          </a:xfrm>
          <a:prstGeom prst="teardrop">
            <a:avLst>
              <a:gd name="adj" fmla="val 134324"/>
            </a:avLst>
          </a:prstGeom>
          <a:blipFill dpi="0" rotWithShape="1">
            <a:blip r:embed="rId3" cstate="print">
              <a:duotone>
                <a:schemeClr val="accent5">
                  <a:shade val="45000"/>
                  <a:satMod val="135000"/>
                </a:schemeClr>
                <a:prstClr val="white"/>
              </a:duotone>
              <a:lum contrast="40000"/>
            </a:blip>
            <a:srcRect/>
            <a:stretch>
              <a:fillRect/>
            </a:stretch>
          </a:blipFill>
          <a:ln w="3175">
            <a:no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Lágrima"/>
          <p:cNvSpPr/>
          <p:nvPr/>
        </p:nvSpPr>
        <p:spPr>
          <a:xfrm rot="20777456">
            <a:off x="5088012" y="3923907"/>
            <a:ext cx="846590" cy="629411"/>
          </a:xfrm>
          <a:prstGeom prst="teardrop">
            <a:avLst>
              <a:gd name="adj" fmla="val 134324"/>
            </a:avLst>
          </a:prstGeom>
          <a:blipFill dpi="0" rotWithShape="1">
            <a:blip r:embed="rId3" cstate="print">
              <a:duotone>
                <a:schemeClr val="accent5">
                  <a:shade val="45000"/>
                  <a:satMod val="135000"/>
                </a:schemeClr>
                <a:prstClr val="white"/>
              </a:duotone>
              <a:lum contrast="40000"/>
            </a:blip>
            <a:srcRect/>
            <a:stretch>
              <a:fillRect/>
            </a:stretch>
          </a:blipFill>
          <a:ln w="3175">
            <a:no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Lágrima"/>
          <p:cNvSpPr/>
          <p:nvPr/>
        </p:nvSpPr>
        <p:spPr>
          <a:xfrm rot="20413692">
            <a:off x="4817375" y="4436305"/>
            <a:ext cx="846590" cy="629411"/>
          </a:xfrm>
          <a:prstGeom prst="teardrop">
            <a:avLst>
              <a:gd name="adj" fmla="val 134324"/>
            </a:avLst>
          </a:prstGeom>
          <a:blipFill dpi="0" rotWithShape="1">
            <a:blip r:embed="rId3" cstate="print">
              <a:duotone>
                <a:schemeClr val="accent5">
                  <a:shade val="45000"/>
                  <a:satMod val="135000"/>
                </a:schemeClr>
                <a:prstClr val="white"/>
              </a:duotone>
              <a:lum contrast="40000"/>
            </a:blip>
            <a:srcRect/>
            <a:stretch>
              <a:fillRect/>
            </a:stretch>
          </a:blipFill>
          <a:ln w="3175">
            <a:no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Lágrima"/>
          <p:cNvSpPr/>
          <p:nvPr/>
        </p:nvSpPr>
        <p:spPr>
          <a:xfrm rot="20600761">
            <a:off x="4603062" y="4828794"/>
            <a:ext cx="846590" cy="629411"/>
          </a:xfrm>
          <a:prstGeom prst="teardrop">
            <a:avLst>
              <a:gd name="adj" fmla="val 134324"/>
            </a:avLst>
          </a:prstGeom>
          <a:blipFill dpi="0" rotWithShape="1">
            <a:blip r:embed="rId3" cstate="print">
              <a:duotone>
                <a:schemeClr val="accent5">
                  <a:shade val="45000"/>
                  <a:satMod val="135000"/>
                </a:schemeClr>
                <a:prstClr val="white"/>
              </a:duotone>
              <a:lum contrast="40000"/>
            </a:blip>
            <a:srcRect/>
            <a:stretch>
              <a:fillRect/>
            </a:stretch>
          </a:blipFill>
          <a:ln w="3175">
            <a:no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Lágrima"/>
          <p:cNvSpPr/>
          <p:nvPr/>
        </p:nvSpPr>
        <p:spPr>
          <a:xfrm rot="17514989">
            <a:off x="872718" y="-7616"/>
            <a:ext cx="634943" cy="839214"/>
          </a:xfrm>
          <a:prstGeom prst="teardrop">
            <a:avLst>
              <a:gd name="adj" fmla="val 134324"/>
            </a:avLst>
          </a:prstGeom>
          <a:blipFill>
            <a:blip r:embed="rId4" cstate="print">
              <a:duotone>
                <a:schemeClr val="accent5">
                  <a:shade val="45000"/>
                  <a:satMod val="135000"/>
                </a:schemeClr>
                <a:prstClr val="white"/>
              </a:duotone>
              <a:lum contrast="40000"/>
            </a:blip>
            <a:stretch>
              <a:fillRect/>
            </a:stretch>
          </a:blipFill>
          <a:ln w="3175">
            <a:no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Lágrima"/>
          <p:cNvSpPr/>
          <p:nvPr/>
        </p:nvSpPr>
        <p:spPr>
          <a:xfrm rot="17514989">
            <a:off x="1158469" y="474573"/>
            <a:ext cx="634943" cy="839214"/>
          </a:xfrm>
          <a:prstGeom prst="teardrop">
            <a:avLst>
              <a:gd name="adj" fmla="val 134324"/>
            </a:avLst>
          </a:prstGeom>
          <a:blipFill>
            <a:blip r:embed="rId4" cstate="print">
              <a:duotone>
                <a:schemeClr val="accent5">
                  <a:shade val="45000"/>
                  <a:satMod val="135000"/>
                </a:schemeClr>
                <a:prstClr val="white"/>
              </a:duotone>
              <a:lum contrast="40000"/>
            </a:blip>
            <a:stretch>
              <a:fillRect/>
            </a:stretch>
          </a:blipFill>
          <a:ln w="3175">
            <a:no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Lágrima"/>
          <p:cNvSpPr/>
          <p:nvPr/>
        </p:nvSpPr>
        <p:spPr>
          <a:xfrm rot="17514989">
            <a:off x="1444223" y="1010359"/>
            <a:ext cx="634943" cy="839214"/>
          </a:xfrm>
          <a:prstGeom prst="teardrop">
            <a:avLst>
              <a:gd name="adj" fmla="val 134324"/>
            </a:avLst>
          </a:prstGeom>
          <a:blipFill>
            <a:blip r:embed="rId4" cstate="print">
              <a:duotone>
                <a:schemeClr val="accent5">
                  <a:shade val="45000"/>
                  <a:satMod val="135000"/>
                </a:schemeClr>
                <a:prstClr val="white"/>
              </a:duotone>
              <a:lum contrast="40000"/>
            </a:blip>
            <a:stretch>
              <a:fillRect/>
            </a:stretch>
          </a:blipFill>
          <a:ln w="3175">
            <a:no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Lágrima"/>
          <p:cNvSpPr/>
          <p:nvPr/>
        </p:nvSpPr>
        <p:spPr>
          <a:xfrm rot="17514989">
            <a:off x="1729971" y="1439004"/>
            <a:ext cx="634943" cy="839214"/>
          </a:xfrm>
          <a:prstGeom prst="teardrop">
            <a:avLst>
              <a:gd name="adj" fmla="val 134324"/>
            </a:avLst>
          </a:prstGeom>
          <a:blipFill>
            <a:blip r:embed="rId4" cstate="print">
              <a:duotone>
                <a:schemeClr val="accent5">
                  <a:shade val="45000"/>
                  <a:satMod val="135000"/>
                </a:schemeClr>
                <a:prstClr val="white"/>
              </a:duotone>
              <a:lum contrast="40000"/>
            </a:blip>
            <a:stretch>
              <a:fillRect/>
            </a:stretch>
          </a:blipFill>
          <a:ln w="3175">
            <a:no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Lágrima"/>
          <p:cNvSpPr/>
          <p:nvPr/>
        </p:nvSpPr>
        <p:spPr>
          <a:xfrm rot="17514989">
            <a:off x="2015721" y="1921193"/>
            <a:ext cx="634943" cy="839214"/>
          </a:xfrm>
          <a:prstGeom prst="teardrop">
            <a:avLst>
              <a:gd name="adj" fmla="val 134324"/>
            </a:avLst>
          </a:prstGeom>
          <a:blipFill>
            <a:blip r:embed="rId4" cstate="print">
              <a:duotone>
                <a:schemeClr val="accent5">
                  <a:shade val="45000"/>
                  <a:satMod val="135000"/>
                </a:schemeClr>
                <a:prstClr val="white"/>
              </a:duotone>
              <a:lum contrast="40000"/>
            </a:blip>
            <a:stretch>
              <a:fillRect/>
            </a:stretch>
          </a:blipFill>
          <a:ln w="3175">
            <a:no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Lágrima"/>
          <p:cNvSpPr/>
          <p:nvPr/>
        </p:nvSpPr>
        <p:spPr>
          <a:xfrm rot="17514989">
            <a:off x="2301476" y="2456978"/>
            <a:ext cx="634943" cy="839214"/>
          </a:xfrm>
          <a:prstGeom prst="teardrop">
            <a:avLst>
              <a:gd name="adj" fmla="val 134324"/>
            </a:avLst>
          </a:prstGeom>
          <a:blipFill>
            <a:blip r:embed="rId4" cstate="print">
              <a:duotone>
                <a:schemeClr val="accent5">
                  <a:shade val="45000"/>
                  <a:satMod val="135000"/>
                </a:schemeClr>
                <a:prstClr val="white"/>
              </a:duotone>
              <a:lum contrast="40000"/>
            </a:blip>
            <a:stretch>
              <a:fillRect/>
            </a:stretch>
          </a:blipFill>
          <a:ln w="3175">
            <a:no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Lágrima"/>
          <p:cNvSpPr/>
          <p:nvPr/>
        </p:nvSpPr>
        <p:spPr>
          <a:xfrm rot="17514989">
            <a:off x="2658670" y="2939201"/>
            <a:ext cx="634943" cy="839214"/>
          </a:xfrm>
          <a:prstGeom prst="teardrop">
            <a:avLst>
              <a:gd name="adj" fmla="val 134324"/>
            </a:avLst>
          </a:prstGeom>
          <a:blipFill>
            <a:blip r:embed="rId4" cstate="print">
              <a:duotone>
                <a:schemeClr val="accent5">
                  <a:shade val="45000"/>
                  <a:satMod val="135000"/>
                </a:schemeClr>
                <a:prstClr val="white"/>
              </a:duotone>
              <a:lum contrast="40000"/>
            </a:blip>
            <a:stretch>
              <a:fillRect/>
            </a:stretch>
          </a:blipFill>
          <a:ln w="3175">
            <a:no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Lágrima"/>
          <p:cNvSpPr/>
          <p:nvPr/>
        </p:nvSpPr>
        <p:spPr>
          <a:xfrm rot="17514989">
            <a:off x="2944421" y="3421390"/>
            <a:ext cx="634943" cy="839214"/>
          </a:xfrm>
          <a:prstGeom prst="teardrop">
            <a:avLst>
              <a:gd name="adj" fmla="val 134324"/>
            </a:avLst>
          </a:prstGeom>
          <a:blipFill>
            <a:blip r:embed="rId4" cstate="print">
              <a:duotone>
                <a:schemeClr val="accent5">
                  <a:shade val="45000"/>
                  <a:satMod val="135000"/>
                </a:schemeClr>
                <a:prstClr val="white"/>
              </a:duotone>
              <a:lum contrast="40000"/>
            </a:blip>
            <a:stretch>
              <a:fillRect/>
            </a:stretch>
          </a:blipFill>
          <a:ln w="3175">
            <a:no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Lágrima"/>
          <p:cNvSpPr/>
          <p:nvPr/>
        </p:nvSpPr>
        <p:spPr>
          <a:xfrm rot="17514989">
            <a:off x="3230175" y="3957176"/>
            <a:ext cx="634943" cy="839214"/>
          </a:xfrm>
          <a:prstGeom prst="teardrop">
            <a:avLst>
              <a:gd name="adj" fmla="val 134324"/>
            </a:avLst>
          </a:prstGeom>
          <a:blipFill>
            <a:blip r:embed="rId4" cstate="print">
              <a:duotone>
                <a:schemeClr val="accent5">
                  <a:shade val="45000"/>
                  <a:satMod val="135000"/>
                </a:schemeClr>
                <a:prstClr val="white"/>
              </a:duotone>
              <a:lum contrast="40000"/>
            </a:blip>
            <a:stretch>
              <a:fillRect/>
            </a:stretch>
          </a:blipFill>
          <a:ln w="3175">
            <a:no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Lágrima"/>
          <p:cNvSpPr/>
          <p:nvPr/>
        </p:nvSpPr>
        <p:spPr>
          <a:xfrm rot="17514989">
            <a:off x="3515923" y="4385821"/>
            <a:ext cx="634943" cy="839214"/>
          </a:xfrm>
          <a:prstGeom prst="teardrop">
            <a:avLst>
              <a:gd name="adj" fmla="val 134324"/>
            </a:avLst>
          </a:prstGeom>
          <a:blipFill>
            <a:blip r:embed="rId4" cstate="print">
              <a:duotone>
                <a:schemeClr val="accent5">
                  <a:shade val="45000"/>
                  <a:satMod val="135000"/>
                </a:schemeClr>
                <a:prstClr val="white"/>
              </a:duotone>
              <a:lum contrast="40000"/>
            </a:blip>
            <a:stretch>
              <a:fillRect/>
            </a:stretch>
          </a:blipFill>
          <a:ln w="3175">
            <a:no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Lágrima"/>
          <p:cNvSpPr/>
          <p:nvPr/>
        </p:nvSpPr>
        <p:spPr>
          <a:xfrm rot="17514989">
            <a:off x="3801675" y="4723892"/>
            <a:ext cx="634943" cy="839214"/>
          </a:xfrm>
          <a:prstGeom prst="teardrop">
            <a:avLst>
              <a:gd name="adj" fmla="val 134324"/>
            </a:avLst>
          </a:prstGeom>
          <a:blipFill>
            <a:blip r:embed="rId4" cstate="print">
              <a:duotone>
                <a:schemeClr val="accent5">
                  <a:shade val="45000"/>
                  <a:satMod val="135000"/>
                </a:schemeClr>
                <a:prstClr val="white"/>
              </a:duotone>
              <a:lum contrast="40000"/>
            </a:blip>
            <a:stretch>
              <a:fillRect/>
            </a:stretch>
          </a:blipFill>
          <a:ln w="3175">
            <a:no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Lágrima"/>
          <p:cNvSpPr/>
          <p:nvPr/>
        </p:nvSpPr>
        <p:spPr>
          <a:xfrm rot="17514989">
            <a:off x="229806" y="1475966"/>
            <a:ext cx="634943" cy="839214"/>
          </a:xfrm>
          <a:prstGeom prst="teardrop">
            <a:avLst>
              <a:gd name="adj" fmla="val 134324"/>
            </a:avLst>
          </a:prstGeom>
          <a:blipFill>
            <a:blip r:embed="rId4" cstate="print">
              <a:duotone>
                <a:schemeClr val="accent5">
                  <a:shade val="45000"/>
                  <a:satMod val="135000"/>
                </a:schemeClr>
                <a:prstClr val="white"/>
              </a:duotone>
              <a:lum contrast="40000"/>
            </a:blip>
            <a:stretch>
              <a:fillRect/>
            </a:stretch>
          </a:blipFill>
          <a:ln w="3175">
            <a:no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Lágrima"/>
          <p:cNvSpPr/>
          <p:nvPr/>
        </p:nvSpPr>
        <p:spPr>
          <a:xfrm rot="17514989">
            <a:off x="515557" y="1958154"/>
            <a:ext cx="634943" cy="839214"/>
          </a:xfrm>
          <a:prstGeom prst="teardrop">
            <a:avLst>
              <a:gd name="adj" fmla="val 134324"/>
            </a:avLst>
          </a:prstGeom>
          <a:blipFill>
            <a:blip r:embed="rId4" cstate="print">
              <a:duotone>
                <a:schemeClr val="accent5">
                  <a:shade val="45000"/>
                  <a:satMod val="135000"/>
                </a:schemeClr>
                <a:prstClr val="white"/>
              </a:duotone>
              <a:lum contrast="40000"/>
            </a:blip>
            <a:stretch>
              <a:fillRect/>
            </a:stretch>
          </a:blipFill>
          <a:ln w="3175">
            <a:no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Lágrima"/>
          <p:cNvSpPr/>
          <p:nvPr/>
        </p:nvSpPr>
        <p:spPr>
          <a:xfrm rot="17514989">
            <a:off x="801311" y="2493940"/>
            <a:ext cx="634943" cy="839214"/>
          </a:xfrm>
          <a:prstGeom prst="teardrop">
            <a:avLst>
              <a:gd name="adj" fmla="val 134324"/>
            </a:avLst>
          </a:prstGeom>
          <a:blipFill>
            <a:blip r:embed="rId4" cstate="print">
              <a:duotone>
                <a:schemeClr val="accent5">
                  <a:shade val="45000"/>
                  <a:satMod val="135000"/>
                </a:schemeClr>
                <a:prstClr val="white"/>
              </a:duotone>
              <a:lum contrast="40000"/>
            </a:blip>
            <a:stretch>
              <a:fillRect/>
            </a:stretch>
          </a:blipFill>
          <a:ln w="3175">
            <a:no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Lágrima"/>
          <p:cNvSpPr/>
          <p:nvPr/>
        </p:nvSpPr>
        <p:spPr>
          <a:xfrm rot="17514989">
            <a:off x="1087059" y="2922585"/>
            <a:ext cx="634943" cy="839214"/>
          </a:xfrm>
          <a:prstGeom prst="teardrop">
            <a:avLst>
              <a:gd name="adj" fmla="val 134324"/>
            </a:avLst>
          </a:prstGeom>
          <a:blipFill>
            <a:blip r:embed="rId4" cstate="print">
              <a:duotone>
                <a:schemeClr val="accent5">
                  <a:shade val="45000"/>
                  <a:satMod val="135000"/>
                </a:schemeClr>
                <a:prstClr val="white"/>
              </a:duotone>
              <a:lum contrast="40000"/>
            </a:blip>
            <a:stretch>
              <a:fillRect/>
            </a:stretch>
          </a:blipFill>
          <a:ln w="3175">
            <a:no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Lágrima"/>
          <p:cNvSpPr/>
          <p:nvPr/>
        </p:nvSpPr>
        <p:spPr>
          <a:xfrm rot="17514989">
            <a:off x="1372810" y="3404774"/>
            <a:ext cx="634943" cy="839214"/>
          </a:xfrm>
          <a:prstGeom prst="teardrop">
            <a:avLst>
              <a:gd name="adj" fmla="val 134324"/>
            </a:avLst>
          </a:prstGeom>
          <a:blipFill>
            <a:blip r:embed="rId4" cstate="print">
              <a:duotone>
                <a:schemeClr val="accent5">
                  <a:shade val="45000"/>
                  <a:satMod val="135000"/>
                </a:schemeClr>
                <a:prstClr val="white"/>
              </a:duotone>
              <a:lum contrast="40000"/>
            </a:blip>
            <a:stretch>
              <a:fillRect/>
            </a:stretch>
          </a:blipFill>
          <a:ln w="3175">
            <a:no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Lágrima"/>
          <p:cNvSpPr/>
          <p:nvPr/>
        </p:nvSpPr>
        <p:spPr>
          <a:xfrm rot="17514989">
            <a:off x="1658564" y="3940559"/>
            <a:ext cx="634943" cy="839214"/>
          </a:xfrm>
          <a:prstGeom prst="teardrop">
            <a:avLst>
              <a:gd name="adj" fmla="val 134324"/>
            </a:avLst>
          </a:prstGeom>
          <a:blipFill>
            <a:blip r:embed="rId4" cstate="print">
              <a:duotone>
                <a:schemeClr val="accent5">
                  <a:shade val="45000"/>
                  <a:satMod val="135000"/>
                </a:schemeClr>
                <a:prstClr val="white"/>
              </a:duotone>
              <a:lum contrast="40000"/>
            </a:blip>
            <a:stretch>
              <a:fillRect/>
            </a:stretch>
          </a:blipFill>
          <a:ln w="3175">
            <a:no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Lágrima"/>
          <p:cNvSpPr/>
          <p:nvPr/>
        </p:nvSpPr>
        <p:spPr>
          <a:xfrm rot="17514989">
            <a:off x="2015758" y="4422782"/>
            <a:ext cx="634943" cy="839214"/>
          </a:xfrm>
          <a:prstGeom prst="teardrop">
            <a:avLst>
              <a:gd name="adj" fmla="val 134324"/>
            </a:avLst>
          </a:prstGeom>
          <a:blipFill>
            <a:blip r:embed="rId4" cstate="print">
              <a:duotone>
                <a:schemeClr val="accent5">
                  <a:shade val="45000"/>
                  <a:satMod val="135000"/>
                </a:schemeClr>
                <a:prstClr val="white"/>
              </a:duotone>
              <a:lum contrast="40000"/>
            </a:blip>
            <a:stretch>
              <a:fillRect/>
            </a:stretch>
          </a:blipFill>
          <a:ln w="3175">
            <a:no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Lágrima"/>
          <p:cNvSpPr/>
          <p:nvPr/>
        </p:nvSpPr>
        <p:spPr>
          <a:xfrm rot="21020385">
            <a:off x="7779683" y="2174766"/>
            <a:ext cx="846590" cy="629411"/>
          </a:xfrm>
          <a:prstGeom prst="teardrop">
            <a:avLst>
              <a:gd name="adj" fmla="val 134324"/>
            </a:avLst>
          </a:prstGeom>
          <a:blipFill dpi="0" rotWithShape="1">
            <a:blip r:embed="rId3" cstate="print">
              <a:duotone>
                <a:schemeClr val="accent5">
                  <a:shade val="45000"/>
                  <a:satMod val="135000"/>
                </a:schemeClr>
                <a:prstClr val="white"/>
              </a:duotone>
              <a:lum contrast="40000"/>
            </a:blip>
            <a:srcRect/>
            <a:stretch>
              <a:fillRect/>
            </a:stretch>
          </a:blipFill>
          <a:ln w="3175">
            <a:no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Lágrima"/>
          <p:cNvSpPr/>
          <p:nvPr/>
        </p:nvSpPr>
        <p:spPr>
          <a:xfrm rot="20903838">
            <a:off x="7433825" y="2593048"/>
            <a:ext cx="846590" cy="629411"/>
          </a:xfrm>
          <a:prstGeom prst="teardrop">
            <a:avLst>
              <a:gd name="adj" fmla="val 134324"/>
            </a:avLst>
          </a:prstGeom>
          <a:blipFill dpi="0" rotWithShape="1">
            <a:blip r:embed="rId3" cstate="print">
              <a:duotone>
                <a:schemeClr val="accent5">
                  <a:shade val="45000"/>
                  <a:satMod val="135000"/>
                </a:schemeClr>
                <a:prstClr val="white"/>
              </a:duotone>
              <a:lum contrast="40000"/>
            </a:blip>
            <a:srcRect/>
            <a:stretch>
              <a:fillRect/>
            </a:stretch>
          </a:blipFill>
          <a:ln w="3175">
            <a:no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Lágrima"/>
          <p:cNvSpPr/>
          <p:nvPr/>
        </p:nvSpPr>
        <p:spPr>
          <a:xfrm rot="20676747">
            <a:off x="7097059" y="3197952"/>
            <a:ext cx="846590" cy="629411"/>
          </a:xfrm>
          <a:prstGeom prst="teardrop">
            <a:avLst>
              <a:gd name="adj" fmla="val 134324"/>
            </a:avLst>
          </a:prstGeom>
          <a:blipFill dpi="0" rotWithShape="1">
            <a:blip r:embed="rId3" cstate="print">
              <a:duotone>
                <a:schemeClr val="accent5">
                  <a:shade val="45000"/>
                  <a:satMod val="135000"/>
                </a:schemeClr>
                <a:prstClr val="white"/>
              </a:duotone>
              <a:lum contrast="40000"/>
            </a:blip>
            <a:srcRect/>
            <a:stretch>
              <a:fillRect/>
            </a:stretch>
          </a:blipFill>
          <a:ln w="3175">
            <a:no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Lágrima"/>
          <p:cNvSpPr/>
          <p:nvPr/>
        </p:nvSpPr>
        <p:spPr>
          <a:xfrm rot="20708070">
            <a:off x="6779550" y="3763167"/>
            <a:ext cx="846590" cy="629411"/>
          </a:xfrm>
          <a:prstGeom prst="teardrop">
            <a:avLst>
              <a:gd name="adj" fmla="val 134324"/>
            </a:avLst>
          </a:prstGeom>
          <a:blipFill dpi="0" rotWithShape="1">
            <a:blip r:embed="rId3" cstate="print">
              <a:duotone>
                <a:schemeClr val="accent5">
                  <a:shade val="45000"/>
                  <a:satMod val="135000"/>
                </a:schemeClr>
                <a:prstClr val="white"/>
              </a:duotone>
              <a:lum contrast="40000"/>
            </a:blip>
            <a:srcRect/>
            <a:stretch>
              <a:fillRect/>
            </a:stretch>
          </a:blipFill>
          <a:ln w="3175">
            <a:no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Lágrima"/>
          <p:cNvSpPr/>
          <p:nvPr/>
        </p:nvSpPr>
        <p:spPr>
          <a:xfrm rot="20678371">
            <a:off x="6453979" y="4215837"/>
            <a:ext cx="846590" cy="629411"/>
          </a:xfrm>
          <a:prstGeom prst="teardrop">
            <a:avLst>
              <a:gd name="adj" fmla="val 134324"/>
            </a:avLst>
          </a:prstGeom>
          <a:blipFill dpi="0" rotWithShape="1">
            <a:blip r:embed="rId3" cstate="print">
              <a:duotone>
                <a:schemeClr val="accent5">
                  <a:shade val="45000"/>
                  <a:satMod val="135000"/>
                </a:schemeClr>
                <a:prstClr val="white"/>
              </a:duotone>
              <a:lum contrast="40000"/>
            </a:blip>
            <a:srcRect/>
            <a:stretch>
              <a:fillRect/>
            </a:stretch>
          </a:blipFill>
          <a:ln w="3175">
            <a:no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Lágrima"/>
          <p:cNvSpPr/>
          <p:nvPr/>
        </p:nvSpPr>
        <p:spPr>
          <a:xfrm rot="20827137">
            <a:off x="6083651" y="4688044"/>
            <a:ext cx="846590" cy="629411"/>
          </a:xfrm>
          <a:prstGeom prst="teardrop">
            <a:avLst>
              <a:gd name="adj" fmla="val 134324"/>
            </a:avLst>
          </a:prstGeom>
          <a:blipFill dpi="0" rotWithShape="1">
            <a:blip r:embed="rId3" cstate="print">
              <a:duotone>
                <a:schemeClr val="accent5">
                  <a:shade val="45000"/>
                  <a:satMod val="135000"/>
                </a:schemeClr>
                <a:prstClr val="white"/>
              </a:duotone>
              <a:lum contrast="40000"/>
            </a:blip>
            <a:srcRect/>
            <a:stretch>
              <a:fillRect/>
            </a:stretch>
          </a:blipFill>
          <a:ln w="3175">
            <a:no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Rectángulo"/>
          <p:cNvSpPr/>
          <p:nvPr/>
        </p:nvSpPr>
        <p:spPr>
          <a:xfrm>
            <a:off x="-500098" y="-357208"/>
            <a:ext cx="10001320" cy="6072230"/>
          </a:xfrm>
          <a:prstGeom prst="rect">
            <a:avLst/>
          </a:prstGeom>
          <a:gradFill flip="none" rotWithShape="1">
            <a:gsLst>
              <a:gs pos="0">
                <a:srgbClr val="3399FF"/>
              </a:gs>
              <a:gs pos="16000">
                <a:srgbClr val="00CCCC"/>
              </a:gs>
              <a:gs pos="47000">
                <a:srgbClr val="9999FF"/>
              </a:gs>
              <a:gs pos="60001">
                <a:srgbClr val="2E6792"/>
              </a:gs>
              <a:gs pos="71001">
                <a:srgbClr val="3333CC"/>
              </a:gs>
              <a:gs pos="81000">
                <a:srgbClr val="1170FF"/>
              </a:gs>
              <a:gs pos="100000">
                <a:srgbClr val="006699"/>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advTm="17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38"/>
                                        </p:tgtEl>
                                        <p:attrNameLst>
                                          <p:attrName>style.opacity</p:attrName>
                                        </p:attrNameLst>
                                      </p:cBhvr>
                                      <p:to>
                                        <p:strVal val="0"/>
                                      </p:to>
                                    </p:set>
                                    <p:animEffect filter="image" prLst="opacity: 0">
                                      <p:cBhvr rctx="IE">
                                        <p:cTn id="7" dur="indefinite"/>
                                        <p:tgtEl>
                                          <p:spTgt spid="38"/>
                                        </p:tgtEl>
                                      </p:cBhvr>
                                    </p:animEffect>
                                  </p:childTnLst>
                                </p:cTn>
                              </p:par>
                              <p:par>
                                <p:cTn id="8" presetID="2" presetClass="entr" presetSubtype="6" fill="hold" grpId="0" nodeType="withEffect">
                                  <p:stCondLst>
                                    <p:cond delay="0"/>
                                  </p:stCondLst>
                                  <p:childTnLst>
                                    <p:set>
                                      <p:cBhvr>
                                        <p:cTn id="9" dur="1" fill="hold">
                                          <p:stCondLst>
                                            <p:cond delay="0"/>
                                          </p:stCondLst>
                                        </p:cTn>
                                        <p:tgtEl>
                                          <p:spTgt spid="14"/>
                                        </p:tgtEl>
                                        <p:attrNameLst>
                                          <p:attrName>style.visibility</p:attrName>
                                        </p:attrNameLst>
                                      </p:cBhvr>
                                      <p:to>
                                        <p:strVal val="visible"/>
                                      </p:to>
                                    </p:set>
                                    <p:anim calcmode="lin" valueType="num">
                                      <p:cBhvr additive="base">
                                        <p:cTn id="10" dur="3000" fill="hold"/>
                                        <p:tgtEl>
                                          <p:spTgt spid="14"/>
                                        </p:tgtEl>
                                        <p:attrNameLst>
                                          <p:attrName>ppt_x</p:attrName>
                                        </p:attrNameLst>
                                      </p:cBhvr>
                                      <p:tavLst>
                                        <p:tav tm="0">
                                          <p:val>
                                            <p:strVal val="1+#ppt_w/2"/>
                                          </p:val>
                                        </p:tav>
                                        <p:tav tm="100000">
                                          <p:val>
                                            <p:strVal val="#ppt_x"/>
                                          </p:val>
                                        </p:tav>
                                      </p:tavLst>
                                    </p:anim>
                                    <p:anim calcmode="lin" valueType="num">
                                      <p:cBhvr additive="base">
                                        <p:cTn id="11" dur="3000" fill="hold"/>
                                        <p:tgtEl>
                                          <p:spTgt spid="14"/>
                                        </p:tgtEl>
                                        <p:attrNameLst>
                                          <p:attrName>ppt_y</p:attrName>
                                        </p:attrNameLst>
                                      </p:cBhvr>
                                      <p:tavLst>
                                        <p:tav tm="0">
                                          <p:val>
                                            <p:strVal val="1+#ppt_h/2"/>
                                          </p:val>
                                        </p:tav>
                                        <p:tav tm="100000">
                                          <p:val>
                                            <p:strVal val="#ppt_y"/>
                                          </p:val>
                                        </p:tav>
                                      </p:tavLst>
                                    </p:anim>
                                  </p:childTnLst>
                                </p:cTn>
                              </p:par>
                              <p:par>
                                <p:cTn id="12" presetID="2" presetClass="entr" presetSubtype="6" fill="hold" grpId="0" nodeType="withEffect">
                                  <p:stCondLst>
                                    <p:cond delay="0"/>
                                  </p:stCondLst>
                                  <p:childTnLst>
                                    <p:set>
                                      <p:cBhvr>
                                        <p:cTn id="13" dur="1" fill="hold">
                                          <p:stCondLst>
                                            <p:cond delay="0"/>
                                          </p:stCondLst>
                                        </p:cTn>
                                        <p:tgtEl>
                                          <p:spTgt spid="15"/>
                                        </p:tgtEl>
                                        <p:attrNameLst>
                                          <p:attrName>style.visibility</p:attrName>
                                        </p:attrNameLst>
                                      </p:cBhvr>
                                      <p:to>
                                        <p:strVal val="visible"/>
                                      </p:to>
                                    </p:set>
                                    <p:anim calcmode="lin" valueType="num">
                                      <p:cBhvr additive="base">
                                        <p:cTn id="14" dur="3000" fill="hold"/>
                                        <p:tgtEl>
                                          <p:spTgt spid="15"/>
                                        </p:tgtEl>
                                        <p:attrNameLst>
                                          <p:attrName>ppt_x</p:attrName>
                                        </p:attrNameLst>
                                      </p:cBhvr>
                                      <p:tavLst>
                                        <p:tav tm="0">
                                          <p:val>
                                            <p:strVal val="1+#ppt_w/2"/>
                                          </p:val>
                                        </p:tav>
                                        <p:tav tm="100000">
                                          <p:val>
                                            <p:strVal val="#ppt_x"/>
                                          </p:val>
                                        </p:tav>
                                      </p:tavLst>
                                    </p:anim>
                                    <p:anim calcmode="lin" valueType="num">
                                      <p:cBhvr additive="base">
                                        <p:cTn id="15" dur="3000" fill="hold"/>
                                        <p:tgtEl>
                                          <p:spTgt spid="15"/>
                                        </p:tgtEl>
                                        <p:attrNameLst>
                                          <p:attrName>ppt_y</p:attrName>
                                        </p:attrNameLst>
                                      </p:cBhvr>
                                      <p:tavLst>
                                        <p:tav tm="0">
                                          <p:val>
                                            <p:strVal val="1+#ppt_h/2"/>
                                          </p:val>
                                        </p:tav>
                                        <p:tav tm="100000">
                                          <p:val>
                                            <p:strVal val="#ppt_y"/>
                                          </p:val>
                                        </p:tav>
                                      </p:tavLst>
                                    </p:anim>
                                  </p:childTnLst>
                                </p:cTn>
                              </p:par>
                              <p:par>
                                <p:cTn id="16" presetID="2" presetClass="entr" presetSubtype="6" fill="hold" grpId="0" nodeType="withEffect">
                                  <p:stCondLst>
                                    <p:cond delay="0"/>
                                  </p:stCondLst>
                                  <p:childTnLst>
                                    <p:set>
                                      <p:cBhvr>
                                        <p:cTn id="17" dur="1" fill="hold">
                                          <p:stCondLst>
                                            <p:cond delay="0"/>
                                          </p:stCondLst>
                                        </p:cTn>
                                        <p:tgtEl>
                                          <p:spTgt spid="16"/>
                                        </p:tgtEl>
                                        <p:attrNameLst>
                                          <p:attrName>style.visibility</p:attrName>
                                        </p:attrNameLst>
                                      </p:cBhvr>
                                      <p:to>
                                        <p:strVal val="visible"/>
                                      </p:to>
                                    </p:set>
                                    <p:anim calcmode="lin" valueType="num">
                                      <p:cBhvr additive="base">
                                        <p:cTn id="18" dur="3000" fill="hold"/>
                                        <p:tgtEl>
                                          <p:spTgt spid="16"/>
                                        </p:tgtEl>
                                        <p:attrNameLst>
                                          <p:attrName>ppt_x</p:attrName>
                                        </p:attrNameLst>
                                      </p:cBhvr>
                                      <p:tavLst>
                                        <p:tav tm="0">
                                          <p:val>
                                            <p:strVal val="1+#ppt_w/2"/>
                                          </p:val>
                                        </p:tav>
                                        <p:tav tm="100000">
                                          <p:val>
                                            <p:strVal val="#ppt_x"/>
                                          </p:val>
                                        </p:tav>
                                      </p:tavLst>
                                    </p:anim>
                                    <p:anim calcmode="lin" valueType="num">
                                      <p:cBhvr additive="base">
                                        <p:cTn id="19" dur="3000" fill="hold"/>
                                        <p:tgtEl>
                                          <p:spTgt spid="16"/>
                                        </p:tgtEl>
                                        <p:attrNameLst>
                                          <p:attrName>ppt_y</p:attrName>
                                        </p:attrNameLst>
                                      </p:cBhvr>
                                      <p:tavLst>
                                        <p:tav tm="0">
                                          <p:val>
                                            <p:strVal val="1+#ppt_h/2"/>
                                          </p:val>
                                        </p:tav>
                                        <p:tav tm="100000">
                                          <p:val>
                                            <p:strVal val="#ppt_y"/>
                                          </p:val>
                                        </p:tav>
                                      </p:tavLst>
                                    </p:anim>
                                  </p:childTnLst>
                                </p:cTn>
                              </p:par>
                              <p:par>
                                <p:cTn id="20" presetID="2" presetClass="entr" presetSubtype="6" fill="hold" grpId="0" nodeType="withEffect">
                                  <p:stCondLst>
                                    <p:cond delay="0"/>
                                  </p:stCondLst>
                                  <p:childTnLst>
                                    <p:set>
                                      <p:cBhvr>
                                        <p:cTn id="21" dur="1" fill="hold">
                                          <p:stCondLst>
                                            <p:cond delay="0"/>
                                          </p:stCondLst>
                                        </p:cTn>
                                        <p:tgtEl>
                                          <p:spTgt spid="17"/>
                                        </p:tgtEl>
                                        <p:attrNameLst>
                                          <p:attrName>style.visibility</p:attrName>
                                        </p:attrNameLst>
                                      </p:cBhvr>
                                      <p:to>
                                        <p:strVal val="visible"/>
                                      </p:to>
                                    </p:set>
                                    <p:anim calcmode="lin" valueType="num">
                                      <p:cBhvr additive="base">
                                        <p:cTn id="22" dur="3000" fill="hold"/>
                                        <p:tgtEl>
                                          <p:spTgt spid="17"/>
                                        </p:tgtEl>
                                        <p:attrNameLst>
                                          <p:attrName>ppt_x</p:attrName>
                                        </p:attrNameLst>
                                      </p:cBhvr>
                                      <p:tavLst>
                                        <p:tav tm="0">
                                          <p:val>
                                            <p:strVal val="1+#ppt_w/2"/>
                                          </p:val>
                                        </p:tav>
                                        <p:tav tm="100000">
                                          <p:val>
                                            <p:strVal val="#ppt_x"/>
                                          </p:val>
                                        </p:tav>
                                      </p:tavLst>
                                    </p:anim>
                                    <p:anim calcmode="lin" valueType="num">
                                      <p:cBhvr additive="base">
                                        <p:cTn id="23" dur="3000" fill="hold"/>
                                        <p:tgtEl>
                                          <p:spTgt spid="17"/>
                                        </p:tgtEl>
                                        <p:attrNameLst>
                                          <p:attrName>ppt_y</p:attrName>
                                        </p:attrNameLst>
                                      </p:cBhvr>
                                      <p:tavLst>
                                        <p:tav tm="0">
                                          <p:val>
                                            <p:strVal val="1+#ppt_h/2"/>
                                          </p:val>
                                        </p:tav>
                                        <p:tav tm="100000">
                                          <p:val>
                                            <p:strVal val="#ppt_y"/>
                                          </p:val>
                                        </p:tav>
                                      </p:tavLst>
                                    </p:anim>
                                  </p:childTnLst>
                                </p:cTn>
                              </p:par>
                              <p:par>
                                <p:cTn id="24" presetID="2" presetClass="entr" presetSubtype="6" fill="hold" grpId="0" nodeType="withEffect">
                                  <p:stCondLst>
                                    <p:cond delay="0"/>
                                  </p:stCondLst>
                                  <p:childTnLst>
                                    <p:set>
                                      <p:cBhvr>
                                        <p:cTn id="25" dur="1" fill="hold">
                                          <p:stCondLst>
                                            <p:cond delay="0"/>
                                          </p:stCondLst>
                                        </p:cTn>
                                        <p:tgtEl>
                                          <p:spTgt spid="18"/>
                                        </p:tgtEl>
                                        <p:attrNameLst>
                                          <p:attrName>style.visibility</p:attrName>
                                        </p:attrNameLst>
                                      </p:cBhvr>
                                      <p:to>
                                        <p:strVal val="visible"/>
                                      </p:to>
                                    </p:set>
                                    <p:anim calcmode="lin" valueType="num">
                                      <p:cBhvr additive="base">
                                        <p:cTn id="26" dur="3000" fill="hold"/>
                                        <p:tgtEl>
                                          <p:spTgt spid="18"/>
                                        </p:tgtEl>
                                        <p:attrNameLst>
                                          <p:attrName>ppt_x</p:attrName>
                                        </p:attrNameLst>
                                      </p:cBhvr>
                                      <p:tavLst>
                                        <p:tav tm="0">
                                          <p:val>
                                            <p:strVal val="1+#ppt_w/2"/>
                                          </p:val>
                                        </p:tav>
                                        <p:tav tm="100000">
                                          <p:val>
                                            <p:strVal val="#ppt_x"/>
                                          </p:val>
                                        </p:tav>
                                      </p:tavLst>
                                    </p:anim>
                                    <p:anim calcmode="lin" valueType="num">
                                      <p:cBhvr additive="base">
                                        <p:cTn id="27" dur="3000" fill="hold"/>
                                        <p:tgtEl>
                                          <p:spTgt spid="18"/>
                                        </p:tgtEl>
                                        <p:attrNameLst>
                                          <p:attrName>ppt_y</p:attrName>
                                        </p:attrNameLst>
                                      </p:cBhvr>
                                      <p:tavLst>
                                        <p:tav tm="0">
                                          <p:val>
                                            <p:strVal val="1+#ppt_h/2"/>
                                          </p:val>
                                        </p:tav>
                                        <p:tav tm="100000">
                                          <p:val>
                                            <p:strVal val="#ppt_y"/>
                                          </p:val>
                                        </p:tav>
                                      </p:tavLst>
                                    </p:anim>
                                  </p:childTnLst>
                                </p:cTn>
                              </p:par>
                              <p:par>
                                <p:cTn id="28" presetID="2" presetClass="entr" presetSubtype="6" fill="hold" grpId="0" nodeType="withEffect">
                                  <p:stCondLst>
                                    <p:cond delay="0"/>
                                  </p:stCondLst>
                                  <p:childTnLst>
                                    <p:set>
                                      <p:cBhvr>
                                        <p:cTn id="29" dur="1" fill="hold">
                                          <p:stCondLst>
                                            <p:cond delay="0"/>
                                          </p:stCondLst>
                                        </p:cTn>
                                        <p:tgtEl>
                                          <p:spTgt spid="19"/>
                                        </p:tgtEl>
                                        <p:attrNameLst>
                                          <p:attrName>style.visibility</p:attrName>
                                        </p:attrNameLst>
                                      </p:cBhvr>
                                      <p:to>
                                        <p:strVal val="visible"/>
                                      </p:to>
                                    </p:set>
                                    <p:anim calcmode="lin" valueType="num">
                                      <p:cBhvr additive="base">
                                        <p:cTn id="30" dur="3000" fill="hold"/>
                                        <p:tgtEl>
                                          <p:spTgt spid="19"/>
                                        </p:tgtEl>
                                        <p:attrNameLst>
                                          <p:attrName>ppt_x</p:attrName>
                                        </p:attrNameLst>
                                      </p:cBhvr>
                                      <p:tavLst>
                                        <p:tav tm="0">
                                          <p:val>
                                            <p:strVal val="1+#ppt_w/2"/>
                                          </p:val>
                                        </p:tav>
                                        <p:tav tm="100000">
                                          <p:val>
                                            <p:strVal val="#ppt_x"/>
                                          </p:val>
                                        </p:tav>
                                      </p:tavLst>
                                    </p:anim>
                                    <p:anim calcmode="lin" valueType="num">
                                      <p:cBhvr additive="base">
                                        <p:cTn id="31" dur="3000" fill="hold"/>
                                        <p:tgtEl>
                                          <p:spTgt spid="19"/>
                                        </p:tgtEl>
                                        <p:attrNameLst>
                                          <p:attrName>ppt_y</p:attrName>
                                        </p:attrNameLst>
                                      </p:cBhvr>
                                      <p:tavLst>
                                        <p:tav tm="0">
                                          <p:val>
                                            <p:strVal val="1+#ppt_h/2"/>
                                          </p:val>
                                        </p:tav>
                                        <p:tav tm="100000">
                                          <p:val>
                                            <p:strVal val="#ppt_y"/>
                                          </p:val>
                                        </p:tav>
                                      </p:tavLst>
                                    </p:anim>
                                  </p:childTnLst>
                                </p:cTn>
                              </p:par>
                              <p:par>
                                <p:cTn id="32" presetID="2" presetClass="entr" presetSubtype="6" fill="hold" grpId="0" nodeType="withEffect">
                                  <p:stCondLst>
                                    <p:cond delay="0"/>
                                  </p:stCondLst>
                                  <p:childTnLst>
                                    <p:set>
                                      <p:cBhvr>
                                        <p:cTn id="33" dur="1" fill="hold">
                                          <p:stCondLst>
                                            <p:cond delay="0"/>
                                          </p:stCondLst>
                                        </p:cTn>
                                        <p:tgtEl>
                                          <p:spTgt spid="20"/>
                                        </p:tgtEl>
                                        <p:attrNameLst>
                                          <p:attrName>style.visibility</p:attrName>
                                        </p:attrNameLst>
                                      </p:cBhvr>
                                      <p:to>
                                        <p:strVal val="visible"/>
                                      </p:to>
                                    </p:set>
                                    <p:anim calcmode="lin" valueType="num">
                                      <p:cBhvr additive="base">
                                        <p:cTn id="34" dur="3000" fill="hold"/>
                                        <p:tgtEl>
                                          <p:spTgt spid="20"/>
                                        </p:tgtEl>
                                        <p:attrNameLst>
                                          <p:attrName>ppt_x</p:attrName>
                                        </p:attrNameLst>
                                      </p:cBhvr>
                                      <p:tavLst>
                                        <p:tav tm="0">
                                          <p:val>
                                            <p:strVal val="1+#ppt_w/2"/>
                                          </p:val>
                                        </p:tav>
                                        <p:tav tm="100000">
                                          <p:val>
                                            <p:strVal val="#ppt_x"/>
                                          </p:val>
                                        </p:tav>
                                      </p:tavLst>
                                    </p:anim>
                                    <p:anim calcmode="lin" valueType="num">
                                      <p:cBhvr additive="base">
                                        <p:cTn id="35" dur="3000" fill="hold"/>
                                        <p:tgtEl>
                                          <p:spTgt spid="20"/>
                                        </p:tgtEl>
                                        <p:attrNameLst>
                                          <p:attrName>ppt_y</p:attrName>
                                        </p:attrNameLst>
                                      </p:cBhvr>
                                      <p:tavLst>
                                        <p:tav tm="0">
                                          <p:val>
                                            <p:strVal val="1+#ppt_h/2"/>
                                          </p:val>
                                        </p:tav>
                                        <p:tav tm="100000">
                                          <p:val>
                                            <p:strVal val="#ppt_y"/>
                                          </p:val>
                                        </p:tav>
                                      </p:tavLst>
                                    </p:anim>
                                  </p:childTnLst>
                                </p:cTn>
                              </p:par>
                              <p:par>
                                <p:cTn id="36" presetID="2" presetClass="entr" presetSubtype="6" fill="hold" grpId="0" nodeType="withEffect">
                                  <p:stCondLst>
                                    <p:cond delay="0"/>
                                  </p:stCondLst>
                                  <p:childTnLst>
                                    <p:set>
                                      <p:cBhvr>
                                        <p:cTn id="37" dur="1" fill="hold">
                                          <p:stCondLst>
                                            <p:cond delay="0"/>
                                          </p:stCondLst>
                                        </p:cTn>
                                        <p:tgtEl>
                                          <p:spTgt spid="21"/>
                                        </p:tgtEl>
                                        <p:attrNameLst>
                                          <p:attrName>style.visibility</p:attrName>
                                        </p:attrNameLst>
                                      </p:cBhvr>
                                      <p:to>
                                        <p:strVal val="visible"/>
                                      </p:to>
                                    </p:set>
                                    <p:anim calcmode="lin" valueType="num">
                                      <p:cBhvr additive="base">
                                        <p:cTn id="38" dur="3000" fill="hold"/>
                                        <p:tgtEl>
                                          <p:spTgt spid="21"/>
                                        </p:tgtEl>
                                        <p:attrNameLst>
                                          <p:attrName>ppt_x</p:attrName>
                                        </p:attrNameLst>
                                      </p:cBhvr>
                                      <p:tavLst>
                                        <p:tav tm="0">
                                          <p:val>
                                            <p:strVal val="1+#ppt_w/2"/>
                                          </p:val>
                                        </p:tav>
                                        <p:tav tm="100000">
                                          <p:val>
                                            <p:strVal val="#ppt_x"/>
                                          </p:val>
                                        </p:tav>
                                      </p:tavLst>
                                    </p:anim>
                                    <p:anim calcmode="lin" valueType="num">
                                      <p:cBhvr additive="base">
                                        <p:cTn id="39" dur="3000" fill="hold"/>
                                        <p:tgtEl>
                                          <p:spTgt spid="21"/>
                                        </p:tgtEl>
                                        <p:attrNameLst>
                                          <p:attrName>ppt_y</p:attrName>
                                        </p:attrNameLst>
                                      </p:cBhvr>
                                      <p:tavLst>
                                        <p:tav tm="0">
                                          <p:val>
                                            <p:strVal val="1+#ppt_h/2"/>
                                          </p:val>
                                        </p:tav>
                                        <p:tav tm="100000">
                                          <p:val>
                                            <p:strVal val="#ppt_y"/>
                                          </p:val>
                                        </p:tav>
                                      </p:tavLst>
                                    </p:anim>
                                  </p:childTnLst>
                                </p:cTn>
                              </p:par>
                              <p:par>
                                <p:cTn id="40" presetID="2" presetClass="entr" presetSubtype="6" fill="hold" grpId="0" nodeType="withEffect">
                                  <p:stCondLst>
                                    <p:cond delay="0"/>
                                  </p:stCondLst>
                                  <p:childTnLst>
                                    <p:set>
                                      <p:cBhvr>
                                        <p:cTn id="41" dur="1" fill="hold">
                                          <p:stCondLst>
                                            <p:cond delay="0"/>
                                          </p:stCondLst>
                                        </p:cTn>
                                        <p:tgtEl>
                                          <p:spTgt spid="22"/>
                                        </p:tgtEl>
                                        <p:attrNameLst>
                                          <p:attrName>style.visibility</p:attrName>
                                        </p:attrNameLst>
                                      </p:cBhvr>
                                      <p:to>
                                        <p:strVal val="visible"/>
                                      </p:to>
                                    </p:set>
                                    <p:anim calcmode="lin" valueType="num">
                                      <p:cBhvr additive="base">
                                        <p:cTn id="42" dur="3000" fill="hold"/>
                                        <p:tgtEl>
                                          <p:spTgt spid="22"/>
                                        </p:tgtEl>
                                        <p:attrNameLst>
                                          <p:attrName>ppt_x</p:attrName>
                                        </p:attrNameLst>
                                      </p:cBhvr>
                                      <p:tavLst>
                                        <p:tav tm="0">
                                          <p:val>
                                            <p:strVal val="1+#ppt_w/2"/>
                                          </p:val>
                                        </p:tav>
                                        <p:tav tm="100000">
                                          <p:val>
                                            <p:strVal val="#ppt_x"/>
                                          </p:val>
                                        </p:tav>
                                      </p:tavLst>
                                    </p:anim>
                                    <p:anim calcmode="lin" valueType="num">
                                      <p:cBhvr additive="base">
                                        <p:cTn id="43" dur="3000" fill="hold"/>
                                        <p:tgtEl>
                                          <p:spTgt spid="22"/>
                                        </p:tgtEl>
                                        <p:attrNameLst>
                                          <p:attrName>ppt_y</p:attrName>
                                        </p:attrNameLst>
                                      </p:cBhvr>
                                      <p:tavLst>
                                        <p:tav tm="0">
                                          <p:val>
                                            <p:strVal val="1+#ppt_h/2"/>
                                          </p:val>
                                        </p:tav>
                                        <p:tav tm="100000">
                                          <p:val>
                                            <p:strVal val="#ppt_y"/>
                                          </p:val>
                                        </p:tav>
                                      </p:tavLst>
                                    </p:anim>
                                  </p:childTnLst>
                                </p:cTn>
                              </p:par>
                              <p:par>
                                <p:cTn id="44" presetID="2" presetClass="entr" presetSubtype="6" fill="hold" grpId="0" nodeType="withEffect">
                                  <p:stCondLst>
                                    <p:cond delay="0"/>
                                  </p:stCondLst>
                                  <p:childTnLst>
                                    <p:set>
                                      <p:cBhvr>
                                        <p:cTn id="45" dur="1" fill="hold">
                                          <p:stCondLst>
                                            <p:cond delay="0"/>
                                          </p:stCondLst>
                                        </p:cTn>
                                        <p:tgtEl>
                                          <p:spTgt spid="23"/>
                                        </p:tgtEl>
                                        <p:attrNameLst>
                                          <p:attrName>style.visibility</p:attrName>
                                        </p:attrNameLst>
                                      </p:cBhvr>
                                      <p:to>
                                        <p:strVal val="visible"/>
                                      </p:to>
                                    </p:set>
                                    <p:anim calcmode="lin" valueType="num">
                                      <p:cBhvr additive="base">
                                        <p:cTn id="46" dur="3000" fill="hold"/>
                                        <p:tgtEl>
                                          <p:spTgt spid="23"/>
                                        </p:tgtEl>
                                        <p:attrNameLst>
                                          <p:attrName>ppt_x</p:attrName>
                                        </p:attrNameLst>
                                      </p:cBhvr>
                                      <p:tavLst>
                                        <p:tav tm="0">
                                          <p:val>
                                            <p:strVal val="1+#ppt_w/2"/>
                                          </p:val>
                                        </p:tav>
                                        <p:tav tm="100000">
                                          <p:val>
                                            <p:strVal val="#ppt_x"/>
                                          </p:val>
                                        </p:tav>
                                      </p:tavLst>
                                    </p:anim>
                                    <p:anim calcmode="lin" valueType="num">
                                      <p:cBhvr additive="base">
                                        <p:cTn id="47" dur="3000" fill="hold"/>
                                        <p:tgtEl>
                                          <p:spTgt spid="23"/>
                                        </p:tgtEl>
                                        <p:attrNameLst>
                                          <p:attrName>ppt_y</p:attrName>
                                        </p:attrNameLst>
                                      </p:cBhvr>
                                      <p:tavLst>
                                        <p:tav tm="0">
                                          <p:val>
                                            <p:strVal val="1+#ppt_h/2"/>
                                          </p:val>
                                        </p:tav>
                                        <p:tav tm="100000">
                                          <p:val>
                                            <p:strVal val="#ppt_y"/>
                                          </p:val>
                                        </p:tav>
                                      </p:tavLst>
                                    </p:anim>
                                  </p:childTnLst>
                                </p:cTn>
                              </p:par>
                              <p:par>
                                <p:cTn id="48" presetID="2" presetClass="entr" presetSubtype="6" fill="hold" grpId="0" nodeType="withEffect">
                                  <p:stCondLst>
                                    <p:cond delay="0"/>
                                  </p:stCondLst>
                                  <p:childTnLst>
                                    <p:set>
                                      <p:cBhvr>
                                        <p:cTn id="49" dur="1" fill="hold">
                                          <p:stCondLst>
                                            <p:cond delay="0"/>
                                          </p:stCondLst>
                                        </p:cTn>
                                        <p:tgtEl>
                                          <p:spTgt spid="24"/>
                                        </p:tgtEl>
                                        <p:attrNameLst>
                                          <p:attrName>style.visibility</p:attrName>
                                        </p:attrNameLst>
                                      </p:cBhvr>
                                      <p:to>
                                        <p:strVal val="visible"/>
                                      </p:to>
                                    </p:set>
                                    <p:anim calcmode="lin" valueType="num">
                                      <p:cBhvr additive="base">
                                        <p:cTn id="50" dur="3000" fill="hold"/>
                                        <p:tgtEl>
                                          <p:spTgt spid="24"/>
                                        </p:tgtEl>
                                        <p:attrNameLst>
                                          <p:attrName>ppt_x</p:attrName>
                                        </p:attrNameLst>
                                      </p:cBhvr>
                                      <p:tavLst>
                                        <p:tav tm="0">
                                          <p:val>
                                            <p:strVal val="1+#ppt_w/2"/>
                                          </p:val>
                                        </p:tav>
                                        <p:tav tm="100000">
                                          <p:val>
                                            <p:strVal val="#ppt_x"/>
                                          </p:val>
                                        </p:tav>
                                      </p:tavLst>
                                    </p:anim>
                                    <p:anim calcmode="lin" valueType="num">
                                      <p:cBhvr additive="base">
                                        <p:cTn id="51" dur="3000" fill="hold"/>
                                        <p:tgtEl>
                                          <p:spTgt spid="24"/>
                                        </p:tgtEl>
                                        <p:attrNameLst>
                                          <p:attrName>ppt_y</p:attrName>
                                        </p:attrNameLst>
                                      </p:cBhvr>
                                      <p:tavLst>
                                        <p:tav tm="0">
                                          <p:val>
                                            <p:strVal val="1+#ppt_h/2"/>
                                          </p:val>
                                        </p:tav>
                                        <p:tav tm="100000">
                                          <p:val>
                                            <p:strVal val="#ppt_y"/>
                                          </p:val>
                                        </p:tav>
                                      </p:tavLst>
                                    </p:anim>
                                  </p:childTnLst>
                                </p:cTn>
                              </p:par>
                              <p:par>
                                <p:cTn id="52" presetID="2" presetClass="entr" presetSubtype="12" fill="hold" grpId="0" nodeType="withEffect">
                                  <p:stCondLst>
                                    <p:cond delay="0"/>
                                  </p:stCondLst>
                                  <p:childTnLst>
                                    <p:set>
                                      <p:cBhvr>
                                        <p:cTn id="53" dur="1" fill="hold">
                                          <p:stCondLst>
                                            <p:cond delay="0"/>
                                          </p:stCondLst>
                                        </p:cTn>
                                        <p:tgtEl>
                                          <p:spTgt spid="3"/>
                                        </p:tgtEl>
                                        <p:attrNameLst>
                                          <p:attrName>style.visibility</p:attrName>
                                        </p:attrNameLst>
                                      </p:cBhvr>
                                      <p:to>
                                        <p:strVal val="visible"/>
                                      </p:to>
                                    </p:set>
                                    <p:anim calcmode="lin" valueType="num">
                                      <p:cBhvr additive="base">
                                        <p:cTn id="54" dur="3000" fill="hold"/>
                                        <p:tgtEl>
                                          <p:spTgt spid="3"/>
                                        </p:tgtEl>
                                        <p:attrNameLst>
                                          <p:attrName>ppt_x</p:attrName>
                                        </p:attrNameLst>
                                      </p:cBhvr>
                                      <p:tavLst>
                                        <p:tav tm="0">
                                          <p:val>
                                            <p:strVal val="0-#ppt_w/2"/>
                                          </p:val>
                                        </p:tav>
                                        <p:tav tm="100000">
                                          <p:val>
                                            <p:strVal val="#ppt_x"/>
                                          </p:val>
                                        </p:tav>
                                      </p:tavLst>
                                    </p:anim>
                                    <p:anim calcmode="lin" valueType="num">
                                      <p:cBhvr additive="base">
                                        <p:cTn id="55" dur="3000" fill="hold"/>
                                        <p:tgtEl>
                                          <p:spTgt spid="3"/>
                                        </p:tgtEl>
                                        <p:attrNameLst>
                                          <p:attrName>ppt_y</p:attrName>
                                        </p:attrNameLst>
                                      </p:cBhvr>
                                      <p:tavLst>
                                        <p:tav tm="0">
                                          <p:val>
                                            <p:strVal val="1+#ppt_h/2"/>
                                          </p:val>
                                        </p:tav>
                                        <p:tav tm="100000">
                                          <p:val>
                                            <p:strVal val="#ppt_y"/>
                                          </p:val>
                                        </p:tav>
                                      </p:tavLst>
                                    </p:anim>
                                  </p:childTnLst>
                                </p:cTn>
                              </p:par>
                              <p:par>
                                <p:cTn id="56" presetID="2" presetClass="entr" presetSubtype="12" fill="hold" grpId="0" nodeType="withEffect">
                                  <p:stCondLst>
                                    <p:cond delay="0"/>
                                  </p:stCondLst>
                                  <p:childTnLst>
                                    <p:set>
                                      <p:cBhvr>
                                        <p:cTn id="57" dur="1" fill="hold">
                                          <p:stCondLst>
                                            <p:cond delay="0"/>
                                          </p:stCondLst>
                                        </p:cTn>
                                        <p:tgtEl>
                                          <p:spTgt spid="4"/>
                                        </p:tgtEl>
                                        <p:attrNameLst>
                                          <p:attrName>style.visibility</p:attrName>
                                        </p:attrNameLst>
                                      </p:cBhvr>
                                      <p:to>
                                        <p:strVal val="visible"/>
                                      </p:to>
                                    </p:set>
                                    <p:anim calcmode="lin" valueType="num">
                                      <p:cBhvr additive="base">
                                        <p:cTn id="58" dur="3000" fill="hold"/>
                                        <p:tgtEl>
                                          <p:spTgt spid="4"/>
                                        </p:tgtEl>
                                        <p:attrNameLst>
                                          <p:attrName>ppt_x</p:attrName>
                                        </p:attrNameLst>
                                      </p:cBhvr>
                                      <p:tavLst>
                                        <p:tav tm="0">
                                          <p:val>
                                            <p:strVal val="0-#ppt_w/2"/>
                                          </p:val>
                                        </p:tav>
                                        <p:tav tm="100000">
                                          <p:val>
                                            <p:strVal val="#ppt_x"/>
                                          </p:val>
                                        </p:tav>
                                      </p:tavLst>
                                    </p:anim>
                                    <p:anim calcmode="lin" valueType="num">
                                      <p:cBhvr additive="base">
                                        <p:cTn id="59" dur="3000" fill="hold"/>
                                        <p:tgtEl>
                                          <p:spTgt spid="4"/>
                                        </p:tgtEl>
                                        <p:attrNameLst>
                                          <p:attrName>ppt_y</p:attrName>
                                        </p:attrNameLst>
                                      </p:cBhvr>
                                      <p:tavLst>
                                        <p:tav tm="0">
                                          <p:val>
                                            <p:strVal val="1+#ppt_h/2"/>
                                          </p:val>
                                        </p:tav>
                                        <p:tav tm="100000">
                                          <p:val>
                                            <p:strVal val="#ppt_y"/>
                                          </p:val>
                                        </p:tav>
                                      </p:tavLst>
                                    </p:anim>
                                  </p:childTnLst>
                                </p:cTn>
                              </p:par>
                              <p:par>
                                <p:cTn id="60" presetID="2" presetClass="entr" presetSubtype="12" fill="hold" grpId="0" nodeType="withEffect">
                                  <p:stCondLst>
                                    <p:cond delay="0"/>
                                  </p:stCondLst>
                                  <p:childTnLst>
                                    <p:set>
                                      <p:cBhvr>
                                        <p:cTn id="61" dur="1" fill="hold">
                                          <p:stCondLst>
                                            <p:cond delay="0"/>
                                          </p:stCondLst>
                                        </p:cTn>
                                        <p:tgtEl>
                                          <p:spTgt spid="5"/>
                                        </p:tgtEl>
                                        <p:attrNameLst>
                                          <p:attrName>style.visibility</p:attrName>
                                        </p:attrNameLst>
                                      </p:cBhvr>
                                      <p:to>
                                        <p:strVal val="visible"/>
                                      </p:to>
                                    </p:set>
                                    <p:anim calcmode="lin" valueType="num">
                                      <p:cBhvr additive="base">
                                        <p:cTn id="62" dur="3000" fill="hold"/>
                                        <p:tgtEl>
                                          <p:spTgt spid="5"/>
                                        </p:tgtEl>
                                        <p:attrNameLst>
                                          <p:attrName>ppt_x</p:attrName>
                                        </p:attrNameLst>
                                      </p:cBhvr>
                                      <p:tavLst>
                                        <p:tav tm="0">
                                          <p:val>
                                            <p:strVal val="0-#ppt_w/2"/>
                                          </p:val>
                                        </p:tav>
                                        <p:tav tm="100000">
                                          <p:val>
                                            <p:strVal val="#ppt_x"/>
                                          </p:val>
                                        </p:tav>
                                      </p:tavLst>
                                    </p:anim>
                                    <p:anim calcmode="lin" valueType="num">
                                      <p:cBhvr additive="base">
                                        <p:cTn id="63" dur="3000" fill="hold"/>
                                        <p:tgtEl>
                                          <p:spTgt spid="5"/>
                                        </p:tgtEl>
                                        <p:attrNameLst>
                                          <p:attrName>ppt_y</p:attrName>
                                        </p:attrNameLst>
                                      </p:cBhvr>
                                      <p:tavLst>
                                        <p:tav tm="0">
                                          <p:val>
                                            <p:strVal val="1+#ppt_h/2"/>
                                          </p:val>
                                        </p:tav>
                                        <p:tav tm="100000">
                                          <p:val>
                                            <p:strVal val="#ppt_y"/>
                                          </p:val>
                                        </p:tav>
                                      </p:tavLst>
                                    </p:anim>
                                  </p:childTnLst>
                                </p:cTn>
                              </p:par>
                              <p:par>
                                <p:cTn id="64" presetID="2" presetClass="entr" presetSubtype="12" fill="hold" grpId="0" nodeType="withEffect">
                                  <p:stCondLst>
                                    <p:cond delay="0"/>
                                  </p:stCondLst>
                                  <p:childTnLst>
                                    <p:set>
                                      <p:cBhvr>
                                        <p:cTn id="65" dur="1" fill="hold">
                                          <p:stCondLst>
                                            <p:cond delay="0"/>
                                          </p:stCondLst>
                                        </p:cTn>
                                        <p:tgtEl>
                                          <p:spTgt spid="6"/>
                                        </p:tgtEl>
                                        <p:attrNameLst>
                                          <p:attrName>style.visibility</p:attrName>
                                        </p:attrNameLst>
                                      </p:cBhvr>
                                      <p:to>
                                        <p:strVal val="visible"/>
                                      </p:to>
                                    </p:set>
                                    <p:anim calcmode="lin" valueType="num">
                                      <p:cBhvr additive="base">
                                        <p:cTn id="66" dur="3000" fill="hold"/>
                                        <p:tgtEl>
                                          <p:spTgt spid="6"/>
                                        </p:tgtEl>
                                        <p:attrNameLst>
                                          <p:attrName>ppt_x</p:attrName>
                                        </p:attrNameLst>
                                      </p:cBhvr>
                                      <p:tavLst>
                                        <p:tav tm="0">
                                          <p:val>
                                            <p:strVal val="0-#ppt_w/2"/>
                                          </p:val>
                                        </p:tav>
                                        <p:tav tm="100000">
                                          <p:val>
                                            <p:strVal val="#ppt_x"/>
                                          </p:val>
                                        </p:tav>
                                      </p:tavLst>
                                    </p:anim>
                                    <p:anim calcmode="lin" valueType="num">
                                      <p:cBhvr additive="base">
                                        <p:cTn id="67" dur="3000" fill="hold"/>
                                        <p:tgtEl>
                                          <p:spTgt spid="6"/>
                                        </p:tgtEl>
                                        <p:attrNameLst>
                                          <p:attrName>ppt_y</p:attrName>
                                        </p:attrNameLst>
                                      </p:cBhvr>
                                      <p:tavLst>
                                        <p:tav tm="0">
                                          <p:val>
                                            <p:strVal val="1+#ppt_h/2"/>
                                          </p:val>
                                        </p:tav>
                                        <p:tav tm="100000">
                                          <p:val>
                                            <p:strVal val="#ppt_y"/>
                                          </p:val>
                                        </p:tav>
                                      </p:tavLst>
                                    </p:anim>
                                  </p:childTnLst>
                                </p:cTn>
                              </p:par>
                              <p:par>
                                <p:cTn id="68" presetID="2" presetClass="entr" presetSubtype="12" fill="hold" grpId="0" nodeType="withEffect">
                                  <p:stCondLst>
                                    <p:cond delay="0"/>
                                  </p:stCondLst>
                                  <p:childTnLst>
                                    <p:set>
                                      <p:cBhvr>
                                        <p:cTn id="69" dur="1" fill="hold">
                                          <p:stCondLst>
                                            <p:cond delay="0"/>
                                          </p:stCondLst>
                                        </p:cTn>
                                        <p:tgtEl>
                                          <p:spTgt spid="7"/>
                                        </p:tgtEl>
                                        <p:attrNameLst>
                                          <p:attrName>style.visibility</p:attrName>
                                        </p:attrNameLst>
                                      </p:cBhvr>
                                      <p:to>
                                        <p:strVal val="visible"/>
                                      </p:to>
                                    </p:set>
                                    <p:anim calcmode="lin" valueType="num">
                                      <p:cBhvr additive="base">
                                        <p:cTn id="70" dur="3000" fill="hold"/>
                                        <p:tgtEl>
                                          <p:spTgt spid="7"/>
                                        </p:tgtEl>
                                        <p:attrNameLst>
                                          <p:attrName>ppt_x</p:attrName>
                                        </p:attrNameLst>
                                      </p:cBhvr>
                                      <p:tavLst>
                                        <p:tav tm="0">
                                          <p:val>
                                            <p:strVal val="0-#ppt_w/2"/>
                                          </p:val>
                                        </p:tav>
                                        <p:tav tm="100000">
                                          <p:val>
                                            <p:strVal val="#ppt_x"/>
                                          </p:val>
                                        </p:tav>
                                      </p:tavLst>
                                    </p:anim>
                                    <p:anim calcmode="lin" valueType="num">
                                      <p:cBhvr additive="base">
                                        <p:cTn id="71" dur="3000" fill="hold"/>
                                        <p:tgtEl>
                                          <p:spTgt spid="7"/>
                                        </p:tgtEl>
                                        <p:attrNameLst>
                                          <p:attrName>ppt_y</p:attrName>
                                        </p:attrNameLst>
                                      </p:cBhvr>
                                      <p:tavLst>
                                        <p:tav tm="0">
                                          <p:val>
                                            <p:strVal val="1+#ppt_h/2"/>
                                          </p:val>
                                        </p:tav>
                                        <p:tav tm="100000">
                                          <p:val>
                                            <p:strVal val="#ppt_y"/>
                                          </p:val>
                                        </p:tav>
                                      </p:tavLst>
                                    </p:anim>
                                  </p:childTnLst>
                                </p:cTn>
                              </p:par>
                              <p:par>
                                <p:cTn id="72" presetID="2" presetClass="entr" presetSubtype="12" fill="hold" grpId="0" nodeType="withEffect">
                                  <p:stCondLst>
                                    <p:cond delay="0"/>
                                  </p:stCondLst>
                                  <p:childTnLst>
                                    <p:set>
                                      <p:cBhvr>
                                        <p:cTn id="73" dur="1" fill="hold">
                                          <p:stCondLst>
                                            <p:cond delay="0"/>
                                          </p:stCondLst>
                                        </p:cTn>
                                        <p:tgtEl>
                                          <p:spTgt spid="8"/>
                                        </p:tgtEl>
                                        <p:attrNameLst>
                                          <p:attrName>style.visibility</p:attrName>
                                        </p:attrNameLst>
                                      </p:cBhvr>
                                      <p:to>
                                        <p:strVal val="visible"/>
                                      </p:to>
                                    </p:set>
                                    <p:anim calcmode="lin" valueType="num">
                                      <p:cBhvr additive="base">
                                        <p:cTn id="74" dur="3000" fill="hold"/>
                                        <p:tgtEl>
                                          <p:spTgt spid="8"/>
                                        </p:tgtEl>
                                        <p:attrNameLst>
                                          <p:attrName>ppt_x</p:attrName>
                                        </p:attrNameLst>
                                      </p:cBhvr>
                                      <p:tavLst>
                                        <p:tav tm="0">
                                          <p:val>
                                            <p:strVal val="0-#ppt_w/2"/>
                                          </p:val>
                                        </p:tav>
                                        <p:tav tm="100000">
                                          <p:val>
                                            <p:strVal val="#ppt_x"/>
                                          </p:val>
                                        </p:tav>
                                      </p:tavLst>
                                    </p:anim>
                                    <p:anim calcmode="lin" valueType="num">
                                      <p:cBhvr additive="base">
                                        <p:cTn id="75" dur="3000" fill="hold"/>
                                        <p:tgtEl>
                                          <p:spTgt spid="8"/>
                                        </p:tgtEl>
                                        <p:attrNameLst>
                                          <p:attrName>ppt_y</p:attrName>
                                        </p:attrNameLst>
                                      </p:cBhvr>
                                      <p:tavLst>
                                        <p:tav tm="0">
                                          <p:val>
                                            <p:strVal val="1+#ppt_h/2"/>
                                          </p:val>
                                        </p:tav>
                                        <p:tav tm="100000">
                                          <p:val>
                                            <p:strVal val="#ppt_y"/>
                                          </p:val>
                                        </p:tav>
                                      </p:tavLst>
                                    </p:anim>
                                  </p:childTnLst>
                                </p:cTn>
                              </p:par>
                              <p:par>
                                <p:cTn id="76" presetID="2" presetClass="entr" presetSubtype="12" fill="hold" grpId="0" nodeType="withEffect">
                                  <p:stCondLst>
                                    <p:cond delay="0"/>
                                  </p:stCondLst>
                                  <p:childTnLst>
                                    <p:set>
                                      <p:cBhvr>
                                        <p:cTn id="77" dur="1" fill="hold">
                                          <p:stCondLst>
                                            <p:cond delay="0"/>
                                          </p:stCondLst>
                                        </p:cTn>
                                        <p:tgtEl>
                                          <p:spTgt spid="9"/>
                                        </p:tgtEl>
                                        <p:attrNameLst>
                                          <p:attrName>style.visibility</p:attrName>
                                        </p:attrNameLst>
                                      </p:cBhvr>
                                      <p:to>
                                        <p:strVal val="visible"/>
                                      </p:to>
                                    </p:set>
                                    <p:anim calcmode="lin" valueType="num">
                                      <p:cBhvr additive="base">
                                        <p:cTn id="78" dur="3000" fill="hold"/>
                                        <p:tgtEl>
                                          <p:spTgt spid="9"/>
                                        </p:tgtEl>
                                        <p:attrNameLst>
                                          <p:attrName>ppt_x</p:attrName>
                                        </p:attrNameLst>
                                      </p:cBhvr>
                                      <p:tavLst>
                                        <p:tav tm="0">
                                          <p:val>
                                            <p:strVal val="0-#ppt_w/2"/>
                                          </p:val>
                                        </p:tav>
                                        <p:tav tm="100000">
                                          <p:val>
                                            <p:strVal val="#ppt_x"/>
                                          </p:val>
                                        </p:tav>
                                      </p:tavLst>
                                    </p:anim>
                                    <p:anim calcmode="lin" valueType="num">
                                      <p:cBhvr additive="base">
                                        <p:cTn id="79" dur="3000" fill="hold"/>
                                        <p:tgtEl>
                                          <p:spTgt spid="9"/>
                                        </p:tgtEl>
                                        <p:attrNameLst>
                                          <p:attrName>ppt_y</p:attrName>
                                        </p:attrNameLst>
                                      </p:cBhvr>
                                      <p:tavLst>
                                        <p:tav tm="0">
                                          <p:val>
                                            <p:strVal val="1+#ppt_h/2"/>
                                          </p:val>
                                        </p:tav>
                                        <p:tav tm="100000">
                                          <p:val>
                                            <p:strVal val="#ppt_y"/>
                                          </p:val>
                                        </p:tav>
                                      </p:tavLst>
                                    </p:anim>
                                  </p:childTnLst>
                                </p:cTn>
                              </p:par>
                              <p:par>
                                <p:cTn id="80" presetID="2" presetClass="entr" presetSubtype="12" fill="hold" grpId="0" nodeType="withEffect">
                                  <p:stCondLst>
                                    <p:cond delay="0"/>
                                  </p:stCondLst>
                                  <p:childTnLst>
                                    <p:set>
                                      <p:cBhvr>
                                        <p:cTn id="81" dur="1" fill="hold">
                                          <p:stCondLst>
                                            <p:cond delay="0"/>
                                          </p:stCondLst>
                                        </p:cTn>
                                        <p:tgtEl>
                                          <p:spTgt spid="10"/>
                                        </p:tgtEl>
                                        <p:attrNameLst>
                                          <p:attrName>style.visibility</p:attrName>
                                        </p:attrNameLst>
                                      </p:cBhvr>
                                      <p:to>
                                        <p:strVal val="visible"/>
                                      </p:to>
                                    </p:set>
                                    <p:anim calcmode="lin" valueType="num">
                                      <p:cBhvr additive="base">
                                        <p:cTn id="82" dur="3000" fill="hold"/>
                                        <p:tgtEl>
                                          <p:spTgt spid="10"/>
                                        </p:tgtEl>
                                        <p:attrNameLst>
                                          <p:attrName>ppt_x</p:attrName>
                                        </p:attrNameLst>
                                      </p:cBhvr>
                                      <p:tavLst>
                                        <p:tav tm="0">
                                          <p:val>
                                            <p:strVal val="0-#ppt_w/2"/>
                                          </p:val>
                                        </p:tav>
                                        <p:tav tm="100000">
                                          <p:val>
                                            <p:strVal val="#ppt_x"/>
                                          </p:val>
                                        </p:tav>
                                      </p:tavLst>
                                    </p:anim>
                                    <p:anim calcmode="lin" valueType="num">
                                      <p:cBhvr additive="base">
                                        <p:cTn id="83" dur="3000" fill="hold"/>
                                        <p:tgtEl>
                                          <p:spTgt spid="10"/>
                                        </p:tgtEl>
                                        <p:attrNameLst>
                                          <p:attrName>ppt_y</p:attrName>
                                        </p:attrNameLst>
                                      </p:cBhvr>
                                      <p:tavLst>
                                        <p:tav tm="0">
                                          <p:val>
                                            <p:strVal val="1+#ppt_h/2"/>
                                          </p:val>
                                        </p:tav>
                                        <p:tav tm="100000">
                                          <p:val>
                                            <p:strVal val="#ppt_y"/>
                                          </p:val>
                                        </p:tav>
                                      </p:tavLst>
                                    </p:anim>
                                  </p:childTnLst>
                                </p:cTn>
                              </p:par>
                              <p:par>
                                <p:cTn id="84" presetID="2" presetClass="entr" presetSubtype="12" fill="hold" grpId="0" nodeType="withEffect">
                                  <p:stCondLst>
                                    <p:cond delay="0"/>
                                  </p:stCondLst>
                                  <p:childTnLst>
                                    <p:set>
                                      <p:cBhvr>
                                        <p:cTn id="85" dur="1" fill="hold">
                                          <p:stCondLst>
                                            <p:cond delay="0"/>
                                          </p:stCondLst>
                                        </p:cTn>
                                        <p:tgtEl>
                                          <p:spTgt spid="11"/>
                                        </p:tgtEl>
                                        <p:attrNameLst>
                                          <p:attrName>style.visibility</p:attrName>
                                        </p:attrNameLst>
                                      </p:cBhvr>
                                      <p:to>
                                        <p:strVal val="visible"/>
                                      </p:to>
                                    </p:set>
                                    <p:anim calcmode="lin" valueType="num">
                                      <p:cBhvr additive="base">
                                        <p:cTn id="86" dur="3000" fill="hold"/>
                                        <p:tgtEl>
                                          <p:spTgt spid="11"/>
                                        </p:tgtEl>
                                        <p:attrNameLst>
                                          <p:attrName>ppt_x</p:attrName>
                                        </p:attrNameLst>
                                      </p:cBhvr>
                                      <p:tavLst>
                                        <p:tav tm="0">
                                          <p:val>
                                            <p:strVal val="0-#ppt_w/2"/>
                                          </p:val>
                                        </p:tav>
                                        <p:tav tm="100000">
                                          <p:val>
                                            <p:strVal val="#ppt_x"/>
                                          </p:val>
                                        </p:tav>
                                      </p:tavLst>
                                    </p:anim>
                                    <p:anim calcmode="lin" valueType="num">
                                      <p:cBhvr additive="base">
                                        <p:cTn id="87" dur="3000" fill="hold"/>
                                        <p:tgtEl>
                                          <p:spTgt spid="11"/>
                                        </p:tgtEl>
                                        <p:attrNameLst>
                                          <p:attrName>ppt_y</p:attrName>
                                        </p:attrNameLst>
                                      </p:cBhvr>
                                      <p:tavLst>
                                        <p:tav tm="0">
                                          <p:val>
                                            <p:strVal val="1+#ppt_h/2"/>
                                          </p:val>
                                        </p:tav>
                                        <p:tav tm="100000">
                                          <p:val>
                                            <p:strVal val="#ppt_y"/>
                                          </p:val>
                                        </p:tav>
                                      </p:tavLst>
                                    </p:anim>
                                  </p:childTnLst>
                                </p:cTn>
                              </p:par>
                              <p:par>
                                <p:cTn id="88" presetID="2" presetClass="entr" presetSubtype="12" fill="hold" grpId="0" nodeType="withEffect">
                                  <p:stCondLst>
                                    <p:cond delay="0"/>
                                  </p:stCondLst>
                                  <p:childTnLst>
                                    <p:set>
                                      <p:cBhvr>
                                        <p:cTn id="89" dur="1" fill="hold">
                                          <p:stCondLst>
                                            <p:cond delay="0"/>
                                          </p:stCondLst>
                                        </p:cTn>
                                        <p:tgtEl>
                                          <p:spTgt spid="12"/>
                                        </p:tgtEl>
                                        <p:attrNameLst>
                                          <p:attrName>style.visibility</p:attrName>
                                        </p:attrNameLst>
                                      </p:cBhvr>
                                      <p:to>
                                        <p:strVal val="visible"/>
                                      </p:to>
                                    </p:set>
                                    <p:anim calcmode="lin" valueType="num">
                                      <p:cBhvr additive="base">
                                        <p:cTn id="90" dur="3000" fill="hold"/>
                                        <p:tgtEl>
                                          <p:spTgt spid="12"/>
                                        </p:tgtEl>
                                        <p:attrNameLst>
                                          <p:attrName>ppt_x</p:attrName>
                                        </p:attrNameLst>
                                      </p:cBhvr>
                                      <p:tavLst>
                                        <p:tav tm="0">
                                          <p:val>
                                            <p:strVal val="0-#ppt_w/2"/>
                                          </p:val>
                                        </p:tav>
                                        <p:tav tm="100000">
                                          <p:val>
                                            <p:strVal val="#ppt_x"/>
                                          </p:val>
                                        </p:tav>
                                      </p:tavLst>
                                    </p:anim>
                                    <p:anim calcmode="lin" valueType="num">
                                      <p:cBhvr additive="base">
                                        <p:cTn id="91" dur="3000" fill="hold"/>
                                        <p:tgtEl>
                                          <p:spTgt spid="12"/>
                                        </p:tgtEl>
                                        <p:attrNameLst>
                                          <p:attrName>ppt_y</p:attrName>
                                        </p:attrNameLst>
                                      </p:cBhvr>
                                      <p:tavLst>
                                        <p:tav tm="0">
                                          <p:val>
                                            <p:strVal val="1+#ppt_h/2"/>
                                          </p:val>
                                        </p:tav>
                                        <p:tav tm="100000">
                                          <p:val>
                                            <p:strVal val="#ppt_y"/>
                                          </p:val>
                                        </p:tav>
                                      </p:tavLst>
                                    </p:anim>
                                  </p:childTnLst>
                                </p:cTn>
                              </p:par>
                              <p:par>
                                <p:cTn id="92" presetID="2" presetClass="entr" presetSubtype="12" fill="hold" grpId="0" nodeType="withEffect">
                                  <p:stCondLst>
                                    <p:cond delay="0"/>
                                  </p:stCondLst>
                                  <p:childTnLst>
                                    <p:set>
                                      <p:cBhvr>
                                        <p:cTn id="93" dur="1" fill="hold">
                                          <p:stCondLst>
                                            <p:cond delay="0"/>
                                          </p:stCondLst>
                                        </p:cTn>
                                        <p:tgtEl>
                                          <p:spTgt spid="13"/>
                                        </p:tgtEl>
                                        <p:attrNameLst>
                                          <p:attrName>style.visibility</p:attrName>
                                        </p:attrNameLst>
                                      </p:cBhvr>
                                      <p:to>
                                        <p:strVal val="visible"/>
                                      </p:to>
                                    </p:set>
                                    <p:anim calcmode="lin" valueType="num">
                                      <p:cBhvr additive="base">
                                        <p:cTn id="94" dur="3000" fill="hold"/>
                                        <p:tgtEl>
                                          <p:spTgt spid="13"/>
                                        </p:tgtEl>
                                        <p:attrNameLst>
                                          <p:attrName>ppt_x</p:attrName>
                                        </p:attrNameLst>
                                      </p:cBhvr>
                                      <p:tavLst>
                                        <p:tav tm="0">
                                          <p:val>
                                            <p:strVal val="0-#ppt_w/2"/>
                                          </p:val>
                                        </p:tav>
                                        <p:tav tm="100000">
                                          <p:val>
                                            <p:strVal val="#ppt_x"/>
                                          </p:val>
                                        </p:tav>
                                      </p:tavLst>
                                    </p:anim>
                                    <p:anim calcmode="lin" valueType="num">
                                      <p:cBhvr additive="base">
                                        <p:cTn id="95" dur="3000" fill="hold"/>
                                        <p:tgtEl>
                                          <p:spTgt spid="13"/>
                                        </p:tgtEl>
                                        <p:attrNameLst>
                                          <p:attrName>ppt_y</p:attrName>
                                        </p:attrNameLst>
                                      </p:cBhvr>
                                      <p:tavLst>
                                        <p:tav tm="0">
                                          <p:val>
                                            <p:strVal val="1+#ppt_h/2"/>
                                          </p:val>
                                        </p:tav>
                                        <p:tav tm="100000">
                                          <p:val>
                                            <p:strVal val="#ppt_y"/>
                                          </p:val>
                                        </p:tav>
                                      </p:tavLst>
                                    </p:anim>
                                  </p:childTnLst>
                                </p:cTn>
                              </p:par>
                              <p:par>
                                <p:cTn id="96" presetID="8" presetClass="emph" presetSubtype="0" fill="hold" grpId="1" nodeType="withEffect">
                                  <p:stCondLst>
                                    <p:cond delay="0"/>
                                  </p:stCondLst>
                                  <p:childTnLst>
                                    <p:animRot by="21600000">
                                      <p:cBhvr>
                                        <p:cTn id="97" dur="3000" fill="hold"/>
                                        <p:tgtEl>
                                          <p:spTgt spid="14"/>
                                        </p:tgtEl>
                                        <p:attrNameLst>
                                          <p:attrName>r</p:attrName>
                                        </p:attrNameLst>
                                      </p:cBhvr>
                                    </p:animRot>
                                  </p:childTnLst>
                                </p:cTn>
                              </p:par>
                              <p:par>
                                <p:cTn id="98" presetID="8" presetClass="emph" presetSubtype="0" fill="hold" grpId="1" nodeType="withEffect">
                                  <p:stCondLst>
                                    <p:cond delay="0"/>
                                  </p:stCondLst>
                                  <p:childTnLst>
                                    <p:animRot by="21600000">
                                      <p:cBhvr>
                                        <p:cTn id="99" dur="3000" fill="hold"/>
                                        <p:tgtEl>
                                          <p:spTgt spid="15"/>
                                        </p:tgtEl>
                                        <p:attrNameLst>
                                          <p:attrName>r</p:attrName>
                                        </p:attrNameLst>
                                      </p:cBhvr>
                                    </p:animRot>
                                  </p:childTnLst>
                                </p:cTn>
                              </p:par>
                              <p:par>
                                <p:cTn id="100" presetID="8" presetClass="emph" presetSubtype="0" fill="hold" grpId="1" nodeType="withEffect">
                                  <p:stCondLst>
                                    <p:cond delay="0"/>
                                  </p:stCondLst>
                                  <p:childTnLst>
                                    <p:animRot by="21600000">
                                      <p:cBhvr>
                                        <p:cTn id="101" dur="3000" fill="hold"/>
                                        <p:tgtEl>
                                          <p:spTgt spid="16"/>
                                        </p:tgtEl>
                                        <p:attrNameLst>
                                          <p:attrName>r</p:attrName>
                                        </p:attrNameLst>
                                      </p:cBhvr>
                                    </p:animRot>
                                  </p:childTnLst>
                                </p:cTn>
                              </p:par>
                              <p:par>
                                <p:cTn id="102" presetID="8" presetClass="emph" presetSubtype="0" fill="hold" grpId="1" nodeType="withEffect">
                                  <p:stCondLst>
                                    <p:cond delay="0"/>
                                  </p:stCondLst>
                                  <p:childTnLst>
                                    <p:animRot by="21600000">
                                      <p:cBhvr>
                                        <p:cTn id="103" dur="3000" fill="hold"/>
                                        <p:tgtEl>
                                          <p:spTgt spid="17"/>
                                        </p:tgtEl>
                                        <p:attrNameLst>
                                          <p:attrName>r</p:attrName>
                                        </p:attrNameLst>
                                      </p:cBhvr>
                                    </p:animRot>
                                  </p:childTnLst>
                                </p:cTn>
                              </p:par>
                              <p:par>
                                <p:cTn id="104" presetID="8" presetClass="emph" presetSubtype="0" fill="hold" grpId="1" nodeType="withEffect">
                                  <p:stCondLst>
                                    <p:cond delay="0"/>
                                  </p:stCondLst>
                                  <p:childTnLst>
                                    <p:animRot by="21600000">
                                      <p:cBhvr>
                                        <p:cTn id="105" dur="3000" fill="hold"/>
                                        <p:tgtEl>
                                          <p:spTgt spid="18"/>
                                        </p:tgtEl>
                                        <p:attrNameLst>
                                          <p:attrName>r</p:attrName>
                                        </p:attrNameLst>
                                      </p:cBhvr>
                                    </p:animRot>
                                  </p:childTnLst>
                                </p:cTn>
                              </p:par>
                              <p:par>
                                <p:cTn id="106" presetID="8" presetClass="emph" presetSubtype="0" fill="hold" grpId="1" nodeType="withEffect">
                                  <p:stCondLst>
                                    <p:cond delay="0"/>
                                  </p:stCondLst>
                                  <p:childTnLst>
                                    <p:animRot by="21600000">
                                      <p:cBhvr>
                                        <p:cTn id="107" dur="3000" fill="hold"/>
                                        <p:tgtEl>
                                          <p:spTgt spid="19"/>
                                        </p:tgtEl>
                                        <p:attrNameLst>
                                          <p:attrName>r</p:attrName>
                                        </p:attrNameLst>
                                      </p:cBhvr>
                                    </p:animRot>
                                  </p:childTnLst>
                                </p:cTn>
                              </p:par>
                              <p:par>
                                <p:cTn id="108" presetID="8" presetClass="emph" presetSubtype="0" fill="hold" grpId="1" nodeType="withEffect">
                                  <p:stCondLst>
                                    <p:cond delay="0"/>
                                  </p:stCondLst>
                                  <p:childTnLst>
                                    <p:animRot by="21600000">
                                      <p:cBhvr>
                                        <p:cTn id="109" dur="3000" fill="hold"/>
                                        <p:tgtEl>
                                          <p:spTgt spid="20"/>
                                        </p:tgtEl>
                                        <p:attrNameLst>
                                          <p:attrName>r</p:attrName>
                                        </p:attrNameLst>
                                      </p:cBhvr>
                                    </p:animRot>
                                  </p:childTnLst>
                                </p:cTn>
                              </p:par>
                              <p:par>
                                <p:cTn id="110" presetID="8" presetClass="emph" presetSubtype="0" fill="hold" grpId="1" nodeType="withEffect">
                                  <p:stCondLst>
                                    <p:cond delay="0"/>
                                  </p:stCondLst>
                                  <p:childTnLst>
                                    <p:animRot by="21600000">
                                      <p:cBhvr>
                                        <p:cTn id="111" dur="3000" fill="hold"/>
                                        <p:tgtEl>
                                          <p:spTgt spid="21"/>
                                        </p:tgtEl>
                                        <p:attrNameLst>
                                          <p:attrName>r</p:attrName>
                                        </p:attrNameLst>
                                      </p:cBhvr>
                                    </p:animRot>
                                  </p:childTnLst>
                                </p:cTn>
                              </p:par>
                              <p:par>
                                <p:cTn id="112" presetID="8" presetClass="emph" presetSubtype="0" fill="hold" grpId="1" nodeType="withEffect">
                                  <p:stCondLst>
                                    <p:cond delay="0"/>
                                  </p:stCondLst>
                                  <p:childTnLst>
                                    <p:animRot by="21600000">
                                      <p:cBhvr>
                                        <p:cTn id="113" dur="3000" fill="hold"/>
                                        <p:tgtEl>
                                          <p:spTgt spid="22"/>
                                        </p:tgtEl>
                                        <p:attrNameLst>
                                          <p:attrName>r</p:attrName>
                                        </p:attrNameLst>
                                      </p:cBhvr>
                                    </p:animRot>
                                  </p:childTnLst>
                                </p:cTn>
                              </p:par>
                              <p:par>
                                <p:cTn id="114" presetID="8" presetClass="emph" presetSubtype="0" fill="hold" grpId="1" nodeType="withEffect">
                                  <p:stCondLst>
                                    <p:cond delay="0"/>
                                  </p:stCondLst>
                                  <p:childTnLst>
                                    <p:animRot by="21600000">
                                      <p:cBhvr>
                                        <p:cTn id="115" dur="3000" fill="hold"/>
                                        <p:tgtEl>
                                          <p:spTgt spid="23"/>
                                        </p:tgtEl>
                                        <p:attrNameLst>
                                          <p:attrName>r</p:attrName>
                                        </p:attrNameLst>
                                      </p:cBhvr>
                                    </p:animRot>
                                  </p:childTnLst>
                                </p:cTn>
                              </p:par>
                              <p:par>
                                <p:cTn id="116" presetID="8" presetClass="emph" presetSubtype="0" fill="hold" grpId="1" nodeType="withEffect">
                                  <p:stCondLst>
                                    <p:cond delay="0"/>
                                  </p:stCondLst>
                                  <p:childTnLst>
                                    <p:animRot by="21600000">
                                      <p:cBhvr>
                                        <p:cTn id="117" dur="3000" fill="hold"/>
                                        <p:tgtEl>
                                          <p:spTgt spid="24"/>
                                        </p:tgtEl>
                                        <p:attrNameLst>
                                          <p:attrName>r</p:attrName>
                                        </p:attrNameLst>
                                      </p:cBhvr>
                                    </p:animRot>
                                  </p:childTnLst>
                                </p:cTn>
                              </p:par>
                              <p:par>
                                <p:cTn id="118" presetID="8" presetClass="emph" presetSubtype="0" fill="hold" grpId="1" nodeType="withEffect">
                                  <p:stCondLst>
                                    <p:cond delay="0"/>
                                  </p:stCondLst>
                                  <p:childTnLst>
                                    <p:animRot by="-21600000">
                                      <p:cBhvr>
                                        <p:cTn id="119" dur="3000" fill="hold"/>
                                        <p:tgtEl>
                                          <p:spTgt spid="3"/>
                                        </p:tgtEl>
                                        <p:attrNameLst>
                                          <p:attrName>r</p:attrName>
                                        </p:attrNameLst>
                                      </p:cBhvr>
                                    </p:animRot>
                                  </p:childTnLst>
                                </p:cTn>
                              </p:par>
                              <p:par>
                                <p:cTn id="120" presetID="8" presetClass="emph" presetSubtype="0" fill="hold" grpId="1" nodeType="withEffect">
                                  <p:stCondLst>
                                    <p:cond delay="0"/>
                                  </p:stCondLst>
                                  <p:childTnLst>
                                    <p:animRot by="-21600000">
                                      <p:cBhvr>
                                        <p:cTn id="121" dur="3000" fill="hold"/>
                                        <p:tgtEl>
                                          <p:spTgt spid="4"/>
                                        </p:tgtEl>
                                        <p:attrNameLst>
                                          <p:attrName>r</p:attrName>
                                        </p:attrNameLst>
                                      </p:cBhvr>
                                    </p:animRot>
                                  </p:childTnLst>
                                </p:cTn>
                              </p:par>
                              <p:par>
                                <p:cTn id="122" presetID="8" presetClass="emph" presetSubtype="0" fill="hold" grpId="1" nodeType="withEffect">
                                  <p:stCondLst>
                                    <p:cond delay="0"/>
                                  </p:stCondLst>
                                  <p:childTnLst>
                                    <p:animRot by="-21600000">
                                      <p:cBhvr>
                                        <p:cTn id="123" dur="3000" fill="hold"/>
                                        <p:tgtEl>
                                          <p:spTgt spid="5"/>
                                        </p:tgtEl>
                                        <p:attrNameLst>
                                          <p:attrName>r</p:attrName>
                                        </p:attrNameLst>
                                      </p:cBhvr>
                                    </p:animRot>
                                  </p:childTnLst>
                                </p:cTn>
                              </p:par>
                              <p:par>
                                <p:cTn id="124" presetID="8" presetClass="emph" presetSubtype="0" fill="hold" grpId="1" nodeType="withEffect">
                                  <p:stCondLst>
                                    <p:cond delay="0"/>
                                  </p:stCondLst>
                                  <p:childTnLst>
                                    <p:animRot by="-21600000">
                                      <p:cBhvr>
                                        <p:cTn id="125" dur="3000" fill="hold"/>
                                        <p:tgtEl>
                                          <p:spTgt spid="6"/>
                                        </p:tgtEl>
                                        <p:attrNameLst>
                                          <p:attrName>r</p:attrName>
                                        </p:attrNameLst>
                                      </p:cBhvr>
                                    </p:animRot>
                                  </p:childTnLst>
                                </p:cTn>
                              </p:par>
                              <p:par>
                                <p:cTn id="126" presetID="8" presetClass="emph" presetSubtype="0" fill="hold" grpId="1" nodeType="withEffect">
                                  <p:stCondLst>
                                    <p:cond delay="0"/>
                                  </p:stCondLst>
                                  <p:childTnLst>
                                    <p:animRot by="-21600000">
                                      <p:cBhvr>
                                        <p:cTn id="127" dur="3000" fill="hold"/>
                                        <p:tgtEl>
                                          <p:spTgt spid="7"/>
                                        </p:tgtEl>
                                        <p:attrNameLst>
                                          <p:attrName>r</p:attrName>
                                        </p:attrNameLst>
                                      </p:cBhvr>
                                    </p:animRot>
                                  </p:childTnLst>
                                </p:cTn>
                              </p:par>
                              <p:par>
                                <p:cTn id="128" presetID="8" presetClass="emph" presetSubtype="0" fill="hold" grpId="1" nodeType="withEffect">
                                  <p:stCondLst>
                                    <p:cond delay="0"/>
                                  </p:stCondLst>
                                  <p:childTnLst>
                                    <p:animRot by="-21600000">
                                      <p:cBhvr>
                                        <p:cTn id="129" dur="3000" fill="hold"/>
                                        <p:tgtEl>
                                          <p:spTgt spid="8"/>
                                        </p:tgtEl>
                                        <p:attrNameLst>
                                          <p:attrName>r</p:attrName>
                                        </p:attrNameLst>
                                      </p:cBhvr>
                                    </p:animRot>
                                  </p:childTnLst>
                                </p:cTn>
                              </p:par>
                              <p:par>
                                <p:cTn id="130" presetID="8" presetClass="emph" presetSubtype="0" fill="hold" grpId="1" nodeType="withEffect">
                                  <p:stCondLst>
                                    <p:cond delay="0"/>
                                  </p:stCondLst>
                                  <p:childTnLst>
                                    <p:animRot by="-21600000">
                                      <p:cBhvr>
                                        <p:cTn id="131" dur="3000" fill="hold"/>
                                        <p:tgtEl>
                                          <p:spTgt spid="9"/>
                                        </p:tgtEl>
                                        <p:attrNameLst>
                                          <p:attrName>r</p:attrName>
                                        </p:attrNameLst>
                                      </p:cBhvr>
                                    </p:animRot>
                                  </p:childTnLst>
                                </p:cTn>
                              </p:par>
                              <p:par>
                                <p:cTn id="132" presetID="8" presetClass="emph" presetSubtype="0" fill="hold" grpId="1" nodeType="withEffect">
                                  <p:stCondLst>
                                    <p:cond delay="0"/>
                                  </p:stCondLst>
                                  <p:childTnLst>
                                    <p:animRot by="-21600000">
                                      <p:cBhvr>
                                        <p:cTn id="133" dur="3000" fill="hold"/>
                                        <p:tgtEl>
                                          <p:spTgt spid="10"/>
                                        </p:tgtEl>
                                        <p:attrNameLst>
                                          <p:attrName>r</p:attrName>
                                        </p:attrNameLst>
                                      </p:cBhvr>
                                    </p:animRot>
                                  </p:childTnLst>
                                </p:cTn>
                              </p:par>
                              <p:par>
                                <p:cTn id="134" presetID="8" presetClass="emph" presetSubtype="0" fill="hold" grpId="1" nodeType="withEffect">
                                  <p:stCondLst>
                                    <p:cond delay="0"/>
                                  </p:stCondLst>
                                  <p:childTnLst>
                                    <p:animRot by="-21600000">
                                      <p:cBhvr>
                                        <p:cTn id="135" dur="3000" fill="hold"/>
                                        <p:tgtEl>
                                          <p:spTgt spid="11"/>
                                        </p:tgtEl>
                                        <p:attrNameLst>
                                          <p:attrName>r</p:attrName>
                                        </p:attrNameLst>
                                      </p:cBhvr>
                                    </p:animRot>
                                  </p:childTnLst>
                                </p:cTn>
                              </p:par>
                              <p:par>
                                <p:cTn id="136" presetID="8" presetClass="emph" presetSubtype="0" fill="hold" grpId="1" nodeType="withEffect">
                                  <p:stCondLst>
                                    <p:cond delay="0"/>
                                  </p:stCondLst>
                                  <p:childTnLst>
                                    <p:animRot by="-21600000">
                                      <p:cBhvr>
                                        <p:cTn id="137" dur="3000" fill="hold"/>
                                        <p:tgtEl>
                                          <p:spTgt spid="12"/>
                                        </p:tgtEl>
                                        <p:attrNameLst>
                                          <p:attrName>r</p:attrName>
                                        </p:attrNameLst>
                                      </p:cBhvr>
                                    </p:animRot>
                                  </p:childTnLst>
                                </p:cTn>
                              </p:par>
                              <p:par>
                                <p:cTn id="138" presetID="8" presetClass="emph" presetSubtype="0" fill="hold" grpId="1" nodeType="withEffect">
                                  <p:stCondLst>
                                    <p:cond delay="0"/>
                                  </p:stCondLst>
                                  <p:childTnLst>
                                    <p:animRot by="-21600000">
                                      <p:cBhvr>
                                        <p:cTn id="139" dur="3000" fill="hold"/>
                                        <p:tgtEl>
                                          <p:spTgt spid="13"/>
                                        </p:tgtEl>
                                        <p:attrNameLst>
                                          <p:attrName>r</p:attrName>
                                        </p:attrNameLst>
                                      </p:cBhvr>
                                    </p:animRot>
                                  </p:childTnLst>
                                </p:cTn>
                              </p:par>
                              <p:par>
                                <p:cTn id="140" presetID="2" presetClass="entr" presetSubtype="6" fill="hold" grpId="0" nodeType="withEffect">
                                  <p:stCondLst>
                                    <p:cond delay="0"/>
                                  </p:stCondLst>
                                  <p:childTnLst>
                                    <p:set>
                                      <p:cBhvr>
                                        <p:cTn id="141" dur="1" fill="hold">
                                          <p:stCondLst>
                                            <p:cond delay="0"/>
                                          </p:stCondLst>
                                        </p:cTn>
                                        <p:tgtEl>
                                          <p:spTgt spid="25"/>
                                        </p:tgtEl>
                                        <p:attrNameLst>
                                          <p:attrName>style.visibility</p:attrName>
                                        </p:attrNameLst>
                                      </p:cBhvr>
                                      <p:to>
                                        <p:strVal val="visible"/>
                                      </p:to>
                                    </p:set>
                                    <p:anim calcmode="lin" valueType="num">
                                      <p:cBhvr additive="base">
                                        <p:cTn id="142" dur="3000" fill="hold"/>
                                        <p:tgtEl>
                                          <p:spTgt spid="25"/>
                                        </p:tgtEl>
                                        <p:attrNameLst>
                                          <p:attrName>ppt_x</p:attrName>
                                        </p:attrNameLst>
                                      </p:cBhvr>
                                      <p:tavLst>
                                        <p:tav tm="0">
                                          <p:val>
                                            <p:strVal val="1+#ppt_w/2"/>
                                          </p:val>
                                        </p:tav>
                                        <p:tav tm="100000">
                                          <p:val>
                                            <p:strVal val="#ppt_x"/>
                                          </p:val>
                                        </p:tav>
                                      </p:tavLst>
                                    </p:anim>
                                    <p:anim calcmode="lin" valueType="num">
                                      <p:cBhvr additive="base">
                                        <p:cTn id="143" dur="3000" fill="hold"/>
                                        <p:tgtEl>
                                          <p:spTgt spid="25"/>
                                        </p:tgtEl>
                                        <p:attrNameLst>
                                          <p:attrName>ppt_y</p:attrName>
                                        </p:attrNameLst>
                                      </p:cBhvr>
                                      <p:tavLst>
                                        <p:tav tm="0">
                                          <p:val>
                                            <p:strVal val="1+#ppt_h/2"/>
                                          </p:val>
                                        </p:tav>
                                        <p:tav tm="100000">
                                          <p:val>
                                            <p:strVal val="#ppt_y"/>
                                          </p:val>
                                        </p:tav>
                                      </p:tavLst>
                                    </p:anim>
                                  </p:childTnLst>
                                </p:cTn>
                              </p:par>
                              <p:par>
                                <p:cTn id="144" presetID="2" presetClass="entr" presetSubtype="6" fill="hold" grpId="0" nodeType="withEffect">
                                  <p:stCondLst>
                                    <p:cond delay="0"/>
                                  </p:stCondLst>
                                  <p:childTnLst>
                                    <p:set>
                                      <p:cBhvr>
                                        <p:cTn id="145" dur="1" fill="hold">
                                          <p:stCondLst>
                                            <p:cond delay="0"/>
                                          </p:stCondLst>
                                        </p:cTn>
                                        <p:tgtEl>
                                          <p:spTgt spid="26"/>
                                        </p:tgtEl>
                                        <p:attrNameLst>
                                          <p:attrName>style.visibility</p:attrName>
                                        </p:attrNameLst>
                                      </p:cBhvr>
                                      <p:to>
                                        <p:strVal val="visible"/>
                                      </p:to>
                                    </p:set>
                                    <p:anim calcmode="lin" valueType="num">
                                      <p:cBhvr additive="base">
                                        <p:cTn id="146" dur="3000" fill="hold"/>
                                        <p:tgtEl>
                                          <p:spTgt spid="26"/>
                                        </p:tgtEl>
                                        <p:attrNameLst>
                                          <p:attrName>ppt_x</p:attrName>
                                        </p:attrNameLst>
                                      </p:cBhvr>
                                      <p:tavLst>
                                        <p:tav tm="0">
                                          <p:val>
                                            <p:strVal val="1+#ppt_w/2"/>
                                          </p:val>
                                        </p:tav>
                                        <p:tav tm="100000">
                                          <p:val>
                                            <p:strVal val="#ppt_x"/>
                                          </p:val>
                                        </p:tav>
                                      </p:tavLst>
                                    </p:anim>
                                    <p:anim calcmode="lin" valueType="num">
                                      <p:cBhvr additive="base">
                                        <p:cTn id="147" dur="3000" fill="hold"/>
                                        <p:tgtEl>
                                          <p:spTgt spid="26"/>
                                        </p:tgtEl>
                                        <p:attrNameLst>
                                          <p:attrName>ppt_y</p:attrName>
                                        </p:attrNameLst>
                                      </p:cBhvr>
                                      <p:tavLst>
                                        <p:tav tm="0">
                                          <p:val>
                                            <p:strVal val="1+#ppt_h/2"/>
                                          </p:val>
                                        </p:tav>
                                        <p:tav tm="100000">
                                          <p:val>
                                            <p:strVal val="#ppt_y"/>
                                          </p:val>
                                        </p:tav>
                                      </p:tavLst>
                                    </p:anim>
                                  </p:childTnLst>
                                </p:cTn>
                              </p:par>
                              <p:par>
                                <p:cTn id="148" presetID="2" presetClass="entr" presetSubtype="6" fill="hold" grpId="0" nodeType="withEffect">
                                  <p:stCondLst>
                                    <p:cond delay="0"/>
                                  </p:stCondLst>
                                  <p:childTnLst>
                                    <p:set>
                                      <p:cBhvr>
                                        <p:cTn id="149" dur="1" fill="hold">
                                          <p:stCondLst>
                                            <p:cond delay="0"/>
                                          </p:stCondLst>
                                        </p:cTn>
                                        <p:tgtEl>
                                          <p:spTgt spid="27"/>
                                        </p:tgtEl>
                                        <p:attrNameLst>
                                          <p:attrName>style.visibility</p:attrName>
                                        </p:attrNameLst>
                                      </p:cBhvr>
                                      <p:to>
                                        <p:strVal val="visible"/>
                                      </p:to>
                                    </p:set>
                                    <p:anim calcmode="lin" valueType="num">
                                      <p:cBhvr additive="base">
                                        <p:cTn id="150" dur="3000" fill="hold"/>
                                        <p:tgtEl>
                                          <p:spTgt spid="27"/>
                                        </p:tgtEl>
                                        <p:attrNameLst>
                                          <p:attrName>ppt_x</p:attrName>
                                        </p:attrNameLst>
                                      </p:cBhvr>
                                      <p:tavLst>
                                        <p:tav tm="0">
                                          <p:val>
                                            <p:strVal val="1+#ppt_w/2"/>
                                          </p:val>
                                        </p:tav>
                                        <p:tav tm="100000">
                                          <p:val>
                                            <p:strVal val="#ppt_x"/>
                                          </p:val>
                                        </p:tav>
                                      </p:tavLst>
                                    </p:anim>
                                    <p:anim calcmode="lin" valueType="num">
                                      <p:cBhvr additive="base">
                                        <p:cTn id="151" dur="3000" fill="hold"/>
                                        <p:tgtEl>
                                          <p:spTgt spid="27"/>
                                        </p:tgtEl>
                                        <p:attrNameLst>
                                          <p:attrName>ppt_y</p:attrName>
                                        </p:attrNameLst>
                                      </p:cBhvr>
                                      <p:tavLst>
                                        <p:tav tm="0">
                                          <p:val>
                                            <p:strVal val="1+#ppt_h/2"/>
                                          </p:val>
                                        </p:tav>
                                        <p:tav tm="100000">
                                          <p:val>
                                            <p:strVal val="#ppt_y"/>
                                          </p:val>
                                        </p:tav>
                                      </p:tavLst>
                                    </p:anim>
                                  </p:childTnLst>
                                </p:cTn>
                              </p:par>
                              <p:par>
                                <p:cTn id="152" presetID="2" presetClass="entr" presetSubtype="6" fill="hold" grpId="0" nodeType="withEffect">
                                  <p:stCondLst>
                                    <p:cond delay="0"/>
                                  </p:stCondLst>
                                  <p:childTnLst>
                                    <p:set>
                                      <p:cBhvr>
                                        <p:cTn id="153" dur="1" fill="hold">
                                          <p:stCondLst>
                                            <p:cond delay="0"/>
                                          </p:stCondLst>
                                        </p:cTn>
                                        <p:tgtEl>
                                          <p:spTgt spid="28"/>
                                        </p:tgtEl>
                                        <p:attrNameLst>
                                          <p:attrName>style.visibility</p:attrName>
                                        </p:attrNameLst>
                                      </p:cBhvr>
                                      <p:to>
                                        <p:strVal val="visible"/>
                                      </p:to>
                                    </p:set>
                                    <p:anim calcmode="lin" valueType="num">
                                      <p:cBhvr additive="base">
                                        <p:cTn id="154" dur="3000" fill="hold"/>
                                        <p:tgtEl>
                                          <p:spTgt spid="28"/>
                                        </p:tgtEl>
                                        <p:attrNameLst>
                                          <p:attrName>ppt_x</p:attrName>
                                        </p:attrNameLst>
                                      </p:cBhvr>
                                      <p:tavLst>
                                        <p:tav tm="0">
                                          <p:val>
                                            <p:strVal val="1+#ppt_w/2"/>
                                          </p:val>
                                        </p:tav>
                                        <p:tav tm="100000">
                                          <p:val>
                                            <p:strVal val="#ppt_x"/>
                                          </p:val>
                                        </p:tav>
                                      </p:tavLst>
                                    </p:anim>
                                    <p:anim calcmode="lin" valueType="num">
                                      <p:cBhvr additive="base">
                                        <p:cTn id="155" dur="3000" fill="hold"/>
                                        <p:tgtEl>
                                          <p:spTgt spid="28"/>
                                        </p:tgtEl>
                                        <p:attrNameLst>
                                          <p:attrName>ppt_y</p:attrName>
                                        </p:attrNameLst>
                                      </p:cBhvr>
                                      <p:tavLst>
                                        <p:tav tm="0">
                                          <p:val>
                                            <p:strVal val="1+#ppt_h/2"/>
                                          </p:val>
                                        </p:tav>
                                        <p:tav tm="100000">
                                          <p:val>
                                            <p:strVal val="#ppt_y"/>
                                          </p:val>
                                        </p:tav>
                                      </p:tavLst>
                                    </p:anim>
                                  </p:childTnLst>
                                </p:cTn>
                              </p:par>
                              <p:par>
                                <p:cTn id="156" presetID="2" presetClass="entr" presetSubtype="6" fill="hold" grpId="0" nodeType="withEffect">
                                  <p:stCondLst>
                                    <p:cond delay="0"/>
                                  </p:stCondLst>
                                  <p:childTnLst>
                                    <p:set>
                                      <p:cBhvr>
                                        <p:cTn id="157" dur="1" fill="hold">
                                          <p:stCondLst>
                                            <p:cond delay="0"/>
                                          </p:stCondLst>
                                        </p:cTn>
                                        <p:tgtEl>
                                          <p:spTgt spid="29"/>
                                        </p:tgtEl>
                                        <p:attrNameLst>
                                          <p:attrName>style.visibility</p:attrName>
                                        </p:attrNameLst>
                                      </p:cBhvr>
                                      <p:to>
                                        <p:strVal val="visible"/>
                                      </p:to>
                                    </p:set>
                                    <p:anim calcmode="lin" valueType="num">
                                      <p:cBhvr additive="base">
                                        <p:cTn id="158" dur="3000" fill="hold"/>
                                        <p:tgtEl>
                                          <p:spTgt spid="29"/>
                                        </p:tgtEl>
                                        <p:attrNameLst>
                                          <p:attrName>ppt_x</p:attrName>
                                        </p:attrNameLst>
                                      </p:cBhvr>
                                      <p:tavLst>
                                        <p:tav tm="0">
                                          <p:val>
                                            <p:strVal val="1+#ppt_w/2"/>
                                          </p:val>
                                        </p:tav>
                                        <p:tav tm="100000">
                                          <p:val>
                                            <p:strVal val="#ppt_x"/>
                                          </p:val>
                                        </p:tav>
                                      </p:tavLst>
                                    </p:anim>
                                    <p:anim calcmode="lin" valueType="num">
                                      <p:cBhvr additive="base">
                                        <p:cTn id="159" dur="3000" fill="hold"/>
                                        <p:tgtEl>
                                          <p:spTgt spid="29"/>
                                        </p:tgtEl>
                                        <p:attrNameLst>
                                          <p:attrName>ppt_y</p:attrName>
                                        </p:attrNameLst>
                                      </p:cBhvr>
                                      <p:tavLst>
                                        <p:tav tm="0">
                                          <p:val>
                                            <p:strVal val="1+#ppt_h/2"/>
                                          </p:val>
                                        </p:tav>
                                        <p:tav tm="100000">
                                          <p:val>
                                            <p:strVal val="#ppt_y"/>
                                          </p:val>
                                        </p:tav>
                                      </p:tavLst>
                                    </p:anim>
                                  </p:childTnLst>
                                </p:cTn>
                              </p:par>
                              <p:par>
                                <p:cTn id="160" presetID="2" presetClass="entr" presetSubtype="6" fill="hold" grpId="0" nodeType="withEffect">
                                  <p:stCondLst>
                                    <p:cond delay="0"/>
                                  </p:stCondLst>
                                  <p:childTnLst>
                                    <p:set>
                                      <p:cBhvr>
                                        <p:cTn id="161" dur="1" fill="hold">
                                          <p:stCondLst>
                                            <p:cond delay="0"/>
                                          </p:stCondLst>
                                        </p:cTn>
                                        <p:tgtEl>
                                          <p:spTgt spid="30"/>
                                        </p:tgtEl>
                                        <p:attrNameLst>
                                          <p:attrName>style.visibility</p:attrName>
                                        </p:attrNameLst>
                                      </p:cBhvr>
                                      <p:to>
                                        <p:strVal val="visible"/>
                                      </p:to>
                                    </p:set>
                                    <p:anim calcmode="lin" valueType="num">
                                      <p:cBhvr additive="base">
                                        <p:cTn id="162" dur="3000" fill="hold"/>
                                        <p:tgtEl>
                                          <p:spTgt spid="30"/>
                                        </p:tgtEl>
                                        <p:attrNameLst>
                                          <p:attrName>ppt_x</p:attrName>
                                        </p:attrNameLst>
                                      </p:cBhvr>
                                      <p:tavLst>
                                        <p:tav tm="0">
                                          <p:val>
                                            <p:strVal val="1+#ppt_w/2"/>
                                          </p:val>
                                        </p:tav>
                                        <p:tav tm="100000">
                                          <p:val>
                                            <p:strVal val="#ppt_x"/>
                                          </p:val>
                                        </p:tav>
                                      </p:tavLst>
                                    </p:anim>
                                    <p:anim calcmode="lin" valueType="num">
                                      <p:cBhvr additive="base">
                                        <p:cTn id="163" dur="3000" fill="hold"/>
                                        <p:tgtEl>
                                          <p:spTgt spid="30"/>
                                        </p:tgtEl>
                                        <p:attrNameLst>
                                          <p:attrName>ppt_y</p:attrName>
                                        </p:attrNameLst>
                                      </p:cBhvr>
                                      <p:tavLst>
                                        <p:tav tm="0">
                                          <p:val>
                                            <p:strVal val="1+#ppt_h/2"/>
                                          </p:val>
                                        </p:tav>
                                        <p:tav tm="100000">
                                          <p:val>
                                            <p:strVal val="#ppt_y"/>
                                          </p:val>
                                        </p:tav>
                                      </p:tavLst>
                                    </p:anim>
                                  </p:childTnLst>
                                </p:cTn>
                              </p:par>
                              <p:par>
                                <p:cTn id="164" presetID="2" presetClass="entr" presetSubtype="6" fill="hold" grpId="0" nodeType="withEffect">
                                  <p:stCondLst>
                                    <p:cond delay="0"/>
                                  </p:stCondLst>
                                  <p:childTnLst>
                                    <p:set>
                                      <p:cBhvr>
                                        <p:cTn id="165" dur="1" fill="hold">
                                          <p:stCondLst>
                                            <p:cond delay="0"/>
                                          </p:stCondLst>
                                        </p:cTn>
                                        <p:tgtEl>
                                          <p:spTgt spid="31"/>
                                        </p:tgtEl>
                                        <p:attrNameLst>
                                          <p:attrName>style.visibility</p:attrName>
                                        </p:attrNameLst>
                                      </p:cBhvr>
                                      <p:to>
                                        <p:strVal val="visible"/>
                                      </p:to>
                                    </p:set>
                                    <p:anim calcmode="lin" valueType="num">
                                      <p:cBhvr additive="base">
                                        <p:cTn id="166" dur="3000" fill="hold"/>
                                        <p:tgtEl>
                                          <p:spTgt spid="31"/>
                                        </p:tgtEl>
                                        <p:attrNameLst>
                                          <p:attrName>ppt_x</p:attrName>
                                        </p:attrNameLst>
                                      </p:cBhvr>
                                      <p:tavLst>
                                        <p:tav tm="0">
                                          <p:val>
                                            <p:strVal val="1+#ppt_w/2"/>
                                          </p:val>
                                        </p:tav>
                                        <p:tav tm="100000">
                                          <p:val>
                                            <p:strVal val="#ppt_x"/>
                                          </p:val>
                                        </p:tav>
                                      </p:tavLst>
                                    </p:anim>
                                    <p:anim calcmode="lin" valueType="num">
                                      <p:cBhvr additive="base">
                                        <p:cTn id="167" dur="3000" fill="hold"/>
                                        <p:tgtEl>
                                          <p:spTgt spid="31"/>
                                        </p:tgtEl>
                                        <p:attrNameLst>
                                          <p:attrName>ppt_y</p:attrName>
                                        </p:attrNameLst>
                                      </p:cBhvr>
                                      <p:tavLst>
                                        <p:tav tm="0">
                                          <p:val>
                                            <p:strVal val="1+#ppt_h/2"/>
                                          </p:val>
                                        </p:tav>
                                        <p:tav tm="100000">
                                          <p:val>
                                            <p:strVal val="#ppt_y"/>
                                          </p:val>
                                        </p:tav>
                                      </p:tavLst>
                                    </p:anim>
                                  </p:childTnLst>
                                </p:cTn>
                              </p:par>
                              <p:par>
                                <p:cTn id="168" presetID="8" presetClass="emph" presetSubtype="0" fill="hold" grpId="1" nodeType="withEffect">
                                  <p:stCondLst>
                                    <p:cond delay="0"/>
                                  </p:stCondLst>
                                  <p:childTnLst>
                                    <p:animRot by="-21600000">
                                      <p:cBhvr>
                                        <p:cTn id="169" dur="3000" fill="hold"/>
                                        <p:tgtEl>
                                          <p:spTgt spid="25"/>
                                        </p:tgtEl>
                                        <p:attrNameLst>
                                          <p:attrName>r</p:attrName>
                                        </p:attrNameLst>
                                      </p:cBhvr>
                                    </p:animRot>
                                  </p:childTnLst>
                                </p:cTn>
                              </p:par>
                              <p:par>
                                <p:cTn id="170" presetID="8" presetClass="emph" presetSubtype="0" fill="hold" grpId="1" nodeType="withEffect">
                                  <p:stCondLst>
                                    <p:cond delay="0"/>
                                  </p:stCondLst>
                                  <p:childTnLst>
                                    <p:animRot by="-21600000">
                                      <p:cBhvr>
                                        <p:cTn id="171" dur="3000" fill="hold"/>
                                        <p:tgtEl>
                                          <p:spTgt spid="26"/>
                                        </p:tgtEl>
                                        <p:attrNameLst>
                                          <p:attrName>r</p:attrName>
                                        </p:attrNameLst>
                                      </p:cBhvr>
                                    </p:animRot>
                                  </p:childTnLst>
                                </p:cTn>
                              </p:par>
                              <p:par>
                                <p:cTn id="172" presetID="8" presetClass="emph" presetSubtype="0" fill="hold" grpId="1" nodeType="withEffect">
                                  <p:stCondLst>
                                    <p:cond delay="0"/>
                                  </p:stCondLst>
                                  <p:childTnLst>
                                    <p:animRot by="-21600000">
                                      <p:cBhvr>
                                        <p:cTn id="173" dur="3000" fill="hold"/>
                                        <p:tgtEl>
                                          <p:spTgt spid="27"/>
                                        </p:tgtEl>
                                        <p:attrNameLst>
                                          <p:attrName>r</p:attrName>
                                        </p:attrNameLst>
                                      </p:cBhvr>
                                    </p:animRot>
                                  </p:childTnLst>
                                </p:cTn>
                              </p:par>
                              <p:par>
                                <p:cTn id="174" presetID="8" presetClass="emph" presetSubtype="0" fill="hold" grpId="1" nodeType="withEffect">
                                  <p:stCondLst>
                                    <p:cond delay="0"/>
                                  </p:stCondLst>
                                  <p:childTnLst>
                                    <p:animRot by="-21600000">
                                      <p:cBhvr>
                                        <p:cTn id="175" dur="3000" fill="hold"/>
                                        <p:tgtEl>
                                          <p:spTgt spid="28"/>
                                        </p:tgtEl>
                                        <p:attrNameLst>
                                          <p:attrName>r</p:attrName>
                                        </p:attrNameLst>
                                      </p:cBhvr>
                                    </p:animRot>
                                  </p:childTnLst>
                                </p:cTn>
                              </p:par>
                              <p:par>
                                <p:cTn id="176" presetID="8" presetClass="emph" presetSubtype="0" fill="hold" grpId="1" nodeType="withEffect">
                                  <p:stCondLst>
                                    <p:cond delay="0"/>
                                  </p:stCondLst>
                                  <p:childTnLst>
                                    <p:animRot by="-21600000">
                                      <p:cBhvr>
                                        <p:cTn id="177" dur="3000" fill="hold"/>
                                        <p:tgtEl>
                                          <p:spTgt spid="29"/>
                                        </p:tgtEl>
                                        <p:attrNameLst>
                                          <p:attrName>r</p:attrName>
                                        </p:attrNameLst>
                                      </p:cBhvr>
                                    </p:animRot>
                                  </p:childTnLst>
                                </p:cTn>
                              </p:par>
                              <p:par>
                                <p:cTn id="178" presetID="8" presetClass="emph" presetSubtype="0" fill="hold" grpId="1" nodeType="withEffect">
                                  <p:stCondLst>
                                    <p:cond delay="0"/>
                                  </p:stCondLst>
                                  <p:childTnLst>
                                    <p:animRot by="-21600000">
                                      <p:cBhvr>
                                        <p:cTn id="179" dur="3000" fill="hold"/>
                                        <p:tgtEl>
                                          <p:spTgt spid="30"/>
                                        </p:tgtEl>
                                        <p:attrNameLst>
                                          <p:attrName>r</p:attrName>
                                        </p:attrNameLst>
                                      </p:cBhvr>
                                    </p:animRot>
                                  </p:childTnLst>
                                </p:cTn>
                              </p:par>
                              <p:par>
                                <p:cTn id="180" presetID="8" presetClass="emph" presetSubtype="0" fill="hold" grpId="1" nodeType="withEffect">
                                  <p:stCondLst>
                                    <p:cond delay="0"/>
                                  </p:stCondLst>
                                  <p:childTnLst>
                                    <p:animRot by="-21600000">
                                      <p:cBhvr>
                                        <p:cTn id="181" dur="3000" fill="hold"/>
                                        <p:tgtEl>
                                          <p:spTgt spid="31"/>
                                        </p:tgtEl>
                                        <p:attrNameLst>
                                          <p:attrName>r</p:attrName>
                                        </p:attrNameLst>
                                      </p:cBhvr>
                                    </p:animRot>
                                  </p:childTnLst>
                                </p:cTn>
                              </p:par>
                              <p:par>
                                <p:cTn id="182" presetID="2" presetClass="entr" presetSubtype="12" fill="hold" grpId="0" nodeType="withEffect">
                                  <p:stCondLst>
                                    <p:cond delay="0"/>
                                  </p:stCondLst>
                                  <p:childTnLst>
                                    <p:set>
                                      <p:cBhvr>
                                        <p:cTn id="183" dur="1" fill="hold">
                                          <p:stCondLst>
                                            <p:cond delay="0"/>
                                          </p:stCondLst>
                                        </p:cTn>
                                        <p:tgtEl>
                                          <p:spTgt spid="32"/>
                                        </p:tgtEl>
                                        <p:attrNameLst>
                                          <p:attrName>style.visibility</p:attrName>
                                        </p:attrNameLst>
                                      </p:cBhvr>
                                      <p:to>
                                        <p:strVal val="visible"/>
                                      </p:to>
                                    </p:set>
                                    <p:anim calcmode="lin" valueType="num">
                                      <p:cBhvr additive="base">
                                        <p:cTn id="184" dur="3000" fill="hold"/>
                                        <p:tgtEl>
                                          <p:spTgt spid="32"/>
                                        </p:tgtEl>
                                        <p:attrNameLst>
                                          <p:attrName>ppt_x</p:attrName>
                                        </p:attrNameLst>
                                      </p:cBhvr>
                                      <p:tavLst>
                                        <p:tav tm="0">
                                          <p:val>
                                            <p:strVal val="0-#ppt_w/2"/>
                                          </p:val>
                                        </p:tav>
                                        <p:tav tm="100000">
                                          <p:val>
                                            <p:strVal val="#ppt_x"/>
                                          </p:val>
                                        </p:tav>
                                      </p:tavLst>
                                    </p:anim>
                                    <p:anim calcmode="lin" valueType="num">
                                      <p:cBhvr additive="base">
                                        <p:cTn id="185" dur="3000" fill="hold"/>
                                        <p:tgtEl>
                                          <p:spTgt spid="32"/>
                                        </p:tgtEl>
                                        <p:attrNameLst>
                                          <p:attrName>ppt_y</p:attrName>
                                        </p:attrNameLst>
                                      </p:cBhvr>
                                      <p:tavLst>
                                        <p:tav tm="0">
                                          <p:val>
                                            <p:strVal val="1+#ppt_h/2"/>
                                          </p:val>
                                        </p:tav>
                                        <p:tav tm="100000">
                                          <p:val>
                                            <p:strVal val="#ppt_y"/>
                                          </p:val>
                                        </p:tav>
                                      </p:tavLst>
                                    </p:anim>
                                  </p:childTnLst>
                                </p:cTn>
                              </p:par>
                              <p:par>
                                <p:cTn id="186" presetID="2" presetClass="entr" presetSubtype="12" fill="hold" grpId="0" nodeType="withEffect">
                                  <p:stCondLst>
                                    <p:cond delay="0"/>
                                  </p:stCondLst>
                                  <p:childTnLst>
                                    <p:set>
                                      <p:cBhvr>
                                        <p:cTn id="187" dur="1" fill="hold">
                                          <p:stCondLst>
                                            <p:cond delay="0"/>
                                          </p:stCondLst>
                                        </p:cTn>
                                        <p:tgtEl>
                                          <p:spTgt spid="33"/>
                                        </p:tgtEl>
                                        <p:attrNameLst>
                                          <p:attrName>style.visibility</p:attrName>
                                        </p:attrNameLst>
                                      </p:cBhvr>
                                      <p:to>
                                        <p:strVal val="visible"/>
                                      </p:to>
                                    </p:set>
                                    <p:anim calcmode="lin" valueType="num">
                                      <p:cBhvr additive="base">
                                        <p:cTn id="188" dur="3000" fill="hold"/>
                                        <p:tgtEl>
                                          <p:spTgt spid="33"/>
                                        </p:tgtEl>
                                        <p:attrNameLst>
                                          <p:attrName>ppt_x</p:attrName>
                                        </p:attrNameLst>
                                      </p:cBhvr>
                                      <p:tavLst>
                                        <p:tav tm="0">
                                          <p:val>
                                            <p:strVal val="0-#ppt_w/2"/>
                                          </p:val>
                                        </p:tav>
                                        <p:tav tm="100000">
                                          <p:val>
                                            <p:strVal val="#ppt_x"/>
                                          </p:val>
                                        </p:tav>
                                      </p:tavLst>
                                    </p:anim>
                                    <p:anim calcmode="lin" valueType="num">
                                      <p:cBhvr additive="base">
                                        <p:cTn id="189" dur="3000" fill="hold"/>
                                        <p:tgtEl>
                                          <p:spTgt spid="33"/>
                                        </p:tgtEl>
                                        <p:attrNameLst>
                                          <p:attrName>ppt_y</p:attrName>
                                        </p:attrNameLst>
                                      </p:cBhvr>
                                      <p:tavLst>
                                        <p:tav tm="0">
                                          <p:val>
                                            <p:strVal val="1+#ppt_h/2"/>
                                          </p:val>
                                        </p:tav>
                                        <p:tav tm="100000">
                                          <p:val>
                                            <p:strVal val="#ppt_y"/>
                                          </p:val>
                                        </p:tav>
                                      </p:tavLst>
                                    </p:anim>
                                  </p:childTnLst>
                                </p:cTn>
                              </p:par>
                              <p:par>
                                <p:cTn id="190" presetID="2" presetClass="entr" presetSubtype="12" fill="hold" grpId="0" nodeType="withEffect">
                                  <p:stCondLst>
                                    <p:cond delay="0"/>
                                  </p:stCondLst>
                                  <p:childTnLst>
                                    <p:set>
                                      <p:cBhvr>
                                        <p:cTn id="191" dur="1" fill="hold">
                                          <p:stCondLst>
                                            <p:cond delay="0"/>
                                          </p:stCondLst>
                                        </p:cTn>
                                        <p:tgtEl>
                                          <p:spTgt spid="34"/>
                                        </p:tgtEl>
                                        <p:attrNameLst>
                                          <p:attrName>style.visibility</p:attrName>
                                        </p:attrNameLst>
                                      </p:cBhvr>
                                      <p:to>
                                        <p:strVal val="visible"/>
                                      </p:to>
                                    </p:set>
                                    <p:anim calcmode="lin" valueType="num">
                                      <p:cBhvr additive="base">
                                        <p:cTn id="192" dur="3000" fill="hold"/>
                                        <p:tgtEl>
                                          <p:spTgt spid="34"/>
                                        </p:tgtEl>
                                        <p:attrNameLst>
                                          <p:attrName>ppt_x</p:attrName>
                                        </p:attrNameLst>
                                      </p:cBhvr>
                                      <p:tavLst>
                                        <p:tav tm="0">
                                          <p:val>
                                            <p:strVal val="0-#ppt_w/2"/>
                                          </p:val>
                                        </p:tav>
                                        <p:tav tm="100000">
                                          <p:val>
                                            <p:strVal val="#ppt_x"/>
                                          </p:val>
                                        </p:tav>
                                      </p:tavLst>
                                    </p:anim>
                                    <p:anim calcmode="lin" valueType="num">
                                      <p:cBhvr additive="base">
                                        <p:cTn id="193" dur="3000" fill="hold"/>
                                        <p:tgtEl>
                                          <p:spTgt spid="34"/>
                                        </p:tgtEl>
                                        <p:attrNameLst>
                                          <p:attrName>ppt_y</p:attrName>
                                        </p:attrNameLst>
                                      </p:cBhvr>
                                      <p:tavLst>
                                        <p:tav tm="0">
                                          <p:val>
                                            <p:strVal val="1+#ppt_h/2"/>
                                          </p:val>
                                        </p:tav>
                                        <p:tav tm="100000">
                                          <p:val>
                                            <p:strVal val="#ppt_y"/>
                                          </p:val>
                                        </p:tav>
                                      </p:tavLst>
                                    </p:anim>
                                  </p:childTnLst>
                                </p:cTn>
                              </p:par>
                              <p:par>
                                <p:cTn id="194" presetID="2" presetClass="entr" presetSubtype="12" fill="hold" grpId="0" nodeType="withEffect">
                                  <p:stCondLst>
                                    <p:cond delay="0"/>
                                  </p:stCondLst>
                                  <p:childTnLst>
                                    <p:set>
                                      <p:cBhvr>
                                        <p:cTn id="195" dur="1" fill="hold">
                                          <p:stCondLst>
                                            <p:cond delay="0"/>
                                          </p:stCondLst>
                                        </p:cTn>
                                        <p:tgtEl>
                                          <p:spTgt spid="35"/>
                                        </p:tgtEl>
                                        <p:attrNameLst>
                                          <p:attrName>style.visibility</p:attrName>
                                        </p:attrNameLst>
                                      </p:cBhvr>
                                      <p:to>
                                        <p:strVal val="visible"/>
                                      </p:to>
                                    </p:set>
                                    <p:anim calcmode="lin" valueType="num">
                                      <p:cBhvr additive="base">
                                        <p:cTn id="196" dur="3000" fill="hold"/>
                                        <p:tgtEl>
                                          <p:spTgt spid="35"/>
                                        </p:tgtEl>
                                        <p:attrNameLst>
                                          <p:attrName>ppt_x</p:attrName>
                                        </p:attrNameLst>
                                      </p:cBhvr>
                                      <p:tavLst>
                                        <p:tav tm="0">
                                          <p:val>
                                            <p:strVal val="0-#ppt_w/2"/>
                                          </p:val>
                                        </p:tav>
                                        <p:tav tm="100000">
                                          <p:val>
                                            <p:strVal val="#ppt_x"/>
                                          </p:val>
                                        </p:tav>
                                      </p:tavLst>
                                    </p:anim>
                                    <p:anim calcmode="lin" valueType="num">
                                      <p:cBhvr additive="base">
                                        <p:cTn id="197" dur="3000" fill="hold"/>
                                        <p:tgtEl>
                                          <p:spTgt spid="35"/>
                                        </p:tgtEl>
                                        <p:attrNameLst>
                                          <p:attrName>ppt_y</p:attrName>
                                        </p:attrNameLst>
                                      </p:cBhvr>
                                      <p:tavLst>
                                        <p:tav tm="0">
                                          <p:val>
                                            <p:strVal val="1+#ppt_h/2"/>
                                          </p:val>
                                        </p:tav>
                                        <p:tav tm="100000">
                                          <p:val>
                                            <p:strVal val="#ppt_y"/>
                                          </p:val>
                                        </p:tav>
                                      </p:tavLst>
                                    </p:anim>
                                  </p:childTnLst>
                                </p:cTn>
                              </p:par>
                              <p:par>
                                <p:cTn id="198" presetID="2" presetClass="entr" presetSubtype="12" fill="hold" grpId="0" nodeType="withEffect">
                                  <p:stCondLst>
                                    <p:cond delay="0"/>
                                  </p:stCondLst>
                                  <p:childTnLst>
                                    <p:set>
                                      <p:cBhvr>
                                        <p:cTn id="199" dur="1" fill="hold">
                                          <p:stCondLst>
                                            <p:cond delay="0"/>
                                          </p:stCondLst>
                                        </p:cTn>
                                        <p:tgtEl>
                                          <p:spTgt spid="36"/>
                                        </p:tgtEl>
                                        <p:attrNameLst>
                                          <p:attrName>style.visibility</p:attrName>
                                        </p:attrNameLst>
                                      </p:cBhvr>
                                      <p:to>
                                        <p:strVal val="visible"/>
                                      </p:to>
                                    </p:set>
                                    <p:anim calcmode="lin" valueType="num">
                                      <p:cBhvr additive="base">
                                        <p:cTn id="200" dur="3000" fill="hold"/>
                                        <p:tgtEl>
                                          <p:spTgt spid="36"/>
                                        </p:tgtEl>
                                        <p:attrNameLst>
                                          <p:attrName>ppt_x</p:attrName>
                                        </p:attrNameLst>
                                      </p:cBhvr>
                                      <p:tavLst>
                                        <p:tav tm="0">
                                          <p:val>
                                            <p:strVal val="0-#ppt_w/2"/>
                                          </p:val>
                                        </p:tav>
                                        <p:tav tm="100000">
                                          <p:val>
                                            <p:strVal val="#ppt_x"/>
                                          </p:val>
                                        </p:tav>
                                      </p:tavLst>
                                    </p:anim>
                                    <p:anim calcmode="lin" valueType="num">
                                      <p:cBhvr additive="base">
                                        <p:cTn id="201" dur="3000" fill="hold"/>
                                        <p:tgtEl>
                                          <p:spTgt spid="36"/>
                                        </p:tgtEl>
                                        <p:attrNameLst>
                                          <p:attrName>ppt_y</p:attrName>
                                        </p:attrNameLst>
                                      </p:cBhvr>
                                      <p:tavLst>
                                        <p:tav tm="0">
                                          <p:val>
                                            <p:strVal val="1+#ppt_h/2"/>
                                          </p:val>
                                        </p:tav>
                                        <p:tav tm="100000">
                                          <p:val>
                                            <p:strVal val="#ppt_y"/>
                                          </p:val>
                                        </p:tav>
                                      </p:tavLst>
                                    </p:anim>
                                  </p:childTnLst>
                                </p:cTn>
                              </p:par>
                              <p:par>
                                <p:cTn id="202" presetID="2" presetClass="entr" presetSubtype="12" fill="hold" grpId="0" nodeType="withEffect">
                                  <p:stCondLst>
                                    <p:cond delay="0"/>
                                  </p:stCondLst>
                                  <p:childTnLst>
                                    <p:set>
                                      <p:cBhvr>
                                        <p:cTn id="203" dur="1" fill="hold">
                                          <p:stCondLst>
                                            <p:cond delay="0"/>
                                          </p:stCondLst>
                                        </p:cTn>
                                        <p:tgtEl>
                                          <p:spTgt spid="37"/>
                                        </p:tgtEl>
                                        <p:attrNameLst>
                                          <p:attrName>style.visibility</p:attrName>
                                        </p:attrNameLst>
                                      </p:cBhvr>
                                      <p:to>
                                        <p:strVal val="visible"/>
                                      </p:to>
                                    </p:set>
                                    <p:anim calcmode="lin" valueType="num">
                                      <p:cBhvr additive="base">
                                        <p:cTn id="204" dur="3000" fill="hold"/>
                                        <p:tgtEl>
                                          <p:spTgt spid="37"/>
                                        </p:tgtEl>
                                        <p:attrNameLst>
                                          <p:attrName>ppt_x</p:attrName>
                                        </p:attrNameLst>
                                      </p:cBhvr>
                                      <p:tavLst>
                                        <p:tav tm="0">
                                          <p:val>
                                            <p:strVal val="0-#ppt_w/2"/>
                                          </p:val>
                                        </p:tav>
                                        <p:tav tm="100000">
                                          <p:val>
                                            <p:strVal val="#ppt_x"/>
                                          </p:val>
                                        </p:tav>
                                      </p:tavLst>
                                    </p:anim>
                                    <p:anim calcmode="lin" valueType="num">
                                      <p:cBhvr additive="base">
                                        <p:cTn id="205" dur="3000" fill="hold"/>
                                        <p:tgtEl>
                                          <p:spTgt spid="37"/>
                                        </p:tgtEl>
                                        <p:attrNameLst>
                                          <p:attrName>ppt_y</p:attrName>
                                        </p:attrNameLst>
                                      </p:cBhvr>
                                      <p:tavLst>
                                        <p:tav tm="0">
                                          <p:val>
                                            <p:strVal val="1+#ppt_h/2"/>
                                          </p:val>
                                        </p:tav>
                                        <p:tav tm="100000">
                                          <p:val>
                                            <p:strVal val="#ppt_y"/>
                                          </p:val>
                                        </p:tav>
                                      </p:tavLst>
                                    </p:anim>
                                  </p:childTnLst>
                                </p:cTn>
                              </p:par>
                              <p:par>
                                <p:cTn id="206" presetID="8" presetClass="emph" presetSubtype="0" fill="hold" grpId="1" nodeType="withEffect">
                                  <p:stCondLst>
                                    <p:cond delay="0"/>
                                  </p:stCondLst>
                                  <p:childTnLst>
                                    <p:animRot by="21600000">
                                      <p:cBhvr>
                                        <p:cTn id="207" dur="3000" fill="hold"/>
                                        <p:tgtEl>
                                          <p:spTgt spid="32"/>
                                        </p:tgtEl>
                                        <p:attrNameLst>
                                          <p:attrName>r</p:attrName>
                                        </p:attrNameLst>
                                      </p:cBhvr>
                                    </p:animRot>
                                  </p:childTnLst>
                                </p:cTn>
                              </p:par>
                              <p:par>
                                <p:cTn id="208" presetID="8" presetClass="emph" presetSubtype="0" fill="hold" grpId="1" nodeType="withEffect">
                                  <p:stCondLst>
                                    <p:cond delay="0"/>
                                  </p:stCondLst>
                                  <p:childTnLst>
                                    <p:animRot by="21600000">
                                      <p:cBhvr>
                                        <p:cTn id="209" dur="3000" fill="hold"/>
                                        <p:tgtEl>
                                          <p:spTgt spid="33"/>
                                        </p:tgtEl>
                                        <p:attrNameLst>
                                          <p:attrName>r</p:attrName>
                                        </p:attrNameLst>
                                      </p:cBhvr>
                                    </p:animRot>
                                  </p:childTnLst>
                                </p:cTn>
                              </p:par>
                              <p:par>
                                <p:cTn id="210" presetID="8" presetClass="emph" presetSubtype="0" fill="hold" grpId="1" nodeType="withEffect">
                                  <p:stCondLst>
                                    <p:cond delay="0"/>
                                  </p:stCondLst>
                                  <p:childTnLst>
                                    <p:animRot by="21600000">
                                      <p:cBhvr>
                                        <p:cTn id="211" dur="3000" fill="hold"/>
                                        <p:tgtEl>
                                          <p:spTgt spid="34"/>
                                        </p:tgtEl>
                                        <p:attrNameLst>
                                          <p:attrName>r</p:attrName>
                                        </p:attrNameLst>
                                      </p:cBhvr>
                                    </p:animRot>
                                  </p:childTnLst>
                                </p:cTn>
                              </p:par>
                              <p:par>
                                <p:cTn id="212" presetID="8" presetClass="emph" presetSubtype="0" fill="hold" grpId="1" nodeType="withEffect">
                                  <p:stCondLst>
                                    <p:cond delay="0"/>
                                  </p:stCondLst>
                                  <p:childTnLst>
                                    <p:animRot by="21600000">
                                      <p:cBhvr>
                                        <p:cTn id="213" dur="3000" fill="hold"/>
                                        <p:tgtEl>
                                          <p:spTgt spid="35"/>
                                        </p:tgtEl>
                                        <p:attrNameLst>
                                          <p:attrName>r</p:attrName>
                                        </p:attrNameLst>
                                      </p:cBhvr>
                                    </p:animRot>
                                  </p:childTnLst>
                                </p:cTn>
                              </p:par>
                              <p:par>
                                <p:cTn id="214" presetID="8" presetClass="emph" presetSubtype="0" fill="hold" grpId="1" nodeType="withEffect">
                                  <p:stCondLst>
                                    <p:cond delay="0"/>
                                  </p:stCondLst>
                                  <p:childTnLst>
                                    <p:animRot by="21600000">
                                      <p:cBhvr>
                                        <p:cTn id="215" dur="3000" fill="hold"/>
                                        <p:tgtEl>
                                          <p:spTgt spid="36"/>
                                        </p:tgtEl>
                                        <p:attrNameLst>
                                          <p:attrName>r</p:attrName>
                                        </p:attrNameLst>
                                      </p:cBhvr>
                                    </p:animRot>
                                  </p:childTnLst>
                                </p:cTn>
                              </p:par>
                              <p:par>
                                <p:cTn id="216" presetID="8" presetClass="emph" presetSubtype="0" fill="hold" grpId="1" nodeType="withEffect">
                                  <p:stCondLst>
                                    <p:cond delay="0"/>
                                  </p:stCondLst>
                                  <p:childTnLst>
                                    <p:animRot by="21600000">
                                      <p:cBhvr>
                                        <p:cTn id="217" dur="3000" fill="hold"/>
                                        <p:tgtEl>
                                          <p:spTgt spid="37"/>
                                        </p:tgtEl>
                                        <p:attrNameLst>
                                          <p:attrName>r</p:attrName>
                                        </p:attrNameLst>
                                      </p:cBhvr>
                                    </p:animRot>
                                  </p:childTnLst>
                                </p:cTn>
                              </p:par>
                            </p:childTnLst>
                          </p:cTn>
                        </p:par>
                        <p:par>
                          <p:cTn id="218" fill="hold">
                            <p:stCondLst>
                              <p:cond delay="3000"/>
                            </p:stCondLst>
                            <p:childTnLst>
                              <p:par>
                                <p:cTn id="219" presetID="2" presetClass="exit" presetSubtype="6" fill="hold" grpId="2" nodeType="afterEffect">
                                  <p:stCondLst>
                                    <p:cond delay="0"/>
                                  </p:stCondLst>
                                  <p:childTnLst>
                                    <p:anim calcmode="lin" valueType="num">
                                      <p:cBhvr additive="base">
                                        <p:cTn id="220" dur="3000"/>
                                        <p:tgtEl>
                                          <p:spTgt spid="14"/>
                                        </p:tgtEl>
                                        <p:attrNameLst>
                                          <p:attrName>ppt_x</p:attrName>
                                        </p:attrNameLst>
                                      </p:cBhvr>
                                      <p:tavLst>
                                        <p:tav tm="0">
                                          <p:val>
                                            <p:strVal val="ppt_x"/>
                                          </p:val>
                                        </p:tav>
                                        <p:tav tm="100000">
                                          <p:val>
                                            <p:strVal val="1+ppt_w/2"/>
                                          </p:val>
                                        </p:tav>
                                      </p:tavLst>
                                    </p:anim>
                                    <p:anim calcmode="lin" valueType="num">
                                      <p:cBhvr additive="base">
                                        <p:cTn id="221" dur="3000"/>
                                        <p:tgtEl>
                                          <p:spTgt spid="14"/>
                                        </p:tgtEl>
                                        <p:attrNameLst>
                                          <p:attrName>ppt_y</p:attrName>
                                        </p:attrNameLst>
                                      </p:cBhvr>
                                      <p:tavLst>
                                        <p:tav tm="0">
                                          <p:val>
                                            <p:strVal val="ppt_y"/>
                                          </p:val>
                                        </p:tav>
                                        <p:tav tm="100000">
                                          <p:val>
                                            <p:strVal val="1+ppt_h/2"/>
                                          </p:val>
                                        </p:tav>
                                      </p:tavLst>
                                    </p:anim>
                                    <p:set>
                                      <p:cBhvr>
                                        <p:cTn id="222" dur="1" fill="hold">
                                          <p:stCondLst>
                                            <p:cond delay="2999"/>
                                          </p:stCondLst>
                                        </p:cTn>
                                        <p:tgtEl>
                                          <p:spTgt spid="14"/>
                                        </p:tgtEl>
                                        <p:attrNameLst>
                                          <p:attrName>style.visibility</p:attrName>
                                        </p:attrNameLst>
                                      </p:cBhvr>
                                      <p:to>
                                        <p:strVal val="hidden"/>
                                      </p:to>
                                    </p:set>
                                  </p:childTnLst>
                                </p:cTn>
                              </p:par>
                              <p:par>
                                <p:cTn id="223" presetID="2" presetClass="exit" presetSubtype="6" fill="hold" grpId="2" nodeType="withEffect">
                                  <p:stCondLst>
                                    <p:cond delay="0"/>
                                  </p:stCondLst>
                                  <p:childTnLst>
                                    <p:anim calcmode="lin" valueType="num">
                                      <p:cBhvr additive="base">
                                        <p:cTn id="224" dur="3000"/>
                                        <p:tgtEl>
                                          <p:spTgt spid="15"/>
                                        </p:tgtEl>
                                        <p:attrNameLst>
                                          <p:attrName>ppt_x</p:attrName>
                                        </p:attrNameLst>
                                      </p:cBhvr>
                                      <p:tavLst>
                                        <p:tav tm="0">
                                          <p:val>
                                            <p:strVal val="ppt_x"/>
                                          </p:val>
                                        </p:tav>
                                        <p:tav tm="100000">
                                          <p:val>
                                            <p:strVal val="1+ppt_w/2"/>
                                          </p:val>
                                        </p:tav>
                                      </p:tavLst>
                                    </p:anim>
                                    <p:anim calcmode="lin" valueType="num">
                                      <p:cBhvr additive="base">
                                        <p:cTn id="225" dur="3000"/>
                                        <p:tgtEl>
                                          <p:spTgt spid="15"/>
                                        </p:tgtEl>
                                        <p:attrNameLst>
                                          <p:attrName>ppt_y</p:attrName>
                                        </p:attrNameLst>
                                      </p:cBhvr>
                                      <p:tavLst>
                                        <p:tav tm="0">
                                          <p:val>
                                            <p:strVal val="ppt_y"/>
                                          </p:val>
                                        </p:tav>
                                        <p:tav tm="100000">
                                          <p:val>
                                            <p:strVal val="1+ppt_h/2"/>
                                          </p:val>
                                        </p:tav>
                                      </p:tavLst>
                                    </p:anim>
                                    <p:set>
                                      <p:cBhvr>
                                        <p:cTn id="226" dur="1" fill="hold">
                                          <p:stCondLst>
                                            <p:cond delay="2999"/>
                                          </p:stCondLst>
                                        </p:cTn>
                                        <p:tgtEl>
                                          <p:spTgt spid="15"/>
                                        </p:tgtEl>
                                        <p:attrNameLst>
                                          <p:attrName>style.visibility</p:attrName>
                                        </p:attrNameLst>
                                      </p:cBhvr>
                                      <p:to>
                                        <p:strVal val="hidden"/>
                                      </p:to>
                                    </p:set>
                                  </p:childTnLst>
                                </p:cTn>
                              </p:par>
                              <p:par>
                                <p:cTn id="227" presetID="2" presetClass="exit" presetSubtype="6" fill="hold" grpId="2" nodeType="withEffect">
                                  <p:stCondLst>
                                    <p:cond delay="0"/>
                                  </p:stCondLst>
                                  <p:childTnLst>
                                    <p:anim calcmode="lin" valueType="num">
                                      <p:cBhvr additive="base">
                                        <p:cTn id="228" dur="3000"/>
                                        <p:tgtEl>
                                          <p:spTgt spid="16"/>
                                        </p:tgtEl>
                                        <p:attrNameLst>
                                          <p:attrName>ppt_x</p:attrName>
                                        </p:attrNameLst>
                                      </p:cBhvr>
                                      <p:tavLst>
                                        <p:tav tm="0">
                                          <p:val>
                                            <p:strVal val="ppt_x"/>
                                          </p:val>
                                        </p:tav>
                                        <p:tav tm="100000">
                                          <p:val>
                                            <p:strVal val="1+ppt_w/2"/>
                                          </p:val>
                                        </p:tav>
                                      </p:tavLst>
                                    </p:anim>
                                    <p:anim calcmode="lin" valueType="num">
                                      <p:cBhvr additive="base">
                                        <p:cTn id="229" dur="3000"/>
                                        <p:tgtEl>
                                          <p:spTgt spid="16"/>
                                        </p:tgtEl>
                                        <p:attrNameLst>
                                          <p:attrName>ppt_y</p:attrName>
                                        </p:attrNameLst>
                                      </p:cBhvr>
                                      <p:tavLst>
                                        <p:tav tm="0">
                                          <p:val>
                                            <p:strVal val="ppt_y"/>
                                          </p:val>
                                        </p:tav>
                                        <p:tav tm="100000">
                                          <p:val>
                                            <p:strVal val="1+ppt_h/2"/>
                                          </p:val>
                                        </p:tav>
                                      </p:tavLst>
                                    </p:anim>
                                    <p:set>
                                      <p:cBhvr>
                                        <p:cTn id="230" dur="1" fill="hold">
                                          <p:stCondLst>
                                            <p:cond delay="2999"/>
                                          </p:stCondLst>
                                        </p:cTn>
                                        <p:tgtEl>
                                          <p:spTgt spid="16"/>
                                        </p:tgtEl>
                                        <p:attrNameLst>
                                          <p:attrName>style.visibility</p:attrName>
                                        </p:attrNameLst>
                                      </p:cBhvr>
                                      <p:to>
                                        <p:strVal val="hidden"/>
                                      </p:to>
                                    </p:set>
                                  </p:childTnLst>
                                </p:cTn>
                              </p:par>
                              <p:par>
                                <p:cTn id="231" presetID="2" presetClass="exit" presetSubtype="6" fill="hold" grpId="2" nodeType="withEffect">
                                  <p:stCondLst>
                                    <p:cond delay="0"/>
                                  </p:stCondLst>
                                  <p:childTnLst>
                                    <p:anim calcmode="lin" valueType="num">
                                      <p:cBhvr additive="base">
                                        <p:cTn id="232" dur="3000"/>
                                        <p:tgtEl>
                                          <p:spTgt spid="17"/>
                                        </p:tgtEl>
                                        <p:attrNameLst>
                                          <p:attrName>ppt_x</p:attrName>
                                        </p:attrNameLst>
                                      </p:cBhvr>
                                      <p:tavLst>
                                        <p:tav tm="0">
                                          <p:val>
                                            <p:strVal val="ppt_x"/>
                                          </p:val>
                                        </p:tav>
                                        <p:tav tm="100000">
                                          <p:val>
                                            <p:strVal val="1+ppt_w/2"/>
                                          </p:val>
                                        </p:tav>
                                      </p:tavLst>
                                    </p:anim>
                                    <p:anim calcmode="lin" valueType="num">
                                      <p:cBhvr additive="base">
                                        <p:cTn id="233" dur="3000"/>
                                        <p:tgtEl>
                                          <p:spTgt spid="17"/>
                                        </p:tgtEl>
                                        <p:attrNameLst>
                                          <p:attrName>ppt_y</p:attrName>
                                        </p:attrNameLst>
                                      </p:cBhvr>
                                      <p:tavLst>
                                        <p:tav tm="0">
                                          <p:val>
                                            <p:strVal val="ppt_y"/>
                                          </p:val>
                                        </p:tav>
                                        <p:tav tm="100000">
                                          <p:val>
                                            <p:strVal val="1+ppt_h/2"/>
                                          </p:val>
                                        </p:tav>
                                      </p:tavLst>
                                    </p:anim>
                                    <p:set>
                                      <p:cBhvr>
                                        <p:cTn id="234" dur="1" fill="hold">
                                          <p:stCondLst>
                                            <p:cond delay="2999"/>
                                          </p:stCondLst>
                                        </p:cTn>
                                        <p:tgtEl>
                                          <p:spTgt spid="17"/>
                                        </p:tgtEl>
                                        <p:attrNameLst>
                                          <p:attrName>style.visibility</p:attrName>
                                        </p:attrNameLst>
                                      </p:cBhvr>
                                      <p:to>
                                        <p:strVal val="hidden"/>
                                      </p:to>
                                    </p:set>
                                  </p:childTnLst>
                                </p:cTn>
                              </p:par>
                              <p:par>
                                <p:cTn id="235" presetID="2" presetClass="exit" presetSubtype="6" fill="hold" grpId="2" nodeType="withEffect">
                                  <p:stCondLst>
                                    <p:cond delay="0"/>
                                  </p:stCondLst>
                                  <p:childTnLst>
                                    <p:anim calcmode="lin" valueType="num">
                                      <p:cBhvr additive="base">
                                        <p:cTn id="236" dur="3000"/>
                                        <p:tgtEl>
                                          <p:spTgt spid="18"/>
                                        </p:tgtEl>
                                        <p:attrNameLst>
                                          <p:attrName>ppt_x</p:attrName>
                                        </p:attrNameLst>
                                      </p:cBhvr>
                                      <p:tavLst>
                                        <p:tav tm="0">
                                          <p:val>
                                            <p:strVal val="ppt_x"/>
                                          </p:val>
                                        </p:tav>
                                        <p:tav tm="100000">
                                          <p:val>
                                            <p:strVal val="1+ppt_w/2"/>
                                          </p:val>
                                        </p:tav>
                                      </p:tavLst>
                                    </p:anim>
                                    <p:anim calcmode="lin" valueType="num">
                                      <p:cBhvr additive="base">
                                        <p:cTn id="237" dur="3000"/>
                                        <p:tgtEl>
                                          <p:spTgt spid="18"/>
                                        </p:tgtEl>
                                        <p:attrNameLst>
                                          <p:attrName>ppt_y</p:attrName>
                                        </p:attrNameLst>
                                      </p:cBhvr>
                                      <p:tavLst>
                                        <p:tav tm="0">
                                          <p:val>
                                            <p:strVal val="ppt_y"/>
                                          </p:val>
                                        </p:tav>
                                        <p:tav tm="100000">
                                          <p:val>
                                            <p:strVal val="1+ppt_h/2"/>
                                          </p:val>
                                        </p:tav>
                                      </p:tavLst>
                                    </p:anim>
                                    <p:set>
                                      <p:cBhvr>
                                        <p:cTn id="238" dur="1" fill="hold">
                                          <p:stCondLst>
                                            <p:cond delay="2999"/>
                                          </p:stCondLst>
                                        </p:cTn>
                                        <p:tgtEl>
                                          <p:spTgt spid="18"/>
                                        </p:tgtEl>
                                        <p:attrNameLst>
                                          <p:attrName>style.visibility</p:attrName>
                                        </p:attrNameLst>
                                      </p:cBhvr>
                                      <p:to>
                                        <p:strVal val="hidden"/>
                                      </p:to>
                                    </p:set>
                                  </p:childTnLst>
                                </p:cTn>
                              </p:par>
                              <p:par>
                                <p:cTn id="239" presetID="2" presetClass="exit" presetSubtype="6" fill="hold" grpId="2" nodeType="withEffect">
                                  <p:stCondLst>
                                    <p:cond delay="0"/>
                                  </p:stCondLst>
                                  <p:childTnLst>
                                    <p:anim calcmode="lin" valueType="num">
                                      <p:cBhvr additive="base">
                                        <p:cTn id="240" dur="3000"/>
                                        <p:tgtEl>
                                          <p:spTgt spid="19"/>
                                        </p:tgtEl>
                                        <p:attrNameLst>
                                          <p:attrName>ppt_x</p:attrName>
                                        </p:attrNameLst>
                                      </p:cBhvr>
                                      <p:tavLst>
                                        <p:tav tm="0">
                                          <p:val>
                                            <p:strVal val="ppt_x"/>
                                          </p:val>
                                        </p:tav>
                                        <p:tav tm="100000">
                                          <p:val>
                                            <p:strVal val="1+ppt_w/2"/>
                                          </p:val>
                                        </p:tav>
                                      </p:tavLst>
                                    </p:anim>
                                    <p:anim calcmode="lin" valueType="num">
                                      <p:cBhvr additive="base">
                                        <p:cTn id="241" dur="3000"/>
                                        <p:tgtEl>
                                          <p:spTgt spid="19"/>
                                        </p:tgtEl>
                                        <p:attrNameLst>
                                          <p:attrName>ppt_y</p:attrName>
                                        </p:attrNameLst>
                                      </p:cBhvr>
                                      <p:tavLst>
                                        <p:tav tm="0">
                                          <p:val>
                                            <p:strVal val="ppt_y"/>
                                          </p:val>
                                        </p:tav>
                                        <p:tav tm="100000">
                                          <p:val>
                                            <p:strVal val="1+ppt_h/2"/>
                                          </p:val>
                                        </p:tav>
                                      </p:tavLst>
                                    </p:anim>
                                    <p:set>
                                      <p:cBhvr>
                                        <p:cTn id="242" dur="1" fill="hold">
                                          <p:stCondLst>
                                            <p:cond delay="2999"/>
                                          </p:stCondLst>
                                        </p:cTn>
                                        <p:tgtEl>
                                          <p:spTgt spid="19"/>
                                        </p:tgtEl>
                                        <p:attrNameLst>
                                          <p:attrName>style.visibility</p:attrName>
                                        </p:attrNameLst>
                                      </p:cBhvr>
                                      <p:to>
                                        <p:strVal val="hidden"/>
                                      </p:to>
                                    </p:set>
                                  </p:childTnLst>
                                </p:cTn>
                              </p:par>
                              <p:par>
                                <p:cTn id="243" presetID="2" presetClass="exit" presetSubtype="6" fill="hold" grpId="2" nodeType="withEffect">
                                  <p:stCondLst>
                                    <p:cond delay="0"/>
                                  </p:stCondLst>
                                  <p:childTnLst>
                                    <p:anim calcmode="lin" valueType="num">
                                      <p:cBhvr additive="base">
                                        <p:cTn id="244" dur="3000"/>
                                        <p:tgtEl>
                                          <p:spTgt spid="20"/>
                                        </p:tgtEl>
                                        <p:attrNameLst>
                                          <p:attrName>ppt_x</p:attrName>
                                        </p:attrNameLst>
                                      </p:cBhvr>
                                      <p:tavLst>
                                        <p:tav tm="0">
                                          <p:val>
                                            <p:strVal val="ppt_x"/>
                                          </p:val>
                                        </p:tav>
                                        <p:tav tm="100000">
                                          <p:val>
                                            <p:strVal val="1+ppt_w/2"/>
                                          </p:val>
                                        </p:tav>
                                      </p:tavLst>
                                    </p:anim>
                                    <p:anim calcmode="lin" valueType="num">
                                      <p:cBhvr additive="base">
                                        <p:cTn id="245" dur="3000"/>
                                        <p:tgtEl>
                                          <p:spTgt spid="20"/>
                                        </p:tgtEl>
                                        <p:attrNameLst>
                                          <p:attrName>ppt_y</p:attrName>
                                        </p:attrNameLst>
                                      </p:cBhvr>
                                      <p:tavLst>
                                        <p:tav tm="0">
                                          <p:val>
                                            <p:strVal val="ppt_y"/>
                                          </p:val>
                                        </p:tav>
                                        <p:tav tm="100000">
                                          <p:val>
                                            <p:strVal val="1+ppt_h/2"/>
                                          </p:val>
                                        </p:tav>
                                      </p:tavLst>
                                    </p:anim>
                                    <p:set>
                                      <p:cBhvr>
                                        <p:cTn id="246" dur="1" fill="hold">
                                          <p:stCondLst>
                                            <p:cond delay="2999"/>
                                          </p:stCondLst>
                                        </p:cTn>
                                        <p:tgtEl>
                                          <p:spTgt spid="20"/>
                                        </p:tgtEl>
                                        <p:attrNameLst>
                                          <p:attrName>style.visibility</p:attrName>
                                        </p:attrNameLst>
                                      </p:cBhvr>
                                      <p:to>
                                        <p:strVal val="hidden"/>
                                      </p:to>
                                    </p:set>
                                  </p:childTnLst>
                                </p:cTn>
                              </p:par>
                              <p:par>
                                <p:cTn id="247" presetID="2" presetClass="exit" presetSubtype="6" fill="hold" grpId="2" nodeType="withEffect">
                                  <p:stCondLst>
                                    <p:cond delay="0"/>
                                  </p:stCondLst>
                                  <p:childTnLst>
                                    <p:anim calcmode="lin" valueType="num">
                                      <p:cBhvr additive="base">
                                        <p:cTn id="248" dur="3000"/>
                                        <p:tgtEl>
                                          <p:spTgt spid="21"/>
                                        </p:tgtEl>
                                        <p:attrNameLst>
                                          <p:attrName>ppt_x</p:attrName>
                                        </p:attrNameLst>
                                      </p:cBhvr>
                                      <p:tavLst>
                                        <p:tav tm="0">
                                          <p:val>
                                            <p:strVal val="ppt_x"/>
                                          </p:val>
                                        </p:tav>
                                        <p:tav tm="100000">
                                          <p:val>
                                            <p:strVal val="1+ppt_w/2"/>
                                          </p:val>
                                        </p:tav>
                                      </p:tavLst>
                                    </p:anim>
                                    <p:anim calcmode="lin" valueType="num">
                                      <p:cBhvr additive="base">
                                        <p:cTn id="249" dur="3000"/>
                                        <p:tgtEl>
                                          <p:spTgt spid="21"/>
                                        </p:tgtEl>
                                        <p:attrNameLst>
                                          <p:attrName>ppt_y</p:attrName>
                                        </p:attrNameLst>
                                      </p:cBhvr>
                                      <p:tavLst>
                                        <p:tav tm="0">
                                          <p:val>
                                            <p:strVal val="ppt_y"/>
                                          </p:val>
                                        </p:tav>
                                        <p:tav tm="100000">
                                          <p:val>
                                            <p:strVal val="1+ppt_h/2"/>
                                          </p:val>
                                        </p:tav>
                                      </p:tavLst>
                                    </p:anim>
                                    <p:set>
                                      <p:cBhvr>
                                        <p:cTn id="250" dur="1" fill="hold">
                                          <p:stCondLst>
                                            <p:cond delay="2999"/>
                                          </p:stCondLst>
                                        </p:cTn>
                                        <p:tgtEl>
                                          <p:spTgt spid="21"/>
                                        </p:tgtEl>
                                        <p:attrNameLst>
                                          <p:attrName>style.visibility</p:attrName>
                                        </p:attrNameLst>
                                      </p:cBhvr>
                                      <p:to>
                                        <p:strVal val="hidden"/>
                                      </p:to>
                                    </p:set>
                                  </p:childTnLst>
                                </p:cTn>
                              </p:par>
                              <p:par>
                                <p:cTn id="251" presetID="2" presetClass="exit" presetSubtype="6" fill="hold" grpId="2" nodeType="withEffect">
                                  <p:stCondLst>
                                    <p:cond delay="0"/>
                                  </p:stCondLst>
                                  <p:childTnLst>
                                    <p:anim calcmode="lin" valueType="num">
                                      <p:cBhvr additive="base">
                                        <p:cTn id="252" dur="3000"/>
                                        <p:tgtEl>
                                          <p:spTgt spid="22"/>
                                        </p:tgtEl>
                                        <p:attrNameLst>
                                          <p:attrName>ppt_x</p:attrName>
                                        </p:attrNameLst>
                                      </p:cBhvr>
                                      <p:tavLst>
                                        <p:tav tm="0">
                                          <p:val>
                                            <p:strVal val="ppt_x"/>
                                          </p:val>
                                        </p:tav>
                                        <p:tav tm="100000">
                                          <p:val>
                                            <p:strVal val="1+ppt_w/2"/>
                                          </p:val>
                                        </p:tav>
                                      </p:tavLst>
                                    </p:anim>
                                    <p:anim calcmode="lin" valueType="num">
                                      <p:cBhvr additive="base">
                                        <p:cTn id="253" dur="3000"/>
                                        <p:tgtEl>
                                          <p:spTgt spid="22"/>
                                        </p:tgtEl>
                                        <p:attrNameLst>
                                          <p:attrName>ppt_y</p:attrName>
                                        </p:attrNameLst>
                                      </p:cBhvr>
                                      <p:tavLst>
                                        <p:tav tm="0">
                                          <p:val>
                                            <p:strVal val="ppt_y"/>
                                          </p:val>
                                        </p:tav>
                                        <p:tav tm="100000">
                                          <p:val>
                                            <p:strVal val="1+ppt_h/2"/>
                                          </p:val>
                                        </p:tav>
                                      </p:tavLst>
                                    </p:anim>
                                    <p:set>
                                      <p:cBhvr>
                                        <p:cTn id="254" dur="1" fill="hold">
                                          <p:stCondLst>
                                            <p:cond delay="2999"/>
                                          </p:stCondLst>
                                        </p:cTn>
                                        <p:tgtEl>
                                          <p:spTgt spid="22"/>
                                        </p:tgtEl>
                                        <p:attrNameLst>
                                          <p:attrName>style.visibility</p:attrName>
                                        </p:attrNameLst>
                                      </p:cBhvr>
                                      <p:to>
                                        <p:strVal val="hidden"/>
                                      </p:to>
                                    </p:set>
                                  </p:childTnLst>
                                </p:cTn>
                              </p:par>
                              <p:par>
                                <p:cTn id="255" presetID="2" presetClass="exit" presetSubtype="6" fill="hold" grpId="2" nodeType="withEffect">
                                  <p:stCondLst>
                                    <p:cond delay="0"/>
                                  </p:stCondLst>
                                  <p:childTnLst>
                                    <p:anim calcmode="lin" valueType="num">
                                      <p:cBhvr additive="base">
                                        <p:cTn id="256" dur="3000"/>
                                        <p:tgtEl>
                                          <p:spTgt spid="23"/>
                                        </p:tgtEl>
                                        <p:attrNameLst>
                                          <p:attrName>ppt_x</p:attrName>
                                        </p:attrNameLst>
                                      </p:cBhvr>
                                      <p:tavLst>
                                        <p:tav tm="0">
                                          <p:val>
                                            <p:strVal val="ppt_x"/>
                                          </p:val>
                                        </p:tav>
                                        <p:tav tm="100000">
                                          <p:val>
                                            <p:strVal val="1+ppt_w/2"/>
                                          </p:val>
                                        </p:tav>
                                      </p:tavLst>
                                    </p:anim>
                                    <p:anim calcmode="lin" valueType="num">
                                      <p:cBhvr additive="base">
                                        <p:cTn id="257" dur="3000"/>
                                        <p:tgtEl>
                                          <p:spTgt spid="23"/>
                                        </p:tgtEl>
                                        <p:attrNameLst>
                                          <p:attrName>ppt_y</p:attrName>
                                        </p:attrNameLst>
                                      </p:cBhvr>
                                      <p:tavLst>
                                        <p:tav tm="0">
                                          <p:val>
                                            <p:strVal val="ppt_y"/>
                                          </p:val>
                                        </p:tav>
                                        <p:tav tm="100000">
                                          <p:val>
                                            <p:strVal val="1+ppt_h/2"/>
                                          </p:val>
                                        </p:tav>
                                      </p:tavLst>
                                    </p:anim>
                                    <p:set>
                                      <p:cBhvr>
                                        <p:cTn id="258" dur="1" fill="hold">
                                          <p:stCondLst>
                                            <p:cond delay="2999"/>
                                          </p:stCondLst>
                                        </p:cTn>
                                        <p:tgtEl>
                                          <p:spTgt spid="23"/>
                                        </p:tgtEl>
                                        <p:attrNameLst>
                                          <p:attrName>style.visibility</p:attrName>
                                        </p:attrNameLst>
                                      </p:cBhvr>
                                      <p:to>
                                        <p:strVal val="hidden"/>
                                      </p:to>
                                    </p:set>
                                  </p:childTnLst>
                                </p:cTn>
                              </p:par>
                              <p:par>
                                <p:cTn id="259" presetID="2" presetClass="exit" presetSubtype="6" fill="hold" grpId="2" nodeType="withEffect">
                                  <p:stCondLst>
                                    <p:cond delay="0"/>
                                  </p:stCondLst>
                                  <p:childTnLst>
                                    <p:anim calcmode="lin" valueType="num">
                                      <p:cBhvr additive="base">
                                        <p:cTn id="260" dur="3000"/>
                                        <p:tgtEl>
                                          <p:spTgt spid="24"/>
                                        </p:tgtEl>
                                        <p:attrNameLst>
                                          <p:attrName>ppt_x</p:attrName>
                                        </p:attrNameLst>
                                      </p:cBhvr>
                                      <p:tavLst>
                                        <p:tav tm="0">
                                          <p:val>
                                            <p:strVal val="ppt_x"/>
                                          </p:val>
                                        </p:tav>
                                        <p:tav tm="100000">
                                          <p:val>
                                            <p:strVal val="1+ppt_w/2"/>
                                          </p:val>
                                        </p:tav>
                                      </p:tavLst>
                                    </p:anim>
                                    <p:anim calcmode="lin" valueType="num">
                                      <p:cBhvr additive="base">
                                        <p:cTn id="261" dur="3000"/>
                                        <p:tgtEl>
                                          <p:spTgt spid="24"/>
                                        </p:tgtEl>
                                        <p:attrNameLst>
                                          <p:attrName>ppt_y</p:attrName>
                                        </p:attrNameLst>
                                      </p:cBhvr>
                                      <p:tavLst>
                                        <p:tav tm="0">
                                          <p:val>
                                            <p:strVal val="ppt_y"/>
                                          </p:val>
                                        </p:tav>
                                        <p:tav tm="100000">
                                          <p:val>
                                            <p:strVal val="1+ppt_h/2"/>
                                          </p:val>
                                        </p:tav>
                                      </p:tavLst>
                                    </p:anim>
                                    <p:set>
                                      <p:cBhvr>
                                        <p:cTn id="262" dur="1" fill="hold">
                                          <p:stCondLst>
                                            <p:cond delay="2999"/>
                                          </p:stCondLst>
                                        </p:cTn>
                                        <p:tgtEl>
                                          <p:spTgt spid="24"/>
                                        </p:tgtEl>
                                        <p:attrNameLst>
                                          <p:attrName>style.visibility</p:attrName>
                                        </p:attrNameLst>
                                      </p:cBhvr>
                                      <p:to>
                                        <p:strVal val="hidden"/>
                                      </p:to>
                                    </p:set>
                                  </p:childTnLst>
                                </p:cTn>
                              </p:par>
                              <p:par>
                                <p:cTn id="263" presetID="2" presetClass="exit" presetSubtype="6" fill="hold" grpId="2" nodeType="withEffect">
                                  <p:stCondLst>
                                    <p:cond delay="0"/>
                                  </p:stCondLst>
                                  <p:childTnLst>
                                    <p:anim calcmode="lin" valueType="num">
                                      <p:cBhvr additive="base">
                                        <p:cTn id="264" dur="3000"/>
                                        <p:tgtEl>
                                          <p:spTgt spid="25"/>
                                        </p:tgtEl>
                                        <p:attrNameLst>
                                          <p:attrName>ppt_x</p:attrName>
                                        </p:attrNameLst>
                                      </p:cBhvr>
                                      <p:tavLst>
                                        <p:tav tm="0">
                                          <p:val>
                                            <p:strVal val="ppt_x"/>
                                          </p:val>
                                        </p:tav>
                                        <p:tav tm="100000">
                                          <p:val>
                                            <p:strVal val="1+ppt_w/2"/>
                                          </p:val>
                                        </p:tav>
                                      </p:tavLst>
                                    </p:anim>
                                    <p:anim calcmode="lin" valueType="num">
                                      <p:cBhvr additive="base">
                                        <p:cTn id="265" dur="3000"/>
                                        <p:tgtEl>
                                          <p:spTgt spid="25"/>
                                        </p:tgtEl>
                                        <p:attrNameLst>
                                          <p:attrName>ppt_y</p:attrName>
                                        </p:attrNameLst>
                                      </p:cBhvr>
                                      <p:tavLst>
                                        <p:tav tm="0">
                                          <p:val>
                                            <p:strVal val="ppt_y"/>
                                          </p:val>
                                        </p:tav>
                                        <p:tav tm="100000">
                                          <p:val>
                                            <p:strVal val="1+ppt_h/2"/>
                                          </p:val>
                                        </p:tav>
                                      </p:tavLst>
                                    </p:anim>
                                    <p:set>
                                      <p:cBhvr>
                                        <p:cTn id="266" dur="1" fill="hold">
                                          <p:stCondLst>
                                            <p:cond delay="2999"/>
                                          </p:stCondLst>
                                        </p:cTn>
                                        <p:tgtEl>
                                          <p:spTgt spid="25"/>
                                        </p:tgtEl>
                                        <p:attrNameLst>
                                          <p:attrName>style.visibility</p:attrName>
                                        </p:attrNameLst>
                                      </p:cBhvr>
                                      <p:to>
                                        <p:strVal val="hidden"/>
                                      </p:to>
                                    </p:set>
                                  </p:childTnLst>
                                </p:cTn>
                              </p:par>
                              <p:par>
                                <p:cTn id="267" presetID="2" presetClass="exit" presetSubtype="6" fill="hold" grpId="2" nodeType="withEffect">
                                  <p:stCondLst>
                                    <p:cond delay="0"/>
                                  </p:stCondLst>
                                  <p:childTnLst>
                                    <p:anim calcmode="lin" valueType="num">
                                      <p:cBhvr additive="base">
                                        <p:cTn id="268" dur="3000"/>
                                        <p:tgtEl>
                                          <p:spTgt spid="26"/>
                                        </p:tgtEl>
                                        <p:attrNameLst>
                                          <p:attrName>ppt_x</p:attrName>
                                        </p:attrNameLst>
                                      </p:cBhvr>
                                      <p:tavLst>
                                        <p:tav tm="0">
                                          <p:val>
                                            <p:strVal val="ppt_x"/>
                                          </p:val>
                                        </p:tav>
                                        <p:tav tm="100000">
                                          <p:val>
                                            <p:strVal val="1+ppt_w/2"/>
                                          </p:val>
                                        </p:tav>
                                      </p:tavLst>
                                    </p:anim>
                                    <p:anim calcmode="lin" valueType="num">
                                      <p:cBhvr additive="base">
                                        <p:cTn id="269" dur="3000"/>
                                        <p:tgtEl>
                                          <p:spTgt spid="26"/>
                                        </p:tgtEl>
                                        <p:attrNameLst>
                                          <p:attrName>ppt_y</p:attrName>
                                        </p:attrNameLst>
                                      </p:cBhvr>
                                      <p:tavLst>
                                        <p:tav tm="0">
                                          <p:val>
                                            <p:strVal val="ppt_y"/>
                                          </p:val>
                                        </p:tav>
                                        <p:tav tm="100000">
                                          <p:val>
                                            <p:strVal val="1+ppt_h/2"/>
                                          </p:val>
                                        </p:tav>
                                      </p:tavLst>
                                    </p:anim>
                                    <p:set>
                                      <p:cBhvr>
                                        <p:cTn id="270" dur="1" fill="hold">
                                          <p:stCondLst>
                                            <p:cond delay="2999"/>
                                          </p:stCondLst>
                                        </p:cTn>
                                        <p:tgtEl>
                                          <p:spTgt spid="26"/>
                                        </p:tgtEl>
                                        <p:attrNameLst>
                                          <p:attrName>style.visibility</p:attrName>
                                        </p:attrNameLst>
                                      </p:cBhvr>
                                      <p:to>
                                        <p:strVal val="hidden"/>
                                      </p:to>
                                    </p:set>
                                  </p:childTnLst>
                                </p:cTn>
                              </p:par>
                              <p:par>
                                <p:cTn id="271" presetID="2" presetClass="exit" presetSubtype="6" fill="hold" grpId="2" nodeType="withEffect">
                                  <p:stCondLst>
                                    <p:cond delay="0"/>
                                  </p:stCondLst>
                                  <p:childTnLst>
                                    <p:anim calcmode="lin" valueType="num">
                                      <p:cBhvr additive="base">
                                        <p:cTn id="272" dur="3000"/>
                                        <p:tgtEl>
                                          <p:spTgt spid="27"/>
                                        </p:tgtEl>
                                        <p:attrNameLst>
                                          <p:attrName>ppt_x</p:attrName>
                                        </p:attrNameLst>
                                      </p:cBhvr>
                                      <p:tavLst>
                                        <p:tav tm="0">
                                          <p:val>
                                            <p:strVal val="ppt_x"/>
                                          </p:val>
                                        </p:tav>
                                        <p:tav tm="100000">
                                          <p:val>
                                            <p:strVal val="1+ppt_w/2"/>
                                          </p:val>
                                        </p:tav>
                                      </p:tavLst>
                                    </p:anim>
                                    <p:anim calcmode="lin" valueType="num">
                                      <p:cBhvr additive="base">
                                        <p:cTn id="273" dur="3000"/>
                                        <p:tgtEl>
                                          <p:spTgt spid="27"/>
                                        </p:tgtEl>
                                        <p:attrNameLst>
                                          <p:attrName>ppt_y</p:attrName>
                                        </p:attrNameLst>
                                      </p:cBhvr>
                                      <p:tavLst>
                                        <p:tav tm="0">
                                          <p:val>
                                            <p:strVal val="ppt_y"/>
                                          </p:val>
                                        </p:tav>
                                        <p:tav tm="100000">
                                          <p:val>
                                            <p:strVal val="1+ppt_h/2"/>
                                          </p:val>
                                        </p:tav>
                                      </p:tavLst>
                                    </p:anim>
                                    <p:set>
                                      <p:cBhvr>
                                        <p:cTn id="274" dur="1" fill="hold">
                                          <p:stCondLst>
                                            <p:cond delay="2999"/>
                                          </p:stCondLst>
                                        </p:cTn>
                                        <p:tgtEl>
                                          <p:spTgt spid="27"/>
                                        </p:tgtEl>
                                        <p:attrNameLst>
                                          <p:attrName>style.visibility</p:attrName>
                                        </p:attrNameLst>
                                      </p:cBhvr>
                                      <p:to>
                                        <p:strVal val="hidden"/>
                                      </p:to>
                                    </p:set>
                                  </p:childTnLst>
                                </p:cTn>
                              </p:par>
                              <p:par>
                                <p:cTn id="275" presetID="2" presetClass="exit" presetSubtype="6" fill="hold" grpId="2" nodeType="withEffect">
                                  <p:stCondLst>
                                    <p:cond delay="0"/>
                                  </p:stCondLst>
                                  <p:childTnLst>
                                    <p:anim calcmode="lin" valueType="num">
                                      <p:cBhvr additive="base">
                                        <p:cTn id="276" dur="3000"/>
                                        <p:tgtEl>
                                          <p:spTgt spid="28"/>
                                        </p:tgtEl>
                                        <p:attrNameLst>
                                          <p:attrName>ppt_x</p:attrName>
                                        </p:attrNameLst>
                                      </p:cBhvr>
                                      <p:tavLst>
                                        <p:tav tm="0">
                                          <p:val>
                                            <p:strVal val="ppt_x"/>
                                          </p:val>
                                        </p:tav>
                                        <p:tav tm="100000">
                                          <p:val>
                                            <p:strVal val="1+ppt_w/2"/>
                                          </p:val>
                                        </p:tav>
                                      </p:tavLst>
                                    </p:anim>
                                    <p:anim calcmode="lin" valueType="num">
                                      <p:cBhvr additive="base">
                                        <p:cTn id="277" dur="3000"/>
                                        <p:tgtEl>
                                          <p:spTgt spid="28"/>
                                        </p:tgtEl>
                                        <p:attrNameLst>
                                          <p:attrName>ppt_y</p:attrName>
                                        </p:attrNameLst>
                                      </p:cBhvr>
                                      <p:tavLst>
                                        <p:tav tm="0">
                                          <p:val>
                                            <p:strVal val="ppt_y"/>
                                          </p:val>
                                        </p:tav>
                                        <p:tav tm="100000">
                                          <p:val>
                                            <p:strVal val="1+ppt_h/2"/>
                                          </p:val>
                                        </p:tav>
                                      </p:tavLst>
                                    </p:anim>
                                    <p:set>
                                      <p:cBhvr>
                                        <p:cTn id="278" dur="1" fill="hold">
                                          <p:stCondLst>
                                            <p:cond delay="2999"/>
                                          </p:stCondLst>
                                        </p:cTn>
                                        <p:tgtEl>
                                          <p:spTgt spid="28"/>
                                        </p:tgtEl>
                                        <p:attrNameLst>
                                          <p:attrName>style.visibility</p:attrName>
                                        </p:attrNameLst>
                                      </p:cBhvr>
                                      <p:to>
                                        <p:strVal val="hidden"/>
                                      </p:to>
                                    </p:set>
                                  </p:childTnLst>
                                </p:cTn>
                              </p:par>
                              <p:par>
                                <p:cTn id="279" presetID="2" presetClass="exit" presetSubtype="6" fill="hold" grpId="2" nodeType="withEffect">
                                  <p:stCondLst>
                                    <p:cond delay="0"/>
                                  </p:stCondLst>
                                  <p:childTnLst>
                                    <p:anim calcmode="lin" valueType="num">
                                      <p:cBhvr additive="base">
                                        <p:cTn id="280" dur="3000"/>
                                        <p:tgtEl>
                                          <p:spTgt spid="29"/>
                                        </p:tgtEl>
                                        <p:attrNameLst>
                                          <p:attrName>ppt_x</p:attrName>
                                        </p:attrNameLst>
                                      </p:cBhvr>
                                      <p:tavLst>
                                        <p:tav tm="0">
                                          <p:val>
                                            <p:strVal val="ppt_x"/>
                                          </p:val>
                                        </p:tav>
                                        <p:tav tm="100000">
                                          <p:val>
                                            <p:strVal val="1+ppt_w/2"/>
                                          </p:val>
                                        </p:tav>
                                      </p:tavLst>
                                    </p:anim>
                                    <p:anim calcmode="lin" valueType="num">
                                      <p:cBhvr additive="base">
                                        <p:cTn id="281" dur="3000"/>
                                        <p:tgtEl>
                                          <p:spTgt spid="29"/>
                                        </p:tgtEl>
                                        <p:attrNameLst>
                                          <p:attrName>ppt_y</p:attrName>
                                        </p:attrNameLst>
                                      </p:cBhvr>
                                      <p:tavLst>
                                        <p:tav tm="0">
                                          <p:val>
                                            <p:strVal val="ppt_y"/>
                                          </p:val>
                                        </p:tav>
                                        <p:tav tm="100000">
                                          <p:val>
                                            <p:strVal val="1+ppt_h/2"/>
                                          </p:val>
                                        </p:tav>
                                      </p:tavLst>
                                    </p:anim>
                                    <p:set>
                                      <p:cBhvr>
                                        <p:cTn id="282" dur="1" fill="hold">
                                          <p:stCondLst>
                                            <p:cond delay="2999"/>
                                          </p:stCondLst>
                                        </p:cTn>
                                        <p:tgtEl>
                                          <p:spTgt spid="29"/>
                                        </p:tgtEl>
                                        <p:attrNameLst>
                                          <p:attrName>style.visibility</p:attrName>
                                        </p:attrNameLst>
                                      </p:cBhvr>
                                      <p:to>
                                        <p:strVal val="hidden"/>
                                      </p:to>
                                    </p:set>
                                  </p:childTnLst>
                                </p:cTn>
                              </p:par>
                              <p:par>
                                <p:cTn id="283" presetID="2" presetClass="exit" presetSubtype="6" fill="hold" grpId="2" nodeType="withEffect">
                                  <p:stCondLst>
                                    <p:cond delay="0"/>
                                  </p:stCondLst>
                                  <p:childTnLst>
                                    <p:anim calcmode="lin" valueType="num">
                                      <p:cBhvr additive="base">
                                        <p:cTn id="284" dur="3000"/>
                                        <p:tgtEl>
                                          <p:spTgt spid="30"/>
                                        </p:tgtEl>
                                        <p:attrNameLst>
                                          <p:attrName>ppt_x</p:attrName>
                                        </p:attrNameLst>
                                      </p:cBhvr>
                                      <p:tavLst>
                                        <p:tav tm="0">
                                          <p:val>
                                            <p:strVal val="ppt_x"/>
                                          </p:val>
                                        </p:tav>
                                        <p:tav tm="100000">
                                          <p:val>
                                            <p:strVal val="1+ppt_w/2"/>
                                          </p:val>
                                        </p:tav>
                                      </p:tavLst>
                                    </p:anim>
                                    <p:anim calcmode="lin" valueType="num">
                                      <p:cBhvr additive="base">
                                        <p:cTn id="285" dur="3000"/>
                                        <p:tgtEl>
                                          <p:spTgt spid="30"/>
                                        </p:tgtEl>
                                        <p:attrNameLst>
                                          <p:attrName>ppt_y</p:attrName>
                                        </p:attrNameLst>
                                      </p:cBhvr>
                                      <p:tavLst>
                                        <p:tav tm="0">
                                          <p:val>
                                            <p:strVal val="ppt_y"/>
                                          </p:val>
                                        </p:tav>
                                        <p:tav tm="100000">
                                          <p:val>
                                            <p:strVal val="1+ppt_h/2"/>
                                          </p:val>
                                        </p:tav>
                                      </p:tavLst>
                                    </p:anim>
                                    <p:set>
                                      <p:cBhvr>
                                        <p:cTn id="286" dur="1" fill="hold">
                                          <p:stCondLst>
                                            <p:cond delay="2999"/>
                                          </p:stCondLst>
                                        </p:cTn>
                                        <p:tgtEl>
                                          <p:spTgt spid="30"/>
                                        </p:tgtEl>
                                        <p:attrNameLst>
                                          <p:attrName>style.visibility</p:attrName>
                                        </p:attrNameLst>
                                      </p:cBhvr>
                                      <p:to>
                                        <p:strVal val="hidden"/>
                                      </p:to>
                                    </p:set>
                                  </p:childTnLst>
                                </p:cTn>
                              </p:par>
                              <p:par>
                                <p:cTn id="287" presetID="2" presetClass="exit" presetSubtype="6" fill="hold" grpId="2" nodeType="withEffect">
                                  <p:stCondLst>
                                    <p:cond delay="0"/>
                                  </p:stCondLst>
                                  <p:childTnLst>
                                    <p:anim calcmode="lin" valueType="num">
                                      <p:cBhvr additive="base">
                                        <p:cTn id="288" dur="3000"/>
                                        <p:tgtEl>
                                          <p:spTgt spid="31"/>
                                        </p:tgtEl>
                                        <p:attrNameLst>
                                          <p:attrName>ppt_x</p:attrName>
                                        </p:attrNameLst>
                                      </p:cBhvr>
                                      <p:tavLst>
                                        <p:tav tm="0">
                                          <p:val>
                                            <p:strVal val="ppt_x"/>
                                          </p:val>
                                        </p:tav>
                                        <p:tav tm="100000">
                                          <p:val>
                                            <p:strVal val="1+ppt_w/2"/>
                                          </p:val>
                                        </p:tav>
                                      </p:tavLst>
                                    </p:anim>
                                    <p:anim calcmode="lin" valueType="num">
                                      <p:cBhvr additive="base">
                                        <p:cTn id="289" dur="3000"/>
                                        <p:tgtEl>
                                          <p:spTgt spid="31"/>
                                        </p:tgtEl>
                                        <p:attrNameLst>
                                          <p:attrName>ppt_y</p:attrName>
                                        </p:attrNameLst>
                                      </p:cBhvr>
                                      <p:tavLst>
                                        <p:tav tm="0">
                                          <p:val>
                                            <p:strVal val="ppt_y"/>
                                          </p:val>
                                        </p:tav>
                                        <p:tav tm="100000">
                                          <p:val>
                                            <p:strVal val="1+ppt_h/2"/>
                                          </p:val>
                                        </p:tav>
                                      </p:tavLst>
                                    </p:anim>
                                    <p:set>
                                      <p:cBhvr>
                                        <p:cTn id="290" dur="1" fill="hold">
                                          <p:stCondLst>
                                            <p:cond delay="2999"/>
                                          </p:stCondLst>
                                        </p:cTn>
                                        <p:tgtEl>
                                          <p:spTgt spid="31"/>
                                        </p:tgtEl>
                                        <p:attrNameLst>
                                          <p:attrName>style.visibility</p:attrName>
                                        </p:attrNameLst>
                                      </p:cBhvr>
                                      <p:to>
                                        <p:strVal val="hidden"/>
                                      </p:to>
                                    </p:set>
                                  </p:childTnLst>
                                </p:cTn>
                              </p:par>
                              <p:par>
                                <p:cTn id="291" presetID="8" presetClass="emph" presetSubtype="0" fill="hold" grpId="3" nodeType="withEffect">
                                  <p:stCondLst>
                                    <p:cond delay="0"/>
                                  </p:stCondLst>
                                  <p:childTnLst>
                                    <p:animRot by="-21600000">
                                      <p:cBhvr>
                                        <p:cTn id="292" dur="3000" fill="hold"/>
                                        <p:tgtEl>
                                          <p:spTgt spid="14"/>
                                        </p:tgtEl>
                                        <p:attrNameLst>
                                          <p:attrName>r</p:attrName>
                                        </p:attrNameLst>
                                      </p:cBhvr>
                                    </p:animRot>
                                  </p:childTnLst>
                                </p:cTn>
                              </p:par>
                              <p:par>
                                <p:cTn id="293" presetID="8" presetClass="emph" presetSubtype="0" fill="hold" grpId="3" nodeType="withEffect">
                                  <p:stCondLst>
                                    <p:cond delay="0"/>
                                  </p:stCondLst>
                                  <p:childTnLst>
                                    <p:animRot by="-21600000">
                                      <p:cBhvr>
                                        <p:cTn id="294" dur="3000" fill="hold"/>
                                        <p:tgtEl>
                                          <p:spTgt spid="15"/>
                                        </p:tgtEl>
                                        <p:attrNameLst>
                                          <p:attrName>r</p:attrName>
                                        </p:attrNameLst>
                                      </p:cBhvr>
                                    </p:animRot>
                                  </p:childTnLst>
                                </p:cTn>
                              </p:par>
                              <p:par>
                                <p:cTn id="295" presetID="8" presetClass="emph" presetSubtype="0" fill="hold" grpId="3" nodeType="withEffect">
                                  <p:stCondLst>
                                    <p:cond delay="0"/>
                                  </p:stCondLst>
                                  <p:childTnLst>
                                    <p:animRot by="-21600000">
                                      <p:cBhvr>
                                        <p:cTn id="296" dur="3000" fill="hold"/>
                                        <p:tgtEl>
                                          <p:spTgt spid="16"/>
                                        </p:tgtEl>
                                        <p:attrNameLst>
                                          <p:attrName>r</p:attrName>
                                        </p:attrNameLst>
                                      </p:cBhvr>
                                    </p:animRot>
                                  </p:childTnLst>
                                </p:cTn>
                              </p:par>
                              <p:par>
                                <p:cTn id="297" presetID="8" presetClass="emph" presetSubtype="0" fill="hold" grpId="3" nodeType="withEffect">
                                  <p:stCondLst>
                                    <p:cond delay="0"/>
                                  </p:stCondLst>
                                  <p:childTnLst>
                                    <p:animRot by="-21600000">
                                      <p:cBhvr>
                                        <p:cTn id="298" dur="3000" fill="hold"/>
                                        <p:tgtEl>
                                          <p:spTgt spid="17"/>
                                        </p:tgtEl>
                                        <p:attrNameLst>
                                          <p:attrName>r</p:attrName>
                                        </p:attrNameLst>
                                      </p:cBhvr>
                                    </p:animRot>
                                  </p:childTnLst>
                                </p:cTn>
                              </p:par>
                              <p:par>
                                <p:cTn id="299" presetID="8" presetClass="emph" presetSubtype="0" fill="hold" grpId="3" nodeType="withEffect">
                                  <p:stCondLst>
                                    <p:cond delay="0"/>
                                  </p:stCondLst>
                                  <p:childTnLst>
                                    <p:animRot by="-21600000">
                                      <p:cBhvr>
                                        <p:cTn id="300" dur="3000" fill="hold"/>
                                        <p:tgtEl>
                                          <p:spTgt spid="18"/>
                                        </p:tgtEl>
                                        <p:attrNameLst>
                                          <p:attrName>r</p:attrName>
                                        </p:attrNameLst>
                                      </p:cBhvr>
                                    </p:animRot>
                                  </p:childTnLst>
                                </p:cTn>
                              </p:par>
                              <p:par>
                                <p:cTn id="301" presetID="8" presetClass="emph" presetSubtype="0" fill="hold" grpId="3" nodeType="withEffect">
                                  <p:stCondLst>
                                    <p:cond delay="0"/>
                                  </p:stCondLst>
                                  <p:childTnLst>
                                    <p:animRot by="-21600000">
                                      <p:cBhvr>
                                        <p:cTn id="302" dur="3000" fill="hold"/>
                                        <p:tgtEl>
                                          <p:spTgt spid="19"/>
                                        </p:tgtEl>
                                        <p:attrNameLst>
                                          <p:attrName>r</p:attrName>
                                        </p:attrNameLst>
                                      </p:cBhvr>
                                    </p:animRot>
                                  </p:childTnLst>
                                </p:cTn>
                              </p:par>
                              <p:par>
                                <p:cTn id="303" presetID="8" presetClass="emph" presetSubtype="0" fill="hold" grpId="3" nodeType="withEffect">
                                  <p:stCondLst>
                                    <p:cond delay="0"/>
                                  </p:stCondLst>
                                  <p:childTnLst>
                                    <p:animRot by="-21600000">
                                      <p:cBhvr>
                                        <p:cTn id="304" dur="3000" fill="hold"/>
                                        <p:tgtEl>
                                          <p:spTgt spid="20"/>
                                        </p:tgtEl>
                                        <p:attrNameLst>
                                          <p:attrName>r</p:attrName>
                                        </p:attrNameLst>
                                      </p:cBhvr>
                                    </p:animRot>
                                  </p:childTnLst>
                                </p:cTn>
                              </p:par>
                              <p:par>
                                <p:cTn id="305" presetID="8" presetClass="emph" presetSubtype="0" fill="hold" grpId="3" nodeType="withEffect">
                                  <p:stCondLst>
                                    <p:cond delay="0"/>
                                  </p:stCondLst>
                                  <p:childTnLst>
                                    <p:animRot by="-21600000">
                                      <p:cBhvr>
                                        <p:cTn id="306" dur="3000" fill="hold"/>
                                        <p:tgtEl>
                                          <p:spTgt spid="21"/>
                                        </p:tgtEl>
                                        <p:attrNameLst>
                                          <p:attrName>r</p:attrName>
                                        </p:attrNameLst>
                                      </p:cBhvr>
                                    </p:animRot>
                                  </p:childTnLst>
                                </p:cTn>
                              </p:par>
                              <p:par>
                                <p:cTn id="307" presetID="8" presetClass="emph" presetSubtype="0" fill="hold" grpId="3" nodeType="withEffect">
                                  <p:stCondLst>
                                    <p:cond delay="0"/>
                                  </p:stCondLst>
                                  <p:childTnLst>
                                    <p:animRot by="-21600000">
                                      <p:cBhvr>
                                        <p:cTn id="308" dur="3000" fill="hold"/>
                                        <p:tgtEl>
                                          <p:spTgt spid="22"/>
                                        </p:tgtEl>
                                        <p:attrNameLst>
                                          <p:attrName>r</p:attrName>
                                        </p:attrNameLst>
                                      </p:cBhvr>
                                    </p:animRot>
                                  </p:childTnLst>
                                </p:cTn>
                              </p:par>
                              <p:par>
                                <p:cTn id="309" presetID="8" presetClass="emph" presetSubtype="0" fill="hold" grpId="3" nodeType="withEffect">
                                  <p:stCondLst>
                                    <p:cond delay="0"/>
                                  </p:stCondLst>
                                  <p:childTnLst>
                                    <p:animRot by="-21600000">
                                      <p:cBhvr>
                                        <p:cTn id="310" dur="3000" fill="hold"/>
                                        <p:tgtEl>
                                          <p:spTgt spid="23"/>
                                        </p:tgtEl>
                                        <p:attrNameLst>
                                          <p:attrName>r</p:attrName>
                                        </p:attrNameLst>
                                      </p:cBhvr>
                                    </p:animRot>
                                  </p:childTnLst>
                                </p:cTn>
                              </p:par>
                              <p:par>
                                <p:cTn id="311" presetID="8" presetClass="emph" presetSubtype="0" fill="hold" grpId="3" nodeType="withEffect">
                                  <p:stCondLst>
                                    <p:cond delay="0"/>
                                  </p:stCondLst>
                                  <p:childTnLst>
                                    <p:animRot by="-21600000">
                                      <p:cBhvr>
                                        <p:cTn id="312" dur="3000" fill="hold"/>
                                        <p:tgtEl>
                                          <p:spTgt spid="24"/>
                                        </p:tgtEl>
                                        <p:attrNameLst>
                                          <p:attrName>r</p:attrName>
                                        </p:attrNameLst>
                                      </p:cBhvr>
                                    </p:animRot>
                                  </p:childTnLst>
                                </p:cTn>
                              </p:par>
                              <p:par>
                                <p:cTn id="313" presetID="8" presetClass="emph" presetSubtype="0" fill="hold" grpId="3" nodeType="withEffect">
                                  <p:stCondLst>
                                    <p:cond delay="0"/>
                                  </p:stCondLst>
                                  <p:childTnLst>
                                    <p:animRot by="-21600000">
                                      <p:cBhvr>
                                        <p:cTn id="314" dur="3000" fill="hold"/>
                                        <p:tgtEl>
                                          <p:spTgt spid="25"/>
                                        </p:tgtEl>
                                        <p:attrNameLst>
                                          <p:attrName>r</p:attrName>
                                        </p:attrNameLst>
                                      </p:cBhvr>
                                    </p:animRot>
                                  </p:childTnLst>
                                </p:cTn>
                              </p:par>
                              <p:par>
                                <p:cTn id="315" presetID="8" presetClass="emph" presetSubtype="0" fill="hold" grpId="3" nodeType="withEffect">
                                  <p:stCondLst>
                                    <p:cond delay="0"/>
                                  </p:stCondLst>
                                  <p:childTnLst>
                                    <p:animRot by="-21600000">
                                      <p:cBhvr>
                                        <p:cTn id="316" dur="3000" fill="hold"/>
                                        <p:tgtEl>
                                          <p:spTgt spid="26"/>
                                        </p:tgtEl>
                                        <p:attrNameLst>
                                          <p:attrName>r</p:attrName>
                                        </p:attrNameLst>
                                      </p:cBhvr>
                                    </p:animRot>
                                  </p:childTnLst>
                                </p:cTn>
                              </p:par>
                              <p:par>
                                <p:cTn id="317" presetID="8" presetClass="emph" presetSubtype="0" fill="hold" grpId="3" nodeType="withEffect">
                                  <p:stCondLst>
                                    <p:cond delay="0"/>
                                  </p:stCondLst>
                                  <p:childTnLst>
                                    <p:animRot by="-21600000">
                                      <p:cBhvr>
                                        <p:cTn id="318" dur="3000" fill="hold"/>
                                        <p:tgtEl>
                                          <p:spTgt spid="27"/>
                                        </p:tgtEl>
                                        <p:attrNameLst>
                                          <p:attrName>r</p:attrName>
                                        </p:attrNameLst>
                                      </p:cBhvr>
                                    </p:animRot>
                                  </p:childTnLst>
                                </p:cTn>
                              </p:par>
                              <p:par>
                                <p:cTn id="319" presetID="8" presetClass="emph" presetSubtype="0" fill="hold" grpId="3" nodeType="withEffect">
                                  <p:stCondLst>
                                    <p:cond delay="0"/>
                                  </p:stCondLst>
                                  <p:childTnLst>
                                    <p:animRot by="-21600000">
                                      <p:cBhvr>
                                        <p:cTn id="320" dur="3000" fill="hold"/>
                                        <p:tgtEl>
                                          <p:spTgt spid="28"/>
                                        </p:tgtEl>
                                        <p:attrNameLst>
                                          <p:attrName>r</p:attrName>
                                        </p:attrNameLst>
                                      </p:cBhvr>
                                    </p:animRot>
                                  </p:childTnLst>
                                </p:cTn>
                              </p:par>
                              <p:par>
                                <p:cTn id="321" presetID="8" presetClass="emph" presetSubtype="0" fill="hold" grpId="3" nodeType="withEffect">
                                  <p:stCondLst>
                                    <p:cond delay="0"/>
                                  </p:stCondLst>
                                  <p:childTnLst>
                                    <p:animRot by="-21600000">
                                      <p:cBhvr>
                                        <p:cTn id="322" dur="3000" fill="hold"/>
                                        <p:tgtEl>
                                          <p:spTgt spid="29"/>
                                        </p:tgtEl>
                                        <p:attrNameLst>
                                          <p:attrName>r</p:attrName>
                                        </p:attrNameLst>
                                      </p:cBhvr>
                                    </p:animRot>
                                  </p:childTnLst>
                                </p:cTn>
                              </p:par>
                              <p:par>
                                <p:cTn id="323" presetID="8" presetClass="emph" presetSubtype="0" fill="hold" grpId="3" nodeType="withEffect">
                                  <p:stCondLst>
                                    <p:cond delay="0"/>
                                  </p:stCondLst>
                                  <p:childTnLst>
                                    <p:animRot by="-21600000">
                                      <p:cBhvr>
                                        <p:cTn id="324" dur="3000" fill="hold"/>
                                        <p:tgtEl>
                                          <p:spTgt spid="30"/>
                                        </p:tgtEl>
                                        <p:attrNameLst>
                                          <p:attrName>r</p:attrName>
                                        </p:attrNameLst>
                                      </p:cBhvr>
                                    </p:animRot>
                                  </p:childTnLst>
                                </p:cTn>
                              </p:par>
                              <p:par>
                                <p:cTn id="325" presetID="8" presetClass="emph" presetSubtype="0" fill="hold" grpId="3" nodeType="withEffect">
                                  <p:stCondLst>
                                    <p:cond delay="0"/>
                                  </p:stCondLst>
                                  <p:childTnLst>
                                    <p:animRot by="-21600000">
                                      <p:cBhvr>
                                        <p:cTn id="326" dur="3000" fill="hold"/>
                                        <p:tgtEl>
                                          <p:spTgt spid="31"/>
                                        </p:tgtEl>
                                        <p:attrNameLst>
                                          <p:attrName>r</p:attrName>
                                        </p:attrNameLst>
                                      </p:cBhvr>
                                    </p:animRot>
                                  </p:childTnLst>
                                </p:cTn>
                              </p:par>
                              <p:par>
                                <p:cTn id="327" presetID="2" presetClass="exit" presetSubtype="12" fill="hold" grpId="2" nodeType="withEffect">
                                  <p:stCondLst>
                                    <p:cond delay="0"/>
                                  </p:stCondLst>
                                  <p:childTnLst>
                                    <p:anim calcmode="lin" valueType="num">
                                      <p:cBhvr additive="base">
                                        <p:cTn id="328" dur="3000"/>
                                        <p:tgtEl>
                                          <p:spTgt spid="3"/>
                                        </p:tgtEl>
                                        <p:attrNameLst>
                                          <p:attrName>ppt_x</p:attrName>
                                        </p:attrNameLst>
                                      </p:cBhvr>
                                      <p:tavLst>
                                        <p:tav tm="0">
                                          <p:val>
                                            <p:strVal val="ppt_x"/>
                                          </p:val>
                                        </p:tav>
                                        <p:tav tm="100000">
                                          <p:val>
                                            <p:strVal val="0-ppt_w/2"/>
                                          </p:val>
                                        </p:tav>
                                      </p:tavLst>
                                    </p:anim>
                                    <p:anim calcmode="lin" valueType="num">
                                      <p:cBhvr additive="base">
                                        <p:cTn id="329" dur="3000"/>
                                        <p:tgtEl>
                                          <p:spTgt spid="3"/>
                                        </p:tgtEl>
                                        <p:attrNameLst>
                                          <p:attrName>ppt_y</p:attrName>
                                        </p:attrNameLst>
                                      </p:cBhvr>
                                      <p:tavLst>
                                        <p:tav tm="0">
                                          <p:val>
                                            <p:strVal val="ppt_y"/>
                                          </p:val>
                                        </p:tav>
                                        <p:tav tm="100000">
                                          <p:val>
                                            <p:strVal val="1+ppt_h/2"/>
                                          </p:val>
                                        </p:tav>
                                      </p:tavLst>
                                    </p:anim>
                                    <p:set>
                                      <p:cBhvr>
                                        <p:cTn id="330" dur="1" fill="hold">
                                          <p:stCondLst>
                                            <p:cond delay="2999"/>
                                          </p:stCondLst>
                                        </p:cTn>
                                        <p:tgtEl>
                                          <p:spTgt spid="3"/>
                                        </p:tgtEl>
                                        <p:attrNameLst>
                                          <p:attrName>style.visibility</p:attrName>
                                        </p:attrNameLst>
                                      </p:cBhvr>
                                      <p:to>
                                        <p:strVal val="hidden"/>
                                      </p:to>
                                    </p:set>
                                  </p:childTnLst>
                                </p:cTn>
                              </p:par>
                              <p:par>
                                <p:cTn id="331" presetID="2" presetClass="exit" presetSubtype="12" fill="hold" grpId="2" nodeType="withEffect">
                                  <p:stCondLst>
                                    <p:cond delay="0"/>
                                  </p:stCondLst>
                                  <p:childTnLst>
                                    <p:anim calcmode="lin" valueType="num">
                                      <p:cBhvr additive="base">
                                        <p:cTn id="332" dur="3000"/>
                                        <p:tgtEl>
                                          <p:spTgt spid="4"/>
                                        </p:tgtEl>
                                        <p:attrNameLst>
                                          <p:attrName>ppt_x</p:attrName>
                                        </p:attrNameLst>
                                      </p:cBhvr>
                                      <p:tavLst>
                                        <p:tav tm="0">
                                          <p:val>
                                            <p:strVal val="ppt_x"/>
                                          </p:val>
                                        </p:tav>
                                        <p:tav tm="100000">
                                          <p:val>
                                            <p:strVal val="0-ppt_w/2"/>
                                          </p:val>
                                        </p:tav>
                                      </p:tavLst>
                                    </p:anim>
                                    <p:anim calcmode="lin" valueType="num">
                                      <p:cBhvr additive="base">
                                        <p:cTn id="333" dur="3000"/>
                                        <p:tgtEl>
                                          <p:spTgt spid="4"/>
                                        </p:tgtEl>
                                        <p:attrNameLst>
                                          <p:attrName>ppt_y</p:attrName>
                                        </p:attrNameLst>
                                      </p:cBhvr>
                                      <p:tavLst>
                                        <p:tav tm="0">
                                          <p:val>
                                            <p:strVal val="ppt_y"/>
                                          </p:val>
                                        </p:tav>
                                        <p:tav tm="100000">
                                          <p:val>
                                            <p:strVal val="1+ppt_h/2"/>
                                          </p:val>
                                        </p:tav>
                                      </p:tavLst>
                                    </p:anim>
                                    <p:set>
                                      <p:cBhvr>
                                        <p:cTn id="334" dur="1" fill="hold">
                                          <p:stCondLst>
                                            <p:cond delay="2999"/>
                                          </p:stCondLst>
                                        </p:cTn>
                                        <p:tgtEl>
                                          <p:spTgt spid="4"/>
                                        </p:tgtEl>
                                        <p:attrNameLst>
                                          <p:attrName>style.visibility</p:attrName>
                                        </p:attrNameLst>
                                      </p:cBhvr>
                                      <p:to>
                                        <p:strVal val="hidden"/>
                                      </p:to>
                                    </p:set>
                                  </p:childTnLst>
                                </p:cTn>
                              </p:par>
                              <p:par>
                                <p:cTn id="335" presetID="2" presetClass="exit" presetSubtype="12" fill="hold" grpId="2" nodeType="withEffect">
                                  <p:stCondLst>
                                    <p:cond delay="0"/>
                                  </p:stCondLst>
                                  <p:childTnLst>
                                    <p:anim calcmode="lin" valueType="num">
                                      <p:cBhvr additive="base">
                                        <p:cTn id="336" dur="3000"/>
                                        <p:tgtEl>
                                          <p:spTgt spid="5"/>
                                        </p:tgtEl>
                                        <p:attrNameLst>
                                          <p:attrName>ppt_x</p:attrName>
                                        </p:attrNameLst>
                                      </p:cBhvr>
                                      <p:tavLst>
                                        <p:tav tm="0">
                                          <p:val>
                                            <p:strVal val="ppt_x"/>
                                          </p:val>
                                        </p:tav>
                                        <p:tav tm="100000">
                                          <p:val>
                                            <p:strVal val="0-ppt_w/2"/>
                                          </p:val>
                                        </p:tav>
                                      </p:tavLst>
                                    </p:anim>
                                    <p:anim calcmode="lin" valueType="num">
                                      <p:cBhvr additive="base">
                                        <p:cTn id="337" dur="3000"/>
                                        <p:tgtEl>
                                          <p:spTgt spid="5"/>
                                        </p:tgtEl>
                                        <p:attrNameLst>
                                          <p:attrName>ppt_y</p:attrName>
                                        </p:attrNameLst>
                                      </p:cBhvr>
                                      <p:tavLst>
                                        <p:tav tm="0">
                                          <p:val>
                                            <p:strVal val="ppt_y"/>
                                          </p:val>
                                        </p:tav>
                                        <p:tav tm="100000">
                                          <p:val>
                                            <p:strVal val="1+ppt_h/2"/>
                                          </p:val>
                                        </p:tav>
                                      </p:tavLst>
                                    </p:anim>
                                    <p:set>
                                      <p:cBhvr>
                                        <p:cTn id="338" dur="1" fill="hold">
                                          <p:stCondLst>
                                            <p:cond delay="2999"/>
                                          </p:stCondLst>
                                        </p:cTn>
                                        <p:tgtEl>
                                          <p:spTgt spid="5"/>
                                        </p:tgtEl>
                                        <p:attrNameLst>
                                          <p:attrName>style.visibility</p:attrName>
                                        </p:attrNameLst>
                                      </p:cBhvr>
                                      <p:to>
                                        <p:strVal val="hidden"/>
                                      </p:to>
                                    </p:set>
                                  </p:childTnLst>
                                </p:cTn>
                              </p:par>
                              <p:par>
                                <p:cTn id="339" presetID="2" presetClass="exit" presetSubtype="12" fill="hold" grpId="2" nodeType="withEffect">
                                  <p:stCondLst>
                                    <p:cond delay="0"/>
                                  </p:stCondLst>
                                  <p:childTnLst>
                                    <p:anim calcmode="lin" valueType="num">
                                      <p:cBhvr additive="base">
                                        <p:cTn id="340" dur="3000"/>
                                        <p:tgtEl>
                                          <p:spTgt spid="6"/>
                                        </p:tgtEl>
                                        <p:attrNameLst>
                                          <p:attrName>ppt_x</p:attrName>
                                        </p:attrNameLst>
                                      </p:cBhvr>
                                      <p:tavLst>
                                        <p:tav tm="0">
                                          <p:val>
                                            <p:strVal val="ppt_x"/>
                                          </p:val>
                                        </p:tav>
                                        <p:tav tm="100000">
                                          <p:val>
                                            <p:strVal val="0-ppt_w/2"/>
                                          </p:val>
                                        </p:tav>
                                      </p:tavLst>
                                    </p:anim>
                                    <p:anim calcmode="lin" valueType="num">
                                      <p:cBhvr additive="base">
                                        <p:cTn id="341" dur="3000"/>
                                        <p:tgtEl>
                                          <p:spTgt spid="6"/>
                                        </p:tgtEl>
                                        <p:attrNameLst>
                                          <p:attrName>ppt_y</p:attrName>
                                        </p:attrNameLst>
                                      </p:cBhvr>
                                      <p:tavLst>
                                        <p:tav tm="0">
                                          <p:val>
                                            <p:strVal val="ppt_y"/>
                                          </p:val>
                                        </p:tav>
                                        <p:tav tm="100000">
                                          <p:val>
                                            <p:strVal val="1+ppt_h/2"/>
                                          </p:val>
                                        </p:tav>
                                      </p:tavLst>
                                    </p:anim>
                                    <p:set>
                                      <p:cBhvr>
                                        <p:cTn id="342" dur="1" fill="hold">
                                          <p:stCondLst>
                                            <p:cond delay="2999"/>
                                          </p:stCondLst>
                                        </p:cTn>
                                        <p:tgtEl>
                                          <p:spTgt spid="6"/>
                                        </p:tgtEl>
                                        <p:attrNameLst>
                                          <p:attrName>style.visibility</p:attrName>
                                        </p:attrNameLst>
                                      </p:cBhvr>
                                      <p:to>
                                        <p:strVal val="hidden"/>
                                      </p:to>
                                    </p:set>
                                  </p:childTnLst>
                                </p:cTn>
                              </p:par>
                              <p:par>
                                <p:cTn id="343" presetID="2" presetClass="exit" presetSubtype="12" fill="hold" grpId="2" nodeType="withEffect">
                                  <p:stCondLst>
                                    <p:cond delay="0"/>
                                  </p:stCondLst>
                                  <p:childTnLst>
                                    <p:anim calcmode="lin" valueType="num">
                                      <p:cBhvr additive="base">
                                        <p:cTn id="344" dur="3000"/>
                                        <p:tgtEl>
                                          <p:spTgt spid="7"/>
                                        </p:tgtEl>
                                        <p:attrNameLst>
                                          <p:attrName>ppt_x</p:attrName>
                                        </p:attrNameLst>
                                      </p:cBhvr>
                                      <p:tavLst>
                                        <p:tav tm="0">
                                          <p:val>
                                            <p:strVal val="ppt_x"/>
                                          </p:val>
                                        </p:tav>
                                        <p:tav tm="100000">
                                          <p:val>
                                            <p:strVal val="0-ppt_w/2"/>
                                          </p:val>
                                        </p:tav>
                                      </p:tavLst>
                                    </p:anim>
                                    <p:anim calcmode="lin" valueType="num">
                                      <p:cBhvr additive="base">
                                        <p:cTn id="345" dur="3000"/>
                                        <p:tgtEl>
                                          <p:spTgt spid="7"/>
                                        </p:tgtEl>
                                        <p:attrNameLst>
                                          <p:attrName>ppt_y</p:attrName>
                                        </p:attrNameLst>
                                      </p:cBhvr>
                                      <p:tavLst>
                                        <p:tav tm="0">
                                          <p:val>
                                            <p:strVal val="ppt_y"/>
                                          </p:val>
                                        </p:tav>
                                        <p:tav tm="100000">
                                          <p:val>
                                            <p:strVal val="1+ppt_h/2"/>
                                          </p:val>
                                        </p:tav>
                                      </p:tavLst>
                                    </p:anim>
                                    <p:set>
                                      <p:cBhvr>
                                        <p:cTn id="346" dur="1" fill="hold">
                                          <p:stCondLst>
                                            <p:cond delay="2999"/>
                                          </p:stCondLst>
                                        </p:cTn>
                                        <p:tgtEl>
                                          <p:spTgt spid="7"/>
                                        </p:tgtEl>
                                        <p:attrNameLst>
                                          <p:attrName>style.visibility</p:attrName>
                                        </p:attrNameLst>
                                      </p:cBhvr>
                                      <p:to>
                                        <p:strVal val="hidden"/>
                                      </p:to>
                                    </p:set>
                                  </p:childTnLst>
                                </p:cTn>
                              </p:par>
                              <p:par>
                                <p:cTn id="347" presetID="2" presetClass="exit" presetSubtype="12" fill="hold" grpId="2" nodeType="withEffect">
                                  <p:stCondLst>
                                    <p:cond delay="0"/>
                                  </p:stCondLst>
                                  <p:childTnLst>
                                    <p:anim calcmode="lin" valueType="num">
                                      <p:cBhvr additive="base">
                                        <p:cTn id="348" dur="3000"/>
                                        <p:tgtEl>
                                          <p:spTgt spid="8"/>
                                        </p:tgtEl>
                                        <p:attrNameLst>
                                          <p:attrName>ppt_x</p:attrName>
                                        </p:attrNameLst>
                                      </p:cBhvr>
                                      <p:tavLst>
                                        <p:tav tm="0">
                                          <p:val>
                                            <p:strVal val="ppt_x"/>
                                          </p:val>
                                        </p:tav>
                                        <p:tav tm="100000">
                                          <p:val>
                                            <p:strVal val="0-ppt_w/2"/>
                                          </p:val>
                                        </p:tav>
                                      </p:tavLst>
                                    </p:anim>
                                    <p:anim calcmode="lin" valueType="num">
                                      <p:cBhvr additive="base">
                                        <p:cTn id="349" dur="3000"/>
                                        <p:tgtEl>
                                          <p:spTgt spid="8"/>
                                        </p:tgtEl>
                                        <p:attrNameLst>
                                          <p:attrName>ppt_y</p:attrName>
                                        </p:attrNameLst>
                                      </p:cBhvr>
                                      <p:tavLst>
                                        <p:tav tm="0">
                                          <p:val>
                                            <p:strVal val="ppt_y"/>
                                          </p:val>
                                        </p:tav>
                                        <p:tav tm="100000">
                                          <p:val>
                                            <p:strVal val="1+ppt_h/2"/>
                                          </p:val>
                                        </p:tav>
                                      </p:tavLst>
                                    </p:anim>
                                    <p:set>
                                      <p:cBhvr>
                                        <p:cTn id="350" dur="1" fill="hold">
                                          <p:stCondLst>
                                            <p:cond delay="2999"/>
                                          </p:stCondLst>
                                        </p:cTn>
                                        <p:tgtEl>
                                          <p:spTgt spid="8"/>
                                        </p:tgtEl>
                                        <p:attrNameLst>
                                          <p:attrName>style.visibility</p:attrName>
                                        </p:attrNameLst>
                                      </p:cBhvr>
                                      <p:to>
                                        <p:strVal val="hidden"/>
                                      </p:to>
                                    </p:set>
                                  </p:childTnLst>
                                </p:cTn>
                              </p:par>
                              <p:par>
                                <p:cTn id="351" presetID="2" presetClass="exit" presetSubtype="12" fill="hold" grpId="2" nodeType="withEffect">
                                  <p:stCondLst>
                                    <p:cond delay="0"/>
                                  </p:stCondLst>
                                  <p:childTnLst>
                                    <p:anim calcmode="lin" valueType="num">
                                      <p:cBhvr additive="base">
                                        <p:cTn id="352" dur="3000"/>
                                        <p:tgtEl>
                                          <p:spTgt spid="9"/>
                                        </p:tgtEl>
                                        <p:attrNameLst>
                                          <p:attrName>ppt_x</p:attrName>
                                        </p:attrNameLst>
                                      </p:cBhvr>
                                      <p:tavLst>
                                        <p:tav tm="0">
                                          <p:val>
                                            <p:strVal val="ppt_x"/>
                                          </p:val>
                                        </p:tav>
                                        <p:tav tm="100000">
                                          <p:val>
                                            <p:strVal val="0-ppt_w/2"/>
                                          </p:val>
                                        </p:tav>
                                      </p:tavLst>
                                    </p:anim>
                                    <p:anim calcmode="lin" valueType="num">
                                      <p:cBhvr additive="base">
                                        <p:cTn id="353" dur="3000"/>
                                        <p:tgtEl>
                                          <p:spTgt spid="9"/>
                                        </p:tgtEl>
                                        <p:attrNameLst>
                                          <p:attrName>ppt_y</p:attrName>
                                        </p:attrNameLst>
                                      </p:cBhvr>
                                      <p:tavLst>
                                        <p:tav tm="0">
                                          <p:val>
                                            <p:strVal val="ppt_y"/>
                                          </p:val>
                                        </p:tav>
                                        <p:tav tm="100000">
                                          <p:val>
                                            <p:strVal val="1+ppt_h/2"/>
                                          </p:val>
                                        </p:tav>
                                      </p:tavLst>
                                    </p:anim>
                                    <p:set>
                                      <p:cBhvr>
                                        <p:cTn id="354" dur="1" fill="hold">
                                          <p:stCondLst>
                                            <p:cond delay="2999"/>
                                          </p:stCondLst>
                                        </p:cTn>
                                        <p:tgtEl>
                                          <p:spTgt spid="9"/>
                                        </p:tgtEl>
                                        <p:attrNameLst>
                                          <p:attrName>style.visibility</p:attrName>
                                        </p:attrNameLst>
                                      </p:cBhvr>
                                      <p:to>
                                        <p:strVal val="hidden"/>
                                      </p:to>
                                    </p:set>
                                  </p:childTnLst>
                                </p:cTn>
                              </p:par>
                              <p:par>
                                <p:cTn id="355" presetID="2" presetClass="exit" presetSubtype="12" fill="hold" grpId="2" nodeType="withEffect">
                                  <p:stCondLst>
                                    <p:cond delay="0"/>
                                  </p:stCondLst>
                                  <p:childTnLst>
                                    <p:anim calcmode="lin" valueType="num">
                                      <p:cBhvr additive="base">
                                        <p:cTn id="356" dur="3000"/>
                                        <p:tgtEl>
                                          <p:spTgt spid="10"/>
                                        </p:tgtEl>
                                        <p:attrNameLst>
                                          <p:attrName>ppt_x</p:attrName>
                                        </p:attrNameLst>
                                      </p:cBhvr>
                                      <p:tavLst>
                                        <p:tav tm="0">
                                          <p:val>
                                            <p:strVal val="ppt_x"/>
                                          </p:val>
                                        </p:tav>
                                        <p:tav tm="100000">
                                          <p:val>
                                            <p:strVal val="0-ppt_w/2"/>
                                          </p:val>
                                        </p:tav>
                                      </p:tavLst>
                                    </p:anim>
                                    <p:anim calcmode="lin" valueType="num">
                                      <p:cBhvr additive="base">
                                        <p:cTn id="357" dur="3000"/>
                                        <p:tgtEl>
                                          <p:spTgt spid="10"/>
                                        </p:tgtEl>
                                        <p:attrNameLst>
                                          <p:attrName>ppt_y</p:attrName>
                                        </p:attrNameLst>
                                      </p:cBhvr>
                                      <p:tavLst>
                                        <p:tav tm="0">
                                          <p:val>
                                            <p:strVal val="ppt_y"/>
                                          </p:val>
                                        </p:tav>
                                        <p:tav tm="100000">
                                          <p:val>
                                            <p:strVal val="1+ppt_h/2"/>
                                          </p:val>
                                        </p:tav>
                                      </p:tavLst>
                                    </p:anim>
                                    <p:set>
                                      <p:cBhvr>
                                        <p:cTn id="358" dur="1" fill="hold">
                                          <p:stCondLst>
                                            <p:cond delay="2999"/>
                                          </p:stCondLst>
                                        </p:cTn>
                                        <p:tgtEl>
                                          <p:spTgt spid="10"/>
                                        </p:tgtEl>
                                        <p:attrNameLst>
                                          <p:attrName>style.visibility</p:attrName>
                                        </p:attrNameLst>
                                      </p:cBhvr>
                                      <p:to>
                                        <p:strVal val="hidden"/>
                                      </p:to>
                                    </p:set>
                                  </p:childTnLst>
                                </p:cTn>
                              </p:par>
                              <p:par>
                                <p:cTn id="359" presetID="2" presetClass="exit" presetSubtype="12" fill="hold" grpId="2" nodeType="withEffect">
                                  <p:stCondLst>
                                    <p:cond delay="0"/>
                                  </p:stCondLst>
                                  <p:childTnLst>
                                    <p:anim calcmode="lin" valueType="num">
                                      <p:cBhvr additive="base">
                                        <p:cTn id="360" dur="3000"/>
                                        <p:tgtEl>
                                          <p:spTgt spid="11"/>
                                        </p:tgtEl>
                                        <p:attrNameLst>
                                          <p:attrName>ppt_x</p:attrName>
                                        </p:attrNameLst>
                                      </p:cBhvr>
                                      <p:tavLst>
                                        <p:tav tm="0">
                                          <p:val>
                                            <p:strVal val="ppt_x"/>
                                          </p:val>
                                        </p:tav>
                                        <p:tav tm="100000">
                                          <p:val>
                                            <p:strVal val="0-ppt_w/2"/>
                                          </p:val>
                                        </p:tav>
                                      </p:tavLst>
                                    </p:anim>
                                    <p:anim calcmode="lin" valueType="num">
                                      <p:cBhvr additive="base">
                                        <p:cTn id="361" dur="3000"/>
                                        <p:tgtEl>
                                          <p:spTgt spid="11"/>
                                        </p:tgtEl>
                                        <p:attrNameLst>
                                          <p:attrName>ppt_y</p:attrName>
                                        </p:attrNameLst>
                                      </p:cBhvr>
                                      <p:tavLst>
                                        <p:tav tm="0">
                                          <p:val>
                                            <p:strVal val="ppt_y"/>
                                          </p:val>
                                        </p:tav>
                                        <p:tav tm="100000">
                                          <p:val>
                                            <p:strVal val="1+ppt_h/2"/>
                                          </p:val>
                                        </p:tav>
                                      </p:tavLst>
                                    </p:anim>
                                    <p:set>
                                      <p:cBhvr>
                                        <p:cTn id="362" dur="1" fill="hold">
                                          <p:stCondLst>
                                            <p:cond delay="2999"/>
                                          </p:stCondLst>
                                        </p:cTn>
                                        <p:tgtEl>
                                          <p:spTgt spid="11"/>
                                        </p:tgtEl>
                                        <p:attrNameLst>
                                          <p:attrName>style.visibility</p:attrName>
                                        </p:attrNameLst>
                                      </p:cBhvr>
                                      <p:to>
                                        <p:strVal val="hidden"/>
                                      </p:to>
                                    </p:set>
                                  </p:childTnLst>
                                </p:cTn>
                              </p:par>
                              <p:par>
                                <p:cTn id="363" presetID="2" presetClass="exit" presetSubtype="12" fill="hold" grpId="2" nodeType="withEffect">
                                  <p:stCondLst>
                                    <p:cond delay="0"/>
                                  </p:stCondLst>
                                  <p:childTnLst>
                                    <p:anim calcmode="lin" valueType="num">
                                      <p:cBhvr additive="base">
                                        <p:cTn id="364" dur="3000"/>
                                        <p:tgtEl>
                                          <p:spTgt spid="12"/>
                                        </p:tgtEl>
                                        <p:attrNameLst>
                                          <p:attrName>ppt_x</p:attrName>
                                        </p:attrNameLst>
                                      </p:cBhvr>
                                      <p:tavLst>
                                        <p:tav tm="0">
                                          <p:val>
                                            <p:strVal val="ppt_x"/>
                                          </p:val>
                                        </p:tav>
                                        <p:tav tm="100000">
                                          <p:val>
                                            <p:strVal val="0-ppt_w/2"/>
                                          </p:val>
                                        </p:tav>
                                      </p:tavLst>
                                    </p:anim>
                                    <p:anim calcmode="lin" valueType="num">
                                      <p:cBhvr additive="base">
                                        <p:cTn id="365" dur="3000"/>
                                        <p:tgtEl>
                                          <p:spTgt spid="12"/>
                                        </p:tgtEl>
                                        <p:attrNameLst>
                                          <p:attrName>ppt_y</p:attrName>
                                        </p:attrNameLst>
                                      </p:cBhvr>
                                      <p:tavLst>
                                        <p:tav tm="0">
                                          <p:val>
                                            <p:strVal val="ppt_y"/>
                                          </p:val>
                                        </p:tav>
                                        <p:tav tm="100000">
                                          <p:val>
                                            <p:strVal val="1+ppt_h/2"/>
                                          </p:val>
                                        </p:tav>
                                      </p:tavLst>
                                    </p:anim>
                                    <p:set>
                                      <p:cBhvr>
                                        <p:cTn id="366" dur="1" fill="hold">
                                          <p:stCondLst>
                                            <p:cond delay="2999"/>
                                          </p:stCondLst>
                                        </p:cTn>
                                        <p:tgtEl>
                                          <p:spTgt spid="12"/>
                                        </p:tgtEl>
                                        <p:attrNameLst>
                                          <p:attrName>style.visibility</p:attrName>
                                        </p:attrNameLst>
                                      </p:cBhvr>
                                      <p:to>
                                        <p:strVal val="hidden"/>
                                      </p:to>
                                    </p:set>
                                  </p:childTnLst>
                                </p:cTn>
                              </p:par>
                              <p:par>
                                <p:cTn id="367" presetID="2" presetClass="exit" presetSubtype="12" fill="hold" grpId="2" nodeType="withEffect">
                                  <p:stCondLst>
                                    <p:cond delay="0"/>
                                  </p:stCondLst>
                                  <p:childTnLst>
                                    <p:anim calcmode="lin" valueType="num">
                                      <p:cBhvr additive="base">
                                        <p:cTn id="368" dur="3000"/>
                                        <p:tgtEl>
                                          <p:spTgt spid="13"/>
                                        </p:tgtEl>
                                        <p:attrNameLst>
                                          <p:attrName>ppt_x</p:attrName>
                                        </p:attrNameLst>
                                      </p:cBhvr>
                                      <p:tavLst>
                                        <p:tav tm="0">
                                          <p:val>
                                            <p:strVal val="ppt_x"/>
                                          </p:val>
                                        </p:tav>
                                        <p:tav tm="100000">
                                          <p:val>
                                            <p:strVal val="0-ppt_w/2"/>
                                          </p:val>
                                        </p:tav>
                                      </p:tavLst>
                                    </p:anim>
                                    <p:anim calcmode="lin" valueType="num">
                                      <p:cBhvr additive="base">
                                        <p:cTn id="369" dur="3000"/>
                                        <p:tgtEl>
                                          <p:spTgt spid="13"/>
                                        </p:tgtEl>
                                        <p:attrNameLst>
                                          <p:attrName>ppt_y</p:attrName>
                                        </p:attrNameLst>
                                      </p:cBhvr>
                                      <p:tavLst>
                                        <p:tav tm="0">
                                          <p:val>
                                            <p:strVal val="ppt_y"/>
                                          </p:val>
                                        </p:tav>
                                        <p:tav tm="100000">
                                          <p:val>
                                            <p:strVal val="1+ppt_h/2"/>
                                          </p:val>
                                        </p:tav>
                                      </p:tavLst>
                                    </p:anim>
                                    <p:set>
                                      <p:cBhvr>
                                        <p:cTn id="370" dur="1" fill="hold">
                                          <p:stCondLst>
                                            <p:cond delay="2999"/>
                                          </p:stCondLst>
                                        </p:cTn>
                                        <p:tgtEl>
                                          <p:spTgt spid="13"/>
                                        </p:tgtEl>
                                        <p:attrNameLst>
                                          <p:attrName>style.visibility</p:attrName>
                                        </p:attrNameLst>
                                      </p:cBhvr>
                                      <p:to>
                                        <p:strVal val="hidden"/>
                                      </p:to>
                                    </p:set>
                                  </p:childTnLst>
                                </p:cTn>
                              </p:par>
                              <p:par>
                                <p:cTn id="371" presetID="2" presetClass="exit" presetSubtype="12" fill="hold" grpId="2" nodeType="withEffect">
                                  <p:stCondLst>
                                    <p:cond delay="0"/>
                                  </p:stCondLst>
                                  <p:childTnLst>
                                    <p:anim calcmode="lin" valueType="num">
                                      <p:cBhvr additive="base">
                                        <p:cTn id="372" dur="3000"/>
                                        <p:tgtEl>
                                          <p:spTgt spid="32"/>
                                        </p:tgtEl>
                                        <p:attrNameLst>
                                          <p:attrName>ppt_x</p:attrName>
                                        </p:attrNameLst>
                                      </p:cBhvr>
                                      <p:tavLst>
                                        <p:tav tm="0">
                                          <p:val>
                                            <p:strVal val="ppt_x"/>
                                          </p:val>
                                        </p:tav>
                                        <p:tav tm="100000">
                                          <p:val>
                                            <p:strVal val="0-ppt_w/2"/>
                                          </p:val>
                                        </p:tav>
                                      </p:tavLst>
                                    </p:anim>
                                    <p:anim calcmode="lin" valueType="num">
                                      <p:cBhvr additive="base">
                                        <p:cTn id="373" dur="3000"/>
                                        <p:tgtEl>
                                          <p:spTgt spid="32"/>
                                        </p:tgtEl>
                                        <p:attrNameLst>
                                          <p:attrName>ppt_y</p:attrName>
                                        </p:attrNameLst>
                                      </p:cBhvr>
                                      <p:tavLst>
                                        <p:tav tm="0">
                                          <p:val>
                                            <p:strVal val="ppt_y"/>
                                          </p:val>
                                        </p:tav>
                                        <p:tav tm="100000">
                                          <p:val>
                                            <p:strVal val="1+ppt_h/2"/>
                                          </p:val>
                                        </p:tav>
                                      </p:tavLst>
                                    </p:anim>
                                    <p:set>
                                      <p:cBhvr>
                                        <p:cTn id="374" dur="1" fill="hold">
                                          <p:stCondLst>
                                            <p:cond delay="2999"/>
                                          </p:stCondLst>
                                        </p:cTn>
                                        <p:tgtEl>
                                          <p:spTgt spid="32"/>
                                        </p:tgtEl>
                                        <p:attrNameLst>
                                          <p:attrName>style.visibility</p:attrName>
                                        </p:attrNameLst>
                                      </p:cBhvr>
                                      <p:to>
                                        <p:strVal val="hidden"/>
                                      </p:to>
                                    </p:set>
                                  </p:childTnLst>
                                </p:cTn>
                              </p:par>
                              <p:par>
                                <p:cTn id="375" presetID="2" presetClass="exit" presetSubtype="12" fill="hold" grpId="2" nodeType="withEffect">
                                  <p:stCondLst>
                                    <p:cond delay="0"/>
                                  </p:stCondLst>
                                  <p:childTnLst>
                                    <p:anim calcmode="lin" valueType="num">
                                      <p:cBhvr additive="base">
                                        <p:cTn id="376" dur="3000"/>
                                        <p:tgtEl>
                                          <p:spTgt spid="33"/>
                                        </p:tgtEl>
                                        <p:attrNameLst>
                                          <p:attrName>ppt_x</p:attrName>
                                        </p:attrNameLst>
                                      </p:cBhvr>
                                      <p:tavLst>
                                        <p:tav tm="0">
                                          <p:val>
                                            <p:strVal val="ppt_x"/>
                                          </p:val>
                                        </p:tav>
                                        <p:tav tm="100000">
                                          <p:val>
                                            <p:strVal val="0-ppt_w/2"/>
                                          </p:val>
                                        </p:tav>
                                      </p:tavLst>
                                    </p:anim>
                                    <p:anim calcmode="lin" valueType="num">
                                      <p:cBhvr additive="base">
                                        <p:cTn id="377" dur="3000"/>
                                        <p:tgtEl>
                                          <p:spTgt spid="33"/>
                                        </p:tgtEl>
                                        <p:attrNameLst>
                                          <p:attrName>ppt_y</p:attrName>
                                        </p:attrNameLst>
                                      </p:cBhvr>
                                      <p:tavLst>
                                        <p:tav tm="0">
                                          <p:val>
                                            <p:strVal val="ppt_y"/>
                                          </p:val>
                                        </p:tav>
                                        <p:tav tm="100000">
                                          <p:val>
                                            <p:strVal val="1+ppt_h/2"/>
                                          </p:val>
                                        </p:tav>
                                      </p:tavLst>
                                    </p:anim>
                                    <p:set>
                                      <p:cBhvr>
                                        <p:cTn id="378" dur="1" fill="hold">
                                          <p:stCondLst>
                                            <p:cond delay="2999"/>
                                          </p:stCondLst>
                                        </p:cTn>
                                        <p:tgtEl>
                                          <p:spTgt spid="33"/>
                                        </p:tgtEl>
                                        <p:attrNameLst>
                                          <p:attrName>style.visibility</p:attrName>
                                        </p:attrNameLst>
                                      </p:cBhvr>
                                      <p:to>
                                        <p:strVal val="hidden"/>
                                      </p:to>
                                    </p:set>
                                  </p:childTnLst>
                                </p:cTn>
                              </p:par>
                              <p:par>
                                <p:cTn id="379" presetID="2" presetClass="exit" presetSubtype="12" fill="hold" grpId="2" nodeType="withEffect">
                                  <p:stCondLst>
                                    <p:cond delay="0"/>
                                  </p:stCondLst>
                                  <p:childTnLst>
                                    <p:anim calcmode="lin" valueType="num">
                                      <p:cBhvr additive="base">
                                        <p:cTn id="380" dur="3000"/>
                                        <p:tgtEl>
                                          <p:spTgt spid="34"/>
                                        </p:tgtEl>
                                        <p:attrNameLst>
                                          <p:attrName>ppt_x</p:attrName>
                                        </p:attrNameLst>
                                      </p:cBhvr>
                                      <p:tavLst>
                                        <p:tav tm="0">
                                          <p:val>
                                            <p:strVal val="ppt_x"/>
                                          </p:val>
                                        </p:tav>
                                        <p:tav tm="100000">
                                          <p:val>
                                            <p:strVal val="0-ppt_w/2"/>
                                          </p:val>
                                        </p:tav>
                                      </p:tavLst>
                                    </p:anim>
                                    <p:anim calcmode="lin" valueType="num">
                                      <p:cBhvr additive="base">
                                        <p:cTn id="381" dur="3000"/>
                                        <p:tgtEl>
                                          <p:spTgt spid="34"/>
                                        </p:tgtEl>
                                        <p:attrNameLst>
                                          <p:attrName>ppt_y</p:attrName>
                                        </p:attrNameLst>
                                      </p:cBhvr>
                                      <p:tavLst>
                                        <p:tav tm="0">
                                          <p:val>
                                            <p:strVal val="ppt_y"/>
                                          </p:val>
                                        </p:tav>
                                        <p:tav tm="100000">
                                          <p:val>
                                            <p:strVal val="1+ppt_h/2"/>
                                          </p:val>
                                        </p:tav>
                                      </p:tavLst>
                                    </p:anim>
                                    <p:set>
                                      <p:cBhvr>
                                        <p:cTn id="382" dur="1" fill="hold">
                                          <p:stCondLst>
                                            <p:cond delay="2999"/>
                                          </p:stCondLst>
                                        </p:cTn>
                                        <p:tgtEl>
                                          <p:spTgt spid="34"/>
                                        </p:tgtEl>
                                        <p:attrNameLst>
                                          <p:attrName>style.visibility</p:attrName>
                                        </p:attrNameLst>
                                      </p:cBhvr>
                                      <p:to>
                                        <p:strVal val="hidden"/>
                                      </p:to>
                                    </p:set>
                                  </p:childTnLst>
                                </p:cTn>
                              </p:par>
                              <p:par>
                                <p:cTn id="383" presetID="2" presetClass="exit" presetSubtype="12" fill="hold" grpId="2" nodeType="withEffect">
                                  <p:stCondLst>
                                    <p:cond delay="0"/>
                                  </p:stCondLst>
                                  <p:childTnLst>
                                    <p:anim calcmode="lin" valueType="num">
                                      <p:cBhvr additive="base">
                                        <p:cTn id="384" dur="3000"/>
                                        <p:tgtEl>
                                          <p:spTgt spid="35"/>
                                        </p:tgtEl>
                                        <p:attrNameLst>
                                          <p:attrName>ppt_x</p:attrName>
                                        </p:attrNameLst>
                                      </p:cBhvr>
                                      <p:tavLst>
                                        <p:tav tm="0">
                                          <p:val>
                                            <p:strVal val="ppt_x"/>
                                          </p:val>
                                        </p:tav>
                                        <p:tav tm="100000">
                                          <p:val>
                                            <p:strVal val="0-ppt_w/2"/>
                                          </p:val>
                                        </p:tav>
                                      </p:tavLst>
                                    </p:anim>
                                    <p:anim calcmode="lin" valueType="num">
                                      <p:cBhvr additive="base">
                                        <p:cTn id="385" dur="3000"/>
                                        <p:tgtEl>
                                          <p:spTgt spid="35"/>
                                        </p:tgtEl>
                                        <p:attrNameLst>
                                          <p:attrName>ppt_y</p:attrName>
                                        </p:attrNameLst>
                                      </p:cBhvr>
                                      <p:tavLst>
                                        <p:tav tm="0">
                                          <p:val>
                                            <p:strVal val="ppt_y"/>
                                          </p:val>
                                        </p:tav>
                                        <p:tav tm="100000">
                                          <p:val>
                                            <p:strVal val="1+ppt_h/2"/>
                                          </p:val>
                                        </p:tav>
                                      </p:tavLst>
                                    </p:anim>
                                    <p:set>
                                      <p:cBhvr>
                                        <p:cTn id="386" dur="1" fill="hold">
                                          <p:stCondLst>
                                            <p:cond delay="2999"/>
                                          </p:stCondLst>
                                        </p:cTn>
                                        <p:tgtEl>
                                          <p:spTgt spid="35"/>
                                        </p:tgtEl>
                                        <p:attrNameLst>
                                          <p:attrName>style.visibility</p:attrName>
                                        </p:attrNameLst>
                                      </p:cBhvr>
                                      <p:to>
                                        <p:strVal val="hidden"/>
                                      </p:to>
                                    </p:set>
                                  </p:childTnLst>
                                </p:cTn>
                              </p:par>
                              <p:par>
                                <p:cTn id="387" presetID="2" presetClass="exit" presetSubtype="12" fill="hold" grpId="2" nodeType="withEffect">
                                  <p:stCondLst>
                                    <p:cond delay="0"/>
                                  </p:stCondLst>
                                  <p:childTnLst>
                                    <p:anim calcmode="lin" valueType="num">
                                      <p:cBhvr additive="base">
                                        <p:cTn id="388" dur="3000"/>
                                        <p:tgtEl>
                                          <p:spTgt spid="36"/>
                                        </p:tgtEl>
                                        <p:attrNameLst>
                                          <p:attrName>ppt_x</p:attrName>
                                        </p:attrNameLst>
                                      </p:cBhvr>
                                      <p:tavLst>
                                        <p:tav tm="0">
                                          <p:val>
                                            <p:strVal val="ppt_x"/>
                                          </p:val>
                                        </p:tav>
                                        <p:tav tm="100000">
                                          <p:val>
                                            <p:strVal val="0-ppt_w/2"/>
                                          </p:val>
                                        </p:tav>
                                      </p:tavLst>
                                    </p:anim>
                                    <p:anim calcmode="lin" valueType="num">
                                      <p:cBhvr additive="base">
                                        <p:cTn id="389" dur="3000"/>
                                        <p:tgtEl>
                                          <p:spTgt spid="36"/>
                                        </p:tgtEl>
                                        <p:attrNameLst>
                                          <p:attrName>ppt_y</p:attrName>
                                        </p:attrNameLst>
                                      </p:cBhvr>
                                      <p:tavLst>
                                        <p:tav tm="0">
                                          <p:val>
                                            <p:strVal val="ppt_y"/>
                                          </p:val>
                                        </p:tav>
                                        <p:tav tm="100000">
                                          <p:val>
                                            <p:strVal val="1+ppt_h/2"/>
                                          </p:val>
                                        </p:tav>
                                      </p:tavLst>
                                    </p:anim>
                                    <p:set>
                                      <p:cBhvr>
                                        <p:cTn id="390" dur="1" fill="hold">
                                          <p:stCondLst>
                                            <p:cond delay="2999"/>
                                          </p:stCondLst>
                                        </p:cTn>
                                        <p:tgtEl>
                                          <p:spTgt spid="36"/>
                                        </p:tgtEl>
                                        <p:attrNameLst>
                                          <p:attrName>style.visibility</p:attrName>
                                        </p:attrNameLst>
                                      </p:cBhvr>
                                      <p:to>
                                        <p:strVal val="hidden"/>
                                      </p:to>
                                    </p:set>
                                  </p:childTnLst>
                                </p:cTn>
                              </p:par>
                              <p:par>
                                <p:cTn id="391" presetID="2" presetClass="exit" presetSubtype="12" fill="hold" grpId="2" nodeType="withEffect">
                                  <p:stCondLst>
                                    <p:cond delay="0"/>
                                  </p:stCondLst>
                                  <p:childTnLst>
                                    <p:anim calcmode="lin" valueType="num">
                                      <p:cBhvr additive="base">
                                        <p:cTn id="392" dur="3000"/>
                                        <p:tgtEl>
                                          <p:spTgt spid="37"/>
                                        </p:tgtEl>
                                        <p:attrNameLst>
                                          <p:attrName>ppt_x</p:attrName>
                                        </p:attrNameLst>
                                      </p:cBhvr>
                                      <p:tavLst>
                                        <p:tav tm="0">
                                          <p:val>
                                            <p:strVal val="ppt_x"/>
                                          </p:val>
                                        </p:tav>
                                        <p:tav tm="100000">
                                          <p:val>
                                            <p:strVal val="0-ppt_w/2"/>
                                          </p:val>
                                        </p:tav>
                                      </p:tavLst>
                                    </p:anim>
                                    <p:anim calcmode="lin" valueType="num">
                                      <p:cBhvr additive="base">
                                        <p:cTn id="393" dur="3000"/>
                                        <p:tgtEl>
                                          <p:spTgt spid="37"/>
                                        </p:tgtEl>
                                        <p:attrNameLst>
                                          <p:attrName>ppt_y</p:attrName>
                                        </p:attrNameLst>
                                      </p:cBhvr>
                                      <p:tavLst>
                                        <p:tav tm="0">
                                          <p:val>
                                            <p:strVal val="ppt_y"/>
                                          </p:val>
                                        </p:tav>
                                        <p:tav tm="100000">
                                          <p:val>
                                            <p:strVal val="1+ppt_h/2"/>
                                          </p:val>
                                        </p:tav>
                                      </p:tavLst>
                                    </p:anim>
                                    <p:set>
                                      <p:cBhvr>
                                        <p:cTn id="394" dur="1" fill="hold">
                                          <p:stCondLst>
                                            <p:cond delay="2999"/>
                                          </p:stCondLst>
                                        </p:cTn>
                                        <p:tgtEl>
                                          <p:spTgt spid="37"/>
                                        </p:tgtEl>
                                        <p:attrNameLst>
                                          <p:attrName>style.visibility</p:attrName>
                                        </p:attrNameLst>
                                      </p:cBhvr>
                                      <p:to>
                                        <p:strVal val="hidden"/>
                                      </p:to>
                                    </p:set>
                                  </p:childTnLst>
                                </p:cTn>
                              </p:par>
                              <p:par>
                                <p:cTn id="395" presetID="8" presetClass="emph" presetSubtype="0" fill="hold" grpId="3" nodeType="withEffect">
                                  <p:stCondLst>
                                    <p:cond delay="0"/>
                                  </p:stCondLst>
                                  <p:childTnLst>
                                    <p:animRot by="21600000">
                                      <p:cBhvr>
                                        <p:cTn id="396" dur="3000" fill="hold"/>
                                        <p:tgtEl>
                                          <p:spTgt spid="3"/>
                                        </p:tgtEl>
                                        <p:attrNameLst>
                                          <p:attrName>r</p:attrName>
                                        </p:attrNameLst>
                                      </p:cBhvr>
                                    </p:animRot>
                                  </p:childTnLst>
                                </p:cTn>
                              </p:par>
                              <p:par>
                                <p:cTn id="397" presetID="8" presetClass="emph" presetSubtype="0" fill="hold" grpId="3" nodeType="withEffect">
                                  <p:stCondLst>
                                    <p:cond delay="0"/>
                                  </p:stCondLst>
                                  <p:childTnLst>
                                    <p:animRot by="21600000">
                                      <p:cBhvr>
                                        <p:cTn id="398" dur="3000" fill="hold"/>
                                        <p:tgtEl>
                                          <p:spTgt spid="4"/>
                                        </p:tgtEl>
                                        <p:attrNameLst>
                                          <p:attrName>r</p:attrName>
                                        </p:attrNameLst>
                                      </p:cBhvr>
                                    </p:animRot>
                                  </p:childTnLst>
                                </p:cTn>
                              </p:par>
                              <p:par>
                                <p:cTn id="399" presetID="8" presetClass="emph" presetSubtype="0" fill="hold" grpId="3" nodeType="withEffect">
                                  <p:stCondLst>
                                    <p:cond delay="0"/>
                                  </p:stCondLst>
                                  <p:childTnLst>
                                    <p:animRot by="21600000">
                                      <p:cBhvr>
                                        <p:cTn id="400" dur="3000" fill="hold"/>
                                        <p:tgtEl>
                                          <p:spTgt spid="5"/>
                                        </p:tgtEl>
                                        <p:attrNameLst>
                                          <p:attrName>r</p:attrName>
                                        </p:attrNameLst>
                                      </p:cBhvr>
                                    </p:animRot>
                                  </p:childTnLst>
                                </p:cTn>
                              </p:par>
                              <p:par>
                                <p:cTn id="401" presetID="8" presetClass="emph" presetSubtype="0" fill="hold" grpId="3" nodeType="withEffect">
                                  <p:stCondLst>
                                    <p:cond delay="0"/>
                                  </p:stCondLst>
                                  <p:childTnLst>
                                    <p:animRot by="21600000">
                                      <p:cBhvr>
                                        <p:cTn id="402" dur="3000" fill="hold"/>
                                        <p:tgtEl>
                                          <p:spTgt spid="6"/>
                                        </p:tgtEl>
                                        <p:attrNameLst>
                                          <p:attrName>r</p:attrName>
                                        </p:attrNameLst>
                                      </p:cBhvr>
                                    </p:animRot>
                                  </p:childTnLst>
                                </p:cTn>
                              </p:par>
                              <p:par>
                                <p:cTn id="403" presetID="8" presetClass="emph" presetSubtype="0" fill="hold" grpId="3" nodeType="withEffect">
                                  <p:stCondLst>
                                    <p:cond delay="0"/>
                                  </p:stCondLst>
                                  <p:childTnLst>
                                    <p:animRot by="21600000">
                                      <p:cBhvr>
                                        <p:cTn id="404" dur="3000" fill="hold"/>
                                        <p:tgtEl>
                                          <p:spTgt spid="7"/>
                                        </p:tgtEl>
                                        <p:attrNameLst>
                                          <p:attrName>r</p:attrName>
                                        </p:attrNameLst>
                                      </p:cBhvr>
                                    </p:animRot>
                                  </p:childTnLst>
                                </p:cTn>
                              </p:par>
                              <p:par>
                                <p:cTn id="405" presetID="8" presetClass="emph" presetSubtype="0" fill="hold" grpId="3" nodeType="withEffect">
                                  <p:stCondLst>
                                    <p:cond delay="0"/>
                                  </p:stCondLst>
                                  <p:childTnLst>
                                    <p:animRot by="21600000">
                                      <p:cBhvr>
                                        <p:cTn id="406" dur="3000" fill="hold"/>
                                        <p:tgtEl>
                                          <p:spTgt spid="8"/>
                                        </p:tgtEl>
                                        <p:attrNameLst>
                                          <p:attrName>r</p:attrName>
                                        </p:attrNameLst>
                                      </p:cBhvr>
                                    </p:animRot>
                                  </p:childTnLst>
                                </p:cTn>
                              </p:par>
                              <p:par>
                                <p:cTn id="407" presetID="8" presetClass="emph" presetSubtype="0" fill="hold" grpId="3" nodeType="withEffect">
                                  <p:stCondLst>
                                    <p:cond delay="0"/>
                                  </p:stCondLst>
                                  <p:childTnLst>
                                    <p:animRot by="21600000">
                                      <p:cBhvr>
                                        <p:cTn id="408" dur="3000" fill="hold"/>
                                        <p:tgtEl>
                                          <p:spTgt spid="9"/>
                                        </p:tgtEl>
                                        <p:attrNameLst>
                                          <p:attrName>r</p:attrName>
                                        </p:attrNameLst>
                                      </p:cBhvr>
                                    </p:animRot>
                                  </p:childTnLst>
                                </p:cTn>
                              </p:par>
                              <p:par>
                                <p:cTn id="409" presetID="8" presetClass="emph" presetSubtype="0" fill="hold" grpId="3" nodeType="withEffect">
                                  <p:stCondLst>
                                    <p:cond delay="0"/>
                                  </p:stCondLst>
                                  <p:childTnLst>
                                    <p:animRot by="21600000">
                                      <p:cBhvr>
                                        <p:cTn id="410" dur="3000" fill="hold"/>
                                        <p:tgtEl>
                                          <p:spTgt spid="10"/>
                                        </p:tgtEl>
                                        <p:attrNameLst>
                                          <p:attrName>r</p:attrName>
                                        </p:attrNameLst>
                                      </p:cBhvr>
                                    </p:animRot>
                                  </p:childTnLst>
                                </p:cTn>
                              </p:par>
                              <p:par>
                                <p:cTn id="411" presetID="8" presetClass="emph" presetSubtype="0" fill="hold" grpId="3" nodeType="withEffect">
                                  <p:stCondLst>
                                    <p:cond delay="0"/>
                                  </p:stCondLst>
                                  <p:childTnLst>
                                    <p:animRot by="21600000">
                                      <p:cBhvr>
                                        <p:cTn id="412" dur="3000" fill="hold"/>
                                        <p:tgtEl>
                                          <p:spTgt spid="11"/>
                                        </p:tgtEl>
                                        <p:attrNameLst>
                                          <p:attrName>r</p:attrName>
                                        </p:attrNameLst>
                                      </p:cBhvr>
                                    </p:animRot>
                                  </p:childTnLst>
                                </p:cTn>
                              </p:par>
                              <p:par>
                                <p:cTn id="413" presetID="8" presetClass="emph" presetSubtype="0" fill="hold" grpId="3" nodeType="withEffect">
                                  <p:stCondLst>
                                    <p:cond delay="0"/>
                                  </p:stCondLst>
                                  <p:childTnLst>
                                    <p:animRot by="21600000">
                                      <p:cBhvr>
                                        <p:cTn id="414" dur="3000" fill="hold"/>
                                        <p:tgtEl>
                                          <p:spTgt spid="12"/>
                                        </p:tgtEl>
                                        <p:attrNameLst>
                                          <p:attrName>r</p:attrName>
                                        </p:attrNameLst>
                                      </p:cBhvr>
                                    </p:animRot>
                                  </p:childTnLst>
                                </p:cTn>
                              </p:par>
                              <p:par>
                                <p:cTn id="415" presetID="8" presetClass="emph" presetSubtype="0" fill="hold" grpId="3" nodeType="withEffect">
                                  <p:stCondLst>
                                    <p:cond delay="0"/>
                                  </p:stCondLst>
                                  <p:childTnLst>
                                    <p:animRot by="21600000">
                                      <p:cBhvr>
                                        <p:cTn id="416" dur="3000" fill="hold"/>
                                        <p:tgtEl>
                                          <p:spTgt spid="13"/>
                                        </p:tgtEl>
                                        <p:attrNameLst>
                                          <p:attrName>r</p:attrName>
                                        </p:attrNameLst>
                                      </p:cBhvr>
                                    </p:animRot>
                                  </p:childTnLst>
                                </p:cTn>
                              </p:par>
                              <p:par>
                                <p:cTn id="417" presetID="8" presetClass="emph" presetSubtype="0" fill="hold" grpId="3" nodeType="withEffect">
                                  <p:stCondLst>
                                    <p:cond delay="0"/>
                                  </p:stCondLst>
                                  <p:childTnLst>
                                    <p:animRot by="21600000">
                                      <p:cBhvr>
                                        <p:cTn id="418" dur="3000" fill="hold"/>
                                        <p:tgtEl>
                                          <p:spTgt spid="32"/>
                                        </p:tgtEl>
                                        <p:attrNameLst>
                                          <p:attrName>r</p:attrName>
                                        </p:attrNameLst>
                                      </p:cBhvr>
                                    </p:animRot>
                                  </p:childTnLst>
                                </p:cTn>
                              </p:par>
                              <p:par>
                                <p:cTn id="419" presetID="8" presetClass="emph" presetSubtype="0" fill="hold" grpId="3" nodeType="withEffect">
                                  <p:stCondLst>
                                    <p:cond delay="0"/>
                                  </p:stCondLst>
                                  <p:childTnLst>
                                    <p:animRot by="21600000">
                                      <p:cBhvr>
                                        <p:cTn id="420" dur="3000" fill="hold"/>
                                        <p:tgtEl>
                                          <p:spTgt spid="33"/>
                                        </p:tgtEl>
                                        <p:attrNameLst>
                                          <p:attrName>r</p:attrName>
                                        </p:attrNameLst>
                                      </p:cBhvr>
                                    </p:animRot>
                                  </p:childTnLst>
                                </p:cTn>
                              </p:par>
                              <p:par>
                                <p:cTn id="421" presetID="8" presetClass="emph" presetSubtype="0" fill="hold" grpId="3" nodeType="withEffect">
                                  <p:stCondLst>
                                    <p:cond delay="0"/>
                                  </p:stCondLst>
                                  <p:childTnLst>
                                    <p:animRot by="21600000">
                                      <p:cBhvr>
                                        <p:cTn id="422" dur="3000" fill="hold"/>
                                        <p:tgtEl>
                                          <p:spTgt spid="34"/>
                                        </p:tgtEl>
                                        <p:attrNameLst>
                                          <p:attrName>r</p:attrName>
                                        </p:attrNameLst>
                                      </p:cBhvr>
                                    </p:animRot>
                                  </p:childTnLst>
                                </p:cTn>
                              </p:par>
                              <p:par>
                                <p:cTn id="423" presetID="8" presetClass="emph" presetSubtype="0" fill="hold" grpId="3" nodeType="withEffect">
                                  <p:stCondLst>
                                    <p:cond delay="0"/>
                                  </p:stCondLst>
                                  <p:childTnLst>
                                    <p:animRot by="21600000">
                                      <p:cBhvr>
                                        <p:cTn id="424" dur="3000" fill="hold"/>
                                        <p:tgtEl>
                                          <p:spTgt spid="35"/>
                                        </p:tgtEl>
                                        <p:attrNameLst>
                                          <p:attrName>r</p:attrName>
                                        </p:attrNameLst>
                                      </p:cBhvr>
                                    </p:animRot>
                                  </p:childTnLst>
                                </p:cTn>
                              </p:par>
                              <p:par>
                                <p:cTn id="425" presetID="8" presetClass="emph" presetSubtype="0" fill="hold" grpId="3" nodeType="withEffect">
                                  <p:stCondLst>
                                    <p:cond delay="0"/>
                                  </p:stCondLst>
                                  <p:childTnLst>
                                    <p:animRot by="21600000">
                                      <p:cBhvr>
                                        <p:cTn id="426" dur="3000" fill="hold"/>
                                        <p:tgtEl>
                                          <p:spTgt spid="36"/>
                                        </p:tgtEl>
                                        <p:attrNameLst>
                                          <p:attrName>r</p:attrName>
                                        </p:attrNameLst>
                                      </p:cBhvr>
                                    </p:animRot>
                                  </p:childTnLst>
                                </p:cTn>
                              </p:par>
                              <p:par>
                                <p:cTn id="427" presetID="8" presetClass="emph" presetSubtype="0" fill="hold" grpId="3" nodeType="withEffect">
                                  <p:stCondLst>
                                    <p:cond delay="0"/>
                                  </p:stCondLst>
                                  <p:childTnLst>
                                    <p:animRot by="21600000">
                                      <p:cBhvr>
                                        <p:cTn id="428" dur="3000" fill="hold"/>
                                        <p:tgtEl>
                                          <p:spTgt spid="37"/>
                                        </p:tgtEl>
                                        <p:attrNameLst>
                                          <p:attrName>r</p:attrName>
                                        </p:attrNameLst>
                                      </p:cBhvr>
                                    </p:animRot>
                                  </p:childTnLst>
                                </p:cTn>
                              </p:par>
                              <p:par>
                                <p:cTn id="429" presetID="17" presetClass="entr" presetSubtype="1" fill="hold" nodeType="withEffect">
                                  <p:stCondLst>
                                    <p:cond delay="0"/>
                                  </p:stCondLst>
                                  <p:childTnLst>
                                    <p:set>
                                      <p:cBhvr>
                                        <p:cTn id="430" dur="1" fill="hold">
                                          <p:stCondLst>
                                            <p:cond delay="0"/>
                                          </p:stCondLst>
                                        </p:cTn>
                                        <p:tgtEl>
                                          <p:spTgt spid="2"/>
                                        </p:tgtEl>
                                        <p:attrNameLst>
                                          <p:attrName>style.visibility</p:attrName>
                                        </p:attrNameLst>
                                      </p:cBhvr>
                                      <p:to>
                                        <p:strVal val="visible"/>
                                      </p:to>
                                    </p:set>
                                    <p:anim calcmode="lin" valueType="num">
                                      <p:cBhvr>
                                        <p:cTn id="431" dur="3000" fill="hold"/>
                                        <p:tgtEl>
                                          <p:spTgt spid="2"/>
                                        </p:tgtEl>
                                        <p:attrNameLst>
                                          <p:attrName>ppt_x</p:attrName>
                                        </p:attrNameLst>
                                      </p:cBhvr>
                                      <p:tavLst>
                                        <p:tav tm="0">
                                          <p:val>
                                            <p:strVal val="#ppt_x"/>
                                          </p:val>
                                        </p:tav>
                                        <p:tav tm="100000">
                                          <p:val>
                                            <p:strVal val="#ppt_x"/>
                                          </p:val>
                                        </p:tav>
                                      </p:tavLst>
                                    </p:anim>
                                    <p:anim calcmode="lin" valueType="num">
                                      <p:cBhvr>
                                        <p:cTn id="432" dur="3000" fill="hold"/>
                                        <p:tgtEl>
                                          <p:spTgt spid="2"/>
                                        </p:tgtEl>
                                        <p:attrNameLst>
                                          <p:attrName>ppt_y</p:attrName>
                                        </p:attrNameLst>
                                      </p:cBhvr>
                                      <p:tavLst>
                                        <p:tav tm="0">
                                          <p:val>
                                            <p:strVal val="#ppt_y-#ppt_h/2"/>
                                          </p:val>
                                        </p:tav>
                                        <p:tav tm="100000">
                                          <p:val>
                                            <p:strVal val="#ppt_y"/>
                                          </p:val>
                                        </p:tav>
                                      </p:tavLst>
                                    </p:anim>
                                    <p:anim calcmode="lin" valueType="num">
                                      <p:cBhvr>
                                        <p:cTn id="433" dur="3000" fill="hold"/>
                                        <p:tgtEl>
                                          <p:spTgt spid="2"/>
                                        </p:tgtEl>
                                        <p:attrNameLst>
                                          <p:attrName>ppt_w</p:attrName>
                                        </p:attrNameLst>
                                      </p:cBhvr>
                                      <p:tavLst>
                                        <p:tav tm="0">
                                          <p:val>
                                            <p:strVal val="#ppt_w"/>
                                          </p:val>
                                        </p:tav>
                                        <p:tav tm="100000">
                                          <p:val>
                                            <p:strVal val="#ppt_w"/>
                                          </p:val>
                                        </p:tav>
                                      </p:tavLst>
                                    </p:anim>
                                    <p:anim calcmode="lin" valueType="num">
                                      <p:cBhvr>
                                        <p:cTn id="434" dur="3000" fill="hold"/>
                                        <p:tgtEl>
                                          <p:spTgt spid="2"/>
                                        </p:tgtEl>
                                        <p:attrNameLst>
                                          <p:attrName>ppt_h</p:attrName>
                                        </p:attrNameLst>
                                      </p:cBhvr>
                                      <p:tavLst>
                                        <p:tav tm="0">
                                          <p:val>
                                            <p:fltVal val="0"/>
                                          </p:val>
                                        </p:tav>
                                        <p:tav tm="100000">
                                          <p:val>
                                            <p:strVal val="#ppt_h"/>
                                          </p:val>
                                        </p:tav>
                                      </p:tavLst>
                                    </p:anim>
                                  </p:childTnLst>
                                </p:cTn>
                              </p:par>
                              <p:par>
                                <p:cTn id="435" presetID="16" presetClass="entr" presetSubtype="37" fill="hold" nodeType="withEffect">
                                  <p:stCondLst>
                                    <p:cond delay="0"/>
                                  </p:stCondLst>
                                  <p:childTnLst>
                                    <p:set>
                                      <p:cBhvr>
                                        <p:cTn id="436" dur="1" fill="hold">
                                          <p:stCondLst>
                                            <p:cond delay="0"/>
                                          </p:stCondLst>
                                        </p:cTn>
                                        <p:tgtEl>
                                          <p:spTgt spid="2"/>
                                        </p:tgtEl>
                                        <p:attrNameLst>
                                          <p:attrName>style.visibility</p:attrName>
                                        </p:attrNameLst>
                                      </p:cBhvr>
                                      <p:to>
                                        <p:strVal val="visible"/>
                                      </p:to>
                                    </p:set>
                                    <p:animEffect transition="in" filter="barn(outVertical)">
                                      <p:cBhvr>
                                        <p:cTn id="437" dur="30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P spid="3" grpId="2" animBg="1"/>
      <p:bldP spid="3" grpId="3" animBg="1"/>
      <p:bldP spid="4" grpId="0" animBg="1"/>
      <p:bldP spid="4" grpId="1" animBg="1"/>
      <p:bldP spid="4" grpId="2" animBg="1"/>
      <p:bldP spid="4" grpId="3" animBg="1"/>
      <p:bldP spid="5" grpId="0" animBg="1"/>
      <p:bldP spid="5" grpId="1" animBg="1"/>
      <p:bldP spid="5" grpId="2" animBg="1"/>
      <p:bldP spid="5" grpId="3" animBg="1"/>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9" grpId="0" animBg="1"/>
      <p:bldP spid="9" grpId="1" animBg="1"/>
      <p:bldP spid="9" grpId="2" animBg="1"/>
      <p:bldP spid="9" grpId="3" animBg="1"/>
      <p:bldP spid="10" grpId="0" animBg="1"/>
      <p:bldP spid="10" grpId="1" animBg="1"/>
      <p:bldP spid="10" grpId="2" animBg="1"/>
      <p:bldP spid="10" grpId="3" animBg="1"/>
      <p:bldP spid="11" grpId="0" animBg="1"/>
      <p:bldP spid="11" grpId="1" animBg="1"/>
      <p:bldP spid="11" grpId="2" animBg="1"/>
      <p:bldP spid="11" grpId="3" animBg="1"/>
      <p:bldP spid="12" grpId="0" animBg="1"/>
      <p:bldP spid="12" grpId="1" animBg="1"/>
      <p:bldP spid="12" grpId="2" animBg="1"/>
      <p:bldP spid="12" grpId="3" animBg="1"/>
      <p:bldP spid="13" grpId="0" animBg="1"/>
      <p:bldP spid="13" grpId="1" animBg="1"/>
      <p:bldP spid="13" grpId="2" animBg="1"/>
      <p:bldP spid="13" grpId="3" animBg="1"/>
      <p:bldP spid="14" grpId="0" animBg="1"/>
      <p:bldP spid="14" grpId="1" animBg="1"/>
      <p:bldP spid="14" grpId="2" animBg="1"/>
      <p:bldP spid="14" grpId="3" animBg="1"/>
      <p:bldP spid="15" grpId="0" animBg="1"/>
      <p:bldP spid="15" grpId="1" animBg="1"/>
      <p:bldP spid="15" grpId="2" animBg="1"/>
      <p:bldP spid="15" grpId="3" animBg="1"/>
      <p:bldP spid="16" grpId="0" animBg="1"/>
      <p:bldP spid="16" grpId="1" animBg="1"/>
      <p:bldP spid="16" grpId="2" animBg="1"/>
      <p:bldP spid="16" grpId="3"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20" grpId="0" animBg="1"/>
      <p:bldP spid="20" grpId="1" animBg="1"/>
      <p:bldP spid="20" grpId="2" animBg="1"/>
      <p:bldP spid="20" grpId="3" animBg="1"/>
      <p:bldP spid="21" grpId="0" animBg="1"/>
      <p:bldP spid="21" grpId="1" animBg="1"/>
      <p:bldP spid="21" grpId="2" animBg="1"/>
      <p:bldP spid="21" grpId="3" animBg="1"/>
      <p:bldP spid="22" grpId="0" animBg="1"/>
      <p:bldP spid="22" grpId="1" animBg="1"/>
      <p:bldP spid="22" grpId="2" animBg="1"/>
      <p:bldP spid="22" grpId="3" animBg="1"/>
      <p:bldP spid="23" grpId="0" animBg="1"/>
      <p:bldP spid="23" grpId="1" animBg="1"/>
      <p:bldP spid="23" grpId="2" animBg="1"/>
      <p:bldP spid="23" grpId="3" animBg="1"/>
      <p:bldP spid="24" grpId="0" animBg="1"/>
      <p:bldP spid="24" grpId="1" animBg="1"/>
      <p:bldP spid="24" grpId="2" animBg="1"/>
      <p:bldP spid="24" grpId="3" animBg="1"/>
      <p:bldP spid="25" grpId="0" animBg="1"/>
      <p:bldP spid="25" grpId="1" animBg="1"/>
      <p:bldP spid="25" grpId="2" animBg="1"/>
      <p:bldP spid="25" grpId="3" animBg="1"/>
      <p:bldP spid="26" grpId="0" animBg="1"/>
      <p:bldP spid="26" grpId="1" animBg="1"/>
      <p:bldP spid="26" grpId="2" animBg="1"/>
      <p:bldP spid="26" grpId="3" animBg="1"/>
      <p:bldP spid="27" grpId="0" animBg="1"/>
      <p:bldP spid="27" grpId="1" animBg="1"/>
      <p:bldP spid="27" grpId="2" animBg="1"/>
      <p:bldP spid="27" grpId="3" animBg="1"/>
      <p:bldP spid="28" grpId="0" animBg="1"/>
      <p:bldP spid="28" grpId="1" animBg="1"/>
      <p:bldP spid="28" grpId="2" animBg="1"/>
      <p:bldP spid="28" grpId="3" animBg="1"/>
      <p:bldP spid="29" grpId="0" animBg="1"/>
      <p:bldP spid="29" grpId="1" animBg="1"/>
      <p:bldP spid="29" grpId="2" animBg="1"/>
      <p:bldP spid="29" grpId="3" animBg="1"/>
      <p:bldP spid="30" grpId="0" animBg="1"/>
      <p:bldP spid="30" grpId="1" animBg="1"/>
      <p:bldP spid="30" grpId="2" animBg="1"/>
      <p:bldP spid="30" grpId="3" animBg="1"/>
      <p:bldP spid="31" grpId="0" animBg="1"/>
      <p:bldP spid="31" grpId="1" animBg="1"/>
      <p:bldP spid="31" grpId="2" animBg="1"/>
      <p:bldP spid="31" grpId="3" animBg="1"/>
      <p:bldP spid="32" grpId="0" animBg="1"/>
      <p:bldP spid="32" grpId="1" animBg="1"/>
      <p:bldP spid="32" grpId="2" animBg="1"/>
      <p:bldP spid="32" grpId="3" animBg="1"/>
      <p:bldP spid="33" grpId="0" animBg="1"/>
      <p:bldP spid="33" grpId="1" animBg="1"/>
      <p:bldP spid="33" grpId="2" animBg="1"/>
      <p:bldP spid="33" grpId="3" animBg="1"/>
      <p:bldP spid="34" grpId="0" animBg="1"/>
      <p:bldP spid="34" grpId="1" animBg="1"/>
      <p:bldP spid="34" grpId="2" animBg="1"/>
      <p:bldP spid="34" grpId="3" animBg="1"/>
      <p:bldP spid="35" grpId="0" animBg="1"/>
      <p:bldP spid="35" grpId="1" animBg="1"/>
      <p:bldP spid="35" grpId="2" animBg="1"/>
      <p:bldP spid="35" grpId="3" animBg="1"/>
      <p:bldP spid="36" grpId="0" animBg="1"/>
      <p:bldP spid="36" grpId="1" animBg="1"/>
      <p:bldP spid="36" grpId="2" animBg="1"/>
      <p:bldP spid="36" grpId="3" animBg="1"/>
      <p:bldP spid="37" grpId="0" animBg="1"/>
      <p:bldP spid="37" grpId="1" animBg="1"/>
      <p:bldP spid="37" grpId="2" animBg="1"/>
      <p:bldP spid="37" grpId="3" animBg="1"/>
      <p:bldP spid="38" grpId="0" animBg="1"/>
    </p:bld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1 Imagen" descr="CF6.jpg"/>
          <p:cNvPicPr>
            <a:picLocks noGrp="1" noChangeAspect="1"/>
          </p:cNvPicPr>
          <p:nvPr isPhoto="1"/>
        </p:nvPicPr>
        <p:blipFill>
          <a:blip r:embed="rId2">
            <a:lum/>
          </a:blip>
          <a:stretch>
            <a:fillRect/>
          </a:stretch>
        </p:blipFill>
        <p:spPr>
          <a:xfrm>
            <a:off x="0" y="0"/>
            <a:ext cx="9144000" cy="5143500"/>
          </a:xfrm>
          <a:prstGeom prst="rect">
            <a:avLst/>
          </a:prstGeom>
          <a:noFill/>
          <a:ln>
            <a:noFill/>
          </a:ln>
        </p:spPr>
      </p:pic>
      <p:sp>
        <p:nvSpPr>
          <p:cNvPr id="3" name="2 Anillo"/>
          <p:cNvSpPr/>
          <p:nvPr/>
        </p:nvSpPr>
        <p:spPr>
          <a:xfrm>
            <a:off x="0" y="1071552"/>
            <a:ext cx="571472" cy="1768091"/>
          </a:xfrm>
          <a:prstGeom prst="donut">
            <a:avLst/>
          </a:prstGeom>
          <a:gradFill flip="none" rotWithShape="1">
            <a:gsLst>
              <a:gs pos="66000">
                <a:schemeClr val="accent5">
                  <a:lumMod val="75000"/>
                </a:schemeClr>
              </a:gs>
              <a:gs pos="7001">
                <a:srgbClr val="E6E6E6"/>
              </a:gs>
              <a:gs pos="32001">
                <a:srgbClr val="7D8496"/>
              </a:gs>
              <a:gs pos="47000">
                <a:srgbClr val="E6E6E6"/>
              </a:gs>
              <a:gs pos="85001">
                <a:srgbClr val="7D8496"/>
              </a:gs>
              <a:gs pos="100000">
                <a:srgbClr val="E6E6E6"/>
              </a:gs>
            </a:gsLst>
            <a:lin ang="0" scaled="1"/>
            <a:tileRect/>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 name="3 Anillo"/>
          <p:cNvSpPr/>
          <p:nvPr/>
        </p:nvSpPr>
        <p:spPr>
          <a:xfrm>
            <a:off x="285720" y="1071552"/>
            <a:ext cx="571472" cy="1768091"/>
          </a:xfrm>
          <a:prstGeom prst="donut">
            <a:avLst/>
          </a:prstGeom>
          <a:gradFill flip="none" rotWithShape="1">
            <a:gsLst>
              <a:gs pos="66000">
                <a:schemeClr val="accent5">
                  <a:lumMod val="75000"/>
                </a:schemeClr>
              </a:gs>
              <a:gs pos="7001">
                <a:srgbClr val="E6E6E6"/>
              </a:gs>
              <a:gs pos="32001">
                <a:srgbClr val="7D8496"/>
              </a:gs>
              <a:gs pos="47000">
                <a:srgbClr val="E6E6E6"/>
              </a:gs>
              <a:gs pos="85001">
                <a:srgbClr val="7D8496"/>
              </a:gs>
              <a:gs pos="100000">
                <a:srgbClr val="E6E6E6"/>
              </a:gs>
            </a:gsLst>
            <a:lin ang="0" scaled="1"/>
            <a:tileRect/>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 name="4 Anillo"/>
          <p:cNvSpPr/>
          <p:nvPr/>
        </p:nvSpPr>
        <p:spPr>
          <a:xfrm>
            <a:off x="500034" y="1071552"/>
            <a:ext cx="571472" cy="1768091"/>
          </a:xfrm>
          <a:prstGeom prst="donut">
            <a:avLst/>
          </a:prstGeom>
          <a:gradFill flip="none" rotWithShape="1">
            <a:gsLst>
              <a:gs pos="66000">
                <a:schemeClr val="accent5">
                  <a:lumMod val="75000"/>
                </a:schemeClr>
              </a:gs>
              <a:gs pos="7001">
                <a:srgbClr val="E6E6E6"/>
              </a:gs>
              <a:gs pos="32001">
                <a:srgbClr val="7D8496"/>
              </a:gs>
              <a:gs pos="47000">
                <a:srgbClr val="E6E6E6"/>
              </a:gs>
              <a:gs pos="85001">
                <a:srgbClr val="7D8496"/>
              </a:gs>
              <a:gs pos="100000">
                <a:srgbClr val="E6E6E6"/>
              </a:gs>
            </a:gsLst>
            <a:lin ang="0" scaled="1"/>
            <a:tileRect/>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 name="5 Anillo"/>
          <p:cNvSpPr/>
          <p:nvPr/>
        </p:nvSpPr>
        <p:spPr>
          <a:xfrm>
            <a:off x="714380" y="1071552"/>
            <a:ext cx="571472" cy="1768091"/>
          </a:xfrm>
          <a:prstGeom prst="donut">
            <a:avLst/>
          </a:prstGeom>
          <a:gradFill flip="none" rotWithShape="1">
            <a:gsLst>
              <a:gs pos="66000">
                <a:schemeClr val="accent5">
                  <a:lumMod val="75000"/>
                </a:schemeClr>
              </a:gs>
              <a:gs pos="7001">
                <a:srgbClr val="E6E6E6"/>
              </a:gs>
              <a:gs pos="32001">
                <a:srgbClr val="7D8496"/>
              </a:gs>
              <a:gs pos="47000">
                <a:srgbClr val="E6E6E6"/>
              </a:gs>
              <a:gs pos="85001">
                <a:srgbClr val="7D8496"/>
              </a:gs>
              <a:gs pos="100000">
                <a:srgbClr val="E6E6E6"/>
              </a:gs>
            </a:gsLst>
            <a:lin ang="0" scaled="1"/>
            <a:tileRect/>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 name="6 Anillo"/>
          <p:cNvSpPr/>
          <p:nvPr/>
        </p:nvSpPr>
        <p:spPr>
          <a:xfrm>
            <a:off x="1000100" y="1071552"/>
            <a:ext cx="571472" cy="1768091"/>
          </a:xfrm>
          <a:prstGeom prst="donut">
            <a:avLst/>
          </a:prstGeom>
          <a:gradFill flip="none" rotWithShape="1">
            <a:gsLst>
              <a:gs pos="66000">
                <a:schemeClr val="accent5">
                  <a:lumMod val="75000"/>
                </a:schemeClr>
              </a:gs>
              <a:gs pos="7001">
                <a:srgbClr val="E6E6E6"/>
              </a:gs>
              <a:gs pos="32001">
                <a:srgbClr val="7D8496"/>
              </a:gs>
              <a:gs pos="47000">
                <a:srgbClr val="E6E6E6"/>
              </a:gs>
              <a:gs pos="85001">
                <a:srgbClr val="7D8496"/>
              </a:gs>
              <a:gs pos="100000">
                <a:srgbClr val="E6E6E6"/>
              </a:gs>
            </a:gsLst>
            <a:lin ang="0" scaled="1"/>
            <a:tileRect/>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8" name="7 Anillo"/>
          <p:cNvSpPr/>
          <p:nvPr/>
        </p:nvSpPr>
        <p:spPr>
          <a:xfrm>
            <a:off x="1214414" y="1071552"/>
            <a:ext cx="571472" cy="1768091"/>
          </a:xfrm>
          <a:prstGeom prst="donut">
            <a:avLst/>
          </a:prstGeom>
          <a:gradFill flip="none" rotWithShape="1">
            <a:gsLst>
              <a:gs pos="66000">
                <a:schemeClr val="accent5">
                  <a:lumMod val="75000"/>
                </a:schemeClr>
              </a:gs>
              <a:gs pos="7001">
                <a:srgbClr val="E6E6E6"/>
              </a:gs>
              <a:gs pos="32001">
                <a:srgbClr val="7D8496"/>
              </a:gs>
              <a:gs pos="47000">
                <a:srgbClr val="E6E6E6"/>
              </a:gs>
              <a:gs pos="85001">
                <a:srgbClr val="7D8496"/>
              </a:gs>
              <a:gs pos="100000">
                <a:srgbClr val="E6E6E6"/>
              </a:gs>
            </a:gsLst>
            <a:lin ang="0" scaled="1"/>
            <a:tileRect/>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9" name="8 Anillo"/>
          <p:cNvSpPr/>
          <p:nvPr/>
        </p:nvSpPr>
        <p:spPr>
          <a:xfrm>
            <a:off x="1428760" y="1071552"/>
            <a:ext cx="571472" cy="1768091"/>
          </a:xfrm>
          <a:prstGeom prst="donut">
            <a:avLst/>
          </a:prstGeom>
          <a:gradFill flip="none" rotWithShape="1">
            <a:gsLst>
              <a:gs pos="66000">
                <a:schemeClr val="accent5">
                  <a:lumMod val="75000"/>
                </a:schemeClr>
              </a:gs>
              <a:gs pos="7001">
                <a:srgbClr val="E6E6E6"/>
              </a:gs>
              <a:gs pos="32001">
                <a:srgbClr val="7D8496"/>
              </a:gs>
              <a:gs pos="47000">
                <a:srgbClr val="E6E6E6"/>
              </a:gs>
              <a:gs pos="85001">
                <a:srgbClr val="7D8496"/>
              </a:gs>
              <a:gs pos="100000">
                <a:srgbClr val="E6E6E6"/>
              </a:gs>
            </a:gsLst>
            <a:lin ang="0" scaled="1"/>
            <a:tileRect/>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0" name="9 Anillo"/>
          <p:cNvSpPr/>
          <p:nvPr/>
        </p:nvSpPr>
        <p:spPr>
          <a:xfrm>
            <a:off x="1714480" y="1071552"/>
            <a:ext cx="571472" cy="1768091"/>
          </a:xfrm>
          <a:prstGeom prst="donut">
            <a:avLst/>
          </a:prstGeom>
          <a:gradFill flip="none" rotWithShape="1">
            <a:gsLst>
              <a:gs pos="66000">
                <a:schemeClr val="accent5">
                  <a:lumMod val="75000"/>
                </a:schemeClr>
              </a:gs>
              <a:gs pos="7001">
                <a:srgbClr val="E6E6E6"/>
              </a:gs>
              <a:gs pos="32001">
                <a:srgbClr val="7D8496"/>
              </a:gs>
              <a:gs pos="47000">
                <a:srgbClr val="E6E6E6"/>
              </a:gs>
              <a:gs pos="85001">
                <a:srgbClr val="7D8496"/>
              </a:gs>
              <a:gs pos="100000">
                <a:srgbClr val="E6E6E6"/>
              </a:gs>
            </a:gsLst>
            <a:lin ang="0" scaled="1"/>
            <a:tileRect/>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1" name="10 Anillo"/>
          <p:cNvSpPr/>
          <p:nvPr/>
        </p:nvSpPr>
        <p:spPr>
          <a:xfrm>
            <a:off x="1928794" y="1071552"/>
            <a:ext cx="571472" cy="1768091"/>
          </a:xfrm>
          <a:prstGeom prst="donut">
            <a:avLst/>
          </a:prstGeom>
          <a:gradFill flip="none" rotWithShape="1">
            <a:gsLst>
              <a:gs pos="66000">
                <a:schemeClr val="accent5">
                  <a:lumMod val="75000"/>
                </a:schemeClr>
              </a:gs>
              <a:gs pos="7001">
                <a:srgbClr val="E6E6E6"/>
              </a:gs>
              <a:gs pos="32001">
                <a:srgbClr val="7D8496"/>
              </a:gs>
              <a:gs pos="47000">
                <a:srgbClr val="E6E6E6"/>
              </a:gs>
              <a:gs pos="85001">
                <a:srgbClr val="7D8496"/>
              </a:gs>
              <a:gs pos="100000">
                <a:srgbClr val="E6E6E6"/>
              </a:gs>
            </a:gsLst>
            <a:lin ang="0" scaled="1"/>
            <a:tileRect/>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2" name="11 Anillo"/>
          <p:cNvSpPr/>
          <p:nvPr/>
        </p:nvSpPr>
        <p:spPr>
          <a:xfrm>
            <a:off x="2143140" y="1071552"/>
            <a:ext cx="571472" cy="1768091"/>
          </a:xfrm>
          <a:prstGeom prst="donut">
            <a:avLst/>
          </a:prstGeom>
          <a:gradFill flip="none" rotWithShape="1">
            <a:gsLst>
              <a:gs pos="66000">
                <a:schemeClr val="accent5">
                  <a:lumMod val="75000"/>
                </a:schemeClr>
              </a:gs>
              <a:gs pos="7001">
                <a:srgbClr val="E6E6E6"/>
              </a:gs>
              <a:gs pos="32001">
                <a:srgbClr val="7D8496"/>
              </a:gs>
              <a:gs pos="47000">
                <a:srgbClr val="E6E6E6"/>
              </a:gs>
              <a:gs pos="85001">
                <a:srgbClr val="7D8496"/>
              </a:gs>
              <a:gs pos="100000">
                <a:srgbClr val="E6E6E6"/>
              </a:gs>
            </a:gsLst>
            <a:lin ang="0" scaled="1"/>
            <a:tileRect/>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3" name="12 Anillo"/>
          <p:cNvSpPr/>
          <p:nvPr/>
        </p:nvSpPr>
        <p:spPr>
          <a:xfrm>
            <a:off x="2428860" y="1071552"/>
            <a:ext cx="571472" cy="1768091"/>
          </a:xfrm>
          <a:prstGeom prst="donut">
            <a:avLst/>
          </a:prstGeom>
          <a:gradFill flip="none" rotWithShape="1">
            <a:gsLst>
              <a:gs pos="66000">
                <a:schemeClr val="accent5">
                  <a:lumMod val="75000"/>
                </a:schemeClr>
              </a:gs>
              <a:gs pos="7001">
                <a:srgbClr val="E6E6E6"/>
              </a:gs>
              <a:gs pos="32001">
                <a:srgbClr val="7D8496"/>
              </a:gs>
              <a:gs pos="47000">
                <a:srgbClr val="E6E6E6"/>
              </a:gs>
              <a:gs pos="85001">
                <a:srgbClr val="7D8496"/>
              </a:gs>
              <a:gs pos="100000">
                <a:srgbClr val="E6E6E6"/>
              </a:gs>
            </a:gsLst>
            <a:lin ang="0" scaled="1"/>
            <a:tileRect/>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4" name="13 Anillo"/>
          <p:cNvSpPr/>
          <p:nvPr/>
        </p:nvSpPr>
        <p:spPr>
          <a:xfrm>
            <a:off x="2643174" y="1071552"/>
            <a:ext cx="571472" cy="1768091"/>
          </a:xfrm>
          <a:prstGeom prst="donut">
            <a:avLst/>
          </a:prstGeom>
          <a:gradFill flip="none" rotWithShape="1">
            <a:gsLst>
              <a:gs pos="66000">
                <a:schemeClr val="accent5">
                  <a:lumMod val="75000"/>
                </a:schemeClr>
              </a:gs>
              <a:gs pos="7001">
                <a:srgbClr val="E6E6E6"/>
              </a:gs>
              <a:gs pos="32001">
                <a:srgbClr val="7D8496"/>
              </a:gs>
              <a:gs pos="47000">
                <a:srgbClr val="E6E6E6"/>
              </a:gs>
              <a:gs pos="85001">
                <a:srgbClr val="7D8496"/>
              </a:gs>
              <a:gs pos="100000">
                <a:srgbClr val="E6E6E6"/>
              </a:gs>
            </a:gsLst>
            <a:lin ang="0" scaled="1"/>
            <a:tileRect/>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5" name="14 Anillo"/>
          <p:cNvSpPr/>
          <p:nvPr/>
        </p:nvSpPr>
        <p:spPr>
          <a:xfrm>
            <a:off x="2857520" y="1071552"/>
            <a:ext cx="571472" cy="1768091"/>
          </a:xfrm>
          <a:prstGeom prst="donut">
            <a:avLst/>
          </a:prstGeom>
          <a:gradFill flip="none" rotWithShape="1">
            <a:gsLst>
              <a:gs pos="66000">
                <a:schemeClr val="accent5">
                  <a:lumMod val="75000"/>
                </a:schemeClr>
              </a:gs>
              <a:gs pos="7001">
                <a:srgbClr val="E6E6E6"/>
              </a:gs>
              <a:gs pos="32001">
                <a:srgbClr val="7D8496"/>
              </a:gs>
              <a:gs pos="47000">
                <a:srgbClr val="E6E6E6"/>
              </a:gs>
              <a:gs pos="85001">
                <a:srgbClr val="7D8496"/>
              </a:gs>
              <a:gs pos="100000">
                <a:srgbClr val="E6E6E6"/>
              </a:gs>
            </a:gsLst>
            <a:lin ang="0" scaled="1"/>
            <a:tileRect/>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6" name="15 Anillo"/>
          <p:cNvSpPr/>
          <p:nvPr/>
        </p:nvSpPr>
        <p:spPr>
          <a:xfrm>
            <a:off x="3143240" y="1071552"/>
            <a:ext cx="571472" cy="1768091"/>
          </a:xfrm>
          <a:prstGeom prst="donut">
            <a:avLst/>
          </a:prstGeom>
          <a:gradFill flip="none" rotWithShape="1">
            <a:gsLst>
              <a:gs pos="66000">
                <a:schemeClr val="accent5">
                  <a:lumMod val="75000"/>
                </a:schemeClr>
              </a:gs>
              <a:gs pos="7001">
                <a:srgbClr val="E6E6E6"/>
              </a:gs>
              <a:gs pos="32001">
                <a:srgbClr val="7D8496"/>
              </a:gs>
              <a:gs pos="47000">
                <a:srgbClr val="E6E6E6"/>
              </a:gs>
              <a:gs pos="85001">
                <a:srgbClr val="7D8496"/>
              </a:gs>
              <a:gs pos="100000">
                <a:srgbClr val="E6E6E6"/>
              </a:gs>
            </a:gsLst>
            <a:lin ang="0" scaled="1"/>
            <a:tileRect/>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7" name="16 Anillo"/>
          <p:cNvSpPr/>
          <p:nvPr/>
        </p:nvSpPr>
        <p:spPr>
          <a:xfrm>
            <a:off x="3357554" y="1071552"/>
            <a:ext cx="571472" cy="1768091"/>
          </a:xfrm>
          <a:prstGeom prst="donut">
            <a:avLst/>
          </a:prstGeom>
          <a:gradFill flip="none" rotWithShape="1">
            <a:gsLst>
              <a:gs pos="66000">
                <a:schemeClr val="accent5">
                  <a:lumMod val="75000"/>
                </a:schemeClr>
              </a:gs>
              <a:gs pos="7001">
                <a:srgbClr val="E6E6E6"/>
              </a:gs>
              <a:gs pos="32001">
                <a:srgbClr val="7D8496"/>
              </a:gs>
              <a:gs pos="47000">
                <a:srgbClr val="E6E6E6"/>
              </a:gs>
              <a:gs pos="85001">
                <a:srgbClr val="7D8496"/>
              </a:gs>
              <a:gs pos="100000">
                <a:srgbClr val="E6E6E6"/>
              </a:gs>
            </a:gsLst>
            <a:lin ang="0" scaled="1"/>
            <a:tileRect/>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8" name="17 Anillo"/>
          <p:cNvSpPr/>
          <p:nvPr/>
        </p:nvSpPr>
        <p:spPr>
          <a:xfrm>
            <a:off x="3571900" y="1071552"/>
            <a:ext cx="571472" cy="1768091"/>
          </a:xfrm>
          <a:prstGeom prst="donut">
            <a:avLst/>
          </a:prstGeom>
          <a:gradFill flip="none" rotWithShape="1">
            <a:gsLst>
              <a:gs pos="66000">
                <a:schemeClr val="accent5">
                  <a:lumMod val="75000"/>
                </a:schemeClr>
              </a:gs>
              <a:gs pos="7001">
                <a:srgbClr val="E6E6E6"/>
              </a:gs>
              <a:gs pos="32001">
                <a:srgbClr val="7D8496"/>
              </a:gs>
              <a:gs pos="47000">
                <a:srgbClr val="E6E6E6"/>
              </a:gs>
              <a:gs pos="85001">
                <a:srgbClr val="7D8496"/>
              </a:gs>
              <a:gs pos="100000">
                <a:srgbClr val="E6E6E6"/>
              </a:gs>
            </a:gsLst>
            <a:lin ang="0" scaled="1"/>
            <a:tileRect/>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9" name="18 Anillo"/>
          <p:cNvSpPr/>
          <p:nvPr/>
        </p:nvSpPr>
        <p:spPr>
          <a:xfrm>
            <a:off x="3857620" y="1071552"/>
            <a:ext cx="571472" cy="1768091"/>
          </a:xfrm>
          <a:prstGeom prst="donut">
            <a:avLst/>
          </a:prstGeom>
          <a:gradFill flip="none" rotWithShape="1">
            <a:gsLst>
              <a:gs pos="66000">
                <a:schemeClr val="accent5">
                  <a:lumMod val="75000"/>
                </a:schemeClr>
              </a:gs>
              <a:gs pos="7001">
                <a:srgbClr val="E6E6E6"/>
              </a:gs>
              <a:gs pos="32001">
                <a:srgbClr val="7D8496"/>
              </a:gs>
              <a:gs pos="47000">
                <a:srgbClr val="E6E6E6"/>
              </a:gs>
              <a:gs pos="85001">
                <a:srgbClr val="7D8496"/>
              </a:gs>
              <a:gs pos="100000">
                <a:srgbClr val="E6E6E6"/>
              </a:gs>
            </a:gsLst>
            <a:lin ang="0" scaled="1"/>
            <a:tileRect/>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0" name="19 Anillo"/>
          <p:cNvSpPr/>
          <p:nvPr/>
        </p:nvSpPr>
        <p:spPr>
          <a:xfrm>
            <a:off x="4071934" y="1071552"/>
            <a:ext cx="571472" cy="1768091"/>
          </a:xfrm>
          <a:prstGeom prst="donut">
            <a:avLst/>
          </a:prstGeom>
          <a:gradFill flip="none" rotWithShape="1">
            <a:gsLst>
              <a:gs pos="66000">
                <a:schemeClr val="accent5">
                  <a:lumMod val="75000"/>
                </a:schemeClr>
              </a:gs>
              <a:gs pos="7001">
                <a:srgbClr val="E6E6E6"/>
              </a:gs>
              <a:gs pos="32001">
                <a:srgbClr val="7D8496"/>
              </a:gs>
              <a:gs pos="47000">
                <a:srgbClr val="E6E6E6"/>
              </a:gs>
              <a:gs pos="85001">
                <a:srgbClr val="7D8496"/>
              </a:gs>
              <a:gs pos="100000">
                <a:srgbClr val="E6E6E6"/>
              </a:gs>
            </a:gsLst>
            <a:lin ang="0" scaled="1"/>
            <a:tileRect/>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1" name="20 Anillo"/>
          <p:cNvSpPr/>
          <p:nvPr/>
        </p:nvSpPr>
        <p:spPr>
          <a:xfrm>
            <a:off x="4286280" y="1071552"/>
            <a:ext cx="571472" cy="1768091"/>
          </a:xfrm>
          <a:prstGeom prst="donut">
            <a:avLst/>
          </a:prstGeom>
          <a:gradFill flip="none" rotWithShape="1">
            <a:gsLst>
              <a:gs pos="66000">
                <a:schemeClr val="accent5">
                  <a:lumMod val="75000"/>
                </a:schemeClr>
              </a:gs>
              <a:gs pos="7001">
                <a:srgbClr val="E6E6E6"/>
              </a:gs>
              <a:gs pos="32001">
                <a:srgbClr val="7D8496"/>
              </a:gs>
              <a:gs pos="47000">
                <a:srgbClr val="E6E6E6"/>
              </a:gs>
              <a:gs pos="85001">
                <a:srgbClr val="7D8496"/>
              </a:gs>
              <a:gs pos="100000">
                <a:srgbClr val="E6E6E6"/>
              </a:gs>
            </a:gsLst>
            <a:lin ang="0" scaled="1"/>
            <a:tileRect/>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2" name="21 Anillo"/>
          <p:cNvSpPr/>
          <p:nvPr/>
        </p:nvSpPr>
        <p:spPr>
          <a:xfrm>
            <a:off x="4572000" y="1071552"/>
            <a:ext cx="571472" cy="1768091"/>
          </a:xfrm>
          <a:prstGeom prst="donut">
            <a:avLst/>
          </a:prstGeom>
          <a:gradFill flip="none" rotWithShape="1">
            <a:gsLst>
              <a:gs pos="66000">
                <a:schemeClr val="accent5">
                  <a:lumMod val="75000"/>
                </a:schemeClr>
              </a:gs>
              <a:gs pos="7001">
                <a:srgbClr val="E6E6E6"/>
              </a:gs>
              <a:gs pos="32001">
                <a:srgbClr val="7D8496"/>
              </a:gs>
              <a:gs pos="47000">
                <a:srgbClr val="E6E6E6"/>
              </a:gs>
              <a:gs pos="85001">
                <a:srgbClr val="7D8496"/>
              </a:gs>
              <a:gs pos="100000">
                <a:srgbClr val="E6E6E6"/>
              </a:gs>
            </a:gsLst>
            <a:lin ang="0" scaled="1"/>
            <a:tileRect/>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3" name="22 Anillo"/>
          <p:cNvSpPr/>
          <p:nvPr/>
        </p:nvSpPr>
        <p:spPr>
          <a:xfrm>
            <a:off x="4786314" y="1071552"/>
            <a:ext cx="571472" cy="1768091"/>
          </a:xfrm>
          <a:prstGeom prst="donut">
            <a:avLst/>
          </a:prstGeom>
          <a:gradFill flip="none" rotWithShape="1">
            <a:gsLst>
              <a:gs pos="66000">
                <a:schemeClr val="accent5">
                  <a:lumMod val="75000"/>
                </a:schemeClr>
              </a:gs>
              <a:gs pos="7001">
                <a:srgbClr val="E6E6E6"/>
              </a:gs>
              <a:gs pos="32001">
                <a:srgbClr val="7D8496"/>
              </a:gs>
              <a:gs pos="47000">
                <a:srgbClr val="E6E6E6"/>
              </a:gs>
              <a:gs pos="85001">
                <a:srgbClr val="7D8496"/>
              </a:gs>
              <a:gs pos="100000">
                <a:srgbClr val="E6E6E6"/>
              </a:gs>
            </a:gsLst>
            <a:lin ang="0" scaled="1"/>
            <a:tileRect/>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4" name="23 Anillo"/>
          <p:cNvSpPr/>
          <p:nvPr/>
        </p:nvSpPr>
        <p:spPr>
          <a:xfrm>
            <a:off x="5000660" y="1071552"/>
            <a:ext cx="571472" cy="1768091"/>
          </a:xfrm>
          <a:prstGeom prst="donut">
            <a:avLst/>
          </a:prstGeom>
          <a:gradFill flip="none" rotWithShape="1">
            <a:gsLst>
              <a:gs pos="66000">
                <a:schemeClr val="accent5">
                  <a:lumMod val="75000"/>
                </a:schemeClr>
              </a:gs>
              <a:gs pos="7001">
                <a:srgbClr val="E6E6E6"/>
              </a:gs>
              <a:gs pos="32001">
                <a:srgbClr val="7D8496"/>
              </a:gs>
              <a:gs pos="47000">
                <a:srgbClr val="E6E6E6"/>
              </a:gs>
              <a:gs pos="85001">
                <a:srgbClr val="7D8496"/>
              </a:gs>
              <a:gs pos="100000">
                <a:srgbClr val="E6E6E6"/>
              </a:gs>
            </a:gsLst>
            <a:lin ang="0" scaled="1"/>
            <a:tileRect/>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5" name="24 Anillo"/>
          <p:cNvSpPr/>
          <p:nvPr/>
        </p:nvSpPr>
        <p:spPr>
          <a:xfrm>
            <a:off x="5286380" y="1071552"/>
            <a:ext cx="571472" cy="1768091"/>
          </a:xfrm>
          <a:prstGeom prst="donut">
            <a:avLst/>
          </a:prstGeom>
          <a:gradFill flip="none" rotWithShape="1">
            <a:gsLst>
              <a:gs pos="66000">
                <a:schemeClr val="accent5">
                  <a:lumMod val="75000"/>
                </a:schemeClr>
              </a:gs>
              <a:gs pos="7001">
                <a:srgbClr val="E6E6E6"/>
              </a:gs>
              <a:gs pos="32001">
                <a:srgbClr val="7D8496"/>
              </a:gs>
              <a:gs pos="47000">
                <a:srgbClr val="E6E6E6"/>
              </a:gs>
              <a:gs pos="85001">
                <a:srgbClr val="7D8496"/>
              </a:gs>
              <a:gs pos="100000">
                <a:srgbClr val="E6E6E6"/>
              </a:gs>
            </a:gsLst>
            <a:lin ang="0" scaled="1"/>
            <a:tileRect/>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6" name="25 Anillo"/>
          <p:cNvSpPr/>
          <p:nvPr/>
        </p:nvSpPr>
        <p:spPr>
          <a:xfrm>
            <a:off x="5500694" y="1071552"/>
            <a:ext cx="571472" cy="1768091"/>
          </a:xfrm>
          <a:prstGeom prst="donut">
            <a:avLst/>
          </a:prstGeom>
          <a:gradFill flip="none" rotWithShape="1">
            <a:gsLst>
              <a:gs pos="66000">
                <a:schemeClr val="accent5">
                  <a:lumMod val="75000"/>
                </a:schemeClr>
              </a:gs>
              <a:gs pos="7001">
                <a:srgbClr val="E6E6E6"/>
              </a:gs>
              <a:gs pos="32001">
                <a:srgbClr val="7D8496"/>
              </a:gs>
              <a:gs pos="47000">
                <a:srgbClr val="E6E6E6"/>
              </a:gs>
              <a:gs pos="85001">
                <a:srgbClr val="7D8496"/>
              </a:gs>
              <a:gs pos="100000">
                <a:srgbClr val="E6E6E6"/>
              </a:gs>
            </a:gsLst>
            <a:lin ang="0" scaled="1"/>
            <a:tileRect/>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7" name="26 Anillo"/>
          <p:cNvSpPr/>
          <p:nvPr/>
        </p:nvSpPr>
        <p:spPr>
          <a:xfrm>
            <a:off x="5715040" y="1071552"/>
            <a:ext cx="571472" cy="1768091"/>
          </a:xfrm>
          <a:prstGeom prst="donut">
            <a:avLst/>
          </a:prstGeom>
          <a:gradFill flip="none" rotWithShape="1">
            <a:gsLst>
              <a:gs pos="66000">
                <a:schemeClr val="accent5">
                  <a:lumMod val="75000"/>
                </a:schemeClr>
              </a:gs>
              <a:gs pos="7001">
                <a:srgbClr val="E6E6E6"/>
              </a:gs>
              <a:gs pos="32001">
                <a:srgbClr val="7D8496"/>
              </a:gs>
              <a:gs pos="47000">
                <a:srgbClr val="E6E6E6"/>
              </a:gs>
              <a:gs pos="85001">
                <a:srgbClr val="7D8496"/>
              </a:gs>
              <a:gs pos="100000">
                <a:srgbClr val="E6E6E6"/>
              </a:gs>
            </a:gsLst>
            <a:lin ang="0" scaled="1"/>
            <a:tileRect/>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8" name="27 Anillo"/>
          <p:cNvSpPr/>
          <p:nvPr/>
        </p:nvSpPr>
        <p:spPr>
          <a:xfrm>
            <a:off x="6000760" y="1071552"/>
            <a:ext cx="571472" cy="1768091"/>
          </a:xfrm>
          <a:prstGeom prst="donut">
            <a:avLst/>
          </a:prstGeom>
          <a:gradFill flip="none" rotWithShape="1">
            <a:gsLst>
              <a:gs pos="66000">
                <a:schemeClr val="accent5">
                  <a:lumMod val="75000"/>
                </a:schemeClr>
              </a:gs>
              <a:gs pos="7001">
                <a:srgbClr val="E6E6E6"/>
              </a:gs>
              <a:gs pos="32001">
                <a:srgbClr val="7D8496"/>
              </a:gs>
              <a:gs pos="47000">
                <a:srgbClr val="E6E6E6"/>
              </a:gs>
              <a:gs pos="85001">
                <a:srgbClr val="7D8496"/>
              </a:gs>
              <a:gs pos="100000">
                <a:srgbClr val="E6E6E6"/>
              </a:gs>
            </a:gsLst>
            <a:lin ang="0" scaled="1"/>
            <a:tileRect/>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9" name="28 Anillo"/>
          <p:cNvSpPr/>
          <p:nvPr/>
        </p:nvSpPr>
        <p:spPr>
          <a:xfrm>
            <a:off x="6215074" y="1071552"/>
            <a:ext cx="571472" cy="1768091"/>
          </a:xfrm>
          <a:prstGeom prst="donut">
            <a:avLst/>
          </a:prstGeom>
          <a:gradFill flip="none" rotWithShape="1">
            <a:gsLst>
              <a:gs pos="66000">
                <a:schemeClr val="accent5">
                  <a:lumMod val="75000"/>
                </a:schemeClr>
              </a:gs>
              <a:gs pos="7001">
                <a:srgbClr val="E6E6E6"/>
              </a:gs>
              <a:gs pos="32001">
                <a:srgbClr val="7D8496"/>
              </a:gs>
              <a:gs pos="47000">
                <a:srgbClr val="E6E6E6"/>
              </a:gs>
              <a:gs pos="85001">
                <a:srgbClr val="7D8496"/>
              </a:gs>
              <a:gs pos="100000">
                <a:srgbClr val="E6E6E6"/>
              </a:gs>
            </a:gsLst>
            <a:lin ang="0" scaled="1"/>
            <a:tileRect/>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0" name="29 Anillo"/>
          <p:cNvSpPr/>
          <p:nvPr/>
        </p:nvSpPr>
        <p:spPr>
          <a:xfrm>
            <a:off x="6429420" y="1071552"/>
            <a:ext cx="571472" cy="1768091"/>
          </a:xfrm>
          <a:prstGeom prst="donut">
            <a:avLst/>
          </a:prstGeom>
          <a:gradFill flip="none" rotWithShape="1">
            <a:gsLst>
              <a:gs pos="66000">
                <a:schemeClr val="accent5">
                  <a:lumMod val="75000"/>
                </a:schemeClr>
              </a:gs>
              <a:gs pos="7001">
                <a:srgbClr val="E6E6E6"/>
              </a:gs>
              <a:gs pos="32001">
                <a:srgbClr val="7D8496"/>
              </a:gs>
              <a:gs pos="47000">
                <a:srgbClr val="E6E6E6"/>
              </a:gs>
              <a:gs pos="85001">
                <a:srgbClr val="7D8496"/>
              </a:gs>
              <a:gs pos="100000">
                <a:srgbClr val="E6E6E6"/>
              </a:gs>
            </a:gsLst>
            <a:lin ang="0" scaled="1"/>
            <a:tileRect/>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1" name="30 Anillo"/>
          <p:cNvSpPr/>
          <p:nvPr/>
        </p:nvSpPr>
        <p:spPr>
          <a:xfrm>
            <a:off x="6715140" y="1071552"/>
            <a:ext cx="571472" cy="1768091"/>
          </a:xfrm>
          <a:prstGeom prst="donut">
            <a:avLst/>
          </a:prstGeom>
          <a:gradFill flip="none" rotWithShape="1">
            <a:gsLst>
              <a:gs pos="66000">
                <a:schemeClr val="accent5">
                  <a:lumMod val="75000"/>
                </a:schemeClr>
              </a:gs>
              <a:gs pos="7001">
                <a:srgbClr val="E6E6E6"/>
              </a:gs>
              <a:gs pos="32001">
                <a:srgbClr val="7D8496"/>
              </a:gs>
              <a:gs pos="47000">
                <a:srgbClr val="E6E6E6"/>
              </a:gs>
              <a:gs pos="85001">
                <a:srgbClr val="7D8496"/>
              </a:gs>
              <a:gs pos="100000">
                <a:srgbClr val="E6E6E6"/>
              </a:gs>
            </a:gsLst>
            <a:lin ang="0" scaled="1"/>
            <a:tileRect/>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2" name="31 Anillo"/>
          <p:cNvSpPr/>
          <p:nvPr/>
        </p:nvSpPr>
        <p:spPr>
          <a:xfrm>
            <a:off x="6929454" y="1071552"/>
            <a:ext cx="571472" cy="1768091"/>
          </a:xfrm>
          <a:prstGeom prst="donut">
            <a:avLst/>
          </a:prstGeom>
          <a:gradFill flip="none" rotWithShape="1">
            <a:gsLst>
              <a:gs pos="66000">
                <a:schemeClr val="accent5">
                  <a:lumMod val="75000"/>
                </a:schemeClr>
              </a:gs>
              <a:gs pos="7001">
                <a:srgbClr val="E6E6E6"/>
              </a:gs>
              <a:gs pos="32001">
                <a:srgbClr val="7D8496"/>
              </a:gs>
              <a:gs pos="47000">
                <a:srgbClr val="E6E6E6"/>
              </a:gs>
              <a:gs pos="85001">
                <a:srgbClr val="7D8496"/>
              </a:gs>
              <a:gs pos="100000">
                <a:srgbClr val="E6E6E6"/>
              </a:gs>
            </a:gsLst>
            <a:lin ang="0" scaled="1"/>
            <a:tileRect/>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3" name="32 Anillo"/>
          <p:cNvSpPr/>
          <p:nvPr/>
        </p:nvSpPr>
        <p:spPr>
          <a:xfrm>
            <a:off x="7143800" y="1071552"/>
            <a:ext cx="571472" cy="1768091"/>
          </a:xfrm>
          <a:prstGeom prst="donut">
            <a:avLst/>
          </a:prstGeom>
          <a:gradFill flip="none" rotWithShape="1">
            <a:gsLst>
              <a:gs pos="66000">
                <a:schemeClr val="accent5">
                  <a:lumMod val="75000"/>
                </a:schemeClr>
              </a:gs>
              <a:gs pos="7001">
                <a:srgbClr val="E6E6E6"/>
              </a:gs>
              <a:gs pos="32001">
                <a:srgbClr val="7D8496"/>
              </a:gs>
              <a:gs pos="47000">
                <a:srgbClr val="E6E6E6"/>
              </a:gs>
              <a:gs pos="85001">
                <a:srgbClr val="7D8496"/>
              </a:gs>
              <a:gs pos="100000">
                <a:srgbClr val="E6E6E6"/>
              </a:gs>
            </a:gsLst>
            <a:lin ang="0" scaled="1"/>
            <a:tileRect/>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4" name="33 Anillo"/>
          <p:cNvSpPr/>
          <p:nvPr/>
        </p:nvSpPr>
        <p:spPr>
          <a:xfrm>
            <a:off x="7429520" y="1071552"/>
            <a:ext cx="571472" cy="1768091"/>
          </a:xfrm>
          <a:prstGeom prst="donut">
            <a:avLst/>
          </a:prstGeom>
          <a:gradFill flip="none" rotWithShape="1">
            <a:gsLst>
              <a:gs pos="66000">
                <a:schemeClr val="accent5">
                  <a:lumMod val="75000"/>
                </a:schemeClr>
              </a:gs>
              <a:gs pos="7001">
                <a:srgbClr val="E6E6E6"/>
              </a:gs>
              <a:gs pos="32001">
                <a:srgbClr val="7D8496"/>
              </a:gs>
              <a:gs pos="47000">
                <a:srgbClr val="E6E6E6"/>
              </a:gs>
              <a:gs pos="85001">
                <a:srgbClr val="7D8496"/>
              </a:gs>
              <a:gs pos="100000">
                <a:srgbClr val="E6E6E6"/>
              </a:gs>
            </a:gsLst>
            <a:lin ang="0" scaled="1"/>
            <a:tileRect/>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5" name="34 Anillo"/>
          <p:cNvSpPr/>
          <p:nvPr/>
        </p:nvSpPr>
        <p:spPr>
          <a:xfrm>
            <a:off x="7643834" y="1071552"/>
            <a:ext cx="571472" cy="1768091"/>
          </a:xfrm>
          <a:prstGeom prst="donut">
            <a:avLst/>
          </a:prstGeom>
          <a:gradFill flip="none" rotWithShape="1">
            <a:gsLst>
              <a:gs pos="66000">
                <a:schemeClr val="accent5">
                  <a:lumMod val="75000"/>
                </a:schemeClr>
              </a:gs>
              <a:gs pos="7001">
                <a:srgbClr val="E6E6E6"/>
              </a:gs>
              <a:gs pos="32001">
                <a:srgbClr val="7D8496"/>
              </a:gs>
              <a:gs pos="47000">
                <a:srgbClr val="E6E6E6"/>
              </a:gs>
              <a:gs pos="85001">
                <a:srgbClr val="7D8496"/>
              </a:gs>
              <a:gs pos="100000">
                <a:srgbClr val="E6E6E6"/>
              </a:gs>
            </a:gsLst>
            <a:lin ang="0" scaled="1"/>
            <a:tileRect/>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6" name="35 Anillo"/>
          <p:cNvSpPr/>
          <p:nvPr/>
        </p:nvSpPr>
        <p:spPr>
          <a:xfrm>
            <a:off x="7858180" y="1071552"/>
            <a:ext cx="571472" cy="1768091"/>
          </a:xfrm>
          <a:prstGeom prst="donut">
            <a:avLst/>
          </a:prstGeom>
          <a:gradFill flip="none" rotWithShape="1">
            <a:gsLst>
              <a:gs pos="66000">
                <a:schemeClr val="accent5">
                  <a:lumMod val="75000"/>
                </a:schemeClr>
              </a:gs>
              <a:gs pos="7001">
                <a:srgbClr val="E6E6E6"/>
              </a:gs>
              <a:gs pos="32001">
                <a:srgbClr val="7D8496"/>
              </a:gs>
              <a:gs pos="47000">
                <a:srgbClr val="E6E6E6"/>
              </a:gs>
              <a:gs pos="85001">
                <a:srgbClr val="7D8496"/>
              </a:gs>
              <a:gs pos="100000">
                <a:srgbClr val="E6E6E6"/>
              </a:gs>
            </a:gsLst>
            <a:lin ang="0" scaled="1"/>
            <a:tileRect/>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7" name="36 Anillo"/>
          <p:cNvSpPr/>
          <p:nvPr/>
        </p:nvSpPr>
        <p:spPr>
          <a:xfrm>
            <a:off x="8143900" y="1071552"/>
            <a:ext cx="571472" cy="1768091"/>
          </a:xfrm>
          <a:prstGeom prst="donut">
            <a:avLst/>
          </a:prstGeom>
          <a:gradFill flip="none" rotWithShape="1">
            <a:gsLst>
              <a:gs pos="66000">
                <a:schemeClr val="accent5">
                  <a:lumMod val="75000"/>
                </a:schemeClr>
              </a:gs>
              <a:gs pos="7001">
                <a:srgbClr val="E6E6E6"/>
              </a:gs>
              <a:gs pos="32001">
                <a:srgbClr val="7D8496"/>
              </a:gs>
              <a:gs pos="47000">
                <a:srgbClr val="E6E6E6"/>
              </a:gs>
              <a:gs pos="85001">
                <a:srgbClr val="7D8496"/>
              </a:gs>
              <a:gs pos="100000">
                <a:srgbClr val="E6E6E6"/>
              </a:gs>
            </a:gsLst>
            <a:lin ang="0" scaled="1"/>
            <a:tileRect/>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8" name="37 Anillo"/>
          <p:cNvSpPr/>
          <p:nvPr/>
        </p:nvSpPr>
        <p:spPr>
          <a:xfrm>
            <a:off x="8358214" y="1071552"/>
            <a:ext cx="571472" cy="1768091"/>
          </a:xfrm>
          <a:prstGeom prst="donut">
            <a:avLst/>
          </a:prstGeom>
          <a:gradFill flip="none" rotWithShape="1">
            <a:gsLst>
              <a:gs pos="66000">
                <a:schemeClr val="accent5">
                  <a:lumMod val="75000"/>
                </a:schemeClr>
              </a:gs>
              <a:gs pos="7001">
                <a:srgbClr val="E6E6E6"/>
              </a:gs>
              <a:gs pos="32001">
                <a:srgbClr val="7D8496"/>
              </a:gs>
              <a:gs pos="47000">
                <a:srgbClr val="E6E6E6"/>
              </a:gs>
              <a:gs pos="85001">
                <a:srgbClr val="7D8496"/>
              </a:gs>
              <a:gs pos="100000">
                <a:srgbClr val="E6E6E6"/>
              </a:gs>
            </a:gsLst>
            <a:lin ang="0" scaled="1"/>
            <a:tileRect/>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9" name="38 Anillo"/>
          <p:cNvSpPr/>
          <p:nvPr/>
        </p:nvSpPr>
        <p:spPr>
          <a:xfrm>
            <a:off x="8643966" y="1071552"/>
            <a:ext cx="571472" cy="1768091"/>
          </a:xfrm>
          <a:prstGeom prst="donut">
            <a:avLst/>
          </a:prstGeom>
          <a:gradFill flip="none" rotWithShape="1">
            <a:gsLst>
              <a:gs pos="66000">
                <a:schemeClr val="accent5">
                  <a:lumMod val="75000"/>
                </a:schemeClr>
              </a:gs>
              <a:gs pos="7001">
                <a:srgbClr val="E6E6E6"/>
              </a:gs>
              <a:gs pos="32001">
                <a:srgbClr val="7D8496"/>
              </a:gs>
              <a:gs pos="47000">
                <a:srgbClr val="E6E6E6"/>
              </a:gs>
              <a:gs pos="85001">
                <a:srgbClr val="7D8496"/>
              </a:gs>
              <a:gs pos="100000">
                <a:srgbClr val="E6E6E6"/>
              </a:gs>
            </a:gsLst>
            <a:lin ang="0" scaled="1"/>
            <a:tileRect/>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0" name="39 Rectángulo"/>
          <p:cNvSpPr/>
          <p:nvPr/>
        </p:nvSpPr>
        <p:spPr>
          <a:xfrm>
            <a:off x="-500098" y="-357208"/>
            <a:ext cx="10001320" cy="6072230"/>
          </a:xfrm>
          <a:prstGeom prst="rect">
            <a:avLst/>
          </a:prstGeom>
          <a:gradFill flip="none" rotWithShape="1">
            <a:gsLst>
              <a:gs pos="0">
                <a:srgbClr val="3399FF"/>
              </a:gs>
              <a:gs pos="16000">
                <a:srgbClr val="00CCCC"/>
              </a:gs>
              <a:gs pos="47000">
                <a:srgbClr val="9999FF"/>
              </a:gs>
              <a:gs pos="60001">
                <a:srgbClr val="2E6792"/>
              </a:gs>
              <a:gs pos="71001">
                <a:srgbClr val="3333CC"/>
              </a:gs>
              <a:gs pos="81000">
                <a:srgbClr val="1170FF"/>
              </a:gs>
              <a:gs pos="100000">
                <a:srgbClr val="006699"/>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advTm="17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40"/>
                                        </p:tgtEl>
                                        <p:attrNameLst>
                                          <p:attrName>style.opacity</p:attrName>
                                        </p:attrNameLst>
                                      </p:cBhvr>
                                      <p:to>
                                        <p:strVal val="0"/>
                                      </p:to>
                                    </p:set>
                                    <p:animEffect filter="image" prLst="opacity: 0">
                                      <p:cBhvr rctx="IE">
                                        <p:cTn id="7" dur="indefinite"/>
                                        <p:tgtEl>
                                          <p:spTgt spid="40"/>
                                        </p:tgtEl>
                                      </p:cBhvr>
                                    </p:animEffect>
                                  </p:childTnLst>
                                </p:cTn>
                              </p:par>
                              <p:par>
                                <p:cTn id="8" presetID="2" presetClass="entr" presetSubtype="2" fill="hold" grpId="0" nodeType="withEffect">
                                  <p:stCondLst>
                                    <p:cond delay="0"/>
                                  </p:stCondLst>
                                  <p:childTnLst>
                                    <p:set>
                                      <p:cBhvr>
                                        <p:cTn id="9" dur="1" fill="hold">
                                          <p:stCondLst>
                                            <p:cond delay="0"/>
                                          </p:stCondLst>
                                        </p:cTn>
                                        <p:tgtEl>
                                          <p:spTgt spid="3"/>
                                        </p:tgtEl>
                                        <p:attrNameLst>
                                          <p:attrName>style.visibility</p:attrName>
                                        </p:attrNameLst>
                                      </p:cBhvr>
                                      <p:to>
                                        <p:strVal val="visible"/>
                                      </p:to>
                                    </p:set>
                                    <p:anim calcmode="lin" valueType="num">
                                      <p:cBhvr additive="base">
                                        <p:cTn id="10" dur="3000" fill="hold"/>
                                        <p:tgtEl>
                                          <p:spTgt spid="3"/>
                                        </p:tgtEl>
                                        <p:attrNameLst>
                                          <p:attrName>ppt_x</p:attrName>
                                        </p:attrNameLst>
                                      </p:cBhvr>
                                      <p:tavLst>
                                        <p:tav tm="0">
                                          <p:val>
                                            <p:strVal val="1+#ppt_w/2"/>
                                          </p:val>
                                        </p:tav>
                                        <p:tav tm="100000">
                                          <p:val>
                                            <p:strVal val="#ppt_x"/>
                                          </p:val>
                                        </p:tav>
                                      </p:tavLst>
                                    </p:anim>
                                    <p:anim calcmode="lin" valueType="num">
                                      <p:cBhvr additive="base">
                                        <p:cTn id="11" dur="3000" fill="hold"/>
                                        <p:tgtEl>
                                          <p:spTgt spid="3"/>
                                        </p:tgtEl>
                                        <p:attrNameLst>
                                          <p:attrName>ppt_y</p:attrName>
                                        </p:attrNameLst>
                                      </p:cBhvr>
                                      <p:tavLst>
                                        <p:tav tm="0">
                                          <p:val>
                                            <p:strVal val="#ppt_y"/>
                                          </p:val>
                                        </p:tav>
                                        <p:tav tm="100000">
                                          <p:val>
                                            <p:strVal val="#ppt_y"/>
                                          </p:val>
                                        </p:tav>
                                      </p:tavLst>
                                    </p:anim>
                                  </p:childTnLst>
                                </p:cTn>
                              </p:par>
                              <p:par>
                                <p:cTn id="12" presetID="2" presetClass="entr" presetSubtype="2" fill="hold" grpId="0" nodeType="withEffect">
                                  <p:stCondLst>
                                    <p:cond delay="0"/>
                                  </p:stCondLst>
                                  <p:childTnLst>
                                    <p:set>
                                      <p:cBhvr>
                                        <p:cTn id="13" dur="1" fill="hold">
                                          <p:stCondLst>
                                            <p:cond delay="0"/>
                                          </p:stCondLst>
                                        </p:cTn>
                                        <p:tgtEl>
                                          <p:spTgt spid="4"/>
                                        </p:tgtEl>
                                        <p:attrNameLst>
                                          <p:attrName>style.visibility</p:attrName>
                                        </p:attrNameLst>
                                      </p:cBhvr>
                                      <p:to>
                                        <p:strVal val="visible"/>
                                      </p:to>
                                    </p:set>
                                    <p:anim calcmode="lin" valueType="num">
                                      <p:cBhvr additive="base">
                                        <p:cTn id="14" dur="3000" fill="hold"/>
                                        <p:tgtEl>
                                          <p:spTgt spid="4"/>
                                        </p:tgtEl>
                                        <p:attrNameLst>
                                          <p:attrName>ppt_x</p:attrName>
                                        </p:attrNameLst>
                                      </p:cBhvr>
                                      <p:tavLst>
                                        <p:tav tm="0">
                                          <p:val>
                                            <p:strVal val="1+#ppt_w/2"/>
                                          </p:val>
                                        </p:tav>
                                        <p:tav tm="100000">
                                          <p:val>
                                            <p:strVal val="#ppt_x"/>
                                          </p:val>
                                        </p:tav>
                                      </p:tavLst>
                                    </p:anim>
                                    <p:anim calcmode="lin" valueType="num">
                                      <p:cBhvr additive="base">
                                        <p:cTn id="15" dur="3000" fill="hold"/>
                                        <p:tgtEl>
                                          <p:spTgt spid="4"/>
                                        </p:tgtEl>
                                        <p:attrNameLst>
                                          <p:attrName>ppt_y</p:attrName>
                                        </p:attrNameLst>
                                      </p:cBhvr>
                                      <p:tavLst>
                                        <p:tav tm="0">
                                          <p:val>
                                            <p:strVal val="#ppt_y"/>
                                          </p:val>
                                        </p:tav>
                                        <p:tav tm="100000">
                                          <p:val>
                                            <p:strVal val="#ppt_y"/>
                                          </p:val>
                                        </p:tav>
                                      </p:tavLst>
                                    </p:anim>
                                  </p:childTnLst>
                                </p:cTn>
                              </p:par>
                              <p:par>
                                <p:cTn id="16" presetID="2" presetClass="entr" presetSubtype="2" fill="hold" grpId="0" nodeType="withEffect">
                                  <p:stCondLst>
                                    <p:cond delay="0"/>
                                  </p:stCondLst>
                                  <p:childTnLst>
                                    <p:set>
                                      <p:cBhvr>
                                        <p:cTn id="17" dur="1" fill="hold">
                                          <p:stCondLst>
                                            <p:cond delay="0"/>
                                          </p:stCondLst>
                                        </p:cTn>
                                        <p:tgtEl>
                                          <p:spTgt spid="5"/>
                                        </p:tgtEl>
                                        <p:attrNameLst>
                                          <p:attrName>style.visibility</p:attrName>
                                        </p:attrNameLst>
                                      </p:cBhvr>
                                      <p:to>
                                        <p:strVal val="visible"/>
                                      </p:to>
                                    </p:set>
                                    <p:anim calcmode="lin" valueType="num">
                                      <p:cBhvr additive="base">
                                        <p:cTn id="18" dur="3000" fill="hold"/>
                                        <p:tgtEl>
                                          <p:spTgt spid="5"/>
                                        </p:tgtEl>
                                        <p:attrNameLst>
                                          <p:attrName>ppt_x</p:attrName>
                                        </p:attrNameLst>
                                      </p:cBhvr>
                                      <p:tavLst>
                                        <p:tav tm="0">
                                          <p:val>
                                            <p:strVal val="1+#ppt_w/2"/>
                                          </p:val>
                                        </p:tav>
                                        <p:tav tm="100000">
                                          <p:val>
                                            <p:strVal val="#ppt_x"/>
                                          </p:val>
                                        </p:tav>
                                      </p:tavLst>
                                    </p:anim>
                                    <p:anim calcmode="lin" valueType="num">
                                      <p:cBhvr additive="base">
                                        <p:cTn id="19" dur="3000" fill="hold"/>
                                        <p:tgtEl>
                                          <p:spTgt spid="5"/>
                                        </p:tgtEl>
                                        <p:attrNameLst>
                                          <p:attrName>ppt_y</p:attrName>
                                        </p:attrNameLst>
                                      </p:cBhvr>
                                      <p:tavLst>
                                        <p:tav tm="0">
                                          <p:val>
                                            <p:strVal val="#ppt_y"/>
                                          </p:val>
                                        </p:tav>
                                        <p:tav tm="100000">
                                          <p:val>
                                            <p:strVal val="#ppt_y"/>
                                          </p:val>
                                        </p:tav>
                                      </p:tavLst>
                                    </p:anim>
                                  </p:childTnLst>
                                </p:cTn>
                              </p:par>
                              <p:par>
                                <p:cTn id="20" presetID="2" presetClass="entr" presetSubtype="2" fill="hold" grpId="0" nodeType="withEffect">
                                  <p:stCondLst>
                                    <p:cond delay="0"/>
                                  </p:stCondLst>
                                  <p:childTnLst>
                                    <p:set>
                                      <p:cBhvr>
                                        <p:cTn id="21" dur="1" fill="hold">
                                          <p:stCondLst>
                                            <p:cond delay="0"/>
                                          </p:stCondLst>
                                        </p:cTn>
                                        <p:tgtEl>
                                          <p:spTgt spid="6"/>
                                        </p:tgtEl>
                                        <p:attrNameLst>
                                          <p:attrName>style.visibility</p:attrName>
                                        </p:attrNameLst>
                                      </p:cBhvr>
                                      <p:to>
                                        <p:strVal val="visible"/>
                                      </p:to>
                                    </p:set>
                                    <p:anim calcmode="lin" valueType="num">
                                      <p:cBhvr additive="base">
                                        <p:cTn id="22" dur="3000" fill="hold"/>
                                        <p:tgtEl>
                                          <p:spTgt spid="6"/>
                                        </p:tgtEl>
                                        <p:attrNameLst>
                                          <p:attrName>ppt_x</p:attrName>
                                        </p:attrNameLst>
                                      </p:cBhvr>
                                      <p:tavLst>
                                        <p:tav tm="0">
                                          <p:val>
                                            <p:strVal val="1+#ppt_w/2"/>
                                          </p:val>
                                        </p:tav>
                                        <p:tav tm="100000">
                                          <p:val>
                                            <p:strVal val="#ppt_x"/>
                                          </p:val>
                                        </p:tav>
                                      </p:tavLst>
                                    </p:anim>
                                    <p:anim calcmode="lin" valueType="num">
                                      <p:cBhvr additive="base">
                                        <p:cTn id="23" dur="3000" fill="hold"/>
                                        <p:tgtEl>
                                          <p:spTgt spid="6"/>
                                        </p:tgtEl>
                                        <p:attrNameLst>
                                          <p:attrName>ppt_y</p:attrName>
                                        </p:attrNameLst>
                                      </p:cBhvr>
                                      <p:tavLst>
                                        <p:tav tm="0">
                                          <p:val>
                                            <p:strVal val="#ppt_y"/>
                                          </p:val>
                                        </p:tav>
                                        <p:tav tm="100000">
                                          <p:val>
                                            <p:strVal val="#ppt_y"/>
                                          </p:val>
                                        </p:tav>
                                      </p:tavLst>
                                    </p:anim>
                                  </p:childTnLst>
                                </p:cTn>
                              </p:par>
                              <p:par>
                                <p:cTn id="24" presetID="2" presetClass="entr" presetSubtype="2" fill="hold" grpId="0" nodeType="withEffect">
                                  <p:stCondLst>
                                    <p:cond delay="0"/>
                                  </p:stCondLst>
                                  <p:childTnLst>
                                    <p:set>
                                      <p:cBhvr>
                                        <p:cTn id="25" dur="1" fill="hold">
                                          <p:stCondLst>
                                            <p:cond delay="0"/>
                                          </p:stCondLst>
                                        </p:cTn>
                                        <p:tgtEl>
                                          <p:spTgt spid="7"/>
                                        </p:tgtEl>
                                        <p:attrNameLst>
                                          <p:attrName>style.visibility</p:attrName>
                                        </p:attrNameLst>
                                      </p:cBhvr>
                                      <p:to>
                                        <p:strVal val="visible"/>
                                      </p:to>
                                    </p:set>
                                    <p:anim calcmode="lin" valueType="num">
                                      <p:cBhvr additive="base">
                                        <p:cTn id="26" dur="3000" fill="hold"/>
                                        <p:tgtEl>
                                          <p:spTgt spid="7"/>
                                        </p:tgtEl>
                                        <p:attrNameLst>
                                          <p:attrName>ppt_x</p:attrName>
                                        </p:attrNameLst>
                                      </p:cBhvr>
                                      <p:tavLst>
                                        <p:tav tm="0">
                                          <p:val>
                                            <p:strVal val="1+#ppt_w/2"/>
                                          </p:val>
                                        </p:tav>
                                        <p:tav tm="100000">
                                          <p:val>
                                            <p:strVal val="#ppt_x"/>
                                          </p:val>
                                        </p:tav>
                                      </p:tavLst>
                                    </p:anim>
                                    <p:anim calcmode="lin" valueType="num">
                                      <p:cBhvr additive="base">
                                        <p:cTn id="27" dur="3000" fill="hold"/>
                                        <p:tgtEl>
                                          <p:spTgt spid="7"/>
                                        </p:tgtEl>
                                        <p:attrNameLst>
                                          <p:attrName>ppt_y</p:attrName>
                                        </p:attrNameLst>
                                      </p:cBhvr>
                                      <p:tavLst>
                                        <p:tav tm="0">
                                          <p:val>
                                            <p:strVal val="#ppt_y"/>
                                          </p:val>
                                        </p:tav>
                                        <p:tav tm="100000">
                                          <p:val>
                                            <p:strVal val="#ppt_y"/>
                                          </p:val>
                                        </p:tav>
                                      </p:tavLst>
                                    </p:anim>
                                  </p:childTnLst>
                                </p:cTn>
                              </p:par>
                              <p:par>
                                <p:cTn id="28" presetID="2" presetClass="entr" presetSubtype="2" fill="hold" grpId="0" nodeType="withEffect">
                                  <p:stCondLst>
                                    <p:cond delay="0"/>
                                  </p:stCondLst>
                                  <p:childTnLst>
                                    <p:set>
                                      <p:cBhvr>
                                        <p:cTn id="29" dur="1" fill="hold">
                                          <p:stCondLst>
                                            <p:cond delay="0"/>
                                          </p:stCondLst>
                                        </p:cTn>
                                        <p:tgtEl>
                                          <p:spTgt spid="8"/>
                                        </p:tgtEl>
                                        <p:attrNameLst>
                                          <p:attrName>style.visibility</p:attrName>
                                        </p:attrNameLst>
                                      </p:cBhvr>
                                      <p:to>
                                        <p:strVal val="visible"/>
                                      </p:to>
                                    </p:set>
                                    <p:anim calcmode="lin" valueType="num">
                                      <p:cBhvr additive="base">
                                        <p:cTn id="30" dur="3000" fill="hold"/>
                                        <p:tgtEl>
                                          <p:spTgt spid="8"/>
                                        </p:tgtEl>
                                        <p:attrNameLst>
                                          <p:attrName>ppt_x</p:attrName>
                                        </p:attrNameLst>
                                      </p:cBhvr>
                                      <p:tavLst>
                                        <p:tav tm="0">
                                          <p:val>
                                            <p:strVal val="1+#ppt_w/2"/>
                                          </p:val>
                                        </p:tav>
                                        <p:tav tm="100000">
                                          <p:val>
                                            <p:strVal val="#ppt_x"/>
                                          </p:val>
                                        </p:tav>
                                      </p:tavLst>
                                    </p:anim>
                                    <p:anim calcmode="lin" valueType="num">
                                      <p:cBhvr additive="base">
                                        <p:cTn id="31" dur="3000" fill="hold"/>
                                        <p:tgtEl>
                                          <p:spTgt spid="8"/>
                                        </p:tgtEl>
                                        <p:attrNameLst>
                                          <p:attrName>ppt_y</p:attrName>
                                        </p:attrNameLst>
                                      </p:cBhvr>
                                      <p:tavLst>
                                        <p:tav tm="0">
                                          <p:val>
                                            <p:strVal val="#ppt_y"/>
                                          </p:val>
                                        </p:tav>
                                        <p:tav tm="100000">
                                          <p:val>
                                            <p:strVal val="#ppt_y"/>
                                          </p:val>
                                        </p:tav>
                                      </p:tavLst>
                                    </p:anim>
                                  </p:childTnLst>
                                </p:cTn>
                              </p:par>
                              <p:par>
                                <p:cTn id="32" presetID="2" presetClass="entr" presetSubtype="2" fill="hold" grpId="0" nodeType="withEffect">
                                  <p:stCondLst>
                                    <p:cond delay="0"/>
                                  </p:stCondLst>
                                  <p:childTnLst>
                                    <p:set>
                                      <p:cBhvr>
                                        <p:cTn id="33" dur="1" fill="hold">
                                          <p:stCondLst>
                                            <p:cond delay="0"/>
                                          </p:stCondLst>
                                        </p:cTn>
                                        <p:tgtEl>
                                          <p:spTgt spid="9"/>
                                        </p:tgtEl>
                                        <p:attrNameLst>
                                          <p:attrName>style.visibility</p:attrName>
                                        </p:attrNameLst>
                                      </p:cBhvr>
                                      <p:to>
                                        <p:strVal val="visible"/>
                                      </p:to>
                                    </p:set>
                                    <p:anim calcmode="lin" valueType="num">
                                      <p:cBhvr additive="base">
                                        <p:cTn id="34" dur="3000" fill="hold"/>
                                        <p:tgtEl>
                                          <p:spTgt spid="9"/>
                                        </p:tgtEl>
                                        <p:attrNameLst>
                                          <p:attrName>ppt_x</p:attrName>
                                        </p:attrNameLst>
                                      </p:cBhvr>
                                      <p:tavLst>
                                        <p:tav tm="0">
                                          <p:val>
                                            <p:strVal val="1+#ppt_w/2"/>
                                          </p:val>
                                        </p:tav>
                                        <p:tav tm="100000">
                                          <p:val>
                                            <p:strVal val="#ppt_x"/>
                                          </p:val>
                                        </p:tav>
                                      </p:tavLst>
                                    </p:anim>
                                    <p:anim calcmode="lin" valueType="num">
                                      <p:cBhvr additive="base">
                                        <p:cTn id="35" dur="3000" fill="hold"/>
                                        <p:tgtEl>
                                          <p:spTgt spid="9"/>
                                        </p:tgtEl>
                                        <p:attrNameLst>
                                          <p:attrName>ppt_y</p:attrName>
                                        </p:attrNameLst>
                                      </p:cBhvr>
                                      <p:tavLst>
                                        <p:tav tm="0">
                                          <p:val>
                                            <p:strVal val="#ppt_y"/>
                                          </p:val>
                                        </p:tav>
                                        <p:tav tm="100000">
                                          <p:val>
                                            <p:strVal val="#ppt_y"/>
                                          </p:val>
                                        </p:tav>
                                      </p:tavLst>
                                    </p:anim>
                                  </p:childTnLst>
                                </p:cTn>
                              </p:par>
                              <p:par>
                                <p:cTn id="36" presetID="2" presetClass="entr" presetSubtype="2" fill="hold" grpId="0" nodeType="withEffect">
                                  <p:stCondLst>
                                    <p:cond delay="0"/>
                                  </p:stCondLst>
                                  <p:childTnLst>
                                    <p:set>
                                      <p:cBhvr>
                                        <p:cTn id="37" dur="1" fill="hold">
                                          <p:stCondLst>
                                            <p:cond delay="0"/>
                                          </p:stCondLst>
                                        </p:cTn>
                                        <p:tgtEl>
                                          <p:spTgt spid="10"/>
                                        </p:tgtEl>
                                        <p:attrNameLst>
                                          <p:attrName>style.visibility</p:attrName>
                                        </p:attrNameLst>
                                      </p:cBhvr>
                                      <p:to>
                                        <p:strVal val="visible"/>
                                      </p:to>
                                    </p:set>
                                    <p:anim calcmode="lin" valueType="num">
                                      <p:cBhvr additive="base">
                                        <p:cTn id="38" dur="3000" fill="hold"/>
                                        <p:tgtEl>
                                          <p:spTgt spid="10"/>
                                        </p:tgtEl>
                                        <p:attrNameLst>
                                          <p:attrName>ppt_x</p:attrName>
                                        </p:attrNameLst>
                                      </p:cBhvr>
                                      <p:tavLst>
                                        <p:tav tm="0">
                                          <p:val>
                                            <p:strVal val="1+#ppt_w/2"/>
                                          </p:val>
                                        </p:tav>
                                        <p:tav tm="100000">
                                          <p:val>
                                            <p:strVal val="#ppt_x"/>
                                          </p:val>
                                        </p:tav>
                                      </p:tavLst>
                                    </p:anim>
                                    <p:anim calcmode="lin" valueType="num">
                                      <p:cBhvr additive="base">
                                        <p:cTn id="39" dur="3000" fill="hold"/>
                                        <p:tgtEl>
                                          <p:spTgt spid="10"/>
                                        </p:tgtEl>
                                        <p:attrNameLst>
                                          <p:attrName>ppt_y</p:attrName>
                                        </p:attrNameLst>
                                      </p:cBhvr>
                                      <p:tavLst>
                                        <p:tav tm="0">
                                          <p:val>
                                            <p:strVal val="#ppt_y"/>
                                          </p:val>
                                        </p:tav>
                                        <p:tav tm="100000">
                                          <p:val>
                                            <p:strVal val="#ppt_y"/>
                                          </p:val>
                                        </p:tav>
                                      </p:tavLst>
                                    </p:anim>
                                  </p:childTnLst>
                                </p:cTn>
                              </p:par>
                              <p:par>
                                <p:cTn id="40" presetID="2" presetClass="entr" presetSubtype="2" fill="hold" grpId="0" nodeType="withEffect">
                                  <p:stCondLst>
                                    <p:cond delay="0"/>
                                  </p:stCondLst>
                                  <p:childTnLst>
                                    <p:set>
                                      <p:cBhvr>
                                        <p:cTn id="41" dur="1" fill="hold">
                                          <p:stCondLst>
                                            <p:cond delay="0"/>
                                          </p:stCondLst>
                                        </p:cTn>
                                        <p:tgtEl>
                                          <p:spTgt spid="11"/>
                                        </p:tgtEl>
                                        <p:attrNameLst>
                                          <p:attrName>style.visibility</p:attrName>
                                        </p:attrNameLst>
                                      </p:cBhvr>
                                      <p:to>
                                        <p:strVal val="visible"/>
                                      </p:to>
                                    </p:set>
                                    <p:anim calcmode="lin" valueType="num">
                                      <p:cBhvr additive="base">
                                        <p:cTn id="42" dur="3000" fill="hold"/>
                                        <p:tgtEl>
                                          <p:spTgt spid="11"/>
                                        </p:tgtEl>
                                        <p:attrNameLst>
                                          <p:attrName>ppt_x</p:attrName>
                                        </p:attrNameLst>
                                      </p:cBhvr>
                                      <p:tavLst>
                                        <p:tav tm="0">
                                          <p:val>
                                            <p:strVal val="1+#ppt_w/2"/>
                                          </p:val>
                                        </p:tav>
                                        <p:tav tm="100000">
                                          <p:val>
                                            <p:strVal val="#ppt_x"/>
                                          </p:val>
                                        </p:tav>
                                      </p:tavLst>
                                    </p:anim>
                                    <p:anim calcmode="lin" valueType="num">
                                      <p:cBhvr additive="base">
                                        <p:cTn id="43" dur="3000" fill="hold"/>
                                        <p:tgtEl>
                                          <p:spTgt spid="11"/>
                                        </p:tgtEl>
                                        <p:attrNameLst>
                                          <p:attrName>ppt_y</p:attrName>
                                        </p:attrNameLst>
                                      </p:cBhvr>
                                      <p:tavLst>
                                        <p:tav tm="0">
                                          <p:val>
                                            <p:strVal val="#ppt_y"/>
                                          </p:val>
                                        </p:tav>
                                        <p:tav tm="100000">
                                          <p:val>
                                            <p:strVal val="#ppt_y"/>
                                          </p:val>
                                        </p:tav>
                                      </p:tavLst>
                                    </p:anim>
                                  </p:childTnLst>
                                </p:cTn>
                              </p:par>
                              <p:par>
                                <p:cTn id="44" presetID="2" presetClass="entr" presetSubtype="2" fill="hold" grpId="0" nodeType="withEffect">
                                  <p:stCondLst>
                                    <p:cond delay="0"/>
                                  </p:stCondLst>
                                  <p:childTnLst>
                                    <p:set>
                                      <p:cBhvr>
                                        <p:cTn id="45" dur="1" fill="hold">
                                          <p:stCondLst>
                                            <p:cond delay="0"/>
                                          </p:stCondLst>
                                        </p:cTn>
                                        <p:tgtEl>
                                          <p:spTgt spid="12"/>
                                        </p:tgtEl>
                                        <p:attrNameLst>
                                          <p:attrName>style.visibility</p:attrName>
                                        </p:attrNameLst>
                                      </p:cBhvr>
                                      <p:to>
                                        <p:strVal val="visible"/>
                                      </p:to>
                                    </p:set>
                                    <p:anim calcmode="lin" valueType="num">
                                      <p:cBhvr additive="base">
                                        <p:cTn id="46" dur="3000" fill="hold"/>
                                        <p:tgtEl>
                                          <p:spTgt spid="12"/>
                                        </p:tgtEl>
                                        <p:attrNameLst>
                                          <p:attrName>ppt_x</p:attrName>
                                        </p:attrNameLst>
                                      </p:cBhvr>
                                      <p:tavLst>
                                        <p:tav tm="0">
                                          <p:val>
                                            <p:strVal val="1+#ppt_w/2"/>
                                          </p:val>
                                        </p:tav>
                                        <p:tav tm="100000">
                                          <p:val>
                                            <p:strVal val="#ppt_x"/>
                                          </p:val>
                                        </p:tav>
                                      </p:tavLst>
                                    </p:anim>
                                    <p:anim calcmode="lin" valueType="num">
                                      <p:cBhvr additive="base">
                                        <p:cTn id="47" dur="3000" fill="hold"/>
                                        <p:tgtEl>
                                          <p:spTgt spid="12"/>
                                        </p:tgtEl>
                                        <p:attrNameLst>
                                          <p:attrName>ppt_y</p:attrName>
                                        </p:attrNameLst>
                                      </p:cBhvr>
                                      <p:tavLst>
                                        <p:tav tm="0">
                                          <p:val>
                                            <p:strVal val="#ppt_y"/>
                                          </p:val>
                                        </p:tav>
                                        <p:tav tm="100000">
                                          <p:val>
                                            <p:strVal val="#ppt_y"/>
                                          </p:val>
                                        </p:tav>
                                      </p:tavLst>
                                    </p:anim>
                                  </p:childTnLst>
                                </p:cTn>
                              </p:par>
                              <p:par>
                                <p:cTn id="48" presetID="2" presetClass="entr" presetSubtype="2" fill="hold" grpId="0" nodeType="withEffect">
                                  <p:stCondLst>
                                    <p:cond delay="0"/>
                                  </p:stCondLst>
                                  <p:childTnLst>
                                    <p:set>
                                      <p:cBhvr>
                                        <p:cTn id="49" dur="1" fill="hold">
                                          <p:stCondLst>
                                            <p:cond delay="0"/>
                                          </p:stCondLst>
                                        </p:cTn>
                                        <p:tgtEl>
                                          <p:spTgt spid="13"/>
                                        </p:tgtEl>
                                        <p:attrNameLst>
                                          <p:attrName>style.visibility</p:attrName>
                                        </p:attrNameLst>
                                      </p:cBhvr>
                                      <p:to>
                                        <p:strVal val="visible"/>
                                      </p:to>
                                    </p:set>
                                    <p:anim calcmode="lin" valueType="num">
                                      <p:cBhvr additive="base">
                                        <p:cTn id="50" dur="3000" fill="hold"/>
                                        <p:tgtEl>
                                          <p:spTgt spid="13"/>
                                        </p:tgtEl>
                                        <p:attrNameLst>
                                          <p:attrName>ppt_x</p:attrName>
                                        </p:attrNameLst>
                                      </p:cBhvr>
                                      <p:tavLst>
                                        <p:tav tm="0">
                                          <p:val>
                                            <p:strVal val="1+#ppt_w/2"/>
                                          </p:val>
                                        </p:tav>
                                        <p:tav tm="100000">
                                          <p:val>
                                            <p:strVal val="#ppt_x"/>
                                          </p:val>
                                        </p:tav>
                                      </p:tavLst>
                                    </p:anim>
                                    <p:anim calcmode="lin" valueType="num">
                                      <p:cBhvr additive="base">
                                        <p:cTn id="51" dur="3000" fill="hold"/>
                                        <p:tgtEl>
                                          <p:spTgt spid="13"/>
                                        </p:tgtEl>
                                        <p:attrNameLst>
                                          <p:attrName>ppt_y</p:attrName>
                                        </p:attrNameLst>
                                      </p:cBhvr>
                                      <p:tavLst>
                                        <p:tav tm="0">
                                          <p:val>
                                            <p:strVal val="#ppt_y"/>
                                          </p:val>
                                        </p:tav>
                                        <p:tav tm="100000">
                                          <p:val>
                                            <p:strVal val="#ppt_y"/>
                                          </p:val>
                                        </p:tav>
                                      </p:tavLst>
                                    </p:anim>
                                  </p:childTnLst>
                                </p:cTn>
                              </p:par>
                              <p:par>
                                <p:cTn id="52" presetID="2" presetClass="entr" presetSubtype="2" fill="hold" grpId="0" nodeType="withEffect">
                                  <p:stCondLst>
                                    <p:cond delay="0"/>
                                  </p:stCondLst>
                                  <p:childTnLst>
                                    <p:set>
                                      <p:cBhvr>
                                        <p:cTn id="53" dur="1" fill="hold">
                                          <p:stCondLst>
                                            <p:cond delay="0"/>
                                          </p:stCondLst>
                                        </p:cTn>
                                        <p:tgtEl>
                                          <p:spTgt spid="14"/>
                                        </p:tgtEl>
                                        <p:attrNameLst>
                                          <p:attrName>style.visibility</p:attrName>
                                        </p:attrNameLst>
                                      </p:cBhvr>
                                      <p:to>
                                        <p:strVal val="visible"/>
                                      </p:to>
                                    </p:set>
                                    <p:anim calcmode="lin" valueType="num">
                                      <p:cBhvr additive="base">
                                        <p:cTn id="54" dur="3000" fill="hold"/>
                                        <p:tgtEl>
                                          <p:spTgt spid="14"/>
                                        </p:tgtEl>
                                        <p:attrNameLst>
                                          <p:attrName>ppt_x</p:attrName>
                                        </p:attrNameLst>
                                      </p:cBhvr>
                                      <p:tavLst>
                                        <p:tav tm="0">
                                          <p:val>
                                            <p:strVal val="1+#ppt_w/2"/>
                                          </p:val>
                                        </p:tav>
                                        <p:tav tm="100000">
                                          <p:val>
                                            <p:strVal val="#ppt_x"/>
                                          </p:val>
                                        </p:tav>
                                      </p:tavLst>
                                    </p:anim>
                                    <p:anim calcmode="lin" valueType="num">
                                      <p:cBhvr additive="base">
                                        <p:cTn id="55" dur="3000" fill="hold"/>
                                        <p:tgtEl>
                                          <p:spTgt spid="14"/>
                                        </p:tgtEl>
                                        <p:attrNameLst>
                                          <p:attrName>ppt_y</p:attrName>
                                        </p:attrNameLst>
                                      </p:cBhvr>
                                      <p:tavLst>
                                        <p:tav tm="0">
                                          <p:val>
                                            <p:strVal val="#ppt_y"/>
                                          </p:val>
                                        </p:tav>
                                        <p:tav tm="100000">
                                          <p:val>
                                            <p:strVal val="#ppt_y"/>
                                          </p:val>
                                        </p:tav>
                                      </p:tavLst>
                                    </p:anim>
                                  </p:childTnLst>
                                </p:cTn>
                              </p:par>
                              <p:par>
                                <p:cTn id="56" presetID="2" presetClass="entr" presetSubtype="2" fill="hold" grpId="0" nodeType="withEffect">
                                  <p:stCondLst>
                                    <p:cond delay="0"/>
                                  </p:stCondLst>
                                  <p:childTnLst>
                                    <p:set>
                                      <p:cBhvr>
                                        <p:cTn id="57" dur="1" fill="hold">
                                          <p:stCondLst>
                                            <p:cond delay="0"/>
                                          </p:stCondLst>
                                        </p:cTn>
                                        <p:tgtEl>
                                          <p:spTgt spid="15"/>
                                        </p:tgtEl>
                                        <p:attrNameLst>
                                          <p:attrName>style.visibility</p:attrName>
                                        </p:attrNameLst>
                                      </p:cBhvr>
                                      <p:to>
                                        <p:strVal val="visible"/>
                                      </p:to>
                                    </p:set>
                                    <p:anim calcmode="lin" valueType="num">
                                      <p:cBhvr additive="base">
                                        <p:cTn id="58" dur="3000" fill="hold"/>
                                        <p:tgtEl>
                                          <p:spTgt spid="15"/>
                                        </p:tgtEl>
                                        <p:attrNameLst>
                                          <p:attrName>ppt_x</p:attrName>
                                        </p:attrNameLst>
                                      </p:cBhvr>
                                      <p:tavLst>
                                        <p:tav tm="0">
                                          <p:val>
                                            <p:strVal val="1+#ppt_w/2"/>
                                          </p:val>
                                        </p:tav>
                                        <p:tav tm="100000">
                                          <p:val>
                                            <p:strVal val="#ppt_x"/>
                                          </p:val>
                                        </p:tav>
                                      </p:tavLst>
                                    </p:anim>
                                    <p:anim calcmode="lin" valueType="num">
                                      <p:cBhvr additive="base">
                                        <p:cTn id="59" dur="3000" fill="hold"/>
                                        <p:tgtEl>
                                          <p:spTgt spid="15"/>
                                        </p:tgtEl>
                                        <p:attrNameLst>
                                          <p:attrName>ppt_y</p:attrName>
                                        </p:attrNameLst>
                                      </p:cBhvr>
                                      <p:tavLst>
                                        <p:tav tm="0">
                                          <p:val>
                                            <p:strVal val="#ppt_y"/>
                                          </p:val>
                                        </p:tav>
                                        <p:tav tm="100000">
                                          <p:val>
                                            <p:strVal val="#ppt_y"/>
                                          </p:val>
                                        </p:tav>
                                      </p:tavLst>
                                    </p:anim>
                                  </p:childTnLst>
                                </p:cTn>
                              </p:par>
                              <p:par>
                                <p:cTn id="60" presetID="2" presetClass="entr" presetSubtype="2" fill="hold" grpId="0" nodeType="withEffect">
                                  <p:stCondLst>
                                    <p:cond delay="0"/>
                                  </p:stCondLst>
                                  <p:childTnLst>
                                    <p:set>
                                      <p:cBhvr>
                                        <p:cTn id="61" dur="1" fill="hold">
                                          <p:stCondLst>
                                            <p:cond delay="0"/>
                                          </p:stCondLst>
                                        </p:cTn>
                                        <p:tgtEl>
                                          <p:spTgt spid="16"/>
                                        </p:tgtEl>
                                        <p:attrNameLst>
                                          <p:attrName>style.visibility</p:attrName>
                                        </p:attrNameLst>
                                      </p:cBhvr>
                                      <p:to>
                                        <p:strVal val="visible"/>
                                      </p:to>
                                    </p:set>
                                    <p:anim calcmode="lin" valueType="num">
                                      <p:cBhvr additive="base">
                                        <p:cTn id="62" dur="3000" fill="hold"/>
                                        <p:tgtEl>
                                          <p:spTgt spid="16"/>
                                        </p:tgtEl>
                                        <p:attrNameLst>
                                          <p:attrName>ppt_x</p:attrName>
                                        </p:attrNameLst>
                                      </p:cBhvr>
                                      <p:tavLst>
                                        <p:tav tm="0">
                                          <p:val>
                                            <p:strVal val="1+#ppt_w/2"/>
                                          </p:val>
                                        </p:tav>
                                        <p:tav tm="100000">
                                          <p:val>
                                            <p:strVal val="#ppt_x"/>
                                          </p:val>
                                        </p:tav>
                                      </p:tavLst>
                                    </p:anim>
                                    <p:anim calcmode="lin" valueType="num">
                                      <p:cBhvr additive="base">
                                        <p:cTn id="63" dur="3000" fill="hold"/>
                                        <p:tgtEl>
                                          <p:spTgt spid="16"/>
                                        </p:tgtEl>
                                        <p:attrNameLst>
                                          <p:attrName>ppt_y</p:attrName>
                                        </p:attrNameLst>
                                      </p:cBhvr>
                                      <p:tavLst>
                                        <p:tav tm="0">
                                          <p:val>
                                            <p:strVal val="#ppt_y"/>
                                          </p:val>
                                        </p:tav>
                                        <p:tav tm="100000">
                                          <p:val>
                                            <p:strVal val="#ppt_y"/>
                                          </p:val>
                                        </p:tav>
                                      </p:tavLst>
                                    </p:anim>
                                  </p:childTnLst>
                                </p:cTn>
                              </p:par>
                              <p:par>
                                <p:cTn id="64" presetID="2" presetClass="entr" presetSubtype="2" fill="hold" grpId="0" nodeType="withEffect">
                                  <p:stCondLst>
                                    <p:cond delay="0"/>
                                  </p:stCondLst>
                                  <p:childTnLst>
                                    <p:set>
                                      <p:cBhvr>
                                        <p:cTn id="65" dur="1" fill="hold">
                                          <p:stCondLst>
                                            <p:cond delay="0"/>
                                          </p:stCondLst>
                                        </p:cTn>
                                        <p:tgtEl>
                                          <p:spTgt spid="17"/>
                                        </p:tgtEl>
                                        <p:attrNameLst>
                                          <p:attrName>style.visibility</p:attrName>
                                        </p:attrNameLst>
                                      </p:cBhvr>
                                      <p:to>
                                        <p:strVal val="visible"/>
                                      </p:to>
                                    </p:set>
                                    <p:anim calcmode="lin" valueType="num">
                                      <p:cBhvr additive="base">
                                        <p:cTn id="66" dur="3000" fill="hold"/>
                                        <p:tgtEl>
                                          <p:spTgt spid="17"/>
                                        </p:tgtEl>
                                        <p:attrNameLst>
                                          <p:attrName>ppt_x</p:attrName>
                                        </p:attrNameLst>
                                      </p:cBhvr>
                                      <p:tavLst>
                                        <p:tav tm="0">
                                          <p:val>
                                            <p:strVal val="1+#ppt_w/2"/>
                                          </p:val>
                                        </p:tav>
                                        <p:tav tm="100000">
                                          <p:val>
                                            <p:strVal val="#ppt_x"/>
                                          </p:val>
                                        </p:tav>
                                      </p:tavLst>
                                    </p:anim>
                                    <p:anim calcmode="lin" valueType="num">
                                      <p:cBhvr additive="base">
                                        <p:cTn id="67" dur="3000" fill="hold"/>
                                        <p:tgtEl>
                                          <p:spTgt spid="17"/>
                                        </p:tgtEl>
                                        <p:attrNameLst>
                                          <p:attrName>ppt_y</p:attrName>
                                        </p:attrNameLst>
                                      </p:cBhvr>
                                      <p:tavLst>
                                        <p:tav tm="0">
                                          <p:val>
                                            <p:strVal val="#ppt_y"/>
                                          </p:val>
                                        </p:tav>
                                        <p:tav tm="100000">
                                          <p:val>
                                            <p:strVal val="#ppt_y"/>
                                          </p:val>
                                        </p:tav>
                                      </p:tavLst>
                                    </p:anim>
                                  </p:childTnLst>
                                </p:cTn>
                              </p:par>
                              <p:par>
                                <p:cTn id="68" presetID="2" presetClass="entr" presetSubtype="2" fill="hold" grpId="0" nodeType="withEffect">
                                  <p:stCondLst>
                                    <p:cond delay="0"/>
                                  </p:stCondLst>
                                  <p:childTnLst>
                                    <p:set>
                                      <p:cBhvr>
                                        <p:cTn id="69" dur="1" fill="hold">
                                          <p:stCondLst>
                                            <p:cond delay="0"/>
                                          </p:stCondLst>
                                        </p:cTn>
                                        <p:tgtEl>
                                          <p:spTgt spid="18"/>
                                        </p:tgtEl>
                                        <p:attrNameLst>
                                          <p:attrName>style.visibility</p:attrName>
                                        </p:attrNameLst>
                                      </p:cBhvr>
                                      <p:to>
                                        <p:strVal val="visible"/>
                                      </p:to>
                                    </p:set>
                                    <p:anim calcmode="lin" valueType="num">
                                      <p:cBhvr additive="base">
                                        <p:cTn id="70" dur="3000" fill="hold"/>
                                        <p:tgtEl>
                                          <p:spTgt spid="18"/>
                                        </p:tgtEl>
                                        <p:attrNameLst>
                                          <p:attrName>ppt_x</p:attrName>
                                        </p:attrNameLst>
                                      </p:cBhvr>
                                      <p:tavLst>
                                        <p:tav tm="0">
                                          <p:val>
                                            <p:strVal val="1+#ppt_w/2"/>
                                          </p:val>
                                        </p:tav>
                                        <p:tav tm="100000">
                                          <p:val>
                                            <p:strVal val="#ppt_x"/>
                                          </p:val>
                                        </p:tav>
                                      </p:tavLst>
                                    </p:anim>
                                    <p:anim calcmode="lin" valueType="num">
                                      <p:cBhvr additive="base">
                                        <p:cTn id="71" dur="3000" fill="hold"/>
                                        <p:tgtEl>
                                          <p:spTgt spid="18"/>
                                        </p:tgtEl>
                                        <p:attrNameLst>
                                          <p:attrName>ppt_y</p:attrName>
                                        </p:attrNameLst>
                                      </p:cBhvr>
                                      <p:tavLst>
                                        <p:tav tm="0">
                                          <p:val>
                                            <p:strVal val="#ppt_y"/>
                                          </p:val>
                                        </p:tav>
                                        <p:tav tm="100000">
                                          <p:val>
                                            <p:strVal val="#ppt_y"/>
                                          </p:val>
                                        </p:tav>
                                      </p:tavLst>
                                    </p:anim>
                                  </p:childTnLst>
                                </p:cTn>
                              </p:par>
                              <p:par>
                                <p:cTn id="72" presetID="2" presetClass="entr" presetSubtype="2" fill="hold" grpId="0" nodeType="withEffect">
                                  <p:stCondLst>
                                    <p:cond delay="0"/>
                                  </p:stCondLst>
                                  <p:childTnLst>
                                    <p:set>
                                      <p:cBhvr>
                                        <p:cTn id="73" dur="1" fill="hold">
                                          <p:stCondLst>
                                            <p:cond delay="0"/>
                                          </p:stCondLst>
                                        </p:cTn>
                                        <p:tgtEl>
                                          <p:spTgt spid="19"/>
                                        </p:tgtEl>
                                        <p:attrNameLst>
                                          <p:attrName>style.visibility</p:attrName>
                                        </p:attrNameLst>
                                      </p:cBhvr>
                                      <p:to>
                                        <p:strVal val="visible"/>
                                      </p:to>
                                    </p:set>
                                    <p:anim calcmode="lin" valueType="num">
                                      <p:cBhvr additive="base">
                                        <p:cTn id="74" dur="3000" fill="hold"/>
                                        <p:tgtEl>
                                          <p:spTgt spid="19"/>
                                        </p:tgtEl>
                                        <p:attrNameLst>
                                          <p:attrName>ppt_x</p:attrName>
                                        </p:attrNameLst>
                                      </p:cBhvr>
                                      <p:tavLst>
                                        <p:tav tm="0">
                                          <p:val>
                                            <p:strVal val="1+#ppt_w/2"/>
                                          </p:val>
                                        </p:tav>
                                        <p:tav tm="100000">
                                          <p:val>
                                            <p:strVal val="#ppt_x"/>
                                          </p:val>
                                        </p:tav>
                                      </p:tavLst>
                                    </p:anim>
                                    <p:anim calcmode="lin" valueType="num">
                                      <p:cBhvr additive="base">
                                        <p:cTn id="75" dur="3000" fill="hold"/>
                                        <p:tgtEl>
                                          <p:spTgt spid="19"/>
                                        </p:tgtEl>
                                        <p:attrNameLst>
                                          <p:attrName>ppt_y</p:attrName>
                                        </p:attrNameLst>
                                      </p:cBhvr>
                                      <p:tavLst>
                                        <p:tav tm="0">
                                          <p:val>
                                            <p:strVal val="#ppt_y"/>
                                          </p:val>
                                        </p:tav>
                                        <p:tav tm="100000">
                                          <p:val>
                                            <p:strVal val="#ppt_y"/>
                                          </p:val>
                                        </p:tav>
                                      </p:tavLst>
                                    </p:anim>
                                  </p:childTnLst>
                                </p:cTn>
                              </p:par>
                              <p:par>
                                <p:cTn id="76" presetID="2" presetClass="entr" presetSubtype="2" fill="hold" grpId="0" nodeType="withEffect">
                                  <p:stCondLst>
                                    <p:cond delay="0"/>
                                  </p:stCondLst>
                                  <p:childTnLst>
                                    <p:set>
                                      <p:cBhvr>
                                        <p:cTn id="77" dur="1" fill="hold">
                                          <p:stCondLst>
                                            <p:cond delay="0"/>
                                          </p:stCondLst>
                                        </p:cTn>
                                        <p:tgtEl>
                                          <p:spTgt spid="20"/>
                                        </p:tgtEl>
                                        <p:attrNameLst>
                                          <p:attrName>style.visibility</p:attrName>
                                        </p:attrNameLst>
                                      </p:cBhvr>
                                      <p:to>
                                        <p:strVal val="visible"/>
                                      </p:to>
                                    </p:set>
                                    <p:anim calcmode="lin" valueType="num">
                                      <p:cBhvr additive="base">
                                        <p:cTn id="78" dur="3000" fill="hold"/>
                                        <p:tgtEl>
                                          <p:spTgt spid="20"/>
                                        </p:tgtEl>
                                        <p:attrNameLst>
                                          <p:attrName>ppt_x</p:attrName>
                                        </p:attrNameLst>
                                      </p:cBhvr>
                                      <p:tavLst>
                                        <p:tav tm="0">
                                          <p:val>
                                            <p:strVal val="1+#ppt_w/2"/>
                                          </p:val>
                                        </p:tav>
                                        <p:tav tm="100000">
                                          <p:val>
                                            <p:strVal val="#ppt_x"/>
                                          </p:val>
                                        </p:tav>
                                      </p:tavLst>
                                    </p:anim>
                                    <p:anim calcmode="lin" valueType="num">
                                      <p:cBhvr additive="base">
                                        <p:cTn id="79" dur="3000" fill="hold"/>
                                        <p:tgtEl>
                                          <p:spTgt spid="20"/>
                                        </p:tgtEl>
                                        <p:attrNameLst>
                                          <p:attrName>ppt_y</p:attrName>
                                        </p:attrNameLst>
                                      </p:cBhvr>
                                      <p:tavLst>
                                        <p:tav tm="0">
                                          <p:val>
                                            <p:strVal val="#ppt_y"/>
                                          </p:val>
                                        </p:tav>
                                        <p:tav tm="100000">
                                          <p:val>
                                            <p:strVal val="#ppt_y"/>
                                          </p:val>
                                        </p:tav>
                                      </p:tavLst>
                                    </p:anim>
                                  </p:childTnLst>
                                </p:cTn>
                              </p:par>
                              <p:par>
                                <p:cTn id="80" presetID="2" presetClass="entr" presetSubtype="2" fill="hold" grpId="0" nodeType="withEffect">
                                  <p:stCondLst>
                                    <p:cond delay="0"/>
                                  </p:stCondLst>
                                  <p:childTnLst>
                                    <p:set>
                                      <p:cBhvr>
                                        <p:cTn id="81" dur="1" fill="hold">
                                          <p:stCondLst>
                                            <p:cond delay="0"/>
                                          </p:stCondLst>
                                        </p:cTn>
                                        <p:tgtEl>
                                          <p:spTgt spid="21"/>
                                        </p:tgtEl>
                                        <p:attrNameLst>
                                          <p:attrName>style.visibility</p:attrName>
                                        </p:attrNameLst>
                                      </p:cBhvr>
                                      <p:to>
                                        <p:strVal val="visible"/>
                                      </p:to>
                                    </p:set>
                                    <p:anim calcmode="lin" valueType="num">
                                      <p:cBhvr additive="base">
                                        <p:cTn id="82" dur="3000" fill="hold"/>
                                        <p:tgtEl>
                                          <p:spTgt spid="21"/>
                                        </p:tgtEl>
                                        <p:attrNameLst>
                                          <p:attrName>ppt_x</p:attrName>
                                        </p:attrNameLst>
                                      </p:cBhvr>
                                      <p:tavLst>
                                        <p:tav tm="0">
                                          <p:val>
                                            <p:strVal val="1+#ppt_w/2"/>
                                          </p:val>
                                        </p:tav>
                                        <p:tav tm="100000">
                                          <p:val>
                                            <p:strVal val="#ppt_x"/>
                                          </p:val>
                                        </p:tav>
                                      </p:tavLst>
                                    </p:anim>
                                    <p:anim calcmode="lin" valueType="num">
                                      <p:cBhvr additive="base">
                                        <p:cTn id="83" dur="3000" fill="hold"/>
                                        <p:tgtEl>
                                          <p:spTgt spid="21"/>
                                        </p:tgtEl>
                                        <p:attrNameLst>
                                          <p:attrName>ppt_y</p:attrName>
                                        </p:attrNameLst>
                                      </p:cBhvr>
                                      <p:tavLst>
                                        <p:tav tm="0">
                                          <p:val>
                                            <p:strVal val="#ppt_y"/>
                                          </p:val>
                                        </p:tav>
                                        <p:tav tm="100000">
                                          <p:val>
                                            <p:strVal val="#ppt_y"/>
                                          </p:val>
                                        </p:tav>
                                      </p:tavLst>
                                    </p:anim>
                                  </p:childTnLst>
                                </p:cTn>
                              </p:par>
                              <p:par>
                                <p:cTn id="84" presetID="2" presetClass="entr" presetSubtype="2" fill="hold" grpId="0" nodeType="withEffect">
                                  <p:stCondLst>
                                    <p:cond delay="0"/>
                                  </p:stCondLst>
                                  <p:childTnLst>
                                    <p:set>
                                      <p:cBhvr>
                                        <p:cTn id="85" dur="1" fill="hold">
                                          <p:stCondLst>
                                            <p:cond delay="0"/>
                                          </p:stCondLst>
                                        </p:cTn>
                                        <p:tgtEl>
                                          <p:spTgt spid="22"/>
                                        </p:tgtEl>
                                        <p:attrNameLst>
                                          <p:attrName>style.visibility</p:attrName>
                                        </p:attrNameLst>
                                      </p:cBhvr>
                                      <p:to>
                                        <p:strVal val="visible"/>
                                      </p:to>
                                    </p:set>
                                    <p:anim calcmode="lin" valueType="num">
                                      <p:cBhvr additive="base">
                                        <p:cTn id="86" dur="3000" fill="hold"/>
                                        <p:tgtEl>
                                          <p:spTgt spid="22"/>
                                        </p:tgtEl>
                                        <p:attrNameLst>
                                          <p:attrName>ppt_x</p:attrName>
                                        </p:attrNameLst>
                                      </p:cBhvr>
                                      <p:tavLst>
                                        <p:tav tm="0">
                                          <p:val>
                                            <p:strVal val="1+#ppt_w/2"/>
                                          </p:val>
                                        </p:tav>
                                        <p:tav tm="100000">
                                          <p:val>
                                            <p:strVal val="#ppt_x"/>
                                          </p:val>
                                        </p:tav>
                                      </p:tavLst>
                                    </p:anim>
                                    <p:anim calcmode="lin" valueType="num">
                                      <p:cBhvr additive="base">
                                        <p:cTn id="87" dur="3000" fill="hold"/>
                                        <p:tgtEl>
                                          <p:spTgt spid="22"/>
                                        </p:tgtEl>
                                        <p:attrNameLst>
                                          <p:attrName>ppt_y</p:attrName>
                                        </p:attrNameLst>
                                      </p:cBhvr>
                                      <p:tavLst>
                                        <p:tav tm="0">
                                          <p:val>
                                            <p:strVal val="#ppt_y"/>
                                          </p:val>
                                        </p:tav>
                                        <p:tav tm="100000">
                                          <p:val>
                                            <p:strVal val="#ppt_y"/>
                                          </p:val>
                                        </p:tav>
                                      </p:tavLst>
                                    </p:anim>
                                  </p:childTnLst>
                                </p:cTn>
                              </p:par>
                              <p:par>
                                <p:cTn id="88" presetID="2" presetClass="entr" presetSubtype="2" fill="hold" grpId="0" nodeType="withEffect">
                                  <p:stCondLst>
                                    <p:cond delay="0"/>
                                  </p:stCondLst>
                                  <p:childTnLst>
                                    <p:set>
                                      <p:cBhvr>
                                        <p:cTn id="89" dur="1" fill="hold">
                                          <p:stCondLst>
                                            <p:cond delay="0"/>
                                          </p:stCondLst>
                                        </p:cTn>
                                        <p:tgtEl>
                                          <p:spTgt spid="23"/>
                                        </p:tgtEl>
                                        <p:attrNameLst>
                                          <p:attrName>style.visibility</p:attrName>
                                        </p:attrNameLst>
                                      </p:cBhvr>
                                      <p:to>
                                        <p:strVal val="visible"/>
                                      </p:to>
                                    </p:set>
                                    <p:anim calcmode="lin" valueType="num">
                                      <p:cBhvr additive="base">
                                        <p:cTn id="90" dur="3000" fill="hold"/>
                                        <p:tgtEl>
                                          <p:spTgt spid="23"/>
                                        </p:tgtEl>
                                        <p:attrNameLst>
                                          <p:attrName>ppt_x</p:attrName>
                                        </p:attrNameLst>
                                      </p:cBhvr>
                                      <p:tavLst>
                                        <p:tav tm="0">
                                          <p:val>
                                            <p:strVal val="1+#ppt_w/2"/>
                                          </p:val>
                                        </p:tav>
                                        <p:tav tm="100000">
                                          <p:val>
                                            <p:strVal val="#ppt_x"/>
                                          </p:val>
                                        </p:tav>
                                      </p:tavLst>
                                    </p:anim>
                                    <p:anim calcmode="lin" valueType="num">
                                      <p:cBhvr additive="base">
                                        <p:cTn id="91" dur="3000" fill="hold"/>
                                        <p:tgtEl>
                                          <p:spTgt spid="23"/>
                                        </p:tgtEl>
                                        <p:attrNameLst>
                                          <p:attrName>ppt_y</p:attrName>
                                        </p:attrNameLst>
                                      </p:cBhvr>
                                      <p:tavLst>
                                        <p:tav tm="0">
                                          <p:val>
                                            <p:strVal val="#ppt_y"/>
                                          </p:val>
                                        </p:tav>
                                        <p:tav tm="100000">
                                          <p:val>
                                            <p:strVal val="#ppt_y"/>
                                          </p:val>
                                        </p:tav>
                                      </p:tavLst>
                                    </p:anim>
                                  </p:childTnLst>
                                </p:cTn>
                              </p:par>
                              <p:par>
                                <p:cTn id="92" presetID="2" presetClass="entr" presetSubtype="2" fill="hold" grpId="0" nodeType="withEffect">
                                  <p:stCondLst>
                                    <p:cond delay="0"/>
                                  </p:stCondLst>
                                  <p:childTnLst>
                                    <p:set>
                                      <p:cBhvr>
                                        <p:cTn id="93" dur="1" fill="hold">
                                          <p:stCondLst>
                                            <p:cond delay="0"/>
                                          </p:stCondLst>
                                        </p:cTn>
                                        <p:tgtEl>
                                          <p:spTgt spid="24"/>
                                        </p:tgtEl>
                                        <p:attrNameLst>
                                          <p:attrName>style.visibility</p:attrName>
                                        </p:attrNameLst>
                                      </p:cBhvr>
                                      <p:to>
                                        <p:strVal val="visible"/>
                                      </p:to>
                                    </p:set>
                                    <p:anim calcmode="lin" valueType="num">
                                      <p:cBhvr additive="base">
                                        <p:cTn id="94" dur="3000" fill="hold"/>
                                        <p:tgtEl>
                                          <p:spTgt spid="24"/>
                                        </p:tgtEl>
                                        <p:attrNameLst>
                                          <p:attrName>ppt_x</p:attrName>
                                        </p:attrNameLst>
                                      </p:cBhvr>
                                      <p:tavLst>
                                        <p:tav tm="0">
                                          <p:val>
                                            <p:strVal val="1+#ppt_w/2"/>
                                          </p:val>
                                        </p:tav>
                                        <p:tav tm="100000">
                                          <p:val>
                                            <p:strVal val="#ppt_x"/>
                                          </p:val>
                                        </p:tav>
                                      </p:tavLst>
                                    </p:anim>
                                    <p:anim calcmode="lin" valueType="num">
                                      <p:cBhvr additive="base">
                                        <p:cTn id="95" dur="3000" fill="hold"/>
                                        <p:tgtEl>
                                          <p:spTgt spid="24"/>
                                        </p:tgtEl>
                                        <p:attrNameLst>
                                          <p:attrName>ppt_y</p:attrName>
                                        </p:attrNameLst>
                                      </p:cBhvr>
                                      <p:tavLst>
                                        <p:tav tm="0">
                                          <p:val>
                                            <p:strVal val="#ppt_y"/>
                                          </p:val>
                                        </p:tav>
                                        <p:tav tm="100000">
                                          <p:val>
                                            <p:strVal val="#ppt_y"/>
                                          </p:val>
                                        </p:tav>
                                      </p:tavLst>
                                    </p:anim>
                                  </p:childTnLst>
                                </p:cTn>
                              </p:par>
                              <p:par>
                                <p:cTn id="96" presetID="2" presetClass="entr" presetSubtype="2" fill="hold" grpId="0" nodeType="withEffect">
                                  <p:stCondLst>
                                    <p:cond delay="0"/>
                                  </p:stCondLst>
                                  <p:childTnLst>
                                    <p:set>
                                      <p:cBhvr>
                                        <p:cTn id="97" dur="1" fill="hold">
                                          <p:stCondLst>
                                            <p:cond delay="0"/>
                                          </p:stCondLst>
                                        </p:cTn>
                                        <p:tgtEl>
                                          <p:spTgt spid="25"/>
                                        </p:tgtEl>
                                        <p:attrNameLst>
                                          <p:attrName>style.visibility</p:attrName>
                                        </p:attrNameLst>
                                      </p:cBhvr>
                                      <p:to>
                                        <p:strVal val="visible"/>
                                      </p:to>
                                    </p:set>
                                    <p:anim calcmode="lin" valueType="num">
                                      <p:cBhvr additive="base">
                                        <p:cTn id="98" dur="3000" fill="hold"/>
                                        <p:tgtEl>
                                          <p:spTgt spid="25"/>
                                        </p:tgtEl>
                                        <p:attrNameLst>
                                          <p:attrName>ppt_x</p:attrName>
                                        </p:attrNameLst>
                                      </p:cBhvr>
                                      <p:tavLst>
                                        <p:tav tm="0">
                                          <p:val>
                                            <p:strVal val="1+#ppt_w/2"/>
                                          </p:val>
                                        </p:tav>
                                        <p:tav tm="100000">
                                          <p:val>
                                            <p:strVal val="#ppt_x"/>
                                          </p:val>
                                        </p:tav>
                                      </p:tavLst>
                                    </p:anim>
                                    <p:anim calcmode="lin" valueType="num">
                                      <p:cBhvr additive="base">
                                        <p:cTn id="99" dur="3000" fill="hold"/>
                                        <p:tgtEl>
                                          <p:spTgt spid="25"/>
                                        </p:tgtEl>
                                        <p:attrNameLst>
                                          <p:attrName>ppt_y</p:attrName>
                                        </p:attrNameLst>
                                      </p:cBhvr>
                                      <p:tavLst>
                                        <p:tav tm="0">
                                          <p:val>
                                            <p:strVal val="#ppt_y"/>
                                          </p:val>
                                        </p:tav>
                                        <p:tav tm="100000">
                                          <p:val>
                                            <p:strVal val="#ppt_y"/>
                                          </p:val>
                                        </p:tav>
                                      </p:tavLst>
                                    </p:anim>
                                  </p:childTnLst>
                                </p:cTn>
                              </p:par>
                              <p:par>
                                <p:cTn id="100" presetID="2" presetClass="entr" presetSubtype="2" fill="hold" grpId="0" nodeType="withEffect">
                                  <p:stCondLst>
                                    <p:cond delay="0"/>
                                  </p:stCondLst>
                                  <p:childTnLst>
                                    <p:set>
                                      <p:cBhvr>
                                        <p:cTn id="101" dur="1" fill="hold">
                                          <p:stCondLst>
                                            <p:cond delay="0"/>
                                          </p:stCondLst>
                                        </p:cTn>
                                        <p:tgtEl>
                                          <p:spTgt spid="26"/>
                                        </p:tgtEl>
                                        <p:attrNameLst>
                                          <p:attrName>style.visibility</p:attrName>
                                        </p:attrNameLst>
                                      </p:cBhvr>
                                      <p:to>
                                        <p:strVal val="visible"/>
                                      </p:to>
                                    </p:set>
                                    <p:anim calcmode="lin" valueType="num">
                                      <p:cBhvr additive="base">
                                        <p:cTn id="102" dur="3000" fill="hold"/>
                                        <p:tgtEl>
                                          <p:spTgt spid="26"/>
                                        </p:tgtEl>
                                        <p:attrNameLst>
                                          <p:attrName>ppt_x</p:attrName>
                                        </p:attrNameLst>
                                      </p:cBhvr>
                                      <p:tavLst>
                                        <p:tav tm="0">
                                          <p:val>
                                            <p:strVal val="1+#ppt_w/2"/>
                                          </p:val>
                                        </p:tav>
                                        <p:tav tm="100000">
                                          <p:val>
                                            <p:strVal val="#ppt_x"/>
                                          </p:val>
                                        </p:tav>
                                      </p:tavLst>
                                    </p:anim>
                                    <p:anim calcmode="lin" valueType="num">
                                      <p:cBhvr additive="base">
                                        <p:cTn id="103" dur="3000" fill="hold"/>
                                        <p:tgtEl>
                                          <p:spTgt spid="26"/>
                                        </p:tgtEl>
                                        <p:attrNameLst>
                                          <p:attrName>ppt_y</p:attrName>
                                        </p:attrNameLst>
                                      </p:cBhvr>
                                      <p:tavLst>
                                        <p:tav tm="0">
                                          <p:val>
                                            <p:strVal val="#ppt_y"/>
                                          </p:val>
                                        </p:tav>
                                        <p:tav tm="100000">
                                          <p:val>
                                            <p:strVal val="#ppt_y"/>
                                          </p:val>
                                        </p:tav>
                                      </p:tavLst>
                                    </p:anim>
                                  </p:childTnLst>
                                </p:cTn>
                              </p:par>
                              <p:par>
                                <p:cTn id="104" presetID="2" presetClass="entr" presetSubtype="2" fill="hold" grpId="0" nodeType="withEffect">
                                  <p:stCondLst>
                                    <p:cond delay="0"/>
                                  </p:stCondLst>
                                  <p:childTnLst>
                                    <p:set>
                                      <p:cBhvr>
                                        <p:cTn id="105" dur="1" fill="hold">
                                          <p:stCondLst>
                                            <p:cond delay="0"/>
                                          </p:stCondLst>
                                        </p:cTn>
                                        <p:tgtEl>
                                          <p:spTgt spid="27"/>
                                        </p:tgtEl>
                                        <p:attrNameLst>
                                          <p:attrName>style.visibility</p:attrName>
                                        </p:attrNameLst>
                                      </p:cBhvr>
                                      <p:to>
                                        <p:strVal val="visible"/>
                                      </p:to>
                                    </p:set>
                                    <p:anim calcmode="lin" valueType="num">
                                      <p:cBhvr additive="base">
                                        <p:cTn id="106" dur="3000" fill="hold"/>
                                        <p:tgtEl>
                                          <p:spTgt spid="27"/>
                                        </p:tgtEl>
                                        <p:attrNameLst>
                                          <p:attrName>ppt_x</p:attrName>
                                        </p:attrNameLst>
                                      </p:cBhvr>
                                      <p:tavLst>
                                        <p:tav tm="0">
                                          <p:val>
                                            <p:strVal val="1+#ppt_w/2"/>
                                          </p:val>
                                        </p:tav>
                                        <p:tav tm="100000">
                                          <p:val>
                                            <p:strVal val="#ppt_x"/>
                                          </p:val>
                                        </p:tav>
                                      </p:tavLst>
                                    </p:anim>
                                    <p:anim calcmode="lin" valueType="num">
                                      <p:cBhvr additive="base">
                                        <p:cTn id="107" dur="3000" fill="hold"/>
                                        <p:tgtEl>
                                          <p:spTgt spid="27"/>
                                        </p:tgtEl>
                                        <p:attrNameLst>
                                          <p:attrName>ppt_y</p:attrName>
                                        </p:attrNameLst>
                                      </p:cBhvr>
                                      <p:tavLst>
                                        <p:tav tm="0">
                                          <p:val>
                                            <p:strVal val="#ppt_y"/>
                                          </p:val>
                                        </p:tav>
                                        <p:tav tm="100000">
                                          <p:val>
                                            <p:strVal val="#ppt_y"/>
                                          </p:val>
                                        </p:tav>
                                      </p:tavLst>
                                    </p:anim>
                                  </p:childTnLst>
                                </p:cTn>
                              </p:par>
                              <p:par>
                                <p:cTn id="108" presetID="2" presetClass="entr" presetSubtype="2" fill="hold" grpId="0" nodeType="withEffect">
                                  <p:stCondLst>
                                    <p:cond delay="0"/>
                                  </p:stCondLst>
                                  <p:childTnLst>
                                    <p:set>
                                      <p:cBhvr>
                                        <p:cTn id="109" dur="1" fill="hold">
                                          <p:stCondLst>
                                            <p:cond delay="0"/>
                                          </p:stCondLst>
                                        </p:cTn>
                                        <p:tgtEl>
                                          <p:spTgt spid="28"/>
                                        </p:tgtEl>
                                        <p:attrNameLst>
                                          <p:attrName>style.visibility</p:attrName>
                                        </p:attrNameLst>
                                      </p:cBhvr>
                                      <p:to>
                                        <p:strVal val="visible"/>
                                      </p:to>
                                    </p:set>
                                    <p:anim calcmode="lin" valueType="num">
                                      <p:cBhvr additive="base">
                                        <p:cTn id="110" dur="3000" fill="hold"/>
                                        <p:tgtEl>
                                          <p:spTgt spid="28"/>
                                        </p:tgtEl>
                                        <p:attrNameLst>
                                          <p:attrName>ppt_x</p:attrName>
                                        </p:attrNameLst>
                                      </p:cBhvr>
                                      <p:tavLst>
                                        <p:tav tm="0">
                                          <p:val>
                                            <p:strVal val="1+#ppt_w/2"/>
                                          </p:val>
                                        </p:tav>
                                        <p:tav tm="100000">
                                          <p:val>
                                            <p:strVal val="#ppt_x"/>
                                          </p:val>
                                        </p:tav>
                                      </p:tavLst>
                                    </p:anim>
                                    <p:anim calcmode="lin" valueType="num">
                                      <p:cBhvr additive="base">
                                        <p:cTn id="111" dur="3000" fill="hold"/>
                                        <p:tgtEl>
                                          <p:spTgt spid="28"/>
                                        </p:tgtEl>
                                        <p:attrNameLst>
                                          <p:attrName>ppt_y</p:attrName>
                                        </p:attrNameLst>
                                      </p:cBhvr>
                                      <p:tavLst>
                                        <p:tav tm="0">
                                          <p:val>
                                            <p:strVal val="#ppt_y"/>
                                          </p:val>
                                        </p:tav>
                                        <p:tav tm="100000">
                                          <p:val>
                                            <p:strVal val="#ppt_y"/>
                                          </p:val>
                                        </p:tav>
                                      </p:tavLst>
                                    </p:anim>
                                  </p:childTnLst>
                                </p:cTn>
                              </p:par>
                              <p:par>
                                <p:cTn id="112" presetID="2" presetClass="entr" presetSubtype="2" fill="hold" grpId="0" nodeType="withEffect">
                                  <p:stCondLst>
                                    <p:cond delay="0"/>
                                  </p:stCondLst>
                                  <p:childTnLst>
                                    <p:set>
                                      <p:cBhvr>
                                        <p:cTn id="113" dur="1" fill="hold">
                                          <p:stCondLst>
                                            <p:cond delay="0"/>
                                          </p:stCondLst>
                                        </p:cTn>
                                        <p:tgtEl>
                                          <p:spTgt spid="29"/>
                                        </p:tgtEl>
                                        <p:attrNameLst>
                                          <p:attrName>style.visibility</p:attrName>
                                        </p:attrNameLst>
                                      </p:cBhvr>
                                      <p:to>
                                        <p:strVal val="visible"/>
                                      </p:to>
                                    </p:set>
                                    <p:anim calcmode="lin" valueType="num">
                                      <p:cBhvr additive="base">
                                        <p:cTn id="114" dur="3000" fill="hold"/>
                                        <p:tgtEl>
                                          <p:spTgt spid="29"/>
                                        </p:tgtEl>
                                        <p:attrNameLst>
                                          <p:attrName>ppt_x</p:attrName>
                                        </p:attrNameLst>
                                      </p:cBhvr>
                                      <p:tavLst>
                                        <p:tav tm="0">
                                          <p:val>
                                            <p:strVal val="1+#ppt_w/2"/>
                                          </p:val>
                                        </p:tav>
                                        <p:tav tm="100000">
                                          <p:val>
                                            <p:strVal val="#ppt_x"/>
                                          </p:val>
                                        </p:tav>
                                      </p:tavLst>
                                    </p:anim>
                                    <p:anim calcmode="lin" valueType="num">
                                      <p:cBhvr additive="base">
                                        <p:cTn id="115" dur="3000" fill="hold"/>
                                        <p:tgtEl>
                                          <p:spTgt spid="29"/>
                                        </p:tgtEl>
                                        <p:attrNameLst>
                                          <p:attrName>ppt_y</p:attrName>
                                        </p:attrNameLst>
                                      </p:cBhvr>
                                      <p:tavLst>
                                        <p:tav tm="0">
                                          <p:val>
                                            <p:strVal val="#ppt_y"/>
                                          </p:val>
                                        </p:tav>
                                        <p:tav tm="100000">
                                          <p:val>
                                            <p:strVal val="#ppt_y"/>
                                          </p:val>
                                        </p:tav>
                                      </p:tavLst>
                                    </p:anim>
                                  </p:childTnLst>
                                </p:cTn>
                              </p:par>
                              <p:par>
                                <p:cTn id="116" presetID="2" presetClass="entr" presetSubtype="2" fill="hold" grpId="0" nodeType="withEffect">
                                  <p:stCondLst>
                                    <p:cond delay="0"/>
                                  </p:stCondLst>
                                  <p:childTnLst>
                                    <p:set>
                                      <p:cBhvr>
                                        <p:cTn id="117" dur="1" fill="hold">
                                          <p:stCondLst>
                                            <p:cond delay="0"/>
                                          </p:stCondLst>
                                        </p:cTn>
                                        <p:tgtEl>
                                          <p:spTgt spid="30"/>
                                        </p:tgtEl>
                                        <p:attrNameLst>
                                          <p:attrName>style.visibility</p:attrName>
                                        </p:attrNameLst>
                                      </p:cBhvr>
                                      <p:to>
                                        <p:strVal val="visible"/>
                                      </p:to>
                                    </p:set>
                                    <p:anim calcmode="lin" valueType="num">
                                      <p:cBhvr additive="base">
                                        <p:cTn id="118" dur="3000" fill="hold"/>
                                        <p:tgtEl>
                                          <p:spTgt spid="30"/>
                                        </p:tgtEl>
                                        <p:attrNameLst>
                                          <p:attrName>ppt_x</p:attrName>
                                        </p:attrNameLst>
                                      </p:cBhvr>
                                      <p:tavLst>
                                        <p:tav tm="0">
                                          <p:val>
                                            <p:strVal val="1+#ppt_w/2"/>
                                          </p:val>
                                        </p:tav>
                                        <p:tav tm="100000">
                                          <p:val>
                                            <p:strVal val="#ppt_x"/>
                                          </p:val>
                                        </p:tav>
                                      </p:tavLst>
                                    </p:anim>
                                    <p:anim calcmode="lin" valueType="num">
                                      <p:cBhvr additive="base">
                                        <p:cTn id="119" dur="3000" fill="hold"/>
                                        <p:tgtEl>
                                          <p:spTgt spid="30"/>
                                        </p:tgtEl>
                                        <p:attrNameLst>
                                          <p:attrName>ppt_y</p:attrName>
                                        </p:attrNameLst>
                                      </p:cBhvr>
                                      <p:tavLst>
                                        <p:tav tm="0">
                                          <p:val>
                                            <p:strVal val="#ppt_y"/>
                                          </p:val>
                                        </p:tav>
                                        <p:tav tm="100000">
                                          <p:val>
                                            <p:strVal val="#ppt_y"/>
                                          </p:val>
                                        </p:tav>
                                      </p:tavLst>
                                    </p:anim>
                                  </p:childTnLst>
                                </p:cTn>
                              </p:par>
                              <p:par>
                                <p:cTn id="120" presetID="2" presetClass="entr" presetSubtype="2" fill="hold" grpId="0" nodeType="withEffect">
                                  <p:stCondLst>
                                    <p:cond delay="0"/>
                                  </p:stCondLst>
                                  <p:childTnLst>
                                    <p:set>
                                      <p:cBhvr>
                                        <p:cTn id="121" dur="1" fill="hold">
                                          <p:stCondLst>
                                            <p:cond delay="0"/>
                                          </p:stCondLst>
                                        </p:cTn>
                                        <p:tgtEl>
                                          <p:spTgt spid="31"/>
                                        </p:tgtEl>
                                        <p:attrNameLst>
                                          <p:attrName>style.visibility</p:attrName>
                                        </p:attrNameLst>
                                      </p:cBhvr>
                                      <p:to>
                                        <p:strVal val="visible"/>
                                      </p:to>
                                    </p:set>
                                    <p:anim calcmode="lin" valueType="num">
                                      <p:cBhvr additive="base">
                                        <p:cTn id="122" dur="3000" fill="hold"/>
                                        <p:tgtEl>
                                          <p:spTgt spid="31"/>
                                        </p:tgtEl>
                                        <p:attrNameLst>
                                          <p:attrName>ppt_x</p:attrName>
                                        </p:attrNameLst>
                                      </p:cBhvr>
                                      <p:tavLst>
                                        <p:tav tm="0">
                                          <p:val>
                                            <p:strVal val="1+#ppt_w/2"/>
                                          </p:val>
                                        </p:tav>
                                        <p:tav tm="100000">
                                          <p:val>
                                            <p:strVal val="#ppt_x"/>
                                          </p:val>
                                        </p:tav>
                                      </p:tavLst>
                                    </p:anim>
                                    <p:anim calcmode="lin" valueType="num">
                                      <p:cBhvr additive="base">
                                        <p:cTn id="123" dur="3000" fill="hold"/>
                                        <p:tgtEl>
                                          <p:spTgt spid="31"/>
                                        </p:tgtEl>
                                        <p:attrNameLst>
                                          <p:attrName>ppt_y</p:attrName>
                                        </p:attrNameLst>
                                      </p:cBhvr>
                                      <p:tavLst>
                                        <p:tav tm="0">
                                          <p:val>
                                            <p:strVal val="#ppt_y"/>
                                          </p:val>
                                        </p:tav>
                                        <p:tav tm="100000">
                                          <p:val>
                                            <p:strVal val="#ppt_y"/>
                                          </p:val>
                                        </p:tav>
                                      </p:tavLst>
                                    </p:anim>
                                  </p:childTnLst>
                                </p:cTn>
                              </p:par>
                              <p:par>
                                <p:cTn id="124" presetID="2" presetClass="entr" presetSubtype="2" fill="hold" grpId="0" nodeType="withEffect">
                                  <p:stCondLst>
                                    <p:cond delay="0"/>
                                  </p:stCondLst>
                                  <p:childTnLst>
                                    <p:set>
                                      <p:cBhvr>
                                        <p:cTn id="125" dur="1" fill="hold">
                                          <p:stCondLst>
                                            <p:cond delay="0"/>
                                          </p:stCondLst>
                                        </p:cTn>
                                        <p:tgtEl>
                                          <p:spTgt spid="32"/>
                                        </p:tgtEl>
                                        <p:attrNameLst>
                                          <p:attrName>style.visibility</p:attrName>
                                        </p:attrNameLst>
                                      </p:cBhvr>
                                      <p:to>
                                        <p:strVal val="visible"/>
                                      </p:to>
                                    </p:set>
                                    <p:anim calcmode="lin" valueType="num">
                                      <p:cBhvr additive="base">
                                        <p:cTn id="126" dur="3000" fill="hold"/>
                                        <p:tgtEl>
                                          <p:spTgt spid="32"/>
                                        </p:tgtEl>
                                        <p:attrNameLst>
                                          <p:attrName>ppt_x</p:attrName>
                                        </p:attrNameLst>
                                      </p:cBhvr>
                                      <p:tavLst>
                                        <p:tav tm="0">
                                          <p:val>
                                            <p:strVal val="1+#ppt_w/2"/>
                                          </p:val>
                                        </p:tav>
                                        <p:tav tm="100000">
                                          <p:val>
                                            <p:strVal val="#ppt_x"/>
                                          </p:val>
                                        </p:tav>
                                      </p:tavLst>
                                    </p:anim>
                                    <p:anim calcmode="lin" valueType="num">
                                      <p:cBhvr additive="base">
                                        <p:cTn id="127" dur="3000" fill="hold"/>
                                        <p:tgtEl>
                                          <p:spTgt spid="32"/>
                                        </p:tgtEl>
                                        <p:attrNameLst>
                                          <p:attrName>ppt_y</p:attrName>
                                        </p:attrNameLst>
                                      </p:cBhvr>
                                      <p:tavLst>
                                        <p:tav tm="0">
                                          <p:val>
                                            <p:strVal val="#ppt_y"/>
                                          </p:val>
                                        </p:tav>
                                        <p:tav tm="100000">
                                          <p:val>
                                            <p:strVal val="#ppt_y"/>
                                          </p:val>
                                        </p:tav>
                                      </p:tavLst>
                                    </p:anim>
                                  </p:childTnLst>
                                </p:cTn>
                              </p:par>
                              <p:par>
                                <p:cTn id="128" presetID="2" presetClass="entr" presetSubtype="2" fill="hold" grpId="0" nodeType="withEffect">
                                  <p:stCondLst>
                                    <p:cond delay="0"/>
                                  </p:stCondLst>
                                  <p:childTnLst>
                                    <p:set>
                                      <p:cBhvr>
                                        <p:cTn id="129" dur="1" fill="hold">
                                          <p:stCondLst>
                                            <p:cond delay="0"/>
                                          </p:stCondLst>
                                        </p:cTn>
                                        <p:tgtEl>
                                          <p:spTgt spid="33"/>
                                        </p:tgtEl>
                                        <p:attrNameLst>
                                          <p:attrName>style.visibility</p:attrName>
                                        </p:attrNameLst>
                                      </p:cBhvr>
                                      <p:to>
                                        <p:strVal val="visible"/>
                                      </p:to>
                                    </p:set>
                                    <p:anim calcmode="lin" valueType="num">
                                      <p:cBhvr additive="base">
                                        <p:cTn id="130" dur="3000" fill="hold"/>
                                        <p:tgtEl>
                                          <p:spTgt spid="33"/>
                                        </p:tgtEl>
                                        <p:attrNameLst>
                                          <p:attrName>ppt_x</p:attrName>
                                        </p:attrNameLst>
                                      </p:cBhvr>
                                      <p:tavLst>
                                        <p:tav tm="0">
                                          <p:val>
                                            <p:strVal val="1+#ppt_w/2"/>
                                          </p:val>
                                        </p:tav>
                                        <p:tav tm="100000">
                                          <p:val>
                                            <p:strVal val="#ppt_x"/>
                                          </p:val>
                                        </p:tav>
                                      </p:tavLst>
                                    </p:anim>
                                    <p:anim calcmode="lin" valueType="num">
                                      <p:cBhvr additive="base">
                                        <p:cTn id="131" dur="3000" fill="hold"/>
                                        <p:tgtEl>
                                          <p:spTgt spid="33"/>
                                        </p:tgtEl>
                                        <p:attrNameLst>
                                          <p:attrName>ppt_y</p:attrName>
                                        </p:attrNameLst>
                                      </p:cBhvr>
                                      <p:tavLst>
                                        <p:tav tm="0">
                                          <p:val>
                                            <p:strVal val="#ppt_y"/>
                                          </p:val>
                                        </p:tav>
                                        <p:tav tm="100000">
                                          <p:val>
                                            <p:strVal val="#ppt_y"/>
                                          </p:val>
                                        </p:tav>
                                      </p:tavLst>
                                    </p:anim>
                                  </p:childTnLst>
                                </p:cTn>
                              </p:par>
                              <p:par>
                                <p:cTn id="132" presetID="2" presetClass="entr" presetSubtype="2" fill="hold" grpId="0" nodeType="withEffect">
                                  <p:stCondLst>
                                    <p:cond delay="0"/>
                                  </p:stCondLst>
                                  <p:childTnLst>
                                    <p:set>
                                      <p:cBhvr>
                                        <p:cTn id="133" dur="1" fill="hold">
                                          <p:stCondLst>
                                            <p:cond delay="0"/>
                                          </p:stCondLst>
                                        </p:cTn>
                                        <p:tgtEl>
                                          <p:spTgt spid="34"/>
                                        </p:tgtEl>
                                        <p:attrNameLst>
                                          <p:attrName>style.visibility</p:attrName>
                                        </p:attrNameLst>
                                      </p:cBhvr>
                                      <p:to>
                                        <p:strVal val="visible"/>
                                      </p:to>
                                    </p:set>
                                    <p:anim calcmode="lin" valueType="num">
                                      <p:cBhvr additive="base">
                                        <p:cTn id="134" dur="3000" fill="hold"/>
                                        <p:tgtEl>
                                          <p:spTgt spid="34"/>
                                        </p:tgtEl>
                                        <p:attrNameLst>
                                          <p:attrName>ppt_x</p:attrName>
                                        </p:attrNameLst>
                                      </p:cBhvr>
                                      <p:tavLst>
                                        <p:tav tm="0">
                                          <p:val>
                                            <p:strVal val="1+#ppt_w/2"/>
                                          </p:val>
                                        </p:tav>
                                        <p:tav tm="100000">
                                          <p:val>
                                            <p:strVal val="#ppt_x"/>
                                          </p:val>
                                        </p:tav>
                                      </p:tavLst>
                                    </p:anim>
                                    <p:anim calcmode="lin" valueType="num">
                                      <p:cBhvr additive="base">
                                        <p:cTn id="135" dur="3000" fill="hold"/>
                                        <p:tgtEl>
                                          <p:spTgt spid="34"/>
                                        </p:tgtEl>
                                        <p:attrNameLst>
                                          <p:attrName>ppt_y</p:attrName>
                                        </p:attrNameLst>
                                      </p:cBhvr>
                                      <p:tavLst>
                                        <p:tav tm="0">
                                          <p:val>
                                            <p:strVal val="#ppt_y"/>
                                          </p:val>
                                        </p:tav>
                                        <p:tav tm="100000">
                                          <p:val>
                                            <p:strVal val="#ppt_y"/>
                                          </p:val>
                                        </p:tav>
                                      </p:tavLst>
                                    </p:anim>
                                  </p:childTnLst>
                                </p:cTn>
                              </p:par>
                              <p:par>
                                <p:cTn id="136" presetID="2" presetClass="entr" presetSubtype="2" fill="hold" grpId="0" nodeType="withEffect">
                                  <p:stCondLst>
                                    <p:cond delay="0"/>
                                  </p:stCondLst>
                                  <p:childTnLst>
                                    <p:set>
                                      <p:cBhvr>
                                        <p:cTn id="137" dur="1" fill="hold">
                                          <p:stCondLst>
                                            <p:cond delay="0"/>
                                          </p:stCondLst>
                                        </p:cTn>
                                        <p:tgtEl>
                                          <p:spTgt spid="35"/>
                                        </p:tgtEl>
                                        <p:attrNameLst>
                                          <p:attrName>style.visibility</p:attrName>
                                        </p:attrNameLst>
                                      </p:cBhvr>
                                      <p:to>
                                        <p:strVal val="visible"/>
                                      </p:to>
                                    </p:set>
                                    <p:anim calcmode="lin" valueType="num">
                                      <p:cBhvr additive="base">
                                        <p:cTn id="138" dur="3000" fill="hold"/>
                                        <p:tgtEl>
                                          <p:spTgt spid="35"/>
                                        </p:tgtEl>
                                        <p:attrNameLst>
                                          <p:attrName>ppt_x</p:attrName>
                                        </p:attrNameLst>
                                      </p:cBhvr>
                                      <p:tavLst>
                                        <p:tav tm="0">
                                          <p:val>
                                            <p:strVal val="1+#ppt_w/2"/>
                                          </p:val>
                                        </p:tav>
                                        <p:tav tm="100000">
                                          <p:val>
                                            <p:strVal val="#ppt_x"/>
                                          </p:val>
                                        </p:tav>
                                      </p:tavLst>
                                    </p:anim>
                                    <p:anim calcmode="lin" valueType="num">
                                      <p:cBhvr additive="base">
                                        <p:cTn id="139" dur="3000" fill="hold"/>
                                        <p:tgtEl>
                                          <p:spTgt spid="35"/>
                                        </p:tgtEl>
                                        <p:attrNameLst>
                                          <p:attrName>ppt_y</p:attrName>
                                        </p:attrNameLst>
                                      </p:cBhvr>
                                      <p:tavLst>
                                        <p:tav tm="0">
                                          <p:val>
                                            <p:strVal val="#ppt_y"/>
                                          </p:val>
                                        </p:tav>
                                        <p:tav tm="100000">
                                          <p:val>
                                            <p:strVal val="#ppt_y"/>
                                          </p:val>
                                        </p:tav>
                                      </p:tavLst>
                                    </p:anim>
                                  </p:childTnLst>
                                </p:cTn>
                              </p:par>
                              <p:par>
                                <p:cTn id="140" presetID="2" presetClass="entr" presetSubtype="2" fill="hold" grpId="0" nodeType="withEffect">
                                  <p:stCondLst>
                                    <p:cond delay="0"/>
                                  </p:stCondLst>
                                  <p:childTnLst>
                                    <p:set>
                                      <p:cBhvr>
                                        <p:cTn id="141" dur="1" fill="hold">
                                          <p:stCondLst>
                                            <p:cond delay="0"/>
                                          </p:stCondLst>
                                        </p:cTn>
                                        <p:tgtEl>
                                          <p:spTgt spid="36"/>
                                        </p:tgtEl>
                                        <p:attrNameLst>
                                          <p:attrName>style.visibility</p:attrName>
                                        </p:attrNameLst>
                                      </p:cBhvr>
                                      <p:to>
                                        <p:strVal val="visible"/>
                                      </p:to>
                                    </p:set>
                                    <p:anim calcmode="lin" valueType="num">
                                      <p:cBhvr additive="base">
                                        <p:cTn id="142" dur="3000" fill="hold"/>
                                        <p:tgtEl>
                                          <p:spTgt spid="36"/>
                                        </p:tgtEl>
                                        <p:attrNameLst>
                                          <p:attrName>ppt_x</p:attrName>
                                        </p:attrNameLst>
                                      </p:cBhvr>
                                      <p:tavLst>
                                        <p:tav tm="0">
                                          <p:val>
                                            <p:strVal val="1+#ppt_w/2"/>
                                          </p:val>
                                        </p:tav>
                                        <p:tav tm="100000">
                                          <p:val>
                                            <p:strVal val="#ppt_x"/>
                                          </p:val>
                                        </p:tav>
                                      </p:tavLst>
                                    </p:anim>
                                    <p:anim calcmode="lin" valueType="num">
                                      <p:cBhvr additive="base">
                                        <p:cTn id="143" dur="3000" fill="hold"/>
                                        <p:tgtEl>
                                          <p:spTgt spid="36"/>
                                        </p:tgtEl>
                                        <p:attrNameLst>
                                          <p:attrName>ppt_y</p:attrName>
                                        </p:attrNameLst>
                                      </p:cBhvr>
                                      <p:tavLst>
                                        <p:tav tm="0">
                                          <p:val>
                                            <p:strVal val="#ppt_y"/>
                                          </p:val>
                                        </p:tav>
                                        <p:tav tm="100000">
                                          <p:val>
                                            <p:strVal val="#ppt_y"/>
                                          </p:val>
                                        </p:tav>
                                      </p:tavLst>
                                    </p:anim>
                                  </p:childTnLst>
                                </p:cTn>
                              </p:par>
                              <p:par>
                                <p:cTn id="144" presetID="2" presetClass="entr" presetSubtype="2" fill="hold" grpId="0" nodeType="withEffect">
                                  <p:stCondLst>
                                    <p:cond delay="0"/>
                                  </p:stCondLst>
                                  <p:childTnLst>
                                    <p:set>
                                      <p:cBhvr>
                                        <p:cTn id="145" dur="1" fill="hold">
                                          <p:stCondLst>
                                            <p:cond delay="0"/>
                                          </p:stCondLst>
                                        </p:cTn>
                                        <p:tgtEl>
                                          <p:spTgt spid="37"/>
                                        </p:tgtEl>
                                        <p:attrNameLst>
                                          <p:attrName>style.visibility</p:attrName>
                                        </p:attrNameLst>
                                      </p:cBhvr>
                                      <p:to>
                                        <p:strVal val="visible"/>
                                      </p:to>
                                    </p:set>
                                    <p:anim calcmode="lin" valueType="num">
                                      <p:cBhvr additive="base">
                                        <p:cTn id="146" dur="3000" fill="hold"/>
                                        <p:tgtEl>
                                          <p:spTgt spid="37"/>
                                        </p:tgtEl>
                                        <p:attrNameLst>
                                          <p:attrName>ppt_x</p:attrName>
                                        </p:attrNameLst>
                                      </p:cBhvr>
                                      <p:tavLst>
                                        <p:tav tm="0">
                                          <p:val>
                                            <p:strVal val="1+#ppt_w/2"/>
                                          </p:val>
                                        </p:tav>
                                        <p:tav tm="100000">
                                          <p:val>
                                            <p:strVal val="#ppt_x"/>
                                          </p:val>
                                        </p:tav>
                                      </p:tavLst>
                                    </p:anim>
                                    <p:anim calcmode="lin" valueType="num">
                                      <p:cBhvr additive="base">
                                        <p:cTn id="147" dur="3000" fill="hold"/>
                                        <p:tgtEl>
                                          <p:spTgt spid="37"/>
                                        </p:tgtEl>
                                        <p:attrNameLst>
                                          <p:attrName>ppt_y</p:attrName>
                                        </p:attrNameLst>
                                      </p:cBhvr>
                                      <p:tavLst>
                                        <p:tav tm="0">
                                          <p:val>
                                            <p:strVal val="#ppt_y"/>
                                          </p:val>
                                        </p:tav>
                                        <p:tav tm="100000">
                                          <p:val>
                                            <p:strVal val="#ppt_y"/>
                                          </p:val>
                                        </p:tav>
                                      </p:tavLst>
                                    </p:anim>
                                  </p:childTnLst>
                                </p:cTn>
                              </p:par>
                              <p:par>
                                <p:cTn id="148" presetID="2" presetClass="entr" presetSubtype="2" fill="hold" grpId="0" nodeType="withEffect">
                                  <p:stCondLst>
                                    <p:cond delay="0"/>
                                  </p:stCondLst>
                                  <p:childTnLst>
                                    <p:set>
                                      <p:cBhvr>
                                        <p:cTn id="149" dur="1" fill="hold">
                                          <p:stCondLst>
                                            <p:cond delay="0"/>
                                          </p:stCondLst>
                                        </p:cTn>
                                        <p:tgtEl>
                                          <p:spTgt spid="38"/>
                                        </p:tgtEl>
                                        <p:attrNameLst>
                                          <p:attrName>style.visibility</p:attrName>
                                        </p:attrNameLst>
                                      </p:cBhvr>
                                      <p:to>
                                        <p:strVal val="visible"/>
                                      </p:to>
                                    </p:set>
                                    <p:anim calcmode="lin" valueType="num">
                                      <p:cBhvr additive="base">
                                        <p:cTn id="150" dur="3000" fill="hold"/>
                                        <p:tgtEl>
                                          <p:spTgt spid="38"/>
                                        </p:tgtEl>
                                        <p:attrNameLst>
                                          <p:attrName>ppt_x</p:attrName>
                                        </p:attrNameLst>
                                      </p:cBhvr>
                                      <p:tavLst>
                                        <p:tav tm="0">
                                          <p:val>
                                            <p:strVal val="1+#ppt_w/2"/>
                                          </p:val>
                                        </p:tav>
                                        <p:tav tm="100000">
                                          <p:val>
                                            <p:strVal val="#ppt_x"/>
                                          </p:val>
                                        </p:tav>
                                      </p:tavLst>
                                    </p:anim>
                                    <p:anim calcmode="lin" valueType="num">
                                      <p:cBhvr additive="base">
                                        <p:cTn id="151" dur="3000" fill="hold"/>
                                        <p:tgtEl>
                                          <p:spTgt spid="38"/>
                                        </p:tgtEl>
                                        <p:attrNameLst>
                                          <p:attrName>ppt_y</p:attrName>
                                        </p:attrNameLst>
                                      </p:cBhvr>
                                      <p:tavLst>
                                        <p:tav tm="0">
                                          <p:val>
                                            <p:strVal val="#ppt_y"/>
                                          </p:val>
                                        </p:tav>
                                        <p:tav tm="100000">
                                          <p:val>
                                            <p:strVal val="#ppt_y"/>
                                          </p:val>
                                        </p:tav>
                                      </p:tavLst>
                                    </p:anim>
                                  </p:childTnLst>
                                </p:cTn>
                              </p:par>
                              <p:par>
                                <p:cTn id="152" presetID="2" presetClass="entr" presetSubtype="2" fill="hold" grpId="0" nodeType="withEffect">
                                  <p:stCondLst>
                                    <p:cond delay="0"/>
                                  </p:stCondLst>
                                  <p:childTnLst>
                                    <p:set>
                                      <p:cBhvr>
                                        <p:cTn id="153" dur="1" fill="hold">
                                          <p:stCondLst>
                                            <p:cond delay="0"/>
                                          </p:stCondLst>
                                        </p:cTn>
                                        <p:tgtEl>
                                          <p:spTgt spid="39"/>
                                        </p:tgtEl>
                                        <p:attrNameLst>
                                          <p:attrName>style.visibility</p:attrName>
                                        </p:attrNameLst>
                                      </p:cBhvr>
                                      <p:to>
                                        <p:strVal val="visible"/>
                                      </p:to>
                                    </p:set>
                                    <p:anim calcmode="lin" valueType="num">
                                      <p:cBhvr additive="base">
                                        <p:cTn id="154" dur="3000" fill="hold"/>
                                        <p:tgtEl>
                                          <p:spTgt spid="39"/>
                                        </p:tgtEl>
                                        <p:attrNameLst>
                                          <p:attrName>ppt_x</p:attrName>
                                        </p:attrNameLst>
                                      </p:cBhvr>
                                      <p:tavLst>
                                        <p:tav tm="0">
                                          <p:val>
                                            <p:strVal val="1+#ppt_w/2"/>
                                          </p:val>
                                        </p:tav>
                                        <p:tav tm="100000">
                                          <p:val>
                                            <p:strVal val="#ppt_x"/>
                                          </p:val>
                                        </p:tav>
                                      </p:tavLst>
                                    </p:anim>
                                    <p:anim calcmode="lin" valueType="num">
                                      <p:cBhvr additive="base">
                                        <p:cTn id="155" dur="3000" fill="hold"/>
                                        <p:tgtEl>
                                          <p:spTgt spid="39"/>
                                        </p:tgtEl>
                                        <p:attrNameLst>
                                          <p:attrName>ppt_y</p:attrName>
                                        </p:attrNameLst>
                                      </p:cBhvr>
                                      <p:tavLst>
                                        <p:tav tm="0">
                                          <p:val>
                                            <p:strVal val="#ppt_y"/>
                                          </p:val>
                                        </p:tav>
                                        <p:tav tm="100000">
                                          <p:val>
                                            <p:strVal val="#ppt_y"/>
                                          </p:val>
                                        </p:tav>
                                      </p:tavLst>
                                    </p:anim>
                                  </p:childTnLst>
                                </p:cTn>
                              </p:par>
                              <p:par>
                                <p:cTn id="156" presetID="8" presetClass="emph" presetSubtype="0" fill="hold" grpId="1" nodeType="withEffect">
                                  <p:stCondLst>
                                    <p:cond delay="0"/>
                                  </p:stCondLst>
                                  <p:childTnLst>
                                    <p:animRot by="21600000">
                                      <p:cBhvr>
                                        <p:cTn id="157" dur="3000" fill="hold"/>
                                        <p:tgtEl>
                                          <p:spTgt spid="3"/>
                                        </p:tgtEl>
                                        <p:attrNameLst>
                                          <p:attrName>r</p:attrName>
                                        </p:attrNameLst>
                                      </p:cBhvr>
                                    </p:animRot>
                                  </p:childTnLst>
                                </p:cTn>
                              </p:par>
                              <p:par>
                                <p:cTn id="158" presetID="8" presetClass="emph" presetSubtype="0" fill="hold" grpId="1" nodeType="withEffect">
                                  <p:stCondLst>
                                    <p:cond delay="0"/>
                                  </p:stCondLst>
                                  <p:childTnLst>
                                    <p:animRot by="-21600000">
                                      <p:cBhvr>
                                        <p:cTn id="159" dur="3000" fill="hold"/>
                                        <p:tgtEl>
                                          <p:spTgt spid="4"/>
                                        </p:tgtEl>
                                        <p:attrNameLst>
                                          <p:attrName>r</p:attrName>
                                        </p:attrNameLst>
                                      </p:cBhvr>
                                    </p:animRot>
                                  </p:childTnLst>
                                </p:cTn>
                              </p:par>
                              <p:par>
                                <p:cTn id="160" presetID="8" presetClass="emph" presetSubtype="0" fill="hold" grpId="1" nodeType="withEffect">
                                  <p:stCondLst>
                                    <p:cond delay="0"/>
                                  </p:stCondLst>
                                  <p:childTnLst>
                                    <p:animRot by="21600000">
                                      <p:cBhvr>
                                        <p:cTn id="161" dur="3000" fill="hold"/>
                                        <p:tgtEl>
                                          <p:spTgt spid="5"/>
                                        </p:tgtEl>
                                        <p:attrNameLst>
                                          <p:attrName>r</p:attrName>
                                        </p:attrNameLst>
                                      </p:cBhvr>
                                    </p:animRot>
                                  </p:childTnLst>
                                </p:cTn>
                              </p:par>
                              <p:par>
                                <p:cTn id="162" presetID="8" presetClass="emph" presetSubtype="0" fill="hold" grpId="1" nodeType="withEffect">
                                  <p:stCondLst>
                                    <p:cond delay="0"/>
                                  </p:stCondLst>
                                  <p:childTnLst>
                                    <p:animRot by="-21600000">
                                      <p:cBhvr>
                                        <p:cTn id="163" dur="3000" fill="hold"/>
                                        <p:tgtEl>
                                          <p:spTgt spid="6"/>
                                        </p:tgtEl>
                                        <p:attrNameLst>
                                          <p:attrName>r</p:attrName>
                                        </p:attrNameLst>
                                      </p:cBhvr>
                                    </p:animRot>
                                  </p:childTnLst>
                                </p:cTn>
                              </p:par>
                              <p:par>
                                <p:cTn id="164" presetID="8" presetClass="emph" presetSubtype="0" fill="hold" grpId="1" nodeType="withEffect">
                                  <p:stCondLst>
                                    <p:cond delay="0"/>
                                  </p:stCondLst>
                                  <p:childTnLst>
                                    <p:animRot by="21600000">
                                      <p:cBhvr>
                                        <p:cTn id="165" dur="3000" fill="hold"/>
                                        <p:tgtEl>
                                          <p:spTgt spid="7"/>
                                        </p:tgtEl>
                                        <p:attrNameLst>
                                          <p:attrName>r</p:attrName>
                                        </p:attrNameLst>
                                      </p:cBhvr>
                                    </p:animRot>
                                  </p:childTnLst>
                                </p:cTn>
                              </p:par>
                              <p:par>
                                <p:cTn id="166" presetID="8" presetClass="emph" presetSubtype="0" fill="hold" grpId="1" nodeType="withEffect">
                                  <p:stCondLst>
                                    <p:cond delay="0"/>
                                  </p:stCondLst>
                                  <p:childTnLst>
                                    <p:animRot by="-21600000">
                                      <p:cBhvr>
                                        <p:cTn id="167" dur="3000" fill="hold"/>
                                        <p:tgtEl>
                                          <p:spTgt spid="8"/>
                                        </p:tgtEl>
                                        <p:attrNameLst>
                                          <p:attrName>r</p:attrName>
                                        </p:attrNameLst>
                                      </p:cBhvr>
                                    </p:animRot>
                                  </p:childTnLst>
                                </p:cTn>
                              </p:par>
                              <p:par>
                                <p:cTn id="168" presetID="8" presetClass="emph" presetSubtype="0" fill="hold" grpId="1" nodeType="withEffect">
                                  <p:stCondLst>
                                    <p:cond delay="0"/>
                                  </p:stCondLst>
                                  <p:childTnLst>
                                    <p:animRot by="-21600000">
                                      <p:cBhvr>
                                        <p:cTn id="169" dur="3000" fill="hold"/>
                                        <p:tgtEl>
                                          <p:spTgt spid="9"/>
                                        </p:tgtEl>
                                        <p:attrNameLst>
                                          <p:attrName>r</p:attrName>
                                        </p:attrNameLst>
                                      </p:cBhvr>
                                    </p:animRot>
                                  </p:childTnLst>
                                </p:cTn>
                              </p:par>
                              <p:par>
                                <p:cTn id="170" presetID="8" presetClass="emph" presetSubtype="0" fill="hold" grpId="1" nodeType="withEffect">
                                  <p:stCondLst>
                                    <p:cond delay="0"/>
                                  </p:stCondLst>
                                  <p:childTnLst>
                                    <p:animRot by="21600000">
                                      <p:cBhvr>
                                        <p:cTn id="171" dur="3000" fill="hold"/>
                                        <p:tgtEl>
                                          <p:spTgt spid="10"/>
                                        </p:tgtEl>
                                        <p:attrNameLst>
                                          <p:attrName>r</p:attrName>
                                        </p:attrNameLst>
                                      </p:cBhvr>
                                    </p:animRot>
                                  </p:childTnLst>
                                </p:cTn>
                              </p:par>
                              <p:par>
                                <p:cTn id="172" presetID="8" presetClass="emph" presetSubtype="0" fill="hold" grpId="1" nodeType="withEffect">
                                  <p:stCondLst>
                                    <p:cond delay="0"/>
                                  </p:stCondLst>
                                  <p:childTnLst>
                                    <p:animRot by="-21600000">
                                      <p:cBhvr>
                                        <p:cTn id="173" dur="3000" fill="hold"/>
                                        <p:tgtEl>
                                          <p:spTgt spid="11"/>
                                        </p:tgtEl>
                                        <p:attrNameLst>
                                          <p:attrName>r</p:attrName>
                                        </p:attrNameLst>
                                      </p:cBhvr>
                                    </p:animRot>
                                  </p:childTnLst>
                                </p:cTn>
                              </p:par>
                              <p:par>
                                <p:cTn id="174" presetID="8" presetClass="emph" presetSubtype="0" fill="hold" grpId="1" nodeType="withEffect">
                                  <p:stCondLst>
                                    <p:cond delay="0"/>
                                  </p:stCondLst>
                                  <p:childTnLst>
                                    <p:animRot by="21600000">
                                      <p:cBhvr>
                                        <p:cTn id="175" dur="3000" fill="hold"/>
                                        <p:tgtEl>
                                          <p:spTgt spid="12"/>
                                        </p:tgtEl>
                                        <p:attrNameLst>
                                          <p:attrName>r</p:attrName>
                                        </p:attrNameLst>
                                      </p:cBhvr>
                                    </p:animRot>
                                  </p:childTnLst>
                                </p:cTn>
                              </p:par>
                              <p:par>
                                <p:cTn id="176" presetID="8" presetClass="emph" presetSubtype="0" fill="hold" grpId="1" nodeType="withEffect">
                                  <p:stCondLst>
                                    <p:cond delay="0"/>
                                  </p:stCondLst>
                                  <p:childTnLst>
                                    <p:animRot by="-21600000">
                                      <p:cBhvr>
                                        <p:cTn id="177" dur="3000" fill="hold"/>
                                        <p:tgtEl>
                                          <p:spTgt spid="13"/>
                                        </p:tgtEl>
                                        <p:attrNameLst>
                                          <p:attrName>r</p:attrName>
                                        </p:attrNameLst>
                                      </p:cBhvr>
                                    </p:animRot>
                                  </p:childTnLst>
                                </p:cTn>
                              </p:par>
                              <p:par>
                                <p:cTn id="178" presetID="8" presetClass="emph" presetSubtype="0" fill="hold" grpId="1" nodeType="withEffect">
                                  <p:stCondLst>
                                    <p:cond delay="0"/>
                                  </p:stCondLst>
                                  <p:childTnLst>
                                    <p:animRot by="21600000">
                                      <p:cBhvr>
                                        <p:cTn id="179" dur="3000" fill="hold"/>
                                        <p:tgtEl>
                                          <p:spTgt spid="14"/>
                                        </p:tgtEl>
                                        <p:attrNameLst>
                                          <p:attrName>r</p:attrName>
                                        </p:attrNameLst>
                                      </p:cBhvr>
                                    </p:animRot>
                                  </p:childTnLst>
                                </p:cTn>
                              </p:par>
                              <p:par>
                                <p:cTn id="180" presetID="8" presetClass="emph" presetSubtype="0" fill="hold" grpId="1" nodeType="withEffect">
                                  <p:stCondLst>
                                    <p:cond delay="0"/>
                                  </p:stCondLst>
                                  <p:childTnLst>
                                    <p:animRot by="-21600000">
                                      <p:cBhvr>
                                        <p:cTn id="181" dur="3000" fill="hold"/>
                                        <p:tgtEl>
                                          <p:spTgt spid="15"/>
                                        </p:tgtEl>
                                        <p:attrNameLst>
                                          <p:attrName>r</p:attrName>
                                        </p:attrNameLst>
                                      </p:cBhvr>
                                    </p:animRot>
                                  </p:childTnLst>
                                </p:cTn>
                              </p:par>
                              <p:par>
                                <p:cTn id="182" presetID="8" presetClass="emph" presetSubtype="0" fill="hold" grpId="1" nodeType="withEffect">
                                  <p:stCondLst>
                                    <p:cond delay="0"/>
                                  </p:stCondLst>
                                  <p:childTnLst>
                                    <p:animRot by="-21600000">
                                      <p:cBhvr>
                                        <p:cTn id="183" dur="3000" fill="hold"/>
                                        <p:tgtEl>
                                          <p:spTgt spid="16"/>
                                        </p:tgtEl>
                                        <p:attrNameLst>
                                          <p:attrName>r</p:attrName>
                                        </p:attrNameLst>
                                      </p:cBhvr>
                                    </p:animRot>
                                  </p:childTnLst>
                                </p:cTn>
                              </p:par>
                              <p:par>
                                <p:cTn id="184" presetID="8" presetClass="emph" presetSubtype="0" fill="hold" grpId="1" nodeType="withEffect">
                                  <p:stCondLst>
                                    <p:cond delay="0"/>
                                  </p:stCondLst>
                                  <p:childTnLst>
                                    <p:animRot by="21600000">
                                      <p:cBhvr>
                                        <p:cTn id="185" dur="3000" fill="hold"/>
                                        <p:tgtEl>
                                          <p:spTgt spid="17"/>
                                        </p:tgtEl>
                                        <p:attrNameLst>
                                          <p:attrName>r</p:attrName>
                                        </p:attrNameLst>
                                      </p:cBhvr>
                                    </p:animRot>
                                  </p:childTnLst>
                                </p:cTn>
                              </p:par>
                              <p:par>
                                <p:cTn id="186" presetID="8" presetClass="emph" presetSubtype="0" fill="hold" grpId="1" nodeType="withEffect">
                                  <p:stCondLst>
                                    <p:cond delay="0"/>
                                  </p:stCondLst>
                                  <p:childTnLst>
                                    <p:animRot by="-21600000">
                                      <p:cBhvr>
                                        <p:cTn id="187" dur="3000" fill="hold"/>
                                        <p:tgtEl>
                                          <p:spTgt spid="18"/>
                                        </p:tgtEl>
                                        <p:attrNameLst>
                                          <p:attrName>r</p:attrName>
                                        </p:attrNameLst>
                                      </p:cBhvr>
                                    </p:animRot>
                                  </p:childTnLst>
                                </p:cTn>
                              </p:par>
                              <p:par>
                                <p:cTn id="188" presetID="8" presetClass="emph" presetSubtype="0" fill="hold" grpId="1" nodeType="withEffect">
                                  <p:stCondLst>
                                    <p:cond delay="0"/>
                                  </p:stCondLst>
                                  <p:childTnLst>
                                    <p:animRot by="21600000">
                                      <p:cBhvr>
                                        <p:cTn id="189" dur="3000" fill="hold"/>
                                        <p:tgtEl>
                                          <p:spTgt spid="19"/>
                                        </p:tgtEl>
                                        <p:attrNameLst>
                                          <p:attrName>r</p:attrName>
                                        </p:attrNameLst>
                                      </p:cBhvr>
                                    </p:animRot>
                                  </p:childTnLst>
                                </p:cTn>
                              </p:par>
                              <p:par>
                                <p:cTn id="190" presetID="8" presetClass="emph" presetSubtype="0" fill="hold" grpId="1" nodeType="withEffect">
                                  <p:stCondLst>
                                    <p:cond delay="0"/>
                                  </p:stCondLst>
                                  <p:childTnLst>
                                    <p:animRot by="-21600000">
                                      <p:cBhvr>
                                        <p:cTn id="191" dur="3000" fill="hold"/>
                                        <p:tgtEl>
                                          <p:spTgt spid="20"/>
                                        </p:tgtEl>
                                        <p:attrNameLst>
                                          <p:attrName>r</p:attrName>
                                        </p:attrNameLst>
                                      </p:cBhvr>
                                    </p:animRot>
                                  </p:childTnLst>
                                </p:cTn>
                              </p:par>
                              <p:par>
                                <p:cTn id="192" presetID="8" presetClass="emph" presetSubtype="0" fill="hold" grpId="1" nodeType="withEffect">
                                  <p:stCondLst>
                                    <p:cond delay="0"/>
                                  </p:stCondLst>
                                  <p:childTnLst>
                                    <p:animRot by="21600000">
                                      <p:cBhvr>
                                        <p:cTn id="193" dur="3000" fill="hold"/>
                                        <p:tgtEl>
                                          <p:spTgt spid="21"/>
                                        </p:tgtEl>
                                        <p:attrNameLst>
                                          <p:attrName>r</p:attrName>
                                        </p:attrNameLst>
                                      </p:cBhvr>
                                    </p:animRot>
                                  </p:childTnLst>
                                </p:cTn>
                              </p:par>
                              <p:par>
                                <p:cTn id="194" presetID="8" presetClass="emph" presetSubtype="0" fill="hold" grpId="1" nodeType="withEffect">
                                  <p:stCondLst>
                                    <p:cond delay="0"/>
                                  </p:stCondLst>
                                  <p:childTnLst>
                                    <p:animRot by="-21600000">
                                      <p:cBhvr>
                                        <p:cTn id="195" dur="3000" fill="hold"/>
                                        <p:tgtEl>
                                          <p:spTgt spid="22"/>
                                        </p:tgtEl>
                                        <p:attrNameLst>
                                          <p:attrName>r</p:attrName>
                                        </p:attrNameLst>
                                      </p:cBhvr>
                                    </p:animRot>
                                  </p:childTnLst>
                                </p:cTn>
                              </p:par>
                              <p:par>
                                <p:cTn id="196" presetID="8" presetClass="emph" presetSubtype="0" fill="hold" grpId="1" nodeType="withEffect">
                                  <p:stCondLst>
                                    <p:cond delay="0"/>
                                  </p:stCondLst>
                                  <p:childTnLst>
                                    <p:animRot by="21600000">
                                      <p:cBhvr>
                                        <p:cTn id="197" dur="3000" fill="hold"/>
                                        <p:tgtEl>
                                          <p:spTgt spid="23"/>
                                        </p:tgtEl>
                                        <p:attrNameLst>
                                          <p:attrName>r</p:attrName>
                                        </p:attrNameLst>
                                      </p:cBhvr>
                                    </p:animRot>
                                  </p:childTnLst>
                                </p:cTn>
                              </p:par>
                              <p:par>
                                <p:cTn id="198" presetID="8" presetClass="emph" presetSubtype="0" fill="hold" grpId="1" nodeType="withEffect">
                                  <p:stCondLst>
                                    <p:cond delay="0"/>
                                  </p:stCondLst>
                                  <p:childTnLst>
                                    <p:animRot by="-21600000">
                                      <p:cBhvr>
                                        <p:cTn id="199" dur="3000" fill="hold"/>
                                        <p:tgtEl>
                                          <p:spTgt spid="24"/>
                                        </p:tgtEl>
                                        <p:attrNameLst>
                                          <p:attrName>r</p:attrName>
                                        </p:attrNameLst>
                                      </p:cBhvr>
                                    </p:animRot>
                                  </p:childTnLst>
                                </p:cTn>
                              </p:par>
                              <p:par>
                                <p:cTn id="200" presetID="8" presetClass="emph" presetSubtype="0" fill="hold" grpId="1" nodeType="withEffect">
                                  <p:stCondLst>
                                    <p:cond delay="0"/>
                                  </p:stCondLst>
                                  <p:childTnLst>
                                    <p:animRot by="21600000">
                                      <p:cBhvr>
                                        <p:cTn id="201" dur="3000" fill="hold"/>
                                        <p:tgtEl>
                                          <p:spTgt spid="25"/>
                                        </p:tgtEl>
                                        <p:attrNameLst>
                                          <p:attrName>r</p:attrName>
                                        </p:attrNameLst>
                                      </p:cBhvr>
                                    </p:animRot>
                                  </p:childTnLst>
                                </p:cTn>
                              </p:par>
                              <p:par>
                                <p:cTn id="202" presetID="8" presetClass="emph" presetSubtype="0" fill="hold" grpId="1" nodeType="withEffect">
                                  <p:stCondLst>
                                    <p:cond delay="0"/>
                                  </p:stCondLst>
                                  <p:childTnLst>
                                    <p:animRot by="-21600000">
                                      <p:cBhvr>
                                        <p:cTn id="203" dur="3000" fill="hold"/>
                                        <p:tgtEl>
                                          <p:spTgt spid="26"/>
                                        </p:tgtEl>
                                        <p:attrNameLst>
                                          <p:attrName>r</p:attrName>
                                        </p:attrNameLst>
                                      </p:cBhvr>
                                    </p:animRot>
                                  </p:childTnLst>
                                </p:cTn>
                              </p:par>
                              <p:par>
                                <p:cTn id="204" presetID="8" presetClass="emph" presetSubtype="0" fill="hold" grpId="1" nodeType="withEffect">
                                  <p:stCondLst>
                                    <p:cond delay="0"/>
                                  </p:stCondLst>
                                  <p:childTnLst>
                                    <p:animRot by="21600000">
                                      <p:cBhvr>
                                        <p:cTn id="205" dur="3000" fill="hold"/>
                                        <p:tgtEl>
                                          <p:spTgt spid="27"/>
                                        </p:tgtEl>
                                        <p:attrNameLst>
                                          <p:attrName>r</p:attrName>
                                        </p:attrNameLst>
                                      </p:cBhvr>
                                    </p:animRot>
                                  </p:childTnLst>
                                </p:cTn>
                              </p:par>
                              <p:par>
                                <p:cTn id="206" presetID="8" presetClass="emph" presetSubtype="0" fill="hold" grpId="1" nodeType="withEffect">
                                  <p:stCondLst>
                                    <p:cond delay="0"/>
                                  </p:stCondLst>
                                  <p:childTnLst>
                                    <p:animRot by="-21600000">
                                      <p:cBhvr>
                                        <p:cTn id="207" dur="3000" fill="hold"/>
                                        <p:tgtEl>
                                          <p:spTgt spid="28"/>
                                        </p:tgtEl>
                                        <p:attrNameLst>
                                          <p:attrName>r</p:attrName>
                                        </p:attrNameLst>
                                      </p:cBhvr>
                                    </p:animRot>
                                  </p:childTnLst>
                                </p:cTn>
                              </p:par>
                              <p:par>
                                <p:cTn id="208" presetID="8" presetClass="emph" presetSubtype="0" fill="hold" grpId="1" nodeType="withEffect">
                                  <p:stCondLst>
                                    <p:cond delay="0"/>
                                  </p:stCondLst>
                                  <p:childTnLst>
                                    <p:animRot by="21600000">
                                      <p:cBhvr>
                                        <p:cTn id="209" dur="3000" fill="hold"/>
                                        <p:tgtEl>
                                          <p:spTgt spid="29"/>
                                        </p:tgtEl>
                                        <p:attrNameLst>
                                          <p:attrName>r</p:attrName>
                                        </p:attrNameLst>
                                      </p:cBhvr>
                                    </p:animRot>
                                  </p:childTnLst>
                                </p:cTn>
                              </p:par>
                              <p:par>
                                <p:cTn id="210" presetID="8" presetClass="emph" presetSubtype="0" fill="hold" grpId="1" nodeType="withEffect">
                                  <p:stCondLst>
                                    <p:cond delay="0"/>
                                  </p:stCondLst>
                                  <p:childTnLst>
                                    <p:animRot by="-21600000">
                                      <p:cBhvr>
                                        <p:cTn id="211" dur="3000" fill="hold"/>
                                        <p:tgtEl>
                                          <p:spTgt spid="30"/>
                                        </p:tgtEl>
                                        <p:attrNameLst>
                                          <p:attrName>r</p:attrName>
                                        </p:attrNameLst>
                                      </p:cBhvr>
                                    </p:animRot>
                                  </p:childTnLst>
                                </p:cTn>
                              </p:par>
                              <p:par>
                                <p:cTn id="212" presetID="8" presetClass="emph" presetSubtype="0" fill="hold" grpId="1" nodeType="withEffect">
                                  <p:stCondLst>
                                    <p:cond delay="0"/>
                                  </p:stCondLst>
                                  <p:childTnLst>
                                    <p:animRot by="21600000">
                                      <p:cBhvr>
                                        <p:cTn id="213" dur="3000" fill="hold"/>
                                        <p:tgtEl>
                                          <p:spTgt spid="31"/>
                                        </p:tgtEl>
                                        <p:attrNameLst>
                                          <p:attrName>r</p:attrName>
                                        </p:attrNameLst>
                                      </p:cBhvr>
                                    </p:animRot>
                                  </p:childTnLst>
                                </p:cTn>
                              </p:par>
                              <p:par>
                                <p:cTn id="214" presetID="8" presetClass="emph" presetSubtype="0" fill="hold" grpId="1" nodeType="withEffect">
                                  <p:stCondLst>
                                    <p:cond delay="0"/>
                                  </p:stCondLst>
                                  <p:childTnLst>
                                    <p:animRot by="-21600000">
                                      <p:cBhvr>
                                        <p:cTn id="215" dur="3000" fill="hold"/>
                                        <p:tgtEl>
                                          <p:spTgt spid="32"/>
                                        </p:tgtEl>
                                        <p:attrNameLst>
                                          <p:attrName>r</p:attrName>
                                        </p:attrNameLst>
                                      </p:cBhvr>
                                    </p:animRot>
                                  </p:childTnLst>
                                </p:cTn>
                              </p:par>
                              <p:par>
                                <p:cTn id="216" presetID="8" presetClass="emph" presetSubtype="0" fill="hold" grpId="1" nodeType="withEffect">
                                  <p:stCondLst>
                                    <p:cond delay="0"/>
                                  </p:stCondLst>
                                  <p:childTnLst>
                                    <p:animRot by="21600000">
                                      <p:cBhvr>
                                        <p:cTn id="217" dur="3000" fill="hold"/>
                                        <p:tgtEl>
                                          <p:spTgt spid="33"/>
                                        </p:tgtEl>
                                        <p:attrNameLst>
                                          <p:attrName>r</p:attrName>
                                        </p:attrNameLst>
                                      </p:cBhvr>
                                    </p:animRot>
                                  </p:childTnLst>
                                </p:cTn>
                              </p:par>
                              <p:par>
                                <p:cTn id="218" presetID="8" presetClass="emph" presetSubtype="0" fill="hold" grpId="1" nodeType="withEffect">
                                  <p:stCondLst>
                                    <p:cond delay="0"/>
                                  </p:stCondLst>
                                  <p:childTnLst>
                                    <p:animRot by="-21600000">
                                      <p:cBhvr>
                                        <p:cTn id="219" dur="3000" fill="hold"/>
                                        <p:tgtEl>
                                          <p:spTgt spid="34"/>
                                        </p:tgtEl>
                                        <p:attrNameLst>
                                          <p:attrName>r</p:attrName>
                                        </p:attrNameLst>
                                      </p:cBhvr>
                                    </p:animRot>
                                  </p:childTnLst>
                                </p:cTn>
                              </p:par>
                              <p:par>
                                <p:cTn id="220" presetID="8" presetClass="emph" presetSubtype="0" fill="hold" grpId="1" nodeType="withEffect">
                                  <p:stCondLst>
                                    <p:cond delay="0"/>
                                  </p:stCondLst>
                                  <p:childTnLst>
                                    <p:animRot by="21600000">
                                      <p:cBhvr>
                                        <p:cTn id="221" dur="3000" fill="hold"/>
                                        <p:tgtEl>
                                          <p:spTgt spid="35"/>
                                        </p:tgtEl>
                                        <p:attrNameLst>
                                          <p:attrName>r</p:attrName>
                                        </p:attrNameLst>
                                      </p:cBhvr>
                                    </p:animRot>
                                  </p:childTnLst>
                                </p:cTn>
                              </p:par>
                              <p:par>
                                <p:cTn id="222" presetID="8" presetClass="emph" presetSubtype="0" fill="hold" grpId="1" nodeType="withEffect">
                                  <p:stCondLst>
                                    <p:cond delay="0"/>
                                  </p:stCondLst>
                                  <p:childTnLst>
                                    <p:animRot by="-21600000">
                                      <p:cBhvr>
                                        <p:cTn id="223" dur="3000" fill="hold"/>
                                        <p:tgtEl>
                                          <p:spTgt spid="36"/>
                                        </p:tgtEl>
                                        <p:attrNameLst>
                                          <p:attrName>r</p:attrName>
                                        </p:attrNameLst>
                                      </p:cBhvr>
                                    </p:animRot>
                                  </p:childTnLst>
                                </p:cTn>
                              </p:par>
                              <p:par>
                                <p:cTn id="224" presetID="8" presetClass="emph" presetSubtype="0" fill="hold" grpId="1" nodeType="withEffect">
                                  <p:stCondLst>
                                    <p:cond delay="0"/>
                                  </p:stCondLst>
                                  <p:childTnLst>
                                    <p:animRot by="21600000">
                                      <p:cBhvr>
                                        <p:cTn id="225" dur="3000" fill="hold"/>
                                        <p:tgtEl>
                                          <p:spTgt spid="37"/>
                                        </p:tgtEl>
                                        <p:attrNameLst>
                                          <p:attrName>r</p:attrName>
                                        </p:attrNameLst>
                                      </p:cBhvr>
                                    </p:animRot>
                                  </p:childTnLst>
                                </p:cTn>
                              </p:par>
                              <p:par>
                                <p:cTn id="226" presetID="8" presetClass="emph" presetSubtype="0" fill="hold" grpId="1" nodeType="withEffect">
                                  <p:stCondLst>
                                    <p:cond delay="0"/>
                                  </p:stCondLst>
                                  <p:childTnLst>
                                    <p:animRot by="-21600000">
                                      <p:cBhvr>
                                        <p:cTn id="227" dur="3000" fill="hold"/>
                                        <p:tgtEl>
                                          <p:spTgt spid="38"/>
                                        </p:tgtEl>
                                        <p:attrNameLst>
                                          <p:attrName>r</p:attrName>
                                        </p:attrNameLst>
                                      </p:cBhvr>
                                    </p:animRot>
                                  </p:childTnLst>
                                </p:cTn>
                              </p:par>
                              <p:par>
                                <p:cTn id="228" presetID="8" presetClass="emph" presetSubtype="0" fill="hold" grpId="1" nodeType="withEffect">
                                  <p:stCondLst>
                                    <p:cond delay="0"/>
                                  </p:stCondLst>
                                  <p:childTnLst>
                                    <p:animRot by="21600000">
                                      <p:cBhvr>
                                        <p:cTn id="229" dur="3000" fill="hold"/>
                                        <p:tgtEl>
                                          <p:spTgt spid="39"/>
                                        </p:tgtEl>
                                        <p:attrNameLst>
                                          <p:attrName>r</p:attrName>
                                        </p:attrNameLst>
                                      </p:cBhvr>
                                    </p:animRot>
                                  </p:childTnLst>
                                </p:cTn>
                              </p:par>
                            </p:childTnLst>
                          </p:cTn>
                        </p:par>
                        <p:par>
                          <p:cTn id="230" fill="hold">
                            <p:stCondLst>
                              <p:cond delay="3000"/>
                            </p:stCondLst>
                            <p:childTnLst>
                              <p:par>
                                <p:cTn id="231" presetID="2" presetClass="exit" presetSubtype="2" fill="hold" grpId="2" nodeType="afterEffect">
                                  <p:stCondLst>
                                    <p:cond delay="0"/>
                                  </p:stCondLst>
                                  <p:childTnLst>
                                    <p:anim calcmode="lin" valueType="num">
                                      <p:cBhvr additive="base">
                                        <p:cTn id="232" dur="3000"/>
                                        <p:tgtEl>
                                          <p:spTgt spid="3"/>
                                        </p:tgtEl>
                                        <p:attrNameLst>
                                          <p:attrName>ppt_x</p:attrName>
                                        </p:attrNameLst>
                                      </p:cBhvr>
                                      <p:tavLst>
                                        <p:tav tm="0">
                                          <p:val>
                                            <p:strVal val="ppt_x"/>
                                          </p:val>
                                        </p:tav>
                                        <p:tav tm="100000">
                                          <p:val>
                                            <p:strVal val="1+ppt_w/2"/>
                                          </p:val>
                                        </p:tav>
                                      </p:tavLst>
                                    </p:anim>
                                    <p:anim calcmode="lin" valueType="num">
                                      <p:cBhvr additive="base">
                                        <p:cTn id="233" dur="3000"/>
                                        <p:tgtEl>
                                          <p:spTgt spid="3"/>
                                        </p:tgtEl>
                                        <p:attrNameLst>
                                          <p:attrName>ppt_y</p:attrName>
                                        </p:attrNameLst>
                                      </p:cBhvr>
                                      <p:tavLst>
                                        <p:tav tm="0">
                                          <p:val>
                                            <p:strVal val="ppt_y"/>
                                          </p:val>
                                        </p:tav>
                                        <p:tav tm="100000">
                                          <p:val>
                                            <p:strVal val="ppt_y"/>
                                          </p:val>
                                        </p:tav>
                                      </p:tavLst>
                                    </p:anim>
                                    <p:set>
                                      <p:cBhvr>
                                        <p:cTn id="234" dur="1" fill="hold">
                                          <p:stCondLst>
                                            <p:cond delay="2999"/>
                                          </p:stCondLst>
                                        </p:cTn>
                                        <p:tgtEl>
                                          <p:spTgt spid="3"/>
                                        </p:tgtEl>
                                        <p:attrNameLst>
                                          <p:attrName>style.visibility</p:attrName>
                                        </p:attrNameLst>
                                      </p:cBhvr>
                                      <p:to>
                                        <p:strVal val="hidden"/>
                                      </p:to>
                                    </p:set>
                                  </p:childTnLst>
                                </p:cTn>
                              </p:par>
                              <p:par>
                                <p:cTn id="235" presetID="2" presetClass="exit" presetSubtype="2" fill="hold" grpId="2" nodeType="withEffect">
                                  <p:stCondLst>
                                    <p:cond delay="0"/>
                                  </p:stCondLst>
                                  <p:childTnLst>
                                    <p:anim calcmode="lin" valueType="num">
                                      <p:cBhvr additive="base">
                                        <p:cTn id="236" dur="3000"/>
                                        <p:tgtEl>
                                          <p:spTgt spid="4"/>
                                        </p:tgtEl>
                                        <p:attrNameLst>
                                          <p:attrName>ppt_x</p:attrName>
                                        </p:attrNameLst>
                                      </p:cBhvr>
                                      <p:tavLst>
                                        <p:tav tm="0">
                                          <p:val>
                                            <p:strVal val="ppt_x"/>
                                          </p:val>
                                        </p:tav>
                                        <p:tav tm="100000">
                                          <p:val>
                                            <p:strVal val="1+ppt_w/2"/>
                                          </p:val>
                                        </p:tav>
                                      </p:tavLst>
                                    </p:anim>
                                    <p:anim calcmode="lin" valueType="num">
                                      <p:cBhvr additive="base">
                                        <p:cTn id="237" dur="3000"/>
                                        <p:tgtEl>
                                          <p:spTgt spid="4"/>
                                        </p:tgtEl>
                                        <p:attrNameLst>
                                          <p:attrName>ppt_y</p:attrName>
                                        </p:attrNameLst>
                                      </p:cBhvr>
                                      <p:tavLst>
                                        <p:tav tm="0">
                                          <p:val>
                                            <p:strVal val="ppt_y"/>
                                          </p:val>
                                        </p:tav>
                                        <p:tav tm="100000">
                                          <p:val>
                                            <p:strVal val="ppt_y"/>
                                          </p:val>
                                        </p:tav>
                                      </p:tavLst>
                                    </p:anim>
                                    <p:set>
                                      <p:cBhvr>
                                        <p:cTn id="238" dur="1" fill="hold">
                                          <p:stCondLst>
                                            <p:cond delay="2999"/>
                                          </p:stCondLst>
                                        </p:cTn>
                                        <p:tgtEl>
                                          <p:spTgt spid="4"/>
                                        </p:tgtEl>
                                        <p:attrNameLst>
                                          <p:attrName>style.visibility</p:attrName>
                                        </p:attrNameLst>
                                      </p:cBhvr>
                                      <p:to>
                                        <p:strVal val="hidden"/>
                                      </p:to>
                                    </p:set>
                                  </p:childTnLst>
                                </p:cTn>
                              </p:par>
                              <p:par>
                                <p:cTn id="239" presetID="2" presetClass="exit" presetSubtype="2" fill="hold" grpId="2" nodeType="withEffect">
                                  <p:stCondLst>
                                    <p:cond delay="0"/>
                                  </p:stCondLst>
                                  <p:childTnLst>
                                    <p:anim calcmode="lin" valueType="num">
                                      <p:cBhvr additive="base">
                                        <p:cTn id="240" dur="3000"/>
                                        <p:tgtEl>
                                          <p:spTgt spid="5"/>
                                        </p:tgtEl>
                                        <p:attrNameLst>
                                          <p:attrName>ppt_x</p:attrName>
                                        </p:attrNameLst>
                                      </p:cBhvr>
                                      <p:tavLst>
                                        <p:tav tm="0">
                                          <p:val>
                                            <p:strVal val="ppt_x"/>
                                          </p:val>
                                        </p:tav>
                                        <p:tav tm="100000">
                                          <p:val>
                                            <p:strVal val="1+ppt_w/2"/>
                                          </p:val>
                                        </p:tav>
                                      </p:tavLst>
                                    </p:anim>
                                    <p:anim calcmode="lin" valueType="num">
                                      <p:cBhvr additive="base">
                                        <p:cTn id="241" dur="3000"/>
                                        <p:tgtEl>
                                          <p:spTgt spid="5"/>
                                        </p:tgtEl>
                                        <p:attrNameLst>
                                          <p:attrName>ppt_y</p:attrName>
                                        </p:attrNameLst>
                                      </p:cBhvr>
                                      <p:tavLst>
                                        <p:tav tm="0">
                                          <p:val>
                                            <p:strVal val="ppt_y"/>
                                          </p:val>
                                        </p:tav>
                                        <p:tav tm="100000">
                                          <p:val>
                                            <p:strVal val="ppt_y"/>
                                          </p:val>
                                        </p:tav>
                                      </p:tavLst>
                                    </p:anim>
                                    <p:set>
                                      <p:cBhvr>
                                        <p:cTn id="242" dur="1" fill="hold">
                                          <p:stCondLst>
                                            <p:cond delay="2999"/>
                                          </p:stCondLst>
                                        </p:cTn>
                                        <p:tgtEl>
                                          <p:spTgt spid="5"/>
                                        </p:tgtEl>
                                        <p:attrNameLst>
                                          <p:attrName>style.visibility</p:attrName>
                                        </p:attrNameLst>
                                      </p:cBhvr>
                                      <p:to>
                                        <p:strVal val="hidden"/>
                                      </p:to>
                                    </p:set>
                                  </p:childTnLst>
                                </p:cTn>
                              </p:par>
                              <p:par>
                                <p:cTn id="243" presetID="2" presetClass="exit" presetSubtype="2" fill="hold" grpId="2" nodeType="withEffect">
                                  <p:stCondLst>
                                    <p:cond delay="0"/>
                                  </p:stCondLst>
                                  <p:childTnLst>
                                    <p:anim calcmode="lin" valueType="num">
                                      <p:cBhvr additive="base">
                                        <p:cTn id="244" dur="3000"/>
                                        <p:tgtEl>
                                          <p:spTgt spid="6"/>
                                        </p:tgtEl>
                                        <p:attrNameLst>
                                          <p:attrName>ppt_x</p:attrName>
                                        </p:attrNameLst>
                                      </p:cBhvr>
                                      <p:tavLst>
                                        <p:tav tm="0">
                                          <p:val>
                                            <p:strVal val="ppt_x"/>
                                          </p:val>
                                        </p:tav>
                                        <p:tav tm="100000">
                                          <p:val>
                                            <p:strVal val="1+ppt_w/2"/>
                                          </p:val>
                                        </p:tav>
                                      </p:tavLst>
                                    </p:anim>
                                    <p:anim calcmode="lin" valueType="num">
                                      <p:cBhvr additive="base">
                                        <p:cTn id="245" dur="3000"/>
                                        <p:tgtEl>
                                          <p:spTgt spid="6"/>
                                        </p:tgtEl>
                                        <p:attrNameLst>
                                          <p:attrName>ppt_y</p:attrName>
                                        </p:attrNameLst>
                                      </p:cBhvr>
                                      <p:tavLst>
                                        <p:tav tm="0">
                                          <p:val>
                                            <p:strVal val="ppt_y"/>
                                          </p:val>
                                        </p:tav>
                                        <p:tav tm="100000">
                                          <p:val>
                                            <p:strVal val="ppt_y"/>
                                          </p:val>
                                        </p:tav>
                                      </p:tavLst>
                                    </p:anim>
                                    <p:set>
                                      <p:cBhvr>
                                        <p:cTn id="246" dur="1" fill="hold">
                                          <p:stCondLst>
                                            <p:cond delay="2999"/>
                                          </p:stCondLst>
                                        </p:cTn>
                                        <p:tgtEl>
                                          <p:spTgt spid="6"/>
                                        </p:tgtEl>
                                        <p:attrNameLst>
                                          <p:attrName>style.visibility</p:attrName>
                                        </p:attrNameLst>
                                      </p:cBhvr>
                                      <p:to>
                                        <p:strVal val="hidden"/>
                                      </p:to>
                                    </p:set>
                                  </p:childTnLst>
                                </p:cTn>
                              </p:par>
                              <p:par>
                                <p:cTn id="247" presetID="2" presetClass="exit" presetSubtype="2" fill="hold" grpId="2" nodeType="withEffect">
                                  <p:stCondLst>
                                    <p:cond delay="0"/>
                                  </p:stCondLst>
                                  <p:childTnLst>
                                    <p:anim calcmode="lin" valueType="num">
                                      <p:cBhvr additive="base">
                                        <p:cTn id="248" dur="3000"/>
                                        <p:tgtEl>
                                          <p:spTgt spid="7"/>
                                        </p:tgtEl>
                                        <p:attrNameLst>
                                          <p:attrName>ppt_x</p:attrName>
                                        </p:attrNameLst>
                                      </p:cBhvr>
                                      <p:tavLst>
                                        <p:tav tm="0">
                                          <p:val>
                                            <p:strVal val="ppt_x"/>
                                          </p:val>
                                        </p:tav>
                                        <p:tav tm="100000">
                                          <p:val>
                                            <p:strVal val="1+ppt_w/2"/>
                                          </p:val>
                                        </p:tav>
                                      </p:tavLst>
                                    </p:anim>
                                    <p:anim calcmode="lin" valueType="num">
                                      <p:cBhvr additive="base">
                                        <p:cTn id="249" dur="3000"/>
                                        <p:tgtEl>
                                          <p:spTgt spid="7"/>
                                        </p:tgtEl>
                                        <p:attrNameLst>
                                          <p:attrName>ppt_y</p:attrName>
                                        </p:attrNameLst>
                                      </p:cBhvr>
                                      <p:tavLst>
                                        <p:tav tm="0">
                                          <p:val>
                                            <p:strVal val="ppt_y"/>
                                          </p:val>
                                        </p:tav>
                                        <p:tav tm="100000">
                                          <p:val>
                                            <p:strVal val="ppt_y"/>
                                          </p:val>
                                        </p:tav>
                                      </p:tavLst>
                                    </p:anim>
                                    <p:set>
                                      <p:cBhvr>
                                        <p:cTn id="250" dur="1" fill="hold">
                                          <p:stCondLst>
                                            <p:cond delay="2999"/>
                                          </p:stCondLst>
                                        </p:cTn>
                                        <p:tgtEl>
                                          <p:spTgt spid="7"/>
                                        </p:tgtEl>
                                        <p:attrNameLst>
                                          <p:attrName>style.visibility</p:attrName>
                                        </p:attrNameLst>
                                      </p:cBhvr>
                                      <p:to>
                                        <p:strVal val="hidden"/>
                                      </p:to>
                                    </p:set>
                                  </p:childTnLst>
                                </p:cTn>
                              </p:par>
                              <p:par>
                                <p:cTn id="251" presetID="2" presetClass="exit" presetSubtype="2" fill="hold" grpId="2" nodeType="withEffect">
                                  <p:stCondLst>
                                    <p:cond delay="0"/>
                                  </p:stCondLst>
                                  <p:childTnLst>
                                    <p:anim calcmode="lin" valueType="num">
                                      <p:cBhvr additive="base">
                                        <p:cTn id="252" dur="3000"/>
                                        <p:tgtEl>
                                          <p:spTgt spid="8"/>
                                        </p:tgtEl>
                                        <p:attrNameLst>
                                          <p:attrName>ppt_x</p:attrName>
                                        </p:attrNameLst>
                                      </p:cBhvr>
                                      <p:tavLst>
                                        <p:tav tm="0">
                                          <p:val>
                                            <p:strVal val="ppt_x"/>
                                          </p:val>
                                        </p:tav>
                                        <p:tav tm="100000">
                                          <p:val>
                                            <p:strVal val="1+ppt_w/2"/>
                                          </p:val>
                                        </p:tav>
                                      </p:tavLst>
                                    </p:anim>
                                    <p:anim calcmode="lin" valueType="num">
                                      <p:cBhvr additive="base">
                                        <p:cTn id="253" dur="3000"/>
                                        <p:tgtEl>
                                          <p:spTgt spid="8"/>
                                        </p:tgtEl>
                                        <p:attrNameLst>
                                          <p:attrName>ppt_y</p:attrName>
                                        </p:attrNameLst>
                                      </p:cBhvr>
                                      <p:tavLst>
                                        <p:tav tm="0">
                                          <p:val>
                                            <p:strVal val="ppt_y"/>
                                          </p:val>
                                        </p:tav>
                                        <p:tav tm="100000">
                                          <p:val>
                                            <p:strVal val="ppt_y"/>
                                          </p:val>
                                        </p:tav>
                                      </p:tavLst>
                                    </p:anim>
                                    <p:set>
                                      <p:cBhvr>
                                        <p:cTn id="254" dur="1" fill="hold">
                                          <p:stCondLst>
                                            <p:cond delay="2999"/>
                                          </p:stCondLst>
                                        </p:cTn>
                                        <p:tgtEl>
                                          <p:spTgt spid="8"/>
                                        </p:tgtEl>
                                        <p:attrNameLst>
                                          <p:attrName>style.visibility</p:attrName>
                                        </p:attrNameLst>
                                      </p:cBhvr>
                                      <p:to>
                                        <p:strVal val="hidden"/>
                                      </p:to>
                                    </p:set>
                                  </p:childTnLst>
                                </p:cTn>
                              </p:par>
                              <p:par>
                                <p:cTn id="255" presetID="2" presetClass="exit" presetSubtype="2" fill="hold" grpId="2" nodeType="withEffect">
                                  <p:stCondLst>
                                    <p:cond delay="0"/>
                                  </p:stCondLst>
                                  <p:childTnLst>
                                    <p:anim calcmode="lin" valueType="num">
                                      <p:cBhvr additive="base">
                                        <p:cTn id="256" dur="3000"/>
                                        <p:tgtEl>
                                          <p:spTgt spid="9"/>
                                        </p:tgtEl>
                                        <p:attrNameLst>
                                          <p:attrName>ppt_x</p:attrName>
                                        </p:attrNameLst>
                                      </p:cBhvr>
                                      <p:tavLst>
                                        <p:tav tm="0">
                                          <p:val>
                                            <p:strVal val="ppt_x"/>
                                          </p:val>
                                        </p:tav>
                                        <p:tav tm="100000">
                                          <p:val>
                                            <p:strVal val="1+ppt_w/2"/>
                                          </p:val>
                                        </p:tav>
                                      </p:tavLst>
                                    </p:anim>
                                    <p:anim calcmode="lin" valueType="num">
                                      <p:cBhvr additive="base">
                                        <p:cTn id="257" dur="3000"/>
                                        <p:tgtEl>
                                          <p:spTgt spid="9"/>
                                        </p:tgtEl>
                                        <p:attrNameLst>
                                          <p:attrName>ppt_y</p:attrName>
                                        </p:attrNameLst>
                                      </p:cBhvr>
                                      <p:tavLst>
                                        <p:tav tm="0">
                                          <p:val>
                                            <p:strVal val="ppt_y"/>
                                          </p:val>
                                        </p:tav>
                                        <p:tav tm="100000">
                                          <p:val>
                                            <p:strVal val="ppt_y"/>
                                          </p:val>
                                        </p:tav>
                                      </p:tavLst>
                                    </p:anim>
                                    <p:set>
                                      <p:cBhvr>
                                        <p:cTn id="258" dur="1" fill="hold">
                                          <p:stCondLst>
                                            <p:cond delay="2999"/>
                                          </p:stCondLst>
                                        </p:cTn>
                                        <p:tgtEl>
                                          <p:spTgt spid="9"/>
                                        </p:tgtEl>
                                        <p:attrNameLst>
                                          <p:attrName>style.visibility</p:attrName>
                                        </p:attrNameLst>
                                      </p:cBhvr>
                                      <p:to>
                                        <p:strVal val="hidden"/>
                                      </p:to>
                                    </p:set>
                                  </p:childTnLst>
                                </p:cTn>
                              </p:par>
                              <p:par>
                                <p:cTn id="259" presetID="2" presetClass="exit" presetSubtype="2" fill="hold" grpId="2" nodeType="withEffect">
                                  <p:stCondLst>
                                    <p:cond delay="0"/>
                                  </p:stCondLst>
                                  <p:childTnLst>
                                    <p:anim calcmode="lin" valueType="num">
                                      <p:cBhvr additive="base">
                                        <p:cTn id="260" dur="3000"/>
                                        <p:tgtEl>
                                          <p:spTgt spid="10"/>
                                        </p:tgtEl>
                                        <p:attrNameLst>
                                          <p:attrName>ppt_x</p:attrName>
                                        </p:attrNameLst>
                                      </p:cBhvr>
                                      <p:tavLst>
                                        <p:tav tm="0">
                                          <p:val>
                                            <p:strVal val="ppt_x"/>
                                          </p:val>
                                        </p:tav>
                                        <p:tav tm="100000">
                                          <p:val>
                                            <p:strVal val="1+ppt_w/2"/>
                                          </p:val>
                                        </p:tav>
                                      </p:tavLst>
                                    </p:anim>
                                    <p:anim calcmode="lin" valueType="num">
                                      <p:cBhvr additive="base">
                                        <p:cTn id="261" dur="3000"/>
                                        <p:tgtEl>
                                          <p:spTgt spid="10"/>
                                        </p:tgtEl>
                                        <p:attrNameLst>
                                          <p:attrName>ppt_y</p:attrName>
                                        </p:attrNameLst>
                                      </p:cBhvr>
                                      <p:tavLst>
                                        <p:tav tm="0">
                                          <p:val>
                                            <p:strVal val="ppt_y"/>
                                          </p:val>
                                        </p:tav>
                                        <p:tav tm="100000">
                                          <p:val>
                                            <p:strVal val="ppt_y"/>
                                          </p:val>
                                        </p:tav>
                                      </p:tavLst>
                                    </p:anim>
                                    <p:set>
                                      <p:cBhvr>
                                        <p:cTn id="262" dur="1" fill="hold">
                                          <p:stCondLst>
                                            <p:cond delay="2999"/>
                                          </p:stCondLst>
                                        </p:cTn>
                                        <p:tgtEl>
                                          <p:spTgt spid="10"/>
                                        </p:tgtEl>
                                        <p:attrNameLst>
                                          <p:attrName>style.visibility</p:attrName>
                                        </p:attrNameLst>
                                      </p:cBhvr>
                                      <p:to>
                                        <p:strVal val="hidden"/>
                                      </p:to>
                                    </p:set>
                                  </p:childTnLst>
                                </p:cTn>
                              </p:par>
                              <p:par>
                                <p:cTn id="263" presetID="2" presetClass="exit" presetSubtype="2" fill="hold" grpId="2" nodeType="withEffect">
                                  <p:stCondLst>
                                    <p:cond delay="0"/>
                                  </p:stCondLst>
                                  <p:childTnLst>
                                    <p:anim calcmode="lin" valueType="num">
                                      <p:cBhvr additive="base">
                                        <p:cTn id="264" dur="3000"/>
                                        <p:tgtEl>
                                          <p:spTgt spid="11"/>
                                        </p:tgtEl>
                                        <p:attrNameLst>
                                          <p:attrName>ppt_x</p:attrName>
                                        </p:attrNameLst>
                                      </p:cBhvr>
                                      <p:tavLst>
                                        <p:tav tm="0">
                                          <p:val>
                                            <p:strVal val="ppt_x"/>
                                          </p:val>
                                        </p:tav>
                                        <p:tav tm="100000">
                                          <p:val>
                                            <p:strVal val="1+ppt_w/2"/>
                                          </p:val>
                                        </p:tav>
                                      </p:tavLst>
                                    </p:anim>
                                    <p:anim calcmode="lin" valueType="num">
                                      <p:cBhvr additive="base">
                                        <p:cTn id="265" dur="3000"/>
                                        <p:tgtEl>
                                          <p:spTgt spid="11"/>
                                        </p:tgtEl>
                                        <p:attrNameLst>
                                          <p:attrName>ppt_y</p:attrName>
                                        </p:attrNameLst>
                                      </p:cBhvr>
                                      <p:tavLst>
                                        <p:tav tm="0">
                                          <p:val>
                                            <p:strVal val="ppt_y"/>
                                          </p:val>
                                        </p:tav>
                                        <p:tav tm="100000">
                                          <p:val>
                                            <p:strVal val="ppt_y"/>
                                          </p:val>
                                        </p:tav>
                                      </p:tavLst>
                                    </p:anim>
                                    <p:set>
                                      <p:cBhvr>
                                        <p:cTn id="266" dur="1" fill="hold">
                                          <p:stCondLst>
                                            <p:cond delay="2999"/>
                                          </p:stCondLst>
                                        </p:cTn>
                                        <p:tgtEl>
                                          <p:spTgt spid="11"/>
                                        </p:tgtEl>
                                        <p:attrNameLst>
                                          <p:attrName>style.visibility</p:attrName>
                                        </p:attrNameLst>
                                      </p:cBhvr>
                                      <p:to>
                                        <p:strVal val="hidden"/>
                                      </p:to>
                                    </p:set>
                                  </p:childTnLst>
                                </p:cTn>
                              </p:par>
                              <p:par>
                                <p:cTn id="267" presetID="2" presetClass="exit" presetSubtype="2" fill="hold" grpId="2" nodeType="withEffect">
                                  <p:stCondLst>
                                    <p:cond delay="0"/>
                                  </p:stCondLst>
                                  <p:childTnLst>
                                    <p:anim calcmode="lin" valueType="num">
                                      <p:cBhvr additive="base">
                                        <p:cTn id="268" dur="3000"/>
                                        <p:tgtEl>
                                          <p:spTgt spid="12"/>
                                        </p:tgtEl>
                                        <p:attrNameLst>
                                          <p:attrName>ppt_x</p:attrName>
                                        </p:attrNameLst>
                                      </p:cBhvr>
                                      <p:tavLst>
                                        <p:tav tm="0">
                                          <p:val>
                                            <p:strVal val="ppt_x"/>
                                          </p:val>
                                        </p:tav>
                                        <p:tav tm="100000">
                                          <p:val>
                                            <p:strVal val="1+ppt_w/2"/>
                                          </p:val>
                                        </p:tav>
                                      </p:tavLst>
                                    </p:anim>
                                    <p:anim calcmode="lin" valueType="num">
                                      <p:cBhvr additive="base">
                                        <p:cTn id="269" dur="3000"/>
                                        <p:tgtEl>
                                          <p:spTgt spid="12"/>
                                        </p:tgtEl>
                                        <p:attrNameLst>
                                          <p:attrName>ppt_y</p:attrName>
                                        </p:attrNameLst>
                                      </p:cBhvr>
                                      <p:tavLst>
                                        <p:tav tm="0">
                                          <p:val>
                                            <p:strVal val="ppt_y"/>
                                          </p:val>
                                        </p:tav>
                                        <p:tav tm="100000">
                                          <p:val>
                                            <p:strVal val="ppt_y"/>
                                          </p:val>
                                        </p:tav>
                                      </p:tavLst>
                                    </p:anim>
                                    <p:set>
                                      <p:cBhvr>
                                        <p:cTn id="270" dur="1" fill="hold">
                                          <p:stCondLst>
                                            <p:cond delay="2999"/>
                                          </p:stCondLst>
                                        </p:cTn>
                                        <p:tgtEl>
                                          <p:spTgt spid="12"/>
                                        </p:tgtEl>
                                        <p:attrNameLst>
                                          <p:attrName>style.visibility</p:attrName>
                                        </p:attrNameLst>
                                      </p:cBhvr>
                                      <p:to>
                                        <p:strVal val="hidden"/>
                                      </p:to>
                                    </p:set>
                                  </p:childTnLst>
                                </p:cTn>
                              </p:par>
                              <p:par>
                                <p:cTn id="271" presetID="2" presetClass="exit" presetSubtype="2" fill="hold" grpId="2" nodeType="withEffect">
                                  <p:stCondLst>
                                    <p:cond delay="0"/>
                                  </p:stCondLst>
                                  <p:childTnLst>
                                    <p:anim calcmode="lin" valueType="num">
                                      <p:cBhvr additive="base">
                                        <p:cTn id="272" dur="3000"/>
                                        <p:tgtEl>
                                          <p:spTgt spid="13"/>
                                        </p:tgtEl>
                                        <p:attrNameLst>
                                          <p:attrName>ppt_x</p:attrName>
                                        </p:attrNameLst>
                                      </p:cBhvr>
                                      <p:tavLst>
                                        <p:tav tm="0">
                                          <p:val>
                                            <p:strVal val="ppt_x"/>
                                          </p:val>
                                        </p:tav>
                                        <p:tav tm="100000">
                                          <p:val>
                                            <p:strVal val="1+ppt_w/2"/>
                                          </p:val>
                                        </p:tav>
                                      </p:tavLst>
                                    </p:anim>
                                    <p:anim calcmode="lin" valueType="num">
                                      <p:cBhvr additive="base">
                                        <p:cTn id="273" dur="3000"/>
                                        <p:tgtEl>
                                          <p:spTgt spid="13"/>
                                        </p:tgtEl>
                                        <p:attrNameLst>
                                          <p:attrName>ppt_y</p:attrName>
                                        </p:attrNameLst>
                                      </p:cBhvr>
                                      <p:tavLst>
                                        <p:tav tm="0">
                                          <p:val>
                                            <p:strVal val="ppt_y"/>
                                          </p:val>
                                        </p:tav>
                                        <p:tav tm="100000">
                                          <p:val>
                                            <p:strVal val="ppt_y"/>
                                          </p:val>
                                        </p:tav>
                                      </p:tavLst>
                                    </p:anim>
                                    <p:set>
                                      <p:cBhvr>
                                        <p:cTn id="274" dur="1" fill="hold">
                                          <p:stCondLst>
                                            <p:cond delay="2999"/>
                                          </p:stCondLst>
                                        </p:cTn>
                                        <p:tgtEl>
                                          <p:spTgt spid="13"/>
                                        </p:tgtEl>
                                        <p:attrNameLst>
                                          <p:attrName>style.visibility</p:attrName>
                                        </p:attrNameLst>
                                      </p:cBhvr>
                                      <p:to>
                                        <p:strVal val="hidden"/>
                                      </p:to>
                                    </p:set>
                                  </p:childTnLst>
                                </p:cTn>
                              </p:par>
                              <p:par>
                                <p:cTn id="275" presetID="2" presetClass="exit" presetSubtype="2" fill="hold" grpId="2" nodeType="withEffect">
                                  <p:stCondLst>
                                    <p:cond delay="0"/>
                                  </p:stCondLst>
                                  <p:childTnLst>
                                    <p:anim calcmode="lin" valueType="num">
                                      <p:cBhvr additive="base">
                                        <p:cTn id="276" dur="3000"/>
                                        <p:tgtEl>
                                          <p:spTgt spid="14"/>
                                        </p:tgtEl>
                                        <p:attrNameLst>
                                          <p:attrName>ppt_x</p:attrName>
                                        </p:attrNameLst>
                                      </p:cBhvr>
                                      <p:tavLst>
                                        <p:tav tm="0">
                                          <p:val>
                                            <p:strVal val="ppt_x"/>
                                          </p:val>
                                        </p:tav>
                                        <p:tav tm="100000">
                                          <p:val>
                                            <p:strVal val="1+ppt_w/2"/>
                                          </p:val>
                                        </p:tav>
                                      </p:tavLst>
                                    </p:anim>
                                    <p:anim calcmode="lin" valueType="num">
                                      <p:cBhvr additive="base">
                                        <p:cTn id="277" dur="3000"/>
                                        <p:tgtEl>
                                          <p:spTgt spid="14"/>
                                        </p:tgtEl>
                                        <p:attrNameLst>
                                          <p:attrName>ppt_y</p:attrName>
                                        </p:attrNameLst>
                                      </p:cBhvr>
                                      <p:tavLst>
                                        <p:tav tm="0">
                                          <p:val>
                                            <p:strVal val="ppt_y"/>
                                          </p:val>
                                        </p:tav>
                                        <p:tav tm="100000">
                                          <p:val>
                                            <p:strVal val="ppt_y"/>
                                          </p:val>
                                        </p:tav>
                                      </p:tavLst>
                                    </p:anim>
                                    <p:set>
                                      <p:cBhvr>
                                        <p:cTn id="278" dur="1" fill="hold">
                                          <p:stCondLst>
                                            <p:cond delay="2999"/>
                                          </p:stCondLst>
                                        </p:cTn>
                                        <p:tgtEl>
                                          <p:spTgt spid="14"/>
                                        </p:tgtEl>
                                        <p:attrNameLst>
                                          <p:attrName>style.visibility</p:attrName>
                                        </p:attrNameLst>
                                      </p:cBhvr>
                                      <p:to>
                                        <p:strVal val="hidden"/>
                                      </p:to>
                                    </p:set>
                                  </p:childTnLst>
                                </p:cTn>
                              </p:par>
                              <p:par>
                                <p:cTn id="279" presetID="2" presetClass="exit" presetSubtype="2" fill="hold" grpId="2" nodeType="withEffect">
                                  <p:stCondLst>
                                    <p:cond delay="0"/>
                                  </p:stCondLst>
                                  <p:childTnLst>
                                    <p:anim calcmode="lin" valueType="num">
                                      <p:cBhvr additive="base">
                                        <p:cTn id="280" dur="3000"/>
                                        <p:tgtEl>
                                          <p:spTgt spid="15"/>
                                        </p:tgtEl>
                                        <p:attrNameLst>
                                          <p:attrName>ppt_x</p:attrName>
                                        </p:attrNameLst>
                                      </p:cBhvr>
                                      <p:tavLst>
                                        <p:tav tm="0">
                                          <p:val>
                                            <p:strVal val="ppt_x"/>
                                          </p:val>
                                        </p:tav>
                                        <p:tav tm="100000">
                                          <p:val>
                                            <p:strVal val="1+ppt_w/2"/>
                                          </p:val>
                                        </p:tav>
                                      </p:tavLst>
                                    </p:anim>
                                    <p:anim calcmode="lin" valueType="num">
                                      <p:cBhvr additive="base">
                                        <p:cTn id="281" dur="3000"/>
                                        <p:tgtEl>
                                          <p:spTgt spid="15"/>
                                        </p:tgtEl>
                                        <p:attrNameLst>
                                          <p:attrName>ppt_y</p:attrName>
                                        </p:attrNameLst>
                                      </p:cBhvr>
                                      <p:tavLst>
                                        <p:tav tm="0">
                                          <p:val>
                                            <p:strVal val="ppt_y"/>
                                          </p:val>
                                        </p:tav>
                                        <p:tav tm="100000">
                                          <p:val>
                                            <p:strVal val="ppt_y"/>
                                          </p:val>
                                        </p:tav>
                                      </p:tavLst>
                                    </p:anim>
                                    <p:set>
                                      <p:cBhvr>
                                        <p:cTn id="282" dur="1" fill="hold">
                                          <p:stCondLst>
                                            <p:cond delay="2999"/>
                                          </p:stCondLst>
                                        </p:cTn>
                                        <p:tgtEl>
                                          <p:spTgt spid="15"/>
                                        </p:tgtEl>
                                        <p:attrNameLst>
                                          <p:attrName>style.visibility</p:attrName>
                                        </p:attrNameLst>
                                      </p:cBhvr>
                                      <p:to>
                                        <p:strVal val="hidden"/>
                                      </p:to>
                                    </p:set>
                                  </p:childTnLst>
                                </p:cTn>
                              </p:par>
                              <p:par>
                                <p:cTn id="283" presetID="2" presetClass="exit" presetSubtype="2" fill="hold" grpId="2" nodeType="withEffect">
                                  <p:stCondLst>
                                    <p:cond delay="0"/>
                                  </p:stCondLst>
                                  <p:childTnLst>
                                    <p:anim calcmode="lin" valueType="num">
                                      <p:cBhvr additive="base">
                                        <p:cTn id="284" dur="3000"/>
                                        <p:tgtEl>
                                          <p:spTgt spid="16"/>
                                        </p:tgtEl>
                                        <p:attrNameLst>
                                          <p:attrName>ppt_x</p:attrName>
                                        </p:attrNameLst>
                                      </p:cBhvr>
                                      <p:tavLst>
                                        <p:tav tm="0">
                                          <p:val>
                                            <p:strVal val="ppt_x"/>
                                          </p:val>
                                        </p:tav>
                                        <p:tav tm="100000">
                                          <p:val>
                                            <p:strVal val="1+ppt_w/2"/>
                                          </p:val>
                                        </p:tav>
                                      </p:tavLst>
                                    </p:anim>
                                    <p:anim calcmode="lin" valueType="num">
                                      <p:cBhvr additive="base">
                                        <p:cTn id="285" dur="3000"/>
                                        <p:tgtEl>
                                          <p:spTgt spid="16"/>
                                        </p:tgtEl>
                                        <p:attrNameLst>
                                          <p:attrName>ppt_y</p:attrName>
                                        </p:attrNameLst>
                                      </p:cBhvr>
                                      <p:tavLst>
                                        <p:tav tm="0">
                                          <p:val>
                                            <p:strVal val="ppt_y"/>
                                          </p:val>
                                        </p:tav>
                                        <p:tav tm="100000">
                                          <p:val>
                                            <p:strVal val="ppt_y"/>
                                          </p:val>
                                        </p:tav>
                                      </p:tavLst>
                                    </p:anim>
                                    <p:set>
                                      <p:cBhvr>
                                        <p:cTn id="286" dur="1" fill="hold">
                                          <p:stCondLst>
                                            <p:cond delay="2999"/>
                                          </p:stCondLst>
                                        </p:cTn>
                                        <p:tgtEl>
                                          <p:spTgt spid="16"/>
                                        </p:tgtEl>
                                        <p:attrNameLst>
                                          <p:attrName>style.visibility</p:attrName>
                                        </p:attrNameLst>
                                      </p:cBhvr>
                                      <p:to>
                                        <p:strVal val="hidden"/>
                                      </p:to>
                                    </p:set>
                                  </p:childTnLst>
                                </p:cTn>
                              </p:par>
                              <p:par>
                                <p:cTn id="287" presetID="2" presetClass="exit" presetSubtype="2" fill="hold" grpId="2" nodeType="withEffect">
                                  <p:stCondLst>
                                    <p:cond delay="0"/>
                                  </p:stCondLst>
                                  <p:childTnLst>
                                    <p:anim calcmode="lin" valueType="num">
                                      <p:cBhvr additive="base">
                                        <p:cTn id="288" dur="3000"/>
                                        <p:tgtEl>
                                          <p:spTgt spid="17"/>
                                        </p:tgtEl>
                                        <p:attrNameLst>
                                          <p:attrName>ppt_x</p:attrName>
                                        </p:attrNameLst>
                                      </p:cBhvr>
                                      <p:tavLst>
                                        <p:tav tm="0">
                                          <p:val>
                                            <p:strVal val="ppt_x"/>
                                          </p:val>
                                        </p:tav>
                                        <p:tav tm="100000">
                                          <p:val>
                                            <p:strVal val="1+ppt_w/2"/>
                                          </p:val>
                                        </p:tav>
                                      </p:tavLst>
                                    </p:anim>
                                    <p:anim calcmode="lin" valueType="num">
                                      <p:cBhvr additive="base">
                                        <p:cTn id="289" dur="3000"/>
                                        <p:tgtEl>
                                          <p:spTgt spid="17"/>
                                        </p:tgtEl>
                                        <p:attrNameLst>
                                          <p:attrName>ppt_y</p:attrName>
                                        </p:attrNameLst>
                                      </p:cBhvr>
                                      <p:tavLst>
                                        <p:tav tm="0">
                                          <p:val>
                                            <p:strVal val="ppt_y"/>
                                          </p:val>
                                        </p:tav>
                                        <p:tav tm="100000">
                                          <p:val>
                                            <p:strVal val="ppt_y"/>
                                          </p:val>
                                        </p:tav>
                                      </p:tavLst>
                                    </p:anim>
                                    <p:set>
                                      <p:cBhvr>
                                        <p:cTn id="290" dur="1" fill="hold">
                                          <p:stCondLst>
                                            <p:cond delay="2999"/>
                                          </p:stCondLst>
                                        </p:cTn>
                                        <p:tgtEl>
                                          <p:spTgt spid="17"/>
                                        </p:tgtEl>
                                        <p:attrNameLst>
                                          <p:attrName>style.visibility</p:attrName>
                                        </p:attrNameLst>
                                      </p:cBhvr>
                                      <p:to>
                                        <p:strVal val="hidden"/>
                                      </p:to>
                                    </p:set>
                                  </p:childTnLst>
                                </p:cTn>
                              </p:par>
                              <p:par>
                                <p:cTn id="291" presetID="2" presetClass="exit" presetSubtype="2" fill="hold" grpId="2" nodeType="withEffect">
                                  <p:stCondLst>
                                    <p:cond delay="0"/>
                                  </p:stCondLst>
                                  <p:childTnLst>
                                    <p:anim calcmode="lin" valueType="num">
                                      <p:cBhvr additive="base">
                                        <p:cTn id="292" dur="3000"/>
                                        <p:tgtEl>
                                          <p:spTgt spid="18"/>
                                        </p:tgtEl>
                                        <p:attrNameLst>
                                          <p:attrName>ppt_x</p:attrName>
                                        </p:attrNameLst>
                                      </p:cBhvr>
                                      <p:tavLst>
                                        <p:tav tm="0">
                                          <p:val>
                                            <p:strVal val="ppt_x"/>
                                          </p:val>
                                        </p:tav>
                                        <p:tav tm="100000">
                                          <p:val>
                                            <p:strVal val="1+ppt_w/2"/>
                                          </p:val>
                                        </p:tav>
                                      </p:tavLst>
                                    </p:anim>
                                    <p:anim calcmode="lin" valueType="num">
                                      <p:cBhvr additive="base">
                                        <p:cTn id="293" dur="3000"/>
                                        <p:tgtEl>
                                          <p:spTgt spid="18"/>
                                        </p:tgtEl>
                                        <p:attrNameLst>
                                          <p:attrName>ppt_y</p:attrName>
                                        </p:attrNameLst>
                                      </p:cBhvr>
                                      <p:tavLst>
                                        <p:tav tm="0">
                                          <p:val>
                                            <p:strVal val="ppt_y"/>
                                          </p:val>
                                        </p:tav>
                                        <p:tav tm="100000">
                                          <p:val>
                                            <p:strVal val="ppt_y"/>
                                          </p:val>
                                        </p:tav>
                                      </p:tavLst>
                                    </p:anim>
                                    <p:set>
                                      <p:cBhvr>
                                        <p:cTn id="294" dur="1" fill="hold">
                                          <p:stCondLst>
                                            <p:cond delay="2999"/>
                                          </p:stCondLst>
                                        </p:cTn>
                                        <p:tgtEl>
                                          <p:spTgt spid="18"/>
                                        </p:tgtEl>
                                        <p:attrNameLst>
                                          <p:attrName>style.visibility</p:attrName>
                                        </p:attrNameLst>
                                      </p:cBhvr>
                                      <p:to>
                                        <p:strVal val="hidden"/>
                                      </p:to>
                                    </p:set>
                                  </p:childTnLst>
                                </p:cTn>
                              </p:par>
                              <p:par>
                                <p:cTn id="295" presetID="2" presetClass="exit" presetSubtype="2" fill="hold" grpId="2" nodeType="withEffect">
                                  <p:stCondLst>
                                    <p:cond delay="0"/>
                                  </p:stCondLst>
                                  <p:childTnLst>
                                    <p:anim calcmode="lin" valueType="num">
                                      <p:cBhvr additive="base">
                                        <p:cTn id="296" dur="3000"/>
                                        <p:tgtEl>
                                          <p:spTgt spid="19"/>
                                        </p:tgtEl>
                                        <p:attrNameLst>
                                          <p:attrName>ppt_x</p:attrName>
                                        </p:attrNameLst>
                                      </p:cBhvr>
                                      <p:tavLst>
                                        <p:tav tm="0">
                                          <p:val>
                                            <p:strVal val="ppt_x"/>
                                          </p:val>
                                        </p:tav>
                                        <p:tav tm="100000">
                                          <p:val>
                                            <p:strVal val="1+ppt_w/2"/>
                                          </p:val>
                                        </p:tav>
                                      </p:tavLst>
                                    </p:anim>
                                    <p:anim calcmode="lin" valueType="num">
                                      <p:cBhvr additive="base">
                                        <p:cTn id="297" dur="3000"/>
                                        <p:tgtEl>
                                          <p:spTgt spid="19"/>
                                        </p:tgtEl>
                                        <p:attrNameLst>
                                          <p:attrName>ppt_y</p:attrName>
                                        </p:attrNameLst>
                                      </p:cBhvr>
                                      <p:tavLst>
                                        <p:tav tm="0">
                                          <p:val>
                                            <p:strVal val="ppt_y"/>
                                          </p:val>
                                        </p:tav>
                                        <p:tav tm="100000">
                                          <p:val>
                                            <p:strVal val="ppt_y"/>
                                          </p:val>
                                        </p:tav>
                                      </p:tavLst>
                                    </p:anim>
                                    <p:set>
                                      <p:cBhvr>
                                        <p:cTn id="298" dur="1" fill="hold">
                                          <p:stCondLst>
                                            <p:cond delay="2999"/>
                                          </p:stCondLst>
                                        </p:cTn>
                                        <p:tgtEl>
                                          <p:spTgt spid="19"/>
                                        </p:tgtEl>
                                        <p:attrNameLst>
                                          <p:attrName>style.visibility</p:attrName>
                                        </p:attrNameLst>
                                      </p:cBhvr>
                                      <p:to>
                                        <p:strVal val="hidden"/>
                                      </p:to>
                                    </p:set>
                                  </p:childTnLst>
                                </p:cTn>
                              </p:par>
                              <p:par>
                                <p:cTn id="299" presetID="2" presetClass="exit" presetSubtype="2" fill="hold" grpId="2" nodeType="withEffect">
                                  <p:stCondLst>
                                    <p:cond delay="0"/>
                                  </p:stCondLst>
                                  <p:childTnLst>
                                    <p:anim calcmode="lin" valueType="num">
                                      <p:cBhvr additive="base">
                                        <p:cTn id="300" dur="3000"/>
                                        <p:tgtEl>
                                          <p:spTgt spid="20"/>
                                        </p:tgtEl>
                                        <p:attrNameLst>
                                          <p:attrName>ppt_x</p:attrName>
                                        </p:attrNameLst>
                                      </p:cBhvr>
                                      <p:tavLst>
                                        <p:tav tm="0">
                                          <p:val>
                                            <p:strVal val="ppt_x"/>
                                          </p:val>
                                        </p:tav>
                                        <p:tav tm="100000">
                                          <p:val>
                                            <p:strVal val="1+ppt_w/2"/>
                                          </p:val>
                                        </p:tav>
                                      </p:tavLst>
                                    </p:anim>
                                    <p:anim calcmode="lin" valueType="num">
                                      <p:cBhvr additive="base">
                                        <p:cTn id="301" dur="3000"/>
                                        <p:tgtEl>
                                          <p:spTgt spid="20"/>
                                        </p:tgtEl>
                                        <p:attrNameLst>
                                          <p:attrName>ppt_y</p:attrName>
                                        </p:attrNameLst>
                                      </p:cBhvr>
                                      <p:tavLst>
                                        <p:tav tm="0">
                                          <p:val>
                                            <p:strVal val="ppt_y"/>
                                          </p:val>
                                        </p:tav>
                                        <p:tav tm="100000">
                                          <p:val>
                                            <p:strVal val="ppt_y"/>
                                          </p:val>
                                        </p:tav>
                                      </p:tavLst>
                                    </p:anim>
                                    <p:set>
                                      <p:cBhvr>
                                        <p:cTn id="302" dur="1" fill="hold">
                                          <p:stCondLst>
                                            <p:cond delay="2999"/>
                                          </p:stCondLst>
                                        </p:cTn>
                                        <p:tgtEl>
                                          <p:spTgt spid="20"/>
                                        </p:tgtEl>
                                        <p:attrNameLst>
                                          <p:attrName>style.visibility</p:attrName>
                                        </p:attrNameLst>
                                      </p:cBhvr>
                                      <p:to>
                                        <p:strVal val="hidden"/>
                                      </p:to>
                                    </p:set>
                                  </p:childTnLst>
                                </p:cTn>
                              </p:par>
                              <p:par>
                                <p:cTn id="303" presetID="2" presetClass="exit" presetSubtype="2" fill="hold" grpId="2" nodeType="withEffect">
                                  <p:stCondLst>
                                    <p:cond delay="0"/>
                                  </p:stCondLst>
                                  <p:childTnLst>
                                    <p:anim calcmode="lin" valueType="num">
                                      <p:cBhvr additive="base">
                                        <p:cTn id="304" dur="3000"/>
                                        <p:tgtEl>
                                          <p:spTgt spid="21"/>
                                        </p:tgtEl>
                                        <p:attrNameLst>
                                          <p:attrName>ppt_x</p:attrName>
                                        </p:attrNameLst>
                                      </p:cBhvr>
                                      <p:tavLst>
                                        <p:tav tm="0">
                                          <p:val>
                                            <p:strVal val="ppt_x"/>
                                          </p:val>
                                        </p:tav>
                                        <p:tav tm="100000">
                                          <p:val>
                                            <p:strVal val="1+ppt_w/2"/>
                                          </p:val>
                                        </p:tav>
                                      </p:tavLst>
                                    </p:anim>
                                    <p:anim calcmode="lin" valueType="num">
                                      <p:cBhvr additive="base">
                                        <p:cTn id="305" dur="3000"/>
                                        <p:tgtEl>
                                          <p:spTgt spid="21"/>
                                        </p:tgtEl>
                                        <p:attrNameLst>
                                          <p:attrName>ppt_y</p:attrName>
                                        </p:attrNameLst>
                                      </p:cBhvr>
                                      <p:tavLst>
                                        <p:tav tm="0">
                                          <p:val>
                                            <p:strVal val="ppt_y"/>
                                          </p:val>
                                        </p:tav>
                                        <p:tav tm="100000">
                                          <p:val>
                                            <p:strVal val="ppt_y"/>
                                          </p:val>
                                        </p:tav>
                                      </p:tavLst>
                                    </p:anim>
                                    <p:set>
                                      <p:cBhvr>
                                        <p:cTn id="306" dur="1" fill="hold">
                                          <p:stCondLst>
                                            <p:cond delay="2999"/>
                                          </p:stCondLst>
                                        </p:cTn>
                                        <p:tgtEl>
                                          <p:spTgt spid="21"/>
                                        </p:tgtEl>
                                        <p:attrNameLst>
                                          <p:attrName>style.visibility</p:attrName>
                                        </p:attrNameLst>
                                      </p:cBhvr>
                                      <p:to>
                                        <p:strVal val="hidden"/>
                                      </p:to>
                                    </p:set>
                                  </p:childTnLst>
                                </p:cTn>
                              </p:par>
                              <p:par>
                                <p:cTn id="307" presetID="2" presetClass="exit" presetSubtype="2" fill="hold" grpId="2" nodeType="withEffect">
                                  <p:stCondLst>
                                    <p:cond delay="0"/>
                                  </p:stCondLst>
                                  <p:childTnLst>
                                    <p:anim calcmode="lin" valueType="num">
                                      <p:cBhvr additive="base">
                                        <p:cTn id="308" dur="3000"/>
                                        <p:tgtEl>
                                          <p:spTgt spid="22"/>
                                        </p:tgtEl>
                                        <p:attrNameLst>
                                          <p:attrName>ppt_x</p:attrName>
                                        </p:attrNameLst>
                                      </p:cBhvr>
                                      <p:tavLst>
                                        <p:tav tm="0">
                                          <p:val>
                                            <p:strVal val="ppt_x"/>
                                          </p:val>
                                        </p:tav>
                                        <p:tav tm="100000">
                                          <p:val>
                                            <p:strVal val="1+ppt_w/2"/>
                                          </p:val>
                                        </p:tav>
                                      </p:tavLst>
                                    </p:anim>
                                    <p:anim calcmode="lin" valueType="num">
                                      <p:cBhvr additive="base">
                                        <p:cTn id="309" dur="3000"/>
                                        <p:tgtEl>
                                          <p:spTgt spid="22"/>
                                        </p:tgtEl>
                                        <p:attrNameLst>
                                          <p:attrName>ppt_y</p:attrName>
                                        </p:attrNameLst>
                                      </p:cBhvr>
                                      <p:tavLst>
                                        <p:tav tm="0">
                                          <p:val>
                                            <p:strVal val="ppt_y"/>
                                          </p:val>
                                        </p:tav>
                                        <p:tav tm="100000">
                                          <p:val>
                                            <p:strVal val="ppt_y"/>
                                          </p:val>
                                        </p:tav>
                                      </p:tavLst>
                                    </p:anim>
                                    <p:set>
                                      <p:cBhvr>
                                        <p:cTn id="310" dur="1" fill="hold">
                                          <p:stCondLst>
                                            <p:cond delay="2999"/>
                                          </p:stCondLst>
                                        </p:cTn>
                                        <p:tgtEl>
                                          <p:spTgt spid="22"/>
                                        </p:tgtEl>
                                        <p:attrNameLst>
                                          <p:attrName>style.visibility</p:attrName>
                                        </p:attrNameLst>
                                      </p:cBhvr>
                                      <p:to>
                                        <p:strVal val="hidden"/>
                                      </p:to>
                                    </p:set>
                                  </p:childTnLst>
                                </p:cTn>
                              </p:par>
                              <p:par>
                                <p:cTn id="311" presetID="2" presetClass="exit" presetSubtype="2" fill="hold" grpId="2" nodeType="withEffect">
                                  <p:stCondLst>
                                    <p:cond delay="0"/>
                                  </p:stCondLst>
                                  <p:childTnLst>
                                    <p:anim calcmode="lin" valueType="num">
                                      <p:cBhvr additive="base">
                                        <p:cTn id="312" dur="3000"/>
                                        <p:tgtEl>
                                          <p:spTgt spid="23"/>
                                        </p:tgtEl>
                                        <p:attrNameLst>
                                          <p:attrName>ppt_x</p:attrName>
                                        </p:attrNameLst>
                                      </p:cBhvr>
                                      <p:tavLst>
                                        <p:tav tm="0">
                                          <p:val>
                                            <p:strVal val="ppt_x"/>
                                          </p:val>
                                        </p:tav>
                                        <p:tav tm="100000">
                                          <p:val>
                                            <p:strVal val="1+ppt_w/2"/>
                                          </p:val>
                                        </p:tav>
                                      </p:tavLst>
                                    </p:anim>
                                    <p:anim calcmode="lin" valueType="num">
                                      <p:cBhvr additive="base">
                                        <p:cTn id="313" dur="3000"/>
                                        <p:tgtEl>
                                          <p:spTgt spid="23"/>
                                        </p:tgtEl>
                                        <p:attrNameLst>
                                          <p:attrName>ppt_y</p:attrName>
                                        </p:attrNameLst>
                                      </p:cBhvr>
                                      <p:tavLst>
                                        <p:tav tm="0">
                                          <p:val>
                                            <p:strVal val="ppt_y"/>
                                          </p:val>
                                        </p:tav>
                                        <p:tav tm="100000">
                                          <p:val>
                                            <p:strVal val="ppt_y"/>
                                          </p:val>
                                        </p:tav>
                                      </p:tavLst>
                                    </p:anim>
                                    <p:set>
                                      <p:cBhvr>
                                        <p:cTn id="314" dur="1" fill="hold">
                                          <p:stCondLst>
                                            <p:cond delay="2999"/>
                                          </p:stCondLst>
                                        </p:cTn>
                                        <p:tgtEl>
                                          <p:spTgt spid="23"/>
                                        </p:tgtEl>
                                        <p:attrNameLst>
                                          <p:attrName>style.visibility</p:attrName>
                                        </p:attrNameLst>
                                      </p:cBhvr>
                                      <p:to>
                                        <p:strVal val="hidden"/>
                                      </p:to>
                                    </p:set>
                                  </p:childTnLst>
                                </p:cTn>
                              </p:par>
                              <p:par>
                                <p:cTn id="315" presetID="2" presetClass="exit" presetSubtype="2" fill="hold" grpId="2" nodeType="withEffect">
                                  <p:stCondLst>
                                    <p:cond delay="0"/>
                                  </p:stCondLst>
                                  <p:childTnLst>
                                    <p:anim calcmode="lin" valueType="num">
                                      <p:cBhvr additive="base">
                                        <p:cTn id="316" dur="3000"/>
                                        <p:tgtEl>
                                          <p:spTgt spid="24"/>
                                        </p:tgtEl>
                                        <p:attrNameLst>
                                          <p:attrName>ppt_x</p:attrName>
                                        </p:attrNameLst>
                                      </p:cBhvr>
                                      <p:tavLst>
                                        <p:tav tm="0">
                                          <p:val>
                                            <p:strVal val="ppt_x"/>
                                          </p:val>
                                        </p:tav>
                                        <p:tav tm="100000">
                                          <p:val>
                                            <p:strVal val="1+ppt_w/2"/>
                                          </p:val>
                                        </p:tav>
                                      </p:tavLst>
                                    </p:anim>
                                    <p:anim calcmode="lin" valueType="num">
                                      <p:cBhvr additive="base">
                                        <p:cTn id="317" dur="3000"/>
                                        <p:tgtEl>
                                          <p:spTgt spid="24"/>
                                        </p:tgtEl>
                                        <p:attrNameLst>
                                          <p:attrName>ppt_y</p:attrName>
                                        </p:attrNameLst>
                                      </p:cBhvr>
                                      <p:tavLst>
                                        <p:tav tm="0">
                                          <p:val>
                                            <p:strVal val="ppt_y"/>
                                          </p:val>
                                        </p:tav>
                                        <p:tav tm="100000">
                                          <p:val>
                                            <p:strVal val="ppt_y"/>
                                          </p:val>
                                        </p:tav>
                                      </p:tavLst>
                                    </p:anim>
                                    <p:set>
                                      <p:cBhvr>
                                        <p:cTn id="318" dur="1" fill="hold">
                                          <p:stCondLst>
                                            <p:cond delay="2999"/>
                                          </p:stCondLst>
                                        </p:cTn>
                                        <p:tgtEl>
                                          <p:spTgt spid="24"/>
                                        </p:tgtEl>
                                        <p:attrNameLst>
                                          <p:attrName>style.visibility</p:attrName>
                                        </p:attrNameLst>
                                      </p:cBhvr>
                                      <p:to>
                                        <p:strVal val="hidden"/>
                                      </p:to>
                                    </p:set>
                                  </p:childTnLst>
                                </p:cTn>
                              </p:par>
                              <p:par>
                                <p:cTn id="319" presetID="2" presetClass="exit" presetSubtype="2" fill="hold" grpId="2" nodeType="withEffect">
                                  <p:stCondLst>
                                    <p:cond delay="0"/>
                                  </p:stCondLst>
                                  <p:childTnLst>
                                    <p:anim calcmode="lin" valueType="num">
                                      <p:cBhvr additive="base">
                                        <p:cTn id="320" dur="3000"/>
                                        <p:tgtEl>
                                          <p:spTgt spid="25"/>
                                        </p:tgtEl>
                                        <p:attrNameLst>
                                          <p:attrName>ppt_x</p:attrName>
                                        </p:attrNameLst>
                                      </p:cBhvr>
                                      <p:tavLst>
                                        <p:tav tm="0">
                                          <p:val>
                                            <p:strVal val="ppt_x"/>
                                          </p:val>
                                        </p:tav>
                                        <p:tav tm="100000">
                                          <p:val>
                                            <p:strVal val="1+ppt_w/2"/>
                                          </p:val>
                                        </p:tav>
                                      </p:tavLst>
                                    </p:anim>
                                    <p:anim calcmode="lin" valueType="num">
                                      <p:cBhvr additive="base">
                                        <p:cTn id="321" dur="3000"/>
                                        <p:tgtEl>
                                          <p:spTgt spid="25"/>
                                        </p:tgtEl>
                                        <p:attrNameLst>
                                          <p:attrName>ppt_y</p:attrName>
                                        </p:attrNameLst>
                                      </p:cBhvr>
                                      <p:tavLst>
                                        <p:tav tm="0">
                                          <p:val>
                                            <p:strVal val="ppt_y"/>
                                          </p:val>
                                        </p:tav>
                                        <p:tav tm="100000">
                                          <p:val>
                                            <p:strVal val="ppt_y"/>
                                          </p:val>
                                        </p:tav>
                                      </p:tavLst>
                                    </p:anim>
                                    <p:set>
                                      <p:cBhvr>
                                        <p:cTn id="322" dur="1" fill="hold">
                                          <p:stCondLst>
                                            <p:cond delay="2999"/>
                                          </p:stCondLst>
                                        </p:cTn>
                                        <p:tgtEl>
                                          <p:spTgt spid="25"/>
                                        </p:tgtEl>
                                        <p:attrNameLst>
                                          <p:attrName>style.visibility</p:attrName>
                                        </p:attrNameLst>
                                      </p:cBhvr>
                                      <p:to>
                                        <p:strVal val="hidden"/>
                                      </p:to>
                                    </p:set>
                                  </p:childTnLst>
                                </p:cTn>
                              </p:par>
                              <p:par>
                                <p:cTn id="323" presetID="2" presetClass="exit" presetSubtype="2" fill="hold" grpId="2" nodeType="withEffect">
                                  <p:stCondLst>
                                    <p:cond delay="0"/>
                                  </p:stCondLst>
                                  <p:childTnLst>
                                    <p:anim calcmode="lin" valueType="num">
                                      <p:cBhvr additive="base">
                                        <p:cTn id="324" dur="3000"/>
                                        <p:tgtEl>
                                          <p:spTgt spid="26"/>
                                        </p:tgtEl>
                                        <p:attrNameLst>
                                          <p:attrName>ppt_x</p:attrName>
                                        </p:attrNameLst>
                                      </p:cBhvr>
                                      <p:tavLst>
                                        <p:tav tm="0">
                                          <p:val>
                                            <p:strVal val="ppt_x"/>
                                          </p:val>
                                        </p:tav>
                                        <p:tav tm="100000">
                                          <p:val>
                                            <p:strVal val="1+ppt_w/2"/>
                                          </p:val>
                                        </p:tav>
                                      </p:tavLst>
                                    </p:anim>
                                    <p:anim calcmode="lin" valueType="num">
                                      <p:cBhvr additive="base">
                                        <p:cTn id="325" dur="3000"/>
                                        <p:tgtEl>
                                          <p:spTgt spid="26"/>
                                        </p:tgtEl>
                                        <p:attrNameLst>
                                          <p:attrName>ppt_y</p:attrName>
                                        </p:attrNameLst>
                                      </p:cBhvr>
                                      <p:tavLst>
                                        <p:tav tm="0">
                                          <p:val>
                                            <p:strVal val="ppt_y"/>
                                          </p:val>
                                        </p:tav>
                                        <p:tav tm="100000">
                                          <p:val>
                                            <p:strVal val="ppt_y"/>
                                          </p:val>
                                        </p:tav>
                                      </p:tavLst>
                                    </p:anim>
                                    <p:set>
                                      <p:cBhvr>
                                        <p:cTn id="326" dur="1" fill="hold">
                                          <p:stCondLst>
                                            <p:cond delay="2999"/>
                                          </p:stCondLst>
                                        </p:cTn>
                                        <p:tgtEl>
                                          <p:spTgt spid="26"/>
                                        </p:tgtEl>
                                        <p:attrNameLst>
                                          <p:attrName>style.visibility</p:attrName>
                                        </p:attrNameLst>
                                      </p:cBhvr>
                                      <p:to>
                                        <p:strVal val="hidden"/>
                                      </p:to>
                                    </p:set>
                                  </p:childTnLst>
                                </p:cTn>
                              </p:par>
                              <p:par>
                                <p:cTn id="327" presetID="2" presetClass="exit" presetSubtype="2" fill="hold" grpId="2" nodeType="withEffect">
                                  <p:stCondLst>
                                    <p:cond delay="0"/>
                                  </p:stCondLst>
                                  <p:childTnLst>
                                    <p:anim calcmode="lin" valueType="num">
                                      <p:cBhvr additive="base">
                                        <p:cTn id="328" dur="3000"/>
                                        <p:tgtEl>
                                          <p:spTgt spid="27"/>
                                        </p:tgtEl>
                                        <p:attrNameLst>
                                          <p:attrName>ppt_x</p:attrName>
                                        </p:attrNameLst>
                                      </p:cBhvr>
                                      <p:tavLst>
                                        <p:tav tm="0">
                                          <p:val>
                                            <p:strVal val="ppt_x"/>
                                          </p:val>
                                        </p:tav>
                                        <p:tav tm="100000">
                                          <p:val>
                                            <p:strVal val="1+ppt_w/2"/>
                                          </p:val>
                                        </p:tav>
                                      </p:tavLst>
                                    </p:anim>
                                    <p:anim calcmode="lin" valueType="num">
                                      <p:cBhvr additive="base">
                                        <p:cTn id="329" dur="3000"/>
                                        <p:tgtEl>
                                          <p:spTgt spid="27"/>
                                        </p:tgtEl>
                                        <p:attrNameLst>
                                          <p:attrName>ppt_y</p:attrName>
                                        </p:attrNameLst>
                                      </p:cBhvr>
                                      <p:tavLst>
                                        <p:tav tm="0">
                                          <p:val>
                                            <p:strVal val="ppt_y"/>
                                          </p:val>
                                        </p:tav>
                                        <p:tav tm="100000">
                                          <p:val>
                                            <p:strVal val="ppt_y"/>
                                          </p:val>
                                        </p:tav>
                                      </p:tavLst>
                                    </p:anim>
                                    <p:set>
                                      <p:cBhvr>
                                        <p:cTn id="330" dur="1" fill="hold">
                                          <p:stCondLst>
                                            <p:cond delay="2999"/>
                                          </p:stCondLst>
                                        </p:cTn>
                                        <p:tgtEl>
                                          <p:spTgt spid="27"/>
                                        </p:tgtEl>
                                        <p:attrNameLst>
                                          <p:attrName>style.visibility</p:attrName>
                                        </p:attrNameLst>
                                      </p:cBhvr>
                                      <p:to>
                                        <p:strVal val="hidden"/>
                                      </p:to>
                                    </p:set>
                                  </p:childTnLst>
                                </p:cTn>
                              </p:par>
                              <p:par>
                                <p:cTn id="331" presetID="2" presetClass="exit" presetSubtype="2" fill="hold" grpId="2" nodeType="withEffect">
                                  <p:stCondLst>
                                    <p:cond delay="0"/>
                                  </p:stCondLst>
                                  <p:childTnLst>
                                    <p:anim calcmode="lin" valueType="num">
                                      <p:cBhvr additive="base">
                                        <p:cTn id="332" dur="3000"/>
                                        <p:tgtEl>
                                          <p:spTgt spid="28"/>
                                        </p:tgtEl>
                                        <p:attrNameLst>
                                          <p:attrName>ppt_x</p:attrName>
                                        </p:attrNameLst>
                                      </p:cBhvr>
                                      <p:tavLst>
                                        <p:tav tm="0">
                                          <p:val>
                                            <p:strVal val="ppt_x"/>
                                          </p:val>
                                        </p:tav>
                                        <p:tav tm="100000">
                                          <p:val>
                                            <p:strVal val="1+ppt_w/2"/>
                                          </p:val>
                                        </p:tav>
                                      </p:tavLst>
                                    </p:anim>
                                    <p:anim calcmode="lin" valueType="num">
                                      <p:cBhvr additive="base">
                                        <p:cTn id="333" dur="3000"/>
                                        <p:tgtEl>
                                          <p:spTgt spid="28"/>
                                        </p:tgtEl>
                                        <p:attrNameLst>
                                          <p:attrName>ppt_y</p:attrName>
                                        </p:attrNameLst>
                                      </p:cBhvr>
                                      <p:tavLst>
                                        <p:tav tm="0">
                                          <p:val>
                                            <p:strVal val="ppt_y"/>
                                          </p:val>
                                        </p:tav>
                                        <p:tav tm="100000">
                                          <p:val>
                                            <p:strVal val="ppt_y"/>
                                          </p:val>
                                        </p:tav>
                                      </p:tavLst>
                                    </p:anim>
                                    <p:set>
                                      <p:cBhvr>
                                        <p:cTn id="334" dur="1" fill="hold">
                                          <p:stCondLst>
                                            <p:cond delay="2999"/>
                                          </p:stCondLst>
                                        </p:cTn>
                                        <p:tgtEl>
                                          <p:spTgt spid="28"/>
                                        </p:tgtEl>
                                        <p:attrNameLst>
                                          <p:attrName>style.visibility</p:attrName>
                                        </p:attrNameLst>
                                      </p:cBhvr>
                                      <p:to>
                                        <p:strVal val="hidden"/>
                                      </p:to>
                                    </p:set>
                                  </p:childTnLst>
                                </p:cTn>
                              </p:par>
                              <p:par>
                                <p:cTn id="335" presetID="2" presetClass="exit" presetSubtype="2" fill="hold" grpId="2" nodeType="withEffect">
                                  <p:stCondLst>
                                    <p:cond delay="0"/>
                                  </p:stCondLst>
                                  <p:childTnLst>
                                    <p:anim calcmode="lin" valueType="num">
                                      <p:cBhvr additive="base">
                                        <p:cTn id="336" dur="3000"/>
                                        <p:tgtEl>
                                          <p:spTgt spid="29"/>
                                        </p:tgtEl>
                                        <p:attrNameLst>
                                          <p:attrName>ppt_x</p:attrName>
                                        </p:attrNameLst>
                                      </p:cBhvr>
                                      <p:tavLst>
                                        <p:tav tm="0">
                                          <p:val>
                                            <p:strVal val="ppt_x"/>
                                          </p:val>
                                        </p:tav>
                                        <p:tav tm="100000">
                                          <p:val>
                                            <p:strVal val="1+ppt_w/2"/>
                                          </p:val>
                                        </p:tav>
                                      </p:tavLst>
                                    </p:anim>
                                    <p:anim calcmode="lin" valueType="num">
                                      <p:cBhvr additive="base">
                                        <p:cTn id="337" dur="3000"/>
                                        <p:tgtEl>
                                          <p:spTgt spid="29"/>
                                        </p:tgtEl>
                                        <p:attrNameLst>
                                          <p:attrName>ppt_y</p:attrName>
                                        </p:attrNameLst>
                                      </p:cBhvr>
                                      <p:tavLst>
                                        <p:tav tm="0">
                                          <p:val>
                                            <p:strVal val="ppt_y"/>
                                          </p:val>
                                        </p:tav>
                                        <p:tav tm="100000">
                                          <p:val>
                                            <p:strVal val="ppt_y"/>
                                          </p:val>
                                        </p:tav>
                                      </p:tavLst>
                                    </p:anim>
                                    <p:set>
                                      <p:cBhvr>
                                        <p:cTn id="338" dur="1" fill="hold">
                                          <p:stCondLst>
                                            <p:cond delay="2999"/>
                                          </p:stCondLst>
                                        </p:cTn>
                                        <p:tgtEl>
                                          <p:spTgt spid="29"/>
                                        </p:tgtEl>
                                        <p:attrNameLst>
                                          <p:attrName>style.visibility</p:attrName>
                                        </p:attrNameLst>
                                      </p:cBhvr>
                                      <p:to>
                                        <p:strVal val="hidden"/>
                                      </p:to>
                                    </p:set>
                                  </p:childTnLst>
                                </p:cTn>
                              </p:par>
                              <p:par>
                                <p:cTn id="339" presetID="2" presetClass="exit" presetSubtype="2" fill="hold" grpId="2" nodeType="withEffect">
                                  <p:stCondLst>
                                    <p:cond delay="0"/>
                                  </p:stCondLst>
                                  <p:childTnLst>
                                    <p:anim calcmode="lin" valueType="num">
                                      <p:cBhvr additive="base">
                                        <p:cTn id="340" dur="3000"/>
                                        <p:tgtEl>
                                          <p:spTgt spid="30"/>
                                        </p:tgtEl>
                                        <p:attrNameLst>
                                          <p:attrName>ppt_x</p:attrName>
                                        </p:attrNameLst>
                                      </p:cBhvr>
                                      <p:tavLst>
                                        <p:tav tm="0">
                                          <p:val>
                                            <p:strVal val="ppt_x"/>
                                          </p:val>
                                        </p:tav>
                                        <p:tav tm="100000">
                                          <p:val>
                                            <p:strVal val="1+ppt_w/2"/>
                                          </p:val>
                                        </p:tav>
                                      </p:tavLst>
                                    </p:anim>
                                    <p:anim calcmode="lin" valueType="num">
                                      <p:cBhvr additive="base">
                                        <p:cTn id="341" dur="3000"/>
                                        <p:tgtEl>
                                          <p:spTgt spid="30"/>
                                        </p:tgtEl>
                                        <p:attrNameLst>
                                          <p:attrName>ppt_y</p:attrName>
                                        </p:attrNameLst>
                                      </p:cBhvr>
                                      <p:tavLst>
                                        <p:tav tm="0">
                                          <p:val>
                                            <p:strVal val="ppt_y"/>
                                          </p:val>
                                        </p:tav>
                                        <p:tav tm="100000">
                                          <p:val>
                                            <p:strVal val="ppt_y"/>
                                          </p:val>
                                        </p:tav>
                                      </p:tavLst>
                                    </p:anim>
                                    <p:set>
                                      <p:cBhvr>
                                        <p:cTn id="342" dur="1" fill="hold">
                                          <p:stCondLst>
                                            <p:cond delay="2999"/>
                                          </p:stCondLst>
                                        </p:cTn>
                                        <p:tgtEl>
                                          <p:spTgt spid="30"/>
                                        </p:tgtEl>
                                        <p:attrNameLst>
                                          <p:attrName>style.visibility</p:attrName>
                                        </p:attrNameLst>
                                      </p:cBhvr>
                                      <p:to>
                                        <p:strVal val="hidden"/>
                                      </p:to>
                                    </p:set>
                                  </p:childTnLst>
                                </p:cTn>
                              </p:par>
                              <p:par>
                                <p:cTn id="343" presetID="2" presetClass="exit" presetSubtype="2" fill="hold" grpId="2" nodeType="withEffect">
                                  <p:stCondLst>
                                    <p:cond delay="0"/>
                                  </p:stCondLst>
                                  <p:childTnLst>
                                    <p:anim calcmode="lin" valueType="num">
                                      <p:cBhvr additive="base">
                                        <p:cTn id="344" dur="3000"/>
                                        <p:tgtEl>
                                          <p:spTgt spid="31"/>
                                        </p:tgtEl>
                                        <p:attrNameLst>
                                          <p:attrName>ppt_x</p:attrName>
                                        </p:attrNameLst>
                                      </p:cBhvr>
                                      <p:tavLst>
                                        <p:tav tm="0">
                                          <p:val>
                                            <p:strVal val="ppt_x"/>
                                          </p:val>
                                        </p:tav>
                                        <p:tav tm="100000">
                                          <p:val>
                                            <p:strVal val="1+ppt_w/2"/>
                                          </p:val>
                                        </p:tav>
                                      </p:tavLst>
                                    </p:anim>
                                    <p:anim calcmode="lin" valueType="num">
                                      <p:cBhvr additive="base">
                                        <p:cTn id="345" dur="3000"/>
                                        <p:tgtEl>
                                          <p:spTgt spid="31"/>
                                        </p:tgtEl>
                                        <p:attrNameLst>
                                          <p:attrName>ppt_y</p:attrName>
                                        </p:attrNameLst>
                                      </p:cBhvr>
                                      <p:tavLst>
                                        <p:tav tm="0">
                                          <p:val>
                                            <p:strVal val="ppt_y"/>
                                          </p:val>
                                        </p:tav>
                                        <p:tav tm="100000">
                                          <p:val>
                                            <p:strVal val="ppt_y"/>
                                          </p:val>
                                        </p:tav>
                                      </p:tavLst>
                                    </p:anim>
                                    <p:set>
                                      <p:cBhvr>
                                        <p:cTn id="346" dur="1" fill="hold">
                                          <p:stCondLst>
                                            <p:cond delay="2999"/>
                                          </p:stCondLst>
                                        </p:cTn>
                                        <p:tgtEl>
                                          <p:spTgt spid="31"/>
                                        </p:tgtEl>
                                        <p:attrNameLst>
                                          <p:attrName>style.visibility</p:attrName>
                                        </p:attrNameLst>
                                      </p:cBhvr>
                                      <p:to>
                                        <p:strVal val="hidden"/>
                                      </p:to>
                                    </p:set>
                                  </p:childTnLst>
                                </p:cTn>
                              </p:par>
                              <p:par>
                                <p:cTn id="347" presetID="2" presetClass="exit" presetSubtype="2" fill="hold" grpId="2" nodeType="withEffect">
                                  <p:stCondLst>
                                    <p:cond delay="0"/>
                                  </p:stCondLst>
                                  <p:childTnLst>
                                    <p:anim calcmode="lin" valueType="num">
                                      <p:cBhvr additive="base">
                                        <p:cTn id="348" dur="3000"/>
                                        <p:tgtEl>
                                          <p:spTgt spid="32"/>
                                        </p:tgtEl>
                                        <p:attrNameLst>
                                          <p:attrName>ppt_x</p:attrName>
                                        </p:attrNameLst>
                                      </p:cBhvr>
                                      <p:tavLst>
                                        <p:tav tm="0">
                                          <p:val>
                                            <p:strVal val="ppt_x"/>
                                          </p:val>
                                        </p:tav>
                                        <p:tav tm="100000">
                                          <p:val>
                                            <p:strVal val="1+ppt_w/2"/>
                                          </p:val>
                                        </p:tav>
                                      </p:tavLst>
                                    </p:anim>
                                    <p:anim calcmode="lin" valueType="num">
                                      <p:cBhvr additive="base">
                                        <p:cTn id="349" dur="3000"/>
                                        <p:tgtEl>
                                          <p:spTgt spid="32"/>
                                        </p:tgtEl>
                                        <p:attrNameLst>
                                          <p:attrName>ppt_y</p:attrName>
                                        </p:attrNameLst>
                                      </p:cBhvr>
                                      <p:tavLst>
                                        <p:tav tm="0">
                                          <p:val>
                                            <p:strVal val="ppt_y"/>
                                          </p:val>
                                        </p:tav>
                                        <p:tav tm="100000">
                                          <p:val>
                                            <p:strVal val="ppt_y"/>
                                          </p:val>
                                        </p:tav>
                                      </p:tavLst>
                                    </p:anim>
                                    <p:set>
                                      <p:cBhvr>
                                        <p:cTn id="350" dur="1" fill="hold">
                                          <p:stCondLst>
                                            <p:cond delay="2999"/>
                                          </p:stCondLst>
                                        </p:cTn>
                                        <p:tgtEl>
                                          <p:spTgt spid="32"/>
                                        </p:tgtEl>
                                        <p:attrNameLst>
                                          <p:attrName>style.visibility</p:attrName>
                                        </p:attrNameLst>
                                      </p:cBhvr>
                                      <p:to>
                                        <p:strVal val="hidden"/>
                                      </p:to>
                                    </p:set>
                                  </p:childTnLst>
                                </p:cTn>
                              </p:par>
                              <p:par>
                                <p:cTn id="351" presetID="2" presetClass="exit" presetSubtype="2" fill="hold" grpId="2" nodeType="withEffect">
                                  <p:stCondLst>
                                    <p:cond delay="0"/>
                                  </p:stCondLst>
                                  <p:childTnLst>
                                    <p:anim calcmode="lin" valueType="num">
                                      <p:cBhvr additive="base">
                                        <p:cTn id="352" dur="3000"/>
                                        <p:tgtEl>
                                          <p:spTgt spid="33"/>
                                        </p:tgtEl>
                                        <p:attrNameLst>
                                          <p:attrName>ppt_x</p:attrName>
                                        </p:attrNameLst>
                                      </p:cBhvr>
                                      <p:tavLst>
                                        <p:tav tm="0">
                                          <p:val>
                                            <p:strVal val="ppt_x"/>
                                          </p:val>
                                        </p:tav>
                                        <p:tav tm="100000">
                                          <p:val>
                                            <p:strVal val="1+ppt_w/2"/>
                                          </p:val>
                                        </p:tav>
                                      </p:tavLst>
                                    </p:anim>
                                    <p:anim calcmode="lin" valueType="num">
                                      <p:cBhvr additive="base">
                                        <p:cTn id="353" dur="3000"/>
                                        <p:tgtEl>
                                          <p:spTgt spid="33"/>
                                        </p:tgtEl>
                                        <p:attrNameLst>
                                          <p:attrName>ppt_y</p:attrName>
                                        </p:attrNameLst>
                                      </p:cBhvr>
                                      <p:tavLst>
                                        <p:tav tm="0">
                                          <p:val>
                                            <p:strVal val="ppt_y"/>
                                          </p:val>
                                        </p:tav>
                                        <p:tav tm="100000">
                                          <p:val>
                                            <p:strVal val="ppt_y"/>
                                          </p:val>
                                        </p:tav>
                                      </p:tavLst>
                                    </p:anim>
                                    <p:set>
                                      <p:cBhvr>
                                        <p:cTn id="354" dur="1" fill="hold">
                                          <p:stCondLst>
                                            <p:cond delay="2999"/>
                                          </p:stCondLst>
                                        </p:cTn>
                                        <p:tgtEl>
                                          <p:spTgt spid="33"/>
                                        </p:tgtEl>
                                        <p:attrNameLst>
                                          <p:attrName>style.visibility</p:attrName>
                                        </p:attrNameLst>
                                      </p:cBhvr>
                                      <p:to>
                                        <p:strVal val="hidden"/>
                                      </p:to>
                                    </p:set>
                                  </p:childTnLst>
                                </p:cTn>
                              </p:par>
                              <p:par>
                                <p:cTn id="355" presetID="2" presetClass="exit" presetSubtype="2" fill="hold" grpId="2" nodeType="withEffect">
                                  <p:stCondLst>
                                    <p:cond delay="0"/>
                                  </p:stCondLst>
                                  <p:childTnLst>
                                    <p:anim calcmode="lin" valueType="num">
                                      <p:cBhvr additive="base">
                                        <p:cTn id="356" dur="3000"/>
                                        <p:tgtEl>
                                          <p:spTgt spid="34"/>
                                        </p:tgtEl>
                                        <p:attrNameLst>
                                          <p:attrName>ppt_x</p:attrName>
                                        </p:attrNameLst>
                                      </p:cBhvr>
                                      <p:tavLst>
                                        <p:tav tm="0">
                                          <p:val>
                                            <p:strVal val="ppt_x"/>
                                          </p:val>
                                        </p:tav>
                                        <p:tav tm="100000">
                                          <p:val>
                                            <p:strVal val="1+ppt_w/2"/>
                                          </p:val>
                                        </p:tav>
                                      </p:tavLst>
                                    </p:anim>
                                    <p:anim calcmode="lin" valueType="num">
                                      <p:cBhvr additive="base">
                                        <p:cTn id="357" dur="3000"/>
                                        <p:tgtEl>
                                          <p:spTgt spid="34"/>
                                        </p:tgtEl>
                                        <p:attrNameLst>
                                          <p:attrName>ppt_y</p:attrName>
                                        </p:attrNameLst>
                                      </p:cBhvr>
                                      <p:tavLst>
                                        <p:tav tm="0">
                                          <p:val>
                                            <p:strVal val="ppt_y"/>
                                          </p:val>
                                        </p:tav>
                                        <p:tav tm="100000">
                                          <p:val>
                                            <p:strVal val="ppt_y"/>
                                          </p:val>
                                        </p:tav>
                                      </p:tavLst>
                                    </p:anim>
                                    <p:set>
                                      <p:cBhvr>
                                        <p:cTn id="358" dur="1" fill="hold">
                                          <p:stCondLst>
                                            <p:cond delay="2999"/>
                                          </p:stCondLst>
                                        </p:cTn>
                                        <p:tgtEl>
                                          <p:spTgt spid="34"/>
                                        </p:tgtEl>
                                        <p:attrNameLst>
                                          <p:attrName>style.visibility</p:attrName>
                                        </p:attrNameLst>
                                      </p:cBhvr>
                                      <p:to>
                                        <p:strVal val="hidden"/>
                                      </p:to>
                                    </p:set>
                                  </p:childTnLst>
                                </p:cTn>
                              </p:par>
                              <p:par>
                                <p:cTn id="359" presetID="2" presetClass="exit" presetSubtype="2" fill="hold" grpId="2" nodeType="withEffect">
                                  <p:stCondLst>
                                    <p:cond delay="0"/>
                                  </p:stCondLst>
                                  <p:childTnLst>
                                    <p:anim calcmode="lin" valueType="num">
                                      <p:cBhvr additive="base">
                                        <p:cTn id="360" dur="3000"/>
                                        <p:tgtEl>
                                          <p:spTgt spid="35"/>
                                        </p:tgtEl>
                                        <p:attrNameLst>
                                          <p:attrName>ppt_x</p:attrName>
                                        </p:attrNameLst>
                                      </p:cBhvr>
                                      <p:tavLst>
                                        <p:tav tm="0">
                                          <p:val>
                                            <p:strVal val="ppt_x"/>
                                          </p:val>
                                        </p:tav>
                                        <p:tav tm="100000">
                                          <p:val>
                                            <p:strVal val="1+ppt_w/2"/>
                                          </p:val>
                                        </p:tav>
                                      </p:tavLst>
                                    </p:anim>
                                    <p:anim calcmode="lin" valueType="num">
                                      <p:cBhvr additive="base">
                                        <p:cTn id="361" dur="3000"/>
                                        <p:tgtEl>
                                          <p:spTgt spid="35"/>
                                        </p:tgtEl>
                                        <p:attrNameLst>
                                          <p:attrName>ppt_y</p:attrName>
                                        </p:attrNameLst>
                                      </p:cBhvr>
                                      <p:tavLst>
                                        <p:tav tm="0">
                                          <p:val>
                                            <p:strVal val="ppt_y"/>
                                          </p:val>
                                        </p:tav>
                                        <p:tav tm="100000">
                                          <p:val>
                                            <p:strVal val="ppt_y"/>
                                          </p:val>
                                        </p:tav>
                                      </p:tavLst>
                                    </p:anim>
                                    <p:set>
                                      <p:cBhvr>
                                        <p:cTn id="362" dur="1" fill="hold">
                                          <p:stCondLst>
                                            <p:cond delay="2999"/>
                                          </p:stCondLst>
                                        </p:cTn>
                                        <p:tgtEl>
                                          <p:spTgt spid="35"/>
                                        </p:tgtEl>
                                        <p:attrNameLst>
                                          <p:attrName>style.visibility</p:attrName>
                                        </p:attrNameLst>
                                      </p:cBhvr>
                                      <p:to>
                                        <p:strVal val="hidden"/>
                                      </p:to>
                                    </p:set>
                                  </p:childTnLst>
                                </p:cTn>
                              </p:par>
                              <p:par>
                                <p:cTn id="363" presetID="2" presetClass="exit" presetSubtype="2" fill="hold" grpId="2" nodeType="withEffect">
                                  <p:stCondLst>
                                    <p:cond delay="0"/>
                                  </p:stCondLst>
                                  <p:childTnLst>
                                    <p:anim calcmode="lin" valueType="num">
                                      <p:cBhvr additive="base">
                                        <p:cTn id="364" dur="3000"/>
                                        <p:tgtEl>
                                          <p:spTgt spid="36"/>
                                        </p:tgtEl>
                                        <p:attrNameLst>
                                          <p:attrName>ppt_x</p:attrName>
                                        </p:attrNameLst>
                                      </p:cBhvr>
                                      <p:tavLst>
                                        <p:tav tm="0">
                                          <p:val>
                                            <p:strVal val="ppt_x"/>
                                          </p:val>
                                        </p:tav>
                                        <p:tav tm="100000">
                                          <p:val>
                                            <p:strVal val="1+ppt_w/2"/>
                                          </p:val>
                                        </p:tav>
                                      </p:tavLst>
                                    </p:anim>
                                    <p:anim calcmode="lin" valueType="num">
                                      <p:cBhvr additive="base">
                                        <p:cTn id="365" dur="3000"/>
                                        <p:tgtEl>
                                          <p:spTgt spid="36"/>
                                        </p:tgtEl>
                                        <p:attrNameLst>
                                          <p:attrName>ppt_y</p:attrName>
                                        </p:attrNameLst>
                                      </p:cBhvr>
                                      <p:tavLst>
                                        <p:tav tm="0">
                                          <p:val>
                                            <p:strVal val="ppt_y"/>
                                          </p:val>
                                        </p:tav>
                                        <p:tav tm="100000">
                                          <p:val>
                                            <p:strVal val="ppt_y"/>
                                          </p:val>
                                        </p:tav>
                                      </p:tavLst>
                                    </p:anim>
                                    <p:set>
                                      <p:cBhvr>
                                        <p:cTn id="366" dur="1" fill="hold">
                                          <p:stCondLst>
                                            <p:cond delay="2999"/>
                                          </p:stCondLst>
                                        </p:cTn>
                                        <p:tgtEl>
                                          <p:spTgt spid="36"/>
                                        </p:tgtEl>
                                        <p:attrNameLst>
                                          <p:attrName>style.visibility</p:attrName>
                                        </p:attrNameLst>
                                      </p:cBhvr>
                                      <p:to>
                                        <p:strVal val="hidden"/>
                                      </p:to>
                                    </p:set>
                                  </p:childTnLst>
                                </p:cTn>
                              </p:par>
                              <p:par>
                                <p:cTn id="367" presetID="2" presetClass="exit" presetSubtype="2" fill="hold" grpId="2" nodeType="withEffect">
                                  <p:stCondLst>
                                    <p:cond delay="0"/>
                                  </p:stCondLst>
                                  <p:childTnLst>
                                    <p:anim calcmode="lin" valueType="num">
                                      <p:cBhvr additive="base">
                                        <p:cTn id="368" dur="3000"/>
                                        <p:tgtEl>
                                          <p:spTgt spid="37"/>
                                        </p:tgtEl>
                                        <p:attrNameLst>
                                          <p:attrName>ppt_x</p:attrName>
                                        </p:attrNameLst>
                                      </p:cBhvr>
                                      <p:tavLst>
                                        <p:tav tm="0">
                                          <p:val>
                                            <p:strVal val="ppt_x"/>
                                          </p:val>
                                        </p:tav>
                                        <p:tav tm="100000">
                                          <p:val>
                                            <p:strVal val="1+ppt_w/2"/>
                                          </p:val>
                                        </p:tav>
                                      </p:tavLst>
                                    </p:anim>
                                    <p:anim calcmode="lin" valueType="num">
                                      <p:cBhvr additive="base">
                                        <p:cTn id="369" dur="3000"/>
                                        <p:tgtEl>
                                          <p:spTgt spid="37"/>
                                        </p:tgtEl>
                                        <p:attrNameLst>
                                          <p:attrName>ppt_y</p:attrName>
                                        </p:attrNameLst>
                                      </p:cBhvr>
                                      <p:tavLst>
                                        <p:tav tm="0">
                                          <p:val>
                                            <p:strVal val="ppt_y"/>
                                          </p:val>
                                        </p:tav>
                                        <p:tav tm="100000">
                                          <p:val>
                                            <p:strVal val="ppt_y"/>
                                          </p:val>
                                        </p:tav>
                                      </p:tavLst>
                                    </p:anim>
                                    <p:set>
                                      <p:cBhvr>
                                        <p:cTn id="370" dur="1" fill="hold">
                                          <p:stCondLst>
                                            <p:cond delay="2999"/>
                                          </p:stCondLst>
                                        </p:cTn>
                                        <p:tgtEl>
                                          <p:spTgt spid="37"/>
                                        </p:tgtEl>
                                        <p:attrNameLst>
                                          <p:attrName>style.visibility</p:attrName>
                                        </p:attrNameLst>
                                      </p:cBhvr>
                                      <p:to>
                                        <p:strVal val="hidden"/>
                                      </p:to>
                                    </p:set>
                                  </p:childTnLst>
                                </p:cTn>
                              </p:par>
                              <p:par>
                                <p:cTn id="371" presetID="2" presetClass="exit" presetSubtype="2" fill="hold" grpId="2" nodeType="withEffect">
                                  <p:stCondLst>
                                    <p:cond delay="0"/>
                                  </p:stCondLst>
                                  <p:childTnLst>
                                    <p:anim calcmode="lin" valueType="num">
                                      <p:cBhvr additive="base">
                                        <p:cTn id="372" dur="3000"/>
                                        <p:tgtEl>
                                          <p:spTgt spid="38"/>
                                        </p:tgtEl>
                                        <p:attrNameLst>
                                          <p:attrName>ppt_x</p:attrName>
                                        </p:attrNameLst>
                                      </p:cBhvr>
                                      <p:tavLst>
                                        <p:tav tm="0">
                                          <p:val>
                                            <p:strVal val="ppt_x"/>
                                          </p:val>
                                        </p:tav>
                                        <p:tav tm="100000">
                                          <p:val>
                                            <p:strVal val="1+ppt_w/2"/>
                                          </p:val>
                                        </p:tav>
                                      </p:tavLst>
                                    </p:anim>
                                    <p:anim calcmode="lin" valueType="num">
                                      <p:cBhvr additive="base">
                                        <p:cTn id="373" dur="3000"/>
                                        <p:tgtEl>
                                          <p:spTgt spid="38"/>
                                        </p:tgtEl>
                                        <p:attrNameLst>
                                          <p:attrName>ppt_y</p:attrName>
                                        </p:attrNameLst>
                                      </p:cBhvr>
                                      <p:tavLst>
                                        <p:tav tm="0">
                                          <p:val>
                                            <p:strVal val="ppt_y"/>
                                          </p:val>
                                        </p:tav>
                                        <p:tav tm="100000">
                                          <p:val>
                                            <p:strVal val="ppt_y"/>
                                          </p:val>
                                        </p:tav>
                                      </p:tavLst>
                                    </p:anim>
                                    <p:set>
                                      <p:cBhvr>
                                        <p:cTn id="374" dur="1" fill="hold">
                                          <p:stCondLst>
                                            <p:cond delay="2999"/>
                                          </p:stCondLst>
                                        </p:cTn>
                                        <p:tgtEl>
                                          <p:spTgt spid="38"/>
                                        </p:tgtEl>
                                        <p:attrNameLst>
                                          <p:attrName>style.visibility</p:attrName>
                                        </p:attrNameLst>
                                      </p:cBhvr>
                                      <p:to>
                                        <p:strVal val="hidden"/>
                                      </p:to>
                                    </p:set>
                                  </p:childTnLst>
                                </p:cTn>
                              </p:par>
                              <p:par>
                                <p:cTn id="375" presetID="2" presetClass="exit" presetSubtype="2" fill="hold" grpId="2" nodeType="withEffect">
                                  <p:stCondLst>
                                    <p:cond delay="0"/>
                                  </p:stCondLst>
                                  <p:childTnLst>
                                    <p:anim calcmode="lin" valueType="num">
                                      <p:cBhvr additive="base">
                                        <p:cTn id="376" dur="3000"/>
                                        <p:tgtEl>
                                          <p:spTgt spid="39"/>
                                        </p:tgtEl>
                                        <p:attrNameLst>
                                          <p:attrName>ppt_x</p:attrName>
                                        </p:attrNameLst>
                                      </p:cBhvr>
                                      <p:tavLst>
                                        <p:tav tm="0">
                                          <p:val>
                                            <p:strVal val="ppt_x"/>
                                          </p:val>
                                        </p:tav>
                                        <p:tav tm="100000">
                                          <p:val>
                                            <p:strVal val="1+ppt_w/2"/>
                                          </p:val>
                                        </p:tav>
                                      </p:tavLst>
                                    </p:anim>
                                    <p:anim calcmode="lin" valueType="num">
                                      <p:cBhvr additive="base">
                                        <p:cTn id="377" dur="3000"/>
                                        <p:tgtEl>
                                          <p:spTgt spid="39"/>
                                        </p:tgtEl>
                                        <p:attrNameLst>
                                          <p:attrName>ppt_y</p:attrName>
                                        </p:attrNameLst>
                                      </p:cBhvr>
                                      <p:tavLst>
                                        <p:tav tm="0">
                                          <p:val>
                                            <p:strVal val="ppt_y"/>
                                          </p:val>
                                        </p:tav>
                                        <p:tav tm="100000">
                                          <p:val>
                                            <p:strVal val="ppt_y"/>
                                          </p:val>
                                        </p:tav>
                                      </p:tavLst>
                                    </p:anim>
                                    <p:set>
                                      <p:cBhvr>
                                        <p:cTn id="378" dur="1" fill="hold">
                                          <p:stCondLst>
                                            <p:cond delay="2999"/>
                                          </p:stCondLst>
                                        </p:cTn>
                                        <p:tgtEl>
                                          <p:spTgt spid="39"/>
                                        </p:tgtEl>
                                        <p:attrNameLst>
                                          <p:attrName>style.visibility</p:attrName>
                                        </p:attrNameLst>
                                      </p:cBhvr>
                                      <p:to>
                                        <p:strVal val="hidden"/>
                                      </p:to>
                                    </p:set>
                                  </p:childTnLst>
                                </p:cTn>
                              </p:par>
                              <p:par>
                                <p:cTn id="379" presetID="8" presetClass="emph" presetSubtype="0" fill="hold" grpId="3" nodeType="withEffect">
                                  <p:stCondLst>
                                    <p:cond delay="0"/>
                                  </p:stCondLst>
                                  <p:childTnLst>
                                    <p:animRot by="21600000">
                                      <p:cBhvr>
                                        <p:cTn id="380" dur="3000" fill="hold"/>
                                        <p:tgtEl>
                                          <p:spTgt spid="3"/>
                                        </p:tgtEl>
                                        <p:attrNameLst>
                                          <p:attrName>r</p:attrName>
                                        </p:attrNameLst>
                                      </p:cBhvr>
                                    </p:animRot>
                                  </p:childTnLst>
                                </p:cTn>
                              </p:par>
                              <p:par>
                                <p:cTn id="381" presetID="8" presetClass="emph" presetSubtype="0" fill="hold" grpId="3" nodeType="withEffect">
                                  <p:stCondLst>
                                    <p:cond delay="0"/>
                                  </p:stCondLst>
                                  <p:childTnLst>
                                    <p:animRot by="-21600000">
                                      <p:cBhvr>
                                        <p:cTn id="382" dur="3000" fill="hold"/>
                                        <p:tgtEl>
                                          <p:spTgt spid="4"/>
                                        </p:tgtEl>
                                        <p:attrNameLst>
                                          <p:attrName>r</p:attrName>
                                        </p:attrNameLst>
                                      </p:cBhvr>
                                    </p:animRot>
                                  </p:childTnLst>
                                </p:cTn>
                              </p:par>
                              <p:par>
                                <p:cTn id="383" presetID="8" presetClass="emph" presetSubtype="0" fill="hold" grpId="3" nodeType="withEffect">
                                  <p:stCondLst>
                                    <p:cond delay="0"/>
                                  </p:stCondLst>
                                  <p:childTnLst>
                                    <p:animRot by="21600000">
                                      <p:cBhvr>
                                        <p:cTn id="384" dur="3000" fill="hold"/>
                                        <p:tgtEl>
                                          <p:spTgt spid="5"/>
                                        </p:tgtEl>
                                        <p:attrNameLst>
                                          <p:attrName>r</p:attrName>
                                        </p:attrNameLst>
                                      </p:cBhvr>
                                    </p:animRot>
                                  </p:childTnLst>
                                </p:cTn>
                              </p:par>
                              <p:par>
                                <p:cTn id="385" presetID="8" presetClass="emph" presetSubtype="0" fill="hold" grpId="3" nodeType="withEffect">
                                  <p:stCondLst>
                                    <p:cond delay="0"/>
                                  </p:stCondLst>
                                  <p:childTnLst>
                                    <p:animRot by="-21600000">
                                      <p:cBhvr>
                                        <p:cTn id="386" dur="3000" fill="hold"/>
                                        <p:tgtEl>
                                          <p:spTgt spid="6"/>
                                        </p:tgtEl>
                                        <p:attrNameLst>
                                          <p:attrName>r</p:attrName>
                                        </p:attrNameLst>
                                      </p:cBhvr>
                                    </p:animRot>
                                  </p:childTnLst>
                                </p:cTn>
                              </p:par>
                              <p:par>
                                <p:cTn id="387" presetID="8" presetClass="emph" presetSubtype="0" fill="hold" grpId="3" nodeType="withEffect">
                                  <p:stCondLst>
                                    <p:cond delay="0"/>
                                  </p:stCondLst>
                                  <p:childTnLst>
                                    <p:animRot by="21600000">
                                      <p:cBhvr>
                                        <p:cTn id="388" dur="3000" fill="hold"/>
                                        <p:tgtEl>
                                          <p:spTgt spid="7"/>
                                        </p:tgtEl>
                                        <p:attrNameLst>
                                          <p:attrName>r</p:attrName>
                                        </p:attrNameLst>
                                      </p:cBhvr>
                                    </p:animRot>
                                  </p:childTnLst>
                                </p:cTn>
                              </p:par>
                              <p:par>
                                <p:cTn id="389" presetID="8" presetClass="emph" presetSubtype="0" fill="hold" grpId="3" nodeType="withEffect">
                                  <p:stCondLst>
                                    <p:cond delay="0"/>
                                  </p:stCondLst>
                                  <p:childTnLst>
                                    <p:animRot by="-21600000">
                                      <p:cBhvr>
                                        <p:cTn id="390" dur="3000" fill="hold"/>
                                        <p:tgtEl>
                                          <p:spTgt spid="8"/>
                                        </p:tgtEl>
                                        <p:attrNameLst>
                                          <p:attrName>r</p:attrName>
                                        </p:attrNameLst>
                                      </p:cBhvr>
                                    </p:animRot>
                                  </p:childTnLst>
                                </p:cTn>
                              </p:par>
                              <p:par>
                                <p:cTn id="391" presetID="8" presetClass="emph" presetSubtype="0" fill="hold" grpId="3" nodeType="withEffect">
                                  <p:stCondLst>
                                    <p:cond delay="0"/>
                                  </p:stCondLst>
                                  <p:childTnLst>
                                    <p:animRot by="21600000">
                                      <p:cBhvr>
                                        <p:cTn id="392" dur="3000" fill="hold"/>
                                        <p:tgtEl>
                                          <p:spTgt spid="9"/>
                                        </p:tgtEl>
                                        <p:attrNameLst>
                                          <p:attrName>r</p:attrName>
                                        </p:attrNameLst>
                                      </p:cBhvr>
                                    </p:animRot>
                                  </p:childTnLst>
                                </p:cTn>
                              </p:par>
                              <p:par>
                                <p:cTn id="393" presetID="8" presetClass="emph" presetSubtype="0" fill="hold" grpId="3" nodeType="withEffect">
                                  <p:stCondLst>
                                    <p:cond delay="0"/>
                                  </p:stCondLst>
                                  <p:childTnLst>
                                    <p:animRot by="-21600000">
                                      <p:cBhvr>
                                        <p:cTn id="394" dur="3000" fill="hold"/>
                                        <p:tgtEl>
                                          <p:spTgt spid="10"/>
                                        </p:tgtEl>
                                        <p:attrNameLst>
                                          <p:attrName>r</p:attrName>
                                        </p:attrNameLst>
                                      </p:cBhvr>
                                    </p:animRot>
                                  </p:childTnLst>
                                </p:cTn>
                              </p:par>
                              <p:par>
                                <p:cTn id="395" presetID="8" presetClass="emph" presetSubtype="0" fill="hold" grpId="3" nodeType="withEffect">
                                  <p:stCondLst>
                                    <p:cond delay="0"/>
                                  </p:stCondLst>
                                  <p:childTnLst>
                                    <p:animRot by="21600000">
                                      <p:cBhvr>
                                        <p:cTn id="396" dur="3000" fill="hold"/>
                                        <p:tgtEl>
                                          <p:spTgt spid="11"/>
                                        </p:tgtEl>
                                        <p:attrNameLst>
                                          <p:attrName>r</p:attrName>
                                        </p:attrNameLst>
                                      </p:cBhvr>
                                    </p:animRot>
                                  </p:childTnLst>
                                </p:cTn>
                              </p:par>
                              <p:par>
                                <p:cTn id="397" presetID="8" presetClass="emph" presetSubtype="0" fill="hold" grpId="3" nodeType="withEffect">
                                  <p:stCondLst>
                                    <p:cond delay="0"/>
                                  </p:stCondLst>
                                  <p:childTnLst>
                                    <p:animRot by="-21600000">
                                      <p:cBhvr>
                                        <p:cTn id="398" dur="3000" fill="hold"/>
                                        <p:tgtEl>
                                          <p:spTgt spid="12"/>
                                        </p:tgtEl>
                                        <p:attrNameLst>
                                          <p:attrName>r</p:attrName>
                                        </p:attrNameLst>
                                      </p:cBhvr>
                                    </p:animRot>
                                  </p:childTnLst>
                                </p:cTn>
                              </p:par>
                              <p:par>
                                <p:cTn id="399" presetID="8" presetClass="emph" presetSubtype="0" fill="hold" grpId="3" nodeType="withEffect">
                                  <p:stCondLst>
                                    <p:cond delay="0"/>
                                  </p:stCondLst>
                                  <p:childTnLst>
                                    <p:animRot by="21600000">
                                      <p:cBhvr>
                                        <p:cTn id="400" dur="3000" fill="hold"/>
                                        <p:tgtEl>
                                          <p:spTgt spid="13"/>
                                        </p:tgtEl>
                                        <p:attrNameLst>
                                          <p:attrName>r</p:attrName>
                                        </p:attrNameLst>
                                      </p:cBhvr>
                                    </p:animRot>
                                  </p:childTnLst>
                                </p:cTn>
                              </p:par>
                              <p:par>
                                <p:cTn id="401" presetID="8" presetClass="emph" presetSubtype="0" fill="hold" grpId="3" nodeType="withEffect">
                                  <p:stCondLst>
                                    <p:cond delay="0"/>
                                  </p:stCondLst>
                                  <p:childTnLst>
                                    <p:animRot by="-21600000">
                                      <p:cBhvr>
                                        <p:cTn id="402" dur="3000" fill="hold"/>
                                        <p:tgtEl>
                                          <p:spTgt spid="14"/>
                                        </p:tgtEl>
                                        <p:attrNameLst>
                                          <p:attrName>r</p:attrName>
                                        </p:attrNameLst>
                                      </p:cBhvr>
                                    </p:animRot>
                                  </p:childTnLst>
                                </p:cTn>
                              </p:par>
                              <p:par>
                                <p:cTn id="403" presetID="8" presetClass="emph" presetSubtype="0" fill="hold" grpId="3" nodeType="withEffect">
                                  <p:stCondLst>
                                    <p:cond delay="0"/>
                                  </p:stCondLst>
                                  <p:childTnLst>
                                    <p:animRot by="21600000">
                                      <p:cBhvr>
                                        <p:cTn id="404" dur="3000" fill="hold"/>
                                        <p:tgtEl>
                                          <p:spTgt spid="15"/>
                                        </p:tgtEl>
                                        <p:attrNameLst>
                                          <p:attrName>r</p:attrName>
                                        </p:attrNameLst>
                                      </p:cBhvr>
                                    </p:animRot>
                                  </p:childTnLst>
                                </p:cTn>
                              </p:par>
                              <p:par>
                                <p:cTn id="405" presetID="8" presetClass="emph" presetSubtype="0" fill="hold" grpId="3" nodeType="withEffect">
                                  <p:stCondLst>
                                    <p:cond delay="0"/>
                                  </p:stCondLst>
                                  <p:childTnLst>
                                    <p:animRot by="-21600000">
                                      <p:cBhvr>
                                        <p:cTn id="406" dur="3000" fill="hold"/>
                                        <p:tgtEl>
                                          <p:spTgt spid="16"/>
                                        </p:tgtEl>
                                        <p:attrNameLst>
                                          <p:attrName>r</p:attrName>
                                        </p:attrNameLst>
                                      </p:cBhvr>
                                    </p:animRot>
                                  </p:childTnLst>
                                </p:cTn>
                              </p:par>
                              <p:par>
                                <p:cTn id="407" presetID="8" presetClass="emph" presetSubtype="0" fill="hold" grpId="3" nodeType="withEffect">
                                  <p:stCondLst>
                                    <p:cond delay="0"/>
                                  </p:stCondLst>
                                  <p:childTnLst>
                                    <p:animRot by="21600000">
                                      <p:cBhvr>
                                        <p:cTn id="408" dur="3000" fill="hold"/>
                                        <p:tgtEl>
                                          <p:spTgt spid="17"/>
                                        </p:tgtEl>
                                        <p:attrNameLst>
                                          <p:attrName>r</p:attrName>
                                        </p:attrNameLst>
                                      </p:cBhvr>
                                    </p:animRot>
                                  </p:childTnLst>
                                </p:cTn>
                              </p:par>
                              <p:par>
                                <p:cTn id="409" presetID="8" presetClass="emph" presetSubtype="0" fill="hold" grpId="3" nodeType="withEffect">
                                  <p:stCondLst>
                                    <p:cond delay="0"/>
                                  </p:stCondLst>
                                  <p:childTnLst>
                                    <p:animRot by="-21600000">
                                      <p:cBhvr>
                                        <p:cTn id="410" dur="3000" fill="hold"/>
                                        <p:tgtEl>
                                          <p:spTgt spid="18"/>
                                        </p:tgtEl>
                                        <p:attrNameLst>
                                          <p:attrName>r</p:attrName>
                                        </p:attrNameLst>
                                      </p:cBhvr>
                                    </p:animRot>
                                  </p:childTnLst>
                                </p:cTn>
                              </p:par>
                              <p:par>
                                <p:cTn id="411" presetID="8" presetClass="emph" presetSubtype="0" fill="hold" grpId="3" nodeType="withEffect">
                                  <p:stCondLst>
                                    <p:cond delay="0"/>
                                  </p:stCondLst>
                                  <p:childTnLst>
                                    <p:animRot by="21600000">
                                      <p:cBhvr>
                                        <p:cTn id="412" dur="3000" fill="hold"/>
                                        <p:tgtEl>
                                          <p:spTgt spid="19"/>
                                        </p:tgtEl>
                                        <p:attrNameLst>
                                          <p:attrName>r</p:attrName>
                                        </p:attrNameLst>
                                      </p:cBhvr>
                                    </p:animRot>
                                  </p:childTnLst>
                                </p:cTn>
                              </p:par>
                              <p:par>
                                <p:cTn id="413" presetID="8" presetClass="emph" presetSubtype="0" fill="hold" grpId="3" nodeType="withEffect">
                                  <p:stCondLst>
                                    <p:cond delay="0"/>
                                  </p:stCondLst>
                                  <p:childTnLst>
                                    <p:animRot by="-21600000">
                                      <p:cBhvr>
                                        <p:cTn id="414" dur="3000" fill="hold"/>
                                        <p:tgtEl>
                                          <p:spTgt spid="20"/>
                                        </p:tgtEl>
                                        <p:attrNameLst>
                                          <p:attrName>r</p:attrName>
                                        </p:attrNameLst>
                                      </p:cBhvr>
                                    </p:animRot>
                                  </p:childTnLst>
                                </p:cTn>
                              </p:par>
                              <p:par>
                                <p:cTn id="415" presetID="8" presetClass="emph" presetSubtype="0" fill="hold" grpId="3" nodeType="withEffect">
                                  <p:stCondLst>
                                    <p:cond delay="0"/>
                                  </p:stCondLst>
                                  <p:childTnLst>
                                    <p:animRot by="21600000">
                                      <p:cBhvr>
                                        <p:cTn id="416" dur="3000" fill="hold"/>
                                        <p:tgtEl>
                                          <p:spTgt spid="21"/>
                                        </p:tgtEl>
                                        <p:attrNameLst>
                                          <p:attrName>r</p:attrName>
                                        </p:attrNameLst>
                                      </p:cBhvr>
                                    </p:animRot>
                                  </p:childTnLst>
                                </p:cTn>
                              </p:par>
                              <p:par>
                                <p:cTn id="417" presetID="8" presetClass="emph" presetSubtype="0" fill="hold" grpId="3" nodeType="withEffect">
                                  <p:stCondLst>
                                    <p:cond delay="0"/>
                                  </p:stCondLst>
                                  <p:childTnLst>
                                    <p:animRot by="-21600000">
                                      <p:cBhvr>
                                        <p:cTn id="418" dur="3000" fill="hold"/>
                                        <p:tgtEl>
                                          <p:spTgt spid="22"/>
                                        </p:tgtEl>
                                        <p:attrNameLst>
                                          <p:attrName>r</p:attrName>
                                        </p:attrNameLst>
                                      </p:cBhvr>
                                    </p:animRot>
                                  </p:childTnLst>
                                </p:cTn>
                              </p:par>
                              <p:par>
                                <p:cTn id="419" presetID="8" presetClass="emph" presetSubtype="0" fill="hold" grpId="3" nodeType="withEffect">
                                  <p:stCondLst>
                                    <p:cond delay="0"/>
                                  </p:stCondLst>
                                  <p:childTnLst>
                                    <p:animRot by="21600000">
                                      <p:cBhvr>
                                        <p:cTn id="420" dur="3000" fill="hold"/>
                                        <p:tgtEl>
                                          <p:spTgt spid="23"/>
                                        </p:tgtEl>
                                        <p:attrNameLst>
                                          <p:attrName>r</p:attrName>
                                        </p:attrNameLst>
                                      </p:cBhvr>
                                    </p:animRot>
                                  </p:childTnLst>
                                </p:cTn>
                              </p:par>
                              <p:par>
                                <p:cTn id="421" presetID="8" presetClass="emph" presetSubtype="0" fill="hold" grpId="3" nodeType="withEffect">
                                  <p:stCondLst>
                                    <p:cond delay="0"/>
                                  </p:stCondLst>
                                  <p:childTnLst>
                                    <p:animRot by="-21600000">
                                      <p:cBhvr>
                                        <p:cTn id="422" dur="3000" fill="hold"/>
                                        <p:tgtEl>
                                          <p:spTgt spid="24"/>
                                        </p:tgtEl>
                                        <p:attrNameLst>
                                          <p:attrName>r</p:attrName>
                                        </p:attrNameLst>
                                      </p:cBhvr>
                                    </p:animRot>
                                  </p:childTnLst>
                                </p:cTn>
                              </p:par>
                              <p:par>
                                <p:cTn id="423" presetID="8" presetClass="emph" presetSubtype="0" fill="hold" grpId="3" nodeType="withEffect">
                                  <p:stCondLst>
                                    <p:cond delay="0"/>
                                  </p:stCondLst>
                                  <p:childTnLst>
                                    <p:animRot by="21600000">
                                      <p:cBhvr>
                                        <p:cTn id="424" dur="3000" fill="hold"/>
                                        <p:tgtEl>
                                          <p:spTgt spid="25"/>
                                        </p:tgtEl>
                                        <p:attrNameLst>
                                          <p:attrName>r</p:attrName>
                                        </p:attrNameLst>
                                      </p:cBhvr>
                                    </p:animRot>
                                  </p:childTnLst>
                                </p:cTn>
                              </p:par>
                              <p:par>
                                <p:cTn id="425" presetID="8" presetClass="emph" presetSubtype="0" fill="hold" grpId="3" nodeType="withEffect">
                                  <p:stCondLst>
                                    <p:cond delay="0"/>
                                  </p:stCondLst>
                                  <p:childTnLst>
                                    <p:animRot by="-21600000">
                                      <p:cBhvr>
                                        <p:cTn id="426" dur="3000" fill="hold"/>
                                        <p:tgtEl>
                                          <p:spTgt spid="26"/>
                                        </p:tgtEl>
                                        <p:attrNameLst>
                                          <p:attrName>r</p:attrName>
                                        </p:attrNameLst>
                                      </p:cBhvr>
                                    </p:animRot>
                                  </p:childTnLst>
                                </p:cTn>
                              </p:par>
                              <p:par>
                                <p:cTn id="427" presetID="8" presetClass="emph" presetSubtype="0" fill="hold" grpId="3" nodeType="withEffect">
                                  <p:stCondLst>
                                    <p:cond delay="0"/>
                                  </p:stCondLst>
                                  <p:childTnLst>
                                    <p:animRot by="21600000">
                                      <p:cBhvr>
                                        <p:cTn id="428" dur="3000" fill="hold"/>
                                        <p:tgtEl>
                                          <p:spTgt spid="27"/>
                                        </p:tgtEl>
                                        <p:attrNameLst>
                                          <p:attrName>r</p:attrName>
                                        </p:attrNameLst>
                                      </p:cBhvr>
                                    </p:animRot>
                                  </p:childTnLst>
                                </p:cTn>
                              </p:par>
                              <p:par>
                                <p:cTn id="429" presetID="8" presetClass="emph" presetSubtype="0" fill="hold" grpId="3" nodeType="withEffect">
                                  <p:stCondLst>
                                    <p:cond delay="0"/>
                                  </p:stCondLst>
                                  <p:childTnLst>
                                    <p:animRot by="-21600000">
                                      <p:cBhvr>
                                        <p:cTn id="430" dur="3000" fill="hold"/>
                                        <p:tgtEl>
                                          <p:spTgt spid="28"/>
                                        </p:tgtEl>
                                        <p:attrNameLst>
                                          <p:attrName>r</p:attrName>
                                        </p:attrNameLst>
                                      </p:cBhvr>
                                    </p:animRot>
                                  </p:childTnLst>
                                </p:cTn>
                              </p:par>
                              <p:par>
                                <p:cTn id="431" presetID="8" presetClass="emph" presetSubtype="0" fill="hold" grpId="3" nodeType="withEffect">
                                  <p:stCondLst>
                                    <p:cond delay="0"/>
                                  </p:stCondLst>
                                  <p:childTnLst>
                                    <p:animRot by="21600000">
                                      <p:cBhvr>
                                        <p:cTn id="432" dur="3000" fill="hold"/>
                                        <p:tgtEl>
                                          <p:spTgt spid="29"/>
                                        </p:tgtEl>
                                        <p:attrNameLst>
                                          <p:attrName>r</p:attrName>
                                        </p:attrNameLst>
                                      </p:cBhvr>
                                    </p:animRot>
                                  </p:childTnLst>
                                </p:cTn>
                              </p:par>
                              <p:par>
                                <p:cTn id="433" presetID="8" presetClass="emph" presetSubtype="0" fill="hold" grpId="3" nodeType="withEffect">
                                  <p:stCondLst>
                                    <p:cond delay="0"/>
                                  </p:stCondLst>
                                  <p:childTnLst>
                                    <p:animRot by="-21600000">
                                      <p:cBhvr>
                                        <p:cTn id="434" dur="3000" fill="hold"/>
                                        <p:tgtEl>
                                          <p:spTgt spid="30"/>
                                        </p:tgtEl>
                                        <p:attrNameLst>
                                          <p:attrName>r</p:attrName>
                                        </p:attrNameLst>
                                      </p:cBhvr>
                                    </p:animRot>
                                  </p:childTnLst>
                                </p:cTn>
                              </p:par>
                              <p:par>
                                <p:cTn id="435" presetID="8" presetClass="emph" presetSubtype="0" fill="hold" grpId="3" nodeType="withEffect">
                                  <p:stCondLst>
                                    <p:cond delay="0"/>
                                  </p:stCondLst>
                                  <p:childTnLst>
                                    <p:animRot by="21600000">
                                      <p:cBhvr>
                                        <p:cTn id="436" dur="3000" fill="hold"/>
                                        <p:tgtEl>
                                          <p:spTgt spid="31"/>
                                        </p:tgtEl>
                                        <p:attrNameLst>
                                          <p:attrName>r</p:attrName>
                                        </p:attrNameLst>
                                      </p:cBhvr>
                                    </p:animRot>
                                  </p:childTnLst>
                                </p:cTn>
                              </p:par>
                              <p:par>
                                <p:cTn id="437" presetID="8" presetClass="emph" presetSubtype="0" fill="hold" grpId="3" nodeType="withEffect">
                                  <p:stCondLst>
                                    <p:cond delay="0"/>
                                  </p:stCondLst>
                                  <p:childTnLst>
                                    <p:animRot by="-21600000">
                                      <p:cBhvr>
                                        <p:cTn id="438" dur="3000" fill="hold"/>
                                        <p:tgtEl>
                                          <p:spTgt spid="32"/>
                                        </p:tgtEl>
                                        <p:attrNameLst>
                                          <p:attrName>r</p:attrName>
                                        </p:attrNameLst>
                                      </p:cBhvr>
                                    </p:animRot>
                                  </p:childTnLst>
                                </p:cTn>
                              </p:par>
                              <p:par>
                                <p:cTn id="439" presetID="8" presetClass="emph" presetSubtype="0" fill="hold" grpId="3" nodeType="withEffect">
                                  <p:stCondLst>
                                    <p:cond delay="0"/>
                                  </p:stCondLst>
                                  <p:childTnLst>
                                    <p:animRot by="21600000">
                                      <p:cBhvr>
                                        <p:cTn id="440" dur="3000" fill="hold"/>
                                        <p:tgtEl>
                                          <p:spTgt spid="33"/>
                                        </p:tgtEl>
                                        <p:attrNameLst>
                                          <p:attrName>r</p:attrName>
                                        </p:attrNameLst>
                                      </p:cBhvr>
                                    </p:animRot>
                                  </p:childTnLst>
                                </p:cTn>
                              </p:par>
                              <p:par>
                                <p:cTn id="441" presetID="8" presetClass="emph" presetSubtype="0" fill="hold" grpId="3" nodeType="withEffect">
                                  <p:stCondLst>
                                    <p:cond delay="0"/>
                                  </p:stCondLst>
                                  <p:childTnLst>
                                    <p:animRot by="-21600000">
                                      <p:cBhvr>
                                        <p:cTn id="442" dur="3000" fill="hold"/>
                                        <p:tgtEl>
                                          <p:spTgt spid="34"/>
                                        </p:tgtEl>
                                        <p:attrNameLst>
                                          <p:attrName>r</p:attrName>
                                        </p:attrNameLst>
                                      </p:cBhvr>
                                    </p:animRot>
                                  </p:childTnLst>
                                </p:cTn>
                              </p:par>
                              <p:par>
                                <p:cTn id="443" presetID="8" presetClass="emph" presetSubtype="0" fill="hold" grpId="3" nodeType="withEffect">
                                  <p:stCondLst>
                                    <p:cond delay="0"/>
                                  </p:stCondLst>
                                  <p:childTnLst>
                                    <p:animRot by="21600000">
                                      <p:cBhvr>
                                        <p:cTn id="444" dur="3000" fill="hold"/>
                                        <p:tgtEl>
                                          <p:spTgt spid="35"/>
                                        </p:tgtEl>
                                        <p:attrNameLst>
                                          <p:attrName>r</p:attrName>
                                        </p:attrNameLst>
                                      </p:cBhvr>
                                    </p:animRot>
                                  </p:childTnLst>
                                </p:cTn>
                              </p:par>
                              <p:par>
                                <p:cTn id="445" presetID="8" presetClass="emph" presetSubtype="0" fill="hold" grpId="3" nodeType="withEffect">
                                  <p:stCondLst>
                                    <p:cond delay="0"/>
                                  </p:stCondLst>
                                  <p:childTnLst>
                                    <p:animRot by="-21600000">
                                      <p:cBhvr>
                                        <p:cTn id="446" dur="3000" fill="hold"/>
                                        <p:tgtEl>
                                          <p:spTgt spid="36"/>
                                        </p:tgtEl>
                                        <p:attrNameLst>
                                          <p:attrName>r</p:attrName>
                                        </p:attrNameLst>
                                      </p:cBhvr>
                                    </p:animRot>
                                  </p:childTnLst>
                                </p:cTn>
                              </p:par>
                              <p:par>
                                <p:cTn id="447" presetID="8" presetClass="emph" presetSubtype="0" fill="hold" grpId="3" nodeType="withEffect">
                                  <p:stCondLst>
                                    <p:cond delay="0"/>
                                  </p:stCondLst>
                                  <p:childTnLst>
                                    <p:animRot by="21600000">
                                      <p:cBhvr>
                                        <p:cTn id="448" dur="3000" fill="hold"/>
                                        <p:tgtEl>
                                          <p:spTgt spid="37"/>
                                        </p:tgtEl>
                                        <p:attrNameLst>
                                          <p:attrName>r</p:attrName>
                                        </p:attrNameLst>
                                      </p:cBhvr>
                                    </p:animRot>
                                  </p:childTnLst>
                                </p:cTn>
                              </p:par>
                              <p:par>
                                <p:cTn id="449" presetID="8" presetClass="emph" presetSubtype="0" fill="hold" grpId="3" nodeType="withEffect">
                                  <p:stCondLst>
                                    <p:cond delay="0"/>
                                  </p:stCondLst>
                                  <p:childTnLst>
                                    <p:animRot by="-21600000">
                                      <p:cBhvr>
                                        <p:cTn id="450" dur="3000" fill="hold"/>
                                        <p:tgtEl>
                                          <p:spTgt spid="38"/>
                                        </p:tgtEl>
                                        <p:attrNameLst>
                                          <p:attrName>r</p:attrName>
                                        </p:attrNameLst>
                                      </p:cBhvr>
                                    </p:animRot>
                                  </p:childTnLst>
                                </p:cTn>
                              </p:par>
                              <p:par>
                                <p:cTn id="451" presetID="8" presetClass="emph" presetSubtype="0" fill="hold" grpId="3" nodeType="withEffect">
                                  <p:stCondLst>
                                    <p:cond delay="0"/>
                                  </p:stCondLst>
                                  <p:childTnLst>
                                    <p:animRot by="21600000">
                                      <p:cBhvr>
                                        <p:cTn id="452" dur="3000" fill="hold"/>
                                        <p:tgtEl>
                                          <p:spTgt spid="39"/>
                                        </p:tgtEl>
                                        <p:attrNameLst>
                                          <p:attrName>r</p:attrName>
                                        </p:attrNameLst>
                                      </p:cBhvr>
                                    </p:animRot>
                                  </p:childTnLst>
                                </p:cTn>
                              </p:par>
                              <p:par>
                                <p:cTn id="453" presetID="17" presetClass="entr" presetSubtype="8" fill="hold" nodeType="withEffect">
                                  <p:stCondLst>
                                    <p:cond delay="0"/>
                                  </p:stCondLst>
                                  <p:childTnLst>
                                    <p:set>
                                      <p:cBhvr>
                                        <p:cTn id="454" dur="1" fill="hold">
                                          <p:stCondLst>
                                            <p:cond delay="0"/>
                                          </p:stCondLst>
                                        </p:cTn>
                                        <p:tgtEl>
                                          <p:spTgt spid="2"/>
                                        </p:tgtEl>
                                        <p:attrNameLst>
                                          <p:attrName>style.visibility</p:attrName>
                                        </p:attrNameLst>
                                      </p:cBhvr>
                                      <p:to>
                                        <p:strVal val="visible"/>
                                      </p:to>
                                    </p:set>
                                    <p:anim calcmode="lin" valueType="num">
                                      <p:cBhvr>
                                        <p:cTn id="455" dur="3000" fill="hold"/>
                                        <p:tgtEl>
                                          <p:spTgt spid="2"/>
                                        </p:tgtEl>
                                        <p:attrNameLst>
                                          <p:attrName>ppt_x</p:attrName>
                                        </p:attrNameLst>
                                      </p:cBhvr>
                                      <p:tavLst>
                                        <p:tav tm="0">
                                          <p:val>
                                            <p:strVal val="#ppt_x-#ppt_w/2"/>
                                          </p:val>
                                        </p:tav>
                                        <p:tav tm="100000">
                                          <p:val>
                                            <p:strVal val="#ppt_x"/>
                                          </p:val>
                                        </p:tav>
                                      </p:tavLst>
                                    </p:anim>
                                    <p:anim calcmode="lin" valueType="num">
                                      <p:cBhvr>
                                        <p:cTn id="456" dur="3000" fill="hold"/>
                                        <p:tgtEl>
                                          <p:spTgt spid="2"/>
                                        </p:tgtEl>
                                        <p:attrNameLst>
                                          <p:attrName>ppt_y</p:attrName>
                                        </p:attrNameLst>
                                      </p:cBhvr>
                                      <p:tavLst>
                                        <p:tav tm="0">
                                          <p:val>
                                            <p:strVal val="#ppt_y"/>
                                          </p:val>
                                        </p:tav>
                                        <p:tav tm="100000">
                                          <p:val>
                                            <p:strVal val="#ppt_y"/>
                                          </p:val>
                                        </p:tav>
                                      </p:tavLst>
                                    </p:anim>
                                    <p:anim calcmode="lin" valueType="num">
                                      <p:cBhvr>
                                        <p:cTn id="457" dur="3000" fill="hold"/>
                                        <p:tgtEl>
                                          <p:spTgt spid="2"/>
                                        </p:tgtEl>
                                        <p:attrNameLst>
                                          <p:attrName>ppt_w</p:attrName>
                                        </p:attrNameLst>
                                      </p:cBhvr>
                                      <p:tavLst>
                                        <p:tav tm="0">
                                          <p:val>
                                            <p:fltVal val="0"/>
                                          </p:val>
                                        </p:tav>
                                        <p:tav tm="100000">
                                          <p:val>
                                            <p:strVal val="#ppt_w"/>
                                          </p:val>
                                        </p:tav>
                                      </p:tavLst>
                                    </p:anim>
                                    <p:anim calcmode="lin" valueType="num">
                                      <p:cBhvr>
                                        <p:cTn id="458" dur="3000" fill="hold"/>
                                        <p:tgtEl>
                                          <p:spTgt spid="2"/>
                                        </p:tgtEl>
                                        <p:attrNameLst>
                                          <p:attrName>ppt_h</p:attrName>
                                        </p:attrNameLst>
                                      </p:cBhvr>
                                      <p:tavLst>
                                        <p:tav tm="0">
                                          <p:val>
                                            <p:strVal val="#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P spid="3" grpId="2" animBg="1"/>
      <p:bldP spid="3" grpId="3" animBg="1"/>
      <p:bldP spid="4" grpId="0" animBg="1"/>
      <p:bldP spid="4" grpId="1" animBg="1"/>
      <p:bldP spid="4" grpId="2" animBg="1"/>
      <p:bldP spid="4" grpId="3" animBg="1"/>
      <p:bldP spid="5" grpId="0" animBg="1"/>
      <p:bldP spid="5" grpId="1" animBg="1"/>
      <p:bldP spid="5" grpId="2" animBg="1"/>
      <p:bldP spid="5" grpId="3" animBg="1"/>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9" grpId="0" animBg="1"/>
      <p:bldP spid="9" grpId="1" animBg="1"/>
      <p:bldP spid="9" grpId="2" animBg="1"/>
      <p:bldP spid="9" grpId="3" animBg="1"/>
      <p:bldP spid="10" grpId="0" animBg="1"/>
      <p:bldP spid="10" grpId="1" animBg="1"/>
      <p:bldP spid="10" grpId="2" animBg="1"/>
      <p:bldP spid="10" grpId="3" animBg="1"/>
      <p:bldP spid="11" grpId="0" animBg="1"/>
      <p:bldP spid="11" grpId="1" animBg="1"/>
      <p:bldP spid="11" grpId="2" animBg="1"/>
      <p:bldP spid="11" grpId="3" animBg="1"/>
      <p:bldP spid="12" grpId="0" animBg="1"/>
      <p:bldP spid="12" grpId="1" animBg="1"/>
      <p:bldP spid="12" grpId="2" animBg="1"/>
      <p:bldP spid="12" grpId="3" animBg="1"/>
      <p:bldP spid="13" grpId="0" animBg="1"/>
      <p:bldP spid="13" grpId="1" animBg="1"/>
      <p:bldP spid="13" grpId="2" animBg="1"/>
      <p:bldP spid="13" grpId="3" animBg="1"/>
      <p:bldP spid="14" grpId="0" animBg="1"/>
      <p:bldP spid="14" grpId="1" animBg="1"/>
      <p:bldP spid="14" grpId="2" animBg="1"/>
      <p:bldP spid="14" grpId="3" animBg="1"/>
      <p:bldP spid="15" grpId="0" animBg="1"/>
      <p:bldP spid="15" grpId="1" animBg="1"/>
      <p:bldP spid="15" grpId="2" animBg="1"/>
      <p:bldP spid="15" grpId="3" animBg="1"/>
      <p:bldP spid="16" grpId="0" animBg="1"/>
      <p:bldP spid="16" grpId="1" animBg="1"/>
      <p:bldP spid="16" grpId="2" animBg="1"/>
      <p:bldP spid="16" grpId="3"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20" grpId="0" animBg="1"/>
      <p:bldP spid="20" grpId="1" animBg="1"/>
      <p:bldP spid="20" grpId="2" animBg="1"/>
      <p:bldP spid="20" grpId="3" animBg="1"/>
      <p:bldP spid="21" grpId="0" animBg="1"/>
      <p:bldP spid="21" grpId="1" animBg="1"/>
      <p:bldP spid="21" grpId="2" animBg="1"/>
      <p:bldP spid="21" grpId="3" animBg="1"/>
      <p:bldP spid="22" grpId="0" animBg="1"/>
      <p:bldP spid="22" grpId="1" animBg="1"/>
      <p:bldP spid="22" grpId="2" animBg="1"/>
      <p:bldP spid="22" grpId="3" animBg="1"/>
      <p:bldP spid="23" grpId="0" animBg="1"/>
      <p:bldP spid="23" grpId="1" animBg="1"/>
      <p:bldP spid="23" grpId="2" animBg="1"/>
      <p:bldP spid="23" grpId="3" animBg="1"/>
      <p:bldP spid="24" grpId="0" animBg="1"/>
      <p:bldP spid="24" grpId="1" animBg="1"/>
      <p:bldP spid="24" grpId="2" animBg="1"/>
      <p:bldP spid="24" grpId="3" animBg="1"/>
      <p:bldP spid="25" grpId="0" animBg="1"/>
      <p:bldP spid="25" grpId="1" animBg="1"/>
      <p:bldP spid="25" grpId="2" animBg="1"/>
      <p:bldP spid="25" grpId="3" animBg="1"/>
      <p:bldP spid="26" grpId="0" animBg="1"/>
      <p:bldP spid="26" grpId="1" animBg="1"/>
      <p:bldP spid="26" grpId="2" animBg="1"/>
      <p:bldP spid="26" grpId="3" animBg="1"/>
      <p:bldP spid="27" grpId="0" animBg="1"/>
      <p:bldP spid="27" grpId="1" animBg="1"/>
      <p:bldP spid="27" grpId="2" animBg="1"/>
      <p:bldP spid="27" grpId="3" animBg="1"/>
      <p:bldP spid="28" grpId="0" animBg="1"/>
      <p:bldP spid="28" grpId="1" animBg="1"/>
      <p:bldP spid="28" grpId="2" animBg="1"/>
      <p:bldP spid="28" grpId="3" animBg="1"/>
      <p:bldP spid="29" grpId="0" animBg="1"/>
      <p:bldP spid="29" grpId="1" animBg="1"/>
      <p:bldP spid="29" grpId="2" animBg="1"/>
      <p:bldP spid="29" grpId="3" animBg="1"/>
      <p:bldP spid="30" grpId="0" animBg="1"/>
      <p:bldP spid="30" grpId="1" animBg="1"/>
      <p:bldP spid="30" grpId="2" animBg="1"/>
      <p:bldP spid="30" grpId="3" animBg="1"/>
      <p:bldP spid="31" grpId="0" animBg="1"/>
      <p:bldP spid="31" grpId="1" animBg="1"/>
      <p:bldP spid="31" grpId="2" animBg="1"/>
      <p:bldP spid="31" grpId="3" animBg="1"/>
      <p:bldP spid="32" grpId="0" animBg="1"/>
      <p:bldP spid="32" grpId="1" animBg="1"/>
      <p:bldP spid="32" grpId="2" animBg="1"/>
      <p:bldP spid="32" grpId="3" animBg="1"/>
      <p:bldP spid="33" grpId="0" animBg="1"/>
      <p:bldP spid="33" grpId="1" animBg="1"/>
      <p:bldP spid="33" grpId="2" animBg="1"/>
      <p:bldP spid="33" grpId="3" animBg="1"/>
      <p:bldP spid="34" grpId="0" animBg="1"/>
      <p:bldP spid="34" grpId="1" animBg="1"/>
      <p:bldP spid="34" grpId="2" animBg="1"/>
      <p:bldP spid="34" grpId="3" animBg="1"/>
      <p:bldP spid="35" grpId="0" animBg="1"/>
      <p:bldP spid="35" grpId="1" animBg="1"/>
      <p:bldP spid="35" grpId="2" animBg="1"/>
      <p:bldP spid="35" grpId="3" animBg="1"/>
      <p:bldP spid="36" grpId="0" animBg="1"/>
      <p:bldP spid="36" grpId="1" animBg="1"/>
      <p:bldP spid="36" grpId="2" animBg="1"/>
      <p:bldP spid="36" grpId="3" animBg="1"/>
      <p:bldP spid="37" grpId="0" animBg="1"/>
      <p:bldP spid="37" grpId="1" animBg="1"/>
      <p:bldP spid="37" grpId="2" animBg="1"/>
      <p:bldP spid="37" grpId="3" animBg="1"/>
      <p:bldP spid="38" grpId="0" animBg="1"/>
      <p:bldP spid="38" grpId="1" animBg="1"/>
      <p:bldP spid="38" grpId="2" animBg="1"/>
      <p:bldP spid="38" grpId="3" animBg="1"/>
      <p:bldP spid="39" grpId="0" animBg="1"/>
      <p:bldP spid="39" grpId="1" animBg="1"/>
      <p:bldP spid="39" grpId="2" animBg="1"/>
      <p:bldP spid="39" grpId="3" animBg="1"/>
      <p:bldP spid="40" grpId="0" animBg="1"/>
    </p:bld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1 Imagen" descr="d2fcd9_ca504ef4135211459cc9e5901e3716e8.jpg_1024.jpg"/>
          <p:cNvPicPr>
            <a:picLocks noGrp="1" noChangeAspect="1"/>
          </p:cNvPicPr>
          <p:nvPr isPhoto="1"/>
        </p:nvPicPr>
        <p:blipFill>
          <a:blip r:embed="rId2">
            <a:lum/>
          </a:blip>
          <a:stretch>
            <a:fillRect/>
          </a:stretch>
        </p:blipFill>
        <p:spPr>
          <a:xfrm>
            <a:off x="0" y="0"/>
            <a:ext cx="9144000" cy="5143500"/>
          </a:xfrm>
          <a:prstGeom prst="rect">
            <a:avLst/>
          </a:prstGeom>
          <a:noFill/>
          <a:ln>
            <a:noFill/>
          </a:ln>
        </p:spPr>
      </p:pic>
      <p:pic>
        <p:nvPicPr>
          <p:cNvPr id="3" name="2 Imagen" descr="circle-447982_640.png"/>
          <p:cNvPicPr>
            <a:picLocks noChangeAspect="1"/>
          </p:cNvPicPr>
          <p:nvPr/>
        </p:nvPicPr>
        <p:blipFill>
          <a:blip r:embed="rId3" cstate="print">
            <a:duotone>
              <a:schemeClr val="accent1">
                <a:shade val="45000"/>
                <a:satMod val="135000"/>
              </a:schemeClr>
              <a:prstClr val="white"/>
            </a:duotone>
            <a:lum contrast="40000"/>
          </a:blip>
          <a:srcRect r="4651"/>
          <a:stretch>
            <a:fillRect/>
          </a:stretch>
        </p:blipFill>
        <p:spPr>
          <a:xfrm>
            <a:off x="3286116" y="1"/>
            <a:ext cx="1285884" cy="1011458"/>
          </a:xfrm>
          <a:prstGeom prst="rect">
            <a:avLst/>
          </a:prstGeom>
          <a:effectLst>
            <a:reflection blurRad="6350" stA="50000" endA="300" endPos="90000" dir="5400000" sy="-100000" algn="bl" rotWithShape="0"/>
          </a:effectLst>
        </p:spPr>
      </p:pic>
      <p:pic>
        <p:nvPicPr>
          <p:cNvPr id="4" name="3 Imagen" descr="circle-447982_640.png"/>
          <p:cNvPicPr>
            <a:picLocks noChangeAspect="1"/>
          </p:cNvPicPr>
          <p:nvPr/>
        </p:nvPicPr>
        <p:blipFill>
          <a:blip r:embed="rId4" cstate="print">
            <a:duotone>
              <a:schemeClr val="accent1">
                <a:shade val="45000"/>
                <a:satMod val="135000"/>
              </a:schemeClr>
              <a:prstClr val="white"/>
            </a:duotone>
            <a:lum contrast="40000"/>
          </a:blip>
          <a:srcRect r="4651"/>
          <a:stretch>
            <a:fillRect/>
          </a:stretch>
        </p:blipFill>
        <p:spPr>
          <a:xfrm flipH="1">
            <a:off x="4572000" y="1"/>
            <a:ext cx="1276360" cy="1011458"/>
          </a:xfrm>
          <a:prstGeom prst="rect">
            <a:avLst/>
          </a:prstGeom>
          <a:effectLst>
            <a:reflection blurRad="6350" stA="50000" endA="300" endPos="90000" dir="5400000" sy="-100000" algn="bl" rotWithShape="0"/>
          </a:effectLst>
        </p:spPr>
      </p:pic>
      <p:pic>
        <p:nvPicPr>
          <p:cNvPr id="5" name="4 Imagen" descr="circle-447982_640.png"/>
          <p:cNvPicPr>
            <a:picLocks noChangeAspect="1"/>
          </p:cNvPicPr>
          <p:nvPr/>
        </p:nvPicPr>
        <p:blipFill>
          <a:blip r:embed="rId3" cstate="print">
            <a:duotone>
              <a:schemeClr val="accent1">
                <a:shade val="45000"/>
                <a:satMod val="135000"/>
              </a:schemeClr>
              <a:prstClr val="white"/>
            </a:duotone>
            <a:lum contrast="40000"/>
          </a:blip>
          <a:srcRect r="4651"/>
          <a:stretch>
            <a:fillRect/>
          </a:stretch>
        </p:blipFill>
        <p:spPr>
          <a:xfrm>
            <a:off x="3286116" y="964396"/>
            <a:ext cx="1285884" cy="1011458"/>
          </a:xfrm>
          <a:prstGeom prst="rect">
            <a:avLst/>
          </a:prstGeom>
          <a:effectLst>
            <a:reflection blurRad="6350" stA="50000" endA="300" endPos="90000" dir="5400000" sy="-100000" algn="bl" rotWithShape="0"/>
          </a:effectLst>
        </p:spPr>
      </p:pic>
      <p:pic>
        <p:nvPicPr>
          <p:cNvPr id="6" name="5 Imagen" descr="circle-447982_640.png"/>
          <p:cNvPicPr>
            <a:picLocks noChangeAspect="1"/>
          </p:cNvPicPr>
          <p:nvPr/>
        </p:nvPicPr>
        <p:blipFill>
          <a:blip r:embed="rId4" cstate="print">
            <a:duotone>
              <a:schemeClr val="accent1">
                <a:shade val="45000"/>
                <a:satMod val="135000"/>
              </a:schemeClr>
              <a:prstClr val="white"/>
            </a:duotone>
            <a:lum contrast="40000"/>
          </a:blip>
          <a:srcRect r="4651"/>
          <a:stretch>
            <a:fillRect/>
          </a:stretch>
        </p:blipFill>
        <p:spPr>
          <a:xfrm flipH="1">
            <a:off x="4572000" y="964396"/>
            <a:ext cx="1276360" cy="1011458"/>
          </a:xfrm>
          <a:prstGeom prst="rect">
            <a:avLst/>
          </a:prstGeom>
          <a:effectLst>
            <a:reflection blurRad="6350" stA="50000" endA="300" endPos="90000" dir="5400000" sy="-100000" algn="bl" rotWithShape="0"/>
          </a:effectLst>
        </p:spPr>
      </p:pic>
      <p:pic>
        <p:nvPicPr>
          <p:cNvPr id="7" name="6 Imagen" descr="circle-447982_640.png"/>
          <p:cNvPicPr>
            <a:picLocks noChangeAspect="1"/>
          </p:cNvPicPr>
          <p:nvPr/>
        </p:nvPicPr>
        <p:blipFill>
          <a:blip r:embed="rId3" cstate="print">
            <a:duotone>
              <a:schemeClr val="accent1">
                <a:shade val="45000"/>
                <a:satMod val="135000"/>
              </a:schemeClr>
              <a:prstClr val="white"/>
            </a:duotone>
            <a:lum contrast="40000"/>
          </a:blip>
          <a:srcRect r="4651"/>
          <a:stretch>
            <a:fillRect/>
          </a:stretch>
        </p:blipFill>
        <p:spPr>
          <a:xfrm>
            <a:off x="3214678" y="1875248"/>
            <a:ext cx="1285884" cy="1011458"/>
          </a:xfrm>
          <a:prstGeom prst="rect">
            <a:avLst/>
          </a:prstGeom>
          <a:effectLst>
            <a:reflection blurRad="6350" stA="50000" endA="300" endPos="90000" dir="5400000" sy="-100000" algn="bl" rotWithShape="0"/>
          </a:effectLst>
        </p:spPr>
      </p:pic>
      <p:pic>
        <p:nvPicPr>
          <p:cNvPr id="8" name="7 Imagen" descr="circle-447982_640.png"/>
          <p:cNvPicPr>
            <a:picLocks noChangeAspect="1"/>
          </p:cNvPicPr>
          <p:nvPr/>
        </p:nvPicPr>
        <p:blipFill>
          <a:blip r:embed="rId4" cstate="print">
            <a:duotone>
              <a:schemeClr val="accent1">
                <a:shade val="45000"/>
                <a:satMod val="135000"/>
              </a:schemeClr>
              <a:prstClr val="white"/>
            </a:duotone>
            <a:lum contrast="40000"/>
          </a:blip>
          <a:srcRect r="4651"/>
          <a:stretch>
            <a:fillRect/>
          </a:stretch>
        </p:blipFill>
        <p:spPr>
          <a:xfrm flipH="1">
            <a:off x="4500562" y="1875248"/>
            <a:ext cx="1276360" cy="1011458"/>
          </a:xfrm>
          <a:prstGeom prst="rect">
            <a:avLst/>
          </a:prstGeom>
          <a:effectLst>
            <a:reflection blurRad="6350" stA="50000" endA="300" endPos="90000" dir="5400000" sy="-100000" algn="bl" rotWithShape="0"/>
          </a:effectLst>
        </p:spPr>
      </p:pic>
      <p:pic>
        <p:nvPicPr>
          <p:cNvPr id="9" name="8 Imagen" descr="circle-447982_640.png"/>
          <p:cNvPicPr>
            <a:picLocks noChangeAspect="1"/>
          </p:cNvPicPr>
          <p:nvPr/>
        </p:nvPicPr>
        <p:blipFill>
          <a:blip r:embed="rId3" cstate="print">
            <a:duotone>
              <a:schemeClr val="accent1">
                <a:shade val="45000"/>
                <a:satMod val="135000"/>
              </a:schemeClr>
              <a:prstClr val="white"/>
            </a:duotone>
            <a:lum contrast="40000"/>
          </a:blip>
          <a:srcRect r="4651"/>
          <a:stretch>
            <a:fillRect/>
          </a:stretch>
        </p:blipFill>
        <p:spPr>
          <a:xfrm>
            <a:off x="3214678" y="2839643"/>
            <a:ext cx="1285884" cy="1011458"/>
          </a:xfrm>
          <a:prstGeom prst="rect">
            <a:avLst/>
          </a:prstGeom>
          <a:effectLst>
            <a:reflection blurRad="6350" stA="50000" endA="300" endPos="90000" dir="5400000" sy="-100000" algn="bl" rotWithShape="0"/>
          </a:effectLst>
        </p:spPr>
      </p:pic>
      <p:pic>
        <p:nvPicPr>
          <p:cNvPr id="10" name="9 Imagen" descr="circle-447982_640.png"/>
          <p:cNvPicPr>
            <a:picLocks noChangeAspect="1"/>
          </p:cNvPicPr>
          <p:nvPr/>
        </p:nvPicPr>
        <p:blipFill>
          <a:blip r:embed="rId4" cstate="print">
            <a:duotone>
              <a:schemeClr val="accent1">
                <a:shade val="45000"/>
                <a:satMod val="135000"/>
              </a:schemeClr>
              <a:prstClr val="white"/>
            </a:duotone>
            <a:lum contrast="40000"/>
          </a:blip>
          <a:srcRect r="4651"/>
          <a:stretch>
            <a:fillRect/>
          </a:stretch>
        </p:blipFill>
        <p:spPr>
          <a:xfrm flipH="1">
            <a:off x="4500562" y="2786065"/>
            <a:ext cx="1276360" cy="1011458"/>
          </a:xfrm>
          <a:prstGeom prst="rect">
            <a:avLst/>
          </a:prstGeom>
          <a:effectLst>
            <a:reflection blurRad="6350" stA="50000" endA="300" endPos="90000" dir="5400000" sy="-100000" algn="bl" rotWithShape="0"/>
          </a:effectLst>
        </p:spPr>
      </p:pic>
      <p:pic>
        <p:nvPicPr>
          <p:cNvPr id="11" name="10 Imagen" descr="circle-447982_640.png"/>
          <p:cNvPicPr>
            <a:picLocks noChangeAspect="1"/>
          </p:cNvPicPr>
          <p:nvPr/>
        </p:nvPicPr>
        <p:blipFill>
          <a:blip r:embed="rId3" cstate="print">
            <a:duotone>
              <a:schemeClr val="accent1">
                <a:shade val="45000"/>
                <a:satMod val="135000"/>
              </a:schemeClr>
              <a:prstClr val="white"/>
            </a:duotone>
            <a:lum contrast="40000"/>
          </a:blip>
          <a:srcRect r="4651"/>
          <a:stretch>
            <a:fillRect/>
          </a:stretch>
        </p:blipFill>
        <p:spPr>
          <a:xfrm>
            <a:off x="3214678" y="3750478"/>
            <a:ext cx="1285884" cy="1011458"/>
          </a:xfrm>
          <a:prstGeom prst="rect">
            <a:avLst/>
          </a:prstGeom>
          <a:effectLst>
            <a:reflection blurRad="6350" stA="50000" endA="300" endPos="90000" dir="5400000" sy="-100000" algn="bl" rotWithShape="0"/>
          </a:effectLst>
        </p:spPr>
      </p:pic>
      <p:pic>
        <p:nvPicPr>
          <p:cNvPr id="12" name="11 Imagen" descr="circle-447982_640.png"/>
          <p:cNvPicPr>
            <a:picLocks noChangeAspect="1"/>
          </p:cNvPicPr>
          <p:nvPr/>
        </p:nvPicPr>
        <p:blipFill>
          <a:blip r:embed="rId4" cstate="print">
            <a:duotone>
              <a:schemeClr val="accent1">
                <a:shade val="45000"/>
                <a:satMod val="135000"/>
              </a:schemeClr>
              <a:prstClr val="white"/>
            </a:duotone>
            <a:lum contrast="40000"/>
          </a:blip>
          <a:srcRect r="4651"/>
          <a:stretch>
            <a:fillRect/>
          </a:stretch>
        </p:blipFill>
        <p:spPr>
          <a:xfrm flipH="1">
            <a:off x="4500562" y="3750478"/>
            <a:ext cx="1276360" cy="1011458"/>
          </a:xfrm>
          <a:prstGeom prst="rect">
            <a:avLst/>
          </a:prstGeom>
          <a:effectLst>
            <a:reflection blurRad="6350" stA="50000" endA="300" endPos="90000" dir="5400000" sy="-100000" algn="bl" rotWithShape="0"/>
          </a:effectLst>
        </p:spPr>
      </p:pic>
      <p:sp>
        <p:nvSpPr>
          <p:cNvPr id="13" name="12 Rectángulo"/>
          <p:cNvSpPr/>
          <p:nvPr/>
        </p:nvSpPr>
        <p:spPr>
          <a:xfrm>
            <a:off x="-500098" y="-357208"/>
            <a:ext cx="10001320" cy="6072230"/>
          </a:xfrm>
          <a:prstGeom prst="rect">
            <a:avLst/>
          </a:prstGeom>
          <a:gradFill flip="none" rotWithShape="1">
            <a:gsLst>
              <a:gs pos="0">
                <a:srgbClr val="3399FF"/>
              </a:gs>
              <a:gs pos="16000">
                <a:srgbClr val="00CCCC"/>
              </a:gs>
              <a:gs pos="47000">
                <a:srgbClr val="9999FF"/>
              </a:gs>
              <a:gs pos="60001">
                <a:srgbClr val="2E6792"/>
              </a:gs>
              <a:gs pos="71001">
                <a:srgbClr val="3333CC"/>
              </a:gs>
              <a:gs pos="81000">
                <a:srgbClr val="1170FF"/>
              </a:gs>
              <a:gs pos="100000">
                <a:srgbClr val="006699"/>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advTm="17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13"/>
                                        </p:tgtEl>
                                        <p:attrNameLst>
                                          <p:attrName>style.opacity</p:attrName>
                                        </p:attrNameLst>
                                      </p:cBhvr>
                                      <p:to>
                                        <p:strVal val="0"/>
                                      </p:to>
                                    </p:set>
                                    <p:animEffect filter="image" prLst="opacity: 0">
                                      <p:cBhvr rctx="IE">
                                        <p:cTn id="7" dur="indefinite"/>
                                        <p:tgtEl>
                                          <p:spTgt spid="13"/>
                                        </p:tgtEl>
                                      </p:cBhvr>
                                    </p:animEffect>
                                  </p:childTnLst>
                                </p:cTn>
                              </p:par>
                              <p:par>
                                <p:cTn id="8" presetID="2" presetClass="entr" presetSubtype="12" fill="hold" nodeType="withEffect">
                                  <p:stCondLst>
                                    <p:cond delay="0"/>
                                  </p:stCondLst>
                                  <p:childTnLst>
                                    <p:set>
                                      <p:cBhvr>
                                        <p:cTn id="9" dur="1" fill="hold">
                                          <p:stCondLst>
                                            <p:cond delay="0"/>
                                          </p:stCondLst>
                                        </p:cTn>
                                        <p:tgtEl>
                                          <p:spTgt spid="3"/>
                                        </p:tgtEl>
                                        <p:attrNameLst>
                                          <p:attrName>style.visibility</p:attrName>
                                        </p:attrNameLst>
                                      </p:cBhvr>
                                      <p:to>
                                        <p:strVal val="visible"/>
                                      </p:to>
                                    </p:set>
                                    <p:anim calcmode="lin" valueType="num">
                                      <p:cBhvr additive="base">
                                        <p:cTn id="10" dur="3000" fill="hold"/>
                                        <p:tgtEl>
                                          <p:spTgt spid="3"/>
                                        </p:tgtEl>
                                        <p:attrNameLst>
                                          <p:attrName>ppt_x</p:attrName>
                                        </p:attrNameLst>
                                      </p:cBhvr>
                                      <p:tavLst>
                                        <p:tav tm="0">
                                          <p:val>
                                            <p:strVal val="0-#ppt_w/2"/>
                                          </p:val>
                                        </p:tav>
                                        <p:tav tm="100000">
                                          <p:val>
                                            <p:strVal val="#ppt_x"/>
                                          </p:val>
                                        </p:tav>
                                      </p:tavLst>
                                    </p:anim>
                                    <p:anim calcmode="lin" valueType="num">
                                      <p:cBhvr additive="base">
                                        <p:cTn id="11" dur="3000" fill="hold"/>
                                        <p:tgtEl>
                                          <p:spTgt spid="3"/>
                                        </p:tgtEl>
                                        <p:attrNameLst>
                                          <p:attrName>ppt_y</p:attrName>
                                        </p:attrNameLst>
                                      </p:cBhvr>
                                      <p:tavLst>
                                        <p:tav tm="0">
                                          <p:val>
                                            <p:strVal val="1+#ppt_h/2"/>
                                          </p:val>
                                        </p:tav>
                                        <p:tav tm="100000">
                                          <p:val>
                                            <p:strVal val="#ppt_y"/>
                                          </p:val>
                                        </p:tav>
                                      </p:tavLst>
                                    </p:anim>
                                  </p:childTnLst>
                                </p:cTn>
                              </p:par>
                              <p:par>
                                <p:cTn id="12" presetID="2" presetClass="entr" presetSubtype="12" fill="hold" nodeType="withEffect">
                                  <p:stCondLst>
                                    <p:cond delay="0"/>
                                  </p:stCondLst>
                                  <p:childTnLst>
                                    <p:set>
                                      <p:cBhvr>
                                        <p:cTn id="13" dur="1" fill="hold">
                                          <p:stCondLst>
                                            <p:cond delay="0"/>
                                          </p:stCondLst>
                                        </p:cTn>
                                        <p:tgtEl>
                                          <p:spTgt spid="5"/>
                                        </p:tgtEl>
                                        <p:attrNameLst>
                                          <p:attrName>style.visibility</p:attrName>
                                        </p:attrNameLst>
                                      </p:cBhvr>
                                      <p:to>
                                        <p:strVal val="visible"/>
                                      </p:to>
                                    </p:set>
                                    <p:anim calcmode="lin" valueType="num">
                                      <p:cBhvr additive="base">
                                        <p:cTn id="14" dur="3000" fill="hold"/>
                                        <p:tgtEl>
                                          <p:spTgt spid="5"/>
                                        </p:tgtEl>
                                        <p:attrNameLst>
                                          <p:attrName>ppt_x</p:attrName>
                                        </p:attrNameLst>
                                      </p:cBhvr>
                                      <p:tavLst>
                                        <p:tav tm="0">
                                          <p:val>
                                            <p:strVal val="0-#ppt_w/2"/>
                                          </p:val>
                                        </p:tav>
                                        <p:tav tm="100000">
                                          <p:val>
                                            <p:strVal val="#ppt_x"/>
                                          </p:val>
                                        </p:tav>
                                      </p:tavLst>
                                    </p:anim>
                                    <p:anim calcmode="lin" valueType="num">
                                      <p:cBhvr additive="base">
                                        <p:cTn id="15" dur="3000" fill="hold"/>
                                        <p:tgtEl>
                                          <p:spTgt spid="5"/>
                                        </p:tgtEl>
                                        <p:attrNameLst>
                                          <p:attrName>ppt_y</p:attrName>
                                        </p:attrNameLst>
                                      </p:cBhvr>
                                      <p:tavLst>
                                        <p:tav tm="0">
                                          <p:val>
                                            <p:strVal val="1+#ppt_h/2"/>
                                          </p:val>
                                        </p:tav>
                                        <p:tav tm="100000">
                                          <p:val>
                                            <p:strVal val="#ppt_y"/>
                                          </p:val>
                                        </p:tav>
                                      </p:tavLst>
                                    </p:anim>
                                  </p:childTnLst>
                                </p:cTn>
                              </p:par>
                              <p:par>
                                <p:cTn id="16" presetID="2" presetClass="entr" presetSubtype="12" fill="hold" nodeType="withEffect">
                                  <p:stCondLst>
                                    <p:cond delay="0"/>
                                  </p:stCondLst>
                                  <p:childTnLst>
                                    <p:set>
                                      <p:cBhvr>
                                        <p:cTn id="17" dur="1" fill="hold">
                                          <p:stCondLst>
                                            <p:cond delay="0"/>
                                          </p:stCondLst>
                                        </p:cTn>
                                        <p:tgtEl>
                                          <p:spTgt spid="7"/>
                                        </p:tgtEl>
                                        <p:attrNameLst>
                                          <p:attrName>style.visibility</p:attrName>
                                        </p:attrNameLst>
                                      </p:cBhvr>
                                      <p:to>
                                        <p:strVal val="visible"/>
                                      </p:to>
                                    </p:set>
                                    <p:anim calcmode="lin" valueType="num">
                                      <p:cBhvr additive="base">
                                        <p:cTn id="18" dur="3000" fill="hold"/>
                                        <p:tgtEl>
                                          <p:spTgt spid="7"/>
                                        </p:tgtEl>
                                        <p:attrNameLst>
                                          <p:attrName>ppt_x</p:attrName>
                                        </p:attrNameLst>
                                      </p:cBhvr>
                                      <p:tavLst>
                                        <p:tav tm="0">
                                          <p:val>
                                            <p:strVal val="0-#ppt_w/2"/>
                                          </p:val>
                                        </p:tav>
                                        <p:tav tm="100000">
                                          <p:val>
                                            <p:strVal val="#ppt_x"/>
                                          </p:val>
                                        </p:tav>
                                      </p:tavLst>
                                    </p:anim>
                                    <p:anim calcmode="lin" valueType="num">
                                      <p:cBhvr additive="base">
                                        <p:cTn id="19" dur="3000" fill="hold"/>
                                        <p:tgtEl>
                                          <p:spTgt spid="7"/>
                                        </p:tgtEl>
                                        <p:attrNameLst>
                                          <p:attrName>ppt_y</p:attrName>
                                        </p:attrNameLst>
                                      </p:cBhvr>
                                      <p:tavLst>
                                        <p:tav tm="0">
                                          <p:val>
                                            <p:strVal val="1+#ppt_h/2"/>
                                          </p:val>
                                        </p:tav>
                                        <p:tav tm="100000">
                                          <p:val>
                                            <p:strVal val="#ppt_y"/>
                                          </p:val>
                                        </p:tav>
                                      </p:tavLst>
                                    </p:anim>
                                  </p:childTnLst>
                                </p:cTn>
                              </p:par>
                              <p:par>
                                <p:cTn id="20" presetID="2" presetClass="entr" presetSubtype="12" fill="hold" nodeType="withEffect">
                                  <p:stCondLst>
                                    <p:cond delay="0"/>
                                  </p:stCondLst>
                                  <p:childTnLst>
                                    <p:set>
                                      <p:cBhvr>
                                        <p:cTn id="21" dur="1" fill="hold">
                                          <p:stCondLst>
                                            <p:cond delay="0"/>
                                          </p:stCondLst>
                                        </p:cTn>
                                        <p:tgtEl>
                                          <p:spTgt spid="9"/>
                                        </p:tgtEl>
                                        <p:attrNameLst>
                                          <p:attrName>style.visibility</p:attrName>
                                        </p:attrNameLst>
                                      </p:cBhvr>
                                      <p:to>
                                        <p:strVal val="visible"/>
                                      </p:to>
                                    </p:set>
                                    <p:anim calcmode="lin" valueType="num">
                                      <p:cBhvr additive="base">
                                        <p:cTn id="22" dur="3000" fill="hold"/>
                                        <p:tgtEl>
                                          <p:spTgt spid="9"/>
                                        </p:tgtEl>
                                        <p:attrNameLst>
                                          <p:attrName>ppt_x</p:attrName>
                                        </p:attrNameLst>
                                      </p:cBhvr>
                                      <p:tavLst>
                                        <p:tav tm="0">
                                          <p:val>
                                            <p:strVal val="0-#ppt_w/2"/>
                                          </p:val>
                                        </p:tav>
                                        <p:tav tm="100000">
                                          <p:val>
                                            <p:strVal val="#ppt_x"/>
                                          </p:val>
                                        </p:tav>
                                      </p:tavLst>
                                    </p:anim>
                                    <p:anim calcmode="lin" valueType="num">
                                      <p:cBhvr additive="base">
                                        <p:cTn id="23" dur="3000" fill="hold"/>
                                        <p:tgtEl>
                                          <p:spTgt spid="9"/>
                                        </p:tgtEl>
                                        <p:attrNameLst>
                                          <p:attrName>ppt_y</p:attrName>
                                        </p:attrNameLst>
                                      </p:cBhvr>
                                      <p:tavLst>
                                        <p:tav tm="0">
                                          <p:val>
                                            <p:strVal val="1+#ppt_h/2"/>
                                          </p:val>
                                        </p:tav>
                                        <p:tav tm="100000">
                                          <p:val>
                                            <p:strVal val="#ppt_y"/>
                                          </p:val>
                                        </p:tav>
                                      </p:tavLst>
                                    </p:anim>
                                  </p:childTnLst>
                                </p:cTn>
                              </p:par>
                              <p:par>
                                <p:cTn id="24" presetID="2" presetClass="entr" presetSubtype="12" fill="hold" nodeType="withEffect">
                                  <p:stCondLst>
                                    <p:cond delay="0"/>
                                  </p:stCondLst>
                                  <p:childTnLst>
                                    <p:set>
                                      <p:cBhvr>
                                        <p:cTn id="25" dur="1" fill="hold">
                                          <p:stCondLst>
                                            <p:cond delay="0"/>
                                          </p:stCondLst>
                                        </p:cTn>
                                        <p:tgtEl>
                                          <p:spTgt spid="11"/>
                                        </p:tgtEl>
                                        <p:attrNameLst>
                                          <p:attrName>style.visibility</p:attrName>
                                        </p:attrNameLst>
                                      </p:cBhvr>
                                      <p:to>
                                        <p:strVal val="visible"/>
                                      </p:to>
                                    </p:set>
                                    <p:anim calcmode="lin" valueType="num">
                                      <p:cBhvr additive="base">
                                        <p:cTn id="26" dur="3000" fill="hold"/>
                                        <p:tgtEl>
                                          <p:spTgt spid="11"/>
                                        </p:tgtEl>
                                        <p:attrNameLst>
                                          <p:attrName>ppt_x</p:attrName>
                                        </p:attrNameLst>
                                      </p:cBhvr>
                                      <p:tavLst>
                                        <p:tav tm="0">
                                          <p:val>
                                            <p:strVal val="0-#ppt_w/2"/>
                                          </p:val>
                                        </p:tav>
                                        <p:tav tm="100000">
                                          <p:val>
                                            <p:strVal val="#ppt_x"/>
                                          </p:val>
                                        </p:tav>
                                      </p:tavLst>
                                    </p:anim>
                                    <p:anim calcmode="lin" valueType="num">
                                      <p:cBhvr additive="base">
                                        <p:cTn id="27" dur="3000" fill="hold"/>
                                        <p:tgtEl>
                                          <p:spTgt spid="11"/>
                                        </p:tgtEl>
                                        <p:attrNameLst>
                                          <p:attrName>ppt_y</p:attrName>
                                        </p:attrNameLst>
                                      </p:cBhvr>
                                      <p:tavLst>
                                        <p:tav tm="0">
                                          <p:val>
                                            <p:strVal val="1+#ppt_h/2"/>
                                          </p:val>
                                        </p:tav>
                                        <p:tav tm="100000">
                                          <p:val>
                                            <p:strVal val="#ppt_y"/>
                                          </p:val>
                                        </p:tav>
                                      </p:tavLst>
                                    </p:anim>
                                  </p:childTnLst>
                                </p:cTn>
                              </p:par>
                              <p:par>
                                <p:cTn id="28" presetID="2" presetClass="entr" presetSubtype="6" fill="hold" nodeType="withEffect">
                                  <p:stCondLst>
                                    <p:cond delay="0"/>
                                  </p:stCondLst>
                                  <p:childTnLst>
                                    <p:set>
                                      <p:cBhvr>
                                        <p:cTn id="29" dur="1" fill="hold">
                                          <p:stCondLst>
                                            <p:cond delay="0"/>
                                          </p:stCondLst>
                                        </p:cTn>
                                        <p:tgtEl>
                                          <p:spTgt spid="4"/>
                                        </p:tgtEl>
                                        <p:attrNameLst>
                                          <p:attrName>style.visibility</p:attrName>
                                        </p:attrNameLst>
                                      </p:cBhvr>
                                      <p:to>
                                        <p:strVal val="visible"/>
                                      </p:to>
                                    </p:set>
                                    <p:anim calcmode="lin" valueType="num">
                                      <p:cBhvr additive="base">
                                        <p:cTn id="30" dur="3000" fill="hold"/>
                                        <p:tgtEl>
                                          <p:spTgt spid="4"/>
                                        </p:tgtEl>
                                        <p:attrNameLst>
                                          <p:attrName>ppt_x</p:attrName>
                                        </p:attrNameLst>
                                      </p:cBhvr>
                                      <p:tavLst>
                                        <p:tav tm="0">
                                          <p:val>
                                            <p:strVal val="1+#ppt_w/2"/>
                                          </p:val>
                                        </p:tav>
                                        <p:tav tm="100000">
                                          <p:val>
                                            <p:strVal val="#ppt_x"/>
                                          </p:val>
                                        </p:tav>
                                      </p:tavLst>
                                    </p:anim>
                                    <p:anim calcmode="lin" valueType="num">
                                      <p:cBhvr additive="base">
                                        <p:cTn id="31" dur="3000" fill="hold"/>
                                        <p:tgtEl>
                                          <p:spTgt spid="4"/>
                                        </p:tgtEl>
                                        <p:attrNameLst>
                                          <p:attrName>ppt_y</p:attrName>
                                        </p:attrNameLst>
                                      </p:cBhvr>
                                      <p:tavLst>
                                        <p:tav tm="0">
                                          <p:val>
                                            <p:strVal val="1+#ppt_h/2"/>
                                          </p:val>
                                        </p:tav>
                                        <p:tav tm="100000">
                                          <p:val>
                                            <p:strVal val="#ppt_y"/>
                                          </p:val>
                                        </p:tav>
                                      </p:tavLst>
                                    </p:anim>
                                  </p:childTnLst>
                                </p:cTn>
                              </p:par>
                              <p:par>
                                <p:cTn id="32" presetID="2" presetClass="entr" presetSubtype="6" fill="hold" nodeType="withEffect">
                                  <p:stCondLst>
                                    <p:cond delay="0"/>
                                  </p:stCondLst>
                                  <p:childTnLst>
                                    <p:set>
                                      <p:cBhvr>
                                        <p:cTn id="33" dur="1" fill="hold">
                                          <p:stCondLst>
                                            <p:cond delay="0"/>
                                          </p:stCondLst>
                                        </p:cTn>
                                        <p:tgtEl>
                                          <p:spTgt spid="6"/>
                                        </p:tgtEl>
                                        <p:attrNameLst>
                                          <p:attrName>style.visibility</p:attrName>
                                        </p:attrNameLst>
                                      </p:cBhvr>
                                      <p:to>
                                        <p:strVal val="visible"/>
                                      </p:to>
                                    </p:set>
                                    <p:anim calcmode="lin" valueType="num">
                                      <p:cBhvr additive="base">
                                        <p:cTn id="34" dur="3000" fill="hold"/>
                                        <p:tgtEl>
                                          <p:spTgt spid="6"/>
                                        </p:tgtEl>
                                        <p:attrNameLst>
                                          <p:attrName>ppt_x</p:attrName>
                                        </p:attrNameLst>
                                      </p:cBhvr>
                                      <p:tavLst>
                                        <p:tav tm="0">
                                          <p:val>
                                            <p:strVal val="1+#ppt_w/2"/>
                                          </p:val>
                                        </p:tav>
                                        <p:tav tm="100000">
                                          <p:val>
                                            <p:strVal val="#ppt_x"/>
                                          </p:val>
                                        </p:tav>
                                      </p:tavLst>
                                    </p:anim>
                                    <p:anim calcmode="lin" valueType="num">
                                      <p:cBhvr additive="base">
                                        <p:cTn id="35" dur="3000" fill="hold"/>
                                        <p:tgtEl>
                                          <p:spTgt spid="6"/>
                                        </p:tgtEl>
                                        <p:attrNameLst>
                                          <p:attrName>ppt_y</p:attrName>
                                        </p:attrNameLst>
                                      </p:cBhvr>
                                      <p:tavLst>
                                        <p:tav tm="0">
                                          <p:val>
                                            <p:strVal val="1+#ppt_h/2"/>
                                          </p:val>
                                        </p:tav>
                                        <p:tav tm="100000">
                                          <p:val>
                                            <p:strVal val="#ppt_y"/>
                                          </p:val>
                                        </p:tav>
                                      </p:tavLst>
                                    </p:anim>
                                  </p:childTnLst>
                                </p:cTn>
                              </p:par>
                              <p:par>
                                <p:cTn id="36" presetID="2" presetClass="entr" presetSubtype="6" fill="hold" nodeType="withEffect">
                                  <p:stCondLst>
                                    <p:cond delay="0"/>
                                  </p:stCondLst>
                                  <p:childTnLst>
                                    <p:set>
                                      <p:cBhvr>
                                        <p:cTn id="37" dur="1" fill="hold">
                                          <p:stCondLst>
                                            <p:cond delay="0"/>
                                          </p:stCondLst>
                                        </p:cTn>
                                        <p:tgtEl>
                                          <p:spTgt spid="8"/>
                                        </p:tgtEl>
                                        <p:attrNameLst>
                                          <p:attrName>style.visibility</p:attrName>
                                        </p:attrNameLst>
                                      </p:cBhvr>
                                      <p:to>
                                        <p:strVal val="visible"/>
                                      </p:to>
                                    </p:set>
                                    <p:anim calcmode="lin" valueType="num">
                                      <p:cBhvr additive="base">
                                        <p:cTn id="38" dur="3000" fill="hold"/>
                                        <p:tgtEl>
                                          <p:spTgt spid="8"/>
                                        </p:tgtEl>
                                        <p:attrNameLst>
                                          <p:attrName>ppt_x</p:attrName>
                                        </p:attrNameLst>
                                      </p:cBhvr>
                                      <p:tavLst>
                                        <p:tav tm="0">
                                          <p:val>
                                            <p:strVal val="1+#ppt_w/2"/>
                                          </p:val>
                                        </p:tav>
                                        <p:tav tm="100000">
                                          <p:val>
                                            <p:strVal val="#ppt_x"/>
                                          </p:val>
                                        </p:tav>
                                      </p:tavLst>
                                    </p:anim>
                                    <p:anim calcmode="lin" valueType="num">
                                      <p:cBhvr additive="base">
                                        <p:cTn id="39" dur="3000" fill="hold"/>
                                        <p:tgtEl>
                                          <p:spTgt spid="8"/>
                                        </p:tgtEl>
                                        <p:attrNameLst>
                                          <p:attrName>ppt_y</p:attrName>
                                        </p:attrNameLst>
                                      </p:cBhvr>
                                      <p:tavLst>
                                        <p:tav tm="0">
                                          <p:val>
                                            <p:strVal val="1+#ppt_h/2"/>
                                          </p:val>
                                        </p:tav>
                                        <p:tav tm="100000">
                                          <p:val>
                                            <p:strVal val="#ppt_y"/>
                                          </p:val>
                                        </p:tav>
                                      </p:tavLst>
                                    </p:anim>
                                  </p:childTnLst>
                                </p:cTn>
                              </p:par>
                              <p:par>
                                <p:cTn id="40" presetID="2" presetClass="entr" presetSubtype="6" fill="hold" nodeType="withEffect">
                                  <p:stCondLst>
                                    <p:cond delay="0"/>
                                  </p:stCondLst>
                                  <p:childTnLst>
                                    <p:set>
                                      <p:cBhvr>
                                        <p:cTn id="41" dur="1" fill="hold">
                                          <p:stCondLst>
                                            <p:cond delay="0"/>
                                          </p:stCondLst>
                                        </p:cTn>
                                        <p:tgtEl>
                                          <p:spTgt spid="10"/>
                                        </p:tgtEl>
                                        <p:attrNameLst>
                                          <p:attrName>style.visibility</p:attrName>
                                        </p:attrNameLst>
                                      </p:cBhvr>
                                      <p:to>
                                        <p:strVal val="visible"/>
                                      </p:to>
                                    </p:set>
                                    <p:anim calcmode="lin" valueType="num">
                                      <p:cBhvr additive="base">
                                        <p:cTn id="42" dur="3000" fill="hold"/>
                                        <p:tgtEl>
                                          <p:spTgt spid="10"/>
                                        </p:tgtEl>
                                        <p:attrNameLst>
                                          <p:attrName>ppt_x</p:attrName>
                                        </p:attrNameLst>
                                      </p:cBhvr>
                                      <p:tavLst>
                                        <p:tav tm="0">
                                          <p:val>
                                            <p:strVal val="1+#ppt_w/2"/>
                                          </p:val>
                                        </p:tav>
                                        <p:tav tm="100000">
                                          <p:val>
                                            <p:strVal val="#ppt_x"/>
                                          </p:val>
                                        </p:tav>
                                      </p:tavLst>
                                    </p:anim>
                                    <p:anim calcmode="lin" valueType="num">
                                      <p:cBhvr additive="base">
                                        <p:cTn id="43" dur="3000" fill="hold"/>
                                        <p:tgtEl>
                                          <p:spTgt spid="10"/>
                                        </p:tgtEl>
                                        <p:attrNameLst>
                                          <p:attrName>ppt_y</p:attrName>
                                        </p:attrNameLst>
                                      </p:cBhvr>
                                      <p:tavLst>
                                        <p:tav tm="0">
                                          <p:val>
                                            <p:strVal val="1+#ppt_h/2"/>
                                          </p:val>
                                        </p:tav>
                                        <p:tav tm="100000">
                                          <p:val>
                                            <p:strVal val="#ppt_y"/>
                                          </p:val>
                                        </p:tav>
                                      </p:tavLst>
                                    </p:anim>
                                  </p:childTnLst>
                                </p:cTn>
                              </p:par>
                              <p:par>
                                <p:cTn id="44" presetID="2" presetClass="entr" presetSubtype="6" fill="hold" nodeType="withEffect">
                                  <p:stCondLst>
                                    <p:cond delay="0"/>
                                  </p:stCondLst>
                                  <p:childTnLst>
                                    <p:set>
                                      <p:cBhvr>
                                        <p:cTn id="45" dur="1" fill="hold">
                                          <p:stCondLst>
                                            <p:cond delay="0"/>
                                          </p:stCondLst>
                                        </p:cTn>
                                        <p:tgtEl>
                                          <p:spTgt spid="12"/>
                                        </p:tgtEl>
                                        <p:attrNameLst>
                                          <p:attrName>style.visibility</p:attrName>
                                        </p:attrNameLst>
                                      </p:cBhvr>
                                      <p:to>
                                        <p:strVal val="visible"/>
                                      </p:to>
                                    </p:set>
                                    <p:anim calcmode="lin" valueType="num">
                                      <p:cBhvr additive="base">
                                        <p:cTn id="46" dur="3000" fill="hold"/>
                                        <p:tgtEl>
                                          <p:spTgt spid="12"/>
                                        </p:tgtEl>
                                        <p:attrNameLst>
                                          <p:attrName>ppt_x</p:attrName>
                                        </p:attrNameLst>
                                      </p:cBhvr>
                                      <p:tavLst>
                                        <p:tav tm="0">
                                          <p:val>
                                            <p:strVal val="1+#ppt_w/2"/>
                                          </p:val>
                                        </p:tav>
                                        <p:tav tm="100000">
                                          <p:val>
                                            <p:strVal val="#ppt_x"/>
                                          </p:val>
                                        </p:tav>
                                      </p:tavLst>
                                    </p:anim>
                                    <p:anim calcmode="lin" valueType="num">
                                      <p:cBhvr additive="base">
                                        <p:cTn id="47" dur="3000" fill="hold"/>
                                        <p:tgtEl>
                                          <p:spTgt spid="12"/>
                                        </p:tgtEl>
                                        <p:attrNameLst>
                                          <p:attrName>ppt_y</p:attrName>
                                        </p:attrNameLst>
                                      </p:cBhvr>
                                      <p:tavLst>
                                        <p:tav tm="0">
                                          <p:val>
                                            <p:strVal val="1+#ppt_h/2"/>
                                          </p:val>
                                        </p:tav>
                                        <p:tav tm="100000">
                                          <p:val>
                                            <p:strVal val="#ppt_y"/>
                                          </p:val>
                                        </p:tav>
                                      </p:tavLst>
                                    </p:anim>
                                  </p:childTnLst>
                                </p:cTn>
                              </p:par>
                              <p:par>
                                <p:cTn id="48" presetID="8" presetClass="emph" presetSubtype="0" fill="hold" nodeType="withEffect">
                                  <p:stCondLst>
                                    <p:cond delay="0"/>
                                  </p:stCondLst>
                                  <p:childTnLst>
                                    <p:animRot by="21600000">
                                      <p:cBhvr>
                                        <p:cTn id="49" dur="3000" fill="hold"/>
                                        <p:tgtEl>
                                          <p:spTgt spid="3"/>
                                        </p:tgtEl>
                                        <p:attrNameLst>
                                          <p:attrName>r</p:attrName>
                                        </p:attrNameLst>
                                      </p:cBhvr>
                                    </p:animRot>
                                  </p:childTnLst>
                                </p:cTn>
                              </p:par>
                              <p:par>
                                <p:cTn id="50" presetID="8" presetClass="emph" presetSubtype="0" fill="hold" nodeType="withEffect">
                                  <p:stCondLst>
                                    <p:cond delay="0"/>
                                  </p:stCondLst>
                                  <p:childTnLst>
                                    <p:animRot by="21600000">
                                      <p:cBhvr>
                                        <p:cTn id="51" dur="3000" fill="hold"/>
                                        <p:tgtEl>
                                          <p:spTgt spid="5"/>
                                        </p:tgtEl>
                                        <p:attrNameLst>
                                          <p:attrName>r</p:attrName>
                                        </p:attrNameLst>
                                      </p:cBhvr>
                                    </p:animRot>
                                  </p:childTnLst>
                                </p:cTn>
                              </p:par>
                              <p:par>
                                <p:cTn id="52" presetID="8" presetClass="emph" presetSubtype="0" fill="hold" nodeType="withEffect">
                                  <p:stCondLst>
                                    <p:cond delay="0"/>
                                  </p:stCondLst>
                                  <p:childTnLst>
                                    <p:animRot by="21600000">
                                      <p:cBhvr>
                                        <p:cTn id="53" dur="3000" fill="hold"/>
                                        <p:tgtEl>
                                          <p:spTgt spid="7"/>
                                        </p:tgtEl>
                                        <p:attrNameLst>
                                          <p:attrName>r</p:attrName>
                                        </p:attrNameLst>
                                      </p:cBhvr>
                                    </p:animRot>
                                  </p:childTnLst>
                                </p:cTn>
                              </p:par>
                              <p:par>
                                <p:cTn id="54" presetID="8" presetClass="emph" presetSubtype="0" fill="hold" nodeType="withEffect">
                                  <p:stCondLst>
                                    <p:cond delay="0"/>
                                  </p:stCondLst>
                                  <p:childTnLst>
                                    <p:animRot by="21600000">
                                      <p:cBhvr>
                                        <p:cTn id="55" dur="3000" fill="hold"/>
                                        <p:tgtEl>
                                          <p:spTgt spid="9"/>
                                        </p:tgtEl>
                                        <p:attrNameLst>
                                          <p:attrName>r</p:attrName>
                                        </p:attrNameLst>
                                      </p:cBhvr>
                                    </p:animRot>
                                  </p:childTnLst>
                                </p:cTn>
                              </p:par>
                              <p:par>
                                <p:cTn id="56" presetID="8" presetClass="emph" presetSubtype="0" fill="hold" nodeType="withEffect">
                                  <p:stCondLst>
                                    <p:cond delay="0"/>
                                  </p:stCondLst>
                                  <p:childTnLst>
                                    <p:animRot by="21600000">
                                      <p:cBhvr>
                                        <p:cTn id="57" dur="3000" fill="hold"/>
                                        <p:tgtEl>
                                          <p:spTgt spid="11"/>
                                        </p:tgtEl>
                                        <p:attrNameLst>
                                          <p:attrName>r</p:attrName>
                                        </p:attrNameLst>
                                      </p:cBhvr>
                                    </p:animRot>
                                  </p:childTnLst>
                                </p:cTn>
                              </p:par>
                              <p:par>
                                <p:cTn id="58" presetID="8" presetClass="emph" presetSubtype="0" fill="hold" nodeType="withEffect">
                                  <p:stCondLst>
                                    <p:cond delay="0"/>
                                  </p:stCondLst>
                                  <p:childTnLst>
                                    <p:animRot by="-21600000">
                                      <p:cBhvr>
                                        <p:cTn id="59" dur="3000" fill="hold"/>
                                        <p:tgtEl>
                                          <p:spTgt spid="4"/>
                                        </p:tgtEl>
                                        <p:attrNameLst>
                                          <p:attrName>r</p:attrName>
                                        </p:attrNameLst>
                                      </p:cBhvr>
                                    </p:animRot>
                                  </p:childTnLst>
                                </p:cTn>
                              </p:par>
                              <p:par>
                                <p:cTn id="60" presetID="8" presetClass="emph" presetSubtype="0" fill="hold" nodeType="withEffect">
                                  <p:stCondLst>
                                    <p:cond delay="0"/>
                                  </p:stCondLst>
                                  <p:childTnLst>
                                    <p:animRot by="-21600000">
                                      <p:cBhvr>
                                        <p:cTn id="61" dur="3000" fill="hold"/>
                                        <p:tgtEl>
                                          <p:spTgt spid="6"/>
                                        </p:tgtEl>
                                        <p:attrNameLst>
                                          <p:attrName>r</p:attrName>
                                        </p:attrNameLst>
                                      </p:cBhvr>
                                    </p:animRot>
                                  </p:childTnLst>
                                </p:cTn>
                              </p:par>
                              <p:par>
                                <p:cTn id="62" presetID="8" presetClass="emph" presetSubtype="0" fill="hold" nodeType="withEffect">
                                  <p:stCondLst>
                                    <p:cond delay="0"/>
                                  </p:stCondLst>
                                  <p:childTnLst>
                                    <p:animRot by="-21600000">
                                      <p:cBhvr>
                                        <p:cTn id="63" dur="3000" fill="hold"/>
                                        <p:tgtEl>
                                          <p:spTgt spid="8"/>
                                        </p:tgtEl>
                                        <p:attrNameLst>
                                          <p:attrName>r</p:attrName>
                                        </p:attrNameLst>
                                      </p:cBhvr>
                                    </p:animRot>
                                  </p:childTnLst>
                                </p:cTn>
                              </p:par>
                              <p:par>
                                <p:cTn id="64" presetID="8" presetClass="emph" presetSubtype="0" fill="hold" nodeType="withEffect">
                                  <p:stCondLst>
                                    <p:cond delay="0"/>
                                  </p:stCondLst>
                                  <p:childTnLst>
                                    <p:animRot by="-21600000">
                                      <p:cBhvr>
                                        <p:cTn id="65" dur="3000" fill="hold"/>
                                        <p:tgtEl>
                                          <p:spTgt spid="10"/>
                                        </p:tgtEl>
                                        <p:attrNameLst>
                                          <p:attrName>r</p:attrName>
                                        </p:attrNameLst>
                                      </p:cBhvr>
                                    </p:animRot>
                                  </p:childTnLst>
                                </p:cTn>
                              </p:par>
                              <p:par>
                                <p:cTn id="66" presetID="8" presetClass="emph" presetSubtype="0" fill="hold" nodeType="withEffect">
                                  <p:stCondLst>
                                    <p:cond delay="0"/>
                                  </p:stCondLst>
                                  <p:childTnLst>
                                    <p:animRot by="-21600000">
                                      <p:cBhvr>
                                        <p:cTn id="67" dur="3000" fill="hold"/>
                                        <p:tgtEl>
                                          <p:spTgt spid="12"/>
                                        </p:tgtEl>
                                        <p:attrNameLst>
                                          <p:attrName>r</p:attrName>
                                        </p:attrNameLst>
                                      </p:cBhvr>
                                    </p:animRot>
                                  </p:childTnLst>
                                </p:cTn>
                              </p:par>
                            </p:childTnLst>
                          </p:cTn>
                        </p:par>
                        <p:par>
                          <p:cTn id="68" fill="hold">
                            <p:stCondLst>
                              <p:cond delay="3000"/>
                            </p:stCondLst>
                            <p:childTnLst>
                              <p:par>
                                <p:cTn id="69" presetID="2" presetClass="exit" presetSubtype="6" fill="hold" nodeType="afterEffect">
                                  <p:stCondLst>
                                    <p:cond delay="0"/>
                                  </p:stCondLst>
                                  <p:childTnLst>
                                    <p:anim calcmode="lin" valueType="num">
                                      <p:cBhvr additive="base">
                                        <p:cTn id="70" dur="3000"/>
                                        <p:tgtEl>
                                          <p:spTgt spid="3"/>
                                        </p:tgtEl>
                                        <p:attrNameLst>
                                          <p:attrName>ppt_x</p:attrName>
                                        </p:attrNameLst>
                                      </p:cBhvr>
                                      <p:tavLst>
                                        <p:tav tm="0">
                                          <p:val>
                                            <p:strVal val="ppt_x"/>
                                          </p:val>
                                        </p:tav>
                                        <p:tav tm="100000">
                                          <p:val>
                                            <p:strVal val="1+ppt_w/2"/>
                                          </p:val>
                                        </p:tav>
                                      </p:tavLst>
                                    </p:anim>
                                    <p:anim calcmode="lin" valueType="num">
                                      <p:cBhvr additive="base">
                                        <p:cTn id="71" dur="3000"/>
                                        <p:tgtEl>
                                          <p:spTgt spid="3"/>
                                        </p:tgtEl>
                                        <p:attrNameLst>
                                          <p:attrName>ppt_y</p:attrName>
                                        </p:attrNameLst>
                                      </p:cBhvr>
                                      <p:tavLst>
                                        <p:tav tm="0">
                                          <p:val>
                                            <p:strVal val="ppt_y"/>
                                          </p:val>
                                        </p:tav>
                                        <p:tav tm="100000">
                                          <p:val>
                                            <p:strVal val="1+ppt_h/2"/>
                                          </p:val>
                                        </p:tav>
                                      </p:tavLst>
                                    </p:anim>
                                    <p:set>
                                      <p:cBhvr>
                                        <p:cTn id="72" dur="1" fill="hold">
                                          <p:stCondLst>
                                            <p:cond delay="2999"/>
                                          </p:stCondLst>
                                        </p:cTn>
                                        <p:tgtEl>
                                          <p:spTgt spid="3"/>
                                        </p:tgtEl>
                                        <p:attrNameLst>
                                          <p:attrName>style.visibility</p:attrName>
                                        </p:attrNameLst>
                                      </p:cBhvr>
                                      <p:to>
                                        <p:strVal val="hidden"/>
                                      </p:to>
                                    </p:set>
                                  </p:childTnLst>
                                </p:cTn>
                              </p:par>
                              <p:par>
                                <p:cTn id="73" presetID="2" presetClass="exit" presetSubtype="6" fill="hold" nodeType="withEffect">
                                  <p:stCondLst>
                                    <p:cond delay="0"/>
                                  </p:stCondLst>
                                  <p:childTnLst>
                                    <p:anim calcmode="lin" valueType="num">
                                      <p:cBhvr additive="base">
                                        <p:cTn id="74" dur="3000"/>
                                        <p:tgtEl>
                                          <p:spTgt spid="5"/>
                                        </p:tgtEl>
                                        <p:attrNameLst>
                                          <p:attrName>ppt_x</p:attrName>
                                        </p:attrNameLst>
                                      </p:cBhvr>
                                      <p:tavLst>
                                        <p:tav tm="0">
                                          <p:val>
                                            <p:strVal val="ppt_x"/>
                                          </p:val>
                                        </p:tav>
                                        <p:tav tm="100000">
                                          <p:val>
                                            <p:strVal val="1+ppt_w/2"/>
                                          </p:val>
                                        </p:tav>
                                      </p:tavLst>
                                    </p:anim>
                                    <p:anim calcmode="lin" valueType="num">
                                      <p:cBhvr additive="base">
                                        <p:cTn id="75" dur="3000"/>
                                        <p:tgtEl>
                                          <p:spTgt spid="5"/>
                                        </p:tgtEl>
                                        <p:attrNameLst>
                                          <p:attrName>ppt_y</p:attrName>
                                        </p:attrNameLst>
                                      </p:cBhvr>
                                      <p:tavLst>
                                        <p:tav tm="0">
                                          <p:val>
                                            <p:strVal val="ppt_y"/>
                                          </p:val>
                                        </p:tav>
                                        <p:tav tm="100000">
                                          <p:val>
                                            <p:strVal val="1+ppt_h/2"/>
                                          </p:val>
                                        </p:tav>
                                      </p:tavLst>
                                    </p:anim>
                                    <p:set>
                                      <p:cBhvr>
                                        <p:cTn id="76" dur="1" fill="hold">
                                          <p:stCondLst>
                                            <p:cond delay="2999"/>
                                          </p:stCondLst>
                                        </p:cTn>
                                        <p:tgtEl>
                                          <p:spTgt spid="5"/>
                                        </p:tgtEl>
                                        <p:attrNameLst>
                                          <p:attrName>style.visibility</p:attrName>
                                        </p:attrNameLst>
                                      </p:cBhvr>
                                      <p:to>
                                        <p:strVal val="hidden"/>
                                      </p:to>
                                    </p:set>
                                  </p:childTnLst>
                                </p:cTn>
                              </p:par>
                              <p:par>
                                <p:cTn id="77" presetID="2" presetClass="exit" presetSubtype="6" fill="hold" nodeType="withEffect">
                                  <p:stCondLst>
                                    <p:cond delay="0"/>
                                  </p:stCondLst>
                                  <p:childTnLst>
                                    <p:anim calcmode="lin" valueType="num">
                                      <p:cBhvr additive="base">
                                        <p:cTn id="78" dur="3000"/>
                                        <p:tgtEl>
                                          <p:spTgt spid="7"/>
                                        </p:tgtEl>
                                        <p:attrNameLst>
                                          <p:attrName>ppt_x</p:attrName>
                                        </p:attrNameLst>
                                      </p:cBhvr>
                                      <p:tavLst>
                                        <p:tav tm="0">
                                          <p:val>
                                            <p:strVal val="ppt_x"/>
                                          </p:val>
                                        </p:tav>
                                        <p:tav tm="100000">
                                          <p:val>
                                            <p:strVal val="1+ppt_w/2"/>
                                          </p:val>
                                        </p:tav>
                                      </p:tavLst>
                                    </p:anim>
                                    <p:anim calcmode="lin" valueType="num">
                                      <p:cBhvr additive="base">
                                        <p:cTn id="79" dur="3000"/>
                                        <p:tgtEl>
                                          <p:spTgt spid="7"/>
                                        </p:tgtEl>
                                        <p:attrNameLst>
                                          <p:attrName>ppt_y</p:attrName>
                                        </p:attrNameLst>
                                      </p:cBhvr>
                                      <p:tavLst>
                                        <p:tav tm="0">
                                          <p:val>
                                            <p:strVal val="ppt_y"/>
                                          </p:val>
                                        </p:tav>
                                        <p:tav tm="100000">
                                          <p:val>
                                            <p:strVal val="1+ppt_h/2"/>
                                          </p:val>
                                        </p:tav>
                                      </p:tavLst>
                                    </p:anim>
                                    <p:set>
                                      <p:cBhvr>
                                        <p:cTn id="80" dur="1" fill="hold">
                                          <p:stCondLst>
                                            <p:cond delay="2999"/>
                                          </p:stCondLst>
                                        </p:cTn>
                                        <p:tgtEl>
                                          <p:spTgt spid="7"/>
                                        </p:tgtEl>
                                        <p:attrNameLst>
                                          <p:attrName>style.visibility</p:attrName>
                                        </p:attrNameLst>
                                      </p:cBhvr>
                                      <p:to>
                                        <p:strVal val="hidden"/>
                                      </p:to>
                                    </p:set>
                                  </p:childTnLst>
                                </p:cTn>
                              </p:par>
                              <p:par>
                                <p:cTn id="81" presetID="2" presetClass="exit" presetSubtype="6" fill="hold" nodeType="withEffect">
                                  <p:stCondLst>
                                    <p:cond delay="0"/>
                                  </p:stCondLst>
                                  <p:childTnLst>
                                    <p:anim calcmode="lin" valueType="num">
                                      <p:cBhvr additive="base">
                                        <p:cTn id="82" dur="3000"/>
                                        <p:tgtEl>
                                          <p:spTgt spid="9"/>
                                        </p:tgtEl>
                                        <p:attrNameLst>
                                          <p:attrName>ppt_x</p:attrName>
                                        </p:attrNameLst>
                                      </p:cBhvr>
                                      <p:tavLst>
                                        <p:tav tm="0">
                                          <p:val>
                                            <p:strVal val="ppt_x"/>
                                          </p:val>
                                        </p:tav>
                                        <p:tav tm="100000">
                                          <p:val>
                                            <p:strVal val="1+ppt_w/2"/>
                                          </p:val>
                                        </p:tav>
                                      </p:tavLst>
                                    </p:anim>
                                    <p:anim calcmode="lin" valueType="num">
                                      <p:cBhvr additive="base">
                                        <p:cTn id="83" dur="3000"/>
                                        <p:tgtEl>
                                          <p:spTgt spid="9"/>
                                        </p:tgtEl>
                                        <p:attrNameLst>
                                          <p:attrName>ppt_y</p:attrName>
                                        </p:attrNameLst>
                                      </p:cBhvr>
                                      <p:tavLst>
                                        <p:tav tm="0">
                                          <p:val>
                                            <p:strVal val="ppt_y"/>
                                          </p:val>
                                        </p:tav>
                                        <p:tav tm="100000">
                                          <p:val>
                                            <p:strVal val="1+ppt_h/2"/>
                                          </p:val>
                                        </p:tav>
                                      </p:tavLst>
                                    </p:anim>
                                    <p:set>
                                      <p:cBhvr>
                                        <p:cTn id="84" dur="1" fill="hold">
                                          <p:stCondLst>
                                            <p:cond delay="2999"/>
                                          </p:stCondLst>
                                        </p:cTn>
                                        <p:tgtEl>
                                          <p:spTgt spid="9"/>
                                        </p:tgtEl>
                                        <p:attrNameLst>
                                          <p:attrName>style.visibility</p:attrName>
                                        </p:attrNameLst>
                                      </p:cBhvr>
                                      <p:to>
                                        <p:strVal val="hidden"/>
                                      </p:to>
                                    </p:set>
                                  </p:childTnLst>
                                </p:cTn>
                              </p:par>
                              <p:par>
                                <p:cTn id="85" presetID="2" presetClass="exit" presetSubtype="6" fill="hold" nodeType="withEffect">
                                  <p:stCondLst>
                                    <p:cond delay="0"/>
                                  </p:stCondLst>
                                  <p:childTnLst>
                                    <p:anim calcmode="lin" valueType="num">
                                      <p:cBhvr additive="base">
                                        <p:cTn id="86" dur="3000"/>
                                        <p:tgtEl>
                                          <p:spTgt spid="11"/>
                                        </p:tgtEl>
                                        <p:attrNameLst>
                                          <p:attrName>ppt_x</p:attrName>
                                        </p:attrNameLst>
                                      </p:cBhvr>
                                      <p:tavLst>
                                        <p:tav tm="0">
                                          <p:val>
                                            <p:strVal val="ppt_x"/>
                                          </p:val>
                                        </p:tav>
                                        <p:tav tm="100000">
                                          <p:val>
                                            <p:strVal val="1+ppt_w/2"/>
                                          </p:val>
                                        </p:tav>
                                      </p:tavLst>
                                    </p:anim>
                                    <p:anim calcmode="lin" valueType="num">
                                      <p:cBhvr additive="base">
                                        <p:cTn id="87" dur="3000"/>
                                        <p:tgtEl>
                                          <p:spTgt spid="11"/>
                                        </p:tgtEl>
                                        <p:attrNameLst>
                                          <p:attrName>ppt_y</p:attrName>
                                        </p:attrNameLst>
                                      </p:cBhvr>
                                      <p:tavLst>
                                        <p:tav tm="0">
                                          <p:val>
                                            <p:strVal val="ppt_y"/>
                                          </p:val>
                                        </p:tav>
                                        <p:tav tm="100000">
                                          <p:val>
                                            <p:strVal val="1+ppt_h/2"/>
                                          </p:val>
                                        </p:tav>
                                      </p:tavLst>
                                    </p:anim>
                                    <p:set>
                                      <p:cBhvr>
                                        <p:cTn id="88" dur="1" fill="hold">
                                          <p:stCondLst>
                                            <p:cond delay="2999"/>
                                          </p:stCondLst>
                                        </p:cTn>
                                        <p:tgtEl>
                                          <p:spTgt spid="11"/>
                                        </p:tgtEl>
                                        <p:attrNameLst>
                                          <p:attrName>style.visibility</p:attrName>
                                        </p:attrNameLst>
                                      </p:cBhvr>
                                      <p:to>
                                        <p:strVal val="hidden"/>
                                      </p:to>
                                    </p:set>
                                  </p:childTnLst>
                                </p:cTn>
                              </p:par>
                              <p:par>
                                <p:cTn id="89" presetID="2" presetClass="exit" presetSubtype="12" fill="hold" nodeType="withEffect">
                                  <p:stCondLst>
                                    <p:cond delay="0"/>
                                  </p:stCondLst>
                                  <p:childTnLst>
                                    <p:anim calcmode="lin" valueType="num">
                                      <p:cBhvr additive="base">
                                        <p:cTn id="90" dur="3000"/>
                                        <p:tgtEl>
                                          <p:spTgt spid="4"/>
                                        </p:tgtEl>
                                        <p:attrNameLst>
                                          <p:attrName>ppt_x</p:attrName>
                                        </p:attrNameLst>
                                      </p:cBhvr>
                                      <p:tavLst>
                                        <p:tav tm="0">
                                          <p:val>
                                            <p:strVal val="ppt_x"/>
                                          </p:val>
                                        </p:tav>
                                        <p:tav tm="100000">
                                          <p:val>
                                            <p:strVal val="0-ppt_w/2"/>
                                          </p:val>
                                        </p:tav>
                                      </p:tavLst>
                                    </p:anim>
                                    <p:anim calcmode="lin" valueType="num">
                                      <p:cBhvr additive="base">
                                        <p:cTn id="91" dur="3000"/>
                                        <p:tgtEl>
                                          <p:spTgt spid="4"/>
                                        </p:tgtEl>
                                        <p:attrNameLst>
                                          <p:attrName>ppt_y</p:attrName>
                                        </p:attrNameLst>
                                      </p:cBhvr>
                                      <p:tavLst>
                                        <p:tav tm="0">
                                          <p:val>
                                            <p:strVal val="ppt_y"/>
                                          </p:val>
                                        </p:tav>
                                        <p:tav tm="100000">
                                          <p:val>
                                            <p:strVal val="1+ppt_h/2"/>
                                          </p:val>
                                        </p:tav>
                                      </p:tavLst>
                                    </p:anim>
                                    <p:set>
                                      <p:cBhvr>
                                        <p:cTn id="92" dur="1" fill="hold">
                                          <p:stCondLst>
                                            <p:cond delay="2999"/>
                                          </p:stCondLst>
                                        </p:cTn>
                                        <p:tgtEl>
                                          <p:spTgt spid="4"/>
                                        </p:tgtEl>
                                        <p:attrNameLst>
                                          <p:attrName>style.visibility</p:attrName>
                                        </p:attrNameLst>
                                      </p:cBhvr>
                                      <p:to>
                                        <p:strVal val="hidden"/>
                                      </p:to>
                                    </p:set>
                                  </p:childTnLst>
                                </p:cTn>
                              </p:par>
                              <p:par>
                                <p:cTn id="93" presetID="2" presetClass="exit" presetSubtype="12" fill="hold" nodeType="withEffect">
                                  <p:stCondLst>
                                    <p:cond delay="0"/>
                                  </p:stCondLst>
                                  <p:childTnLst>
                                    <p:anim calcmode="lin" valueType="num">
                                      <p:cBhvr additive="base">
                                        <p:cTn id="94" dur="3000"/>
                                        <p:tgtEl>
                                          <p:spTgt spid="6"/>
                                        </p:tgtEl>
                                        <p:attrNameLst>
                                          <p:attrName>ppt_x</p:attrName>
                                        </p:attrNameLst>
                                      </p:cBhvr>
                                      <p:tavLst>
                                        <p:tav tm="0">
                                          <p:val>
                                            <p:strVal val="ppt_x"/>
                                          </p:val>
                                        </p:tav>
                                        <p:tav tm="100000">
                                          <p:val>
                                            <p:strVal val="0-ppt_w/2"/>
                                          </p:val>
                                        </p:tav>
                                      </p:tavLst>
                                    </p:anim>
                                    <p:anim calcmode="lin" valueType="num">
                                      <p:cBhvr additive="base">
                                        <p:cTn id="95" dur="3000"/>
                                        <p:tgtEl>
                                          <p:spTgt spid="6"/>
                                        </p:tgtEl>
                                        <p:attrNameLst>
                                          <p:attrName>ppt_y</p:attrName>
                                        </p:attrNameLst>
                                      </p:cBhvr>
                                      <p:tavLst>
                                        <p:tav tm="0">
                                          <p:val>
                                            <p:strVal val="ppt_y"/>
                                          </p:val>
                                        </p:tav>
                                        <p:tav tm="100000">
                                          <p:val>
                                            <p:strVal val="1+ppt_h/2"/>
                                          </p:val>
                                        </p:tav>
                                      </p:tavLst>
                                    </p:anim>
                                    <p:set>
                                      <p:cBhvr>
                                        <p:cTn id="96" dur="1" fill="hold">
                                          <p:stCondLst>
                                            <p:cond delay="2999"/>
                                          </p:stCondLst>
                                        </p:cTn>
                                        <p:tgtEl>
                                          <p:spTgt spid="6"/>
                                        </p:tgtEl>
                                        <p:attrNameLst>
                                          <p:attrName>style.visibility</p:attrName>
                                        </p:attrNameLst>
                                      </p:cBhvr>
                                      <p:to>
                                        <p:strVal val="hidden"/>
                                      </p:to>
                                    </p:set>
                                  </p:childTnLst>
                                </p:cTn>
                              </p:par>
                              <p:par>
                                <p:cTn id="97" presetID="2" presetClass="exit" presetSubtype="12" fill="hold" nodeType="withEffect">
                                  <p:stCondLst>
                                    <p:cond delay="0"/>
                                  </p:stCondLst>
                                  <p:childTnLst>
                                    <p:anim calcmode="lin" valueType="num">
                                      <p:cBhvr additive="base">
                                        <p:cTn id="98" dur="3000"/>
                                        <p:tgtEl>
                                          <p:spTgt spid="8"/>
                                        </p:tgtEl>
                                        <p:attrNameLst>
                                          <p:attrName>ppt_x</p:attrName>
                                        </p:attrNameLst>
                                      </p:cBhvr>
                                      <p:tavLst>
                                        <p:tav tm="0">
                                          <p:val>
                                            <p:strVal val="ppt_x"/>
                                          </p:val>
                                        </p:tav>
                                        <p:tav tm="100000">
                                          <p:val>
                                            <p:strVal val="0-ppt_w/2"/>
                                          </p:val>
                                        </p:tav>
                                      </p:tavLst>
                                    </p:anim>
                                    <p:anim calcmode="lin" valueType="num">
                                      <p:cBhvr additive="base">
                                        <p:cTn id="99" dur="3000"/>
                                        <p:tgtEl>
                                          <p:spTgt spid="8"/>
                                        </p:tgtEl>
                                        <p:attrNameLst>
                                          <p:attrName>ppt_y</p:attrName>
                                        </p:attrNameLst>
                                      </p:cBhvr>
                                      <p:tavLst>
                                        <p:tav tm="0">
                                          <p:val>
                                            <p:strVal val="ppt_y"/>
                                          </p:val>
                                        </p:tav>
                                        <p:tav tm="100000">
                                          <p:val>
                                            <p:strVal val="1+ppt_h/2"/>
                                          </p:val>
                                        </p:tav>
                                      </p:tavLst>
                                    </p:anim>
                                    <p:set>
                                      <p:cBhvr>
                                        <p:cTn id="100" dur="1" fill="hold">
                                          <p:stCondLst>
                                            <p:cond delay="2999"/>
                                          </p:stCondLst>
                                        </p:cTn>
                                        <p:tgtEl>
                                          <p:spTgt spid="8"/>
                                        </p:tgtEl>
                                        <p:attrNameLst>
                                          <p:attrName>style.visibility</p:attrName>
                                        </p:attrNameLst>
                                      </p:cBhvr>
                                      <p:to>
                                        <p:strVal val="hidden"/>
                                      </p:to>
                                    </p:set>
                                  </p:childTnLst>
                                </p:cTn>
                              </p:par>
                              <p:par>
                                <p:cTn id="101" presetID="2" presetClass="exit" presetSubtype="12" fill="hold" nodeType="withEffect">
                                  <p:stCondLst>
                                    <p:cond delay="0"/>
                                  </p:stCondLst>
                                  <p:childTnLst>
                                    <p:anim calcmode="lin" valueType="num">
                                      <p:cBhvr additive="base">
                                        <p:cTn id="102" dur="3000"/>
                                        <p:tgtEl>
                                          <p:spTgt spid="10"/>
                                        </p:tgtEl>
                                        <p:attrNameLst>
                                          <p:attrName>ppt_x</p:attrName>
                                        </p:attrNameLst>
                                      </p:cBhvr>
                                      <p:tavLst>
                                        <p:tav tm="0">
                                          <p:val>
                                            <p:strVal val="ppt_x"/>
                                          </p:val>
                                        </p:tav>
                                        <p:tav tm="100000">
                                          <p:val>
                                            <p:strVal val="0-ppt_w/2"/>
                                          </p:val>
                                        </p:tav>
                                      </p:tavLst>
                                    </p:anim>
                                    <p:anim calcmode="lin" valueType="num">
                                      <p:cBhvr additive="base">
                                        <p:cTn id="103" dur="3000"/>
                                        <p:tgtEl>
                                          <p:spTgt spid="10"/>
                                        </p:tgtEl>
                                        <p:attrNameLst>
                                          <p:attrName>ppt_y</p:attrName>
                                        </p:attrNameLst>
                                      </p:cBhvr>
                                      <p:tavLst>
                                        <p:tav tm="0">
                                          <p:val>
                                            <p:strVal val="ppt_y"/>
                                          </p:val>
                                        </p:tav>
                                        <p:tav tm="100000">
                                          <p:val>
                                            <p:strVal val="1+ppt_h/2"/>
                                          </p:val>
                                        </p:tav>
                                      </p:tavLst>
                                    </p:anim>
                                    <p:set>
                                      <p:cBhvr>
                                        <p:cTn id="104" dur="1" fill="hold">
                                          <p:stCondLst>
                                            <p:cond delay="2999"/>
                                          </p:stCondLst>
                                        </p:cTn>
                                        <p:tgtEl>
                                          <p:spTgt spid="10"/>
                                        </p:tgtEl>
                                        <p:attrNameLst>
                                          <p:attrName>style.visibility</p:attrName>
                                        </p:attrNameLst>
                                      </p:cBhvr>
                                      <p:to>
                                        <p:strVal val="hidden"/>
                                      </p:to>
                                    </p:set>
                                  </p:childTnLst>
                                </p:cTn>
                              </p:par>
                              <p:par>
                                <p:cTn id="105" presetID="2" presetClass="exit" presetSubtype="12" fill="hold" nodeType="withEffect">
                                  <p:stCondLst>
                                    <p:cond delay="0"/>
                                  </p:stCondLst>
                                  <p:childTnLst>
                                    <p:anim calcmode="lin" valueType="num">
                                      <p:cBhvr additive="base">
                                        <p:cTn id="106" dur="3000"/>
                                        <p:tgtEl>
                                          <p:spTgt spid="12"/>
                                        </p:tgtEl>
                                        <p:attrNameLst>
                                          <p:attrName>ppt_x</p:attrName>
                                        </p:attrNameLst>
                                      </p:cBhvr>
                                      <p:tavLst>
                                        <p:tav tm="0">
                                          <p:val>
                                            <p:strVal val="ppt_x"/>
                                          </p:val>
                                        </p:tav>
                                        <p:tav tm="100000">
                                          <p:val>
                                            <p:strVal val="0-ppt_w/2"/>
                                          </p:val>
                                        </p:tav>
                                      </p:tavLst>
                                    </p:anim>
                                    <p:anim calcmode="lin" valueType="num">
                                      <p:cBhvr additive="base">
                                        <p:cTn id="107" dur="3000"/>
                                        <p:tgtEl>
                                          <p:spTgt spid="12"/>
                                        </p:tgtEl>
                                        <p:attrNameLst>
                                          <p:attrName>ppt_y</p:attrName>
                                        </p:attrNameLst>
                                      </p:cBhvr>
                                      <p:tavLst>
                                        <p:tav tm="0">
                                          <p:val>
                                            <p:strVal val="ppt_y"/>
                                          </p:val>
                                        </p:tav>
                                        <p:tav tm="100000">
                                          <p:val>
                                            <p:strVal val="1+ppt_h/2"/>
                                          </p:val>
                                        </p:tav>
                                      </p:tavLst>
                                    </p:anim>
                                    <p:set>
                                      <p:cBhvr>
                                        <p:cTn id="108" dur="1" fill="hold">
                                          <p:stCondLst>
                                            <p:cond delay="2999"/>
                                          </p:stCondLst>
                                        </p:cTn>
                                        <p:tgtEl>
                                          <p:spTgt spid="12"/>
                                        </p:tgtEl>
                                        <p:attrNameLst>
                                          <p:attrName>style.visibility</p:attrName>
                                        </p:attrNameLst>
                                      </p:cBhvr>
                                      <p:to>
                                        <p:strVal val="hidden"/>
                                      </p:to>
                                    </p:set>
                                  </p:childTnLst>
                                </p:cTn>
                              </p:par>
                              <p:par>
                                <p:cTn id="109" presetID="8" presetClass="emph" presetSubtype="0" fill="hold" nodeType="withEffect">
                                  <p:stCondLst>
                                    <p:cond delay="0"/>
                                  </p:stCondLst>
                                  <p:childTnLst>
                                    <p:animRot by="-21600000">
                                      <p:cBhvr>
                                        <p:cTn id="110" dur="3000" fill="hold"/>
                                        <p:tgtEl>
                                          <p:spTgt spid="4"/>
                                        </p:tgtEl>
                                        <p:attrNameLst>
                                          <p:attrName>r</p:attrName>
                                        </p:attrNameLst>
                                      </p:cBhvr>
                                    </p:animRot>
                                  </p:childTnLst>
                                </p:cTn>
                              </p:par>
                              <p:par>
                                <p:cTn id="111" presetID="8" presetClass="emph" presetSubtype="0" fill="hold" nodeType="withEffect">
                                  <p:stCondLst>
                                    <p:cond delay="0"/>
                                  </p:stCondLst>
                                  <p:childTnLst>
                                    <p:animRot by="-21600000">
                                      <p:cBhvr>
                                        <p:cTn id="112" dur="3000" fill="hold"/>
                                        <p:tgtEl>
                                          <p:spTgt spid="6"/>
                                        </p:tgtEl>
                                        <p:attrNameLst>
                                          <p:attrName>r</p:attrName>
                                        </p:attrNameLst>
                                      </p:cBhvr>
                                    </p:animRot>
                                  </p:childTnLst>
                                </p:cTn>
                              </p:par>
                              <p:par>
                                <p:cTn id="113" presetID="8" presetClass="emph" presetSubtype="0" fill="hold" nodeType="withEffect">
                                  <p:stCondLst>
                                    <p:cond delay="0"/>
                                  </p:stCondLst>
                                  <p:childTnLst>
                                    <p:animRot by="-21600000">
                                      <p:cBhvr>
                                        <p:cTn id="114" dur="3000" fill="hold"/>
                                        <p:tgtEl>
                                          <p:spTgt spid="8"/>
                                        </p:tgtEl>
                                        <p:attrNameLst>
                                          <p:attrName>r</p:attrName>
                                        </p:attrNameLst>
                                      </p:cBhvr>
                                    </p:animRot>
                                  </p:childTnLst>
                                </p:cTn>
                              </p:par>
                              <p:par>
                                <p:cTn id="115" presetID="8" presetClass="emph" presetSubtype="0" fill="hold" nodeType="withEffect">
                                  <p:stCondLst>
                                    <p:cond delay="0"/>
                                  </p:stCondLst>
                                  <p:childTnLst>
                                    <p:animRot by="-21600000">
                                      <p:cBhvr>
                                        <p:cTn id="116" dur="3000" fill="hold"/>
                                        <p:tgtEl>
                                          <p:spTgt spid="10"/>
                                        </p:tgtEl>
                                        <p:attrNameLst>
                                          <p:attrName>r</p:attrName>
                                        </p:attrNameLst>
                                      </p:cBhvr>
                                    </p:animRot>
                                  </p:childTnLst>
                                </p:cTn>
                              </p:par>
                              <p:par>
                                <p:cTn id="117" presetID="8" presetClass="emph" presetSubtype="0" fill="hold" nodeType="withEffect">
                                  <p:stCondLst>
                                    <p:cond delay="0"/>
                                  </p:stCondLst>
                                  <p:childTnLst>
                                    <p:animRot by="-21600000">
                                      <p:cBhvr>
                                        <p:cTn id="118" dur="3000" fill="hold"/>
                                        <p:tgtEl>
                                          <p:spTgt spid="12"/>
                                        </p:tgtEl>
                                        <p:attrNameLst>
                                          <p:attrName>r</p:attrName>
                                        </p:attrNameLst>
                                      </p:cBhvr>
                                    </p:animRot>
                                  </p:childTnLst>
                                </p:cTn>
                              </p:par>
                              <p:par>
                                <p:cTn id="119" presetID="8" presetClass="emph" presetSubtype="0" fill="hold" nodeType="withEffect">
                                  <p:stCondLst>
                                    <p:cond delay="0"/>
                                  </p:stCondLst>
                                  <p:childTnLst>
                                    <p:animRot by="21600000">
                                      <p:cBhvr>
                                        <p:cTn id="120" dur="3000" fill="hold"/>
                                        <p:tgtEl>
                                          <p:spTgt spid="3"/>
                                        </p:tgtEl>
                                        <p:attrNameLst>
                                          <p:attrName>r</p:attrName>
                                        </p:attrNameLst>
                                      </p:cBhvr>
                                    </p:animRot>
                                  </p:childTnLst>
                                </p:cTn>
                              </p:par>
                              <p:par>
                                <p:cTn id="121" presetID="8" presetClass="emph" presetSubtype="0" fill="hold" nodeType="withEffect">
                                  <p:stCondLst>
                                    <p:cond delay="0"/>
                                  </p:stCondLst>
                                  <p:childTnLst>
                                    <p:animRot by="21600000">
                                      <p:cBhvr>
                                        <p:cTn id="122" dur="3000" fill="hold"/>
                                        <p:tgtEl>
                                          <p:spTgt spid="5"/>
                                        </p:tgtEl>
                                        <p:attrNameLst>
                                          <p:attrName>r</p:attrName>
                                        </p:attrNameLst>
                                      </p:cBhvr>
                                    </p:animRot>
                                  </p:childTnLst>
                                </p:cTn>
                              </p:par>
                              <p:par>
                                <p:cTn id="123" presetID="8" presetClass="emph" presetSubtype="0" fill="hold" nodeType="withEffect">
                                  <p:stCondLst>
                                    <p:cond delay="0"/>
                                  </p:stCondLst>
                                  <p:childTnLst>
                                    <p:animRot by="21600000">
                                      <p:cBhvr>
                                        <p:cTn id="124" dur="3000" fill="hold"/>
                                        <p:tgtEl>
                                          <p:spTgt spid="7"/>
                                        </p:tgtEl>
                                        <p:attrNameLst>
                                          <p:attrName>r</p:attrName>
                                        </p:attrNameLst>
                                      </p:cBhvr>
                                    </p:animRot>
                                  </p:childTnLst>
                                </p:cTn>
                              </p:par>
                              <p:par>
                                <p:cTn id="125" presetID="8" presetClass="emph" presetSubtype="0" fill="hold" nodeType="withEffect">
                                  <p:stCondLst>
                                    <p:cond delay="0"/>
                                  </p:stCondLst>
                                  <p:childTnLst>
                                    <p:animRot by="21600000">
                                      <p:cBhvr>
                                        <p:cTn id="126" dur="3000" fill="hold"/>
                                        <p:tgtEl>
                                          <p:spTgt spid="9"/>
                                        </p:tgtEl>
                                        <p:attrNameLst>
                                          <p:attrName>r</p:attrName>
                                        </p:attrNameLst>
                                      </p:cBhvr>
                                    </p:animRot>
                                  </p:childTnLst>
                                </p:cTn>
                              </p:par>
                              <p:par>
                                <p:cTn id="127" presetID="8" presetClass="emph" presetSubtype="0" fill="hold" nodeType="withEffect">
                                  <p:stCondLst>
                                    <p:cond delay="0"/>
                                  </p:stCondLst>
                                  <p:childTnLst>
                                    <p:animRot by="21600000">
                                      <p:cBhvr>
                                        <p:cTn id="128" dur="3000" fill="hold"/>
                                        <p:tgtEl>
                                          <p:spTgt spid="11"/>
                                        </p:tgtEl>
                                        <p:attrNameLst>
                                          <p:attrName>r</p:attrName>
                                        </p:attrNameLst>
                                      </p:cBhvr>
                                    </p:animRot>
                                  </p:childTnLst>
                                </p:cTn>
                              </p:par>
                              <p:par>
                                <p:cTn id="129" presetID="23" presetClass="entr" presetSubtype="288" fill="hold" nodeType="withEffect">
                                  <p:stCondLst>
                                    <p:cond delay="0"/>
                                  </p:stCondLst>
                                  <p:childTnLst>
                                    <p:set>
                                      <p:cBhvr>
                                        <p:cTn id="130" dur="1" fill="hold">
                                          <p:stCondLst>
                                            <p:cond delay="0"/>
                                          </p:stCondLst>
                                        </p:cTn>
                                        <p:tgtEl>
                                          <p:spTgt spid="2"/>
                                        </p:tgtEl>
                                        <p:attrNameLst>
                                          <p:attrName>style.visibility</p:attrName>
                                        </p:attrNameLst>
                                      </p:cBhvr>
                                      <p:to>
                                        <p:strVal val="visible"/>
                                      </p:to>
                                    </p:set>
                                    <p:anim calcmode="lin" valueType="num">
                                      <p:cBhvr>
                                        <p:cTn id="131" dur="3000" fill="hold"/>
                                        <p:tgtEl>
                                          <p:spTgt spid="2"/>
                                        </p:tgtEl>
                                        <p:attrNameLst>
                                          <p:attrName>ppt_w</p:attrName>
                                        </p:attrNameLst>
                                      </p:cBhvr>
                                      <p:tavLst>
                                        <p:tav tm="0">
                                          <p:val>
                                            <p:strVal val="4/3*#ppt_w"/>
                                          </p:val>
                                        </p:tav>
                                        <p:tav tm="100000">
                                          <p:val>
                                            <p:strVal val="#ppt_w"/>
                                          </p:val>
                                        </p:tav>
                                      </p:tavLst>
                                    </p:anim>
                                    <p:anim calcmode="lin" valueType="num">
                                      <p:cBhvr>
                                        <p:cTn id="132" dur="3000" fill="hold"/>
                                        <p:tgtEl>
                                          <p:spTgt spid="2"/>
                                        </p:tgtEl>
                                        <p:attrNameLst>
                                          <p:attrName>ppt_h</p:attrName>
                                        </p:attrNameLst>
                                      </p:cBhvr>
                                      <p:tavLst>
                                        <p:tav tm="0">
                                          <p:val>
                                            <p:strVal val="4/3*#ppt_h"/>
                                          </p:val>
                                        </p:tav>
                                        <p:tav tm="100000">
                                          <p:val>
                                            <p:strVal val="#ppt_h"/>
                                          </p:val>
                                        </p:tav>
                                      </p:tavLst>
                                    </p:anim>
                                  </p:childTnLst>
                                </p:cTn>
                              </p:par>
                              <p:par>
                                <p:cTn id="133" presetID="16" presetClass="entr" presetSubtype="37" fill="hold" nodeType="withEffect">
                                  <p:stCondLst>
                                    <p:cond delay="0"/>
                                  </p:stCondLst>
                                  <p:childTnLst>
                                    <p:set>
                                      <p:cBhvr>
                                        <p:cTn id="134" dur="1" fill="hold">
                                          <p:stCondLst>
                                            <p:cond delay="0"/>
                                          </p:stCondLst>
                                        </p:cTn>
                                        <p:tgtEl>
                                          <p:spTgt spid="2"/>
                                        </p:tgtEl>
                                        <p:attrNameLst>
                                          <p:attrName>style.visibility</p:attrName>
                                        </p:attrNameLst>
                                      </p:cBhvr>
                                      <p:to>
                                        <p:strVal val="visible"/>
                                      </p:to>
                                    </p:set>
                                    <p:animEffect transition="in" filter="barn(outVertical)">
                                      <p:cBhvr>
                                        <p:cTn id="135" dur="30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animBg="1"/>
    </p:bld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1 Imagen" descr="fina-synchronized-swimming-world-cup-2014-7.jpg"/>
          <p:cNvPicPr>
            <a:picLocks noGrp="1" noChangeAspect="1"/>
          </p:cNvPicPr>
          <p:nvPr isPhoto="1"/>
        </p:nvPicPr>
        <p:blipFill>
          <a:blip r:embed="rId2">
            <a:lum/>
          </a:blip>
          <a:stretch>
            <a:fillRect/>
          </a:stretch>
        </p:blipFill>
        <p:spPr>
          <a:xfrm>
            <a:off x="0" y="0"/>
            <a:ext cx="9144000" cy="5143500"/>
          </a:xfrm>
          <a:prstGeom prst="rect">
            <a:avLst/>
          </a:prstGeom>
          <a:noFill/>
          <a:ln>
            <a:noFill/>
          </a:ln>
        </p:spPr>
      </p:pic>
      <p:sp>
        <p:nvSpPr>
          <p:cNvPr id="3" name="2 Luna"/>
          <p:cNvSpPr/>
          <p:nvPr/>
        </p:nvSpPr>
        <p:spPr>
          <a:xfrm rot="12938070">
            <a:off x="540017" y="1328407"/>
            <a:ext cx="881572" cy="1602833"/>
          </a:xfrm>
          <a:prstGeom prst="moon">
            <a:avLst>
              <a:gd name="adj" fmla="val 32145"/>
            </a:avLst>
          </a:prstGeom>
          <a:blipFill>
            <a:blip r:embed="rId3">
              <a:duotone>
                <a:schemeClr val="accent1">
                  <a:shade val="45000"/>
                  <a:satMod val="135000"/>
                </a:schemeClr>
                <a:prstClr val="white"/>
              </a:duotone>
              <a:lum contrast="40000"/>
            </a:blip>
            <a:stretch>
              <a:fillRect/>
            </a:stretch>
          </a:blipFill>
          <a:ln w="3175">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Luna"/>
          <p:cNvSpPr/>
          <p:nvPr/>
        </p:nvSpPr>
        <p:spPr>
          <a:xfrm rot="9194214">
            <a:off x="433956" y="2420450"/>
            <a:ext cx="881572" cy="1602833"/>
          </a:xfrm>
          <a:prstGeom prst="moon">
            <a:avLst>
              <a:gd name="adj" fmla="val 32145"/>
            </a:avLst>
          </a:prstGeom>
          <a:blipFill>
            <a:blip r:embed="rId3">
              <a:duotone>
                <a:schemeClr val="accent1">
                  <a:shade val="45000"/>
                  <a:satMod val="135000"/>
                </a:schemeClr>
                <a:prstClr val="white"/>
              </a:duotone>
              <a:lum contrast="40000"/>
            </a:blip>
            <a:stretch>
              <a:fillRect/>
            </a:stretch>
          </a:blipFill>
          <a:ln w="3175">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Luna"/>
          <p:cNvSpPr/>
          <p:nvPr/>
        </p:nvSpPr>
        <p:spPr>
          <a:xfrm rot="1778328">
            <a:off x="7791668" y="2362487"/>
            <a:ext cx="881572" cy="1602833"/>
          </a:xfrm>
          <a:prstGeom prst="moon">
            <a:avLst>
              <a:gd name="adj" fmla="val 32145"/>
            </a:avLst>
          </a:prstGeom>
          <a:blipFill>
            <a:blip r:embed="rId3">
              <a:duotone>
                <a:schemeClr val="accent1">
                  <a:shade val="45000"/>
                  <a:satMod val="135000"/>
                </a:schemeClr>
                <a:prstClr val="white"/>
              </a:duotone>
              <a:lum contrast="40000"/>
            </a:blip>
            <a:stretch>
              <a:fillRect/>
            </a:stretch>
          </a:blipFill>
          <a:ln w="3175">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Luna"/>
          <p:cNvSpPr/>
          <p:nvPr/>
        </p:nvSpPr>
        <p:spPr>
          <a:xfrm rot="19595986">
            <a:off x="7747003" y="1281914"/>
            <a:ext cx="881572" cy="1602833"/>
          </a:xfrm>
          <a:prstGeom prst="moon">
            <a:avLst>
              <a:gd name="adj" fmla="val 32145"/>
            </a:avLst>
          </a:prstGeom>
          <a:blipFill>
            <a:blip r:embed="rId3">
              <a:duotone>
                <a:schemeClr val="accent1">
                  <a:shade val="45000"/>
                  <a:satMod val="135000"/>
                </a:schemeClr>
                <a:prstClr val="white"/>
              </a:duotone>
              <a:lum contrast="40000"/>
            </a:blip>
            <a:stretch>
              <a:fillRect/>
            </a:stretch>
          </a:blipFill>
          <a:ln w="3175">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Luna"/>
          <p:cNvSpPr/>
          <p:nvPr/>
        </p:nvSpPr>
        <p:spPr>
          <a:xfrm rot="1778328">
            <a:off x="7114462" y="2362486"/>
            <a:ext cx="881572" cy="1602833"/>
          </a:xfrm>
          <a:prstGeom prst="moon">
            <a:avLst>
              <a:gd name="adj" fmla="val 32145"/>
            </a:avLst>
          </a:prstGeom>
          <a:blipFill>
            <a:blip r:embed="rId3">
              <a:duotone>
                <a:schemeClr val="accent1">
                  <a:shade val="45000"/>
                  <a:satMod val="135000"/>
                </a:schemeClr>
                <a:prstClr val="white"/>
              </a:duotone>
              <a:lum contrast="40000"/>
            </a:blip>
            <a:stretch>
              <a:fillRect/>
            </a:stretch>
          </a:blipFill>
          <a:ln w="3175">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Luna"/>
          <p:cNvSpPr/>
          <p:nvPr/>
        </p:nvSpPr>
        <p:spPr>
          <a:xfrm rot="19595986">
            <a:off x="7069797" y="1281913"/>
            <a:ext cx="881572" cy="1602833"/>
          </a:xfrm>
          <a:prstGeom prst="moon">
            <a:avLst>
              <a:gd name="adj" fmla="val 32145"/>
            </a:avLst>
          </a:prstGeom>
          <a:blipFill>
            <a:blip r:embed="rId3">
              <a:duotone>
                <a:schemeClr val="accent1">
                  <a:shade val="45000"/>
                  <a:satMod val="135000"/>
                </a:schemeClr>
                <a:prstClr val="white"/>
              </a:duotone>
              <a:lum contrast="40000"/>
            </a:blip>
            <a:stretch>
              <a:fillRect/>
            </a:stretch>
          </a:blipFill>
          <a:ln w="3175">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Luna"/>
          <p:cNvSpPr/>
          <p:nvPr/>
        </p:nvSpPr>
        <p:spPr>
          <a:xfrm rot="12938070">
            <a:off x="1182925" y="1328407"/>
            <a:ext cx="881572" cy="1602833"/>
          </a:xfrm>
          <a:prstGeom prst="moon">
            <a:avLst>
              <a:gd name="adj" fmla="val 32145"/>
            </a:avLst>
          </a:prstGeom>
          <a:blipFill>
            <a:blip r:embed="rId3">
              <a:duotone>
                <a:schemeClr val="accent1">
                  <a:shade val="45000"/>
                  <a:satMod val="135000"/>
                </a:schemeClr>
                <a:prstClr val="white"/>
              </a:duotone>
              <a:lum contrast="40000"/>
            </a:blip>
            <a:stretch>
              <a:fillRect/>
            </a:stretch>
          </a:blipFill>
          <a:ln w="3175">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Luna"/>
          <p:cNvSpPr/>
          <p:nvPr/>
        </p:nvSpPr>
        <p:spPr>
          <a:xfrm rot="9194214">
            <a:off x="1076864" y="2420451"/>
            <a:ext cx="881572" cy="1602833"/>
          </a:xfrm>
          <a:prstGeom prst="moon">
            <a:avLst>
              <a:gd name="adj" fmla="val 32145"/>
            </a:avLst>
          </a:prstGeom>
          <a:blipFill>
            <a:blip r:embed="rId3">
              <a:duotone>
                <a:schemeClr val="accent1">
                  <a:shade val="45000"/>
                  <a:satMod val="135000"/>
                </a:schemeClr>
                <a:prstClr val="white"/>
              </a:duotone>
              <a:lum contrast="40000"/>
            </a:blip>
            <a:stretch>
              <a:fillRect/>
            </a:stretch>
          </a:blipFill>
          <a:ln w="3175">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Luna"/>
          <p:cNvSpPr/>
          <p:nvPr/>
        </p:nvSpPr>
        <p:spPr>
          <a:xfrm rot="12938070">
            <a:off x="1754429" y="1328407"/>
            <a:ext cx="881572" cy="1602833"/>
          </a:xfrm>
          <a:prstGeom prst="moon">
            <a:avLst>
              <a:gd name="adj" fmla="val 32145"/>
            </a:avLst>
          </a:prstGeom>
          <a:blipFill>
            <a:blip r:embed="rId3">
              <a:duotone>
                <a:schemeClr val="accent1">
                  <a:shade val="45000"/>
                  <a:satMod val="135000"/>
                </a:schemeClr>
                <a:prstClr val="white"/>
              </a:duotone>
              <a:lum contrast="40000"/>
            </a:blip>
            <a:stretch>
              <a:fillRect/>
            </a:stretch>
          </a:blipFill>
          <a:ln w="3175">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Luna"/>
          <p:cNvSpPr/>
          <p:nvPr/>
        </p:nvSpPr>
        <p:spPr>
          <a:xfrm rot="9194214">
            <a:off x="1648368" y="2420451"/>
            <a:ext cx="881572" cy="1602833"/>
          </a:xfrm>
          <a:prstGeom prst="moon">
            <a:avLst>
              <a:gd name="adj" fmla="val 32145"/>
            </a:avLst>
          </a:prstGeom>
          <a:blipFill>
            <a:blip r:embed="rId3">
              <a:duotone>
                <a:schemeClr val="accent1">
                  <a:shade val="45000"/>
                  <a:satMod val="135000"/>
                </a:schemeClr>
                <a:prstClr val="white"/>
              </a:duotone>
              <a:lum contrast="40000"/>
            </a:blip>
            <a:stretch>
              <a:fillRect/>
            </a:stretch>
          </a:blipFill>
          <a:ln w="3175">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Luna"/>
          <p:cNvSpPr/>
          <p:nvPr/>
        </p:nvSpPr>
        <p:spPr>
          <a:xfrm rot="1778328">
            <a:off x="6542958" y="2362487"/>
            <a:ext cx="881572" cy="1602833"/>
          </a:xfrm>
          <a:prstGeom prst="moon">
            <a:avLst>
              <a:gd name="adj" fmla="val 32145"/>
            </a:avLst>
          </a:prstGeom>
          <a:blipFill>
            <a:blip r:embed="rId3">
              <a:duotone>
                <a:schemeClr val="accent1">
                  <a:shade val="45000"/>
                  <a:satMod val="135000"/>
                </a:schemeClr>
                <a:prstClr val="white"/>
              </a:duotone>
              <a:lum contrast="40000"/>
            </a:blip>
            <a:stretch>
              <a:fillRect/>
            </a:stretch>
          </a:blipFill>
          <a:ln w="3175">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Luna"/>
          <p:cNvSpPr/>
          <p:nvPr/>
        </p:nvSpPr>
        <p:spPr>
          <a:xfrm rot="19595986">
            <a:off x="6498293" y="1281914"/>
            <a:ext cx="881572" cy="1602833"/>
          </a:xfrm>
          <a:prstGeom prst="moon">
            <a:avLst>
              <a:gd name="adj" fmla="val 32145"/>
            </a:avLst>
          </a:prstGeom>
          <a:blipFill>
            <a:blip r:embed="rId3">
              <a:duotone>
                <a:schemeClr val="accent1">
                  <a:shade val="45000"/>
                  <a:satMod val="135000"/>
                </a:schemeClr>
                <a:prstClr val="white"/>
              </a:duotone>
              <a:lum contrast="40000"/>
            </a:blip>
            <a:stretch>
              <a:fillRect/>
            </a:stretch>
          </a:blipFill>
          <a:ln w="3175">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Luna"/>
          <p:cNvSpPr/>
          <p:nvPr/>
        </p:nvSpPr>
        <p:spPr>
          <a:xfrm rot="12938070">
            <a:off x="2325967" y="1328405"/>
            <a:ext cx="881572" cy="1602833"/>
          </a:xfrm>
          <a:prstGeom prst="moon">
            <a:avLst>
              <a:gd name="adj" fmla="val 32145"/>
            </a:avLst>
          </a:prstGeom>
          <a:blipFill>
            <a:blip r:embed="rId3">
              <a:duotone>
                <a:schemeClr val="accent1">
                  <a:shade val="45000"/>
                  <a:satMod val="135000"/>
                </a:schemeClr>
                <a:prstClr val="white"/>
              </a:duotone>
              <a:lum contrast="40000"/>
            </a:blip>
            <a:stretch>
              <a:fillRect/>
            </a:stretch>
          </a:blipFill>
          <a:ln w="3175">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Luna"/>
          <p:cNvSpPr/>
          <p:nvPr/>
        </p:nvSpPr>
        <p:spPr>
          <a:xfrm rot="9194214">
            <a:off x="2219906" y="2420449"/>
            <a:ext cx="881572" cy="1602833"/>
          </a:xfrm>
          <a:prstGeom prst="moon">
            <a:avLst>
              <a:gd name="adj" fmla="val 32145"/>
            </a:avLst>
          </a:prstGeom>
          <a:blipFill>
            <a:blip r:embed="rId3">
              <a:duotone>
                <a:schemeClr val="accent1">
                  <a:shade val="45000"/>
                  <a:satMod val="135000"/>
                </a:schemeClr>
                <a:prstClr val="white"/>
              </a:duotone>
              <a:lum contrast="40000"/>
            </a:blip>
            <a:stretch>
              <a:fillRect/>
            </a:stretch>
          </a:blipFill>
          <a:ln w="3175">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Luna"/>
          <p:cNvSpPr/>
          <p:nvPr/>
        </p:nvSpPr>
        <p:spPr>
          <a:xfrm rot="12938070">
            <a:off x="2968875" y="1328406"/>
            <a:ext cx="881572" cy="1602833"/>
          </a:xfrm>
          <a:prstGeom prst="moon">
            <a:avLst>
              <a:gd name="adj" fmla="val 32145"/>
            </a:avLst>
          </a:prstGeom>
          <a:blipFill>
            <a:blip r:embed="rId3">
              <a:duotone>
                <a:schemeClr val="accent1">
                  <a:shade val="45000"/>
                  <a:satMod val="135000"/>
                </a:schemeClr>
                <a:prstClr val="white"/>
              </a:duotone>
              <a:lum contrast="40000"/>
            </a:blip>
            <a:stretch>
              <a:fillRect/>
            </a:stretch>
          </a:blipFill>
          <a:ln w="3175">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Luna"/>
          <p:cNvSpPr/>
          <p:nvPr/>
        </p:nvSpPr>
        <p:spPr>
          <a:xfrm rot="9194214">
            <a:off x="2862814" y="2420449"/>
            <a:ext cx="881572" cy="1602833"/>
          </a:xfrm>
          <a:prstGeom prst="moon">
            <a:avLst>
              <a:gd name="adj" fmla="val 32145"/>
            </a:avLst>
          </a:prstGeom>
          <a:blipFill>
            <a:blip r:embed="rId3">
              <a:duotone>
                <a:schemeClr val="accent1">
                  <a:shade val="45000"/>
                  <a:satMod val="135000"/>
                </a:schemeClr>
                <a:prstClr val="white"/>
              </a:duotone>
              <a:lum contrast="40000"/>
            </a:blip>
            <a:stretch>
              <a:fillRect/>
            </a:stretch>
          </a:blipFill>
          <a:ln w="3175">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Luna"/>
          <p:cNvSpPr/>
          <p:nvPr/>
        </p:nvSpPr>
        <p:spPr>
          <a:xfrm rot="12938070">
            <a:off x="3540379" y="1328406"/>
            <a:ext cx="881572" cy="1602833"/>
          </a:xfrm>
          <a:prstGeom prst="moon">
            <a:avLst>
              <a:gd name="adj" fmla="val 32145"/>
            </a:avLst>
          </a:prstGeom>
          <a:blipFill>
            <a:blip r:embed="rId3">
              <a:duotone>
                <a:schemeClr val="accent1">
                  <a:shade val="45000"/>
                  <a:satMod val="135000"/>
                </a:schemeClr>
                <a:prstClr val="white"/>
              </a:duotone>
              <a:lum contrast="40000"/>
            </a:blip>
            <a:stretch>
              <a:fillRect/>
            </a:stretch>
          </a:blipFill>
          <a:ln w="3175">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Luna"/>
          <p:cNvSpPr/>
          <p:nvPr/>
        </p:nvSpPr>
        <p:spPr>
          <a:xfrm rot="9194214">
            <a:off x="3434318" y="2420449"/>
            <a:ext cx="881572" cy="1602833"/>
          </a:xfrm>
          <a:prstGeom prst="moon">
            <a:avLst>
              <a:gd name="adj" fmla="val 32145"/>
            </a:avLst>
          </a:prstGeom>
          <a:blipFill>
            <a:blip r:embed="rId3">
              <a:duotone>
                <a:schemeClr val="accent1">
                  <a:shade val="45000"/>
                  <a:satMod val="135000"/>
                </a:schemeClr>
                <a:prstClr val="white"/>
              </a:duotone>
              <a:lum contrast="40000"/>
            </a:blip>
            <a:stretch>
              <a:fillRect/>
            </a:stretch>
          </a:blipFill>
          <a:ln w="3175">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Luna"/>
          <p:cNvSpPr/>
          <p:nvPr/>
        </p:nvSpPr>
        <p:spPr>
          <a:xfrm rot="1778328">
            <a:off x="6042893" y="2362488"/>
            <a:ext cx="881572" cy="1602833"/>
          </a:xfrm>
          <a:prstGeom prst="moon">
            <a:avLst>
              <a:gd name="adj" fmla="val 32145"/>
            </a:avLst>
          </a:prstGeom>
          <a:blipFill>
            <a:blip r:embed="rId3">
              <a:duotone>
                <a:schemeClr val="accent1">
                  <a:shade val="45000"/>
                  <a:satMod val="135000"/>
                </a:schemeClr>
                <a:prstClr val="white"/>
              </a:duotone>
              <a:lum contrast="40000"/>
            </a:blip>
            <a:stretch>
              <a:fillRect/>
            </a:stretch>
          </a:blipFill>
          <a:ln w="3175">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Luna"/>
          <p:cNvSpPr/>
          <p:nvPr/>
        </p:nvSpPr>
        <p:spPr>
          <a:xfrm rot="19595986">
            <a:off x="5998228" y="1281915"/>
            <a:ext cx="881572" cy="1602833"/>
          </a:xfrm>
          <a:prstGeom prst="moon">
            <a:avLst>
              <a:gd name="adj" fmla="val 32145"/>
            </a:avLst>
          </a:prstGeom>
          <a:blipFill>
            <a:blip r:embed="rId3">
              <a:duotone>
                <a:schemeClr val="accent1">
                  <a:shade val="45000"/>
                  <a:satMod val="135000"/>
                </a:schemeClr>
                <a:prstClr val="white"/>
              </a:duotone>
              <a:lum contrast="40000"/>
            </a:blip>
            <a:stretch>
              <a:fillRect/>
            </a:stretch>
          </a:blipFill>
          <a:ln w="3175">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Luna"/>
          <p:cNvSpPr/>
          <p:nvPr/>
        </p:nvSpPr>
        <p:spPr>
          <a:xfrm rot="1778328">
            <a:off x="5490671" y="2362486"/>
            <a:ext cx="881572" cy="1602833"/>
          </a:xfrm>
          <a:prstGeom prst="moon">
            <a:avLst>
              <a:gd name="adj" fmla="val 32145"/>
            </a:avLst>
          </a:prstGeom>
          <a:blipFill>
            <a:blip r:embed="rId3">
              <a:duotone>
                <a:schemeClr val="accent1">
                  <a:shade val="45000"/>
                  <a:satMod val="135000"/>
                </a:schemeClr>
                <a:prstClr val="white"/>
              </a:duotone>
              <a:lum contrast="40000"/>
            </a:blip>
            <a:stretch>
              <a:fillRect/>
            </a:stretch>
          </a:blipFill>
          <a:ln w="3175">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Luna"/>
          <p:cNvSpPr/>
          <p:nvPr/>
        </p:nvSpPr>
        <p:spPr>
          <a:xfrm rot="19595986">
            <a:off x="5463898" y="1281914"/>
            <a:ext cx="881572" cy="1602833"/>
          </a:xfrm>
          <a:prstGeom prst="moon">
            <a:avLst>
              <a:gd name="adj" fmla="val 32145"/>
            </a:avLst>
          </a:prstGeom>
          <a:blipFill>
            <a:blip r:embed="rId3">
              <a:duotone>
                <a:schemeClr val="accent1">
                  <a:shade val="45000"/>
                  <a:satMod val="135000"/>
                </a:schemeClr>
                <a:prstClr val="white"/>
              </a:duotone>
              <a:lum contrast="40000"/>
            </a:blip>
            <a:stretch>
              <a:fillRect/>
            </a:stretch>
          </a:blipFill>
          <a:ln w="3175">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Luna"/>
          <p:cNvSpPr/>
          <p:nvPr/>
        </p:nvSpPr>
        <p:spPr>
          <a:xfrm rot="1778328">
            <a:off x="4919168" y="2362486"/>
            <a:ext cx="881572" cy="1602833"/>
          </a:xfrm>
          <a:prstGeom prst="moon">
            <a:avLst>
              <a:gd name="adj" fmla="val 32145"/>
            </a:avLst>
          </a:prstGeom>
          <a:blipFill>
            <a:blip r:embed="rId3">
              <a:duotone>
                <a:schemeClr val="accent1">
                  <a:shade val="45000"/>
                  <a:satMod val="135000"/>
                </a:schemeClr>
                <a:prstClr val="white"/>
              </a:duotone>
              <a:lum contrast="40000"/>
            </a:blip>
            <a:stretch>
              <a:fillRect/>
            </a:stretch>
          </a:blipFill>
          <a:ln w="3175">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Luna"/>
          <p:cNvSpPr/>
          <p:nvPr/>
        </p:nvSpPr>
        <p:spPr>
          <a:xfrm rot="19595986">
            <a:off x="5035270" y="1281914"/>
            <a:ext cx="881572" cy="1602833"/>
          </a:xfrm>
          <a:prstGeom prst="moon">
            <a:avLst>
              <a:gd name="adj" fmla="val 32145"/>
            </a:avLst>
          </a:prstGeom>
          <a:blipFill>
            <a:blip r:embed="rId3">
              <a:duotone>
                <a:schemeClr val="accent1">
                  <a:shade val="45000"/>
                  <a:satMod val="135000"/>
                </a:schemeClr>
                <a:prstClr val="white"/>
              </a:duotone>
              <a:lum contrast="40000"/>
            </a:blip>
            <a:stretch>
              <a:fillRect/>
            </a:stretch>
          </a:blipFill>
          <a:ln w="3175">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Rectángulo"/>
          <p:cNvSpPr/>
          <p:nvPr/>
        </p:nvSpPr>
        <p:spPr>
          <a:xfrm>
            <a:off x="-500098" y="-357208"/>
            <a:ext cx="10001320" cy="6072230"/>
          </a:xfrm>
          <a:prstGeom prst="rect">
            <a:avLst/>
          </a:prstGeom>
          <a:gradFill flip="none" rotWithShape="1">
            <a:gsLst>
              <a:gs pos="0">
                <a:srgbClr val="3399FF"/>
              </a:gs>
              <a:gs pos="16000">
                <a:srgbClr val="00CCCC"/>
              </a:gs>
              <a:gs pos="47000">
                <a:srgbClr val="9999FF"/>
              </a:gs>
              <a:gs pos="60001">
                <a:srgbClr val="2E6792"/>
              </a:gs>
              <a:gs pos="71001">
                <a:srgbClr val="3333CC"/>
              </a:gs>
              <a:gs pos="81000">
                <a:srgbClr val="1170FF"/>
              </a:gs>
              <a:gs pos="100000">
                <a:srgbClr val="006699"/>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advTm="17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27"/>
                                        </p:tgtEl>
                                        <p:attrNameLst>
                                          <p:attrName>style.opacity</p:attrName>
                                        </p:attrNameLst>
                                      </p:cBhvr>
                                      <p:to>
                                        <p:strVal val="0"/>
                                      </p:to>
                                    </p:set>
                                    <p:animEffect filter="image" prLst="opacity: 0">
                                      <p:cBhvr rctx="IE">
                                        <p:cTn id="7" dur="indefinite"/>
                                        <p:tgtEl>
                                          <p:spTgt spid="27"/>
                                        </p:tgtEl>
                                      </p:cBhvr>
                                    </p:animEffect>
                                  </p:childTnLst>
                                </p:cTn>
                              </p:par>
                              <p:par>
                                <p:cTn id="8" presetID="2" presetClass="entr" presetSubtype="2" fill="hold" grpId="0" nodeType="withEffect">
                                  <p:stCondLst>
                                    <p:cond delay="0"/>
                                  </p:stCondLst>
                                  <p:childTnLst>
                                    <p:set>
                                      <p:cBhvr>
                                        <p:cTn id="9" dur="1" fill="hold">
                                          <p:stCondLst>
                                            <p:cond delay="0"/>
                                          </p:stCondLst>
                                        </p:cTn>
                                        <p:tgtEl>
                                          <p:spTgt spid="3"/>
                                        </p:tgtEl>
                                        <p:attrNameLst>
                                          <p:attrName>style.visibility</p:attrName>
                                        </p:attrNameLst>
                                      </p:cBhvr>
                                      <p:to>
                                        <p:strVal val="visible"/>
                                      </p:to>
                                    </p:set>
                                    <p:anim calcmode="lin" valueType="num">
                                      <p:cBhvr additive="base">
                                        <p:cTn id="10" dur="3000" fill="hold"/>
                                        <p:tgtEl>
                                          <p:spTgt spid="3"/>
                                        </p:tgtEl>
                                        <p:attrNameLst>
                                          <p:attrName>ppt_x</p:attrName>
                                        </p:attrNameLst>
                                      </p:cBhvr>
                                      <p:tavLst>
                                        <p:tav tm="0">
                                          <p:val>
                                            <p:strVal val="1+#ppt_w/2"/>
                                          </p:val>
                                        </p:tav>
                                        <p:tav tm="100000">
                                          <p:val>
                                            <p:strVal val="#ppt_x"/>
                                          </p:val>
                                        </p:tav>
                                      </p:tavLst>
                                    </p:anim>
                                    <p:anim calcmode="lin" valueType="num">
                                      <p:cBhvr additive="base">
                                        <p:cTn id="11" dur="3000" fill="hold"/>
                                        <p:tgtEl>
                                          <p:spTgt spid="3"/>
                                        </p:tgtEl>
                                        <p:attrNameLst>
                                          <p:attrName>ppt_y</p:attrName>
                                        </p:attrNameLst>
                                      </p:cBhvr>
                                      <p:tavLst>
                                        <p:tav tm="0">
                                          <p:val>
                                            <p:strVal val="#ppt_y"/>
                                          </p:val>
                                        </p:tav>
                                        <p:tav tm="100000">
                                          <p:val>
                                            <p:strVal val="#ppt_y"/>
                                          </p:val>
                                        </p:tav>
                                      </p:tavLst>
                                    </p:anim>
                                  </p:childTnLst>
                                </p:cTn>
                              </p:par>
                              <p:par>
                                <p:cTn id="12" presetID="2" presetClass="entr" presetSubtype="2" fill="hold" grpId="0" nodeType="withEffect">
                                  <p:stCondLst>
                                    <p:cond delay="0"/>
                                  </p:stCondLst>
                                  <p:childTnLst>
                                    <p:set>
                                      <p:cBhvr>
                                        <p:cTn id="13" dur="1" fill="hold">
                                          <p:stCondLst>
                                            <p:cond delay="0"/>
                                          </p:stCondLst>
                                        </p:cTn>
                                        <p:tgtEl>
                                          <p:spTgt spid="4"/>
                                        </p:tgtEl>
                                        <p:attrNameLst>
                                          <p:attrName>style.visibility</p:attrName>
                                        </p:attrNameLst>
                                      </p:cBhvr>
                                      <p:to>
                                        <p:strVal val="visible"/>
                                      </p:to>
                                    </p:set>
                                    <p:anim calcmode="lin" valueType="num">
                                      <p:cBhvr additive="base">
                                        <p:cTn id="14" dur="3000" fill="hold"/>
                                        <p:tgtEl>
                                          <p:spTgt spid="4"/>
                                        </p:tgtEl>
                                        <p:attrNameLst>
                                          <p:attrName>ppt_x</p:attrName>
                                        </p:attrNameLst>
                                      </p:cBhvr>
                                      <p:tavLst>
                                        <p:tav tm="0">
                                          <p:val>
                                            <p:strVal val="1+#ppt_w/2"/>
                                          </p:val>
                                        </p:tav>
                                        <p:tav tm="100000">
                                          <p:val>
                                            <p:strVal val="#ppt_x"/>
                                          </p:val>
                                        </p:tav>
                                      </p:tavLst>
                                    </p:anim>
                                    <p:anim calcmode="lin" valueType="num">
                                      <p:cBhvr additive="base">
                                        <p:cTn id="15" dur="3000" fill="hold"/>
                                        <p:tgtEl>
                                          <p:spTgt spid="4"/>
                                        </p:tgtEl>
                                        <p:attrNameLst>
                                          <p:attrName>ppt_y</p:attrName>
                                        </p:attrNameLst>
                                      </p:cBhvr>
                                      <p:tavLst>
                                        <p:tav tm="0">
                                          <p:val>
                                            <p:strVal val="#ppt_y"/>
                                          </p:val>
                                        </p:tav>
                                        <p:tav tm="100000">
                                          <p:val>
                                            <p:strVal val="#ppt_y"/>
                                          </p:val>
                                        </p:tav>
                                      </p:tavLst>
                                    </p:anim>
                                  </p:childTnLst>
                                </p:cTn>
                              </p:par>
                              <p:par>
                                <p:cTn id="16" presetID="2" presetClass="entr" presetSubtype="2" fill="hold" grpId="0" nodeType="withEffect">
                                  <p:stCondLst>
                                    <p:cond delay="0"/>
                                  </p:stCondLst>
                                  <p:childTnLst>
                                    <p:set>
                                      <p:cBhvr>
                                        <p:cTn id="17" dur="1" fill="hold">
                                          <p:stCondLst>
                                            <p:cond delay="0"/>
                                          </p:stCondLst>
                                        </p:cTn>
                                        <p:tgtEl>
                                          <p:spTgt spid="9"/>
                                        </p:tgtEl>
                                        <p:attrNameLst>
                                          <p:attrName>style.visibility</p:attrName>
                                        </p:attrNameLst>
                                      </p:cBhvr>
                                      <p:to>
                                        <p:strVal val="visible"/>
                                      </p:to>
                                    </p:set>
                                    <p:anim calcmode="lin" valueType="num">
                                      <p:cBhvr additive="base">
                                        <p:cTn id="18" dur="3000" fill="hold"/>
                                        <p:tgtEl>
                                          <p:spTgt spid="9"/>
                                        </p:tgtEl>
                                        <p:attrNameLst>
                                          <p:attrName>ppt_x</p:attrName>
                                        </p:attrNameLst>
                                      </p:cBhvr>
                                      <p:tavLst>
                                        <p:tav tm="0">
                                          <p:val>
                                            <p:strVal val="1+#ppt_w/2"/>
                                          </p:val>
                                        </p:tav>
                                        <p:tav tm="100000">
                                          <p:val>
                                            <p:strVal val="#ppt_x"/>
                                          </p:val>
                                        </p:tav>
                                      </p:tavLst>
                                    </p:anim>
                                    <p:anim calcmode="lin" valueType="num">
                                      <p:cBhvr additive="base">
                                        <p:cTn id="19" dur="3000" fill="hold"/>
                                        <p:tgtEl>
                                          <p:spTgt spid="9"/>
                                        </p:tgtEl>
                                        <p:attrNameLst>
                                          <p:attrName>ppt_y</p:attrName>
                                        </p:attrNameLst>
                                      </p:cBhvr>
                                      <p:tavLst>
                                        <p:tav tm="0">
                                          <p:val>
                                            <p:strVal val="#ppt_y"/>
                                          </p:val>
                                        </p:tav>
                                        <p:tav tm="100000">
                                          <p:val>
                                            <p:strVal val="#ppt_y"/>
                                          </p:val>
                                        </p:tav>
                                      </p:tavLst>
                                    </p:anim>
                                  </p:childTnLst>
                                </p:cTn>
                              </p:par>
                              <p:par>
                                <p:cTn id="20" presetID="2" presetClass="entr" presetSubtype="2" fill="hold" grpId="0" nodeType="withEffect">
                                  <p:stCondLst>
                                    <p:cond delay="0"/>
                                  </p:stCondLst>
                                  <p:childTnLst>
                                    <p:set>
                                      <p:cBhvr>
                                        <p:cTn id="21" dur="1" fill="hold">
                                          <p:stCondLst>
                                            <p:cond delay="0"/>
                                          </p:stCondLst>
                                        </p:cTn>
                                        <p:tgtEl>
                                          <p:spTgt spid="10"/>
                                        </p:tgtEl>
                                        <p:attrNameLst>
                                          <p:attrName>style.visibility</p:attrName>
                                        </p:attrNameLst>
                                      </p:cBhvr>
                                      <p:to>
                                        <p:strVal val="visible"/>
                                      </p:to>
                                    </p:set>
                                    <p:anim calcmode="lin" valueType="num">
                                      <p:cBhvr additive="base">
                                        <p:cTn id="22" dur="3000" fill="hold"/>
                                        <p:tgtEl>
                                          <p:spTgt spid="10"/>
                                        </p:tgtEl>
                                        <p:attrNameLst>
                                          <p:attrName>ppt_x</p:attrName>
                                        </p:attrNameLst>
                                      </p:cBhvr>
                                      <p:tavLst>
                                        <p:tav tm="0">
                                          <p:val>
                                            <p:strVal val="1+#ppt_w/2"/>
                                          </p:val>
                                        </p:tav>
                                        <p:tav tm="100000">
                                          <p:val>
                                            <p:strVal val="#ppt_x"/>
                                          </p:val>
                                        </p:tav>
                                      </p:tavLst>
                                    </p:anim>
                                    <p:anim calcmode="lin" valueType="num">
                                      <p:cBhvr additive="base">
                                        <p:cTn id="23" dur="3000" fill="hold"/>
                                        <p:tgtEl>
                                          <p:spTgt spid="10"/>
                                        </p:tgtEl>
                                        <p:attrNameLst>
                                          <p:attrName>ppt_y</p:attrName>
                                        </p:attrNameLst>
                                      </p:cBhvr>
                                      <p:tavLst>
                                        <p:tav tm="0">
                                          <p:val>
                                            <p:strVal val="#ppt_y"/>
                                          </p:val>
                                        </p:tav>
                                        <p:tav tm="100000">
                                          <p:val>
                                            <p:strVal val="#ppt_y"/>
                                          </p:val>
                                        </p:tav>
                                      </p:tavLst>
                                    </p:anim>
                                  </p:childTnLst>
                                </p:cTn>
                              </p:par>
                              <p:par>
                                <p:cTn id="24" presetID="2" presetClass="entr" presetSubtype="2" fill="hold" grpId="0" nodeType="withEffect">
                                  <p:stCondLst>
                                    <p:cond delay="0"/>
                                  </p:stCondLst>
                                  <p:childTnLst>
                                    <p:set>
                                      <p:cBhvr>
                                        <p:cTn id="25" dur="1" fill="hold">
                                          <p:stCondLst>
                                            <p:cond delay="0"/>
                                          </p:stCondLst>
                                        </p:cTn>
                                        <p:tgtEl>
                                          <p:spTgt spid="11"/>
                                        </p:tgtEl>
                                        <p:attrNameLst>
                                          <p:attrName>style.visibility</p:attrName>
                                        </p:attrNameLst>
                                      </p:cBhvr>
                                      <p:to>
                                        <p:strVal val="visible"/>
                                      </p:to>
                                    </p:set>
                                    <p:anim calcmode="lin" valueType="num">
                                      <p:cBhvr additive="base">
                                        <p:cTn id="26" dur="3000" fill="hold"/>
                                        <p:tgtEl>
                                          <p:spTgt spid="11"/>
                                        </p:tgtEl>
                                        <p:attrNameLst>
                                          <p:attrName>ppt_x</p:attrName>
                                        </p:attrNameLst>
                                      </p:cBhvr>
                                      <p:tavLst>
                                        <p:tav tm="0">
                                          <p:val>
                                            <p:strVal val="1+#ppt_w/2"/>
                                          </p:val>
                                        </p:tav>
                                        <p:tav tm="100000">
                                          <p:val>
                                            <p:strVal val="#ppt_x"/>
                                          </p:val>
                                        </p:tav>
                                      </p:tavLst>
                                    </p:anim>
                                    <p:anim calcmode="lin" valueType="num">
                                      <p:cBhvr additive="base">
                                        <p:cTn id="27" dur="3000" fill="hold"/>
                                        <p:tgtEl>
                                          <p:spTgt spid="11"/>
                                        </p:tgtEl>
                                        <p:attrNameLst>
                                          <p:attrName>ppt_y</p:attrName>
                                        </p:attrNameLst>
                                      </p:cBhvr>
                                      <p:tavLst>
                                        <p:tav tm="0">
                                          <p:val>
                                            <p:strVal val="#ppt_y"/>
                                          </p:val>
                                        </p:tav>
                                        <p:tav tm="100000">
                                          <p:val>
                                            <p:strVal val="#ppt_y"/>
                                          </p:val>
                                        </p:tav>
                                      </p:tavLst>
                                    </p:anim>
                                  </p:childTnLst>
                                </p:cTn>
                              </p:par>
                              <p:par>
                                <p:cTn id="28" presetID="2" presetClass="entr" presetSubtype="2" fill="hold" grpId="0" nodeType="withEffect">
                                  <p:stCondLst>
                                    <p:cond delay="0"/>
                                  </p:stCondLst>
                                  <p:childTnLst>
                                    <p:set>
                                      <p:cBhvr>
                                        <p:cTn id="29" dur="1" fill="hold">
                                          <p:stCondLst>
                                            <p:cond delay="0"/>
                                          </p:stCondLst>
                                        </p:cTn>
                                        <p:tgtEl>
                                          <p:spTgt spid="12"/>
                                        </p:tgtEl>
                                        <p:attrNameLst>
                                          <p:attrName>style.visibility</p:attrName>
                                        </p:attrNameLst>
                                      </p:cBhvr>
                                      <p:to>
                                        <p:strVal val="visible"/>
                                      </p:to>
                                    </p:set>
                                    <p:anim calcmode="lin" valueType="num">
                                      <p:cBhvr additive="base">
                                        <p:cTn id="30" dur="3000" fill="hold"/>
                                        <p:tgtEl>
                                          <p:spTgt spid="12"/>
                                        </p:tgtEl>
                                        <p:attrNameLst>
                                          <p:attrName>ppt_x</p:attrName>
                                        </p:attrNameLst>
                                      </p:cBhvr>
                                      <p:tavLst>
                                        <p:tav tm="0">
                                          <p:val>
                                            <p:strVal val="1+#ppt_w/2"/>
                                          </p:val>
                                        </p:tav>
                                        <p:tav tm="100000">
                                          <p:val>
                                            <p:strVal val="#ppt_x"/>
                                          </p:val>
                                        </p:tav>
                                      </p:tavLst>
                                    </p:anim>
                                    <p:anim calcmode="lin" valueType="num">
                                      <p:cBhvr additive="base">
                                        <p:cTn id="31" dur="3000" fill="hold"/>
                                        <p:tgtEl>
                                          <p:spTgt spid="12"/>
                                        </p:tgtEl>
                                        <p:attrNameLst>
                                          <p:attrName>ppt_y</p:attrName>
                                        </p:attrNameLst>
                                      </p:cBhvr>
                                      <p:tavLst>
                                        <p:tav tm="0">
                                          <p:val>
                                            <p:strVal val="#ppt_y"/>
                                          </p:val>
                                        </p:tav>
                                        <p:tav tm="100000">
                                          <p:val>
                                            <p:strVal val="#ppt_y"/>
                                          </p:val>
                                        </p:tav>
                                      </p:tavLst>
                                    </p:anim>
                                  </p:childTnLst>
                                </p:cTn>
                              </p:par>
                              <p:par>
                                <p:cTn id="32" presetID="2" presetClass="entr" presetSubtype="2" fill="hold" grpId="0" nodeType="withEffect">
                                  <p:stCondLst>
                                    <p:cond delay="0"/>
                                  </p:stCondLst>
                                  <p:childTnLst>
                                    <p:set>
                                      <p:cBhvr>
                                        <p:cTn id="33" dur="1" fill="hold">
                                          <p:stCondLst>
                                            <p:cond delay="0"/>
                                          </p:stCondLst>
                                        </p:cTn>
                                        <p:tgtEl>
                                          <p:spTgt spid="15"/>
                                        </p:tgtEl>
                                        <p:attrNameLst>
                                          <p:attrName>style.visibility</p:attrName>
                                        </p:attrNameLst>
                                      </p:cBhvr>
                                      <p:to>
                                        <p:strVal val="visible"/>
                                      </p:to>
                                    </p:set>
                                    <p:anim calcmode="lin" valueType="num">
                                      <p:cBhvr additive="base">
                                        <p:cTn id="34" dur="3000" fill="hold"/>
                                        <p:tgtEl>
                                          <p:spTgt spid="15"/>
                                        </p:tgtEl>
                                        <p:attrNameLst>
                                          <p:attrName>ppt_x</p:attrName>
                                        </p:attrNameLst>
                                      </p:cBhvr>
                                      <p:tavLst>
                                        <p:tav tm="0">
                                          <p:val>
                                            <p:strVal val="1+#ppt_w/2"/>
                                          </p:val>
                                        </p:tav>
                                        <p:tav tm="100000">
                                          <p:val>
                                            <p:strVal val="#ppt_x"/>
                                          </p:val>
                                        </p:tav>
                                      </p:tavLst>
                                    </p:anim>
                                    <p:anim calcmode="lin" valueType="num">
                                      <p:cBhvr additive="base">
                                        <p:cTn id="35" dur="3000" fill="hold"/>
                                        <p:tgtEl>
                                          <p:spTgt spid="15"/>
                                        </p:tgtEl>
                                        <p:attrNameLst>
                                          <p:attrName>ppt_y</p:attrName>
                                        </p:attrNameLst>
                                      </p:cBhvr>
                                      <p:tavLst>
                                        <p:tav tm="0">
                                          <p:val>
                                            <p:strVal val="#ppt_y"/>
                                          </p:val>
                                        </p:tav>
                                        <p:tav tm="100000">
                                          <p:val>
                                            <p:strVal val="#ppt_y"/>
                                          </p:val>
                                        </p:tav>
                                      </p:tavLst>
                                    </p:anim>
                                  </p:childTnLst>
                                </p:cTn>
                              </p:par>
                              <p:par>
                                <p:cTn id="36" presetID="2" presetClass="entr" presetSubtype="2" fill="hold" grpId="0" nodeType="withEffect">
                                  <p:stCondLst>
                                    <p:cond delay="0"/>
                                  </p:stCondLst>
                                  <p:childTnLst>
                                    <p:set>
                                      <p:cBhvr>
                                        <p:cTn id="37" dur="1" fill="hold">
                                          <p:stCondLst>
                                            <p:cond delay="0"/>
                                          </p:stCondLst>
                                        </p:cTn>
                                        <p:tgtEl>
                                          <p:spTgt spid="16"/>
                                        </p:tgtEl>
                                        <p:attrNameLst>
                                          <p:attrName>style.visibility</p:attrName>
                                        </p:attrNameLst>
                                      </p:cBhvr>
                                      <p:to>
                                        <p:strVal val="visible"/>
                                      </p:to>
                                    </p:set>
                                    <p:anim calcmode="lin" valueType="num">
                                      <p:cBhvr additive="base">
                                        <p:cTn id="38" dur="3000" fill="hold"/>
                                        <p:tgtEl>
                                          <p:spTgt spid="16"/>
                                        </p:tgtEl>
                                        <p:attrNameLst>
                                          <p:attrName>ppt_x</p:attrName>
                                        </p:attrNameLst>
                                      </p:cBhvr>
                                      <p:tavLst>
                                        <p:tav tm="0">
                                          <p:val>
                                            <p:strVal val="1+#ppt_w/2"/>
                                          </p:val>
                                        </p:tav>
                                        <p:tav tm="100000">
                                          <p:val>
                                            <p:strVal val="#ppt_x"/>
                                          </p:val>
                                        </p:tav>
                                      </p:tavLst>
                                    </p:anim>
                                    <p:anim calcmode="lin" valueType="num">
                                      <p:cBhvr additive="base">
                                        <p:cTn id="39" dur="3000" fill="hold"/>
                                        <p:tgtEl>
                                          <p:spTgt spid="16"/>
                                        </p:tgtEl>
                                        <p:attrNameLst>
                                          <p:attrName>ppt_y</p:attrName>
                                        </p:attrNameLst>
                                      </p:cBhvr>
                                      <p:tavLst>
                                        <p:tav tm="0">
                                          <p:val>
                                            <p:strVal val="#ppt_y"/>
                                          </p:val>
                                        </p:tav>
                                        <p:tav tm="100000">
                                          <p:val>
                                            <p:strVal val="#ppt_y"/>
                                          </p:val>
                                        </p:tav>
                                      </p:tavLst>
                                    </p:anim>
                                  </p:childTnLst>
                                </p:cTn>
                              </p:par>
                              <p:par>
                                <p:cTn id="40" presetID="2" presetClass="entr" presetSubtype="2" fill="hold" grpId="0" nodeType="withEffect">
                                  <p:stCondLst>
                                    <p:cond delay="0"/>
                                  </p:stCondLst>
                                  <p:childTnLst>
                                    <p:set>
                                      <p:cBhvr>
                                        <p:cTn id="41" dur="1" fill="hold">
                                          <p:stCondLst>
                                            <p:cond delay="0"/>
                                          </p:stCondLst>
                                        </p:cTn>
                                        <p:tgtEl>
                                          <p:spTgt spid="17"/>
                                        </p:tgtEl>
                                        <p:attrNameLst>
                                          <p:attrName>style.visibility</p:attrName>
                                        </p:attrNameLst>
                                      </p:cBhvr>
                                      <p:to>
                                        <p:strVal val="visible"/>
                                      </p:to>
                                    </p:set>
                                    <p:anim calcmode="lin" valueType="num">
                                      <p:cBhvr additive="base">
                                        <p:cTn id="42" dur="3000" fill="hold"/>
                                        <p:tgtEl>
                                          <p:spTgt spid="17"/>
                                        </p:tgtEl>
                                        <p:attrNameLst>
                                          <p:attrName>ppt_x</p:attrName>
                                        </p:attrNameLst>
                                      </p:cBhvr>
                                      <p:tavLst>
                                        <p:tav tm="0">
                                          <p:val>
                                            <p:strVal val="1+#ppt_w/2"/>
                                          </p:val>
                                        </p:tav>
                                        <p:tav tm="100000">
                                          <p:val>
                                            <p:strVal val="#ppt_x"/>
                                          </p:val>
                                        </p:tav>
                                      </p:tavLst>
                                    </p:anim>
                                    <p:anim calcmode="lin" valueType="num">
                                      <p:cBhvr additive="base">
                                        <p:cTn id="43" dur="3000" fill="hold"/>
                                        <p:tgtEl>
                                          <p:spTgt spid="17"/>
                                        </p:tgtEl>
                                        <p:attrNameLst>
                                          <p:attrName>ppt_y</p:attrName>
                                        </p:attrNameLst>
                                      </p:cBhvr>
                                      <p:tavLst>
                                        <p:tav tm="0">
                                          <p:val>
                                            <p:strVal val="#ppt_y"/>
                                          </p:val>
                                        </p:tav>
                                        <p:tav tm="100000">
                                          <p:val>
                                            <p:strVal val="#ppt_y"/>
                                          </p:val>
                                        </p:tav>
                                      </p:tavLst>
                                    </p:anim>
                                  </p:childTnLst>
                                </p:cTn>
                              </p:par>
                              <p:par>
                                <p:cTn id="44" presetID="2" presetClass="entr" presetSubtype="2" fill="hold" grpId="0" nodeType="withEffect">
                                  <p:stCondLst>
                                    <p:cond delay="0"/>
                                  </p:stCondLst>
                                  <p:childTnLst>
                                    <p:set>
                                      <p:cBhvr>
                                        <p:cTn id="45" dur="1" fill="hold">
                                          <p:stCondLst>
                                            <p:cond delay="0"/>
                                          </p:stCondLst>
                                        </p:cTn>
                                        <p:tgtEl>
                                          <p:spTgt spid="18"/>
                                        </p:tgtEl>
                                        <p:attrNameLst>
                                          <p:attrName>style.visibility</p:attrName>
                                        </p:attrNameLst>
                                      </p:cBhvr>
                                      <p:to>
                                        <p:strVal val="visible"/>
                                      </p:to>
                                    </p:set>
                                    <p:anim calcmode="lin" valueType="num">
                                      <p:cBhvr additive="base">
                                        <p:cTn id="46" dur="3000" fill="hold"/>
                                        <p:tgtEl>
                                          <p:spTgt spid="18"/>
                                        </p:tgtEl>
                                        <p:attrNameLst>
                                          <p:attrName>ppt_x</p:attrName>
                                        </p:attrNameLst>
                                      </p:cBhvr>
                                      <p:tavLst>
                                        <p:tav tm="0">
                                          <p:val>
                                            <p:strVal val="1+#ppt_w/2"/>
                                          </p:val>
                                        </p:tav>
                                        <p:tav tm="100000">
                                          <p:val>
                                            <p:strVal val="#ppt_x"/>
                                          </p:val>
                                        </p:tav>
                                      </p:tavLst>
                                    </p:anim>
                                    <p:anim calcmode="lin" valueType="num">
                                      <p:cBhvr additive="base">
                                        <p:cTn id="47" dur="3000" fill="hold"/>
                                        <p:tgtEl>
                                          <p:spTgt spid="18"/>
                                        </p:tgtEl>
                                        <p:attrNameLst>
                                          <p:attrName>ppt_y</p:attrName>
                                        </p:attrNameLst>
                                      </p:cBhvr>
                                      <p:tavLst>
                                        <p:tav tm="0">
                                          <p:val>
                                            <p:strVal val="#ppt_y"/>
                                          </p:val>
                                        </p:tav>
                                        <p:tav tm="100000">
                                          <p:val>
                                            <p:strVal val="#ppt_y"/>
                                          </p:val>
                                        </p:tav>
                                      </p:tavLst>
                                    </p:anim>
                                  </p:childTnLst>
                                </p:cTn>
                              </p:par>
                              <p:par>
                                <p:cTn id="48" presetID="2" presetClass="entr" presetSubtype="2" fill="hold" grpId="0" nodeType="withEffect">
                                  <p:stCondLst>
                                    <p:cond delay="0"/>
                                  </p:stCondLst>
                                  <p:childTnLst>
                                    <p:set>
                                      <p:cBhvr>
                                        <p:cTn id="49" dur="1" fill="hold">
                                          <p:stCondLst>
                                            <p:cond delay="0"/>
                                          </p:stCondLst>
                                        </p:cTn>
                                        <p:tgtEl>
                                          <p:spTgt spid="19"/>
                                        </p:tgtEl>
                                        <p:attrNameLst>
                                          <p:attrName>style.visibility</p:attrName>
                                        </p:attrNameLst>
                                      </p:cBhvr>
                                      <p:to>
                                        <p:strVal val="visible"/>
                                      </p:to>
                                    </p:set>
                                    <p:anim calcmode="lin" valueType="num">
                                      <p:cBhvr additive="base">
                                        <p:cTn id="50" dur="3000" fill="hold"/>
                                        <p:tgtEl>
                                          <p:spTgt spid="19"/>
                                        </p:tgtEl>
                                        <p:attrNameLst>
                                          <p:attrName>ppt_x</p:attrName>
                                        </p:attrNameLst>
                                      </p:cBhvr>
                                      <p:tavLst>
                                        <p:tav tm="0">
                                          <p:val>
                                            <p:strVal val="1+#ppt_w/2"/>
                                          </p:val>
                                        </p:tav>
                                        <p:tav tm="100000">
                                          <p:val>
                                            <p:strVal val="#ppt_x"/>
                                          </p:val>
                                        </p:tav>
                                      </p:tavLst>
                                    </p:anim>
                                    <p:anim calcmode="lin" valueType="num">
                                      <p:cBhvr additive="base">
                                        <p:cTn id="51" dur="3000" fill="hold"/>
                                        <p:tgtEl>
                                          <p:spTgt spid="19"/>
                                        </p:tgtEl>
                                        <p:attrNameLst>
                                          <p:attrName>ppt_y</p:attrName>
                                        </p:attrNameLst>
                                      </p:cBhvr>
                                      <p:tavLst>
                                        <p:tav tm="0">
                                          <p:val>
                                            <p:strVal val="#ppt_y"/>
                                          </p:val>
                                        </p:tav>
                                        <p:tav tm="100000">
                                          <p:val>
                                            <p:strVal val="#ppt_y"/>
                                          </p:val>
                                        </p:tav>
                                      </p:tavLst>
                                    </p:anim>
                                  </p:childTnLst>
                                </p:cTn>
                              </p:par>
                              <p:par>
                                <p:cTn id="52" presetID="2" presetClass="entr" presetSubtype="2" fill="hold" grpId="0" nodeType="withEffect">
                                  <p:stCondLst>
                                    <p:cond delay="0"/>
                                  </p:stCondLst>
                                  <p:childTnLst>
                                    <p:set>
                                      <p:cBhvr>
                                        <p:cTn id="53" dur="1" fill="hold">
                                          <p:stCondLst>
                                            <p:cond delay="0"/>
                                          </p:stCondLst>
                                        </p:cTn>
                                        <p:tgtEl>
                                          <p:spTgt spid="20"/>
                                        </p:tgtEl>
                                        <p:attrNameLst>
                                          <p:attrName>style.visibility</p:attrName>
                                        </p:attrNameLst>
                                      </p:cBhvr>
                                      <p:to>
                                        <p:strVal val="visible"/>
                                      </p:to>
                                    </p:set>
                                    <p:anim calcmode="lin" valueType="num">
                                      <p:cBhvr additive="base">
                                        <p:cTn id="54" dur="3000" fill="hold"/>
                                        <p:tgtEl>
                                          <p:spTgt spid="20"/>
                                        </p:tgtEl>
                                        <p:attrNameLst>
                                          <p:attrName>ppt_x</p:attrName>
                                        </p:attrNameLst>
                                      </p:cBhvr>
                                      <p:tavLst>
                                        <p:tav tm="0">
                                          <p:val>
                                            <p:strVal val="1+#ppt_w/2"/>
                                          </p:val>
                                        </p:tav>
                                        <p:tav tm="100000">
                                          <p:val>
                                            <p:strVal val="#ppt_x"/>
                                          </p:val>
                                        </p:tav>
                                      </p:tavLst>
                                    </p:anim>
                                    <p:anim calcmode="lin" valueType="num">
                                      <p:cBhvr additive="base">
                                        <p:cTn id="55" dur="3000" fill="hold"/>
                                        <p:tgtEl>
                                          <p:spTgt spid="20"/>
                                        </p:tgtEl>
                                        <p:attrNameLst>
                                          <p:attrName>ppt_y</p:attrName>
                                        </p:attrNameLst>
                                      </p:cBhvr>
                                      <p:tavLst>
                                        <p:tav tm="0">
                                          <p:val>
                                            <p:strVal val="#ppt_y"/>
                                          </p:val>
                                        </p:tav>
                                        <p:tav tm="100000">
                                          <p:val>
                                            <p:strVal val="#ppt_y"/>
                                          </p:val>
                                        </p:tav>
                                      </p:tavLst>
                                    </p:anim>
                                  </p:childTnLst>
                                </p:cTn>
                              </p:par>
                              <p:par>
                                <p:cTn id="56" presetID="2" presetClass="entr" presetSubtype="8" fill="hold" grpId="0" nodeType="withEffect">
                                  <p:stCondLst>
                                    <p:cond delay="0"/>
                                  </p:stCondLst>
                                  <p:childTnLst>
                                    <p:set>
                                      <p:cBhvr>
                                        <p:cTn id="57" dur="1" fill="hold">
                                          <p:stCondLst>
                                            <p:cond delay="0"/>
                                          </p:stCondLst>
                                        </p:cTn>
                                        <p:tgtEl>
                                          <p:spTgt spid="5"/>
                                        </p:tgtEl>
                                        <p:attrNameLst>
                                          <p:attrName>style.visibility</p:attrName>
                                        </p:attrNameLst>
                                      </p:cBhvr>
                                      <p:to>
                                        <p:strVal val="visible"/>
                                      </p:to>
                                    </p:set>
                                    <p:anim calcmode="lin" valueType="num">
                                      <p:cBhvr additive="base">
                                        <p:cTn id="58" dur="3000" fill="hold"/>
                                        <p:tgtEl>
                                          <p:spTgt spid="5"/>
                                        </p:tgtEl>
                                        <p:attrNameLst>
                                          <p:attrName>ppt_x</p:attrName>
                                        </p:attrNameLst>
                                      </p:cBhvr>
                                      <p:tavLst>
                                        <p:tav tm="0">
                                          <p:val>
                                            <p:strVal val="0-#ppt_w/2"/>
                                          </p:val>
                                        </p:tav>
                                        <p:tav tm="100000">
                                          <p:val>
                                            <p:strVal val="#ppt_x"/>
                                          </p:val>
                                        </p:tav>
                                      </p:tavLst>
                                    </p:anim>
                                    <p:anim calcmode="lin" valueType="num">
                                      <p:cBhvr additive="base">
                                        <p:cTn id="59" dur="3000" fill="hold"/>
                                        <p:tgtEl>
                                          <p:spTgt spid="5"/>
                                        </p:tgtEl>
                                        <p:attrNameLst>
                                          <p:attrName>ppt_y</p:attrName>
                                        </p:attrNameLst>
                                      </p:cBhvr>
                                      <p:tavLst>
                                        <p:tav tm="0">
                                          <p:val>
                                            <p:strVal val="#ppt_y"/>
                                          </p:val>
                                        </p:tav>
                                        <p:tav tm="100000">
                                          <p:val>
                                            <p:strVal val="#ppt_y"/>
                                          </p:val>
                                        </p:tav>
                                      </p:tavLst>
                                    </p:anim>
                                  </p:childTnLst>
                                </p:cTn>
                              </p:par>
                              <p:par>
                                <p:cTn id="60" presetID="2" presetClass="entr" presetSubtype="8" fill="hold" grpId="0" nodeType="withEffect">
                                  <p:stCondLst>
                                    <p:cond delay="0"/>
                                  </p:stCondLst>
                                  <p:childTnLst>
                                    <p:set>
                                      <p:cBhvr>
                                        <p:cTn id="61" dur="1" fill="hold">
                                          <p:stCondLst>
                                            <p:cond delay="0"/>
                                          </p:stCondLst>
                                        </p:cTn>
                                        <p:tgtEl>
                                          <p:spTgt spid="6"/>
                                        </p:tgtEl>
                                        <p:attrNameLst>
                                          <p:attrName>style.visibility</p:attrName>
                                        </p:attrNameLst>
                                      </p:cBhvr>
                                      <p:to>
                                        <p:strVal val="visible"/>
                                      </p:to>
                                    </p:set>
                                    <p:anim calcmode="lin" valueType="num">
                                      <p:cBhvr additive="base">
                                        <p:cTn id="62" dur="3000" fill="hold"/>
                                        <p:tgtEl>
                                          <p:spTgt spid="6"/>
                                        </p:tgtEl>
                                        <p:attrNameLst>
                                          <p:attrName>ppt_x</p:attrName>
                                        </p:attrNameLst>
                                      </p:cBhvr>
                                      <p:tavLst>
                                        <p:tav tm="0">
                                          <p:val>
                                            <p:strVal val="0-#ppt_w/2"/>
                                          </p:val>
                                        </p:tav>
                                        <p:tav tm="100000">
                                          <p:val>
                                            <p:strVal val="#ppt_x"/>
                                          </p:val>
                                        </p:tav>
                                      </p:tavLst>
                                    </p:anim>
                                    <p:anim calcmode="lin" valueType="num">
                                      <p:cBhvr additive="base">
                                        <p:cTn id="63" dur="3000" fill="hold"/>
                                        <p:tgtEl>
                                          <p:spTgt spid="6"/>
                                        </p:tgtEl>
                                        <p:attrNameLst>
                                          <p:attrName>ppt_y</p:attrName>
                                        </p:attrNameLst>
                                      </p:cBhvr>
                                      <p:tavLst>
                                        <p:tav tm="0">
                                          <p:val>
                                            <p:strVal val="#ppt_y"/>
                                          </p:val>
                                        </p:tav>
                                        <p:tav tm="100000">
                                          <p:val>
                                            <p:strVal val="#ppt_y"/>
                                          </p:val>
                                        </p:tav>
                                      </p:tavLst>
                                    </p:anim>
                                  </p:childTnLst>
                                </p:cTn>
                              </p:par>
                              <p:par>
                                <p:cTn id="64" presetID="2" presetClass="entr" presetSubtype="8" fill="hold" grpId="0" nodeType="withEffect">
                                  <p:stCondLst>
                                    <p:cond delay="0"/>
                                  </p:stCondLst>
                                  <p:childTnLst>
                                    <p:set>
                                      <p:cBhvr>
                                        <p:cTn id="65" dur="1" fill="hold">
                                          <p:stCondLst>
                                            <p:cond delay="0"/>
                                          </p:stCondLst>
                                        </p:cTn>
                                        <p:tgtEl>
                                          <p:spTgt spid="7"/>
                                        </p:tgtEl>
                                        <p:attrNameLst>
                                          <p:attrName>style.visibility</p:attrName>
                                        </p:attrNameLst>
                                      </p:cBhvr>
                                      <p:to>
                                        <p:strVal val="visible"/>
                                      </p:to>
                                    </p:set>
                                    <p:anim calcmode="lin" valueType="num">
                                      <p:cBhvr additive="base">
                                        <p:cTn id="66" dur="3000" fill="hold"/>
                                        <p:tgtEl>
                                          <p:spTgt spid="7"/>
                                        </p:tgtEl>
                                        <p:attrNameLst>
                                          <p:attrName>ppt_x</p:attrName>
                                        </p:attrNameLst>
                                      </p:cBhvr>
                                      <p:tavLst>
                                        <p:tav tm="0">
                                          <p:val>
                                            <p:strVal val="0-#ppt_w/2"/>
                                          </p:val>
                                        </p:tav>
                                        <p:tav tm="100000">
                                          <p:val>
                                            <p:strVal val="#ppt_x"/>
                                          </p:val>
                                        </p:tav>
                                      </p:tavLst>
                                    </p:anim>
                                    <p:anim calcmode="lin" valueType="num">
                                      <p:cBhvr additive="base">
                                        <p:cTn id="67" dur="3000" fill="hold"/>
                                        <p:tgtEl>
                                          <p:spTgt spid="7"/>
                                        </p:tgtEl>
                                        <p:attrNameLst>
                                          <p:attrName>ppt_y</p:attrName>
                                        </p:attrNameLst>
                                      </p:cBhvr>
                                      <p:tavLst>
                                        <p:tav tm="0">
                                          <p:val>
                                            <p:strVal val="#ppt_y"/>
                                          </p:val>
                                        </p:tav>
                                        <p:tav tm="100000">
                                          <p:val>
                                            <p:strVal val="#ppt_y"/>
                                          </p:val>
                                        </p:tav>
                                      </p:tavLst>
                                    </p:anim>
                                  </p:childTnLst>
                                </p:cTn>
                              </p:par>
                              <p:par>
                                <p:cTn id="68" presetID="2" presetClass="entr" presetSubtype="8" fill="hold" grpId="0" nodeType="withEffect">
                                  <p:stCondLst>
                                    <p:cond delay="0"/>
                                  </p:stCondLst>
                                  <p:childTnLst>
                                    <p:set>
                                      <p:cBhvr>
                                        <p:cTn id="69" dur="1" fill="hold">
                                          <p:stCondLst>
                                            <p:cond delay="0"/>
                                          </p:stCondLst>
                                        </p:cTn>
                                        <p:tgtEl>
                                          <p:spTgt spid="8"/>
                                        </p:tgtEl>
                                        <p:attrNameLst>
                                          <p:attrName>style.visibility</p:attrName>
                                        </p:attrNameLst>
                                      </p:cBhvr>
                                      <p:to>
                                        <p:strVal val="visible"/>
                                      </p:to>
                                    </p:set>
                                    <p:anim calcmode="lin" valueType="num">
                                      <p:cBhvr additive="base">
                                        <p:cTn id="70" dur="3000" fill="hold"/>
                                        <p:tgtEl>
                                          <p:spTgt spid="8"/>
                                        </p:tgtEl>
                                        <p:attrNameLst>
                                          <p:attrName>ppt_x</p:attrName>
                                        </p:attrNameLst>
                                      </p:cBhvr>
                                      <p:tavLst>
                                        <p:tav tm="0">
                                          <p:val>
                                            <p:strVal val="0-#ppt_w/2"/>
                                          </p:val>
                                        </p:tav>
                                        <p:tav tm="100000">
                                          <p:val>
                                            <p:strVal val="#ppt_x"/>
                                          </p:val>
                                        </p:tav>
                                      </p:tavLst>
                                    </p:anim>
                                    <p:anim calcmode="lin" valueType="num">
                                      <p:cBhvr additive="base">
                                        <p:cTn id="71" dur="3000" fill="hold"/>
                                        <p:tgtEl>
                                          <p:spTgt spid="8"/>
                                        </p:tgtEl>
                                        <p:attrNameLst>
                                          <p:attrName>ppt_y</p:attrName>
                                        </p:attrNameLst>
                                      </p:cBhvr>
                                      <p:tavLst>
                                        <p:tav tm="0">
                                          <p:val>
                                            <p:strVal val="#ppt_y"/>
                                          </p:val>
                                        </p:tav>
                                        <p:tav tm="100000">
                                          <p:val>
                                            <p:strVal val="#ppt_y"/>
                                          </p:val>
                                        </p:tav>
                                      </p:tavLst>
                                    </p:anim>
                                  </p:childTnLst>
                                </p:cTn>
                              </p:par>
                              <p:par>
                                <p:cTn id="72" presetID="2" presetClass="entr" presetSubtype="8" fill="hold" grpId="0" nodeType="withEffect">
                                  <p:stCondLst>
                                    <p:cond delay="0"/>
                                  </p:stCondLst>
                                  <p:childTnLst>
                                    <p:set>
                                      <p:cBhvr>
                                        <p:cTn id="73" dur="1" fill="hold">
                                          <p:stCondLst>
                                            <p:cond delay="0"/>
                                          </p:stCondLst>
                                        </p:cTn>
                                        <p:tgtEl>
                                          <p:spTgt spid="13"/>
                                        </p:tgtEl>
                                        <p:attrNameLst>
                                          <p:attrName>style.visibility</p:attrName>
                                        </p:attrNameLst>
                                      </p:cBhvr>
                                      <p:to>
                                        <p:strVal val="visible"/>
                                      </p:to>
                                    </p:set>
                                    <p:anim calcmode="lin" valueType="num">
                                      <p:cBhvr additive="base">
                                        <p:cTn id="74" dur="3000" fill="hold"/>
                                        <p:tgtEl>
                                          <p:spTgt spid="13"/>
                                        </p:tgtEl>
                                        <p:attrNameLst>
                                          <p:attrName>ppt_x</p:attrName>
                                        </p:attrNameLst>
                                      </p:cBhvr>
                                      <p:tavLst>
                                        <p:tav tm="0">
                                          <p:val>
                                            <p:strVal val="0-#ppt_w/2"/>
                                          </p:val>
                                        </p:tav>
                                        <p:tav tm="100000">
                                          <p:val>
                                            <p:strVal val="#ppt_x"/>
                                          </p:val>
                                        </p:tav>
                                      </p:tavLst>
                                    </p:anim>
                                    <p:anim calcmode="lin" valueType="num">
                                      <p:cBhvr additive="base">
                                        <p:cTn id="75" dur="3000" fill="hold"/>
                                        <p:tgtEl>
                                          <p:spTgt spid="13"/>
                                        </p:tgtEl>
                                        <p:attrNameLst>
                                          <p:attrName>ppt_y</p:attrName>
                                        </p:attrNameLst>
                                      </p:cBhvr>
                                      <p:tavLst>
                                        <p:tav tm="0">
                                          <p:val>
                                            <p:strVal val="#ppt_y"/>
                                          </p:val>
                                        </p:tav>
                                        <p:tav tm="100000">
                                          <p:val>
                                            <p:strVal val="#ppt_y"/>
                                          </p:val>
                                        </p:tav>
                                      </p:tavLst>
                                    </p:anim>
                                  </p:childTnLst>
                                </p:cTn>
                              </p:par>
                              <p:par>
                                <p:cTn id="76" presetID="2" presetClass="entr" presetSubtype="8" fill="hold" grpId="0" nodeType="withEffect">
                                  <p:stCondLst>
                                    <p:cond delay="0"/>
                                  </p:stCondLst>
                                  <p:childTnLst>
                                    <p:set>
                                      <p:cBhvr>
                                        <p:cTn id="77" dur="1" fill="hold">
                                          <p:stCondLst>
                                            <p:cond delay="0"/>
                                          </p:stCondLst>
                                        </p:cTn>
                                        <p:tgtEl>
                                          <p:spTgt spid="14"/>
                                        </p:tgtEl>
                                        <p:attrNameLst>
                                          <p:attrName>style.visibility</p:attrName>
                                        </p:attrNameLst>
                                      </p:cBhvr>
                                      <p:to>
                                        <p:strVal val="visible"/>
                                      </p:to>
                                    </p:set>
                                    <p:anim calcmode="lin" valueType="num">
                                      <p:cBhvr additive="base">
                                        <p:cTn id="78" dur="3000" fill="hold"/>
                                        <p:tgtEl>
                                          <p:spTgt spid="14"/>
                                        </p:tgtEl>
                                        <p:attrNameLst>
                                          <p:attrName>ppt_x</p:attrName>
                                        </p:attrNameLst>
                                      </p:cBhvr>
                                      <p:tavLst>
                                        <p:tav tm="0">
                                          <p:val>
                                            <p:strVal val="0-#ppt_w/2"/>
                                          </p:val>
                                        </p:tav>
                                        <p:tav tm="100000">
                                          <p:val>
                                            <p:strVal val="#ppt_x"/>
                                          </p:val>
                                        </p:tav>
                                      </p:tavLst>
                                    </p:anim>
                                    <p:anim calcmode="lin" valueType="num">
                                      <p:cBhvr additive="base">
                                        <p:cTn id="79" dur="3000" fill="hold"/>
                                        <p:tgtEl>
                                          <p:spTgt spid="14"/>
                                        </p:tgtEl>
                                        <p:attrNameLst>
                                          <p:attrName>ppt_y</p:attrName>
                                        </p:attrNameLst>
                                      </p:cBhvr>
                                      <p:tavLst>
                                        <p:tav tm="0">
                                          <p:val>
                                            <p:strVal val="#ppt_y"/>
                                          </p:val>
                                        </p:tav>
                                        <p:tav tm="100000">
                                          <p:val>
                                            <p:strVal val="#ppt_y"/>
                                          </p:val>
                                        </p:tav>
                                      </p:tavLst>
                                    </p:anim>
                                  </p:childTnLst>
                                </p:cTn>
                              </p:par>
                              <p:par>
                                <p:cTn id="80" presetID="2" presetClass="entr" presetSubtype="8" fill="hold" grpId="0" nodeType="withEffect">
                                  <p:stCondLst>
                                    <p:cond delay="0"/>
                                  </p:stCondLst>
                                  <p:childTnLst>
                                    <p:set>
                                      <p:cBhvr>
                                        <p:cTn id="81" dur="1" fill="hold">
                                          <p:stCondLst>
                                            <p:cond delay="0"/>
                                          </p:stCondLst>
                                        </p:cTn>
                                        <p:tgtEl>
                                          <p:spTgt spid="21"/>
                                        </p:tgtEl>
                                        <p:attrNameLst>
                                          <p:attrName>style.visibility</p:attrName>
                                        </p:attrNameLst>
                                      </p:cBhvr>
                                      <p:to>
                                        <p:strVal val="visible"/>
                                      </p:to>
                                    </p:set>
                                    <p:anim calcmode="lin" valueType="num">
                                      <p:cBhvr additive="base">
                                        <p:cTn id="82" dur="3000" fill="hold"/>
                                        <p:tgtEl>
                                          <p:spTgt spid="21"/>
                                        </p:tgtEl>
                                        <p:attrNameLst>
                                          <p:attrName>ppt_x</p:attrName>
                                        </p:attrNameLst>
                                      </p:cBhvr>
                                      <p:tavLst>
                                        <p:tav tm="0">
                                          <p:val>
                                            <p:strVal val="0-#ppt_w/2"/>
                                          </p:val>
                                        </p:tav>
                                        <p:tav tm="100000">
                                          <p:val>
                                            <p:strVal val="#ppt_x"/>
                                          </p:val>
                                        </p:tav>
                                      </p:tavLst>
                                    </p:anim>
                                    <p:anim calcmode="lin" valueType="num">
                                      <p:cBhvr additive="base">
                                        <p:cTn id="83" dur="3000" fill="hold"/>
                                        <p:tgtEl>
                                          <p:spTgt spid="21"/>
                                        </p:tgtEl>
                                        <p:attrNameLst>
                                          <p:attrName>ppt_y</p:attrName>
                                        </p:attrNameLst>
                                      </p:cBhvr>
                                      <p:tavLst>
                                        <p:tav tm="0">
                                          <p:val>
                                            <p:strVal val="#ppt_y"/>
                                          </p:val>
                                        </p:tav>
                                        <p:tav tm="100000">
                                          <p:val>
                                            <p:strVal val="#ppt_y"/>
                                          </p:val>
                                        </p:tav>
                                      </p:tavLst>
                                    </p:anim>
                                  </p:childTnLst>
                                </p:cTn>
                              </p:par>
                              <p:par>
                                <p:cTn id="84" presetID="2" presetClass="entr" presetSubtype="8" fill="hold" grpId="0" nodeType="withEffect">
                                  <p:stCondLst>
                                    <p:cond delay="0"/>
                                  </p:stCondLst>
                                  <p:childTnLst>
                                    <p:set>
                                      <p:cBhvr>
                                        <p:cTn id="85" dur="1" fill="hold">
                                          <p:stCondLst>
                                            <p:cond delay="0"/>
                                          </p:stCondLst>
                                        </p:cTn>
                                        <p:tgtEl>
                                          <p:spTgt spid="22"/>
                                        </p:tgtEl>
                                        <p:attrNameLst>
                                          <p:attrName>style.visibility</p:attrName>
                                        </p:attrNameLst>
                                      </p:cBhvr>
                                      <p:to>
                                        <p:strVal val="visible"/>
                                      </p:to>
                                    </p:set>
                                    <p:anim calcmode="lin" valueType="num">
                                      <p:cBhvr additive="base">
                                        <p:cTn id="86" dur="3000" fill="hold"/>
                                        <p:tgtEl>
                                          <p:spTgt spid="22"/>
                                        </p:tgtEl>
                                        <p:attrNameLst>
                                          <p:attrName>ppt_x</p:attrName>
                                        </p:attrNameLst>
                                      </p:cBhvr>
                                      <p:tavLst>
                                        <p:tav tm="0">
                                          <p:val>
                                            <p:strVal val="0-#ppt_w/2"/>
                                          </p:val>
                                        </p:tav>
                                        <p:tav tm="100000">
                                          <p:val>
                                            <p:strVal val="#ppt_x"/>
                                          </p:val>
                                        </p:tav>
                                      </p:tavLst>
                                    </p:anim>
                                    <p:anim calcmode="lin" valueType="num">
                                      <p:cBhvr additive="base">
                                        <p:cTn id="87" dur="3000" fill="hold"/>
                                        <p:tgtEl>
                                          <p:spTgt spid="22"/>
                                        </p:tgtEl>
                                        <p:attrNameLst>
                                          <p:attrName>ppt_y</p:attrName>
                                        </p:attrNameLst>
                                      </p:cBhvr>
                                      <p:tavLst>
                                        <p:tav tm="0">
                                          <p:val>
                                            <p:strVal val="#ppt_y"/>
                                          </p:val>
                                        </p:tav>
                                        <p:tav tm="100000">
                                          <p:val>
                                            <p:strVal val="#ppt_y"/>
                                          </p:val>
                                        </p:tav>
                                      </p:tavLst>
                                    </p:anim>
                                  </p:childTnLst>
                                </p:cTn>
                              </p:par>
                              <p:par>
                                <p:cTn id="88" presetID="2" presetClass="entr" presetSubtype="8" fill="hold" grpId="0" nodeType="withEffect">
                                  <p:stCondLst>
                                    <p:cond delay="0"/>
                                  </p:stCondLst>
                                  <p:childTnLst>
                                    <p:set>
                                      <p:cBhvr>
                                        <p:cTn id="89" dur="1" fill="hold">
                                          <p:stCondLst>
                                            <p:cond delay="0"/>
                                          </p:stCondLst>
                                        </p:cTn>
                                        <p:tgtEl>
                                          <p:spTgt spid="23"/>
                                        </p:tgtEl>
                                        <p:attrNameLst>
                                          <p:attrName>style.visibility</p:attrName>
                                        </p:attrNameLst>
                                      </p:cBhvr>
                                      <p:to>
                                        <p:strVal val="visible"/>
                                      </p:to>
                                    </p:set>
                                    <p:anim calcmode="lin" valueType="num">
                                      <p:cBhvr additive="base">
                                        <p:cTn id="90" dur="3000" fill="hold"/>
                                        <p:tgtEl>
                                          <p:spTgt spid="23"/>
                                        </p:tgtEl>
                                        <p:attrNameLst>
                                          <p:attrName>ppt_x</p:attrName>
                                        </p:attrNameLst>
                                      </p:cBhvr>
                                      <p:tavLst>
                                        <p:tav tm="0">
                                          <p:val>
                                            <p:strVal val="0-#ppt_w/2"/>
                                          </p:val>
                                        </p:tav>
                                        <p:tav tm="100000">
                                          <p:val>
                                            <p:strVal val="#ppt_x"/>
                                          </p:val>
                                        </p:tav>
                                      </p:tavLst>
                                    </p:anim>
                                    <p:anim calcmode="lin" valueType="num">
                                      <p:cBhvr additive="base">
                                        <p:cTn id="91" dur="3000" fill="hold"/>
                                        <p:tgtEl>
                                          <p:spTgt spid="23"/>
                                        </p:tgtEl>
                                        <p:attrNameLst>
                                          <p:attrName>ppt_y</p:attrName>
                                        </p:attrNameLst>
                                      </p:cBhvr>
                                      <p:tavLst>
                                        <p:tav tm="0">
                                          <p:val>
                                            <p:strVal val="#ppt_y"/>
                                          </p:val>
                                        </p:tav>
                                        <p:tav tm="100000">
                                          <p:val>
                                            <p:strVal val="#ppt_y"/>
                                          </p:val>
                                        </p:tav>
                                      </p:tavLst>
                                    </p:anim>
                                  </p:childTnLst>
                                </p:cTn>
                              </p:par>
                              <p:par>
                                <p:cTn id="92" presetID="2" presetClass="entr" presetSubtype="8" fill="hold" grpId="0" nodeType="withEffect">
                                  <p:stCondLst>
                                    <p:cond delay="0"/>
                                  </p:stCondLst>
                                  <p:childTnLst>
                                    <p:set>
                                      <p:cBhvr>
                                        <p:cTn id="93" dur="1" fill="hold">
                                          <p:stCondLst>
                                            <p:cond delay="0"/>
                                          </p:stCondLst>
                                        </p:cTn>
                                        <p:tgtEl>
                                          <p:spTgt spid="24"/>
                                        </p:tgtEl>
                                        <p:attrNameLst>
                                          <p:attrName>style.visibility</p:attrName>
                                        </p:attrNameLst>
                                      </p:cBhvr>
                                      <p:to>
                                        <p:strVal val="visible"/>
                                      </p:to>
                                    </p:set>
                                    <p:anim calcmode="lin" valueType="num">
                                      <p:cBhvr additive="base">
                                        <p:cTn id="94" dur="3000" fill="hold"/>
                                        <p:tgtEl>
                                          <p:spTgt spid="24"/>
                                        </p:tgtEl>
                                        <p:attrNameLst>
                                          <p:attrName>ppt_x</p:attrName>
                                        </p:attrNameLst>
                                      </p:cBhvr>
                                      <p:tavLst>
                                        <p:tav tm="0">
                                          <p:val>
                                            <p:strVal val="0-#ppt_w/2"/>
                                          </p:val>
                                        </p:tav>
                                        <p:tav tm="100000">
                                          <p:val>
                                            <p:strVal val="#ppt_x"/>
                                          </p:val>
                                        </p:tav>
                                      </p:tavLst>
                                    </p:anim>
                                    <p:anim calcmode="lin" valueType="num">
                                      <p:cBhvr additive="base">
                                        <p:cTn id="95" dur="3000" fill="hold"/>
                                        <p:tgtEl>
                                          <p:spTgt spid="24"/>
                                        </p:tgtEl>
                                        <p:attrNameLst>
                                          <p:attrName>ppt_y</p:attrName>
                                        </p:attrNameLst>
                                      </p:cBhvr>
                                      <p:tavLst>
                                        <p:tav tm="0">
                                          <p:val>
                                            <p:strVal val="#ppt_y"/>
                                          </p:val>
                                        </p:tav>
                                        <p:tav tm="100000">
                                          <p:val>
                                            <p:strVal val="#ppt_y"/>
                                          </p:val>
                                        </p:tav>
                                      </p:tavLst>
                                    </p:anim>
                                  </p:childTnLst>
                                </p:cTn>
                              </p:par>
                              <p:par>
                                <p:cTn id="96" presetID="2" presetClass="entr" presetSubtype="8" fill="hold" grpId="0" nodeType="withEffect">
                                  <p:stCondLst>
                                    <p:cond delay="0"/>
                                  </p:stCondLst>
                                  <p:childTnLst>
                                    <p:set>
                                      <p:cBhvr>
                                        <p:cTn id="97" dur="1" fill="hold">
                                          <p:stCondLst>
                                            <p:cond delay="0"/>
                                          </p:stCondLst>
                                        </p:cTn>
                                        <p:tgtEl>
                                          <p:spTgt spid="25"/>
                                        </p:tgtEl>
                                        <p:attrNameLst>
                                          <p:attrName>style.visibility</p:attrName>
                                        </p:attrNameLst>
                                      </p:cBhvr>
                                      <p:to>
                                        <p:strVal val="visible"/>
                                      </p:to>
                                    </p:set>
                                    <p:anim calcmode="lin" valueType="num">
                                      <p:cBhvr additive="base">
                                        <p:cTn id="98" dur="3000" fill="hold"/>
                                        <p:tgtEl>
                                          <p:spTgt spid="25"/>
                                        </p:tgtEl>
                                        <p:attrNameLst>
                                          <p:attrName>ppt_x</p:attrName>
                                        </p:attrNameLst>
                                      </p:cBhvr>
                                      <p:tavLst>
                                        <p:tav tm="0">
                                          <p:val>
                                            <p:strVal val="0-#ppt_w/2"/>
                                          </p:val>
                                        </p:tav>
                                        <p:tav tm="100000">
                                          <p:val>
                                            <p:strVal val="#ppt_x"/>
                                          </p:val>
                                        </p:tav>
                                      </p:tavLst>
                                    </p:anim>
                                    <p:anim calcmode="lin" valueType="num">
                                      <p:cBhvr additive="base">
                                        <p:cTn id="99" dur="3000" fill="hold"/>
                                        <p:tgtEl>
                                          <p:spTgt spid="25"/>
                                        </p:tgtEl>
                                        <p:attrNameLst>
                                          <p:attrName>ppt_y</p:attrName>
                                        </p:attrNameLst>
                                      </p:cBhvr>
                                      <p:tavLst>
                                        <p:tav tm="0">
                                          <p:val>
                                            <p:strVal val="#ppt_y"/>
                                          </p:val>
                                        </p:tav>
                                        <p:tav tm="100000">
                                          <p:val>
                                            <p:strVal val="#ppt_y"/>
                                          </p:val>
                                        </p:tav>
                                      </p:tavLst>
                                    </p:anim>
                                  </p:childTnLst>
                                </p:cTn>
                              </p:par>
                              <p:par>
                                <p:cTn id="100" presetID="2" presetClass="entr" presetSubtype="8" fill="hold" grpId="0" nodeType="withEffect">
                                  <p:stCondLst>
                                    <p:cond delay="0"/>
                                  </p:stCondLst>
                                  <p:childTnLst>
                                    <p:set>
                                      <p:cBhvr>
                                        <p:cTn id="101" dur="1" fill="hold">
                                          <p:stCondLst>
                                            <p:cond delay="0"/>
                                          </p:stCondLst>
                                        </p:cTn>
                                        <p:tgtEl>
                                          <p:spTgt spid="26"/>
                                        </p:tgtEl>
                                        <p:attrNameLst>
                                          <p:attrName>style.visibility</p:attrName>
                                        </p:attrNameLst>
                                      </p:cBhvr>
                                      <p:to>
                                        <p:strVal val="visible"/>
                                      </p:to>
                                    </p:set>
                                    <p:anim calcmode="lin" valueType="num">
                                      <p:cBhvr additive="base">
                                        <p:cTn id="102" dur="3000" fill="hold"/>
                                        <p:tgtEl>
                                          <p:spTgt spid="26"/>
                                        </p:tgtEl>
                                        <p:attrNameLst>
                                          <p:attrName>ppt_x</p:attrName>
                                        </p:attrNameLst>
                                      </p:cBhvr>
                                      <p:tavLst>
                                        <p:tav tm="0">
                                          <p:val>
                                            <p:strVal val="0-#ppt_w/2"/>
                                          </p:val>
                                        </p:tav>
                                        <p:tav tm="100000">
                                          <p:val>
                                            <p:strVal val="#ppt_x"/>
                                          </p:val>
                                        </p:tav>
                                      </p:tavLst>
                                    </p:anim>
                                    <p:anim calcmode="lin" valueType="num">
                                      <p:cBhvr additive="base">
                                        <p:cTn id="103" dur="3000" fill="hold"/>
                                        <p:tgtEl>
                                          <p:spTgt spid="26"/>
                                        </p:tgtEl>
                                        <p:attrNameLst>
                                          <p:attrName>ppt_y</p:attrName>
                                        </p:attrNameLst>
                                      </p:cBhvr>
                                      <p:tavLst>
                                        <p:tav tm="0">
                                          <p:val>
                                            <p:strVal val="#ppt_y"/>
                                          </p:val>
                                        </p:tav>
                                        <p:tav tm="100000">
                                          <p:val>
                                            <p:strVal val="#ppt_y"/>
                                          </p:val>
                                        </p:tav>
                                      </p:tavLst>
                                    </p:anim>
                                  </p:childTnLst>
                                </p:cTn>
                              </p:par>
                              <p:par>
                                <p:cTn id="104" presetID="8" presetClass="emph" presetSubtype="0" fill="hold" grpId="1" nodeType="withEffect">
                                  <p:stCondLst>
                                    <p:cond delay="0"/>
                                  </p:stCondLst>
                                  <p:childTnLst>
                                    <p:animRot by="-21600000">
                                      <p:cBhvr>
                                        <p:cTn id="105" dur="3000" fill="hold"/>
                                        <p:tgtEl>
                                          <p:spTgt spid="3"/>
                                        </p:tgtEl>
                                        <p:attrNameLst>
                                          <p:attrName>r</p:attrName>
                                        </p:attrNameLst>
                                      </p:cBhvr>
                                    </p:animRot>
                                  </p:childTnLst>
                                </p:cTn>
                              </p:par>
                              <p:par>
                                <p:cTn id="106" presetID="8" presetClass="emph" presetSubtype="0" fill="hold" grpId="1" nodeType="withEffect">
                                  <p:stCondLst>
                                    <p:cond delay="0"/>
                                  </p:stCondLst>
                                  <p:childTnLst>
                                    <p:animRot by="-21600000">
                                      <p:cBhvr>
                                        <p:cTn id="107" dur="3000" fill="hold"/>
                                        <p:tgtEl>
                                          <p:spTgt spid="9"/>
                                        </p:tgtEl>
                                        <p:attrNameLst>
                                          <p:attrName>r</p:attrName>
                                        </p:attrNameLst>
                                      </p:cBhvr>
                                    </p:animRot>
                                  </p:childTnLst>
                                </p:cTn>
                              </p:par>
                              <p:par>
                                <p:cTn id="108" presetID="8" presetClass="emph" presetSubtype="0" fill="hold" grpId="1" nodeType="withEffect">
                                  <p:stCondLst>
                                    <p:cond delay="0"/>
                                  </p:stCondLst>
                                  <p:childTnLst>
                                    <p:animRot by="-21600000">
                                      <p:cBhvr>
                                        <p:cTn id="109" dur="3000" fill="hold"/>
                                        <p:tgtEl>
                                          <p:spTgt spid="11"/>
                                        </p:tgtEl>
                                        <p:attrNameLst>
                                          <p:attrName>r</p:attrName>
                                        </p:attrNameLst>
                                      </p:cBhvr>
                                    </p:animRot>
                                  </p:childTnLst>
                                </p:cTn>
                              </p:par>
                              <p:par>
                                <p:cTn id="110" presetID="8" presetClass="emph" presetSubtype="0" fill="hold" grpId="1" nodeType="withEffect">
                                  <p:stCondLst>
                                    <p:cond delay="0"/>
                                  </p:stCondLst>
                                  <p:childTnLst>
                                    <p:animRot by="-21600000">
                                      <p:cBhvr>
                                        <p:cTn id="111" dur="3000" fill="hold"/>
                                        <p:tgtEl>
                                          <p:spTgt spid="15"/>
                                        </p:tgtEl>
                                        <p:attrNameLst>
                                          <p:attrName>r</p:attrName>
                                        </p:attrNameLst>
                                      </p:cBhvr>
                                    </p:animRot>
                                  </p:childTnLst>
                                </p:cTn>
                              </p:par>
                              <p:par>
                                <p:cTn id="112" presetID="8" presetClass="emph" presetSubtype="0" fill="hold" grpId="1" nodeType="withEffect">
                                  <p:stCondLst>
                                    <p:cond delay="0"/>
                                  </p:stCondLst>
                                  <p:childTnLst>
                                    <p:animRot by="-21600000">
                                      <p:cBhvr>
                                        <p:cTn id="113" dur="3000" fill="hold"/>
                                        <p:tgtEl>
                                          <p:spTgt spid="17"/>
                                        </p:tgtEl>
                                        <p:attrNameLst>
                                          <p:attrName>r</p:attrName>
                                        </p:attrNameLst>
                                      </p:cBhvr>
                                    </p:animRot>
                                  </p:childTnLst>
                                </p:cTn>
                              </p:par>
                              <p:par>
                                <p:cTn id="114" presetID="8" presetClass="emph" presetSubtype="0" fill="hold" grpId="1" nodeType="withEffect">
                                  <p:stCondLst>
                                    <p:cond delay="0"/>
                                  </p:stCondLst>
                                  <p:childTnLst>
                                    <p:animRot by="-21600000">
                                      <p:cBhvr>
                                        <p:cTn id="115" dur="3000" fill="hold"/>
                                        <p:tgtEl>
                                          <p:spTgt spid="19"/>
                                        </p:tgtEl>
                                        <p:attrNameLst>
                                          <p:attrName>r</p:attrName>
                                        </p:attrNameLst>
                                      </p:cBhvr>
                                    </p:animRot>
                                  </p:childTnLst>
                                </p:cTn>
                              </p:par>
                              <p:par>
                                <p:cTn id="116" presetID="8" presetClass="emph" presetSubtype="0" fill="hold" grpId="1" nodeType="withEffect">
                                  <p:stCondLst>
                                    <p:cond delay="0"/>
                                  </p:stCondLst>
                                  <p:childTnLst>
                                    <p:animRot by="21600000">
                                      <p:cBhvr>
                                        <p:cTn id="117" dur="3000" fill="hold"/>
                                        <p:tgtEl>
                                          <p:spTgt spid="4"/>
                                        </p:tgtEl>
                                        <p:attrNameLst>
                                          <p:attrName>r</p:attrName>
                                        </p:attrNameLst>
                                      </p:cBhvr>
                                    </p:animRot>
                                  </p:childTnLst>
                                </p:cTn>
                              </p:par>
                              <p:par>
                                <p:cTn id="118" presetID="8" presetClass="emph" presetSubtype="0" fill="hold" grpId="1" nodeType="withEffect">
                                  <p:stCondLst>
                                    <p:cond delay="0"/>
                                  </p:stCondLst>
                                  <p:childTnLst>
                                    <p:animRot by="21600000">
                                      <p:cBhvr>
                                        <p:cTn id="119" dur="3000" fill="hold"/>
                                        <p:tgtEl>
                                          <p:spTgt spid="10"/>
                                        </p:tgtEl>
                                        <p:attrNameLst>
                                          <p:attrName>r</p:attrName>
                                        </p:attrNameLst>
                                      </p:cBhvr>
                                    </p:animRot>
                                  </p:childTnLst>
                                </p:cTn>
                              </p:par>
                              <p:par>
                                <p:cTn id="120" presetID="8" presetClass="emph" presetSubtype="0" fill="hold" grpId="1" nodeType="withEffect">
                                  <p:stCondLst>
                                    <p:cond delay="0"/>
                                  </p:stCondLst>
                                  <p:childTnLst>
                                    <p:animRot by="21600000">
                                      <p:cBhvr>
                                        <p:cTn id="121" dur="3000" fill="hold"/>
                                        <p:tgtEl>
                                          <p:spTgt spid="12"/>
                                        </p:tgtEl>
                                        <p:attrNameLst>
                                          <p:attrName>r</p:attrName>
                                        </p:attrNameLst>
                                      </p:cBhvr>
                                    </p:animRot>
                                  </p:childTnLst>
                                </p:cTn>
                              </p:par>
                              <p:par>
                                <p:cTn id="122" presetID="8" presetClass="emph" presetSubtype="0" fill="hold" grpId="1" nodeType="withEffect">
                                  <p:stCondLst>
                                    <p:cond delay="0"/>
                                  </p:stCondLst>
                                  <p:childTnLst>
                                    <p:animRot by="21600000">
                                      <p:cBhvr>
                                        <p:cTn id="123" dur="3000" fill="hold"/>
                                        <p:tgtEl>
                                          <p:spTgt spid="16"/>
                                        </p:tgtEl>
                                        <p:attrNameLst>
                                          <p:attrName>r</p:attrName>
                                        </p:attrNameLst>
                                      </p:cBhvr>
                                    </p:animRot>
                                  </p:childTnLst>
                                </p:cTn>
                              </p:par>
                              <p:par>
                                <p:cTn id="124" presetID="8" presetClass="emph" presetSubtype="0" fill="hold" grpId="1" nodeType="withEffect">
                                  <p:stCondLst>
                                    <p:cond delay="0"/>
                                  </p:stCondLst>
                                  <p:childTnLst>
                                    <p:animRot by="21600000">
                                      <p:cBhvr>
                                        <p:cTn id="125" dur="3000" fill="hold"/>
                                        <p:tgtEl>
                                          <p:spTgt spid="18"/>
                                        </p:tgtEl>
                                        <p:attrNameLst>
                                          <p:attrName>r</p:attrName>
                                        </p:attrNameLst>
                                      </p:cBhvr>
                                    </p:animRot>
                                  </p:childTnLst>
                                </p:cTn>
                              </p:par>
                              <p:par>
                                <p:cTn id="126" presetID="8" presetClass="emph" presetSubtype="0" fill="hold" grpId="1" nodeType="withEffect">
                                  <p:stCondLst>
                                    <p:cond delay="0"/>
                                  </p:stCondLst>
                                  <p:childTnLst>
                                    <p:animRot by="21600000">
                                      <p:cBhvr>
                                        <p:cTn id="127" dur="3000" fill="hold"/>
                                        <p:tgtEl>
                                          <p:spTgt spid="20"/>
                                        </p:tgtEl>
                                        <p:attrNameLst>
                                          <p:attrName>r</p:attrName>
                                        </p:attrNameLst>
                                      </p:cBhvr>
                                    </p:animRot>
                                  </p:childTnLst>
                                </p:cTn>
                              </p:par>
                              <p:par>
                                <p:cTn id="128" presetID="8" presetClass="emph" presetSubtype="0" fill="hold" grpId="1" nodeType="withEffect">
                                  <p:stCondLst>
                                    <p:cond delay="0"/>
                                  </p:stCondLst>
                                  <p:childTnLst>
                                    <p:animRot by="-21600000">
                                      <p:cBhvr>
                                        <p:cTn id="129" dur="3000" fill="hold"/>
                                        <p:tgtEl>
                                          <p:spTgt spid="5"/>
                                        </p:tgtEl>
                                        <p:attrNameLst>
                                          <p:attrName>r</p:attrName>
                                        </p:attrNameLst>
                                      </p:cBhvr>
                                    </p:animRot>
                                  </p:childTnLst>
                                </p:cTn>
                              </p:par>
                              <p:par>
                                <p:cTn id="130" presetID="8" presetClass="emph" presetSubtype="0" fill="hold" grpId="1" nodeType="withEffect">
                                  <p:stCondLst>
                                    <p:cond delay="0"/>
                                  </p:stCondLst>
                                  <p:childTnLst>
                                    <p:animRot by="-21600000">
                                      <p:cBhvr>
                                        <p:cTn id="131" dur="3000" fill="hold"/>
                                        <p:tgtEl>
                                          <p:spTgt spid="7"/>
                                        </p:tgtEl>
                                        <p:attrNameLst>
                                          <p:attrName>r</p:attrName>
                                        </p:attrNameLst>
                                      </p:cBhvr>
                                    </p:animRot>
                                  </p:childTnLst>
                                </p:cTn>
                              </p:par>
                              <p:par>
                                <p:cTn id="132" presetID="8" presetClass="emph" presetSubtype="0" fill="hold" grpId="1" nodeType="withEffect">
                                  <p:stCondLst>
                                    <p:cond delay="0"/>
                                  </p:stCondLst>
                                  <p:childTnLst>
                                    <p:animRot by="-21600000">
                                      <p:cBhvr>
                                        <p:cTn id="133" dur="3000" fill="hold"/>
                                        <p:tgtEl>
                                          <p:spTgt spid="13"/>
                                        </p:tgtEl>
                                        <p:attrNameLst>
                                          <p:attrName>r</p:attrName>
                                        </p:attrNameLst>
                                      </p:cBhvr>
                                    </p:animRot>
                                  </p:childTnLst>
                                </p:cTn>
                              </p:par>
                              <p:par>
                                <p:cTn id="134" presetID="8" presetClass="emph" presetSubtype="0" fill="hold" grpId="1" nodeType="withEffect">
                                  <p:stCondLst>
                                    <p:cond delay="0"/>
                                  </p:stCondLst>
                                  <p:childTnLst>
                                    <p:animRot by="-21600000">
                                      <p:cBhvr>
                                        <p:cTn id="135" dur="3000" fill="hold"/>
                                        <p:tgtEl>
                                          <p:spTgt spid="21"/>
                                        </p:tgtEl>
                                        <p:attrNameLst>
                                          <p:attrName>r</p:attrName>
                                        </p:attrNameLst>
                                      </p:cBhvr>
                                    </p:animRot>
                                  </p:childTnLst>
                                </p:cTn>
                              </p:par>
                              <p:par>
                                <p:cTn id="136" presetID="8" presetClass="emph" presetSubtype="0" fill="hold" grpId="1" nodeType="withEffect">
                                  <p:stCondLst>
                                    <p:cond delay="0"/>
                                  </p:stCondLst>
                                  <p:childTnLst>
                                    <p:animRot by="-21600000">
                                      <p:cBhvr>
                                        <p:cTn id="137" dur="3000" fill="hold"/>
                                        <p:tgtEl>
                                          <p:spTgt spid="23"/>
                                        </p:tgtEl>
                                        <p:attrNameLst>
                                          <p:attrName>r</p:attrName>
                                        </p:attrNameLst>
                                      </p:cBhvr>
                                    </p:animRot>
                                  </p:childTnLst>
                                </p:cTn>
                              </p:par>
                              <p:par>
                                <p:cTn id="138" presetID="8" presetClass="emph" presetSubtype="0" fill="hold" grpId="1" nodeType="withEffect">
                                  <p:stCondLst>
                                    <p:cond delay="0"/>
                                  </p:stCondLst>
                                  <p:childTnLst>
                                    <p:animRot by="-21600000">
                                      <p:cBhvr>
                                        <p:cTn id="139" dur="3000" fill="hold"/>
                                        <p:tgtEl>
                                          <p:spTgt spid="25"/>
                                        </p:tgtEl>
                                        <p:attrNameLst>
                                          <p:attrName>r</p:attrName>
                                        </p:attrNameLst>
                                      </p:cBhvr>
                                    </p:animRot>
                                  </p:childTnLst>
                                </p:cTn>
                              </p:par>
                              <p:par>
                                <p:cTn id="140" presetID="8" presetClass="emph" presetSubtype="0" fill="hold" grpId="1" nodeType="withEffect">
                                  <p:stCondLst>
                                    <p:cond delay="0"/>
                                  </p:stCondLst>
                                  <p:childTnLst>
                                    <p:animRot by="21600000">
                                      <p:cBhvr>
                                        <p:cTn id="141" dur="3000" fill="hold"/>
                                        <p:tgtEl>
                                          <p:spTgt spid="6"/>
                                        </p:tgtEl>
                                        <p:attrNameLst>
                                          <p:attrName>r</p:attrName>
                                        </p:attrNameLst>
                                      </p:cBhvr>
                                    </p:animRot>
                                  </p:childTnLst>
                                </p:cTn>
                              </p:par>
                              <p:par>
                                <p:cTn id="142" presetID="8" presetClass="emph" presetSubtype="0" fill="hold" grpId="1" nodeType="withEffect">
                                  <p:stCondLst>
                                    <p:cond delay="0"/>
                                  </p:stCondLst>
                                  <p:childTnLst>
                                    <p:animRot by="21600000">
                                      <p:cBhvr>
                                        <p:cTn id="143" dur="3000" fill="hold"/>
                                        <p:tgtEl>
                                          <p:spTgt spid="8"/>
                                        </p:tgtEl>
                                        <p:attrNameLst>
                                          <p:attrName>r</p:attrName>
                                        </p:attrNameLst>
                                      </p:cBhvr>
                                    </p:animRot>
                                  </p:childTnLst>
                                </p:cTn>
                              </p:par>
                              <p:par>
                                <p:cTn id="144" presetID="8" presetClass="emph" presetSubtype="0" fill="hold" grpId="1" nodeType="withEffect">
                                  <p:stCondLst>
                                    <p:cond delay="0"/>
                                  </p:stCondLst>
                                  <p:childTnLst>
                                    <p:animRot by="21600000">
                                      <p:cBhvr>
                                        <p:cTn id="145" dur="3000" fill="hold"/>
                                        <p:tgtEl>
                                          <p:spTgt spid="14"/>
                                        </p:tgtEl>
                                        <p:attrNameLst>
                                          <p:attrName>r</p:attrName>
                                        </p:attrNameLst>
                                      </p:cBhvr>
                                    </p:animRot>
                                  </p:childTnLst>
                                </p:cTn>
                              </p:par>
                              <p:par>
                                <p:cTn id="146" presetID="8" presetClass="emph" presetSubtype="0" fill="hold" grpId="1" nodeType="withEffect">
                                  <p:stCondLst>
                                    <p:cond delay="0"/>
                                  </p:stCondLst>
                                  <p:childTnLst>
                                    <p:animRot by="21600000">
                                      <p:cBhvr>
                                        <p:cTn id="147" dur="3000" fill="hold"/>
                                        <p:tgtEl>
                                          <p:spTgt spid="22"/>
                                        </p:tgtEl>
                                        <p:attrNameLst>
                                          <p:attrName>r</p:attrName>
                                        </p:attrNameLst>
                                      </p:cBhvr>
                                    </p:animRot>
                                  </p:childTnLst>
                                </p:cTn>
                              </p:par>
                              <p:par>
                                <p:cTn id="148" presetID="8" presetClass="emph" presetSubtype="0" fill="hold" grpId="1" nodeType="withEffect">
                                  <p:stCondLst>
                                    <p:cond delay="0"/>
                                  </p:stCondLst>
                                  <p:childTnLst>
                                    <p:animRot by="21600000">
                                      <p:cBhvr>
                                        <p:cTn id="149" dur="3000" fill="hold"/>
                                        <p:tgtEl>
                                          <p:spTgt spid="24"/>
                                        </p:tgtEl>
                                        <p:attrNameLst>
                                          <p:attrName>r</p:attrName>
                                        </p:attrNameLst>
                                      </p:cBhvr>
                                    </p:animRot>
                                  </p:childTnLst>
                                </p:cTn>
                              </p:par>
                              <p:par>
                                <p:cTn id="150" presetID="8" presetClass="emph" presetSubtype="0" fill="hold" grpId="1" nodeType="withEffect">
                                  <p:stCondLst>
                                    <p:cond delay="0"/>
                                  </p:stCondLst>
                                  <p:childTnLst>
                                    <p:animRot by="21600000">
                                      <p:cBhvr>
                                        <p:cTn id="151" dur="3000" fill="hold"/>
                                        <p:tgtEl>
                                          <p:spTgt spid="26"/>
                                        </p:tgtEl>
                                        <p:attrNameLst>
                                          <p:attrName>r</p:attrName>
                                        </p:attrNameLst>
                                      </p:cBhvr>
                                    </p:animRot>
                                  </p:childTnLst>
                                </p:cTn>
                              </p:par>
                            </p:childTnLst>
                          </p:cTn>
                        </p:par>
                        <p:par>
                          <p:cTn id="152" fill="hold">
                            <p:stCondLst>
                              <p:cond delay="3000"/>
                            </p:stCondLst>
                            <p:childTnLst>
                              <p:par>
                                <p:cTn id="153" presetID="2" presetClass="exit" presetSubtype="2" fill="hold" grpId="2" nodeType="afterEffect">
                                  <p:stCondLst>
                                    <p:cond delay="0"/>
                                  </p:stCondLst>
                                  <p:childTnLst>
                                    <p:anim calcmode="lin" valueType="num">
                                      <p:cBhvr additive="base">
                                        <p:cTn id="154" dur="3000"/>
                                        <p:tgtEl>
                                          <p:spTgt spid="3"/>
                                        </p:tgtEl>
                                        <p:attrNameLst>
                                          <p:attrName>ppt_x</p:attrName>
                                        </p:attrNameLst>
                                      </p:cBhvr>
                                      <p:tavLst>
                                        <p:tav tm="0">
                                          <p:val>
                                            <p:strVal val="ppt_x"/>
                                          </p:val>
                                        </p:tav>
                                        <p:tav tm="100000">
                                          <p:val>
                                            <p:strVal val="1+ppt_w/2"/>
                                          </p:val>
                                        </p:tav>
                                      </p:tavLst>
                                    </p:anim>
                                    <p:anim calcmode="lin" valueType="num">
                                      <p:cBhvr additive="base">
                                        <p:cTn id="155" dur="3000"/>
                                        <p:tgtEl>
                                          <p:spTgt spid="3"/>
                                        </p:tgtEl>
                                        <p:attrNameLst>
                                          <p:attrName>ppt_y</p:attrName>
                                        </p:attrNameLst>
                                      </p:cBhvr>
                                      <p:tavLst>
                                        <p:tav tm="0">
                                          <p:val>
                                            <p:strVal val="ppt_y"/>
                                          </p:val>
                                        </p:tav>
                                        <p:tav tm="100000">
                                          <p:val>
                                            <p:strVal val="ppt_y"/>
                                          </p:val>
                                        </p:tav>
                                      </p:tavLst>
                                    </p:anim>
                                    <p:set>
                                      <p:cBhvr>
                                        <p:cTn id="156" dur="1" fill="hold">
                                          <p:stCondLst>
                                            <p:cond delay="2999"/>
                                          </p:stCondLst>
                                        </p:cTn>
                                        <p:tgtEl>
                                          <p:spTgt spid="3"/>
                                        </p:tgtEl>
                                        <p:attrNameLst>
                                          <p:attrName>style.visibility</p:attrName>
                                        </p:attrNameLst>
                                      </p:cBhvr>
                                      <p:to>
                                        <p:strVal val="hidden"/>
                                      </p:to>
                                    </p:set>
                                  </p:childTnLst>
                                </p:cTn>
                              </p:par>
                              <p:par>
                                <p:cTn id="157" presetID="2" presetClass="exit" presetSubtype="2" fill="hold" grpId="2" nodeType="withEffect">
                                  <p:stCondLst>
                                    <p:cond delay="0"/>
                                  </p:stCondLst>
                                  <p:childTnLst>
                                    <p:anim calcmode="lin" valueType="num">
                                      <p:cBhvr additive="base">
                                        <p:cTn id="158" dur="3000"/>
                                        <p:tgtEl>
                                          <p:spTgt spid="4"/>
                                        </p:tgtEl>
                                        <p:attrNameLst>
                                          <p:attrName>ppt_x</p:attrName>
                                        </p:attrNameLst>
                                      </p:cBhvr>
                                      <p:tavLst>
                                        <p:tav tm="0">
                                          <p:val>
                                            <p:strVal val="ppt_x"/>
                                          </p:val>
                                        </p:tav>
                                        <p:tav tm="100000">
                                          <p:val>
                                            <p:strVal val="1+ppt_w/2"/>
                                          </p:val>
                                        </p:tav>
                                      </p:tavLst>
                                    </p:anim>
                                    <p:anim calcmode="lin" valueType="num">
                                      <p:cBhvr additive="base">
                                        <p:cTn id="159" dur="3000"/>
                                        <p:tgtEl>
                                          <p:spTgt spid="4"/>
                                        </p:tgtEl>
                                        <p:attrNameLst>
                                          <p:attrName>ppt_y</p:attrName>
                                        </p:attrNameLst>
                                      </p:cBhvr>
                                      <p:tavLst>
                                        <p:tav tm="0">
                                          <p:val>
                                            <p:strVal val="ppt_y"/>
                                          </p:val>
                                        </p:tav>
                                        <p:tav tm="100000">
                                          <p:val>
                                            <p:strVal val="ppt_y"/>
                                          </p:val>
                                        </p:tav>
                                      </p:tavLst>
                                    </p:anim>
                                    <p:set>
                                      <p:cBhvr>
                                        <p:cTn id="160" dur="1" fill="hold">
                                          <p:stCondLst>
                                            <p:cond delay="2999"/>
                                          </p:stCondLst>
                                        </p:cTn>
                                        <p:tgtEl>
                                          <p:spTgt spid="4"/>
                                        </p:tgtEl>
                                        <p:attrNameLst>
                                          <p:attrName>style.visibility</p:attrName>
                                        </p:attrNameLst>
                                      </p:cBhvr>
                                      <p:to>
                                        <p:strVal val="hidden"/>
                                      </p:to>
                                    </p:set>
                                  </p:childTnLst>
                                </p:cTn>
                              </p:par>
                              <p:par>
                                <p:cTn id="161" presetID="2" presetClass="exit" presetSubtype="2" fill="hold" grpId="2" nodeType="withEffect">
                                  <p:stCondLst>
                                    <p:cond delay="0"/>
                                  </p:stCondLst>
                                  <p:childTnLst>
                                    <p:anim calcmode="lin" valueType="num">
                                      <p:cBhvr additive="base">
                                        <p:cTn id="162" dur="3000"/>
                                        <p:tgtEl>
                                          <p:spTgt spid="9"/>
                                        </p:tgtEl>
                                        <p:attrNameLst>
                                          <p:attrName>ppt_x</p:attrName>
                                        </p:attrNameLst>
                                      </p:cBhvr>
                                      <p:tavLst>
                                        <p:tav tm="0">
                                          <p:val>
                                            <p:strVal val="ppt_x"/>
                                          </p:val>
                                        </p:tav>
                                        <p:tav tm="100000">
                                          <p:val>
                                            <p:strVal val="1+ppt_w/2"/>
                                          </p:val>
                                        </p:tav>
                                      </p:tavLst>
                                    </p:anim>
                                    <p:anim calcmode="lin" valueType="num">
                                      <p:cBhvr additive="base">
                                        <p:cTn id="163" dur="3000"/>
                                        <p:tgtEl>
                                          <p:spTgt spid="9"/>
                                        </p:tgtEl>
                                        <p:attrNameLst>
                                          <p:attrName>ppt_y</p:attrName>
                                        </p:attrNameLst>
                                      </p:cBhvr>
                                      <p:tavLst>
                                        <p:tav tm="0">
                                          <p:val>
                                            <p:strVal val="ppt_y"/>
                                          </p:val>
                                        </p:tav>
                                        <p:tav tm="100000">
                                          <p:val>
                                            <p:strVal val="ppt_y"/>
                                          </p:val>
                                        </p:tav>
                                      </p:tavLst>
                                    </p:anim>
                                    <p:set>
                                      <p:cBhvr>
                                        <p:cTn id="164" dur="1" fill="hold">
                                          <p:stCondLst>
                                            <p:cond delay="2999"/>
                                          </p:stCondLst>
                                        </p:cTn>
                                        <p:tgtEl>
                                          <p:spTgt spid="9"/>
                                        </p:tgtEl>
                                        <p:attrNameLst>
                                          <p:attrName>style.visibility</p:attrName>
                                        </p:attrNameLst>
                                      </p:cBhvr>
                                      <p:to>
                                        <p:strVal val="hidden"/>
                                      </p:to>
                                    </p:set>
                                  </p:childTnLst>
                                </p:cTn>
                              </p:par>
                              <p:par>
                                <p:cTn id="165" presetID="2" presetClass="exit" presetSubtype="2" fill="hold" grpId="2" nodeType="withEffect">
                                  <p:stCondLst>
                                    <p:cond delay="0"/>
                                  </p:stCondLst>
                                  <p:childTnLst>
                                    <p:anim calcmode="lin" valueType="num">
                                      <p:cBhvr additive="base">
                                        <p:cTn id="166" dur="3000"/>
                                        <p:tgtEl>
                                          <p:spTgt spid="10"/>
                                        </p:tgtEl>
                                        <p:attrNameLst>
                                          <p:attrName>ppt_x</p:attrName>
                                        </p:attrNameLst>
                                      </p:cBhvr>
                                      <p:tavLst>
                                        <p:tav tm="0">
                                          <p:val>
                                            <p:strVal val="ppt_x"/>
                                          </p:val>
                                        </p:tav>
                                        <p:tav tm="100000">
                                          <p:val>
                                            <p:strVal val="1+ppt_w/2"/>
                                          </p:val>
                                        </p:tav>
                                      </p:tavLst>
                                    </p:anim>
                                    <p:anim calcmode="lin" valueType="num">
                                      <p:cBhvr additive="base">
                                        <p:cTn id="167" dur="3000"/>
                                        <p:tgtEl>
                                          <p:spTgt spid="10"/>
                                        </p:tgtEl>
                                        <p:attrNameLst>
                                          <p:attrName>ppt_y</p:attrName>
                                        </p:attrNameLst>
                                      </p:cBhvr>
                                      <p:tavLst>
                                        <p:tav tm="0">
                                          <p:val>
                                            <p:strVal val="ppt_y"/>
                                          </p:val>
                                        </p:tav>
                                        <p:tav tm="100000">
                                          <p:val>
                                            <p:strVal val="ppt_y"/>
                                          </p:val>
                                        </p:tav>
                                      </p:tavLst>
                                    </p:anim>
                                    <p:set>
                                      <p:cBhvr>
                                        <p:cTn id="168" dur="1" fill="hold">
                                          <p:stCondLst>
                                            <p:cond delay="2999"/>
                                          </p:stCondLst>
                                        </p:cTn>
                                        <p:tgtEl>
                                          <p:spTgt spid="10"/>
                                        </p:tgtEl>
                                        <p:attrNameLst>
                                          <p:attrName>style.visibility</p:attrName>
                                        </p:attrNameLst>
                                      </p:cBhvr>
                                      <p:to>
                                        <p:strVal val="hidden"/>
                                      </p:to>
                                    </p:set>
                                  </p:childTnLst>
                                </p:cTn>
                              </p:par>
                              <p:par>
                                <p:cTn id="169" presetID="2" presetClass="exit" presetSubtype="2" fill="hold" grpId="2" nodeType="withEffect">
                                  <p:stCondLst>
                                    <p:cond delay="0"/>
                                  </p:stCondLst>
                                  <p:childTnLst>
                                    <p:anim calcmode="lin" valueType="num">
                                      <p:cBhvr additive="base">
                                        <p:cTn id="170" dur="3000"/>
                                        <p:tgtEl>
                                          <p:spTgt spid="11"/>
                                        </p:tgtEl>
                                        <p:attrNameLst>
                                          <p:attrName>ppt_x</p:attrName>
                                        </p:attrNameLst>
                                      </p:cBhvr>
                                      <p:tavLst>
                                        <p:tav tm="0">
                                          <p:val>
                                            <p:strVal val="ppt_x"/>
                                          </p:val>
                                        </p:tav>
                                        <p:tav tm="100000">
                                          <p:val>
                                            <p:strVal val="1+ppt_w/2"/>
                                          </p:val>
                                        </p:tav>
                                      </p:tavLst>
                                    </p:anim>
                                    <p:anim calcmode="lin" valueType="num">
                                      <p:cBhvr additive="base">
                                        <p:cTn id="171" dur="3000"/>
                                        <p:tgtEl>
                                          <p:spTgt spid="11"/>
                                        </p:tgtEl>
                                        <p:attrNameLst>
                                          <p:attrName>ppt_y</p:attrName>
                                        </p:attrNameLst>
                                      </p:cBhvr>
                                      <p:tavLst>
                                        <p:tav tm="0">
                                          <p:val>
                                            <p:strVal val="ppt_y"/>
                                          </p:val>
                                        </p:tav>
                                        <p:tav tm="100000">
                                          <p:val>
                                            <p:strVal val="ppt_y"/>
                                          </p:val>
                                        </p:tav>
                                      </p:tavLst>
                                    </p:anim>
                                    <p:set>
                                      <p:cBhvr>
                                        <p:cTn id="172" dur="1" fill="hold">
                                          <p:stCondLst>
                                            <p:cond delay="2999"/>
                                          </p:stCondLst>
                                        </p:cTn>
                                        <p:tgtEl>
                                          <p:spTgt spid="11"/>
                                        </p:tgtEl>
                                        <p:attrNameLst>
                                          <p:attrName>style.visibility</p:attrName>
                                        </p:attrNameLst>
                                      </p:cBhvr>
                                      <p:to>
                                        <p:strVal val="hidden"/>
                                      </p:to>
                                    </p:set>
                                  </p:childTnLst>
                                </p:cTn>
                              </p:par>
                              <p:par>
                                <p:cTn id="173" presetID="2" presetClass="exit" presetSubtype="2" fill="hold" grpId="2" nodeType="withEffect">
                                  <p:stCondLst>
                                    <p:cond delay="0"/>
                                  </p:stCondLst>
                                  <p:childTnLst>
                                    <p:anim calcmode="lin" valueType="num">
                                      <p:cBhvr additive="base">
                                        <p:cTn id="174" dur="3000"/>
                                        <p:tgtEl>
                                          <p:spTgt spid="12"/>
                                        </p:tgtEl>
                                        <p:attrNameLst>
                                          <p:attrName>ppt_x</p:attrName>
                                        </p:attrNameLst>
                                      </p:cBhvr>
                                      <p:tavLst>
                                        <p:tav tm="0">
                                          <p:val>
                                            <p:strVal val="ppt_x"/>
                                          </p:val>
                                        </p:tav>
                                        <p:tav tm="100000">
                                          <p:val>
                                            <p:strVal val="1+ppt_w/2"/>
                                          </p:val>
                                        </p:tav>
                                      </p:tavLst>
                                    </p:anim>
                                    <p:anim calcmode="lin" valueType="num">
                                      <p:cBhvr additive="base">
                                        <p:cTn id="175" dur="3000"/>
                                        <p:tgtEl>
                                          <p:spTgt spid="12"/>
                                        </p:tgtEl>
                                        <p:attrNameLst>
                                          <p:attrName>ppt_y</p:attrName>
                                        </p:attrNameLst>
                                      </p:cBhvr>
                                      <p:tavLst>
                                        <p:tav tm="0">
                                          <p:val>
                                            <p:strVal val="ppt_y"/>
                                          </p:val>
                                        </p:tav>
                                        <p:tav tm="100000">
                                          <p:val>
                                            <p:strVal val="ppt_y"/>
                                          </p:val>
                                        </p:tav>
                                      </p:tavLst>
                                    </p:anim>
                                    <p:set>
                                      <p:cBhvr>
                                        <p:cTn id="176" dur="1" fill="hold">
                                          <p:stCondLst>
                                            <p:cond delay="2999"/>
                                          </p:stCondLst>
                                        </p:cTn>
                                        <p:tgtEl>
                                          <p:spTgt spid="12"/>
                                        </p:tgtEl>
                                        <p:attrNameLst>
                                          <p:attrName>style.visibility</p:attrName>
                                        </p:attrNameLst>
                                      </p:cBhvr>
                                      <p:to>
                                        <p:strVal val="hidden"/>
                                      </p:to>
                                    </p:set>
                                  </p:childTnLst>
                                </p:cTn>
                              </p:par>
                              <p:par>
                                <p:cTn id="177" presetID="2" presetClass="exit" presetSubtype="2" fill="hold" grpId="2" nodeType="withEffect">
                                  <p:stCondLst>
                                    <p:cond delay="0"/>
                                  </p:stCondLst>
                                  <p:childTnLst>
                                    <p:anim calcmode="lin" valueType="num">
                                      <p:cBhvr additive="base">
                                        <p:cTn id="178" dur="3000"/>
                                        <p:tgtEl>
                                          <p:spTgt spid="15"/>
                                        </p:tgtEl>
                                        <p:attrNameLst>
                                          <p:attrName>ppt_x</p:attrName>
                                        </p:attrNameLst>
                                      </p:cBhvr>
                                      <p:tavLst>
                                        <p:tav tm="0">
                                          <p:val>
                                            <p:strVal val="ppt_x"/>
                                          </p:val>
                                        </p:tav>
                                        <p:tav tm="100000">
                                          <p:val>
                                            <p:strVal val="1+ppt_w/2"/>
                                          </p:val>
                                        </p:tav>
                                      </p:tavLst>
                                    </p:anim>
                                    <p:anim calcmode="lin" valueType="num">
                                      <p:cBhvr additive="base">
                                        <p:cTn id="179" dur="3000"/>
                                        <p:tgtEl>
                                          <p:spTgt spid="15"/>
                                        </p:tgtEl>
                                        <p:attrNameLst>
                                          <p:attrName>ppt_y</p:attrName>
                                        </p:attrNameLst>
                                      </p:cBhvr>
                                      <p:tavLst>
                                        <p:tav tm="0">
                                          <p:val>
                                            <p:strVal val="ppt_y"/>
                                          </p:val>
                                        </p:tav>
                                        <p:tav tm="100000">
                                          <p:val>
                                            <p:strVal val="ppt_y"/>
                                          </p:val>
                                        </p:tav>
                                      </p:tavLst>
                                    </p:anim>
                                    <p:set>
                                      <p:cBhvr>
                                        <p:cTn id="180" dur="1" fill="hold">
                                          <p:stCondLst>
                                            <p:cond delay="2999"/>
                                          </p:stCondLst>
                                        </p:cTn>
                                        <p:tgtEl>
                                          <p:spTgt spid="15"/>
                                        </p:tgtEl>
                                        <p:attrNameLst>
                                          <p:attrName>style.visibility</p:attrName>
                                        </p:attrNameLst>
                                      </p:cBhvr>
                                      <p:to>
                                        <p:strVal val="hidden"/>
                                      </p:to>
                                    </p:set>
                                  </p:childTnLst>
                                </p:cTn>
                              </p:par>
                              <p:par>
                                <p:cTn id="181" presetID="2" presetClass="exit" presetSubtype="2" fill="hold" grpId="2" nodeType="withEffect">
                                  <p:stCondLst>
                                    <p:cond delay="0"/>
                                  </p:stCondLst>
                                  <p:childTnLst>
                                    <p:anim calcmode="lin" valueType="num">
                                      <p:cBhvr additive="base">
                                        <p:cTn id="182" dur="3000"/>
                                        <p:tgtEl>
                                          <p:spTgt spid="16"/>
                                        </p:tgtEl>
                                        <p:attrNameLst>
                                          <p:attrName>ppt_x</p:attrName>
                                        </p:attrNameLst>
                                      </p:cBhvr>
                                      <p:tavLst>
                                        <p:tav tm="0">
                                          <p:val>
                                            <p:strVal val="ppt_x"/>
                                          </p:val>
                                        </p:tav>
                                        <p:tav tm="100000">
                                          <p:val>
                                            <p:strVal val="1+ppt_w/2"/>
                                          </p:val>
                                        </p:tav>
                                      </p:tavLst>
                                    </p:anim>
                                    <p:anim calcmode="lin" valueType="num">
                                      <p:cBhvr additive="base">
                                        <p:cTn id="183" dur="3000"/>
                                        <p:tgtEl>
                                          <p:spTgt spid="16"/>
                                        </p:tgtEl>
                                        <p:attrNameLst>
                                          <p:attrName>ppt_y</p:attrName>
                                        </p:attrNameLst>
                                      </p:cBhvr>
                                      <p:tavLst>
                                        <p:tav tm="0">
                                          <p:val>
                                            <p:strVal val="ppt_y"/>
                                          </p:val>
                                        </p:tav>
                                        <p:tav tm="100000">
                                          <p:val>
                                            <p:strVal val="ppt_y"/>
                                          </p:val>
                                        </p:tav>
                                      </p:tavLst>
                                    </p:anim>
                                    <p:set>
                                      <p:cBhvr>
                                        <p:cTn id="184" dur="1" fill="hold">
                                          <p:stCondLst>
                                            <p:cond delay="2999"/>
                                          </p:stCondLst>
                                        </p:cTn>
                                        <p:tgtEl>
                                          <p:spTgt spid="16"/>
                                        </p:tgtEl>
                                        <p:attrNameLst>
                                          <p:attrName>style.visibility</p:attrName>
                                        </p:attrNameLst>
                                      </p:cBhvr>
                                      <p:to>
                                        <p:strVal val="hidden"/>
                                      </p:to>
                                    </p:set>
                                  </p:childTnLst>
                                </p:cTn>
                              </p:par>
                              <p:par>
                                <p:cTn id="185" presetID="2" presetClass="exit" presetSubtype="2" fill="hold" grpId="2" nodeType="withEffect">
                                  <p:stCondLst>
                                    <p:cond delay="0"/>
                                  </p:stCondLst>
                                  <p:childTnLst>
                                    <p:anim calcmode="lin" valueType="num">
                                      <p:cBhvr additive="base">
                                        <p:cTn id="186" dur="3000"/>
                                        <p:tgtEl>
                                          <p:spTgt spid="17"/>
                                        </p:tgtEl>
                                        <p:attrNameLst>
                                          <p:attrName>ppt_x</p:attrName>
                                        </p:attrNameLst>
                                      </p:cBhvr>
                                      <p:tavLst>
                                        <p:tav tm="0">
                                          <p:val>
                                            <p:strVal val="ppt_x"/>
                                          </p:val>
                                        </p:tav>
                                        <p:tav tm="100000">
                                          <p:val>
                                            <p:strVal val="1+ppt_w/2"/>
                                          </p:val>
                                        </p:tav>
                                      </p:tavLst>
                                    </p:anim>
                                    <p:anim calcmode="lin" valueType="num">
                                      <p:cBhvr additive="base">
                                        <p:cTn id="187" dur="3000"/>
                                        <p:tgtEl>
                                          <p:spTgt spid="17"/>
                                        </p:tgtEl>
                                        <p:attrNameLst>
                                          <p:attrName>ppt_y</p:attrName>
                                        </p:attrNameLst>
                                      </p:cBhvr>
                                      <p:tavLst>
                                        <p:tav tm="0">
                                          <p:val>
                                            <p:strVal val="ppt_y"/>
                                          </p:val>
                                        </p:tav>
                                        <p:tav tm="100000">
                                          <p:val>
                                            <p:strVal val="ppt_y"/>
                                          </p:val>
                                        </p:tav>
                                      </p:tavLst>
                                    </p:anim>
                                    <p:set>
                                      <p:cBhvr>
                                        <p:cTn id="188" dur="1" fill="hold">
                                          <p:stCondLst>
                                            <p:cond delay="2999"/>
                                          </p:stCondLst>
                                        </p:cTn>
                                        <p:tgtEl>
                                          <p:spTgt spid="17"/>
                                        </p:tgtEl>
                                        <p:attrNameLst>
                                          <p:attrName>style.visibility</p:attrName>
                                        </p:attrNameLst>
                                      </p:cBhvr>
                                      <p:to>
                                        <p:strVal val="hidden"/>
                                      </p:to>
                                    </p:set>
                                  </p:childTnLst>
                                </p:cTn>
                              </p:par>
                              <p:par>
                                <p:cTn id="189" presetID="2" presetClass="exit" presetSubtype="2" fill="hold" grpId="2" nodeType="withEffect">
                                  <p:stCondLst>
                                    <p:cond delay="0"/>
                                  </p:stCondLst>
                                  <p:childTnLst>
                                    <p:anim calcmode="lin" valueType="num">
                                      <p:cBhvr additive="base">
                                        <p:cTn id="190" dur="3000"/>
                                        <p:tgtEl>
                                          <p:spTgt spid="18"/>
                                        </p:tgtEl>
                                        <p:attrNameLst>
                                          <p:attrName>ppt_x</p:attrName>
                                        </p:attrNameLst>
                                      </p:cBhvr>
                                      <p:tavLst>
                                        <p:tav tm="0">
                                          <p:val>
                                            <p:strVal val="ppt_x"/>
                                          </p:val>
                                        </p:tav>
                                        <p:tav tm="100000">
                                          <p:val>
                                            <p:strVal val="1+ppt_w/2"/>
                                          </p:val>
                                        </p:tav>
                                      </p:tavLst>
                                    </p:anim>
                                    <p:anim calcmode="lin" valueType="num">
                                      <p:cBhvr additive="base">
                                        <p:cTn id="191" dur="3000"/>
                                        <p:tgtEl>
                                          <p:spTgt spid="18"/>
                                        </p:tgtEl>
                                        <p:attrNameLst>
                                          <p:attrName>ppt_y</p:attrName>
                                        </p:attrNameLst>
                                      </p:cBhvr>
                                      <p:tavLst>
                                        <p:tav tm="0">
                                          <p:val>
                                            <p:strVal val="ppt_y"/>
                                          </p:val>
                                        </p:tav>
                                        <p:tav tm="100000">
                                          <p:val>
                                            <p:strVal val="ppt_y"/>
                                          </p:val>
                                        </p:tav>
                                      </p:tavLst>
                                    </p:anim>
                                    <p:set>
                                      <p:cBhvr>
                                        <p:cTn id="192" dur="1" fill="hold">
                                          <p:stCondLst>
                                            <p:cond delay="2999"/>
                                          </p:stCondLst>
                                        </p:cTn>
                                        <p:tgtEl>
                                          <p:spTgt spid="18"/>
                                        </p:tgtEl>
                                        <p:attrNameLst>
                                          <p:attrName>style.visibility</p:attrName>
                                        </p:attrNameLst>
                                      </p:cBhvr>
                                      <p:to>
                                        <p:strVal val="hidden"/>
                                      </p:to>
                                    </p:set>
                                  </p:childTnLst>
                                </p:cTn>
                              </p:par>
                              <p:par>
                                <p:cTn id="193" presetID="2" presetClass="exit" presetSubtype="2" fill="hold" grpId="2" nodeType="withEffect">
                                  <p:stCondLst>
                                    <p:cond delay="0"/>
                                  </p:stCondLst>
                                  <p:childTnLst>
                                    <p:anim calcmode="lin" valueType="num">
                                      <p:cBhvr additive="base">
                                        <p:cTn id="194" dur="3000"/>
                                        <p:tgtEl>
                                          <p:spTgt spid="19"/>
                                        </p:tgtEl>
                                        <p:attrNameLst>
                                          <p:attrName>ppt_x</p:attrName>
                                        </p:attrNameLst>
                                      </p:cBhvr>
                                      <p:tavLst>
                                        <p:tav tm="0">
                                          <p:val>
                                            <p:strVal val="ppt_x"/>
                                          </p:val>
                                        </p:tav>
                                        <p:tav tm="100000">
                                          <p:val>
                                            <p:strVal val="1+ppt_w/2"/>
                                          </p:val>
                                        </p:tav>
                                      </p:tavLst>
                                    </p:anim>
                                    <p:anim calcmode="lin" valueType="num">
                                      <p:cBhvr additive="base">
                                        <p:cTn id="195" dur="3000"/>
                                        <p:tgtEl>
                                          <p:spTgt spid="19"/>
                                        </p:tgtEl>
                                        <p:attrNameLst>
                                          <p:attrName>ppt_y</p:attrName>
                                        </p:attrNameLst>
                                      </p:cBhvr>
                                      <p:tavLst>
                                        <p:tav tm="0">
                                          <p:val>
                                            <p:strVal val="ppt_y"/>
                                          </p:val>
                                        </p:tav>
                                        <p:tav tm="100000">
                                          <p:val>
                                            <p:strVal val="ppt_y"/>
                                          </p:val>
                                        </p:tav>
                                      </p:tavLst>
                                    </p:anim>
                                    <p:set>
                                      <p:cBhvr>
                                        <p:cTn id="196" dur="1" fill="hold">
                                          <p:stCondLst>
                                            <p:cond delay="2999"/>
                                          </p:stCondLst>
                                        </p:cTn>
                                        <p:tgtEl>
                                          <p:spTgt spid="19"/>
                                        </p:tgtEl>
                                        <p:attrNameLst>
                                          <p:attrName>style.visibility</p:attrName>
                                        </p:attrNameLst>
                                      </p:cBhvr>
                                      <p:to>
                                        <p:strVal val="hidden"/>
                                      </p:to>
                                    </p:set>
                                  </p:childTnLst>
                                </p:cTn>
                              </p:par>
                              <p:par>
                                <p:cTn id="197" presetID="2" presetClass="exit" presetSubtype="2" fill="hold" grpId="2" nodeType="withEffect">
                                  <p:stCondLst>
                                    <p:cond delay="0"/>
                                  </p:stCondLst>
                                  <p:childTnLst>
                                    <p:anim calcmode="lin" valueType="num">
                                      <p:cBhvr additive="base">
                                        <p:cTn id="198" dur="3000"/>
                                        <p:tgtEl>
                                          <p:spTgt spid="20"/>
                                        </p:tgtEl>
                                        <p:attrNameLst>
                                          <p:attrName>ppt_x</p:attrName>
                                        </p:attrNameLst>
                                      </p:cBhvr>
                                      <p:tavLst>
                                        <p:tav tm="0">
                                          <p:val>
                                            <p:strVal val="ppt_x"/>
                                          </p:val>
                                        </p:tav>
                                        <p:tav tm="100000">
                                          <p:val>
                                            <p:strVal val="1+ppt_w/2"/>
                                          </p:val>
                                        </p:tav>
                                      </p:tavLst>
                                    </p:anim>
                                    <p:anim calcmode="lin" valueType="num">
                                      <p:cBhvr additive="base">
                                        <p:cTn id="199" dur="3000"/>
                                        <p:tgtEl>
                                          <p:spTgt spid="20"/>
                                        </p:tgtEl>
                                        <p:attrNameLst>
                                          <p:attrName>ppt_y</p:attrName>
                                        </p:attrNameLst>
                                      </p:cBhvr>
                                      <p:tavLst>
                                        <p:tav tm="0">
                                          <p:val>
                                            <p:strVal val="ppt_y"/>
                                          </p:val>
                                        </p:tav>
                                        <p:tav tm="100000">
                                          <p:val>
                                            <p:strVal val="ppt_y"/>
                                          </p:val>
                                        </p:tav>
                                      </p:tavLst>
                                    </p:anim>
                                    <p:set>
                                      <p:cBhvr>
                                        <p:cTn id="200" dur="1" fill="hold">
                                          <p:stCondLst>
                                            <p:cond delay="2999"/>
                                          </p:stCondLst>
                                        </p:cTn>
                                        <p:tgtEl>
                                          <p:spTgt spid="20"/>
                                        </p:tgtEl>
                                        <p:attrNameLst>
                                          <p:attrName>style.visibility</p:attrName>
                                        </p:attrNameLst>
                                      </p:cBhvr>
                                      <p:to>
                                        <p:strVal val="hidden"/>
                                      </p:to>
                                    </p:set>
                                  </p:childTnLst>
                                </p:cTn>
                              </p:par>
                              <p:par>
                                <p:cTn id="201" presetID="2" presetClass="exit" presetSubtype="8" fill="hold" grpId="2" nodeType="withEffect">
                                  <p:stCondLst>
                                    <p:cond delay="0"/>
                                  </p:stCondLst>
                                  <p:childTnLst>
                                    <p:anim calcmode="lin" valueType="num">
                                      <p:cBhvr additive="base">
                                        <p:cTn id="202" dur="3000"/>
                                        <p:tgtEl>
                                          <p:spTgt spid="5"/>
                                        </p:tgtEl>
                                        <p:attrNameLst>
                                          <p:attrName>ppt_x</p:attrName>
                                        </p:attrNameLst>
                                      </p:cBhvr>
                                      <p:tavLst>
                                        <p:tav tm="0">
                                          <p:val>
                                            <p:strVal val="ppt_x"/>
                                          </p:val>
                                        </p:tav>
                                        <p:tav tm="100000">
                                          <p:val>
                                            <p:strVal val="0-ppt_w/2"/>
                                          </p:val>
                                        </p:tav>
                                      </p:tavLst>
                                    </p:anim>
                                    <p:anim calcmode="lin" valueType="num">
                                      <p:cBhvr additive="base">
                                        <p:cTn id="203" dur="3000"/>
                                        <p:tgtEl>
                                          <p:spTgt spid="5"/>
                                        </p:tgtEl>
                                        <p:attrNameLst>
                                          <p:attrName>ppt_y</p:attrName>
                                        </p:attrNameLst>
                                      </p:cBhvr>
                                      <p:tavLst>
                                        <p:tav tm="0">
                                          <p:val>
                                            <p:strVal val="ppt_y"/>
                                          </p:val>
                                        </p:tav>
                                        <p:tav tm="100000">
                                          <p:val>
                                            <p:strVal val="ppt_y"/>
                                          </p:val>
                                        </p:tav>
                                      </p:tavLst>
                                    </p:anim>
                                    <p:set>
                                      <p:cBhvr>
                                        <p:cTn id="204" dur="1" fill="hold">
                                          <p:stCondLst>
                                            <p:cond delay="2999"/>
                                          </p:stCondLst>
                                        </p:cTn>
                                        <p:tgtEl>
                                          <p:spTgt spid="5"/>
                                        </p:tgtEl>
                                        <p:attrNameLst>
                                          <p:attrName>style.visibility</p:attrName>
                                        </p:attrNameLst>
                                      </p:cBhvr>
                                      <p:to>
                                        <p:strVal val="hidden"/>
                                      </p:to>
                                    </p:set>
                                  </p:childTnLst>
                                </p:cTn>
                              </p:par>
                              <p:par>
                                <p:cTn id="205" presetID="2" presetClass="exit" presetSubtype="8" fill="hold" grpId="2" nodeType="withEffect">
                                  <p:stCondLst>
                                    <p:cond delay="0"/>
                                  </p:stCondLst>
                                  <p:childTnLst>
                                    <p:anim calcmode="lin" valueType="num">
                                      <p:cBhvr additive="base">
                                        <p:cTn id="206" dur="3000"/>
                                        <p:tgtEl>
                                          <p:spTgt spid="6"/>
                                        </p:tgtEl>
                                        <p:attrNameLst>
                                          <p:attrName>ppt_x</p:attrName>
                                        </p:attrNameLst>
                                      </p:cBhvr>
                                      <p:tavLst>
                                        <p:tav tm="0">
                                          <p:val>
                                            <p:strVal val="ppt_x"/>
                                          </p:val>
                                        </p:tav>
                                        <p:tav tm="100000">
                                          <p:val>
                                            <p:strVal val="0-ppt_w/2"/>
                                          </p:val>
                                        </p:tav>
                                      </p:tavLst>
                                    </p:anim>
                                    <p:anim calcmode="lin" valueType="num">
                                      <p:cBhvr additive="base">
                                        <p:cTn id="207" dur="3000"/>
                                        <p:tgtEl>
                                          <p:spTgt spid="6"/>
                                        </p:tgtEl>
                                        <p:attrNameLst>
                                          <p:attrName>ppt_y</p:attrName>
                                        </p:attrNameLst>
                                      </p:cBhvr>
                                      <p:tavLst>
                                        <p:tav tm="0">
                                          <p:val>
                                            <p:strVal val="ppt_y"/>
                                          </p:val>
                                        </p:tav>
                                        <p:tav tm="100000">
                                          <p:val>
                                            <p:strVal val="ppt_y"/>
                                          </p:val>
                                        </p:tav>
                                      </p:tavLst>
                                    </p:anim>
                                    <p:set>
                                      <p:cBhvr>
                                        <p:cTn id="208" dur="1" fill="hold">
                                          <p:stCondLst>
                                            <p:cond delay="2999"/>
                                          </p:stCondLst>
                                        </p:cTn>
                                        <p:tgtEl>
                                          <p:spTgt spid="6"/>
                                        </p:tgtEl>
                                        <p:attrNameLst>
                                          <p:attrName>style.visibility</p:attrName>
                                        </p:attrNameLst>
                                      </p:cBhvr>
                                      <p:to>
                                        <p:strVal val="hidden"/>
                                      </p:to>
                                    </p:set>
                                  </p:childTnLst>
                                </p:cTn>
                              </p:par>
                              <p:par>
                                <p:cTn id="209" presetID="2" presetClass="exit" presetSubtype="8" fill="hold" grpId="2" nodeType="withEffect">
                                  <p:stCondLst>
                                    <p:cond delay="0"/>
                                  </p:stCondLst>
                                  <p:childTnLst>
                                    <p:anim calcmode="lin" valueType="num">
                                      <p:cBhvr additive="base">
                                        <p:cTn id="210" dur="3000"/>
                                        <p:tgtEl>
                                          <p:spTgt spid="7"/>
                                        </p:tgtEl>
                                        <p:attrNameLst>
                                          <p:attrName>ppt_x</p:attrName>
                                        </p:attrNameLst>
                                      </p:cBhvr>
                                      <p:tavLst>
                                        <p:tav tm="0">
                                          <p:val>
                                            <p:strVal val="ppt_x"/>
                                          </p:val>
                                        </p:tav>
                                        <p:tav tm="100000">
                                          <p:val>
                                            <p:strVal val="0-ppt_w/2"/>
                                          </p:val>
                                        </p:tav>
                                      </p:tavLst>
                                    </p:anim>
                                    <p:anim calcmode="lin" valueType="num">
                                      <p:cBhvr additive="base">
                                        <p:cTn id="211" dur="3000"/>
                                        <p:tgtEl>
                                          <p:spTgt spid="7"/>
                                        </p:tgtEl>
                                        <p:attrNameLst>
                                          <p:attrName>ppt_y</p:attrName>
                                        </p:attrNameLst>
                                      </p:cBhvr>
                                      <p:tavLst>
                                        <p:tav tm="0">
                                          <p:val>
                                            <p:strVal val="ppt_y"/>
                                          </p:val>
                                        </p:tav>
                                        <p:tav tm="100000">
                                          <p:val>
                                            <p:strVal val="ppt_y"/>
                                          </p:val>
                                        </p:tav>
                                      </p:tavLst>
                                    </p:anim>
                                    <p:set>
                                      <p:cBhvr>
                                        <p:cTn id="212" dur="1" fill="hold">
                                          <p:stCondLst>
                                            <p:cond delay="2999"/>
                                          </p:stCondLst>
                                        </p:cTn>
                                        <p:tgtEl>
                                          <p:spTgt spid="7"/>
                                        </p:tgtEl>
                                        <p:attrNameLst>
                                          <p:attrName>style.visibility</p:attrName>
                                        </p:attrNameLst>
                                      </p:cBhvr>
                                      <p:to>
                                        <p:strVal val="hidden"/>
                                      </p:to>
                                    </p:set>
                                  </p:childTnLst>
                                </p:cTn>
                              </p:par>
                              <p:par>
                                <p:cTn id="213" presetID="2" presetClass="exit" presetSubtype="8" fill="hold" grpId="2" nodeType="withEffect">
                                  <p:stCondLst>
                                    <p:cond delay="0"/>
                                  </p:stCondLst>
                                  <p:childTnLst>
                                    <p:anim calcmode="lin" valueType="num">
                                      <p:cBhvr additive="base">
                                        <p:cTn id="214" dur="3000"/>
                                        <p:tgtEl>
                                          <p:spTgt spid="8"/>
                                        </p:tgtEl>
                                        <p:attrNameLst>
                                          <p:attrName>ppt_x</p:attrName>
                                        </p:attrNameLst>
                                      </p:cBhvr>
                                      <p:tavLst>
                                        <p:tav tm="0">
                                          <p:val>
                                            <p:strVal val="ppt_x"/>
                                          </p:val>
                                        </p:tav>
                                        <p:tav tm="100000">
                                          <p:val>
                                            <p:strVal val="0-ppt_w/2"/>
                                          </p:val>
                                        </p:tav>
                                      </p:tavLst>
                                    </p:anim>
                                    <p:anim calcmode="lin" valueType="num">
                                      <p:cBhvr additive="base">
                                        <p:cTn id="215" dur="3000"/>
                                        <p:tgtEl>
                                          <p:spTgt spid="8"/>
                                        </p:tgtEl>
                                        <p:attrNameLst>
                                          <p:attrName>ppt_y</p:attrName>
                                        </p:attrNameLst>
                                      </p:cBhvr>
                                      <p:tavLst>
                                        <p:tav tm="0">
                                          <p:val>
                                            <p:strVal val="ppt_y"/>
                                          </p:val>
                                        </p:tav>
                                        <p:tav tm="100000">
                                          <p:val>
                                            <p:strVal val="ppt_y"/>
                                          </p:val>
                                        </p:tav>
                                      </p:tavLst>
                                    </p:anim>
                                    <p:set>
                                      <p:cBhvr>
                                        <p:cTn id="216" dur="1" fill="hold">
                                          <p:stCondLst>
                                            <p:cond delay="2999"/>
                                          </p:stCondLst>
                                        </p:cTn>
                                        <p:tgtEl>
                                          <p:spTgt spid="8"/>
                                        </p:tgtEl>
                                        <p:attrNameLst>
                                          <p:attrName>style.visibility</p:attrName>
                                        </p:attrNameLst>
                                      </p:cBhvr>
                                      <p:to>
                                        <p:strVal val="hidden"/>
                                      </p:to>
                                    </p:set>
                                  </p:childTnLst>
                                </p:cTn>
                              </p:par>
                              <p:par>
                                <p:cTn id="217" presetID="2" presetClass="exit" presetSubtype="8" fill="hold" grpId="2" nodeType="withEffect">
                                  <p:stCondLst>
                                    <p:cond delay="0"/>
                                  </p:stCondLst>
                                  <p:childTnLst>
                                    <p:anim calcmode="lin" valueType="num">
                                      <p:cBhvr additive="base">
                                        <p:cTn id="218" dur="3000"/>
                                        <p:tgtEl>
                                          <p:spTgt spid="13"/>
                                        </p:tgtEl>
                                        <p:attrNameLst>
                                          <p:attrName>ppt_x</p:attrName>
                                        </p:attrNameLst>
                                      </p:cBhvr>
                                      <p:tavLst>
                                        <p:tav tm="0">
                                          <p:val>
                                            <p:strVal val="ppt_x"/>
                                          </p:val>
                                        </p:tav>
                                        <p:tav tm="100000">
                                          <p:val>
                                            <p:strVal val="0-ppt_w/2"/>
                                          </p:val>
                                        </p:tav>
                                      </p:tavLst>
                                    </p:anim>
                                    <p:anim calcmode="lin" valueType="num">
                                      <p:cBhvr additive="base">
                                        <p:cTn id="219" dur="3000"/>
                                        <p:tgtEl>
                                          <p:spTgt spid="13"/>
                                        </p:tgtEl>
                                        <p:attrNameLst>
                                          <p:attrName>ppt_y</p:attrName>
                                        </p:attrNameLst>
                                      </p:cBhvr>
                                      <p:tavLst>
                                        <p:tav tm="0">
                                          <p:val>
                                            <p:strVal val="ppt_y"/>
                                          </p:val>
                                        </p:tav>
                                        <p:tav tm="100000">
                                          <p:val>
                                            <p:strVal val="ppt_y"/>
                                          </p:val>
                                        </p:tav>
                                      </p:tavLst>
                                    </p:anim>
                                    <p:set>
                                      <p:cBhvr>
                                        <p:cTn id="220" dur="1" fill="hold">
                                          <p:stCondLst>
                                            <p:cond delay="2999"/>
                                          </p:stCondLst>
                                        </p:cTn>
                                        <p:tgtEl>
                                          <p:spTgt spid="13"/>
                                        </p:tgtEl>
                                        <p:attrNameLst>
                                          <p:attrName>style.visibility</p:attrName>
                                        </p:attrNameLst>
                                      </p:cBhvr>
                                      <p:to>
                                        <p:strVal val="hidden"/>
                                      </p:to>
                                    </p:set>
                                  </p:childTnLst>
                                </p:cTn>
                              </p:par>
                              <p:par>
                                <p:cTn id="221" presetID="2" presetClass="exit" presetSubtype="8" fill="hold" grpId="2" nodeType="withEffect">
                                  <p:stCondLst>
                                    <p:cond delay="0"/>
                                  </p:stCondLst>
                                  <p:childTnLst>
                                    <p:anim calcmode="lin" valueType="num">
                                      <p:cBhvr additive="base">
                                        <p:cTn id="222" dur="3000"/>
                                        <p:tgtEl>
                                          <p:spTgt spid="14"/>
                                        </p:tgtEl>
                                        <p:attrNameLst>
                                          <p:attrName>ppt_x</p:attrName>
                                        </p:attrNameLst>
                                      </p:cBhvr>
                                      <p:tavLst>
                                        <p:tav tm="0">
                                          <p:val>
                                            <p:strVal val="ppt_x"/>
                                          </p:val>
                                        </p:tav>
                                        <p:tav tm="100000">
                                          <p:val>
                                            <p:strVal val="0-ppt_w/2"/>
                                          </p:val>
                                        </p:tav>
                                      </p:tavLst>
                                    </p:anim>
                                    <p:anim calcmode="lin" valueType="num">
                                      <p:cBhvr additive="base">
                                        <p:cTn id="223" dur="3000"/>
                                        <p:tgtEl>
                                          <p:spTgt spid="14"/>
                                        </p:tgtEl>
                                        <p:attrNameLst>
                                          <p:attrName>ppt_y</p:attrName>
                                        </p:attrNameLst>
                                      </p:cBhvr>
                                      <p:tavLst>
                                        <p:tav tm="0">
                                          <p:val>
                                            <p:strVal val="ppt_y"/>
                                          </p:val>
                                        </p:tav>
                                        <p:tav tm="100000">
                                          <p:val>
                                            <p:strVal val="ppt_y"/>
                                          </p:val>
                                        </p:tav>
                                      </p:tavLst>
                                    </p:anim>
                                    <p:set>
                                      <p:cBhvr>
                                        <p:cTn id="224" dur="1" fill="hold">
                                          <p:stCondLst>
                                            <p:cond delay="2999"/>
                                          </p:stCondLst>
                                        </p:cTn>
                                        <p:tgtEl>
                                          <p:spTgt spid="14"/>
                                        </p:tgtEl>
                                        <p:attrNameLst>
                                          <p:attrName>style.visibility</p:attrName>
                                        </p:attrNameLst>
                                      </p:cBhvr>
                                      <p:to>
                                        <p:strVal val="hidden"/>
                                      </p:to>
                                    </p:set>
                                  </p:childTnLst>
                                </p:cTn>
                              </p:par>
                              <p:par>
                                <p:cTn id="225" presetID="2" presetClass="exit" presetSubtype="8" fill="hold" grpId="2" nodeType="withEffect">
                                  <p:stCondLst>
                                    <p:cond delay="0"/>
                                  </p:stCondLst>
                                  <p:childTnLst>
                                    <p:anim calcmode="lin" valueType="num">
                                      <p:cBhvr additive="base">
                                        <p:cTn id="226" dur="3000"/>
                                        <p:tgtEl>
                                          <p:spTgt spid="21"/>
                                        </p:tgtEl>
                                        <p:attrNameLst>
                                          <p:attrName>ppt_x</p:attrName>
                                        </p:attrNameLst>
                                      </p:cBhvr>
                                      <p:tavLst>
                                        <p:tav tm="0">
                                          <p:val>
                                            <p:strVal val="ppt_x"/>
                                          </p:val>
                                        </p:tav>
                                        <p:tav tm="100000">
                                          <p:val>
                                            <p:strVal val="0-ppt_w/2"/>
                                          </p:val>
                                        </p:tav>
                                      </p:tavLst>
                                    </p:anim>
                                    <p:anim calcmode="lin" valueType="num">
                                      <p:cBhvr additive="base">
                                        <p:cTn id="227" dur="3000"/>
                                        <p:tgtEl>
                                          <p:spTgt spid="21"/>
                                        </p:tgtEl>
                                        <p:attrNameLst>
                                          <p:attrName>ppt_y</p:attrName>
                                        </p:attrNameLst>
                                      </p:cBhvr>
                                      <p:tavLst>
                                        <p:tav tm="0">
                                          <p:val>
                                            <p:strVal val="ppt_y"/>
                                          </p:val>
                                        </p:tav>
                                        <p:tav tm="100000">
                                          <p:val>
                                            <p:strVal val="ppt_y"/>
                                          </p:val>
                                        </p:tav>
                                      </p:tavLst>
                                    </p:anim>
                                    <p:set>
                                      <p:cBhvr>
                                        <p:cTn id="228" dur="1" fill="hold">
                                          <p:stCondLst>
                                            <p:cond delay="2999"/>
                                          </p:stCondLst>
                                        </p:cTn>
                                        <p:tgtEl>
                                          <p:spTgt spid="21"/>
                                        </p:tgtEl>
                                        <p:attrNameLst>
                                          <p:attrName>style.visibility</p:attrName>
                                        </p:attrNameLst>
                                      </p:cBhvr>
                                      <p:to>
                                        <p:strVal val="hidden"/>
                                      </p:to>
                                    </p:set>
                                  </p:childTnLst>
                                </p:cTn>
                              </p:par>
                              <p:par>
                                <p:cTn id="229" presetID="2" presetClass="exit" presetSubtype="8" fill="hold" grpId="2" nodeType="withEffect">
                                  <p:stCondLst>
                                    <p:cond delay="0"/>
                                  </p:stCondLst>
                                  <p:childTnLst>
                                    <p:anim calcmode="lin" valueType="num">
                                      <p:cBhvr additive="base">
                                        <p:cTn id="230" dur="3000"/>
                                        <p:tgtEl>
                                          <p:spTgt spid="22"/>
                                        </p:tgtEl>
                                        <p:attrNameLst>
                                          <p:attrName>ppt_x</p:attrName>
                                        </p:attrNameLst>
                                      </p:cBhvr>
                                      <p:tavLst>
                                        <p:tav tm="0">
                                          <p:val>
                                            <p:strVal val="ppt_x"/>
                                          </p:val>
                                        </p:tav>
                                        <p:tav tm="100000">
                                          <p:val>
                                            <p:strVal val="0-ppt_w/2"/>
                                          </p:val>
                                        </p:tav>
                                      </p:tavLst>
                                    </p:anim>
                                    <p:anim calcmode="lin" valueType="num">
                                      <p:cBhvr additive="base">
                                        <p:cTn id="231" dur="3000"/>
                                        <p:tgtEl>
                                          <p:spTgt spid="22"/>
                                        </p:tgtEl>
                                        <p:attrNameLst>
                                          <p:attrName>ppt_y</p:attrName>
                                        </p:attrNameLst>
                                      </p:cBhvr>
                                      <p:tavLst>
                                        <p:tav tm="0">
                                          <p:val>
                                            <p:strVal val="ppt_y"/>
                                          </p:val>
                                        </p:tav>
                                        <p:tav tm="100000">
                                          <p:val>
                                            <p:strVal val="ppt_y"/>
                                          </p:val>
                                        </p:tav>
                                      </p:tavLst>
                                    </p:anim>
                                    <p:set>
                                      <p:cBhvr>
                                        <p:cTn id="232" dur="1" fill="hold">
                                          <p:stCondLst>
                                            <p:cond delay="2999"/>
                                          </p:stCondLst>
                                        </p:cTn>
                                        <p:tgtEl>
                                          <p:spTgt spid="22"/>
                                        </p:tgtEl>
                                        <p:attrNameLst>
                                          <p:attrName>style.visibility</p:attrName>
                                        </p:attrNameLst>
                                      </p:cBhvr>
                                      <p:to>
                                        <p:strVal val="hidden"/>
                                      </p:to>
                                    </p:set>
                                  </p:childTnLst>
                                </p:cTn>
                              </p:par>
                              <p:par>
                                <p:cTn id="233" presetID="2" presetClass="exit" presetSubtype="8" fill="hold" grpId="2" nodeType="withEffect">
                                  <p:stCondLst>
                                    <p:cond delay="0"/>
                                  </p:stCondLst>
                                  <p:childTnLst>
                                    <p:anim calcmode="lin" valueType="num">
                                      <p:cBhvr additive="base">
                                        <p:cTn id="234" dur="3000"/>
                                        <p:tgtEl>
                                          <p:spTgt spid="23"/>
                                        </p:tgtEl>
                                        <p:attrNameLst>
                                          <p:attrName>ppt_x</p:attrName>
                                        </p:attrNameLst>
                                      </p:cBhvr>
                                      <p:tavLst>
                                        <p:tav tm="0">
                                          <p:val>
                                            <p:strVal val="ppt_x"/>
                                          </p:val>
                                        </p:tav>
                                        <p:tav tm="100000">
                                          <p:val>
                                            <p:strVal val="0-ppt_w/2"/>
                                          </p:val>
                                        </p:tav>
                                      </p:tavLst>
                                    </p:anim>
                                    <p:anim calcmode="lin" valueType="num">
                                      <p:cBhvr additive="base">
                                        <p:cTn id="235" dur="3000"/>
                                        <p:tgtEl>
                                          <p:spTgt spid="23"/>
                                        </p:tgtEl>
                                        <p:attrNameLst>
                                          <p:attrName>ppt_y</p:attrName>
                                        </p:attrNameLst>
                                      </p:cBhvr>
                                      <p:tavLst>
                                        <p:tav tm="0">
                                          <p:val>
                                            <p:strVal val="ppt_y"/>
                                          </p:val>
                                        </p:tav>
                                        <p:tav tm="100000">
                                          <p:val>
                                            <p:strVal val="ppt_y"/>
                                          </p:val>
                                        </p:tav>
                                      </p:tavLst>
                                    </p:anim>
                                    <p:set>
                                      <p:cBhvr>
                                        <p:cTn id="236" dur="1" fill="hold">
                                          <p:stCondLst>
                                            <p:cond delay="2999"/>
                                          </p:stCondLst>
                                        </p:cTn>
                                        <p:tgtEl>
                                          <p:spTgt spid="23"/>
                                        </p:tgtEl>
                                        <p:attrNameLst>
                                          <p:attrName>style.visibility</p:attrName>
                                        </p:attrNameLst>
                                      </p:cBhvr>
                                      <p:to>
                                        <p:strVal val="hidden"/>
                                      </p:to>
                                    </p:set>
                                  </p:childTnLst>
                                </p:cTn>
                              </p:par>
                              <p:par>
                                <p:cTn id="237" presetID="2" presetClass="exit" presetSubtype="8" fill="hold" grpId="2" nodeType="withEffect">
                                  <p:stCondLst>
                                    <p:cond delay="0"/>
                                  </p:stCondLst>
                                  <p:childTnLst>
                                    <p:anim calcmode="lin" valueType="num">
                                      <p:cBhvr additive="base">
                                        <p:cTn id="238" dur="3000"/>
                                        <p:tgtEl>
                                          <p:spTgt spid="24"/>
                                        </p:tgtEl>
                                        <p:attrNameLst>
                                          <p:attrName>ppt_x</p:attrName>
                                        </p:attrNameLst>
                                      </p:cBhvr>
                                      <p:tavLst>
                                        <p:tav tm="0">
                                          <p:val>
                                            <p:strVal val="ppt_x"/>
                                          </p:val>
                                        </p:tav>
                                        <p:tav tm="100000">
                                          <p:val>
                                            <p:strVal val="0-ppt_w/2"/>
                                          </p:val>
                                        </p:tav>
                                      </p:tavLst>
                                    </p:anim>
                                    <p:anim calcmode="lin" valueType="num">
                                      <p:cBhvr additive="base">
                                        <p:cTn id="239" dur="3000"/>
                                        <p:tgtEl>
                                          <p:spTgt spid="24"/>
                                        </p:tgtEl>
                                        <p:attrNameLst>
                                          <p:attrName>ppt_y</p:attrName>
                                        </p:attrNameLst>
                                      </p:cBhvr>
                                      <p:tavLst>
                                        <p:tav tm="0">
                                          <p:val>
                                            <p:strVal val="ppt_y"/>
                                          </p:val>
                                        </p:tav>
                                        <p:tav tm="100000">
                                          <p:val>
                                            <p:strVal val="ppt_y"/>
                                          </p:val>
                                        </p:tav>
                                      </p:tavLst>
                                    </p:anim>
                                    <p:set>
                                      <p:cBhvr>
                                        <p:cTn id="240" dur="1" fill="hold">
                                          <p:stCondLst>
                                            <p:cond delay="2999"/>
                                          </p:stCondLst>
                                        </p:cTn>
                                        <p:tgtEl>
                                          <p:spTgt spid="24"/>
                                        </p:tgtEl>
                                        <p:attrNameLst>
                                          <p:attrName>style.visibility</p:attrName>
                                        </p:attrNameLst>
                                      </p:cBhvr>
                                      <p:to>
                                        <p:strVal val="hidden"/>
                                      </p:to>
                                    </p:set>
                                  </p:childTnLst>
                                </p:cTn>
                              </p:par>
                              <p:par>
                                <p:cTn id="241" presetID="2" presetClass="exit" presetSubtype="8" fill="hold" grpId="2" nodeType="withEffect">
                                  <p:stCondLst>
                                    <p:cond delay="0"/>
                                  </p:stCondLst>
                                  <p:childTnLst>
                                    <p:anim calcmode="lin" valueType="num">
                                      <p:cBhvr additive="base">
                                        <p:cTn id="242" dur="3000"/>
                                        <p:tgtEl>
                                          <p:spTgt spid="25"/>
                                        </p:tgtEl>
                                        <p:attrNameLst>
                                          <p:attrName>ppt_x</p:attrName>
                                        </p:attrNameLst>
                                      </p:cBhvr>
                                      <p:tavLst>
                                        <p:tav tm="0">
                                          <p:val>
                                            <p:strVal val="ppt_x"/>
                                          </p:val>
                                        </p:tav>
                                        <p:tav tm="100000">
                                          <p:val>
                                            <p:strVal val="0-ppt_w/2"/>
                                          </p:val>
                                        </p:tav>
                                      </p:tavLst>
                                    </p:anim>
                                    <p:anim calcmode="lin" valueType="num">
                                      <p:cBhvr additive="base">
                                        <p:cTn id="243" dur="3000"/>
                                        <p:tgtEl>
                                          <p:spTgt spid="25"/>
                                        </p:tgtEl>
                                        <p:attrNameLst>
                                          <p:attrName>ppt_y</p:attrName>
                                        </p:attrNameLst>
                                      </p:cBhvr>
                                      <p:tavLst>
                                        <p:tav tm="0">
                                          <p:val>
                                            <p:strVal val="ppt_y"/>
                                          </p:val>
                                        </p:tav>
                                        <p:tav tm="100000">
                                          <p:val>
                                            <p:strVal val="ppt_y"/>
                                          </p:val>
                                        </p:tav>
                                      </p:tavLst>
                                    </p:anim>
                                    <p:set>
                                      <p:cBhvr>
                                        <p:cTn id="244" dur="1" fill="hold">
                                          <p:stCondLst>
                                            <p:cond delay="2999"/>
                                          </p:stCondLst>
                                        </p:cTn>
                                        <p:tgtEl>
                                          <p:spTgt spid="25"/>
                                        </p:tgtEl>
                                        <p:attrNameLst>
                                          <p:attrName>style.visibility</p:attrName>
                                        </p:attrNameLst>
                                      </p:cBhvr>
                                      <p:to>
                                        <p:strVal val="hidden"/>
                                      </p:to>
                                    </p:set>
                                  </p:childTnLst>
                                </p:cTn>
                              </p:par>
                              <p:par>
                                <p:cTn id="245" presetID="2" presetClass="exit" presetSubtype="8" fill="hold" grpId="2" nodeType="withEffect">
                                  <p:stCondLst>
                                    <p:cond delay="0"/>
                                  </p:stCondLst>
                                  <p:childTnLst>
                                    <p:anim calcmode="lin" valueType="num">
                                      <p:cBhvr additive="base">
                                        <p:cTn id="246" dur="3000"/>
                                        <p:tgtEl>
                                          <p:spTgt spid="26"/>
                                        </p:tgtEl>
                                        <p:attrNameLst>
                                          <p:attrName>ppt_x</p:attrName>
                                        </p:attrNameLst>
                                      </p:cBhvr>
                                      <p:tavLst>
                                        <p:tav tm="0">
                                          <p:val>
                                            <p:strVal val="ppt_x"/>
                                          </p:val>
                                        </p:tav>
                                        <p:tav tm="100000">
                                          <p:val>
                                            <p:strVal val="0-ppt_w/2"/>
                                          </p:val>
                                        </p:tav>
                                      </p:tavLst>
                                    </p:anim>
                                    <p:anim calcmode="lin" valueType="num">
                                      <p:cBhvr additive="base">
                                        <p:cTn id="247" dur="3000"/>
                                        <p:tgtEl>
                                          <p:spTgt spid="26"/>
                                        </p:tgtEl>
                                        <p:attrNameLst>
                                          <p:attrName>ppt_y</p:attrName>
                                        </p:attrNameLst>
                                      </p:cBhvr>
                                      <p:tavLst>
                                        <p:tav tm="0">
                                          <p:val>
                                            <p:strVal val="ppt_y"/>
                                          </p:val>
                                        </p:tav>
                                        <p:tav tm="100000">
                                          <p:val>
                                            <p:strVal val="ppt_y"/>
                                          </p:val>
                                        </p:tav>
                                      </p:tavLst>
                                    </p:anim>
                                    <p:set>
                                      <p:cBhvr>
                                        <p:cTn id="248" dur="1" fill="hold">
                                          <p:stCondLst>
                                            <p:cond delay="2999"/>
                                          </p:stCondLst>
                                        </p:cTn>
                                        <p:tgtEl>
                                          <p:spTgt spid="26"/>
                                        </p:tgtEl>
                                        <p:attrNameLst>
                                          <p:attrName>style.visibility</p:attrName>
                                        </p:attrNameLst>
                                      </p:cBhvr>
                                      <p:to>
                                        <p:strVal val="hidden"/>
                                      </p:to>
                                    </p:set>
                                  </p:childTnLst>
                                </p:cTn>
                              </p:par>
                              <p:par>
                                <p:cTn id="249" presetID="23" presetClass="entr" presetSubtype="288" fill="hold" nodeType="withEffect">
                                  <p:stCondLst>
                                    <p:cond delay="0"/>
                                  </p:stCondLst>
                                  <p:childTnLst>
                                    <p:set>
                                      <p:cBhvr>
                                        <p:cTn id="250" dur="1" fill="hold">
                                          <p:stCondLst>
                                            <p:cond delay="0"/>
                                          </p:stCondLst>
                                        </p:cTn>
                                        <p:tgtEl>
                                          <p:spTgt spid="2"/>
                                        </p:tgtEl>
                                        <p:attrNameLst>
                                          <p:attrName>style.visibility</p:attrName>
                                        </p:attrNameLst>
                                      </p:cBhvr>
                                      <p:to>
                                        <p:strVal val="visible"/>
                                      </p:to>
                                    </p:set>
                                    <p:anim calcmode="lin" valueType="num">
                                      <p:cBhvr>
                                        <p:cTn id="251" dur="3000" fill="hold"/>
                                        <p:tgtEl>
                                          <p:spTgt spid="2"/>
                                        </p:tgtEl>
                                        <p:attrNameLst>
                                          <p:attrName>ppt_w</p:attrName>
                                        </p:attrNameLst>
                                      </p:cBhvr>
                                      <p:tavLst>
                                        <p:tav tm="0">
                                          <p:val>
                                            <p:strVal val="4/3*#ppt_w"/>
                                          </p:val>
                                        </p:tav>
                                        <p:tav tm="100000">
                                          <p:val>
                                            <p:strVal val="#ppt_w"/>
                                          </p:val>
                                        </p:tav>
                                      </p:tavLst>
                                    </p:anim>
                                    <p:anim calcmode="lin" valueType="num">
                                      <p:cBhvr>
                                        <p:cTn id="252" dur="3000" fill="hold"/>
                                        <p:tgtEl>
                                          <p:spTgt spid="2"/>
                                        </p:tgtEl>
                                        <p:attrNameLst>
                                          <p:attrName>ppt_h</p:attrName>
                                        </p:attrNameLst>
                                      </p:cBhvr>
                                      <p:tavLst>
                                        <p:tav tm="0">
                                          <p:val>
                                            <p:strVal val="4/3*#ppt_h"/>
                                          </p:val>
                                        </p:tav>
                                        <p:tav tm="100000">
                                          <p:val>
                                            <p:strVal val="#ppt_h"/>
                                          </p:val>
                                        </p:tav>
                                      </p:tavLst>
                                    </p:anim>
                                  </p:childTnLst>
                                </p:cTn>
                              </p:par>
                              <p:par>
                                <p:cTn id="253" presetID="16" presetClass="entr" presetSubtype="37" fill="hold" nodeType="withEffect">
                                  <p:stCondLst>
                                    <p:cond delay="0"/>
                                  </p:stCondLst>
                                  <p:childTnLst>
                                    <p:set>
                                      <p:cBhvr>
                                        <p:cTn id="254" dur="1" fill="hold">
                                          <p:stCondLst>
                                            <p:cond delay="0"/>
                                          </p:stCondLst>
                                        </p:cTn>
                                        <p:tgtEl>
                                          <p:spTgt spid="2"/>
                                        </p:tgtEl>
                                        <p:attrNameLst>
                                          <p:attrName>style.visibility</p:attrName>
                                        </p:attrNameLst>
                                      </p:cBhvr>
                                      <p:to>
                                        <p:strVal val="visible"/>
                                      </p:to>
                                    </p:set>
                                    <p:animEffect transition="in" filter="barn(outVertical)">
                                      <p:cBhvr>
                                        <p:cTn id="255" dur="30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P spid="3" grpId="2" animBg="1"/>
      <p:bldP spid="4" grpId="0" animBg="1"/>
      <p:bldP spid="4" grpId="1" animBg="1"/>
      <p:bldP spid="4" grpId="2" animBg="1"/>
      <p:bldP spid="5" grpId="0" animBg="1"/>
      <p:bldP spid="5" grpId="1" animBg="1"/>
      <p:bldP spid="5" grpId="2" animBg="1"/>
      <p:bldP spid="6" grpId="0" animBg="1"/>
      <p:bldP spid="6" grpId="1" animBg="1"/>
      <p:bldP spid="6" grpId="2" animBg="1"/>
      <p:bldP spid="7" grpId="0" animBg="1"/>
      <p:bldP spid="7" grpId="1" animBg="1"/>
      <p:bldP spid="7" grpId="2" animBg="1"/>
      <p:bldP spid="8" grpId="0" animBg="1"/>
      <p:bldP spid="8" grpId="1" animBg="1"/>
      <p:bldP spid="8" grpId="2" animBg="1"/>
      <p:bldP spid="9" grpId="0" animBg="1"/>
      <p:bldP spid="9" grpId="1" animBg="1"/>
      <p:bldP spid="9" grpId="2" animBg="1"/>
      <p:bldP spid="10" grpId="0" animBg="1"/>
      <p:bldP spid="10" grpId="1" animBg="1"/>
      <p:bldP spid="10" grpId="2" animBg="1"/>
      <p:bldP spid="11" grpId="0" animBg="1"/>
      <p:bldP spid="11" grpId="1" animBg="1"/>
      <p:bldP spid="11" grpId="2" animBg="1"/>
      <p:bldP spid="12" grpId="0" animBg="1"/>
      <p:bldP spid="12" grpId="1" animBg="1"/>
      <p:bldP spid="12" grpId="2" animBg="1"/>
      <p:bldP spid="13" grpId="0" animBg="1"/>
      <p:bldP spid="13" grpId="1" animBg="1"/>
      <p:bldP spid="13" grpId="2" animBg="1"/>
      <p:bldP spid="14" grpId="0" animBg="1"/>
      <p:bldP spid="14" grpId="1" animBg="1"/>
      <p:bldP spid="14" grpId="2" animBg="1"/>
      <p:bldP spid="15" grpId="0" animBg="1"/>
      <p:bldP spid="15" grpId="1" animBg="1"/>
      <p:bldP spid="15" grpId="2" animBg="1"/>
      <p:bldP spid="16" grpId="0" animBg="1"/>
      <p:bldP spid="16" grpId="1" animBg="1"/>
      <p:bldP spid="16" grpId="2" animBg="1"/>
      <p:bldP spid="17" grpId="0" animBg="1"/>
      <p:bldP spid="17" grpId="1" animBg="1"/>
      <p:bldP spid="17" grpId="2" animBg="1"/>
      <p:bldP spid="18" grpId="0" animBg="1"/>
      <p:bldP spid="18" grpId="1" animBg="1"/>
      <p:bldP spid="18" grpId="2" animBg="1"/>
      <p:bldP spid="19" grpId="0" animBg="1"/>
      <p:bldP spid="19" grpId="1" animBg="1"/>
      <p:bldP spid="19" grpId="2" animBg="1"/>
      <p:bldP spid="20" grpId="0" animBg="1"/>
      <p:bldP spid="20" grpId="1" animBg="1"/>
      <p:bldP spid="20" grpId="2" animBg="1"/>
      <p:bldP spid="21" grpId="0" animBg="1"/>
      <p:bldP spid="21" grpId="1" animBg="1"/>
      <p:bldP spid="21" grpId="2" animBg="1"/>
      <p:bldP spid="22" grpId="0" animBg="1"/>
      <p:bldP spid="22" grpId="1" animBg="1"/>
      <p:bldP spid="22" grpId="2" animBg="1"/>
      <p:bldP spid="23" grpId="0" animBg="1"/>
      <p:bldP spid="23" grpId="1" animBg="1"/>
      <p:bldP spid="23" grpId="2" animBg="1"/>
      <p:bldP spid="24" grpId="0" animBg="1"/>
      <p:bldP spid="24" grpId="1" animBg="1"/>
      <p:bldP spid="24" grpId="2" animBg="1"/>
      <p:bldP spid="25" grpId="0" animBg="1"/>
      <p:bldP spid="25" grpId="1" animBg="1"/>
      <p:bldP spid="25" grpId="2" animBg="1"/>
      <p:bldP spid="26" grpId="0" animBg="1"/>
      <p:bldP spid="26" grpId="1" animBg="1"/>
      <p:bldP spid="26" grpId="2" animBg="1"/>
      <p:bldP spid="27" grpId="0" animBg="1"/>
    </p:bld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1 Imagen" descr="fina-synchronized-swimming-world-cup-2014-61.jpg"/>
          <p:cNvPicPr>
            <a:picLocks noGrp="1" noChangeAspect="1"/>
          </p:cNvPicPr>
          <p:nvPr isPhoto="1"/>
        </p:nvPicPr>
        <p:blipFill>
          <a:blip r:embed="rId2">
            <a:lum/>
          </a:blip>
          <a:stretch>
            <a:fillRect/>
          </a:stretch>
        </p:blipFill>
        <p:spPr>
          <a:xfrm>
            <a:off x="0" y="0"/>
            <a:ext cx="9144000" cy="5143500"/>
          </a:xfrm>
          <a:prstGeom prst="rect">
            <a:avLst/>
          </a:prstGeom>
          <a:noFill/>
          <a:ln>
            <a:noFill/>
          </a:ln>
        </p:spPr>
      </p:pic>
      <p:sp>
        <p:nvSpPr>
          <p:cNvPr id="3" name="2 Onda"/>
          <p:cNvSpPr/>
          <p:nvPr/>
        </p:nvSpPr>
        <p:spPr>
          <a:xfrm flipV="1">
            <a:off x="2285984" y="0"/>
            <a:ext cx="2286016" cy="535767"/>
          </a:xfrm>
          <a:prstGeom prst="wave">
            <a:avLst>
              <a:gd name="adj1" fmla="val 20000"/>
              <a:gd name="adj2" fmla="val -10000"/>
            </a:avLst>
          </a:prstGeom>
          <a:blipFill>
            <a:blip r:embed="rId3">
              <a:duotone>
                <a:schemeClr val="accent5">
                  <a:shade val="45000"/>
                  <a:satMod val="135000"/>
                </a:schemeClr>
                <a:prstClr val="white"/>
              </a:duotone>
              <a:lum contrast="40000"/>
            </a:blip>
            <a:stretch>
              <a:fillRect/>
            </a:stretch>
          </a:blipFill>
          <a:ln w="3175">
            <a:solidFill>
              <a:srgbClr val="00B0F0"/>
            </a:solidFill>
            <a:prstDash val="sysDot"/>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Onda"/>
          <p:cNvSpPr/>
          <p:nvPr/>
        </p:nvSpPr>
        <p:spPr>
          <a:xfrm flipH="1" flipV="1">
            <a:off x="4572000" y="0"/>
            <a:ext cx="2357454" cy="535767"/>
          </a:xfrm>
          <a:prstGeom prst="wave">
            <a:avLst>
              <a:gd name="adj1" fmla="val 20000"/>
              <a:gd name="adj2" fmla="val -10000"/>
            </a:avLst>
          </a:prstGeom>
          <a:blipFill>
            <a:blip r:embed="rId3">
              <a:duotone>
                <a:schemeClr val="accent5">
                  <a:shade val="45000"/>
                  <a:satMod val="135000"/>
                </a:schemeClr>
                <a:prstClr val="white"/>
              </a:duotone>
              <a:lum contrast="40000"/>
            </a:blip>
            <a:stretch>
              <a:fillRect/>
            </a:stretch>
          </a:blipFill>
          <a:ln w="3175">
            <a:solidFill>
              <a:srgbClr val="00B0F0"/>
            </a:solidFill>
            <a:prstDash val="sysDot"/>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Onda"/>
          <p:cNvSpPr/>
          <p:nvPr/>
        </p:nvSpPr>
        <p:spPr>
          <a:xfrm flipV="1">
            <a:off x="2285984" y="482189"/>
            <a:ext cx="2286016" cy="535767"/>
          </a:xfrm>
          <a:prstGeom prst="wave">
            <a:avLst>
              <a:gd name="adj1" fmla="val 20000"/>
              <a:gd name="adj2" fmla="val -10000"/>
            </a:avLst>
          </a:prstGeom>
          <a:blipFill>
            <a:blip r:embed="rId3">
              <a:duotone>
                <a:schemeClr val="accent5">
                  <a:shade val="45000"/>
                  <a:satMod val="135000"/>
                </a:schemeClr>
                <a:prstClr val="white"/>
              </a:duotone>
              <a:lum contrast="40000"/>
            </a:blip>
            <a:stretch>
              <a:fillRect/>
            </a:stretch>
          </a:blipFill>
          <a:ln w="3175">
            <a:solidFill>
              <a:srgbClr val="00B0F0"/>
            </a:solidFill>
            <a:prstDash val="sysDot"/>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Onda"/>
          <p:cNvSpPr/>
          <p:nvPr/>
        </p:nvSpPr>
        <p:spPr>
          <a:xfrm flipH="1" flipV="1">
            <a:off x="4572000" y="482189"/>
            <a:ext cx="2357454" cy="535767"/>
          </a:xfrm>
          <a:prstGeom prst="wave">
            <a:avLst>
              <a:gd name="adj1" fmla="val 20000"/>
              <a:gd name="adj2" fmla="val -10000"/>
            </a:avLst>
          </a:prstGeom>
          <a:blipFill>
            <a:blip r:embed="rId3">
              <a:duotone>
                <a:schemeClr val="accent5">
                  <a:shade val="45000"/>
                  <a:satMod val="135000"/>
                </a:schemeClr>
                <a:prstClr val="white"/>
              </a:duotone>
              <a:lum contrast="40000"/>
            </a:blip>
            <a:stretch>
              <a:fillRect/>
            </a:stretch>
          </a:blipFill>
          <a:ln w="3175">
            <a:solidFill>
              <a:srgbClr val="00B0F0"/>
            </a:solidFill>
            <a:prstDash val="sysDot"/>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Onda"/>
          <p:cNvSpPr/>
          <p:nvPr/>
        </p:nvSpPr>
        <p:spPr>
          <a:xfrm flipV="1">
            <a:off x="2285984" y="1017992"/>
            <a:ext cx="2286016" cy="535767"/>
          </a:xfrm>
          <a:prstGeom prst="wave">
            <a:avLst>
              <a:gd name="adj1" fmla="val 20000"/>
              <a:gd name="adj2" fmla="val -10000"/>
            </a:avLst>
          </a:prstGeom>
          <a:blipFill>
            <a:blip r:embed="rId3">
              <a:duotone>
                <a:schemeClr val="accent5">
                  <a:shade val="45000"/>
                  <a:satMod val="135000"/>
                </a:schemeClr>
                <a:prstClr val="white"/>
              </a:duotone>
              <a:lum contrast="40000"/>
            </a:blip>
            <a:stretch>
              <a:fillRect/>
            </a:stretch>
          </a:blipFill>
          <a:ln w="3175">
            <a:solidFill>
              <a:srgbClr val="00B0F0"/>
            </a:solidFill>
            <a:prstDash val="sysDot"/>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Onda"/>
          <p:cNvSpPr/>
          <p:nvPr/>
        </p:nvSpPr>
        <p:spPr>
          <a:xfrm flipH="1" flipV="1">
            <a:off x="4572000" y="1017992"/>
            <a:ext cx="2357454" cy="535767"/>
          </a:xfrm>
          <a:prstGeom prst="wave">
            <a:avLst>
              <a:gd name="adj1" fmla="val 20000"/>
              <a:gd name="adj2" fmla="val -10000"/>
            </a:avLst>
          </a:prstGeom>
          <a:blipFill>
            <a:blip r:embed="rId3">
              <a:duotone>
                <a:schemeClr val="accent5">
                  <a:shade val="45000"/>
                  <a:satMod val="135000"/>
                </a:schemeClr>
                <a:prstClr val="white"/>
              </a:duotone>
              <a:lum contrast="40000"/>
            </a:blip>
            <a:stretch>
              <a:fillRect/>
            </a:stretch>
          </a:blipFill>
          <a:ln w="3175">
            <a:solidFill>
              <a:srgbClr val="00B0F0"/>
            </a:solidFill>
            <a:prstDash val="sysDot"/>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Onda"/>
          <p:cNvSpPr/>
          <p:nvPr/>
        </p:nvSpPr>
        <p:spPr>
          <a:xfrm flipV="1">
            <a:off x="2285984" y="1500180"/>
            <a:ext cx="2286016" cy="535767"/>
          </a:xfrm>
          <a:prstGeom prst="wave">
            <a:avLst>
              <a:gd name="adj1" fmla="val 20000"/>
              <a:gd name="adj2" fmla="val -10000"/>
            </a:avLst>
          </a:prstGeom>
          <a:blipFill>
            <a:blip r:embed="rId3">
              <a:duotone>
                <a:schemeClr val="accent5">
                  <a:shade val="45000"/>
                  <a:satMod val="135000"/>
                </a:schemeClr>
                <a:prstClr val="white"/>
              </a:duotone>
              <a:lum contrast="40000"/>
            </a:blip>
            <a:stretch>
              <a:fillRect/>
            </a:stretch>
          </a:blipFill>
          <a:ln w="3175">
            <a:solidFill>
              <a:srgbClr val="00B0F0"/>
            </a:solidFill>
            <a:prstDash val="sysDot"/>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Onda"/>
          <p:cNvSpPr/>
          <p:nvPr/>
        </p:nvSpPr>
        <p:spPr>
          <a:xfrm flipH="1" flipV="1">
            <a:off x="4572000" y="1500180"/>
            <a:ext cx="2357454" cy="535767"/>
          </a:xfrm>
          <a:prstGeom prst="wave">
            <a:avLst>
              <a:gd name="adj1" fmla="val 20000"/>
              <a:gd name="adj2" fmla="val -10000"/>
            </a:avLst>
          </a:prstGeom>
          <a:blipFill>
            <a:blip r:embed="rId3">
              <a:duotone>
                <a:schemeClr val="accent5">
                  <a:shade val="45000"/>
                  <a:satMod val="135000"/>
                </a:schemeClr>
                <a:prstClr val="white"/>
              </a:duotone>
              <a:lum contrast="40000"/>
            </a:blip>
            <a:stretch>
              <a:fillRect/>
            </a:stretch>
          </a:blipFill>
          <a:ln w="3175">
            <a:solidFill>
              <a:srgbClr val="00B0F0"/>
            </a:solidFill>
            <a:prstDash val="sysDot"/>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Onda"/>
          <p:cNvSpPr/>
          <p:nvPr/>
        </p:nvSpPr>
        <p:spPr>
          <a:xfrm flipV="1">
            <a:off x="2357422" y="1982405"/>
            <a:ext cx="2286016" cy="535767"/>
          </a:xfrm>
          <a:prstGeom prst="wave">
            <a:avLst>
              <a:gd name="adj1" fmla="val 20000"/>
              <a:gd name="adj2" fmla="val -10000"/>
            </a:avLst>
          </a:prstGeom>
          <a:blipFill>
            <a:blip r:embed="rId3">
              <a:duotone>
                <a:schemeClr val="accent5">
                  <a:shade val="45000"/>
                  <a:satMod val="135000"/>
                </a:schemeClr>
                <a:prstClr val="white"/>
              </a:duotone>
              <a:lum contrast="40000"/>
            </a:blip>
            <a:stretch>
              <a:fillRect/>
            </a:stretch>
          </a:blipFill>
          <a:ln w="3175">
            <a:solidFill>
              <a:srgbClr val="00B0F0"/>
            </a:solidFill>
            <a:prstDash val="sysDot"/>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Onda"/>
          <p:cNvSpPr/>
          <p:nvPr/>
        </p:nvSpPr>
        <p:spPr>
          <a:xfrm flipH="1" flipV="1">
            <a:off x="4643438" y="1982405"/>
            <a:ext cx="2357454" cy="535767"/>
          </a:xfrm>
          <a:prstGeom prst="wave">
            <a:avLst>
              <a:gd name="adj1" fmla="val 20000"/>
              <a:gd name="adj2" fmla="val -10000"/>
            </a:avLst>
          </a:prstGeom>
          <a:blipFill>
            <a:blip r:embed="rId3">
              <a:duotone>
                <a:schemeClr val="accent5">
                  <a:shade val="45000"/>
                  <a:satMod val="135000"/>
                </a:schemeClr>
                <a:prstClr val="white"/>
              </a:duotone>
              <a:lum contrast="40000"/>
            </a:blip>
            <a:stretch>
              <a:fillRect/>
            </a:stretch>
          </a:blipFill>
          <a:ln w="3175">
            <a:solidFill>
              <a:srgbClr val="00B0F0"/>
            </a:solidFill>
            <a:prstDash val="sysDot"/>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Onda"/>
          <p:cNvSpPr/>
          <p:nvPr/>
        </p:nvSpPr>
        <p:spPr>
          <a:xfrm flipV="1">
            <a:off x="2357422" y="2464593"/>
            <a:ext cx="2286016" cy="535767"/>
          </a:xfrm>
          <a:prstGeom prst="wave">
            <a:avLst>
              <a:gd name="adj1" fmla="val 20000"/>
              <a:gd name="adj2" fmla="val -10000"/>
            </a:avLst>
          </a:prstGeom>
          <a:blipFill>
            <a:blip r:embed="rId3">
              <a:duotone>
                <a:schemeClr val="accent5">
                  <a:shade val="45000"/>
                  <a:satMod val="135000"/>
                </a:schemeClr>
                <a:prstClr val="white"/>
              </a:duotone>
              <a:lum contrast="40000"/>
            </a:blip>
            <a:stretch>
              <a:fillRect/>
            </a:stretch>
          </a:blipFill>
          <a:ln w="3175">
            <a:solidFill>
              <a:srgbClr val="00B0F0"/>
            </a:solidFill>
            <a:prstDash val="sysDot"/>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Onda"/>
          <p:cNvSpPr/>
          <p:nvPr/>
        </p:nvSpPr>
        <p:spPr>
          <a:xfrm flipH="1" flipV="1">
            <a:off x="4643438" y="2464593"/>
            <a:ext cx="2357454" cy="535767"/>
          </a:xfrm>
          <a:prstGeom prst="wave">
            <a:avLst>
              <a:gd name="adj1" fmla="val 20000"/>
              <a:gd name="adj2" fmla="val -10000"/>
            </a:avLst>
          </a:prstGeom>
          <a:blipFill>
            <a:blip r:embed="rId3">
              <a:duotone>
                <a:schemeClr val="accent5">
                  <a:shade val="45000"/>
                  <a:satMod val="135000"/>
                </a:schemeClr>
                <a:prstClr val="white"/>
              </a:duotone>
              <a:lum contrast="40000"/>
            </a:blip>
            <a:stretch>
              <a:fillRect/>
            </a:stretch>
          </a:blipFill>
          <a:ln w="3175">
            <a:solidFill>
              <a:srgbClr val="00B0F0"/>
            </a:solidFill>
            <a:prstDash val="sysDot"/>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Onda"/>
          <p:cNvSpPr/>
          <p:nvPr/>
        </p:nvSpPr>
        <p:spPr>
          <a:xfrm flipV="1">
            <a:off x="2357422" y="3000396"/>
            <a:ext cx="2286016" cy="535767"/>
          </a:xfrm>
          <a:prstGeom prst="wave">
            <a:avLst>
              <a:gd name="adj1" fmla="val 20000"/>
              <a:gd name="adj2" fmla="val -10000"/>
            </a:avLst>
          </a:prstGeom>
          <a:blipFill>
            <a:blip r:embed="rId3">
              <a:duotone>
                <a:schemeClr val="accent5">
                  <a:shade val="45000"/>
                  <a:satMod val="135000"/>
                </a:schemeClr>
                <a:prstClr val="white"/>
              </a:duotone>
              <a:lum contrast="40000"/>
            </a:blip>
            <a:stretch>
              <a:fillRect/>
            </a:stretch>
          </a:blipFill>
          <a:ln w="3175">
            <a:solidFill>
              <a:srgbClr val="00B0F0"/>
            </a:solidFill>
            <a:prstDash val="sysDot"/>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Onda"/>
          <p:cNvSpPr/>
          <p:nvPr/>
        </p:nvSpPr>
        <p:spPr>
          <a:xfrm flipH="1" flipV="1">
            <a:off x="4643438" y="3000396"/>
            <a:ext cx="2357454" cy="535767"/>
          </a:xfrm>
          <a:prstGeom prst="wave">
            <a:avLst>
              <a:gd name="adj1" fmla="val 20000"/>
              <a:gd name="adj2" fmla="val -10000"/>
            </a:avLst>
          </a:prstGeom>
          <a:blipFill>
            <a:blip r:embed="rId3">
              <a:duotone>
                <a:schemeClr val="accent5">
                  <a:shade val="45000"/>
                  <a:satMod val="135000"/>
                </a:schemeClr>
                <a:prstClr val="white"/>
              </a:duotone>
              <a:lum contrast="40000"/>
            </a:blip>
            <a:stretch>
              <a:fillRect/>
            </a:stretch>
          </a:blipFill>
          <a:ln w="3175">
            <a:solidFill>
              <a:srgbClr val="00B0F0"/>
            </a:solidFill>
            <a:prstDash val="sysDot"/>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Onda"/>
          <p:cNvSpPr/>
          <p:nvPr/>
        </p:nvSpPr>
        <p:spPr>
          <a:xfrm flipV="1">
            <a:off x="2357422" y="3482585"/>
            <a:ext cx="2286016" cy="535767"/>
          </a:xfrm>
          <a:prstGeom prst="wave">
            <a:avLst>
              <a:gd name="adj1" fmla="val 20000"/>
              <a:gd name="adj2" fmla="val -10000"/>
            </a:avLst>
          </a:prstGeom>
          <a:blipFill>
            <a:blip r:embed="rId3">
              <a:duotone>
                <a:schemeClr val="accent5">
                  <a:shade val="45000"/>
                  <a:satMod val="135000"/>
                </a:schemeClr>
                <a:prstClr val="white"/>
              </a:duotone>
              <a:lum contrast="40000"/>
            </a:blip>
            <a:stretch>
              <a:fillRect/>
            </a:stretch>
          </a:blipFill>
          <a:ln w="3175">
            <a:solidFill>
              <a:srgbClr val="00B0F0"/>
            </a:solidFill>
            <a:prstDash val="sysDot"/>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Onda"/>
          <p:cNvSpPr/>
          <p:nvPr/>
        </p:nvSpPr>
        <p:spPr>
          <a:xfrm flipH="1" flipV="1">
            <a:off x="4643438" y="3482585"/>
            <a:ext cx="2357454" cy="535767"/>
          </a:xfrm>
          <a:prstGeom prst="wave">
            <a:avLst>
              <a:gd name="adj1" fmla="val 20000"/>
              <a:gd name="adj2" fmla="val -10000"/>
            </a:avLst>
          </a:prstGeom>
          <a:blipFill>
            <a:blip r:embed="rId3">
              <a:duotone>
                <a:schemeClr val="accent5">
                  <a:shade val="45000"/>
                  <a:satMod val="135000"/>
                </a:schemeClr>
                <a:prstClr val="white"/>
              </a:duotone>
              <a:lum contrast="40000"/>
            </a:blip>
            <a:stretch>
              <a:fillRect/>
            </a:stretch>
          </a:blipFill>
          <a:ln w="3175">
            <a:solidFill>
              <a:srgbClr val="00B0F0"/>
            </a:solidFill>
            <a:prstDash val="sysDot"/>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Onda"/>
          <p:cNvSpPr/>
          <p:nvPr/>
        </p:nvSpPr>
        <p:spPr>
          <a:xfrm flipV="1">
            <a:off x="2357422" y="3964809"/>
            <a:ext cx="2286016" cy="535767"/>
          </a:xfrm>
          <a:prstGeom prst="wave">
            <a:avLst>
              <a:gd name="adj1" fmla="val 20000"/>
              <a:gd name="adj2" fmla="val -10000"/>
            </a:avLst>
          </a:prstGeom>
          <a:blipFill>
            <a:blip r:embed="rId3">
              <a:duotone>
                <a:schemeClr val="accent5">
                  <a:shade val="45000"/>
                  <a:satMod val="135000"/>
                </a:schemeClr>
                <a:prstClr val="white"/>
              </a:duotone>
              <a:lum contrast="40000"/>
            </a:blip>
            <a:stretch>
              <a:fillRect/>
            </a:stretch>
          </a:blipFill>
          <a:ln w="3175">
            <a:solidFill>
              <a:srgbClr val="00B0F0"/>
            </a:solidFill>
            <a:prstDash val="sysDot"/>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Onda"/>
          <p:cNvSpPr/>
          <p:nvPr/>
        </p:nvSpPr>
        <p:spPr>
          <a:xfrm flipH="1" flipV="1">
            <a:off x="4643438" y="3964809"/>
            <a:ext cx="2357454" cy="535767"/>
          </a:xfrm>
          <a:prstGeom prst="wave">
            <a:avLst>
              <a:gd name="adj1" fmla="val 20000"/>
              <a:gd name="adj2" fmla="val -10000"/>
            </a:avLst>
          </a:prstGeom>
          <a:blipFill>
            <a:blip r:embed="rId3">
              <a:duotone>
                <a:schemeClr val="accent5">
                  <a:shade val="45000"/>
                  <a:satMod val="135000"/>
                </a:schemeClr>
                <a:prstClr val="white"/>
              </a:duotone>
              <a:lum contrast="40000"/>
            </a:blip>
            <a:stretch>
              <a:fillRect/>
            </a:stretch>
          </a:blipFill>
          <a:ln w="3175">
            <a:solidFill>
              <a:srgbClr val="00B0F0"/>
            </a:solidFill>
            <a:prstDash val="sysDot"/>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Onda"/>
          <p:cNvSpPr/>
          <p:nvPr/>
        </p:nvSpPr>
        <p:spPr>
          <a:xfrm flipV="1">
            <a:off x="2357422" y="4446998"/>
            <a:ext cx="2286016" cy="535767"/>
          </a:xfrm>
          <a:prstGeom prst="wave">
            <a:avLst>
              <a:gd name="adj1" fmla="val 20000"/>
              <a:gd name="adj2" fmla="val -10000"/>
            </a:avLst>
          </a:prstGeom>
          <a:blipFill>
            <a:blip r:embed="rId3">
              <a:duotone>
                <a:schemeClr val="accent5">
                  <a:shade val="45000"/>
                  <a:satMod val="135000"/>
                </a:schemeClr>
                <a:prstClr val="white"/>
              </a:duotone>
              <a:lum contrast="40000"/>
            </a:blip>
            <a:stretch>
              <a:fillRect/>
            </a:stretch>
          </a:blipFill>
          <a:ln w="3175">
            <a:solidFill>
              <a:srgbClr val="00B0F0"/>
            </a:solidFill>
            <a:prstDash val="sysDot"/>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Onda"/>
          <p:cNvSpPr/>
          <p:nvPr/>
        </p:nvSpPr>
        <p:spPr>
          <a:xfrm flipH="1" flipV="1">
            <a:off x="4643438" y="4446998"/>
            <a:ext cx="2357454" cy="535767"/>
          </a:xfrm>
          <a:prstGeom prst="wave">
            <a:avLst>
              <a:gd name="adj1" fmla="val 20000"/>
              <a:gd name="adj2" fmla="val -10000"/>
            </a:avLst>
          </a:prstGeom>
          <a:blipFill>
            <a:blip r:embed="rId3">
              <a:duotone>
                <a:schemeClr val="accent5">
                  <a:shade val="45000"/>
                  <a:satMod val="135000"/>
                </a:schemeClr>
                <a:prstClr val="white"/>
              </a:duotone>
              <a:lum contrast="40000"/>
            </a:blip>
            <a:stretch>
              <a:fillRect/>
            </a:stretch>
          </a:blipFill>
          <a:ln w="3175">
            <a:solidFill>
              <a:srgbClr val="00B0F0"/>
            </a:solidFill>
            <a:prstDash val="sysDot"/>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Rectángulo"/>
          <p:cNvSpPr/>
          <p:nvPr/>
        </p:nvSpPr>
        <p:spPr>
          <a:xfrm>
            <a:off x="-500098" y="-357208"/>
            <a:ext cx="10001320" cy="6072230"/>
          </a:xfrm>
          <a:prstGeom prst="rect">
            <a:avLst/>
          </a:prstGeom>
          <a:gradFill flip="none" rotWithShape="1">
            <a:gsLst>
              <a:gs pos="0">
                <a:srgbClr val="3399FF"/>
              </a:gs>
              <a:gs pos="16000">
                <a:srgbClr val="00CCCC"/>
              </a:gs>
              <a:gs pos="47000">
                <a:srgbClr val="9999FF"/>
              </a:gs>
              <a:gs pos="60001">
                <a:srgbClr val="2E6792"/>
              </a:gs>
              <a:gs pos="71001">
                <a:srgbClr val="3333CC"/>
              </a:gs>
              <a:gs pos="81000">
                <a:srgbClr val="1170FF"/>
              </a:gs>
              <a:gs pos="100000">
                <a:srgbClr val="006699"/>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advTm="17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23"/>
                                        </p:tgtEl>
                                        <p:attrNameLst>
                                          <p:attrName>style.opacity</p:attrName>
                                        </p:attrNameLst>
                                      </p:cBhvr>
                                      <p:to>
                                        <p:strVal val="0"/>
                                      </p:to>
                                    </p:set>
                                    <p:animEffect filter="image" prLst="opacity: 0">
                                      <p:cBhvr rctx="IE">
                                        <p:cTn id="7" dur="indefinite"/>
                                        <p:tgtEl>
                                          <p:spTgt spid="23"/>
                                        </p:tgtEl>
                                      </p:cBhvr>
                                    </p:animEffect>
                                  </p:childTnLst>
                                </p:cTn>
                              </p:par>
                              <p:par>
                                <p:cTn id="8" presetID="2" presetClass="entr" presetSubtype="12" fill="hold" grpId="0" nodeType="withEffect">
                                  <p:stCondLst>
                                    <p:cond delay="0"/>
                                  </p:stCondLst>
                                  <p:childTnLst>
                                    <p:set>
                                      <p:cBhvr>
                                        <p:cTn id="9" dur="1" fill="hold">
                                          <p:stCondLst>
                                            <p:cond delay="0"/>
                                          </p:stCondLst>
                                        </p:cTn>
                                        <p:tgtEl>
                                          <p:spTgt spid="3"/>
                                        </p:tgtEl>
                                        <p:attrNameLst>
                                          <p:attrName>style.visibility</p:attrName>
                                        </p:attrNameLst>
                                      </p:cBhvr>
                                      <p:to>
                                        <p:strVal val="visible"/>
                                      </p:to>
                                    </p:set>
                                    <p:anim calcmode="lin" valueType="num">
                                      <p:cBhvr additive="base">
                                        <p:cTn id="10" dur="3000" fill="hold"/>
                                        <p:tgtEl>
                                          <p:spTgt spid="3"/>
                                        </p:tgtEl>
                                        <p:attrNameLst>
                                          <p:attrName>ppt_x</p:attrName>
                                        </p:attrNameLst>
                                      </p:cBhvr>
                                      <p:tavLst>
                                        <p:tav tm="0">
                                          <p:val>
                                            <p:strVal val="0-#ppt_w/2"/>
                                          </p:val>
                                        </p:tav>
                                        <p:tav tm="100000">
                                          <p:val>
                                            <p:strVal val="#ppt_x"/>
                                          </p:val>
                                        </p:tav>
                                      </p:tavLst>
                                    </p:anim>
                                    <p:anim calcmode="lin" valueType="num">
                                      <p:cBhvr additive="base">
                                        <p:cTn id="11" dur="3000" fill="hold"/>
                                        <p:tgtEl>
                                          <p:spTgt spid="3"/>
                                        </p:tgtEl>
                                        <p:attrNameLst>
                                          <p:attrName>ppt_y</p:attrName>
                                        </p:attrNameLst>
                                      </p:cBhvr>
                                      <p:tavLst>
                                        <p:tav tm="0">
                                          <p:val>
                                            <p:strVal val="1+#ppt_h/2"/>
                                          </p:val>
                                        </p:tav>
                                        <p:tav tm="100000">
                                          <p:val>
                                            <p:strVal val="#ppt_y"/>
                                          </p:val>
                                        </p:tav>
                                      </p:tavLst>
                                    </p:anim>
                                  </p:childTnLst>
                                </p:cTn>
                              </p:par>
                              <p:par>
                                <p:cTn id="12" presetID="2" presetClass="entr" presetSubtype="12" fill="hold" grpId="0" nodeType="withEffect">
                                  <p:stCondLst>
                                    <p:cond delay="0"/>
                                  </p:stCondLst>
                                  <p:childTnLst>
                                    <p:set>
                                      <p:cBhvr>
                                        <p:cTn id="13" dur="1" fill="hold">
                                          <p:stCondLst>
                                            <p:cond delay="0"/>
                                          </p:stCondLst>
                                        </p:cTn>
                                        <p:tgtEl>
                                          <p:spTgt spid="5"/>
                                        </p:tgtEl>
                                        <p:attrNameLst>
                                          <p:attrName>style.visibility</p:attrName>
                                        </p:attrNameLst>
                                      </p:cBhvr>
                                      <p:to>
                                        <p:strVal val="visible"/>
                                      </p:to>
                                    </p:set>
                                    <p:anim calcmode="lin" valueType="num">
                                      <p:cBhvr additive="base">
                                        <p:cTn id="14" dur="3000" fill="hold"/>
                                        <p:tgtEl>
                                          <p:spTgt spid="5"/>
                                        </p:tgtEl>
                                        <p:attrNameLst>
                                          <p:attrName>ppt_x</p:attrName>
                                        </p:attrNameLst>
                                      </p:cBhvr>
                                      <p:tavLst>
                                        <p:tav tm="0">
                                          <p:val>
                                            <p:strVal val="0-#ppt_w/2"/>
                                          </p:val>
                                        </p:tav>
                                        <p:tav tm="100000">
                                          <p:val>
                                            <p:strVal val="#ppt_x"/>
                                          </p:val>
                                        </p:tav>
                                      </p:tavLst>
                                    </p:anim>
                                    <p:anim calcmode="lin" valueType="num">
                                      <p:cBhvr additive="base">
                                        <p:cTn id="15" dur="3000" fill="hold"/>
                                        <p:tgtEl>
                                          <p:spTgt spid="5"/>
                                        </p:tgtEl>
                                        <p:attrNameLst>
                                          <p:attrName>ppt_y</p:attrName>
                                        </p:attrNameLst>
                                      </p:cBhvr>
                                      <p:tavLst>
                                        <p:tav tm="0">
                                          <p:val>
                                            <p:strVal val="1+#ppt_h/2"/>
                                          </p:val>
                                        </p:tav>
                                        <p:tav tm="100000">
                                          <p:val>
                                            <p:strVal val="#ppt_y"/>
                                          </p:val>
                                        </p:tav>
                                      </p:tavLst>
                                    </p:anim>
                                  </p:childTnLst>
                                </p:cTn>
                              </p:par>
                              <p:par>
                                <p:cTn id="16" presetID="2" presetClass="entr" presetSubtype="12" fill="hold" grpId="0" nodeType="withEffect">
                                  <p:stCondLst>
                                    <p:cond delay="0"/>
                                  </p:stCondLst>
                                  <p:childTnLst>
                                    <p:set>
                                      <p:cBhvr>
                                        <p:cTn id="17" dur="1" fill="hold">
                                          <p:stCondLst>
                                            <p:cond delay="0"/>
                                          </p:stCondLst>
                                        </p:cTn>
                                        <p:tgtEl>
                                          <p:spTgt spid="7"/>
                                        </p:tgtEl>
                                        <p:attrNameLst>
                                          <p:attrName>style.visibility</p:attrName>
                                        </p:attrNameLst>
                                      </p:cBhvr>
                                      <p:to>
                                        <p:strVal val="visible"/>
                                      </p:to>
                                    </p:set>
                                    <p:anim calcmode="lin" valueType="num">
                                      <p:cBhvr additive="base">
                                        <p:cTn id="18" dur="3000" fill="hold"/>
                                        <p:tgtEl>
                                          <p:spTgt spid="7"/>
                                        </p:tgtEl>
                                        <p:attrNameLst>
                                          <p:attrName>ppt_x</p:attrName>
                                        </p:attrNameLst>
                                      </p:cBhvr>
                                      <p:tavLst>
                                        <p:tav tm="0">
                                          <p:val>
                                            <p:strVal val="0-#ppt_w/2"/>
                                          </p:val>
                                        </p:tav>
                                        <p:tav tm="100000">
                                          <p:val>
                                            <p:strVal val="#ppt_x"/>
                                          </p:val>
                                        </p:tav>
                                      </p:tavLst>
                                    </p:anim>
                                    <p:anim calcmode="lin" valueType="num">
                                      <p:cBhvr additive="base">
                                        <p:cTn id="19" dur="3000" fill="hold"/>
                                        <p:tgtEl>
                                          <p:spTgt spid="7"/>
                                        </p:tgtEl>
                                        <p:attrNameLst>
                                          <p:attrName>ppt_y</p:attrName>
                                        </p:attrNameLst>
                                      </p:cBhvr>
                                      <p:tavLst>
                                        <p:tav tm="0">
                                          <p:val>
                                            <p:strVal val="1+#ppt_h/2"/>
                                          </p:val>
                                        </p:tav>
                                        <p:tav tm="100000">
                                          <p:val>
                                            <p:strVal val="#ppt_y"/>
                                          </p:val>
                                        </p:tav>
                                      </p:tavLst>
                                    </p:anim>
                                  </p:childTnLst>
                                </p:cTn>
                              </p:par>
                              <p:par>
                                <p:cTn id="20" presetID="2" presetClass="entr" presetSubtype="12" fill="hold" grpId="0" nodeType="withEffect">
                                  <p:stCondLst>
                                    <p:cond delay="0"/>
                                  </p:stCondLst>
                                  <p:childTnLst>
                                    <p:set>
                                      <p:cBhvr>
                                        <p:cTn id="21" dur="1" fill="hold">
                                          <p:stCondLst>
                                            <p:cond delay="0"/>
                                          </p:stCondLst>
                                        </p:cTn>
                                        <p:tgtEl>
                                          <p:spTgt spid="9"/>
                                        </p:tgtEl>
                                        <p:attrNameLst>
                                          <p:attrName>style.visibility</p:attrName>
                                        </p:attrNameLst>
                                      </p:cBhvr>
                                      <p:to>
                                        <p:strVal val="visible"/>
                                      </p:to>
                                    </p:set>
                                    <p:anim calcmode="lin" valueType="num">
                                      <p:cBhvr additive="base">
                                        <p:cTn id="22" dur="3000" fill="hold"/>
                                        <p:tgtEl>
                                          <p:spTgt spid="9"/>
                                        </p:tgtEl>
                                        <p:attrNameLst>
                                          <p:attrName>ppt_x</p:attrName>
                                        </p:attrNameLst>
                                      </p:cBhvr>
                                      <p:tavLst>
                                        <p:tav tm="0">
                                          <p:val>
                                            <p:strVal val="0-#ppt_w/2"/>
                                          </p:val>
                                        </p:tav>
                                        <p:tav tm="100000">
                                          <p:val>
                                            <p:strVal val="#ppt_x"/>
                                          </p:val>
                                        </p:tav>
                                      </p:tavLst>
                                    </p:anim>
                                    <p:anim calcmode="lin" valueType="num">
                                      <p:cBhvr additive="base">
                                        <p:cTn id="23" dur="3000" fill="hold"/>
                                        <p:tgtEl>
                                          <p:spTgt spid="9"/>
                                        </p:tgtEl>
                                        <p:attrNameLst>
                                          <p:attrName>ppt_y</p:attrName>
                                        </p:attrNameLst>
                                      </p:cBhvr>
                                      <p:tavLst>
                                        <p:tav tm="0">
                                          <p:val>
                                            <p:strVal val="1+#ppt_h/2"/>
                                          </p:val>
                                        </p:tav>
                                        <p:tav tm="100000">
                                          <p:val>
                                            <p:strVal val="#ppt_y"/>
                                          </p:val>
                                        </p:tav>
                                      </p:tavLst>
                                    </p:anim>
                                  </p:childTnLst>
                                </p:cTn>
                              </p:par>
                              <p:par>
                                <p:cTn id="24" presetID="2" presetClass="entr" presetSubtype="12" fill="hold" grpId="0" nodeType="withEffect">
                                  <p:stCondLst>
                                    <p:cond delay="0"/>
                                  </p:stCondLst>
                                  <p:childTnLst>
                                    <p:set>
                                      <p:cBhvr>
                                        <p:cTn id="25" dur="1" fill="hold">
                                          <p:stCondLst>
                                            <p:cond delay="0"/>
                                          </p:stCondLst>
                                        </p:cTn>
                                        <p:tgtEl>
                                          <p:spTgt spid="11"/>
                                        </p:tgtEl>
                                        <p:attrNameLst>
                                          <p:attrName>style.visibility</p:attrName>
                                        </p:attrNameLst>
                                      </p:cBhvr>
                                      <p:to>
                                        <p:strVal val="visible"/>
                                      </p:to>
                                    </p:set>
                                    <p:anim calcmode="lin" valueType="num">
                                      <p:cBhvr additive="base">
                                        <p:cTn id="26" dur="3000" fill="hold"/>
                                        <p:tgtEl>
                                          <p:spTgt spid="11"/>
                                        </p:tgtEl>
                                        <p:attrNameLst>
                                          <p:attrName>ppt_x</p:attrName>
                                        </p:attrNameLst>
                                      </p:cBhvr>
                                      <p:tavLst>
                                        <p:tav tm="0">
                                          <p:val>
                                            <p:strVal val="0-#ppt_w/2"/>
                                          </p:val>
                                        </p:tav>
                                        <p:tav tm="100000">
                                          <p:val>
                                            <p:strVal val="#ppt_x"/>
                                          </p:val>
                                        </p:tav>
                                      </p:tavLst>
                                    </p:anim>
                                    <p:anim calcmode="lin" valueType="num">
                                      <p:cBhvr additive="base">
                                        <p:cTn id="27" dur="3000" fill="hold"/>
                                        <p:tgtEl>
                                          <p:spTgt spid="11"/>
                                        </p:tgtEl>
                                        <p:attrNameLst>
                                          <p:attrName>ppt_y</p:attrName>
                                        </p:attrNameLst>
                                      </p:cBhvr>
                                      <p:tavLst>
                                        <p:tav tm="0">
                                          <p:val>
                                            <p:strVal val="1+#ppt_h/2"/>
                                          </p:val>
                                        </p:tav>
                                        <p:tav tm="100000">
                                          <p:val>
                                            <p:strVal val="#ppt_y"/>
                                          </p:val>
                                        </p:tav>
                                      </p:tavLst>
                                    </p:anim>
                                  </p:childTnLst>
                                </p:cTn>
                              </p:par>
                              <p:par>
                                <p:cTn id="28" presetID="2" presetClass="entr" presetSubtype="12" fill="hold" grpId="0" nodeType="withEffect">
                                  <p:stCondLst>
                                    <p:cond delay="0"/>
                                  </p:stCondLst>
                                  <p:childTnLst>
                                    <p:set>
                                      <p:cBhvr>
                                        <p:cTn id="29" dur="1" fill="hold">
                                          <p:stCondLst>
                                            <p:cond delay="0"/>
                                          </p:stCondLst>
                                        </p:cTn>
                                        <p:tgtEl>
                                          <p:spTgt spid="13"/>
                                        </p:tgtEl>
                                        <p:attrNameLst>
                                          <p:attrName>style.visibility</p:attrName>
                                        </p:attrNameLst>
                                      </p:cBhvr>
                                      <p:to>
                                        <p:strVal val="visible"/>
                                      </p:to>
                                    </p:set>
                                    <p:anim calcmode="lin" valueType="num">
                                      <p:cBhvr additive="base">
                                        <p:cTn id="30" dur="3000" fill="hold"/>
                                        <p:tgtEl>
                                          <p:spTgt spid="13"/>
                                        </p:tgtEl>
                                        <p:attrNameLst>
                                          <p:attrName>ppt_x</p:attrName>
                                        </p:attrNameLst>
                                      </p:cBhvr>
                                      <p:tavLst>
                                        <p:tav tm="0">
                                          <p:val>
                                            <p:strVal val="0-#ppt_w/2"/>
                                          </p:val>
                                        </p:tav>
                                        <p:tav tm="100000">
                                          <p:val>
                                            <p:strVal val="#ppt_x"/>
                                          </p:val>
                                        </p:tav>
                                      </p:tavLst>
                                    </p:anim>
                                    <p:anim calcmode="lin" valueType="num">
                                      <p:cBhvr additive="base">
                                        <p:cTn id="31" dur="3000" fill="hold"/>
                                        <p:tgtEl>
                                          <p:spTgt spid="13"/>
                                        </p:tgtEl>
                                        <p:attrNameLst>
                                          <p:attrName>ppt_y</p:attrName>
                                        </p:attrNameLst>
                                      </p:cBhvr>
                                      <p:tavLst>
                                        <p:tav tm="0">
                                          <p:val>
                                            <p:strVal val="1+#ppt_h/2"/>
                                          </p:val>
                                        </p:tav>
                                        <p:tav tm="100000">
                                          <p:val>
                                            <p:strVal val="#ppt_y"/>
                                          </p:val>
                                        </p:tav>
                                      </p:tavLst>
                                    </p:anim>
                                  </p:childTnLst>
                                </p:cTn>
                              </p:par>
                              <p:par>
                                <p:cTn id="32" presetID="2" presetClass="entr" presetSubtype="12" fill="hold" grpId="0" nodeType="withEffect">
                                  <p:stCondLst>
                                    <p:cond delay="0"/>
                                  </p:stCondLst>
                                  <p:childTnLst>
                                    <p:set>
                                      <p:cBhvr>
                                        <p:cTn id="33" dur="1" fill="hold">
                                          <p:stCondLst>
                                            <p:cond delay="0"/>
                                          </p:stCondLst>
                                        </p:cTn>
                                        <p:tgtEl>
                                          <p:spTgt spid="15"/>
                                        </p:tgtEl>
                                        <p:attrNameLst>
                                          <p:attrName>style.visibility</p:attrName>
                                        </p:attrNameLst>
                                      </p:cBhvr>
                                      <p:to>
                                        <p:strVal val="visible"/>
                                      </p:to>
                                    </p:set>
                                    <p:anim calcmode="lin" valueType="num">
                                      <p:cBhvr additive="base">
                                        <p:cTn id="34" dur="3000" fill="hold"/>
                                        <p:tgtEl>
                                          <p:spTgt spid="15"/>
                                        </p:tgtEl>
                                        <p:attrNameLst>
                                          <p:attrName>ppt_x</p:attrName>
                                        </p:attrNameLst>
                                      </p:cBhvr>
                                      <p:tavLst>
                                        <p:tav tm="0">
                                          <p:val>
                                            <p:strVal val="0-#ppt_w/2"/>
                                          </p:val>
                                        </p:tav>
                                        <p:tav tm="100000">
                                          <p:val>
                                            <p:strVal val="#ppt_x"/>
                                          </p:val>
                                        </p:tav>
                                      </p:tavLst>
                                    </p:anim>
                                    <p:anim calcmode="lin" valueType="num">
                                      <p:cBhvr additive="base">
                                        <p:cTn id="35" dur="3000" fill="hold"/>
                                        <p:tgtEl>
                                          <p:spTgt spid="15"/>
                                        </p:tgtEl>
                                        <p:attrNameLst>
                                          <p:attrName>ppt_y</p:attrName>
                                        </p:attrNameLst>
                                      </p:cBhvr>
                                      <p:tavLst>
                                        <p:tav tm="0">
                                          <p:val>
                                            <p:strVal val="1+#ppt_h/2"/>
                                          </p:val>
                                        </p:tav>
                                        <p:tav tm="100000">
                                          <p:val>
                                            <p:strVal val="#ppt_y"/>
                                          </p:val>
                                        </p:tav>
                                      </p:tavLst>
                                    </p:anim>
                                  </p:childTnLst>
                                </p:cTn>
                              </p:par>
                              <p:par>
                                <p:cTn id="36" presetID="2" presetClass="entr" presetSubtype="12" fill="hold" grpId="0" nodeType="withEffect">
                                  <p:stCondLst>
                                    <p:cond delay="0"/>
                                  </p:stCondLst>
                                  <p:childTnLst>
                                    <p:set>
                                      <p:cBhvr>
                                        <p:cTn id="37" dur="1" fill="hold">
                                          <p:stCondLst>
                                            <p:cond delay="0"/>
                                          </p:stCondLst>
                                        </p:cTn>
                                        <p:tgtEl>
                                          <p:spTgt spid="17"/>
                                        </p:tgtEl>
                                        <p:attrNameLst>
                                          <p:attrName>style.visibility</p:attrName>
                                        </p:attrNameLst>
                                      </p:cBhvr>
                                      <p:to>
                                        <p:strVal val="visible"/>
                                      </p:to>
                                    </p:set>
                                    <p:anim calcmode="lin" valueType="num">
                                      <p:cBhvr additive="base">
                                        <p:cTn id="38" dur="3000" fill="hold"/>
                                        <p:tgtEl>
                                          <p:spTgt spid="17"/>
                                        </p:tgtEl>
                                        <p:attrNameLst>
                                          <p:attrName>ppt_x</p:attrName>
                                        </p:attrNameLst>
                                      </p:cBhvr>
                                      <p:tavLst>
                                        <p:tav tm="0">
                                          <p:val>
                                            <p:strVal val="0-#ppt_w/2"/>
                                          </p:val>
                                        </p:tav>
                                        <p:tav tm="100000">
                                          <p:val>
                                            <p:strVal val="#ppt_x"/>
                                          </p:val>
                                        </p:tav>
                                      </p:tavLst>
                                    </p:anim>
                                    <p:anim calcmode="lin" valueType="num">
                                      <p:cBhvr additive="base">
                                        <p:cTn id="39" dur="3000" fill="hold"/>
                                        <p:tgtEl>
                                          <p:spTgt spid="17"/>
                                        </p:tgtEl>
                                        <p:attrNameLst>
                                          <p:attrName>ppt_y</p:attrName>
                                        </p:attrNameLst>
                                      </p:cBhvr>
                                      <p:tavLst>
                                        <p:tav tm="0">
                                          <p:val>
                                            <p:strVal val="1+#ppt_h/2"/>
                                          </p:val>
                                        </p:tav>
                                        <p:tav tm="100000">
                                          <p:val>
                                            <p:strVal val="#ppt_y"/>
                                          </p:val>
                                        </p:tav>
                                      </p:tavLst>
                                    </p:anim>
                                  </p:childTnLst>
                                </p:cTn>
                              </p:par>
                              <p:par>
                                <p:cTn id="40" presetID="2" presetClass="entr" presetSubtype="12" fill="hold" grpId="0" nodeType="withEffect">
                                  <p:stCondLst>
                                    <p:cond delay="0"/>
                                  </p:stCondLst>
                                  <p:childTnLst>
                                    <p:set>
                                      <p:cBhvr>
                                        <p:cTn id="41" dur="1" fill="hold">
                                          <p:stCondLst>
                                            <p:cond delay="0"/>
                                          </p:stCondLst>
                                        </p:cTn>
                                        <p:tgtEl>
                                          <p:spTgt spid="19"/>
                                        </p:tgtEl>
                                        <p:attrNameLst>
                                          <p:attrName>style.visibility</p:attrName>
                                        </p:attrNameLst>
                                      </p:cBhvr>
                                      <p:to>
                                        <p:strVal val="visible"/>
                                      </p:to>
                                    </p:set>
                                    <p:anim calcmode="lin" valueType="num">
                                      <p:cBhvr additive="base">
                                        <p:cTn id="42" dur="3000" fill="hold"/>
                                        <p:tgtEl>
                                          <p:spTgt spid="19"/>
                                        </p:tgtEl>
                                        <p:attrNameLst>
                                          <p:attrName>ppt_x</p:attrName>
                                        </p:attrNameLst>
                                      </p:cBhvr>
                                      <p:tavLst>
                                        <p:tav tm="0">
                                          <p:val>
                                            <p:strVal val="0-#ppt_w/2"/>
                                          </p:val>
                                        </p:tav>
                                        <p:tav tm="100000">
                                          <p:val>
                                            <p:strVal val="#ppt_x"/>
                                          </p:val>
                                        </p:tav>
                                      </p:tavLst>
                                    </p:anim>
                                    <p:anim calcmode="lin" valueType="num">
                                      <p:cBhvr additive="base">
                                        <p:cTn id="43" dur="3000" fill="hold"/>
                                        <p:tgtEl>
                                          <p:spTgt spid="19"/>
                                        </p:tgtEl>
                                        <p:attrNameLst>
                                          <p:attrName>ppt_y</p:attrName>
                                        </p:attrNameLst>
                                      </p:cBhvr>
                                      <p:tavLst>
                                        <p:tav tm="0">
                                          <p:val>
                                            <p:strVal val="1+#ppt_h/2"/>
                                          </p:val>
                                        </p:tav>
                                        <p:tav tm="100000">
                                          <p:val>
                                            <p:strVal val="#ppt_y"/>
                                          </p:val>
                                        </p:tav>
                                      </p:tavLst>
                                    </p:anim>
                                  </p:childTnLst>
                                </p:cTn>
                              </p:par>
                              <p:par>
                                <p:cTn id="44" presetID="2" presetClass="entr" presetSubtype="12" fill="hold" grpId="0" nodeType="withEffect">
                                  <p:stCondLst>
                                    <p:cond delay="0"/>
                                  </p:stCondLst>
                                  <p:childTnLst>
                                    <p:set>
                                      <p:cBhvr>
                                        <p:cTn id="45" dur="1" fill="hold">
                                          <p:stCondLst>
                                            <p:cond delay="0"/>
                                          </p:stCondLst>
                                        </p:cTn>
                                        <p:tgtEl>
                                          <p:spTgt spid="21"/>
                                        </p:tgtEl>
                                        <p:attrNameLst>
                                          <p:attrName>style.visibility</p:attrName>
                                        </p:attrNameLst>
                                      </p:cBhvr>
                                      <p:to>
                                        <p:strVal val="visible"/>
                                      </p:to>
                                    </p:set>
                                    <p:anim calcmode="lin" valueType="num">
                                      <p:cBhvr additive="base">
                                        <p:cTn id="46" dur="3000" fill="hold"/>
                                        <p:tgtEl>
                                          <p:spTgt spid="21"/>
                                        </p:tgtEl>
                                        <p:attrNameLst>
                                          <p:attrName>ppt_x</p:attrName>
                                        </p:attrNameLst>
                                      </p:cBhvr>
                                      <p:tavLst>
                                        <p:tav tm="0">
                                          <p:val>
                                            <p:strVal val="0-#ppt_w/2"/>
                                          </p:val>
                                        </p:tav>
                                        <p:tav tm="100000">
                                          <p:val>
                                            <p:strVal val="#ppt_x"/>
                                          </p:val>
                                        </p:tav>
                                      </p:tavLst>
                                    </p:anim>
                                    <p:anim calcmode="lin" valueType="num">
                                      <p:cBhvr additive="base">
                                        <p:cTn id="47" dur="3000" fill="hold"/>
                                        <p:tgtEl>
                                          <p:spTgt spid="21"/>
                                        </p:tgtEl>
                                        <p:attrNameLst>
                                          <p:attrName>ppt_y</p:attrName>
                                        </p:attrNameLst>
                                      </p:cBhvr>
                                      <p:tavLst>
                                        <p:tav tm="0">
                                          <p:val>
                                            <p:strVal val="1+#ppt_h/2"/>
                                          </p:val>
                                        </p:tav>
                                        <p:tav tm="100000">
                                          <p:val>
                                            <p:strVal val="#ppt_y"/>
                                          </p:val>
                                        </p:tav>
                                      </p:tavLst>
                                    </p:anim>
                                  </p:childTnLst>
                                </p:cTn>
                              </p:par>
                              <p:par>
                                <p:cTn id="48" presetID="2" presetClass="entr" presetSubtype="6" fill="hold" grpId="0" nodeType="withEffect">
                                  <p:stCondLst>
                                    <p:cond delay="0"/>
                                  </p:stCondLst>
                                  <p:childTnLst>
                                    <p:set>
                                      <p:cBhvr>
                                        <p:cTn id="49" dur="1" fill="hold">
                                          <p:stCondLst>
                                            <p:cond delay="0"/>
                                          </p:stCondLst>
                                        </p:cTn>
                                        <p:tgtEl>
                                          <p:spTgt spid="4"/>
                                        </p:tgtEl>
                                        <p:attrNameLst>
                                          <p:attrName>style.visibility</p:attrName>
                                        </p:attrNameLst>
                                      </p:cBhvr>
                                      <p:to>
                                        <p:strVal val="visible"/>
                                      </p:to>
                                    </p:set>
                                    <p:anim calcmode="lin" valueType="num">
                                      <p:cBhvr additive="base">
                                        <p:cTn id="50" dur="3000" fill="hold"/>
                                        <p:tgtEl>
                                          <p:spTgt spid="4"/>
                                        </p:tgtEl>
                                        <p:attrNameLst>
                                          <p:attrName>ppt_x</p:attrName>
                                        </p:attrNameLst>
                                      </p:cBhvr>
                                      <p:tavLst>
                                        <p:tav tm="0">
                                          <p:val>
                                            <p:strVal val="1+#ppt_w/2"/>
                                          </p:val>
                                        </p:tav>
                                        <p:tav tm="100000">
                                          <p:val>
                                            <p:strVal val="#ppt_x"/>
                                          </p:val>
                                        </p:tav>
                                      </p:tavLst>
                                    </p:anim>
                                    <p:anim calcmode="lin" valueType="num">
                                      <p:cBhvr additive="base">
                                        <p:cTn id="51" dur="3000" fill="hold"/>
                                        <p:tgtEl>
                                          <p:spTgt spid="4"/>
                                        </p:tgtEl>
                                        <p:attrNameLst>
                                          <p:attrName>ppt_y</p:attrName>
                                        </p:attrNameLst>
                                      </p:cBhvr>
                                      <p:tavLst>
                                        <p:tav tm="0">
                                          <p:val>
                                            <p:strVal val="1+#ppt_h/2"/>
                                          </p:val>
                                        </p:tav>
                                        <p:tav tm="100000">
                                          <p:val>
                                            <p:strVal val="#ppt_y"/>
                                          </p:val>
                                        </p:tav>
                                      </p:tavLst>
                                    </p:anim>
                                  </p:childTnLst>
                                </p:cTn>
                              </p:par>
                              <p:par>
                                <p:cTn id="52" presetID="2" presetClass="entr" presetSubtype="6" fill="hold" grpId="0" nodeType="withEffect">
                                  <p:stCondLst>
                                    <p:cond delay="0"/>
                                  </p:stCondLst>
                                  <p:childTnLst>
                                    <p:set>
                                      <p:cBhvr>
                                        <p:cTn id="53" dur="1" fill="hold">
                                          <p:stCondLst>
                                            <p:cond delay="0"/>
                                          </p:stCondLst>
                                        </p:cTn>
                                        <p:tgtEl>
                                          <p:spTgt spid="6"/>
                                        </p:tgtEl>
                                        <p:attrNameLst>
                                          <p:attrName>style.visibility</p:attrName>
                                        </p:attrNameLst>
                                      </p:cBhvr>
                                      <p:to>
                                        <p:strVal val="visible"/>
                                      </p:to>
                                    </p:set>
                                    <p:anim calcmode="lin" valueType="num">
                                      <p:cBhvr additive="base">
                                        <p:cTn id="54" dur="3000" fill="hold"/>
                                        <p:tgtEl>
                                          <p:spTgt spid="6"/>
                                        </p:tgtEl>
                                        <p:attrNameLst>
                                          <p:attrName>ppt_x</p:attrName>
                                        </p:attrNameLst>
                                      </p:cBhvr>
                                      <p:tavLst>
                                        <p:tav tm="0">
                                          <p:val>
                                            <p:strVal val="1+#ppt_w/2"/>
                                          </p:val>
                                        </p:tav>
                                        <p:tav tm="100000">
                                          <p:val>
                                            <p:strVal val="#ppt_x"/>
                                          </p:val>
                                        </p:tav>
                                      </p:tavLst>
                                    </p:anim>
                                    <p:anim calcmode="lin" valueType="num">
                                      <p:cBhvr additive="base">
                                        <p:cTn id="55" dur="3000" fill="hold"/>
                                        <p:tgtEl>
                                          <p:spTgt spid="6"/>
                                        </p:tgtEl>
                                        <p:attrNameLst>
                                          <p:attrName>ppt_y</p:attrName>
                                        </p:attrNameLst>
                                      </p:cBhvr>
                                      <p:tavLst>
                                        <p:tav tm="0">
                                          <p:val>
                                            <p:strVal val="1+#ppt_h/2"/>
                                          </p:val>
                                        </p:tav>
                                        <p:tav tm="100000">
                                          <p:val>
                                            <p:strVal val="#ppt_y"/>
                                          </p:val>
                                        </p:tav>
                                      </p:tavLst>
                                    </p:anim>
                                  </p:childTnLst>
                                </p:cTn>
                              </p:par>
                              <p:par>
                                <p:cTn id="56" presetID="2" presetClass="entr" presetSubtype="6" fill="hold" grpId="0" nodeType="withEffect">
                                  <p:stCondLst>
                                    <p:cond delay="0"/>
                                  </p:stCondLst>
                                  <p:childTnLst>
                                    <p:set>
                                      <p:cBhvr>
                                        <p:cTn id="57" dur="1" fill="hold">
                                          <p:stCondLst>
                                            <p:cond delay="0"/>
                                          </p:stCondLst>
                                        </p:cTn>
                                        <p:tgtEl>
                                          <p:spTgt spid="8"/>
                                        </p:tgtEl>
                                        <p:attrNameLst>
                                          <p:attrName>style.visibility</p:attrName>
                                        </p:attrNameLst>
                                      </p:cBhvr>
                                      <p:to>
                                        <p:strVal val="visible"/>
                                      </p:to>
                                    </p:set>
                                    <p:anim calcmode="lin" valueType="num">
                                      <p:cBhvr additive="base">
                                        <p:cTn id="58" dur="3000" fill="hold"/>
                                        <p:tgtEl>
                                          <p:spTgt spid="8"/>
                                        </p:tgtEl>
                                        <p:attrNameLst>
                                          <p:attrName>ppt_x</p:attrName>
                                        </p:attrNameLst>
                                      </p:cBhvr>
                                      <p:tavLst>
                                        <p:tav tm="0">
                                          <p:val>
                                            <p:strVal val="1+#ppt_w/2"/>
                                          </p:val>
                                        </p:tav>
                                        <p:tav tm="100000">
                                          <p:val>
                                            <p:strVal val="#ppt_x"/>
                                          </p:val>
                                        </p:tav>
                                      </p:tavLst>
                                    </p:anim>
                                    <p:anim calcmode="lin" valueType="num">
                                      <p:cBhvr additive="base">
                                        <p:cTn id="59" dur="3000" fill="hold"/>
                                        <p:tgtEl>
                                          <p:spTgt spid="8"/>
                                        </p:tgtEl>
                                        <p:attrNameLst>
                                          <p:attrName>ppt_y</p:attrName>
                                        </p:attrNameLst>
                                      </p:cBhvr>
                                      <p:tavLst>
                                        <p:tav tm="0">
                                          <p:val>
                                            <p:strVal val="1+#ppt_h/2"/>
                                          </p:val>
                                        </p:tav>
                                        <p:tav tm="100000">
                                          <p:val>
                                            <p:strVal val="#ppt_y"/>
                                          </p:val>
                                        </p:tav>
                                      </p:tavLst>
                                    </p:anim>
                                  </p:childTnLst>
                                </p:cTn>
                              </p:par>
                              <p:par>
                                <p:cTn id="60" presetID="2" presetClass="entr" presetSubtype="6" fill="hold" grpId="0" nodeType="withEffect">
                                  <p:stCondLst>
                                    <p:cond delay="0"/>
                                  </p:stCondLst>
                                  <p:childTnLst>
                                    <p:set>
                                      <p:cBhvr>
                                        <p:cTn id="61" dur="1" fill="hold">
                                          <p:stCondLst>
                                            <p:cond delay="0"/>
                                          </p:stCondLst>
                                        </p:cTn>
                                        <p:tgtEl>
                                          <p:spTgt spid="10"/>
                                        </p:tgtEl>
                                        <p:attrNameLst>
                                          <p:attrName>style.visibility</p:attrName>
                                        </p:attrNameLst>
                                      </p:cBhvr>
                                      <p:to>
                                        <p:strVal val="visible"/>
                                      </p:to>
                                    </p:set>
                                    <p:anim calcmode="lin" valueType="num">
                                      <p:cBhvr additive="base">
                                        <p:cTn id="62" dur="3000" fill="hold"/>
                                        <p:tgtEl>
                                          <p:spTgt spid="10"/>
                                        </p:tgtEl>
                                        <p:attrNameLst>
                                          <p:attrName>ppt_x</p:attrName>
                                        </p:attrNameLst>
                                      </p:cBhvr>
                                      <p:tavLst>
                                        <p:tav tm="0">
                                          <p:val>
                                            <p:strVal val="1+#ppt_w/2"/>
                                          </p:val>
                                        </p:tav>
                                        <p:tav tm="100000">
                                          <p:val>
                                            <p:strVal val="#ppt_x"/>
                                          </p:val>
                                        </p:tav>
                                      </p:tavLst>
                                    </p:anim>
                                    <p:anim calcmode="lin" valueType="num">
                                      <p:cBhvr additive="base">
                                        <p:cTn id="63" dur="3000" fill="hold"/>
                                        <p:tgtEl>
                                          <p:spTgt spid="10"/>
                                        </p:tgtEl>
                                        <p:attrNameLst>
                                          <p:attrName>ppt_y</p:attrName>
                                        </p:attrNameLst>
                                      </p:cBhvr>
                                      <p:tavLst>
                                        <p:tav tm="0">
                                          <p:val>
                                            <p:strVal val="1+#ppt_h/2"/>
                                          </p:val>
                                        </p:tav>
                                        <p:tav tm="100000">
                                          <p:val>
                                            <p:strVal val="#ppt_y"/>
                                          </p:val>
                                        </p:tav>
                                      </p:tavLst>
                                    </p:anim>
                                  </p:childTnLst>
                                </p:cTn>
                              </p:par>
                              <p:par>
                                <p:cTn id="64" presetID="2" presetClass="entr" presetSubtype="6" fill="hold" grpId="0" nodeType="withEffect">
                                  <p:stCondLst>
                                    <p:cond delay="0"/>
                                  </p:stCondLst>
                                  <p:childTnLst>
                                    <p:set>
                                      <p:cBhvr>
                                        <p:cTn id="65" dur="1" fill="hold">
                                          <p:stCondLst>
                                            <p:cond delay="0"/>
                                          </p:stCondLst>
                                        </p:cTn>
                                        <p:tgtEl>
                                          <p:spTgt spid="12"/>
                                        </p:tgtEl>
                                        <p:attrNameLst>
                                          <p:attrName>style.visibility</p:attrName>
                                        </p:attrNameLst>
                                      </p:cBhvr>
                                      <p:to>
                                        <p:strVal val="visible"/>
                                      </p:to>
                                    </p:set>
                                    <p:anim calcmode="lin" valueType="num">
                                      <p:cBhvr additive="base">
                                        <p:cTn id="66" dur="3000" fill="hold"/>
                                        <p:tgtEl>
                                          <p:spTgt spid="12"/>
                                        </p:tgtEl>
                                        <p:attrNameLst>
                                          <p:attrName>ppt_x</p:attrName>
                                        </p:attrNameLst>
                                      </p:cBhvr>
                                      <p:tavLst>
                                        <p:tav tm="0">
                                          <p:val>
                                            <p:strVal val="1+#ppt_w/2"/>
                                          </p:val>
                                        </p:tav>
                                        <p:tav tm="100000">
                                          <p:val>
                                            <p:strVal val="#ppt_x"/>
                                          </p:val>
                                        </p:tav>
                                      </p:tavLst>
                                    </p:anim>
                                    <p:anim calcmode="lin" valueType="num">
                                      <p:cBhvr additive="base">
                                        <p:cTn id="67" dur="3000" fill="hold"/>
                                        <p:tgtEl>
                                          <p:spTgt spid="12"/>
                                        </p:tgtEl>
                                        <p:attrNameLst>
                                          <p:attrName>ppt_y</p:attrName>
                                        </p:attrNameLst>
                                      </p:cBhvr>
                                      <p:tavLst>
                                        <p:tav tm="0">
                                          <p:val>
                                            <p:strVal val="1+#ppt_h/2"/>
                                          </p:val>
                                        </p:tav>
                                        <p:tav tm="100000">
                                          <p:val>
                                            <p:strVal val="#ppt_y"/>
                                          </p:val>
                                        </p:tav>
                                      </p:tavLst>
                                    </p:anim>
                                  </p:childTnLst>
                                </p:cTn>
                              </p:par>
                              <p:par>
                                <p:cTn id="68" presetID="2" presetClass="entr" presetSubtype="6" fill="hold" grpId="0" nodeType="withEffect">
                                  <p:stCondLst>
                                    <p:cond delay="0"/>
                                  </p:stCondLst>
                                  <p:childTnLst>
                                    <p:set>
                                      <p:cBhvr>
                                        <p:cTn id="69" dur="1" fill="hold">
                                          <p:stCondLst>
                                            <p:cond delay="0"/>
                                          </p:stCondLst>
                                        </p:cTn>
                                        <p:tgtEl>
                                          <p:spTgt spid="14"/>
                                        </p:tgtEl>
                                        <p:attrNameLst>
                                          <p:attrName>style.visibility</p:attrName>
                                        </p:attrNameLst>
                                      </p:cBhvr>
                                      <p:to>
                                        <p:strVal val="visible"/>
                                      </p:to>
                                    </p:set>
                                    <p:anim calcmode="lin" valueType="num">
                                      <p:cBhvr additive="base">
                                        <p:cTn id="70" dur="3000" fill="hold"/>
                                        <p:tgtEl>
                                          <p:spTgt spid="14"/>
                                        </p:tgtEl>
                                        <p:attrNameLst>
                                          <p:attrName>ppt_x</p:attrName>
                                        </p:attrNameLst>
                                      </p:cBhvr>
                                      <p:tavLst>
                                        <p:tav tm="0">
                                          <p:val>
                                            <p:strVal val="1+#ppt_w/2"/>
                                          </p:val>
                                        </p:tav>
                                        <p:tav tm="100000">
                                          <p:val>
                                            <p:strVal val="#ppt_x"/>
                                          </p:val>
                                        </p:tav>
                                      </p:tavLst>
                                    </p:anim>
                                    <p:anim calcmode="lin" valueType="num">
                                      <p:cBhvr additive="base">
                                        <p:cTn id="71" dur="3000" fill="hold"/>
                                        <p:tgtEl>
                                          <p:spTgt spid="14"/>
                                        </p:tgtEl>
                                        <p:attrNameLst>
                                          <p:attrName>ppt_y</p:attrName>
                                        </p:attrNameLst>
                                      </p:cBhvr>
                                      <p:tavLst>
                                        <p:tav tm="0">
                                          <p:val>
                                            <p:strVal val="1+#ppt_h/2"/>
                                          </p:val>
                                        </p:tav>
                                        <p:tav tm="100000">
                                          <p:val>
                                            <p:strVal val="#ppt_y"/>
                                          </p:val>
                                        </p:tav>
                                      </p:tavLst>
                                    </p:anim>
                                  </p:childTnLst>
                                </p:cTn>
                              </p:par>
                              <p:par>
                                <p:cTn id="72" presetID="2" presetClass="entr" presetSubtype="6" fill="hold" grpId="0" nodeType="withEffect">
                                  <p:stCondLst>
                                    <p:cond delay="0"/>
                                  </p:stCondLst>
                                  <p:childTnLst>
                                    <p:set>
                                      <p:cBhvr>
                                        <p:cTn id="73" dur="1" fill="hold">
                                          <p:stCondLst>
                                            <p:cond delay="0"/>
                                          </p:stCondLst>
                                        </p:cTn>
                                        <p:tgtEl>
                                          <p:spTgt spid="16"/>
                                        </p:tgtEl>
                                        <p:attrNameLst>
                                          <p:attrName>style.visibility</p:attrName>
                                        </p:attrNameLst>
                                      </p:cBhvr>
                                      <p:to>
                                        <p:strVal val="visible"/>
                                      </p:to>
                                    </p:set>
                                    <p:anim calcmode="lin" valueType="num">
                                      <p:cBhvr additive="base">
                                        <p:cTn id="74" dur="3000" fill="hold"/>
                                        <p:tgtEl>
                                          <p:spTgt spid="16"/>
                                        </p:tgtEl>
                                        <p:attrNameLst>
                                          <p:attrName>ppt_x</p:attrName>
                                        </p:attrNameLst>
                                      </p:cBhvr>
                                      <p:tavLst>
                                        <p:tav tm="0">
                                          <p:val>
                                            <p:strVal val="1+#ppt_w/2"/>
                                          </p:val>
                                        </p:tav>
                                        <p:tav tm="100000">
                                          <p:val>
                                            <p:strVal val="#ppt_x"/>
                                          </p:val>
                                        </p:tav>
                                      </p:tavLst>
                                    </p:anim>
                                    <p:anim calcmode="lin" valueType="num">
                                      <p:cBhvr additive="base">
                                        <p:cTn id="75" dur="3000" fill="hold"/>
                                        <p:tgtEl>
                                          <p:spTgt spid="16"/>
                                        </p:tgtEl>
                                        <p:attrNameLst>
                                          <p:attrName>ppt_y</p:attrName>
                                        </p:attrNameLst>
                                      </p:cBhvr>
                                      <p:tavLst>
                                        <p:tav tm="0">
                                          <p:val>
                                            <p:strVal val="1+#ppt_h/2"/>
                                          </p:val>
                                        </p:tav>
                                        <p:tav tm="100000">
                                          <p:val>
                                            <p:strVal val="#ppt_y"/>
                                          </p:val>
                                        </p:tav>
                                      </p:tavLst>
                                    </p:anim>
                                  </p:childTnLst>
                                </p:cTn>
                              </p:par>
                              <p:par>
                                <p:cTn id="76" presetID="2" presetClass="entr" presetSubtype="6" fill="hold" grpId="0" nodeType="withEffect">
                                  <p:stCondLst>
                                    <p:cond delay="0"/>
                                  </p:stCondLst>
                                  <p:childTnLst>
                                    <p:set>
                                      <p:cBhvr>
                                        <p:cTn id="77" dur="1" fill="hold">
                                          <p:stCondLst>
                                            <p:cond delay="0"/>
                                          </p:stCondLst>
                                        </p:cTn>
                                        <p:tgtEl>
                                          <p:spTgt spid="18"/>
                                        </p:tgtEl>
                                        <p:attrNameLst>
                                          <p:attrName>style.visibility</p:attrName>
                                        </p:attrNameLst>
                                      </p:cBhvr>
                                      <p:to>
                                        <p:strVal val="visible"/>
                                      </p:to>
                                    </p:set>
                                    <p:anim calcmode="lin" valueType="num">
                                      <p:cBhvr additive="base">
                                        <p:cTn id="78" dur="3000" fill="hold"/>
                                        <p:tgtEl>
                                          <p:spTgt spid="18"/>
                                        </p:tgtEl>
                                        <p:attrNameLst>
                                          <p:attrName>ppt_x</p:attrName>
                                        </p:attrNameLst>
                                      </p:cBhvr>
                                      <p:tavLst>
                                        <p:tav tm="0">
                                          <p:val>
                                            <p:strVal val="1+#ppt_w/2"/>
                                          </p:val>
                                        </p:tav>
                                        <p:tav tm="100000">
                                          <p:val>
                                            <p:strVal val="#ppt_x"/>
                                          </p:val>
                                        </p:tav>
                                      </p:tavLst>
                                    </p:anim>
                                    <p:anim calcmode="lin" valueType="num">
                                      <p:cBhvr additive="base">
                                        <p:cTn id="79" dur="3000" fill="hold"/>
                                        <p:tgtEl>
                                          <p:spTgt spid="18"/>
                                        </p:tgtEl>
                                        <p:attrNameLst>
                                          <p:attrName>ppt_y</p:attrName>
                                        </p:attrNameLst>
                                      </p:cBhvr>
                                      <p:tavLst>
                                        <p:tav tm="0">
                                          <p:val>
                                            <p:strVal val="1+#ppt_h/2"/>
                                          </p:val>
                                        </p:tav>
                                        <p:tav tm="100000">
                                          <p:val>
                                            <p:strVal val="#ppt_y"/>
                                          </p:val>
                                        </p:tav>
                                      </p:tavLst>
                                    </p:anim>
                                  </p:childTnLst>
                                </p:cTn>
                              </p:par>
                              <p:par>
                                <p:cTn id="80" presetID="2" presetClass="entr" presetSubtype="6" fill="hold" grpId="0" nodeType="withEffect">
                                  <p:stCondLst>
                                    <p:cond delay="0"/>
                                  </p:stCondLst>
                                  <p:childTnLst>
                                    <p:set>
                                      <p:cBhvr>
                                        <p:cTn id="81" dur="1" fill="hold">
                                          <p:stCondLst>
                                            <p:cond delay="0"/>
                                          </p:stCondLst>
                                        </p:cTn>
                                        <p:tgtEl>
                                          <p:spTgt spid="20"/>
                                        </p:tgtEl>
                                        <p:attrNameLst>
                                          <p:attrName>style.visibility</p:attrName>
                                        </p:attrNameLst>
                                      </p:cBhvr>
                                      <p:to>
                                        <p:strVal val="visible"/>
                                      </p:to>
                                    </p:set>
                                    <p:anim calcmode="lin" valueType="num">
                                      <p:cBhvr additive="base">
                                        <p:cTn id="82" dur="3000" fill="hold"/>
                                        <p:tgtEl>
                                          <p:spTgt spid="20"/>
                                        </p:tgtEl>
                                        <p:attrNameLst>
                                          <p:attrName>ppt_x</p:attrName>
                                        </p:attrNameLst>
                                      </p:cBhvr>
                                      <p:tavLst>
                                        <p:tav tm="0">
                                          <p:val>
                                            <p:strVal val="1+#ppt_w/2"/>
                                          </p:val>
                                        </p:tav>
                                        <p:tav tm="100000">
                                          <p:val>
                                            <p:strVal val="#ppt_x"/>
                                          </p:val>
                                        </p:tav>
                                      </p:tavLst>
                                    </p:anim>
                                    <p:anim calcmode="lin" valueType="num">
                                      <p:cBhvr additive="base">
                                        <p:cTn id="83" dur="3000" fill="hold"/>
                                        <p:tgtEl>
                                          <p:spTgt spid="20"/>
                                        </p:tgtEl>
                                        <p:attrNameLst>
                                          <p:attrName>ppt_y</p:attrName>
                                        </p:attrNameLst>
                                      </p:cBhvr>
                                      <p:tavLst>
                                        <p:tav tm="0">
                                          <p:val>
                                            <p:strVal val="1+#ppt_h/2"/>
                                          </p:val>
                                        </p:tav>
                                        <p:tav tm="100000">
                                          <p:val>
                                            <p:strVal val="#ppt_y"/>
                                          </p:val>
                                        </p:tav>
                                      </p:tavLst>
                                    </p:anim>
                                  </p:childTnLst>
                                </p:cTn>
                              </p:par>
                              <p:par>
                                <p:cTn id="84" presetID="2" presetClass="entr" presetSubtype="6" fill="hold" grpId="0" nodeType="withEffect">
                                  <p:stCondLst>
                                    <p:cond delay="0"/>
                                  </p:stCondLst>
                                  <p:childTnLst>
                                    <p:set>
                                      <p:cBhvr>
                                        <p:cTn id="85" dur="1" fill="hold">
                                          <p:stCondLst>
                                            <p:cond delay="0"/>
                                          </p:stCondLst>
                                        </p:cTn>
                                        <p:tgtEl>
                                          <p:spTgt spid="22"/>
                                        </p:tgtEl>
                                        <p:attrNameLst>
                                          <p:attrName>style.visibility</p:attrName>
                                        </p:attrNameLst>
                                      </p:cBhvr>
                                      <p:to>
                                        <p:strVal val="visible"/>
                                      </p:to>
                                    </p:set>
                                    <p:anim calcmode="lin" valueType="num">
                                      <p:cBhvr additive="base">
                                        <p:cTn id="86" dur="3000" fill="hold"/>
                                        <p:tgtEl>
                                          <p:spTgt spid="22"/>
                                        </p:tgtEl>
                                        <p:attrNameLst>
                                          <p:attrName>ppt_x</p:attrName>
                                        </p:attrNameLst>
                                      </p:cBhvr>
                                      <p:tavLst>
                                        <p:tav tm="0">
                                          <p:val>
                                            <p:strVal val="1+#ppt_w/2"/>
                                          </p:val>
                                        </p:tav>
                                        <p:tav tm="100000">
                                          <p:val>
                                            <p:strVal val="#ppt_x"/>
                                          </p:val>
                                        </p:tav>
                                      </p:tavLst>
                                    </p:anim>
                                    <p:anim calcmode="lin" valueType="num">
                                      <p:cBhvr additive="base">
                                        <p:cTn id="87" dur="3000" fill="hold"/>
                                        <p:tgtEl>
                                          <p:spTgt spid="22"/>
                                        </p:tgtEl>
                                        <p:attrNameLst>
                                          <p:attrName>ppt_y</p:attrName>
                                        </p:attrNameLst>
                                      </p:cBhvr>
                                      <p:tavLst>
                                        <p:tav tm="0">
                                          <p:val>
                                            <p:strVal val="1+#ppt_h/2"/>
                                          </p:val>
                                        </p:tav>
                                        <p:tav tm="100000">
                                          <p:val>
                                            <p:strVal val="#ppt_y"/>
                                          </p:val>
                                        </p:tav>
                                      </p:tavLst>
                                    </p:anim>
                                  </p:childTnLst>
                                </p:cTn>
                              </p:par>
                              <p:par>
                                <p:cTn id="88" presetID="8" presetClass="emph" presetSubtype="0" autoRev="1" fill="hold" grpId="1" nodeType="withEffect">
                                  <p:stCondLst>
                                    <p:cond delay="0"/>
                                  </p:stCondLst>
                                  <p:childTnLst>
                                    <p:animRot by="21600000">
                                      <p:cBhvr>
                                        <p:cTn id="89" dur="3000" fill="hold"/>
                                        <p:tgtEl>
                                          <p:spTgt spid="3"/>
                                        </p:tgtEl>
                                        <p:attrNameLst>
                                          <p:attrName>r</p:attrName>
                                        </p:attrNameLst>
                                      </p:cBhvr>
                                    </p:animRot>
                                  </p:childTnLst>
                                </p:cTn>
                              </p:par>
                              <p:par>
                                <p:cTn id="90" presetID="8" presetClass="emph" presetSubtype="0" autoRev="1" fill="hold" grpId="1" nodeType="withEffect">
                                  <p:stCondLst>
                                    <p:cond delay="0"/>
                                  </p:stCondLst>
                                  <p:childTnLst>
                                    <p:animRot by="21600000">
                                      <p:cBhvr>
                                        <p:cTn id="91" dur="3000" fill="hold"/>
                                        <p:tgtEl>
                                          <p:spTgt spid="5"/>
                                        </p:tgtEl>
                                        <p:attrNameLst>
                                          <p:attrName>r</p:attrName>
                                        </p:attrNameLst>
                                      </p:cBhvr>
                                    </p:animRot>
                                  </p:childTnLst>
                                </p:cTn>
                              </p:par>
                              <p:par>
                                <p:cTn id="92" presetID="8" presetClass="emph" presetSubtype="0" autoRev="1" fill="hold" grpId="1" nodeType="withEffect">
                                  <p:stCondLst>
                                    <p:cond delay="0"/>
                                  </p:stCondLst>
                                  <p:childTnLst>
                                    <p:animRot by="21600000">
                                      <p:cBhvr>
                                        <p:cTn id="93" dur="3000" fill="hold"/>
                                        <p:tgtEl>
                                          <p:spTgt spid="7"/>
                                        </p:tgtEl>
                                        <p:attrNameLst>
                                          <p:attrName>r</p:attrName>
                                        </p:attrNameLst>
                                      </p:cBhvr>
                                    </p:animRot>
                                  </p:childTnLst>
                                </p:cTn>
                              </p:par>
                              <p:par>
                                <p:cTn id="94" presetID="8" presetClass="emph" presetSubtype="0" autoRev="1" fill="hold" grpId="1" nodeType="withEffect">
                                  <p:stCondLst>
                                    <p:cond delay="0"/>
                                  </p:stCondLst>
                                  <p:childTnLst>
                                    <p:animRot by="21600000">
                                      <p:cBhvr>
                                        <p:cTn id="95" dur="3000" fill="hold"/>
                                        <p:tgtEl>
                                          <p:spTgt spid="9"/>
                                        </p:tgtEl>
                                        <p:attrNameLst>
                                          <p:attrName>r</p:attrName>
                                        </p:attrNameLst>
                                      </p:cBhvr>
                                    </p:animRot>
                                  </p:childTnLst>
                                </p:cTn>
                              </p:par>
                              <p:par>
                                <p:cTn id="96" presetID="8" presetClass="emph" presetSubtype="0" autoRev="1" fill="hold" grpId="1" nodeType="withEffect">
                                  <p:stCondLst>
                                    <p:cond delay="0"/>
                                  </p:stCondLst>
                                  <p:childTnLst>
                                    <p:animRot by="21600000">
                                      <p:cBhvr>
                                        <p:cTn id="97" dur="3000" fill="hold"/>
                                        <p:tgtEl>
                                          <p:spTgt spid="11"/>
                                        </p:tgtEl>
                                        <p:attrNameLst>
                                          <p:attrName>r</p:attrName>
                                        </p:attrNameLst>
                                      </p:cBhvr>
                                    </p:animRot>
                                  </p:childTnLst>
                                </p:cTn>
                              </p:par>
                              <p:par>
                                <p:cTn id="98" presetID="8" presetClass="emph" presetSubtype="0" autoRev="1" fill="hold" grpId="1" nodeType="withEffect">
                                  <p:stCondLst>
                                    <p:cond delay="0"/>
                                  </p:stCondLst>
                                  <p:childTnLst>
                                    <p:animRot by="21600000">
                                      <p:cBhvr>
                                        <p:cTn id="99" dur="3000" fill="hold"/>
                                        <p:tgtEl>
                                          <p:spTgt spid="13"/>
                                        </p:tgtEl>
                                        <p:attrNameLst>
                                          <p:attrName>r</p:attrName>
                                        </p:attrNameLst>
                                      </p:cBhvr>
                                    </p:animRot>
                                  </p:childTnLst>
                                </p:cTn>
                              </p:par>
                              <p:par>
                                <p:cTn id="100" presetID="8" presetClass="emph" presetSubtype="0" autoRev="1" fill="hold" grpId="1" nodeType="withEffect">
                                  <p:stCondLst>
                                    <p:cond delay="0"/>
                                  </p:stCondLst>
                                  <p:childTnLst>
                                    <p:animRot by="21600000">
                                      <p:cBhvr>
                                        <p:cTn id="101" dur="3000" fill="hold"/>
                                        <p:tgtEl>
                                          <p:spTgt spid="15"/>
                                        </p:tgtEl>
                                        <p:attrNameLst>
                                          <p:attrName>r</p:attrName>
                                        </p:attrNameLst>
                                      </p:cBhvr>
                                    </p:animRot>
                                  </p:childTnLst>
                                </p:cTn>
                              </p:par>
                              <p:par>
                                <p:cTn id="102" presetID="8" presetClass="emph" presetSubtype="0" autoRev="1" fill="hold" grpId="1" nodeType="withEffect">
                                  <p:stCondLst>
                                    <p:cond delay="0"/>
                                  </p:stCondLst>
                                  <p:childTnLst>
                                    <p:animRot by="21600000">
                                      <p:cBhvr>
                                        <p:cTn id="103" dur="3000" fill="hold"/>
                                        <p:tgtEl>
                                          <p:spTgt spid="17"/>
                                        </p:tgtEl>
                                        <p:attrNameLst>
                                          <p:attrName>r</p:attrName>
                                        </p:attrNameLst>
                                      </p:cBhvr>
                                    </p:animRot>
                                  </p:childTnLst>
                                </p:cTn>
                              </p:par>
                              <p:par>
                                <p:cTn id="104" presetID="8" presetClass="emph" presetSubtype="0" autoRev="1" fill="hold" grpId="1" nodeType="withEffect">
                                  <p:stCondLst>
                                    <p:cond delay="0"/>
                                  </p:stCondLst>
                                  <p:childTnLst>
                                    <p:animRot by="21600000">
                                      <p:cBhvr>
                                        <p:cTn id="105" dur="3000" fill="hold"/>
                                        <p:tgtEl>
                                          <p:spTgt spid="19"/>
                                        </p:tgtEl>
                                        <p:attrNameLst>
                                          <p:attrName>r</p:attrName>
                                        </p:attrNameLst>
                                      </p:cBhvr>
                                    </p:animRot>
                                  </p:childTnLst>
                                </p:cTn>
                              </p:par>
                              <p:par>
                                <p:cTn id="106" presetID="8" presetClass="emph" presetSubtype="0" autoRev="1" fill="hold" grpId="1" nodeType="withEffect">
                                  <p:stCondLst>
                                    <p:cond delay="0"/>
                                  </p:stCondLst>
                                  <p:childTnLst>
                                    <p:animRot by="21600000">
                                      <p:cBhvr>
                                        <p:cTn id="107" dur="3000" fill="hold"/>
                                        <p:tgtEl>
                                          <p:spTgt spid="21"/>
                                        </p:tgtEl>
                                        <p:attrNameLst>
                                          <p:attrName>r</p:attrName>
                                        </p:attrNameLst>
                                      </p:cBhvr>
                                    </p:animRot>
                                  </p:childTnLst>
                                </p:cTn>
                              </p:par>
                              <p:par>
                                <p:cTn id="108" presetID="8" presetClass="emph" presetSubtype="0" autoRev="1" fill="hold" grpId="1" nodeType="withEffect">
                                  <p:stCondLst>
                                    <p:cond delay="0"/>
                                  </p:stCondLst>
                                  <p:childTnLst>
                                    <p:animRot by="-21600000">
                                      <p:cBhvr>
                                        <p:cTn id="109" dur="3000" fill="hold"/>
                                        <p:tgtEl>
                                          <p:spTgt spid="4"/>
                                        </p:tgtEl>
                                        <p:attrNameLst>
                                          <p:attrName>r</p:attrName>
                                        </p:attrNameLst>
                                      </p:cBhvr>
                                    </p:animRot>
                                  </p:childTnLst>
                                </p:cTn>
                              </p:par>
                              <p:par>
                                <p:cTn id="110" presetID="8" presetClass="emph" presetSubtype="0" autoRev="1" fill="hold" grpId="1" nodeType="withEffect">
                                  <p:stCondLst>
                                    <p:cond delay="0"/>
                                  </p:stCondLst>
                                  <p:childTnLst>
                                    <p:animRot by="-21600000">
                                      <p:cBhvr>
                                        <p:cTn id="111" dur="3000" fill="hold"/>
                                        <p:tgtEl>
                                          <p:spTgt spid="6"/>
                                        </p:tgtEl>
                                        <p:attrNameLst>
                                          <p:attrName>r</p:attrName>
                                        </p:attrNameLst>
                                      </p:cBhvr>
                                    </p:animRot>
                                  </p:childTnLst>
                                </p:cTn>
                              </p:par>
                              <p:par>
                                <p:cTn id="112" presetID="8" presetClass="emph" presetSubtype="0" autoRev="1" fill="hold" grpId="1" nodeType="withEffect">
                                  <p:stCondLst>
                                    <p:cond delay="0"/>
                                  </p:stCondLst>
                                  <p:childTnLst>
                                    <p:animRot by="-21600000">
                                      <p:cBhvr>
                                        <p:cTn id="113" dur="3000" fill="hold"/>
                                        <p:tgtEl>
                                          <p:spTgt spid="8"/>
                                        </p:tgtEl>
                                        <p:attrNameLst>
                                          <p:attrName>r</p:attrName>
                                        </p:attrNameLst>
                                      </p:cBhvr>
                                    </p:animRot>
                                  </p:childTnLst>
                                </p:cTn>
                              </p:par>
                              <p:par>
                                <p:cTn id="114" presetID="8" presetClass="emph" presetSubtype="0" autoRev="1" fill="hold" grpId="1" nodeType="withEffect">
                                  <p:stCondLst>
                                    <p:cond delay="0"/>
                                  </p:stCondLst>
                                  <p:childTnLst>
                                    <p:animRot by="-21600000">
                                      <p:cBhvr>
                                        <p:cTn id="115" dur="3000" fill="hold"/>
                                        <p:tgtEl>
                                          <p:spTgt spid="10"/>
                                        </p:tgtEl>
                                        <p:attrNameLst>
                                          <p:attrName>r</p:attrName>
                                        </p:attrNameLst>
                                      </p:cBhvr>
                                    </p:animRot>
                                  </p:childTnLst>
                                </p:cTn>
                              </p:par>
                              <p:par>
                                <p:cTn id="116" presetID="8" presetClass="emph" presetSubtype="0" autoRev="1" fill="hold" grpId="1" nodeType="withEffect">
                                  <p:stCondLst>
                                    <p:cond delay="0"/>
                                  </p:stCondLst>
                                  <p:childTnLst>
                                    <p:animRot by="-21600000">
                                      <p:cBhvr>
                                        <p:cTn id="117" dur="3000" fill="hold"/>
                                        <p:tgtEl>
                                          <p:spTgt spid="12"/>
                                        </p:tgtEl>
                                        <p:attrNameLst>
                                          <p:attrName>r</p:attrName>
                                        </p:attrNameLst>
                                      </p:cBhvr>
                                    </p:animRot>
                                  </p:childTnLst>
                                </p:cTn>
                              </p:par>
                              <p:par>
                                <p:cTn id="118" presetID="8" presetClass="emph" presetSubtype="0" autoRev="1" fill="hold" grpId="1" nodeType="withEffect">
                                  <p:stCondLst>
                                    <p:cond delay="0"/>
                                  </p:stCondLst>
                                  <p:childTnLst>
                                    <p:animRot by="-21600000">
                                      <p:cBhvr>
                                        <p:cTn id="119" dur="3000" fill="hold"/>
                                        <p:tgtEl>
                                          <p:spTgt spid="14"/>
                                        </p:tgtEl>
                                        <p:attrNameLst>
                                          <p:attrName>r</p:attrName>
                                        </p:attrNameLst>
                                      </p:cBhvr>
                                    </p:animRot>
                                  </p:childTnLst>
                                </p:cTn>
                              </p:par>
                              <p:par>
                                <p:cTn id="120" presetID="8" presetClass="emph" presetSubtype="0" autoRev="1" fill="hold" grpId="1" nodeType="withEffect">
                                  <p:stCondLst>
                                    <p:cond delay="0"/>
                                  </p:stCondLst>
                                  <p:childTnLst>
                                    <p:animRot by="-21600000">
                                      <p:cBhvr>
                                        <p:cTn id="121" dur="3000" fill="hold"/>
                                        <p:tgtEl>
                                          <p:spTgt spid="16"/>
                                        </p:tgtEl>
                                        <p:attrNameLst>
                                          <p:attrName>r</p:attrName>
                                        </p:attrNameLst>
                                      </p:cBhvr>
                                    </p:animRot>
                                  </p:childTnLst>
                                </p:cTn>
                              </p:par>
                              <p:par>
                                <p:cTn id="122" presetID="8" presetClass="emph" presetSubtype="0" autoRev="1" fill="hold" grpId="1" nodeType="withEffect">
                                  <p:stCondLst>
                                    <p:cond delay="0"/>
                                  </p:stCondLst>
                                  <p:childTnLst>
                                    <p:animRot by="-21600000">
                                      <p:cBhvr>
                                        <p:cTn id="123" dur="3000" fill="hold"/>
                                        <p:tgtEl>
                                          <p:spTgt spid="18"/>
                                        </p:tgtEl>
                                        <p:attrNameLst>
                                          <p:attrName>r</p:attrName>
                                        </p:attrNameLst>
                                      </p:cBhvr>
                                    </p:animRot>
                                  </p:childTnLst>
                                </p:cTn>
                              </p:par>
                              <p:par>
                                <p:cTn id="124" presetID="8" presetClass="emph" presetSubtype="0" autoRev="1" fill="hold" grpId="1" nodeType="withEffect">
                                  <p:stCondLst>
                                    <p:cond delay="0"/>
                                  </p:stCondLst>
                                  <p:childTnLst>
                                    <p:animRot by="-21600000">
                                      <p:cBhvr>
                                        <p:cTn id="125" dur="3000" fill="hold"/>
                                        <p:tgtEl>
                                          <p:spTgt spid="20"/>
                                        </p:tgtEl>
                                        <p:attrNameLst>
                                          <p:attrName>r</p:attrName>
                                        </p:attrNameLst>
                                      </p:cBhvr>
                                    </p:animRot>
                                  </p:childTnLst>
                                </p:cTn>
                              </p:par>
                              <p:par>
                                <p:cTn id="126" presetID="8" presetClass="emph" presetSubtype="0" autoRev="1" fill="hold" grpId="1" nodeType="withEffect">
                                  <p:stCondLst>
                                    <p:cond delay="0"/>
                                  </p:stCondLst>
                                  <p:childTnLst>
                                    <p:animRot by="-21600000">
                                      <p:cBhvr>
                                        <p:cTn id="127" dur="3000" fill="hold"/>
                                        <p:tgtEl>
                                          <p:spTgt spid="22"/>
                                        </p:tgtEl>
                                        <p:attrNameLst>
                                          <p:attrName>r</p:attrName>
                                        </p:attrNameLst>
                                      </p:cBhvr>
                                    </p:animRot>
                                  </p:childTnLst>
                                </p:cTn>
                              </p:par>
                            </p:childTnLst>
                          </p:cTn>
                        </p:par>
                        <p:par>
                          <p:cTn id="128" fill="hold">
                            <p:stCondLst>
                              <p:cond delay="6000"/>
                            </p:stCondLst>
                            <p:childTnLst>
                              <p:par>
                                <p:cTn id="129" presetID="2" presetClass="exit" presetSubtype="6" fill="hold" grpId="2" nodeType="afterEffect">
                                  <p:stCondLst>
                                    <p:cond delay="0"/>
                                  </p:stCondLst>
                                  <p:childTnLst>
                                    <p:anim calcmode="lin" valueType="num">
                                      <p:cBhvr additive="base">
                                        <p:cTn id="130" dur="3000"/>
                                        <p:tgtEl>
                                          <p:spTgt spid="3"/>
                                        </p:tgtEl>
                                        <p:attrNameLst>
                                          <p:attrName>ppt_x</p:attrName>
                                        </p:attrNameLst>
                                      </p:cBhvr>
                                      <p:tavLst>
                                        <p:tav tm="0">
                                          <p:val>
                                            <p:strVal val="ppt_x"/>
                                          </p:val>
                                        </p:tav>
                                        <p:tav tm="100000">
                                          <p:val>
                                            <p:strVal val="1+ppt_w/2"/>
                                          </p:val>
                                        </p:tav>
                                      </p:tavLst>
                                    </p:anim>
                                    <p:anim calcmode="lin" valueType="num">
                                      <p:cBhvr additive="base">
                                        <p:cTn id="131" dur="3000"/>
                                        <p:tgtEl>
                                          <p:spTgt spid="3"/>
                                        </p:tgtEl>
                                        <p:attrNameLst>
                                          <p:attrName>ppt_y</p:attrName>
                                        </p:attrNameLst>
                                      </p:cBhvr>
                                      <p:tavLst>
                                        <p:tav tm="0">
                                          <p:val>
                                            <p:strVal val="ppt_y"/>
                                          </p:val>
                                        </p:tav>
                                        <p:tav tm="100000">
                                          <p:val>
                                            <p:strVal val="1+ppt_h/2"/>
                                          </p:val>
                                        </p:tav>
                                      </p:tavLst>
                                    </p:anim>
                                    <p:set>
                                      <p:cBhvr>
                                        <p:cTn id="132" dur="1" fill="hold">
                                          <p:stCondLst>
                                            <p:cond delay="2999"/>
                                          </p:stCondLst>
                                        </p:cTn>
                                        <p:tgtEl>
                                          <p:spTgt spid="3"/>
                                        </p:tgtEl>
                                        <p:attrNameLst>
                                          <p:attrName>style.visibility</p:attrName>
                                        </p:attrNameLst>
                                      </p:cBhvr>
                                      <p:to>
                                        <p:strVal val="hidden"/>
                                      </p:to>
                                    </p:set>
                                  </p:childTnLst>
                                </p:cTn>
                              </p:par>
                              <p:par>
                                <p:cTn id="133" presetID="2" presetClass="exit" presetSubtype="6" fill="hold" grpId="2" nodeType="withEffect">
                                  <p:stCondLst>
                                    <p:cond delay="0"/>
                                  </p:stCondLst>
                                  <p:childTnLst>
                                    <p:anim calcmode="lin" valueType="num">
                                      <p:cBhvr additive="base">
                                        <p:cTn id="134" dur="3000"/>
                                        <p:tgtEl>
                                          <p:spTgt spid="5"/>
                                        </p:tgtEl>
                                        <p:attrNameLst>
                                          <p:attrName>ppt_x</p:attrName>
                                        </p:attrNameLst>
                                      </p:cBhvr>
                                      <p:tavLst>
                                        <p:tav tm="0">
                                          <p:val>
                                            <p:strVal val="ppt_x"/>
                                          </p:val>
                                        </p:tav>
                                        <p:tav tm="100000">
                                          <p:val>
                                            <p:strVal val="1+ppt_w/2"/>
                                          </p:val>
                                        </p:tav>
                                      </p:tavLst>
                                    </p:anim>
                                    <p:anim calcmode="lin" valueType="num">
                                      <p:cBhvr additive="base">
                                        <p:cTn id="135" dur="3000"/>
                                        <p:tgtEl>
                                          <p:spTgt spid="5"/>
                                        </p:tgtEl>
                                        <p:attrNameLst>
                                          <p:attrName>ppt_y</p:attrName>
                                        </p:attrNameLst>
                                      </p:cBhvr>
                                      <p:tavLst>
                                        <p:tav tm="0">
                                          <p:val>
                                            <p:strVal val="ppt_y"/>
                                          </p:val>
                                        </p:tav>
                                        <p:tav tm="100000">
                                          <p:val>
                                            <p:strVal val="1+ppt_h/2"/>
                                          </p:val>
                                        </p:tav>
                                      </p:tavLst>
                                    </p:anim>
                                    <p:set>
                                      <p:cBhvr>
                                        <p:cTn id="136" dur="1" fill="hold">
                                          <p:stCondLst>
                                            <p:cond delay="2999"/>
                                          </p:stCondLst>
                                        </p:cTn>
                                        <p:tgtEl>
                                          <p:spTgt spid="5"/>
                                        </p:tgtEl>
                                        <p:attrNameLst>
                                          <p:attrName>style.visibility</p:attrName>
                                        </p:attrNameLst>
                                      </p:cBhvr>
                                      <p:to>
                                        <p:strVal val="hidden"/>
                                      </p:to>
                                    </p:set>
                                  </p:childTnLst>
                                </p:cTn>
                              </p:par>
                              <p:par>
                                <p:cTn id="137" presetID="2" presetClass="exit" presetSubtype="6" fill="hold" grpId="2" nodeType="withEffect">
                                  <p:stCondLst>
                                    <p:cond delay="0"/>
                                  </p:stCondLst>
                                  <p:childTnLst>
                                    <p:anim calcmode="lin" valueType="num">
                                      <p:cBhvr additive="base">
                                        <p:cTn id="138" dur="3000"/>
                                        <p:tgtEl>
                                          <p:spTgt spid="7"/>
                                        </p:tgtEl>
                                        <p:attrNameLst>
                                          <p:attrName>ppt_x</p:attrName>
                                        </p:attrNameLst>
                                      </p:cBhvr>
                                      <p:tavLst>
                                        <p:tav tm="0">
                                          <p:val>
                                            <p:strVal val="ppt_x"/>
                                          </p:val>
                                        </p:tav>
                                        <p:tav tm="100000">
                                          <p:val>
                                            <p:strVal val="1+ppt_w/2"/>
                                          </p:val>
                                        </p:tav>
                                      </p:tavLst>
                                    </p:anim>
                                    <p:anim calcmode="lin" valueType="num">
                                      <p:cBhvr additive="base">
                                        <p:cTn id="139" dur="3000"/>
                                        <p:tgtEl>
                                          <p:spTgt spid="7"/>
                                        </p:tgtEl>
                                        <p:attrNameLst>
                                          <p:attrName>ppt_y</p:attrName>
                                        </p:attrNameLst>
                                      </p:cBhvr>
                                      <p:tavLst>
                                        <p:tav tm="0">
                                          <p:val>
                                            <p:strVal val="ppt_y"/>
                                          </p:val>
                                        </p:tav>
                                        <p:tav tm="100000">
                                          <p:val>
                                            <p:strVal val="1+ppt_h/2"/>
                                          </p:val>
                                        </p:tav>
                                      </p:tavLst>
                                    </p:anim>
                                    <p:set>
                                      <p:cBhvr>
                                        <p:cTn id="140" dur="1" fill="hold">
                                          <p:stCondLst>
                                            <p:cond delay="2999"/>
                                          </p:stCondLst>
                                        </p:cTn>
                                        <p:tgtEl>
                                          <p:spTgt spid="7"/>
                                        </p:tgtEl>
                                        <p:attrNameLst>
                                          <p:attrName>style.visibility</p:attrName>
                                        </p:attrNameLst>
                                      </p:cBhvr>
                                      <p:to>
                                        <p:strVal val="hidden"/>
                                      </p:to>
                                    </p:set>
                                  </p:childTnLst>
                                </p:cTn>
                              </p:par>
                              <p:par>
                                <p:cTn id="141" presetID="2" presetClass="exit" presetSubtype="6" fill="hold" grpId="2" nodeType="withEffect">
                                  <p:stCondLst>
                                    <p:cond delay="0"/>
                                  </p:stCondLst>
                                  <p:childTnLst>
                                    <p:anim calcmode="lin" valueType="num">
                                      <p:cBhvr additive="base">
                                        <p:cTn id="142" dur="3000"/>
                                        <p:tgtEl>
                                          <p:spTgt spid="9"/>
                                        </p:tgtEl>
                                        <p:attrNameLst>
                                          <p:attrName>ppt_x</p:attrName>
                                        </p:attrNameLst>
                                      </p:cBhvr>
                                      <p:tavLst>
                                        <p:tav tm="0">
                                          <p:val>
                                            <p:strVal val="ppt_x"/>
                                          </p:val>
                                        </p:tav>
                                        <p:tav tm="100000">
                                          <p:val>
                                            <p:strVal val="1+ppt_w/2"/>
                                          </p:val>
                                        </p:tav>
                                      </p:tavLst>
                                    </p:anim>
                                    <p:anim calcmode="lin" valueType="num">
                                      <p:cBhvr additive="base">
                                        <p:cTn id="143" dur="3000"/>
                                        <p:tgtEl>
                                          <p:spTgt spid="9"/>
                                        </p:tgtEl>
                                        <p:attrNameLst>
                                          <p:attrName>ppt_y</p:attrName>
                                        </p:attrNameLst>
                                      </p:cBhvr>
                                      <p:tavLst>
                                        <p:tav tm="0">
                                          <p:val>
                                            <p:strVal val="ppt_y"/>
                                          </p:val>
                                        </p:tav>
                                        <p:tav tm="100000">
                                          <p:val>
                                            <p:strVal val="1+ppt_h/2"/>
                                          </p:val>
                                        </p:tav>
                                      </p:tavLst>
                                    </p:anim>
                                    <p:set>
                                      <p:cBhvr>
                                        <p:cTn id="144" dur="1" fill="hold">
                                          <p:stCondLst>
                                            <p:cond delay="2999"/>
                                          </p:stCondLst>
                                        </p:cTn>
                                        <p:tgtEl>
                                          <p:spTgt spid="9"/>
                                        </p:tgtEl>
                                        <p:attrNameLst>
                                          <p:attrName>style.visibility</p:attrName>
                                        </p:attrNameLst>
                                      </p:cBhvr>
                                      <p:to>
                                        <p:strVal val="hidden"/>
                                      </p:to>
                                    </p:set>
                                  </p:childTnLst>
                                </p:cTn>
                              </p:par>
                              <p:par>
                                <p:cTn id="145" presetID="2" presetClass="exit" presetSubtype="6" fill="hold" grpId="2" nodeType="withEffect">
                                  <p:stCondLst>
                                    <p:cond delay="0"/>
                                  </p:stCondLst>
                                  <p:childTnLst>
                                    <p:anim calcmode="lin" valueType="num">
                                      <p:cBhvr additive="base">
                                        <p:cTn id="146" dur="3000"/>
                                        <p:tgtEl>
                                          <p:spTgt spid="11"/>
                                        </p:tgtEl>
                                        <p:attrNameLst>
                                          <p:attrName>ppt_x</p:attrName>
                                        </p:attrNameLst>
                                      </p:cBhvr>
                                      <p:tavLst>
                                        <p:tav tm="0">
                                          <p:val>
                                            <p:strVal val="ppt_x"/>
                                          </p:val>
                                        </p:tav>
                                        <p:tav tm="100000">
                                          <p:val>
                                            <p:strVal val="1+ppt_w/2"/>
                                          </p:val>
                                        </p:tav>
                                      </p:tavLst>
                                    </p:anim>
                                    <p:anim calcmode="lin" valueType="num">
                                      <p:cBhvr additive="base">
                                        <p:cTn id="147" dur="3000"/>
                                        <p:tgtEl>
                                          <p:spTgt spid="11"/>
                                        </p:tgtEl>
                                        <p:attrNameLst>
                                          <p:attrName>ppt_y</p:attrName>
                                        </p:attrNameLst>
                                      </p:cBhvr>
                                      <p:tavLst>
                                        <p:tav tm="0">
                                          <p:val>
                                            <p:strVal val="ppt_y"/>
                                          </p:val>
                                        </p:tav>
                                        <p:tav tm="100000">
                                          <p:val>
                                            <p:strVal val="1+ppt_h/2"/>
                                          </p:val>
                                        </p:tav>
                                      </p:tavLst>
                                    </p:anim>
                                    <p:set>
                                      <p:cBhvr>
                                        <p:cTn id="148" dur="1" fill="hold">
                                          <p:stCondLst>
                                            <p:cond delay="2999"/>
                                          </p:stCondLst>
                                        </p:cTn>
                                        <p:tgtEl>
                                          <p:spTgt spid="11"/>
                                        </p:tgtEl>
                                        <p:attrNameLst>
                                          <p:attrName>style.visibility</p:attrName>
                                        </p:attrNameLst>
                                      </p:cBhvr>
                                      <p:to>
                                        <p:strVal val="hidden"/>
                                      </p:to>
                                    </p:set>
                                  </p:childTnLst>
                                </p:cTn>
                              </p:par>
                              <p:par>
                                <p:cTn id="149" presetID="2" presetClass="exit" presetSubtype="6" fill="hold" grpId="2" nodeType="withEffect">
                                  <p:stCondLst>
                                    <p:cond delay="0"/>
                                  </p:stCondLst>
                                  <p:childTnLst>
                                    <p:anim calcmode="lin" valueType="num">
                                      <p:cBhvr additive="base">
                                        <p:cTn id="150" dur="3000"/>
                                        <p:tgtEl>
                                          <p:spTgt spid="13"/>
                                        </p:tgtEl>
                                        <p:attrNameLst>
                                          <p:attrName>ppt_x</p:attrName>
                                        </p:attrNameLst>
                                      </p:cBhvr>
                                      <p:tavLst>
                                        <p:tav tm="0">
                                          <p:val>
                                            <p:strVal val="ppt_x"/>
                                          </p:val>
                                        </p:tav>
                                        <p:tav tm="100000">
                                          <p:val>
                                            <p:strVal val="1+ppt_w/2"/>
                                          </p:val>
                                        </p:tav>
                                      </p:tavLst>
                                    </p:anim>
                                    <p:anim calcmode="lin" valueType="num">
                                      <p:cBhvr additive="base">
                                        <p:cTn id="151" dur="3000"/>
                                        <p:tgtEl>
                                          <p:spTgt spid="13"/>
                                        </p:tgtEl>
                                        <p:attrNameLst>
                                          <p:attrName>ppt_y</p:attrName>
                                        </p:attrNameLst>
                                      </p:cBhvr>
                                      <p:tavLst>
                                        <p:tav tm="0">
                                          <p:val>
                                            <p:strVal val="ppt_y"/>
                                          </p:val>
                                        </p:tav>
                                        <p:tav tm="100000">
                                          <p:val>
                                            <p:strVal val="1+ppt_h/2"/>
                                          </p:val>
                                        </p:tav>
                                      </p:tavLst>
                                    </p:anim>
                                    <p:set>
                                      <p:cBhvr>
                                        <p:cTn id="152" dur="1" fill="hold">
                                          <p:stCondLst>
                                            <p:cond delay="2999"/>
                                          </p:stCondLst>
                                        </p:cTn>
                                        <p:tgtEl>
                                          <p:spTgt spid="13"/>
                                        </p:tgtEl>
                                        <p:attrNameLst>
                                          <p:attrName>style.visibility</p:attrName>
                                        </p:attrNameLst>
                                      </p:cBhvr>
                                      <p:to>
                                        <p:strVal val="hidden"/>
                                      </p:to>
                                    </p:set>
                                  </p:childTnLst>
                                </p:cTn>
                              </p:par>
                              <p:par>
                                <p:cTn id="153" presetID="2" presetClass="exit" presetSubtype="6" fill="hold" grpId="2" nodeType="withEffect">
                                  <p:stCondLst>
                                    <p:cond delay="0"/>
                                  </p:stCondLst>
                                  <p:childTnLst>
                                    <p:anim calcmode="lin" valueType="num">
                                      <p:cBhvr additive="base">
                                        <p:cTn id="154" dur="3000"/>
                                        <p:tgtEl>
                                          <p:spTgt spid="15"/>
                                        </p:tgtEl>
                                        <p:attrNameLst>
                                          <p:attrName>ppt_x</p:attrName>
                                        </p:attrNameLst>
                                      </p:cBhvr>
                                      <p:tavLst>
                                        <p:tav tm="0">
                                          <p:val>
                                            <p:strVal val="ppt_x"/>
                                          </p:val>
                                        </p:tav>
                                        <p:tav tm="100000">
                                          <p:val>
                                            <p:strVal val="1+ppt_w/2"/>
                                          </p:val>
                                        </p:tav>
                                      </p:tavLst>
                                    </p:anim>
                                    <p:anim calcmode="lin" valueType="num">
                                      <p:cBhvr additive="base">
                                        <p:cTn id="155" dur="3000"/>
                                        <p:tgtEl>
                                          <p:spTgt spid="15"/>
                                        </p:tgtEl>
                                        <p:attrNameLst>
                                          <p:attrName>ppt_y</p:attrName>
                                        </p:attrNameLst>
                                      </p:cBhvr>
                                      <p:tavLst>
                                        <p:tav tm="0">
                                          <p:val>
                                            <p:strVal val="ppt_y"/>
                                          </p:val>
                                        </p:tav>
                                        <p:tav tm="100000">
                                          <p:val>
                                            <p:strVal val="1+ppt_h/2"/>
                                          </p:val>
                                        </p:tav>
                                      </p:tavLst>
                                    </p:anim>
                                    <p:set>
                                      <p:cBhvr>
                                        <p:cTn id="156" dur="1" fill="hold">
                                          <p:stCondLst>
                                            <p:cond delay="2999"/>
                                          </p:stCondLst>
                                        </p:cTn>
                                        <p:tgtEl>
                                          <p:spTgt spid="15"/>
                                        </p:tgtEl>
                                        <p:attrNameLst>
                                          <p:attrName>style.visibility</p:attrName>
                                        </p:attrNameLst>
                                      </p:cBhvr>
                                      <p:to>
                                        <p:strVal val="hidden"/>
                                      </p:to>
                                    </p:set>
                                  </p:childTnLst>
                                </p:cTn>
                              </p:par>
                              <p:par>
                                <p:cTn id="157" presetID="2" presetClass="exit" presetSubtype="6" fill="hold" grpId="2" nodeType="withEffect">
                                  <p:stCondLst>
                                    <p:cond delay="0"/>
                                  </p:stCondLst>
                                  <p:childTnLst>
                                    <p:anim calcmode="lin" valueType="num">
                                      <p:cBhvr additive="base">
                                        <p:cTn id="158" dur="3000"/>
                                        <p:tgtEl>
                                          <p:spTgt spid="17"/>
                                        </p:tgtEl>
                                        <p:attrNameLst>
                                          <p:attrName>ppt_x</p:attrName>
                                        </p:attrNameLst>
                                      </p:cBhvr>
                                      <p:tavLst>
                                        <p:tav tm="0">
                                          <p:val>
                                            <p:strVal val="ppt_x"/>
                                          </p:val>
                                        </p:tav>
                                        <p:tav tm="100000">
                                          <p:val>
                                            <p:strVal val="1+ppt_w/2"/>
                                          </p:val>
                                        </p:tav>
                                      </p:tavLst>
                                    </p:anim>
                                    <p:anim calcmode="lin" valueType="num">
                                      <p:cBhvr additive="base">
                                        <p:cTn id="159" dur="3000"/>
                                        <p:tgtEl>
                                          <p:spTgt spid="17"/>
                                        </p:tgtEl>
                                        <p:attrNameLst>
                                          <p:attrName>ppt_y</p:attrName>
                                        </p:attrNameLst>
                                      </p:cBhvr>
                                      <p:tavLst>
                                        <p:tav tm="0">
                                          <p:val>
                                            <p:strVal val="ppt_y"/>
                                          </p:val>
                                        </p:tav>
                                        <p:tav tm="100000">
                                          <p:val>
                                            <p:strVal val="1+ppt_h/2"/>
                                          </p:val>
                                        </p:tav>
                                      </p:tavLst>
                                    </p:anim>
                                    <p:set>
                                      <p:cBhvr>
                                        <p:cTn id="160" dur="1" fill="hold">
                                          <p:stCondLst>
                                            <p:cond delay="2999"/>
                                          </p:stCondLst>
                                        </p:cTn>
                                        <p:tgtEl>
                                          <p:spTgt spid="17"/>
                                        </p:tgtEl>
                                        <p:attrNameLst>
                                          <p:attrName>style.visibility</p:attrName>
                                        </p:attrNameLst>
                                      </p:cBhvr>
                                      <p:to>
                                        <p:strVal val="hidden"/>
                                      </p:to>
                                    </p:set>
                                  </p:childTnLst>
                                </p:cTn>
                              </p:par>
                              <p:par>
                                <p:cTn id="161" presetID="2" presetClass="exit" presetSubtype="6" fill="hold" grpId="2" nodeType="withEffect">
                                  <p:stCondLst>
                                    <p:cond delay="0"/>
                                  </p:stCondLst>
                                  <p:childTnLst>
                                    <p:anim calcmode="lin" valueType="num">
                                      <p:cBhvr additive="base">
                                        <p:cTn id="162" dur="3000"/>
                                        <p:tgtEl>
                                          <p:spTgt spid="19"/>
                                        </p:tgtEl>
                                        <p:attrNameLst>
                                          <p:attrName>ppt_x</p:attrName>
                                        </p:attrNameLst>
                                      </p:cBhvr>
                                      <p:tavLst>
                                        <p:tav tm="0">
                                          <p:val>
                                            <p:strVal val="ppt_x"/>
                                          </p:val>
                                        </p:tav>
                                        <p:tav tm="100000">
                                          <p:val>
                                            <p:strVal val="1+ppt_w/2"/>
                                          </p:val>
                                        </p:tav>
                                      </p:tavLst>
                                    </p:anim>
                                    <p:anim calcmode="lin" valueType="num">
                                      <p:cBhvr additive="base">
                                        <p:cTn id="163" dur="3000"/>
                                        <p:tgtEl>
                                          <p:spTgt spid="19"/>
                                        </p:tgtEl>
                                        <p:attrNameLst>
                                          <p:attrName>ppt_y</p:attrName>
                                        </p:attrNameLst>
                                      </p:cBhvr>
                                      <p:tavLst>
                                        <p:tav tm="0">
                                          <p:val>
                                            <p:strVal val="ppt_y"/>
                                          </p:val>
                                        </p:tav>
                                        <p:tav tm="100000">
                                          <p:val>
                                            <p:strVal val="1+ppt_h/2"/>
                                          </p:val>
                                        </p:tav>
                                      </p:tavLst>
                                    </p:anim>
                                    <p:set>
                                      <p:cBhvr>
                                        <p:cTn id="164" dur="1" fill="hold">
                                          <p:stCondLst>
                                            <p:cond delay="2999"/>
                                          </p:stCondLst>
                                        </p:cTn>
                                        <p:tgtEl>
                                          <p:spTgt spid="19"/>
                                        </p:tgtEl>
                                        <p:attrNameLst>
                                          <p:attrName>style.visibility</p:attrName>
                                        </p:attrNameLst>
                                      </p:cBhvr>
                                      <p:to>
                                        <p:strVal val="hidden"/>
                                      </p:to>
                                    </p:set>
                                  </p:childTnLst>
                                </p:cTn>
                              </p:par>
                              <p:par>
                                <p:cTn id="165" presetID="2" presetClass="exit" presetSubtype="6" fill="hold" grpId="2" nodeType="withEffect">
                                  <p:stCondLst>
                                    <p:cond delay="0"/>
                                  </p:stCondLst>
                                  <p:childTnLst>
                                    <p:anim calcmode="lin" valueType="num">
                                      <p:cBhvr additive="base">
                                        <p:cTn id="166" dur="3000"/>
                                        <p:tgtEl>
                                          <p:spTgt spid="21"/>
                                        </p:tgtEl>
                                        <p:attrNameLst>
                                          <p:attrName>ppt_x</p:attrName>
                                        </p:attrNameLst>
                                      </p:cBhvr>
                                      <p:tavLst>
                                        <p:tav tm="0">
                                          <p:val>
                                            <p:strVal val="ppt_x"/>
                                          </p:val>
                                        </p:tav>
                                        <p:tav tm="100000">
                                          <p:val>
                                            <p:strVal val="1+ppt_w/2"/>
                                          </p:val>
                                        </p:tav>
                                      </p:tavLst>
                                    </p:anim>
                                    <p:anim calcmode="lin" valueType="num">
                                      <p:cBhvr additive="base">
                                        <p:cTn id="167" dur="3000"/>
                                        <p:tgtEl>
                                          <p:spTgt spid="21"/>
                                        </p:tgtEl>
                                        <p:attrNameLst>
                                          <p:attrName>ppt_y</p:attrName>
                                        </p:attrNameLst>
                                      </p:cBhvr>
                                      <p:tavLst>
                                        <p:tav tm="0">
                                          <p:val>
                                            <p:strVal val="ppt_y"/>
                                          </p:val>
                                        </p:tav>
                                        <p:tav tm="100000">
                                          <p:val>
                                            <p:strVal val="1+ppt_h/2"/>
                                          </p:val>
                                        </p:tav>
                                      </p:tavLst>
                                    </p:anim>
                                    <p:set>
                                      <p:cBhvr>
                                        <p:cTn id="168" dur="1" fill="hold">
                                          <p:stCondLst>
                                            <p:cond delay="2999"/>
                                          </p:stCondLst>
                                        </p:cTn>
                                        <p:tgtEl>
                                          <p:spTgt spid="21"/>
                                        </p:tgtEl>
                                        <p:attrNameLst>
                                          <p:attrName>style.visibility</p:attrName>
                                        </p:attrNameLst>
                                      </p:cBhvr>
                                      <p:to>
                                        <p:strVal val="hidden"/>
                                      </p:to>
                                    </p:set>
                                  </p:childTnLst>
                                </p:cTn>
                              </p:par>
                              <p:par>
                                <p:cTn id="169" presetID="2" presetClass="exit" presetSubtype="12" fill="hold" grpId="2" nodeType="withEffect">
                                  <p:stCondLst>
                                    <p:cond delay="0"/>
                                  </p:stCondLst>
                                  <p:childTnLst>
                                    <p:anim calcmode="lin" valueType="num">
                                      <p:cBhvr additive="base">
                                        <p:cTn id="170" dur="3000"/>
                                        <p:tgtEl>
                                          <p:spTgt spid="4"/>
                                        </p:tgtEl>
                                        <p:attrNameLst>
                                          <p:attrName>ppt_x</p:attrName>
                                        </p:attrNameLst>
                                      </p:cBhvr>
                                      <p:tavLst>
                                        <p:tav tm="0">
                                          <p:val>
                                            <p:strVal val="ppt_x"/>
                                          </p:val>
                                        </p:tav>
                                        <p:tav tm="100000">
                                          <p:val>
                                            <p:strVal val="0-ppt_w/2"/>
                                          </p:val>
                                        </p:tav>
                                      </p:tavLst>
                                    </p:anim>
                                    <p:anim calcmode="lin" valueType="num">
                                      <p:cBhvr additive="base">
                                        <p:cTn id="171" dur="3000"/>
                                        <p:tgtEl>
                                          <p:spTgt spid="4"/>
                                        </p:tgtEl>
                                        <p:attrNameLst>
                                          <p:attrName>ppt_y</p:attrName>
                                        </p:attrNameLst>
                                      </p:cBhvr>
                                      <p:tavLst>
                                        <p:tav tm="0">
                                          <p:val>
                                            <p:strVal val="ppt_y"/>
                                          </p:val>
                                        </p:tav>
                                        <p:tav tm="100000">
                                          <p:val>
                                            <p:strVal val="1+ppt_h/2"/>
                                          </p:val>
                                        </p:tav>
                                      </p:tavLst>
                                    </p:anim>
                                    <p:set>
                                      <p:cBhvr>
                                        <p:cTn id="172" dur="1" fill="hold">
                                          <p:stCondLst>
                                            <p:cond delay="2999"/>
                                          </p:stCondLst>
                                        </p:cTn>
                                        <p:tgtEl>
                                          <p:spTgt spid="4"/>
                                        </p:tgtEl>
                                        <p:attrNameLst>
                                          <p:attrName>style.visibility</p:attrName>
                                        </p:attrNameLst>
                                      </p:cBhvr>
                                      <p:to>
                                        <p:strVal val="hidden"/>
                                      </p:to>
                                    </p:set>
                                  </p:childTnLst>
                                </p:cTn>
                              </p:par>
                              <p:par>
                                <p:cTn id="173" presetID="2" presetClass="exit" presetSubtype="12" fill="hold" grpId="2" nodeType="withEffect">
                                  <p:stCondLst>
                                    <p:cond delay="0"/>
                                  </p:stCondLst>
                                  <p:childTnLst>
                                    <p:anim calcmode="lin" valueType="num">
                                      <p:cBhvr additive="base">
                                        <p:cTn id="174" dur="3000"/>
                                        <p:tgtEl>
                                          <p:spTgt spid="6"/>
                                        </p:tgtEl>
                                        <p:attrNameLst>
                                          <p:attrName>ppt_x</p:attrName>
                                        </p:attrNameLst>
                                      </p:cBhvr>
                                      <p:tavLst>
                                        <p:tav tm="0">
                                          <p:val>
                                            <p:strVal val="ppt_x"/>
                                          </p:val>
                                        </p:tav>
                                        <p:tav tm="100000">
                                          <p:val>
                                            <p:strVal val="0-ppt_w/2"/>
                                          </p:val>
                                        </p:tav>
                                      </p:tavLst>
                                    </p:anim>
                                    <p:anim calcmode="lin" valueType="num">
                                      <p:cBhvr additive="base">
                                        <p:cTn id="175" dur="3000"/>
                                        <p:tgtEl>
                                          <p:spTgt spid="6"/>
                                        </p:tgtEl>
                                        <p:attrNameLst>
                                          <p:attrName>ppt_y</p:attrName>
                                        </p:attrNameLst>
                                      </p:cBhvr>
                                      <p:tavLst>
                                        <p:tav tm="0">
                                          <p:val>
                                            <p:strVal val="ppt_y"/>
                                          </p:val>
                                        </p:tav>
                                        <p:tav tm="100000">
                                          <p:val>
                                            <p:strVal val="1+ppt_h/2"/>
                                          </p:val>
                                        </p:tav>
                                      </p:tavLst>
                                    </p:anim>
                                    <p:set>
                                      <p:cBhvr>
                                        <p:cTn id="176" dur="1" fill="hold">
                                          <p:stCondLst>
                                            <p:cond delay="2999"/>
                                          </p:stCondLst>
                                        </p:cTn>
                                        <p:tgtEl>
                                          <p:spTgt spid="6"/>
                                        </p:tgtEl>
                                        <p:attrNameLst>
                                          <p:attrName>style.visibility</p:attrName>
                                        </p:attrNameLst>
                                      </p:cBhvr>
                                      <p:to>
                                        <p:strVal val="hidden"/>
                                      </p:to>
                                    </p:set>
                                  </p:childTnLst>
                                </p:cTn>
                              </p:par>
                              <p:par>
                                <p:cTn id="177" presetID="2" presetClass="exit" presetSubtype="12" fill="hold" grpId="2" nodeType="withEffect">
                                  <p:stCondLst>
                                    <p:cond delay="0"/>
                                  </p:stCondLst>
                                  <p:childTnLst>
                                    <p:anim calcmode="lin" valueType="num">
                                      <p:cBhvr additive="base">
                                        <p:cTn id="178" dur="3000"/>
                                        <p:tgtEl>
                                          <p:spTgt spid="8"/>
                                        </p:tgtEl>
                                        <p:attrNameLst>
                                          <p:attrName>ppt_x</p:attrName>
                                        </p:attrNameLst>
                                      </p:cBhvr>
                                      <p:tavLst>
                                        <p:tav tm="0">
                                          <p:val>
                                            <p:strVal val="ppt_x"/>
                                          </p:val>
                                        </p:tav>
                                        <p:tav tm="100000">
                                          <p:val>
                                            <p:strVal val="0-ppt_w/2"/>
                                          </p:val>
                                        </p:tav>
                                      </p:tavLst>
                                    </p:anim>
                                    <p:anim calcmode="lin" valueType="num">
                                      <p:cBhvr additive="base">
                                        <p:cTn id="179" dur="3000"/>
                                        <p:tgtEl>
                                          <p:spTgt spid="8"/>
                                        </p:tgtEl>
                                        <p:attrNameLst>
                                          <p:attrName>ppt_y</p:attrName>
                                        </p:attrNameLst>
                                      </p:cBhvr>
                                      <p:tavLst>
                                        <p:tav tm="0">
                                          <p:val>
                                            <p:strVal val="ppt_y"/>
                                          </p:val>
                                        </p:tav>
                                        <p:tav tm="100000">
                                          <p:val>
                                            <p:strVal val="1+ppt_h/2"/>
                                          </p:val>
                                        </p:tav>
                                      </p:tavLst>
                                    </p:anim>
                                    <p:set>
                                      <p:cBhvr>
                                        <p:cTn id="180" dur="1" fill="hold">
                                          <p:stCondLst>
                                            <p:cond delay="2999"/>
                                          </p:stCondLst>
                                        </p:cTn>
                                        <p:tgtEl>
                                          <p:spTgt spid="8"/>
                                        </p:tgtEl>
                                        <p:attrNameLst>
                                          <p:attrName>style.visibility</p:attrName>
                                        </p:attrNameLst>
                                      </p:cBhvr>
                                      <p:to>
                                        <p:strVal val="hidden"/>
                                      </p:to>
                                    </p:set>
                                  </p:childTnLst>
                                </p:cTn>
                              </p:par>
                              <p:par>
                                <p:cTn id="181" presetID="2" presetClass="exit" presetSubtype="12" fill="hold" grpId="2" nodeType="withEffect">
                                  <p:stCondLst>
                                    <p:cond delay="0"/>
                                  </p:stCondLst>
                                  <p:childTnLst>
                                    <p:anim calcmode="lin" valueType="num">
                                      <p:cBhvr additive="base">
                                        <p:cTn id="182" dur="3000"/>
                                        <p:tgtEl>
                                          <p:spTgt spid="10"/>
                                        </p:tgtEl>
                                        <p:attrNameLst>
                                          <p:attrName>ppt_x</p:attrName>
                                        </p:attrNameLst>
                                      </p:cBhvr>
                                      <p:tavLst>
                                        <p:tav tm="0">
                                          <p:val>
                                            <p:strVal val="ppt_x"/>
                                          </p:val>
                                        </p:tav>
                                        <p:tav tm="100000">
                                          <p:val>
                                            <p:strVal val="0-ppt_w/2"/>
                                          </p:val>
                                        </p:tav>
                                      </p:tavLst>
                                    </p:anim>
                                    <p:anim calcmode="lin" valueType="num">
                                      <p:cBhvr additive="base">
                                        <p:cTn id="183" dur="3000"/>
                                        <p:tgtEl>
                                          <p:spTgt spid="10"/>
                                        </p:tgtEl>
                                        <p:attrNameLst>
                                          <p:attrName>ppt_y</p:attrName>
                                        </p:attrNameLst>
                                      </p:cBhvr>
                                      <p:tavLst>
                                        <p:tav tm="0">
                                          <p:val>
                                            <p:strVal val="ppt_y"/>
                                          </p:val>
                                        </p:tav>
                                        <p:tav tm="100000">
                                          <p:val>
                                            <p:strVal val="1+ppt_h/2"/>
                                          </p:val>
                                        </p:tav>
                                      </p:tavLst>
                                    </p:anim>
                                    <p:set>
                                      <p:cBhvr>
                                        <p:cTn id="184" dur="1" fill="hold">
                                          <p:stCondLst>
                                            <p:cond delay="2999"/>
                                          </p:stCondLst>
                                        </p:cTn>
                                        <p:tgtEl>
                                          <p:spTgt spid="10"/>
                                        </p:tgtEl>
                                        <p:attrNameLst>
                                          <p:attrName>style.visibility</p:attrName>
                                        </p:attrNameLst>
                                      </p:cBhvr>
                                      <p:to>
                                        <p:strVal val="hidden"/>
                                      </p:to>
                                    </p:set>
                                  </p:childTnLst>
                                </p:cTn>
                              </p:par>
                              <p:par>
                                <p:cTn id="185" presetID="2" presetClass="exit" presetSubtype="12" fill="hold" grpId="2" nodeType="withEffect">
                                  <p:stCondLst>
                                    <p:cond delay="0"/>
                                  </p:stCondLst>
                                  <p:childTnLst>
                                    <p:anim calcmode="lin" valueType="num">
                                      <p:cBhvr additive="base">
                                        <p:cTn id="186" dur="3000"/>
                                        <p:tgtEl>
                                          <p:spTgt spid="12"/>
                                        </p:tgtEl>
                                        <p:attrNameLst>
                                          <p:attrName>ppt_x</p:attrName>
                                        </p:attrNameLst>
                                      </p:cBhvr>
                                      <p:tavLst>
                                        <p:tav tm="0">
                                          <p:val>
                                            <p:strVal val="ppt_x"/>
                                          </p:val>
                                        </p:tav>
                                        <p:tav tm="100000">
                                          <p:val>
                                            <p:strVal val="0-ppt_w/2"/>
                                          </p:val>
                                        </p:tav>
                                      </p:tavLst>
                                    </p:anim>
                                    <p:anim calcmode="lin" valueType="num">
                                      <p:cBhvr additive="base">
                                        <p:cTn id="187" dur="3000"/>
                                        <p:tgtEl>
                                          <p:spTgt spid="12"/>
                                        </p:tgtEl>
                                        <p:attrNameLst>
                                          <p:attrName>ppt_y</p:attrName>
                                        </p:attrNameLst>
                                      </p:cBhvr>
                                      <p:tavLst>
                                        <p:tav tm="0">
                                          <p:val>
                                            <p:strVal val="ppt_y"/>
                                          </p:val>
                                        </p:tav>
                                        <p:tav tm="100000">
                                          <p:val>
                                            <p:strVal val="1+ppt_h/2"/>
                                          </p:val>
                                        </p:tav>
                                      </p:tavLst>
                                    </p:anim>
                                    <p:set>
                                      <p:cBhvr>
                                        <p:cTn id="188" dur="1" fill="hold">
                                          <p:stCondLst>
                                            <p:cond delay="2999"/>
                                          </p:stCondLst>
                                        </p:cTn>
                                        <p:tgtEl>
                                          <p:spTgt spid="12"/>
                                        </p:tgtEl>
                                        <p:attrNameLst>
                                          <p:attrName>style.visibility</p:attrName>
                                        </p:attrNameLst>
                                      </p:cBhvr>
                                      <p:to>
                                        <p:strVal val="hidden"/>
                                      </p:to>
                                    </p:set>
                                  </p:childTnLst>
                                </p:cTn>
                              </p:par>
                              <p:par>
                                <p:cTn id="189" presetID="2" presetClass="exit" presetSubtype="12" fill="hold" grpId="2" nodeType="withEffect">
                                  <p:stCondLst>
                                    <p:cond delay="0"/>
                                  </p:stCondLst>
                                  <p:childTnLst>
                                    <p:anim calcmode="lin" valueType="num">
                                      <p:cBhvr additive="base">
                                        <p:cTn id="190" dur="3000"/>
                                        <p:tgtEl>
                                          <p:spTgt spid="14"/>
                                        </p:tgtEl>
                                        <p:attrNameLst>
                                          <p:attrName>ppt_x</p:attrName>
                                        </p:attrNameLst>
                                      </p:cBhvr>
                                      <p:tavLst>
                                        <p:tav tm="0">
                                          <p:val>
                                            <p:strVal val="ppt_x"/>
                                          </p:val>
                                        </p:tav>
                                        <p:tav tm="100000">
                                          <p:val>
                                            <p:strVal val="0-ppt_w/2"/>
                                          </p:val>
                                        </p:tav>
                                      </p:tavLst>
                                    </p:anim>
                                    <p:anim calcmode="lin" valueType="num">
                                      <p:cBhvr additive="base">
                                        <p:cTn id="191" dur="3000"/>
                                        <p:tgtEl>
                                          <p:spTgt spid="14"/>
                                        </p:tgtEl>
                                        <p:attrNameLst>
                                          <p:attrName>ppt_y</p:attrName>
                                        </p:attrNameLst>
                                      </p:cBhvr>
                                      <p:tavLst>
                                        <p:tav tm="0">
                                          <p:val>
                                            <p:strVal val="ppt_y"/>
                                          </p:val>
                                        </p:tav>
                                        <p:tav tm="100000">
                                          <p:val>
                                            <p:strVal val="1+ppt_h/2"/>
                                          </p:val>
                                        </p:tav>
                                      </p:tavLst>
                                    </p:anim>
                                    <p:set>
                                      <p:cBhvr>
                                        <p:cTn id="192" dur="1" fill="hold">
                                          <p:stCondLst>
                                            <p:cond delay="2999"/>
                                          </p:stCondLst>
                                        </p:cTn>
                                        <p:tgtEl>
                                          <p:spTgt spid="14"/>
                                        </p:tgtEl>
                                        <p:attrNameLst>
                                          <p:attrName>style.visibility</p:attrName>
                                        </p:attrNameLst>
                                      </p:cBhvr>
                                      <p:to>
                                        <p:strVal val="hidden"/>
                                      </p:to>
                                    </p:set>
                                  </p:childTnLst>
                                </p:cTn>
                              </p:par>
                              <p:par>
                                <p:cTn id="193" presetID="2" presetClass="exit" presetSubtype="12" fill="hold" grpId="2" nodeType="withEffect">
                                  <p:stCondLst>
                                    <p:cond delay="0"/>
                                  </p:stCondLst>
                                  <p:childTnLst>
                                    <p:anim calcmode="lin" valueType="num">
                                      <p:cBhvr additive="base">
                                        <p:cTn id="194" dur="3000"/>
                                        <p:tgtEl>
                                          <p:spTgt spid="16"/>
                                        </p:tgtEl>
                                        <p:attrNameLst>
                                          <p:attrName>ppt_x</p:attrName>
                                        </p:attrNameLst>
                                      </p:cBhvr>
                                      <p:tavLst>
                                        <p:tav tm="0">
                                          <p:val>
                                            <p:strVal val="ppt_x"/>
                                          </p:val>
                                        </p:tav>
                                        <p:tav tm="100000">
                                          <p:val>
                                            <p:strVal val="0-ppt_w/2"/>
                                          </p:val>
                                        </p:tav>
                                      </p:tavLst>
                                    </p:anim>
                                    <p:anim calcmode="lin" valueType="num">
                                      <p:cBhvr additive="base">
                                        <p:cTn id="195" dur="3000"/>
                                        <p:tgtEl>
                                          <p:spTgt spid="16"/>
                                        </p:tgtEl>
                                        <p:attrNameLst>
                                          <p:attrName>ppt_y</p:attrName>
                                        </p:attrNameLst>
                                      </p:cBhvr>
                                      <p:tavLst>
                                        <p:tav tm="0">
                                          <p:val>
                                            <p:strVal val="ppt_y"/>
                                          </p:val>
                                        </p:tav>
                                        <p:tav tm="100000">
                                          <p:val>
                                            <p:strVal val="1+ppt_h/2"/>
                                          </p:val>
                                        </p:tav>
                                      </p:tavLst>
                                    </p:anim>
                                    <p:set>
                                      <p:cBhvr>
                                        <p:cTn id="196" dur="1" fill="hold">
                                          <p:stCondLst>
                                            <p:cond delay="2999"/>
                                          </p:stCondLst>
                                        </p:cTn>
                                        <p:tgtEl>
                                          <p:spTgt spid="16"/>
                                        </p:tgtEl>
                                        <p:attrNameLst>
                                          <p:attrName>style.visibility</p:attrName>
                                        </p:attrNameLst>
                                      </p:cBhvr>
                                      <p:to>
                                        <p:strVal val="hidden"/>
                                      </p:to>
                                    </p:set>
                                  </p:childTnLst>
                                </p:cTn>
                              </p:par>
                              <p:par>
                                <p:cTn id="197" presetID="2" presetClass="exit" presetSubtype="12" fill="hold" grpId="2" nodeType="withEffect">
                                  <p:stCondLst>
                                    <p:cond delay="0"/>
                                  </p:stCondLst>
                                  <p:childTnLst>
                                    <p:anim calcmode="lin" valueType="num">
                                      <p:cBhvr additive="base">
                                        <p:cTn id="198" dur="3000"/>
                                        <p:tgtEl>
                                          <p:spTgt spid="18"/>
                                        </p:tgtEl>
                                        <p:attrNameLst>
                                          <p:attrName>ppt_x</p:attrName>
                                        </p:attrNameLst>
                                      </p:cBhvr>
                                      <p:tavLst>
                                        <p:tav tm="0">
                                          <p:val>
                                            <p:strVal val="ppt_x"/>
                                          </p:val>
                                        </p:tav>
                                        <p:tav tm="100000">
                                          <p:val>
                                            <p:strVal val="0-ppt_w/2"/>
                                          </p:val>
                                        </p:tav>
                                      </p:tavLst>
                                    </p:anim>
                                    <p:anim calcmode="lin" valueType="num">
                                      <p:cBhvr additive="base">
                                        <p:cTn id="199" dur="3000"/>
                                        <p:tgtEl>
                                          <p:spTgt spid="18"/>
                                        </p:tgtEl>
                                        <p:attrNameLst>
                                          <p:attrName>ppt_y</p:attrName>
                                        </p:attrNameLst>
                                      </p:cBhvr>
                                      <p:tavLst>
                                        <p:tav tm="0">
                                          <p:val>
                                            <p:strVal val="ppt_y"/>
                                          </p:val>
                                        </p:tav>
                                        <p:tav tm="100000">
                                          <p:val>
                                            <p:strVal val="1+ppt_h/2"/>
                                          </p:val>
                                        </p:tav>
                                      </p:tavLst>
                                    </p:anim>
                                    <p:set>
                                      <p:cBhvr>
                                        <p:cTn id="200" dur="1" fill="hold">
                                          <p:stCondLst>
                                            <p:cond delay="2999"/>
                                          </p:stCondLst>
                                        </p:cTn>
                                        <p:tgtEl>
                                          <p:spTgt spid="18"/>
                                        </p:tgtEl>
                                        <p:attrNameLst>
                                          <p:attrName>style.visibility</p:attrName>
                                        </p:attrNameLst>
                                      </p:cBhvr>
                                      <p:to>
                                        <p:strVal val="hidden"/>
                                      </p:to>
                                    </p:set>
                                  </p:childTnLst>
                                </p:cTn>
                              </p:par>
                              <p:par>
                                <p:cTn id="201" presetID="2" presetClass="exit" presetSubtype="12" fill="hold" grpId="2" nodeType="withEffect">
                                  <p:stCondLst>
                                    <p:cond delay="0"/>
                                  </p:stCondLst>
                                  <p:childTnLst>
                                    <p:anim calcmode="lin" valueType="num">
                                      <p:cBhvr additive="base">
                                        <p:cTn id="202" dur="3000"/>
                                        <p:tgtEl>
                                          <p:spTgt spid="20"/>
                                        </p:tgtEl>
                                        <p:attrNameLst>
                                          <p:attrName>ppt_x</p:attrName>
                                        </p:attrNameLst>
                                      </p:cBhvr>
                                      <p:tavLst>
                                        <p:tav tm="0">
                                          <p:val>
                                            <p:strVal val="ppt_x"/>
                                          </p:val>
                                        </p:tav>
                                        <p:tav tm="100000">
                                          <p:val>
                                            <p:strVal val="0-ppt_w/2"/>
                                          </p:val>
                                        </p:tav>
                                      </p:tavLst>
                                    </p:anim>
                                    <p:anim calcmode="lin" valueType="num">
                                      <p:cBhvr additive="base">
                                        <p:cTn id="203" dur="3000"/>
                                        <p:tgtEl>
                                          <p:spTgt spid="20"/>
                                        </p:tgtEl>
                                        <p:attrNameLst>
                                          <p:attrName>ppt_y</p:attrName>
                                        </p:attrNameLst>
                                      </p:cBhvr>
                                      <p:tavLst>
                                        <p:tav tm="0">
                                          <p:val>
                                            <p:strVal val="ppt_y"/>
                                          </p:val>
                                        </p:tav>
                                        <p:tav tm="100000">
                                          <p:val>
                                            <p:strVal val="1+ppt_h/2"/>
                                          </p:val>
                                        </p:tav>
                                      </p:tavLst>
                                    </p:anim>
                                    <p:set>
                                      <p:cBhvr>
                                        <p:cTn id="204" dur="1" fill="hold">
                                          <p:stCondLst>
                                            <p:cond delay="2999"/>
                                          </p:stCondLst>
                                        </p:cTn>
                                        <p:tgtEl>
                                          <p:spTgt spid="20"/>
                                        </p:tgtEl>
                                        <p:attrNameLst>
                                          <p:attrName>style.visibility</p:attrName>
                                        </p:attrNameLst>
                                      </p:cBhvr>
                                      <p:to>
                                        <p:strVal val="hidden"/>
                                      </p:to>
                                    </p:set>
                                  </p:childTnLst>
                                </p:cTn>
                              </p:par>
                              <p:par>
                                <p:cTn id="205" presetID="2" presetClass="exit" presetSubtype="12" fill="hold" grpId="2" nodeType="withEffect">
                                  <p:stCondLst>
                                    <p:cond delay="0"/>
                                  </p:stCondLst>
                                  <p:childTnLst>
                                    <p:anim calcmode="lin" valueType="num">
                                      <p:cBhvr additive="base">
                                        <p:cTn id="206" dur="3000"/>
                                        <p:tgtEl>
                                          <p:spTgt spid="22"/>
                                        </p:tgtEl>
                                        <p:attrNameLst>
                                          <p:attrName>ppt_x</p:attrName>
                                        </p:attrNameLst>
                                      </p:cBhvr>
                                      <p:tavLst>
                                        <p:tav tm="0">
                                          <p:val>
                                            <p:strVal val="ppt_x"/>
                                          </p:val>
                                        </p:tav>
                                        <p:tav tm="100000">
                                          <p:val>
                                            <p:strVal val="0-ppt_w/2"/>
                                          </p:val>
                                        </p:tav>
                                      </p:tavLst>
                                    </p:anim>
                                    <p:anim calcmode="lin" valueType="num">
                                      <p:cBhvr additive="base">
                                        <p:cTn id="207" dur="3000"/>
                                        <p:tgtEl>
                                          <p:spTgt spid="22"/>
                                        </p:tgtEl>
                                        <p:attrNameLst>
                                          <p:attrName>ppt_y</p:attrName>
                                        </p:attrNameLst>
                                      </p:cBhvr>
                                      <p:tavLst>
                                        <p:tav tm="0">
                                          <p:val>
                                            <p:strVal val="ppt_y"/>
                                          </p:val>
                                        </p:tav>
                                        <p:tav tm="100000">
                                          <p:val>
                                            <p:strVal val="1+ppt_h/2"/>
                                          </p:val>
                                        </p:tav>
                                      </p:tavLst>
                                    </p:anim>
                                    <p:set>
                                      <p:cBhvr>
                                        <p:cTn id="208" dur="1" fill="hold">
                                          <p:stCondLst>
                                            <p:cond delay="2999"/>
                                          </p:stCondLst>
                                        </p:cTn>
                                        <p:tgtEl>
                                          <p:spTgt spid="22"/>
                                        </p:tgtEl>
                                        <p:attrNameLst>
                                          <p:attrName>style.visibility</p:attrName>
                                        </p:attrNameLst>
                                      </p:cBhvr>
                                      <p:to>
                                        <p:strVal val="hidden"/>
                                      </p:to>
                                    </p:set>
                                  </p:childTnLst>
                                </p:cTn>
                              </p:par>
                              <p:par>
                                <p:cTn id="209" presetID="8" presetClass="emph" presetSubtype="0" fill="hold" grpId="3" nodeType="withEffect">
                                  <p:stCondLst>
                                    <p:cond delay="0"/>
                                  </p:stCondLst>
                                  <p:childTnLst>
                                    <p:animRot by="-10800000">
                                      <p:cBhvr>
                                        <p:cTn id="210" dur="3000" fill="hold"/>
                                        <p:tgtEl>
                                          <p:spTgt spid="4"/>
                                        </p:tgtEl>
                                        <p:attrNameLst>
                                          <p:attrName>r</p:attrName>
                                        </p:attrNameLst>
                                      </p:cBhvr>
                                    </p:animRot>
                                  </p:childTnLst>
                                </p:cTn>
                              </p:par>
                              <p:par>
                                <p:cTn id="211" presetID="8" presetClass="emph" presetSubtype="0" fill="hold" grpId="3" nodeType="withEffect">
                                  <p:stCondLst>
                                    <p:cond delay="0"/>
                                  </p:stCondLst>
                                  <p:childTnLst>
                                    <p:animRot by="-10800000">
                                      <p:cBhvr>
                                        <p:cTn id="212" dur="3000" fill="hold"/>
                                        <p:tgtEl>
                                          <p:spTgt spid="6"/>
                                        </p:tgtEl>
                                        <p:attrNameLst>
                                          <p:attrName>r</p:attrName>
                                        </p:attrNameLst>
                                      </p:cBhvr>
                                    </p:animRot>
                                  </p:childTnLst>
                                </p:cTn>
                              </p:par>
                              <p:par>
                                <p:cTn id="213" presetID="8" presetClass="emph" presetSubtype="0" fill="hold" grpId="3" nodeType="withEffect">
                                  <p:stCondLst>
                                    <p:cond delay="0"/>
                                  </p:stCondLst>
                                  <p:childTnLst>
                                    <p:animRot by="-10800000">
                                      <p:cBhvr>
                                        <p:cTn id="214" dur="3000" fill="hold"/>
                                        <p:tgtEl>
                                          <p:spTgt spid="8"/>
                                        </p:tgtEl>
                                        <p:attrNameLst>
                                          <p:attrName>r</p:attrName>
                                        </p:attrNameLst>
                                      </p:cBhvr>
                                    </p:animRot>
                                  </p:childTnLst>
                                </p:cTn>
                              </p:par>
                              <p:par>
                                <p:cTn id="215" presetID="8" presetClass="emph" presetSubtype="0" fill="hold" grpId="3" nodeType="withEffect">
                                  <p:stCondLst>
                                    <p:cond delay="0"/>
                                  </p:stCondLst>
                                  <p:childTnLst>
                                    <p:animRot by="-10800000">
                                      <p:cBhvr>
                                        <p:cTn id="216" dur="3000" fill="hold"/>
                                        <p:tgtEl>
                                          <p:spTgt spid="10"/>
                                        </p:tgtEl>
                                        <p:attrNameLst>
                                          <p:attrName>r</p:attrName>
                                        </p:attrNameLst>
                                      </p:cBhvr>
                                    </p:animRot>
                                  </p:childTnLst>
                                </p:cTn>
                              </p:par>
                              <p:par>
                                <p:cTn id="217" presetID="8" presetClass="emph" presetSubtype="0" fill="hold" grpId="3" nodeType="withEffect">
                                  <p:stCondLst>
                                    <p:cond delay="0"/>
                                  </p:stCondLst>
                                  <p:childTnLst>
                                    <p:animRot by="-10800000">
                                      <p:cBhvr>
                                        <p:cTn id="218" dur="3000" fill="hold"/>
                                        <p:tgtEl>
                                          <p:spTgt spid="12"/>
                                        </p:tgtEl>
                                        <p:attrNameLst>
                                          <p:attrName>r</p:attrName>
                                        </p:attrNameLst>
                                      </p:cBhvr>
                                    </p:animRot>
                                  </p:childTnLst>
                                </p:cTn>
                              </p:par>
                              <p:par>
                                <p:cTn id="219" presetID="8" presetClass="emph" presetSubtype="0" fill="hold" grpId="3" nodeType="withEffect">
                                  <p:stCondLst>
                                    <p:cond delay="0"/>
                                  </p:stCondLst>
                                  <p:childTnLst>
                                    <p:animRot by="-10800000">
                                      <p:cBhvr>
                                        <p:cTn id="220" dur="3000" fill="hold"/>
                                        <p:tgtEl>
                                          <p:spTgt spid="14"/>
                                        </p:tgtEl>
                                        <p:attrNameLst>
                                          <p:attrName>r</p:attrName>
                                        </p:attrNameLst>
                                      </p:cBhvr>
                                    </p:animRot>
                                  </p:childTnLst>
                                </p:cTn>
                              </p:par>
                              <p:par>
                                <p:cTn id="221" presetID="8" presetClass="emph" presetSubtype="0" fill="hold" grpId="3" nodeType="withEffect">
                                  <p:stCondLst>
                                    <p:cond delay="0"/>
                                  </p:stCondLst>
                                  <p:childTnLst>
                                    <p:animRot by="-10800000">
                                      <p:cBhvr>
                                        <p:cTn id="222" dur="3000" fill="hold"/>
                                        <p:tgtEl>
                                          <p:spTgt spid="16"/>
                                        </p:tgtEl>
                                        <p:attrNameLst>
                                          <p:attrName>r</p:attrName>
                                        </p:attrNameLst>
                                      </p:cBhvr>
                                    </p:animRot>
                                  </p:childTnLst>
                                </p:cTn>
                              </p:par>
                              <p:par>
                                <p:cTn id="223" presetID="8" presetClass="emph" presetSubtype="0" fill="hold" grpId="3" nodeType="withEffect">
                                  <p:stCondLst>
                                    <p:cond delay="0"/>
                                  </p:stCondLst>
                                  <p:childTnLst>
                                    <p:animRot by="-10800000">
                                      <p:cBhvr>
                                        <p:cTn id="224" dur="3000" fill="hold"/>
                                        <p:tgtEl>
                                          <p:spTgt spid="18"/>
                                        </p:tgtEl>
                                        <p:attrNameLst>
                                          <p:attrName>r</p:attrName>
                                        </p:attrNameLst>
                                      </p:cBhvr>
                                    </p:animRot>
                                  </p:childTnLst>
                                </p:cTn>
                              </p:par>
                              <p:par>
                                <p:cTn id="225" presetID="8" presetClass="emph" presetSubtype="0" fill="hold" grpId="3" nodeType="withEffect">
                                  <p:stCondLst>
                                    <p:cond delay="0"/>
                                  </p:stCondLst>
                                  <p:childTnLst>
                                    <p:animRot by="-10800000">
                                      <p:cBhvr>
                                        <p:cTn id="226" dur="3000" fill="hold"/>
                                        <p:tgtEl>
                                          <p:spTgt spid="20"/>
                                        </p:tgtEl>
                                        <p:attrNameLst>
                                          <p:attrName>r</p:attrName>
                                        </p:attrNameLst>
                                      </p:cBhvr>
                                    </p:animRot>
                                  </p:childTnLst>
                                </p:cTn>
                              </p:par>
                              <p:par>
                                <p:cTn id="227" presetID="8" presetClass="emph" presetSubtype="0" fill="hold" grpId="3" nodeType="withEffect">
                                  <p:stCondLst>
                                    <p:cond delay="0"/>
                                  </p:stCondLst>
                                  <p:childTnLst>
                                    <p:animRot by="-10800000">
                                      <p:cBhvr>
                                        <p:cTn id="228" dur="3000" fill="hold"/>
                                        <p:tgtEl>
                                          <p:spTgt spid="22"/>
                                        </p:tgtEl>
                                        <p:attrNameLst>
                                          <p:attrName>r</p:attrName>
                                        </p:attrNameLst>
                                      </p:cBhvr>
                                    </p:animRot>
                                  </p:childTnLst>
                                </p:cTn>
                              </p:par>
                              <p:par>
                                <p:cTn id="229" presetID="8" presetClass="emph" presetSubtype="0" fill="hold" grpId="3" nodeType="withEffect">
                                  <p:stCondLst>
                                    <p:cond delay="0"/>
                                  </p:stCondLst>
                                  <p:childTnLst>
                                    <p:animRot by="10800000">
                                      <p:cBhvr>
                                        <p:cTn id="230" dur="3000" fill="hold"/>
                                        <p:tgtEl>
                                          <p:spTgt spid="3"/>
                                        </p:tgtEl>
                                        <p:attrNameLst>
                                          <p:attrName>r</p:attrName>
                                        </p:attrNameLst>
                                      </p:cBhvr>
                                    </p:animRot>
                                  </p:childTnLst>
                                </p:cTn>
                              </p:par>
                              <p:par>
                                <p:cTn id="231" presetID="8" presetClass="emph" presetSubtype="0" fill="hold" grpId="3" nodeType="withEffect">
                                  <p:stCondLst>
                                    <p:cond delay="0"/>
                                  </p:stCondLst>
                                  <p:childTnLst>
                                    <p:animRot by="10800000">
                                      <p:cBhvr>
                                        <p:cTn id="232" dur="3000" fill="hold"/>
                                        <p:tgtEl>
                                          <p:spTgt spid="5"/>
                                        </p:tgtEl>
                                        <p:attrNameLst>
                                          <p:attrName>r</p:attrName>
                                        </p:attrNameLst>
                                      </p:cBhvr>
                                    </p:animRot>
                                  </p:childTnLst>
                                </p:cTn>
                              </p:par>
                              <p:par>
                                <p:cTn id="233" presetID="8" presetClass="emph" presetSubtype="0" fill="hold" grpId="3" nodeType="withEffect">
                                  <p:stCondLst>
                                    <p:cond delay="0"/>
                                  </p:stCondLst>
                                  <p:childTnLst>
                                    <p:animRot by="10800000">
                                      <p:cBhvr>
                                        <p:cTn id="234" dur="3000" fill="hold"/>
                                        <p:tgtEl>
                                          <p:spTgt spid="7"/>
                                        </p:tgtEl>
                                        <p:attrNameLst>
                                          <p:attrName>r</p:attrName>
                                        </p:attrNameLst>
                                      </p:cBhvr>
                                    </p:animRot>
                                  </p:childTnLst>
                                </p:cTn>
                              </p:par>
                              <p:par>
                                <p:cTn id="235" presetID="8" presetClass="emph" presetSubtype="0" fill="hold" grpId="3" nodeType="withEffect">
                                  <p:stCondLst>
                                    <p:cond delay="0"/>
                                  </p:stCondLst>
                                  <p:childTnLst>
                                    <p:animRot by="10800000">
                                      <p:cBhvr>
                                        <p:cTn id="236" dur="3000" fill="hold"/>
                                        <p:tgtEl>
                                          <p:spTgt spid="9"/>
                                        </p:tgtEl>
                                        <p:attrNameLst>
                                          <p:attrName>r</p:attrName>
                                        </p:attrNameLst>
                                      </p:cBhvr>
                                    </p:animRot>
                                  </p:childTnLst>
                                </p:cTn>
                              </p:par>
                              <p:par>
                                <p:cTn id="237" presetID="8" presetClass="emph" presetSubtype="0" fill="hold" grpId="3" nodeType="withEffect">
                                  <p:stCondLst>
                                    <p:cond delay="0"/>
                                  </p:stCondLst>
                                  <p:childTnLst>
                                    <p:animRot by="10800000">
                                      <p:cBhvr>
                                        <p:cTn id="238" dur="3000" fill="hold"/>
                                        <p:tgtEl>
                                          <p:spTgt spid="11"/>
                                        </p:tgtEl>
                                        <p:attrNameLst>
                                          <p:attrName>r</p:attrName>
                                        </p:attrNameLst>
                                      </p:cBhvr>
                                    </p:animRot>
                                  </p:childTnLst>
                                </p:cTn>
                              </p:par>
                              <p:par>
                                <p:cTn id="239" presetID="8" presetClass="emph" presetSubtype="0" fill="hold" grpId="3" nodeType="withEffect">
                                  <p:stCondLst>
                                    <p:cond delay="0"/>
                                  </p:stCondLst>
                                  <p:childTnLst>
                                    <p:animRot by="10800000">
                                      <p:cBhvr>
                                        <p:cTn id="240" dur="3000" fill="hold"/>
                                        <p:tgtEl>
                                          <p:spTgt spid="13"/>
                                        </p:tgtEl>
                                        <p:attrNameLst>
                                          <p:attrName>r</p:attrName>
                                        </p:attrNameLst>
                                      </p:cBhvr>
                                    </p:animRot>
                                  </p:childTnLst>
                                </p:cTn>
                              </p:par>
                              <p:par>
                                <p:cTn id="241" presetID="8" presetClass="emph" presetSubtype="0" fill="hold" grpId="3" nodeType="withEffect">
                                  <p:stCondLst>
                                    <p:cond delay="0"/>
                                  </p:stCondLst>
                                  <p:childTnLst>
                                    <p:animRot by="10800000">
                                      <p:cBhvr>
                                        <p:cTn id="242" dur="3000" fill="hold"/>
                                        <p:tgtEl>
                                          <p:spTgt spid="15"/>
                                        </p:tgtEl>
                                        <p:attrNameLst>
                                          <p:attrName>r</p:attrName>
                                        </p:attrNameLst>
                                      </p:cBhvr>
                                    </p:animRot>
                                  </p:childTnLst>
                                </p:cTn>
                              </p:par>
                              <p:par>
                                <p:cTn id="243" presetID="8" presetClass="emph" presetSubtype="0" fill="hold" grpId="3" nodeType="withEffect">
                                  <p:stCondLst>
                                    <p:cond delay="0"/>
                                  </p:stCondLst>
                                  <p:childTnLst>
                                    <p:animRot by="10800000">
                                      <p:cBhvr>
                                        <p:cTn id="244" dur="3000" fill="hold"/>
                                        <p:tgtEl>
                                          <p:spTgt spid="17"/>
                                        </p:tgtEl>
                                        <p:attrNameLst>
                                          <p:attrName>r</p:attrName>
                                        </p:attrNameLst>
                                      </p:cBhvr>
                                    </p:animRot>
                                  </p:childTnLst>
                                </p:cTn>
                              </p:par>
                              <p:par>
                                <p:cTn id="245" presetID="8" presetClass="emph" presetSubtype="0" fill="hold" grpId="3" nodeType="withEffect">
                                  <p:stCondLst>
                                    <p:cond delay="0"/>
                                  </p:stCondLst>
                                  <p:childTnLst>
                                    <p:animRot by="10800000">
                                      <p:cBhvr>
                                        <p:cTn id="246" dur="3000" fill="hold"/>
                                        <p:tgtEl>
                                          <p:spTgt spid="19"/>
                                        </p:tgtEl>
                                        <p:attrNameLst>
                                          <p:attrName>r</p:attrName>
                                        </p:attrNameLst>
                                      </p:cBhvr>
                                    </p:animRot>
                                  </p:childTnLst>
                                </p:cTn>
                              </p:par>
                              <p:par>
                                <p:cTn id="247" presetID="8" presetClass="emph" presetSubtype="0" fill="hold" grpId="3" nodeType="withEffect">
                                  <p:stCondLst>
                                    <p:cond delay="0"/>
                                  </p:stCondLst>
                                  <p:childTnLst>
                                    <p:animRot by="10800000">
                                      <p:cBhvr>
                                        <p:cTn id="248" dur="3000" fill="hold"/>
                                        <p:tgtEl>
                                          <p:spTgt spid="21"/>
                                        </p:tgtEl>
                                        <p:attrNameLst>
                                          <p:attrName>r</p:attrName>
                                        </p:attrNameLst>
                                      </p:cBhvr>
                                    </p:animRot>
                                  </p:childTnLst>
                                </p:cTn>
                              </p:par>
                              <p:par>
                                <p:cTn id="249" presetID="23" presetClass="entr" presetSubtype="288" fill="hold" nodeType="withEffect">
                                  <p:stCondLst>
                                    <p:cond delay="0"/>
                                  </p:stCondLst>
                                  <p:childTnLst>
                                    <p:set>
                                      <p:cBhvr>
                                        <p:cTn id="250" dur="1" fill="hold">
                                          <p:stCondLst>
                                            <p:cond delay="0"/>
                                          </p:stCondLst>
                                        </p:cTn>
                                        <p:tgtEl>
                                          <p:spTgt spid="2"/>
                                        </p:tgtEl>
                                        <p:attrNameLst>
                                          <p:attrName>style.visibility</p:attrName>
                                        </p:attrNameLst>
                                      </p:cBhvr>
                                      <p:to>
                                        <p:strVal val="visible"/>
                                      </p:to>
                                    </p:set>
                                    <p:anim calcmode="lin" valueType="num">
                                      <p:cBhvr>
                                        <p:cTn id="251" dur="3000" fill="hold"/>
                                        <p:tgtEl>
                                          <p:spTgt spid="2"/>
                                        </p:tgtEl>
                                        <p:attrNameLst>
                                          <p:attrName>ppt_w</p:attrName>
                                        </p:attrNameLst>
                                      </p:cBhvr>
                                      <p:tavLst>
                                        <p:tav tm="0">
                                          <p:val>
                                            <p:strVal val="4/3*#ppt_w"/>
                                          </p:val>
                                        </p:tav>
                                        <p:tav tm="100000">
                                          <p:val>
                                            <p:strVal val="#ppt_w"/>
                                          </p:val>
                                        </p:tav>
                                      </p:tavLst>
                                    </p:anim>
                                    <p:anim calcmode="lin" valueType="num">
                                      <p:cBhvr>
                                        <p:cTn id="252" dur="3000" fill="hold"/>
                                        <p:tgtEl>
                                          <p:spTgt spid="2"/>
                                        </p:tgtEl>
                                        <p:attrNameLst>
                                          <p:attrName>ppt_h</p:attrName>
                                        </p:attrNameLst>
                                      </p:cBhvr>
                                      <p:tavLst>
                                        <p:tav tm="0">
                                          <p:val>
                                            <p:strVal val="4/3*#ppt_h"/>
                                          </p:val>
                                        </p:tav>
                                        <p:tav tm="100000">
                                          <p:val>
                                            <p:strVal val="#ppt_h"/>
                                          </p:val>
                                        </p:tav>
                                      </p:tavLst>
                                    </p:anim>
                                  </p:childTnLst>
                                </p:cTn>
                              </p:par>
                              <p:par>
                                <p:cTn id="253" presetID="16" presetClass="entr" presetSubtype="37" fill="hold" nodeType="withEffect">
                                  <p:stCondLst>
                                    <p:cond delay="0"/>
                                  </p:stCondLst>
                                  <p:childTnLst>
                                    <p:set>
                                      <p:cBhvr>
                                        <p:cTn id="254" dur="1" fill="hold">
                                          <p:stCondLst>
                                            <p:cond delay="0"/>
                                          </p:stCondLst>
                                        </p:cTn>
                                        <p:tgtEl>
                                          <p:spTgt spid="2"/>
                                        </p:tgtEl>
                                        <p:attrNameLst>
                                          <p:attrName>style.visibility</p:attrName>
                                        </p:attrNameLst>
                                      </p:cBhvr>
                                      <p:to>
                                        <p:strVal val="visible"/>
                                      </p:to>
                                    </p:set>
                                    <p:animEffect transition="in" filter="barn(outVertical)">
                                      <p:cBhvr>
                                        <p:cTn id="255" dur="30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P spid="3" grpId="2" animBg="1"/>
      <p:bldP spid="3" grpId="3" animBg="1"/>
      <p:bldP spid="4" grpId="0" animBg="1"/>
      <p:bldP spid="4" grpId="1" animBg="1"/>
      <p:bldP spid="4" grpId="2" animBg="1"/>
      <p:bldP spid="4" grpId="3" animBg="1"/>
      <p:bldP spid="5" grpId="0" animBg="1"/>
      <p:bldP spid="5" grpId="1" animBg="1"/>
      <p:bldP spid="5" grpId="2" animBg="1"/>
      <p:bldP spid="5" grpId="3" animBg="1"/>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9" grpId="0" animBg="1"/>
      <p:bldP spid="9" grpId="1" animBg="1"/>
      <p:bldP spid="9" grpId="2" animBg="1"/>
      <p:bldP spid="9" grpId="3" animBg="1"/>
      <p:bldP spid="10" grpId="0" animBg="1"/>
      <p:bldP spid="10" grpId="1" animBg="1"/>
      <p:bldP spid="10" grpId="2" animBg="1"/>
      <p:bldP spid="10" grpId="3" animBg="1"/>
      <p:bldP spid="11" grpId="0" animBg="1"/>
      <p:bldP spid="11" grpId="1" animBg="1"/>
      <p:bldP spid="11" grpId="2" animBg="1"/>
      <p:bldP spid="11" grpId="3" animBg="1"/>
      <p:bldP spid="12" grpId="0" animBg="1"/>
      <p:bldP spid="12" grpId="1" animBg="1"/>
      <p:bldP spid="12" grpId="2" animBg="1"/>
      <p:bldP spid="12" grpId="3" animBg="1"/>
      <p:bldP spid="13" grpId="0" animBg="1"/>
      <p:bldP spid="13" grpId="1" animBg="1"/>
      <p:bldP spid="13" grpId="2" animBg="1"/>
      <p:bldP spid="13" grpId="3" animBg="1"/>
      <p:bldP spid="14" grpId="0" animBg="1"/>
      <p:bldP spid="14" grpId="1" animBg="1"/>
      <p:bldP spid="14" grpId="2" animBg="1"/>
      <p:bldP spid="14" grpId="3" animBg="1"/>
      <p:bldP spid="15" grpId="0" animBg="1"/>
      <p:bldP spid="15" grpId="1" animBg="1"/>
      <p:bldP spid="15" grpId="2" animBg="1"/>
      <p:bldP spid="15" grpId="3" animBg="1"/>
      <p:bldP spid="16" grpId="0" animBg="1"/>
      <p:bldP spid="16" grpId="1" animBg="1"/>
      <p:bldP spid="16" grpId="2" animBg="1"/>
      <p:bldP spid="16" grpId="3"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20" grpId="0" animBg="1"/>
      <p:bldP spid="20" grpId="1" animBg="1"/>
      <p:bldP spid="20" grpId="2" animBg="1"/>
      <p:bldP spid="20" grpId="3" animBg="1"/>
      <p:bldP spid="21" grpId="0" animBg="1"/>
      <p:bldP spid="21" grpId="1" animBg="1"/>
      <p:bldP spid="21" grpId="2" animBg="1"/>
      <p:bldP spid="21" grpId="3" animBg="1"/>
      <p:bldP spid="22" grpId="0" animBg="1"/>
      <p:bldP spid="22" grpId="1" animBg="1"/>
      <p:bldP spid="22" grpId="2" animBg="1"/>
      <p:bldP spid="22" grpId="3" animBg="1"/>
      <p:bldP spid="23" grpId="0" animBg="1"/>
    </p:bld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1 Imagen" descr="grupo (24).jpg"/>
          <p:cNvPicPr>
            <a:picLocks noGrp="1" noChangeAspect="1"/>
          </p:cNvPicPr>
          <p:nvPr isPhoto="1"/>
        </p:nvPicPr>
        <p:blipFill>
          <a:blip r:embed="rId2">
            <a:lum/>
          </a:blip>
          <a:stretch>
            <a:fillRect/>
          </a:stretch>
        </p:blipFill>
        <p:spPr>
          <a:xfrm>
            <a:off x="0" y="0"/>
            <a:ext cx="9144000" cy="5143500"/>
          </a:xfrm>
          <a:prstGeom prst="rect">
            <a:avLst/>
          </a:prstGeom>
          <a:noFill/>
          <a:ln>
            <a:noFill/>
          </a:ln>
        </p:spPr>
      </p:pic>
      <p:sp>
        <p:nvSpPr>
          <p:cNvPr id="3" name="2 Paralelogramo"/>
          <p:cNvSpPr/>
          <p:nvPr/>
        </p:nvSpPr>
        <p:spPr>
          <a:xfrm>
            <a:off x="3500430" y="0"/>
            <a:ext cx="1071570" cy="589364"/>
          </a:xfrm>
          <a:prstGeom prst="parallelogram">
            <a:avLst>
              <a:gd name="adj" fmla="val 73995"/>
            </a:avLst>
          </a:prstGeom>
          <a:gradFill flip="none" rotWithShape="1">
            <a:gsLst>
              <a:gs pos="0">
                <a:srgbClr val="002060"/>
              </a:gs>
              <a:gs pos="50000">
                <a:srgbClr val="00B0F0">
                  <a:shade val="67500"/>
                  <a:satMod val="115000"/>
                </a:srgbClr>
              </a:gs>
              <a:gs pos="100000">
                <a:srgbClr val="00B0F0">
                  <a:shade val="100000"/>
                  <a:satMod val="115000"/>
                </a:srgbClr>
              </a:gs>
            </a:gsLst>
            <a:lin ang="10800000" scaled="1"/>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Paralelogramo"/>
          <p:cNvSpPr/>
          <p:nvPr/>
        </p:nvSpPr>
        <p:spPr>
          <a:xfrm flipH="1">
            <a:off x="4572000" y="0"/>
            <a:ext cx="1071570" cy="589364"/>
          </a:xfrm>
          <a:prstGeom prst="parallelogram">
            <a:avLst>
              <a:gd name="adj" fmla="val 73995"/>
            </a:avLst>
          </a:prstGeom>
          <a:gradFill flip="none" rotWithShape="1">
            <a:gsLst>
              <a:gs pos="0">
                <a:srgbClr val="002060"/>
              </a:gs>
              <a:gs pos="50000">
                <a:srgbClr val="00B0F0">
                  <a:shade val="67500"/>
                  <a:satMod val="115000"/>
                </a:srgbClr>
              </a:gs>
              <a:gs pos="100000">
                <a:srgbClr val="00B0F0">
                  <a:shade val="100000"/>
                  <a:satMod val="115000"/>
                </a:srgbClr>
              </a:gs>
            </a:gsLst>
            <a:lin ang="10800000" scaled="1"/>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Paralelogramo"/>
          <p:cNvSpPr/>
          <p:nvPr/>
        </p:nvSpPr>
        <p:spPr>
          <a:xfrm flipH="1">
            <a:off x="2500298" y="0"/>
            <a:ext cx="1071570" cy="589364"/>
          </a:xfrm>
          <a:prstGeom prst="parallelogram">
            <a:avLst>
              <a:gd name="adj" fmla="val 73995"/>
            </a:avLst>
          </a:prstGeom>
          <a:gradFill flip="none" rotWithShape="1">
            <a:gsLst>
              <a:gs pos="0">
                <a:srgbClr val="002060"/>
              </a:gs>
              <a:gs pos="50000">
                <a:srgbClr val="00B0F0">
                  <a:shade val="67500"/>
                  <a:satMod val="115000"/>
                </a:srgbClr>
              </a:gs>
              <a:gs pos="100000">
                <a:srgbClr val="00B0F0">
                  <a:shade val="100000"/>
                  <a:satMod val="115000"/>
                </a:srgbClr>
              </a:gs>
            </a:gsLst>
            <a:lin ang="10800000" scaled="1"/>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Paralelogramo"/>
          <p:cNvSpPr/>
          <p:nvPr/>
        </p:nvSpPr>
        <p:spPr>
          <a:xfrm>
            <a:off x="5643570" y="0"/>
            <a:ext cx="1071570" cy="589364"/>
          </a:xfrm>
          <a:prstGeom prst="parallelogram">
            <a:avLst>
              <a:gd name="adj" fmla="val 73995"/>
            </a:avLst>
          </a:prstGeom>
          <a:gradFill flip="none" rotWithShape="1">
            <a:gsLst>
              <a:gs pos="0">
                <a:srgbClr val="002060"/>
              </a:gs>
              <a:gs pos="50000">
                <a:srgbClr val="00B0F0">
                  <a:shade val="67500"/>
                  <a:satMod val="115000"/>
                </a:srgbClr>
              </a:gs>
              <a:gs pos="100000">
                <a:srgbClr val="00B0F0">
                  <a:shade val="100000"/>
                  <a:satMod val="115000"/>
                </a:srgbClr>
              </a:gs>
            </a:gsLst>
            <a:lin ang="10800000" scaled="1"/>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Paralelogramo"/>
          <p:cNvSpPr/>
          <p:nvPr/>
        </p:nvSpPr>
        <p:spPr>
          <a:xfrm>
            <a:off x="1428728" y="0"/>
            <a:ext cx="1071570" cy="589364"/>
          </a:xfrm>
          <a:prstGeom prst="parallelogram">
            <a:avLst>
              <a:gd name="adj" fmla="val 73995"/>
            </a:avLst>
          </a:prstGeom>
          <a:gradFill flip="none" rotWithShape="1">
            <a:gsLst>
              <a:gs pos="0">
                <a:srgbClr val="002060"/>
              </a:gs>
              <a:gs pos="50000">
                <a:srgbClr val="00B0F0">
                  <a:shade val="67500"/>
                  <a:satMod val="115000"/>
                </a:srgbClr>
              </a:gs>
              <a:gs pos="100000">
                <a:srgbClr val="00B0F0">
                  <a:shade val="100000"/>
                  <a:satMod val="115000"/>
                </a:srgbClr>
              </a:gs>
            </a:gsLst>
            <a:lin ang="10800000" scaled="1"/>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Paralelogramo"/>
          <p:cNvSpPr/>
          <p:nvPr/>
        </p:nvSpPr>
        <p:spPr>
          <a:xfrm flipH="1">
            <a:off x="428596" y="0"/>
            <a:ext cx="1071570" cy="589364"/>
          </a:xfrm>
          <a:prstGeom prst="parallelogram">
            <a:avLst>
              <a:gd name="adj" fmla="val 73995"/>
            </a:avLst>
          </a:prstGeom>
          <a:gradFill flip="none" rotWithShape="1">
            <a:gsLst>
              <a:gs pos="0">
                <a:srgbClr val="002060"/>
              </a:gs>
              <a:gs pos="50000">
                <a:srgbClr val="00B0F0">
                  <a:shade val="67500"/>
                  <a:satMod val="115000"/>
                </a:srgbClr>
              </a:gs>
              <a:gs pos="100000">
                <a:srgbClr val="00B0F0">
                  <a:shade val="100000"/>
                  <a:satMod val="115000"/>
                </a:srgbClr>
              </a:gs>
            </a:gsLst>
            <a:lin ang="10800000" scaled="1"/>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Paralelogramo"/>
          <p:cNvSpPr/>
          <p:nvPr/>
        </p:nvSpPr>
        <p:spPr>
          <a:xfrm flipH="1">
            <a:off x="6643702" y="0"/>
            <a:ext cx="1071570" cy="589364"/>
          </a:xfrm>
          <a:prstGeom prst="parallelogram">
            <a:avLst>
              <a:gd name="adj" fmla="val 73995"/>
            </a:avLst>
          </a:prstGeom>
          <a:gradFill flip="none" rotWithShape="1">
            <a:gsLst>
              <a:gs pos="0">
                <a:srgbClr val="002060"/>
              </a:gs>
              <a:gs pos="50000">
                <a:srgbClr val="00B0F0">
                  <a:shade val="67500"/>
                  <a:satMod val="115000"/>
                </a:srgbClr>
              </a:gs>
              <a:gs pos="100000">
                <a:srgbClr val="00B0F0">
                  <a:shade val="100000"/>
                  <a:satMod val="115000"/>
                </a:srgbClr>
              </a:gs>
            </a:gsLst>
            <a:lin ang="10800000" scaled="1"/>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Paralelogramo"/>
          <p:cNvSpPr/>
          <p:nvPr/>
        </p:nvSpPr>
        <p:spPr>
          <a:xfrm>
            <a:off x="7715272" y="0"/>
            <a:ext cx="1071570" cy="589364"/>
          </a:xfrm>
          <a:prstGeom prst="parallelogram">
            <a:avLst>
              <a:gd name="adj" fmla="val 73995"/>
            </a:avLst>
          </a:prstGeom>
          <a:gradFill flip="none" rotWithShape="1">
            <a:gsLst>
              <a:gs pos="0">
                <a:srgbClr val="002060"/>
              </a:gs>
              <a:gs pos="50000">
                <a:srgbClr val="00B0F0">
                  <a:shade val="67500"/>
                  <a:satMod val="115000"/>
                </a:srgbClr>
              </a:gs>
              <a:gs pos="100000">
                <a:srgbClr val="00B0F0">
                  <a:shade val="100000"/>
                  <a:satMod val="115000"/>
                </a:srgbClr>
              </a:gs>
            </a:gsLst>
            <a:lin ang="10800000" scaled="1"/>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Paralelogramo"/>
          <p:cNvSpPr/>
          <p:nvPr/>
        </p:nvSpPr>
        <p:spPr>
          <a:xfrm>
            <a:off x="3500430" y="589345"/>
            <a:ext cx="1071570" cy="589364"/>
          </a:xfrm>
          <a:prstGeom prst="parallelogram">
            <a:avLst>
              <a:gd name="adj" fmla="val 73995"/>
            </a:avLst>
          </a:prstGeom>
          <a:gradFill flip="none" rotWithShape="1">
            <a:gsLst>
              <a:gs pos="0">
                <a:srgbClr val="002060"/>
              </a:gs>
              <a:gs pos="50000">
                <a:srgbClr val="00B0F0">
                  <a:shade val="67500"/>
                  <a:satMod val="115000"/>
                </a:srgbClr>
              </a:gs>
              <a:gs pos="100000">
                <a:srgbClr val="00B0F0">
                  <a:shade val="100000"/>
                  <a:satMod val="115000"/>
                </a:srgbClr>
              </a:gs>
            </a:gsLst>
            <a:lin ang="10800000" scaled="1"/>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Paralelogramo"/>
          <p:cNvSpPr/>
          <p:nvPr/>
        </p:nvSpPr>
        <p:spPr>
          <a:xfrm flipH="1">
            <a:off x="4572000" y="589345"/>
            <a:ext cx="1071570" cy="589364"/>
          </a:xfrm>
          <a:prstGeom prst="parallelogram">
            <a:avLst>
              <a:gd name="adj" fmla="val 73995"/>
            </a:avLst>
          </a:prstGeom>
          <a:gradFill flip="none" rotWithShape="1">
            <a:gsLst>
              <a:gs pos="0">
                <a:srgbClr val="002060"/>
              </a:gs>
              <a:gs pos="50000">
                <a:srgbClr val="00B0F0">
                  <a:shade val="67500"/>
                  <a:satMod val="115000"/>
                </a:srgbClr>
              </a:gs>
              <a:gs pos="100000">
                <a:srgbClr val="00B0F0">
                  <a:shade val="100000"/>
                  <a:satMod val="115000"/>
                </a:srgbClr>
              </a:gs>
            </a:gsLst>
            <a:lin ang="10800000" scaled="1"/>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Paralelogramo"/>
          <p:cNvSpPr/>
          <p:nvPr/>
        </p:nvSpPr>
        <p:spPr>
          <a:xfrm flipH="1">
            <a:off x="2500298" y="589345"/>
            <a:ext cx="1071570" cy="589364"/>
          </a:xfrm>
          <a:prstGeom prst="parallelogram">
            <a:avLst>
              <a:gd name="adj" fmla="val 73995"/>
            </a:avLst>
          </a:prstGeom>
          <a:gradFill flip="none" rotWithShape="1">
            <a:gsLst>
              <a:gs pos="0">
                <a:srgbClr val="002060"/>
              </a:gs>
              <a:gs pos="50000">
                <a:srgbClr val="00B0F0">
                  <a:shade val="67500"/>
                  <a:satMod val="115000"/>
                </a:srgbClr>
              </a:gs>
              <a:gs pos="100000">
                <a:srgbClr val="00B0F0">
                  <a:shade val="100000"/>
                  <a:satMod val="115000"/>
                </a:srgbClr>
              </a:gs>
            </a:gsLst>
            <a:lin ang="10800000" scaled="1"/>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Paralelogramo"/>
          <p:cNvSpPr/>
          <p:nvPr/>
        </p:nvSpPr>
        <p:spPr>
          <a:xfrm>
            <a:off x="5643570" y="589345"/>
            <a:ext cx="1071570" cy="589364"/>
          </a:xfrm>
          <a:prstGeom prst="parallelogram">
            <a:avLst>
              <a:gd name="adj" fmla="val 73995"/>
            </a:avLst>
          </a:prstGeom>
          <a:gradFill flip="none" rotWithShape="1">
            <a:gsLst>
              <a:gs pos="0">
                <a:srgbClr val="002060"/>
              </a:gs>
              <a:gs pos="50000">
                <a:srgbClr val="00B0F0">
                  <a:shade val="67500"/>
                  <a:satMod val="115000"/>
                </a:srgbClr>
              </a:gs>
              <a:gs pos="100000">
                <a:srgbClr val="00B0F0">
                  <a:shade val="100000"/>
                  <a:satMod val="115000"/>
                </a:srgbClr>
              </a:gs>
            </a:gsLst>
            <a:lin ang="10800000" scaled="1"/>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Paralelogramo"/>
          <p:cNvSpPr/>
          <p:nvPr/>
        </p:nvSpPr>
        <p:spPr>
          <a:xfrm>
            <a:off x="1428728" y="589345"/>
            <a:ext cx="1071570" cy="589364"/>
          </a:xfrm>
          <a:prstGeom prst="parallelogram">
            <a:avLst>
              <a:gd name="adj" fmla="val 73995"/>
            </a:avLst>
          </a:prstGeom>
          <a:gradFill flip="none" rotWithShape="1">
            <a:gsLst>
              <a:gs pos="0">
                <a:srgbClr val="002060"/>
              </a:gs>
              <a:gs pos="50000">
                <a:srgbClr val="00B0F0">
                  <a:shade val="67500"/>
                  <a:satMod val="115000"/>
                </a:srgbClr>
              </a:gs>
              <a:gs pos="100000">
                <a:srgbClr val="00B0F0">
                  <a:shade val="100000"/>
                  <a:satMod val="115000"/>
                </a:srgbClr>
              </a:gs>
            </a:gsLst>
            <a:lin ang="10800000" scaled="1"/>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Paralelogramo"/>
          <p:cNvSpPr/>
          <p:nvPr/>
        </p:nvSpPr>
        <p:spPr>
          <a:xfrm flipH="1">
            <a:off x="428596" y="589345"/>
            <a:ext cx="1071570" cy="589364"/>
          </a:xfrm>
          <a:prstGeom prst="parallelogram">
            <a:avLst>
              <a:gd name="adj" fmla="val 73995"/>
            </a:avLst>
          </a:prstGeom>
          <a:gradFill flip="none" rotWithShape="1">
            <a:gsLst>
              <a:gs pos="0">
                <a:srgbClr val="002060"/>
              </a:gs>
              <a:gs pos="50000">
                <a:srgbClr val="00B0F0">
                  <a:shade val="67500"/>
                  <a:satMod val="115000"/>
                </a:srgbClr>
              </a:gs>
              <a:gs pos="100000">
                <a:srgbClr val="00B0F0">
                  <a:shade val="100000"/>
                  <a:satMod val="115000"/>
                </a:srgbClr>
              </a:gs>
            </a:gsLst>
            <a:lin ang="10800000" scaled="1"/>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Paralelogramo"/>
          <p:cNvSpPr/>
          <p:nvPr/>
        </p:nvSpPr>
        <p:spPr>
          <a:xfrm flipH="1">
            <a:off x="6643702" y="589345"/>
            <a:ext cx="1071570" cy="589364"/>
          </a:xfrm>
          <a:prstGeom prst="parallelogram">
            <a:avLst>
              <a:gd name="adj" fmla="val 73995"/>
            </a:avLst>
          </a:prstGeom>
          <a:gradFill flip="none" rotWithShape="1">
            <a:gsLst>
              <a:gs pos="0">
                <a:srgbClr val="002060"/>
              </a:gs>
              <a:gs pos="50000">
                <a:srgbClr val="00B0F0">
                  <a:shade val="67500"/>
                  <a:satMod val="115000"/>
                </a:srgbClr>
              </a:gs>
              <a:gs pos="100000">
                <a:srgbClr val="00B0F0">
                  <a:shade val="100000"/>
                  <a:satMod val="115000"/>
                </a:srgbClr>
              </a:gs>
            </a:gsLst>
            <a:lin ang="10800000" scaled="1"/>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Paralelogramo"/>
          <p:cNvSpPr/>
          <p:nvPr/>
        </p:nvSpPr>
        <p:spPr>
          <a:xfrm>
            <a:off x="7715272" y="589345"/>
            <a:ext cx="1071570" cy="589364"/>
          </a:xfrm>
          <a:prstGeom prst="parallelogram">
            <a:avLst>
              <a:gd name="adj" fmla="val 73995"/>
            </a:avLst>
          </a:prstGeom>
          <a:gradFill flip="none" rotWithShape="1">
            <a:gsLst>
              <a:gs pos="0">
                <a:srgbClr val="002060"/>
              </a:gs>
              <a:gs pos="50000">
                <a:srgbClr val="00B0F0">
                  <a:shade val="67500"/>
                  <a:satMod val="115000"/>
                </a:srgbClr>
              </a:gs>
              <a:gs pos="100000">
                <a:srgbClr val="00B0F0">
                  <a:shade val="100000"/>
                  <a:satMod val="115000"/>
                </a:srgbClr>
              </a:gs>
            </a:gsLst>
            <a:lin ang="10800000" scaled="1"/>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Paralelogramo"/>
          <p:cNvSpPr/>
          <p:nvPr/>
        </p:nvSpPr>
        <p:spPr>
          <a:xfrm>
            <a:off x="3500430" y="1178727"/>
            <a:ext cx="1071570" cy="589364"/>
          </a:xfrm>
          <a:prstGeom prst="parallelogram">
            <a:avLst>
              <a:gd name="adj" fmla="val 73995"/>
            </a:avLst>
          </a:prstGeom>
          <a:gradFill flip="none" rotWithShape="1">
            <a:gsLst>
              <a:gs pos="0">
                <a:srgbClr val="002060"/>
              </a:gs>
              <a:gs pos="50000">
                <a:srgbClr val="00B0F0">
                  <a:shade val="67500"/>
                  <a:satMod val="115000"/>
                </a:srgbClr>
              </a:gs>
              <a:gs pos="100000">
                <a:srgbClr val="00B0F0">
                  <a:shade val="100000"/>
                  <a:satMod val="115000"/>
                </a:srgbClr>
              </a:gs>
            </a:gsLst>
            <a:lin ang="10800000" scaled="1"/>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Paralelogramo"/>
          <p:cNvSpPr/>
          <p:nvPr/>
        </p:nvSpPr>
        <p:spPr>
          <a:xfrm flipH="1">
            <a:off x="4572000" y="1178727"/>
            <a:ext cx="1071570" cy="589364"/>
          </a:xfrm>
          <a:prstGeom prst="parallelogram">
            <a:avLst>
              <a:gd name="adj" fmla="val 73995"/>
            </a:avLst>
          </a:prstGeom>
          <a:gradFill flip="none" rotWithShape="1">
            <a:gsLst>
              <a:gs pos="0">
                <a:srgbClr val="002060"/>
              </a:gs>
              <a:gs pos="50000">
                <a:srgbClr val="00B0F0">
                  <a:shade val="67500"/>
                  <a:satMod val="115000"/>
                </a:srgbClr>
              </a:gs>
              <a:gs pos="100000">
                <a:srgbClr val="00B0F0">
                  <a:shade val="100000"/>
                  <a:satMod val="115000"/>
                </a:srgbClr>
              </a:gs>
            </a:gsLst>
            <a:lin ang="10800000" scaled="1"/>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Paralelogramo"/>
          <p:cNvSpPr/>
          <p:nvPr/>
        </p:nvSpPr>
        <p:spPr>
          <a:xfrm flipH="1">
            <a:off x="2500298" y="1178727"/>
            <a:ext cx="1071570" cy="589364"/>
          </a:xfrm>
          <a:prstGeom prst="parallelogram">
            <a:avLst>
              <a:gd name="adj" fmla="val 73995"/>
            </a:avLst>
          </a:prstGeom>
          <a:gradFill flip="none" rotWithShape="1">
            <a:gsLst>
              <a:gs pos="0">
                <a:srgbClr val="002060"/>
              </a:gs>
              <a:gs pos="50000">
                <a:srgbClr val="00B0F0">
                  <a:shade val="67500"/>
                  <a:satMod val="115000"/>
                </a:srgbClr>
              </a:gs>
              <a:gs pos="100000">
                <a:srgbClr val="00B0F0">
                  <a:shade val="100000"/>
                  <a:satMod val="115000"/>
                </a:srgbClr>
              </a:gs>
            </a:gsLst>
            <a:lin ang="10800000" scaled="1"/>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Paralelogramo"/>
          <p:cNvSpPr/>
          <p:nvPr/>
        </p:nvSpPr>
        <p:spPr>
          <a:xfrm>
            <a:off x="5643570" y="1178727"/>
            <a:ext cx="1071570" cy="589364"/>
          </a:xfrm>
          <a:prstGeom prst="parallelogram">
            <a:avLst>
              <a:gd name="adj" fmla="val 73995"/>
            </a:avLst>
          </a:prstGeom>
          <a:gradFill flip="none" rotWithShape="1">
            <a:gsLst>
              <a:gs pos="0">
                <a:srgbClr val="002060"/>
              </a:gs>
              <a:gs pos="50000">
                <a:srgbClr val="00B0F0">
                  <a:shade val="67500"/>
                  <a:satMod val="115000"/>
                </a:srgbClr>
              </a:gs>
              <a:gs pos="100000">
                <a:srgbClr val="00B0F0">
                  <a:shade val="100000"/>
                  <a:satMod val="115000"/>
                </a:srgbClr>
              </a:gs>
            </a:gsLst>
            <a:lin ang="10800000" scaled="1"/>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Paralelogramo"/>
          <p:cNvSpPr/>
          <p:nvPr/>
        </p:nvSpPr>
        <p:spPr>
          <a:xfrm>
            <a:off x="1428728" y="1178727"/>
            <a:ext cx="1071570" cy="589364"/>
          </a:xfrm>
          <a:prstGeom prst="parallelogram">
            <a:avLst>
              <a:gd name="adj" fmla="val 73995"/>
            </a:avLst>
          </a:prstGeom>
          <a:gradFill flip="none" rotWithShape="1">
            <a:gsLst>
              <a:gs pos="0">
                <a:srgbClr val="002060"/>
              </a:gs>
              <a:gs pos="50000">
                <a:srgbClr val="00B0F0">
                  <a:shade val="67500"/>
                  <a:satMod val="115000"/>
                </a:srgbClr>
              </a:gs>
              <a:gs pos="100000">
                <a:srgbClr val="00B0F0">
                  <a:shade val="100000"/>
                  <a:satMod val="115000"/>
                </a:srgbClr>
              </a:gs>
            </a:gsLst>
            <a:lin ang="10800000" scaled="1"/>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Paralelogramo"/>
          <p:cNvSpPr/>
          <p:nvPr/>
        </p:nvSpPr>
        <p:spPr>
          <a:xfrm flipH="1">
            <a:off x="428596" y="1178727"/>
            <a:ext cx="1071570" cy="589364"/>
          </a:xfrm>
          <a:prstGeom prst="parallelogram">
            <a:avLst>
              <a:gd name="adj" fmla="val 73995"/>
            </a:avLst>
          </a:prstGeom>
          <a:gradFill flip="none" rotWithShape="1">
            <a:gsLst>
              <a:gs pos="0">
                <a:srgbClr val="002060"/>
              </a:gs>
              <a:gs pos="50000">
                <a:srgbClr val="00B0F0">
                  <a:shade val="67500"/>
                  <a:satMod val="115000"/>
                </a:srgbClr>
              </a:gs>
              <a:gs pos="100000">
                <a:srgbClr val="00B0F0">
                  <a:shade val="100000"/>
                  <a:satMod val="115000"/>
                </a:srgbClr>
              </a:gs>
            </a:gsLst>
            <a:lin ang="10800000" scaled="1"/>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Paralelogramo"/>
          <p:cNvSpPr/>
          <p:nvPr/>
        </p:nvSpPr>
        <p:spPr>
          <a:xfrm flipH="1">
            <a:off x="6643702" y="1178727"/>
            <a:ext cx="1071570" cy="589364"/>
          </a:xfrm>
          <a:prstGeom prst="parallelogram">
            <a:avLst>
              <a:gd name="adj" fmla="val 73995"/>
            </a:avLst>
          </a:prstGeom>
          <a:gradFill flip="none" rotWithShape="1">
            <a:gsLst>
              <a:gs pos="0">
                <a:srgbClr val="002060"/>
              </a:gs>
              <a:gs pos="50000">
                <a:srgbClr val="00B0F0">
                  <a:shade val="67500"/>
                  <a:satMod val="115000"/>
                </a:srgbClr>
              </a:gs>
              <a:gs pos="100000">
                <a:srgbClr val="00B0F0">
                  <a:shade val="100000"/>
                  <a:satMod val="115000"/>
                </a:srgbClr>
              </a:gs>
            </a:gsLst>
            <a:lin ang="10800000" scaled="1"/>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Paralelogramo"/>
          <p:cNvSpPr/>
          <p:nvPr/>
        </p:nvSpPr>
        <p:spPr>
          <a:xfrm>
            <a:off x="7715272" y="1178727"/>
            <a:ext cx="1071570" cy="589364"/>
          </a:xfrm>
          <a:prstGeom prst="parallelogram">
            <a:avLst>
              <a:gd name="adj" fmla="val 73995"/>
            </a:avLst>
          </a:prstGeom>
          <a:gradFill flip="none" rotWithShape="1">
            <a:gsLst>
              <a:gs pos="0">
                <a:srgbClr val="002060"/>
              </a:gs>
              <a:gs pos="50000">
                <a:srgbClr val="00B0F0">
                  <a:shade val="67500"/>
                  <a:satMod val="115000"/>
                </a:srgbClr>
              </a:gs>
              <a:gs pos="100000">
                <a:srgbClr val="00B0F0">
                  <a:shade val="100000"/>
                  <a:satMod val="115000"/>
                </a:srgbClr>
              </a:gs>
            </a:gsLst>
            <a:lin ang="10800000" scaled="1"/>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Paralelogramo"/>
          <p:cNvSpPr/>
          <p:nvPr/>
        </p:nvSpPr>
        <p:spPr>
          <a:xfrm>
            <a:off x="3500430" y="1768072"/>
            <a:ext cx="1071570" cy="589364"/>
          </a:xfrm>
          <a:prstGeom prst="parallelogram">
            <a:avLst>
              <a:gd name="adj" fmla="val 73995"/>
            </a:avLst>
          </a:prstGeom>
          <a:gradFill flip="none" rotWithShape="1">
            <a:gsLst>
              <a:gs pos="0">
                <a:srgbClr val="002060"/>
              </a:gs>
              <a:gs pos="50000">
                <a:srgbClr val="00B0F0">
                  <a:shade val="67500"/>
                  <a:satMod val="115000"/>
                </a:srgbClr>
              </a:gs>
              <a:gs pos="100000">
                <a:srgbClr val="00B0F0">
                  <a:shade val="100000"/>
                  <a:satMod val="115000"/>
                </a:srgbClr>
              </a:gs>
            </a:gsLst>
            <a:lin ang="10800000" scaled="1"/>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Paralelogramo"/>
          <p:cNvSpPr/>
          <p:nvPr/>
        </p:nvSpPr>
        <p:spPr>
          <a:xfrm flipH="1">
            <a:off x="4572000" y="1768072"/>
            <a:ext cx="1071570" cy="589364"/>
          </a:xfrm>
          <a:prstGeom prst="parallelogram">
            <a:avLst>
              <a:gd name="adj" fmla="val 73995"/>
            </a:avLst>
          </a:prstGeom>
          <a:gradFill flip="none" rotWithShape="1">
            <a:gsLst>
              <a:gs pos="0">
                <a:srgbClr val="002060"/>
              </a:gs>
              <a:gs pos="50000">
                <a:srgbClr val="00B0F0">
                  <a:shade val="67500"/>
                  <a:satMod val="115000"/>
                </a:srgbClr>
              </a:gs>
              <a:gs pos="100000">
                <a:srgbClr val="00B0F0">
                  <a:shade val="100000"/>
                  <a:satMod val="115000"/>
                </a:srgbClr>
              </a:gs>
            </a:gsLst>
            <a:lin ang="10800000" scaled="1"/>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Paralelogramo"/>
          <p:cNvSpPr/>
          <p:nvPr/>
        </p:nvSpPr>
        <p:spPr>
          <a:xfrm flipH="1">
            <a:off x="2500298" y="1768072"/>
            <a:ext cx="1071570" cy="589364"/>
          </a:xfrm>
          <a:prstGeom prst="parallelogram">
            <a:avLst>
              <a:gd name="adj" fmla="val 73995"/>
            </a:avLst>
          </a:prstGeom>
          <a:gradFill flip="none" rotWithShape="1">
            <a:gsLst>
              <a:gs pos="0">
                <a:srgbClr val="002060"/>
              </a:gs>
              <a:gs pos="50000">
                <a:srgbClr val="00B0F0">
                  <a:shade val="67500"/>
                  <a:satMod val="115000"/>
                </a:srgbClr>
              </a:gs>
              <a:gs pos="100000">
                <a:srgbClr val="00B0F0">
                  <a:shade val="100000"/>
                  <a:satMod val="115000"/>
                </a:srgbClr>
              </a:gs>
            </a:gsLst>
            <a:lin ang="10800000" scaled="1"/>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Paralelogramo"/>
          <p:cNvSpPr/>
          <p:nvPr/>
        </p:nvSpPr>
        <p:spPr>
          <a:xfrm>
            <a:off x="5643570" y="1768072"/>
            <a:ext cx="1071570" cy="589364"/>
          </a:xfrm>
          <a:prstGeom prst="parallelogram">
            <a:avLst>
              <a:gd name="adj" fmla="val 73995"/>
            </a:avLst>
          </a:prstGeom>
          <a:gradFill flip="none" rotWithShape="1">
            <a:gsLst>
              <a:gs pos="0">
                <a:srgbClr val="002060"/>
              </a:gs>
              <a:gs pos="50000">
                <a:srgbClr val="00B0F0">
                  <a:shade val="67500"/>
                  <a:satMod val="115000"/>
                </a:srgbClr>
              </a:gs>
              <a:gs pos="100000">
                <a:srgbClr val="00B0F0">
                  <a:shade val="100000"/>
                  <a:satMod val="115000"/>
                </a:srgbClr>
              </a:gs>
            </a:gsLst>
            <a:lin ang="10800000" scaled="1"/>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Paralelogramo"/>
          <p:cNvSpPr/>
          <p:nvPr/>
        </p:nvSpPr>
        <p:spPr>
          <a:xfrm>
            <a:off x="1428728" y="1768072"/>
            <a:ext cx="1071570" cy="589364"/>
          </a:xfrm>
          <a:prstGeom prst="parallelogram">
            <a:avLst>
              <a:gd name="adj" fmla="val 73995"/>
            </a:avLst>
          </a:prstGeom>
          <a:gradFill flip="none" rotWithShape="1">
            <a:gsLst>
              <a:gs pos="0">
                <a:srgbClr val="002060"/>
              </a:gs>
              <a:gs pos="50000">
                <a:srgbClr val="00B0F0">
                  <a:shade val="67500"/>
                  <a:satMod val="115000"/>
                </a:srgbClr>
              </a:gs>
              <a:gs pos="100000">
                <a:srgbClr val="00B0F0">
                  <a:shade val="100000"/>
                  <a:satMod val="115000"/>
                </a:srgbClr>
              </a:gs>
            </a:gsLst>
            <a:lin ang="10800000" scaled="1"/>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Paralelogramo"/>
          <p:cNvSpPr/>
          <p:nvPr/>
        </p:nvSpPr>
        <p:spPr>
          <a:xfrm flipH="1">
            <a:off x="428596" y="1768072"/>
            <a:ext cx="1071570" cy="589364"/>
          </a:xfrm>
          <a:prstGeom prst="parallelogram">
            <a:avLst>
              <a:gd name="adj" fmla="val 73995"/>
            </a:avLst>
          </a:prstGeom>
          <a:gradFill flip="none" rotWithShape="1">
            <a:gsLst>
              <a:gs pos="0">
                <a:srgbClr val="002060"/>
              </a:gs>
              <a:gs pos="50000">
                <a:srgbClr val="00B0F0">
                  <a:shade val="67500"/>
                  <a:satMod val="115000"/>
                </a:srgbClr>
              </a:gs>
              <a:gs pos="100000">
                <a:srgbClr val="00B0F0">
                  <a:shade val="100000"/>
                  <a:satMod val="115000"/>
                </a:srgbClr>
              </a:gs>
            </a:gsLst>
            <a:lin ang="10800000" scaled="1"/>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Paralelogramo"/>
          <p:cNvSpPr/>
          <p:nvPr/>
        </p:nvSpPr>
        <p:spPr>
          <a:xfrm flipH="1">
            <a:off x="6643702" y="1768072"/>
            <a:ext cx="1071570" cy="589364"/>
          </a:xfrm>
          <a:prstGeom prst="parallelogram">
            <a:avLst>
              <a:gd name="adj" fmla="val 73995"/>
            </a:avLst>
          </a:prstGeom>
          <a:gradFill flip="none" rotWithShape="1">
            <a:gsLst>
              <a:gs pos="0">
                <a:srgbClr val="002060"/>
              </a:gs>
              <a:gs pos="50000">
                <a:srgbClr val="00B0F0">
                  <a:shade val="67500"/>
                  <a:satMod val="115000"/>
                </a:srgbClr>
              </a:gs>
              <a:gs pos="100000">
                <a:srgbClr val="00B0F0">
                  <a:shade val="100000"/>
                  <a:satMod val="115000"/>
                </a:srgbClr>
              </a:gs>
            </a:gsLst>
            <a:lin ang="10800000" scaled="1"/>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Paralelogramo"/>
          <p:cNvSpPr/>
          <p:nvPr/>
        </p:nvSpPr>
        <p:spPr>
          <a:xfrm>
            <a:off x="7715272" y="1768072"/>
            <a:ext cx="1071570" cy="589364"/>
          </a:xfrm>
          <a:prstGeom prst="parallelogram">
            <a:avLst>
              <a:gd name="adj" fmla="val 73995"/>
            </a:avLst>
          </a:prstGeom>
          <a:gradFill flip="none" rotWithShape="1">
            <a:gsLst>
              <a:gs pos="0">
                <a:srgbClr val="002060"/>
              </a:gs>
              <a:gs pos="50000">
                <a:srgbClr val="00B0F0">
                  <a:shade val="67500"/>
                  <a:satMod val="115000"/>
                </a:srgbClr>
              </a:gs>
              <a:gs pos="100000">
                <a:srgbClr val="00B0F0">
                  <a:shade val="100000"/>
                  <a:satMod val="115000"/>
                </a:srgbClr>
              </a:gs>
            </a:gsLst>
            <a:lin ang="10800000" scaled="1"/>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Paralelogramo"/>
          <p:cNvSpPr/>
          <p:nvPr/>
        </p:nvSpPr>
        <p:spPr>
          <a:xfrm>
            <a:off x="3571868" y="2357454"/>
            <a:ext cx="1071570" cy="589364"/>
          </a:xfrm>
          <a:prstGeom prst="parallelogram">
            <a:avLst>
              <a:gd name="adj" fmla="val 73995"/>
            </a:avLst>
          </a:prstGeom>
          <a:gradFill flip="none" rotWithShape="1">
            <a:gsLst>
              <a:gs pos="0">
                <a:srgbClr val="002060"/>
              </a:gs>
              <a:gs pos="50000">
                <a:srgbClr val="00B0F0">
                  <a:shade val="67500"/>
                  <a:satMod val="115000"/>
                </a:srgbClr>
              </a:gs>
              <a:gs pos="100000">
                <a:srgbClr val="00B0F0">
                  <a:shade val="100000"/>
                  <a:satMod val="115000"/>
                </a:srgbClr>
              </a:gs>
            </a:gsLst>
            <a:lin ang="10800000" scaled="1"/>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Paralelogramo"/>
          <p:cNvSpPr/>
          <p:nvPr/>
        </p:nvSpPr>
        <p:spPr>
          <a:xfrm flipH="1">
            <a:off x="4643438" y="2357454"/>
            <a:ext cx="1071570" cy="589364"/>
          </a:xfrm>
          <a:prstGeom prst="parallelogram">
            <a:avLst>
              <a:gd name="adj" fmla="val 73995"/>
            </a:avLst>
          </a:prstGeom>
          <a:gradFill flip="none" rotWithShape="1">
            <a:gsLst>
              <a:gs pos="0">
                <a:srgbClr val="002060"/>
              </a:gs>
              <a:gs pos="50000">
                <a:srgbClr val="00B0F0">
                  <a:shade val="67500"/>
                  <a:satMod val="115000"/>
                </a:srgbClr>
              </a:gs>
              <a:gs pos="100000">
                <a:srgbClr val="00B0F0">
                  <a:shade val="100000"/>
                  <a:satMod val="115000"/>
                </a:srgbClr>
              </a:gs>
            </a:gsLst>
            <a:lin ang="10800000" scaled="1"/>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Paralelogramo"/>
          <p:cNvSpPr/>
          <p:nvPr/>
        </p:nvSpPr>
        <p:spPr>
          <a:xfrm flipH="1">
            <a:off x="2571736" y="2357454"/>
            <a:ext cx="1071570" cy="589364"/>
          </a:xfrm>
          <a:prstGeom prst="parallelogram">
            <a:avLst>
              <a:gd name="adj" fmla="val 73995"/>
            </a:avLst>
          </a:prstGeom>
          <a:gradFill flip="none" rotWithShape="1">
            <a:gsLst>
              <a:gs pos="0">
                <a:srgbClr val="002060"/>
              </a:gs>
              <a:gs pos="50000">
                <a:srgbClr val="00B0F0">
                  <a:shade val="67500"/>
                  <a:satMod val="115000"/>
                </a:srgbClr>
              </a:gs>
              <a:gs pos="100000">
                <a:srgbClr val="00B0F0">
                  <a:shade val="100000"/>
                  <a:satMod val="115000"/>
                </a:srgbClr>
              </a:gs>
            </a:gsLst>
            <a:lin ang="10800000" scaled="1"/>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Paralelogramo"/>
          <p:cNvSpPr/>
          <p:nvPr/>
        </p:nvSpPr>
        <p:spPr>
          <a:xfrm>
            <a:off x="5715008" y="2357454"/>
            <a:ext cx="1071570" cy="589364"/>
          </a:xfrm>
          <a:prstGeom prst="parallelogram">
            <a:avLst>
              <a:gd name="adj" fmla="val 73995"/>
            </a:avLst>
          </a:prstGeom>
          <a:gradFill flip="none" rotWithShape="1">
            <a:gsLst>
              <a:gs pos="0">
                <a:srgbClr val="002060"/>
              </a:gs>
              <a:gs pos="50000">
                <a:srgbClr val="00B0F0">
                  <a:shade val="67500"/>
                  <a:satMod val="115000"/>
                </a:srgbClr>
              </a:gs>
              <a:gs pos="100000">
                <a:srgbClr val="00B0F0">
                  <a:shade val="100000"/>
                  <a:satMod val="115000"/>
                </a:srgbClr>
              </a:gs>
            </a:gsLst>
            <a:lin ang="10800000" scaled="1"/>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Paralelogramo"/>
          <p:cNvSpPr/>
          <p:nvPr/>
        </p:nvSpPr>
        <p:spPr>
          <a:xfrm>
            <a:off x="1500166" y="2357454"/>
            <a:ext cx="1071570" cy="589364"/>
          </a:xfrm>
          <a:prstGeom prst="parallelogram">
            <a:avLst>
              <a:gd name="adj" fmla="val 73995"/>
            </a:avLst>
          </a:prstGeom>
          <a:gradFill flip="none" rotWithShape="1">
            <a:gsLst>
              <a:gs pos="0">
                <a:srgbClr val="002060"/>
              </a:gs>
              <a:gs pos="50000">
                <a:srgbClr val="00B0F0">
                  <a:shade val="67500"/>
                  <a:satMod val="115000"/>
                </a:srgbClr>
              </a:gs>
              <a:gs pos="100000">
                <a:srgbClr val="00B0F0">
                  <a:shade val="100000"/>
                  <a:satMod val="115000"/>
                </a:srgbClr>
              </a:gs>
            </a:gsLst>
            <a:lin ang="10800000" scaled="1"/>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Paralelogramo"/>
          <p:cNvSpPr/>
          <p:nvPr/>
        </p:nvSpPr>
        <p:spPr>
          <a:xfrm flipH="1">
            <a:off x="500034" y="2357454"/>
            <a:ext cx="1071570" cy="589364"/>
          </a:xfrm>
          <a:prstGeom prst="parallelogram">
            <a:avLst>
              <a:gd name="adj" fmla="val 73995"/>
            </a:avLst>
          </a:prstGeom>
          <a:gradFill flip="none" rotWithShape="1">
            <a:gsLst>
              <a:gs pos="0">
                <a:srgbClr val="002060"/>
              </a:gs>
              <a:gs pos="50000">
                <a:srgbClr val="00B0F0">
                  <a:shade val="67500"/>
                  <a:satMod val="115000"/>
                </a:srgbClr>
              </a:gs>
              <a:gs pos="100000">
                <a:srgbClr val="00B0F0">
                  <a:shade val="100000"/>
                  <a:satMod val="115000"/>
                </a:srgbClr>
              </a:gs>
            </a:gsLst>
            <a:lin ang="10800000" scaled="1"/>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40 Paralelogramo"/>
          <p:cNvSpPr/>
          <p:nvPr/>
        </p:nvSpPr>
        <p:spPr>
          <a:xfrm flipH="1">
            <a:off x="6715140" y="2357454"/>
            <a:ext cx="1071570" cy="589364"/>
          </a:xfrm>
          <a:prstGeom prst="parallelogram">
            <a:avLst>
              <a:gd name="adj" fmla="val 73995"/>
            </a:avLst>
          </a:prstGeom>
          <a:gradFill flip="none" rotWithShape="1">
            <a:gsLst>
              <a:gs pos="0">
                <a:srgbClr val="002060"/>
              </a:gs>
              <a:gs pos="50000">
                <a:srgbClr val="00B0F0">
                  <a:shade val="67500"/>
                  <a:satMod val="115000"/>
                </a:srgbClr>
              </a:gs>
              <a:gs pos="100000">
                <a:srgbClr val="00B0F0">
                  <a:shade val="100000"/>
                  <a:satMod val="115000"/>
                </a:srgbClr>
              </a:gs>
            </a:gsLst>
            <a:lin ang="10800000" scaled="1"/>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Paralelogramo"/>
          <p:cNvSpPr/>
          <p:nvPr/>
        </p:nvSpPr>
        <p:spPr>
          <a:xfrm>
            <a:off x="7786710" y="2357454"/>
            <a:ext cx="1071570" cy="589364"/>
          </a:xfrm>
          <a:prstGeom prst="parallelogram">
            <a:avLst>
              <a:gd name="adj" fmla="val 73995"/>
            </a:avLst>
          </a:prstGeom>
          <a:gradFill flip="none" rotWithShape="1">
            <a:gsLst>
              <a:gs pos="0">
                <a:srgbClr val="002060"/>
              </a:gs>
              <a:gs pos="50000">
                <a:srgbClr val="00B0F0">
                  <a:shade val="67500"/>
                  <a:satMod val="115000"/>
                </a:srgbClr>
              </a:gs>
              <a:gs pos="100000">
                <a:srgbClr val="00B0F0">
                  <a:shade val="100000"/>
                  <a:satMod val="115000"/>
                </a:srgbClr>
              </a:gs>
            </a:gsLst>
            <a:lin ang="10800000" scaled="1"/>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Paralelogramo"/>
          <p:cNvSpPr/>
          <p:nvPr/>
        </p:nvSpPr>
        <p:spPr>
          <a:xfrm>
            <a:off x="3571868" y="2946799"/>
            <a:ext cx="1071570" cy="589364"/>
          </a:xfrm>
          <a:prstGeom prst="parallelogram">
            <a:avLst>
              <a:gd name="adj" fmla="val 73995"/>
            </a:avLst>
          </a:prstGeom>
          <a:gradFill flip="none" rotWithShape="1">
            <a:gsLst>
              <a:gs pos="0">
                <a:srgbClr val="002060"/>
              </a:gs>
              <a:gs pos="50000">
                <a:srgbClr val="00B0F0">
                  <a:shade val="67500"/>
                  <a:satMod val="115000"/>
                </a:srgbClr>
              </a:gs>
              <a:gs pos="100000">
                <a:srgbClr val="00B0F0">
                  <a:shade val="100000"/>
                  <a:satMod val="115000"/>
                </a:srgbClr>
              </a:gs>
            </a:gsLst>
            <a:lin ang="10800000" scaled="1"/>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Paralelogramo"/>
          <p:cNvSpPr/>
          <p:nvPr/>
        </p:nvSpPr>
        <p:spPr>
          <a:xfrm flipH="1">
            <a:off x="4643438" y="2946799"/>
            <a:ext cx="1071570" cy="589364"/>
          </a:xfrm>
          <a:prstGeom prst="parallelogram">
            <a:avLst>
              <a:gd name="adj" fmla="val 73995"/>
            </a:avLst>
          </a:prstGeom>
          <a:gradFill flip="none" rotWithShape="1">
            <a:gsLst>
              <a:gs pos="0">
                <a:srgbClr val="002060"/>
              </a:gs>
              <a:gs pos="50000">
                <a:srgbClr val="00B0F0">
                  <a:shade val="67500"/>
                  <a:satMod val="115000"/>
                </a:srgbClr>
              </a:gs>
              <a:gs pos="100000">
                <a:srgbClr val="00B0F0">
                  <a:shade val="100000"/>
                  <a:satMod val="115000"/>
                </a:srgbClr>
              </a:gs>
            </a:gsLst>
            <a:lin ang="10800000" scaled="1"/>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Paralelogramo"/>
          <p:cNvSpPr/>
          <p:nvPr/>
        </p:nvSpPr>
        <p:spPr>
          <a:xfrm flipH="1">
            <a:off x="2571736" y="2946799"/>
            <a:ext cx="1071570" cy="589364"/>
          </a:xfrm>
          <a:prstGeom prst="parallelogram">
            <a:avLst>
              <a:gd name="adj" fmla="val 73995"/>
            </a:avLst>
          </a:prstGeom>
          <a:gradFill flip="none" rotWithShape="1">
            <a:gsLst>
              <a:gs pos="0">
                <a:srgbClr val="002060"/>
              </a:gs>
              <a:gs pos="50000">
                <a:srgbClr val="00B0F0">
                  <a:shade val="67500"/>
                  <a:satMod val="115000"/>
                </a:srgbClr>
              </a:gs>
              <a:gs pos="100000">
                <a:srgbClr val="00B0F0">
                  <a:shade val="100000"/>
                  <a:satMod val="115000"/>
                </a:srgbClr>
              </a:gs>
            </a:gsLst>
            <a:lin ang="10800000" scaled="1"/>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Paralelogramo"/>
          <p:cNvSpPr/>
          <p:nvPr/>
        </p:nvSpPr>
        <p:spPr>
          <a:xfrm>
            <a:off x="5715008" y="2946799"/>
            <a:ext cx="1071570" cy="589364"/>
          </a:xfrm>
          <a:prstGeom prst="parallelogram">
            <a:avLst>
              <a:gd name="adj" fmla="val 73995"/>
            </a:avLst>
          </a:prstGeom>
          <a:gradFill flip="none" rotWithShape="1">
            <a:gsLst>
              <a:gs pos="0">
                <a:srgbClr val="002060"/>
              </a:gs>
              <a:gs pos="50000">
                <a:srgbClr val="00B0F0">
                  <a:shade val="67500"/>
                  <a:satMod val="115000"/>
                </a:srgbClr>
              </a:gs>
              <a:gs pos="100000">
                <a:srgbClr val="00B0F0">
                  <a:shade val="100000"/>
                  <a:satMod val="115000"/>
                </a:srgbClr>
              </a:gs>
            </a:gsLst>
            <a:lin ang="10800000" scaled="1"/>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46 Paralelogramo"/>
          <p:cNvSpPr/>
          <p:nvPr/>
        </p:nvSpPr>
        <p:spPr>
          <a:xfrm>
            <a:off x="1500166" y="2946799"/>
            <a:ext cx="1071570" cy="589364"/>
          </a:xfrm>
          <a:prstGeom prst="parallelogram">
            <a:avLst>
              <a:gd name="adj" fmla="val 73995"/>
            </a:avLst>
          </a:prstGeom>
          <a:gradFill flip="none" rotWithShape="1">
            <a:gsLst>
              <a:gs pos="0">
                <a:srgbClr val="002060"/>
              </a:gs>
              <a:gs pos="50000">
                <a:srgbClr val="00B0F0">
                  <a:shade val="67500"/>
                  <a:satMod val="115000"/>
                </a:srgbClr>
              </a:gs>
              <a:gs pos="100000">
                <a:srgbClr val="00B0F0">
                  <a:shade val="100000"/>
                  <a:satMod val="115000"/>
                </a:srgbClr>
              </a:gs>
            </a:gsLst>
            <a:lin ang="10800000" scaled="1"/>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 name="47 Paralelogramo"/>
          <p:cNvSpPr/>
          <p:nvPr/>
        </p:nvSpPr>
        <p:spPr>
          <a:xfrm flipH="1">
            <a:off x="500034" y="2946799"/>
            <a:ext cx="1071570" cy="589364"/>
          </a:xfrm>
          <a:prstGeom prst="parallelogram">
            <a:avLst>
              <a:gd name="adj" fmla="val 73995"/>
            </a:avLst>
          </a:prstGeom>
          <a:gradFill flip="none" rotWithShape="1">
            <a:gsLst>
              <a:gs pos="0">
                <a:srgbClr val="002060"/>
              </a:gs>
              <a:gs pos="50000">
                <a:srgbClr val="00B0F0">
                  <a:shade val="67500"/>
                  <a:satMod val="115000"/>
                </a:srgbClr>
              </a:gs>
              <a:gs pos="100000">
                <a:srgbClr val="00B0F0">
                  <a:shade val="100000"/>
                  <a:satMod val="115000"/>
                </a:srgbClr>
              </a:gs>
            </a:gsLst>
            <a:lin ang="10800000" scaled="1"/>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48 Paralelogramo"/>
          <p:cNvSpPr/>
          <p:nvPr/>
        </p:nvSpPr>
        <p:spPr>
          <a:xfrm flipH="1">
            <a:off x="6715140" y="2946799"/>
            <a:ext cx="1071570" cy="589364"/>
          </a:xfrm>
          <a:prstGeom prst="parallelogram">
            <a:avLst>
              <a:gd name="adj" fmla="val 73995"/>
            </a:avLst>
          </a:prstGeom>
          <a:gradFill flip="none" rotWithShape="1">
            <a:gsLst>
              <a:gs pos="0">
                <a:srgbClr val="002060"/>
              </a:gs>
              <a:gs pos="50000">
                <a:srgbClr val="00B0F0">
                  <a:shade val="67500"/>
                  <a:satMod val="115000"/>
                </a:srgbClr>
              </a:gs>
              <a:gs pos="100000">
                <a:srgbClr val="00B0F0">
                  <a:shade val="100000"/>
                  <a:satMod val="115000"/>
                </a:srgbClr>
              </a:gs>
            </a:gsLst>
            <a:lin ang="10800000" scaled="1"/>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49 Paralelogramo"/>
          <p:cNvSpPr/>
          <p:nvPr/>
        </p:nvSpPr>
        <p:spPr>
          <a:xfrm>
            <a:off x="7786710" y="2946799"/>
            <a:ext cx="1071570" cy="589364"/>
          </a:xfrm>
          <a:prstGeom prst="parallelogram">
            <a:avLst>
              <a:gd name="adj" fmla="val 73995"/>
            </a:avLst>
          </a:prstGeom>
          <a:gradFill flip="none" rotWithShape="1">
            <a:gsLst>
              <a:gs pos="0">
                <a:srgbClr val="002060"/>
              </a:gs>
              <a:gs pos="50000">
                <a:srgbClr val="00B0F0">
                  <a:shade val="67500"/>
                  <a:satMod val="115000"/>
                </a:srgbClr>
              </a:gs>
              <a:gs pos="100000">
                <a:srgbClr val="00B0F0">
                  <a:shade val="100000"/>
                  <a:satMod val="115000"/>
                </a:srgbClr>
              </a:gs>
            </a:gsLst>
            <a:lin ang="10800000" scaled="1"/>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 name="50 Paralelogramo"/>
          <p:cNvSpPr/>
          <p:nvPr/>
        </p:nvSpPr>
        <p:spPr>
          <a:xfrm>
            <a:off x="3571868" y="3536181"/>
            <a:ext cx="1071570" cy="589364"/>
          </a:xfrm>
          <a:prstGeom prst="parallelogram">
            <a:avLst>
              <a:gd name="adj" fmla="val 73995"/>
            </a:avLst>
          </a:prstGeom>
          <a:gradFill flip="none" rotWithShape="1">
            <a:gsLst>
              <a:gs pos="0">
                <a:srgbClr val="002060"/>
              </a:gs>
              <a:gs pos="50000">
                <a:srgbClr val="00B0F0">
                  <a:shade val="67500"/>
                  <a:satMod val="115000"/>
                </a:srgbClr>
              </a:gs>
              <a:gs pos="100000">
                <a:srgbClr val="00B0F0">
                  <a:shade val="100000"/>
                  <a:satMod val="115000"/>
                </a:srgbClr>
              </a:gs>
            </a:gsLst>
            <a:lin ang="10800000" scaled="1"/>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 name="51 Paralelogramo"/>
          <p:cNvSpPr/>
          <p:nvPr/>
        </p:nvSpPr>
        <p:spPr>
          <a:xfrm flipH="1">
            <a:off x="4643438" y="3536181"/>
            <a:ext cx="1071570" cy="589364"/>
          </a:xfrm>
          <a:prstGeom prst="parallelogram">
            <a:avLst>
              <a:gd name="adj" fmla="val 73995"/>
            </a:avLst>
          </a:prstGeom>
          <a:gradFill flip="none" rotWithShape="1">
            <a:gsLst>
              <a:gs pos="0">
                <a:srgbClr val="002060"/>
              </a:gs>
              <a:gs pos="50000">
                <a:srgbClr val="00B0F0">
                  <a:shade val="67500"/>
                  <a:satMod val="115000"/>
                </a:srgbClr>
              </a:gs>
              <a:gs pos="100000">
                <a:srgbClr val="00B0F0">
                  <a:shade val="100000"/>
                  <a:satMod val="115000"/>
                </a:srgbClr>
              </a:gs>
            </a:gsLst>
            <a:lin ang="10800000" scaled="1"/>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52 Paralelogramo"/>
          <p:cNvSpPr/>
          <p:nvPr/>
        </p:nvSpPr>
        <p:spPr>
          <a:xfrm flipH="1">
            <a:off x="2571736" y="3536181"/>
            <a:ext cx="1071570" cy="589364"/>
          </a:xfrm>
          <a:prstGeom prst="parallelogram">
            <a:avLst>
              <a:gd name="adj" fmla="val 73995"/>
            </a:avLst>
          </a:prstGeom>
          <a:gradFill flip="none" rotWithShape="1">
            <a:gsLst>
              <a:gs pos="0">
                <a:srgbClr val="002060"/>
              </a:gs>
              <a:gs pos="50000">
                <a:srgbClr val="00B0F0">
                  <a:shade val="67500"/>
                  <a:satMod val="115000"/>
                </a:srgbClr>
              </a:gs>
              <a:gs pos="100000">
                <a:srgbClr val="00B0F0">
                  <a:shade val="100000"/>
                  <a:satMod val="115000"/>
                </a:srgbClr>
              </a:gs>
            </a:gsLst>
            <a:lin ang="10800000" scaled="1"/>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53 Paralelogramo"/>
          <p:cNvSpPr/>
          <p:nvPr/>
        </p:nvSpPr>
        <p:spPr>
          <a:xfrm>
            <a:off x="5715008" y="3536181"/>
            <a:ext cx="1071570" cy="589364"/>
          </a:xfrm>
          <a:prstGeom prst="parallelogram">
            <a:avLst>
              <a:gd name="adj" fmla="val 73995"/>
            </a:avLst>
          </a:prstGeom>
          <a:gradFill flip="none" rotWithShape="1">
            <a:gsLst>
              <a:gs pos="0">
                <a:srgbClr val="002060"/>
              </a:gs>
              <a:gs pos="50000">
                <a:srgbClr val="00B0F0">
                  <a:shade val="67500"/>
                  <a:satMod val="115000"/>
                </a:srgbClr>
              </a:gs>
              <a:gs pos="100000">
                <a:srgbClr val="00B0F0">
                  <a:shade val="100000"/>
                  <a:satMod val="115000"/>
                </a:srgbClr>
              </a:gs>
            </a:gsLst>
            <a:lin ang="10800000" scaled="1"/>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 name="54 Paralelogramo"/>
          <p:cNvSpPr/>
          <p:nvPr/>
        </p:nvSpPr>
        <p:spPr>
          <a:xfrm>
            <a:off x="1500166" y="3536181"/>
            <a:ext cx="1071570" cy="589364"/>
          </a:xfrm>
          <a:prstGeom prst="parallelogram">
            <a:avLst>
              <a:gd name="adj" fmla="val 73995"/>
            </a:avLst>
          </a:prstGeom>
          <a:gradFill flip="none" rotWithShape="1">
            <a:gsLst>
              <a:gs pos="0">
                <a:srgbClr val="002060"/>
              </a:gs>
              <a:gs pos="50000">
                <a:srgbClr val="00B0F0">
                  <a:shade val="67500"/>
                  <a:satMod val="115000"/>
                </a:srgbClr>
              </a:gs>
              <a:gs pos="100000">
                <a:srgbClr val="00B0F0">
                  <a:shade val="100000"/>
                  <a:satMod val="115000"/>
                </a:srgbClr>
              </a:gs>
            </a:gsLst>
            <a:lin ang="10800000" scaled="1"/>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 name="55 Paralelogramo"/>
          <p:cNvSpPr/>
          <p:nvPr/>
        </p:nvSpPr>
        <p:spPr>
          <a:xfrm flipH="1">
            <a:off x="500034" y="3536181"/>
            <a:ext cx="1071570" cy="589364"/>
          </a:xfrm>
          <a:prstGeom prst="parallelogram">
            <a:avLst>
              <a:gd name="adj" fmla="val 73995"/>
            </a:avLst>
          </a:prstGeom>
          <a:gradFill flip="none" rotWithShape="1">
            <a:gsLst>
              <a:gs pos="0">
                <a:srgbClr val="002060"/>
              </a:gs>
              <a:gs pos="50000">
                <a:srgbClr val="00B0F0">
                  <a:shade val="67500"/>
                  <a:satMod val="115000"/>
                </a:srgbClr>
              </a:gs>
              <a:gs pos="100000">
                <a:srgbClr val="00B0F0">
                  <a:shade val="100000"/>
                  <a:satMod val="115000"/>
                </a:srgbClr>
              </a:gs>
            </a:gsLst>
            <a:lin ang="10800000" scaled="1"/>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7" name="56 Paralelogramo"/>
          <p:cNvSpPr/>
          <p:nvPr/>
        </p:nvSpPr>
        <p:spPr>
          <a:xfrm flipH="1">
            <a:off x="6715140" y="3536181"/>
            <a:ext cx="1071570" cy="589364"/>
          </a:xfrm>
          <a:prstGeom prst="parallelogram">
            <a:avLst>
              <a:gd name="adj" fmla="val 73995"/>
            </a:avLst>
          </a:prstGeom>
          <a:gradFill flip="none" rotWithShape="1">
            <a:gsLst>
              <a:gs pos="0">
                <a:srgbClr val="002060"/>
              </a:gs>
              <a:gs pos="50000">
                <a:srgbClr val="00B0F0">
                  <a:shade val="67500"/>
                  <a:satMod val="115000"/>
                </a:srgbClr>
              </a:gs>
              <a:gs pos="100000">
                <a:srgbClr val="00B0F0">
                  <a:shade val="100000"/>
                  <a:satMod val="115000"/>
                </a:srgbClr>
              </a:gs>
            </a:gsLst>
            <a:lin ang="10800000" scaled="1"/>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 name="57 Paralelogramo"/>
          <p:cNvSpPr/>
          <p:nvPr/>
        </p:nvSpPr>
        <p:spPr>
          <a:xfrm>
            <a:off x="7786710" y="3536181"/>
            <a:ext cx="1071570" cy="589364"/>
          </a:xfrm>
          <a:prstGeom prst="parallelogram">
            <a:avLst>
              <a:gd name="adj" fmla="val 73995"/>
            </a:avLst>
          </a:prstGeom>
          <a:gradFill flip="none" rotWithShape="1">
            <a:gsLst>
              <a:gs pos="0">
                <a:srgbClr val="002060"/>
              </a:gs>
              <a:gs pos="50000">
                <a:srgbClr val="00B0F0">
                  <a:shade val="67500"/>
                  <a:satMod val="115000"/>
                </a:srgbClr>
              </a:gs>
              <a:gs pos="100000">
                <a:srgbClr val="00B0F0">
                  <a:shade val="100000"/>
                  <a:satMod val="115000"/>
                </a:srgbClr>
              </a:gs>
            </a:gsLst>
            <a:lin ang="10800000" scaled="1"/>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58 Paralelogramo"/>
          <p:cNvSpPr/>
          <p:nvPr/>
        </p:nvSpPr>
        <p:spPr>
          <a:xfrm>
            <a:off x="3571868" y="4125526"/>
            <a:ext cx="1071570" cy="589364"/>
          </a:xfrm>
          <a:prstGeom prst="parallelogram">
            <a:avLst>
              <a:gd name="adj" fmla="val 73995"/>
            </a:avLst>
          </a:prstGeom>
          <a:gradFill flip="none" rotWithShape="1">
            <a:gsLst>
              <a:gs pos="0">
                <a:srgbClr val="002060"/>
              </a:gs>
              <a:gs pos="50000">
                <a:srgbClr val="00B0F0">
                  <a:shade val="67500"/>
                  <a:satMod val="115000"/>
                </a:srgbClr>
              </a:gs>
              <a:gs pos="100000">
                <a:srgbClr val="00B0F0">
                  <a:shade val="100000"/>
                  <a:satMod val="115000"/>
                </a:srgbClr>
              </a:gs>
            </a:gsLst>
            <a:lin ang="10800000" scaled="1"/>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 name="59 Paralelogramo"/>
          <p:cNvSpPr/>
          <p:nvPr/>
        </p:nvSpPr>
        <p:spPr>
          <a:xfrm flipH="1">
            <a:off x="4643438" y="4125526"/>
            <a:ext cx="1071570" cy="589364"/>
          </a:xfrm>
          <a:prstGeom prst="parallelogram">
            <a:avLst>
              <a:gd name="adj" fmla="val 73995"/>
            </a:avLst>
          </a:prstGeom>
          <a:gradFill flip="none" rotWithShape="1">
            <a:gsLst>
              <a:gs pos="0">
                <a:srgbClr val="002060"/>
              </a:gs>
              <a:gs pos="50000">
                <a:srgbClr val="00B0F0">
                  <a:shade val="67500"/>
                  <a:satMod val="115000"/>
                </a:srgbClr>
              </a:gs>
              <a:gs pos="100000">
                <a:srgbClr val="00B0F0">
                  <a:shade val="100000"/>
                  <a:satMod val="115000"/>
                </a:srgbClr>
              </a:gs>
            </a:gsLst>
            <a:lin ang="10800000" scaled="1"/>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60 Paralelogramo"/>
          <p:cNvSpPr/>
          <p:nvPr/>
        </p:nvSpPr>
        <p:spPr>
          <a:xfrm flipH="1">
            <a:off x="2571736" y="4125526"/>
            <a:ext cx="1071570" cy="589364"/>
          </a:xfrm>
          <a:prstGeom prst="parallelogram">
            <a:avLst>
              <a:gd name="adj" fmla="val 73995"/>
            </a:avLst>
          </a:prstGeom>
          <a:gradFill flip="none" rotWithShape="1">
            <a:gsLst>
              <a:gs pos="0">
                <a:srgbClr val="002060"/>
              </a:gs>
              <a:gs pos="50000">
                <a:srgbClr val="00B0F0">
                  <a:shade val="67500"/>
                  <a:satMod val="115000"/>
                </a:srgbClr>
              </a:gs>
              <a:gs pos="100000">
                <a:srgbClr val="00B0F0">
                  <a:shade val="100000"/>
                  <a:satMod val="115000"/>
                </a:srgbClr>
              </a:gs>
            </a:gsLst>
            <a:lin ang="10800000" scaled="1"/>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2" name="61 Paralelogramo"/>
          <p:cNvSpPr/>
          <p:nvPr/>
        </p:nvSpPr>
        <p:spPr>
          <a:xfrm>
            <a:off x="5715008" y="4125526"/>
            <a:ext cx="1071570" cy="589364"/>
          </a:xfrm>
          <a:prstGeom prst="parallelogram">
            <a:avLst>
              <a:gd name="adj" fmla="val 73995"/>
            </a:avLst>
          </a:prstGeom>
          <a:gradFill flip="none" rotWithShape="1">
            <a:gsLst>
              <a:gs pos="0">
                <a:srgbClr val="002060"/>
              </a:gs>
              <a:gs pos="50000">
                <a:srgbClr val="00B0F0">
                  <a:shade val="67500"/>
                  <a:satMod val="115000"/>
                </a:srgbClr>
              </a:gs>
              <a:gs pos="100000">
                <a:srgbClr val="00B0F0">
                  <a:shade val="100000"/>
                  <a:satMod val="115000"/>
                </a:srgbClr>
              </a:gs>
            </a:gsLst>
            <a:lin ang="10800000" scaled="1"/>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3" name="62 Paralelogramo"/>
          <p:cNvSpPr/>
          <p:nvPr/>
        </p:nvSpPr>
        <p:spPr>
          <a:xfrm>
            <a:off x="1500166" y="4125526"/>
            <a:ext cx="1071570" cy="589364"/>
          </a:xfrm>
          <a:prstGeom prst="parallelogram">
            <a:avLst>
              <a:gd name="adj" fmla="val 73995"/>
            </a:avLst>
          </a:prstGeom>
          <a:gradFill flip="none" rotWithShape="1">
            <a:gsLst>
              <a:gs pos="0">
                <a:srgbClr val="002060"/>
              </a:gs>
              <a:gs pos="50000">
                <a:srgbClr val="00B0F0">
                  <a:shade val="67500"/>
                  <a:satMod val="115000"/>
                </a:srgbClr>
              </a:gs>
              <a:gs pos="100000">
                <a:srgbClr val="00B0F0">
                  <a:shade val="100000"/>
                  <a:satMod val="115000"/>
                </a:srgbClr>
              </a:gs>
            </a:gsLst>
            <a:lin ang="10800000" scaled="1"/>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4" name="63 Paralelogramo"/>
          <p:cNvSpPr/>
          <p:nvPr/>
        </p:nvSpPr>
        <p:spPr>
          <a:xfrm flipH="1">
            <a:off x="500034" y="4125526"/>
            <a:ext cx="1071570" cy="589364"/>
          </a:xfrm>
          <a:prstGeom prst="parallelogram">
            <a:avLst>
              <a:gd name="adj" fmla="val 73995"/>
            </a:avLst>
          </a:prstGeom>
          <a:gradFill flip="none" rotWithShape="1">
            <a:gsLst>
              <a:gs pos="0">
                <a:srgbClr val="002060"/>
              </a:gs>
              <a:gs pos="50000">
                <a:srgbClr val="00B0F0">
                  <a:shade val="67500"/>
                  <a:satMod val="115000"/>
                </a:srgbClr>
              </a:gs>
              <a:gs pos="100000">
                <a:srgbClr val="00B0F0">
                  <a:shade val="100000"/>
                  <a:satMod val="115000"/>
                </a:srgbClr>
              </a:gs>
            </a:gsLst>
            <a:lin ang="10800000" scaled="1"/>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5" name="64 Paralelogramo"/>
          <p:cNvSpPr/>
          <p:nvPr/>
        </p:nvSpPr>
        <p:spPr>
          <a:xfrm flipH="1">
            <a:off x="6715140" y="4125526"/>
            <a:ext cx="1071570" cy="589364"/>
          </a:xfrm>
          <a:prstGeom prst="parallelogram">
            <a:avLst>
              <a:gd name="adj" fmla="val 73995"/>
            </a:avLst>
          </a:prstGeom>
          <a:gradFill flip="none" rotWithShape="1">
            <a:gsLst>
              <a:gs pos="0">
                <a:srgbClr val="002060"/>
              </a:gs>
              <a:gs pos="50000">
                <a:srgbClr val="00B0F0">
                  <a:shade val="67500"/>
                  <a:satMod val="115000"/>
                </a:srgbClr>
              </a:gs>
              <a:gs pos="100000">
                <a:srgbClr val="00B0F0">
                  <a:shade val="100000"/>
                  <a:satMod val="115000"/>
                </a:srgbClr>
              </a:gs>
            </a:gsLst>
            <a:lin ang="10800000" scaled="1"/>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6" name="65 Paralelogramo"/>
          <p:cNvSpPr/>
          <p:nvPr/>
        </p:nvSpPr>
        <p:spPr>
          <a:xfrm>
            <a:off x="7786710" y="4125526"/>
            <a:ext cx="1071570" cy="589364"/>
          </a:xfrm>
          <a:prstGeom prst="parallelogram">
            <a:avLst>
              <a:gd name="adj" fmla="val 73995"/>
            </a:avLst>
          </a:prstGeom>
          <a:gradFill flip="none" rotWithShape="1">
            <a:gsLst>
              <a:gs pos="0">
                <a:srgbClr val="002060"/>
              </a:gs>
              <a:gs pos="50000">
                <a:srgbClr val="00B0F0">
                  <a:shade val="67500"/>
                  <a:satMod val="115000"/>
                </a:srgbClr>
              </a:gs>
              <a:gs pos="100000">
                <a:srgbClr val="00B0F0">
                  <a:shade val="100000"/>
                  <a:satMod val="115000"/>
                </a:srgbClr>
              </a:gs>
            </a:gsLst>
            <a:lin ang="10800000" scaled="1"/>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7" name="66 Rectángulo"/>
          <p:cNvSpPr/>
          <p:nvPr/>
        </p:nvSpPr>
        <p:spPr>
          <a:xfrm>
            <a:off x="-500098" y="-357208"/>
            <a:ext cx="10001320" cy="6072230"/>
          </a:xfrm>
          <a:prstGeom prst="rect">
            <a:avLst/>
          </a:prstGeom>
          <a:gradFill flip="none" rotWithShape="1">
            <a:gsLst>
              <a:gs pos="0">
                <a:srgbClr val="3399FF"/>
              </a:gs>
              <a:gs pos="16000">
                <a:srgbClr val="00CCCC"/>
              </a:gs>
              <a:gs pos="47000">
                <a:srgbClr val="9999FF"/>
              </a:gs>
              <a:gs pos="60001">
                <a:srgbClr val="2E6792"/>
              </a:gs>
              <a:gs pos="71001">
                <a:srgbClr val="3333CC"/>
              </a:gs>
              <a:gs pos="81000">
                <a:srgbClr val="1170FF"/>
              </a:gs>
              <a:gs pos="100000">
                <a:srgbClr val="006699"/>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advTm="17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67"/>
                                        </p:tgtEl>
                                        <p:attrNameLst>
                                          <p:attrName>style.opacity</p:attrName>
                                        </p:attrNameLst>
                                      </p:cBhvr>
                                      <p:to>
                                        <p:strVal val="0"/>
                                      </p:to>
                                    </p:set>
                                    <p:animEffect filter="image" prLst="opacity: 0">
                                      <p:cBhvr rctx="IE">
                                        <p:cTn id="7" dur="indefinite"/>
                                        <p:tgtEl>
                                          <p:spTgt spid="67"/>
                                        </p:tgtEl>
                                      </p:cBhvr>
                                    </p:animEffect>
                                  </p:childTnLst>
                                </p:cTn>
                              </p:par>
                              <p:par>
                                <p:cTn id="8" presetID="2" presetClass="entr" presetSubtype="4" fill="hold" grpId="0" nodeType="withEffect">
                                  <p:stCondLst>
                                    <p:cond delay="0"/>
                                  </p:stCondLst>
                                  <p:childTnLst>
                                    <p:set>
                                      <p:cBhvr>
                                        <p:cTn id="9" dur="1" fill="hold">
                                          <p:stCondLst>
                                            <p:cond delay="0"/>
                                          </p:stCondLst>
                                        </p:cTn>
                                        <p:tgtEl>
                                          <p:spTgt spid="3"/>
                                        </p:tgtEl>
                                        <p:attrNameLst>
                                          <p:attrName>style.visibility</p:attrName>
                                        </p:attrNameLst>
                                      </p:cBhvr>
                                      <p:to>
                                        <p:strVal val="visible"/>
                                      </p:to>
                                    </p:set>
                                    <p:anim calcmode="lin" valueType="num">
                                      <p:cBhvr additive="base">
                                        <p:cTn id="10" dur="3000" fill="hold"/>
                                        <p:tgtEl>
                                          <p:spTgt spid="3"/>
                                        </p:tgtEl>
                                        <p:attrNameLst>
                                          <p:attrName>ppt_x</p:attrName>
                                        </p:attrNameLst>
                                      </p:cBhvr>
                                      <p:tavLst>
                                        <p:tav tm="0">
                                          <p:val>
                                            <p:strVal val="#ppt_x"/>
                                          </p:val>
                                        </p:tav>
                                        <p:tav tm="100000">
                                          <p:val>
                                            <p:strVal val="#ppt_x"/>
                                          </p:val>
                                        </p:tav>
                                      </p:tavLst>
                                    </p:anim>
                                    <p:anim calcmode="lin" valueType="num">
                                      <p:cBhvr additive="base">
                                        <p:cTn id="11" dur="3000" fill="hold"/>
                                        <p:tgtEl>
                                          <p:spTgt spid="3"/>
                                        </p:tgtEl>
                                        <p:attrNameLst>
                                          <p:attrName>ppt_y</p:attrName>
                                        </p:attrNameLst>
                                      </p:cBhvr>
                                      <p:tavLst>
                                        <p:tav tm="0">
                                          <p:val>
                                            <p:strVal val="1+#ppt_h/2"/>
                                          </p:val>
                                        </p:tav>
                                        <p:tav tm="100000">
                                          <p:val>
                                            <p:strVal val="#ppt_y"/>
                                          </p:val>
                                        </p:tav>
                                      </p:tavLst>
                                    </p:anim>
                                  </p:childTnLst>
                                </p:cTn>
                              </p:par>
                              <p:par>
                                <p:cTn id="12" presetID="2" presetClass="entr" presetSubtype="4" fill="hold" grpId="0" nodeType="withEffect">
                                  <p:stCondLst>
                                    <p:cond delay="0"/>
                                  </p:stCondLst>
                                  <p:childTnLst>
                                    <p:set>
                                      <p:cBhvr>
                                        <p:cTn id="13" dur="1" fill="hold">
                                          <p:stCondLst>
                                            <p:cond delay="0"/>
                                          </p:stCondLst>
                                        </p:cTn>
                                        <p:tgtEl>
                                          <p:spTgt spid="4"/>
                                        </p:tgtEl>
                                        <p:attrNameLst>
                                          <p:attrName>style.visibility</p:attrName>
                                        </p:attrNameLst>
                                      </p:cBhvr>
                                      <p:to>
                                        <p:strVal val="visible"/>
                                      </p:to>
                                    </p:set>
                                    <p:anim calcmode="lin" valueType="num">
                                      <p:cBhvr additive="base">
                                        <p:cTn id="14" dur="3000" fill="hold"/>
                                        <p:tgtEl>
                                          <p:spTgt spid="4"/>
                                        </p:tgtEl>
                                        <p:attrNameLst>
                                          <p:attrName>ppt_x</p:attrName>
                                        </p:attrNameLst>
                                      </p:cBhvr>
                                      <p:tavLst>
                                        <p:tav tm="0">
                                          <p:val>
                                            <p:strVal val="#ppt_x"/>
                                          </p:val>
                                        </p:tav>
                                        <p:tav tm="100000">
                                          <p:val>
                                            <p:strVal val="#ppt_x"/>
                                          </p:val>
                                        </p:tav>
                                      </p:tavLst>
                                    </p:anim>
                                    <p:anim calcmode="lin" valueType="num">
                                      <p:cBhvr additive="base">
                                        <p:cTn id="15" dur="3000" fill="hold"/>
                                        <p:tgtEl>
                                          <p:spTgt spid="4"/>
                                        </p:tgtEl>
                                        <p:attrNameLst>
                                          <p:attrName>ppt_y</p:attrName>
                                        </p:attrNameLst>
                                      </p:cBhvr>
                                      <p:tavLst>
                                        <p:tav tm="0">
                                          <p:val>
                                            <p:strVal val="1+#ppt_h/2"/>
                                          </p:val>
                                        </p:tav>
                                        <p:tav tm="100000">
                                          <p:val>
                                            <p:strVal val="#ppt_y"/>
                                          </p:val>
                                        </p:tav>
                                      </p:tavLst>
                                    </p:anim>
                                  </p:childTnLst>
                                </p:cTn>
                              </p:par>
                              <p:par>
                                <p:cTn id="16" presetID="2" presetClass="entr" presetSubtype="4" fill="hold" grpId="0" nodeType="withEffect">
                                  <p:stCondLst>
                                    <p:cond delay="0"/>
                                  </p:stCondLst>
                                  <p:childTnLst>
                                    <p:set>
                                      <p:cBhvr>
                                        <p:cTn id="17" dur="1" fill="hold">
                                          <p:stCondLst>
                                            <p:cond delay="0"/>
                                          </p:stCondLst>
                                        </p:cTn>
                                        <p:tgtEl>
                                          <p:spTgt spid="5"/>
                                        </p:tgtEl>
                                        <p:attrNameLst>
                                          <p:attrName>style.visibility</p:attrName>
                                        </p:attrNameLst>
                                      </p:cBhvr>
                                      <p:to>
                                        <p:strVal val="visible"/>
                                      </p:to>
                                    </p:set>
                                    <p:anim calcmode="lin" valueType="num">
                                      <p:cBhvr additive="base">
                                        <p:cTn id="18" dur="3000" fill="hold"/>
                                        <p:tgtEl>
                                          <p:spTgt spid="5"/>
                                        </p:tgtEl>
                                        <p:attrNameLst>
                                          <p:attrName>ppt_x</p:attrName>
                                        </p:attrNameLst>
                                      </p:cBhvr>
                                      <p:tavLst>
                                        <p:tav tm="0">
                                          <p:val>
                                            <p:strVal val="#ppt_x"/>
                                          </p:val>
                                        </p:tav>
                                        <p:tav tm="100000">
                                          <p:val>
                                            <p:strVal val="#ppt_x"/>
                                          </p:val>
                                        </p:tav>
                                      </p:tavLst>
                                    </p:anim>
                                    <p:anim calcmode="lin" valueType="num">
                                      <p:cBhvr additive="base">
                                        <p:cTn id="19" dur="3000" fill="hold"/>
                                        <p:tgtEl>
                                          <p:spTgt spid="5"/>
                                        </p:tgtEl>
                                        <p:attrNameLst>
                                          <p:attrName>ppt_y</p:attrName>
                                        </p:attrNameLst>
                                      </p:cBhvr>
                                      <p:tavLst>
                                        <p:tav tm="0">
                                          <p:val>
                                            <p:strVal val="1+#ppt_h/2"/>
                                          </p:val>
                                        </p:tav>
                                        <p:tav tm="100000">
                                          <p:val>
                                            <p:strVal val="#ppt_y"/>
                                          </p:val>
                                        </p:tav>
                                      </p:tavLst>
                                    </p:anim>
                                  </p:childTnLst>
                                </p:cTn>
                              </p:par>
                              <p:par>
                                <p:cTn id="20" presetID="2" presetClass="entr" presetSubtype="4" fill="hold" grpId="0" nodeType="withEffect">
                                  <p:stCondLst>
                                    <p:cond delay="0"/>
                                  </p:stCondLst>
                                  <p:childTnLst>
                                    <p:set>
                                      <p:cBhvr>
                                        <p:cTn id="21" dur="1" fill="hold">
                                          <p:stCondLst>
                                            <p:cond delay="0"/>
                                          </p:stCondLst>
                                        </p:cTn>
                                        <p:tgtEl>
                                          <p:spTgt spid="6"/>
                                        </p:tgtEl>
                                        <p:attrNameLst>
                                          <p:attrName>style.visibility</p:attrName>
                                        </p:attrNameLst>
                                      </p:cBhvr>
                                      <p:to>
                                        <p:strVal val="visible"/>
                                      </p:to>
                                    </p:set>
                                    <p:anim calcmode="lin" valueType="num">
                                      <p:cBhvr additive="base">
                                        <p:cTn id="22" dur="3000" fill="hold"/>
                                        <p:tgtEl>
                                          <p:spTgt spid="6"/>
                                        </p:tgtEl>
                                        <p:attrNameLst>
                                          <p:attrName>ppt_x</p:attrName>
                                        </p:attrNameLst>
                                      </p:cBhvr>
                                      <p:tavLst>
                                        <p:tav tm="0">
                                          <p:val>
                                            <p:strVal val="#ppt_x"/>
                                          </p:val>
                                        </p:tav>
                                        <p:tav tm="100000">
                                          <p:val>
                                            <p:strVal val="#ppt_x"/>
                                          </p:val>
                                        </p:tav>
                                      </p:tavLst>
                                    </p:anim>
                                    <p:anim calcmode="lin" valueType="num">
                                      <p:cBhvr additive="base">
                                        <p:cTn id="23" dur="3000" fill="hold"/>
                                        <p:tgtEl>
                                          <p:spTgt spid="6"/>
                                        </p:tgtEl>
                                        <p:attrNameLst>
                                          <p:attrName>ppt_y</p:attrName>
                                        </p:attrNameLst>
                                      </p:cBhvr>
                                      <p:tavLst>
                                        <p:tav tm="0">
                                          <p:val>
                                            <p:strVal val="1+#ppt_h/2"/>
                                          </p:val>
                                        </p:tav>
                                        <p:tav tm="100000">
                                          <p:val>
                                            <p:strVal val="#ppt_y"/>
                                          </p:val>
                                        </p:tav>
                                      </p:tavLst>
                                    </p:anim>
                                  </p:childTnLst>
                                </p:cTn>
                              </p:par>
                              <p:par>
                                <p:cTn id="24" presetID="2" presetClass="entr" presetSubtype="4" fill="hold" grpId="0" nodeType="withEffect">
                                  <p:stCondLst>
                                    <p:cond delay="0"/>
                                  </p:stCondLst>
                                  <p:childTnLst>
                                    <p:set>
                                      <p:cBhvr>
                                        <p:cTn id="25" dur="1" fill="hold">
                                          <p:stCondLst>
                                            <p:cond delay="0"/>
                                          </p:stCondLst>
                                        </p:cTn>
                                        <p:tgtEl>
                                          <p:spTgt spid="7"/>
                                        </p:tgtEl>
                                        <p:attrNameLst>
                                          <p:attrName>style.visibility</p:attrName>
                                        </p:attrNameLst>
                                      </p:cBhvr>
                                      <p:to>
                                        <p:strVal val="visible"/>
                                      </p:to>
                                    </p:set>
                                    <p:anim calcmode="lin" valueType="num">
                                      <p:cBhvr additive="base">
                                        <p:cTn id="26" dur="3000" fill="hold"/>
                                        <p:tgtEl>
                                          <p:spTgt spid="7"/>
                                        </p:tgtEl>
                                        <p:attrNameLst>
                                          <p:attrName>ppt_x</p:attrName>
                                        </p:attrNameLst>
                                      </p:cBhvr>
                                      <p:tavLst>
                                        <p:tav tm="0">
                                          <p:val>
                                            <p:strVal val="#ppt_x"/>
                                          </p:val>
                                        </p:tav>
                                        <p:tav tm="100000">
                                          <p:val>
                                            <p:strVal val="#ppt_x"/>
                                          </p:val>
                                        </p:tav>
                                      </p:tavLst>
                                    </p:anim>
                                    <p:anim calcmode="lin" valueType="num">
                                      <p:cBhvr additive="base">
                                        <p:cTn id="27" dur="3000" fill="hold"/>
                                        <p:tgtEl>
                                          <p:spTgt spid="7"/>
                                        </p:tgtEl>
                                        <p:attrNameLst>
                                          <p:attrName>ppt_y</p:attrName>
                                        </p:attrNameLst>
                                      </p:cBhvr>
                                      <p:tavLst>
                                        <p:tav tm="0">
                                          <p:val>
                                            <p:strVal val="1+#ppt_h/2"/>
                                          </p:val>
                                        </p:tav>
                                        <p:tav tm="100000">
                                          <p:val>
                                            <p:strVal val="#ppt_y"/>
                                          </p:val>
                                        </p:tav>
                                      </p:tavLst>
                                    </p:anim>
                                  </p:childTnLst>
                                </p:cTn>
                              </p:par>
                              <p:par>
                                <p:cTn id="28" presetID="2" presetClass="entr" presetSubtype="4" fill="hold" grpId="0" nodeType="withEffect">
                                  <p:stCondLst>
                                    <p:cond delay="0"/>
                                  </p:stCondLst>
                                  <p:childTnLst>
                                    <p:set>
                                      <p:cBhvr>
                                        <p:cTn id="29" dur="1" fill="hold">
                                          <p:stCondLst>
                                            <p:cond delay="0"/>
                                          </p:stCondLst>
                                        </p:cTn>
                                        <p:tgtEl>
                                          <p:spTgt spid="8"/>
                                        </p:tgtEl>
                                        <p:attrNameLst>
                                          <p:attrName>style.visibility</p:attrName>
                                        </p:attrNameLst>
                                      </p:cBhvr>
                                      <p:to>
                                        <p:strVal val="visible"/>
                                      </p:to>
                                    </p:set>
                                    <p:anim calcmode="lin" valueType="num">
                                      <p:cBhvr additive="base">
                                        <p:cTn id="30" dur="3000" fill="hold"/>
                                        <p:tgtEl>
                                          <p:spTgt spid="8"/>
                                        </p:tgtEl>
                                        <p:attrNameLst>
                                          <p:attrName>ppt_x</p:attrName>
                                        </p:attrNameLst>
                                      </p:cBhvr>
                                      <p:tavLst>
                                        <p:tav tm="0">
                                          <p:val>
                                            <p:strVal val="#ppt_x"/>
                                          </p:val>
                                        </p:tav>
                                        <p:tav tm="100000">
                                          <p:val>
                                            <p:strVal val="#ppt_x"/>
                                          </p:val>
                                        </p:tav>
                                      </p:tavLst>
                                    </p:anim>
                                    <p:anim calcmode="lin" valueType="num">
                                      <p:cBhvr additive="base">
                                        <p:cTn id="31" dur="3000" fill="hold"/>
                                        <p:tgtEl>
                                          <p:spTgt spid="8"/>
                                        </p:tgtEl>
                                        <p:attrNameLst>
                                          <p:attrName>ppt_y</p:attrName>
                                        </p:attrNameLst>
                                      </p:cBhvr>
                                      <p:tavLst>
                                        <p:tav tm="0">
                                          <p:val>
                                            <p:strVal val="1+#ppt_h/2"/>
                                          </p:val>
                                        </p:tav>
                                        <p:tav tm="100000">
                                          <p:val>
                                            <p:strVal val="#ppt_y"/>
                                          </p:val>
                                        </p:tav>
                                      </p:tavLst>
                                    </p:anim>
                                  </p:childTnLst>
                                </p:cTn>
                              </p:par>
                              <p:par>
                                <p:cTn id="32" presetID="2" presetClass="entr" presetSubtype="4" fill="hold" grpId="0" nodeType="withEffect">
                                  <p:stCondLst>
                                    <p:cond delay="0"/>
                                  </p:stCondLst>
                                  <p:childTnLst>
                                    <p:set>
                                      <p:cBhvr>
                                        <p:cTn id="33" dur="1" fill="hold">
                                          <p:stCondLst>
                                            <p:cond delay="0"/>
                                          </p:stCondLst>
                                        </p:cTn>
                                        <p:tgtEl>
                                          <p:spTgt spid="9"/>
                                        </p:tgtEl>
                                        <p:attrNameLst>
                                          <p:attrName>style.visibility</p:attrName>
                                        </p:attrNameLst>
                                      </p:cBhvr>
                                      <p:to>
                                        <p:strVal val="visible"/>
                                      </p:to>
                                    </p:set>
                                    <p:anim calcmode="lin" valueType="num">
                                      <p:cBhvr additive="base">
                                        <p:cTn id="34" dur="3000" fill="hold"/>
                                        <p:tgtEl>
                                          <p:spTgt spid="9"/>
                                        </p:tgtEl>
                                        <p:attrNameLst>
                                          <p:attrName>ppt_x</p:attrName>
                                        </p:attrNameLst>
                                      </p:cBhvr>
                                      <p:tavLst>
                                        <p:tav tm="0">
                                          <p:val>
                                            <p:strVal val="#ppt_x"/>
                                          </p:val>
                                        </p:tav>
                                        <p:tav tm="100000">
                                          <p:val>
                                            <p:strVal val="#ppt_x"/>
                                          </p:val>
                                        </p:tav>
                                      </p:tavLst>
                                    </p:anim>
                                    <p:anim calcmode="lin" valueType="num">
                                      <p:cBhvr additive="base">
                                        <p:cTn id="35" dur="3000" fill="hold"/>
                                        <p:tgtEl>
                                          <p:spTgt spid="9"/>
                                        </p:tgtEl>
                                        <p:attrNameLst>
                                          <p:attrName>ppt_y</p:attrName>
                                        </p:attrNameLst>
                                      </p:cBhvr>
                                      <p:tavLst>
                                        <p:tav tm="0">
                                          <p:val>
                                            <p:strVal val="1+#ppt_h/2"/>
                                          </p:val>
                                        </p:tav>
                                        <p:tav tm="100000">
                                          <p:val>
                                            <p:strVal val="#ppt_y"/>
                                          </p:val>
                                        </p:tav>
                                      </p:tavLst>
                                    </p:anim>
                                  </p:childTnLst>
                                </p:cTn>
                              </p:par>
                              <p:par>
                                <p:cTn id="36" presetID="2" presetClass="entr" presetSubtype="4" fill="hold" grpId="0" nodeType="withEffect">
                                  <p:stCondLst>
                                    <p:cond delay="0"/>
                                  </p:stCondLst>
                                  <p:childTnLst>
                                    <p:set>
                                      <p:cBhvr>
                                        <p:cTn id="37" dur="1" fill="hold">
                                          <p:stCondLst>
                                            <p:cond delay="0"/>
                                          </p:stCondLst>
                                        </p:cTn>
                                        <p:tgtEl>
                                          <p:spTgt spid="10"/>
                                        </p:tgtEl>
                                        <p:attrNameLst>
                                          <p:attrName>style.visibility</p:attrName>
                                        </p:attrNameLst>
                                      </p:cBhvr>
                                      <p:to>
                                        <p:strVal val="visible"/>
                                      </p:to>
                                    </p:set>
                                    <p:anim calcmode="lin" valueType="num">
                                      <p:cBhvr additive="base">
                                        <p:cTn id="38" dur="3000" fill="hold"/>
                                        <p:tgtEl>
                                          <p:spTgt spid="10"/>
                                        </p:tgtEl>
                                        <p:attrNameLst>
                                          <p:attrName>ppt_x</p:attrName>
                                        </p:attrNameLst>
                                      </p:cBhvr>
                                      <p:tavLst>
                                        <p:tav tm="0">
                                          <p:val>
                                            <p:strVal val="#ppt_x"/>
                                          </p:val>
                                        </p:tav>
                                        <p:tav tm="100000">
                                          <p:val>
                                            <p:strVal val="#ppt_x"/>
                                          </p:val>
                                        </p:tav>
                                      </p:tavLst>
                                    </p:anim>
                                    <p:anim calcmode="lin" valueType="num">
                                      <p:cBhvr additive="base">
                                        <p:cTn id="39" dur="3000" fill="hold"/>
                                        <p:tgtEl>
                                          <p:spTgt spid="10"/>
                                        </p:tgtEl>
                                        <p:attrNameLst>
                                          <p:attrName>ppt_y</p:attrName>
                                        </p:attrNameLst>
                                      </p:cBhvr>
                                      <p:tavLst>
                                        <p:tav tm="0">
                                          <p:val>
                                            <p:strVal val="1+#ppt_h/2"/>
                                          </p:val>
                                        </p:tav>
                                        <p:tav tm="100000">
                                          <p:val>
                                            <p:strVal val="#ppt_y"/>
                                          </p:val>
                                        </p:tav>
                                      </p:tavLst>
                                    </p:anim>
                                  </p:childTnLst>
                                </p:cTn>
                              </p:par>
                              <p:par>
                                <p:cTn id="40" presetID="2" presetClass="entr" presetSubtype="4" fill="hold" grpId="0" nodeType="withEffect">
                                  <p:stCondLst>
                                    <p:cond delay="0"/>
                                  </p:stCondLst>
                                  <p:childTnLst>
                                    <p:set>
                                      <p:cBhvr>
                                        <p:cTn id="41" dur="1" fill="hold">
                                          <p:stCondLst>
                                            <p:cond delay="0"/>
                                          </p:stCondLst>
                                        </p:cTn>
                                        <p:tgtEl>
                                          <p:spTgt spid="11"/>
                                        </p:tgtEl>
                                        <p:attrNameLst>
                                          <p:attrName>style.visibility</p:attrName>
                                        </p:attrNameLst>
                                      </p:cBhvr>
                                      <p:to>
                                        <p:strVal val="visible"/>
                                      </p:to>
                                    </p:set>
                                    <p:anim calcmode="lin" valueType="num">
                                      <p:cBhvr additive="base">
                                        <p:cTn id="42" dur="3000" fill="hold"/>
                                        <p:tgtEl>
                                          <p:spTgt spid="11"/>
                                        </p:tgtEl>
                                        <p:attrNameLst>
                                          <p:attrName>ppt_x</p:attrName>
                                        </p:attrNameLst>
                                      </p:cBhvr>
                                      <p:tavLst>
                                        <p:tav tm="0">
                                          <p:val>
                                            <p:strVal val="#ppt_x"/>
                                          </p:val>
                                        </p:tav>
                                        <p:tav tm="100000">
                                          <p:val>
                                            <p:strVal val="#ppt_x"/>
                                          </p:val>
                                        </p:tav>
                                      </p:tavLst>
                                    </p:anim>
                                    <p:anim calcmode="lin" valueType="num">
                                      <p:cBhvr additive="base">
                                        <p:cTn id="43" dur="3000" fill="hold"/>
                                        <p:tgtEl>
                                          <p:spTgt spid="11"/>
                                        </p:tgtEl>
                                        <p:attrNameLst>
                                          <p:attrName>ppt_y</p:attrName>
                                        </p:attrNameLst>
                                      </p:cBhvr>
                                      <p:tavLst>
                                        <p:tav tm="0">
                                          <p:val>
                                            <p:strVal val="1+#ppt_h/2"/>
                                          </p:val>
                                        </p:tav>
                                        <p:tav tm="100000">
                                          <p:val>
                                            <p:strVal val="#ppt_y"/>
                                          </p:val>
                                        </p:tav>
                                      </p:tavLst>
                                    </p:anim>
                                  </p:childTnLst>
                                </p:cTn>
                              </p:par>
                              <p:par>
                                <p:cTn id="44" presetID="2" presetClass="entr" presetSubtype="4" fill="hold" grpId="0" nodeType="withEffect">
                                  <p:stCondLst>
                                    <p:cond delay="0"/>
                                  </p:stCondLst>
                                  <p:childTnLst>
                                    <p:set>
                                      <p:cBhvr>
                                        <p:cTn id="45" dur="1" fill="hold">
                                          <p:stCondLst>
                                            <p:cond delay="0"/>
                                          </p:stCondLst>
                                        </p:cTn>
                                        <p:tgtEl>
                                          <p:spTgt spid="12"/>
                                        </p:tgtEl>
                                        <p:attrNameLst>
                                          <p:attrName>style.visibility</p:attrName>
                                        </p:attrNameLst>
                                      </p:cBhvr>
                                      <p:to>
                                        <p:strVal val="visible"/>
                                      </p:to>
                                    </p:set>
                                    <p:anim calcmode="lin" valueType="num">
                                      <p:cBhvr additive="base">
                                        <p:cTn id="46" dur="3000" fill="hold"/>
                                        <p:tgtEl>
                                          <p:spTgt spid="12"/>
                                        </p:tgtEl>
                                        <p:attrNameLst>
                                          <p:attrName>ppt_x</p:attrName>
                                        </p:attrNameLst>
                                      </p:cBhvr>
                                      <p:tavLst>
                                        <p:tav tm="0">
                                          <p:val>
                                            <p:strVal val="#ppt_x"/>
                                          </p:val>
                                        </p:tav>
                                        <p:tav tm="100000">
                                          <p:val>
                                            <p:strVal val="#ppt_x"/>
                                          </p:val>
                                        </p:tav>
                                      </p:tavLst>
                                    </p:anim>
                                    <p:anim calcmode="lin" valueType="num">
                                      <p:cBhvr additive="base">
                                        <p:cTn id="47" dur="3000" fill="hold"/>
                                        <p:tgtEl>
                                          <p:spTgt spid="12"/>
                                        </p:tgtEl>
                                        <p:attrNameLst>
                                          <p:attrName>ppt_y</p:attrName>
                                        </p:attrNameLst>
                                      </p:cBhvr>
                                      <p:tavLst>
                                        <p:tav tm="0">
                                          <p:val>
                                            <p:strVal val="1+#ppt_h/2"/>
                                          </p:val>
                                        </p:tav>
                                        <p:tav tm="100000">
                                          <p:val>
                                            <p:strVal val="#ppt_y"/>
                                          </p:val>
                                        </p:tav>
                                      </p:tavLst>
                                    </p:anim>
                                  </p:childTnLst>
                                </p:cTn>
                              </p:par>
                              <p:par>
                                <p:cTn id="48" presetID="2" presetClass="entr" presetSubtype="4" fill="hold" grpId="0" nodeType="withEffect">
                                  <p:stCondLst>
                                    <p:cond delay="0"/>
                                  </p:stCondLst>
                                  <p:childTnLst>
                                    <p:set>
                                      <p:cBhvr>
                                        <p:cTn id="49" dur="1" fill="hold">
                                          <p:stCondLst>
                                            <p:cond delay="0"/>
                                          </p:stCondLst>
                                        </p:cTn>
                                        <p:tgtEl>
                                          <p:spTgt spid="13"/>
                                        </p:tgtEl>
                                        <p:attrNameLst>
                                          <p:attrName>style.visibility</p:attrName>
                                        </p:attrNameLst>
                                      </p:cBhvr>
                                      <p:to>
                                        <p:strVal val="visible"/>
                                      </p:to>
                                    </p:set>
                                    <p:anim calcmode="lin" valueType="num">
                                      <p:cBhvr additive="base">
                                        <p:cTn id="50" dur="3000" fill="hold"/>
                                        <p:tgtEl>
                                          <p:spTgt spid="13"/>
                                        </p:tgtEl>
                                        <p:attrNameLst>
                                          <p:attrName>ppt_x</p:attrName>
                                        </p:attrNameLst>
                                      </p:cBhvr>
                                      <p:tavLst>
                                        <p:tav tm="0">
                                          <p:val>
                                            <p:strVal val="#ppt_x"/>
                                          </p:val>
                                        </p:tav>
                                        <p:tav tm="100000">
                                          <p:val>
                                            <p:strVal val="#ppt_x"/>
                                          </p:val>
                                        </p:tav>
                                      </p:tavLst>
                                    </p:anim>
                                    <p:anim calcmode="lin" valueType="num">
                                      <p:cBhvr additive="base">
                                        <p:cTn id="51" dur="3000" fill="hold"/>
                                        <p:tgtEl>
                                          <p:spTgt spid="13"/>
                                        </p:tgtEl>
                                        <p:attrNameLst>
                                          <p:attrName>ppt_y</p:attrName>
                                        </p:attrNameLst>
                                      </p:cBhvr>
                                      <p:tavLst>
                                        <p:tav tm="0">
                                          <p:val>
                                            <p:strVal val="1+#ppt_h/2"/>
                                          </p:val>
                                        </p:tav>
                                        <p:tav tm="100000">
                                          <p:val>
                                            <p:strVal val="#ppt_y"/>
                                          </p:val>
                                        </p:tav>
                                      </p:tavLst>
                                    </p:anim>
                                  </p:childTnLst>
                                </p:cTn>
                              </p:par>
                              <p:par>
                                <p:cTn id="52" presetID="2" presetClass="entr" presetSubtype="4" fill="hold" grpId="0" nodeType="withEffect">
                                  <p:stCondLst>
                                    <p:cond delay="0"/>
                                  </p:stCondLst>
                                  <p:childTnLst>
                                    <p:set>
                                      <p:cBhvr>
                                        <p:cTn id="53" dur="1" fill="hold">
                                          <p:stCondLst>
                                            <p:cond delay="0"/>
                                          </p:stCondLst>
                                        </p:cTn>
                                        <p:tgtEl>
                                          <p:spTgt spid="14"/>
                                        </p:tgtEl>
                                        <p:attrNameLst>
                                          <p:attrName>style.visibility</p:attrName>
                                        </p:attrNameLst>
                                      </p:cBhvr>
                                      <p:to>
                                        <p:strVal val="visible"/>
                                      </p:to>
                                    </p:set>
                                    <p:anim calcmode="lin" valueType="num">
                                      <p:cBhvr additive="base">
                                        <p:cTn id="54" dur="3000" fill="hold"/>
                                        <p:tgtEl>
                                          <p:spTgt spid="14"/>
                                        </p:tgtEl>
                                        <p:attrNameLst>
                                          <p:attrName>ppt_x</p:attrName>
                                        </p:attrNameLst>
                                      </p:cBhvr>
                                      <p:tavLst>
                                        <p:tav tm="0">
                                          <p:val>
                                            <p:strVal val="#ppt_x"/>
                                          </p:val>
                                        </p:tav>
                                        <p:tav tm="100000">
                                          <p:val>
                                            <p:strVal val="#ppt_x"/>
                                          </p:val>
                                        </p:tav>
                                      </p:tavLst>
                                    </p:anim>
                                    <p:anim calcmode="lin" valueType="num">
                                      <p:cBhvr additive="base">
                                        <p:cTn id="55" dur="3000" fill="hold"/>
                                        <p:tgtEl>
                                          <p:spTgt spid="14"/>
                                        </p:tgtEl>
                                        <p:attrNameLst>
                                          <p:attrName>ppt_y</p:attrName>
                                        </p:attrNameLst>
                                      </p:cBhvr>
                                      <p:tavLst>
                                        <p:tav tm="0">
                                          <p:val>
                                            <p:strVal val="1+#ppt_h/2"/>
                                          </p:val>
                                        </p:tav>
                                        <p:tav tm="100000">
                                          <p:val>
                                            <p:strVal val="#ppt_y"/>
                                          </p:val>
                                        </p:tav>
                                      </p:tavLst>
                                    </p:anim>
                                  </p:childTnLst>
                                </p:cTn>
                              </p:par>
                              <p:par>
                                <p:cTn id="56" presetID="2" presetClass="entr" presetSubtype="4" fill="hold" grpId="0" nodeType="withEffect">
                                  <p:stCondLst>
                                    <p:cond delay="0"/>
                                  </p:stCondLst>
                                  <p:childTnLst>
                                    <p:set>
                                      <p:cBhvr>
                                        <p:cTn id="57" dur="1" fill="hold">
                                          <p:stCondLst>
                                            <p:cond delay="0"/>
                                          </p:stCondLst>
                                        </p:cTn>
                                        <p:tgtEl>
                                          <p:spTgt spid="15"/>
                                        </p:tgtEl>
                                        <p:attrNameLst>
                                          <p:attrName>style.visibility</p:attrName>
                                        </p:attrNameLst>
                                      </p:cBhvr>
                                      <p:to>
                                        <p:strVal val="visible"/>
                                      </p:to>
                                    </p:set>
                                    <p:anim calcmode="lin" valueType="num">
                                      <p:cBhvr additive="base">
                                        <p:cTn id="58" dur="3000" fill="hold"/>
                                        <p:tgtEl>
                                          <p:spTgt spid="15"/>
                                        </p:tgtEl>
                                        <p:attrNameLst>
                                          <p:attrName>ppt_x</p:attrName>
                                        </p:attrNameLst>
                                      </p:cBhvr>
                                      <p:tavLst>
                                        <p:tav tm="0">
                                          <p:val>
                                            <p:strVal val="#ppt_x"/>
                                          </p:val>
                                        </p:tav>
                                        <p:tav tm="100000">
                                          <p:val>
                                            <p:strVal val="#ppt_x"/>
                                          </p:val>
                                        </p:tav>
                                      </p:tavLst>
                                    </p:anim>
                                    <p:anim calcmode="lin" valueType="num">
                                      <p:cBhvr additive="base">
                                        <p:cTn id="59" dur="3000" fill="hold"/>
                                        <p:tgtEl>
                                          <p:spTgt spid="15"/>
                                        </p:tgtEl>
                                        <p:attrNameLst>
                                          <p:attrName>ppt_y</p:attrName>
                                        </p:attrNameLst>
                                      </p:cBhvr>
                                      <p:tavLst>
                                        <p:tav tm="0">
                                          <p:val>
                                            <p:strVal val="1+#ppt_h/2"/>
                                          </p:val>
                                        </p:tav>
                                        <p:tav tm="100000">
                                          <p:val>
                                            <p:strVal val="#ppt_y"/>
                                          </p:val>
                                        </p:tav>
                                      </p:tavLst>
                                    </p:anim>
                                  </p:childTnLst>
                                </p:cTn>
                              </p:par>
                              <p:par>
                                <p:cTn id="60" presetID="2" presetClass="entr" presetSubtype="4" fill="hold" grpId="0" nodeType="withEffect">
                                  <p:stCondLst>
                                    <p:cond delay="0"/>
                                  </p:stCondLst>
                                  <p:childTnLst>
                                    <p:set>
                                      <p:cBhvr>
                                        <p:cTn id="61" dur="1" fill="hold">
                                          <p:stCondLst>
                                            <p:cond delay="0"/>
                                          </p:stCondLst>
                                        </p:cTn>
                                        <p:tgtEl>
                                          <p:spTgt spid="16"/>
                                        </p:tgtEl>
                                        <p:attrNameLst>
                                          <p:attrName>style.visibility</p:attrName>
                                        </p:attrNameLst>
                                      </p:cBhvr>
                                      <p:to>
                                        <p:strVal val="visible"/>
                                      </p:to>
                                    </p:set>
                                    <p:anim calcmode="lin" valueType="num">
                                      <p:cBhvr additive="base">
                                        <p:cTn id="62" dur="3000" fill="hold"/>
                                        <p:tgtEl>
                                          <p:spTgt spid="16"/>
                                        </p:tgtEl>
                                        <p:attrNameLst>
                                          <p:attrName>ppt_x</p:attrName>
                                        </p:attrNameLst>
                                      </p:cBhvr>
                                      <p:tavLst>
                                        <p:tav tm="0">
                                          <p:val>
                                            <p:strVal val="#ppt_x"/>
                                          </p:val>
                                        </p:tav>
                                        <p:tav tm="100000">
                                          <p:val>
                                            <p:strVal val="#ppt_x"/>
                                          </p:val>
                                        </p:tav>
                                      </p:tavLst>
                                    </p:anim>
                                    <p:anim calcmode="lin" valueType="num">
                                      <p:cBhvr additive="base">
                                        <p:cTn id="63" dur="3000" fill="hold"/>
                                        <p:tgtEl>
                                          <p:spTgt spid="16"/>
                                        </p:tgtEl>
                                        <p:attrNameLst>
                                          <p:attrName>ppt_y</p:attrName>
                                        </p:attrNameLst>
                                      </p:cBhvr>
                                      <p:tavLst>
                                        <p:tav tm="0">
                                          <p:val>
                                            <p:strVal val="1+#ppt_h/2"/>
                                          </p:val>
                                        </p:tav>
                                        <p:tav tm="100000">
                                          <p:val>
                                            <p:strVal val="#ppt_y"/>
                                          </p:val>
                                        </p:tav>
                                      </p:tavLst>
                                    </p:anim>
                                  </p:childTnLst>
                                </p:cTn>
                              </p:par>
                              <p:par>
                                <p:cTn id="64" presetID="2" presetClass="entr" presetSubtype="4" fill="hold" grpId="0" nodeType="withEffect">
                                  <p:stCondLst>
                                    <p:cond delay="0"/>
                                  </p:stCondLst>
                                  <p:childTnLst>
                                    <p:set>
                                      <p:cBhvr>
                                        <p:cTn id="65" dur="1" fill="hold">
                                          <p:stCondLst>
                                            <p:cond delay="0"/>
                                          </p:stCondLst>
                                        </p:cTn>
                                        <p:tgtEl>
                                          <p:spTgt spid="17"/>
                                        </p:tgtEl>
                                        <p:attrNameLst>
                                          <p:attrName>style.visibility</p:attrName>
                                        </p:attrNameLst>
                                      </p:cBhvr>
                                      <p:to>
                                        <p:strVal val="visible"/>
                                      </p:to>
                                    </p:set>
                                    <p:anim calcmode="lin" valueType="num">
                                      <p:cBhvr additive="base">
                                        <p:cTn id="66" dur="3000" fill="hold"/>
                                        <p:tgtEl>
                                          <p:spTgt spid="17"/>
                                        </p:tgtEl>
                                        <p:attrNameLst>
                                          <p:attrName>ppt_x</p:attrName>
                                        </p:attrNameLst>
                                      </p:cBhvr>
                                      <p:tavLst>
                                        <p:tav tm="0">
                                          <p:val>
                                            <p:strVal val="#ppt_x"/>
                                          </p:val>
                                        </p:tav>
                                        <p:tav tm="100000">
                                          <p:val>
                                            <p:strVal val="#ppt_x"/>
                                          </p:val>
                                        </p:tav>
                                      </p:tavLst>
                                    </p:anim>
                                    <p:anim calcmode="lin" valueType="num">
                                      <p:cBhvr additive="base">
                                        <p:cTn id="67" dur="3000" fill="hold"/>
                                        <p:tgtEl>
                                          <p:spTgt spid="17"/>
                                        </p:tgtEl>
                                        <p:attrNameLst>
                                          <p:attrName>ppt_y</p:attrName>
                                        </p:attrNameLst>
                                      </p:cBhvr>
                                      <p:tavLst>
                                        <p:tav tm="0">
                                          <p:val>
                                            <p:strVal val="1+#ppt_h/2"/>
                                          </p:val>
                                        </p:tav>
                                        <p:tav tm="100000">
                                          <p:val>
                                            <p:strVal val="#ppt_y"/>
                                          </p:val>
                                        </p:tav>
                                      </p:tavLst>
                                    </p:anim>
                                  </p:childTnLst>
                                </p:cTn>
                              </p:par>
                              <p:par>
                                <p:cTn id="68" presetID="2" presetClass="entr" presetSubtype="4" fill="hold" grpId="0" nodeType="withEffect">
                                  <p:stCondLst>
                                    <p:cond delay="0"/>
                                  </p:stCondLst>
                                  <p:childTnLst>
                                    <p:set>
                                      <p:cBhvr>
                                        <p:cTn id="69" dur="1" fill="hold">
                                          <p:stCondLst>
                                            <p:cond delay="0"/>
                                          </p:stCondLst>
                                        </p:cTn>
                                        <p:tgtEl>
                                          <p:spTgt spid="18"/>
                                        </p:tgtEl>
                                        <p:attrNameLst>
                                          <p:attrName>style.visibility</p:attrName>
                                        </p:attrNameLst>
                                      </p:cBhvr>
                                      <p:to>
                                        <p:strVal val="visible"/>
                                      </p:to>
                                    </p:set>
                                    <p:anim calcmode="lin" valueType="num">
                                      <p:cBhvr additive="base">
                                        <p:cTn id="70" dur="3000" fill="hold"/>
                                        <p:tgtEl>
                                          <p:spTgt spid="18"/>
                                        </p:tgtEl>
                                        <p:attrNameLst>
                                          <p:attrName>ppt_x</p:attrName>
                                        </p:attrNameLst>
                                      </p:cBhvr>
                                      <p:tavLst>
                                        <p:tav tm="0">
                                          <p:val>
                                            <p:strVal val="#ppt_x"/>
                                          </p:val>
                                        </p:tav>
                                        <p:tav tm="100000">
                                          <p:val>
                                            <p:strVal val="#ppt_x"/>
                                          </p:val>
                                        </p:tav>
                                      </p:tavLst>
                                    </p:anim>
                                    <p:anim calcmode="lin" valueType="num">
                                      <p:cBhvr additive="base">
                                        <p:cTn id="71" dur="3000" fill="hold"/>
                                        <p:tgtEl>
                                          <p:spTgt spid="18"/>
                                        </p:tgtEl>
                                        <p:attrNameLst>
                                          <p:attrName>ppt_y</p:attrName>
                                        </p:attrNameLst>
                                      </p:cBhvr>
                                      <p:tavLst>
                                        <p:tav tm="0">
                                          <p:val>
                                            <p:strVal val="1+#ppt_h/2"/>
                                          </p:val>
                                        </p:tav>
                                        <p:tav tm="100000">
                                          <p:val>
                                            <p:strVal val="#ppt_y"/>
                                          </p:val>
                                        </p:tav>
                                      </p:tavLst>
                                    </p:anim>
                                  </p:childTnLst>
                                </p:cTn>
                              </p:par>
                              <p:par>
                                <p:cTn id="72" presetID="2" presetClass="entr" presetSubtype="4" fill="hold" grpId="0" nodeType="withEffect">
                                  <p:stCondLst>
                                    <p:cond delay="0"/>
                                  </p:stCondLst>
                                  <p:childTnLst>
                                    <p:set>
                                      <p:cBhvr>
                                        <p:cTn id="73" dur="1" fill="hold">
                                          <p:stCondLst>
                                            <p:cond delay="0"/>
                                          </p:stCondLst>
                                        </p:cTn>
                                        <p:tgtEl>
                                          <p:spTgt spid="19"/>
                                        </p:tgtEl>
                                        <p:attrNameLst>
                                          <p:attrName>style.visibility</p:attrName>
                                        </p:attrNameLst>
                                      </p:cBhvr>
                                      <p:to>
                                        <p:strVal val="visible"/>
                                      </p:to>
                                    </p:set>
                                    <p:anim calcmode="lin" valueType="num">
                                      <p:cBhvr additive="base">
                                        <p:cTn id="74" dur="3000" fill="hold"/>
                                        <p:tgtEl>
                                          <p:spTgt spid="19"/>
                                        </p:tgtEl>
                                        <p:attrNameLst>
                                          <p:attrName>ppt_x</p:attrName>
                                        </p:attrNameLst>
                                      </p:cBhvr>
                                      <p:tavLst>
                                        <p:tav tm="0">
                                          <p:val>
                                            <p:strVal val="#ppt_x"/>
                                          </p:val>
                                        </p:tav>
                                        <p:tav tm="100000">
                                          <p:val>
                                            <p:strVal val="#ppt_x"/>
                                          </p:val>
                                        </p:tav>
                                      </p:tavLst>
                                    </p:anim>
                                    <p:anim calcmode="lin" valueType="num">
                                      <p:cBhvr additive="base">
                                        <p:cTn id="75" dur="3000" fill="hold"/>
                                        <p:tgtEl>
                                          <p:spTgt spid="19"/>
                                        </p:tgtEl>
                                        <p:attrNameLst>
                                          <p:attrName>ppt_y</p:attrName>
                                        </p:attrNameLst>
                                      </p:cBhvr>
                                      <p:tavLst>
                                        <p:tav tm="0">
                                          <p:val>
                                            <p:strVal val="1+#ppt_h/2"/>
                                          </p:val>
                                        </p:tav>
                                        <p:tav tm="100000">
                                          <p:val>
                                            <p:strVal val="#ppt_y"/>
                                          </p:val>
                                        </p:tav>
                                      </p:tavLst>
                                    </p:anim>
                                  </p:childTnLst>
                                </p:cTn>
                              </p:par>
                              <p:par>
                                <p:cTn id="76" presetID="2" presetClass="entr" presetSubtype="4" fill="hold" grpId="0" nodeType="withEffect">
                                  <p:stCondLst>
                                    <p:cond delay="0"/>
                                  </p:stCondLst>
                                  <p:childTnLst>
                                    <p:set>
                                      <p:cBhvr>
                                        <p:cTn id="77" dur="1" fill="hold">
                                          <p:stCondLst>
                                            <p:cond delay="0"/>
                                          </p:stCondLst>
                                        </p:cTn>
                                        <p:tgtEl>
                                          <p:spTgt spid="20"/>
                                        </p:tgtEl>
                                        <p:attrNameLst>
                                          <p:attrName>style.visibility</p:attrName>
                                        </p:attrNameLst>
                                      </p:cBhvr>
                                      <p:to>
                                        <p:strVal val="visible"/>
                                      </p:to>
                                    </p:set>
                                    <p:anim calcmode="lin" valueType="num">
                                      <p:cBhvr additive="base">
                                        <p:cTn id="78" dur="3000" fill="hold"/>
                                        <p:tgtEl>
                                          <p:spTgt spid="20"/>
                                        </p:tgtEl>
                                        <p:attrNameLst>
                                          <p:attrName>ppt_x</p:attrName>
                                        </p:attrNameLst>
                                      </p:cBhvr>
                                      <p:tavLst>
                                        <p:tav tm="0">
                                          <p:val>
                                            <p:strVal val="#ppt_x"/>
                                          </p:val>
                                        </p:tav>
                                        <p:tav tm="100000">
                                          <p:val>
                                            <p:strVal val="#ppt_x"/>
                                          </p:val>
                                        </p:tav>
                                      </p:tavLst>
                                    </p:anim>
                                    <p:anim calcmode="lin" valueType="num">
                                      <p:cBhvr additive="base">
                                        <p:cTn id="79" dur="3000" fill="hold"/>
                                        <p:tgtEl>
                                          <p:spTgt spid="20"/>
                                        </p:tgtEl>
                                        <p:attrNameLst>
                                          <p:attrName>ppt_y</p:attrName>
                                        </p:attrNameLst>
                                      </p:cBhvr>
                                      <p:tavLst>
                                        <p:tav tm="0">
                                          <p:val>
                                            <p:strVal val="1+#ppt_h/2"/>
                                          </p:val>
                                        </p:tav>
                                        <p:tav tm="100000">
                                          <p:val>
                                            <p:strVal val="#ppt_y"/>
                                          </p:val>
                                        </p:tav>
                                      </p:tavLst>
                                    </p:anim>
                                  </p:childTnLst>
                                </p:cTn>
                              </p:par>
                              <p:par>
                                <p:cTn id="80" presetID="2" presetClass="entr" presetSubtype="4" fill="hold" grpId="0" nodeType="withEffect">
                                  <p:stCondLst>
                                    <p:cond delay="0"/>
                                  </p:stCondLst>
                                  <p:childTnLst>
                                    <p:set>
                                      <p:cBhvr>
                                        <p:cTn id="81" dur="1" fill="hold">
                                          <p:stCondLst>
                                            <p:cond delay="0"/>
                                          </p:stCondLst>
                                        </p:cTn>
                                        <p:tgtEl>
                                          <p:spTgt spid="21"/>
                                        </p:tgtEl>
                                        <p:attrNameLst>
                                          <p:attrName>style.visibility</p:attrName>
                                        </p:attrNameLst>
                                      </p:cBhvr>
                                      <p:to>
                                        <p:strVal val="visible"/>
                                      </p:to>
                                    </p:set>
                                    <p:anim calcmode="lin" valueType="num">
                                      <p:cBhvr additive="base">
                                        <p:cTn id="82" dur="3000" fill="hold"/>
                                        <p:tgtEl>
                                          <p:spTgt spid="21"/>
                                        </p:tgtEl>
                                        <p:attrNameLst>
                                          <p:attrName>ppt_x</p:attrName>
                                        </p:attrNameLst>
                                      </p:cBhvr>
                                      <p:tavLst>
                                        <p:tav tm="0">
                                          <p:val>
                                            <p:strVal val="#ppt_x"/>
                                          </p:val>
                                        </p:tav>
                                        <p:tav tm="100000">
                                          <p:val>
                                            <p:strVal val="#ppt_x"/>
                                          </p:val>
                                        </p:tav>
                                      </p:tavLst>
                                    </p:anim>
                                    <p:anim calcmode="lin" valueType="num">
                                      <p:cBhvr additive="base">
                                        <p:cTn id="83" dur="3000" fill="hold"/>
                                        <p:tgtEl>
                                          <p:spTgt spid="21"/>
                                        </p:tgtEl>
                                        <p:attrNameLst>
                                          <p:attrName>ppt_y</p:attrName>
                                        </p:attrNameLst>
                                      </p:cBhvr>
                                      <p:tavLst>
                                        <p:tav tm="0">
                                          <p:val>
                                            <p:strVal val="1+#ppt_h/2"/>
                                          </p:val>
                                        </p:tav>
                                        <p:tav tm="100000">
                                          <p:val>
                                            <p:strVal val="#ppt_y"/>
                                          </p:val>
                                        </p:tav>
                                      </p:tavLst>
                                    </p:anim>
                                  </p:childTnLst>
                                </p:cTn>
                              </p:par>
                              <p:par>
                                <p:cTn id="84" presetID="2" presetClass="entr" presetSubtype="4" fill="hold" grpId="0" nodeType="withEffect">
                                  <p:stCondLst>
                                    <p:cond delay="0"/>
                                  </p:stCondLst>
                                  <p:childTnLst>
                                    <p:set>
                                      <p:cBhvr>
                                        <p:cTn id="85" dur="1" fill="hold">
                                          <p:stCondLst>
                                            <p:cond delay="0"/>
                                          </p:stCondLst>
                                        </p:cTn>
                                        <p:tgtEl>
                                          <p:spTgt spid="22"/>
                                        </p:tgtEl>
                                        <p:attrNameLst>
                                          <p:attrName>style.visibility</p:attrName>
                                        </p:attrNameLst>
                                      </p:cBhvr>
                                      <p:to>
                                        <p:strVal val="visible"/>
                                      </p:to>
                                    </p:set>
                                    <p:anim calcmode="lin" valueType="num">
                                      <p:cBhvr additive="base">
                                        <p:cTn id="86" dur="3000" fill="hold"/>
                                        <p:tgtEl>
                                          <p:spTgt spid="22"/>
                                        </p:tgtEl>
                                        <p:attrNameLst>
                                          <p:attrName>ppt_x</p:attrName>
                                        </p:attrNameLst>
                                      </p:cBhvr>
                                      <p:tavLst>
                                        <p:tav tm="0">
                                          <p:val>
                                            <p:strVal val="#ppt_x"/>
                                          </p:val>
                                        </p:tav>
                                        <p:tav tm="100000">
                                          <p:val>
                                            <p:strVal val="#ppt_x"/>
                                          </p:val>
                                        </p:tav>
                                      </p:tavLst>
                                    </p:anim>
                                    <p:anim calcmode="lin" valueType="num">
                                      <p:cBhvr additive="base">
                                        <p:cTn id="87" dur="3000" fill="hold"/>
                                        <p:tgtEl>
                                          <p:spTgt spid="22"/>
                                        </p:tgtEl>
                                        <p:attrNameLst>
                                          <p:attrName>ppt_y</p:attrName>
                                        </p:attrNameLst>
                                      </p:cBhvr>
                                      <p:tavLst>
                                        <p:tav tm="0">
                                          <p:val>
                                            <p:strVal val="1+#ppt_h/2"/>
                                          </p:val>
                                        </p:tav>
                                        <p:tav tm="100000">
                                          <p:val>
                                            <p:strVal val="#ppt_y"/>
                                          </p:val>
                                        </p:tav>
                                      </p:tavLst>
                                    </p:anim>
                                  </p:childTnLst>
                                </p:cTn>
                              </p:par>
                              <p:par>
                                <p:cTn id="88" presetID="2" presetClass="entr" presetSubtype="4" fill="hold" grpId="0" nodeType="withEffect">
                                  <p:stCondLst>
                                    <p:cond delay="0"/>
                                  </p:stCondLst>
                                  <p:childTnLst>
                                    <p:set>
                                      <p:cBhvr>
                                        <p:cTn id="89" dur="1" fill="hold">
                                          <p:stCondLst>
                                            <p:cond delay="0"/>
                                          </p:stCondLst>
                                        </p:cTn>
                                        <p:tgtEl>
                                          <p:spTgt spid="23"/>
                                        </p:tgtEl>
                                        <p:attrNameLst>
                                          <p:attrName>style.visibility</p:attrName>
                                        </p:attrNameLst>
                                      </p:cBhvr>
                                      <p:to>
                                        <p:strVal val="visible"/>
                                      </p:to>
                                    </p:set>
                                    <p:anim calcmode="lin" valueType="num">
                                      <p:cBhvr additive="base">
                                        <p:cTn id="90" dur="3000" fill="hold"/>
                                        <p:tgtEl>
                                          <p:spTgt spid="23"/>
                                        </p:tgtEl>
                                        <p:attrNameLst>
                                          <p:attrName>ppt_x</p:attrName>
                                        </p:attrNameLst>
                                      </p:cBhvr>
                                      <p:tavLst>
                                        <p:tav tm="0">
                                          <p:val>
                                            <p:strVal val="#ppt_x"/>
                                          </p:val>
                                        </p:tav>
                                        <p:tav tm="100000">
                                          <p:val>
                                            <p:strVal val="#ppt_x"/>
                                          </p:val>
                                        </p:tav>
                                      </p:tavLst>
                                    </p:anim>
                                    <p:anim calcmode="lin" valueType="num">
                                      <p:cBhvr additive="base">
                                        <p:cTn id="91" dur="3000" fill="hold"/>
                                        <p:tgtEl>
                                          <p:spTgt spid="23"/>
                                        </p:tgtEl>
                                        <p:attrNameLst>
                                          <p:attrName>ppt_y</p:attrName>
                                        </p:attrNameLst>
                                      </p:cBhvr>
                                      <p:tavLst>
                                        <p:tav tm="0">
                                          <p:val>
                                            <p:strVal val="1+#ppt_h/2"/>
                                          </p:val>
                                        </p:tav>
                                        <p:tav tm="100000">
                                          <p:val>
                                            <p:strVal val="#ppt_y"/>
                                          </p:val>
                                        </p:tav>
                                      </p:tavLst>
                                    </p:anim>
                                  </p:childTnLst>
                                </p:cTn>
                              </p:par>
                              <p:par>
                                <p:cTn id="92" presetID="2" presetClass="entr" presetSubtype="4" fill="hold" grpId="0" nodeType="withEffect">
                                  <p:stCondLst>
                                    <p:cond delay="0"/>
                                  </p:stCondLst>
                                  <p:childTnLst>
                                    <p:set>
                                      <p:cBhvr>
                                        <p:cTn id="93" dur="1" fill="hold">
                                          <p:stCondLst>
                                            <p:cond delay="0"/>
                                          </p:stCondLst>
                                        </p:cTn>
                                        <p:tgtEl>
                                          <p:spTgt spid="24"/>
                                        </p:tgtEl>
                                        <p:attrNameLst>
                                          <p:attrName>style.visibility</p:attrName>
                                        </p:attrNameLst>
                                      </p:cBhvr>
                                      <p:to>
                                        <p:strVal val="visible"/>
                                      </p:to>
                                    </p:set>
                                    <p:anim calcmode="lin" valueType="num">
                                      <p:cBhvr additive="base">
                                        <p:cTn id="94" dur="3000" fill="hold"/>
                                        <p:tgtEl>
                                          <p:spTgt spid="24"/>
                                        </p:tgtEl>
                                        <p:attrNameLst>
                                          <p:attrName>ppt_x</p:attrName>
                                        </p:attrNameLst>
                                      </p:cBhvr>
                                      <p:tavLst>
                                        <p:tav tm="0">
                                          <p:val>
                                            <p:strVal val="#ppt_x"/>
                                          </p:val>
                                        </p:tav>
                                        <p:tav tm="100000">
                                          <p:val>
                                            <p:strVal val="#ppt_x"/>
                                          </p:val>
                                        </p:tav>
                                      </p:tavLst>
                                    </p:anim>
                                    <p:anim calcmode="lin" valueType="num">
                                      <p:cBhvr additive="base">
                                        <p:cTn id="95" dur="3000" fill="hold"/>
                                        <p:tgtEl>
                                          <p:spTgt spid="24"/>
                                        </p:tgtEl>
                                        <p:attrNameLst>
                                          <p:attrName>ppt_y</p:attrName>
                                        </p:attrNameLst>
                                      </p:cBhvr>
                                      <p:tavLst>
                                        <p:tav tm="0">
                                          <p:val>
                                            <p:strVal val="1+#ppt_h/2"/>
                                          </p:val>
                                        </p:tav>
                                        <p:tav tm="100000">
                                          <p:val>
                                            <p:strVal val="#ppt_y"/>
                                          </p:val>
                                        </p:tav>
                                      </p:tavLst>
                                    </p:anim>
                                  </p:childTnLst>
                                </p:cTn>
                              </p:par>
                              <p:par>
                                <p:cTn id="96" presetID="2" presetClass="entr" presetSubtype="4" fill="hold" grpId="0" nodeType="withEffect">
                                  <p:stCondLst>
                                    <p:cond delay="0"/>
                                  </p:stCondLst>
                                  <p:childTnLst>
                                    <p:set>
                                      <p:cBhvr>
                                        <p:cTn id="97" dur="1" fill="hold">
                                          <p:stCondLst>
                                            <p:cond delay="0"/>
                                          </p:stCondLst>
                                        </p:cTn>
                                        <p:tgtEl>
                                          <p:spTgt spid="25"/>
                                        </p:tgtEl>
                                        <p:attrNameLst>
                                          <p:attrName>style.visibility</p:attrName>
                                        </p:attrNameLst>
                                      </p:cBhvr>
                                      <p:to>
                                        <p:strVal val="visible"/>
                                      </p:to>
                                    </p:set>
                                    <p:anim calcmode="lin" valueType="num">
                                      <p:cBhvr additive="base">
                                        <p:cTn id="98" dur="3000" fill="hold"/>
                                        <p:tgtEl>
                                          <p:spTgt spid="25"/>
                                        </p:tgtEl>
                                        <p:attrNameLst>
                                          <p:attrName>ppt_x</p:attrName>
                                        </p:attrNameLst>
                                      </p:cBhvr>
                                      <p:tavLst>
                                        <p:tav tm="0">
                                          <p:val>
                                            <p:strVal val="#ppt_x"/>
                                          </p:val>
                                        </p:tav>
                                        <p:tav tm="100000">
                                          <p:val>
                                            <p:strVal val="#ppt_x"/>
                                          </p:val>
                                        </p:tav>
                                      </p:tavLst>
                                    </p:anim>
                                    <p:anim calcmode="lin" valueType="num">
                                      <p:cBhvr additive="base">
                                        <p:cTn id="99" dur="3000" fill="hold"/>
                                        <p:tgtEl>
                                          <p:spTgt spid="25"/>
                                        </p:tgtEl>
                                        <p:attrNameLst>
                                          <p:attrName>ppt_y</p:attrName>
                                        </p:attrNameLst>
                                      </p:cBhvr>
                                      <p:tavLst>
                                        <p:tav tm="0">
                                          <p:val>
                                            <p:strVal val="1+#ppt_h/2"/>
                                          </p:val>
                                        </p:tav>
                                        <p:tav tm="100000">
                                          <p:val>
                                            <p:strVal val="#ppt_y"/>
                                          </p:val>
                                        </p:tav>
                                      </p:tavLst>
                                    </p:anim>
                                  </p:childTnLst>
                                </p:cTn>
                              </p:par>
                              <p:par>
                                <p:cTn id="100" presetID="2" presetClass="entr" presetSubtype="4" fill="hold" grpId="0" nodeType="withEffect">
                                  <p:stCondLst>
                                    <p:cond delay="0"/>
                                  </p:stCondLst>
                                  <p:childTnLst>
                                    <p:set>
                                      <p:cBhvr>
                                        <p:cTn id="101" dur="1" fill="hold">
                                          <p:stCondLst>
                                            <p:cond delay="0"/>
                                          </p:stCondLst>
                                        </p:cTn>
                                        <p:tgtEl>
                                          <p:spTgt spid="26"/>
                                        </p:tgtEl>
                                        <p:attrNameLst>
                                          <p:attrName>style.visibility</p:attrName>
                                        </p:attrNameLst>
                                      </p:cBhvr>
                                      <p:to>
                                        <p:strVal val="visible"/>
                                      </p:to>
                                    </p:set>
                                    <p:anim calcmode="lin" valueType="num">
                                      <p:cBhvr additive="base">
                                        <p:cTn id="102" dur="3000" fill="hold"/>
                                        <p:tgtEl>
                                          <p:spTgt spid="26"/>
                                        </p:tgtEl>
                                        <p:attrNameLst>
                                          <p:attrName>ppt_x</p:attrName>
                                        </p:attrNameLst>
                                      </p:cBhvr>
                                      <p:tavLst>
                                        <p:tav tm="0">
                                          <p:val>
                                            <p:strVal val="#ppt_x"/>
                                          </p:val>
                                        </p:tav>
                                        <p:tav tm="100000">
                                          <p:val>
                                            <p:strVal val="#ppt_x"/>
                                          </p:val>
                                        </p:tav>
                                      </p:tavLst>
                                    </p:anim>
                                    <p:anim calcmode="lin" valueType="num">
                                      <p:cBhvr additive="base">
                                        <p:cTn id="103" dur="3000" fill="hold"/>
                                        <p:tgtEl>
                                          <p:spTgt spid="26"/>
                                        </p:tgtEl>
                                        <p:attrNameLst>
                                          <p:attrName>ppt_y</p:attrName>
                                        </p:attrNameLst>
                                      </p:cBhvr>
                                      <p:tavLst>
                                        <p:tav tm="0">
                                          <p:val>
                                            <p:strVal val="1+#ppt_h/2"/>
                                          </p:val>
                                        </p:tav>
                                        <p:tav tm="100000">
                                          <p:val>
                                            <p:strVal val="#ppt_y"/>
                                          </p:val>
                                        </p:tav>
                                      </p:tavLst>
                                    </p:anim>
                                  </p:childTnLst>
                                </p:cTn>
                              </p:par>
                              <p:par>
                                <p:cTn id="104" presetID="2" presetClass="entr" presetSubtype="4" fill="hold" grpId="0" nodeType="withEffect">
                                  <p:stCondLst>
                                    <p:cond delay="0"/>
                                  </p:stCondLst>
                                  <p:childTnLst>
                                    <p:set>
                                      <p:cBhvr>
                                        <p:cTn id="105" dur="1" fill="hold">
                                          <p:stCondLst>
                                            <p:cond delay="0"/>
                                          </p:stCondLst>
                                        </p:cTn>
                                        <p:tgtEl>
                                          <p:spTgt spid="27"/>
                                        </p:tgtEl>
                                        <p:attrNameLst>
                                          <p:attrName>style.visibility</p:attrName>
                                        </p:attrNameLst>
                                      </p:cBhvr>
                                      <p:to>
                                        <p:strVal val="visible"/>
                                      </p:to>
                                    </p:set>
                                    <p:anim calcmode="lin" valueType="num">
                                      <p:cBhvr additive="base">
                                        <p:cTn id="106" dur="3000" fill="hold"/>
                                        <p:tgtEl>
                                          <p:spTgt spid="27"/>
                                        </p:tgtEl>
                                        <p:attrNameLst>
                                          <p:attrName>ppt_x</p:attrName>
                                        </p:attrNameLst>
                                      </p:cBhvr>
                                      <p:tavLst>
                                        <p:tav tm="0">
                                          <p:val>
                                            <p:strVal val="#ppt_x"/>
                                          </p:val>
                                        </p:tav>
                                        <p:tav tm="100000">
                                          <p:val>
                                            <p:strVal val="#ppt_x"/>
                                          </p:val>
                                        </p:tav>
                                      </p:tavLst>
                                    </p:anim>
                                    <p:anim calcmode="lin" valueType="num">
                                      <p:cBhvr additive="base">
                                        <p:cTn id="107" dur="3000" fill="hold"/>
                                        <p:tgtEl>
                                          <p:spTgt spid="27"/>
                                        </p:tgtEl>
                                        <p:attrNameLst>
                                          <p:attrName>ppt_y</p:attrName>
                                        </p:attrNameLst>
                                      </p:cBhvr>
                                      <p:tavLst>
                                        <p:tav tm="0">
                                          <p:val>
                                            <p:strVal val="1+#ppt_h/2"/>
                                          </p:val>
                                        </p:tav>
                                        <p:tav tm="100000">
                                          <p:val>
                                            <p:strVal val="#ppt_y"/>
                                          </p:val>
                                        </p:tav>
                                      </p:tavLst>
                                    </p:anim>
                                  </p:childTnLst>
                                </p:cTn>
                              </p:par>
                              <p:par>
                                <p:cTn id="108" presetID="2" presetClass="entr" presetSubtype="4" fill="hold" grpId="0" nodeType="withEffect">
                                  <p:stCondLst>
                                    <p:cond delay="0"/>
                                  </p:stCondLst>
                                  <p:childTnLst>
                                    <p:set>
                                      <p:cBhvr>
                                        <p:cTn id="109" dur="1" fill="hold">
                                          <p:stCondLst>
                                            <p:cond delay="0"/>
                                          </p:stCondLst>
                                        </p:cTn>
                                        <p:tgtEl>
                                          <p:spTgt spid="28"/>
                                        </p:tgtEl>
                                        <p:attrNameLst>
                                          <p:attrName>style.visibility</p:attrName>
                                        </p:attrNameLst>
                                      </p:cBhvr>
                                      <p:to>
                                        <p:strVal val="visible"/>
                                      </p:to>
                                    </p:set>
                                    <p:anim calcmode="lin" valueType="num">
                                      <p:cBhvr additive="base">
                                        <p:cTn id="110" dur="3000" fill="hold"/>
                                        <p:tgtEl>
                                          <p:spTgt spid="28"/>
                                        </p:tgtEl>
                                        <p:attrNameLst>
                                          <p:attrName>ppt_x</p:attrName>
                                        </p:attrNameLst>
                                      </p:cBhvr>
                                      <p:tavLst>
                                        <p:tav tm="0">
                                          <p:val>
                                            <p:strVal val="#ppt_x"/>
                                          </p:val>
                                        </p:tav>
                                        <p:tav tm="100000">
                                          <p:val>
                                            <p:strVal val="#ppt_x"/>
                                          </p:val>
                                        </p:tav>
                                      </p:tavLst>
                                    </p:anim>
                                    <p:anim calcmode="lin" valueType="num">
                                      <p:cBhvr additive="base">
                                        <p:cTn id="111" dur="3000" fill="hold"/>
                                        <p:tgtEl>
                                          <p:spTgt spid="28"/>
                                        </p:tgtEl>
                                        <p:attrNameLst>
                                          <p:attrName>ppt_y</p:attrName>
                                        </p:attrNameLst>
                                      </p:cBhvr>
                                      <p:tavLst>
                                        <p:tav tm="0">
                                          <p:val>
                                            <p:strVal val="1+#ppt_h/2"/>
                                          </p:val>
                                        </p:tav>
                                        <p:tav tm="100000">
                                          <p:val>
                                            <p:strVal val="#ppt_y"/>
                                          </p:val>
                                        </p:tav>
                                      </p:tavLst>
                                    </p:anim>
                                  </p:childTnLst>
                                </p:cTn>
                              </p:par>
                              <p:par>
                                <p:cTn id="112" presetID="2" presetClass="entr" presetSubtype="4" fill="hold" grpId="0" nodeType="withEffect">
                                  <p:stCondLst>
                                    <p:cond delay="0"/>
                                  </p:stCondLst>
                                  <p:childTnLst>
                                    <p:set>
                                      <p:cBhvr>
                                        <p:cTn id="113" dur="1" fill="hold">
                                          <p:stCondLst>
                                            <p:cond delay="0"/>
                                          </p:stCondLst>
                                        </p:cTn>
                                        <p:tgtEl>
                                          <p:spTgt spid="29"/>
                                        </p:tgtEl>
                                        <p:attrNameLst>
                                          <p:attrName>style.visibility</p:attrName>
                                        </p:attrNameLst>
                                      </p:cBhvr>
                                      <p:to>
                                        <p:strVal val="visible"/>
                                      </p:to>
                                    </p:set>
                                    <p:anim calcmode="lin" valueType="num">
                                      <p:cBhvr additive="base">
                                        <p:cTn id="114" dur="3000" fill="hold"/>
                                        <p:tgtEl>
                                          <p:spTgt spid="29"/>
                                        </p:tgtEl>
                                        <p:attrNameLst>
                                          <p:attrName>ppt_x</p:attrName>
                                        </p:attrNameLst>
                                      </p:cBhvr>
                                      <p:tavLst>
                                        <p:tav tm="0">
                                          <p:val>
                                            <p:strVal val="#ppt_x"/>
                                          </p:val>
                                        </p:tav>
                                        <p:tav tm="100000">
                                          <p:val>
                                            <p:strVal val="#ppt_x"/>
                                          </p:val>
                                        </p:tav>
                                      </p:tavLst>
                                    </p:anim>
                                    <p:anim calcmode="lin" valueType="num">
                                      <p:cBhvr additive="base">
                                        <p:cTn id="115" dur="3000" fill="hold"/>
                                        <p:tgtEl>
                                          <p:spTgt spid="29"/>
                                        </p:tgtEl>
                                        <p:attrNameLst>
                                          <p:attrName>ppt_y</p:attrName>
                                        </p:attrNameLst>
                                      </p:cBhvr>
                                      <p:tavLst>
                                        <p:tav tm="0">
                                          <p:val>
                                            <p:strVal val="1+#ppt_h/2"/>
                                          </p:val>
                                        </p:tav>
                                        <p:tav tm="100000">
                                          <p:val>
                                            <p:strVal val="#ppt_y"/>
                                          </p:val>
                                        </p:tav>
                                      </p:tavLst>
                                    </p:anim>
                                  </p:childTnLst>
                                </p:cTn>
                              </p:par>
                              <p:par>
                                <p:cTn id="116" presetID="2" presetClass="entr" presetSubtype="4" fill="hold" grpId="0" nodeType="withEffect">
                                  <p:stCondLst>
                                    <p:cond delay="0"/>
                                  </p:stCondLst>
                                  <p:childTnLst>
                                    <p:set>
                                      <p:cBhvr>
                                        <p:cTn id="117" dur="1" fill="hold">
                                          <p:stCondLst>
                                            <p:cond delay="0"/>
                                          </p:stCondLst>
                                        </p:cTn>
                                        <p:tgtEl>
                                          <p:spTgt spid="30"/>
                                        </p:tgtEl>
                                        <p:attrNameLst>
                                          <p:attrName>style.visibility</p:attrName>
                                        </p:attrNameLst>
                                      </p:cBhvr>
                                      <p:to>
                                        <p:strVal val="visible"/>
                                      </p:to>
                                    </p:set>
                                    <p:anim calcmode="lin" valueType="num">
                                      <p:cBhvr additive="base">
                                        <p:cTn id="118" dur="3000" fill="hold"/>
                                        <p:tgtEl>
                                          <p:spTgt spid="30"/>
                                        </p:tgtEl>
                                        <p:attrNameLst>
                                          <p:attrName>ppt_x</p:attrName>
                                        </p:attrNameLst>
                                      </p:cBhvr>
                                      <p:tavLst>
                                        <p:tav tm="0">
                                          <p:val>
                                            <p:strVal val="#ppt_x"/>
                                          </p:val>
                                        </p:tav>
                                        <p:tav tm="100000">
                                          <p:val>
                                            <p:strVal val="#ppt_x"/>
                                          </p:val>
                                        </p:tav>
                                      </p:tavLst>
                                    </p:anim>
                                    <p:anim calcmode="lin" valueType="num">
                                      <p:cBhvr additive="base">
                                        <p:cTn id="119" dur="3000" fill="hold"/>
                                        <p:tgtEl>
                                          <p:spTgt spid="30"/>
                                        </p:tgtEl>
                                        <p:attrNameLst>
                                          <p:attrName>ppt_y</p:attrName>
                                        </p:attrNameLst>
                                      </p:cBhvr>
                                      <p:tavLst>
                                        <p:tav tm="0">
                                          <p:val>
                                            <p:strVal val="1+#ppt_h/2"/>
                                          </p:val>
                                        </p:tav>
                                        <p:tav tm="100000">
                                          <p:val>
                                            <p:strVal val="#ppt_y"/>
                                          </p:val>
                                        </p:tav>
                                      </p:tavLst>
                                    </p:anim>
                                  </p:childTnLst>
                                </p:cTn>
                              </p:par>
                              <p:par>
                                <p:cTn id="120" presetID="2" presetClass="entr" presetSubtype="4" fill="hold" grpId="0" nodeType="withEffect">
                                  <p:stCondLst>
                                    <p:cond delay="0"/>
                                  </p:stCondLst>
                                  <p:childTnLst>
                                    <p:set>
                                      <p:cBhvr>
                                        <p:cTn id="121" dur="1" fill="hold">
                                          <p:stCondLst>
                                            <p:cond delay="0"/>
                                          </p:stCondLst>
                                        </p:cTn>
                                        <p:tgtEl>
                                          <p:spTgt spid="31"/>
                                        </p:tgtEl>
                                        <p:attrNameLst>
                                          <p:attrName>style.visibility</p:attrName>
                                        </p:attrNameLst>
                                      </p:cBhvr>
                                      <p:to>
                                        <p:strVal val="visible"/>
                                      </p:to>
                                    </p:set>
                                    <p:anim calcmode="lin" valueType="num">
                                      <p:cBhvr additive="base">
                                        <p:cTn id="122" dur="3000" fill="hold"/>
                                        <p:tgtEl>
                                          <p:spTgt spid="31"/>
                                        </p:tgtEl>
                                        <p:attrNameLst>
                                          <p:attrName>ppt_x</p:attrName>
                                        </p:attrNameLst>
                                      </p:cBhvr>
                                      <p:tavLst>
                                        <p:tav tm="0">
                                          <p:val>
                                            <p:strVal val="#ppt_x"/>
                                          </p:val>
                                        </p:tav>
                                        <p:tav tm="100000">
                                          <p:val>
                                            <p:strVal val="#ppt_x"/>
                                          </p:val>
                                        </p:tav>
                                      </p:tavLst>
                                    </p:anim>
                                    <p:anim calcmode="lin" valueType="num">
                                      <p:cBhvr additive="base">
                                        <p:cTn id="123" dur="3000" fill="hold"/>
                                        <p:tgtEl>
                                          <p:spTgt spid="31"/>
                                        </p:tgtEl>
                                        <p:attrNameLst>
                                          <p:attrName>ppt_y</p:attrName>
                                        </p:attrNameLst>
                                      </p:cBhvr>
                                      <p:tavLst>
                                        <p:tav tm="0">
                                          <p:val>
                                            <p:strVal val="1+#ppt_h/2"/>
                                          </p:val>
                                        </p:tav>
                                        <p:tav tm="100000">
                                          <p:val>
                                            <p:strVal val="#ppt_y"/>
                                          </p:val>
                                        </p:tav>
                                      </p:tavLst>
                                    </p:anim>
                                  </p:childTnLst>
                                </p:cTn>
                              </p:par>
                              <p:par>
                                <p:cTn id="124" presetID="2" presetClass="entr" presetSubtype="4" fill="hold" grpId="0" nodeType="withEffect">
                                  <p:stCondLst>
                                    <p:cond delay="0"/>
                                  </p:stCondLst>
                                  <p:childTnLst>
                                    <p:set>
                                      <p:cBhvr>
                                        <p:cTn id="125" dur="1" fill="hold">
                                          <p:stCondLst>
                                            <p:cond delay="0"/>
                                          </p:stCondLst>
                                        </p:cTn>
                                        <p:tgtEl>
                                          <p:spTgt spid="32"/>
                                        </p:tgtEl>
                                        <p:attrNameLst>
                                          <p:attrName>style.visibility</p:attrName>
                                        </p:attrNameLst>
                                      </p:cBhvr>
                                      <p:to>
                                        <p:strVal val="visible"/>
                                      </p:to>
                                    </p:set>
                                    <p:anim calcmode="lin" valueType="num">
                                      <p:cBhvr additive="base">
                                        <p:cTn id="126" dur="3000" fill="hold"/>
                                        <p:tgtEl>
                                          <p:spTgt spid="32"/>
                                        </p:tgtEl>
                                        <p:attrNameLst>
                                          <p:attrName>ppt_x</p:attrName>
                                        </p:attrNameLst>
                                      </p:cBhvr>
                                      <p:tavLst>
                                        <p:tav tm="0">
                                          <p:val>
                                            <p:strVal val="#ppt_x"/>
                                          </p:val>
                                        </p:tav>
                                        <p:tav tm="100000">
                                          <p:val>
                                            <p:strVal val="#ppt_x"/>
                                          </p:val>
                                        </p:tav>
                                      </p:tavLst>
                                    </p:anim>
                                    <p:anim calcmode="lin" valueType="num">
                                      <p:cBhvr additive="base">
                                        <p:cTn id="127" dur="3000" fill="hold"/>
                                        <p:tgtEl>
                                          <p:spTgt spid="32"/>
                                        </p:tgtEl>
                                        <p:attrNameLst>
                                          <p:attrName>ppt_y</p:attrName>
                                        </p:attrNameLst>
                                      </p:cBhvr>
                                      <p:tavLst>
                                        <p:tav tm="0">
                                          <p:val>
                                            <p:strVal val="1+#ppt_h/2"/>
                                          </p:val>
                                        </p:tav>
                                        <p:tav tm="100000">
                                          <p:val>
                                            <p:strVal val="#ppt_y"/>
                                          </p:val>
                                        </p:tav>
                                      </p:tavLst>
                                    </p:anim>
                                  </p:childTnLst>
                                </p:cTn>
                              </p:par>
                              <p:par>
                                <p:cTn id="128" presetID="2" presetClass="entr" presetSubtype="4" fill="hold" grpId="0" nodeType="withEffect">
                                  <p:stCondLst>
                                    <p:cond delay="0"/>
                                  </p:stCondLst>
                                  <p:childTnLst>
                                    <p:set>
                                      <p:cBhvr>
                                        <p:cTn id="129" dur="1" fill="hold">
                                          <p:stCondLst>
                                            <p:cond delay="0"/>
                                          </p:stCondLst>
                                        </p:cTn>
                                        <p:tgtEl>
                                          <p:spTgt spid="33"/>
                                        </p:tgtEl>
                                        <p:attrNameLst>
                                          <p:attrName>style.visibility</p:attrName>
                                        </p:attrNameLst>
                                      </p:cBhvr>
                                      <p:to>
                                        <p:strVal val="visible"/>
                                      </p:to>
                                    </p:set>
                                    <p:anim calcmode="lin" valueType="num">
                                      <p:cBhvr additive="base">
                                        <p:cTn id="130" dur="3000" fill="hold"/>
                                        <p:tgtEl>
                                          <p:spTgt spid="33"/>
                                        </p:tgtEl>
                                        <p:attrNameLst>
                                          <p:attrName>ppt_x</p:attrName>
                                        </p:attrNameLst>
                                      </p:cBhvr>
                                      <p:tavLst>
                                        <p:tav tm="0">
                                          <p:val>
                                            <p:strVal val="#ppt_x"/>
                                          </p:val>
                                        </p:tav>
                                        <p:tav tm="100000">
                                          <p:val>
                                            <p:strVal val="#ppt_x"/>
                                          </p:val>
                                        </p:tav>
                                      </p:tavLst>
                                    </p:anim>
                                    <p:anim calcmode="lin" valueType="num">
                                      <p:cBhvr additive="base">
                                        <p:cTn id="131" dur="3000" fill="hold"/>
                                        <p:tgtEl>
                                          <p:spTgt spid="33"/>
                                        </p:tgtEl>
                                        <p:attrNameLst>
                                          <p:attrName>ppt_y</p:attrName>
                                        </p:attrNameLst>
                                      </p:cBhvr>
                                      <p:tavLst>
                                        <p:tav tm="0">
                                          <p:val>
                                            <p:strVal val="1+#ppt_h/2"/>
                                          </p:val>
                                        </p:tav>
                                        <p:tav tm="100000">
                                          <p:val>
                                            <p:strVal val="#ppt_y"/>
                                          </p:val>
                                        </p:tav>
                                      </p:tavLst>
                                    </p:anim>
                                  </p:childTnLst>
                                </p:cTn>
                              </p:par>
                              <p:par>
                                <p:cTn id="132" presetID="2" presetClass="entr" presetSubtype="4" fill="hold" grpId="0" nodeType="withEffect">
                                  <p:stCondLst>
                                    <p:cond delay="0"/>
                                  </p:stCondLst>
                                  <p:childTnLst>
                                    <p:set>
                                      <p:cBhvr>
                                        <p:cTn id="133" dur="1" fill="hold">
                                          <p:stCondLst>
                                            <p:cond delay="0"/>
                                          </p:stCondLst>
                                        </p:cTn>
                                        <p:tgtEl>
                                          <p:spTgt spid="34"/>
                                        </p:tgtEl>
                                        <p:attrNameLst>
                                          <p:attrName>style.visibility</p:attrName>
                                        </p:attrNameLst>
                                      </p:cBhvr>
                                      <p:to>
                                        <p:strVal val="visible"/>
                                      </p:to>
                                    </p:set>
                                    <p:anim calcmode="lin" valueType="num">
                                      <p:cBhvr additive="base">
                                        <p:cTn id="134" dur="3000" fill="hold"/>
                                        <p:tgtEl>
                                          <p:spTgt spid="34"/>
                                        </p:tgtEl>
                                        <p:attrNameLst>
                                          <p:attrName>ppt_x</p:attrName>
                                        </p:attrNameLst>
                                      </p:cBhvr>
                                      <p:tavLst>
                                        <p:tav tm="0">
                                          <p:val>
                                            <p:strVal val="#ppt_x"/>
                                          </p:val>
                                        </p:tav>
                                        <p:tav tm="100000">
                                          <p:val>
                                            <p:strVal val="#ppt_x"/>
                                          </p:val>
                                        </p:tav>
                                      </p:tavLst>
                                    </p:anim>
                                    <p:anim calcmode="lin" valueType="num">
                                      <p:cBhvr additive="base">
                                        <p:cTn id="135" dur="3000" fill="hold"/>
                                        <p:tgtEl>
                                          <p:spTgt spid="34"/>
                                        </p:tgtEl>
                                        <p:attrNameLst>
                                          <p:attrName>ppt_y</p:attrName>
                                        </p:attrNameLst>
                                      </p:cBhvr>
                                      <p:tavLst>
                                        <p:tav tm="0">
                                          <p:val>
                                            <p:strVal val="1+#ppt_h/2"/>
                                          </p:val>
                                        </p:tav>
                                        <p:tav tm="100000">
                                          <p:val>
                                            <p:strVal val="#ppt_y"/>
                                          </p:val>
                                        </p:tav>
                                      </p:tavLst>
                                    </p:anim>
                                  </p:childTnLst>
                                </p:cTn>
                              </p:par>
                              <p:par>
                                <p:cTn id="136" presetID="2" presetClass="entr" presetSubtype="4" fill="hold" grpId="0" nodeType="withEffect">
                                  <p:stCondLst>
                                    <p:cond delay="0"/>
                                  </p:stCondLst>
                                  <p:childTnLst>
                                    <p:set>
                                      <p:cBhvr>
                                        <p:cTn id="137" dur="1" fill="hold">
                                          <p:stCondLst>
                                            <p:cond delay="0"/>
                                          </p:stCondLst>
                                        </p:cTn>
                                        <p:tgtEl>
                                          <p:spTgt spid="35"/>
                                        </p:tgtEl>
                                        <p:attrNameLst>
                                          <p:attrName>style.visibility</p:attrName>
                                        </p:attrNameLst>
                                      </p:cBhvr>
                                      <p:to>
                                        <p:strVal val="visible"/>
                                      </p:to>
                                    </p:set>
                                    <p:anim calcmode="lin" valueType="num">
                                      <p:cBhvr additive="base">
                                        <p:cTn id="138" dur="3000" fill="hold"/>
                                        <p:tgtEl>
                                          <p:spTgt spid="35"/>
                                        </p:tgtEl>
                                        <p:attrNameLst>
                                          <p:attrName>ppt_x</p:attrName>
                                        </p:attrNameLst>
                                      </p:cBhvr>
                                      <p:tavLst>
                                        <p:tav tm="0">
                                          <p:val>
                                            <p:strVal val="#ppt_x"/>
                                          </p:val>
                                        </p:tav>
                                        <p:tav tm="100000">
                                          <p:val>
                                            <p:strVal val="#ppt_x"/>
                                          </p:val>
                                        </p:tav>
                                      </p:tavLst>
                                    </p:anim>
                                    <p:anim calcmode="lin" valueType="num">
                                      <p:cBhvr additive="base">
                                        <p:cTn id="139" dur="3000" fill="hold"/>
                                        <p:tgtEl>
                                          <p:spTgt spid="35"/>
                                        </p:tgtEl>
                                        <p:attrNameLst>
                                          <p:attrName>ppt_y</p:attrName>
                                        </p:attrNameLst>
                                      </p:cBhvr>
                                      <p:tavLst>
                                        <p:tav tm="0">
                                          <p:val>
                                            <p:strVal val="1+#ppt_h/2"/>
                                          </p:val>
                                        </p:tav>
                                        <p:tav tm="100000">
                                          <p:val>
                                            <p:strVal val="#ppt_y"/>
                                          </p:val>
                                        </p:tav>
                                      </p:tavLst>
                                    </p:anim>
                                  </p:childTnLst>
                                </p:cTn>
                              </p:par>
                              <p:par>
                                <p:cTn id="140" presetID="2" presetClass="entr" presetSubtype="4" fill="hold" grpId="0" nodeType="withEffect">
                                  <p:stCondLst>
                                    <p:cond delay="0"/>
                                  </p:stCondLst>
                                  <p:childTnLst>
                                    <p:set>
                                      <p:cBhvr>
                                        <p:cTn id="141" dur="1" fill="hold">
                                          <p:stCondLst>
                                            <p:cond delay="0"/>
                                          </p:stCondLst>
                                        </p:cTn>
                                        <p:tgtEl>
                                          <p:spTgt spid="36"/>
                                        </p:tgtEl>
                                        <p:attrNameLst>
                                          <p:attrName>style.visibility</p:attrName>
                                        </p:attrNameLst>
                                      </p:cBhvr>
                                      <p:to>
                                        <p:strVal val="visible"/>
                                      </p:to>
                                    </p:set>
                                    <p:anim calcmode="lin" valueType="num">
                                      <p:cBhvr additive="base">
                                        <p:cTn id="142" dur="3000" fill="hold"/>
                                        <p:tgtEl>
                                          <p:spTgt spid="36"/>
                                        </p:tgtEl>
                                        <p:attrNameLst>
                                          <p:attrName>ppt_x</p:attrName>
                                        </p:attrNameLst>
                                      </p:cBhvr>
                                      <p:tavLst>
                                        <p:tav tm="0">
                                          <p:val>
                                            <p:strVal val="#ppt_x"/>
                                          </p:val>
                                        </p:tav>
                                        <p:tav tm="100000">
                                          <p:val>
                                            <p:strVal val="#ppt_x"/>
                                          </p:val>
                                        </p:tav>
                                      </p:tavLst>
                                    </p:anim>
                                    <p:anim calcmode="lin" valueType="num">
                                      <p:cBhvr additive="base">
                                        <p:cTn id="143" dur="3000" fill="hold"/>
                                        <p:tgtEl>
                                          <p:spTgt spid="36"/>
                                        </p:tgtEl>
                                        <p:attrNameLst>
                                          <p:attrName>ppt_y</p:attrName>
                                        </p:attrNameLst>
                                      </p:cBhvr>
                                      <p:tavLst>
                                        <p:tav tm="0">
                                          <p:val>
                                            <p:strVal val="1+#ppt_h/2"/>
                                          </p:val>
                                        </p:tav>
                                        <p:tav tm="100000">
                                          <p:val>
                                            <p:strVal val="#ppt_y"/>
                                          </p:val>
                                        </p:tav>
                                      </p:tavLst>
                                    </p:anim>
                                  </p:childTnLst>
                                </p:cTn>
                              </p:par>
                              <p:par>
                                <p:cTn id="144" presetID="2" presetClass="entr" presetSubtype="4" fill="hold" grpId="0" nodeType="withEffect">
                                  <p:stCondLst>
                                    <p:cond delay="0"/>
                                  </p:stCondLst>
                                  <p:childTnLst>
                                    <p:set>
                                      <p:cBhvr>
                                        <p:cTn id="145" dur="1" fill="hold">
                                          <p:stCondLst>
                                            <p:cond delay="0"/>
                                          </p:stCondLst>
                                        </p:cTn>
                                        <p:tgtEl>
                                          <p:spTgt spid="37"/>
                                        </p:tgtEl>
                                        <p:attrNameLst>
                                          <p:attrName>style.visibility</p:attrName>
                                        </p:attrNameLst>
                                      </p:cBhvr>
                                      <p:to>
                                        <p:strVal val="visible"/>
                                      </p:to>
                                    </p:set>
                                    <p:anim calcmode="lin" valueType="num">
                                      <p:cBhvr additive="base">
                                        <p:cTn id="146" dur="3000" fill="hold"/>
                                        <p:tgtEl>
                                          <p:spTgt spid="37"/>
                                        </p:tgtEl>
                                        <p:attrNameLst>
                                          <p:attrName>ppt_x</p:attrName>
                                        </p:attrNameLst>
                                      </p:cBhvr>
                                      <p:tavLst>
                                        <p:tav tm="0">
                                          <p:val>
                                            <p:strVal val="#ppt_x"/>
                                          </p:val>
                                        </p:tav>
                                        <p:tav tm="100000">
                                          <p:val>
                                            <p:strVal val="#ppt_x"/>
                                          </p:val>
                                        </p:tav>
                                      </p:tavLst>
                                    </p:anim>
                                    <p:anim calcmode="lin" valueType="num">
                                      <p:cBhvr additive="base">
                                        <p:cTn id="147" dur="3000" fill="hold"/>
                                        <p:tgtEl>
                                          <p:spTgt spid="37"/>
                                        </p:tgtEl>
                                        <p:attrNameLst>
                                          <p:attrName>ppt_y</p:attrName>
                                        </p:attrNameLst>
                                      </p:cBhvr>
                                      <p:tavLst>
                                        <p:tav tm="0">
                                          <p:val>
                                            <p:strVal val="1+#ppt_h/2"/>
                                          </p:val>
                                        </p:tav>
                                        <p:tav tm="100000">
                                          <p:val>
                                            <p:strVal val="#ppt_y"/>
                                          </p:val>
                                        </p:tav>
                                      </p:tavLst>
                                    </p:anim>
                                  </p:childTnLst>
                                </p:cTn>
                              </p:par>
                              <p:par>
                                <p:cTn id="148" presetID="2" presetClass="entr" presetSubtype="4" fill="hold" grpId="0" nodeType="withEffect">
                                  <p:stCondLst>
                                    <p:cond delay="0"/>
                                  </p:stCondLst>
                                  <p:childTnLst>
                                    <p:set>
                                      <p:cBhvr>
                                        <p:cTn id="149" dur="1" fill="hold">
                                          <p:stCondLst>
                                            <p:cond delay="0"/>
                                          </p:stCondLst>
                                        </p:cTn>
                                        <p:tgtEl>
                                          <p:spTgt spid="38"/>
                                        </p:tgtEl>
                                        <p:attrNameLst>
                                          <p:attrName>style.visibility</p:attrName>
                                        </p:attrNameLst>
                                      </p:cBhvr>
                                      <p:to>
                                        <p:strVal val="visible"/>
                                      </p:to>
                                    </p:set>
                                    <p:anim calcmode="lin" valueType="num">
                                      <p:cBhvr additive="base">
                                        <p:cTn id="150" dur="3000" fill="hold"/>
                                        <p:tgtEl>
                                          <p:spTgt spid="38"/>
                                        </p:tgtEl>
                                        <p:attrNameLst>
                                          <p:attrName>ppt_x</p:attrName>
                                        </p:attrNameLst>
                                      </p:cBhvr>
                                      <p:tavLst>
                                        <p:tav tm="0">
                                          <p:val>
                                            <p:strVal val="#ppt_x"/>
                                          </p:val>
                                        </p:tav>
                                        <p:tav tm="100000">
                                          <p:val>
                                            <p:strVal val="#ppt_x"/>
                                          </p:val>
                                        </p:tav>
                                      </p:tavLst>
                                    </p:anim>
                                    <p:anim calcmode="lin" valueType="num">
                                      <p:cBhvr additive="base">
                                        <p:cTn id="151" dur="3000" fill="hold"/>
                                        <p:tgtEl>
                                          <p:spTgt spid="38"/>
                                        </p:tgtEl>
                                        <p:attrNameLst>
                                          <p:attrName>ppt_y</p:attrName>
                                        </p:attrNameLst>
                                      </p:cBhvr>
                                      <p:tavLst>
                                        <p:tav tm="0">
                                          <p:val>
                                            <p:strVal val="1+#ppt_h/2"/>
                                          </p:val>
                                        </p:tav>
                                        <p:tav tm="100000">
                                          <p:val>
                                            <p:strVal val="#ppt_y"/>
                                          </p:val>
                                        </p:tav>
                                      </p:tavLst>
                                    </p:anim>
                                  </p:childTnLst>
                                </p:cTn>
                              </p:par>
                              <p:par>
                                <p:cTn id="152" presetID="2" presetClass="entr" presetSubtype="4" fill="hold" grpId="0" nodeType="withEffect">
                                  <p:stCondLst>
                                    <p:cond delay="0"/>
                                  </p:stCondLst>
                                  <p:childTnLst>
                                    <p:set>
                                      <p:cBhvr>
                                        <p:cTn id="153" dur="1" fill="hold">
                                          <p:stCondLst>
                                            <p:cond delay="0"/>
                                          </p:stCondLst>
                                        </p:cTn>
                                        <p:tgtEl>
                                          <p:spTgt spid="39"/>
                                        </p:tgtEl>
                                        <p:attrNameLst>
                                          <p:attrName>style.visibility</p:attrName>
                                        </p:attrNameLst>
                                      </p:cBhvr>
                                      <p:to>
                                        <p:strVal val="visible"/>
                                      </p:to>
                                    </p:set>
                                    <p:anim calcmode="lin" valueType="num">
                                      <p:cBhvr additive="base">
                                        <p:cTn id="154" dur="3000" fill="hold"/>
                                        <p:tgtEl>
                                          <p:spTgt spid="39"/>
                                        </p:tgtEl>
                                        <p:attrNameLst>
                                          <p:attrName>ppt_x</p:attrName>
                                        </p:attrNameLst>
                                      </p:cBhvr>
                                      <p:tavLst>
                                        <p:tav tm="0">
                                          <p:val>
                                            <p:strVal val="#ppt_x"/>
                                          </p:val>
                                        </p:tav>
                                        <p:tav tm="100000">
                                          <p:val>
                                            <p:strVal val="#ppt_x"/>
                                          </p:val>
                                        </p:tav>
                                      </p:tavLst>
                                    </p:anim>
                                    <p:anim calcmode="lin" valueType="num">
                                      <p:cBhvr additive="base">
                                        <p:cTn id="155" dur="3000" fill="hold"/>
                                        <p:tgtEl>
                                          <p:spTgt spid="39"/>
                                        </p:tgtEl>
                                        <p:attrNameLst>
                                          <p:attrName>ppt_y</p:attrName>
                                        </p:attrNameLst>
                                      </p:cBhvr>
                                      <p:tavLst>
                                        <p:tav tm="0">
                                          <p:val>
                                            <p:strVal val="1+#ppt_h/2"/>
                                          </p:val>
                                        </p:tav>
                                        <p:tav tm="100000">
                                          <p:val>
                                            <p:strVal val="#ppt_y"/>
                                          </p:val>
                                        </p:tav>
                                      </p:tavLst>
                                    </p:anim>
                                  </p:childTnLst>
                                </p:cTn>
                              </p:par>
                              <p:par>
                                <p:cTn id="156" presetID="2" presetClass="entr" presetSubtype="4" fill="hold" grpId="0" nodeType="withEffect">
                                  <p:stCondLst>
                                    <p:cond delay="0"/>
                                  </p:stCondLst>
                                  <p:childTnLst>
                                    <p:set>
                                      <p:cBhvr>
                                        <p:cTn id="157" dur="1" fill="hold">
                                          <p:stCondLst>
                                            <p:cond delay="0"/>
                                          </p:stCondLst>
                                        </p:cTn>
                                        <p:tgtEl>
                                          <p:spTgt spid="40"/>
                                        </p:tgtEl>
                                        <p:attrNameLst>
                                          <p:attrName>style.visibility</p:attrName>
                                        </p:attrNameLst>
                                      </p:cBhvr>
                                      <p:to>
                                        <p:strVal val="visible"/>
                                      </p:to>
                                    </p:set>
                                    <p:anim calcmode="lin" valueType="num">
                                      <p:cBhvr additive="base">
                                        <p:cTn id="158" dur="3000" fill="hold"/>
                                        <p:tgtEl>
                                          <p:spTgt spid="40"/>
                                        </p:tgtEl>
                                        <p:attrNameLst>
                                          <p:attrName>ppt_x</p:attrName>
                                        </p:attrNameLst>
                                      </p:cBhvr>
                                      <p:tavLst>
                                        <p:tav tm="0">
                                          <p:val>
                                            <p:strVal val="#ppt_x"/>
                                          </p:val>
                                        </p:tav>
                                        <p:tav tm="100000">
                                          <p:val>
                                            <p:strVal val="#ppt_x"/>
                                          </p:val>
                                        </p:tav>
                                      </p:tavLst>
                                    </p:anim>
                                    <p:anim calcmode="lin" valueType="num">
                                      <p:cBhvr additive="base">
                                        <p:cTn id="159" dur="3000" fill="hold"/>
                                        <p:tgtEl>
                                          <p:spTgt spid="40"/>
                                        </p:tgtEl>
                                        <p:attrNameLst>
                                          <p:attrName>ppt_y</p:attrName>
                                        </p:attrNameLst>
                                      </p:cBhvr>
                                      <p:tavLst>
                                        <p:tav tm="0">
                                          <p:val>
                                            <p:strVal val="1+#ppt_h/2"/>
                                          </p:val>
                                        </p:tav>
                                        <p:tav tm="100000">
                                          <p:val>
                                            <p:strVal val="#ppt_y"/>
                                          </p:val>
                                        </p:tav>
                                      </p:tavLst>
                                    </p:anim>
                                  </p:childTnLst>
                                </p:cTn>
                              </p:par>
                              <p:par>
                                <p:cTn id="160" presetID="2" presetClass="entr" presetSubtype="4" fill="hold" grpId="0" nodeType="withEffect">
                                  <p:stCondLst>
                                    <p:cond delay="0"/>
                                  </p:stCondLst>
                                  <p:childTnLst>
                                    <p:set>
                                      <p:cBhvr>
                                        <p:cTn id="161" dur="1" fill="hold">
                                          <p:stCondLst>
                                            <p:cond delay="0"/>
                                          </p:stCondLst>
                                        </p:cTn>
                                        <p:tgtEl>
                                          <p:spTgt spid="41"/>
                                        </p:tgtEl>
                                        <p:attrNameLst>
                                          <p:attrName>style.visibility</p:attrName>
                                        </p:attrNameLst>
                                      </p:cBhvr>
                                      <p:to>
                                        <p:strVal val="visible"/>
                                      </p:to>
                                    </p:set>
                                    <p:anim calcmode="lin" valueType="num">
                                      <p:cBhvr additive="base">
                                        <p:cTn id="162" dur="3000" fill="hold"/>
                                        <p:tgtEl>
                                          <p:spTgt spid="41"/>
                                        </p:tgtEl>
                                        <p:attrNameLst>
                                          <p:attrName>ppt_x</p:attrName>
                                        </p:attrNameLst>
                                      </p:cBhvr>
                                      <p:tavLst>
                                        <p:tav tm="0">
                                          <p:val>
                                            <p:strVal val="#ppt_x"/>
                                          </p:val>
                                        </p:tav>
                                        <p:tav tm="100000">
                                          <p:val>
                                            <p:strVal val="#ppt_x"/>
                                          </p:val>
                                        </p:tav>
                                      </p:tavLst>
                                    </p:anim>
                                    <p:anim calcmode="lin" valueType="num">
                                      <p:cBhvr additive="base">
                                        <p:cTn id="163" dur="3000" fill="hold"/>
                                        <p:tgtEl>
                                          <p:spTgt spid="41"/>
                                        </p:tgtEl>
                                        <p:attrNameLst>
                                          <p:attrName>ppt_y</p:attrName>
                                        </p:attrNameLst>
                                      </p:cBhvr>
                                      <p:tavLst>
                                        <p:tav tm="0">
                                          <p:val>
                                            <p:strVal val="1+#ppt_h/2"/>
                                          </p:val>
                                        </p:tav>
                                        <p:tav tm="100000">
                                          <p:val>
                                            <p:strVal val="#ppt_y"/>
                                          </p:val>
                                        </p:tav>
                                      </p:tavLst>
                                    </p:anim>
                                  </p:childTnLst>
                                </p:cTn>
                              </p:par>
                              <p:par>
                                <p:cTn id="164" presetID="2" presetClass="entr" presetSubtype="4" fill="hold" grpId="0" nodeType="withEffect">
                                  <p:stCondLst>
                                    <p:cond delay="0"/>
                                  </p:stCondLst>
                                  <p:childTnLst>
                                    <p:set>
                                      <p:cBhvr>
                                        <p:cTn id="165" dur="1" fill="hold">
                                          <p:stCondLst>
                                            <p:cond delay="0"/>
                                          </p:stCondLst>
                                        </p:cTn>
                                        <p:tgtEl>
                                          <p:spTgt spid="42"/>
                                        </p:tgtEl>
                                        <p:attrNameLst>
                                          <p:attrName>style.visibility</p:attrName>
                                        </p:attrNameLst>
                                      </p:cBhvr>
                                      <p:to>
                                        <p:strVal val="visible"/>
                                      </p:to>
                                    </p:set>
                                    <p:anim calcmode="lin" valueType="num">
                                      <p:cBhvr additive="base">
                                        <p:cTn id="166" dur="3000" fill="hold"/>
                                        <p:tgtEl>
                                          <p:spTgt spid="42"/>
                                        </p:tgtEl>
                                        <p:attrNameLst>
                                          <p:attrName>ppt_x</p:attrName>
                                        </p:attrNameLst>
                                      </p:cBhvr>
                                      <p:tavLst>
                                        <p:tav tm="0">
                                          <p:val>
                                            <p:strVal val="#ppt_x"/>
                                          </p:val>
                                        </p:tav>
                                        <p:tav tm="100000">
                                          <p:val>
                                            <p:strVal val="#ppt_x"/>
                                          </p:val>
                                        </p:tav>
                                      </p:tavLst>
                                    </p:anim>
                                    <p:anim calcmode="lin" valueType="num">
                                      <p:cBhvr additive="base">
                                        <p:cTn id="167" dur="3000" fill="hold"/>
                                        <p:tgtEl>
                                          <p:spTgt spid="42"/>
                                        </p:tgtEl>
                                        <p:attrNameLst>
                                          <p:attrName>ppt_y</p:attrName>
                                        </p:attrNameLst>
                                      </p:cBhvr>
                                      <p:tavLst>
                                        <p:tav tm="0">
                                          <p:val>
                                            <p:strVal val="1+#ppt_h/2"/>
                                          </p:val>
                                        </p:tav>
                                        <p:tav tm="100000">
                                          <p:val>
                                            <p:strVal val="#ppt_y"/>
                                          </p:val>
                                        </p:tav>
                                      </p:tavLst>
                                    </p:anim>
                                  </p:childTnLst>
                                </p:cTn>
                              </p:par>
                              <p:par>
                                <p:cTn id="168" presetID="2" presetClass="entr" presetSubtype="4" fill="hold" grpId="0" nodeType="withEffect">
                                  <p:stCondLst>
                                    <p:cond delay="0"/>
                                  </p:stCondLst>
                                  <p:childTnLst>
                                    <p:set>
                                      <p:cBhvr>
                                        <p:cTn id="169" dur="1" fill="hold">
                                          <p:stCondLst>
                                            <p:cond delay="0"/>
                                          </p:stCondLst>
                                        </p:cTn>
                                        <p:tgtEl>
                                          <p:spTgt spid="43"/>
                                        </p:tgtEl>
                                        <p:attrNameLst>
                                          <p:attrName>style.visibility</p:attrName>
                                        </p:attrNameLst>
                                      </p:cBhvr>
                                      <p:to>
                                        <p:strVal val="visible"/>
                                      </p:to>
                                    </p:set>
                                    <p:anim calcmode="lin" valueType="num">
                                      <p:cBhvr additive="base">
                                        <p:cTn id="170" dur="3000" fill="hold"/>
                                        <p:tgtEl>
                                          <p:spTgt spid="43"/>
                                        </p:tgtEl>
                                        <p:attrNameLst>
                                          <p:attrName>ppt_x</p:attrName>
                                        </p:attrNameLst>
                                      </p:cBhvr>
                                      <p:tavLst>
                                        <p:tav tm="0">
                                          <p:val>
                                            <p:strVal val="#ppt_x"/>
                                          </p:val>
                                        </p:tav>
                                        <p:tav tm="100000">
                                          <p:val>
                                            <p:strVal val="#ppt_x"/>
                                          </p:val>
                                        </p:tav>
                                      </p:tavLst>
                                    </p:anim>
                                    <p:anim calcmode="lin" valueType="num">
                                      <p:cBhvr additive="base">
                                        <p:cTn id="171" dur="3000" fill="hold"/>
                                        <p:tgtEl>
                                          <p:spTgt spid="43"/>
                                        </p:tgtEl>
                                        <p:attrNameLst>
                                          <p:attrName>ppt_y</p:attrName>
                                        </p:attrNameLst>
                                      </p:cBhvr>
                                      <p:tavLst>
                                        <p:tav tm="0">
                                          <p:val>
                                            <p:strVal val="1+#ppt_h/2"/>
                                          </p:val>
                                        </p:tav>
                                        <p:tav tm="100000">
                                          <p:val>
                                            <p:strVal val="#ppt_y"/>
                                          </p:val>
                                        </p:tav>
                                      </p:tavLst>
                                    </p:anim>
                                  </p:childTnLst>
                                </p:cTn>
                              </p:par>
                              <p:par>
                                <p:cTn id="172" presetID="2" presetClass="entr" presetSubtype="4" fill="hold" grpId="0" nodeType="withEffect">
                                  <p:stCondLst>
                                    <p:cond delay="0"/>
                                  </p:stCondLst>
                                  <p:childTnLst>
                                    <p:set>
                                      <p:cBhvr>
                                        <p:cTn id="173" dur="1" fill="hold">
                                          <p:stCondLst>
                                            <p:cond delay="0"/>
                                          </p:stCondLst>
                                        </p:cTn>
                                        <p:tgtEl>
                                          <p:spTgt spid="44"/>
                                        </p:tgtEl>
                                        <p:attrNameLst>
                                          <p:attrName>style.visibility</p:attrName>
                                        </p:attrNameLst>
                                      </p:cBhvr>
                                      <p:to>
                                        <p:strVal val="visible"/>
                                      </p:to>
                                    </p:set>
                                    <p:anim calcmode="lin" valueType="num">
                                      <p:cBhvr additive="base">
                                        <p:cTn id="174" dur="3000" fill="hold"/>
                                        <p:tgtEl>
                                          <p:spTgt spid="44"/>
                                        </p:tgtEl>
                                        <p:attrNameLst>
                                          <p:attrName>ppt_x</p:attrName>
                                        </p:attrNameLst>
                                      </p:cBhvr>
                                      <p:tavLst>
                                        <p:tav tm="0">
                                          <p:val>
                                            <p:strVal val="#ppt_x"/>
                                          </p:val>
                                        </p:tav>
                                        <p:tav tm="100000">
                                          <p:val>
                                            <p:strVal val="#ppt_x"/>
                                          </p:val>
                                        </p:tav>
                                      </p:tavLst>
                                    </p:anim>
                                    <p:anim calcmode="lin" valueType="num">
                                      <p:cBhvr additive="base">
                                        <p:cTn id="175" dur="3000" fill="hold"/>
                                        <p:tgtEl>
                                          <p:spTgt spid="44"/>
                                        </p:tgtEl>
                                        <p:attrNameLst>
                                          <p:attrName>ppt_y</p:attrName>
                                        </p:attrNameLst>
                                      </p:cBhvr>
                                      <p:tavLst>
                                        <p:tav tm="0">
                                          <p:val>
                                            <p:strVal val="1+#ppt_h/2"/>
                                          </p:val>
                                        </p:tav>
                                        <p:tav tm="100000">
                                          <p:val>
                                            <p:strVal val="#ppt_y"/>
                                          </p:val>
                                        </p:tav>
                                      </p:tavLst>
                                    </p:anim>
                                  </p:childTnLst>
                                </p:cTn>
                              </p:par>
                              <p:par>
                                <p:cTn id="176" presetID="2" presetClass="entr" presetSubtype="4" fill="hold" grpId="0" nodeType="withEffect">
                                  <p:stCondLst>
                                    <p:cond delay="0"/>
                                  </p:stCondLst>
                                  <p:childTnLst>
                                    <p:set>
                                      <p:cBhvr>
                                        <p:cTn id="177" dur="1" fill="hold">
                                          <p:stCondLst>
                                            <p:cond delay="0"/>
                                          </p:stCondLst>
                                        </p:cTn>
                                        <p:tgtEl>
                                          <p:spTgt spid="45"/>
                                        </p:tgtEl>
                                        <p:attrNameLst>
                                          <p:attrName>style.visibility</p:attrName>
                                        </p:attrNameLst>
                                      </p:cBhvr>
                                      <p:to>
                                        <p:strVal val="visible"/>
                                      </p:to>
                                    </p:set>
                                    <p:anim calcmode="lin" valueType="num">
                                      <p:cBhvr additive="base">
                                        <p:cTn id="178" dur="3000" fill="hold"/>
                                        <p:tgtEl>
                                          <p:spTgt spid="45"/>
                                        </p:tgtEl>
                                        <p:attrNameLst>
                                          <p:attrName>ppt_x</p:attrName>
                                        </p:attrNameLst>
                                      </p:cBhvr>
                                      <p:tavLst>
                                        <p:tav tm="0">
                                          <p:val>
                                            <p:strVal val="#ppt_x"/>
                                          </p:val>
                                        </p:tav>
                                        <p:tav tm="100000">
                                          <p:val>
                                            <p:strVal val="#ppt_x"/>
                                          </p:val>
                                        </p:tav>
                                      </p:tavLst>
                                    </p:anim>
                                    <p:anim calcmode="lin" valueType="num">
                                      <p:cBhvr additive="base">
                                        <p:cTn id="179" dur="3000" fill="hold"/>
                                        <p:tgtEl>
                                          <p:spTgt spid="45"/>
                                        </p:tgtEl>
                                        <p:attrNameLst>
                                          <p:attrName>ppt_y</p:attrName>
                                        </p:attrNameLst>
                                      </p:cBhvr>
                                      <p:tavLst>
                                        <p:tav tm="0">
                                          <p:val>
                                            <p:strVal val="1+#ppt_h/2"/>
                                          </p:val>
                                        </p:tav>
                                        <p:tav tm="100000">
                                          <p:val>
                                            <p:strVal val="#ppt_y"/>
                                          </p:val>
                                        </p:tav>
                                      </p:tavLst>
                                    </p:anim>
                                  </p:childTnLst>
                                </p:cTn>
                              </p:par>
                              <p:par>
                                <p:cTn id="180" presetID="2" presetClass="entr" presetSubtype="4" fill="hold" grpId="0" nodeType="withEffect">
                                  <p:stCondLst>
                                    <p:cond delay="0"/>
                                  </p:stCondLst>
                                  <p:childTnLst>
                                    <p:set>
                                      <p:cBhvr>
                                        <p:cTn id="181" dur="1" fill="hold">
                                          <p:stCondLst>
                                            <p:cond delay="0"/>
                                          </p:stCondLst>
                                        </p:cTn>
                                        <p:tgtEl>
                                          <p:spTgt spid="46"/>
                                        </p:tgtEl>
                                        <p:attrNameLst>
                                          <p:attrName>style.visibility</p:attrName>
                                        </p:attrNameLst>
                                      </p:cBhvr>
                                      <p:to>
                                        <p:strVal val="visible"/>
                                      </p:to>
                                    </p:set>
                                    <p:anim calcmode="lin" valueType="num">
                                      <p:cBhvr additive="base">
                                        <p:cTn id="182" dur="3000" fill="hold"/>
                                        <p:tgtEl>
                                          <p:spTgt spid="46"/>
                                        </p:tgtEl>
                                        <p:attrNameLst>
                                          <p:attrName>ppt_x</p:attrName>
                                        </p:attrNameLst>
                                      </p:cBhvr>
                                      <p:tavLst>
                                        <p:tav tm="0">
                                          <p:val>
                                            <p:strVal val="#ppt_x"/>
                                          </p:val>
                                        </p:tav>
                                        <p:tav tm="100000">
                                          <p:val>
                                            <p:strVal val="#ppt_x"/>
                                          </p:val>
                                        </p:tav>
                                      </p:tavLst>
                                    </p:anim>
                                    <p:anim calcmode="lin" valueType="num">
                                      <p:cBhvr additive="base">
                                        <p:cTn id="183" dur="3000" fill="hold"/>
                                        <p:tgtEl>
                                          <p:spTgt spid="46"/>
                                        </p:tgtEl>
                                        <p:attrNameLst>
                                          <p:attrName>ppt_y</p:attrName>
                                        </p:attrNameLst>
                                      </p:cBhvr>
                                      <p:tavLst>
                                        <p:tav tm="0">
                                          <p:val>
                                            <p:strVal val="1+#ppt_h/2"/>
                                          </p:val>
                                        </p:tav>
                                        <p:tav tm="100000">
                                          <p:val>
                                            <p:strVal val="#ppt_y"/>
                                          </p:val>
                                        </p:tav>
                                      </p:tavLst>
                                    </p:anim>
                                  </p:childTnLst>
                                </p:cTn>
                              </p:par>
                              <p:par>
                                <p:cTn id="184" presetID="2" presetClass="entr" presetSubtype="4" fill="hold" grpId="0" nodeType="withEffect">
                                  <p:stCondLst>
                                    <p:cond delay="0"/>
                                  </p:stCondLst>
                                  <p:childTnLst>
                                    <p:set>
                                      <p:cBhvr>
                                        <p:cTn id="185" dur="1" fill="hold">
                                          <p:stCondLst>
                                            <p:cond delay="0"/>
                                          </p:stCondLst>
                                        </p:cTn>
                                        <p:tgtEl>
                                          <p:spTgt spid="47"/>
                                        </p:tgtEl>
                                        <p:attrNameLst>
                                          <p:attrName>style.visibility</p:attrName>
                                        </p:attrNameLst>
                                      </p:cBhvr>
                                      <p:to>
                                        <p:strVal val="visible"/>
                                      </p:to>
                                    </p:set>
                                    <p:anim calcmode="lin" valueType="num">
                                      <p:cBhvr additive="base">
                                        <p:cTn id="186" dur="3000" fill="hold"/>
                                        <p:tgtEl>
                                          <p:spTgt spid="47"/>
                                        </p:tgtEl>
                                        <p:attrNameLst>
                                          <p:attrName>ppt_x</p:attrName>
                                        </p:attrNameLst>
                                      </p:cBhvr>
                                      <p:tavLst>
                                        <p:tav tm="0">
                                          <p:val>
                                            <p:strVal val="#ppt_x"/>
                                          </p:val>
                                        </p:tav>
                                        <p:tav tm="100000">
                                          <p:val>
                                            <p:strVal val="#ppt_x"/>
                                          </p:val>
                                        </p:tav>
                                      </p:tavLst>
                                    </p:anim>
                                    <p:anim calcmode="lin" valueType="num">
                                      <p:cBhvr additive="base">
                                        <p:cTn id="187" dur="3000" fill="hold"/>
                                        <p:tgtEl>
                                          <p:spTgt spid="47"/>
                                        </p:tgtEl>
                                        <p:attrNameLst>
                                          <p:attrName>ppt_y</p:attrName>
                                        </p:attrNameLst>
                                      </p:cBhvr>
                                      <p:tavLst>
                                        <p:tav tm="0">
                                          <p:val>
                                            <p:strVal val="1+#ppt_h/2"/>
                                          </p:val>
                                        </p:tav>
                                        <p:tav tm="100000">
                                          <p:val>
                                            <p:strVal val="#ppt_y"/>
                                          </p:val>
                                        </p:tav>
                                      </p:tavLst>
                                    </p:anim>
                                  </p:childTnLst>
                                </p:cTn>
                              </p:par>
                              <p:par>
                                <p:cTn id="188" presetID="2" presetClass="entr" presetSubtype="4" fill="hold" grpId="0" nodeType="withEffect">
                                  <p:stCondLst>
                                    <p:cond delay="0"/>
                                  </p:stCondLst>
                                  <p:childTnLst>
                                    <p:set>
                                      <p:cBhvr>
                                        <p:cTn id="189" dur="1" fill="hold">
                                          <p:stCondLst>
                                            <p:cond delay="0"/>
                                          </p:stCondLst>
                                        </p:cTn>
                                        <p:tgtEl>
                                          <p:spTgt spid="48"/>
                                        </p:tgtEl>
                                        <p:attrNameLst>
                                          <p:attrName>style.visibility</p:attrName>
                                        </p:attrNameLst>
                                      </p:cBhvr>
                                      <p:to>
                                        <p:strVal val="visible"/>
                                      </p:to>
                                    </p:set>
                                    <p:anim calcmode="lin" valueType="num">
                                      <p:cBhvr additive="base">
                                        <p:cTn id="190" dur="3000" fill="hold"/>
                                        <p:tgtEl>
                                          <p:spTgt spid="48"/>
                                        </p:tgtEl>
                                        <p:attrNameLst>
                                          <p:attrName>ppt_x</p:attrName>
                                        </p:attrNameLst>
                                      </p:cBhvr>
                                      <p:tavLst>
                                        <p:tav tm="0">
                                          <p:val>
                                            <p:strVal val="#ppt_x"/>
                                          </p:val>
                                        </p:tav>
                                        <p:tav tm="100000">
                                          <p:val>
                                            <p:strVal val="#ppt_x"/>
                                          </p:val>
                                        </p:tav>
                                      </p:tavLst>
                                    </p:anim>
                                    <p:anim calcmode="lin" valueType="num">
                                      <p:cBhvr additive="base">
                                        <p:cTn id="191" dur="3000" fill="hold"/>
                                        <p:tgtEl>
                                          <p:spTgt spid="48"/>
                                        </p:tgtEl>
                                        <p:attrNameLst>
                                          <p:attrName>ppt_y</p:attrName>
                                        </p:attrNameLst>
                                      </p:cBhvr>
                                      <p:tavLst>
                                        <p:tav tm="0">
                                          <p:val>
                                            <p:strVal val="1+#ppt_h/2"/>
                                          </p:val>
                                        </p:tav>
                                        <p:tav tm="100000">
                                          <p:val>
                                            <p:strVal val="#ppt_y"/>
                                          </p:val>
                                        </p:tav>
                                      </p:tavLst>
                                    </p:anim>
                                  </p:childTnLst>
                                </p:cTn>
                              </p:par>
                              <p:par>
                                <p:cTn id="192" presetID="2" presetClass="entr" presetSubtype="4" fill="hold" grpId="0" nodeType="withEffect">
                                  <p:stCondLst>
                                    <p:cond delay="0"/>
                                  </p:stCondLst>
                                  <p:childTnLst>
                                    <p:set>
                                      <p:cBhvr>
                                        <p:cTn id="193" dur="1" fill="hold">
                                          <p:stCondLst>
                                            <p:cond delay="0"/>
                                          </p:stCondLst>
                                        </p:cTn>
                                        <p:tgtEl>
                                          <p:spTgt spid="49"/>
                                        </p:tgtEl>
                                        <p:attrNameLst>
                                          <p:attrName>style.visibility</p:attrName>
                                        </p:attrNameLst>
                                      </p:cBhvr>
                                      <p:to>
                                        <p:strVal val="visible"/>
                                      </p:to>
                                    </p:set>
                                    <p:anim calcmode="lin" valueType="num">
                                      <p:cBhvr additive="base">
                                        <p:cTn id="194" dur="3000" fill="hold"/>
                                        <p:tgtEl>
                                          <p:spTgt spid="49"/>
                                        </p:tgtEl>
                                        <p:attrNameLst>
                                          <p:attrName>ppt_x</p:attrName>
                                        </p:attrNameLst>
                                      </p:cBhvr>
                                      <p:tavLst>
                                        <p:tav tm="0">
                                          <p:val>
                                            <p:strVal val="#ppt_x"/>
                                          </p:val>
                                        </p:tav>
                                        <p:tav tm="100000">
                                          <p:val>
                                            <p:strVal val="#ppt_x"/>
                                          </p:val>
                                        </p:tav>
                                      </p:tavLst>
                                    </p:anim>
                                    <p:anim calcmode="lin" valueType="num">
                                      <p:cBhvr additive="base">
                                        <p:cTn id="195" dur="3000" fill="hold"/>
                                        <p:tgtEl>
                                          <p:spTgt spid="49"/>
                                        </p:tgtEl>
                                        <p:attrNameLst>
                                          <p:attrName>ppt_y</p:attrName>
                                        </p:attrNameLst>
                                      </p:cBhvr>
                                      <p:tavLst>
                                        <p:tav tm="0">
                                          <p:val>
                                            <p:strVal val="1+#ppt_h/2"/>
                                          </p:val>
                                        </p:tav>
                                        <p:tav tm="100000">
                                          <p:val>
                                            <p:strVal val="#ppt_y"/>
                                          </p:val>
                                        </p:tav>
                                      </p:tavLst>
                                    </p:anim>
                                  </p:childTnLst>
                                </p:cTn>
                              </p:par>
                              <p:par>
                                <p:cTn id="196" presetID="2" presetClass="entr" presetSubtype="4" fill="hold" grpId="0" nodeType="withEffect">
                                  <p:stCondLst>
                                    <p:cond delay="0"/>
                                  </p:stCondLst>
                                  <p:childTnLst>
                                    <p:set>
                                      <p:cBhvr>
                                        <p:cTn id="197" dur="1" fill="hold">
                                          <p:stCondLst>
                                            <p:cond delay="0"/>
                                          </p:stCondLst>
                                        </p:cTn>
                                        <p:tgtEl>
                                          <p:spTgt spid="50"/>
                                        </p:tgtEl>
                                        <p:attrNameLst>
                                          <p:attrName>style.visibility</p:attrName>
                                        </p:attrNameLst>
                                      </p:cBhvr>
                                      <p:to>
                                        <p:strVal val="visible"/>
                                      </p:to>
                                    </p:set>
                                    <p:anim calcmode="lin" valueType="num">
                                      <p:cBhvr additive="base">
                                        <p:cTn id="198" dur="3000" fill="hold"/>
                                        <p:tgtEl>
                                          <p:spTgt spid="50"/>
                                        </p:tgtEl>
                                        <p:attrNameLst>
                                          <p:attrName>ppt_x</p:attrName>
                                        </p:attrNameLst>
                                      </p:cBhvr>
                                      <p:tavLst>
                                        <p:tav tm="0">
                                          <p:val>
                                            <p:strVal val="#ppt_x"/>
                                          </p:val>
                                        </p:tav>
                                        <p:tav tm="100000">
                                          <p:val>
                                            <p:strVal val="#ppt_x"/>
                                          </p:val>
                                        </p:tav>
                                      </p:tavLst>
                                    </p:anim>
                                    <p:anim calcmode="lin" valueType="num">
                                      <p:cBhvr additive="base">
                                        <p:cTn id="199" dur="3000" fill="hold"/>
                                        <p:tgtEl>
                                          <p:spTgt spid="50"/>
                                        </p:tgtEl>
                                        <p:attrNameLst>
                                          <p:attrName>ppt_y</p:attrName>
                                        </p:attrNameLst>
                                      </p:cBhvr>
                                      <p:tavLst>
                                        <p:tav tm="0">
                                          <p:val>
                                            <p:strVal val="1+#ppt_h/2"/>
                                          </p:val>
                                        </p:tav>
                                        <p:tav tm="100000">
                                          <p:val>
                                            <p:strVal val="#ppt_y"/>
                                          </p:val>
                                        </p:tav>
                                      </p:tavLst>
                                    </p:anim>
                                  </p:childTnLst>
                                </p:cTn>
                              </p:par>
                              <p:par>
                                <p:cTn id="200" presetID="2" presetClass="entr" presetSubtype="4" fill="hold" grpId="0" nodeType="withEffect">
                                  <p:stCondLst>
                                    <p:cond delay="0"/>
                                  </p:stCondLst>
                                  <p:childTnLst>
                                    <p:set>
                                      <p:cBhvr>
                                        <p:cTn id="201" dur="1" fill="hold">
                                          <p:stCondLst>
                                            <p:cond delay="0"/>
                                          </p:stCondLst>
                                        </p:cTn>
                                        <p:tgtEl>
                                          <p:spTgt spid="51"/>
                                        </p:tgtEl>
                                        <p:attrNameLst>
                                          <p:attrName>style.visibility</p:attrName>
                                        </p:attrNameLst>
                                      </p:cBhvr>
                                      <p:to>
                                        <p:strVal val="visible"/>
                                      </p:to>
                                    </p:set>
                                    <p:anim calcmode="lin" valueType="num">
                                      <p:cBhvr additive="base">
                                        <p:cTn id="202" dur="3000" fill="hold"/>
                                        <p:tgtEl>
                                          <p:spTgt spid="51"/>
                                        </p:tgtEl>
                                        <p:attrNameLst>
                                          <p:attrName>ppt_x</p:attrName>
                                        </p:attrNameLst>
                                      </p:cBhvr>
                                      <p:tavLst>
                                        <p:tav tm="0">
                                          <p:val>
                                            <p:strVal val="#ppt_x"/>
                                          </p:val>
                                        </p:tav>
                                        <p:tav tm="100000">
                                          <p:val>
                                            <p:strVal val="#ppt_x"/>
                                          </p:val>
                                        </p:tav>
                                      </p:tavLst>
                                    </p:anim>
                                    <p:anim calcmode="lin" valueType="num">
                                      <p:cBhvr additive="base">
                                        <p:cTn id="203" dur="3000" fill="hold"/>
                                        <p:tgtEl>
                                          <p:spTgt spid="51"/>
                                        </p:tgtEl>
                                        <p:attrNameLst>
                                          <p:attrName>ppt_y</p:attrName>
                                        </p:attrNameLst>
                                      </p:cBhvr>
                                      <p:tavLst>
                                        <p:tav tm="0">
                                          <p:val>
                                            <p:strVal val="1+#ppt_h/2"/>
                                          </p:val>
                                        </p:tav>
                                        <p:tav tm="100000">
                                          <p:val>
                                            <p:strVal val="#ppt_y"/>
                                          </p:val>
                                        </p:tav>
                                      </p:tavLst>
                                    </p:anim>
                                  </p:childTnLst>
                                </p:cTn>
                              </p:par>
                              <p:par>
                                <p:cTn id="204" presetID="2" presetClass="entr" presetSubtype="4" fill="hold" grpId="0" nodeType="withEffect">
                                  <p:stCondLst>
                                    <p:cond delay="0"/>
                                  </p:stCondLst>
                                  <p:childTnLst>
                                    <p:set>
                                      <p:cBhvr>
                                        <p:cTn id="205" dur="1" fill="hold">
                                          <p:stCondLst>
                                            <p:cond delay="0"/>
                                          </p:stCondLst>
                                        </p:cTn>
                                        <p:tgtEl>
                                          <p:spTgt spid="52"/>
                                        </p:tgtEl>
                                        <p:attrNameLst>
                                          <p:attrName>style.visibility</p:attrName>
                                        </p:attrNameLst>
                                      </p:cBhvr>
                                      <p:to>
                                        <p:strVal val="visible"/>
                                      </p:to>
                                    </p:set>
                                    <p:anim calcmode="lin" valueType="num">
                                      <p:cBhvr additive="base">
                                        <p:cTn id="206" dur="3000" fill="hold"/>
                                        <p:tgtEl>
                                          <p:spTgt spid="52"/>
                                        </p:tgtEl>
                                        <p:attrNameLst>
                                          <p:attrName>ppt_x</p:attrName>
                                        </p:attrNameLst>
                                      </p:cBhvr>
                                      <p:tavLst>
                                        <p:tav tm="0">
                                          <p:val>
                                            <p:strVal val="#ppt_x"/>
                                          </p:val>
                                        </p:tav>
                                        <p:tav tm="100000">
                                          <p:val>
                                            <p:strVal val="#ppt_x"/>
                                          </p:val>
                                        </p:tav>
                                      </p:tavLst>
                                    </p:anim>
                                    <p:anim calcmode="lin" valueType="num">
                                      <p:cBhvr additive="base">
                                        <p:cTn id="207" dur="3000" fill="hold"/>
                                        <p:tgtEl>
                                          <p:spTgt spid="52"/>
                                        </p:tgtEl>
                                        <p:attrNameLst>
                                          <p:attrName>ppt_y</p:attrName>
                                        </p:attrNameLst>
                                      </p:cBhvr>
                                      <p:tavLst>
                                        <p:tav tm="0">
                                          <p:val>
                                            <p:strVal val="1+#ppt_h/2"/>
                                          </p:val>
                                        </p:tav>
                                        <p:tav tm="100000">
                                          <p:val>
                                            <p:strVal val="#ppt_y"/>
                                          </p:val>
                                        </p:tav>
                                      </p:tavLst>
                                    </p:anim>
                                  </p:childTnLst>
                                </p:cTn>
                              </p:par>
                              <p:par>
                                <p:cTn id="208" presetID="2" presetClass="entr" presetSubtype="4" fill="hold" grpId="0" nodeType="withEffect">
                                  <p:stCondLst>
                                    <p:cond delay="0"/>
                                  </p:stCondLst>
                                  <p:childTnLst>
                                    <p:set>
                                      <p:cBhvr>
                                        <p:cTn id="209" dur="1" fill="hold">
                                          <p:stCondLst>
                                            <p:cond delay="0"/>
                                          </p:stCondLst>
                                        </p:cTn>
                                        <p:tgtEl>
                                          <p:spTgt spid="53"/>
                                        </p:tgtEl>
                                        <p:attrNameLst>
                                          <p:attrName>style.visibility</p:attrName>
                                        </p:attrNameLst>
                                      </p:cBhvr>
                                      <p:to>
                                        <p:strVal val="visible"/>
                                      </p:to>
                                    </p:set>
                                    <p:anim calcmode="lin" valueType="num">
                                      <p:cBhvr additive="base">
                                        <p:cTn id="210" dur="3000" fill="hold"/>
                                        <p:tgtEl>
                                          <p:spTgt spid="53"/>
                                        </p:tgtEl>
                                        <p:attrNameLst>
                                          <p:attrName>ppt_x</p:attrName>
                                        </p:attrNameLst>
                                      </p:cBhvr>
                                      <p:tavLst>
                                        <p:tav tm="0">
                                          <p:val>
                                            <p:strVal val="#ppt_x"/>
                                          </p:val>
                                        </p:tav>
                                        <p:tav tm="100000">
                                          <p:val>
                                            <p:strVal val="#ppt_x"/>
                                          </p:val>
                                        </p:tav>
                                      </p:tavLst>
                                    </p:anim>
                                    <p:anim calcmode="lin" valueType="num">
                                      <p:cBhvr additive="base">
                                        <p:cTn id="211" dur="3000" fill="hold"/>
                                        <p:tgtEl>
                                          <p:spTgt spid="53"/>
                                        </p:tgtEl>
                                        <p:attrNameLst>
                                          <p:attrName>ppt_y</p:attrName>
                                        </p:attrNameLst>
                                      </p:cBhvr>
                                      <p:tavLst>
                                        <p:tav tm="0">
                                          <p:val>
                                            <p:strVal val="1+#ppt_h/2"/>
                                          </p:val>
                                        </p:tav>
                                        <p:tav tm="100000">
                                          <p:val>
                                            <p:strVal val="#ppt_y"/>
                                          </p:val>
                                        </p:tav>
                                      </p:tavLst>
                                    </p:anim>
                                  </p:childTnLst>
                                </p:cTn>
                              </p:par>
                              <p:par>
                                <p:cTn id="212" presetID="2" presetClass="entr" presetSubtype="4" fill="hold" grpId="0" nodeType="withEffect">
                                  <p:stCondLst>
                                    <p:cond delay="0"/>
                                  </p:stCondLst>
                                  <p:childTnLst>
                                    <p:set>
                                      <p:cBhvr>
                                        <p:cTn id="213" dur="1" fill="hold">
                                          <p:stCondLst>
                                            <p:cond delay="0"/>
                                          </p:stCondLst>
                                        </p:cTn>
                                        <p:tgtEl>
                                          <p:spTgt spid="54"/>
                                        </p:tgtEl>
                                        <p:attrNameLst>
                                          <p:attrName>style.visibility</p:attrName>
                                        </p:attrNameLst>
                                      </p:cBhvr>
                                      <p:to>
                                        <p:strVal val="visible"/>
                                      </p:to>
                                    </p:set>
                                    <p:anim calcmode="lin" valueType="num">
                                      <p:cBhvr additive="base">
                                        <p:cTn id="214" dur="3000" fill="hold"/>
                                        <p:tgtEl>
                                          <p:spTgt spid="54"/>
                                        </p:tgtEl>
                                        <p:attrNameLst>
                                          <p:attrName>ppt_x</p:attrName>
                                        </p:attrNameLst>
                                      </p:cBhvr>
                                      <p:tavLst>
                                        <p:tav tm="0">
                                          <p:val>
                                            <p:strVal val="#ppt_x"/>
                                          </p:val>
                                        </p:tav>
                                        <p:tav tm="100000">
                                          <p:val>
                                            <p:strVal val="#ppt_x"/>
                                          </p:val>
                                        </p:tav>
                                      </p:tavLst>
                                    </p:anim>
                                    <p:anim calcmode="lin" valueType="num">
                                      <p:cBhvr additive="base">
                                        <p:cTn id="215" dur="3000" fill="hold"/>
                                        <p:tgtEl>
                                          <p:spTgt spid="54"/>
                                        </p:tgtEl>
                                        <p:attrNameLst>
                                          <p:attrName>ppt_y</p:attrName>
                                        </p:attrNameLst>
                                      </p:cBhvr>
                                      <p:tavLst>
                                        <p:tav tm="0">
                                          <p:val>
                                            <p:strVal val="1+#ppt_h/2"/>
                                          </p:val>
                                        </p:tav>
                                        <p:tav tm="100000">
                                          <p:val>
                                            <p:strVal val="#ppt_y"/>
                                          </p:val>
                                        </p:tav>
                                      </p:tavLst>
                                    </p:anim>
                                  </p:childTnLst>
                                </p:cTn>
                              </p:par>
                              <p:par>
                                <p:cTn id="216" presetID="2" presetClass="entr" presetSubtype="4" fill="hold" grpId="0" nodeType="withEffect">
                                  <p:stCondLst>
                                    <p:cond delay="0"/>
                                  </p:stCondLst>
                                  <p:childTnLst>
                                    <p:set>
                                      <p:cBhvr>
                                        <p:cTn id="217" dur="1" fill="hold">
                                          <p:stCondLst>
                                            <p:cond delay="0"/>
                                          </p:stCondLst>
                                        </p:cTn>
                                        <p:tgtEl>
                                          <p:spTgt spid="55"/>
                                        </p:tgtEl>
                                        <p:attrNameLst>
                                          <p:attrName>style.visibility</p:attrName>
                                        </p:attrNameLst>
                                      </p:cBhvr>
                                      <p:to>
                                        <p:strVal val="visible"/>
                                      </p:to>
                                    </p:set>
                                    <p:anim calcmode="lin" valueType="num">
                                      <p:cBhvr additive="base">
                                        <p:cTn id="218" dur="3000" fill="hold"/>
                                        <p:tgtEl>
                                          <p:spTgt spid="55"/>
                                        </p:tgtEl>
                                        <p:attrNameLst>
                                          <p:attrName>ppt_x</p:attrName>
                                        </p:attrNameLst>
                                      </p:cBhvr>
                                      <p:tavLst>
                                        <p:tav tm="0">
                                          <p:val>
                                            <p:strVal val="#ppt_x"/>
                                          </p:val>
                                        </p:tav>
                                        <p:tav tm="100000">
                                          <p:val>
                                            <p:strVal val="#ppt_x"/>
                                          </p:val>
                                        </p:tav>
                                      </p:tavLst>
                                    </p:anim>
                                    <p:anim calcmode="lin" valueType="num">
                                      <p:cBhvr additive="base">
                                        <p:cTn id="219" dur="3000" fill="hold"/>
                                        <p:tgtEl>
                                          <p:spTgt spid="55"/>
                                        </p:tgtEl>
                                        <p:attrNameLst>
                                          <p:attrName>ppt_y</p:attrName>
                                        </p:attrNameLst>
                                      </p:cBhvr>
                                      <p:tavLst>
                                        <p:tav tm="0">
                                          <p:val>
                                            <p:strVal val="1+#ppt_h/2"/>
                                          </p:val>
                                        </p:tav>
                                        <p:tav tm="100000">
                                          <p:val>
                                            <p:strVal val="#ppt_y"/>
                                          </p:val>
                                        </p:tav>
                                      </p:tavLst>
                                    </p:anim>
                                  </p:childTnLst>
                                </p:cTn>
                              </p:par>
                              <p:par>
                                <p:cTn id="220" presetID="2" presetClass="entr" presetSubtype="4" fill="hold" grpId="0" nodeType="withEffect">
                                  <p:stCondLst>
                                    <p:cond delay="0"/>
                                  </p:stCondLst>
                                  <p:childTnLst>
                                    <p:set>
                                      <p:cBhvr>
                                        <p:cTn id="221" dur="1" fill="hold">
                                          <p:stCondLst>
                                            <p:cond delay="0"/>
                                          </p:stCondLst>
                                        </p:cTn>
                                        <p:tgtEl>
                                          <p:spTgt spid="56"/>
                                        </p:tgtEl>
                                        <p:attrNameLst>
                                          <p:attrName>style.visibility</p:attrName>
                                        </p:attrNameLst>
                                      </p:cBhvr>
                                      <p:to>
                                        <p:strVal val="visible"/>
                                      </p:to>
                                    </p:set>
                                    <p:anim calcmode="lin" valueType="num">
                                      <p:cBhvr additive="base">
                                        <p:cTn id="222" dur="3000" fill="hold"/>
                                        <p:tgtEl>
                                          <p:spTgt spid="56"/>
                                        </p:tgtEl>
                                        <p:attrNameLst>
                                          <p:attrName>ppt_x</p:attrName>
                                        </p:attrNameLst>
                                      </p:cBhvr>
                                      <p:tavLst>
                                        <p:tav tm="0">
                                          <p:val>
                                            <p:strVal val="#ppt_x"/>
                                          </p:val>
                                        </p:tav>
                                        <p:tav tm="100000">
                                          <p:val>
                                            <p:strVal val="#ppt_x"/>
                                          </p:val>
                                        </p:tav>
                                      </p:tavLst>
                                    </p:anim>
                                    <p:anim calcmode="lin" valueType="num">
                                      <p:cBhvr additive="base">
                                        <p:cTn id="223" dur="3000" fill="hold"/>
                                        <p:tgtEl>
                                          <p:spTgt spid="56"/>
                                        </p:tgtEl>
                                        <p:attrNameLst>
                                          <p:attrName>ppt_y</p:attrName>
                                        </p:attrNameLst>
                                      </p:cBhvr>
                                      <p:tavLst>
                                        <p:tav tm="0">
                                          <p:val>
                                            <p:strVal val="1+#ppt_h/2"/>
                                          </p:val>
                                        </p:tav>
                                        <p:tav tm="100000">
                                          <p:val>
                                            <p:strVal val="#ppt_y"/>
                                          </p:val>
                                        </p:tav>
                                      </p:tavLst>
                                    </p:anim>
                                  </p:childTnLst>
                                </p:cTn>
                              </p:par>
                              <p:par>
                                <p:cTn id="224" presetID="2" presetClass="entr" presetSubtype="4" fill="hold" grpId="0" nodeType="withEffect">
                                  <p:stCondLst>
                                    <p:cond delay="0"/>
                                  </p:stCondLst>
                                  <p:childTnLst>
                                    <p:set>
                                      <p:cBhvr>
                                        <p:cTn id="225" dur="1" fill="hold">
                                          <p:stCondLst>
                                            <p:cond delay="0"/>
                                          </p:stCondLst>
                                        </p:cTn>
                                        <p:tgtEl>
                                          <p:spTgt spid="57"/>
                                        </p:tgtEl>
                                        <p:attrNameLst>
                                          <p:attrName>style.visibility</p:attrName>
                                        </p:attrNameLst>
                                      </p:cBhvr>
                                      <p:to>
                                        <p:strVal val="visible"/>
                                      </p:to>
                                    </p:set>
                                    <p:anim calcmode="lin" valueType="num">
                                      <p:cBhvr additive="base">
                                        <p:cTn id="226" dur="3000" fill="hold"/>
                                        <p:tgtEl>
                                          <p:spTgt spid="57"/>
                                        </p:tgtEl>
                                        <p:attrNameLst>
                                          <p:attrName>ppt_x</p:attrName>
                                        </p:attrNameLst>
                                      </p:cBhvr>
                                      <p:tavLst>
                                        <p:tav tm="0">
                                          <p:val>
                                            <p:strVal val="#ppt_x"/>
                                          </p:val>
                                        </p:tav>
                                        <p:tav tm="100000">
                                          <p:val>
                                            <p:strVal val="#ppt_x"/>
                                          </p:val>
                                        </p:tav>
                                      </p:tavLst>
                                    </p:anim>
                                    <p:anim calcmode="lin" valueType="num">
                                      <p:cBhvr additive="base">
                                        <p:cTn id="227" dur="3000" fill="hold"/>
                                        <p:tgtEl>
                                          <p:spTgt spid="57"/>
                                        </p:tgtEl>
                                        <p:attrNameLst>
                                          <p:attrName>ppt_y</p:attrName>
                                        </p:attrNameLst>
                                      </p:cBhvr>
                                      <p:tavLst>
                                        <p:tav tm="0">
                                          <p:val>
                                            <p:strVal val="1+#ppt_h/2"/>
                                          </p:val>
                                        </p:tav>
                                        <p:tav tm="100000">
                                          <p:val>
                                            <p:strVal val="#ppt_y"/>
                                          </p:val>
                                        </p:tav>
                                      </p:tavLst>
                                    </p:anim>
                                  </p:childTnLst>
                                </p:cTn>
                              </p:par>
                              <p:par>
                                <p:cTn id="228" presetID="2" presetClass="entr" presetSubtype="4" fill="hold" grpId="0" nodeType="withEffect">
                                  <p:stCondLst>
                                    <p:cond delay="0"/>
                                  </p:stCondLst>
                                  <p:childTnLst>
                                    <p:set>
                                      <p:cBhvr>
                                        <p:cTn id="229" dur="1" fill="hold">
                                          <p:stCondLst>
                                            <p:cond delay="0"/>
                                          </p:stCondLst>
                                        </p:cTn>
                                        <p:tgtEl>
                                          <p:spTgt spid="58"/>
                                        </p:tgtEl>
                                        <p:attrNameLst>
                                          <p:attrName>style.visibility</p:attrName>
                                        </p:attrNameLst>
                                      </p:cBhvr>
                                      <p:to>
                                        <p:strVal val="visible"/>
                                      </p:to>
                                    </p:set>
                                    <p:anim calcmode="lin" valueType="num">
                                      <p:cBhvr additive="base">
                                        <p:cTn id="230" dur="3000" fill="hold"/>
                                        <p:tgtEl>
                                          <p:spTgt spid="58"/>
                                        </p:tgtEl>
                                        <p:attrNameLst>
                                          <p:attrName>ppt_x</p:attrName>
                                        </p:attrNameLst>
                                      </p:cBhvr>
                                      <p:tavLst>
                                        <p:tav tm="0">
                                          <p:val>
                                            <p:strVal val="#ppt_x"/>
                                          </p:val>
                                        </p:tav>
                                        <p:tav tm="100000">
                                          <p:val>
                                            <p:strVal val="#ppt_x"/>
                                          </p:val>
                                        </p:tav>
                                      </p:tavLst>
                                    </p:anim>
                                    <p:anim calcmode="lin" valueType="num">
                                      <p:cBhvr additive="base">
                                        <p:cTn id="231" dur="3000" fill="hold"/>
                                        <p:tgtEl>
                                          <p:spTgt spid="58"/>
                                        </p:tgtEl>
                                        <p:attrNameLst>
                                          <p:attrName>ppt_y</p:attrName>
                                        </p:attrNameLst>
                                      </p:cBhvr>
                                      <p:tavLst>
                                        <p:tav tm="0">
                                          <p:val>
                                            <p:strVal val="1+#ppt_h/2"/>
                                          </p:val>
                                        </p:tav>
                                        <p:tav tm="100000">
                                          <p:val>
                                            <p:strVal val="#ppt_y"/>
                                          </p:val>
                                        </p:tav>
                                      </p:tavLst>
                                    </p:anim>
                                  </p:childTnLst>
                                </p:cTn>
                              </p:par>
                              <p:par>
                                <p:cTn id="232" presetID="2" presetClass="entr" presetSubtype="4" fill="hold" grpId="0" nodeType="withEffect">
                                  <p:stCondLst>
                                    <p:cond delay="0"/>
                                  </p:stCondLst>
                                  <p:childTnLst>
                                    <p:set>
                                      <p:cBhvr>
                                        <p:cTn id="233" dur="1" fill="hold">
                                          <p:stCondLst>
                                            <p:cond delay="0"/>
                                          </p:stCondLst>
                                        </p:cTn>
                                        <p:tgtEl>
                                          <p:spTgt spid="59"/>
                                        </p:tgtEl>
                                        <p:attrNameLst>
                                          <p:attrName>style.visibility</p:attrName>
                                        </p:attrNameLst>
                                      </p:cBhvr>
                                      <p:to>
                                        <p:strVal val="visible"/>
                                      </p:to>
                                    </p:set>
                                    <p:anim calcmode="lin" valueType="num">
                                      <p:cBhvr additive="base">
                                        <p:cTn id="234" dur="3000" fill="hold"/>
                                        <p:tgtEl>
                                          <p:spTgt spid="59"/>
                                        </p:tgtEl>
                                        <p:attrNameLst>
                                          <p:attrName>ppt_x</p:attrName>
                                        </p:attrNameLst>
                                      </p:cBhvr>
                                      <p:tavLst>
                                        <p:tav tm="0">
                                          <p:val>
                                            <p:strVal val="#ppt_x"/>
                                          </p:val>
                                        </p:tav>
                                        <p:tav tm="100000">
                                          <p:val>
                                            <p:strVal val="#ppt_x"/>
                                          </p:val>
                                        </p:tav>
                                      </p:tavLst>
                                    </p:anim>
                                    <p:anim calcmode="lin" valueType="num">
                                      <p:cBhvr additive="base">
                                        <p:cTn id="235" dur="3000" fill="hold"/>
                                        <p:tgtEl>
                                          <p:spTgt spid="59"/>
                                        </p:tgtEl>
                                        <p:attrNameLst>
                                          <p:attrName>ppt_y</p:attrName>
                                        </p:attrNameLst>
                                      </p:cBhvr>
                                      <p:tavLst>
                                        <p:tav tm="0">
                                          <p:val>
                                            <p:strVal val="1+#ppt_h/2"/>
                                          </p:val>
                                        </p:tav>
                                        <p:tav tm="100000">
                                          <p:val>
                                            <p:strVal val="#ppt_y"/>
                                          </p:val>
                                        </p:tav>
                                      </p:tavLst>
                                    </p:anim>
                                  </p:childTnLst>
                                </p:cTn>
                              </p:par>
                              <p:par>
                                <p:cTn id="236" presetID="2" presetClass="entr" presetSubtype="4" fill="hold" grpId="0" nodeType="withEffect">
                                  <p:stCondLst>
                                    <p:cond delay="0"/>
                                  </p:stCondLst>
                                  <p:childTnLst>
                                    <p:set>
                                      <p:cBhvr>
                                        <p:cTn id="237" dur="1" fill="hold">
                                          <p:stCondLst>
                                            <p:cond delay="0"/>
                                          </p:stCondLst>
                                        </p:cTn>
                                        <p:tgtEl>
                                          <p:spTgt spid="60"/>
                                        </p:tgtEl>
                                        <p:attrNameLst>
                                          <p:attrName>style.visibility</p:attrName>
                                        </p:attrNameLst>
                                      </p:cBhvr>
                                      <p:to>
                                        <p:strVal val="visible"/>
                                      </p:to>
                                    </p:set>
                                    <p:anim calcmode="lin" valueType="num">
                                      <p:cBhvr additive="base">
                                        <p:cTn id="238" dur="3000" fill="hold"/>
                                        <p:tgtEl>
                                          <p:spTgt spid="60"/>
                                        </p:tgtEl>
                                        <p:attrNameLst>
                                          <p:attrName>ppt_x</p:attrName>
                                        </p:attrNameLst>
                                      </p:cBhvr>
                                      <p:tavLst>
                                        <p:tav tm="0">
                                          <p:val>
                                            <p:strVal val="#ppt_x"/>
                                          </p:val>
                                        </p:tav>
                                        <p:tav tm="100000">
                                          <p:val>
                                            <p:strVal val="#ppt_x"/>
                                          </p:val>
                                        </p:tav>
                                      </p:tavLst>
                                    </p:anim>
                                    <p:anim calcmode="lin" valueType="num">
                                      <p:cBhvr additive="base">
                                        <p:cTn id="239" dur="3000" fill="hold"/>
                                        <p:tgtEl>
                                          <p:spTgt spid="60"/>
                                        </p:tgtEl>
                                        <p:attrNameLst>
                                          <p:attrName>ppt_y</p:attrName>
                                        </p:attrNameLst>
                                      </p:cBhvr>
                                      <p:tavLst>
                                        <p:tav tm="0">
                                          <p:val>
                                            <p:strVal val="1+#ppt_h/2"/>
                                          </p:val>
                                        </p:tav>
                                        <p:tav tm="100000">
                                          <p:val>
                                            <p:strVal val="#ppt_y"/>
                                          </p:val>
                                        </p:tav>
                                      </p:tavLst>
                                    </p:anim>
                                  </p:childTnLst>
                                </p:cTn>
                              </p:par>
                              <p:par>
                                <p:cTn id="240" presetID="2" presetClass="entr" presetSubtype="4" fill="hold" grpId="0" nodeType="withEffect">
                                  <p:stCondLst>
                                    <p:cond delay="0"/>
                                  </p:stCondLst>
                                  <p:childTnLst>
                                    <p:set>
                                      <p:cBhvr>
                                        <p:cTn id="241" dur="1" fill="hold">
                                          <p:stCondLst>
                                            <p:cond delay="0"/>
                                          </p:stCondLst>
                                        </p:cTn>
                                        <p:tgtEl>
                                          <p:spTgt spid="61"/>
                                        </p:tgtEl>
                                        <p:attrNameLst>
                                          <p:attrName>style.visibility</p:attrName>
                                        </p:attrNameLst>
                                      </p:cBhvr>
                                      <p:to>
                                        <p:strVal val="visible"/>
                                      </p:to>
                                    </p:set>
                                    <p:anim calcmode="lin" valueType="num">
                                      <p:cBhvr additive="base">
                                        <p:cTn id="242" dur="3000" fill="hold"/>
                                        <p:tgtEl>
                                          <p:spTgt spid="61"/>
                                        </p:tgtEl>
                                        <p:attrNameLst>
                                          <p:attrName>ppt_x</p:attrName>
                                        </p:attrNameLst>
                                      </p:cBhvr>
                                      <p:tavLst>
                                        <p:tav tm="0">
                                          <p:val>
                                            <p:strVal val="#ppt_x"/>
                                          </p:val>
                                        </p:tav>
                                        <p:tav tm="100000">
                                          <p:val>
                                            <p:strVal val="#ppt_x"/>
                                          </p:val>
                                        </p:tav>
                                      </p:tavLst>
                                    </p:anim>
                                    <p:anim calcmode="lin" valueType="num">
                                      <p:cBhvr additive="base">
                                        <p:cTn id="243" dur="3000" fill="hold"/>
                                        <p:tgtEl>
                                          <p:spTgt spid="61"/>
                                        </p:tgtEl>
                                        <p:attrNameLst>
                                          <p:attrName>ppt_y</p:attrName>
                                        </p:attrNameLst>
                                      </p:cBhvr>
                                      <p:tavLst>
                                        <p:tav tm="0">
                                          <p:val>
                                            <p:strVal val="1+#ppt_h/2"/>
                                          </p:val>
                                        </p:tav>
                                        <p:tav tm="100000">
                                          <p:val>
                                            <p:strVal val="#ppt_y"/>
                                          </p:val>
                                        </p:tav>
                                      </p:tavLst>
                                    </p:anim>
                                  </p:childTnLst>
                                </p:cTn>
                              </p:par>
                              <p:par>
                                <p:cTn id="244" presetID="2" presetClass="entr" presetSubtype="4" fill="hold" grpId="0" nodeType="withEffect">
                                  <p:stCondLst>
                                    <p:cond delay="0"/>
                                  </p:stCondLst>
                                  <p:childTnLst>
                                    <p:set>
                                      <p:cBhvr>
                                        <p:cTn id="245" dur="1" fill="hold">
                                          <p:stCondLst>
                                            <p:cond delay="0"/>
                                          </p:stCondLst>
                                        </p:cTn>
                                        <p:tgtEl>
                                          <p:spTgt spid="62"/>
                                        </p:tgtEl>
                                        <p:attrNameLst>
                                          <p:attrName>style.visibility</p:attrName>
                                        </p:attrNameLst>
                                      </p:cBhvr>
                                      <p:to>
                                        <p:strVal val="visible"/>
                                      </p:to>
                                    </p:set>
                                    <p:anim calcmode="lin" valueType="num">
                                      <p:cBhvr additive="base">
                                        <p:cTn id="246" dur="3000" fill="hold"/>
                                        <p:tgtEl>
                                          <p:spTgt spid="62"/>
                                        </p:tgtEl>
                                        <p:attrNameLst>
                                          <p:attrName>ppt_x</p:attrName>
                                        </p:attrNameLst>
                                      </p:cBhvr>
                                      <p:tavLst>
                                        <p:tav tm="0">
                                          <p:val>
                                            <p:strVal val="#ppt_x"/>
                                          </p:val>
                                        </p:tav>
                                        <p:tav tm="100000">
                                          <p:val>
                                            <p:strVal val="#ppt_x"/>
                                          </p:val>
                                        </p:tav>
                                      </p:tavLst>
                                    </p:anim>
                                    <p:anim calcmode="lin" valueType="num">
                                      <p:cBhvr additive="base">
                                        <p:cTn id="247" dur="3000" fill="hold"/>
                                        <p:tgtEl>
                                          <p:spTgt spid="62"/>
                                        </p:tgtEl>
                                        <p:attrNameLst>
                                          <p:attrName>ppt_y</p:attrName>
                                        </p:attrNameLst>
                                      </p:cBhvr>
                                      <p:tavLst>
                                        <p:tav tm="0">
                                          <p:val>
                                            <p:strVal val="1+#ppt_h/2"/>
                                          </p:val>
                                        </p:tav>
                                        <p:tav tm="100000">
                                          <p:val>
                                            <p:strVal val="#ppt_y"/>
                                          </p:val>
                                        </p:tav>
                                      </p:tavLst>
                                    </p:anim>
                                  </p:childTnLst>
                                </p:cTn>
                              </p:par>
                              <p:par>
                                <p:cTn id="248" presetID="2" presetClass="entr" presetSubtype="4" fill="hold" grpId="0" nodeType="withEffect">
                                  <p:stCondLst>
                                    <p:cond delay="0"/>
                                  </p:stCondLst>
                                  <p:childTnLst>
                                    <p:set>
                                      <p:cBhvr>
                                        <p:cTn id="249" dur="1" fill="hold">
                                          <p:stCondLst>
                                            <p:cond delay="0"/>
                                          </p:stCondLst>
                                        </p:cTn>
                                        <p:tgtEl>
                                          <p:spTgt spid="63"/>
                                        </p:tgtEl>
                                        <p:attrNameLst>
                                          <p:attrName>style.visibility</p:attrName>
                                        </p:attrNameLst>
                                      </p:cBhvr>
                                      <p:to>
                                        <p:strVal val="visible"/>
                                      </p:to>
                                    </p:set>
                                    <p:anim calcmode="lin" valueType="num">
                                      <p:cBhvr additive="base">
                                        <p:cTn id="250" dur="3000" fill="hold"/>
                                        <p:tgtEl>
                                          <p:spTgt spid="63"/>
                                        </p:tgtEl>
                                        <p:attrNameLst>
                                          <p:attrName>ppt_x</p:attrName>
                                        </p:attrNameLst>
                                      </p:cBhvr>
                                      <p:tavLst>
                                        <p:tav tm="0">
                                          <p:val>
                                            <p:strVal val="#ppt_x"/>
                                          </p:val>
                                        </p:tav>
                                        <p:tav tm="100000">
                                          <p:val>
                                            <p:strVal val="#ppt_x"/>
                                          </p:val>
                                        </p:tav>
                                      </p:tavLst>
                                    </p:anim>
                                    <p:anim calcmode="lin" valueType="num">
                                      <p:cBhvr additive="base">
                                        <p:cTn id="251" dur="3000" fill="hold"/>
                                        <p:tgtEl>
                                          <p:spTgt spid="63"/>
                                        </p:tgtEl>
                                        <p:attrNameLst>
                                          <p:attrName>ppt_y</p:attrName>
                                        </p:attrNameLst>
                                      </p:cBhvr>
                                      <p:tavLst>
                                        <p:tav tm="0">
                                          <p:val>
                                            <p:strVal val="1+#ppt_h/2"/>
                                          </p:val>
                                        </p:tav>
                                        <p:tav tm="100000">
                                          <p:val>
                                            <p:strVal val="#ppt_y"/>
                                          </p:val>
                                        </p:tav>
                                      </p:tavLst>
                                    </p:anim>
                                  </p:childTnLst>
                                </p:cTn>
                              </p:par>
                              <p:par>
                                <p:cTn id="252" presetID="2" presetClass="entr" presetSubtype="4" fill="hold" grpId="0" nodeType="withEffect">
                                  <p:stCondLst>
                                    <p:cond delay="0"/>
                                  </p:stCondLst>
                                  <p:childTnLst>
                                    <p:set>
                                      <p:cBhvr>
                                        <p:cTn id="253" dur="1" fill="hold">
                                          <p:stCondLst>
                                            <p:cond delay="0"/>
                                          </p:stCondLst>
                                        </p:cTn>
                                        <p:tgtEl>
                                          <p:spTgt spid="64"/>
                                        </p:tgtEl>
                                        <p:attrNameLst>
                                          <p:attrName>style.visibility</p:attrName>
                                        </p:attrNameLst>
                                      </p:cBhvr>
                                      <p:to>
                                        <p:strVal val="visible"/>
                                      </p:to>
                                    </p:set>
                                    <p:anim calcmode="lin" valueType="num">
                                      <p:cBhvr additive="base">
                                        <p:cTn id="254" dur="3000" fill="hold"/>
                                        <p:tgtEl>
                                          <p:spTgt spid="64"/>
                                        </p:tgtEl>
                                        <p:attrNameLst>
                                          <p:attrName>ppt_x</p:attrName>
                                        </p:attrNameLst>
                                      </p:cBhvr>
                                      <p:tavLst>
                                        <p:tav tm="0">
                                          <p:val>
                                            <p:strVal val="#ppt_x"/>
                                          </p:val>
                                        </p:tav>
                                        <p:tav tm="100000">
                                          <p:val>
                                            <p:strVal val="#ppt_x"/>
                                          </p:val>
                                        </p:tav>
                                      </p:tavLst>
                                    </p:anim>
                                    <p:anim calcmode="lin" valueType="num">
                                      <p:cBhvr additive="base">
                                        <p:cTn id="255" dur="3000" fill="hold"/>
                                        <p:tgtEl>
                                          <p:spTgt spid="64"/>
                                        </p:tgtEl>
                                        <p:attrNameLst>
                                          <p:attrName>ppt_y</p:attrName>
                                        </p:attrNameLst>
                                      </p:cBhvr>
                                      <p:tavLst>
                                        <p:tav tm="0">
                                          <p:val>
                                            <p:strVal val="1+#ppt_h/2"/>
                                          </p:val>
                                        </p:tav>
                                        <p:tav tm="100000">
                                          <p:val>
                                            <p:strVal val="#ppt_y"/>
                                          </p:val>
                                        </p:tav>
                                      </p:tavLst>
                                    </p:anim>
                                  </p:childTnLst>
                                </p:cTn>
                              </p:par>
                              <p:par>
                                <p:cTn id="256" presetID="2" presetClass="entr" presetSubtype="4" fill="hold" grpId="0" nodeType="withEffect">
                                  <p:stCondLst>
                                    <p:cond delay="0"/>
                                  </p:stCondLst>
                                  <p:childTnLst>
                                    <p:set>
                                      <p:cBhvr>
                                        <p:cTn id="257" dur="1" fill="hold">
                                          <p:stCondLst>
                                            <p:cond delay="0"/>
                                          </p:stCondLst>
                                        </p:cTn>
                                        <p:tgtEl>
                                          <p:spTgt spid="65"/>
                                        </p:tgtEl>
                                        <p:attrNameLst>
                                          <p:attrName>style.visibility</p:attrName>
                                        </p:attrNameLst>
                                      </p:cBhvr>
                                      <p:to>
                                        <p:strVal val="visible"/>
                                      </p:to>
                                    </p:set>
                                    <p:anim calcmode="lin" valueType="num">
                                      <p:cBhvr additive="base">
                                        <p:cTn id="258" dur="3000" fill="hold"/>
                                        <p:tgtEl>
                                          <p:spTgt spid="65"/>
                                        </p:tgtEl>
                                        <p:attrNameLst>
                                          <p:attrName>ppt_x</p:attrName>
                                        </p:attrNameLst>
                                      </p:cBhvr>
                                      <p:tavLst>
                                        <p:tav tm="0">
                                          <p:val>
                                            <p:strVal val="#ppt_x"/>
                                          </p:val>
                                        </p:tav>
                                        <p:tav tm="100000">
                                          <p:val>
                                            <p:strVal val="#ppt_x"/>
                                          </p:val>
                                        </p:tav>
                                      </p:tavLst>
                                    </p:anim>
                                    <p:anim calcmode="lin" valueType="num">
                                      <p:cBhvr additive="base">
                                        <p:cTn id="259" dur="3000" fill="hold"/>
                                        <p:tgtEl>
                                          <p:spTgt spid="65"/>
                                        </p:tgtEl>
                                        <p:attrNameLst>
                                          <p:attrName>ppt_y</p:attrName>
                                        </p:attrNameLst>
                                      </p:cBhvr>
                                      <p:tavLst>
                                        <p:tav tm="0">
                                          <p:val>
                                            <p:strVal val="1+#ppt_h/2"/>
                                          </p:val>
                                        </p:tav>
                                        <p:tav tm="100000">
                                          <p:val>
                                            <p:strVal val="#ppt_y"/>
                                          </p:val>
                                        </p:tav>
                                      </p:tavLst>
                                    </p:anim>
                                  </p:childTnLst>
                                </p:cTn>
                              </p:par>
                              <p:par>
                                <p:cTn id="260" presetID="2" presetClass="entr" presetSubtype="4" fill="hold" grpId="0" nodeType="withEffect">
                                  <p:stCondLst>
                                    <p:cond delay="0"/>
                                  </p:stCondLst>
                                  <p:childTnLst>
                                    <p:set>
                                      <p:cBhvr>
                                        <p:cTn id="261" dur="1" fill="hold">
                                          <p:stCondLst>
                                            <p:cond delay="0"/>
                                          </p:stCondLst>
                                        </p:cTn>
                                        <p:tgtEl>
                                          <p:spTgt spid="66"/>
                                        </p:tgtEl>
                                        <p:attrNameLst>
                                          <p:attrName>style.visibility</p:attrName>
                                        </p:attrNameLst>
                                      </p:cBhvr>
                                      <p:to>
                                        <p:strVal val="visible"/>
                                      </p:to>
                                    </p:set>
                                    <p:anim calcmode="lin" valueType="num">
                                      <p:cBhvr additive="base">
                                        <p:cTn id="262" dur="3000" fill="hold"/>
                                        <p:tgtEl>
                                          <p:spTgt spid="66"/>
                                        </p:tgtEl>
                                        <p:attrNameLst>
                                          <p:attrName>ppt_x</p:attrName>
                                        </p:attrNameLst>
                                      </p:cBhvr>
                                      <p:tavLst>
                                        <p:tav tm="0">
                                          <p:val>
                                            <p:strVal val="#ppt_x"/>
                                          </p:val>
                                        </p:tav>
                                        <p:tav tm="100000">
                                          <p:val>
                                            <p:strVal val="#ppt_x"/>
                                          </p:val>
                                        </p:tav>
                                      </p:tavLst>
                                    </p:anim>
                                    <p:anim calcmode="lin" valueType="num">
                                      <p:cBhvr additive="base">
                                        <p:cTn id="263" dur="3000" fill="hold"/>
                                        <p:tgtEl>
                                          <p:spTgt spid="66"/>
                                        </p:tgtEl>
                                        <p:attrNameLst>
                                          <p:attrName>ppt_y</p:attrName>
                                        </p:attrNameLst>
                                      </p:cBhvr>
                                      <p:tavLst>
                                        <p:tav tm="0">
                                          <p:val>
                                            <p:strVal val="1+#ppt_h/2"/>
                                          </p:val>
                                        </p:tav>
                                        <p:tav tm="100000">
                                          <p:val>
                                            <p:strVal val="#ppt_y"/>
                                          </p:val>
                                        </p:tav>
                                      </p:tavLst>
                                    </p:anim>
                                  </p:childTnLst>
                                </p:cTn>
                              </p:par>
                              <p:par>
                                <p:cTn id="264" presetID="8" presetClass="emph" presetSubtype="0" fill="hold" grpId="1" nodeType="withEffect">
                                  <p:stCondLst>
                                    <p:cond delay="0"/>
                                  </p:stCondLst>
                                  <p:childTnLst>
                                    <p:animRot by="21600000">
                                      <p:cBhvr>
                                        <p:cTn id="265" dur="3000" fill="hold"/>
                                        <p:tgtEl>
                                          <p:spTgt spid="8"/>
                                        </p:tgtEl>
                                        <p:attrNameLst>
                                          <p:attrName>r</p:attrName>
                                        </p:attrNameLst>
                                      </p:cBhvr>
                                    </p:animRot>
                                  </p:childTnLst>
                                </p:cTn>
                              </p:par>
                              <p:par>
                                <p:cTn id="266" presetID="8" presetClass="emph" presetSubtype="0" fill="hold" grpId="1" nodeType="withEffect">
                                  <p:stCondLst>
                                    <p:cond delay="0"/>
                                  </p:stCondLst>
                                  <p:childTnLst>
                                    <p:animRot by="21600000">
                                      <p:cBhvr>
                                        <p:cTn id="267" dur="3000" fill="hold"/>
                                        <p:tgtEl>
                                          <p:spTgt spid="16"/>
                                        </p:tgtEl>
                                        <p:attrNameLst>
                                          <p:attrName>r</p:attrName>
                                        </p:attrNameLst>
                                      </p:cBhvr>
                                    </p:animRot>
                                  </p:childTnLst>
                                </p:cTn>
                              </p:par>
                              <p:par>
                                <p:cTn id="268" presetID="8" presetClass="emph" presetSubtype="0" fill="hold" grpId="1" nodeType="withEffect">
                                  <p:stCondLst>
                                    <p:cond delay="0"/>
                                  </p:stCondLst>
                                  <p:childTnLst>
                                    <p:animRot by="21600000">
                                      <p:cBhvr>
                                        <p:cTn id="269" dur="3000" fill="hold"/>
                                        <p:tgtEl>
                                          <p:spTgt spid="24"/>
                                        </p:tgtEl>
                                        <p:attrNameLst>
                                          <p:attrName>r</p:attrName>
                                        </p:attrNameLst>
                                      </p:cBhvr>
                                    </p:animRot>
                                  </p:childTnLst>
                                </p:cTn>
                              </p:par>
                              <p:par>
                                <p:cTn id="270" presetID="8" presetClass="emph" presetSubtype="0" fill="hold" grpId="1" nodeType="withEffect">
                                  <p:stCondLst>
                                    <p:cond delay="0"/>
                                  </p:stCondLst>
                                  <p:childTnLst>
                                    <p:animRot by="21600000">
                                      <p:cBhvr>
                                        <p:cTn id="271" dur="3000" fill="hold"/>
                                        <p:tgtEl>
                                          <p:spTgt spid="32"/>
                                        </p:tgtEl>
                                        <p:attrNameLst>
                                          <p:attrName>r</p:attrName>
                                        </p:attrNameLst>
                                      </p:cBhvr>
                                    </p:animRot>
                                  </p:childTnLst>
                                </p:cTn>
                              </p:par>
                              <p:par>
                                <p:cTn id="272" presetID="8" presetClass="emph" presetSubtype="0" fill="hold" grpId="1" nodeType="withEffect">
                                  <p:stCondLst>
                                    <p:cond delay="0"/>
                                  </p:stCondLst>
                                  <p:childTnLst>
                                    <p:animRot by="21600000">
                                      <p:cBhvr>
                                        <p:cTn id="273" dur="3000" fill="hold"/>
                                        <p:tgtEl>
                                          <p:spTgt spid="40"/>
                                        </p:tgtEl>
                                        <p:attrNameLst>
                                          <p:attrName>r</p:attrName>
                                        </p:attrNameLst>
                                      </p:cBhvr>
                                    </p:animRot>
                                  </p:childTnLst>
                                </p:cTn>
                              </p:par>
                              <p:par>
                                <p:cTn id="274" presetID="8" presetClass="emph" presetSubtype="0" fill="hold" grpId="1" nodeType="withEffect">
                                  <p:stCondLst>
                                    <p:cond delay="0"/>
                                  </p:stCondLst>
                                  <p:childTnLst>
                                    <p:animRot by="21600000">
                                      <p:cBhvr>
                                        <p:cTn id="275" dur="3000" fill="hold"/>
                                        <p:tgtEl>
                                          <p:spTgt spid="48"/>
                                        </p:tgtEl>
                                        <p:attrNameLst>
                                          <p:attrName>r</p:attrName>
                                        </p:attrNameLst>
                                      </p:cBhvr>
                                    </p:animRot>
                                  </p:childTnLst>
                                </p:cTn>
                              </p:par>
                              <p:par>
                                <p:cTn id="276" presetID="8" presetClass="emph" presetSubtype="0" fill="hold" grpId="1" nodeType="withEffect">
                                  <p:stCondLst>
                                    <p:cond delay="0"/>
                                  </p:stCondLst>
                                  <p:childTnLst>
                                    <p:animRot by="21600000">
                                      <p:cBhvr>
                                        <p:cTn id="277" dur="3000" fill="hold"/>
                                        <p:tgtEl>
                                          <p:spTgt spid="56"/>
                                        </p:tgtEl>
                                        <p:attrNameLst>
                                          <p:attrName>r</p:attrName>
                                        </p:attrNameLst>
                                      </p:cBhvr>
                                    </p:animRot>
                                  </p:childTnLst>
                                </p:cTn>
                              </p:par>
                              <p:par>
                                <p:cTn id="278" presetID="8" presetClass="emph" presetSubtype="0" fill="hold" grpId="1" nodeType="withEffect">
                                  <p:stCondLst>
                                    <p:cond delay="0"/>
                                  </p:stCondLst>
                                  <p:childTnLst>
                                    <p:animRot by="21600000">
                                      <p:cBhvr>
                                        <p:cTn id="279" dur="3000" fill="hold"/>
                                        <p:tgtEl>
                                          <p:spTgt spid="64"/>
                                        </p:tgtEl>
                                        <p:attrNameLst>
                                          <p:attrName>r</p:attrName>
                                        </p:attrNameLst>
                                      </p:cBhvr>
                                    </p:animRot>
                                  </p:childTnLst>
                                </p:cTn>
                              </p:par>
                              <p:par>
                                <p:cTn id="280" presetID="8" presetClass="emph" presetSubtype="0" fill="hold" grpId="1" nodeType="withEffect">
                                  <p:stCondLst>
                                    <p:cond delay="0"/>
                                  </p:stCondLst>
                                  <p:childTnLst>
                                    <p:animRot by="21600000">
                                      <p:cBhvr>
                                        <p:cTn id="281" dur="3000" fill="hold"/>
                                        <p:tgtEl>
                                          <p:spTgt spid="5"/>
                                        </p:tgtEl>
                                        <p:attrNameLst>
                                          <p:attrName>r</p:attrName>
                                        </p:attrNameLst>
                                      </p:cBhvr>
                                    </p:animRot>
                                  </p:childTnLst>
                                </p:cTn>
                              </p:par>
                              <p:par>
                                <p:cTn id="282" presetID="8" presetClass="emph" presetSubtype="0" fill="hold" grpId="1" nodeType="withEffect">
                                  <p:stCondLst>
                                    <p:cond delay="0"/>
                                  </p:stCondLst>
                                  <p:childTnLst>
                                    <p:animRot by="21600000">
                                      <p:cBhvr>
                                        <p:cTn id="283" dur="3000" fill="hold"/>
                                        <p:tgtEl>
                                          <p:spTgt spid="13"/>
                                        </p:tgtEl>
                                        <p:attrNameLst>
                                          <p:attrName>r</p:attrName>
                                        </p:attrNameLst>
                                      </p:cBhvr>
                                    </p:animRot>
                                  </p:childTnLst>
                                </p:cTn>
                              </p:par>
                              <p:par>
                                <p:cTn id="284" presetID="8" presetClass="emph" presetSubtype="0" fill="hold" grpId="1" nodeType="withEffect">
                                  <p:stCondLst>
                                    <p:cond delay="0"/>
                                  </p:stCondLst>
                                  <p:childTnLst>
                                    <p:animRot by="21600000">
                                      <p:cBhvr>
                                        <p:cTn id="285" dur="3000" fill="hold"/>
                                        <p:tgtEl>
                                          <p:spTgt spid="21"/>
                                        </p:tgtEl>
                                        <p:attrNameLst>
                                          <p:attrName>r</p:attrName>
                                        </p:attrNameLst>
                                      </p:cBhvr>
                                    </p:animRot>
                                  </p:childTnLst>
                                </p:cTn>
                              </p:par>
                              <p:par>
                                <p:cTn id="286" presetID="8" presetClass="emph" presetSubtype="0" fill="hold" grpId="1" nodeType="withEffect">
                                  <p:stCondLst>
                                    <p:cond delay="0"/>
                                  </p:stCondLst>
                                  <p:childTnLst>
                                    <p:animRot by="21600000">
                                      <p:cBhvr>
                                        <p:cTn id="287" dur="3000" fill="hold"/>
                                        <p:tgtEl>
                                          <p:spTgt spid="29"/>
                                        </p:tgtEl>
                                        <p:attrNameLst>
                                          <p:attrName>r</p:attrName>
                                        </p:attrNameLst>
                                      </p:cBhvr>
                                    </p:animRot>
                                  </p:childTnLst>
                                </p:cTn>
                              </p:par>
                              <p:par>
                                <p:cTn id="288" presetID="8" presetClass="emph" presetSubtype="0" fill="hold" grpId="1" nodeType="withEffect">
                                  <p:stCondLst>
                                    <p:cond delay="0"/>
                                  </p:stCondLst>
                                  <p:childTnLst>
                                    <p:animRot by="21600000">
                                      <p:cBhvr>
                                        <p:cTn id="289" dur="3000" fill="hold"/>
                                        <p:tgtEl>
                                          <p:spTgt spid="37"/>
                                        </p:tgtEl>
                                        <p:attrNameLst>
                                          <p:attrName>r</p:attrName>
                                        </p:attrNameLst>
                                      </p:cBhvr>
                                    </p:animRot>
                                  </p:childTnLst>
                                </p:cTn>
                              </p:par>
                              <p:par>
                                <p:cTn id="290" presetID="8" presetClass="emph" presetSubtype="0" fill="hold" grpId="1" nodeType="withEffect">
                                  <p:stCondLst>
                                    <p:cond delay="0"/>
                                  </p:stCondLst>
                                  <p:childTnLst>
                                    <p:animRot by="21600000">
                                      <p:cBhvr>
                                        <p:cTn id="291" dur="3000" fill="hold"/>
                                        <p:tgtEl>
                                          <p:spTgt spid="45"/>
                                        </p:tgtEl>
                                        <p:attrNameLst>
                                          <p:attrName>r</p:attrName>
                                        </p:attrNameLst>
                                      </p:cBhvr>
                                    </p:animRot>
                                  </p:childTnLst>
                                </p:cTn>
                              </p:par>
                              <p:par>
                                <p:cTn id="292" presetID="8" presetClass="emph" presetSubtype="0" fill="hold" grpId="1" nodeType="withEffect">
                                  <p:stCondLst>
                                    <p:cond delay="0"/>
                                  </p:stCondLst>
                                  <p:childTnLst>
                                    <p:animRot by="21600000">
                                      <p:cBhvr>
                                        <p:cTn id="293" dur="3000" fill="hold"/>
                                        <p:tgtEl>
                                          <p:spTgt spid="53"/>
                                        </p:tgtEl>
                                        <p:attrNameLst>
                                          <p:attrName>r</p:attrName>
                                        </p:attrNameLst>
                                      </p:cBhvr>
                                    </p:animRot>
                                  </p:childTnLst>
                                </p:cTn>
                              </p:par>
                              <p:par>
                                <p:cTn id="294" presetID="8" presetClass="emph" presetSubtype="0" fill="hold" grpId="1" nodeType="withEffect">
                                  <p:stCondLst>
                                    <p:cond delay="0"/>
                                  </p:stCondLst>
                                  <p:childTnLst>
                                    <p:animRot by="21600000">
                                      <p:cBhvr>
                                        <p:cTn id="295" dur="3000" fill="hold"/>
                                        <p:tgtEl>
                                          <p:spTgt spid="61"/>
                                        </p:tgtEl>
                                        <p:attrNameLst>
                                          <p:attrName>r</p:attrName>
                                        </p:attrNameLst>
                                      </p:cBhvr>
                                    </p:animRot>
                                  </p:childTnLst>
                                </p:cTn>
                              </p:par>
                              <p:par>
                                <p:cTn id="296" presetID="8" presetClass="emph" presetSubtype="0" fill="hold" grpId="1" nodeType="withEffect">
                                  <p:stCondLst>
                                    <p:cond delay="0"/>
                                  </p:stCondLst>
                                  <p:childTnLst>
                                    <p:animRot by="21600000">
                                      <p:cBhvr>
                                        <p:cTn id="297" dur="3000" fill="hold"/>
                                        <p:tgtEl>
                                          <p:spTgt spid="4"/>
                                        </p:tgtEl>
                                        <p:attrNameLst>
                                          <p:attrName>r</p:attrName>
                                        </p:attrNameLst>
                                      </p:cBhvr>
                                    </p:animRot>
                                  </p:childTnLst>
                                </p:cTn>
                              </p:par>
                              <p:par>
                                <p:cTn id="298" presetID="8" presetClass="emph" presetSubtype="0" fill="hold" grpId="1" nodeType="withEffect">
                                  <p:stCondLst>
                                    <p:cond delay="0"/>
                                  </p:stCondLst>
                                  <p:childTnLst>
                                    <p:animRot by="21600000">
                                      <p:cBhvr>
                                        <p:cTn id="299" dur="3000" fill="hold"/>
                                        <p:tgtEl>
                                          <p:spTgt spid="12"/>
                                        </p:tgtEl>
                                        <p:attrNameLst>
                                          <p:attrName>r</p:attrName>
                                        </p:attrNameLst>
                                      </p:cBhvr>
                                    </p:animRot>
                                  </p:childTnLst>
                                </p:cTn>
                              </p:par>
                              <p:par>
                                <p:cTn id="300" presetID="8" presetClass="emph" presetSubtype="0" fill="hold" grpId="1" nodeType="withEffect">
                                  <p:stCondLst>
                                    <p:cond delay="0"/>
                                  </p:stCondLst>
                                  <p:childTnLst>
                                    <p:animRot by="21600000">
                                      <p:cBhvr>
                                        <p:cTn id="301" dur="3000" fill="hold"/>
                                        <p:tgtEl>
                                          <p:spTgt spid="20"/>
                                        </p:tgtEl>
                                        <p:attrNameLst>
                                          <p:attrName>r</p:attrName>
                                        </p:attrNameLst>
                                      </p:cBhvr>
                                    </p:animRot>
                                  </p:childTnLst>
                                </p:cTn>
                              </p:par>
                              <p:par>
                                <p:cTn id="302" presetID="8" presetClass="emph" presetSubtype="0" fill="hold" grpId="1" nodeType="withEffect">
                                  <p:stCondLst>
                                    <p:cond delay="0"/>
                                  </p:stCondLst>
                                  <p:childTnLst>
                                    <p:animRot by="21600000">
                                      <p:cBhvr>
                                        <p:cTn id="303" dur="3000" fill="hold"/>
                                        <p:tgtEl>
                                          <p:spTgt spid="28"/>
                                        </p:tgtEl>
                                        <p:attrNameLst>
                                          <p:attrName>r</p:attrName>
                                        </p:attrNameLst>
                                      </p:cBhvr>
                                    </p:animRot>
                                  </p:childTnLst>
                                </p:cTn>
                              </p:par>
                              <p:par>
                                <p:cTn id="304" presetID="8" presetClass="emph" presetSubtype="0" fill="hold" grpId="1" nodeType="withEffect">
                                  <p:stCondLst>
                                    <p:cond delay="0"/>
                                  </p:stCondLst>
                                  <p:childTnLst>
                                    <p:animRot by="21600000">
                                      <p:cBhvr>
                                        <p:cTn id="305" dur="3000" fill="hold"/>
                                        <p:tgtEl>
                                          <p:spTgt spid="36"/>
                                        </p:tgtEl>
                                        <p:attrNameLst>
                                          <p:attrName>r</p:attrName>
                                        </p:attrNameLst>
                                      </p:cBhvr>
                                    </p:animRot>
                                  </p:childTnLst>
                                </p:cTn>
                              </p:par>
                              <p:par>
                                <p:cTn id="306" presetID="8" presetClass="emph" presetSubtype="0" fill="hold" grpId="1" nodeType="withEffect">
                                  <p:stCondLst>
                                    <p:cond delay="0"/>
                                  </p:stCondLst>
                                  <p:childTnLst>
                                    <p:animRot by="21600000">
                                      <p:cBhvr>
                                        <p:cTn id="307" dur="3000" fill="hold"/>
                                        <p:tgtEl>
                                          <p:spTgt spid="44"/>
                                        </p:tgtEl>
                                        <p:attrNameLst>
                                          <p:attrName>r</p:attrName>
                                        </p:attrNameLst>
                                      </p:cBhvr>
                                    </p:animRot>
                                  </p:childTnLst>
                                </p:cTn>
                              </p:par>
                              <p:par>
                                <p:cTn id="308" presetID="8" presetClass="emph" presetSubtype="0" fill="hold" grpId="1" nodeType="withEffect">
                                  <p:stCondLst>
                                    <p:cond delay="0"/>
                                  </p:stCondLst>
                                  <p:childTnLst>
                                    <p:animRot by="21600000">
                                      <p:cBhvr>
                                        <p:cTn id="309" dur="3000" fill="hold"/>
                                        <p:tgtEl>
                                          <p:spTgt spid="52"/>
                                        </p:tgtEl>
                                        <p:attrNameLst>
                                          <p:attrName>r</p:attrName>
                                        </p:attrNameLst>
                                      </p:cBhvr>
                                    </p:animRot>
                                  </p:childTnLst>
                                </p:cTn>
                              </p:par>
                              <p:par>
                                <p:cTn id="310" presetID="8" presetClass="emph" presetSubtype="0" fill="hold" grpId="1" nodeType="withEffect">
                                  <p:stCondLst>
                                    <p:cond delay="0"/>
                                  </p:stCondLst>
                                  <p:childTnLst>
                                    <p:animRot by="21600000">
                                      <p:cBhvr>
                                        <p:cTn id="311" dur="3000" fill="hold"/>
                                        <p:tgtEl>
                                          <p:spTgt spid="60"/>
                                        </p:tgtEl>
                                        <p:attrNameLst>
                                          <p:attrName>r</p:attrName>
                                        </p:attrNameLst>
                                      </p:cBhvr>
                                    </p:animRot>
                                  </p:childTnLst>
                                </p:cTn>
                              </p:par>
                              <p:par>
                                <p:cTn id="312" presetID="8" presetClass="emph" presetSubtype="0" fill="hold" grpId="1" nodeType="withEffect">
                                  <p:stCondLst>
                                    <p:cond delay="0"/>
                                  </p:stCondLst>
                                  <p:childTnLst>
                                    <p:animRot by="21600000">
                                      <p:cBhvr>
                                        <p:cTn id="313" dur="3000" fill="hold"/>
                                        <p:tgtEl>
                                          <p:spTgt spid="9"/>
                                        </p:tgtEl>
                                        <p:attrNameLst>
                                          <p:attrName>r</p:attrName>
                                        </p:attrNameLst>
                                      </p:cBhvr>
                                    </p:animRot>
                                  </p:childTnLst>
                                </p:cTn>
                              </p:par>
                              <p:par>
                                <p:cTn id="314" presetID="8" presetClass="emph" presetSubtype="0" fill="hold" grpId="1" nodeType="withEffect">
                                  <p:stCondLst>
                                    <p:cond delay="0"/>
                                  </p:stCondLst>
                                  <p:childTnLst>
                                    <p:animRot by="21600000">
                                      <p:cBhvr>
                                        <p:cTn id="315" dur="3000" fill="hold"/>
                                        <p:tgtEl>
                                          <p:spTgt spid="17"/>
                                        </p:tgtEl>
                                        <p:attrNameLst>
                                          <p:attrName>r</p:attrName>
                                        </p:attrNameLst>
                                      </p:cBhvr>
                                    </p:animRot>
                                  </p:childTnLst>
                                </p:cTn>
                              </p:par>
                              <p:par>
                                <p:cTn id="316" presetID="8" presetClass="emph" presetSubtype="0" fill="hold" grpId="1" nodeType="withEffect">
                                  <p:stCondLst>
                                    <p:cond delay="0"/>
                                  </p:stCondLst>
                                  <p:childTnLst>
                                    <p:animRot by="21600000">
                                      <p:cBhvr>
                                        <p:cTn id="317" dur="3000" fill="hold"/>
                                        <p:tgtEl>
                                          <p:spTgt spid="25"/>
                                        </p:tgtEl>
                                        <p:attrNameLst>
                                          <p:attrName>r</p:attrName>
                                        </p:attrNameLst>
                                      </p:cBhvr>
                                    </p:animRot>
                                  </p:childTnLst>
                                </p:cTn>
                              </p:par>
                              <p:par>
                                <p:cTn id="318" presetID="8" presetClass="emph" presetSubtype="0" fill="hold" grpId="1" nodeType="withEffect">
                                  <p:stCondLst>
                                    <p:cond delay="0"/>
                                  </p:stCondLst>
                                  <p:childTnLst>
                                    <p:animRot by="21600000">
                                      <p:cBhvr>
                                        <p:cTn id="319" dur="3000" fill="hold"/>
                                        <p:tgtEl>
                                          <p:spTgt spid="33"/>
                                        </p:tgtEl>
                                        <p:attrNameLst>
                                          <p:attrName>r</p:attrName>
                                        </p:attrNameLst>
                                      </p:cBhvr>
                                    </p:animRot>
                                  </p:childTnLst>
                                </p:cTn>
                              </p:par>
                              <p:par>
                                <p:cTn id="320" presetID="8" presetClass="emph" presetSubtype="0" fill="hold" grpId="1" nodeType="withEffect">
                                  <p:stCondLst>
                                    <p:cond delay="0"/>
                                  </p:stCondLst>
                                  <p:childTnLst>
                                    <p:animRot by="21600000">
                                      <p:cBhvr>
                                        <p:cTn id="321" dur="3000" fill="hold"/>
                                        <p:tgtEl>
                                          <p:spTgt spid="41"/>
                                        </p:tgtEl>
                                        <p:attrNameLst>
                                          <p:attrName>r</p:attrName>
                                        </p:attrNameLst>
                                      </p:cBhvr>
                                    </p:animRot>
                                  </p:childTnLst>
                                </p:cTn>
                              </p:par>
                              <p:par>
                                <p:cTn id="322" presetID="8" presetClass="emph" presetSubtype="0" fill="hold" grpId="1" nodeType="withEffect">
                                  <p:stCondLst>
                                    <p:cond delay="0"/>
                                  </p:stCondLst>
                                  <p:childTnLst>
                                    <p:animRot by="21600000">
                                      <p:cBhvr>
                                        <p:cTn id="323" dur="3000" fill="hold"/>
                                        <p:tgtEl>
                                          <p:spTgt spid="49"/>
                                        </p:tgtEl>
                                        <p:attrNameLst>
                                          <p:attrName>r</p:attrName>
                                        </p:attrNameLst>
                                      </p:cBhvr>
                                    </p:animRot>
                                  </p:childTnLst>
                                </p:cTn>
                              </p:par>
                              <p:par>
                                <p:cTn id="324" presetID="8" presetClass="emph" presetSubtype="0" fill="hold" grpId="1" nodeType="withEffect">
                                  <p:stCondLst>
                                    <p:cond delay="0"/>
                                  </p:stCondLst>
                                  <p:childTnLst>
                                    <p:animRot by="21600000">
                                      <p:cBhvr>
                                        <p:cTn id="325" dur="3000" fill="hold"/>
                                        <p:tgtEl>
                                          <p:spTgt spid="57"/>
                                        </p:tgtEl>
                                        <p:attrNameLst>
                                          <p:attrName>r</p:attrName>
                                        </p:attrNameLst>
                                      </p:cBhvr>
                                    </p:animRot>
                                  </p:childTnLst>
                                </p:cTn>
                              </p:par>
                              <p:par>
                                <p:cTn id="326" presetID="8" presetClass="emph" presetSubtype="0" fill="hold" grpId="1" nodeType="withEffect">
                                  <p:stCondLst>
                                    <p:cond delay="0"/>
                                  </p:stCondLst>
                                  <p:childTnLst>
                                    <p:animRot by="21600000">
                                      <p:cBhvr>
                                        <p:cTn id="327" dur="3000" fill="hold"/>
                                        <p:tgtEl>
                                          <p:spTgt spid="65"/>
                                        </p:tgtEl>
                                        <p:attrNameLst>
                                          <p:attrName>r</p:attrName>
                                        </p:attrNameLst>
                                      </p:cBhvr>
                                    </p:animRot>
                                  </p:childTnLst>
                                </p:cTn>
                              </p:par>
                              <p:par>
                                <p:cTn id="328" presetID="8" presetClass="emph" presetSubtype="0" fill="hold" grpId="1" nodeType="withEffect">
                                  <p:stCondLst>
                                    <p:cond delay="0"/>
                                  </p:stCondLst>
                                  <p:childTnLst>
                                    <p:animRot by="-21600000">
                                      <p:cBhvr>
                                        <p:cTn id="329" dur="3000" fill="hold"/>
                                        <p:tgtEl>
                                          <p:spTgt spid="10"/>
                                        </p:tgtEl>
                                        <p:attrNameLst>
                                          <p:attrName>r</p:attrName>
                                        </p:attrNameLst>
                                      </p:cBhvr>
                                    </p:animRot>
                                  </p:childTnLst>
                                </p:cTn>
                              </p:par>
                              <p:par>
                                <p:cTn id="330" presetID="8" presetClass="emph" presetSubtype="0" fill="hold" grpId="1" nodeType="withEffect">
                                  <p:stCondLst>
                                    <p:cond delay="0"/>
                                  </p:stCondLst>
                                  <p:childTnLst>
                                    <p:animRot by="-21600000">
                                      <p:cBhvr>
                                        <p:cTn id="331" dur="3000" fill="hold"/>
                                        <p:tgtEl>
                                          <p:spTgt spid="18"/>
                                        </p:tgtEl>
                                        <p:attrNameLst>
                                          <p:attrName>r</p:attrName>
                                        </p:attrNameLst>
                                      </p:cBhvr>
                                    </p:animRot>
                                  </p:childTnLst>
                                </p:cTn>
                              </p:par>
                              <p:par>
                                <p:cTn id="332" presetID="8" presetClass="emph" presetSubtype="0" fill="hold" grpId="1" nodeType="withEffect">
                                  <p:stCondLst>
                                    <p:cond delay="0"/>
                                  </p:stCondLst>
                                  <p:childTnLst>
                                    <p:animRot by="-21600000">
                                      <p:cBhvr>
                                        <p:cTn id="333" dur="3000" fill="hold"/>
                                        <p:tgtEl>
                                          <p:spTgt spid="26"/>
                                        </p:tgtEl>
                                        <p:attrNameLst>
                                          <p:attrName>r</p:attrName>
                                        </p:attrNameLst>
                                      </p:cBhvr>
                                    </p:animRot>
                                  </p:childTnLst>
                                </p:cTn>
                              </p:par>
                              <p:par>
                                <p:cTn id="334" presetID="8" presetClass="emph" presetSubtype="0" fill="hold" grpId="1" nodeType="withEffect">
                                  <p:stCondLst>
                                    <p:cond delay="0"/>
                                  </p:stCondLst>
                                  <p:childTnLst>
                                    <p:animRot by="-21600000">
                                      <p:cBhvr>
                                        <p:cTn id="335" dur="3000" fill="hold"/>
                                        <p:tgtEl>
                                          <p:spTgt spid="34"/>
                                        </p:tgtEl>
                                        <p:attrNameLst>
                                          <p:attrName>r</p:attrName>
                                        </p:attrNameLst>
                                      </p:cBhvr>
                                    </p:animRot>
                                  </p:childTnLst>
                                </p:cTn>
                              </p:par>
                              <p:par>
                                <p:cTn id="336" presetID="8" presetClass="emph" presetSubtype="0" fill="hold" grpId="1" nodeType="withEffect">
                                  <p:stCondLst>
                                    <p:cond delay="0"/>
                                  </p:stCondLst>
                                  <p:childTnLst>
                                    <p:animRot by="-21600000">
                                      <p:cBhvr>
                                        <p:cTn id="337" dur="3000" fill="hold"/>
                                        <p:tgtEl>
                                          <p:spTgt spid="42"/>
                                        </p:tgtEl>
                                        <p:attrNameLst>
                                          <p:attrName>r</p:attrName>
                                        </p:attrNameLst>
                                      </p:cBhvr>
                                    </p:animRot>
                                  </p:childTnLst>
                                </p:cTn>
                              </p:par>
                              <p:par>
                                <p:cTn id="338" presetID="8" presetClass="emph" presetSubtype="0" fill="hold" grpId="1" nodeType="withEffect">
                                  <p:stCondLst>
                                    <p:cond delay="0"/>
                                  </p:stCondLst>
                                  <p:childTnLst>
                                    <p:animRot by="-21600000">
                                      <p:cBhvr>
                                        <p:cTn id="339" dur="3000" fill="hold"/>
                                        <p:tgtEl>
                                          <p:spTgt spid="50"/>
                                        </p:tgtEl>
                                        <p:attrNameLst>
                                          <p:attrName>r</p:attrName>
                                        </p:attrNameLst>
                                      </p:cBhvr>
                                    </p:animRot>
                                  </p:childTnLst>
                                </p:cTn>
                              </p:par>
                              <p:par>
                                <p:cTn id="340" presetID="8" presetClass="emph" presetSubtype="0" fill="hold" grpId="1" nodeType="withEffect">
                                  <p:stCondLst>
                                    <p:cond delay="0"/>
                                  </p:stCondLst>
                                  <p:childTnLst>
                                    <p:animRot by="-21600000">
                                      <p:cBhvr>
                                        <p:cTn id="341" dur="3000" fill="hold"/>
                                        <p:tgtEl>
                                          <p:spTgt spid="58"/>
                                        </p:tgtEl>
                                        <p:attrNameLst>
                                          <p:attrName>r</p:attrName>
                                        </p:attrNameLst>
                                      </p:cBhvr>
                                    </p:animRot>
                                  </p:childTnLst>
                                </p:cTn>
                              </p:par>
                              <p:par>
                                <p:cTn id="342" presetID="8" presetClass="emph" presetSubtype="0" fill="hold" grpId="1" nodeType="withEffect">
                                  <p:stCondLst>
                                    <p:cond delay="0"/>
                                  </p:stCondLst>
                                  <p:childTnLst>
                                    <p:animRot by="-21600000">
                                      <p:cBhvr>
                                        <p:cTn id="343" dur="3000" fill="hold"/>
                                        <p:tgtEl>
                                          <p:spTgt spid="66"/>
                                        </p:tgtEl>
                                        <p:attrNameLst>
                                          <p:attrName>r</p:attrName>
                                        </p:attrNameLst>
                                      </p:cBhvr>
                                    </p:animRot>
                                  </p:childTnLst>
                                </p:cTn>
                              </p:par>
                              <p:par>
                                <p:cTn id="344" presetID="8" presetClass="emph" presetSubtype="0" fill="hold" grpId="1" nodeType="withEffect">
                                  <p:stCondLst>
                                    <p:cond delay="0"/>
                                  </p:stCondLst>
                                  <p:childTnLst>
                                    <p:animRot by="-21600000">
                                      <p:cBhvr>
                                        <p:cTn id="345" dur="3000" fill="hold"/>
                                        <p:tgtEl>
                                          <p:spTgt spid="6"/>
                                        </p:tgtEl>
                                        <p:attrNameLst>
                                          <p:attrName>r</p:attrName>
                                        </p:attrNameLst>
                                      </p:cBhvr>
                                    </p:animRot>
                                  </p:childTnLst>
                                </p:cTn>
                              </p:par>
                              <p:par>
                                <p:cTn id="346" presetID="8" presetClass="emph" presetSubtype="0" fill="hold" grpId="1" nodeType="withEffect">
                                  <p:stCondLst>
                                    <p:cond delay="0"/>
                                  </p:stCondLst>
                                  <p:childTnLst>
                                    <p:animRot by="-21600000">
                                      <p:cBhvr>
                                        <p:cTn id="347" dur="3000" fill="hold"/>
                                        <p:tgtEl>
                                          <p:spTgt spid="14"/>
                                        </p:tgtEl>
                                        <p:attrNameLst>
                                          <p:attrName>r</p:attrName>
                                        </p:attrNameLst>
                                      </p:cBhvr>
                                    </p:animRot>
                                  </p:childTnLst>
                                </p:cTn>
                              </p:par>
                              <p:par>
                                <p:cTn id="348" presetID="8" presetClass="emph" presetSubtype="0" fill="hold" grpId="1" nodeType="withEffect">
                                  <p:stCondLst>
                                    <p:cond delay="0"/>
                                  </p:stCondLst>
                                  <p:childTnLst>
                                    <p:animRot by="-21600000">
                                      <p:cBhvr>
                                        <p:cTn id="349" dur="3000" fill="hold"/>
                                        <p:tgtEl>
                                          <p:spTgt spid="22"/>
                                        </p:tgtEl>
                                        <p:attrNameLst>
                                          <p:attrName>r</p:attrName>
                                        </p:attrNameLst>
                                      </p:cBhvr>
                                    </p:animRot>
                                  </p:childTnLst>
                                </p:cTn>
                              </p:par>
                              <p:par>
                                <p:cTn id="350" presetID="8" presetClass="emph" presetSubtype="0" fill="hold" grpId="1" nodeType="withEffect">
                                  <p:stCondLst>
                                    <p:cond delay="0"/>
                                  </p:stCondLst>
                                  <p:childTnLst>
                                    <p:animRot by="-21600000">
                                      <p:cBhvr>
                                        <p:cTn id="351" dur="3000" fill="hold"/>
                                        <p:tgtEl>
                                          <p:spTgt spid="30"/>
                                        </p:tgtEl>
                                        <p:attrNameLst>
                                          <p:attrName>r</p:attrName>
                                        </p:attrNameLst>
                                      </p:cBhvr>
                                    </p:animRot>
                                  </p:childTnLst>
                                </p:cTn>
                              </p:par>
                              <p:par>
                                <p:cTn id="352" presetID="8" presetClass="emph" presetSubtype="0" fill="hold" grpId="1" nodeType="withEffect">
                                  <p:stCondLst>
                                    <p:cond delay="0"/>
                                  </p:stCondLst>
                                  <p:childTnLst>
                                    <p:animRot by="-21600000">
                                      <p:cBhvr>
                                        <p:cTn id="353" dur="3000" fill="hold"/>
                                        <p:tgtEl>
                                          <p:spTgt spid="38"/>
                                        </p:tgtEl>
                                        <p:attrNameLst>
                                          <p:attrName>r</p:attrName>
                                        </p:attrNameLst>
                                      </p:cBhvr>
                                    </p:animRot>
                                  </p:childTnLst>
                                </p:cTn>
                              </p:par>
                              <p:par>
                                <p:cTn id="354" presetID="8" presetClass="emph" presetSubtype="0" fill="hold" grpId="1" nodeType="withEffect">
                                  <p:stCondLst>
                                    <p:cond delay="0"/>
                                  </p:stCondLst>
                                  <p:childTnLst>
                                    <p:animRot by="-21600000">
                                      <p:cBhvr>
                                        <p:cTn id="355" dur="3000" fill="hold"/>
                                        <p:tgtEl>
                                          <p:spTgt spid="46"/>
                                        </p:tgtEl>
                                        <p:attrNameLst>
                                          <p:attrName>r</p:attrName>
                                        </p:attrNameLst>
                                      </p:cBhvr>
                                    </p:animRot>
                                  </p:childTnLst>
                                </p:cTn>
                              </p:par>
                              <p:par>
                                <p:cTn id="356" presetID="8" presetClass="emph" presetSubtype="0" fill="hold" grpId="1" nodeType="withEffect">
                                  <p:stCondLst>
                                    <p:cond delay="0"/>
                                  </p:stCondLst>
                                  <p:childTnLst>
                                    <p:animRot by="-21600000">
                                      <p:cBhvr>
                                        <p:cTn id="357" dur="3000" fill="hold"/>
                                        <p:tgtEl>
                                          <p:spTgt spid="54"/>
                                        </p:tgtEl>
                                        <p:attrNameLst>
                                          <p:attrName>r</p:attrName>
                                        </p:attrNameLst>
                                      </p:cBhvr>
                                    </p:animRot>
                                  </p:childTnLst>
                                </p:cTn>
                              </p:par>
                              <p:par>
                                <p:cTn id="358" presetID="8" presetClass="emph" presetSubtype="0" fill="hold" grpId="1" nodeType="withEffect">
                                  <p:stCondLst>
                                    <p:cond delay="0"/>
                                  </p:stCondLst>
                                  <p:childTnLst>
                                    <p:animRot by="-21600000">
                                      <p:cBhvr>
                                        <p:cTn id="359" dur="3000" fill="hold"/>
                                        <p:tgtEl>
                                          <p:spTgt spid="62"/>
                                        </p:tgtEl>
                                        <p:attrNameLst>
                                          <p:attrName>r</p:attrName>
                                        </p:attrNameLst>
                                      </p:cBhvr>
                                    </p:animRot>
                                  </p:childTnLst>
                                </p:cTn>
                              </p:par>
                              <p:par>
                                <p:cTn id="360" presetID="8" presetClass="emph" presetSubtype="0" fill="hold" grpId="1" nodeType="withEffect">
                                  <p:stCondLst>
                                    <p:cond delay="0"/>
                                  </p:stCondLst>
                                  <p:childTnLst>
                                    <p:animRot by="-21600000">
                                      <p:cBhvr>
                                        <p:cTn id="361" dur="3000" fill="hold"/>
                                        <p:tgtEl>
                                          <p:spTgt spid="3"/>
                                        </p:tgtEl>
                                        <p:attrNameLst>
                                          <p:attrName>r</p:attrName>
                                        </p:attrNameLst>
                                      </p:cBhvr>
                                    </p:animRot>
                                  </p:childTnLst>
                                </p:cTn>
                              </p:par>
                              <p:par>
                                <p:cTn id="362" presetID="8" presetClass="emph" presetSubtype="0" fill="hold" grpId="1" nodeType="withEffect">
                                  <p:stCondLst>
                                    <p:cond delay="0"/>
                                  </p:stCondLst>
                                  <p:childTnLst>
                                    <p:animRot by="-21600000">
                                      <p:cBhvr>
                                        <p:cTn id="363" dur="3000" fill="hold"/>
                                        <p:tgtEl>
                                          <p:spTgt spid="11"/>
                                        </p:tgtEl>
                                        <p:attrNameLst>
                                          <p:attrName>r</p:attrName>
                                        </p:attrNameLst>
                                      </p:cBhvr>
                                    </p:animRot>
                                  </p:childTnLst>
                                </p:cTn>
                              </p:par>
                              <p:par>
                                <p:cTn id="364" presetID="8" presetClass="emph" presetSubtype="0" fill="hold" grpId="1" nodeType="withEffect">
                                  <p:stCondLst>
                                    <p:cond delay="0"/>
                                  </p:stCondLst>
                                  <p:childTnLst>
                                    <p:animRot by="-21600000">
                                      <p:cBhvr>
                                        <p:cTn id="365" dur="3000" fill="hold"/>
                                        <p:tgtEl>
                                          <p:spTgt spid="19"/>
                                        </p:tgtEl>
                                        <p:attrNameLst>
                                          <p:attrName>r</p:attrName>
                                        </p:attrNameLst>
                                      </p:cBhvr>
                                    </p:animRot>
                                  </p:childTnLst>
                                </p:cTn>
                              </p:par>
                              <p:par>
                                <p:cTn id="366" presetID="8" presetClass="emph" presetSubtype="0" fill="hold" grpId="1" nodeType="withEffect">
                                  <p:stCondLst>
                                    <p:cond delay="0"/>
                                  </p:stCondLst>
                                  <p:childTnLst>
                                    <p:animRot by="-21600000">
                                      <p:cBhvr>
                                        <p:cTn id="367" dur="3000" fill="hold"/>
                                        <p:tgtEl>
                                          <p:spTgt spid="27"/>
                                        </p:tgtEl>
                                        <p:attrNameLst>
                                          <p:attrName>r</p:attrName>
                                        </p:attrNameLst>
                                      </p:cBhvr>
                                    </p:animRot>
                                  </p:childTnLst>
                                </p:cTn>
                              </p:par>
                              <p:par>
                                <p:cTn id="368" presetID="8" presetClass="emph" presetSubtype="0" fill="hold" grpId="1" nodeType="withEffect">
                                  <p:stCondLst>
                                    <p:cond delay="0"/>
                                  </p:stCondLst>
                                  <p:childTnLst>
                                    <p:animRot by="-21600000">
                                      <p:cBhvr>
                                        <p:cTn id="369" dur="3000" fill="hold"/>
                                        <p:tgtEl>
                                          <p:spTgt spid="35"/>
                                        </p:tgtEl>
                                        <p:attrNameLst>
                                          <p:attrName>r</p:attrName>
                                        </p:attrNameLst>
                                      </p:cBhvr>
                                    </p:animRot>
                                  </p:childTnLst>
                                </p:cTn>
                              </p:par>
                              <p:par>
                                <p:cTn id="370" presetID="8" presetClass="emph" presetSubtype="0" fill="hold" grpId="1" nodeType="withEffect">
                                  <p:stCondLst>
                                    <p:cond delay="0"/>
                                  </p:stCondLst>
                                  <p:childTnLst>
                                    <p:animRot by="-21600000">
                                      <p:cBhvr>
                                        <p:cTn id="371" dur="3000" fill="hold"/>
                                        <p:tgtEl>
                                          <p:spTgt spid="43"/>
                                        </p:tgtEl>
                                        <p:attrNameLst>
                                          <p:attrName>r</p:attrName>
                                        </p:attrNameLst>
                                      </p:cBhvr>
                                    </p:animRot>
                                  </p:childTnLst>
                                </p:cTn>
                              </p:par>
                              <p:par>
                                <p:cTn id="372" presetID="8" presetClass="emph" presetSubtype="0" fill="hold" grpId="1" nodeType="withEffect">
                                  <p:stCondLst>
                                    <p:cond delay="0"/>
                                  </p:stCondLst>
                                  <p:childTnLst>
                                    <p:animRot by="-21600000">
                                      <p:cBhvr>
                                        <p:cTn id="373" dur="3000" fill="hold"/>
                                        <p:tgtEl>
                                          <p:spTgt spid="51"/>
                                        </p:tgtEl>
                                        <p:attrNameLst>
                                          <p:attrName>r</p:attrName>
                                        </p:attrNameLst>
                                      </p:cBhvr>
                                    </p:animRot>
                                  </p:childTnLst>
                                </p:cTn>
                              </p:par>
                              <p:par>
                                <p:cTn id="374" presetID="8" presetClass="emph" presetSubtype="0" fill="hold" grpId="1" nodeType="withEffect">
                                  <p:stCondLst>
                                    <p:cond delay="0"/>
                                  </p:stCondLst>
                                  <p:childTnLst>
                                    <p:animRot by="-21600000">
                                      <p:cBhvr>
                                        <p:cTn id="375" dur="3000" fill="hold"/>
                                        <p:tgtEl>
                                          <p:spTgt spid="59"/>
                                        </p:tgtEl>
                                        <p:attrNameLst>
                                          <p:attrName>r</p:attrName>
                                        </p:attrNameLst>
                                      </p:cBhvr>
                                    </p:animRot>
                                  </p:childTnLst>
                                </p:cTn>
                              </p:par>
                              <p:par>
                                <p:cTn id="376" presetID="8" presetClass="emph" presetSubtype="0" fill="hold" grpId="1" nodeType="withEffect">
                                  <p:stCondLst>
                                    <p:cond delay="0"/>
                                  </p:stCondLst>
                                  <p:childTnLst>
                                    <p:animRot by="-21600000">
                                      <p:cBhvr>
                                        <p:cTn id="377" dur="3000" fill="hold"/>
                                        <p:tgtEl>
                                          <p:spTgt spid="7"/>
                                        </p:tgtEl>
                                        <p:attrNameLst>
                                          <p:attrName>r</p:attrName>
                                        </p:attrNameLst>
                                      </p:cBhvr>
                                    </p:animRot>
                                  </p:childTnLst>
                                </p:cTn>
                              </p:par>
                              <p:par>
                                <p:cTn id="378" presetID="8" presetClass="emph" presetSubtype="0" fill="hold" grpId="1" nodeType="withEffect">
                                  <p:stCondLst>
                                    <p:cond delay="0"/>
                                  </p:stCondLst>
                                  <p:childTnLst>
                                    <p:animRot by="-21600000">
                                      <p:cBhvr>
                                        <p:cTn id="379" dur="3000" fill="hold"/>
                                        <p:tgtEl>
                                          <p:spTgt spid="15"/>
                                        </p:tgtEl>
                                        <p:attrNameLst>
                                          <p:attrName>r</p:attrName>
                                        </p:attrNameLst>
                                      </p:cBhvr>
                                    </p:animRot>
                                  </p:childTnLst>
                                </p:cTn>
                              </p:par>
                              <p:par>
                                <p:cTn id="380" presetID="8" presetClass="emph" presetSubtype="0" fill="hold" grpId="1" nodeType="withEffect">
                                  <p:stCondLst>
                                    <p:cond delay="0"/>
                                  </p:stCondLst>
                                  <p:childTnLst>
                                    <p:animRot by="-21600000">
                                      <p:cBhvr>
                                        <p:cTn id="381" dur="3000" fill="hold"/>
                                        <p:tgtEl>
                                          <p:spTgt spid="23"/>
                                        </p:tgtEl>
                                        <p:attrNameLst>
                                          <p:attrName>r</p:attrName>
                                        </p:attrNameLst>
                                      </p:cBhvr>
                                    </p:animRot>
                                  </p:childTnLst>
                                </p:cTn>
                              </p:par>
                              <p:par>
                                <p:cTn id="382" presetID="8" presetClass="emph" presetSubtype="0" fill="hold" grpId="1" nodeType="withEffect">
                                  <p:stCondLst>
                                    <p:cond delay="0"/>
                                  </p:stCondLst>
                                  <p:childTnLst>
                                    <p:animRot by="-21600000">
                                      <p:cBhvr>
                                        <p:cTn id="383" dur="3000" fill="hold"/>
                                        <p:tgtEl>
                                          <p:spTgt spid="31"/>
                                        </p:tgtEl>
                                        <p:attrNameLst>
                                          <p:attrName>r</p:attrName>
                                        </p:attrNameLst>
                                      </p:cBhvr>
                                    </p:animRot>
                                  </p:childTnLst>
                                </p:cTn>
                              </p:par>
                              <p:par>
                                <p:cTn id="384" presetID="8" presetClass="emph" presetSubtype="0" fill="hold" grpId="1" nodeType="withEffect">
                                  <p:stCondLst>
                                    <p:cond delay="0"/>
                                  </p:stCondLst>
                                  <p:childTnLst>
                                    <p:animRot by="-21600000">
                                      <p:cBhvr>
                                        <p:cTn id="385" dur="3000" fill="hold"/>
                                        <p:tgtEl>
                                          <p:spTgt spid="39"/>
                                        </p:tgtEl>
                                        <p:attrNameLst>
                                          <p:attrName>r</p:attrName>
                                        </p:attrNameLst>
                                      </p:cBhvr>
                                    </p:animRot>
                                  </p:childTnLst>
                                </p:cTn>
                              </p:par>
                              <p:par>
                                <p:cTn id="386" presetID="8" presetClass="emph" presetSubtype="0" fill="hold" grpId="1" nodeType="withEffect">
                                  <p:stCondLst>
                                    <p:cond delay="0"/>
                                  </p:stCondLst>
                                  <p:childTnLst>
                                    <p:animRot by="-21600000">
                                      <p:cBhvr>
                                        <p:cTn id="387" dur="3000" fill="hold"/>
                                        <p:tgtEl>
                                          <p:spTgt spid="47"/>
                                        </p:tgtEl>
                                        <p:attrNameLst>
                                          <p:attrName>r</p:attrName>
                                        </p:attrNameLst>
                                      </p:cBhvr>
                                    </p:animRot>
                                  </p:childTnLst>
                                </p:cTn>
                              </p:par>
                              <p:par>
                                <p:cTn id="388" presetID="8" presetClass="emph" presetSubtype="0" fill="hold" grpId="1" nodeType="withEffect">
                                  <p:stCondLst>
                                    <p:cond delay="0"/>
                                  </p:stCondLst>
                                  <p:childTnLst>
                                    <p:animRot by="-21600000">
                                      <p:cBhvr>
                                        <p:cTn id="389" dur="3000" fill="hold"/>
                                        <p:tgtEl>
                                          <p:spTgt spid="55"/>
                                        </p:tgtEl>
                                        <p:attrNameLst>
                                          <p:attrName>r</p:attrName>
                                        </p:attrNameLst>
                                      </p:cBhvr>
                                    </p:animRot>
                                  </p:childTnLst>
                                </p:cTn>
                              </p:par>
                              <p:par>
                                <p:cTn id="390" presetID="8" presetClass="emph" presetSubtype="0" fill="hold" grpId="1" nodeType="withEffect">
                                  <p:stCondLst>
                                    <p:cond delay="0"/>
                                  </p:stCondLst>
                                  <p:childTnLst>
                                    <p:animRot by="-21600000">
                                      <p:cBhvr>
                                        <p:cTn id="391" dur="3000" fill="hold"/>
                                        <p:tgtEl>
                                          <p:spTgt spid="63"/>
                                        </p:tgtEl>
                                        <p:attrNameLst>
                                          <p:attrName>r</p:attrName>
                                        </p:attrNameLst>
                                      </p:cBhvr>
                                    </p:animRot>
                                  </p:childTnLst>
                                </p:cTn>
                              </p:par>
                            </p:childTnLst>
                          </p:cTn>
                        </p:par>
                        <p:par>
                          <p:cTn id="392" fill="hold">
                            <p:stCondLst>
                              <p:cond delay="3000"/>
                            </p:stCondLst>
                            <p:childTnLst>
                              <p:par>
                                <p:cTn id="393" presetID="2" presetClass="exit" presetSubtype="4" fill="hold" grpId="2" nodeType="afterEffect">
                                  <p:stCondLst>
                                    <p:cond delay="0"/>
                                  </p:stCondLst>
                                  <p:childTnLst>
                                    <p:anim calcmode="lin" valueType="num">
                                      <p:cBhvr additive="base">
                                        <p:cTn id="394" dur="3000"/>
                                        <p:tgtEl>
                                          <p:spTgt spid="3"/>
                                        </p:tgtEl>
                                        <p:attrNameLst>
                                          <p:attrName>ppt_x</p:attrName>
                                        </p:attrNameLst>
                                      </p:cBhvr>
                                      <p:tavLst>
                                        <p:tav tm="0">
                                          <p:val>
                                            <p:strVal val="ppt_x"/>
                                          </p:val>
                                        </p:tav>
                                        <p:tav tm="100000">
                                          <p:val>
                                            <p:strVal val="ppt_x"/>
                                          </p:val>
                                        </p:tav>
                                      </p:tavLst>
                                    </p:anim>
                                    <p:anim calcmode="lin" valueType="num">
                                      <p:cBhvr additive="base">
                                        <p:cTn id="395" dur="3000"/>
                                        <p:tgtEl>
                                          <p:spTgt spid="3"/>
                                        </p:tgtEl>
                                        <p:attrNameLst>
                                          <p:attrName>ppt_y</p:attrName>
                                        </p:attrNameLst>
                                      </p:cBhvr>
                                      <p:tavLst>
                                        <p:tav tm="0">
                                          <p:val>
                                            <p:strVal val="ppt_y"/>
                                          </p:val>
                                        </p:tav>
                                        <p:tav tm="100000">
                                          <p:val>
                                            <p:strVal val="1+ppt_h/2"/>
                                          </p:val>
                                        </p:tav>
                                      </p:tavLst>
                                    </p:anim>
                                    <p:set>
                                      <p:cBhvr>
                                        <p:cTn id="396" dur="1" fill="hold">
                                          <p:stCondLst>
                                            <p:cond delay="2999"/>
                                          </p:stCondLst>
                                        </p:cTn>
                                        <p:tgtEl>
                                          <p:spTgt spid="3"/>
                                        </p:tgtEl>
                                        <p:attrNameLst>
                                          <p:attrName>style.visibility</p:attrName>
                                        </p:attrNameLst>
                                      </p:cBhvr>
                                      <p:to>
                                        <p:strVal val="hidden"/>
                                      </p:to>
                                    </p:set>
                                  </p:childTnLst>
                                </p:cTn>
                              </p:par>
                              <p:par>
                                <p:cTn id="397" presetID="2" presetClass="exit" presetSubtype="4" fill="hold" grpId="2" nodeType="withEffect">
                                  <p:stCondLst>
                                    <p:cond delay="0"/>
                                  </p:stCondLst>
                                  <p:childTnLst>
                                    <p:anim calcmode="lin" valueType="num">
                                      <p:cBhvr additive="base">
                                        <p:cTn id="398" dur="3000"/>
                                        <p:tgtEl>
                                          <p:spTgt spid="4"/>
                                        </p:tgtEl>
                                        <p:attrNameLst>
                                          <p:attrName>ppt_x</p:attrName>
                                        </p:attrNameLst>
                                      </p:cBhvr>
                                      <p:tavLst>
                                        <p:tav tm="0">
                                          <p:val>
                                            <p:strVal val="ppt_x"/>
                                          </p:val>
                                        </p:tav>
                                        <p:tav tm="100000">
                                          <p:val>
                                            <p:strVal val="ppt_x"/>
                                          </p:val>
                                        </p:tav>
                                      </p:tavLst>
                                    </p:anim>
                                    <p:anim calcmode="lin" valueType="num">
                                      <p:cBhvr additive="base">
                                        <p:cTn id="399" dur="3000"/>
                                        <p:tgtEl>
                                          <p:spTgt spid="4"/>
                                        </p:tgtEl>
                                        <p:attrNameLst>
                                          <p:attrName>ppt_y</p:attrName>
                                        </p:attrNameLst>
                                      </p:cBhvr>
                                      <p:tavLst>
                                        <p:tav tm="0">
                                          <p:val>
                                            <p:strVal val="ppt_y"/>
                                          </p:val>
                                        </p:tav>
                                        <p:tav tm="100000">
                                          <p:val>
                                            <p:strVal val="1+ppt_h/2"/>
                                          </p:val>
                                        </p:tav>
                                      </p:tavLst>
                                    </p:anim>
                                    <p:set>
                                      <p:cBhvr>
                                        <p:cTn id="400" dur="1" fill="hold">
                                          <p:stCondLst>
                                            <p:cond delay="2999"/>
                                          </p:stCondLst>
                                        </p:cTn>
                                        <p:tgtEl>
                                          <p:spTgt spid="4"/>
                                        </p:tgtEl>
                                        <p:attrNameLst>
                                          <p:attrName>style.visibility</p:attrName>
                                        </p:attrNameLst>
                                      </p:cBhvr>
                                      <p:to>
                                        <p:strVal val="hidden"/>
                                      </p:to>
                                    </p:set>
                                  </p:childTnLst>
                                </p:cTn>
                              </p:par>
                              <p:par>
                                <p:cTn id="401" presetID="2" presetClass="exit" presetSubtype="4" fill="hold" grpId="2" nodeType="withEffect">
                                  <p:stCondLst>
                                    <p:cond delay="0"/>
                                  </p:stCondLst>
                                  <p:childTnLst>
                                    <p:anim calcmode="lin" valueType="num">
                                      <p:cBhvr additive="base">
                                        <p:cTn id="402" dur="3000"/>
                                        <p:tgtEl>
                                          <p:spTgt spid="5"/>
                                        </p:tgtEl>
                                        <p:attrNameLst>
                                          <p:attrName>ppt_x</p:attrName>
                                        </p:attrNameLst>
                                      </p:cBhvr>
                                      <p:tavLst>
                                        <p:tav tm="0">
                                          <p:val>
                                            <p:strVal val="ppt_x"/>
                                          </p:val>
                                        </p:tav>
                                        <p:tav tm="100000">
                                          <p:val>
                                            <p:strVal val="ppt_x"/>
                                          </p:val>
                                        </p:tav>
                                      </p:tavLst>
                                    </p:anim>
                                    <p:anim calcmode="lin" valueType="num">
                                      <p:cBhvr additive="base">
                                        <p:cTn id="403" dur="3000"/>
                                        <p:tgtEl>
                                          <p:spTgt spid="5"/>
                                        </p:tgtEl>
                                        <p:attrNameLst>
                                          <p:attrName>ppt_y</p:attrName>
                                        </p:attrNameLst>
                                      </p:cBhvr>
                                      <p:tavLst>
                                        <p:tav tm="0">
                                          <p:val>
                                            <p:strVal val="ppt_y"/>
                                          </p:val>
                                        </p:tav>
                                        <p:tav tm="100000">
                                          <p:val>
                                            <p:strVal val="1+ppt_h/2"/>
                                          </p:val>
                                        </p:tav>
                                      </p:tavLst>
                                    </p:anim>
                                    <p:set>
                                      <p:cBhvr>
                                        <p:cTn id="404" dur="1" fill="hold">
                                          <p:stCondLst>
                                            <p:cond delay="2999"/>
                                          </p:stCondLst>
                                        </p:cTn>
                                        <p:tgtEl>
                                          <p:spTgt spid="5"/>
                                        </p:tgtEl>
                                        <p:attrNameLst>
                                          <p:attrName>style.visibility</p:attrName>
                                        </p:attrNameLst>
                                      </p:cBhvr>
                                      <p:to>
                                        <p:strVal val="hidden"/>
                                      </p:to>
                                    </p:set>
                                  </p:childTnLst>
                                </p:cTn>
                              </p:par>
                              <p:par>
                                <p:cTn id="405" presetID="2" presetClass="exit" presetSubtype="4" fill="hold" grpId="2" nodeType="withEffect">
                                  <p:stCondLst>
                                    <p:cond delay="0"/>
                                  </p:stCondLst>
                                  <p:childTnLst>
                                    <p:anim calcmode="lin" valueType="num">
                                      <p:cBhvr additive="base">
                                        <p:cTn id="406" dur="3000"/>
                                        <p:tgtEl>
                                          <p:spTgt spid="6"/>
                                        </p:tgtEl>
                                        <p:attrNameLst>
                                          <p:attrName>ppt_x</p:attrName>
                                        </p:attrNameLst>
                                      </p:cBhvr>
                                      <p:tavLst>
                                        <p:tav tm="0">
                                          <p:val>
                                            <p:strVal val="ppt_x"/>
                                          </p:val>
                                        </p:tav>
                                        <p:tav tm="100000">
                                          <p:val>
                                            <p:strVal val="ppt_x"/>
                                          </p:val>
                                        </p:tav>
                                      </p:tavLst>
                                    </p:anim>
                                    <p:anim calcmode="lin" valueType="num">
                                      <p:cBhvr additive="base">
                                        <p:cTn id="407" dur="3000"/>
                                        <p:tgtEl>
                                          <p:spTgt spid="6"/>
                                        </p:tgtEl>
                                        <p:attrNameLst>
                                          <p:attrName>ppt_y</p:attrName>
                                        </p:attrNameLst>
                                      </p:cBhvr>
                                      <p:tavLst>
                                        <p:tav tm="0">
                                          <p:val>
                                            <p:strVal val="ppt_y"/>
                                          </p:val>
                                        </p:tav>
                                        <p:tav tm="100000">
                                          <p:val>
                                            <p:strVal val="1+ppt_h/2"/>
                                          </p:val>
                                        </p:tav>
                                      </p:tavLst>
                                    </p:anim>
                                    <p:set>
                                      <p:cBhvr>
                                        <p:cTn id="408" dur="1" fill="hold">
                                          <p:stCondLst>
                                            <p:cond delay="2999"/>
                                          </p:stCondLst>
                                        </p:cTn>
                                        <p:tgtEl>
                                          <p:spTgt spid="6"/>
                                        </p:tgtEl>
                                        <p:attrNameLst>
                                          <p:attrName>style.visibility</p:attrName>
                                        </p:attrNameLst>
                                      </p:cBhvr>
                                      <p:to>
                                        <p:strVal val="hidden"/>
                                      </p:to>
                                    </p:set>
                                  </p:childTnLst>
                                </p:cTn>
                              </p:par>
                              <p:par>
                                <p:cTn id="409" presetID="2" presetClass="exit" presetSubtype="4" fill="hold" grpId="2" nodeType="withEffect">
                                  <p:stCondLst>
                                    <p:cond delay="0"/>
                                  </p:stCondLst>
                                  <p:childTnLst>
                                    <p:anim calcmode="lin" valueType="num">
                                      <p:cBhvr additive="base">
                                        <p:cTn id="410" dur="3000"/>
                                        <p:tgtEl>
                                          <p:spTgt spid="7"/>
                                        </p:tgtEl>
                                        <p:attrNameLst>
                                          <p:attrName>ppt_x</p:attrName>
                                        </p:attrNameLst>
                                      </p:cBhvr>
                                      <p:tavLst>
                                        <p:tav tm="0">
                                          <p:val>
                                            <p:strVal val="ppt_x"/>
                                          </p:val>
                                        </p:tav>
                                        <p:tav tm="100000">
                                          <p:val>
                                            <p:strVal val="ppt_x"/>
                                          </p:val>
                                        </p:tav>
                                      </p:tavLst>
                                    </p:anim>
                                    <p:anim calcmode="lin" valueType="num">
                                      <p:cBhvr additive="base">
                                        <p:cTn id="411" dur="3000"/>
                                        <p:tgtEl>
                                          <p:spTgt spid="7"/>
                                        </p:tgtEl>
                                        <p:attrNameLst>
                                          <p:attrName>ppt_y</p:attrName>
                                        </p:attrNameLst>
                                      </p:cBhvr>
                                      <p:tavLst>
                                        <p:tav tm="0">
                                          <p:val>
                                            <p:strVal val="ppt_y"/>
                                          </p:val>
                                        </p:tav>
                                        <p:tav tm="100000">
                                          <p:val>
                                            <p:strVal val="1+ppt_h/2"/>
                                          </p:val>
                                        </p:tav>
                                      </p:tavLst>
                                    </p:anim>
                                    <p:set>
                                      <p:cBhvr>
                                        <p:cTn id="412" dur="1" fill="hold">
                                          <p:stCondLst>
                                            <p:cond delay="2999"/>
                                          </p:stCondLst>
                                        </p:cTn>
                                        <p:tgtEl>
                                          <p:spTgt spid="7"/>
                                        </p:tgtEl>
                                        <p:attrNameLst>
                                          <p:attrName>style.visibility</p:attrName>
                                        </p:attrNameLst>
                                      </p:cBhvr>
                                      <p:to>
                                        <p:strVal val="hidden"/>
                                      </p:to>
                                    </p:set>
                                  </p:childTnLst>
                                </p:cTn>
                              </p:par>
                              <p:par>
                                <p:cTn id="413" presetID="2" presetClass="exit" presetSubtype="4" fill="hold" grpId="2" nodeType="withEffect">
                                  <p:stCondLst>
                                    <p:cond delay="0"/>
                                  </p:stCondLst>
                                  <p:childTnLst>
                                    <p:anim calcmode="lin" valueType="num">
                                      <p:cBhvr additive="base">
                                        <p:cTn id="414" dur="3000"/>
                                        <p:tgtEl>
                                          <p:spTgt spid="8"/>
                                        </p:tgtEl>
                                        <p:attrNameLst>
                                          <p:attrName>ppt_x</p:attrName>
                                        </p:attrNameLst>
                                      </p:cBhvr>
                                      <p:tavLst>
                                        <p:tav tm="0">
                                          <p:val>
                                            <p:strVal val="ppt_x"/>
                                          </p:val>
                                        </p:tav>
                                        <p:tav tm="100000">
                                          <p:val>
                                            <p:strVal val="ppt_x"/>
                                          </p:val>
                                        </p:tav>
                                      </p:tavLst>
                                    </p:anim>
                                    <p:anim calcmode="lin" valueType="num">
                                      <p:cBhvr additive="base">
                                        <p:cTn id="415" dur="3000"/>
                                        <p:tgtEl>
                                          <p:spTgt spid="8"/>
                                        </p:tgtEl>
                                        <p:attrNameLst>
                                          <p:attrName>ppt_y</p:attrName>
                                        </p:attrNameLst>
                                      </p:cBhvr>
                                      <p:tavLst>
                                        <p:tav tm="0">
                                          <p:val>
                                            <p:strVal val="ppt_y"/>
                                          </p:val>
                                        </p:tav>
                                        <p:tav tm="100000">
                                          <p:val>
                                            <p:strVal val="1+ppt_h/2"/>
                                          </p:val>
                                        </p:tav>
                                      </p:tavLst>
                                    </p:anim>
                                    <p:set>
                                      <p:cBhvr>
                                        <p:cTn id="416" dur="1" fill="hold">
                                          <p:stCondLst>
                                            <p:cond delay="2999"/>
                                          </p:stCondLst>
                                        </p:cTn>
                                        <p:tgtEl>
                                          <p:spTgt spid="8"/>
                                        </p:tgtEl>
                                        <p:attrNameLst>
                                          <p:attrName>style.visibility</p:attrName>
                                        </p:attrNameLst>
                                      </p:cBhvr>
                                      <p:to>
                                        <p:strVal val="hidden"/>
                                      </p:to>
                                    </p:set>
                                  </p:childTnLst>
                                </p:cTn>
                              </p:par>
                              <p:par>
                                <p:cTn id="417" presetID="2" presetClass="exit" presetSubtype="4" fill="hold" grpId="2" nodeType="withEffect">
                                  <p:stCondLst>
                                    <p:cond delay="0"/>
                                  </p:stCondLst>
                                  <p:childTnLst>
                                    <p:anim calcmode="lin" valueType="num">
                                      <p:cBhvr additive="base">
                                        <p:cTn id="418" dur="3000"/>
                                        <p:tgtEl>
                                          <p:spTgt spid="9"/>
                                        </p:tgtEl>
                                        <p:attrNameLst>
                                          <p:attrName>ppt_x</p:attrName>
                                        </p:attrNameLst>
                                      </p:cBhvr>
                                      <p:tavLst>
                                        <p:tav tm="0">
                                          <p:val>
                                            <p:strVal val="ppt_x"/>
                                          </p:val>
                                        </p:tav>
                                        <p:tav tm="100000">
                                          <p:val>
                                            <p:strVal val="ppt_x"/>
                                          </p:val>
                                        </p:tav>
                                      </p:tavLst>
                                    </p:anim>
                                    <p:anim calcmode="lin" valueType="num">
                                      <p:cBhvr additive="base">
                                        <p:cTn id="419" dur="3000"/>
                                        <p:tgtEl>
                                          <p:spTgt spid="9"/>
                                        </p:tgtEl>
                                        <p:attrNameLst>
                                          <p:attrName>ppt_y</p:attrName>
                                        </p:attrNameLst>
                                      </p:cBhvr>
                                      <p:tavLst>
                                        <p:tav tm="0">
                                          <p:val>
                                            <p:strVal val="ppt_y"/>
                                          </p:val>
                                        </p:tav>
                                        <p:tav tm="100000">
                                          <p:val>
                                            <p:strVal val="1+ppt_h/2"/>
                                          </p:val>
                                        </p:tav>
                                      </p:tavLst>
                                    </p:anim>
                                    <p:set>
                                      <p:cBhvr>
                                        <p:cTn id="420" dur="1" fill="hold">
                                          <p:stCondLst>
                                            <p:cond delay="2999"/>
                                          </p:stCondLst>
                                        </p:cTn>
                                        <p:tgtEl>
                                          <p:spTgt spid="9"/>
                                        </p:tgtEl>
                                        <p:attrNameLst>
                                          <p:attrName>style.visibility</p:attrName>
                                        </p:attrNameLst>
                                      </p:cBhvr>
                                      <p:to>
                                        <p:strVal val="hidden"/>
                                      </p:to>
                                    </p:set>
                                  </p:childTnLst>
                                </p:cTn>
                              </p:par>
                              <p:par>
                                <p:cTn id="421" presetID="2" presetClass="exit" presetSubtype="4" fill="hold" grpId="2" nodeType="withEffect">
                                  <p:stCondLst>
                                    <p:cond delay="0"/>
                                  </p:stCondLst>
                                  <p:childTnLst>
                                    <p:anim calcmode="lin" valueType="num">
                                      <p:cBhvr additive="base">
                                        <p:cTn id="422" dur="3000"/>
                                        <p:tgtEl>
                                          <p:spTgt spid="10"/>
                                        </p:tgtEl>
                                        <p:attrNameLst>
                                          <p:attrName>ppt_x</p:attrName>
                                        </p:attrNameLst>
                                      </p:cBhvr>
                                      <p:tavLst>
                                        <p:tav tm="0">
                                          <p:val>
                                            <p:strVal val="ppt_x"/>
                                          </p:val>
                                        </p:tav>
                                        <p:tav tm="100000">
                                          <p:val>
                                            <p:strVal val="ppt_x"/>
                                          </p:val>
                                        </p:tav>
                                      </p:tavLst>
                                    </p:anim>
                                    <p:anim calcmode="lin" valueType="num">
                                      <p:cBhvr additive="base">
                                        <p:cTn id="423" dur="3000"/>
                                        <p:tgtEl>
                                          <p:spTgt spid="10"/>
                                        </p:tgtEl>
                                        <p:attrNameLst>
                                          <p:attrName>ppt_y</p:attrName>
                                        </p:attrNameLst>
                                      </p:cBhvr>
                                      <p:tavLst>
                                        <p:tav tm="0">
                                          <p:val>
                                            <p:strVal val="ppt_y"/>
                                          </p:val>
                                        </p:tav>
                                        <p:tav tm="100000">
                                          <p:val>
                                            <p:strVal val="1+ppt_h/2"/>
                                          </p:val>
                                        </p:tav>
                                      </p:tavLst>
                                    </p:anim>
                                    <p:set>
                                      <p:cBhvr>
                                        <p:cTn id="424" dur="1" fill="hold">
                                          <p:stCondLst>
                                            <p:cond delay="2999"/>
                                          </p:stCondLst>
                                        </p:cTn>
                                        <p:tgtEl>
                                          <p:spTgt spid="10"/>
                                        </p:tgtEl>
                                        <p:attrNameLst>
                                          <p:attrName>style.visibility</p:attrName>
                                        </p:attrNameLst>
                                      </p:cBhvr>
                                      <p:to>
                                        <p:strVal val="hidden"/>
                                      </p:to>
                                    </p:set>
                                  </p:childTnLst>
                                </p:cTn>
                              </p:par>
                              <p:par>
                                <p:cTn id="425" presetID="2" presetClass="exit" presetSubtype="4" fill="hold" grpId="2" nodeType="withEffect">
                                  <p:stCondLst>
                                    <p:cond delay="0"/>
                                  </p:stCondLst>
                                  <p:childTnLst>
                                    <p:anim calcmode="lin" valueType="num">
                                      <p:cBhvr additive="base">
                                        <p:cTn id="426" dur="3000"/>
                                        <p:tgtEl>
                                          <p:spTgt spid="11"/>
                                        </p:tgtEl>
                                        <p:attrNameLst>
                                          <p:attrName>ppt_x</p:attrName>
                                        </p:attrNameLst>
                                      </p:cBhvr>
                                      <p:tavLst>
                                        <p:tav tm="0">
                                          <p:val>
                                            <p:strVal val="ppt_x"/>
                                          </p:val>
                                        </p:tav>
                                        <p:tav tm="100000">
                                          <p:val>
                                            <p:strVal val="ppt_x"/>
                                          </p:val>
                                        </p:tav>
                                      </p:tavLst>
                                    </p:anim>
                                    <p:anim calcmode="lin" valueType="num">
                                      <p:cBhvr additive="base">
                                        <p:cTn id="427" dur="3000"/>
                                        <p:tgtEl>
                                          <p:spTgt spid="11"/>
                                        </p:tgtEl>
                                        <p:attrNameLst>
                                          <p:attrName>ppt_y</p:attrName>
                                        </p:attrNameLst>
                                      </p:cBhvr>
                                      <p:tavLst>
                                        <p:tav tm="0">
                                          <p:val>
                                            <p:strVal val="ppt_y"/>
                                          </p:val>
                                        </p:tav>
                                        <p:tav tm="100000">
                                          <p:val>
                                            <p:strVal val="1+ppt_h/2"/>
                                          </p:val>
                                        </p:tav>
                                      </p:tavLst>
                                    </p:anim>
                                    <p:set>
                                      <p:cBhvr>
                                        <p:cTn id="428" dur="1" fill="hold">
                                          <p:stCondLst>
                                            <p:cond delay="2999"/>
                                          </p:stCondLst>
                                        </p:cTn>
                                        <p:tgtEl>
                                          <p:spTgt spid="11"/>
                                        </p:tgtEl>
                                        <p:attrNameLst>
                                          <p:attrName>style.visibility</p:attrName>
                                        </p:attrNameLst>
                                      </p:cBhvr>
                                      <p:to>
                                        <p:strVal val="hidden"/>
                                      </p:to>
                                    </p:set>
                                  </p:childTnLst>
                                </p:cTn>
                              </p:par>
                              <p:par>
                                <p:cTn id="429" presetID="2" presetClass="exit" presetSubtype="4" fill="hold" grpId="2" nodeType="withEffect">
                                  <p:stCondLst>
                                    <p:cond delay="0"/>
                                  </p:stCondLst>
                                  <p:childTnLst>
                                    <p:anim calcmode="lin" valueType="num">
                                      <p:cBhvr additive="base">
                                        <p:cTn id="430" dur="3000"/>
                                        <p:tgtEl>
                                          <p:spTgt spid="12"/>
                                        </p:tgtEl>
                                        <p:attrNameLst>
                                          <p:attrName>ppt_x</p:attrName>
                                        </p:attrNameLst>
                                      </p:cBhvr>
                                      <p:tavLst>
                                        <p:tav tm="0">
                                          <p:val>
                                            <p:strVal val="ppt_x"/>
                                          </p:val>
                                        </p:tav>
                                        <p:tav tm="100000">
                                          <p:val>
                                            <p:strVal val="ppt_x"/>
                                          </p:val>
                                        </p:tav>
                                      </p:tavLst>
                                    </p:anim>
                                    <p:anim calcmode="lin" valueType="num">
                                      <p:cBhvr additive="base">
                                        <p:cTn id="431" dur="3000"/>
                                        <p:tgtEl>
                                          <p:spTgt spid="12"/>
                                        </p:tgtEl>
                                        <p:attrNameLst>
                                          <p:attrName>ppt_y</p:attrName>
                                        </p:attrNameLst>
                                      </p:cBhvr>
                                      <p:tavLst>
                                        <p:tav tm="0">
                                          <p:val>
                                            <p:strVal val="ppt_y"/>
                                          </p:val>
                                        </p:tav>
                                        <p:tav tm="100000">
                                          <p:val>
                                            <p:strVal val="1+ppt_h/2"/>
                                          </p:val>
                                        </p:tav>
                                      </p:tavLst>
                                    </p:anim>
                                    <p:set>
                                      <p:cBhvr>
                                        <p:cTn id="432" dur="1" fill="hold">
                                          <p:stCondLst>
                                            <p:cond delay="2999"/>
                                          </p:stCondLst>
                                        </p:cTn>
                                        <p:tgtEl>
                                          <p:spTgt spid="12"/>
                                        </p:tgtEl>
                                        <p:attrNameLst>
                                          <p:attrName>style.visibility</p:attrName>
                                        </p:attrNameLst>
                                      </p:cBhvr>
                                      <p:to>
                                        <p:strVal val="hidden"/>
                                      </p:to>
                                    </p:set>
                                  </p:childTnLst>
                                </p:cTn>
                              </p:par>
                              <p:par>
                                <p:cTn id="433" presetID="2" presetClass="exit" presetSubtype="4" fill="hold" grpId="2" nodeType="withEffect">
                                  <p:stCondLst>
                                    <p:cond delay="0"/>
                                  </p:stCondLst>
                                  <p:childTnLst>
                                    <p:anim calcmode="lin" valueType="num">
                                      <p:cBhvr additive="base">
                                        <p:cTn id="434" dur="3000"/>
                                        <p:tgtEl>
                                          <p:spTgt spid="13"/>
                                        </p:tgtEl>
                                        <p:attrNameLst>
                                          <p:attrName>ppt_x</p:attrName>
                                        </p:attrNameLst>
                                      </p:cBhvr>
                                      <p:tavLst>
                                        <p:tav tm="0">
                                          <p:val>
                                            <p:strVal val="ppt_x"/>
                                          </p:val>
                                        </p:tav>
                                        <p:tav tm="100000">
                                          <p:val>
                                            <p:strVal val="ppt_x"/>
                                          </p:val>
                                        </p:tav>
                                      </p:tavLst>
                                    </p:anim>
                                    <p:anim calcmode="lin" valueType="num">
                                      <p:cBhvr additive="base">
                                        <p:cTn id="435" dur="3000"/>
                                        <p:tgtEl>
                                          <p:spTgt spid="13"/>
                                        </p:tgtEl>
                                        <p:attrNameLst>
                                          <p:attrName>ppt_y</p:attrName>
                                        </p:attrNameLst>
                                      </p:cBhvr>
                                      <p:tavLst>
                                        <p:tav tm="0">
                                          <p:val>
                                            <p:strVal val="ppt_y"/>
                                          </p:val>
                                        </p:tav>
                                        <p:tav tm="100000">
                                          <p:val>
                                            <p:strVal val="1+ppt_h/2"/>
                                          </p:val>
                                        </p:tav>
                                      </p:tavLst>
                                    </p:anim>
                                    <p:set>
                                      <p:cBhvr>
                                        <p:cTn id="436" dur="1" fill="hold">
                                          <p:stCondLst>
                                            <p:cond delay="2999"/>
                                          </p:stCondLst>
                                        </p:cTn>
                                        <p:tgtEl>
                                          <p:spTgt spid="13"/>
                                        </p:tgtEl>
                                        <p:attrNameLst>
                                          <p:attrName>style.visibility</p:attrName>
                                        </p:attrNameLst>
                                      </p:cBhvr>
                                      <p:to>
                                        <p:strVal val="hidden"/>
                                      </p:to>
                                    </p:set>
                                  </p:childTnLst>
                                </p:cTn>
                              </p:par>
                              <p:par>
                                <p:cTn id="437" presetID="2" presetClass="exit" presetSubtype="4" fill="hold" grpId="2" nodeType="withEffect">
                                  <p:stCondLst>
                                    <p:cond delay="0"/>
                                  </p:stCondLst>
                                  <p:childTnLst>
                                    <p:anim calcmode="lin" valueType="num">
                                      <p:cBhvr additive="base">
                                        <p:cTn id="438" dur="3000"/>
                                        <p:tgtEl>
                                          <p:spTgt spid="14"/>
                                        </p:tgtEl>
                                        <p:attrNameLst>
                                          <p:attrName>ppt_x</p:attrName>
                                        </p:attrNameLst>
                                      </p:cBhvr>
                                      <p:tavLst>
                                        <p:tav tm="0">
                                          <p:val>
                                            <p:strVal val="ppt_x"/>
                                          </p:val>
                                        </p:tav>
                                        <p:tav tm="100000">
                                          <p:val>
                                            <p:strVal val="ppt_x"/>
                                          </p:val>
                                        </p:tav>
                                      </p:tavLst>
                                    </p:anim>
                                    <p:anim calcmode="lin" valueType="num">
                                      <p:cBhvr additive="base">
                                        <p:cTn id="439" dur="3000"/>
                                        <p:tgtEl>
                                          <p:spTgt spid="14"/>
                                        </p:tgtEl>
                                        <p:attrNameLst>
                                          <p:attrName>ppt_y</p:attrName>
                                        </p:attrNameLst>
                                      </p:cBhvr>
                                      <p:tavLst>
                                        <p:tav tm="0">
                                          <p:val>
                                            <p:strVal val="ppt_y"/>
                                          </p:val>
                                        </p:tav>
                                        <p:tav tm="100000">
                                          <p:val>
                                            <p:strVal val="1+ppt_h/2"/>
                                          </p:val>
                                        </p:tav>
                                      </p:tavLst>
                                    </p:anim>
                                    <p:set>
                                      <p:cBhvr>
                                        <p:cTn id="440" dur="1" fill="hold">
                                          <p:stCondLst>
                                            <p:cond delay="2999"/>
                                          </p:stCondLst>
                                        </p:cTn>
                                        <p:tgtEl>
                                          <p:spTgt spid="14"/>
                                        </p:tgtEl>
                                        <p:attrNameLst>
                                          <p:attrName>style.visibility</p:attrName>
                                        </p:attrNameLst>
                                      </p:cBhvr>
                                      <p:to>
                                        <p:strVal val="hidden"/>
                                      </p:to>
                                    </p:set>
                                  </p:childTnLst>
                                </p:cTn>
                              </p:par>
                              <p:par>
                                <p:cTn id="441" presetID="2" presetClass="exit" presetSubtype="4" fill="hold" grpId="2" nodeType="withEffect">
                                  <p:stCondLst>
                                    <p:cond delay="0"/>
                                  </p:stCondLst>
                                  <p:childTnLst>
                                    <p:anim calcmode="lin" valueType="num">
                                      <p:cBhvr additive="base">
                                        <p:cTn id="442" dur="3000"/>
                                        <p:tgtEl>
                                          <p:spTgt spid="15"/>
                                        </p:tgtEl>
                                        <p:attrNameLst>
                                          <p:attrName>ppt_x</p:attrName>
                                        </p:attrNameLst>
                                      </p:cBhvr>
                                      <p:tavLst>
                                        <p:tav tm="0">
                                          <p:val>
                                            <p:strVal val="ppt_x"/>
                                          </p:val>
                                        </p:tav>
                                        <p:tav tm="100000">
                                          <p:val>
                                            <p:strVal val="ppt_x"/>
                                          </p:val>
                                        </p:tav>
                                      </p:tavLst>
                                    </p:anim>
                                    <p:anim calcmode="lin" valueType="num">
                                      <p:cBhvr additive="base">
                                        <p:cTn id="443" dur="3000"/>
                                        <p:tgtEl>
                                          <p:spTgt spid="15"/>
                                        </p:tgtEl>
                                        <p:attrNameLst>
                                          <p:attrName>ppt_y</p:attrName>
                                        </p:attrNameLst>
                                      </p:cBhvr>
                                      <p:tavLst>
                                        <p:tav tm="0">
                                          <p:val>
                                            <p:strVal val="ppt_y"/>
                                          </p:val>
                                        </p:tav>
                                        <p:tav tm="100000">
                                          <p:val>
                                            <p:strVal val="1+ppt_h/2"/>
                                          </p:val>
                                        </p:tav>
                                      </p:tavLst>
                                    </p:anim>
                                    <p:set>
                                      <p:cBhvr>
                                        <p:cTn id="444" dur="1" fill="hold">
                                          <p:stCondLst>
                                            <p:cond delay="2999"/>
                                          </p:stCondLst>
                                        </p:cTn>
                                        <p:tgtEl>
                                          <p:spTgt spid="15"/>
                                        </p:tgtEl>
                                        <p:attrNameLst>
                                          <p:attrName>style.visibility</p:attrName>
                                        </p:attrNameLst>
                                      </p:cBhvr>
                                      <p:to>
                                        <p:strVal val="hidden"/>
                                      </p:to>
                                    </p:set>
                                  </p:childTnLst>
                                </p:cTn>
                              </p:par>
                              <p:par>
                                <p:cTn id="445" presetID="2" presetClass="exit" presetSubtype="4" fill="hold" grpId="2" nodeType="withEffect">
                                  <p:stCondLst>
                                    <p:cond delay="0"/>
                                  </p:stCondLst>
                                  <p:childTnLst>
                                    <p:anim calcmode="lin" valueType="num">
                                      <p:cBhvr additive="base">
                                        <p:cTn id="446" dur="3000"/>
                                        <p:tgtEl>
                                          <p:spTgt spid="16"/>
                                        </p:tgtEl>
                                        <p:attrNameLst>
                                          <p:attrName>ppt_x</p:attrName>
                                        </p:attrNameLst>
                                      </p:cBhvr>
                                      <p:tavLst>
                                        <p:tav tm="0">
                                          <p:val>
                                            <p:strVal val="ppt_x"/>
                                          </p:val>
                                        </p:tav>
                                        <p:tav tm="100000">
                                          <p:val>
                                            <p:strVal val="ppt_x"/>
                                          </p:val>
                                        </p:tav>
                                      </p:tavLst>
                                    </p:anim>
                                    <p:anim calcmode="lin" valueType="num">
                                      <p:cBhvr additive="base">
                                        <p:cTn id="447" dur="3000"/>
                                        <p:tgtEl>
                                          <p:spTgt spid="16"/>
                                        </p:tgtEl>
                                        <p:attrNameLst>
                                          <p:attrName>ppt_y</p:attrName>
                                        </p:attrNameLst>
                                      </p:cBhvr>
                                      <p:tavLst>
                                        <p:tav tm="0">
                                          <p:val>
                                            <p:strVal val="ppt_y"/>
                                          </p:val>
                                        </p:tav>
                                        <p:tav tm="100000">
                                          <p:val>
                                            <p:strVal val="1+ppt_h/2"/>
                                          </p:val>
                                        </p:tav>
                                      </p:tavLst>
                                    </p:anim>
                                    <p:set>
                                      <p:cBhvr>
                                        <p:cTn id="448" dur="1" fill="hold">
                                          <p:stCondLst>
                                            <p:cond delay="2999"/>
                                          </p:stCondLst>
                                        </p:cTn>
                                        <p:tgtEl>
                                          <p:spTgt spid="16"/>
                                        </p:tgtEl>
                                        <p:attrNameLst>
                                          <p:attrName>style.visibility</p:attrName>
                                        </p:attrNameLst>
                                      </p:cBhvr>
                                      <p:to>
                                        <p:strVal val="hidden"/>
                                      </p:to>
                                    </p:set>
                                  </p:childTnLst>
                                </p:cTn>
                              </p:par>
                              <p:par>
                                <p:cTn id="449" presetID="2" presetClass="exit" presetSubtype="4" fill="hold" grpId="2" nodeType="withEffect">
                                  <p:stCondLst>
                                    <p:cond delay="0"/>
                                  </p:stCondLst>
                                  <p:childTnLst>
                                    <p:anim calcmode="lin" valueType="num">
                                      <p:cBhvr additive="base">
                                        <p:cTn id="450" dur="3000"/>
                                        <p:tgtEl>
                                          <p:spTgt spid="17"/>
                                        </p:tgtEl>
                                        <p:attrNameLst>
                                          <p:attrName>ppt_x</p:attrName>
                                        </p:attrNameLst>
                                      </p:cBhvr>
                                      <p:tavLst>
                                        <p:tav tm="0">
                                          <p:val>
                                            <p:strVal val="ppt_x"/>
                                          </p:val>
                                        </p:tav>
                                        <p:tav tm="100000">
                                          <p:val>
                                            <p:strVal val="ppt_x"/>
                                          </p:val>
                                        </p:tav>
                                      </p:tavLst>
                                    </p:anim>
                                    <p:anim calcmode="lin" valueType="num">
                                      <p:cBhvr additive="base">
                                        <p:cTn id="451" dur="3000"/>
                                        <p:tgtEl>
                                          <p:spTgt spid="17"/>
                                        </p:tgtEl>
                                        <p:attrNameLst>
                                          <p:attrName>ppt_y</p:attrName>
                                        </p:attrNameLst>
                                      </p:cBhvr>
                                      <p:tavLst>
                                        <p:tav tm="0">
                                          <p:val>
                                            <p:strVal val="ppt_y"/>
                                          </p:val>
                                        </p:tav>
                                        <p:tav tm="100000">
                                          <p:val>
                                            <p:strVal val="1+ppt_h/2"/>
                                          </p:val>
                                        </p:tav>
                                      </p:tavLst>
                                    </p:anim>
                                    <p:set>
                                      <p:cBhvr>
                                        <p:cTn id="452" dur="1" fill="hold">
                                          <p:stCondLst>
                                            <p:cond delay="2999"/>
                                          </p:stCondLst>
                                        </p:cTn>
                                        <p:tgtEl>
                                          <p:spTgt spid="17"/>
                                        </p:tgtEl>
                                        <p:attrNameLst>
                                          <p:attrName>style.visibility</p:attrName>
                                        </p:attrNameLst>
                                      </p:cBhvr>
                                      <p:to>
                                        <p:strVal val="hidden"/>
                                      </p:to>
                                    </p:set>
                                  </p:childTnLst>
                                </p:cTn>
                              </p:par>
                              <p:par>
                                <p:cTn id="453" presetID="2" presetClass="exit" presetSubtype="4" fill="hold" grpId="2" nodeType="withEffect">
                                  <p:stCondLst>
                                    <p:cond delay="0"/>
                                  </p:stCondLst>
                                  <p:childTnLst>
                                    <p:anim calcmode="lin" valueType="num">
                                      <p:cBhvr additive="base">
                                        <p:cTn id="454" dur="3000"/>
                                        <p:tgtEl>
                                          <p:spTgt spid="18"/>
                                        </p:tgtEl>
                                        <p:attrNameLst>
                                          <p:attrName>ppt_x</p:attrName>
                                        </p:attrNameLst>
                                      </p:cBhvr>
                                      <p:tavLst>
                                        <p:tav tm="0">
                                          <p:val>
                                            <p:strVal val="ppt_x"/>
                                          </p:val>
                                        </p:tav>
                                        <p:tav tm="100000">
                                          <p:val>
                                            <p:strVal val="ppt_x"/>
                                          </p:val>
                                        </p:tav>
                                      </p:tavLst>
                                    </p:anim>
                                    <p:anim calcmode="lin" valueType="num">
                                      <p:cBhvr additive="base">
                                        <p:cTn id="455" dur="3000"/>
                                        <p:tgtEl>
                                          <p:spTgt spid="18"/>
                                        </p:tgtEl>
                                        <p:attrNameLst>
                                          <p:attrName>ppt_y</p:attrName>
                                        </p:attrNameLst>
                                      </p:cBhvr>
                                      <p:tavLst>
                                        <p:tav tm="0">
                                          <p:val>
                                            <p:strVal val="ppt_y"/>
                                          </p:val>
                                        </p:tav>
                                        <p:tav tm="100000">
                                          <p:val>
                                            <p:strVal val="1+ppt_h/2"/>
                                          </p:val>
                                        </p:tav>
                                      </p:tavLst>
                                    </p:anim>
                                    <p:set>
                                      <p:cBhvr>
                                        <p:cTn id="456" dur="1" fill="hold">
                                          <p:stCondLst>
                                            <p:cond delay="2999"/>
                                          </p:stCondLst>
                                        </p:cTn>
                                        <p:tgtEl>
                                          <p:spTgt spid="18"/>
                                        </p:tgtEl>
                                        <p:attrNameLst>
                                          <p:attrName>style.visibility</p:attrName>
                                        </p:attrNameLst>
                                      </p:cBhvr>
                                      <p:to>
                                        <p:strVal val="hidden"/>
                                      </p:to>
                                    </p:set>
                                  </p:childTnLst>
                                </p:cTn>
                              </p:par>
                              <p:par>
                                <p:cTn id="457" presetID="2" presetClass="exit" presetSubtype="4" fill="hold" grpId="2" nodeType="withEffect">
                                  <p:stCondLst>
                                    <p:cond delay="0"/>
                                  </p:stCondLst>
                                  <p:childTnLst>
                                    <p:anim calcmode="lin" valueType="num">
                                      <p:cBhvr additive="base">
                                        <p:cTn id="458" dur="3000"/>
                                        <p:tgtEl>
                                          <p:spTgt spid="19"/>
                                        </p:tgtEl>
                                        <p:attrNameLst>
                                          <p:attrName>ppt_x</p:attrName>
                                        </p:attrNameLst>
                                      </p:cBhvr>
                                      <p:tavLst>
                                        <p:tav tm="0">
                                          <p:val>
                                            <p:strVal val="ppt_x"/>
                                          </p:val>
                                        </p:tav>
                                        <p:tav tm="100000">
                                          <p:val>
                                            <p:strVal val="ppt_x"/>
                                          </p:val>
                                        </p:tav>
                                      </p:tavLst>
                                    </p:anim>
                                    <p:anim calcmode="lin" valueType="num">
                                      <p:cBhvr additive="base">
                                        <p:cTn id="459" dur="3000"/>
                                        <p:tgtEl>
                                          <p:spTgt spid="19"/>
                                        </p:tgtEl>
                                        <p:attrNameLst>
                                          <p:attrName>ppt_y</p:attrName>
                                        </p:attrNameLst>
                                      </p:cBhvr>
                                      <p:tavLst>
                                        <p:tav tm="0">
                                          <p:val>
                                            <p:strVal val="ppt_y"/>
                                          </p:val>
                                        </p:tav>
                                        <p:tav tm="100000">
                                          <p:val>
                                            <p:strVal val="1+ppt_h/2"/>
                                          </p:val>
                                        </p:tav>
                                      </p:tavLst>
                                    </p:anim>
                                    <p:set>
                                      <p:cBhvr>
                                        <p:cTn id="460" dur="1" fill="hold">
                                          <p:stCondLst>
                                            <p:cond delay="2999"/>
                                          </p:stCondLst>
                                        </p:cTn>
                                        <p:tgtEl>
                                          <p:spTgt spid="19"/>
                                        </p:tgtEl>
                                        <p:attrNameLst>
                                          <p:attrName>style.visibility</p:attrName>
                                        </p:attrNameLst>
                                      </p:cBhvr>
                                      <p:to>
                                        <p:strVal val="hidden"/>
                                      </p:to>
                                    </p:set>
                                  </p:childTnLst>
                                </p:cTn>
                              </p:par>
                              <p:par>
                                <p:cTn id="461" presetID="2" presetClass="exit" presetSubtype="4" fill="hold" grpId="2" nodeType="withEffect">
                                  <p:stCondLst>
                                    <p:cond delay="0"/>
                                  </p:stCondLst>
                                  <p:childTnLst>
                                    <p:anim calcmode="lin" valueType="num">
                                      <p:cBhvr additive="base">
                                        <p:cTn id="462" dur="3000"/>
                                        <p:tgtEl>
                                          <p:spTgt spid="20"/>
                                        </p:tgtEl>
                                        <p:attrNameLst>
                                          <p:attrName>ppt_x</p:attrName>
                                        </p:attrNameLst>
                                      </p:cBhvr>
                                      <p:tavLst>
                                        <p:tav tm="0">
                                          <p:val>
                                            <p:strVal val="ppt_x"/>
                                          </p:val>
                                        </p:tav>
                                        <p:tav tm="100000">
                                          <p:val>
                                            <p:strVal val="ppt_x"/>
                                          </p:val>
                                        </p:tav>
                                      </p:tavLst>
                                    </p:anim>
                                    <p:anim calcmode="lin" valueType="num">
                                      <p:cBhvr additive="base">
                                        <p:cTn id="463" dur="3000"/>
                                        <p:tgtEl>
                                          <p:spTgt spid="20"/>
                                        </p:tgtEl>
                                        <p:attrNameLst>
                                          <p:attrName>ppt_y</p:attrName>
                                        </p:attrNameLst>
                                      </p:cBhvr>
                                      <p:tavLst>
                                        <p:tav tm="0">
                                          <p:val>
                                            <p:strVal val="ppt_y"/>
                                          </p:val>
                                        </p:tav>
                                        <p:tav tm="100000">
                                          <p:val>
                                            <p:strVal val="1+ppt_h/2"/>
                                          </p:val>
                                        </p:tav>
                                      </p:tavLst>
                                    </p:anim>
                                    <p:set>
                                      <p:cBhvr>
                                        <p:cTn id="464" dur="1" fill="hold">
                                          <p:stCondLst>
                                            <p:cond delay="2999"/>
                                          </p:stCondLst>
                                        </p:cTn>
                                        <p:tgtEl>
                                          <p:spTgt spid="20"/>
                                        </p:tgtEl>
                                        <p:attrNameLst>
                                          <p:attrName>style.visibility</p:attrName>
                                        </p:attrNameLst>
                                      </p:cBhvr>
                                      <p:to>
                                        <p:strVal val="hidden"/>
                                      </p:to>
                                    </p:set>
                                  </p:childTnLst>
                                </p:cTn>
                              </p:par>
                              <p:par>
                                <p:cTn id="465" presetID="2" presetClass="exit" presetSubtype="4" fill="hold" grpId="2" nodeType="withEffect">
                                  <p:stCondLst>
                                    <p:cond delay="0"/>
                                  </p:stCondLst>
                                  <p:childTnLst>
                                    <p:anim calcmode="lin" valueType="num">
                                      <p:cBhvr additive="base">
                                        <p:cTn id="466" dur="3000"/>
                                        <p:tgtEl>
                                          <p:spTgt spid="21"/>
                                        </p:tgtEl>
                                        <p:attrNameLst>
                                          <p:attrName>ppt_x</p:attrName>
                                        </p:attrNameLst>
                                      </p:cBhvr>
                                      <p:tavLst>
                                        <p:tav tm="0">
                                          <p:val>
                                            <p:strVal val="ppt_x"/>
                                          </p:val>
                                        </p:tav>
                                        <p:tav tm="100000">
                                          <p:val>
                                            <p:strVal val="ppt_x"/>
                                          </p:val>
                                        </p:tav>
                                      </p:tavLst>
                                    </p:anim>
                                    <p:anim calcmode="lin" valueType="num">
                                      <p:cBhvr additive="base">
                                        <p:cTn id="467" dur="3000"/>
                                        <p:tgtEl>
                                          <p:spTgt spid="21"/>
                                        </p:tgtEl>
                                        <p:attrNameLst>
                                          <p:attrName>ppt_y</p:attrName>
                                        </p:attrNameLst>
                                      </p:cBhvr>
                                      <p:tavLst>
                                        <p:tav tm="0">
                                          <p:val>
                                            <p:strVal val="ppt_y"/>
                                          </p:val>
                                        </p:tav>
                                        <p:tav tm="100000">
                                          <p:val>
                                            <p:strVal val="1+ppt_h/2"/>
                                          </p:val>
                                        </p:tav>
                                      </p:tavLst>
                                    </p:anim>
                                    <p:set>
                                      <p:cBhvr>
                                        <p:cTn id="468" dur="1" fill="hold">
                                          <p:stCondLst>
                                            <p:cond delay="2999"/>
                                          </p:stCondLst>
                                        </p:cTn>
                                        <p:tgtEl>
                                          <p:spTgt spid="21"/>
                                        </p:tgtEl>
                                        <p:attrNameLst>
                                          <p:attrName>style.visibility</p:attrName>
                                        </p:attrNameLst>
                                      </p:cBhvr>
                                      <p:to>
                                        <p:strVal val="hidden"/>
                                      </p:to>
                                    </p:set>
                                  </p:childTnLst>
                                </p:cTn>
                              </p:par>
                              <p:par>
                                <p:cTn id="469" presetID="2" presetClass="exit" presetSubtype="4" fill="hold" grpId="2" nodeType="withEffect">
                                  <p:stCondLst>
                                    <p:cond delay="0"/>
                                  </p:stCondLst>
                                  <p:childTnLst>
                                    <p:anim calcmode="lin" valueType="num">
                                      <p:cBhvr additive="base">
                                        <p:cTn id="470" dur="3000"/>
                                        <p:tgtEl>
                                          <p:spTgt spid="22"/>
                                        </p:tgtEl>
                                        <p:attrNameLst>
                                          <p:attrName>ppt_x</p:attrName>
                                        </p:attrNameLst>
                                      </p:cBhvr>
                                      <p:tavLst>
                                        <p:tav tm="0">
                                          <p:val>
                                            <p:strVal val="ppt_x"/>
                                          </p:val>
                                        </p:tav>
                                        <p:tav tm="100000">
                                          <p:val>
                                            <p:strVal val="ppt_x"/>
                                          </p:val>
                                        </p:tav>
                                      </p:tavLst>
                                    </p:anim>
                                    <p:anim calcmode="lin" valueType="num">
                                      <p:cBhvr additive="base">
                                        <p:cTn id="471" dur="3000"/>
                                        <p:tgtEl>
                                          <p:spTgt spid="22"/>
                                        </p:tgtEl>
                                        <p:attrNameLst>
                                          <p:attrName>ppt_y</p:attrName>
                                        </p:attrNameLst>
                                      </p:cBhvr>
                                      <p:tavLst>
                                        <p:tav tm="0">
                                          <p:val>
                                            <p:strVal val="ppt_y"/>
                                          </p:val>
                                        </p:tav>
                                        <p:tav tm="100000">
                                          <p:val>
                                            <p:strVal val="1+ppt_h/2"/>
                                          </p:val>
                                        </p:tav>
                                      </p:tavLst>
                                    </p:anim>
                                    <p:set>
                                      <p:cBhvr>
                                        <p:cTn id="472" dur="1" fill="hold">
                                          <p:stCondLst>
                                            <p:cond delay="2999"/>
                                          </p:stCondLst>
                                        </p:cTn>
                                        <p:tgtEl>
                                          <p:spTgt spid="22"/>
                                        </p:tgtEl>
                                        <p:attrNameLst>
                                          <p:attrName>style.visibility</p:attrName>
                                        </p:attrNameLst>
                                      </p:cBhvr>
                                      <p:to>
                                        <p:strVal val="hidden"/>
                                      </p:to>
                                    </p:set>
                                  </p:childTnLst>
                                </p:cTn>
                              </p:par>
                              <p:par>
                                <p:cTn id="473" presetID="2" presetClass="exit" presetSubtype="4" fill="hold" grpId="2" nodeType="withEffect">
                                  <p:stCondLst>
                                    <p:cond delay="0"/>
                                  </p:stCondLst>
                                  <p:childTnLst>
                                    <p:anim calcmode="lin" valueType="num">
                                      <p:cBhvr additive="base">
                                        <p:cTn id="474" dur="3000"/>
                                        <p:tgtEl>
                                          <p:spTgt spid="23"/>
                                        </p:tgtEl>
                                        <p:attrNameLst>
                                          <p:attrName>ppt_x</p:attrName>
                                        </p:attrNameLst>
                                      </p:cBhvr>
                                      <p:tavLst>
                                        <p:tav tm="0">
                                          <p:val>
                                            <p:strVal val="ppt_x"/>
                                          </p:val>
                                        </p:tav>
                                        <p:tav tm="100000">
                                          <p:val>
                                            <p:strVal val="ppt_x"/>
                                          </p:val>
                                        </p:tav>
                                      </p:tavLst>
                                    </p:anim>
                                    <p:anim calcmode="lin" valueType="num">
                                      <p:cBhvr additive="base">
                                        <p:cTn id="475" dur="3000"/>
                                        <p:tgtEl>
                                          <p:spTgt spid="23"/>
                                        </p:tgtEl>
                                        <p:attrNameLst>
                                          <p:attrName>ppt_y</p:attrName>
                                        </p:attrNameLst>
                                      </p:cBhvr>
                                      <p:tavLst>
                                        <p:tav tm="0">
                                          <p:val>
                                            <p:strVal val="ppt_y"/>
                                          </p:val>
                                        </p:tav>
                                        <p:tav tm="100000">
                                          <p:val>
                                            <p:strVal val="1+ppt_h/2"/>
                                          </p:val>
                                        </p:tav>
                                      </p:tavLst>
                                    </p:anim>
                                    <p:set>
                                      <p:cBhvr>
                                        <p:cTn id="476" dur="1" fill="hold">
                                          <p:stCondLst>
                                            <p:cond delay="2999"/>
                                          </p:stCondLst>
                                        </p:cTn>
                                        <p:tgtEl>
                                          <p:spTgt spid="23"/>
                                        </p:tgtEl>
                                        <p:attrNameLst>
                                          <p:attrName>style.visibility</p:attrName>
                                        </p:attrNameLst>
                                      </p:cBhvr>
                                      <p:to>
                                        <p:strVal val="hidden"/>
                                      </p:to>
                                    </p:set>
                                  </p:childTnLst>
                                </p:cTn>
                              </p:par>
                              <p:par>
                                <p:cTn id="477" presetID="2" presetClass="exit" presetSubtype="4" fill="hold" grpId="2" nodeType="withEffect">
                                  <p:stCondLst>
                                    <p:cond delay="0"/>
                                  </p:stCondLst>
                                  <p:childTnLst>
                                    <p:anim calcmode="lin" valueType="num">
                                      <p:cBhvr additive="base">
                                        <p:cTn id="478" dur="3000"/>
                                        <p:tgtEl>
                                          <p:spTgt spid="24"/>
                                        </p:tgtEl>
                                        <p:attrNameLst>
                                          <p:attrName>ppt_x</p:attrName>
                                        </p:attrNameLst>
                                      </p:cBhvr>
                                      <p:tavLst>
                                        <p:tav tm="0">
                                          <p:val>
                                            <p:strVal val="ppt_x"/>
                                          </p:val>
                                        </p:tav>
                                        <p:tav tm="100000">
                                          <p:val>
                                            <p:strVal val="ppt_x"/>
                                          </p:val>
                                        </p:tav>
                                      </p:tavLst>
                                    </p:anim>
                                    <p:anim calcmode="lin" valueType="num">
                                      <p:cBhvr additive="base">
                                        <p:cTn id="479" dur="3000"/>
                                        <p:tgtEl>
                                          <p:spTgt spid="24"/>
                                        </p:tgtEl>
                                        <p:attrNameLst>
                                          <p:attrName>ppt_y</p:attrName>
                                        </p:attrNameLst>
                                      </p:cBhvr>
                                      <p:tavLst>
                                        <p:tav tm="0">
                                          <p:val>
                                            <p:strVal val="ppt_y"/>
                                          </p:val>
                                        </p:tav>
                                        <p:tav tm="100000">
                                          <p:val>
                                            <p:strVal val="1+ppt_h/2"/>
                                          </p:val>
                                        </p:tav>
                                      </p:tavLst>
                                    </p:anim>
                                    <p:set>
                                      <p:cBhvr>
                                        <p:cTn id="480" dur="1" fill="hold">
                                          <p:stCondLst>
                                            <p:cond delay="2999"/>
                                          </p:stCondLst>
                                        </p:cTn>
                                        <p:tgtEl>
                                          <p:spTgt spid="24"/>
                                        </p:tgtEl>
                                        <p:attrNameLst>
                                          <p:attrName>style.visibility</p:attrName>
                                        </p:attrNameLst>
                                      </p:cBhvr>
                                      <p:to>
                                        <p:strVal val="hidden"/>
                                      </p:to>
                                    </p:set>
                                  </p:childTnLst>
                                </p:cTn>
                              </p:par>
                              <p:par>
                                <p:cTn id="481" presetID="2" presetClass="exit" presetSubtype="4" fill="hold" grpId="2" nodeType="withEffect">
                                  <p:stCondLst>
                                    <p:cond delay="0"/>
                                  </p:stCondLst>
                                  <p:childTnLst>
                                    <p:anim calcmode="lin" valueType="num">
                                      <p:cBhvr additive="base">
                                        <p:cTn id="482" dur="3000"/>
                                        <p:tgtEl>
                                          <p:spTgt spid="25"/>
                                        </p:tgtEl>
                                        <p:attrNameLst>
                                          <p:attrName>ppt_x</p:attrName>
                                        </p:attrNameLst>
                                      </p:cBhvr>
                                      <p:tavLst>
                                        <p:tav tm="0">
                                          <p:val>
                                            <p:strVal val="ppt_x"/>
                                          </p:val>
                                        </p:tav>
                                        <p:tav tm="100000">
                                          <p:val>
                                            <p:strVal val="ppt_x"/>
                                          </p:val>
                                        </p:tav>
                                      </p:tavLst>
                                    </p:anim>
                                    <p:anim calcmode="lin" valueType="num">
                                      <p:cBhvr additive="base">
                                        <p:cTn id="483" dur="3000"/>
                                        <p:tgtEl>
                                          <p:spTgt spid="25"/>
                                        </p:tgtEl>
                                        <p:attrNameLst>
                                          <p:attrName>ppt_y</p:attrName>
                                        </p:attrNameLst>
                                      </p:cBhvr>
                                      <p:tavLst>
                                        <p:tav tm="0">
                                          <p:val>
                                            <p:strVal val="ppt_y"/>
                                          </p:val>
                                        </p:tav>
                                        <p:tav tm="100000">
                                          <p:val>
                                            <p:strVal val="1+ppt_h/2"/>
                                          </p:val>
                                        </p:tav>
                                      </p:tavLst>
                                    </p:anim>
                                    <p:set>
                                      <p:cBhvr>
                                        <p:cTn id="484" dur="1" fill="hold">
                                          <p:stCondLst>
                                            <p:cond delay="2999"/>
                                          </p:stCondLst>
                                        </p:cTn>
                                        <p:tgtEl>
                                          <p:spTgt spid="25"/>
                                        </p:tgtEl>
                                        <p:attrNameLst>
                                          <p:attrName>style.visibility</p:attrName>
                                        </p:attrNameLst>
                                      </p:cBhvr>
                                      <p:to>
                                        <p:strVal val="hidden"/>
                                      </p:to>
                                    </p:set>
                                  </p:childTnLst>
                                </p:cTn>
                              </p:par>
                              <p:par>
                                <p:cTn id="485" presetID="2" presetClass="exit" presetSubtype="4" fill="hold" grpId="2" nodeType="withEffect">
                                  <p:stCondLst>
                                    <p:cond delay="0"/>
                                  </p:stCondLst>
                                  <p:childTnLst>
                                    <p:anim calcmode="lin" valueType="num">
                                      <p:cBhvr additive="base">
                                        <p:cTn id="486" dur="3000"/>
                                        <p:tgtEl>
                                          <p:spTgt spid="26"/>
                                        </p:tgtEl>
                                        <p:attrNameLst>
                                          <p:attrName>ppt_x</p:attrName>
                                        </p:attrNameLst>
                                      </p:cBhvr>
                                      <p:tavLst>
                                        <p:tav tm="0">
                                          <p:val>
                                            <p:strVal val="ppt_x"/>
                                          </p:val>
                                        </p:tav>
                                        <p:tav tm="100000">
                                          <p:val>
                                            <p:strVal val="ppt_x"/>
                                          </p:val>
                                        </p:tav>
                                      </p:tavLst>
                                    </p:anim>
                                    <p:anim calcmode="lin" valueType="num">
                                      <p:cBhvr additive="base">
                                        <p:cTn id="487" dur="3000"/>
                                        <p:tgtEl>
                                          <p:spTgt spid="26"/>
                                        </p:tgtEl>
                                        <p:attrNameLst>
                                          <p:attrName>ppt_y</p:attrName>
                                        </p:attrNameLst>
                                      </p:cBhvr>
                                      <p:tavLst>
                                        <p:tav tm="0">
                                          <p:val>
                                            <p:strVal val="ppt_y"/>
                                          </p:val>
                                        </p:tav>
                                        <p:tav tm="100000">
                                          <p:val>
                                            <p:strVal val="1+ppt_h/2"/>
                                          </p:val>
                                        </p:tav>
                                      </p:tavLst>
                                    </p:anim>
                                    <p:set>
                                      <p:cBhvr>
                                        <p:cTn id="488" dur="1" fill="hold">
                                          <p:stCondLst>
                                            <p:cond delay="2999"/>
                                          </p:stCondLst>
                                        </p:cTn>
                                        <p:tgtEl>
                                          <p:spTgt spid="26"/>
                                        </p:tgtEl>
                                        <p:attrNameLst>
                                          <p:attrName>style.visibility</p:attrName>
                                        </p:attrNameLst>
                                      </p:cBhvr>
                                      <p:to>
                                        <p:strVal val="hidden"/>
                                      </p:to>
                                    </p:set>
                                  </p:childTnLst>
                                </p:cTn>
                              </p:par>
                              <p:par>
                                <p:cTn id="489" presetID="2" presetClass="exit" presetSubtype="4" fill="hold" grpId="2" nodeType="withEffect">
                                  <p:stCondLst>
                                    <p:cond delay="0"/>
                                  </p:stCondLst>
                                  <p:childTnLst>
                                    <p:anim calcmode="lin" valueType="num">
                                      <p:cBhvr additive="base">
                                        <p:cTn id="490" dur="3000"/>
                                        <p:tgtEl>
                                          <p:spTgt spid="27"/>
                                        </p:tgtEl>
                                        <p:attrNameLst>
                                          <p:attrName>ppt_x</p:attrName>
                                        </p:attrNameLst>
                                      </p:cBhvr>
                                      <p:tavLst>
                                        <p:tav tm="0">
                                          <p:val>
                                            <p:strVal val="ppt_x"/>
                                          </p:val>
                                        </p:tav>
                                        <p:tav tm="100000">
                                          <p:val>
                                            <p:strVal val="ppt_x"/>
                                          </p:val>
                                        </p:tav>
                                      </p:tavLst>
                                    </p:anim>
                                    <p:anim calcmode="lin" valueType="num">
                                      <p:cBhvr additive="base">
                                        <p:cTn id="491" dur="3000"/>
                                        <p:tgtEl>
                                          <p:spTgt spid="27"/>
                                        </p:tgtEl>
                                        <p:attrNameLst>
                                          <p:attrName>ppt_y</p:attrName>
                                        </p:attrNameLst>
                                      </p:cBhvr>
                                      <p:tavLst>
                                        <p:tav tm="0">
                                          <p:val>
                                            <p:strVal val="ppt_y"/>
                                          </p:val>
                                        </p:tav>
                                        <p:tav tm="100000">
                                          <p:val>
                                            <p:strVal val="1+ppt_h/2"/>
                                          </p:val>
                                        </p:tav>
                                      </p:tavLst>
                                    </p:anim>
                                    <p:set>
                                      <p:cBhvr>
                                        <p:cTn id="492" dur="1" fill="hold">
                                          <p:stCondLst>
                                            <p:cond delay="2999"/>
                                          </p:stCondLst>
                                        </p:cTn>
                                        <p:tgtEl>
                                          <p:spTgt spid="27"/>
                                        </p:tgtEl>
                                        <p:attrNameLst>
                                          <p:attrName>style.visibility</p:attrName>
                                        </p:attrNameLst>
                                      </p:cBhvr>
                                      <p:to>
                                        <p:strVal val="hidden"/>
                                      </p:to>
                                    </p:set>
                                  </p:childTnLst>
                                </p:cTn>
                              </p:par>
                              <p:par>
                                <p:cTn id="493" presetID="2" presetClass="exit" presetSubtype="4" fill="hold" grpId="2" nodeType="withEffect">
                                  <p:stCondLst>
                                    <p:cond delay="0"/>
                                  </p:stCondLst>
                                  <p:childTnLst>
                                    <p:anim calcmode="lin" valueType="num">
                                      <p:cBhvr additive="base">
                                        <p:cTn id="494" dur="3000"/>
                                        <p:tgtEl>
                                          <p:spTgt spid="28"/>
                                        </p:tgtEl>
                                        <p:attrNameLst>
                                          <p:attrName>ppt_x</p:attrName>
                                        </p:attrNameLst>
                                      </p:cBhvr>
                                      <p:tavLst>
                                        <p:tav tm="0">
                                          <p:val>
                                            <p:strVal val="ppt_x"/>
                                          </p:val>
                                        </p:tav>
                                        <p:tav tm="100000">
                                          <p:val>
                                            <p:strVal val="ppt_x"/>
                                          </p:val>
                                        </p:tav>
                                      </p:tavLst>
                                    </p:anim>
                                    <p:anim calcmode="lin" valueType="num">
                                      <p:cBhvr additive="base">
                                        <p:cTn id="495" dur="3000"/>
                                        <p:tgtEl>
                                          <p:spTgt spid="28"/>
                                        </p:tgtEl>
                                        <p:attrNameLst>
                                          <p:attrName>ppt_y</p:attrName>
                                        </p:attrNameLst>
                                      </p:cBhvr>
                                      <p:tavLst>
                                        <p:tav tm="0">
                                          <p:val>
                                            <p:strVal val="ppt_y"/>
                                          </p:val>
                                        </p:tav>
                                        <p:tav tm="100000">
                                          <p:val>
                                            <p:strVal val="1+ppt_h/2"/>
                                          </p:val>
                                        </p:tav>
                                      </p:tavLst>
                                    </p:anim>
                                    <p:set>
                                      <p:cBhvr>
                                        <p:cTn id="496" dur="1" fill="hold">
                                          <p:stCondLst>
                                            <p:cond delay="2999"/>
                                          </p:stCondLst>
                                        </p:cTn>
                                        <p:tgtEl>
                                          <p:spTgt spid="28"/>
                                        </p:tgtEl>
                                        <p:attrNameLst>
                                          <p:attrName>style.visibility</p:attrName>
                                        </p:attrNameLst>
                                      </p:cBhvr>
                                      <p:to>
                                        <p:strVal val="hidden"/>
                                      </p:to>
                                    </p:set>
                                  </p:childTnLst>
                                </p:cTn>
                              </p:par>
                              <p:par>
                                <p:cTn id="497" presetID="2" presetClass="exit" presetSubtype="4" fill="hold" grpId="2" nodeType="withEffect">
                                  <p:stCondLst>
                                    <p:cond delay="0"/>
                                  </p:stCondLst>
                                  <p:childTnLst>
                                    <p:anim calcmode="lin" valueType="num">
                                      <p:cBhvr additive="base">
                                        <p:cTn id="498" dur="3000"/>
                                        <p:tgtEl>
                                          <p:spTgt spid="29"/>
                                        </p:tgtEl>
                                        <p:attrNameLst>
                                          <p:attrName>ppt_x</p:attrName>
                                        </p:attrNameLst>
                                      </p:cBhvr>
                                      <p:tavLst>
                                        <p:tav tm="0">
                                          <p:val>
                                            <p:strVal val="ppt_x"/>
                                          </p:val>
                                        </p:tav>
                                        <p:tav tm="100000">
                                          <p:val>
                                            <p:strVal val="ppt_x"/>
                                          </p:val>
                                        </p:tav>
                                      </p:tavLst>
                                    </p:anim>
                                    <p:anim calcmode="lin" valueType="num">
                                      <p:cBhvr additive="base">
                                        <p:cTn id="499" dur="3000"/>
                                        <p:tgtEl>
                                          <p:spTgt spid="29"/>
                                        </p:tgtEl>
                                        <p:attrNameLst>
                                          <p:attrName>ppt_y</p:attrName>
                                        </p:attrNameLst>
                                      </p:cBhvr>
                                      <p:tavLst>
                                        <p:tav tm="0">
                                          <p:val>
                                            <p:strVal val="ppt_y"/>
                                          </p:val>
                                        </p:tav>
                                        <p:tav tm="100000">
                                          <p:val>
                                            <p:strVal val="1+ppt_h/2"/>
                                          </p:val>
                                        </p:tav>
                                      </p:tavLst>
                                    </p:anim>
                                    <p:set>
                                      <p:cBhvr>
                                        <p:cTn id="500" dur="1" fill="hold">
                                          <p:stCondLst>
                                            <p:cond delay="2999"/>
                                          </p:stCondLst>
                                        </p:cTn>
                                        <p:tgtEl>
                                          <p:spTgt spid="29"/>
                                        </p:tgtEl>
                                        <p:attrNameLst>
                                          <p:attrName>style.visibility</p:attrName>
                                        </p:attrNameLst>
                                      </p:cBhvr>
                                      <p:to>
                                        <p:strVal val="hidden"/>
                                      </p:to>
                                    </p:set>
                                  </p:childTnLst>
                                </p:cTn>
                              </p:par>
                              <p:par>
                                <p:cTn id="501" presetID="2" presetClass="exit" presetSubtype="4" fill="hold" grpId="2" nodeType="withEffect">
                                  <p:stCondLst>
                                    <p:cond delay="0"/>
                                  </p:stCondLst>
                                  <p:childTnLst>
                                    <p:anim calcmode="lin" valueType="num">
                                      <p:cBhvr additive="base">
                                        <p:cTn id="502" dur="3000"/>
                                        <p:tgtEl>
                                          <p:spTgt spid="30"/>
                                        </p:tgtEl>
                                        <p:attrNameLst>
                                          <p:attrName>ppt_x</p:attrName>
                                        </p:attrNameLst>
                                      </p:cBhvr>
                                      <p:tavLst>
                                        <p:tav tm="0">
                                          <p:val>
                                            <p:strVal val="ppt_x"/>
                                          </p:val>
                                        </p:tav>
                                        <p:tav tm="100000">
                                          <p:val>
                                            <p:strVal val="ppt_x"/>
                                          </p:val>
                                        </p:tav>
                                      </p:tavLst>
                                    </p:anim>
                                    <p:anim calcmode="lin" valueType="num">
                                      <p:cBhvr additive="base">
                                        <p:cTn id="503" dur="3000"/>
                                        <p:tgtEl>
                                          <p:spTgt spid="30"/>
                                        </p:tgtEl>
                                        <p:attrNameLst>
                                          <p:attrName>ppt_y</p:attrName>
                                        </p:attrNameLst>
                                      </p:cBhvr>
                                      <p:tavLst>
                                        <p:tav tm="0">
                                          <p:val>
                                            <p:strVal val="ppt_y"/>
                                          </p:val>
                                        </p:tav>
                                        <p:tav tm="100000">
                                          <p:val>
                                            <p:strVal val="1+ppt_h/2"/>
                                          </p:val>
                                        </p:tav>
                                      </p:tavLst>
                                    </p:anim>
                                    <p:set>
                                      <p:cBhvr>
                                        <p:cTn id="504" dur="1" fill="hold">
                                          <p:stCondLst>
                                            <p:cond delay="2999"/>
                                          </p:stCondLst>
                                        </p:cTn>
                                        <p:tgtEl>
                                          <p:spTgt spid="30"/>
                                        </p:tgtEl>
                                        <p:attrNameLst>
                                          <p:attrName>style.visibility</p:attrName>
                                        </p:attrNameLst>
                                      </p:cBhvr>
                                      <p:to>
                                        <p:strVal val="hidden"/>
                                      </p:to>
                                    </p:set>
                                  </p:childTnLst>
                                </p:cTn>
                              </p:par>
                              <p:par>
                                <p:cTn id="505" presetID="2" presetClass="exit" presetSubtype="4" fill="hold" grpId="2" nodeType="withEffect">
                                  <p:stCondLst>
                                    <p:cond delay="0"/>
                                  </p:stCondLst>
                                  <p:childTnLst>
                                    <p:anim calcmode="lin" valueType="num">
                                      <p:cBhvr additive="base">
                                        <p:cTn id="506" dur="3000"/>
                                        <p:tgtEl>
                                          <p:spTgt spid="31"/>
                                        </p:tgtEl>
                                        <p:attrNameLst>
                                          <p:attrName>ppt_x</p:attrName>
                                        </p:attrNameLst>
                                      </p:cBhvr>
                                      <p:tavLst>
                                        <p:tav tm="0">
                                          <p:val>
                                            <p:strVal val="ppt_x"/>
                                          </p:val>
                                        </p:tav>
                                        <p:tav tm="100000">
                                          <p:val>
                                            <p:strVal val="ppt_x"/>
                                          </p:val>
                                        </p:tav>
                                      </p:tavLst>
                                    </p:anim>
                                    <p:anim calcmode="lin" valueType="num">
                                      <p:cBhvr additive="base">
                                        <p:cTn id="507" dur="3000"/>
                                        <p:tgtEl>
                                          <p:spTgt spid="31"/>
                                        </p:tgtEl>
                                        <p:attrNameLst>
                                          <p:attrName>ppt_y</p:attrName>
                                        </p:attrNameLst>
                                      </p:cBhvr>
                                      <p:tavLst>
                                        <p:tav tm="0">
                                          <p:val>
                                            <p:strVal val="ppt_y"/>
                                          </p:val>
                                        </p:tav>
                                        <p:tav tm="100000">
                                          <p:val>
                                            <p:strVal val="1+ppt_h/2"/>
                                          </p:val>
                                        </p:tav>
                                      </p:tavLst>
                                    </p:anim>
                                    <p:set>
                                      <p:cBhvr>
                                        <p:cTn id="508" dur="1" fill="hold">
                                          <p:stCondLst>
                                            <p:cond delay="2999"/>
                                          </p:stCondLst>
                                        </p:cTn>
                                        <p:tgtEl>
                                          <p:spTgt spid="31"/>
                                        </p:tgtEl>
                                        <p:attrNameLst>
                                          <p:attrName>style.visibility</p:attrName>
                                        </p:attrNameLst>
                                      </p:cBhvr>
                                      <p:to>
                                        <p:strVal val="hidden"/>
                                      </p:to>
                                    </p:set>
                                  </p:childTnLst>
                                </p:cTn>
                              </p:par>
                              <p:par>
                                <p:cTn id="509" presetID="2" presetClass="exit" presetSubtype="4" fill="hold" grpId="2" nodeType="withEffect">
                                  <p:stCondLst>
                                    <p:cond delay="0"/>
                                  </p:stCondLst>
                                  <p:childTnLst>
                                    <p:anim calcmode="lin" valueType="num">
                                      <p:cBhvr additive="base">
                                        <p:cTn id="510" dur="3000"/>
                                        <p:tgtEl>
                                          <p:spTgt spid="32"/>
                                        </p:tgtEl>
                                        <p:attrNameLst>
                                          <p:attrName>ppt_x</p:attrName>
                                        </p:attrNameLst>
                                      </p:cBhvr>
                                      <p:tavLst>
                                        <p:tav tm="0">
                                          <p:val>
                                            <p:strVal val="ppt_x"/>
                                          </p:val>
                                        </p:tav>
                                        <p:tav tm="100000">
                                          <p:val>
                                            <p:strVal val="ppt_x"/>
                                          </p:val>
                                        </p:tav>
                                      </p:tavLst>
                                    </p:anim>
                                    <p:anim calcmode="lin" valueType="num">
                                      <p:cBhvr additive="base">
                                        <p:cTn id="511" dur="3000"/>
                                        <p:tgtEl>
                                          <p:spTgt spid="32"/>
                                        </p:tgtEl>
                                        <p:attrNameLst>
                                          <p:attrName>ppt_y</p:attrName>
                                        </p:attrNameLst>
                                      </p:cBhvr>
                                      <p:tavLst>
                                        <p:tav tm="0">
                                          <p:val>
                                            <p:strVal val="ppt_y"/>
                                          </p:val>
                                        </p:tav>
                                        <p:tav tm="100000">
                                          <p:val>
                                            <p:strVal val="1+ppt_h/2"/>
                                          </p:val>
                                        </p:tav>
                                      </p:tavLst>
                                    </p:anim>
                                    <p:set>
                                      <p:cBhvr>
                                        <p:cTn id="512" dur="1" fill="hold">
                                          <p:stCondLst>
                                            <p:cond delay="2999"/>
                                          </p:stCondLst>
                                        </p:cTn>
                                        <p:tgtEl>
                                          <p:spTgt spid="32"/>
                                        </p:tgtEl>
                                        <p:attrNameLst>
                                          <p:attrName>style.visibility</p:attrName>
                                        </p:attrNameLst>
                                      </p:cBhvr>
                                      <p:to>
                                        <p:strVal val="hidden"/>
                                      </p:to>
                                    </p:set>
                                  </p:childTnLst>
                                </p:cTn>
                              </p:par>
                              <p:par>
                                <p:cTn id="513" presetID="2" presetClass="exit" presetSubtype="4" fill="hold" grpId="2" nodeType="withEffect">
                                  <p:stCondLst>
                                    <p:cond delay="0"/>
                                  </p:stCondLst>
                                  <p:childTnLst>
                                    <p:anim calcmode="lin" valueType="num">
                                      <p:cBhvr additive="base">
                                        <p:cTn id="514" dur="3000"/>
                                        <p:tgtEl>
                                          <p:spTgt spid="33"/>
                                        </p:tgtEl>
                                        <p:attrNameLst>
                                          <p:attrName>ppt_x</p:attrName>
                                        </p:attrNameLst>
                                      </p:cBhvr>
                                      <p:tavLst>
                                        <p:tav tm="0">
                                          <p:val>
                                            <p:strVal val="ppt_x"/>
                                          </p:val>
                                        </p:tav>
                                        <p:tav tm="100000">
                                          <p:val>
                                            <p:strVal val="ppt_x"/>
                                          </p:val>
                                        </p:tav>
                                      </p:tavLst>
                                    </p:anim>
                                    <p:anim calcmode="lin" valueType="num">
                                      <p:cBhvr additive="base">
                                        <p:cTn id="515" dur="3000"/>
                                        <p:tgtEl>
                                          <p:spTgt spid="33"/>
                                        </p:tgtEl>
                                        <p:attrNameLst>
                                          <p:attrName>ppt_y</p:attrName>
                                        </p:attrNameLst>
                                      </p:cBhvr>
                                      <p:tavLst>
                                        <p:tav tm="0">
                                          <p:val>
                                            <p:strVal val="ppt_y"/>
                                          </p:val>
                                        </p:tav>
                                        <p:tav tm="100000">
                                          <p:val>
                                            <p:strVal val="1+ppt_h/2"/>
                                          </p:val>
                                        </p:tav>
                                      </p:tavLst>
                                    </p:anim>
                                    <p:set>
                                      <p:cBhvr>
                                        <p:cTn id="516" dur="1" fill="hold">
                                          <p:stCondLst>
                                            <p:cond delay="2999"/>
                                          </p:stCondLst>
                                        </p:cTn>
                                        <p:tgtEl>
                                          <p:spTgt spid="33"/>
                                        </p:tgtEl>
                                        <p:attrNameLst>
                                          <p:attrName>style.visibility</p:attrName>
                                        </p:attrNameLst>
                                      </p:cBhvr>
                                      <p:to>
                                        <p:strVal val="hidden"/>
                                      </p:to>
                                    </p:set>
                                  </p:childTnLst>
                                </p:cTn>
                              </p:par>
                              <p:par>
                                <p:cTn id="517" presetID="2" presetClass="exit" presetSubtype="4" fill="hold" grpId="2" nodeType="withEffect">
                                  <p:stCondLst>
                                    <p:cond delay="0"/>
                                  </p:stCondLst>
                                  <p:childTnLst>
                                    <p:anim calcmode="lin" valueType="num">
                                      <p:cBhvr additive="base">
                                        <p:cTn id="518" dur="3000"/>
                                        <p:tgtEl>
                                          <p:spTgt spid="34"/>
                                        </p:tgtEl>
                                        <p:attrNameLst>
                                          <p:attrName>ppt_x</p:attrName>
                                        </p:attrNameLst>
                                      </p:cBhvr>
                                      <p:tavLst>
                                        <p:tav tm="0">
                                          <p:val>
                                            <p:strVal val="ppt_x"/>
                                          </p:val>
                                        </p:tav>
                                        <p:tav tm="100000">
                                          <p:val>
                                            <p:strVal val="ppt_x"/>
                                          </p:val>
                                        </p:tav>
                                      </p:tavLst>
                                    </p:anim>
                                    <p:anim calcmode="lin" valueType="num">
                                      <p:cBhvr additive="base">
                                        <p:cTn id="519" dur="3000"/>
                                        <p:tgtEl>
                                          <p:spTgt spid="34"/>
                                        </p:tgtEl>
                                        <p:attrNameLst>
                                          <p:attrName>ppt_y</p:attrName>
                                        </p:attrNameLst>
                                      </p:cBhvr>
                                      <p:tavLst>
                                        <p:tav tm="0">
                                          <p:val>
                                            <p:strVal val="ppt_y"/>
                                          </p:val>
                                        </p:tav>
                                        <p:tav tm="100000">
                                          <p:val>
                                            <p:strVal val="1+ppt_h/2"/>
                                          </p:val>
                                        </p:tav>
                                      </p:tavLst>
                                    </p:anim>
                                    <p:set>
                                      <p:cBhvr>
                                        <p:cTn id="520" dur="1" fill="hold">
                                          <p:stCondLst>
                                            <p:cond delay="2999"/>
                                          </p:stCondLst>
                                        </p:cTn>
                                        <p:tgtEl>
                                          <p:spTgt spid="34"/>
                                        </p:tgtEl>
                                        <p:attrNameLst>
                                          <p:attrName>style.visibility</p:attrName>
                                        </p:attrNameLst>
                                      </p:cBhvr>
                                      <p:to>
                                        <p:strVal val="hidden"/>
                                      </p:to>
                                    </p:set>
                                  </p:childTnLst>
                                </p:cTn>
                              </p:par>
                              <p:par>
                                <p:cTn id="521" presetID="2" presetClass="exit" presetSubtype="4" fill="hold" grpId="2" nodeType="withEffect">
                                  <p:stCondLst>
                                    <p:cond delay="0"/>
                                  </p:stCondLst>
                                  <p:childTnLst>
                                    <p:anim calcmode="lin" valueType="num">
                                      <p:cBhvr additive="base">
                                        <p:cTn id="522" dur="3000"/>
                                        <p:tgtEl>
                                          <p:spTgt spid="35"/>
                                        </p:tgtEl>
                                        <p:attrNameLst>
                                          <p:attrName>ppt_x</p:attrName>
                                        </p:attrNameLst>
                                      </p:cBhvr>
                                      <p:tavLst>
                                        <p:tav tm="0">
                                          <p:val>
                                            <p:strVal val="ppt_x"/>
                                          </p:val>
                                        </p:tav>
                                        <p:tav tm="100000">
                                          <p:val>
                                            <p:strVal val="ppt_x"/>
                                          </p:val>
                                        </p:tav>
                                      </p:tavLst>
                                    </p:anim>
                                    <p:anim calcmode="lin" valueType="num">
                                      <p:cBhvr additive="base">
                                        <p:cTn id="523" dur="3000"/>
                                        <p:tgtEl>
                                          <p:spTgt spid="35"/>
                                        </p:tgtEl>
                                        <p:attrNameLst>
                                          <p:attrName>ppt_y</p:attrName>
                                        </p:attrNameLst>
                                      </p:cBhvr>
                                      <p:tavLst>
                                        <p:tav tm="0">
                                          <p:val>
                                            <p:strVal val="ppt_y"/>
                                          </p:val>
                                        </p:tav>
                                        <p:tav tm="100000">
                                          <p:val>
                                            <p:strVal val="1+ppt_h/2"/>
                                          </p:val>
                                        </p:tav>
                                      </p:tavLst>
                                    </p:anim>
                                    <p:set>
                                      <p:cBhvr>
                                        <p:cTn id="524" dur="1" fill="hold">
                                          <p:stCondLst>
                                            <p:cond delay="2999"/>
                                          </p:stCondLst>
                                        </p:cTn>
                                        <p:tgtEl>
                                          <p:spTgt spid="35"/>
                                        </p:tgtEl>
                                        <p:attrNameLst>
                                          <p:attrName>style.visibility</p:attrName>
                                        </p:attrNameLst>
                                      </p:cBhvr>
                                      <p:to>
                                        <p:strVal val="hidden"/>
                                      </p:to>
                                    </p:set>
                                  </p:childTnLst>
                                </p:cTn>
                              </p:par>
                              <p:par>
                                <p:cTn id="525" presetID="2" presetClass="exit" presetSubtype="4" fill="hold" grpId="2" nodeType="withEffect">
                                  <p:stCondLst>
                                    <p:cond delay="0"/>
                                  </p:stCondLst>
                                  <p:childTnLst>
                                    <p:anim calcmode="lin" valueType="num">
                                      <p:cBhvr additive="base">
                                        <p:cTn id="526" dur="3000"/>
                                        <p:tgtEl>
                                          <p:spTgt spid="36"/>
                                        </p:tgtEl>
                                        <p:attrNameLst>
                                          <p:attrName>ppt_x</p:attrName>
                                        </p:attrNameLst>
                                      </p:cBhvr>
                                      <p:tavLst>
                                        <p:tav tm="0">
                                          <p:val>
                                            <p:strVal val="ppt_x"/>
                                          </p:val>
                                        </p:tav>
                                        <p:tav tm="100000">
                                          <p:val>
                                            <p:strVal val="ppt_x"/>
                                          </p:val>
                                        </p:tav>
                                      </p:tavLst>
                                    </p:anim>
                                    <p:anim calcmode="lin" valueType="num">
                                      <p:cBhvr additive="base">
                                        <p:cTn id="527" dur="3000"/>
                                        <p:tgtEl>
                                          <p:spTgt spid="36"/>
                                        </p:tgtEl>
                                        <p:attrNameLst>
                                          <p:attrName>ppt_y</p:attrName>
                                        </p:attrNameLst>
                                      </p:cBhvr>
                                      <p:tavLst>
                                        <p:tav tm="0">
                                          <p:val>
                                            <p:strVal val="ppt_y"/>
                                          </p:val>
                                        </p:tav>
                                        <p:tav tm="100000">
                                          <p:val>
                                            <p:strVal val="1+ppt_h/2"/>
                                          </p:val>
                                        </p:tav>
                                      </p:tavLst>
                                    </p:anim>
                                    <p:set>
                                      <p:cBhvr>
                                        <p:cTn id="528" dur="1" fill="hold">
                                          <p:stCondLst>
                                            <p:cond delay="2999"/>
                                          </p:stCondLst>
                                        </p:cTn>
                                        <p:tgtEl>
                                          <p:spTgt spid="36"/>
                                        </p:tgtEl>
                                        <p:attrNameLst>
                                          <p:attrName>style.visibility</p:attrName>
                                        </p:attrNameLst>
                                      </p:cBhvr>
                                      <p:to>
                                        <p:strVal val="hidden"/>
                                      </p:to>
                                    </p:set>
                                  </p:childTnLst>
                                </p:cTn>
                              </p:par>
                              <p:par>
                                <p:cTn id="529" presetID="2" presetClass="exit" presetSubtype="4" fill="hold" grpId="2" nodeType="withEffect">
                                  <p:stCondLst>
                                    <p:cond delay="0"/>
                                  </p:stCondLst>
                                  <p:childTnLst>
                                    <p:anim calcmode="lin" valueType="num">
                                      <p:cBhvr additive="base">
                                        <p:cTn id="530" dur="3000"/>
                                        <p:tgtEl>
                                          <p:spTgt spid="37"/>
                                        </p:tgtEl>
                                        <p:attrNameLst>
                                          <p:attrName>ppt_x</p:attrName>
                                        </p:attrNameLst>
                                      </p:cBhvr>
                                      <p:tavLst>
                                        <p:tav tm="0">
                                          <p:val>
                                            <p:strVal val="ppt_x"/>
                                          </p:val>
                                        </p:tav>
                                        <p:tav tm="100000">
                                          <p:val>
                                            <p:strVal val="ppt_x"/>
                                          </p:val>
                                        </p:tav>
                                      </p:tavLst>
                                    </p:anim>
                                    <p:anim calcmode="lin" valueType="num">
                                      <p:cBhvr additive="base">
                                        <p:cTn id="531" dur="3000"/>
                                        <p:tgtEl>
                                          <p:spTgt spid="37"/>
                                        </p:tgtEl>
                                        <p:attrNameLst>
                                          <p:attrName>ppt_y</p:attrName>
                                        </p:attrNameLst>
                                      </p:cBhvr>
                                      <p:tavLst>
                                        <p:tav tm="0">
                                          <p:val>
                                            <p:strVal val="ppt_y"/>
                                          </p:val>
                                        </p:tav>
                                        <p:tav tm="100000">
                                          <p:val>
                                            <p:strVal val="1+ppt_h/2"/>
                                          </p:val>
                                        </p:tav>
                                      </p:tavLst>
                                    </p:anim>
                                    <p:set>
                                      <p:cBhvr>
                                        <p:cTn id="532" dur="1" fill="hold">
                                          <p:stCondLst>
                                            <p:cond delay="2999"/>
                                          </p:stCondLst>
                                        </p:cTn>
                                        <p:tgtEl>
                                          <p:spTgt spid="37"/>
                                        </p:tgtEl>
                                        <p:attrNameLst>
                                          <p:attrName>style.visibility</p:attrName>
                                        </p:attrNameLst>
                                      </p:cBhvr>
                                      <p:to>
                                        <p:strVal val="hidden"/>
                                      </p:to>
                                    </p:set>
                                  </p:childTnLst>
                                </p:cTn>
                              </p:par>
                              <p:par>
                                <p:cTn id="533" presetID="2" presetClass="exit" presetSubtype="4" fill="hold" grpId="2" nodeType="withEffect">
                                  <p:stCondLst>
                                    <p:cond delay="0"/>
                                  </p:stCondLst>
                                  <p:childTnLst>
                                    <p:anim calcmode="lin" valueType="num">
                                      <p:cBhvr additive="base">
                                        <p:cTn id="534" dur="3000"/>
                                        <p:tgtEl>
                                          <p:spTgt spid="38"/>
                                        </p:tgtEl>
                                        <p:attrNameLst>
                                          <p:attrName>ppt_x</p:attrName>
                                        </p:attrNameLst>
                                      </p:cBhvr>
                                      <p:tavLst>
                                        <p:tav tm="0">
                                          <p:val>
                                            <p:strVal val="ppt_x"/>
                                          </p:val>
                                        </p:tav>
                                        <p:tav tm="100000">
                                          <p:val>
                                            <p:strVal val="ppt_x"/>
                                          </p:val>
                                        </p:tav>
                                      </p:tavLst>
                                    </p:anim>
                                    <p:anim calcmode="lin" valueType="num">
                                      <p:cBhvr additive="base">
                                        <p:cTn id="535" dur="3000"/>
                                        <p:tgtEl>
                                          <p:spTgt spid="38"/>
                                        </p:tgtEl>
                                        <p:attrNameLst>
                                          <p:attrName>ppt_y</p:attrName>
                                        </p:attrNameLst>
                                      </p:cBhvr>
                                      <p:tavLst>
                                        <p:tav tm="0">
                                          <p:val>
                                            <p:strVal val="ppt_y"/>
                                          </p:val>
                                        </p:tav>
                                        <p:tav tm="100000">
                                          <p:val>
                                            <p:strVal val="1+ppt_h/2"/>
                                          </p:val>
                                        </p:tav>
                                      </p:tavLst>
                                    </p:anim>
                                    <p:set>
                                      <p:cBhvr>
                                        <p:cTn id="536" dur="1" fill="hold">
                                          <p:stCondLst>
                                            <p:cond delay="2999"/>
                                          </p:stCondLst>
                                        </p:cTn>
                                        <p:tgtEl>
                                          <p:spTgt spid="38"/>
                                        </p:tgtEl>
                                        <p:attrNameLst>
                                          <p:attrName>style.visibility</p:attrName>
                                        </p:attrNameLst>
                                      </p:cBhvr>
                                      <p:to>
                                        <p:strVal val="hidden"/>
                                      </p:to>
                                    </p:set>
                                  </p:childTnLst>
                                </p:cTn>
                              </p:par>
                              <p:par>
                                <p:cTn id="537" presetID="2" presetClass="exit" presetSubtype="4" fill="hold" grpId="2" nodeType="withEffect">
                                  <p:stCondLst>
                                    <p:cond delay="0"/>
                                  </p:stCondLst>
                                  <p:childTnLst>
                                    <p:anim calcmode="lin" valueType="num">
                                      <p:cBhvr additive="base">
                                        <p:cTn id="538" dur="3000"/>
                                        <p:tgtEl>
                                          <p:spTgt spid="39"/>
                                        </p:tgtEl>
                                        <p:attrNameLst>
                                          <p:attrName>ppt_x</p:attrName>
                                        </p:attrNameLst>
                                      </p:cBhvr>
                                      <p:tavLst>
                                        <p:tav tm="0">
                                          <p:val>
                                            <p:strVal val="ppt_x"/>
                                          </p:val>
                                        </p:tav>
                                        <p:tav tm="100000">
                                          <p:val>
                                            <p:strVal val="ppt_x"/>
                                          </p:val>
                                        </p:tav>
                                      </p:tavLst>
                                    </p:anim>
                                    <p:anim calcmode="lin" valueType="num">
                                      <p:cBhvr additive="base">
                                        <p:cTn id="539" dur="3000"/>
                                        <p:tgtEl>
                                          <p:spTgt spid="39"/>
                                        </p:tgtEl>
                                        <p:attrNameLst>
                                          <p:attrName>ppt_y</p:attrName>
                                        </p:attrNameLst>
                                      </p:cBhvr>
                                      <p:tavLst>
                                        <p:tav tm="0">
                                          <p:val>
                                            <p:strVal val="ppt_y"/>
                                          </p:val>
                                        </p:tav>
                                        <p:tav tm="100000">
                                          <p:val>
                                            <p:strVal val="1+ppt_h/2"/>
                                          </p:val>
                                        </p:tav>
                                      </p:tavLst>
                                    </p:anim>
                                    <p:set>
                                      <p:cBhvr>
                                        <p:cTn id="540" dur="1" fill="hold">
                                          <p:stCondLst>
                                            <p:cond delay="2999"/>
                                          </p:stCondLst>
                                        </p:cTn>
                                        <p:tgtEl>
                                          <p:spTgt spid="39"/>
                                        </p:tgtEl>
                                        <p:attrNameLst>
                                          <p:attrName>style.visibility</p:attrName>
                                        </p:attrNameLst>
                                      </p:cBhvr>
                                      <p:to>
                                        <p:strVal val="hidden"/>
                                      </p:to>
                                    </p:set>
                                  </p:childTnLst>
                                </p:cTn>
                              </p:par>
                              <p:par>
                                <p:cTn id="541" presetID="2" presetClass="exit" presetSubtype="4" fill="hold" grpId="2" nodeType="withEffect">
                                  <p:stCondLst>
                                    <p:cond delay="0"/>
                                  </p:stCondLst>
                                  <p:childTnLst>
                                    <p:anim calcmode="lin" valueType="num">
                                      <p:cBhvr additive="base">
                                        <p:cTn id="542" dur="3000"/>
                                        <p:tgtEl>
                                          <p:spTgt spid="40"/>
                                        </p:tgtEl>
                                        <p:attrNameLst>
                                          <p:attrName>ppt_x</p:attrName>
                                        </p:attrNameLst>
                                      </p:cBhvr>
                                      <p:tavLst>
                                        <p:tav tm="0">
                                          <p:val>
                                            <p:strVal val="ppt_x"/>
                                          </p:val>
                                        </p:tav>
                                        <p:tav tm="100000">
                                          <p:val>
                                            <p:strVal val="ppt_x"/>
                                          </p:val>
                                        </p:tav>
                                      </p:tavLst>
                                    </p:anim>
                                    <p:anim calcmode="lin" valueType="num">
                                      <p:cBhvr additive="base">
                                        <p:cTn id="543" dur="3000"/>
                                        <p:tgtEl>
                                          <p:spTgt spid="40"/>
                                        </p:tgtEl>
                                        <p:attrNameLst>
                                          <p:attrName>ppt_y</p:attrName>
                                        </p:attrNameLst>
                                      </p:cBhvr>
                                      <p:tavLst>
                                        <p:tav tm="0">
                                          <p:val>
                                            <p:strVal val="ppt_y"/>
                                          </p:val>
                                        </p:tav>
                                        <p:tav tm="100000">
                                          <p:val>
                                            <p:strVal val="1+ppt_h/2"/>
                                          </p:val>
                                        </p:tav>
                                      </p:tavLst>
                                    </p:anim>
                                    <p:set>
                                      <p:cBhvr>
                                        <p:cTn id="544" dur="1" fill="hold">
                                          <p:stCondLst>
                                            <p:cond delay="2999"/>
                                          </p:stCondLst>
                                        </p:cTn>
                                        <p:tgtEl>
                                          <p:spTgt spid="40"/>
                                        </p:tgtEl>
                                        <p:attrNameLst>
                                          <p:attrName>style.visibility</p:attrName>
                                        </p:attrNameLst>
                                      </p:cBhvr>
                                      <p:to>
                                        <p:strVal val="hidden"/>
                                      </p:to>
                                    </p:set>
                                  </p:childTnLst>
                                </p:cTn>
                              </p:par>
                              <p:par>
                                <p:cTn id="545" presetID="2" presetClass="exit" presetSubtype="4" fill="hold" grpId="2" nodeType="withEffect">
                                  <p:stCondLst>
                                    <p:cond delay="0"/>
                                  </p:stCondLst>
                                  <p:childTnLst>
                                    <p:anim calcmode="lin" valueType="num">
                                      <p:cBhvr additive="base">
                                        <p:cTn id="546" dur="3000"/>
                                        <p:tgtEl>
                                          <p:spTgt spid="41"/>
                                        </p:tgtEl>
                                        <p:attrNameLst>
                                          <p:attrName>ppt_x</p:attrName>
                                        </p:attrNameLst>
                                      </p:cBhvr>
                                      <p:tavLst>
                                        <p:tav tm="0">
                                          <p:val>
                                            <p:strVal val="ppt_x"/>
                                          </p:val>
                                        </p:tav>
                                        <p:tav tm="100000">
                                          <p:val>
                                            <p:strVal val="ppt_x"/>
                                          </p:val>
                                        </p:tav>
                                      </p:tavLst>
                                    </p:anim>
                                    <p:anim calcmode="lin" valueType="num">
                                      <p:cBhvr additive="base">
                                        <p:cTn id="547" dur="3000"/>
                                        <p:tgtEl>
                                          <p:spTgt spid="41"/>
                                        </p:tgtEl>
                                        <p:attrNameLst>
                                          <p:attrName>ppt_y</p:attrName>
                                        </p:attrNameLst>
                                      </p:cBhvr>
                                      <p:tavLst>
                                        <p:tav tm="0">
                                          <p:val>
                                            <p:strVal val="ppt_y"/>
                                          </p:val>
                                        </p:tav>
                                        <p:tav tm="100000">
                                          <p:val>
                                            <p:strVal val="1+ppt_h/2"/>
                                          </p:val>
                                        </p:tav>
                                      </p:tavLst>
                                    </p:anim>
                                    <p:set>
                                      <p:cBhvr>
                                        <p:cTn id="548" dur="1" fill="hold">
                                          <p:stCondLst>
                                            <p:cond delay="2999"/>
                                          </p:stCondLst>
                                        </p:cTn>
                                        <p:tgtEl>
                                          <p:spTgt spid="41"/>
                                        </p:tgtEl>
                                        <p:attrNameLst>
                                          <p:attrName>style.visibility</p:attrName>
                                        </p:attrNameLst>
                                      </p:cBhvr>
                                      <p:to>
                                        <p:strVal val="hidden"/>
                                      </p:to>
                                    </p:set>
                                  </p:childTnLst>
                                </p:cTn>
                              </p:par>
                              <p:par>
                                <p:cTn id="549" presetID="2" presetClass="exit" presetSubtype="4" fill="hold" grpId="2" nodeType="withEffect">
                                  <p:stCondLst>
                                    <p:cond delay="0"/>
                                  </p:stCondLst>
                                  <p:childTnLst>
                                    <p:anim calcmode="lin" valueType="num">
                                      <p:cBhvr additive="base">
                                        <p:cTn id="550" dur="3000"/>
                                        <p:tgtEl>
                                          <p:spTgt spid="42"/>
                                        </p:tgtEl>
                                        <p:attrNameLst>
                                          <p:attrName>ppt_x</p:attrName>
                                        </p:attrNameLst>
                                      </p:cBhvr>
                                      <p:tavLst>
                                        <p:tav tm="0">
                                          <p:val>
                                            <p:strVal val="ppt_x"/>
                                          </p:val>
                                        </p:tav>
                                        <p:tav tm="100000">
                                          <p:val>
                                            <p:strVal val="ppt_x"/>
                                          </p:val>
                                        </p:tav>
                                      </p:tavLst>
                                    </p:anim>
                                    <p:anim calcmode="lin" valueType="num">
                                      <p:cBhvr additive="base">
                                        <p:cTn id="551" dur="3000"/>
                                        <p:tgtEl>
                                          <p:spTgt spid="42"/>
                                        </p:tgtEl>
                                        <p:attrNameLst>
                                          <p:attrName>ppt_y</p:attrName>
                                        </p:attrNameLst>
                                      </p:cBhvr>
                                      <p:tavLst>
                                        <p:tav tm="0">
                                          <p:val>
                                            <p:strVal val="ppt_y"/>
                                          </p:val>
                                        </p:tav>
                                        <p:tav tm="100000">
                                          <p:val>
                                            <p:strVal val="1+ppt_h/2"/>
                                          </p:val>
                                        </p:tav>
                                      </p:tavLst>
                                    </p:anim>
                                    <p:set>
                                      <p:cBhvr>
                                        <p:cTn id="552" dur="1" fill="hold">
                                          <p:stCondLst>
                                            <p:cond delay="2999"/>
                                          </p:stCondLst>
                                        </p:cTn>
                                        <p:tgtEl>
                                          <p:spTgt spid="42"/>
                                        </p:tgtEl>
                                        <p:attrNameLst>
                                          <p:attrName>style.visibility</p:attrName>
                                        </p:attrNameLst>
                                      </p:cBhvr>
                                      <p:to>
                                        <p:strVal val="hidden"/>
                                      </p:to>
                                    </p:set>
                                  </p:childTnLst>
                                </p:cTn>
                              </p:par>
                              <p:par>
                                <p:cTn id="553" presetID="2" presetClass="exit" presetSubtype="4" fill="hold" grpId="2" nodeType="withEffect">
                                  <p:stCondLst>
                                    <p:cond delay="0"/>
                                  </p:stCondLst>
                                  <p:childTnLst>
                                    <p:anim calcmode="lin" valueType="num">
                                      <p:cBhvr additive="base">
                                        <p:cTn id="554" dur="3000"/>
                                        <p:tgtEl>
                                          <p:spTgt spid="43"/>
                                        </p:tgtEl>
                                        <p:attrNameLst>
                                          <p:attrName>ppt_x</p:attrName>
                                        </p:attrNameLst>
                                      </p:cBhvr>
                                      <p:tavLst>
                                        <p:tav tm="0">
                                          <p:val>
                                            <p:strVal val="ppt_x"/>
                                          </p:val>
                                        </p:tav>
                                        <p:tav tm="100000">
                                          <p:val>
                                            <p:strVal val="ppt_x"/>
                                          </p:val>
                                        </p:tav>
                                      </p:tavLst>
                                    </p:anim>
                                    <p:anim calcmode="lin" valueType="num">
                                      <p:cBhvr additive="base">
                                        <p:cTn id="555" dur="3000"/>
                                        <p:tgtEl>
                                          <p:spTgt spid="43"/>
                                        </p:tgtEl>
                                        <p:attrNameLst>
                                          <p:attrName>ppt_y</p:attrName>
                                        </p:attrNameLst>
                                      </p:cBhvr>
                                      <p:tavLst>
                                        <p:tav tm="0">
                                          <p:val>
                                            <p:strVal val="ppt_y"/>
                                          </p:val>
                                        </p:tav>
                                        <p:tav tm="100000">
                                          <p:val>
                                            <p:strVal val="1+ppt_h/2"/>
                                          </p:val>
                                        </p:tav>
                                      </p:tavLst>
                                    </p:anim>
                                    <p:set>
                                      <p:cBhvr>
                                        <p:cTn id="556" dur="1" fill="hold">
                                          <p:stCondLst>
                                            <p:cond delay="2999"/>
                                          </p:stCondLst>
                                        </p:cTn>
                                        <p:tgtEl>
                                          <p:spTgt spid="43"/>
                                        </p:tgtEl>
                                        <p:attrNameLst>
                                          <p:attrName>style.visibility</p:attrName>
                                        </p:attrNameLst>
                                      </p:cBhvr>
                                      <p:to>
                                        <p:strVal val="hidden"/>
                                      </p:to>
                                    </p:set>
                                  </p:childTnLst>
                                </p:cTn>
                              </p:par>
                              <p:par>
                                <p:cTn id="557" presetID="2" presetClass="exit" presetSubtype="4" fill="hold" grpId="2" nodeType="withEffect">
                                  <p:stCondLst>
                                    <p:cond delay="0"/>
                                  </p:stCondLst>
                                  <p:childTnLst>
                                    <p:anim calcmode="lin" valueType="num">
                                      <p:cBhvr additive="base">
                                        <p:cTn id="558" dur="3000"/>
                                        <p:tgtEl>
                                          <p:spTgt spid="44"/>
                                        </p:tgtEl>
                                        <p:attrNameLst>
                                          <p:attrName>ppt_x</p:attrName>
                                        </p:attrNameLst>
                                      </p:cBhvr>
                                      <p:tavLst>
                                        <p:tav tm="0">
                                          <p:val>
                                            <p:strVal val="ppt_x"/>
                                          </p:val>
                                        </p:tav>
                                        <p:tav tm="100000">
                                          <p:val>
                                            <p:strVal val="ppt_x"/>
                                          </p:val>
                                        </p:tav>
                                      </p:tavLst>
                                    </p:anim>
                                    <p:anim calcmode="lin" valueType="num">
                                      <p:cBhvr additive="base">
                                        <p:cTn id="559" dur="3000"/>
                                        <p:tgtEl>
                                          <p:spTgt spid="44"/>
                                        </p:tgtEl>
                                        <p:attrNameLst>
                                          <p:attrName>ppt_y</p:attrName>
                                        </p:attrNameLst>
                                      </p:cBhvr>
                                      <p:tavLst>
                                        <p:tav tm="0">
                                          <p:val>
                                            <p:strVal val="ppt_y"/>
                                          </p:val>
                                        </p:tav>
                                        <p:tav tm="100000">
                                          <p:val>
                                            <p:strVal val="1+ppt_h/2"/>
                                          </p:val>
                                        </p:tav>
                                      </p:tavLst>
                                    </p:anim>
                                    <p:set>
                                      <p:cBhvr>
                                        <p:cTn id="560" dur="1" fill="hold">
                                          <p:stCondLst>
                                            <p:cond delay="2999"/>
                                          </p:stCondLst>
                                        </p:cTn>
                                        <p:tgtEl>
                                          <p:spTgt spid="44"/>
                                        </p:tgtEl>
                                        <p:attrNameLst>
                                          <p:attrName>style.visibility</p:attrName>
                                        </p:attrNameLst>
                                      </p:cBhvr>
                                      <p:to>
                                        <p:strVal val="hidden"/>
                                      </p:to>
                                    </p:set>
                                  </p:childTnLst>
                                </p:cTn>
                              </p:par>
                              <p:par>
                                <p:cTn id="561" presetID="2" presetClass="exit" presetSubtype="4" fill="hold" grpId="2" nodeType="withEffect">
                                  <p:stCondLst>
                                    <p:cond delay="0"/>
                                  </p:stCondLst>
                                  <p:childTnLst>
                                    <p:anim calcmode="lin" valueType="num">
                                      <p:cBhvr additive="base">
                                        <p:cTn id="562" dur="3000"/>
                                        <p:tgtEl>
                                          <p:spTgt spid="45"/>
                                        </p:tgtEl>
                                        <p:attrNameLst>
                                          <p:attrName>ppt_x</p:attrName>
                                        </p:attrNameLst>
                                      </p:cBhvr>
                                      <p:tavLst>
                                        <p:tav tm="0">
                                          <p:val>
                                            <p:strVal val="ppt_x"/>
                                          </p:val>
                                        </p:tav>
                                        <p:tav tm="100000">
                                          <p:val>
                                            <p:strVal val="ppt_x"/>
                                          </p:val>
                                        </p:tav>
                                      </p:tavLst>
                                    </p:anim>
                                    <p:anim calcmode="lin" valueType="num">
                                      <p:cBhvr additive="base">
                                        <p:cTn id="563" dur="3000"/>
                                        <p:tgtEl>
                                          <p:spTgt spid="45"/>
                                        </p:tgtEl>
                                        <p:attrNameLst>
                                          <p:attrName>ppt_y</p:attrName>
                                        </p:attrNameLst>
                                      </p:cBhvr>
                                      <p:tavLst>
                                        <p:tav tm="0">
                                          <p:val>
                                            <p:strVal val="ppt_y"/>
                                          </p:val>
                                        </p:tav>
                                        <p:tav tm="100000">
                                          <p:val>
                                            <p:strVal val="1+ppt_h/2"/>
                                          </p:val>
                                        </p:tav>
                                      </p:tavLst>
                                    </p:anim>
                                    <p:set>
                                      <p:cBhvr>
                                        <p:cTn id="564" dur="1" fill="hold">
                                          <p:stCondLst>
                                            <p:cond delay="2999"/>
                                          </p:stCondLst>
                                        </p:cTn>
                                        <p:tgtEl>
                                          <p:spTgt spid="45"/>
                                        </p:tgtEl>
                                        <p:attrNameLst>
                                          <p:attrName>style.visibility</p:attrName>
                                        </p:attrNameLst>
                                      </p:cBhvr>
                                      <p:to>
                                        <p:strVal val="hidden"/>
                                      </p:to>
                                    </p:set>
                                  </p:childTnLst>
                                </p:cTn>
                              </p:par>
                              <p:par>
                                <p:cTn id="565" presetID="2" presetClass="exit" presetSubtype="4" fill="hold" grpId="2" nodeType="withEffect">
                                  <p:stCondLst>
                                    <p:cond delay="0"/>
                                  </p:stCondLst>
                                  <p:childTnLst>
                                    <p:anim calcmode="lin" valueType="num">
                                      <p:cBhvr additive="base">
                                        <p:cTn id="566" dur="3000"/>
                                        <p:tgtEl>
                                          <p:spTgt spid="46"/>
                                        </p:tgtEl>
                                        <p:attrNameLst>
                                          <p:attrName>ppt_x</p:attrName>
                                        </p:attrNameLst>
                                      </p:cBhvr>
                                      <p:tavLst>
                                        <p:tav tm="0">
                                          <p:val>
                                            <p:strVal val="ppt_x"/>
                                          </p:val>
                                        </p:tav>
                                        <p:tav tm="100000">
                                          <p:val>
                                            <p:strVal val="ppt_x"/>
                                          </p:val>
                                        </p:tav>
                                      </p:tavLst>
                                    </p:anim>
                                    <p:anim calcmode="lin" valueType="num">
                                      <p:cBhvr additive="base">
                                        <p:cTn id="567" dur="3000"/>
                                        <p:tgtEl>
                                          <p:spTgt spid="46"/>
                                        </p:tgtEl>
                                        <p:attrNameLst>
                                          <p:attrName>ppt_y</p:attrName>
                                        </p:attrNameLst>
                                      </p:cBhvr>
                                      <p:tavLst>
                                        <p:tav tm="0">
                                          <p:val>
                                            <p:strVal val="ppt_y"/>
                                          </p:val>
                                        </p:tav>
                                        <p:tav tm="100000">
                                          <p:val>
                                            <p:strVal val="1+ppt_h/2"/>
                                          </p:val>
                                        </p:tav>
                                      </p:tavLst>
                                    </p:anim>
                                    <p:set>
                                      <p:cBhvr>
                                        <p:cTn id="568" dur="1" fill="hold">
                                          <p:stCondLst>
                                            <p:cond delay="2999"/>
                                          </p:stCondLst>
                                        </p:cTn>
                                        <p:tgtEl>
                                          <p:spTgt spid="46"/>
                                        </p:tgtEl>
                                        <p:attrNameLst>
                                          <p:attrName>style.visibility</p:attrName>
                                        </p:attrNameLst>
                                      </p:cBhvr>
                                      <p:to>
                                        <p:strVal val="hidden"/>
                                      </p:to>
                                    </p:set>
                                  </p:childTnLst>
                                </p:cTn>
                              </p:par>
                              <p:par>
                                <p:cTn id="569" presetID="2" presetClass="exit" presetSubtype="4" fill="hold" grpId="2" nodeType="withEffect">
                                  <p:stCondLst>
                                    <p:cond delay="0"/>
                                  </p:stCondLst>
                                  <p:childTnLst>
                                    <p:anim calcmode="lin" valueType="num">
                                      <p:cBhvr additive="base">
                                        <p:cTn id="570" dur="3000"/>
                                        <p:tgtEl>
                                          <p:spTgt spid="47"/>
                                        </p:tgtEl>
                                        <p:attrNameLst>
                                          <p:attrName>ppt_x</p:attrName>
                                        </p:attrNameLst>
                                      </p:cBhvr>
                                      <p:tavLst>
                                        <p:tav tm="0">
                                          <p:val>
                                            <p:strVal val="ppt_x"/>
                                          </p:val>
                                        </p:tav>
                                        <p:tav tm="100000">
                                          <p:val>
                                            <p:strVal val="ppt_x"/>
                                          </p:val>
                                        </p:tav>
                                      </p:tavLst>
                                    </p:anim>
                                    <p:anim calcmode="lin" valueType="num">
                                      <p:cBhvr additive="base">
                                        <p:cTn id="571" dur="3000"/>
                                        <p:tgtEl>
                                          <p:spTgt spid="47"/>
                                        </p:tgtEl>
                                        <p:attrNameLst>
                                          <p:attrName>ppt_y</p:attrName>
                                        </p:attrNameLst>
                                      </p:cBhvr>
                                      <p:tavLst>
                                        <p:tav tm="0">
                                          <p:val>
                                            <p:strVal val="ppt_y"/>
                                          </p:val>
                                        </p:tav>
                                        <p:tav tm="100000">
                                          <p:val>
                                            <p:strVal val="1+ppt_h/2"/>
                                          </p:val>
                                        </p:tav>
                                      </p:tavLst>
                                    </p:anim>
                                    <p:set>
                                      <p:cBhvr>
                                        <p:cTn id="572" dur="1" fill="hold">
                                          <p:stCondLst>
                                            <p:cond delay="2999"/>
                                          </p:stCondLst>
                                        </p:cTn>
                                        <p:tgtEl>
                                          <p:spTgt spid="47"/>
                                        </p:tgtEl>
                                        <p:attrNameLst>
                                          <p:attrName>style.visibility</p:attrName>
                                        </p:attrNameLst>
                                      </p:cBhvr>
                                      <p:to>
                                        <p:strVal val="hidden"/>
                                      </p:to>
                                    </p:set>
                                  </p:childTnLst>
                                </p:cTn>
                              </p:par>
                              <p:par>
                                <p:cTn id="573" presetID="2" presetClass="exit" presetSubtype="4" fill="hold" grpId="2" nodeType="withEffect">
                                  <p:stCondLst>
                                    <p:cond delay="0"/>
                                  </p:stCondLst>
                                  <p:childTnLst>
                                    <p:anim calcmode="lin" valueType="num">
                                      <p:cBhvr additive="base">
                                        <p:cTn id="574" dur="3000"/>
                                        <p:tgtEl>
                                          <p:spTgt spid="48"/>
                                        </p:tgtEl>
                                        <p:attrNameLst>
                                          <p:attrName>ppt_x</p:attrName>
                                        </p:attrNameLst>
                                      </p:cBhvr>
                                      <p:tavLst>
                                        <p:tav tm="0">
                                          <p:val>
                                            <p:strVal val="ppt_x"/>
                                          </p:val>
                                        </p:tav>
                                        <p:tav tm="100000">
                                          <p:val>
                                            <p:strVal val="ppt_x"/>
                                          </p:val>
                                        </p:tav>
                                      </p:tavLst>
                                    </p:anim>
                                    <p:anim calcmode="lin" valueType="num">
                                      <p:cBhvr additive="base">
                                        <p:cTn id="575" dur="3000"/>
                                        <p:tgtEl>
                                          <p:spTgt spid="48"/>
                                        </p:tgtEl>
                                        <p:attrNameLst>
                                          <p:attrName>ppt_y</p:attrName>
                                        </p:attrNameLst>
                                      </p:cBhvr>
                                      <p:tavLst>
                                        <p:tav tm="0">
                                          <p:val>
                                            <p:strVal val="ppt_y"/>
                                          </p:val>
                                        </p:tav>
                                        <p:tav tm="100000">
                                          <p:val>
                                            <p:strVal val="1+ppt_h/2"/>
                                          </p:val>
                                        </p:tav>
                                      </p:tavLst>
                                    </p:anim>
                                    <p:set>
                                      <p:cBhvr>
                                        <p:cTn id="576" dur="1" fill="hold">
                                          <p:stCondLst>
                                            <p:cond delay="2999"/>
                                          </p:stCondLst>
                                        </p:cTn>
                                        <p:tgtEl>
                                          <p:spTgt spid="48"/>
                                        </p:tgtEl>
                                        <p:attrNameLst>
                                          <p:attrName>style.visibility</p:attrName>
                                        </p:attrNameLst>
                                      </p:cBhvr>
                                      <p:to>
                                        <p:strVal val="hidden"/>
                                      </p:to>
                                    </p:set>
                                  </p:childTnLst>
                                </p:cTn>
                              </p:par>
                              <p:par>
                                <p:cTn id="577" presetID="2" presetClass="exit" presetSubtype="4" fill="hold" grpId="2" nodeType="withEffect">
                                  <p:stCondLst>
                                    <p:cond delay="0"/>
                                  </p:stCondLst>
                                  <p:childTnLst>
                                    <p:anim calcmode="lin" valueType="num">
                                      <p:cBhvr additive="base">
                                        <p:cTn id="578" dur="3000"/>
                                        <p:tgtEl>
                                          <p:spTgt spid="49"/>
                                        </p:tgtEl>
                                        <p:attrNameLst>
                                          <p:attrName>ppt_x</p:attrName>
                                        </p:attrNameLst>
                                      </p:cBhvr>
                                      <p:tavLst>
                                        <p:tav tm="0">
                                          <p:val>
                                            <p:strVal val="ppt_x"/>
                                          </p:val>
                                        </p:tav>
                                        <p:tav tm="100000">
                                          <p:val>
                                            <p:strVal val="ppt_x"/>
                                          </p:val>
                                        </p:tav>
                                      </p:tavLst>
                                    </p:anim>
                                    <p:anim calcmode="lin" valueType="num">
                                      <p:cBhvr additive="base">
                                        <p:cTn id="579" dur="3000"/>
                                        <p:tgtEl>
                                          <p:spTgt spid="49"/>
                                        </p:tgtEl>
                                        <p:attrNameLst>
                                          <p:attrName>ppt_y</p:attrName>
                                        </p:attrNameLst>
                                      </p:cBhvr>
                                      <p:tavLst>
                                        <p:tav tm="0">
                                          <p:val>
                                            <p:strVal val="ppt_y"/>
                                          </p:val>
                                        </p:tav>
                                        <p:tav tm="100000">
                                          <p:val>
                                            <p:strVal val="1+ppt_h/2"/>
                                          </p:val>
                                        </p:tav>
                                      </p:tavLst>
                                    </p:anim>
                                    <p:set>
                                      <p:cBhvr>
                                        <p:cTn id="580" dur="1" fill="hold">
                                          <p:stCondLst>
                                            <p:cond delay="2999"/>
                                          </p:stCondLst>
                                        </p:cTn>
                                        <p:tgtEl>
                                          <p:spTgt spid="49"/>
                                        </p:tgtEl>
                                        <p:attrNameLst>
                                          <p:attrName>style.visibility</p:attrName>
                                        </p:attrNameLst>
                                      </p:cBhvr>
                                      <p:to>
                                        <p:strVal val="hidden"/>
                                      </p:to>
                                    </p:set>
                                  </p:childTnLst>
                                </p:cTn>
                              </p:par>
                              <p:par>
                                <p:cTn id="581" presetID="2" presetClass="exit" presetSubtype="4" fill="hold" grpId="2" nodeType="withEffect">
                                  <p:stCondLst>
                                    <p:cond delay="0"/>
                                  </p:stCondLst>
                                  <p:childTnLst>
                                    <p:anim calcmode="lin" valueType="num">
                                      <p:cBhvr additive="base">
                                        <p:cTn id="582" dur="3000"/>
                                        <p:tgtEl>
                                          <p:spTgt spid="50"/>
                                        </p:tgtEl>
                                        <p:attrNameLst>
                                          <p:attrName>ppt_x</p:attrName>
                                        </p:attrNameLst>
                                      </p:cBhvr>
                                      <p:tavLst>
                                        <p:tav tm="0">
                                          <p:val>
                                            <p:strVal val="ppt_x"/>
                                          </p:val>
                                        </p:tav>
                                        <p:tav tm="100000">
                                          <p:val>
                                            <p:strVal val="ppt_x"/>
                                          </p:val>
                                        </p:tav>
                                      </p:tavLst>
                                    </p:anim>
                                    <p:anim calcmode="lin" valueType="num">
                                      <p:cBhvr additive="base">
                                        <p:cTn id="583" dur="3000"/>
                                        <p:tgtEl>
                                          <p:spTgt spid="50"/>
                                        </p:tgtEl>
                                        <p:attrNameLst>
                                          <p:attrName>ppt_y</p:attrName>
                                        </p:attrNameLst>
                                      </p:cBhvr>
                                      <p:tavLst>
                                        <p:tav tm="0">
                                          <p:val>
                                            <p:strVal val="ppt_y"/>
                                          </p:val>
                                        </p:tav>
                                        <p:tav tm="100000">
                                          <p:val>
                                            <p:strVal val="1+ppt_h/2"/>
                                          </p:val>
                                        </p:tav>
                                      </p:tavLst>
                                    </p:anim>
                                    <p:set>
                                      <p:cBhvr>
                                        <p:cTn id="584" dur="1" fill="hold">
                                          <p:stCondLst>
                                            <p:cond delay="2999"/>
                                          </p:stCondLst>
                                        </p:cTn>
                                        <p:tgtEl>
                                          <p:spTgt spid="50"/>
                                        </p:tgtEl>
                                        <p:attrNameLst>
                                          <p:attrName>style.visibility</p:attrName>
                                        </p:attrNameLst>
                                      </p:cBhvr>
                                      <p:to>
                                        <p:strVal val="hidden"/>
                                      </p:to>
                                    </p:set>
                                  </p:childTnLst>
                                </p:cTn>
                              </p:par>
                              <p:par>
                                <p:cTn id="585" presetID="2" presetClass="exit" presetSubtype="4" fill="hold" grpId="2" nodeType="withEffect">
                                  <p:stCondLst>
                                    <p:cond delay="0"/>
                                  </p:stCondLst>
                                  <p:childTnLst>
                                    <p:anim calcmode="lin" valueType="num">
                                      <p:cBhvr additive="base">
                                        <p:cTn id="586" dur="3000"/>
                                        <p:tgtEl>
                                          <p:spTgt spid="51"/>
                                        </p:tgtEl>
                                        <p:attrNameLst>
                                          <p:attrName>ppt_x</p:attrName>
                                        </p:attrNameLst>
                                      </p:cBhvr>
                                      <p:tavLst>
                                        <p:tav tm="0">
                                          <p:val>
                                            <p:strVal val="ppt_x"/>
                                          </p:val>
                                        </p:tav>
                                        <p:tav tm="100000">
                                          <p:val>
                                            <p:strVal val="ppt_x"/>
                                          </p:val>
                                        </p:tav>
                                      </p:tavLst>
                                    </p:anim>
                                    <p:anim calcmode="lin" valueType="num">
                                      <p:cBhvr additive="base">
                                        <p:cTn id="587" dur="3000"/>
                                        <p:tgtEl>
                                          <p:spTgt spid="51"/>
                                        </p:tgtEl>
                                        <p:attrNameLst>
                                          <p:attrName>ppt_y</p:attrName>
                                        </p:attrNameLst>
                                      </p:cBhvr>
                                      <p:tavLst>
                                        <p:tav tm="0">
                                          <p:val>
                                            <p:strVal val="ppt_y"/>
                                          </p:val>
                                        </p:tav>
                                        <p:tav tm="100000">
                                          <p:val>
                                            <p:strVal val="1+ppt_h/2"/>
                                          </p:val>
                                        </p:tav>
                                      </p:tavLst>
                                    </p:anim>
                                    <p:set>
                                      <p:cBhvr>
                                        <p:cTn id="588" dur="1" fill="hold">
                                          <p:stCondLst>
                                            <p:cond delay="2999"/>
                                          </p:stCondLst>
                                        </p:cTn>
                                        <p:tgtEl>
                                          <p:spTgt spid="51"/>
                                        </p:tgtEl>
                                        <p:attrNameLst>
                                          <p:attrName>style.visibility</p:attrName>
                                        </p:attrNameLst>
                                      </p:cBhvr>
                                      <p:to>
                                        <p:strVal val="hidden"/>
                                      </p:to>
                                    </p:set>
                                  </p:childTnLst>
                                </p:cTn>
                              </p:par>
                              <p:par>
                                <p:cTn id="589" presetID="2" presetClass="exit" presetSubtype="4" fill="hold" grpId="2" nodeType="withEffect">
                                  <p:stCondLst>
                                    <p:cond delay="0"/>
                                  </p:stCondLst>
                                  <p:childTnLst>
                                    <p:anim calcmode="lin" valueType="num">
                                      <p:cBhvr additive="base">
                                        <p:cTn id="590" dur="3000"/>
                                        <p:tgtEl>
                                          <p:spTgt spid="52"/>
                                        </p:tgtEl>
                                        <p:attrNameLst>
                                          <p:attrName>ppt_x</p:attrName>
                                        </p:attrNameLst>
                                      </p:cBhvr>
                                      <p:tavLst>
                                        <p:tav tm="0">
                                          <p:val>
                                            <p:strVal val="ppt_x"/>
                                          </p:val>
                                        </p:tav>
                                        <p:tav tm="100000">
                                          <p:val>
                                            <p:strVal val="ppt_x"/>
                                          </p:val>
                                        </p:tav>
                                      </p:tavLst>
                                    </p:anim>
                                    <p:anim calcmode="lin" valueType="num">
                                      <p:cBhvr additive="base">
                                        <p:cTn id="591" dur="3000"/>
                                        <p:tgtEl>
                                          <p:spTgt spid="52"/>
                                        </p:tgtEl>
                                        <p:attrNameLst>
                                          <p:attrName>ppt_y</p:attrName>
                                        </p:attrNameLst>
                                      </p:cBhvr>
                                      <p:tavLst>
                                        <p:tav tm="0">
                                          <p:val>
                                            <p:strVal val="ppt_y"/>
                                          </p:val>
                                        </p:tav>
                                        <p:tav tm="100000">
                                          <p:val>
                                            <p:strVal val="1+ppt_h/2"/>
                                          </p:val>
                                        </p:tav>
                                      </p:tavLst>
                                    </p:anim>
                                    <p:set>
                                      <p:cBhvr>
                                        <p:cTn id="592" dur="1" fill="hold">
                                          <p:stCondLst>
                                            <p:cond delay="2999"/>
                                          </p:stCondLst>
                                        </p:cTn>
                                        <p:tgtEl>
                                          <p:spTgt spid="52"/>
                                        </p:tgtEl>
                                        <p:attrNameLst>
                                          <p:attrName>style.visibility</p:attrName>
                                        </p:attrNameLst>
                                      </p:cBhvr>
                                      <p:to>
                                        <p:strVal val="hidden"/>
                                      </p:to>
                                    </p:set>
                                  </p:childTnLst>
                                </p:cTn>
                              </p:par>
                              <p:par>
                                <p:cTn id="593" presetID="2" presetClass="exit" presetSubtype="4" fill="hold" grpId="2" nodeType="withEffect">
                                  <p:stCondLst>
                                    <p:cond delay="0"/>
                                  </p:stCondLst>
                                  <p:childTnLst>
                                    <p:anim calcmode="lin" valueType="num">
                                      <p:cBhvr additive="base">
                                        <p:cTn id="594" dur="3000"/>
                                        <p:tgtEl>
                                          <p:spTgt spid="53"/>
                                        </p:tgtEl>
                                        <p:attrNameLst>
                                          <p:attrName>ppt_x</p:attrName>
                                        </p:attrNameLst>
                                      </p:cBhvr>
                                      <p:tavLst>
                                        <p:tav tm="0">
                                          <p:val>
                                            <p:strVal val="ppt_x"/>
                                          </p:val>
                                        </p:tav>
                                        <p:tav tm="100000">
                                          <p:val>
                                            <p:strVal val="ppt_x"/>
                                          </p:val>
                                        </p:tav>
                                      </p:tavLst>
                                    </p:anim>
                                    <p:anim calcmode="lin" valueType="num">
                                      <p:cBhvr additive="base">
                                        <p:cTn id="595" dur="3000"/>
                                        <p:tgtEl>
                                          <p:spTgt spid="53"/>
                                        </p:tgtEl>
                                        <p:attrNameLst>
                                          <p:attrName>ppt_y</p:attrName>
                                        </p:attrNameLst>
                                      </p:cBhvr>
                                      <p:tavLst>
                                        <p:tav tm="0">
                                          <p:val>
                                            <p:strVal val="ppt_y"/>
                                          </p:val>
                                        </p:tav>
                                        <p:tav tm="100000">
                                          <p:val>
                                            <p:strVal val="1+ppt_h/2"/>
                                          </p:val>
                                        </p:tav>
                                      </p:tavLst>
                                    </p:anim>
                                    <p:set>
                                      <p:cBhvr>
                                        <p:cTn id="596" dur="1" fill="hold">
                                          <p:stCondLst>
                                            <p:cond delay="2999"/>
                                          </p:stCondLst>
                                        </p:cTn>
                                        <p:tgtEl>
                                          <p:spTgt spid="53"/>
                                        </p:tgtEl>
                                        <p:attrNameLst>
                                          <p:attrName>style.visibility</p:attrName>
                                        </p:attrNameLst>
                                      </p:cBhvr>
                                      <p:to>
                                        <p:strVal val="hidden"/>
                                      </p:to>
                                    </p:set>
                                  </p:childTnLst>
                                </p:cTn>
                              </p:par>
                              <p:par>
                                <p:cTn id="597" presetID="2" presetClass="exit" presetSubtype="4" fill="hold" grpId="2" nodeType="withEffect">
                                  <p:stCondLst>
                                    <p:cond delay="0"/>
                                  </p:stCondLst>
                                  <p:childTnLst>
                                    <p:anim calcmode="lin" valueType="num">
                                      <p:cBhvr additive="base">
                                        <p:cTn id="598" dur="3000"/>
                                        <p:tgtEl>
                                          <p:spTgt spid="54"/>
                                        </p:tgtEl>
                                        <p:attrNameLst>
                                          <p:attrName>ppt_x</p:attrName>
                                        </p:attrNameLst>
                                      </p:cBhvr>
                                      <p:tavLst>
                                        <p:tav tm="0">
                                          <p:val>
                                            <p:strVal val="ppt_x"/>
                                          </p:val>
                                        </p:tav>
                                        <p:tav tm="100000">
                                          <p:val>
                                            <p:strVal val="ppt_x"/>
                                          </p:val>
                                        </p:tav>
                                      </p:tavLst>
                                    </p:anim>
                                    <p:anim calcmode="lin" valueType="num">
                                      <p:cBhvr additive="base">
                                        <p:cTn id="599" dur="3000"/>
                                        <p:tgtEl>
                                          <p:spTgt spid="54"/>
                                        </p:tgtEl>
                                        <p:attrNameLst>
                                          <p:attrName>ppt_y</p:attrName>
                                        </p:attrNameLst>
                                      </p:cBhvr>
                                      <p:tavLst>
                                        <p:tav tm="0">
                                          <p:val>
                                            <p:strVal val="ppt_y"/>
                                          </p:val>
                                        </p:tav>
                                        <p:tav tm="100000">
                                          <p:val>
                                            <p:strVal val="1+ppt_h/2"/>
                                          </p:val>
                                        </p:tav>
                                      </p:tavLst>
                                    </p:anim>
                                    <p:set>
                                      <p:cBhvr>
                                        <p:cTn id="600" dur="1" fill="hold">
                                          <p:stCondLst>
                                            <p:cond delay="2999"/>
                                          </p:stCondLst>
                                        </p:cTn>
                                        <p:tgtEl>
                                          <p:spTgt spid="54"/>
                                        </p:tgtEl>
                                        <p:attrNameLst>
                                          <p:attrName>style.visibility</p:attrName>
                                        </p:attrNameLst>
                                      </p:cBhvr>
                                      <p:to>
                                        <p:strVal val="hidden"/>
                                      </p:to>
                                    </p:set>
                                  </p:childTnLst>
                                </p:cTn>
                              </p:par>
                              <p:par>
                                <p:cTn id="601" presetID="2" presetClass="exit" presetSubtype="4" fill="hold" grpId="2" nodeType="withEffect">
                                  <p:stCondLst>
                                    <p:cond delay="0"/>
                                  </p:stCondLst>
                                  <p:childTnLst>
                                    <p:anim calcmode="lin" valueType="num">
                                      <p:cBhvr additive="base">
                                        <p:cTn id="602" dur="3000"/>
                                        <p:tgtEl>
                                          <p:spTgt spid="55"/>
                                        </p:tgtEl>
                                        <p:attrNameLst>
                                          <p:attrName>ppt_x</p:attrName>
                                        </p:attrNameLst>
                                      </p:cBhvr>
                                      <p:tavLst>
                                        <p:tav tm="0">
                                          <p:val>
                                            <p:strVal val="ppt_x"/>
                                          </p:val>
                                        </p:tav>
                                        <p:tav tm="100000">
                                          <p:val>
                                            <p:strVal val="ppt_x"/>
                                          </p:val>
                                        </p:tav>
                                      </p:tavLst>
                                    </p:anim>
                                    <p:anim calcmode="lin" valueType="num">
                                      <p:cBhvr additive="base">
                                        <p:cTn id="603" dur="3000"/>
                                        <p:tgtEl>
                                          <p:spTgt spid="55"/>
                                        </p:tgtEl>
                                        <p:attrNameLst>
                                          <p:attrName>ppt_y</p:attrName>
                                        </p:attrNameLst>
                                      </p:cBhvr>
                                      <p:tavLst>
                                        <p:tav tm="0">
                                          <p:val>
                                            <p:strVal val="ppt_y"/>
                                          </p:val>
                                        </p:tav>
                                        <p:tav tm="100000">
                                          <p:val>
                                            <p:strVal val="1+ppt_h/2"/>
                                          </p:val>
                                        </p:tav>
                                      </p:tavLst>
                                    </p:anim>
                                    <p:set>
                                      <p:cBhvr>
                                        <p:cTn id="604" dur="1" fill="hold">
                                          <p:stCondLst>
                                            <p:cond delay="2999"/>
                                          </p:stCondLst>
                                        </p:cTn>
                                        <p:tgtEl>
                                          <p:spTgt spid="55"/>
                                        </p:tgtEl>
                                        <p:attrNameLst>
                                          <p:attrName>style.visibility</p:attrName>
                                        </p:attrNameLst>
                                      </p:cBhvr>
                                      <p:to>
                                        <p:strVal val="hidden"/>
                                      </p:to>
                                    </p:set>
                                  </p:childTnLst>
                                </p:cTn>
                              </p:par>
                              <p:par>
                                <p:cTn id="605" presetID="2" presetClass="exit" presetSubtype="4" fill="hold" grpId="2" nodeType="withEffect">
                                  <p:stCondLst>
                                    <p:cond delay="0"/>
                                  </p:stCondLst>
                                  <p:childTnLst>
                                    <p:anim calcmode="lin" valueType="num">
                                      <p:cBhvr additive="base">
                                        <p:cTn id="606" dur="3000"/>
                                        <p:tgtEl>
                                          <p:spTgt spid="56"/>
                                        </p:tgtEl>
                                        <p:attrNameLst>
                                          <p:attrName>ppt_x</p:attrName>
                                        </p:attrNameLst>
                                      </p:cBhvr>
                                      <p:tavLst>
                                        <p:tav tm="0">
                                          <p:val>
                                            <p:strVal val="ppt_x"/>
                                          </p:val>
                                        </p:tav>
                                        <p:tav tm="100000">
                                          <p:val>
                                            <p:strVal val="ppt_x"/>
                                          </p:val>
                                        </p:tav>
                                      </p:tavLst>
                                    </p:anim>
                                    <p:anim calcmode="lin" valueType="num">
                                      <p:cBhvr additive="base">
                                        <p:cTn id="607" dur="3000"/>
                                        <p:tgtEl>
                                          <p:spTgt spid="56"/>
                                        </p:tgtEl>
                                        <p:attrNameLst>
                                          <p:attrName>ppt_y</p:attrName>
                                        </p:attrNameLst>
                                      </p:cBhvr>
                                      <p:tavLst>
                                        <p:tav tm="0">
                                          <p:val>
                                            <p:strVal val="ppt_y"/>
                                          </p:val>
                                        </p:tav>
                                        <p:tav tm="100000">
                                          <p:val>
                                            <p:strVal val="1+ppt_h/2"/>
                                          </p:val>
                                        </p:tav>
                                      </p:tavLst>
                                    </p:anim>
                                    <p:set>
                                      <p:cBhvr>
                                        <p:cTn id="608" dur="1" fill="hold">
                                          <p:stCondLst>
                                            <p:cond delay="2999"/>
                                          </p:stCondLst>
                                        </p:cTn>
                                        <p:tgtEl>
                                          <p:spTgt spid="56"/>
                                        </p:tgtEl>
                                        <p:attrNameLst>
                                          <p:attrName>style.visibility</p:attrName>
                                        </p:attrNameLst>
                                      </p:cBhvr>
                                      <p:to>
                                        <p:strVal val="hidden"/>
                                      </p:to>
                                    </p:set>
                                  </p:childTnLst>
                                </p:cTn>
                              </p:par>
                              <p:par>
                                <p:cTn id="609" presetID="2" presetClass="exit" presetSubtype="4" fill="hold" grpId="2" nodeType="withEffect">
                                  <p:stCondLst>
                                    <p:cond delay="0"/>
                                  </p:stCondLst>
                                  <p:childTnLst>
                                    <p:anim calcmode="lin" valueType="num">
                                      <p:cBhvr additive="base">
                                        <p:cTn id="610" dur="3000"/>
                                        <p:tgtEl>
                                          <p:spTgt spid="57"/>
                                        </p:tgtEl>
                                        <p:attrNameLst>
                                          <p:attrName>ppt_x</p:attrName>
                                        </p:attrNameLst>
                                      </p:cBhvr>
                                      <p:tavLst>
                                        <p:tav tm="0">
                                          <p:val>
                                            <p:strVal val="ppt_x"/>
                                          </p:val>
                                        </p:tav>
                                        <p:tav tm="100000">
                                          <p:val>
                                            <p:strVal val="ppt_x"/>
                                          </p:val>
                                        </p:tav>
                                      </p:tavLst>
                                    </p:anim>
                                    <p:anim calcmode="lin" valueType="num">
                                      <p:cBhvr additive="base">
                                        <p:cTn id="611" dur="3000"/>
                                        <p:tgtEl>
                                          <p:spTgt spid="57"/>
                                        </p:tgtEl>
                                        <p:attrNameLst>
                                          <p:attrName>ppt_y</p:attrName>
                                        </p:attrNameLst>
                                      </p:cBhvr>
                                      <p:tavLst>
                                        <p:tav tm="0">
                                          <p:val>
                                            <p:strVal val="ppt_y"/>
                                          </p:val>
                                        </p:tav>
                                        <p:tav tm="100000">
                                          <p:val>
                                            <p:strVal val="1+ppt_h/2"/>
                                          </p:val>
                                        </p:tav>
                                      </p:tavLst>
                                    </p:anim>
                                    <p:set>
                                      <p:cBhvr>
                                        <p:cTn id="612" dur="1" fill="hold">
                                          <p:stCondLst>
                                            <p:cond delay="2999"/>
                                          </p:stCondLst>
                                        </p:cTn>
                                        <p:tgtEl>
                                          <p:spTgt spid="57"/>
                                        </p:tgtEl>
                                        <p:attrNameLst>
                                          <p:attrName>style.visibility</p:attrName>
                                        </p:attrNameLst>
                                      </p:cBhvr>
                                      <p:to>
                                        <p:strVal val="hidden"/>
                                      </p:to>
                                    </p:set>
                                  </p:childTnLst>
                                </p:cTn>
                              </p:par>
                              <p:par>
                                <p:cTn id="613" presetID="2" presetClass="exit" presetSubtype="4" fill="hold" grpId="2" nodeType="withEffect">
                                  <p:stCondLst>
                                    <p:cond delay="0"/>
                                  </p:stCondLst>
                                  <p:childTnLst>
                                    <p:anim calcmode="lin" valueType="num">
                                      <p:cBhvr additive="base">
                                        <p:cTn id="614" dur="3000"/>
                                        <p:tgtEl>
                                          <p:spTgt spid="58"/>
                                        </p:tgtEl>
                                        <p:attrNameLst>
                                          <p:attrName>ppt_x</p:attrName>
                                        </p:attrNameLst>
                                      </p:cBhvr>
                                      <p:tavLst>
                                        <p:tav tm="0">
                                          <p:val>
                                            <p:strVal val="ppt_x"/>
                                          </p:val>
                                        </p:tav>
                                        <p:tav tm="100000">
                                          <p:val>
                                            <p:strVal val="ppt_x"/>
                                          </p:val>
                                        </p:tav>
                                      </p:tavLst>
                                    </p:anim>
                                    <p:anim calcmode="lin" valueType="num">
                                      <p:cBhvr additive="base">
                                        <p:cTn id="615" dur="3000"/>
                                        <p:tgtEl>
                                          <p:spTgt spid="58"/>
                                        </p:tgtEl>
                                        <p:attrNameLst>
                                          <p:attrName>ppt_y</p:attrName>
                                        </p:attrNameLst>
                                      </p:cBhvr>
                                      <p:tavLst>
                                        <p:tav tm="0">
                                          <p:val>
                                            <p:strVal val="ppt_y"/>
                                          </p:val>
                                        </p:tav>
                                        <p:tav tm="100000">
                                          <p:val>
                                            <p:strVal val="1+ppt_h/2"/>
                                          </p:val>
                                        </p:tav>
                                      </p:tavLst>
                                    </p:anim>
                                    <p:set>
                                      <p:cBhvr>
                                        <p:cTn id="616" dur="1" fill="hold">
                                          <p:stCondLst>
                                            <p:cond delay="2999"/>
                                          </p:stCondLst>
                                        </p:cTn>
                                        <p:tgtEl>
                                          <p:spTgt spid="58"/>
                                        </p:tgtEl>
                                        <p:attrNameLst>
                                          <p:attrName>style.visibility</p:attrName>
                                        </p:attrNameLst>
                                      </p:cBhvr>
                                      <p:to>
                                        <p:strVal val="hidden"/>
                                      </p:to>
                                    </p:set>
                                  </p:childTnLst>
                                </p:cTn>
                              </p:par>
                              <p:par>
                                <p:cTn id="617" presetID="2" presetClass="exit" presetSubtype="4" fill="hold" grpId="2" nodeType="withEffect">
                                  <p:stCondLst>
                                    <p:cond delay="0"/>
                                  </p:stCondLst>
                                  <p:childTnLst>
                                    <p:anim calcmode="lin" valueType="num">
                                      <p:cBhvr additive="base">
                                        <p:cTn id="618" dur="3000"/>
                                        <p:tgtEl>
                                          <p:spTgt spid="59"/>
                                        </p:tgtEl>
                                        <p:attrNameLst>
                                          <p:attrName>ppt_x</p:attrName>
                                        </p:attrNameLst>
                                      </p:cBhvr>
                                      <p:tavLst>
                                        <p:tav tm="0">
                                          <p:val>
                                            <p:strVal val="ppt_x"/>
                                          </p:val>
                                        </p:tav>
                                        <p:tav tm="100000">
                                          <p:val>
                                            <p:strVal val="ppt_x"/>
                                          </p:val>
                                        </p:tav>
                                      </p:tavLst>
                                    </p:anim>
                                    <p:anim calcmode="lin" valueType="num">
                                      <p:cBhvr additive="base">
                                        <p:cTn id="619" dur="3000"/>
                                        <p:tgtEl>
                                          <p:spTgt spid="59"/>
                                        </p:tgtEl>
                                        <p:attrNameLst>
                                          <p:attrName>ppt_y</p:attrName>
                                        </p:attrNameLst>
                                      </p:cBhvr>
                                      <p:tavLst>
                                        <p:tav tm="0">
                                          <p:val>
                                            <p:strVal val="ppt_y"/>
                                          </p:val>
                                        </p:tav>
                                        <p:tav tm="100000">
                                          <p:val>
                                            <p:strVal val="1+ppt_h/2"/>
                                          </p:val>
                                        </p:tav>
                                      </p:tavLst>
                                    </p:anim>
                                    <p:set>
                                      <p:cBhvr>
                                        <p:cTn id="620" dur="1" fill="hold">
                                          <p:stCondLst>
                                            <p:cond delay="2999"/>
                                          </p:stCondLst>
                                        </p:cTn>
                                        <p:tgtEl>
                                          <p:spTgt spid="59"/>
                                        </p:tgtEl>
                                        <p:attrNameLst>
                                          <p:attrName>style.visibility</p:attrName>
                                        </p:attrNameLst>
                                      </p:cBhvr>
                                      <p:to>
                                        <p:strVal val="hidden"/>
                                      </p:to>
                                    </p:set>
                                  </p:childTnLst>
                                </p:cTn>
                              </p:par>
                              <p:par>
                                <p:cTn id="621" presetID="2" presetClass="exit" presetSubtype="4" fill="hold" grpId="2" nodeType="withEffect">
                                  <p:stCondLst>
                                    <p:cond delay="0"/>
                                  </p:stCondLst>
                                  <p:childTnLst>
                                    <p:anim calcmode="lin" valueType="num">
                                      <p:cBhvr additive="base">
                                        <p:cTn id="622" dur="3000"/>
                                        <p:tgtEl>
                                          <p:spTgt spid="60"/>
                                        </p:tgtEl>
                                        <p:attrNameLst>
                                          <p:attrName>ppt_x</p:attrName>
                                        </p:attrNameLst>
                                      </p:cBhvr>
                                      <p:tavLst>
                                        <p:tav tm="0">
                                          <p:val>
                                            <p:strVal val="ppt_x"/>
                                          </p:val>
                                        </p:tav>
                                        <p:tav tm="100000">
                                          <p:val>
                                            <p:strVal val="ppt_x"/>
                                          </p:val>
                                        </p:tav>
                                      </p:tavLst>
                                    </p:anim>
                                    <p:anim calcmode="lin" valueType="num">
                                      <p:cBhvr additive="base">
                                        <p:cTn id="623" dur="3000"/>
                                        <p:tgtEl>
                                          <p:spTgt spid="60"/>
                                        </p:tgtEl>
                                        <p:attrNameLst>
                                          <p:attrName>ppt_y</p:attrName>
                                        </p:attrNameLst>
                                      </p:cBhvr>
                                      <p:tavLst>
                                        <p:tav tm="0">
                                          <p:val>
                                            <p:strVal val="ppt_y"/>
                                          </p:val>
                                        </p:tav>
                                        <p:tav tm="100000">
                                          <p:val>
                                            <p:strVal val="1+ppt_h/2"/>
                                          </p:val>
                                        </p:tav>
                                      </p:tavLst>
                                    </p:anim>
                                    <p:set>
                                      <p:cBhvr>
                                        <p:cTn id="624" dur="1" fill="hold">
                                          <p:stCondLst>
                                            <p:cond delay="2999"/>
                                          </p:stCondLst>
                                        </p:cTn>
                                        <p:tgtEl>
                                          <p:spTgt spid="60"/>
                                        </p:tgtEl>
                                        <p:attrNameLst>
                                          <p:attrName>style.visibility</p:attrName>
                                        </p:attrNameLst>
                                      </p:cBhvr>
                                      <p:to>
                                        <p:strVal val="hidden"/>
                                      </p:to>
                                    </p:set>
                                  </p:childTnLst>
                                </p:cTn>
                              </p:par>
                              <p:par>
                                <p:cTn id="625" presetID="2" presetClass="exit" presetSubtype="4" fill="hold" grpId="2" nodeType="withEffect">
                                  <p:stCondLst>
                                    <p:cond delay="0"/>
                                  </p:stCondLst>
                                  <p:childTnLst>
                                    <p:anim calcmode="lin" valueType="num">
                                      <p:cBhvr additive="base">
                                        <p:cTn id="626" dur="3000"/>
                                        <p:tgtEl>
                                          <p:spTgt spid="61"/>
                                        </p:tgtEl>
                                        <p:attrNameLst>
                                          <p:attrName>ppt_x</p:attrName>
                                        </p:attrNameLst>
                                      </p:cBhvr>
                                      <p:tavLst>
                                        <p:tav tm="0">
                                          <p:val>
                                            <p:strVal val="ppt_x"/>
                                          </p:val>
                                        </p:tav>
                                        <p:tav tm="100000">
                                          <p:val>
                                            <p:strVal val="ppt_x"/>
                                          </p:val>
                                        </p:tav>
                                      </p:tavLst>
                                    </p:anim>
                                    <p:anim calcmode="lin" valueType="num">
                                      <p:cBhvr additive="base">
                                        <p:cTn id="627" dur="3000"/>
                                        <p:tgtEl>
                                          <p:spTgt spid="61"/>
                                        </p:tgtEl>
                                        <p:attrNameLst>
                                          <p:attrName>ppt_y</p:attrName>
                                        </p:attrNameLst>
                                      </p:cBhvr>
                                      <p:tavLst>
                                        <p:tav tm="0">
                                          <p:val>
                                            <p:strVal val="ppt_y"/>
                                          </p:val>
                                        </p:tav>
                                        <p:tav tm="100000">
                                          <p:val>
                                            <p:strVal val="1+ppt_h/2"/>
                                          </p:val>
                                        </p:tav>
                                      </p:tavLst>
                                    </p:anim>
                                    <p:set>
                                      <p:cBhvr>
                                        <p:cTn id="628" dur="1" fill="hold">
                                          <p:stCondLst>
                                            <p:cond delay="2999"/>
                                          </p:stCondLst>
                                        </p:cTn>
                                        <p:tgtEl>
                                          <p:spTgt spid="61"/>
                                        </p:tgtEl>
                                        <p:attrNameLst>
                                          <p:attrName>style.visibility</p:attrName>
                                        </p:attrNameLst>
                                      </p:cBhvr>
                                      <p:to>
                                        <p:strVal val="hidden"/>
                                      </p:to>
                                    </p:set>
                                  </p:childTnLst>
                                </p:cTn>
                              </p:par>
                              <p:par>
                                <p:cTn id="629" presetID="2" presetClass="exit" presetSubtype="4" fill="hold" grpId="2" nodeType="withEffect">
                                  <p:stCondLst>
                                    <p:cond delay="0"/>
                                  </p:stCondLst>
                                  <p:childTnLst>
                                    <p:anim calcmode="lin" valueType="num">
                                      <p:cBhvr additive="base">
                                        <p:cTn id="630" dur="3000"/>
                                        <p:tgtEl>
                                          <p:spTgt spid="62"/>
                                        </p:tgtEl>
                                        <p:attrNameLst>
                                          <p:attrName>ppt_x</p:attrName>
                                        </p:attrNameLst>
                                      </p:cBhvr>
                                      <p:tavLst>
                                        <p:tav tm="0">
                                          <p:val>
                                            <p:strVal val="ppt_x"/>
                                          </p:val>
                                        </p:tav>
                                        <p:tav tm="100000">
                                          <p:val>
                                            <p:strVal val="ppt_x"/>
                                          </p:val>
                                        </p:tav>
                                      </p:tavLst>
                                    </p:anim>
                                    <p:anim calcmode="lin" valueType="num">
                                      <p:cBhvr additive="base">
                                        <p:cTn id="631" dur="3000"/>
                                        <p:tgtEl>
                                          <p:spTgt spid="62"/>
                                        </p:tgtEl>
                                        <p:attrNameLst>
                                          <p:attrName>ppt_y</p:attrName>
                                        </p:attrNameLst>
                                      </p:cBhvr>
                                      <p:tavLst>
                                        <p:tav tm="0">
                                          <p:val>
                                            <p:strVal val="ppt_y"/>
                                          </p:val>
                                        </p:tav>
                                        <p:tav tm="100000">
                                          <p:val>
                                            <p:strVal val="1+ppt_h/2"/>
                                          </p:val>
                                        </p:tav>
                                      </p:tavLst>
                                    </p:anim>
                                    <p:set>
                                      <p:cBhvr>
                                        <p:cTn id="632" dur="1" fill="hold">
                                          <p:stCondLst>
                                            <p:cond delay="2999"/>
                                          </p:stCondLst>
                                        </p:cTn>
                                        <p:tgtEl>
                                          <p:spTgt spid="62"/>
                                        </p:tgtEl>
                                        <p:attrNameLst>
                                          <p:attrName>style.visibility</p:attrName>
                                        </p:attrNameLst>
                                      </p:cBhvr>
                                      <p:to>
                                        <p:strVal val="hidden"/>
                                      </p:to>
                                    </p:set>
                                  </p:childTnLst>
                                </p:cTn>
                              </p:par>
                              <p:par>
                                <p:cTn id="633" presetID="2" presetClass="exit" presetSubtype="4" fill="hold" grpId="2" nodeType="withEffect">
                                  <p:stCondLst>
                                    <p:cond delay="0"/>
                                  </p:stCondLst>
                                  <p:childTnLst>
                                    <p:anim calcmode="lin" valueType="num">
                                      <p:cBhvr additive="base">
                                        <p:cTn id="634" dur="3000"/>
                                        <p:tgtEl>
                                          <p:spTgt spid="63"/>
                                        </p:tgtEl>
                                        <p:attrNameLst>
                                          <p:attrName>ppt_x</p:attrName>
                                        </p:attrNameLst>
                                      </p:cBhvr>
                                      <p:tavLst>
                                        <p:tav tm="0">
                                          <p:val>
                                            <p:strVal val="ppt_x"/>
                                          </p:val>
                                        </p:tav>
                                        <p:tav tm="100000">
                                          <p:val>
                                            <p:strVal val="ppt_x"/>
                                          </p:val>
                                        </p:tav>
                                      </p:tavLst>
                                    </p:anim>
                                    <p:anim calcmode="lin" valueType="num">
                                      <p:cBhvr additive="base">
                                        <p:cTn id="635" dur="3000"/>
                                        <p:tgtEl>
                                          <p:spTgt spid="63"/>
                                        </p:tgtEl>
                                        <p:attrNameLst>
                                          <p:attrName>ppt_y</p:attrName>
                                        </p:attrNameLst>
                                      </p:cBhvr>
                                      <p:tavLst>
                                        <p:tav tm="0">
                                          <p:val>
                                            <p:strVal val="ppt_y"/>
                                          </p:val>
                                        </p:tav>
                                        <p:tav tm="100000">
                                          <p:val>
                                            <p:strVal val="1+ppt_h/2"/>
                                          </p:val>
                                        </p:tav>
                                      </p:tavLst>
                                    </p:anim>
                                    <p:set>
                                      <p:cBhvr>
                                        <p:cTn id="636" dur="1" fill="hold">
                                          <p:stCondLst>
                                            <p:cond delay="2999"/>
                                          </p:stCondLst>
                                        </p:cTn>
                                        <p:tgtEl>
                                          <p:spTgt spid="63"/>
                                        </p:tgtEl>
                                        <p:attrNameLst>
                                          <p:attrName>style.visibility</p:attrName>
                                        </p:attrNameLst>
                                      </p:cBhvr>
                                      <p:to>
                                        <p:strVal val="hidden"/>
                                      </p:to>
                                    </p:set>
                                  </p:childTnLst>
                                </p:cTn>
                              </p:par>
                              <p:par>
                                <p:cTn id="637" presetID="2" presetClass="exit" presetSubtype="4" fill="hold" grpId="2" nodeType="withEffect">
                                  <p:stCondLst>
                                    <p:cond delay="0"/>
                                  </p:stCondLst>
                                  <p:childTnLst>
                                    <p:anim calcmode="lin" valueType="num">
                                      <p:cBhvr additive="base">
                                        <p:cTn id="638" dur="3000"/>
                                        <p:tgtEl>
                                          <p:spTgt spid="64"/>
                                        </p:tgtEl>
                                        <p:attrNameLst>
                                          <p:attrName>ppt_x</p:attrName>
                                        </p:attrNameLst>
                                      </p:cBhvr>
                                      <p:tavLst>
                                        <p:tav tm="0">
                                          <p:val>
                                            <p:strVal val="ppt_x"/>
                                          </p:val>
                                        </p:tav>
                                        <p:tav tm="100000">
                                          <p:val>
                                            <p:strVal val="ppt_x"/>
                                          </p:val>
                                        </p:tav>
                                      </p:tavLst>
                                    </p:anim>
                                    <p:anim calcmode="lin" valueType="num">
                                      <p:cBhvr additive="base">
                                        <p:cTn id="639" dur="3000"/>
                                        <p:tgtEl>
                                          <p:spTgt spid="64"/>
                                        </p:tgtEl>
                                        <p:attrNameLst>
                                          <p:attrName>ppt_y</p:attrName>
                                        </p:attrNameLst>
                                      </p:cBhvr>
                                      <p:tavLst>
                                        <p:tav tm="0">
                                          <p:val>
                                            <p:strVal val="ppt_y"/>
                                          </p:val>
                                        </p:tav>
                                        <p:tav tm="100000">
                                          <p:val>
                                            <p:strVal val="1+ppt_h/2"/>
                                          </p:val>
                                        </p:tav>
                                      </p:tavLst>
                                    </p:anim>
                                    <p:set>
                                      <p:cBhvr>
                                        <p:cTn id="640" dur="1" fill="hold">
                                          <p:stCondLst>
                                            <p:cond delay="2999"/>
                                          </p:stCondLst>
                                        </p:cTn>
                                        <p:tgtEl>
                                          <p:spTgt spid="64"/>
                                        </p:tgtEl>
                                        <p:attrNameLst>
                                          <p:attrName>style.visibility</p:attrName>
                                        </p:attrNameLst>
                                      </p:cBhvr>
                                      <p:to>
                                        <p:strVal val="hidden"/>
                                      </p:to>
                                    </p:set>
                                  </p:childTnLst>
                                </p:cTn>
                              </p:par>
                              <p:par>
                                <p:cTn id="641" presetID="2" presetClass="exit" presetSubtype="4" fill="hold" grpId="2" nodeType="withEffect">
                                  <p:stCondLst>
                                    <p:cond delay="0"/>
                                  </p:stCondLst>
                                  <p:childTnLst>
                                    <p:anim calcmode="lin" valueType="num">
                                      <p:cBhvr additive="base">
                                        <p:cTn id="642" dur="3000"/>
                                        <p:tgtEl>
                                          <p:spTgt spid="65"/>
                                        </p:tgtEl>
                                        <p:attrNameLst>
                                          <p:attrName>ppt_x</p:attrName>
                                        </p:attrNameLst>
                                      </p:cBhvr>
                                      <p:tavLst>
                                        <p:tav tm="0">
                                          <p:val>
                                            <p:strVal val="ppt_x"/>
                                          </p:val>
                                        </p:tav>
                                        <p:tav tm="100000">
                                          <p:val>
                                            <p:strVal val="ppt_x"/>
                                          </p:val>
                                        </p:tav>
                                      </p:tavLst>
                                    </p:anim>
                                    <p:anim calcmode="lin" valueType="num">
                                      <p:cBhvr additive="base">
                                        <p:cTn id="643" dur="3000"/>
                                        <p:tgtEl>
                                          <p:spTgt spid="65"/>
                                        </p:tgtEl>
                                        <p:attrNameLst>
                                          <p:attrName>ppt_y</p:attrName>
                                        </p:attrNameLst>
                                      </p:cBhvr>
                                      <p:tavLst>
                                        <p:tav tm="0">
                                          <p:val>
                                            <p:strVal val="ppt_y"/>
                                          </p:val>
                                        </p:tav>
                                        <p:tav tm="100000">
                                          <p:val>
                                            <p:strVal val="1+ppt_h/2"/>
                                          </p:val>
                                        </p:tav>
                                      </p:tavLst>
                                    </p:anim>
                                    <p:set>
                                      <p:cBhvr>
                                        <p:cTn id="644" dur="1" fill="hold">
                                          <p:stCondLst>
                                            <p:cond delay="2999"/>
                                          </p:stCondLst>
                                        </p:cTn>
                                        <p:tgtEl>
                                          <p:spTgt spid="65"/>
                                        </p:tgtEl>
                                        <p:attrNameLst>
                                          <p:attrName>style.visibility</p:attrName>
                                        </p:attrNameLst>
                                      </p:cBhvr>
                                      <p:to>
                                        <p:strVal val="hidden"/>
                                      </p:to>
                                    </p:set>
                                  </p:childTnLst>
                                </p:cTn>
                              </p:par>
                              <p:par>
                                <p:cTn id="645" presetID="2" presetClass="exit" presetSubtype="4" fill="hold" grpId="2" nodeType="withEffect">
                                  <p:stCondLst>
                                    <p:cond delay="0"/>
                                  </p:stCondLst>
                                  <p:childTnLst>
                                    <p:anim calcmode="lin" valueType="num">
                                      <p:cBhvr additive="base">
                                        <p:cTn id="646" dur="3000"/>
                                        <p:tgtEl>
                                          <p:spTgt spid="66"/>
                                        </p:tgtEl>
                                        <p:attrNameLst>
                                          <p:attrName>ppt_x</p:attrName>
                                        </p:attrNameLst>
                                      </p:cBhvr>
                                      <p:tavLst>
                                        <p:tav tm="0">
                                          <p:val>
                                            <p:strVal val="ppt_x"/>
                                          </p:val>
                                        </p:tav>
                                        <p:tav tm="100000">
                                          <p:val>
                                            <p:strVal val="ppt_x"/>
                                          </p:val>
                                        </p:tav>
                                      </p:tavLst>
                                    </p:anim>
                                    <p:anim calcmode="lin" valueType="num">
                                      <p:cBhvr additive="base">
                                        <p:cTn id="647" dur="3000"/>
                                        <p:tgtEl>
                                          <p:spTgt spid="66"/>
                                        </p:tgtEl>
                                        <p:attrNameLst>
                                          <p:attrName>ppt_y</p:attrName>
                                        </p:attrNameLst>
                                      </p:cBhvr>
                                      <p:tavLst>
                                        <p:tav tm="0">
                                          <p:val>
                                            <p:strVal val="ppt_y"/>
                                          </p:val>
                                        </p:tav>
                                        <p:tav tm="100000">
                                          <p:val>
                                            <p:strVal val="1+ppt_h/2"/>
                                          </p:val>
                                        </p:tav>
                                      </p:tavLst>
                                    </p:anim>
                                    <p:set>
                                      <p:cBhvr>
                                        <p:cTn id="648" dur="1" fill="hold">
                                          <p:stCondLst>
                                            <p:cond delay="2999"/>
                                          </p:stCondLst>
                                        </p:cTn>
                                        <p:tgtEl>
                                          <p:spTgt spid="66"/>
                                        </p:tgtEl>
                                        <p:attrNameLst>
                                          <p:attrName>style.visibility</p:attrName>
                                        </p:attrNameLst>
                                      </p:cBhvr>
                                      <p:to>
                                        <p:strVal val="hidden"/>
                                      </p:to>
                                    </p:set>
                                  </p:childTnLst>
                                </p:cTn>
                              </p:par>
                              <p:par>
                                <p:cTn id="649" presetID="2" presetClass="exit" presetSubtype="6" fill="hold" grpId="3" nodeType="withEffect">
                                  <p:stCondLst>
                                    <p:cond delay="0"/>
                                  </p:stCondLst>
                                  <p:childTnLst>
                                    <p:anim calcmode="lin" valueType="num">
                                      <p:cBhvr additive="base">
                                        <p:cTn id="650" dur="3000"/>
                                        <p:tgtEl>
                                          <p:spTgt spid="8"/>
                                        </p:tgtEl>
                                        <p:attrNameLst>
                                          <p:attrName>ppt_x</p:attrName>
                                        </p:attrNameLst>
                                      </p:cBhvr>
                                      <p:tavLst>
                                        <p:tav tm="0">
                                          <p:val>
                                            <p:strVal val="ppt_x"/>
                                          </p:val>
                                        </p:tav>
                                        <p:tav tm="100000">
                                          <p:val>
                                            <p:strVal val="1+ppt_w/2"/>
                                          </p:val>
                                        </p:tav>
                                      </p:tavLst>
                                    </p:anim>
                                    <p:anim calcmode="lin" valueType="num">
                                      <p:cBhvr additive="base">
                                        <p:cTn id="651" dur="3000"/>
                                        <p:tgtEl>
                                          <p:spTgt spid="8"/>
                                        </p:tgtEl>
                                        <p:attrNameLst>
                                          <p:attrName>ppt_y</p:attrName>
                                        </p:attrNameLst>
                                      </p:cBhvr>
                                      <p:tavLst>
                                        <p:tav tm="0">
                                          <p:val>
                                            <p:strVal val="ppt_y"/>
                                          </p:val>
                                        </p:tav>
                                        <p:tav tm="100000">
                                          <p:val>
                                            <p:strVal val="1+ppt_h/2"/>
                                          </p:val>
                                        </p:tav>
                                      </p:tavLst>
                                    </p:anim>
                                    <p:set>
                                      <p:cBhvr>
                                        <p:cTn id="652" dur="1" fill="hold">
                                          <p:stCondLst>
                                            <p:cond delay="2999"/>
                                          </p:stCondLst>
                                        </p:cTn>
                                        <p:tgtEl>
                                          <p:spTgt spid="8"/>
                                        </p:tgtEl>
                                        <p:attrNameLst>
                                          <p:attrName>style.visibility</p:attrName>
                                        </p:attrNameLst>
                                      </p:cBhvr>
                                      <p:to>
                                        <p:strVal val="hidden"/>
                                      </p:to>
                                    </p:set>
                                  </p:childTnLst>
                                </p:cTn>
                              </p:par>
                              <p:par>
                                <p:cTn id="653" presetID="2" presetClass="exit" presetSubtype="6" fill="hold" grpId="3" nodeType="withEffect">
                                  <p:stCondLst>
                                    <p:cond delay="0"/>
                                  </p:stCondLst>
                                  <p:childTnLst>
                                    <p:anim calcmode="lin" valueType="num">
                                      <p:cBhvr additive="base">
                                        <p:cTn id="654" dur="3000"/>
                                        <p:tgtEl>
                                          <p:spTgt spid="16"/>
                                        </p:tgtEl>
                                        <p:attrNameLst>
                                          <p:attrName>ppt_x</p:attrName>
                                        </p:attrNameLst>
                                      </p:cBhvr>
                                      <p:tavLst>
                                        <p:tav tm="0">
                                          <p:val>
                                            <p:strVal val="ppt_x"/>
                                          </p:val>
                                        </p:tav>
                                        <p:tav tm="100000">
                                          <p:val>
                                            <p:strVal val="1+ppt_w/2"/>
                                          </p:val>
                                        </p:tav>
                                      </p:tavLst>
                                    </p:anim>
                                    <p:anim calcmode="lin" valueType="num">
                                      <p:cBhvr additive="base">
                                        <p:cTn id="655" dur="3000"/>
                                        <p:tgtEl>
                                          <p:spTgt spid="16"/>
                                        </p:tgtEl>
                                        <p:attrNameLst>
                                          <p:attrName>ppt_y</p:attrName>
                                        </p:attrNameLst>
                                      </p:cBhvr>
                                      <p:tavLst>
                                        <p:tav tm="0">
                                          <p:val>
                                            <p:strVal val="ppt_y"/>
                                          </p:val>
                                        </p:tav>
                                        <p:tav tm="100000">
                                          <p:val>
                                            <p:strVal val="1+ppt_h/2"/>
                                          </p:val>
                                        </p:tav>
                                      </p:tavLst>
                                    </p:anim>
                                    <p:set>
                                      <p:cBhvr>
                                        <p:cTn id="656" dur="1" fill="hold">
                                          <p:stCondLst>
                                            <p:cond delay="2999"/>
                                          </p:stCondLst>
                                        </p:cTn>
                                        <p:tgtEl>
                                          <p:spTgt spid="16"/>
                                        </p:tgtEl>
                                        <p:attrNameLst>
                                          <p:attrName>style.visibility</p:attrName>
                                        </p:attrNameLst>
                                      </p:cBhvr>
                                      <p:to>
                                        <p:strVal val="hidden"/>
                                      </p:to>
                                    </p:set>
                                  </p:childTnLst>
                                </p:cTn>
                              </p:par>
                              <p:par>
                                <p:cTn id="657" presetID="2" presetClass="exit" presetSubtype="6" fill="hold" grpId="3" nodeType="withEffect">
                                  <p:stCondLst>
                                    <p:cond delay="0"/>
                                  </p:stCondLst>
                                  <p:childTnLst>
                                    <p:anim calcmode="lin" valueType="num">
                                      <p:cBhvr additive="base">
                                        <p:cTn id="658" dur="3000"/>
                                        <p:tgtEl>
                                          <p:spTgt spid="24"/>
                                        </p:tgtEl>
                                        <p:attrNameLst>
                                          <p:attrName>ppt_x</p:attrName>
                                        </p:attrNameLst>
                                      </p:cBhvr>
                                      <p:tavLst>
                                        <p:tav tm="0">
                                          <p:val>
                                            <p:strVal val="ppt_x"/>
                                          </p:val>
                                        </p:tav>
                                        <p:tav tm="100000">
                                          <p:val>
                                            <p:strVal val="1+ppt_w/2"/>
                                          </p:val>
                                        </p:tav>
                                      </p:tavLst>
                                    </p:anim>
                                    <p:anim calcmode="lin" valueType="num">
                                      <p:cBhvr additive="base">
                                        <p:cTn id="659" dur="3000"/>
                                        <p:tgtEl>
                                          <p:spTgt spid="24"/>
                                        </p:tgtEl>
                                        <p:attrNameLst>
                                          <p:attrName>ppt_y</p:attrName>
                                        </p:attrNameLst>
                                      </p:cBhvr>
                                      <p:tavLst>
                                        <p:tav tm="0">
                                          <p:val>
                                            <p:strVal val="ppt_y"/>
                                          </p:val>
                                        </p:tav>
                                        <p:tav tm="100000">
                                          <p:val>
                                            <p:strVal val="1+ppt_h/2"/>
                                          </p:val>
                                        </p:tav>
                                      </p:tavLst>
                                    </p:anim>
                                    <p:set>
                                      <p:cBhvr>
                                        <p:cTn id="660" dur="1" fill="hold">
                                          <p:stCondLst>
                                            <p:cond delay="2999"/>
                                          </p:stCondLst>
                                        </p:cTn>
                                        <p:tgtEl>
                                          <p:spTgt spid="24"/>
                                        </p:tgtEl>
                                        <p:attrNameLst>
                                          <p:attrName>style.visibility</p:attrName>
                                        </p:attrNameLst>
                                      </p:cBhvr>
                                      <p:to>
                                        <p:strVal val="hidden"/>
                                      </p:to>
                                    </p:set>
                                  </p:childTnLst>
                                </p:cTn>
                              </p:par>
                              <p:par>
                                <p:cTn id="661" presetID="2" presetClass="exit" presetSubtype="6" fill="hold" grpId="3" nodeType="withEffect">
                                  <p:stCondLst>
                                    <p:cond delay="0"/>
                                  </p:stCondLst>
                                  <p:childTnLst>
                                    <p:anim calcmode="lin" valueType="num">
                                      <p:cBhvr additive="base">
                                        <p:cTn id="662" dur="3000"/>
                                        <p:tgtEl>
                                          <p:spTgt spid="32"/>
                                        </p:tgtEl>
                                        <p:attrNameLst>
                                          <p:attrName>ppt_x</p:attrName>
                                        </p:attrNameLst>
                                      </p:cBhvr>
                                      <p:tavLst>
                                        <p:tav tm="0">
                                          <p:val>
                                            <p:strVal val="ppt_x"/>
                                          </p:val>
                                        </p:tav>
                                        <p:tav tm="100000">
                                          <p:val>
                                            <p:strVal val="1+ppt_w/2"/>
                                          </p:val>
                                        </p:tav>
                                      </p:tavLst>
                                    </p:anim>
                                    <p:anim calcmode="lin" valueType="num">
                                      <p:cBhvr additive="base">
                                        <p:cTn id="663" dur="3000"/>
                                        <p:tgtEl>
                                          <p:spTgt spid="32"/>
                                        </p:tgtEl>
                                        <p:attrNameLst>
                                          <p:attrName>ppt_y</p:attrName>
                                        </p:attrNameLst>
                                      </p:cBhvr>
                                      <p:tavLst>
                                        <p:tav tm="0">
                                          <p:val>
                                            <p:strVal val="ppt_y"/>
                                          </p:val>
                                        </p:tav>
                                        <p:tav tm="100000">
                                          <p:val>
                                            <p:strVal val="1+ppt_h/2"/>
                                          </p:val>
                                        </p:tav>
                                      </p:tavLst>
                                    </p:anim>
                                    <p:set>
                                      <p:cBhvr>
                                        <p:cTn id="664" dur="1" fill="hold">
                                          <p:stCondLst>
                                            <p:cond delay="2999"/>
                                          </p:stCondLst>
                                        </p:cTn>
                                        <p:tgtEl>
                                          <p:spTgt spid="32"/>
                                        </p:tgtEl>
                                        <p:attrNameLst>
                                          <p:attrName>style.visibility</p:attrName>
                                        </p:attrNameLst>
                                      </p:cBhvr>
                                      <p:to>
                                        <p:strVal val="hidden"/>
                                      </p:to>
                                    </p:set>
                                  </p:childTnLst>
                                </p:cTn>
                              </p:par>
                              <p:par>
                                <p:cTn id="665" presetID="2" presetClass="exit" presetSubtype="6" fill="hold" grpId="3" nodeType="withEffect">
                                  <p:stCondLst>
                                    <p:cond delay="0"/>
                                  </p:stCondLst>
                                  <p:childTnLst>
                                    <p:anim calcmode="lin" valueType="num">
                                      <p:cBhvr additive="base">
                                        <p:cTn id="666" dur="3000"/>
                                        <p:tgtEl>
                                          <p:spTgt spid="40"/>
                                        </p:tgtEl>
                                        <p:attrNameLst>
                                          <p:attrName>ppt_x</p:attrName>
                                        </p:attrNameLst>
                                      </p:cBhvr>
                                      <p:tavLst>
                                        <p:tav tm="0">
                                          <p:val>
                                            <p:strVal val="ppt_x"/>
                                          </p:val>
                                        </p:tav>
                                        <p:tav tm="100000">
                                          <p:val>
                                            <p:strVal val="1+ppt_w/2"/>
                                          </p:val>
                                        </p:tav>
                                      </p:tavLst>
                                    </p:anim>
                                    <p:anim calcmode="lin" valueType="num">
                                      <p:cBhvr additive="base">
                                        <p:cTn id="667" dur="3000"/>
                                        <p:tgtEl>
                                          <p:spTgt spid="40"/>
                                        </p:tgtEl>
                                        <p:attrNameLst>
                                          <p:attrName>ppt_y</p:attrName>
                                        </p:attrNameLst>
                                      </p:cBhvr>
                                      <p:tavLst>
                                        <p:tav tm="0">
                                          <p:val>
                                            <p:strVal val="ppt_y"/>
                                          </p:val>
                                        </p:tav>
                                        <p:tav tm="100000">
                                          <p:val>
                                            <p:strVal val="1+ppt_h/2"/>
                                          </p:val>
                                        </p:tav>
                                      </p:tavLst>
                                    </p:anim>
                                    <p:set>
                                      <p:cBhvr>
                                        <p:cTn id="668" dur="1" fill="hold">
                                          <p:stCondLst>
                                            <p:cond delay="2999"/>
                                          </p:stCondLst>
                                        </p:cTn>
                                        <p:tgtEl>
                                          <p:spTgt spid="40"/>
                                        </p:tgtEl>
                                        <p:attrNameLst>
                                          <p:attrName>style.visibility</p:attrName>
                                        </p:attrNameLst>
                                      </p:cBhvr>
                                      <p:to>
                                        <p:strVal val="hidden"/>
                                      </p:to>
                                    </p:set>
                                  </p:childTnLst>
                                </p:cTn>
                              </p:par>
                              <p:par>
                                <p:cTn id="669" presetID="2" presetClass="exit" presetSubtype="6" fill="hold" grpId="3" nodeType="withEffect">
                                  <p:stCondLst>
                                    <p:cond delay="0"/>
                                  </p:stCondLst>
                                  <p:childTnLst>
                                    <p:anim calcmode="lin" valueType="num">
                                      <p:cBhvr additive="base">
                                        <p:cTn id="670" dur="3000"/>
                                        <p:tgtEl>
                                          <p:spTgt spid="48"/>
                                        </p:tgtEl>
                                        <p:attrNameLst>
                                          <p:attrName>ppt_x</p:attrName>
                                        </p:attrNameLst>
                                      </p:cBhvr>
                                      <p:tavLst>
                                        <p:tav tm="0">
                                          <p:val>
                                            <p:strVal val="ppt_x"/>
                                          </p:val>
                                        </p:tav>
                                        <p:tav tm="100000">
                                          <p:val>
                                            <p:strVal val="1+ppt_w/2"/>
                                          </p:val>
                                        </p:tav>
                                      </p:tavLst>
                                    </p:anim>
                                    <p:anim calcmode="lin" valueType="num">
                                      <p:cBhvr additive="base">
                                        <p:cTn id="671" dur="3000"/>
                                        <p:tgtEl>
                                          <p:spTgt spid="48"/>
                                        </p:tgtEl>
                                        <p:attrNameLst>
                                          <p:attrName>ppt_y</p:attrName>
                                        </p:attrNameLst>
                                      </p:cBhvr>
                                      <p:tavLst>
                                        <p:tav tm="0">
                                          <p:val>
                                            <p:strVal val="ppt_y"/>
                                          </p:val>
                                        </p:tav>
                                        <p:tav tm="100000">
                                          <p:val>
                                            <p:strVal val="1+ppt_h/2"/>
                                          </p:val>
                                        </p:tav>
                                      </p:tavLst>
                                    </p:anim>
                                    <p:set>
                                      <p:cBhvr>
                                        <p:cTn id="672" dur="1" fill="hold">
                                          <p:stCondLst>
                                            <p:cond delay="2999"/>
                                          </p:stCondLst>
                                        </p:cTn>
                                        <p:tgtEl>
                                          <p:spTgt spid="48"/>
                                        </p:tgtEl>
                                        <p:attrNameLst>
                                          <p:attrName>style.visibility</p:attrName>
                                        </p:attrNameLst>
                                      </p:cBhvr>
                                      <p:to>
                                        <p:strVal val="hidden"/>
                                      </p:to>
                                    </p:set>
                                  </p:childTnLst>
                                </p:cTn>
                              </p:par>
                              <p:par>
                                <p:cTn id="673" presetID="2" presetClass="exit" presetSubtype="6" fill="hold" grpId="3" nodeType="withEffect">
                                  <p:stCondLst>
                                    <p:cond delay="0"/>
                                  </p:stCondLst>
                                  <p:childTnLst>
                                    <p:anim calcmode="lin" valueType="num">
                                      <p:cBhvr additive="base">
                                        <p:cTn id="674" dur="3000"/>
                                        <p:tgtEl>
                                          <p:spTgt spid="56"/>
                                        </p:tgtEl>
                                        <p:attrNameLst>
                                          <p:attrName>ppt_x</p:attrName>
                                        </p:attrNameLst>
                                      </p:cBhvr>
                                      <p:tavLst>
                                        <p:tav tm="0">
                                          <p:val>
                                            <p:strVal val="ppt_x"/>
                                          </p:val>
                                        </p:tav>
                                        <p:tav tm="100000">
                                          <p:val>
                                            <p:strVal val="1+ppt_w/2"/>
                                          </p:val>
                                        </p:tav>
                                      </p:tavLst>
                                    </p:anim>
                                    <p:anim calcmode="lin" valueType="num">
                                      <p:cBhvr additive="base">
                                        <p:cTn id="675" dur="3000"/>
                                        <p:tgtEl>
                                          <p:spTgt spid="56"/>
                                        </p:tgtEl>
                                        <p:attrNameLst>
                                          <p:attrName>ppt_y</p:attrName>
                                        </p:attrNameLst>
                                      </p:cBhvr>
                                      <p:tavLst>
                                        <p:tav tm="0">
                                          <p:val>
                                            <p:strVal val="ppt_y"/>
                                          </p:val>
                                        </p:tav>
                                        <p:tav tm="100000">
                                          <p:val>
                                            <p:strVal val="1+ppt_h/2"/>
                                          </p:val>
                                        </p:tav>
                                      </p:tavLst>
                                    </p:anim>
                                    <p:set>
                                      <p:cBhvr>
                                        <p:cTn id="676" dur="1" fill="hold">
                                          <p:stCondLst>
                                            <p:cond delay="2999"/>
                                          </p:stCondLst>
                                        </p:cTn>
                                        <p:tgtEl>
                                          <p:spTgt spid="56"/>
                                        </p:tgtEl>
                                        <p:attrNameLst>
                                          <p:attrName>style.visibility</p:attrName>
                                        </p:attrNameLst>
                                      </p:cBhvr>
                                      <p:to>
                                        <p:strVal val="hidden"/>
                                      </p:to>
                                    </p:set>
                                  </p:childTnLst>
                                </p:cTn>
                              </p:par>
                              <p:par>
                                <p:cTn id="677" presetID="2" presetClass="exit" presetSubtype="6" fill="hold" grpId="3" nodeType="withEffect">
                                  <p:stCondLst>
                                    <p:cond delay="0"/>
                                  </p:stCondLst>
                                  <p:childTnLst>
                                    <p:anim calcmode="lin" valueType="num">
                                      <p:cBhvr additive="base">
                                        <p:cTn id="678" dur="3000"/>
                                        <p:tgtEl>
                                          <p:spTgt spid="64"/>
                                        </p:tgtEl>
                                        <p:attrNameLst>
                                          <p:attrName>ppt_x</p:attrName>
                                        </p:attrNameLst>
                                      </p:cBhvr>
                                      <p:tavLst>
                                        <p:tav tm="0">
                                          <p:val>
                                            <p:strVal val="ppt_x"/>
                                          </p:val>
                                        </p:tav>
                                        <p:tav tm="100000">
                                          <p:val>
                                            <p:strVal val="1+ppt_w/2"/>
                                          </p:val>
                                        </p:tav>
                                      </p:tavLst>
                                    </p:anim>
                                    <p:anim calcmode="lin" valueType="num">
                                      <p:cBhvr additive="base">
                                        <p:cTn id="679" dur="3000"/>
                                        <p:tgtEl>
                                          <p:spTgt spid="64"/>
                                        </p:tgtEl>
                                        <p:attrNameLst>
                                          <p:attrName>ppt_y</p:attrName>
                                        </p:attrNameLst>
                                      </p:cBhvr>
                                      <p:tavLst>
                                        <p:tav tm="0">
                                          <p:val>
                                            <p:strVal val="ppt_y"/>
                                          </p:val>
                                        </p:tav>
                                        <p:tav tm="100000">
                                          <p:val>
                                            <p:strVal val="1+ppt_h/2"/>
                                          </p:val>
                                        </p:tav>
                                      </p:tavLst>
                                    </p:anim>
                                    <p:set>
                                      <p:cBhvr>
                                        <p:cTn id="680" dur="1" fill="hold">
                                          <p:stCondLst>
                                            <p:cond delay="2999"/>
                                          </p:stCondLst>
                                        </p:cTn>
                                        <p:tgtEl>
                                          <p:spTgt spid="64"/>
                                        </p:tgtEl>
                                        <p:attrNameLst>
                                          <p:attrName>style.visibility</p:attrName>
                                        </p:attrNameLst>
                                      </p:cBhvr>
                                      <p:to>
                                        <p:strVal val="hidden"/>
                                      </p:to>
                                    </p:set>
                                  </p:childTnLst>
                                </p:cTn>
                              </p:par>
                              <p:par>
                                <p:cTn id="681" presetID="2" presetClass="exit" presetSubtype="6" fill="hold" grpId="3" nodeType="withEffect">
                                  <p:stCondLst>
                                    <p:cond delay="0"/>
                                  </p:stCondLst>
                                  <p:childTnLst>
                                    <p:anim calcmode="lin" valueType="num">
                                      <p:cBhvr additive="base">
                                        <p:cTn id="682" dur="3000"/>
                                        <p:tgtEl>
                                          <p:spTgt spid="5"/>
                                        </p:tgtEl>
                                        <p:attrNameLst>
                                          <p:attrName>ppt_x</p:attrName>
                                        </p:attrNameLst>
                                      </p:cBhvr>
                                      <p:tavLst>
                                        <p:tav tm="0">
                                          <p:val>
                                            <p:strVal val="ppt_x"/>
                                          </p:val>
                                        </p:tav>
                                        <p:tav tm="100000">
                                          <p:val>
                                            <p:strVal val="1+ppt_w/2"/>
                                          </p:val>
                                        </p:tav>
                                      </p:tavLst>
                                    </p:anim>
                                    <p:anim calcmode="lin" valueType="num">
                                      <p:cBhvr additive="base">
                                        <p:cTn id="683" dur="3000"/>
                                        <p:tgtEl>
                                          <p:spTgt spid="5"/>
                                        </p:tgtEl>
                                        <p:attrNameLst>
                                          <p:attrName>ppt_y</p:attrName>
                                        </p:attrNameLst>
                                      </p:cBhvr>
                                      <p:tavLst>
                                        <p:tav tm="0">
                                          <p:val>
                                            <p:strVal val="ppt_y"/>
                                          </p:val>
                                        </p:tav>
                                        <p:tav tm="100000">
                                          <p:val>
                                            <p:strVal val="1+ppt_h/2"/>
                                          </p:val>
                                        </p:tav>
                                      </p:tavLst>
                                    </p:anim>
                                    <p:set>
                                      <p:cBhvr>
                                        <p:cTn id="684" dur="1" fill="hold">
                                          <p:stCondLst>
                                            <p:cond delay="2999"/>
                                          </p:stCondLst>
                                        </p:cTn>
                                        <p:tgtEl>
                                          <p:spTgt spid="5"/>
                                        </p:tgtEl>
                                        <p:attrNameLst>
                                          <p:attrName>style.visibility</p:attrName>
                                        </p:attrNameLst>
                                      </p:cBhvr>
                                      <p:to>
                                        <p:strVal val="hidden"/>
                                      </p:to>
                                    </p:set>
                                  </p:childTnLst>
                                </p:cTn>
                              </p:par>
                              <p:par>
                                <p:cTn id="685" presetID="2" presetClass="exit" presetSubtype="6" fill="hold" grpId="3" nodeType="withEffect">
                                  <p:stCondLst>
                                    <p:cond delay="0"/>
                                  </p:stCondLst>
                                  <p:childTnLst>
                                    <p:anim calcmode="lin" valueType="num">
                                      <p:cBhvr additive="base">
                                        <p:cTn id="686" dur="3000"/>
                                        <p:tgtEl>
                                          <p:spTgt spid="13"/>
                                        </p:tgtEl>
                                        <p:attrNameLst>
                                          <p:attrName>ppt_x</p:attrName>
                                        </p:attrNameLst>
                                      </p:cBhvr>
                                      <p:tavLst>
                                        <p:tav tm="0">
                                          <p:val>
                                            <p:strVal val="ppt_x"/>
                                          </p:val>
                                        </p:tav>
                                        <p:tav tm="100000">
                                          <p:val>
                                            <p:strVal val="1+ppt_w/2"/>
                                          </p:val>
                                        </p:tav>
                                      </p:tavLst>
                                    </p:anim>
                                    <p:anim calcmode="lin" valueType="num">
                                      <p:cBhvr additive="base">
                                        <p:cTn id="687" dur="3000"/>
                                        <p:tgtEl>
                                          <p:spTgt spid="13"/>
                                        </p:tgtEl>
                                        <p:attrNameLst>
                                          <p:attrName>ppt_y</p:attrName>
                                        </p:attrNameLst>
                                      </p:cBhvr>
                                      <p:tavLst>
                                        <p:tav tm="0">
                                          <p:val>
                                            <p:strVal val="ppt_y"/>
                                          </p:val>
                                        </p:tav>
                                        <p:tav tm="100000">
                                          <p:val>
                                            <p:strVal val="1+ppt_h/2"/>
                                          </p:val>
                                        </p:tav>
                                      </p:tavLst>
                                    </p:anim>
                                    <p:set>
                                      <p:cBhvr>
                                        <p:cTn id="688" dur="1" fill="hold">
                                          <p:stCondLst>
                                            <p:cond delay="2999"/>
                                          </p:stCondLst>
                                        </p:cTn>
                                        <p:tgtEl>
                                          <p:spTgt spid="13"/>
                                        </p:tgtEl>
                                        <p:attrNameLst>
                                          <p:attrName>style.visibility</p:attrName>
                                        </p:attrNameLst>
                                      </p:cBhvr>
                                      <p:to>
                                        <p:strVal val="hidden"/>
                                      </p:to>
                                    </p:set>
                                  </p:childTnLst>
                                </p:cTn>
                              </p:par>
                              <p:par>
                                <p:cTn id="689" presetID="2" presetClass="exit" presetSubtype="6" fill="hold" grpId="3" nodeType="withEffect">
                                  <p:stCondLst>
                                    <p:cond delay="0"/>
                                  </p:stCondLst>
                                  <p:childTnLst>
                                    <p:anim calcmode="lin" valueType="num">
                                      <p:cBhvr additive="base">
                                        <p:cTn id="690" dur="3000"/>
                                        <p:tgtEl>
                                          <p:spTgt spid="21"/>
                                        </p:tgtEl>
                                        <p:attrNameLst>
                                          <p:attrName>ppt_x</p:attrName>
                                        </p:attrNameLst>
                                      </p:cBhvr>
                                      <p:tavLst>
                                        <p:tav tm="0">
                                          <p:val>
                                            <p:strVal val="ppt_x"/>
                                          </p:val>
                                        </p:tav>
                                        <p:tav tm="100000">
                                          <p:val>
                                            <p:strVal val="1+ppt_w/2"/>
                                          </p:val>
                                        </p:tav>
                                      </p:tavLst>
                                    </p:anim>
                                    <p:anim calcmode="lin" valueType="num">
                                      <p:cBhvr additive="base">
                                        <p:cTn id="691" dur="3000"/>
                                        <p:tgtEl>
                                          <p:spTgt spid="21"/>
                                        </p:tgtEl>
                                        <p:attrNameLst>
                                          <p:attrName>ppt_y</p:attrName>
                                        </p:attrNameLst>
                                      </p:cBhvr>
                                      <p:tavLst>
                                        <p:tav tm="0">
                                          <p:val>
                                            <p:strVal val="ppt_y"/>
                                          </p:val>
                                        </p:tav>
                                        <p:tav tm="100000">
                                          <p:val>
                                            <p:strVal val="1+ppt_h/2"/>
                                          </p:val>
                                        </p:tav>
                                      </p:tavLst>
                                    </p:anim>
                                    <p:set>
                                      <p:cBhvr>
                                        <p:cTn id="692" dur="1" fill="hold">
                                          <p:stCondLst>
                                            <p:cond delay="2999"/>
                                          </p:stCondLst>
                                        </p:cTn>
                                        <p:tgtEl>
                                          <p:spTgt spid="21"/>
                                        </p:tgtEl>
                                        <p:attrNameLst>
                                          <p:attrName>style.visibility</p:attrName>
                                        </p:attrNameLst>
                                      </p:cBhvr>
                                      <p:to>
                                        <p:strVal val="hidden"/>
                                      </p:to>
                                    </p:set>
                                  </p:childTnLst>
                                </p:cTn>
                              </p:par>
                              <p:par>
                                <p:cTn id="693" presetID="2" presetClass="exit" presetSubtype="6" fill="hold" grpId="3" nodeType="withEffect">
                                  <p:stCondLst>
                                    <p:cond delay="0"/>
                                  </p:stCondLst>
                                  <p:childTnLst>
                                    <p:anim calcmode="lin" valueType="num">
                                      <p:cBhvr additive="base">
                                        <p:cTn id="694" dur="3000"/>
                                        <p:tgtEl>
                                          <p:spTgt spid="29"/>
                                        </p:tgtEl>
                                        <p:attrNameLst>
                                          <p:attrName>ppt_x</p:attrName>
                                        </p:attrNameLst>
                                      </p:cBhvr>
                                      <p:tavLst>
                                        <p:tav tm="0">
                                          <p:val>
                                            <p:strVal val="ppt_x"/>
                                          </p:val>
                                        </p:tav>
                                        <p:tav tm="100000">
                                          <p:val>
                                            <p:strVal val="1+ppt_w/2"/>
                                          </p:val>
                                        </p:tav>
                                      </p:tavLst>
                                    </p:anim>
                                    <p:anim calcmode="lin" valueType="num">
                                      <p:cBhvr additive="base">
                                        <p:cTn id="695" dur="3000"/>
                                        <p:tgtEl>
                                          <p:spTgt spid="29"/>
                                        </p:tgtEl>
                                        <p:attrNameLst>
                                          <p:attrName>ppt_y</p:attrName>
                                        </p:attrNameLst>
                                      </p:cBhvr>
                                      <p:tavLst>
                                        <p:tav tm="0">
                                          <p:val>
                                            <p:strVal val="ppt_y"/>
                                          </p:val>
                                        </p:tav>
                                        <p:tav tm="100000">
                                          <p:val>
                                            <p:strVal val="1+ppt_h/2"/>
                                          </p:val>
                                        </p:tav>
                                      </p:tavLst>
                                    </p:anim>
                                    <p:set>
                                      <p:cBhvr>
                                        <p:cTn id="696" dur="1" fill="hold">
                                          <p:stCondLst>
                                            <p:cond delay="2999"/>
                                          </p:stCondLst>
                                        </p:cTn>
                                        <p:tgtEl>
                                          <p:spTgt spid="29"/>
                                        </p:tgtEl>
                                        <p:attrNameLst>
                                          <p:attrName>style.visibility</p:attrName>
                                        </p:attrNameLst>
                                      </p:cBhvr>
                                      <p:to>
                                        <p:strVal val="hidden"/>
                                      </p:to>
                                    </p:set>
                                  </p:childTnLst>
                                </p:cTn>
                              </p:par>
                              <p:par>
                                <p:cTn id="697" presetID="2" presetClass="exit" presetSubtype="6" fill="hold" grpId="3" nodeType="withEffect">
                                  <p:stCondLst>
                                    <p:cond delay="0"/>
                                  </p:stCondLst>
                                  <p:childTnLst>
                                    <p:anim calcmode="lin" valueType="num">
                                      <p:cBhvr additive="base">
                                        <p:cTn id="698" dur="3000"/>
                                        <p:tgtEl>
                                          <p:spTgt spid="37"/>
                                        </p:tgtEl>
                                        <p:attrNameLst>
                                          <p:attrName>ppt_x</p:attrName>
                                        </p:attrNameLst>
                                      </p:cBhvr>
                                      <p:tavLst>
                                        <p:tav tm="0">
                                          <p:val>
                                            <p:strVal val="ppt_x"/>
                                          </p:val>
                                        </p:tav>
                                        <p:tav tm="100000">
                                          <p:val>
                                            <p:strVal val="1+ppt_w/2"/>
                                          </p:val>
                                        </p:tav>
                                      </p:tavLst>
                                    </p:anim>
                                    <p:anim calcmode="lin" valueType="num">
                                      <p:cBhvr additive="base">
                                        <p:cTn id="699" dur="3000"/>
                                        <p:tgtEl>
                                          <p:spTgt spid="37"/>
                                        </p:tgtEl>
                                        <p:attrNameLst>
                                          <p:attrName>ppt_y</p:attrName>
                                        </p:attrNameLst>
                                      </p:cBhvr>
                                      <p:tavLst>
                                        <p:tav tm="0">
                                          <p:val>
                                            <p:strVal val="ppt_y"/>
                                          </p:val>
                                        </p:tav>
                                        <p:tav tm="100000">
                                          <p:val>
                                            <p:strVal val="1+ppt_h/2"/>
                                          </p:val>
                                        </p:tav>
                                      </p:tavLst>
                                    </p:anim>
                                    <p:set>
                                      <p:cBhvr>
                                        <p:cTn id="700" dur="1" fill="hold">
                                          <p:stCondLst>
                                            <p:cond delay="2999"/>
                                          </p:stCondLst>
                                        </p:cTn>
                                        <p:tgtEl>
                                          <p:spTgt spid="37"/>
                                        </p:tgtEl>
                                        <p:attrNameLst>
                                          <p:attrName>style.visibility</p:attrName>
                                        </p:attrNameLst>
                                      </p:cBhvr>
                                      <p:to>
                                        <p:strVal val="hidden"/>
                                      </p:to>
                                    </p:set>
                                  </p:childTnLst>
                                </p:cTn>
                              </p:par>
                              <p:par>
                                <p:cTn id="701" presetID="2" presetClass="exit" presetSubtype="6" fill="hold" grpId="3" nodeType="withEffect">
                                  <p:stCondLst>
                                    <p:cond delay="0"/>
                                  </p:stCondLst>
                                  <p:childTnLst>
                                    <p:anim calcmode="lin" valueType="num">
                                      <p:cBhvr additive="base">
                                        <p:cTn id="702" dur="3000"/>
                                        <p:tgtEl>
                                          <p:spTgt spid="45"/>
                                        </p:tgtEl>
                                        <p:attrNameLst>
                                          <p:attrName>ppt_x</p:attrName>
                                        </p:attrNameLst>
                                      </p:cBhvr>
                                      <p:tavLst>
                                        <p:tav tm="0">
                                          <p:val>
                                            <p:strVal val="ppt_x"/>
                                          </p:val>
                                        </p:tav>
                                        <p:tav tm="100000">
                                          <p:val>
                                            <p:strVal val="1+ppt_w/2"/>
                                          </p:val>
                                        </p:tav>
                                      </p:tavLst>
                                    </p:anim>
                                    <p:anim calcmode="lin" valueType="num">
                                      <p:cBhvr additive="base">
                                        <p:cTn id="703" dur="3000"/>
                                        <p:tgtEl>
                                          <p:spTgt spid="45"/>
                                        </p:tgtEl>
                                        <p:attrNameLst>
                                          <p:attrName>ppt_y</p:attrName>
                                        </p:attrNameLst>
                                      </p:cBhvr>
                                      <p:tavLst>
                                        <p:tav tm="0">
                                          <p:val>
                                            <p:strVal val="ppt_y"/>
                                          </p:val>
                                        </p:tav>
                                        <p:tav tm="100000">
                                          <p:val>
                                            <p:strVal val="1+ppt_h/2"/>
                                          </p:val>
                                        </p:tav>
                                      </p:tavLst>
                                    </p:anim>
                                    <p:set>
                                      <p:cBhvr>
                                        <p:cTn id="704" dur="1" fill="hold">
                                          <p:stCondLst>
                                            <p:cond delay="2999"/>
                                          </p:stCondLst>
                                        </p:cTn>
                                        <p:tgtEl>
                                          <p:spTgt spid="45"/>
                                        </p:tgtEl>
                                        <p:attrNameLst>
                                          <p:attrName>style.visibility</p:attrName>
                                        </p:attrNameLst>
                                      </p:cBhvr>
                                      <p:to>
                                        <p:strVal val="hidden"/>
                                      </p:to>
                                    </p:set>
                                  </p:childTnLst>
                                </p:cTn>
                              </p:par>
                              <p:par>
                                <p:cTn id="705" presetID="2" presetClass="exit" presetSubtype="6" fill="hold" grpId="3" nodeType="withEffect">
                                  <p:stCondLst>
                                    <p:cond delay="0"/>
                                  </p:stCondLst>
                                  <p:childTnLst>
                                    <p:anim calcmode="lin" valueType="num">
                                      <p:cBhvr additive="base">
                                        <p:cTn id="706" dur="3000"/>
                                        <p:tgtEl>
                                          <p:spTgt spid="53"/>
                                        </p:tgtEl>
                                        <p:attrNameLst>
                                          <p:attrName>ppt_x</p:attrName>
                                        </p:attrNameLst>
                                      </p:cBhvr>
                                      <p:tavLst>
                                        <p:tav tm="0">
                                          <p:val>
                                            <p:strVal val="ppt_x"/>
                                          </p:val>
                                        </p:tav>
                                        <p:tav tm="100000">
                                          <p:val>
                                            <p:strVal val="1+ppt_w/2"/>
                                          </p:val>
                                        </p:tav>
                                      </p:tavLst>
                                    </p:anim>
                                    <p:anim calcmode="lin" valueType="num">
                                      <p:cBhvr additive="base">
                                        <p:cTn id="707" dur="3000"/>
                                        <p:tgtEl>
                                          <p:spTgt spid="53"/>
                                        </p:tgtEl>
                                        <p:attrNameLst>
                                          <p:attrName>ppt_y</p:attrName>
                                        </p:attrNameLst>
                                      </p:cBhvr>
                                      <p:tavLst>
                                        <p:tav tm="0">
                                          <p:val>
                                            <p:strVal val="ppt_y"/>
                                          </p:val>
                                        </p:tav>
                                        <p:tav tm="100000">
                                          <p:val>
                                            <p:strVal val="1+ppt_h/2"/>
                                          </p:val>
                                        </p:tav>
                                      </p:tavLst>
                                    </p:anim>
                                    <p:set>
                                      <p:cBhvr>
                                        <p:cTn id="708" dur="1" fill="hold">
                                          <p:stCondLst>
                                            <p:cond delay="2999"/>
                                          </p:stCondLst>
                                        </p:cTn>
                                        <p:tgtEl>
                                          <p:spTgt spid="53"/>
                                        </p:tgtEl>
                                        <p:attrNameLst>
                                          <p:attrName>style.visibility</p:attrName>
                                        </p:attrNameLst>
                                      </p:cBhvr>
                                      <p:to>
                                        <p:strVal val="hidden"/>
                                      </p:to>
                                    </p:set>
                                  </p:childTnLst>
                                </p:cTn>
                              </p:par>
                              <p:par>
                                <p:cTn id="709" presetID="2" presetClass="exit" presetSubtype="6" fill="hold" grpId="3" nodeType="withEffect">
                                  <p:stCondLst>
                                    <p:cond delay="0"/>
                                  </p:stCondLst>
                                  <p:childTnLst>
                                    <p:anim calcmode="lin" valueType="num">
                                      <p:cBhvr additive="base">
                                        <p:cTn id="710" dur="3000"/>
                                        <p:tgtEl>
                                          <p:spTgt spid="61"/>
                                        </p:tgtEl>
                                        <p:attrNameLst>
                                          <p:attrName>ppt_x</p:attrName>
                                        </p:attrNameLst>
                                      </p:cBhvr>
                                      <p:tavLst>
                                        <p:tav tm="0">
                                          <p:val>
                                            <p:strVal val="ppt_x"/>
                                          </p:val>
                                        </p:tav>
                                        <p:tav tm="100000">
                                          <p:val>
                                            <p:strVal val="1+ppt_w/2"/>
                                          </p:val>
                                        </p:tav>
                                      </p:tavLst>
                                    </p:anim>
                                    <p:anim calcmode="lin" valueType="num">
                                      <p:cBhvr additive="base">
                                        <p:cTn id="711" dur="3000"/>
                                        <p:tgtEl>
                                          <p:spTgt spid="61"/>
                                        </p:tgtEl>
                                        <p:attrNameLst>
                                          <p:attrName>ppt_y</p:attrName>
                                        </p:attrNameLst>
                                      </p:cBhvr>
                                      <p:tavLst>
                                        <p:tav tm="0">
                                          <p:val>
                                            <p:strVal val="ppt_y"/>
                                          </p:val>
                                        </p:tav>
                                        <p:tav tm="100000">
                                          <p:val>
                                            <p:strVal val="1+ppt_h/2"/>
                                          </p:val>
                                        </p:tav>
                                      </p:tavLst>
                                    </p:anim>
                                    <p:set>
                                      <p:cBhvr>
                                        <p:cTn id="712" dur="1" fill="hold">
                                          <p:stCondLst>
                                            <p:cond delay="2999"/>
                                          </p:stCondLst>
                                        </p:cTn>
                                        <p:tgtEl>
                                          <p:spTgt spid="61"/>
                                        </p:tgtEl>
                                        <p:attrNameLst>
                                          <p:attrName>style.visibility</p:attrName>
                                        </p:attrNameLst>
                                      </p:cBhvr>
                                      <p:to>
                                        <p:strVal val="hidden"/>
                                      </p:to>
                                    </p:set>
                                  </p:childTnLst>
                                </p:cTn>
                              </p:par>
                              <p:par>
                                <p:cTn id="713" presetID="2" presetClass="exit" presetSubtype="6" fill="hold" grpId="3" nodeType="withEffect">
                                  <p:stCondLst>
                                    <p:cond delay="0"/>
                                  </p:stCondLst>
                                  <p:childTnLst>
                                    <p:anim calcmode="lin" valueType="num">
                                      <p:cBhvr additive="base">
                                        <p:cTn id="714" dur="3000"/>
                                        <p:tgtEl>
                                          <p:spTgt spid="4"/>
                                        </p:tgtEl>
                                        <p:attrNameLst>
                                          <p:attrName>ppt_x</p:attrName>
                                        </p:attrNameLst>
                                      </p:cBhvr>
                                      <p:tavLst>
                                        <p:tav tm="0">
                                          <p:val>
                                            <p:strVal val="ppt_x"/>
                                          </p:val>
                                        </p:tav>
                                        <p:tav tm="100000">
                                          <p:val>
                                            <p:strVal val="1+ppt_w/2"/>
                                          </p:val>
                                        </p:tav>
                                      </p:tavLst>
                                    </p:anim>
                                    <p:anim calcmode="lin" valueType="num">
                                      <p:cBhvr additive="base">
                                        <p:cTn id="715" dur="3000"/>
                                        <p:tgtEl>
                                          <p:spTgt spid="4"/>
                                        </p:tgtEl>
                                        <p:attrNameLst>
                                          <p:attrName>ppt_y</p:attrName>
                                        </p:attrNameLst>
                                      </p:cBhvr>
                                      <p:tavLst>
                                        <p:tav tm="0">
                                          <p:val>
                                            <p:strVal val="ppt_y"/>
                                          </p:val>
                                        </p:tav>
                                        <p:tav tm="100000">
                                          <p:val>
                                            <p:strVal val="1+ppt_h/2"/>
                                          </p:val>
                                        </p:tav>
                                      </p:tavLst>
                                    </p:anim>
                                    <p:set>
                                      <p:cBhvr>
                                        <p:cTn id="716" dur="1" fill="hold">
                                          <p:stCondLst>
                                            <p:cond delay="2999"/>
                                          </p:stCondLst>
                                        </p:cTn>
                                        <p:tgtEl>
                                          <p:spTgt spid="4"/>
                                        </p:tgtEl>
                                        <p:attrNameLst>
                                          <p:attrName>style.visibility</p:attrName>
                                        </p:attrNameLst>
                                      </p:cBhvr>
                                      <p:to>
                                        <p:strVal val="hidden"/>
                                      </p:to>
                                    </p:set>
                                  </p:childTnLst>
                                </p:cTn>
                              </p:par>
                              <p:par>
                                <p:cTn id="717" presetID="2" presetClass="exit" presetSubtype="6" fill="hold" grpId="3" nodeType="withEffect">
                                  <p:stCondLst>
                                    <p:cond delay="0"/>
                                  </p:stCondLst>
                                  <p:childTnLst>
                                    <p:anim calcmode="lin" valueType="num">
                                      <p:cBhvr additive="base">
                                        <p:cTn id="718" dur="3000"/>
                                        <p:tgtEl>
                                          <p:spTgt spid="12"/>
                                        </p:tgtEl>
                                        <p:attrNameLst>
                                          <p:attrName>ppt_x</p:attrName>
                                        </p:attrNameLst>
                                      </p:cBhvr>
                                      <p:tavLst>
                                        <p:tav tm="0">
                                          <p:val>
                                            <p:strVal val="ppt_x"/>
                                          </p:val>
                                        </p:tav>
                                        <p:tav tm="100000">
                                          <p:val>
                                            <p:strVal val="1+ppt_w/2"/>
                                          </p:val>
                                        </p:tav>
                                      </p:tavLst>
                                    </p:anim>
                                    <p:anim calcmode="lin" valueType="num">
                                      <p:cBhvr additive="base">
                                        <p:cTn id="719" dur="3000"/>
                                        <p:tgtEl>
                                          <p:spTgt spid="12"/>
                                        </p:tgtEl>
                                        <p:attrNameLst>
                                          <p:attrName>ppt_y</p:attrName>
                                        </p:attrNameLst>
                                      </p:cBhvr>
                                      <p:tavLst>
                                        <p:tav tm="0">
                                          <p:val>
                                            <p:strVal val="ppt_y"/>
                                          </p:val>
                                        </p:tav>
                                        <p:tav tm="100000">
                                          <p:val>
                                            <p:strVal val="1+ppt_h/2"/>
                                          </p:val>
                                        </p:tav>
                                      </p:tavLst>
                                    </p:anim>
                                    <p:set>
                                      <p:cBhvr>
                                        <p:cTn id="720" dur="1" fill="hold">
                                          <p:stCondLst>
                                            <p:cond delay="2999"/>
                                          </p:stCondLst>
                                        </p:cTn>
                                        <p:tgtEl>
                                          <p:spTgt spid="12"/>
                                        </p:tgtEl>
                                        <p:attrNameLst>
                                          <p:attrName>style.visibility</p:attrName>
                                        </p:attrNameLst>
                                      </p:cBhvr>
                                      <p:to>
                                        <p:strVal val="hidden"/>
                                      </p:to>
                                    </p:set>
                                  </p:childTnLst>
                                </p:cTn>
                              </p:par>
                              <p:par>
                                <p:cTn id="721" presetID="2" presetClass="exit" presetSubtype="6" fill="hold" grpId="3" nodeType="withEffect">
                                  <p:stCondLst>
                                    <p:cond delay="0"/>
                                  </p:stCondLst>
                                  <p:childTnLst>
                                    <p:anim calcmode="lin" valueType="num">
                                      <p:cBhvr additive="base">
                                        <p:cTn id="722" dur="3000"/>
                                        <p:tgtEl>
                                          <p:spTgt spid="20"/>
                                        </p:tgtEl>
                                        <p:attrNameLst>
                                          <p:attrName>ppt_x</p:attrName>
                                        </p:attrNameLst>
                                      </p:cBhvr>
                                      <p:tavLst>
                                        <p:tav tm="0">
                                          <p:val>
                                            <p:strVal val="ppt_x"/>
                                          </p:val>
                                        </p:tav>
                                        <p:tav tm="100000">
                                          <p:val>
                                            <p:strVal val="1+ppt_w/2"/>
                                          </p:val>
                                        </p:tav>
                                      </p:tavLst>
                                    </p:anim>
                                    <p:anim calcmode="lin" valueType="num">
                                      <p:cBhvr additive="base">
                                        <p:cTn id="723" dur="3000"/>
                                        <p:tgtEl>
                                          <p:spTgt spid="20"/>
                                        </p:tgtEl>
                                        <p:attrNameLst>
                                          <p:attrName>ppt_y</p:attrName>
                                        </p:attrNameLst>
                                      </p:cBhvr>
                                      <p:tavLst>
                                        <p:tav tm="0">
                                          <p:val>
                                            <p:strVal val="ppt_y"/>
                                          </p:val>
                                        </p:tav>
                                        <p:tav tm="100000">
                                          <p:val>
                                            <p:strVal val="1+ppt_h/2"/>
                                          </p:val>
                                        </p:tav>
                                      </p:tavLst>
                                    </p:anim>
                                    <p:set>
                                      <p:cBhvr>
                                        <p:cTn id="724" dur="1" fill="hold">
                                          <p:stCondLst>
                                            <p:cond delay="2999"/>
                                          </p:stCondLst>
                                        </p:cTn>
                                        <p:tgtEl>
                                          <p:spTgt spid="20"/>
                                        </p:tgtEl>
                                        <p:attrNameLst>
                                          <p:attrName>style.visibility</p:attrName>
                                        </p:attrNameLst>
                                      </p:cBhvr>
                                      <p:to>
                                        <p:strVal val="hidden"/>
                                      </p:to>
                                    </p:set>
                                  </p:childTnLst>
                                </p:cTn>
                              </p:par>
                              <p:par>
                                <p:cTn id="725" presetID="2" presetClass="exit" presetSubtype="6" fill="hold" grpId="3" nodeType="withEffect">
                                  <p:stCondLst>
                                    <p:cond delay="0"/>
                                  </p:stCondLst>
                                  <p:childTnLst>
                                    <p:anim calcmode="lin" valueType="num">
                                      <p:cBhvr additive="base">
                                        <p:cTn id="726" dur="3000"/>
                                        <p:tgtEl>
                                          <p:spTgt spid="28"/>
                                        </p:tgtEl>
                                        <p:attrNameLst>
                                          <p:attrName>ppt_x</p:attrName>
                                        </p:attrNameLst>
                                      </p:cBhvr>
                                      <p:tavLst>
                                        <p:tav tm="0">
                                          <p:val>
                                            <p:strVal val="ppt_x"/>
                                          </p:val>
                                        </p:tav>
                                        <p:tav tm="100000">
                                          <p:val>
                                            <p:strVal val="1+ppt_w/2"/>
                                          </p:val>
                                        </p:tav>
                                      </p:tavLst>
                                    </p:anim>
                                    <p:anim calcmode="lin" valueType="num">
                                      <p:cBhvr additive="base">
                                        <p:cTn id="727" dur="3000"/>
                                        <p:tgtEl>
                                          <p:spTgt spid="28"/>
                                        </p:tgtEl>
                                        <p:attrNameLst>
                                          <p:attrName>ppt_y</p:attrName>
                                        </p:attrNameLst>
                                      </p:cBhvr>
                                      <p:tavLst>
                                        <p:tav tm="0">
                                          <p:val>
                                            <p:strVal val="ppt_y"/>
                                          </p:val>
                                        </p:tav>
                                        <p:tav tm="100000">
                                          <p:val>
                                            <p:strVal val="1+ppt_h/2"/>
                                          </p:val>
                                        </p:tav>
                                      </p:tavLst>
                                    </p:anim>
                                    <p:set>
                                      <p:cBhvr>
                                        <p:cTn id="728" dur="1" fill="hold">
                                          <p:stCondLst>
                                            <p:cond delay="2999"/>
                                          </p:stCondLst>
                                        </p:cTn>
                                        <p:tgtEl>
                                          <p:spTgt spid="28"/>
                                        </p:tgtEl>
                                        <p:attrNameLst>
                                          <p:attrName>style.visibility</p:attrName>
                                        </p:attrNameLst>
                                      </p:cBhvr>
                                      <p:to>
                                        <p:strVal val="hidden"/>
                                      </p:to>
                                    </p:set>
                                  </p:childTnLst>
                                </p:cTn>
                              </p:par>
                              <p:par>
                                <p:cTn id="729" presetID="2" presetClass="exit" presetSubtype="6" fill="hold" grpId="3" nodeType="withEffect">
                                  <p:stCondLst>
                                    <p:cond delay="0"/>
                                  </p:stCondLst>
                                  <p:childTnLst>
                                    <p:anim calcmode="lin" valueType="num">
                                      <p:cBhvr additive="base">
                                        <p:cTn id="730" dur="3000"/>
                                        <p:tgtEl>
                                          <p:spTgt spid="36"/>
                                        </p:tgtEl>
                                        <p:attrNameLst>
                                          <p:attrName>ppt_x</p:attrName>
                                        </p:attrNameLst>
                                      </p:cBhvr>
                                      <p:tavLst>
                                        <p:tav tm="0">
                                          <p:val>
                                            <p:strVal val="ppt_x"/>
                                          </p:val>
                                        </p:tav>
                                        <p:tav tm="100000">
                                          <p:val>
                                            <p:strVal val="1+ppt_w/2"/>
                                          </p:val>
                                        </p:tav>
                                      </p:tavLst>
                                    </p:anim>
                                    <p:anim calcmode="lin" valueType="num">
                                      <p:cBhvr additive="base">
                                        <p:cTn id="731" dur="3000"/>
                                        <p:tgtEl>
                                          <p:spTgt spid="36"/>
                                        </p:tgtEl>
                                        <p:attrNameLst>
                                          <p:attrName>ppt_y</p:attrName>
                                        </p:attrNameLst>
                                      </p:cBhvr>
                                      <p:tavLst>
                                        <p:tav tm="0">
                                          <p:val>
                                            <p:strVal val="ppt_y"/>
                                          </p:val>
                                        </p:tav>
                                        <p:tav tm="100000">
                                          <p:val>
                                            <p:strVal val="1+ppt_h/2"/>
                                          </p:val>
                                        </p:tav>
                                      </p:tavLst>
                                    </p:anim>
                                    <p:set>
                                      <p:cBhvr>
                                        <p:cTn id="732" dur="1" fill="hold">
                                          <p:stCondLst>
                                            <p:cond delay="2999"/>
                                          </p:stCondLst>
                                        </p:cTn>
                                        <p:tgtEl>
                                          <p:spTgt spid="36"/>
                                        </p:tgtEl>
                                        <p:attrNameLst>
                                          <p:attrName>style.visibility</p:attrName>
                                        </p:attrNameLst>
                                      </p:cBhvr>
                                      <p:to>
                                        <p:strVal val="hidden"/>
                                      </p:to>
                                    </p:set>
                                  </p:childTnLst>
                                </p:cTn>
                              </p:par>
                              <p:par>
                                <p:cTn id="733" presetID="2" presetClass="exit" presetSubtype="6" fill="hold" grpId="3" nodeType="withEffect">
                                  <p:stCondLst>
                                    <p:cond delay="0"/>
                                  </p:stCondLst>
                                  <p:childTnLst>
                                    <p:anim calcmode="lin" valueType="num">
                                      <p:cBhvr additive="base">
                                        <p:cTn id="734" dur="3000"/>
                                        <p:tgtEl>
                                          <p:spTgt spid="44"/>
                                        </p:tgtEl>
                                        <p:attrNameLst>
                                          <p:attrName>ppt_x</p:attrName>
                                        </p:attrNameLst>
                                      </p:cBhvr>
                                      <p:tavLst>
                                        <p:tav tm="0">
                                          <p:val>
                                            <p:strVal val="ppt_x"/>
                                          </p:val>
                                        </p:tav>
                                        <p:tav tm="100000">
                                          <p:val>
                                            <p:strVal val="1+ppt_w/2"/>
                                          </p:val>
                                        </p:tav>
                                      </p:tavLst>
                                    </p:anim>
                                    <p:anim calcmode="lin" valueType="num">
                                      <p:cBhvr additive="base">
                                        <p:cTn id="735" dur="3000"/>
                                        <p:tgtEl>
                                          <p:spTgt spid="44"/>
                                        </p:tgtEl>
                                        <p:attrNameLst>
                                          <p:attrName>ppt_y</p:attrName>
                                        </p:attrNameLst>
                                      </p:cBhvr>
                                      <p:tavLst>
                                        <p:tav tm="0">
                                          <p:val>
                                            <p:strVal val="ppt_y"/>
                                          </p:val>
                                        </p:tav>
                                        <p:tav tm="100000">
                                          <p:val>
                                            <p:strVal val="1+ppt_h/2"/>
                                          </p:val>
                                        </p:tav>
                                      </p:tavLst>
                                    </p:anim>
                                    <p:set>
                                      <p:cBhvr>
                                        <p:cTn id="736" dur="1" fill="hold">
                                          <p:stCondLst>
                                            <p:cond delay="2999"/>
                                          </p:stCondLst>
                                        </p:cTn>
                                        <p:tgtEl>
                                          <p:spTgt spid="44"/>
                                        </p:tgtEl>
                                        <p:attrNameLst>
                                          <p:attrName>style.visibility</p:attrName>
                                        </p:attrNameLst>
                                      </p:cBhvr>
                                      <p:to>
                                        <p:strVal val="hidden"/>
                                      </p:to>
                                    </p:set>
                                  </p:childTnLst>
                                </p:cTn>
                              </p:par>
                              <p:par>
                                <p:cTn id="737" presetID="2" presetClass="exit" presetSubtype="6" fill="hold" grpId="3" nodeType="withEffect">
                                  <p:stCondLst>
                                    <p:cond delay="0"/>
                                  </p:stCondLst>
                                  <p:childTnLst>
                                    <p:anim calcmode="lin" valueType="num">
                                      <p:cBhvr additive="base">
                                        <p:cTn id="738" dur="3000"/>
                                        <p:tgtEl>
                                          <p:spTgt spid="52"/>
                                        </p:tgtEl>
                                        <p:attrNameLst>
                                          <p:attrName>ppt_x</p:attrName>
                                        </p:attrNameLst>
                                      </p:cBhvr>
                                      <p:tavLst>
                                        <p:tav tm="0">
                                          <p:val>
                                            <p:strVal val="ppt_x"/>
                                          </p:val>
                                        </p:tav>
                                        <p:tav tm="100000">
                                          <p:val>
                                            <p:strVal val="1+ppt_w/2"/>
                                          </p:val>
                                        </p:tav>
                                      </p:tavLst>
                                    </p:anim>
                                    <p:anim calcmode="lin" valueType="num">
                                      <p:cBhvr additive="base">
                                        <p:cTn id="739" dur="3000"/>
                                        <p:tgtEl>
                                          <p:spTgt spid="52"/>
                                        </p:tgtEl>
                                        <p:attrNameLst>
                                          <p:attrName>ppt_y</p:attrName>
                                        </p:attrNameLst>
                                      </p:cBhvr>
                                      <p:tavLst>
                                        <p:tav tm="0">
                                          <p:val>
                                            <p:strVal val="ppt_y"/>
                                          </p:val>
                                        </p:tav>
                                        <p:tav tm="100000">
                                          <p:val>
                                            <p:strVal val="1+ppt_h/2"/>
                                          </p:val>
                                        </p:tav>
                                      </p:tavLst>
                                    </p:anim>
                                    <p:set>
                                      <p:cBhvr>
                                        <p:cTn id="740" dur="1" fill="hold">
                                          <p:stCondLst>
                                            <p:cond delay="2999"/>
                                          </p:stCondLst>
                                        </p:cTn>
                                        <p:tgtEl>
                                          <p:spTgt spid="52"/>
                                        </p:tgtEl>
                                        <p:attrNameLst>
                                          <p:attrName>style.visibility</p:attrName>
                                        </p:attrNameLst>
                                      </p:cBhvr>
                                      <p:to>
                                        <p:strVal val="hidden"/>
                                      </p:to>
                                    </p:set>
                                  </p:childTnLst>
                                </p:cTn>
                              </p:par>
                              <p:par>
                                <p:cTn id="741" presetID="2" presetClass="exit" presetSubtype="6" fill="hold" grpId="3" nodeType="withEffect">
                                  <p:stCondLst>
                                    <p:cond delay="0"/>
                                  </p:stCondLst>
                                  <p:childTnLst>
                                    <p:anim calcmode="lin" valueType="num">
                                      <p:cBhvr additive="base">
                                        <p:cTn id="742" dur="3000"/>
                                        <p:tgtEl>
                                          <p:spTgt spid="60"/>
                                        </p:tgtEl>
                                        <p:attrNameLst>
                                          <p:attrName>ppt_x</p:attrName>
                                        </p:attrNameLst>
                                      </p:cBhvr>
                                      <p:tavLst>
                                        <p:tav tm="0">
                                          <p:val>
                                            <p:strVal val="ppt_x"/>
                                          </p:val>
                                        </p:tav>
                                        <p:tav tm="100000">
                                          <p:val>
                                            <p:strVal val="1+ppt_w/2"/>
                                          </p:val>
                                        </p:tav>
                                      </p:tavLst>
                                    </p:anim>
                                    <p:anim calcmode="lin" valueType="num">
                                      <p:cBhvr additive="base">
                                        <p:cTn id="743" dur="3000"/>
                                        <p:tgtEl>
                                          <p:spTgt spid="60"/>
                                        </p:tgtEl>
                                        <p:attrNameLst>
                                          <p:attrName>ppt_y</p:attrName>
                                        </p:attrNameLst>
                                      </p:cBhvr>
                                      <p:tavLst>
                                        <p:tav tm="0">
                                          <p:val>
                                            <p:strVal val="ppt_y"/>
                                          </p:val>
                                        </p:tav>
                                        <p:tav tm="100000">
                                          <p:val>
                                            <p:strVal val="1+ppt_h/2"/>
                                          </p:val>
                                        </p:tav>
                                      </p:tavLst>
                                    </p:anim>
                                    <p:set>
                                      <p:cBhvr>
                                        <p:cTn id="744" dur="1" fill="hold">
                                          <p:stCondLst>
                                            <p:cond delay="2999"/>
                                          </p:stCondLst>
                                        </p:cTn>
                                        <p:tgtEl>
                                          <p:spTgt spid="60"/>
                                        </p:tgtEl>
                                        <p:attrNameLst>
                                          <p:attrName>style.visibility</p:attrName>
                                        </p:attrNameLst>
                                      </p:cBhvr>
                                      <p:to>
                                        <p:strVal val="hidden"/>
                                      </p:to>
                                    </p:set>
                                  </p:childTnLst>
                                </p:cTn>
                              </p:par>
                              <p:par>
                                <p:cTn id="745" presetID="2" presetClass="exit" presetSubtype="6" fill="hold" grpId="3" nodeType="withEffect">
                                  <p:stCondLst>
                                    <p:cond delay="0"/>
                                  </p:stCondLst>
                                  <p:childTnLst>
                                    <p:anim calcmode="lin" valueType="num">
                                      <p:cBhvr additive="base">
                                        <p:cTn id="746" dur="3000"/>
                                        <p:tgtEl>
                                          <p:spTgt spid="9"/>
                                        </p:tgtEl>
                                        <p:attrNameLst>
                                          <p:attrName>ppt_x</p:attrName>
                                        </p:attrNameLst>
                                      </p:cBhvr>
                                      <p:tavLst>
                                        <p:tav tm="0">
                                          <p:val>
                                            <p:strVal val="ppt_x"/>
                                          </p:val>
                                        </p:tav>
                                        <p:tav tm="100000">
                                          <p:val>
                                            <p:strVal val="1+ppt_w/2"/>
                                          </p:val>
                                        </p:tav>
                                      </p:tavLst>
                                    </p:anim>
                                    <p:anim calcmode="lin" valueType="num">
                                      <p:cBhvr additive="base">
                                        <p:cTn id="747" dur="3000"/>
                                        <p:tgtEl>
                                          <p:spTgt spid="9"/>
                                        </p:tgtEl>
                                        <p:attrNameLst>
                                          <p:attrName>ppt_y</p:attrName>
                                        </p:attrNameLst>
                                      </p:cBhvr>
                                      <p:tavLst>
                                        <p:tav tm="0">
                                          <p:val>
                                            <p:strVal val="ppt_y"/>
                                          </p:val>
                                        </p:tav>
                                        <p:tav tm="100000">
                                          <p:val>
                                            <p:strVal val="1+ppt_h/2"/>
                                          </p:val>
                                        </p:tav>
                                      </p:tavLst>
                                    </p:anim>
                                    <p:set>
                                      <p:cBhvr>
                                        <p:cTn id="748" dur="1" fill="hold">
                                          <p:stCondLst>
                                            <p:cond delay="2999"/>
                                          </p:stCondLst>
                                        </p:cTn>
                                        <p:tgtEl>
                                          <p:spTgt spid="9"/>
                                        </p:tgtEl>
                                        <p:attrNameLst>
                                          <p:attrName>style.visibility</p:attrName>
                                        </p:attrNameLst>
                                      </p:cBhvr>
                                      <p:to>
                                        <p:strVal val="hidden"/>
                                      </p:to>
                                    </p:set>
                                  </p:childTnLst>
                                </p:cTn>
                              </p:par>
                              <p:par>
                                <p:cTn id="749" presetID="2" presetClass="exit" presetSubtype="6" fill="hold" grpId="3" nodeType="withEffect">
                                  <p:stCondLst>
                                    <p:cond delay="0"/>
                                  </p:stCondLst>
                                  <p:childTnLst>
                                    <p:anim calcmode="lin" valueType="num">
                                      <p:cBhvr additive="base">
                                        <p:cTn id="750" dur="3000"/>
                                        <p:tgtEl>
                                          <p:spTgt spid="17"/>
                                        </p:tgtEl>
                                        <p:attrNameLst>
                                          <p:attrName>ppt_x</p:attrName>
                                        </p:attrNameLst>
                                      </p:cBhvr>
                                      <p:tavLst>
                                        <p:tav tm="0">
                                          <p:val>
                                            <p:strVal val="ppt_x"/>
                                          </p:val>
                                        </p:tav>
                                        <p:tav tm="100000">
                                          <p:val>
                                            <p:strVal val="1+ppt_w/2"/>
                                          </p:val>
                                        </p:tav>
                                      </p:tavLst>
                                    </p:anim>
                                    <p:anim calcmode="lin" valueType="num">
                                      <p:cBhvr additive="base">
                                        <p:cTn id="751" dur="3000"/>
                                        <p:tgtEl>
                                          <p:spTgt spid="17"/>
                                        </p:tgtEl>
                                        <p:attrNameLst>
                                          <p:attrName>ppt_y</p:attrName>
                                        </p:attrNameLst>
                                      </p:cBhvr>
                                      <p:tavLst>
                                        <p:tav tm="0">
                                          <p:val>
                                            <p:strVal val="ppt_y"/>
                                          </p:val>
                                        </p:tav>
                                        <p:tav tm="100000">
                                          <p:val>
                                            <p:strVal val="1+ppt_h/2"/>
                                          </p:val>
                                        </p:tav>
                                      </p:tavLst>
                                    </p:anim>
                                    <p:set>
                                      <p:cBhvr>
                                        <p:cTn id="752" dur="1" fill="hold">
                                          <p:stCondLst>
                                            <p:cond delay="2999"/>
                                          </p:stCondLst>
                                        </p:cTn>
                                        <p:tgtEl>
                                          <p:spTgt spid="17"/>
                                        </p:tgtEl>
                                        <p:attrNameLst>
                                          <p:attrName>style.visibility</p:attrName>
                                        </p:attrNameLst>
                                      </p:cBhvr>
                                      <p:to>
                                        <p:strVal val="hidden"/>
                                      </p:to>
                                    </p:set>
                                  </p:childTnLst>
                                </p:cTn>
                              </p:par>
                              <p:par>
                                <p:cTn id="753" presetID="2" presetClass="exit" presetSubtype="6" fill="hold" grpId="3" nodeType="withEffect">
                                  <p:stCondLst>
                                    <p:cond delay="0"/>
                                  </p:stCondLst>
                                  <p:childTnLst>
                                    <p:anim calcmode="lin" valueType="num">
                                      <p:cBhvr additive="base">
                                        <p:cTn id="754" dur="3000"/>
                                        <p:tgtEl>
                                          <p:spTgt spid="25"/>
                                        </p:tgtEl>
                                        <p:attrNameLst>
                                          <p:attrName>ppt_x</p:attrName>
                                        </p:attrNameLst>
                                      </p:cBhvr>
                                      <p:tavLst>
                                        <p:tav tm="0">
                                          <p:val>
                                            <p:strVal val="ppt_x"/>
                                          </p:val>
                                        </p:tav>
                                        <p:tav tm="100000">
                                          <p:val>
                                            <p:strVal val="1+ppt_w/2"/>
                                          </p:val>
                                        </p:tav>
                                      </p:tavLst>
                                    </p:anim>
                                    <p:anim calcmode="lin" valueType="num">
                                      <p:cBhvr additive="base">
                                        <p:cTn id="755" dur="3000"/>
                                        <p:tgtEl>
                                          <p:spTgt spid="25"/>
                                        </p:tgtEl>
                                        <p:attrNameLst>
                                          <p:attrName>ppt_y</p:attrName>
                                        </p:attrNameLst>
                                      </p:cBhvr>
                                      <p:tavLst>
                                        <p:tav tm="0">
                                          <p:val>
                                            <p:strVal val="ppt_y"/>
                                          </p:val>
                                        </p:tav>
                                        <p:tav tm="100000">
                                          <p:val>
                                            <p:strVal val="1+ppt_h/2"/>
                                          </p:val>
                                        </p:tav>
                                      </p:tavLst>
                                    </p:anim>
                                    <p:set>
                                      <p:cBhvr>
                                        <p:cTn id="756" dur="1" fill="hold">
                                          <p:stCondLst>
                                            <p:cond delay="2999"/>
                                          </p:stCondLst>
                                        </p:cTn>
                                        <p:tgtEl>
                                          <p:spTgt spid="25"/>
                                        </p:tgtEl>
                                        <p:attrNameLst>
                                          <p:attrName>style.visibility</p:attrName>
                                        </p:attrNameLst>
                                      </p:cBhvr>
                                      <p:to>
                                        <p:strVal val="hidden"/>
                                      </p:to>
                                    </p:set>
                                  </p:childTnLst>
                                </p:cTn>
                              </p:par>
                              <p:par>
                                <p:cTn id="757" presetID="2" presetClass="exit" presetSubtype="6" fill="hold" grpId="3" nodeType="withEffect">
                                  <p:stCondLst>
                                    <p:cond delay="0"/>
                                  </p:stCondLst>
                                  <p:childTnLst>
                                    <p:anim calcmode="lin" valueType="num">
                                      <p:cBhvr additive="base">
                                        <p:cTn id="758" dur="3000"/>
                                        <p:tgtEl>
                                          <p:spTgt spid="33"/>
                                        </p:tgtEl>
                                        <p:attrNameLst>
                                          <p:attrName>ppt_x</p:attrName>
                                        </p:attrNameLst>
                                      </p:cBhvr>
                                      <p:tavLst>
                                        <p:tav tm="0">
                                          <p:val>
                                            <p:strVal val="ppt_x"/>
                                          </p:val>
                                        </p:tav>
                                        <p:tav tm="100000">
                                          <p:val>
                                            <p:strVal val="1+ppt_w/2"/>
                                          </p:val>
                                        </p:tav>
                                      </p:tavLst>
                                    </p:anim>
                                    <p:anim calcmode="lin" valueType="num">
                                      <p:cBhvr additive="base">
                                        <p:cTn id="759" dur="3000"/>
                                        <p:tgtEl>
                                          <p:spTgt spid="33"/>
                                        </p:tgtEl>
                                        <p:attrNameLst>
                                          <p:attrName>ppt_y</p:attrName>
                                        </p:attrNameLst>
                                      </p:cBhvr>
                                      <p:tavLst>
                                        <p:tav tm="0">
                                          <p:val>
                                            <p:strVal val="ppt_y"/>
                                          </p:val>
                                        </p:tav>
                                        <p:tav tm="100000">
                                          <p:val>
                                            <p:strVal val="1+ppt_h/2"/>
                                          </p:val>
                                        </p:tav>
                                      </p:tavLst>
                                    </p:anim>
                                    <p:set>
                                      <p:cBhvr>
                                        <p:cTn id="760" dur="1" fill="hold">
                                          <p:stCondLst>
                                            <p:cond delay="2999"/>
                                          </p:stCondLst>
                                        </p:cTn>
                                        <p:tgtEl>
                                          <p:spTgt spid="33"/>
                                        </p:tgtEl>
                                        <p:attrNameLst>
                                          <p:attrName>style.visibility</p:attrName>
                                        </p:attrNameLst>
                                      </p:cBhvr>
                                      <p:to>
                                        <p:strVal val="hidden"/>
                                      </p:to>
                                    </p:set>
                                  </p:childTnLst>
                                </p:cTn>
                              </p:par>
                              <p:par>
                                <p:cTn id="761" presetID="2" presetClass="exit" presetSubtype="6" fill="hold" grpId="3" nodeType="withEffect">
                                  <p:stCondLst>
                                    <p:cond delay="0"/>
                                  </p:stCondLst>
                                  <p:childTnLst>
                                    <p:anim calcmode="lin" valueType="num">
                                      <p:cBhvr additive="base">
                                        <p:cTn id="762" dur="3000"/>
                                        <p:tgtEl>
                                          <p:spTgt spid="41"/>
                                        </p:tgtEl>
                                        <p:attrNameLst>
                                          <p:attrName>ppt_x</p:attrName>
                                        </p:attrNameLst>
                                      </p:cBhvr>
                                      <p:tavLst>
                                        <p:tav tm="0">
                                          <p:val>
                                            <p:strVal val="ppt_x"/>
                                          </p:val>
                                        </p:tav>
                                        <p:tav tm="100000">
                                          <p:val>
                                            <p:strVal val="1+ppt_w/2"/>
                                          </p:val>
                                        </p:tav>
                                      </p:tavLst>
                                    </p:anim>
                                    <p:anim calcmode="lin" valueType="num">
                                      <p:cBhvr additive="base">
                                        <p:cTn id="763" dur="3000"/>
                                        <p:tgtEl>
                                          <p:spTgt spid="41"/>
                                        </p:tgtEl>
                                        <p:attrNameLst>
                                          <p:attrName>ppt_y</p:attrName>
                                        </p:attrNameLst>
                                      </p:cBhvr>
                                      <p:tavLst>
                                        <p:tav tm="0">
                                          <p:val>
                                            <p:strVal val="ppt_y"/>
                                          </p:val>
                                        </p:tav>
                                        <p:tav tm="100000">
                                          <p:val>
                                            <p:strVal val="1+ppt_h/2"/>
                                          </p:val>
                                        </p:tav>
                                      </p:tavLst>
                                    </p:anim>
                                    <p:set>
                                      <p:cBhvr>
                                        <p:cTn id="764" dur="1" fill="hold">
                                          <p:stCondLst>
                                            <p:cond delay="2999"/>
                                          </p:stCondLst>
                                        </p:cTn>
                                        <p:tgtEl>
                                          <p:spTgt spid="41"/>
                                        </p:tgtEl>
                                        <p:attrNameLst>
                                          <p:attrName>style.visibility</p:attrName>
                                        </p:attrNameLst>
                                      </p:cBhvr>
                                      <p:to>
                                        <p:strVal val="hidden"/>
                                      </p:to>
                                    </p:set>
                                  </p:childTnLst>
                                </p:cTn>
                              </p:par>
                              <p:par>
                                <p:cTn id="765" presetID="2" presetClass="exit" presetSubtype="6" fill="hold" grpId="3" nodeType="withEffect">
                                  <p:stCondLst>
                                    <p:cond delay="0"/>
                                  </p:stCondLst>
                                  <p:childTnLst>
                                    <p:anim calcmode="lin" valueType="num">
                                      <p:cBhvr additive="base">
                                        <p:cTn id="766" dur="3000"/>
                                        <p:tgtEl>
                                          <p:spTgt spid="49"/>
                                        </p:tgtEl>
                                        <p:attrNameLst>
                                          <p:attrName>ppt_x</p:attrName>
                                        </p:attrNameLst>
                                      </p:cBhvr>
                                      <p:tavLst>
                                        <p:tav tm="0">
                                          <p:val>
                                            <p:strVal val="ppt_x"/>
                                          </p:val>
                                        </p:tav>
                                        <p:tav tm="100000">
                                          <p:val>
                                            <p:strVal val="1+ppt_w/2"/>
                                          </p:val>
                                        </p:tav>
                                      </p:tavLst>
                                    </p:anim>
                                    <p:anim calcmode="lin" valueType="num">
                                      <p:cBhvr additive="base">
                                        <p:cTn id="767" dur="3000"/>
                                        <p:tgtEl>
                                          <p:spTgt spid="49"/>
                                        </p:tgtEl>
                                        <p:attrNameLst>
                                          <p:attrName>ppt_y</p:attrName>
                                        </p:attrNameLst>
                                      </p:cBhvr>
                                      <p:tavLst>
                                        <p:tav tm="0">
                                          <p:val>
                                            <p:strVal val="ppt_y"/>
                                          </p:val>
                                        </p:tav>
                                        <p:tav tm="100000">
                                          <p:val>
                                            <p:strVal val="1+ppt_h/2"/>
                                          </p:val>
                                        </p:tav>
                                      </p:tavLst>
                                    </p:anim>
                                    <p:set>
                                      <p:cBhvr>
                                        <p:cTn id="768" dur="1" fill="hold">
                                          <p:stCondLst>
                                            <p:cond delay="2999"/>
                                          </p:stCondLst>
                                        </p:cTn>
                                        <p:tgtEl>
                                          <p:spTgt spid="49"/>
                                        </p:tgtEl>
                                        <p:attrNameLst>
                                          <p:attrName>style.visibility</p:attrName>
                                        </p:attrNameLst>
                                      </p:cBhvr>
                                      <p:to>
                                        <p:strVal val="hidden"/>
                                      </p:to>
                                    </p:set>
                                  </p:childTnLst>
                                </p:cTn>
                              </p:par>
                              <p:par>
                                <p:cTn id="769" presetID="2" presetClass="exit" presetSubtype="6" fill="hold" grpId="3" nodeType="withEffect">
                                  <p:stCondLst>
                                    <p:cond delay="0"/>
                                  </p:stCondLst>
                                  <p:childTnLst>
                                    <p:anim calcmode="lin" valueType="num">
                                      <p:cBhvr additive="base">
                                        <p:cTn id="770" dur="3000"/>
                                        <p:tgtEl>
                                          <p:spTgt spid="57"/>
                                        </p:tgtEl>
                                        <p:attrNameLst>
                                          <p:attrName>ppt_x</p:attrName>
                                        </p:attrNameLst>
                                      </p:cBhvr>
                                      <p:tavLst>
                                        <p:tav tm="0">
                                          <p:val>
                                            <p:strVal val="ppt_x"/>
                                          </p:val>
                                        </p:tav>
                                        <p:tav tm="100000">
                                          <p:val>
                                            <p:strVal val="1+ppt_w/2"/>
                                          </p:val>
                                        </p:tav>
                                      </p:tavLst>
                                    </p:anim>
                                    <p:anim calcmode="lin" valueType="num">
                                      <p:cBhvr additive="base">
                                        <p:cTn id="771" dur="3000"/>
                                        <p:tgtEl>
                                          <p:spTgt spid="57"/>
                                        </p:tgtEl>
                                        <p:attrNameLst>
                                          <p:attrName>ppt_y</p:attrName>
                                        </p:attrNameLst>
                                      </p:cBhvr>
                                      <p:tavLst>
                                        <p:tav tm="0">
                                          <p:val>
                                            <p:strVal val="ppt_y"/>
                                          </p:val>
                                        </p:tav>
                                        <p:tav tm="100000">
                                          <p:val>
                                            <p:strVal val="1+ppt_h/2"/>
                                          </p:val>
                                        </p:tav>
                                      </p:tavLst>
                                    </p:anim>
                                    <p:set>
                                      <p:cBhvr>
                                        <p:cTn id="772" dur="1" fill="hold">
                                          <p:stCondLst>
                                            <p:cond delay="2999"/>
                                          </p:stCondLst>
                                        </p:cTn>
                                        <p:tgtEl>
                                          <p:spTgt spid="57"/>
                                        </p:tgtEl>
                                        <p:attrNameLst>
                                          <p:attrName>style.visibility</p:attrName>
                                        </p:attrNameLst>
                                      </p:cBhvr>
                                      <p:to>
                                        <p:strVal val="hidden"/>
                                      </p:to>
                                    </p:set>
                                  </p:childTnLst>
                                </p:cTn>
                              </p:par>
                              <p:par>
                                <p:cTn id="773" presetID="2" presetClass="exit" presetSubtype="6" fill="hold" grpId="3" nodeType="withEffect">
                                  <p:stCondLst>
                                    <p:cond delay="0"/>
                                  </p:stCondLst>
                                  <p:childTnLst>
                                    <p:anim calcmode="lin" valueType="num">
                                      <p:cBhvr additive="base">
                                        <p:cTn id="774" dur="3000"/>
                                        <p:tgtEl>
                                          <p:spTgt spid="65"/>
                                        </p:tgtEl>
                                        <p:attrNameLst>
                                          <p:attrName>ppt_x</p:attrName>
                                        </p:attrNameLst>
                                      </p:cBhvr>
                                      <p:tavLst>
                                        <p:tav tm="0">
                                          <p:val>
                                            <p:strVal val="ppt_x"/>
                                          </p:val>
                                        </p:tav>
                                        <p:tav tm="100000">
                                          <p:val>
                                            <p:strVal val="1+ppt_w/2"/>
                                          </p:val>
                                        </p:tav>
                                      </p:tavLst>
                                    </p:anim>
                                    <p:anim calcmode="lin" valueType="num">
                                      <p:cBhvr additive="base">
                                        <p:cTn id="775" dur="3000"/>
                                        <p:tgtEl>
                                          <p:spTgt spid="65"/>
                                        </p:tgtEl>
                                        <p:attrNameLst>
                                          <p:attrName>ppt_y</p:attrName>
                                        </p:attrNameLst>
                                      </p:cBhvr>
                                      <p:tavLst>
                                        <p:tav tm="0">
                                          <p:val>
                                            <p:strVal val="ppt_y"/>
                                          </p:val>
                                        </p:tav>
                                        <p:tav tm="100000">
                                          <p:val>
                                            <p:strVal val="1+ppt_h/2"/>
                                          </p:val>
                                        </p:tav>
                                      </p:tavLst>
                                    </p:anim>
                                    <p:set>
                                      <p:cBhvr>
                                        <p:cTn id="776" dur="1" fill="hold">
                                          <p:stCondLst>
                                            <p:cond delay="2999"/>
                                          </p:stCondLst>
                                        </p:cTn>
                                        <p:tgtEl>
                                          <p:spTgt spid="65"/>
                                        </p:tgtEl>
                                        <p:attrNameLst>
                                          <p:attrName>style.visibility</p:attrName>
                                        </p:attrNameLst>
                                      </p:cBhvr>
                                      <p:to>
                                        <p:strVal val="hidden"/>
                                      </p:to>
                                    </p:set>
                                  </p:childTnLst>
                                </p:cTn>
                              </p:par>
                              <p:par>
                                <p:cTn id="777" presetID="2" presetClass="exit" presetSubtype="12" fill="hold" grpId="3" nodeType="withEffect">
                                  <p:stCondLst>
                                    <p:cond delay="0"/>
                                  </p:stCondLst>
                                  <p:childTnLst>
                                    <p:anim calcmode="lin" valueType="num">
                                      <p:cBhvr additive="base">
                                        <p:cTn id="778" dur="3000"/>
                                        <p:tgtEl>
                                          <p:spTgt spid="10"/>
                                        </p:tgtEl>
                                        <p:attrNameLst>
                                          <p:attrName>ppt_x</p:attrName>
                                        </p:attrNameLst>
                                      </p:cBhvr>
                                      <p:tavLst>
                                        <p:tav tm="0">
                                          <p:val>
                                            <p:strVal val="ppt_x"/>
                                          </p:val>
                                        </p:tav>
                                        <p:tav tm="100000">
                                          <p:val>
                                            <p:strVal val="0-ppt_w/2"/>
                                          </p:val>
                                        </p:tav>
                                      </p:tavLst>
                                    </p:anim>
                                    <p:anim calcmode="lin" valueType="num">
                                      <p:cBhvr additive="base">
                                        <p:cTn id="779" dur="3000"/>
                                        <p:tgtEl>
                                          <p:spTgt spid="10"/>
                                        </p:tgtEl>
                                        <p:attrNameLst>
                                          <p:attrName>ppt_y</p:attrName>
                                        </p:attrNameLst>
                                      </p:cBhvr>
                                      <p:tavLst>
                                        <p:tav tm="0">
                                          <p:val>
                                            <p:strVal val="ppt_y"/>
                                          </p:val>
                                        </p:tav>
                                        <p:tav tm="100000">
                                          <p:val>
                                            <p:strVal val="1+ppt_h/2"/>
                                          </p:val>
                                        </p:tav>
                                      </p:tavLst>
                                    </p:anim>
                                    <p:set>
                                      <p:cBhvr>
                                        <p:cTn id="780" dur="1" fill="hold">
                                          <p:stCondLst>
                                            <p:cond delay="2999"/>
                                          </p:stCondLst>
                                        </p:cTn>
                                        <p:tgtEl>
                                          <p:spTgt spid="10"/>
                                        </p:tgtEl>
                                        <p:attrNameLst>
                                          <p:attrName>style.visibility</p:attrName>
                                        </p:attrNameLst>
                                      </p:cBhvr>
                                      <p:to>
                                        <p:strVal val="hidden"/>
                                      </p:to>
                                    </p:set>
                                  </p:childTnLst>
                                </p:cTn>
                              </p:par>
                              <p:par>
                                <p:cTn id="781" presetID="2" presetClass="exit" presetSubtype="12" fill="hold" grpId="3" nodeType="withEffect">
                                  <p:stCondLst>
                                    <p:cond delay="0"/>
                                  </p:stCondLst>
                                  <p:childTnLst>
                                    <p:anim calcmode="lin" valueType="num">
                                      <p:cBhvr additive="base">
                                        <p:cTn id="782" dur="3000"/>
                                        <p:tgtEl>
                                          <p:spTgt spid="18"/>
                                        </p:tgtEl>
                                        <p:attrNameLst>
                                          <p:attrName>ppt_x</p:attrName>
                                        </p:attrNameLst>
                                      </p:cBhvr>
                                      <p:tavLst>
                                        <p:tav tm="0">
                                          <p:val>
                                            <p:strVal val="ppt_x"/>
                                          </p:val>
                                        </p:tav>
                                        <p:tav tm="100000">
                                          <p:val>
                                            <p:strVal val="0-ppt_w/2"/>
                                          </p:val>
                                        </p:tav>
                                      </p:tavLst>
                                    </p:anim>
                                    <p:anim calcmode="lin" valueType="num">
                                      <p:cBhvr additive="base">
                                        <p:cTn id="783" dur="3000"/>
                                        <p:tgtEl>
                                          <p:spTgt spid="18"/>
                                        </p:tgtEl>
                                        <p:attrNameLst>
                                          <p:attrName>ppt_y</p:attrName>
                                        </p:attrNameLst>
                                      </p:cBhvr>
                                      <p:tavLst>
                                        <p:tav tm="0">
                                          <p:val>
                                            <p:strVal val="ppt_y"/>
                                          </p:val>
                                        </p:tav>
                                        <p:tav tm="100000">
                                          <p:val>
                                            <p:strVal val="1+ppt_h/2"/>
                                          </p:val>
                                        </p:tav>
                                      </p:tavLst>
                                    </p:anim>
                                    <p:set>
                                      <p:cBhvr>
                                        <p:cTn id="784" dur="1" fill="hold">
                                          <p:stCondLst>
                                            <p:cond delay="2999"/>
                                          </p:stCondLst>
                                        </p:cTn>
                                        <p:tgtEl>
                                          <p:spTgt spid="18"/>
                                        </p:tgtEl>
                                        <p:attrNameLst>
                                          <p:attrName>style.visibility</p:attrName>
                                        </p:attrNameLst>
                                      </p:cBhvr>
                                      <p:to>
                                        <p:strVal val="hidden"/>
                                      </p:to>
                                    </p:set>
                                  </p:childTnLst>
                                </p:cTn>
                              </p:par>
                              <p:par>
                                <p:cTn id="785" presetID="2" presetClass="exit" presetSubtype="12" fill="hold" grpId="3" nodeType="withEffect">
                                  <p:stCondLst>
                                    <p:cond delay="0"/>
                                  </p:stCondLst>
                                  <p:childTnLst>
                                    <p:anim calcmode="lin" valueType="num">
                                      <p:cBhvr additive="base">
                                        <p:cTn id="786" dur="3000"/>
                                        <p:tgtEl>
                                          <p:spTgt spid="26"/>
                                        </p:tgtEl>
                                        <p:attrNameLst>
                                          <p:attrName>ppt_x</p:attrName>
                                        </p:attrNameLst>
                                      </p:cBhvr>
                                      <p:tavLst>
                                        <p:tav tm="0">
                                          <p:val>
                                            <p:strVal val="ppt_x"/>
                                          </p:val>
                                        </p:tav>
                                        <p:tav tm="100000">
                                          <p:val>
                                            <p:strVal val="0-ppt_w/2"/>
                                          </p:val>
                                        </p:tav>
                                      </p:tavLst>
                                    </p:anim>
                                    <p:anim calcmode="lin" valueType="num">
                                      <p:cBhvr additive="base">
                                        <p:cTn id="787" dur="3000"/>
                                        <p:tgtEl>
                                          <p:spTgt spid="26"/>
                                        </p:tgtEl>
                                        <p:attrNameLst>
                                          <p:attrName>ppt_y</p:attrName>
                                        </p:attrNameLst>
                                      </p:cBhvr>
                                      <p:tavLst>
                                        <p:tav tm="0">
                                          <p:val>
                                            <p:strVal val="ppt_y"/>
                                          </p:val>
                                        </p:tav>
                                        <p:tav tm="100000">
                                          <p:val>
                                            <p:strVal val="1+ppt_h/2"/>
                                          </p:val>
                                        </p:tav>
                                      </p:tavLst>
                                    </p:anim>
                                    <p:set>
                                      <p:cBhvr>
                                        <p:cTn id="788" dur="1" fill="hold">
                                          <p:stCondLst>
                                            <p:cond delay="2999"/>
                                          </p:stCondLst>
                                        </p:cTn>
                                        <p:tgtEl>
                                          <p:spTgt spid="26"/>
                                        </p:tgtEl>
                                        <p:attrNameLst>
                                          <p:attrName>style.visibility</p:attrName>
                                        </p:attrNameLst>
                                      </p:cBhvr>
                                      <p:to>
                                        <p:strVal val="hidden"/>
                                      </p:to>
                                    </p:set>
                                  </p:childTnLst>
                                </p:cTn>
                              </p:par>
                              <p:par>
                                <p:cTn id="789" presetID="2" presetClass="exit" presetSubtype="12" fill="hold" grpId="3" nodeType="withEffect">
                                  <p:stCondLst>
                                    <p:cond delay="0"/>
                                  </p:stCondLst>
                                  <p:childTnLst>
                                    <p:anim calcmode="lin" valueType="num">
                                      <p:cBhvr additive="base">
                                        <p:cTn id="790" dur="3000"/>
                                        <p:tgtEl>
                                          <p:spTgt spid="34"/>
                                        </p:tgtEl>
                                        <p:attrNameLst>
                                          <p:attrName>ppt_x</p:attrName>
                                        </p:attrNameLst>
                                      </p:cBhvr>
                                      <p:tavLst>
                                        <p:tav tm="0">
                                          <p:val>
                                            <p:strVal val="ppt_x"/>
                                          </p:val>
                                        </p:tav>
                                        <p:tav tm="100000">
                                          <p:val>
                                            <p:strVal val="0-ppt_w/2"/>
                                          </p:val>
                                        </p:tav>
                                      </p:tavLst>
                                    </p:anim>
                                    <p:anim calcmode="lin" valueType="num">
                                      <p:cBhvr additive="base">
                                        <p:cTn id="791" dur="3000"/>
                                        <p:tgtEl>
                                          <p:spTgt spid="34"/>
                                        </p:tgtEl>
                                        <p:attrNameLst>
                                          <p:attrName>ppt_y</p:attrName>
                                        </p:attrNameLst>
                                      </p:cBhvr>
                                      <p:tavLst>
                                        <p:tav tm="0">
                                          <p:val>
                                            <p:strVal val="ppt_y"/>
                                          </p:val>
                                        </p:tav>
                                        <p:tav tm="100000">
                                          <p:val>
                                            <p:strVal val="1+ppt_h/2"/>
                                          </p:val>
                                        </p:tav>
                                      </p:tavLst>
                                    </p:anim>
                                    <p:set>
                                      <p:cBhvr>
                                        <p:cTn id="792" dur="1" fill="hold">
                                          <p:stCondLst>
                                            <p:cond delay="2999"/>
                                          </p:stCondLst>
                                        </p:cTn>
                                        <p:tgtEl>
                                          <p:spTgt spid="34"/>
                                        </p:tgtEl>
                                        <p:attrNameLst>
                                          <p:attrName>style.visibility</p:attrName>
                                        </p:attrNameLst>
                                      </p:cBhvr>
                                      <p:to>
                                        <p:strVal val="hidden"/>
                                      </p:to>
                                    </p:set>
                                  </p:childTnLst>
                                </p:cTn>
                              </p:par>
                              <p:par>
                                <p:cTn id="793" presetID="2" presetClass="exit" presetSubtype="12" fill="hold" grpId="3" nodeType="withEffect">
                                  <p:stCondLst>
                                    <p:cond delay="0"/>
                                  </p:stCondLst>
                                  <p:childTnLst>
                                    <p:anim calcmode="lin" valueType="num">
                                      <p:cBhvr additive="base">
                                        <p:cTn id="794" dur="3000"/>
                                        <p:tgtEl>
                                          <p:spTgt spid="42"/>
                                        </p:tgtEl>
                                        <p:attrNameLst>
                                          <p:attrName>ppt_x</p:attrName>
                                        </p:attrNameLst>
                                      </p:cBhvr>
                                      <p:tavLst>
                                        <p:tav tm="0">
                                          <p:val>
                                            <p:strVal val="ppt_x"/>
                                          </p:val>
                                        </p:tav>
                                        <p:tav tm="100000">
                                          <p:val>
                                            <p:strVal val="0-ppt_w/2"/>
                                          </p:val>
                                        </p:tav>
                                      </p:tavLst>
                                    </p:anim>
                                    <p:anim calcmode="lin" valueType="num">
                                      <p:cBhvr additive="base">
                                        <p:cTn id="795" dur="3000"/>
                                        <p:tgtEl>
                                          <p:spTgt spid="42"/>
                                        </p:tgtEl>
                                        <p:attrNameLst>
                                          <p:attrName>ppt_y</p:attrName>
                                        </p:attrNameLst>
                                      </p:cBhvr>
                                      <p:tavLst>
                                        <p:tav tm="0">
                                          <p:val>
                                            <p:strVal val="ppt_y"/>
                                          </p:val>
                                        </p:tav>
                                        <p:tav tm="100000">
                                          <p:val>
                                            <p:strVal val="1+ppt_h/2"/>
                                          </p:val>
                                        </p:tav>
                                      </p:tavLst>
                                    </p:anim>
                                    <p:set>
                                      <p:cBhvr>
                                        <p:cTn id="796" dur="1" fill="hold">
                                          <p:stCondLst>
                                            <p:cond delay="2999"/>
                                          </p:stCondLst>
                                        </p:cTn>
                                        <p:tgtEl>
                                          <p:spTgt spid="42"/>
                                        </p:tgtEl>
                                        <p:attrNameLst>
                                          <p:attrName>style.visibility</p:attrName>
                                        </p:attrNameLst>
                                      </p:cBhvr>
                                      <p:to>
                                        <p:strVal val="hidden"/>
                                      </p:to>
                                    </p:set>
                                  </p:childTnLst>
                                </p:cTn>
                              </p:par>
                              <p:par>
                                <p:cTn id="797" presetID="2" presetClass="exit" presetSubtype="12" fill="hold" grpId="3" nodeType="withEffect">
                                  <p:stCondLst>
                                    <p:cond delay="0"/>
                                  </p:stCondLst>
                                  <p:childTnLst>
                                    <p:anim calcmode="lin" valueType="num">
                                      <p:cBhvr additive="base">
                                        <p:cTn id="798" dur="3000"/>
                                        <p:tgtEl>
                                          <p:spTgt spid="50"/>
                                        </p:tgtEl>
                                        <p:attrNameLst>
                                          <p:attrName>ppt_x</p:attrName>
                                        </p:attrNameLst>
                                      </p:cBhvr>
                                      <p:tavLst>
                                        <p:tav tm="0">
                                          <p:val>
                                            <p:strVal val="ppt_x"/>
                                          </p:val>
                                        </p:tav>
                                        <p:tav tm="100000">
                                          <p:val>
                                            <p:strVal val="0-ppt_w/2"/>
                                          </p:val>
                                        </p:tav>
                                      </p:tavLst>
                                    </p:anim>
                                    <p:anim calcmode="lin" valueType="num">
                                      <p:cBhvr additive="base">
                                        <p:cTn id="799" dur="3000"/>
                                        <p:tgtEl>
                                          <p:spTgt spid="50"/>
                                        </p:tgtEl>
                                        <p:attrNameLst>
                                          <p:attrName>ppt_y</p:attrName>
                                        </p:attrNameLst>
                                      </p:cBhvr>
                                      <p:tavLst>
                                        <p:tav tm="0">
                                          <p:val>
                                            <p:strVal val="ppt_y"/>
                                          </p:val>
                                        </p:tav>
                                        <p:tav tm="100000">
                                          <p:val>
                                            <p:strVal val="1+ppt_h/2"/>
                                          </p:val>
                                        </p:tav>
                                      </p:tavLst>
                                    </p:anim>
                                    <p:set>
                                      <p:cBhvr>
                                        <p:cTn id="800" dur="1" fill="hold">
                                          <p:stCondLst>
                                            <p:cond delay="2999"/>
                                          </p:stCondLst>
                                        </p:cTn>
                                        <p:tgtEl>
                                          <p:spTgt spid="50"/>
                                        </p:tgtEl>
                                        <p:attrNameLst>
                                          <p:attrName>style.visibility</p:attrName>
                                        </p:attrNameLst>
                                      </p:cBhvr>
                                      <p:to>
                                        <p:strVal val="hidden"/>
                                      </p:to>
                                    </p:set>
                                  </p:childTnLst>
                                </p:cTn>
                              </p:par>
                              <p:par>
                                <p:cTn id="801" presetID="2" presetClass="exit" presetSubtype="12" fill="hold" grpId="3" nodeType="withEffect">
                                  <p:stCondLst>
                                    <p:cond delay="0"/>
                                  </p:stCondLst>
                                  <p:childTnLst>
                                    <p:anim calcmode="lin" valueType="num">
                                      <p:cBhvr additive="base">
                                        <p:cTn id="802" dur="3000"/>
                                        <p:tgtEl>
                                          <p:spTgt spid="58"/>
                                        </p:tgtEl>
                                        <p:attrNameLst>
                                          <p:attrName>ppt_x</p:attrName>
                                        </p:attrNameLst>
                                      </p:cBhvr>
                                      <p:tavLst>
                                        <p:tav tm="0">
                                          <p:val>
                                            <p:strVal val="ppt_x"/>
                                          </p:val>
                                        </p:tav>
                                        <p:tav tm="100000">
                                          <p:val>
                                            <p:strVal val="0-ppt_w/2"/>
                                          </p:val>
                                        </p:tav>
                                      </p:tavLst>
                                    </p:anim>
                                    <p:anim calcmode="lin" valueType="num">
                                      <p:cBhvr additive="base">
                                        <p:cTn id="803" dur="3000"/>
                                        <p:tgtEl>
                                          <p:spTgt spid="58"/>
                                        </p:tgtEl>
                                        <p:attrNameLst>
                                          <p:attrName>ppt_y</p:attrName>
                                        </p:attrNameLst>
                                      </p:cBhvr>
                                      <p:tavLst>
                                        <p:tav tm="0">
                                          <p:val>
                                            <p:strVal val="ppt_y"/>
                                          </p:val>
                                        </p:tav>
                                        <p:tav tm="100000">
                                          <p:val>
                                            <p:strVal val="1+ppt_h/2"/>
                                          </p:val>
                                        </p:tav>
                                      </p:tavLst>
                                    </p:anim>
                                    <p:set>
                                      <p:cBhvr>
                                        <p:cTn id="804" dur="1" fill="hold">
                                          <p:stCondLst>
                                            <p:cond delay="2999"/>
                                          </p:stCondLst>
                                        </p:cTn>
                                        <p:tgtEl>
                                          <p:spTgt spid="58"/>
                                        </p:tgtEl>
                                        <p:attrNameLst>
                                          <p:attrName>style.visibility</p:attrName>
                                        </p:attrNameLst>
                                      </p:cBhvr>
                                      <p:to>
                                        <p:strVal val="hidden"/>
                                      </p:to>
                                    </p:set>
                                  </p:childTnLst>
                                </p:cTn>
                              </p:par>
                              <p:par>
                                <p:cTn id="805" presetID="2" presetClass="exit" presetSubtype="12" fill="hold" grpId="3" nodeType="withEffect">
                                  <p:stCondLst>
                                    <p:cond delay="0"/>
                                  </p:stCondLst>
                                  <p:childTnLst>
                                    <p:anim calcmode="lin" valueType="num">
                                      <p:cBhvr additive="base">
                                        <p:cTn id="806" dur="3000"/>
                                        <p:tgtEl>
                                          <p:spTgt spid="66"/>
                                        </p:tgtEl>
                                        <p:attrNameLst>
                                          <p:attrName>ppt_x</p:attrName>
                                        </p:attrNameLst>
                                      </p:cBhvr>
                                      <p:tavLst>
                                        <p:tav tm="0">
                                          <p:val>
                                            <p:strVal val="ppt_x"/>
                                          </p:val>
                                        </p:tav>
                                        <p:tav tm="100000">
                                          <p:val>
                                            <p:strVal val="0-ppt_w/2"/>
                                          </p:val>
                                        </p:tav>
                                      </p:tavLst>
                                    </p:anim>
                                    <p:anim calcmode="lin" valueType="num">
                                      <p:cBhvr additive="base">
                                        <p:cTn id="807" dur="3000"/>
                                        <p:tgtEl>
                                          <p:spTgt spid="66"/>
                                        </p:tgtEl>
                                        <p:attrNameLst>
                                          <p:attrName>ppt_y</p:attrName>
                                        </p:attrNameLst>
                                      </p:cBhvr>
                                      <p:tavLst>
                                        <p:tav tm="0">
                                          <p:val>
                                            <p:strVal val="ppt_y"/>
                                          </p:val>
                                        </p:tav>
                                        <p:tav tm="100000">
                                          <p:val>
                                            <p:strVal val="1+ppt_h/2"/>
                                          </p:val>
                                        </p:tav>
                                      </p:tavLst>
                                    </p:anim>
                                    <p:set>
                                      <p:cBhvr>
                                        <p:cTn id="808" dur="1" fill="hold">
                                          <p:stCondLst>
                                            <p:cond delay="2999"/>
                                          </p:stCondLst>
                                        </p:cTn>
                                        <p:tgtEl>
                                          <p:spTgt spid="66"/>
                                        </p:tgtEl>
                                        <p:attrNameLst>
                                          <p:attrName>style.visibility</p:attrName>
                                        </p:attrNameLst>
                                      </p:cBhvr>
                                      <p:to>
                                        <p:strVal val="hidden"/>
                                      </p:to>
                                    </p:set>
                                  </p:childTnLst>
                                </p:cTn>
                              </p:par>
                              <p:par>
                                <p:cTn id="809" presetID="2" presetClass="exit" presetSubtype="12" fill="hold" grpId="3" nodeType="withEffect">
                                  <p:stCondLst>
                                    <p:cond delay="0"/>
                                  </p:stCondLst>
                                  <p:childTnLst>
                                    <p:anim calcmode="lin" valueType="num">
                                      <p:cBhvr additive="base">
                                        <p:cTn id="810" dur="3000"/>
                                        <p:tgtEl>
                                          <p:spTgt spid="6"/>
                                        </p:tgtEl>
                                        <p:attrNameLst>
                                          <p:attrName>ppt_x</p:attrName>
                                        </p:attrNameLst>
                                      </p:cBhvr>
                                      <p:tavLst>
                                        <p:tav tm="0">
                                          <p:val>
                                            <p:strVal val="ppt_x"/>
                                          </p:val>
                                        </p:tav>
                                        <p:tav tm="100000">
                                          <p:val>
                                            <p:strVal val="0-ppt_w/2"/>
                                          </p:val>
                                        </p:tav>
                                      </p:tavLst>
                                    </p:anim>
                                    <p:anim calcmode="lin" valueType="num">
                                      <p:cBhvr additive="base">
                                        <p:cTn id="811" dur="3000"/>
                                        <p:tgtEl>
                                          <p:spTgt spid="6"/>
                                        </p:tgtEl>
                                        <p:attrNameLst>
                                          <p:attrName>ppt_y</p:attrName>
                                        </p:attrNameLst>
                                      </p:cBhvr>
                                      <p:tavLst>
                                        <p:tav tm="0">
                                          <p:val>
                                            <p:strVal val="ppt_y"/>
                                          </p:val>
                                        </p:tav>
                                        <p:tav tm="100000">
                                          <p:val>
                                            <p:strVal val="1+ppt_h/2"/>
                                          </p:val>
                                        </p:tav>
                                      </p:tavLst>
                                    </p:anim>
                                    <p:set>
                                      <p:cBhvr>
                                        <p:cTn id="812" dur="1" fill="hold">
                                          <p:stCondLst>
                                            <p:cond delay="2999"/>
                                          </p:stCondLst>
                                        </p:cTn>
                                        <p:tgtEl>
                                          <p:spTgt spid="6"/>
                                        </p:tgtEl>
                                        <p:attrNameLst>
                                          <p:attrName>style.visibility</p:attrName>
                                        </p:attrNameLst>
                                      </p:cBhvr>
                                      <p:to>
                                        <p:strVal val="hidden"/>
                                      </p:to>
                                    </p:set>
                                  </p:childTnLst>
                                </p:cTn>
                              </p:par>
                              <p:par>
                                <p:cTn id="813" presetID="2" presetClass="exit" presetSubtype="12" fill="hold" grpId="3" nodeType="withEffect">
                                  <p:stCondLst>
                                    <p:cond delay="0"/>
                                  </p:stCondLst>
                                  <p:childTnLst>
                                    <p:anim calcmode="lin" valueType="num">
                                      <p:cBhvr additive="base">
                                        <p:cTn id="814" dur="3000"/>
                                        <p:tgtEl>
                                          <p:spTgt spid="14"/>
                                        </p:tgtEl>
                                        <p:attrNameLst>
                                          <p:attrName>ppt_x</p:attrName>
                                        </p:attrNameLst>
                                      </p:cBhvr>
                                      <p:tavLst>
                                        <p:tav tm="0">
                                          <p:val>
                                            <p:strVal val="ppt_x"/>
                                          </p:val>
                                        </p:tav>
                                        <p:tav tm="100000">
                                          <p:val>
                                            <p:strVal val="0-ppt_w/2"/>
                                          </p:val>
                                        </p:tav>
                                      </p:tavLst>
                                    </p:anim>
                                    <p:anim calcmode="lin" valueType="num">
                                      <p:cBhvr additive="base">
                                        <p:cTn id="815" dur="3000"/>
                                        <p:tgtEl>
                                          <p:spTgt spid="14"/>
                                        </p:tgtEl>
                                        <p:attrNameLst>
                                          <p:attrName>ppt_y</p:attrName>
                                        </p:attrNameLst>
                                      </p:cBhvr>
                                      <p:tavLst>
                                        <p:tav tm="0">
                                          <p:val>
                                            <p:strVal val="ppt_y"/>
                                          </p:val>
                                        </p:tav>
                                        <p:tav tm="100000">
                                          <p:val>
                                            <p:strVal val="1+ppt_h/2"/>
                                          </p:val>
                                        </p:tav>
                                      </p:tavLst>
                                    </p:anim>
                                    <p:set>
                                      <p:cBhvr>
                                        <p:cTn id="816" dur="1" fill="hold">
                                          <p:stCondLst>
                                            <p:cond delay="2999"/>
                                          </p:stCondLst>
                                        </p:cTn>
                                        <p:tgtEl>
                                          <p:spTgt spid="14"/>
                                        </p:tgtEl>
                                        <p:attrNameLst>
                                          <p:attrName>style.visibility</p:attrName>
                                        </p:attrNameLst>
                                      </p:cBhvr>
                                      <p:to>
                                        <p:strVal val="hidden"/>
                                      </p:to>
                                    </p:set>
                                  </p:childTnLst>
                                </p:cTn>
                              </p:par>
                              <p:par>
                                <p:cTn id="817" presetID="2" presetClass="exit" presetSubtype="12" fill="hold" grpId="3" nodeType="withEffect">
                                  <p:stCondLst>
                                    <p:cond delay="0"/>
                                  </p:stCondLst>
                                  <p:childTnLst>
                                    <p:anim calcmode="lin" valueType="num">
                                      <p:cBhvr additive="base">
                                        <p:cTn id="818" dur="3000"/>
                                        <p:tgtEl>
                                          <p:spTgt spid="22"/>
                                        </p:tgtEl>
                                        <p:attrNameLst>
                                          <p:attrName>ppt_x</p:attrName>
                                        </p:attrNameLst>
                                      </p:cBhvr>
                                      <p:tavLst>
                                        <p:tav tm="0">
                                          <p:val>
                                            <p:strVal val="ppt_x"/>
                                          </p:val>
                                        </p:tav>
                                        <p:tav tm="100000">
                                          <p:val>
                                            <p:strVal val="0-ppt_w/2"/>
                                          </p:val>
                                        </p:tav>
                                      </p:tavLst>
                                    </p:anim>
                                    <p:anim calcmode="lin" valueType="num">
                                      <p:cBhvr additive="base">
                                        <p:cTn id="819" dur="3000"/>
                                        <p:tgtEl>
                                          <p:spTgt spid="22"/>
                                        </p:tgtEl>
                                        <p:attrNameLst>
                                          <p:attrName>ppt_y</p:attrName>
                                        </p:attrNameLst>
                                      </p:cBhvr>
                                      <p:tavLst>
                                        <p:tav tm="0">
                                          <p:val>
                                            <p:strVal val="ppt_y"/>
                                          </p:val>
                                        </p:tav>
                                        <p:tav tm="100000">
                                          <p:val>
                                            <p:strVal val="1+ppt_h/2"/>
                                          </p:val>
                                        </p:tav>
                                      </p:tavLst>
                                    </p:anim>
                                    <p:set>
                                      <p:cBhvr>
                                        <p:cTn id="820" dur="1" fill="hold">
                                          <p:stCondLst>
                                            <p:cond delay="2999"/>
                                          </p:stCondLst>
                                        </p:cTn>
                                        <p:tgtEl>
                                          <p:spTgt spid="22"/>
                                        </p:tgtEl>
                                        <p:attrNameLst>
                                          <p:attrName>style.visibility</p:attrName>
                                        </p:attrNameLst>
                                      </p:cBhvr>
                                      <p:to>
                                        <p:strVal val="hidden"/>
                                      </p:to>
                                    </p:set>
                                  </p:childTnLst>
                                </p:cTn>
                              </p:par>
                              <p:par>
                                <p:cTn id="821" presetID="2" presetClass="exit" presetSubtype="12" fill="hold" grpId="3" nodeType="withEffect">
                                  <p:stCondLst>
                                    <p:cond delay="0"/>
                                  </p:stCondLst>
                                  <p:childTnLst>
                                    <p:anim calcmode="lin" valueType="num">
                                      <p:cBhvr additive="base">
                                        <p:cTn id="822" dur="3000"/>
                                        <p:tgtEl>
                                          <p:spTgt spid="30"/>
                                        </p:tgtEl>
                                        <p:attrNameLst>
                                          <p:attrName>ppt_x</p:attrName>
                                        </p:attrNameLst>
                                      </p:cBhvr>
                                      <p:tavLst>
                                        <p:tav tm="0">
                                          <p:val>
                                            <p:strVal val="ppt_x"/>
                                          </p:val>
                                        </p:tav>
                                        <p:tav tm="100000">
                                          <p:val>
                                            <p:strVal val="0-ppt_w/2"/>
                                          </p:val>
                                        </p:tav>
                                      </p:tavLst>
                                    </p:anim>
                                    <p:anim calcmode="lin" valueType="num">
                                      <p:cBhvr additive="base">
                                        <p:cTn id="823" dur="3000"/>
                                        <p:tgtEl>
                                          <p:spTgt spid="30"/>
                                        </p:tgtEl>
                                        <p:attrNameLst>
                                          <p:attrName>ppt_y</p:attrName>
                                        </p:attrNameLst>
                                      </p:cBhvr>
                                      <p:tavLst>
                                        <p:tav tm="0">
                                          <p:val>
                                            <p:strVal val="ppt_y"/>
                                          </p:val>
                                        </p:tav>
                                        <p:tav tm="100000">
                                          <p:val>
                                            <p:strVal val="1+ppt_h/2"/>
                                          </p:val>
                                        </p:tav>
                                      </p:tavLst>
                                    </p:anim>
                                    <p:set>
                                      <p:cBhvr>
                                        <p:cTn id="824" dur="1" fill="hold">
                                          <p:stCondLst>
                                            <p:cond delay="2999"/>
                                          </p:stCondLst>
                                        </p:cTn>
                                        <p:tgtEl>
                                          <p:spTgt spid="30"/>
                                        </p:tgtEl>
                                        <p:attrNameLst>
                                          <p:attrName>style.visibility</p:attrName>
                                        </p:attrNameLst>
                                      </p:cBhvr>
                                      <p:to>
                                        <p:strVal val="hidden"/>
                                      </p:to>
                                    </p:set>
                                  </p:childTnLst>
                                </p:cTn>
                              </p:par>
                              <p:par>
                                <p:cTn id="825" presetID="2" presetClass="exit" presetSubtype="12" fill="hold" grpId="3" nodeType="withEffect">
                                  <p:stCondLst>
                                    <p:cond delay="0"/>
                                  </p:stCondLst>
                                  <p:childTnLst>
                                    <p:anim calcmode="lin" valueType="num">
                                      <p:cBhvr additive="base">
                                        <p:cTn id="826" dur="3000"/>
                                        <p:tgtEl>
                                          <p:spTgt spid="38"/>
                                        </p:tgtEl>
                                        <p:attrNameLst>
                                          <p:attrName>ppt_x</p:attrName>
                                        </p:attrNameLst>
                                      </p:cBhvr>
                                      <p:tavLst>
                                        <p:tav tm="0">
                                          <p:val>
                                            <p:strVal val="ppt_x"/>
                                          </p:val>
                                        </p:tav>
                                        <p:tav tm="100000">
                                          <p:val>
                                            <p:strVal val="0-ppt_w/2"/>
                                          </p:val>
                                        </p:tav>
                                      </p:tavLst>
                                    </p:anim>
                                    <p:anim calcmode="lin" valueType="num">
                                      <p:cBhvr additive="base">
                                        <p:cTn id="827" dur="3000"/>
                                        <p:tgtEl>
                                          <p:spTgt spid="38"/>
                                        </p:tgtEl>
                                        <p:attrNameLst>
                                          <p:attrName>ppt_y</p:attrName>
                                        </p:attrNameLst>
                                      </p:cBhvr>
                                      <p:tavLst>
                                        <p:tav tm="0">
                                          <p:val>
                                            <p:strVal val="ppt_y"/>
                                          </p:val>
                                        </p:tav>
                                        <p:tav tm="100000">
                                          <p:val>
                                            <p:strVal val="1+ppt_h/2"/>
                                          </p:val>
                                        </p:tav>
                                      </p:tavLst>
                                    </p:anim>
                                    <p:set>
                                      <p:cBhvr>
                                        <p:cTn id="828" dur="1" fill="hold">
                                          <p:stCondLst>
                                            <p:cond delay="2999"/>
                                          </p:stCondLst>
                                        </p:cTn>
                                        <p:tgtEl>
                                          <p:spTgt spid="38"/>
                                        </p:tgtEl>
                                        <p:attrNameLst>
                                          <p:attrName>style.visibility</p:attrName>
                                        </p:attrNameLst>
                                      </p:cBhvr>
                                      <p:to>
                                        <p:strVal val="hidden"/>
                                      </p:to>
                                    </p:set>
                                  </p:childTnLst>
                                </p:cTn>
                              </p:par>
                              <p:par>
                                <p:cTn id="829" presetID="2" presetClass="exit" presetSubtype="12" fill="hold" grpId="3" nodeType="withEffect">
                                  <p:stCondLst>
                                    <p:cond delay="0"/>
                                  </p:stCondLst>
                                  <p:childTnLst>
                                    <p:anim calcmode="lin" valueType="num">
                                      <p:cBhvr additive="base">
                                        <p:cTn id="830" dur="3000"/>
                                        <p:tgtEl>
                                          <p:spTgt spid="46"/>
                                        </p:tgtEl>
                                        <p:attrNameLst>
                                          <p:attrName>ppt_x</p:attrName>
                                        </p:attrNameLst>
                                      </p:cBhvr>
                                      <p:tavLst>
                                        <p:tav tm="0">
                                          <p:val>
                                            <p:strVal val="ppt_x"/>
                                          </p:val>
                                        </p:tav>
                                        <p:tav tm="100000">
                                          <p:val>
                                            <p:strVal val="0-ppt_w/2"/>
                                          </p:val>
                                        </p:tav>
                                      </p:tavLst>
                                    </p:anim>
                                    <p:anim calcmode="lin" valueType="num">
                                      <p:cBhvr additive="base">
                                        <p:cTn id="831" dur="3000"/>
                                        <p:tgtEl>
                                          <p:spTgt spid="46"/>
                                        </p:tgtEl>
                                        <p:attrNameLst>
                                          <p:attrName>ppt_y</p:attrName>
                                        </p:attrNameLst>
                                      </p:cBhvr>
                                      <p:tavLst>
                                        <p:tav tm="0">
                                          <p:val>
                                            <p:strVal val="ppt_y"/>
                                          </p:val>
                                        </p:tav>
                                        <p:tav tm="100000">
                                          <p:val>
                                            <p:strVal val="1+ppt_h/2"/>
                                          </p:val>
                                        </p:tav>
                                      </p:tavLst>
                                    </p:anim>
                                    <p:set>
                                      <p:cBhvr>
                                        <p:cTn id="832" dur="1" fill="hold">
                                          <p:stCondLst>
                                            <p:cond delay="2999"/>
                                          </p:stCondLst>
                                        </p:cTn>
                                        <p:tgtEl>
                                          <p:spTgt spid="46"/>
                                        </p:tgtEl>
                                        <p:attrNameLst>
                                          <p:attrName>style.visibility</p:attrName>
                                        </p:attrNameLst>
                                      </p:cBhvr>
                                      <p:to>
                                        <p:strVal val="hidden"/>
                                      </p:to>
                                    </p:set>
                                  </p:childTnLst>
                                </p:cTn>
                              </p:par>
                              <p:par>
                                <p:cTn id="833" presetID="2" presetClass="exit" presetSubtype="12" fill="hold" grpId="3" nodeType="withEffect">
                                  <p:stCondLst>
                                    <p:cond delay="0"/>
                                  </p:stCondLst>
                                  <p:childTnLst>
                                    <p:anim calcmode="lin" valueType="num">
                                      <p:cBhvr additive="base">
                                        <p:cTn id="834" dur="3000"/>
                                        <p:tgtEl>
                                          <p:spTgt spid="54"/>
                                        </p:tgtEl>
                                        <p:attrNameLst>
                                          <p:attrName>ppt_x</p:attrName>
                                        </p:attrNameLst>
                                      </p:cBhvr>
                                      <p:tavLst>
                                        <p:tav tm="0">
                                          <p:val>
                                            <p:strVal val="ppt_x"/>
                                          </p:val>
                                        </p:tav>
                                        <p:tav tm="100000">
                                          <p:val>
                                            <p:strVal val="0-ppt_w/2"/>
                                          </p:val>
                                        </p:tav>
                                      </p:tavLst>
                                    </p:anim>
                                    <p:anim calcmode="lin" valueType="num">
                                      <p:cBhvr additive="base">
                                        <p:cTn id="835" dur="3000"/>
                                        <p:tgtEl>
                                          <p:spTgt spid="54"/>
                                        </p:tgtEl>
                                        <p:attrNameLst>
                                          <p:attrName>ppt_y</p:attrName>
                                        </p:attrNameLst>
                                      </p:cBhvr>
                                      <p:tavLst>
                                        <p:tav tm="0">
                                          <p:val>
                                            <p:strVal val="ppt_y"/>
                                          </p:val>
                                        </p:tav>
                                        <p:tav tm="100000">
                                          <p:val>
                                            <p:strVal val="1+ppt_h/2"/>
                                          </p:val>
                                        </p:tav>
                                      </p:tavLst>
                                    </p:anim>
                                    <p:set>
                                      <p:cBhvr>
                                        <p:cTn id="836" dur="1" fill="hold">
                                          <p:stCondLst>
                                            <p:cond delay="2999"/>
                                          </p:stCondLst>
                                        </p:cTn>
                                        <p:tgtEl>
                                          <p:spTgt spid="54"/>
                                        </p:tgtEl>
                                        <p:attrNameLst>
                                          <p:attrName>style.visibility</p:attrName>
                                        </p:attrNameLst>
                                      </p:cBhvr>
                                      <p:to>
                                        <p:strVal val="hidden"/>
                                      </p:to>
                                    </p:set>
                                  </p:childTnLst>
                                </p:cTn>
                              </p:par>
                              <p:par>
                                <p:cTn id="837" presetID="2" presetClass="exit" presetSubtype="12" fill="hold" grpId="3" nodeType="withEffect">
                                  <p:stCondLst>
                                    <p:cond delay="0"/>
                                  </p:stCondLst>
                                  <p:childTnLst>
                                    <p:anim calcmode="lin" valueType="num">
                                      <p:cBhvr additive="base">
                                        <p:cTn id="838" dur="3000"/>
                                        <p:tgtEl>
                                          <p:spTgt spid="62"/>
                                        </p:tgtEl>
                                        <p:attrNameLst>
                                          <p:attrName>ppt_x</p:attrName>
                                        </p:attrNameLst>
                                      </p:cBhvr>
                                      <p:tavLst>
                                        <p:tav tm="0">
                                          <p:val>
                                            <p:strVal val="ppt_x"/>
                                          </p:val>
                                        </p:tav>
                                        <p:tav tm="100000">
                                          <p:val>
                                            <p:strVal val="0-ppt_w/2"/>
                                          </p:val>
                                        </p:tav>
                                      </p:tavLst>
                                    </p:anim>
                                    <p:anim calcmode="lin" valueType="num">
                                      <p:cBhvr additive="base">
                                        <p:cTn id="839" dur="3000"/>
                                        <p:tgtEl>
                                          <p:spTgt spid="62"/>
                                        </p:tgtEl>
                                        <p:attrNameLst>
                                          <p:attrName>ppt_y</p:attrName>
                                        </p:attrNameLst>
                                      </p:cBhvr>
                                      <p:tavLst>
                                        <p:tav tm="0">
                                          <p:val>
                                            <p:strVal val="ppt_y"/>
                                          </p:val>
                                        </p:tav>
                                        <p:tav tm="100000">
                                          <p:val>
                                            <p:strVal val="1+ppt_h/2"/>
                                          </p:val>
                                        </p:tav>
                                      </p:tavLst>
                                    </p:anim>
                                    <p:set>
                                      <p:cBhvr>
                                        <p:cTn id="840" dur="1" fill="hold">
                                          <p:stCondLst>
                                            <p:cond delay="2999"/>
                                          </p:stCondLst>
                                        </p:cTn>
                                        <p:tgtEl>
                                          <p:spTgt spid="62"/>
                                        </p:tgtEl>
                                        <p:attrNameLst>
                                          <p:attrName>style.visibility</p:attrName>
                                        </p:attrNameLst>
                                      </p:cBhvr>
                                      <p:to>
                                        <p:strVal val="hidden"/>
                                      </p:to>
                                    </p:set>
                                  </p:childTnLst>
                                </p:cTn>
                              </p:par>
                              <p:par>
                                <p:cTn id="841" presetID="2" presetClass="exit" presetSubtype="12" fill="hold" grpId="3" nodeType="withEffect">
                                  <p:stCondLst>
                                    <p:cond delay="0"/>
                                  </p:stCondLst>
                                  <p:childTnLst>
                                    <p:anim calcmode="lin" valueType="num">
                                      <p:cBhvr additive="base">
                                        <p:cTn id="842" dur="3000"/>
                                        <p:tgtEl>
                                          <p:spTgt spid="3"/>
                                        </p:tgtEl>
                                        <p:attrNameLst>
                                          <p:attrName>ppt_x</p:attrName>
                                        </p:attrNameLst>
                                      </p:cBhvr>
                                      <p:tavLst>
                                        <p:tav tm="0">
                                          <p:val>
                                            <p:strVal val="ppt_x"/>
                                          </p:val>
                                        </p:tav>
                                        <p:tav tm="100000">
                                          <p:val>
                                            <p:strVal val="0-ppt_w/2"/>
                                          </p:val>
                                        </p:tav>
                                      </p:tavLst>
                                    </p:anim>
                                    <p:anim calcmode="lin" valueType="num">
                                      <p:cBhvr additive="base">
                                        <p:cTn id="843" dur="3000"/>
                                        <p:tgtEl>
                                          <p:spTgt spid="3"/>
                                        </p:tgtEl>
                                        <p:attrNameLst>
                                          <p:attrName>ppt_y</p:attrName>
                                        </p:attrNameLst>
                                      </p:cBhvr>
                                      <p:tavLst>
                                        <p:tav tm="0">
                                          <p:val>
                                            <p:strVal val="ppt_y"/>
                                          </p:val>
                                        </p:tav>
                                        <p:tav tm="100000">
                                          <p:val>
                                            <p:strVal val="1+ppt_h/2"/>
                                          </p:val>
                                        </p:tav>
                                      </p:tavLst>
                                    </p:anim>
                                    <p:set>
                                      <p:cBhvr>
                                        <p:cTn id="844" dur="1" fill="hold">
                                          <p:stCondLst>
                                            <p:cond delay="2999"/>
                                          </p:stCondLst>
                                        </p:cTn>
                                        <p:tgtEl>
                                          <p:spTgt spid="3"/>
                                        </p:tgtEl>
                                        <p:attrNameLst>
                                          <p:attrName>style.visibility</p:attrName>
                                        </p:attrNameLst>
                                      </p:cBhvr>
                                      <p:to>
                                        <p:strVal val="hidden"/>
                                      </p:to>
                                    </p:set>
                                  </p:childTnLst>
                                </p:cTn>
                              </p:par>
                              <p:par>
                                <p:cTn id="845" presetID="2" presetClass="exit" presetSubtype="12" fill="hold" grpId="3" nodeType="withEffect">
                                  <p:stCondLst>
                                    <p:cond delay="0"/>
                                  </p:stCondLst>
                                  <p:childTnLst>
                                    <p:anim calcmode="lin" valueType="num">
                                      <p:cBhvr additive="base">
                                        <p:cTn id="846" dur="3000"/>
                                        <p:tgtEl>
                                          <p:spTgt spid="11"/>
                                        </p:tgtEl>
                                        <p:attrNameLst>
                                          <p:attrName>ppt_x</p:attrName>
                                        </p:attrNameLst>
                                      </p:cBhvr>
                                      <p:tavLst>
                                        <p:tav tm="0">
                                          <p:val>
                                            <p:strVal val="ppt_x"/>
                                          </p:val>
                                        </p:tav>
                                        <p:tav tm="100000">
                                          <p:val>
                                            <p:strVal val="0-ppt_w/2"/>
                                          </p:val>
                                        </p:tav>
                                      </p:tavLst>
                                    </p:anim>
                                    <p:anim calcmode="lin" valueType="num">
                                      <p:cBhvr additive="base">
                                        <p:cTn id="847" dur="3000"/>
                                        <p:tgtEl>
                                          <p:spTgt spid="11"/>
                                        </p:tgtEl>
                                        <p:attrNameLst>
                                          <p:attrName>ppt_y</p:attrName>
                                        </p:attrNameLst>
                                      </p:cBhvr>
                                      <p:tavLst>
                                        <p:tav tm="0">
                                          <p:val>
                                            <p:strVal val="ppt_y"/>
                                          </p:val>
                                        </p:tav>
                                        <p:tav tm="100000">
                                          <p:val>
                                            <p:strVal val="1+ppt_h/2"/>
                                          </p:val>
                                        </p:tav>
                                      </p:tavLst>
                                    </p:anim>
                                    <p:set>
                                      <p:cBhvr>
                                        <p:cTn id="848" dur="1" fill="hold">
                                          <p:stCondLst>
                                            <p:cond delay="2999"/>
                                          </p:stCondLst>
                                        </p:cTn>
                                        <p:tgtEl>
                                          <p:spTgt spid="11"/>
                                        </p:tgtEl>
                                        <p:attrNameLst>
                                          <p:attrName>style.visibility</p:attrName>
                                        </p:attrNameLst>
                                      </p:cBhvr>
                                      <p:to>
                                        <p:strVal val="hidden"/>
                                      </p:to>
                                    </p:set>
                                  </p:childTnLst>
                                </p:cTn>
                              </p:par>
                              <p:par>
                                <p:cTn id="849" presetID="2" presetClass="exit" presetSubtype="12" fill="hold" grpId="3" nodeType="withEffect">
                                  <p:stCondLst>
                                    <p:cond delay="0"/>
                                  </p:stCondLst>
                                  <p:childTnLst>
                                    <p:anim calcmode="lin" valueType="num">
                                      <p:cBhvr additive="base">
                                        <p:cTn id="850" dur="3000"/>
                                        <p:tgtEl>
                                          <p:spTgt spid="19"/>
                                        </p:tgtEl>
                                        <p:attrNameLst>
                                          <p:attrName>ppt_x</p:attrName>
                                        </p:attrNameLst>
                                      </p:cBhvr>
                                      <p:tavLst>
                                        <p:tav tm="0">
                                          <p:val>
                                            <p:strVal val="ppt_x"/>
                                          </p:val>
                                        </p:tav>
                                        <p:tav tm="100000">
                                          <p:val>
                                            <p:strVal val="0-ppt_w/2"/>
                                          </p:val>
                                        </p:tav>
                                      </p:tavLst>
                                    </p:anim>
                                    <p:anim calcmode="lin" valueType="num">
                                      <p:cBhvr additive="base">
                                        <p:cTn id="851" dur="3000"/>
                                        <p:tgtEl>
                                          <p:spTgt spid="19"/>
                                        </p:tgtEl>
                                        <p:attrNameLst>
                                          <p:attrName>ppt_y</p:attrName>
                                        </p:attrNameLst>
                                      </p:cBhvr>
                                      <p:tavLst>
                                        <p:tav tm="0">
                                          <p:val>
                                            <p:strVal val="ppt_y"/>
                                          </p:val>
                                        </p:tav>
                                        <p:tav tm="100000">
                                          <p:val>
                                            <p:strVal val="1+ppt_h/2"/>
                                          </p:val>
                                        </p:tav>
                                      </p:tavLst>
                                    </p:anim>
                                    <p:set>
                                      <p:cBhvr>
                                        <p:cTn id="852" dur="1" fill="hold">
                                          <p:stCondLst>
                                            <p:cond delay="2999"/>
                                          </p:stCondLst>
                                        </p:cTn>
                                        <p:tgtEl>
                                          <p:spTgt spid="19"/>
                                        </p:tgtEl>
                                        <p:attrNameLst>
                                          <p:attrName>style.visibility</p:attrName>
                                        </p:attrNameLst>
                                      </p:cBhvr>
                                      <p:to>
                                        <p:strVal val="hidden"/>
                                      </p:to>
                                    </p:set>
                                  </p:childTnLst>
                                </p:cTn>
                              </p:par>
                              <p:par>
                                <p:cTn id="853" presetID="2" presetClass="exit" presetSubtype="12" fill="hold" grpId="3" nodeType="withEffect">
                                  <p:stCondLst>
                                    <p:cond delay="0"/>
                                  </p:stCondLst>
                                  <p:childTnLst>
                                    <p:anim calcmode="lin" valueType="num">
                                      <p:cBhvr additive="base">
                                        <p:cTn id="854" dur="3000"/>
                                        <p:tgtEl>
                                          <p:spTgt spid="27"/>
                                        </p:tgtEl>
                                        <p:attrNameLst>
                                          <p:attrName>ppt_x</p:attrName>
                                        </p:attrNameLst>
                                      </p:cBhvr>
                                      <p:tavLst>
                                        <p:tav tm="0">
                                          <p:val>
                                            <p:strVal val="ppt_x"/>
                                          </p:val>
                                        </p:tav>
                                        <p:tav tm="100000">
                                          <p:val>
                                            <p:strVal val="0-ppt_w/2"/>
                                          </p:val>
                                        </p:tav>
                                      </p:tavLst>
                                    </p:anim>
                                    <p:anim calcmode="lin" valueType="num">
                                      <p:cBhvr additive="base">
                                        <p:cTn id="855" dur="3000"/>
                                        <p:tgtEl>
                                          <p:spTgt spid="27"/>
                                        </p:tgtEl>
                                        <p:attrNameLst>
                                          <p:attrName>ppt_y</p:attrName>
                                        </p:attrNameLst>
                                      </p:cBhvr>
                                      <p:tavLst>
                                        <p:tav tm="0">
                                          <p:val>
                                            <p:strVal val="ppt_y"/>
                                          </p:val>
                                        </p:tav>
                                        <p:tav tm="100000">
                                          <p:val>
                                            <p:strVal val="1+ppt_h/2"/>
                                          </p:val>
                                        </p:tav>
                                      </p:tavLst>
                                    </p:anim>
                                    <p:set>
                                      <p:cBhvr>
                                        <p:cTn id="856" dur="1" fill="hold">
                                          <p:stCondLst>
                                            <p:cond delay="2999"/>
                                          </p:stCondLst>
                                        </p:cTn>
                                        <p:tgtEl>
                                          <p:spTgt spid="27"/>
                                        </p:tgtEl>
                                        <p:attrNameLst>
                                          <p:attrName>style.visibility</p:attrName>
                                        </p:attrNameLst>
                                      </p:cBhvr>
                                      <p:to>
                                        <p:strVal val="hidden"/>
                                      </p:to>
                                    </p:set>
                                  </p:childTnLst>
                                </p:cTn>
                              </p:par>
                              <p:par>
                                <p:cTn id="857" presetID="2" presetClass="exit" presetSubtype="12" fill="hold" grpId="3" nodeType="withEffect">
                                  <p:stCondLst>
                                    <p:cond delay="0"/>
                                  </p:stCondLst>
                                  <p:childTnLst>
                                    <p:anim calcmode="lin" valueType="num">
                                      <p:cBhvr additive="base">
                                        <p:cTn id="858" dur="3000"/>
                                        <p:tgtEl>
                                          <p:spTgt spid="35"/>
                                        </p:tgtEl>
                                        <p:attrNameLst>
                                          <p:attrName>ppt_x</p:attrName>
                                        </p:attrNameLst>
                                      </p:cBhvr>
                                      <p:tavLst>
                                        <p:tav tm="0">
                                          <p:val>
                                            <p:strVal val="ppt_x"/>
                                          </p:val>
                                        </p:tav>
                                        <p:tav tm="100000">
                                          <p:val>
                                            <p:strVal val="0-ppt_w/2"/>
                                          </p:val>
                                        </p:tav>
                                      </p:tavLst>
                                    </p:anim>
                                    <p:anim calcmode="lin" valueType="num">
                                      <p:cBhvr additive="base">
                                        <p:cTn id="859" dur="3000"/>
                                        <p:tgtEl>
                                          <p:spTgt spid="35"/>
                                        </p:tgtEl>
                                        <p:attrNameLst>
                                          <p:attrName>ppt_y</p:attrName>
                                        </p:attrNameLst>
                                      </p:cBhvr>
                                      <p:tavLst>
                                        <p:tav tm="0">
                                          <p:val>
                                            <p:strVal val="ppt_y"/>
                                          </p:val>
                                        </p:tav>
                                        <p:tav tm="100000">
                                          <p:val>
                                            <p:strVal val="1+ppt_h/2"/>
                                          </p:val>
                                        </p:tav>
                                      </p:tavLst>
                                    </p:anim>
                                    <p:set>
                                      <p:cBhvr>
                                        <p:cTn id="860" dur="1" fill="hold">
                                          <p:stCondLst>
                                            <p:cond delay="2999"/>
                                          </p:stCondLst>
                                        </p:cTn>
                                        <p:tgtEl>
                                          <p:spTgt spid="35"/>
                                        </p:tgtEl>
                                        <p:attrNameLst>
                                          <p:attrName>style.visibility</p:attrName>
                                        </p:attrNameLst>
                                      </p:cBhvr>
                                      <p:to>
                                        <p:strVal val="hidden"/>
                                      </p:to>
                                    </p:set>
                                  </p:childTnLst>
                                </p:cTn>
                              </p:par>
                              <p:par>
                                <p:cTn id="861" presetID="2" presetClass="exit" presetSubtype="12" fill="hold" grpId="3" nodeType="withEffect">
                                  <p:stCondLst>
                                    <p:cond delay="0"/>
                                  </p:stCondLst>
                                  <p:childTnLst>
                                    <p:anim calcmode="lin" valueType="num">
                                      <p:cBhvr additive="base">
                                        <p:cTn id="862" dur="3000"/>
                                        <p:tgtEl>
                                          <p:spTgt spid="43"/>
                                        </p:tgtEl>
                                        <p:attrNameLst>
                                          <p:attrName>ppt_x</p:attrName>
                                        </p:attrNameLst>
                                      </p:cBhvr>
                                      <p:tavLst>
                                        <p:tav tm="0">
                                          <p:val>
                                            <p:strVal val="ppt_x"/>
                                          </p:val>
                                        </p:tav>
                                        <p:tav tm="100000">
                                          <p:val>
                                            <p:strVal val="0-ppt_w/2"/>
                                          </p:val>
                                        </p:tav>
                                      </p:tavLst>
                                    </p:anim>
                                    <p:anim calcmode="lin" valueType="num">
                                      <p:cBhvr additive="base">
                                        <p:cTn id="863" dur="3000"/>
                                        <p:tgtEl>
                                          <p:spTgt spid="43"/>
                                        </p:tgtEl>
                                        <p:attrNameLst>
                                          <p:attrName>ppt_y</p:attrName>
                                        </p:attrNameLst>
                                      </p:cBhvr>
                                      <p:tavLst>
                                        <p:tav tm="0">
                                          <p:val>
                                            <p:strVal val="ppt_y"/>
                                          </p:val>
                                        </p:tav>
                                        <p:tav tm="100000">
                                          <p:val>
                                            <p:strVal val="1+ppt_h/2"/>
                                          </p:val>
                                        </p:tav>
                                      </p:tavLst>
                                    </p:anim>
                                    <p:set>
                                      <p:cBhvr>
                                        <p:cTn id="864" dur="1" fill="hold">
                                          <p:stCondLst>
                                            <p:cond delay="2999"/>
                                          </p:stCondLst>
                                        </p:cTn>
                                        <p:tgtEl>
                                          <p:spTgt spid="43"/>
                                        </p:tgtEl>
                                        <p:attrNameLst>
                                          <p:attrName>style.visibility</p:attrName>
                                        </p:attrNameLst>
                                      </p:cBhvr>
                                      <p:to>
                                        <p:strVal val="hidden"/>
                                      </p:to>
                                    </p:set>
                                  </p:childTnLst>
                                </p:cTn>
                              </p:par>
                              <p:par>
                                <p:cTn id="865" presetID="2" presetClass="exit" presetSubtype="12" fill="hold" grpId="3" nodeType="withEffect">
                                  <p:stCondLst>
                                    <p:cond delay="0"/>
                                  </p:stCondLst>
                                  <p:childTnLst>
                                    <p:anim calcmode="lin" valueType="num">
                                      <p:cBhvr additive="base">
                                        <p:cTn id="866" dur="3000"/>
                                        <p:tgtEl>
                                          <p:spTgt spid="51"/>
                                        </p:tgtEl>
                                        <p:attrNameLst>
                                          <p:attrName>ppt_x</p:attrName>
                                        </p:attrNameLst>
                                      </p:cBhvr>
                                      <p:tavLst>
                                        <p:tav tm="0">
                                          <p:val>
                                            <p:strVal val="ppt_x"/>
                                          </p:val>
                                        </p:tav>
                                        <p:tav tm="100000">
                                          <p:val>
                                            <p:strVal val="0-ppt_w/2"/>
                                          </p:val>
                                        </p:tav>
                                      </p:tavLst>
                                    </p:anim>
                                    <p:anim calcmode="lin" valueType="num">
                                      <p:cBhvr additive="base">
                                        <p:cTn id="867" dur="3000"/>
                                        <p:tgtEl>
                                          <p:spTgt spid="51"/>
                                        </p:tgtEl>
                                        <p:attrNameLst>
                                          <p:attrName>ppt_y</p:attrName>
                                        </p:attrNameLst>
                                      </p:cBhvr>
                                      <p:tavLst>
                                        <p:tav tm="0">
                                          <p:val>
                                            <p:strVal val="ppt_y"/>
                                          </p:val>
                                        </p:tav>
                                        <p:tav tm="100000">
                                          <p:val>
                                            <p:strVal val="1+ppt_h/2"/>
                                          </p:val>
                                        </p:tav>
                                      </p:tavLst>
                                    </p:anim>
                                    <p:set>
                                      <p:cBhvr>
                                        <p:cTn id="868" dur="1" fill="hold">
                                          <p:stCondLst>
                                            <p:cond delay="2999"/>
                                          </p:stCondLst>
                                        </p:cTn>
                                        <p:tgtEl>
                                          <p:spTgt spid="51"/>
                                        </p:tgtEl>
                                        <p:attrNameLst>
                                          <p:attrName>style.visibility</p:attrName>
                                        </p:attrNameLst>
                                      </p:cBhvr>
                                      <p:to>
                                        <p:strVal val="hidden"/>
                                      </p:to>
                                    </p:set>
                                  </p:childTnLst>
                                </p:cTn>
                              </p:par>
                              <p:par>
                                <p:cTn id="869" presetID="2" presetClass="exit" presetSubtype="12" fill="hold" grpId="3" nodeType="withEffect">
                                  <p:stCondLst>
                                    <p:cond delay="0"/>
                                  </p:stCondLst>
                                  <p:childTnLst>
                                    <p:anim calcmode="lin" valueType="num">
                                      <p:cBhvr additive="base">
                                        <p:cTn id="870" dur="3000"/>
                                        <p:tgtEl>
                                          <p:spTgt spid="59"/>
                                        </p:tgtEl>
                                        <p:attrNameLst>
                                          <p:attrName>ppt_x</p:attrName>
                                        </p:attrNameLst>
                                      </p:cBhvr>
                                      <p:tavLst>
                                        <p:tav tm="0">
                                          <p:val>
                                            <p:strVal val="ppt_x"/>
                                          </p:val>
                                        </p:tav>
                                        <p:tav tm="100000">
                                          <p:val>
                                            <p:strVal val="0-ppt_w/2"/>
                                          </p:val>
                                        </p:tav>
                                      </p:tavLst>
                                    </p:anim>
                                    <p:anim calcmode="lin" valueType="num">
                                      <p:cBhvr additive="base">
                                        <p:cTn id="871" dur="3000"/>
                                        <p:tgtEl>
                                          <p:spTgt spid="59"/>
                                        </p:tgtEl>
                                        <p:attrNameLst>
                                          <p:attrName>ppt_y</p:attrName>
                                        </p:attrNameLst>
                                      </p:cBhvr>
                                      <p:tavLst>
                                        <p:tav tm="0">
                                          <p:val>
                                            <p:strVal val="ppt_y"/>
                                          </p:val>
                                        </p:tav>
                                        <p:tav tm="100000">
                                          <p:val>
                                            <p:strVal val="1+ppt_h/2"/>
                                          </p:val>
                                        </p:tav>
                                      </p:tavLst>
                                    </p:anim>
                                    <p:set>
                                      <p:cBhvr>
                                        <p:cTn id="872" dur="1" fill="hold">
                                          <p:stCondLst>
                                            <p:cond delay="2999"/>
                                          </p:stCondLst>
                                        </p:cTn>
                                        <p:tgtEl>
                                          <p:spTgt spid="59"/>
                                        </p:tgtEl>
                                        <p:attrNameLst>
                                          <p:attrName>style.visibility</p:attrName>
                                        </p:attrNameLst>
                                      </p:cBhvr>
                                      <p:to>
                                        <p:strVal val="hidden"/>
                                      </p:to>
                                    </p:set>
                                  </p:childTnLst>
                                </p:cTn>
                              </p:par>
                              <p:par>
                                <p:cTn id="873" presetID="2" presetClass="exit" presetSubtype="12" fill="hold" grpId="3" nodeType="withEffect">
                                  <p:stCondLst>
                                    <p:cond delay="0"/>
                                  </p:stCondLst>
                                  <p:childTnLst>
                                    <p:anim calcmode="lin" valueType="num">
                                      <p:cBhvr additive="base">
                                        <p:cTn id="874" dur="3000"/>
                                        <p:tgtEl>
                                          <p:spTgt spid="7"/>
                                        </p:tgtEl>
                                        <p:attrNameLst>
                                          <p:attrName>ppt_x</p:attrName>
                                        </p:attrNameLst>
                                      </p:cBhvr>
                                      <p:tavLst>
                                        <p:tav tm="0">
                                          <p:val>
                                            <p:strVal val="ppt_x"/>
                                          </p:val>
                                        </p:tav>
                                        <p:tav tm="100000">
                                          <p:val>
                                            <p:strVal val="0-ppt_w/2"/>
                                          </p:val>
                                        </p:tav>
                                      </p:tavLst>
                                    </p:anim>
                                    <p:anim calcmode="lin" valueType="num">
                                      <p:cBhvr additive="base">
                                        <p:cTn id="875" dur="3000"/>
                                        <p:tgtEl>
                                          <p:spTgt spid="7"/>
                                        </p:tgtEl>
                                        <p:attrNameLst>
                                          <p:attrName>ppt_y</p:attrName>
                                        </p:attrNameLst>
                                      </p:cBhvr>
                                      <p:tavLst>
                                        <p:tav tm="0">
                                          <p:val>
                                            <p:strVal val="ppt_y"/>
                                          </p:val>
                                        </p:tav>
                                        <p:tav tm="100000">
                                          <p:val>
                                            <p:strVal val="1+ppt_h/2"/>
                                          </p:val>
                                        </p:tav>
                                      </p:tavLst>
                                    </p:anim>
                                    <p:set>
                                      <p:cBhvr>
                                        <p:cTn id="876" dur="1" fill="hold">
                                          <p:stCondLst>
                                            <p:cond delay="2999"/>
                                          </p:stCondLst>
                                        </p:cTn>
                                        <p:tgtEl>
                                          <p:spTgt spid="7"/>
                                        </p:tgtEl>
                                        <p:attrNameLst>
                                          <p:attrName>style.visibility</p:attrName>
                                        </p:attrNameLst>
                                      </p:cBhvr>
                                      <p:to>
                                        <p:strVal val="hidden"/>
                                      </p:to>
                                    </p:set>
                                  </p:childTnLst>
                                </p:cTn>
                              </p:par>
                              <p:par>
                                <p:cTn id="877" presetID="2" presetClass="exit" presetSubtype="12" fill="hold" grpId="3" nodeType="withEffect">
                                  <p:stCondLst>
                                    <p:cond delay="0"/>
                                  </p:stCondLst>
                                  <p:childTnLst>
                                    <p:anim calcmode="lin" valueType="num">
                                      <p:cBhvr additive="base">
                                        <p:cTn id="878" dur="3000"/>
                                        <p:tgtEl>
                                          <p:spTgt spid="15"/>
                                        </p:tgtEl>
                                        <p:attrNameLst>
                                          <p:attrName>ppt_x</p:attrName>
                                        </p:attrNameLst>
                                      </p:cBhvr>
                                      <p:tavLst>
                                        <p:tav tm="0">
                                          <p:val>
                                            <p:strVal val="ppt_x"/>
                                          </p:val>
                                        </p:tav>
                                        <p:tav tm="100000">
                                          <p:val>
                                            <p:strVal val="0-ppt_w/2"/>
                                          </p:val>
                                        </p:tav>
                                      </p:tavLst>
                                    </p:anim>
                                    <p:anim calcmode="lin" valueType="num">
                                      <p:cBhvr additive="base">
                                        <p:cTn id="879" dur="3000"/>
                                        <p:tgtEl>
                                          <p:spTgt spid="15"/>
                                        </p:tgtEl>
                                        <p:attrNameLst>
                                          <p:attrName>ppt_y</p:attrName>
                                        </p:attrNameLst>
                                      </p:cBhvr>
                                      <p:tavLst>
                                        <p:tav tm="0">
                                          <p:val>
                                            <p:strVal val="ppt_y"/>
                                          </p:val>
                                        </p:tav>
                                        <p:tav tm="100000">
                                          <p:val>
                                            <p:strVal val="1+ppt_h/2"/>
                                          </p:val>
                                        </p:tav>
                                      </p:tavLst>
                                    </p:anim>
                                    <p:set>
                                      <p:cBhvr>
                                        <p:cTn id="880" dur="1" fill="hold">
                                          <p:stCondLst>
                                            <p:cond delay="2999"/>
                                          </p:stCondLst>
                                        </p:cTn>
                                        <p:tgtEl>
                                          <p:spTgt spid="15"/>
                                        </p:tgtEl>
                                        <p:attrNameLst>
                                          <p:attrName>style.visibility</p:attrName>
                                        </p:attrNameLst>
                                      </p:cBhvr>
                                      <p:to>
                                        <p:strVal val="hidden"/>
                                      </p:to>
                                    </p:set>
                                  </p:childTnLst>
                                </p:cTn>
                              </p:par>
                              <p:par>
                                <p:cTn id="881" presetID="2" presetClass="exit" presetSubtype="12" fill="hold" grpId="3" nodeType="withEffect">
                                  <p:stCondLst>
                                    <p:cond delay="0"/>
                                  </p:stCondLst>
                                  <p:childTnLst>
                                    <p:anim calcmode="lin" valueType="num">
                                      <p:cBhvr additive="base">
                                        <p:cTn id="882" dur="3000"/>
                                        <p:tgtEl>
                                          <p:spTgt spid="23"/>
                                        </p:tgtEl>
                                        <p:attrNameLst>
                                          <p:attrName>ppt_x</p:attrName>
                                        </p:attrNameLst>
                                      </p:cBhvr>
                                      <p:tavLst>
                                        <p:tav tm="0">
                                          <p:val>
                                            <p:strVal val="ppt_x"/>
                                          </p:val>
                                        </p:tav>
                                        <p:tav tm="100000">
                                          <p:val>
                                            <p:strVal val="0-ppt_w/2"/>
                                          </p:val>
                                        </p:tav>
                                      </p:tavLst>
                                    </p:anim>
                                    <p:anim calcmode="lin" valueType="num">
                                      <p:cBhvr additive="base">
                                        <p:cTn id="883" dur="3000"/>
                                        <p:tgtEl>
                                          <p:spTgt spid="23"/>
                                        </p:tgtEl>
                                        <p:attrNameLst>
                                          <p:attrName>ppt_y</p:attrName>
                                        </p:attrNameLst>
                                      </p:cBhvr>
                                      <p:tavLst>
                                        <p:tav tm="0">
                                          <p:val>
                                            <p:strVal val="ppt_y"/>
                                          </p:val>
                                        </p:tav>
                                        <p:tav tm="100000">
                                          <p:val>
                                            <p:strVal val="1+ppt_h/2"/>
                                          </p:val>
                                        </p:tav>
                                      </p:tavLst>
                                    </p:anim>
                                    <p:set>
                                      <p:cBhvr>
                                        <p:cTn id="884" dur="1" fill="hold">
                                          <p:stCondLst>
                                            <p:cond delay="2999"/>
                                          </p:stCondLst>
                                        </p:cTn>
                                        <p:tgtEl>
                                          <p:spTgt spid="23"/>
                                        </p:tgtEl>
                                        <p:attrNameLst>
                                          <p:attrName>style.visibility</p:attrName>
                                        </p:attrNameLst>
                                      </p:cBhvr>
                                      <p:to>
                                        <p:strVal val="hidden"/>
                                      </p:to>
                                    </p:set>
                                  </p:childTnLst>
                                </p:cTn>
                              </p:par>
                              <p:par>
                                <p:cTn id="885" presetID="2" presetClass="exit" presetSubtype="12" fill="hold" grpId="3" nodeType="withEffect">
                                  <p:stCondLst>
                                    <p:cond delay="0"/>
                                  </p:stCondLst>
                                  <p:childTnLst>
                                    <p:anim calcmode="lin" valueType="num">
                                      <p:cBhvr additive="base">
                                        <p:cTn id="886" dur="3000"/>
                                        <p:tgtEl>
                                          <p:spTgt spid="31"/>
                                        </p:tgtEl>
                                        <p:attrNameLst>
                                          <p:attrName>ppt_x</p:attrName>
                                        </p:attrNameLst>
                                      </p:cBhvr>
                                      <p:tavLst>
                                        <p:tav tm="0">
                                          <p:val>
                                            <p:strVal val="ppt_x"/>
                                          </p:val>
                                        </p:tav>
                                        <p:tav tm="100000">
                                          <p:val>
                                            <p:strVal val="0-ppt_w/2"/>
                                          </p:val>
                                        </p:tav>
                                      </p:tavLst>
                                    </p:anim>
                                    <p:anim calcmode="lin" valueType="num">
                                      <p:cBhvr additive="base">
                                        <p:cTn id="887" dur="3000"/>
                                        <p:tgtEl>
                                          <p:spTgt spid="31"/>
                                        </p:tgtEl>
                                        <p:attrNameLst>
                                          <p:attrName>ppt_y</p:attrName>
                                        </p:attrNameLst>
                                      </p:cBhvr>
                                      <p:tavLst>
                                        <p:tav tm="0">
                                          <p:val>
                                            <p:strVal val="ppt_y"/>
                                          </p:val>
                                        </p:tav>
                                        <p:tav tm="100000">
                                          <p:val>
                                            <p:strVal val="1+ppt_h/2"/>
                                          </p:val>
                                        </p:tav>
                                      </p:tavLst>
                                    </p:anim>
                                    <p:set>
                                      <p:cBhvr>
                                        <p:cTn id="888" dur="1" fill="hold">
                                          <p:stCondLst>
                                            <p:cond delay="2999"/>
                                          </p:stCondLst>
                                        </p:cTn>
                                        <p:tgtEl>
                                          <p:spTgt spid="31"/>
                                        </p:tgtEl>
                                        <p:attrNameLst>
                                          <p:attrName>style.visibility</p:attrName>
                                        </p:attrNameLst>
                                      </p:cBhvr>
                                      <p:to>
                                        <p:strVal val="hidden"/>
                                      </p:to>
                                    </p:set>
                                  </p:childTnLst>
                                </p:cTn>
                              </p:par>
                              <p:par>
                                <p:cTn id="889" presetID="2" presetClass="exit" presetSubtype="12" fill="hold" grpId="3" nodeType="withEffect">
                                  <p:stCondLst>
                                    <p:cond delay="0"/>
                                  </p:stCondLst>
                                  <p:childTnLst>
                                    <p:anim calcmode="lin" valueType="num">
                                      <p:cBhvr additive="base">
                                        <p:cTn id="890" dur="3000"/>
                                        <p:tgtEl>
                                          <p:spTgt spid="39"/>
                                        </p:tgtEl>
                                        <p:attrNameLst>
                                          <p:attrName>ppt_x</p:attrName>
                                        </p:attrNameLst>
                                      </p:cBhvr>
                                      <p:tavLst>
                                        <p:tav tm="0">
                                          <p:val>
                                            <p:strVal val="ppt_x"/>
                                          </p:val>
                                        </p:tav>
                                        <p:tav tm="100000">
                                          <p:val>
                                            <p:strVal val="0-ppt_w/2"/>
                                          </p:val>
                                        </p:tav>
                                      </p:tavLst>
                                    </p:anim>
                                    <p:anim calcmode="lin" valueType="num">
                                      <p:cBhvr additive="base">
                                        <p:cTn id="891" dur="3000"/>
                                        <p:tgtEl>
                                          <p:spTgt spid="39"/>
                                        </p:tgtEl>
                                        <p:attrNameLst>
                                          <p:attrName>ppt_y</p:attrName>
                                        </p:attrNameLst>
                                      </p:cBhvr>
                                      <p:tavLst>
                                        <p:tav tm="0">
                                          <p:val>
                                            <p:strVal val="ppt_y"/>
                                          </p:val>
                                        </p:tav>
                                        <p:tav tm="100000">
                                          <p:val>
                                            <p:strVal val="1+ppt_h/2"/>
                                          </p:val>
                                        </p:tav>
                                      </p:tavLst>
                                    </p:anim>
                                    <p:set>
                                      <p:cBhvr>
                                        <p:cTn id="892" dur="1" fill="hold">
                                          <p:stCondLst>
                                            <p:cond delay="2999"/>
                                          </p:stCondLst>
                                        </p:cTn>
                                        <p:tgtEl>
                                          <p:spTgt spid="39"/>
                                        </p:tgtEl>
                                        <p:attrNameLst>
                                          <p:attrName>style.visibility</p:attrName>
                                        </p:attrNameLst>
                                      </p:cBhvr>
                                      <p:to>
                                        <p:strVal val="hidden"/>
                                      </p:to>
                                    </p:set>
                                  </p:childTnLst>
                                </p:cTn>
                              </p:par>
                              <p:par>
                                <p:cTn id="893" presetID="2" presetClass="exit" presetSubtype="12" fill="hold" grpId="3" nodeType="withEffect">
                                  <p:stCondLst>
                                    <p:cond delay="0"/>
                                  </p:stCondLst>
                                  <p:childTnLst>
                                    <p:anim calcmode="lin" valueType="num">
                                      <p:cBhvr additive="base">
                                        <p:cTn id="894" dur="3000"/>
                                        <p:tgtEl>
                                          <p:spTgt spid="47"/>
                                        </p:tgtEl>
                                        <p:attrNameLst>
                                          <p:attrName>ppt_x</p:attrName>
                                        </p:attrNameLst>
                                      </p:cBhvr>
                                      <p:tavLst>
                                        <p:tav tm="0">
                                          <p:val>
                                            <p:strVal val="ppt_x"/>
                                          </p:val>
                                        </p:tav>
                                        <p:tav tm="100000">
                                          <p:val>
                                            <p:strVal val="0-ppt_w/2"/>
                                          </p:val>
                                        </p:tav>
                                      </p:tavLst>
                                    </p:anim>
                                    <p:anim calcmode="lin" valueType="num">
                                      <p:cBhvr additive="base">
                                        <p:cTn id="895" dur="3000"/>
                                        <p:tgtEl>
                                          <p:spTgt spid="47"/>
                                        </p:tgtEl>
                                        <p:attrNameLst>
                                          <p:attrName>ppt_y</p:attrName>
                                        </p:attrNameLst>
                                      </p:cBhvr>
                                      <p:tavLst>
                                        <p:tav tm="0">
                                          <p:val>
                                            <p:strVal val="ppt_y"/>
                                          </p:val>
                                        </p:tav>
                                        <p:tav tm="100000">
                                          <p:val>
                                            <p:strVal val="1+ppt_h/2"/>
                                          </p:val>
                                        </p:tav>
                                      </p:tavLst>
                                    </p:anim>
                                    <p:set>
                                      <p:cBhvr>
                                        <p:cTn id="896" dur="1" fill="hold">
                                          <p:stCondLst>
                                            <p:cond delay="2999"/>
                                          </p:stCondLst>
                                        </p:cTn>
                                        <p:tgtEl>
                                          <p:spTgt spid="47"/>
                                        </p:tgtEl>
                                        <p:attrNameLst>
                                          <p:attrName>style.visibility</p:attrName>
                                        </p:attrNameLst>
                                      </p:cBhvr>
                                      <p:to>
                                        <p:strVal val="hidden"/>
                                      </p:to>
                                    </p:set>
                                  </p:childTnLst>
                                </p:cTn>
                              </p:par>
                              <p:par>
                                <p:cTn id="897" presetID="2" presetClass="exit" presetSubtype="12" fill="hold" grpId="3" nodeType="withEffect">
                                  <p:stCondLst>
                                    <p:cond delay="0"/>
                                  </p:stCondLst>
                                  <p:childTnLst>
                                    <p:anim calcmode="lin" valueType="num">
                                      <p:cBhvr additive="base">
                                        <p:cTn id="898" dur="3000"/>
                                        <p:tgtEl>
                                          <p:spTgt spid="55"/>
                                        </p:tgtEl>
                                        <p:attrNameLst>
                                          <p:attrName>ppt_x</p:attrName>
                                        </p:attrNameLst>
                                      </p:cBhvr>
                                      <p:tavLst>
                                        <p:tav tm="0">
                                          <p:val>
                                            <p:strVal val="ppt_x"/>
                                          </p:val>
                                        </p:tav>
                                        <p:tav tm="100000">
                                          <p:val>
                                            <p:strVal val="0-ppt_w/2"/>
                                          </p:val>
                                        </p:tav>
                                      </p:tavLst>
                                    </p:anim>
                                    <p:anim calcmode="lin" valueType="num">
                                      <p:cBhvr additive="base">
                                        <p:cTn id="899" dur="3000"/>
                                        <p:tgtEl>
                                          <p:spTgt spid="55"/>
                                        </p:tgtEl>
                                        <p:attrNameLst>
                                          <p:attrName>ppt_y</p:attrName>
                                        </p:attrNameLst>
                                      </p:cBhvr>
                                      <p:tavLst>
                                        <p:tav tm="0">
                                          <p:val>
                                            <p:strVal val="ppt_y"/>
                                          </p:val>
                                        </p:tav>
                                        <p:tav tm="100000">
                                          <p:val>
                                            <p:strVal val="1+ppt_h/2"/>
                                          </p:val>
                                        </p:tav>
                                      </p:tavLst>
                                    </p:anim>
                                    <p:set>
                                      <p:cBhvr>
                                        <p:cTn id="900" dur="1" fill="hold">
                                          <p:stCondLst>
                                            <p:cond delay="2999"/>
                                          </p:stCondLst>
                                        </p:cTn>
                                        <p:tgtEl>
                                          <p:spTgt spid="55"/>
                                        </p:tgtEl>
                                        <p:attrNameLst>
                                          <p:attrName>style.visibility</p:attrName>
                                        </p:attrNameLst>
                                      </p:cBhvr>
                                      <p:to>
                                        <p:strVal val="hidden"/>
                                      </p:to>
                                    </p:set>
                                  </p:childTnLst>
                                </p:cTn>
                              </p:par>
                              <p:par>
                                <p:cTn id="901" presetID="2" presetClass="exit" presetSubtype="12" fill="hold" grpId="3" nodeType="withEffect">
                                  <p:stCondLst>
                                    <p:cond delay="0"/>
                                  </p:stCondLst>
                                  <p:childTnLst>
                                    <p:anim calcmode="lin" valueType="num">
                                      <p:cBhvr additive="base">
                                        <p:cTn id="902" dur="3000"/>
                                        <p:tgtEl>
                                          <p:spTgt spid="63"/>
                                        </p:tgtEl>
                                        <p:attrNameLst>
                                          <p:attrName>ppt_x</p:attrName>
                                        </p:attrNameLst>
                                      </p:cBhvr>
                                      <p:tavLst>
                                        <p:tav tm="0">
                                          <p:val>
                                            <p:strVal val="ppt_x"/>
                                          </p:val>
                                        </p:tav>
                                        <p:tav tm="100000">
                                          <p:val>
                                            <p:strVal val="0-ppt_w/2"/>
                                          </p:val>
                                        </p:tav>
                                      </p:tavLst>
                                    </p:anim>
                                    <p:anim calcmode="lin" valueType="num">
                                      <p:cBhvr additive="base">
                                        <p:cTn id="903" dur="3000"/>
                                        <p:tgtEl>
                                          <p:spTgt spid="63"/>
                                        </p:tgtEl>
                                        <p:attrNameLst>
                                          <p:attrName>ppt_y</p:attrName>
                                        </p:attrNameLst>
                                      </p:cBhvr>
                                      <p:tavLst>
                                        <p:tav tm="0">
                                          <p:val>
                                            <p:strVal val="ppt_y"/>
                                          </p:val>
                                        </p:tav>
                                        <p:tav tm="100000">
                                          <p:val>
                                            <p:strVal val="1+ppt_h/2"/>
                                          </p:val>
                                        </p:tav>
                                      </p:tavLst>
                                    </p:anim>
                                    <p:set>
                                      <p:cBhvr>
                                        <p:cTn id="904" dur="1" fill="hold">
                                          <p:stCondLst>
                                            <p:cond delay="2999"/>
                                          </p:stCondLst>
                                        </p:cTn>
                                        <p:tgtEl>
                                          <p:spTgt spid="63"/>
                                        </p:tgtEl>
                                        <p:attrNameLst>
                                          <p:attrName>style.visibility</p:attrName>
                                        </p:attrNameLst>
                                      </p:cBhvr>
                                      <p:to>
                                        <p:strVal val="hidden"/>
                                      </p:to>
                                    </p:set>
                                  </p:childTnLst>
                                </p:cTn>
                              </p:par>
                              <p:par>
                                <p:cTn id="905" presetID="17" presetClass="entr" presetSubtype="1" fill="hold" nodeType="withEffect">
                                  <p:stCondLst>
                                    <p:cond delay="0"/>
                                  </p:stCondLst>
                                  <p:childTnLst>
                                    <p:set>
                                      <p:cBhvr>
                                        <p:cTn id="906" dur="1" fill="hold">
                                          <p:stCondLst>
                                            <p:cond delay="0"/>
                                          </p:stCondLst>
                                        </p:cTn>
                                        <p:tgtEl>
                                          <p:spTgt spid="2"/>
                                        </p:tgtEl>
                                        <p:attrNameLst>
                                          <p:attrName>style.visibility</p:attrName>
                                        </p:attrNameLst>
                                      </p:cBhvr>
                                      <p:to>
                                        <p:strVal val="visible"/>
                                      </p:to>
                                    </p:set>
                                    <p:anim calcmode="lin" valueType="num">
                                      <p:cBhvr>
                                        <p:cTn id="907" dur="3000" fill="hold"/>
                                        <p:tgtEl>
                                          <p:spTgt spid="2"/>
                                        </p:tgtEl>
                                        <p:attrNameLst>
                                          <p:attrName>ppt_x</p:attrName>
                                        </p:attrNameLst>
                                      </p:cBhvr>
                                      <p:tavLst>
                                        <p:tav tm="0">
                                          <p:val>
                                            <p:strVal val="#ppt_x"/>
                                          </p:val>
                                        </p:tav>
                                        <p:tav tm="100000">
                                          <p:val>
                                            <p:strVal val="#ppt_x"/>
                                          </p:val>
                                        </p:tav>
                                      </p:tavLst>
                                    </p:anim>
                                    <p:anim calcmode="lin" valueType="num">
                                      <p:cBhvr>
                                        <p:cTn id="908" dur="3000" fill="hold"/>
                                        <p:tgtEl>
                                          <p:spTgt spid="2"/>
                                        </p:tgtEl>
                                        <p:attrNameLst>
                                          <p:attrName>ppt_y</p:attrName>
                                        </p:attrNameLst>
                                      </p:cBhvr>
                                      <p:tavLst>
                                        <p:tav tm="0">
                                          <p:val>
                                            <p:strVal val="#ppt_y-#ppt_h/2"/>
                                          </p:val>
                                        </p:tav>
                                        <p:tav tm="100000">
                                          <p:val>
                                            <p:strVal val="#ppt_y"/>
                                          </p:val>
                                        </p:tav>
                                      </p:tavLst>
                                    </p:anim>
                                    <p:anim calcmode="lin" valueType="num">
                                      <p:cBhvr>
                                        <p:cTn id="909" dur="3000" fill="hold"/>
                                        <p:tgtEl>
                                          <p:spTgt spid="2"/>
                                        </p:tgtEl>
                                        <p:attrNameLst>
                                          <p:attrName>ppt_w</p:attrName>
                                        </p:attrNameLst>
                                      </p:cBhvr>
                                      <p:tavLst>
                                        <p:tav tm="0">
                                          <p:val>
                                            <p:strVal val="#ppt_w"/>
                                          </p:val>
                                        </p:tav>
                                        <p:tav tm="100000">
                                          <p:val>
                                            <p:strVal val="#ppt_w"/>
                                          </p:val>
                                        </p:tav>
                                      </p:tavLst>
                                    </p:anim>
                                    <p:anim calcmode="lin" valueType="num">
                                      <p:cBhvr>
                                        <p:cTn id="910" dur="3000" fill="hold"/>
                                        <p:tgtEl>
                                          <p:spTgt spid="2"/>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P spid="3" grpId="2" animBg="1"/>
      <p:bldP spid="3" grpId="3" animBg="1"/>
      <p:bldP spid="4" grpId="0" animBg="1"/>
      <p:bldP spid="4" grpId="1" animBg="1"/>
      <p:bldP spid="4" grpId="2" animBg="1"/>
      <p:bldP spid="4" grpId="3" animBg="1"/>
      <p:bldP spid="5" grpId="0" animBg="1"/>
      <p:bldP spid="5" grpId="1" animBg="1"/>
      <p:bldP spid="5" grpId="2" animBg="1"/>
      <p:bldP spid="5" grpId="3" animBg="1"/>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9" grpId="0" animBg="1"/>
      <p:bldP spid="9" grpId="1" animBg="1"/>
      <p:bldP spid="9" grpId="2" animBg="1"/>
      <p:bldP spid="9" grpId="3" animBg="1"/>
      <p:bldP spid="10" grpId="0" animBg="1"/>
      <p:bldP spid="10" grpId="1" animBg="1"/>
      <p:bldP spid="10" grpId="2" animBg="1"/>
      <p:bldP spid="10" grpId="3" animBg="1"/>
      <p:bldP spid="11" grpId="0" animBg="1"/>
      <p:bldP spid="11" grpId="1" animBg="1"/>
      <p:bldP spid="11" grpId="2" animBg="1"/>
      <p:bldP spid="11" grpId="3" animBg="1"/>
      <p:bldP spid="12" grpId="0" animBg="1"/>
      <p:bldP spid="12" grpId="1" animBg="1"/>
      <p:bldP spid="12" grpId="2" animBg="1"/>
      <p:bldP spid="12" grpId="3" animBg="1"/>
      <p:bldP spid="13" grpId="0" animBg="1"/>
      <p:bldP spid="13" grpId="1" animBg="1"/>
      <p:bldP spid="13" grpId="2" animBg="1"/>
      <p:bldP spid="13" grpId="3" animBg="1"/>
      <p:bldP spid="14" grpId="0" animBg="1"/>
      <p:bldP spid="14" grpId="1" animBg="1"/>
      <p:bldP spid="14" grpId="2" animBg="1"/>
      <p:bldP spid="14" grpId="3" animBg="1"/>
      <p:bldP spid="15" grpId="0" animBg="1"/>
      <p:bldP spid="15" grpId="1" animBg="1"/>
      <p:bldP spid="15" grpId="2" animBg="1"/>
      <p:bldP spid="15" grpId="3" animBg="1"/>
      <p:bldP spid="16" grpId="0" animBg="1"/>
      <p:bldP spid="16" grpId="1" animBg="1"/>
      <p:bldP spid="16" grpId="2" animBg="1"/>
      <p:bldP spid="16" grpId="3"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20" grpId="0" animBg="1"/>
      <p:bldP spid="20" grpId="1" animBg="1"/>
      <p:bldP spid="20" grpId="2" animBg="1"/>
      <p:bldP spid="20" grpId="3" animBg="1"/>
      <p:bldP spid="21" grpId="0" animBg="1"/>
      <p:bldP spid="21" grpId="1" animBg="1"/>
      <p:bldP spid="21" grpId="2" animBg="1"/>
      <p:bldP spid="21" grpId="3" animBg="1"/>
      <p:bldP spid="22" grpId="0" animBg="1"/>
      <p:bldP spid="22" grpId="1" animBg="1"/>
      <p:bldP spid="22" grpId="2" animBg="1"/>
      <p:bldP spid="22" grpId="3" animBg="1"/>
      <p:bldP spid="23" grpId="0" animBg="1"/>
      <p:bldP spid="23" grpId="1" animBg="1"/>
      <p:bldP spid="23" grpId="2" animBg="1"/>
      <p:bldP spid="23" grpId="3" animBg="1"/>
      <p:bldP spid="24" grpId="0" animBg="1"/>
      <p:bldP spid="24" grpId="1" animBg="1"/>
      <p:bldP spid="24" grpId="2" animBg="1"/>
      <p:bldP spid="24" grpId="3" animBg="1"/>
      <p:bldP spid="25" grpId="0" animBg="1"/>
      <p:bldP spid="25" grpId="1" animBg="1"/>
      <p:bldP spid="25" grpId="2" animBg="1"/>
      <p:bldP spid="25" grpId="3" animBg="1"/>
      <p:bldP spid="26" grpId="0" animBg="1"/>
      <p:bldP spid="26" grpId="1" animBg="1"/>
      <p:bldP spid="26" grpId="2" animBg="1"/>
      <p:bldP spid="26" grpId="3" animBg="1"/>
      <p:bldP spid="27" grpId="0" animBg="1"/>
      <p:bldP spid="27" grpId="1" animBg="1"/>
      <p:bldP spid="27" grpId="2" animBg="1"/>
      <p:bldP spid="27" grpId="3" animBg="1"/>
      <p:bldP spid="28" grpId="0" animBg="1"/>
      <p:bldP spid="28" grpId="1" animBg="1"/>
      <p:bldP spid="28" grpId="2" animBg="1"/>
      <p:bldP spid="28" grpId="3" animBg="1"/>
      <p:bldP spid="29" grpId="0" animBg="1"/>
      <p:bldP spid="29" grpId="1" animBg="1"/>
      <p:bldP spid="29" grpId="2" animBg="1"/>
      <p:bldP spid="29" grpId="3" animBg="1"/>
      <p:bldP spid="30" grpId="0" animBg="1"/>
      <p:bldP spid="30" grpId="1" animBg="1"/>
      <p:bldP spid="30" grpId="2" animBg="1"/>
      <p:bldP spid="30" grpId="3" animBg="1"/>
      <p:bldP spid="31" grpId="0" animBg="1"/>
      <p:bldP spid="31" grpId="1" animBg="1"/>
      <p:bldP spid="31" grpId="2" animBg="1"/>
      <p:bldP spid="31" grpId="3" animBg="1"/>
      <p:bldP spid="32" grpId="0" animBg="1"/>
      <p:bldP spid="32" grpId="1" animBg="1"/>
      <p:bldP spid="32" grpId="2" animBg="1"/>
      <p:bldP spid="32" grpId="3" animBg="1"/>
      <p:bldP spid="33" grpId="0" animBg="1"/>
      <p:bldP spid="33" grpId="1" animBg="1"/>
      <p:bldP spid="33" grpId="2" animBg="1"/>
      <p:bldP spid="33" grpId="3" animBg="1"/>
      <p:bldP spid="34" grpId="0" animBg="1"/>
      <p:bldP spid="34" grpId="1" animBg="1"/>
      <p:bldP spid="34" grpId="2" animBg="1"/>
      <p:bldP spid="34" grpId="3" animBg="1"/>
      <p:bldP spid="35" grpId="0" animBg="1"/>
      <p:bldP spid="35" grpId="1" animBg="1"/>
      <p:bldP spid="35" grpId="2" animBg="1"/>
      <p:bldP spid="35" grpId="3" animBg="1"/>
      <p:bldP spid="36" grpId="0" animBg="1"/>
      <p:bldP spid="36" grpId="1" animBg="1"/>
      <p:bldP spid="36" grpId="2" animBg="1"/>
      <p:bldP spid="36" grpId="3" animBg="1"/>
      <p:bldP spid="37" grpId="0" animBg="1"/>
      <p:bldP spid="37" grpId="1" animBg="1"/>
      <p:bldP spid="37" grpId="2" animBg="1"/>
      <p:bldP spid="37" grpId="3" animBg="1"/>
      <p:bldP spid="38" grpId="0" animBg="1"/>
      <p:bldP spid="38" grpId="1" animBg="1"/>
      <p:bldP spid="38" grpId="2" animBg="1"/>
      <p:bldP spid="38" grpId="3" animBg="1"/>
      <p:bldP spid="39" grpId="0" animBg="1"/>
      <p:bldP spid="39" grpId="1" animBg="1"/>
      <p:bldP spid="39" grpId="2" animBg="1"/>
      <p:bldP spid="39" grpId="3" animBg="1"/>
      <p:bldP spid="40" grpId="0" animBg="1"/>
      <p:bldP spid="40" grpId="1" animBg="1"/>
      <p:bldP spid="40" grpId="2" animBg="1"/>
      <p:bldP spid="40" grpId="3" animBg="1"/>
      <p:bldP spid="41" grpId="0" animBg="1"/>
      <p:bldP spid="41" grpId="1" animBg="1"/>
      <p:bldP spid="41" grpId="2" animBg="1"/>
      <p:bldP spid="41" grpId="3" animBg="1"/>
      <p:bldP spid="42" grpId="0" animBg="1"/>
      <p:bldP spid="42" grpId="1" animBg="1"/>
      <p:bldP spid="42" grpId="2" animBg="1"/>
      <p:bldP spid="42" grpId="3" animBg="1"/>
      <p:bldP spid="43" grpId="0" animBg="1"/>
      <p:bldP spid="43" grpId="1" animBg="1"/>
      <p:bldP spid="43" grpId="2" animBg="1"/>
      <p:bldP spid="43" grpId="3" animBg="1"/>
      <p:bldP spid="44" grpId="0" animBg="1"/>
      <p:bldP spid="44" grpId="1" animBg="1"/>
      <p:bldP spid="44" grpId="2" animBg="1"/>
      <p:bldP spid="44" grpId="3" animBg="1"/>
      <p:bldP spid="45" grpId="0" animBg="1"/>
      <p:bldP spid="45" grpId="1" animBg="1"/>
      <p:bldP spid="45" grpId="2" animBg="1"/>
      <p:bldP spid="45" grpId="3" animBg="1"/>
      <p:bldP spid="46" grpId="0" animBg="1"/>
      <p:bldP spid="46" grpId="1" animBg="1"/>
      <p:bldP spid="46" grpId="2" animBg="1"/>
      <p:bldP spid="46" grpId="3" animBg="1"/>
      <p:bldP spid="47" grpId="0" animBg="1"/>
      <p:bldP spid="47" grpId="1" animBg="1"/>
      <p:bldP spid="47" grpId="2" animBg="1"/>
      <p:bldP spid="47" grpId="3" animBg="1"/>
      <p:bldP spid="48" grpId="0" animBg="1"/>
      <p:bldP spid="48" grpId="1" animBg="1"/>
      <p:bldP spid="48" grpId="2" animBg="1"/>
      <p:bldP spid="48" grpId="3" animBg="1"/>
      <p:bldP spid="49" grpId="0" animBg="1"/>
      <p:bldP spid="49" grpId="1" animBg="1"/>
      <p:bldP spid="49" grpId="2" animBg="1"/>
      <p:bldP spid="49" grpId="3" animBg="1"/>
      <p:bldP spid="50" grpId="0" animBg="1"/>
      <p:bldP spid="50" grpId="1" animBg="1"/>
      <p:bldP spid="50" grpId="2" animBg="1"/>
      <p:bldP spid="50" grpId="3" animBg="1"/>
      <p:bldP spid="51" grpId="0" animBg="1"/>
      <p:bldP spid="51" grpId="1" animBg="1"/>
      <p:bldP spid="51" grpId="2" animBg="1"/>
      <p:bldP spid="51" grpId="3" animBg="1"/>
      <p:bldP spid="52" grpId="0" animBg="1"/>
      <p:bldP spid="52" grpId="1" animBg="1"/>
      <p:bldP spid="52" grpId="2" animBg="1"/>
      <p:bldP spid="52" grpId="3" animBg="1"/>
      <p:bldP spid="53" grpId="0" animBg="1"/>
      <p:bldP spid="53" grpId="1" animBg="1"/>
      <p:bldP spid="53" grpId="2" animBg="1"/>
      <p:bldP spid="53" grpId="3" animBg="1"/>
      <p:bldP spid="54" grpId="0" animBg="1"/>
      <p:bldP spid="54" grpId="1" animBg="1"/>
      <p:bldP spid="54" grpId="2" animBg="1"/>
      <p:bldP spid="54" grpId="3" animBg="1"/>
      <p:bldP spid="55" grpId="0" animBg="1"/>
      <p:bldP spid="55" grpId="1" animBg="1"/>
      <p:bldP spid="55" grpId="2" animBg="1"/>
      <p:bldP spid="55" grpId="3" animBg="1"/>
      <p:bldP spid="56" grpId="0" animBg="1"/>
      <p:bldP spid="56" grpId="1" animBg="1"/>
      <p:bldP spid="56" grpId="2" animBg="1"/>
      <p:bldP spid="56" grpId="3" animBg="1"/>
      <p:bldP spid="57" grpId="0" animBg="1"/>
      <p:bldP spid="57" grpId="1" animBg="1"/>
      <p:bldP spid="57" grpId="2" animBg="1"/>
      <p:bldP spid="57" grpId="3" animBg="1"/>
      <p:bldP spid="58" grpId="0" animBg="1"/>
      <p:bldP spid="58" grpId="1" animBg="1"/>
      <p:bldP spid="58" grpId="2" animBg="1"/>
      <p:bldP spid="58" grpId="3" animBg="1"/>
      <p:bldP spid="59" grpId="0" animBg="1"/>
      <p:bldP spid="59" grpId="1" animBg="1"/>
      <p:bldP spid="59" grpId="2" animBg="1"/>
      <p:bldP spid="59" grpId="3" animBg="1"/>
      <p:bldP spid="60" grpId="0" animBg="1"/>
      <p:bldP spid="60" grpId="1" animBg="1"/>
      <p:bldP spid="60" grpId="2" animBg="1"/>
      <p:bldP spid="60" grpId="3" animBg="1"/>
      <p:bldP spid="61" grpId="0" animBg="1"/>
      <p:bldP spid="61" grpId="1" animBg="1"/>
      <p:bldP spid="61" grpId="2" animBg="1"/>
      <p:bldP spid="61" grpId="3" animBg="1"/>
      <p:bldP spid="62" grpId="0" animBg="1"/>
      <p:bldP spid="62" grpId="1" animBg="1"/>
      <p:bldP spid="62" grpId="2" animBg="1"/>
      <p:bldP spid="62" grpId="3" animBg="1"/>
      <p:bldP spid="63" grpId="0" animBg="1"/>
      <p:bldP spid="63" grpId="1" animBg="1"/>
      <p:bldP spid="63" grpId="2" animBg="1"/>
      <p:bldP spid="63" grpId="3" animBg="1"/>
      <p:bldP spid="64" grpId="0" animBg="1"/>
      <p:bldP spid="64" grpId="1" animBg="1"/>
      <p:bldP spid="64" grpId="2" animBg="1"/>
      <p:bldP spid="64" grpId="3" animBg="1"/>
      <p:bldP spid="65" grpId="0" animBg="1"/>
      <p:bldP spid="65" grpId="1" animBg="1"/>
      <p:bldP spid="65" grpId="2" animBg="1"/>
      <p:bldP spid="65" grpId="3" animBg="1"/>
      <p:bldP spid="66" grpId="0" animBg="1"/>
      <p:bldP spid="66" grpId="1" animBg="1"/>
      <p:bldP spid="66" grpId="2" animBg="1"/>
      <p:bldP spid="66" grpId="3" animBg="1"/>
      <p:bldP spid="67" grpId="0" animBg="1"/>
    </p:bld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1 Imagen" descr="K1600_Stern.jpg"/>
          <p:cNvPicPr>
            <a:picLocks noGrp="1" noChangeAspect="1"/>
          </p:cNvPicPr>
          <p:nvPr isPhoto="1"/>
        </p:nvPicPr>
        <p:blipFill>
          <a:blip r:embed="rId2">
            <a:lum/>
          </a:blip>
          <a:stretch>
            <a:fillRect/>
          </a:stretch>
        </p:blipFill>
        <p:spPr>
          <a:xfrm>
            <a:off x="0" y="0"/>
            <a:ext cx="9144000" cy="5143500"/>
          </a:xfrm>
          <a:prstGeom prst="rect">
            <a:avLst/>
          </a:prstGeom>
          <a:noFill/>
          <a:ln>
            <a:noFill/>
          </a:ln>
        </p:spPr>
      </p:pic>
      <p:sp>
        <p:nvSpPr>
          <p:cNvPr id="3" name="2 Anillo"/>
          <p:cNvSpPr/>
          <p:nvPr/>
        </p:nvSpPr>
        <p:spPr>
          <a:xfrm>
            <a:off x="2571736" y="0"/>
            <a:ext cx="4071966" cy="535767"/>
          </a:xfrm>
          <a:prstGeom prst="donut">
            <a:avLst>
              <a:gd name="adj" fmla="val 15447"/>
            </a:avLst>
          </a:prstGeom>
          <a:gradFill flip="none" rotWithShape="1">
            <a:gsLst>
              <a:gs pos="0">
                <a:schemeClr val="tx1"/>
              </a:gs>
              <a:gs pos="50000">
                <a:srgbClr val="0070C0">
                  <a:shade val="67500"/>
                  <a:satMod val="115000"/>
                </a:srgbClr>
              </a:gs>
              <a:gs pos="100000">
                <a:srgbClr val="0070C0">
                  <a:shade val="100000"/>
                  <a:satMod val="115000"/>
                </a:srgbClr>
              </a:gs>
            </a:gsLst>
            <a:path path="shape">
              <a:fillToRect l="50000" t="50000" r="50000" b="50000"/>
            </a:path>
            <a:tileRect/>
          </a:gradFill>
          <a:ln w="31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 name="3 Anillo"/>
          <p:cNvSpPr/>
          <p:nvPr/>
        </p:nvSpPr>
        <p:spPr>
          <a:xfrm>
            <a:off x="2571736" y="160718"/>
            <a:ext cx="4071966" cy="535767"/>
          </a:xfrm>
          <a:prstGeom prst="donut">
            <a:avLst>
              <a:gd name="adj" fmla="val 15447"/>
            </a:avLst>
          </a:prstGeom>
          <a:gradFill flip="none" rotWithShape="1">
            <a:gsLst>
              <a:gs pos="0">
                <a:schemeClr val="tx1"/>
              </a:gs>
              <a:gs pos="50000">
                <a:srgbClr val="0070C0">
                  <a:shade val="67500"/>
                  <a:satMod val="115000"/>
                </a:srgbClr>
              </a:gs>
              <a:gs pos="100000">
                <a:srgbClr val="0070C0">
                  <a:shade val="100000"/>
                  <a:satMod val="115000"/>
                </a:srgbClr>
              </a:gs>
            </a:gsLst>
            <a:path path="shape">
              <a:fillToRect l="50000" t="50000" r="50000" b="50000"/>
            </a:path>
            <a:tileRect/>
          </a:gradFill>
          <a:ln w="31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 name="4 Anillo"/>
          <p:cNvSpPr/>
          <p:nvPr/>
        </p:nvSpPr>
        <p:spPr>
          <a:xfrm>
            <a:off x="2571736" y="375032"/>
            <a:ext cx="4071966" cy="535767"/>
          </a:xfrm>
          <a:prstGeom prst="donut">
            <a:avLst>
              <a:gd name="adj" fmla="val 15447"/>
            </a:avLst>
          </a:prstGeom>
          <a:gradFill flip="none" rotWithShape="1">
            <a:gsLst>
              <a:gs pos="0">
                <a:schemeClr val="tx1"/>
              </a:gs>
              <a:gs pos="50000">
                <a:srgbClr val="0070C0">
                  <a:shade val="67500"/>
                  <a:satMod val="115000"/>
                </a:srgbClr>
              </a:gs>
              <a:gs pos="100000">
                <a:srgbClr val="0070C0">
                  <a:shade val="100000"/>
                  <a:satMod val="115000"/>
                </a:srgbClr>
              </a:gs>
            </a:gsLst>
            <a:path path="shape">
              <a:fillToRect l="50000" t="50000" r="50000" b="50000"/>
            </a:path>
            <a:tileRect/>
          </a:gradFill>
          <a:ln w="31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 name="5 Anillo"/>
          <p:cNvSpPr/>
          <p:nvPr/>
        </p:nvSpPr>
        <p:spPr>
          <a:xfrm>
            <a:off x="2571736" y="535767"/>
            <a:ext cx="4071966" cy="535767"/>
          </a:xfrm>
          <a:prstGeom prst="donut">
            <a:avLst>
              <a:gd name="adj" fmla="val 15447"/>
            </a:avLst>
          </a:prstGeom>
          <a:gradFill flip="none" rotWithShape="1">
            <a:gsLst>
              <a:gs pos="0">
                <a:schemeClr val="tx1"/>
              </a:gs>
              <a:gs pos="50000">
                <a:srgbClr val="0070C0">
                  <a:shade val="67500"/>
                  <a:satMod val="115000"/>
                </a:srgbClr>
              </a:gs>
              <a:gs pos="100000">
                <a:srgbClr val="0070C0">
                  <a:shade val="100000"/>
                  <a:satMod val="115000"/>
                </a:srgbClr>
              </a:gs>
            </a:gsLst>
            <a:path path="shape">
              <a:fillToRect l="50000" t="50000" r="50000" b="50000"/>
            </a:path>
            <a:tileRect/>
          </a:gradFill>
          <a:ln w="31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 name="6 Anillo"/>
          <p:cNvSpPr/>
          <p:nvPr/>
        </p:nvSpPr>
        <p:spPr>
          <a:xfrm>
            <a:off x="2571736" y="696503"/>
            <a:ext cx="4071966" cy="535767"/>
          </a:xfrm>
          <a:prstGeom prst="donut">
            <a:avLst>
              <a:gd name="adj" fmla="val 15447"/>
            </a:avLst>
          </a:prstGeom>
          <a:gradFill flip="none" rotWithShape="1">
            <a:gsLst>
              <a:gs pos="0">
                <a:schemeClr val="tx1"/>
              </a:gs>
              <a:gs pos="50000">
                <a:srgbClr val="0070C0">
                  <a:shade val="67500"/>
                  <a:satMod val="115000"/>
                </a:srgbClr>
              </a:gs>
              <a:gs pos="100000">
                <a:srgbClr val="0070C0">
                  <a:shade val="100000"/>
                  <a:satMod val="115000"/>
                </a:srgbClr>
              </a:gs>
            </a:gsLst>
            <a:path path="shape">
              <a:fillToRect l="50000" t="50000" r="50000" b="50000"/>
            </a:path>
            <a:tileRect/>
          </a:gradFill>
          <a:ln w="31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8" name="7 Anillo"/>
          <p:cNvSpPr/>
          <p:nvPr/>
        </p:nvSpPr>
        <p:spPr>
          <a:xfrm>
            <a:off x="2571736" y="910817"/>
            <a:ext cx="4071966" cy="535767"/>
          </a:xfrm>
          <a:prstGeom prst="donut">
            <a:avLst>
              <a:gd name="adj" fmla="val 15447"/>
            </a:avLst>
          </a:prstGeom>
          <a:gradFill flip="none" rotWithShape="1">
            <a:gsLst>
              <a:gs pos="0">
                <a:schemeClr val="tx1"/>
              </a:gs>
              <a:gs pos="50000">
                <a:srgbClr val="0070C0">
                  <a:shade val="67500"/>
                  <a:satMod val="115000"/>
                </a:srgbClr>
              </a:gs>
              <a:gs pos="100000">
                <a:srgbClr val="0070C0">
                  <a:shade val="100000"/>
                  <a:satMod val="115000"/>
                </a:srgbClr>
              </a:gs>
            </a:gsLst>
            <a:path path="shape">
              <a:fillToRect l="50000" t="50000" r="50000" b="50000"/>
            </a:path>
            <a:tileRect/>
          </a:gradFill>
          <a:ln w="31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9" name="8 Anillo"/>
          <p:cNvSpPr/>
          <p:nvPr/>
        </p:nvSpPr>
        <p:spPr>
          <a:xfrm>
            <a:off x="2571736" y="1071552"/>
            <a:ext cx="4071966" cy="535767"/>
          </a:xfrm>
          <a:prstGeom prst="donut">
            <a:avLst>
              <a:gd name="adj" fmla="val 15447"/>
            </a:avLst>
          </a:prstGeom>
          <a:gradFill flip="none" rotWithShape="1">
            <a:gsLst>
              <a:gs pos="0">
                <a:schemeClr val="tx1"/>
              </a:gs>
              <a:gs pos="50000">
                <a:srgbClr val="0070C0">
                  <a:shade val="67500"/>
                  <a:satMod val="115000"/>
                </a:srgbClr>
              </a:gs>
              <a:gs pos="100000">
                <a:srgbClr val="0070C0">
                  <a:shade val="100000"/>
                  <a:satMod val="115000"/>
                </a:srgbClr>
              </a:gs>
            </a:gsLst>
            <a:path path="shape">
              <a:fillToRect l="50000" t="50000" r="50000" b="50000"/>
            </a:path>
            <a:tileRect/>
          </a:gradFill>
          <a:ln w="31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0" name="9 Anillo"/>
          <p:cNvSpPr/>
          <p:nvPr/>
        </p:nvSpPr>
        <p:spPr>
          <a:xfrm>
            <a:off x="2571736" y="1285866"/>
            <a:ext cx="4071966" cy="535767"/>
          </a:xfrm>
          <a:prstGeom prst="donut">
            <a:avLst>
              <a:gd name="adj" fmla="val 15447"/>
            </a:avLst>
          </a:prstGeom>
          <a:gradFill flip="none" rotWithShape="1">
            <a:gsLst>
              <a:gs pos="0">
                <a:schemeClr val="tx1"/>
              </a:gs>
              <a:gs pos="50000">
                <a:srgbClr val="0070C0">
                  <a:shade val="67500"/>
                  <a:satMod val="115000"/>
                </a:srgbClr>
              </a:gs>
              <a:gs pos="100000">
                <a:srgbClr val="0070C0">
                  <a:shade val="100000"/>
                  <a:satMod val="115000"/>
                </a:srgbClr>
              </a:gs>
            </a:gsLst>
            <a:path path="shape">
              <a:fillToRect l="50000" t="50000" r="50000" b="50000"/>
            </a:path>
            <a:tileRect/>
          </a:gradFill>
          <a:ln w="31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1" name="10 Anillo"/>
          <p:cNvSpPr/>
          <p:nvPr/>
        </p:nvSpPr>
        <p:spPr>
          <a:xfrm>
            <a:off x="2571736" y="1500180"/>
            <a:ext cx="4071966" cy="535767"/>
          </a:xfrm>
          <a:prstGeom prst="donut">
            <a:avLst>
              <a:gd name="adj" fmla="val 15447"/>
            </a:avLst>
          </a:prstGeom>
          <a:gradFill flip="none" rotWithShape="1">
            <a:gsLst>
              <a:gs pos="0">
                <a:schemeClr val="tx1"/>
              </a:gs>
              <a:gs pos="50000">
                <a:srgbClr val="0070C0">
                  <a:shade val="67500"/>
                  <a:satMod val="115000"/>
                </a:srgbClr>
              </a:gs>
              <a:gs pos="100000">
                <a:srgbClr val="0070C0">
                  <a:shade val="100000"/>
                  <a:satMod val="115000"/>
                </a:srgbClr>
              </a:gs>
            </a:gsLst>
            <a:path path="shape">
              <a:fillToRect l="50000" t="50000" r="50000" b="50000"/>
            </a:path>
            <a:tileRect/>
          </a:gradFill>
          <a:ln w="31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2" name="11 Anillo"/>
          <p:cNvSpPr/>
          <p:nvPr/>
        </p:nvSpPr>
        <p:spPr>
          <a:xfrm>
            <a:off x="2571736" y="1714494"/>
            <a:ext cx="4071966" cy="535767"/>
          </a:xfrm>
          <a:prstGeom prst="donut">
            <a:avLst>
              <a:gd name="adj" fmla="val 15447"/>
            </a:avLst>
          </a:prstGeom>
          <a:gradFill flip="none" rotWithShape="1">
            <a:gsLst>
              <a:gs pos="0">
                <a:schemeClr val="tx1"/>
              </a:gs>
              <a:gs pos="50000">
                <a:srgbClr val="0070C0">
                  <a:shade val="67500"/>
                  <a:satMod val="115000"/>
                </a:srgbClr>
              </a:gs>
              <a:gs pos="100000">
                <a:srgbClr val="0070C0">
                  <a:shade val="100000"/>
                  <a:satMod val="115000"/>
                </a:srgbClr>
              </a:gs>
            </a:gsLst>
            <a:path path="shape">
              <a:fillToRect l="50000" t="50000" r="50000" b="50000"/>
            </a:path>
            <a:tileRect/>
          </a:gradFill>
          <a:ln w="31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3" name="12 Anillo"/>
          <p:cNvSpPr/>
          <p:nvPr/>
        </p:nvSpPr>
        <p:spPr>
          <a:xfrm>
            <a:off x="2571736" y="1928808"/>
            <a:ext cx="4071966" cy="535767"/>
          </a:xfrm>
          <a:prstGeom prst="donut">
            <a:avLst>
              <a:gd name="adj" fmla="val 15447"/>
            </a:avLst>
          </a:prstGeom>
          <a:gradFill flip="none" rotWithShape="1">
            <a:gsLst>
              <a:gs pos="0">
                <a:schemeClr val="tx1"/>
              </a:gs>
              <a:gs pos="50000">
                <a:srgbClr val="0070C0">
                  <a:shade val="67500"/>
                  <a:satMod val="115000"/>
                </a:srgbClr>
              </a:gs>
              <a:gs pos="100000">
                <a:srgbClr val="0070C0">
                  <a:shade val="100000"/>
                  <a:satMod val="115000"/>
                </a:srgbClr>
              </a:gs>
            </a:gsLst>
            <a:path path="shape">
              <a:fillToRect l="50000" t="50000" r="50000" b="50000"/>
            </a:path>
            <a:tileRect/>
          </a:gradFill>
          <a:ln w="31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4" name="13 Anillo"/>
          <p:cNvSpPr/>
          <p:nvPr/>
        </p:nvSpPr>
        <p:spPr>
          <a:xfrm>
            <a:off x="2571736" y="2089544"/>
            <a:ext cx="4071966" cy="535767"/>
          </a:xfrm>
          <a:prstGeom prst="donut">
            <a:avLst>
              <a:gd name="adj" fmla="val 15447"/>
            </a:avLst>
          </a:prstGeom>
          <a:gradFill flip="none" rotWithShape="1">
            <a:gsLst>
              <a:gs pos="0">
                <a:schemeClr val="tx1"/>
              </a:gs>
              <a:gs pos="50000">
                <a:srgbClr val="0070C0">
                  <a:shade val="67500"/>
                  <a:satMod val="115000"/>
                </a:srgbClr>
              </a:gs>
              <a:gs pos="100000">
                <a:srgbClr val="0070C0">
                  <a:shade val="100000"/>
                  <a:satMod val="115000"/>
                </a:srgbClr>
              </a:gs>
            </a:gsLst>
            <a:path path="shape">
              <a:fillToRect l="50000" t="50000" r="50000" b="50000"/>
            </a:path>
            <a:tileRect/>
          </a:gradFill>
          <a:ln w="31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5" name="14 Anillo"/>
          <p:cNvSpPr/>
          <p:nvPr/>
        </p:nvSpPr>
        <p:spPr>
          <a:xfrm>
            <a:off x="2571736" y="2250279"/>
            <a:ext cx="4071966" cy="535767"/>
          </a:xfrm>
          <a:prstGeom prst="donut">
            <a:avLst>
              <a:gd name="adj" fmla="val 15447"/>
            </a:avLst>
          </a:prstGeom>
          <a:gradFill flip="none" rotWithShape="1">
            <a:gsLst>
              <a:gs pos="0">
                <a:schemeClr val="tx1"/>
              </a:gs>
              <a:gs pos="50000">
                <a:srgbClr val="0070C0">
                  <a:shade val="67500"/>
                  <a:satMod val="115000"/>
                </a:srgbClr>
              </a:gs>
              <a:gs pos="100000">
                <a:srgbClr val="0070C0">
                  <a:shade val="100000"/>
                  <a:satMod val="115000"/>
                </a:srgbClr>
              </a:gs>
            </a:gsLst>
            <a:path path="shape">
              <a:fillToRect l="50000" t="50000" r="50000" b="50000"/>
            </a:path>
            <a:tileRect/>
          </a:gradFill>
          <a:ln w="31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6" name="15 Anillo"/>
          <p:cNvSpPr/>
          <p:nvPr/>
        </p:nvSpPr>
        <p:spPr>
          <a:xfrm>
            <a:off x="2571736" y="2357454"/>
            <a:ext cx="4071966" cy="535767"/>
          </a:xfrm>
          <a:prstGeom prst="donut">
            <a:avLst>
              <a:gd name="adj" fmla="val 15447"/>
            </a:avLst>
          </a:prstGeom>
          <a:gradFill flip="none" rotWithShape="1">
            <a:gsLst>
              <a:gs pos="0">
                <a:schemeClr val="tx1"/>
              </a:gs>
              <a:gs pos="50000">
                <a:srgbClr val="0070C0">
                  <a:shade val="67500"/>
                  <a:satMod val="115000"/>
                </a:srgbClr>
              </a:gs>
              <a:gs pos="100000">
                <a:srgbClr val="0070C0">
                  <a:shade val="100000"/>
                  <a:satMod val="115000"/>
                </a:srgbClr>
              </a:gs>
            </a:gsLst>
            <a:path path="shape">
              <a:fillToRect l="50000" t="50000" r="50000" b="50000"/>
            </a:path>
            <a:tileRect/>
          </a:gradFill>
          <a:ln w="31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7" name="16 Anillo"/>
          <p:cNvSpPr/>
          <p:nvPr/>
        </p:nvSpPr>
        <p:spPr>
          <a:xfrm>
            <a:off x="2571736" y="2518172"/>
            <a:ext cx="4071966" cy="535767"/>
          </a:xfrm>
          <a:prstGeom prst="donut">
            <a:avLst>
              <a:gd name="adj" fmla="val 15447"/>
            </a:avLst>
          </a:prstGeom>
          <a:gradFill flip="none" rotWithShape="1">
            <a:gsLst>
              <a:gs pos="0">
                <a:schemeClr val="tx1"/>
              </a:gs>
              <a:gs pos="50000">
                <a:srgbClr val="0070C0">
                  <a:shade val="67500"/>
                  <a:satMod val="115000"/>
                </a:srgbClr>
              </a:gs>
              <a:gs pos="100000">
                <a:srgbClr val="0070C0">
                  <a:shade val="100000"/>
                  <a:satMod val="115000"/>
                </a:srgbClr>
              </a:gs>
            </a:gsLst>
            <a:path path="shape">
              <a:fillToRect l="50000" t="50000" r="50000" b="50000"/>
            </a:path>
            <a:tileRect/>
          </a:gradFill>
          <a:ln w="31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8" name="17 Anillo"/>
          <p:cNvSpPr/>
          <p:nvPr/>
        </p:nvSpPr>
        <p:spPr>
          <a:xfrm>
            <a:off x="2571736" y="2732486"/>
            <a:ext cx="4071966" cy="535767"/>
          </a:xfrm>
          <a:prstGeom prst="donut">
            <a:avLst>
              <a:gd name="adj" fmla="val 15447"/>
            </a:avLst>
          </a:prstGeom>
          <a:gradFill flip="none" rotWithShape="1">
            <a:gsLst>
              <a:gs pos="0">
                <a:schemeClr val="tx1"/>
              </a:gs>
              <a:gs pos="50000">
                <a:srgbClr val="0070C0">
                  <a:shade val="67500"/>
                  <a:satMod val="115000"/>
                </a:srgbClr>
              </a:gs>
              <a:gs pos="100000">
                <a:srgbClr val="0070C0">
                  <a:shade val="100000"/>
                  <a:satMod val="115000"/>
                </a:srgbClr>
              </a:gs>
            </a:gsLst>
            <a:path path="shape">
              <a:fillToRect l="50000" t="50000" r="50000" b="50000"/>
            </a:path>
            <a:tileRect/>
          </a:gradFill>
          <a:ln w="31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9" name="18 Anillo"/>
          <p:cNvSpPr/>
          <p:nvPr/>
        </p:nvSpPr>
        <p:spPr>
          <a:xfrm>
            <a:off x="2571736" y="2893221"/>
            <a:ext cx="4071966" cy="535767"/>
          </a:xfrm>
          <a:prstGeom prst="donut">
            <a:avLst>
              <a:gd name="adj" fmla="val 15447"/>
            </a:avLst>
          </a:prstGeom>
          <a:gradFill flip="none" rotWithShape="1">
            <a:gsLst>
              <a:gs pos="0">
                <a:schemeClr val="tx1"/>
              </a:gs>
              <a:gs pos="50000">
                <a:srgbClr val="0070C0">
                  <a:shade val="67500"/>
                  <a:satMod val="115000"/>
                </a:srgbClr>
              </a:gs>
              <a:gs pos="100000">
                <a:srgbClr val="0070C0">
                  <a:shade val="100000"/>
                  <a:satMod val="115000"/>
                </a:srgbClr>
              </a:gs>
            </a:gsLst>
            <a:path path="shape">
              <a:fillToRect l="50000" t="50000" r="50000" b="50000"/>
            </a:path>
            <a:tileRect/>
          </a:gradFill>
          <a:ln w="31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0" name="19 Anillo"/>
          <p:cNvSpPr/>
          <p:nvPr/>
        </p:nvSpPr>
        <p:spPr>
          <a:xfrm>
            <a:off x="2571736" y="3053957"/>
            <a:ext cx="4071966" cy="535767"/>
          </a:xfrm>
          <a:prstGeom prst="donut">
            <a:avLst>
              <a:gd name="adj" fmla="val 15447"/>
            </a:avLst>
          </a:prstGeom>
          <a:gradFill flip="none" rotWithShape="1">
            <a:gsLst>
              <a:gs pos="0">
                <a:schemeClr val="tx1"/>
              </a:gs>
              <a:gs pos="50000">
                <a:srgbClr val="0070C0">
                  <a:shade val="67500"/>
                  <a:satMod val="115000"/>
                </a:srgbClr>
              </a:gs>
              <a:gs pos="100000">
                <a:srgbClr val="0070C0">
                  <a:shade val="100000"/>
                  <a:satMod val="115000"/>
                </a:srgbClr>
              </a:gs>
            </a:gsLst>
            <a:path path="shape">
              <a:fillToRect l="50000" t="50000" r="50000" b="50000"/>
            </a:path>
            <a:tileRect/>
          </a:gradFill>
          <a:ln w="31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1" name="20 Anillo"/>
          <p:cNvSpPr/>
          <p:nvPr/>
        </p:nvSpPr>
        <p:spPr>
          <a:xfrm>
            <a:off x="2571736" y="3268271"/>
            <a:ext cx="4071966" cy="535767"/>
          </a:xfrm>
          <a:prstGeom prst="donut">
            <a:avLst>
              <a:gd name="adj" fmla="val 15447"/>
            </a:avLst>
          </a:prstGeom>
          <a:gradFill flip="none" rotWithShape="1">
            <a:gsLst>
              <a:gs pos="0">
                <a:schemeClr val="tx1"/>
              </a:gs>
              <a:gs pos="50000">
                <a:srgbClr val="0070C0">
                  <a:shade val="67500"/>
                  <a:satMod val="115000"/>
                </a:srgbClr>
              </a:gs>
              <a:gs pos="100000">
                <a:srgbClr val="0070C0">
                  <a:shade val="100000"/>
                  <a:satMod val="115000"/>
                </a:srgbClr>
              </a:gs>
            </a:gsLst>
            <a:path path="shape">
              <a:fillToRect l="50000" t="50000" r="50000" b="50000"/>
            </a:path>
            <a:tileRect/>
          </a:gradFill>
          <a:ln w="31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2" name="21 Anillo"/>
          <p:cNvSpPr/>
          <p:nvPr/>
        </p:nvSpPr>
        <p:spPr>
          <a:xfrm>
            <a:off x="2571736" y="3429006"/>
            <a:ext cx="4071966" cy="535767"/>
          </a:xfrm>
          <a:prstGeom prst="donut">
            <a:avLst>
              <a:gd name="adj" fmla="val 15447"/>
            </a:avLst>
          </a:prstGeom>
          <a:gradFill flip="none" rotWithShape="1">
            <a:gsLst>
              <a:gs pos="0">
                <a:schemeClr val="tx1"/>
              </a:gs>
              <a:gs pos="50000">
                <a:srgbClr val="0070C0">
                  <a:shade val="67500"/>
                  <a:satMod val="115000"/>
                </a:srgbClr>
              </a:gs>
              <a:gs pos="100000">
                <a:srgbClr val="0070C0">
                  <a:shade val="100000"/>
                  <a:satMod val="115000"/>
                </a:srgbClr>
              </a:gs>
            </a:gsLst>
            <a:path path="shape">
              <a:fillToRect l="50000" t="50000" r="50000" b="50000"/>
            </a:path>
            <a:tileRect/>
          </a:gradFill>
          <a:ln w="31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3" name="22 Anillo"/>
          <p:cNvSpPr/>
          <p:nvPr/>
        </p:nvSpPr>
        <p:spPr>
          <a:xfrm>
            <a:off x="2571736" y="3643320"/>
            <a:ext cx="4071966" cy="535767"/>
          </a:xfrm>
          <a:prstGeom prst="donut">
            <a:avLst>
              <a:gd name="adj" fmla="val 15447"/>
            </a:avLst>
          </a:prstGeom>
          <a:gradFill flip="none" rotWithShape="1">
            <a:gsLst>
              <a:gs pos="0">
                <a:schemeClr val="tx1"/>
              </a:gs>
              <a:gs pos="50000">
                <a:srgbClr val="0070C0">
                  <a:shade val="67500"/>
                  <a:satMod val="115000"/>
                </a:srgbClr>
              </a:gs>
              <a:gs pos="100000">
                <a:srgbClr val="0070C0">
                  <a:shade val="100000"/>
                  <a:satMod val="115000"/>
                </a:srgbClr>
              </a:gs>
            </a:gsLst>
            <a:path path="shape">
              <a:fillToRect l="50000" t="50000" r="50000" b="50000"/>
            </a:path>
            <a:tileRect/>
          </a:gradFill>
          <a:ln w="31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4" name="23 Anillo"/>
          <p:cNvSpPr/>
          <p:nvPr/>
        </p:nvSpPr>
        <p:spPr>
          <a:xfrm>
            <a:off x="2571736" y="3857634"/>
            <a:ext cx="4071966" cy="535767"/>
          </a:xfrm>
          <a:prstGeom prst="donut">
            <a:avLst>
              <a:gd name="adj" fmla="val 15447"/>
            </a:avLst>
          </a:prstGeom>
          <a:gradFill flip="none" rotWithShape="1">
            <a:gsLst>
              <a:gs pos="0">
                <a:schemeClr val="tx1"/>
              </a:gs>
              <a:gs pos="50000">
                <a:srgbClr val="0070C0">
                  <a:shade val="67500"/>
                  <a:satMod val="115000"/>
                </a:srgbClr>
              </a:gs>
              <a:gs pos="100000">
                <a:srgbClr val="0070C0">
                  <a:shade val="100000"/>
                  <a:satMod val="115000"/>
                </a:srgbClr>
              </a:gs>
            </a:gsLst>
            <a:path path="shape">
              <a:fillToRect l="50000" t="50000" r="50000" b="50000"/>
            </a:path>
            <a:tileRect/>
          </a:gradFill>
          <a:ln w="31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5" name="24 Anillo"/>
          <p:cNvSpPr/>
          <p:nvPr/>
        </p:nvSpPr>
        <p:spPr>
          <a:xfrm>
            <a:off x="2571736" y="4071948"/>
            <a:ext cx="4071966" cy="535767"/>
          </a:xfrm>
          <a:prstGeom prst="donut">
            <a:avLst>
              <a:gd name="adj" fmla="val 15447"/>
            </a:avLst>
          </a:prstGeom>
          <a:gradFill flip="none" rotWithShape="1">
            <a:gsLst>
              <a:gs pos="0">
                <a:schemeClr val="tx1"/>
              </a:gs>
              <a:gs pos="50000">
                <a:srgbClr val="0070C0">
                  <a:shade val="67500"/>
                  <a:satMod val="115000"/>
                </a:srgbClr>
              </a:gs>
              <a:gs pos="100000">
                <a:srgbClr val="0070C0">
                  <a:shade val="100000"/>
                  <a:satMod val="115000"/>
                </a:srgbClr>
              </a:gs>
            </a:gsLst>
            <a:path path="shape">
              <a:fillToRect l="50000" t="50000" r="50000" b="50000"/>
            </a:path>
            <a:tileRect/>
          </a:gradFill>
          <a:ln w="31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6" name="25 Anillo"/>
          <p:cNvSpPr/>
          <p:nvPr/>
        </p:nvSpPr>
        <p:spPr>
          <a:xfrm>
            <a:off x="2571736" y="4286262"/>
            <a:ext cx="4071966" cy="535767"/>
          </a:xfrm>
          <a:prstGeom prst="donut">
            <a:avLst>
              <a:gd name="adj" fmla="val 15447"/>
            </a:avLst>
          </a:prstGeom>
          <a:gradFill flip="none" rotWithShape="1">
            <a:gsLst>
              <a:gs pos="0">
                <a:schemeClr val="tx1"/>
              </a:gs>
              <a:gs pos="50000">
                <a:srgbClr val="0070C0">
                  <a:shade val="67500"/>
                  <a:satMod val="115000"/>
                </a:srgbClr>
              </a:gs>
              <a:gs pos="100000">
                <a:srgbClr val="0070C0">
                  <a:shade val="100000"/>
                  <a:satMod val="115000"/>
                </a:srgbClr>
              </a:gs>
            </a:gsLst>
            <a:path path="shape">
              <a:fillToRect l="50000" t="50000" r="50000" b="50000"/>
            </a:path>
            <a:tileRect/>
          </a:gradFill>
          <a:ln w="31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7" name="26 Anillo"/>
          <p:cNvSpPr/>
          <p:nvPr/>
        </p:nvSpPr>
        <p:spPr>
          <a:xfrm>
            <a:off x="2571736" y="4446998"/>
            <a:ext cx="4071966" cy="535767"/>
          </a:xfrm>
          <a:prstGeom prst="donut">
            <a:avLst>
              <a:gd name="adj" fmla="val 15447"/>
            </a:avLst>
          </a:prstGeom>
          <a:gradFill flip="none" rotWithShape="1">
            <a:gsLst>
              <a:gs pos="0">
                <a:schemeClr val="tx1"/>
              </a:gs>
              <a:gs pos="50000">
                <a:srgbClr val="0070C0">
                  <a:shade val="67500"/>
                  <a:satMod val="115000"/>
                </a:srgbClr>
              </a:gs>
              <a:gs pos="100000">
                <a:srgbClr val="0070C0">
                  <a:shade val="100000"/>
                  <a:satMod val="115000"/>
                </a:srgbClr>
              </a:gs>
            </a:gsLst>
            <a:path path="shape">
              <a:fillToRect l="50000" t="50000" r="50000" b="50000"/>
            </a:path>
            <a:tileRect/>
          </a:gradFill>
          <a:ln w="31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8" name="27 Anillo"/>
          <p:cNvSpPr/>
          <p:nvPr/>
        </p:nvSpPr>
        <p:spPr>
          <a:xfrm>
            <a:off x="2571736" y="4607733"/>
            <a:ext cx="4071966" cy="535767"/>
          </a:xfrm>
          <a:prstGeom prst="donut">
            <a:avLst>
              <a:gd name="adj" fmla="val 15447"/>
            </a:avLst>
          </a:prstGeom>
          <a:gradFill flip="none" rotWithShape="1">
            <a:gsLst>
              <a:gs pos="0">
                <a:schemeClr val="tx1"/>
              </a:gs>
              <a:gs pos="50000">
                <a:srgbClr val="0070C0">
                  <a:shade val="67500"/>
                  <a:satMod val="115000"/>
                </a:srgbClr>
              </a:gs>
              <a:gs pos="100000">
                <a:srgbClr val="0070C0">
                  <a:shade val="100000"/>
                  <a:satMod val="115000"/>
                </a:srgbClr>
              </a:gs>
            </a:gsLst>
            <a:path path="shape">
              <a:fillToRect l="50000" t="50000" r="50000" b="50000"/>
            </a:path>
            <a:tileRect/>
          </a:gradFill>
          <a:ln w="31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9" name="28 Rectángulo"/>
          <p:cNvSpPr/>
          <p:nvPr/>
        </p:nvSpPr>
        <p:spPr>
          <a:xfrm>
            <a:off x="-500098" y="-357208"/>
            <a:ext cx="10001320" cy="6072230"/>
          </a:xfrm>
          <a:prstGeom prst="rect">
            <a:avLst/>
          </a:prstGeom>
          <a:gradFill flip="none" rotWithShape="1">
            <a:gsLst>
              <a:gs pos="0">
                <a:srgbClr val="3399FF"/>
              </a:gs>
              <a:gs pos="16000">
                <a:srgbClr val="00CCCC"/>
              </a:gs>
              <a:gs pos="47000">
                <a:srgbClr val="9999FF"/>
              </a:gs>
              <a:gs pos="60001">
                <a:srgbClr val="2E6792"/>
              </a:gs>
              <a:gs pos="71001">
                <a:srgbClr val="3333CC"/>
              </a:gs>
              <a:gs pos="81000">
                <a:srgbClr val="1170FF"/>
              </a:gs>
              <a:gs pos="100000">
                <a:srgbClr val="006699"/>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advTm="17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29"/>
                                        </p:tgtEl>
                                        <p:attrNameLst>
                                          <p:attrName>style.opacity</p:attrName>
                                        </p:attrNameLst>
                                      </p:cBhvr>
                                      <p:to>
                                        <p:strVal val="0"/>
                                      </p:to>
                                    </p:set>
                                    <p:animEffect filter="image" prLst="opacity: 0">
                                      <p:cBhvr rctx="IE">
                                        <p:cTn id="7" dur="indefinite"/>
                                        <p:tgtEl>
                                          <p:spTgt spid="29"/>
                                        </p:tgtEl>
                                      </p:cBhvr>
                                    </p:animEffect>
                                  </p:childTnLst>
                                </p:cTn>
                              </p:par>
                              <p:par>
                                <p:cTn id="8" presetID="2" presetClass="entr" presetSubtype="4" fill="hold" grpId="0" nodeType="withEffect">
                                  <p:stCondLst>
                                    <p:cond delay="0"/>
                                  </p:stCondLst>
                                  <p:childTnLst>
                                    <p:set>
                                      <p:cBhvr>
                                        <p:cTn id="9" dur="1" fill="hold">
                                          <p:stCondLst>
                                            <p:cond delay="0"/>
                                          </p:stCondLst>
                                        </p:cTn>
                                        <p:tgtEl>
                                          <p:spTgt spid="3"/>
                                        </p:tgtEl>
                                        <p:attrNameLst>
                                          <p:attrName>style.visibility</p:attrName>
                                        </p:attrNameLst>
                                      </p:cBhvr>
                                      <p:to>
                                        <p:strVal val="visible"/>
                                      </p:to>
                                    </p:set>
                                    <p:anim calcmode="lin" valueType="num">
                                      <p:cBhvr additive="base">
                                        <p:cTn id="10" dur="5000" fill="hold"/>
                                        <p:tgtEl>
                                          <p:spTgt spid="3"/>
                                        </p:tgtEl>
                                        <p:attrNameLst>
                                          <p:attrName>ppt_x</p:attrName>
                                        </p:attrNameLst>
                                      </p:cBhvr>
                                      <p:tavLst>
                                        <p:tav tm="0">
                                          <p:val>
                                            <p:strVal val="#ppt_x"/>
                                          </p:val>
                                        </p:tav>
                                        <p:tav tm="100000">
                                          <p:val>
                                            <p:strVal val="#ppt_x"/>
                                          </p:val>
                                        </p:tav>
                                      </p:tavLst>
                                    </p:anim>
                                    <p:anim calcmode="lin" valueType="num">
                                      <p:cBhvr additive="base">
                                        <p:cTn id="11" dur="5000" fill="hold"/>
                                        <p:tgtEl>
                                          <p:spTgt spid="3"/>
                                        </p:tgtEl>
                                        <p:attrNameLst>
                                          <p:attrName>ppt_y</p:attrName>
                                        </p:attrNameLst>
                                      </p:cBhvr>
                                      <p:tavLst>
                                        <p:tav tm="0">
                                          <p:val>
                                            <p:strVal val="1+#ppt_h/2"/>
                                          </p:val>
                                        </p:tav>
                                        <p:tav tm="100000">
                                          <p:val>
                                            <p:strVal val="#ppt_y"/>
                                          </p:val>
                                        </p:tav>
                                      </p:tavLst>
                                    </p:anim>
                                  </p:childTnLst>
                                </p:cTn>
                              </p:par>
                              <p:par>
                                <p:cTn id="12" presetID="2" presetClass="entr" presetSubtype="4" fill="hold" grpId="0" nodeType="withEffect">
                                  <p:stCondLst>
                                    <p:cond delay="0"/>
                                  </p:stCondLst>
                                  <p:childTnLst>
                                    <p:set>
                                      <p:cBhvr>
                                        <p:cTn id="13" dur="1" fill="hold">
                                          <p:stCondLst>
                                            <p:cond delay="0"/>
                                          </p:stCondLst>
                                        </p:cTn>
                                        <p:tgtEl>
                                          <p:spTgt spid="4"/>
                                        </p:tgtEl>
                                        <p:attrNameLst>
                                          <p:attrName>style.visibility</p:attrName>
                                        </p:attrNameLst>
                                      </p:cBhvr>
                                      <p:to>
                                        <p:strVal val="visible"/>
                                      </p:to>
                                    </p:set>
                                    <p:anim calcmode="lin" valueType="num">
                                      <p:cBhvr additive="base">
                                        <p:cTn id="14" dur="5000" fill="hold"/>
                                        <p:tgtEl>
                                          <p:spTgt spid="4"/>
                                        </p:tgtEl>
                                        <p:attrNameLst>
                                          <p:attrName>ppt_x</p:attrName>
                                        </p:attrNameLst>
                                      </p:cBhvr>
                                      <p:tavLst>
                                        <p:tav tm="0">
                                          <p:val>
                                            <p:strVal val="#ppt_x"/>
                                          </p:val>
                                        </p:tav>
                                        <p:tav tm="100000">
                                          <p:val>
                                            <p:strVal val="#ppt_x"/>
                                          </p:val>
                                        </p:tav>
                                      </p:tavLst>
                                    </p:anim>
                                    <p:anim calcmode="lin" valueType="num">
                                      <p:cBhvr additive="base">
                                        <p:cTn id="15" dur="5000" fill="hold"/>
                                        <p:tgtEl>
                                          <p:spTgt spid="4"/>
                                        </p:tgtEl>
                                        <p:attrNameLst>
                                          <p:attrName>ppt_y</p:attrName>
                                        </p:attrNameLst>
                                      </p:cBhvr>
                                      <p:tavLst>
                                        <p:tav tm="0">
                                          <p:val>
                                            <p:strVal val="1+#ppt_h/2"/>
                                          </p:val>
                                        </p:tav>
                                        <p:tav tm="100000">
                                          <p:val>
                                            <p:strVal val="#ppt_y"/>
                                          </p:val>
                                        </p:tav>
                                      </p:tavLst>
                                    </p:anim>
                                  </p:childTnLst>
                                </p:cTn>
                              </p:par>
                              <p:par>
                                <p:cTn id="16" presetID="2" presetClass="entr" presetSubtype="4" fill="hold" grpId="0" nodeType="withEffect">
                                  <p:stCondLst>
                                    <p:cond delay="0"/>
                                  </p:stCondLst>
                                  <p:childTnLst>
                                    <p:set>
                                      <p:cBhvr>
                                        <p:cTn id="17" dur="1" fill="hold">
                                          <p:stCondLst>
                                            <p:cond delay="0"/>
                                          </p:stCondLst>
                                        </p:cTn>
                                        <p:tgtEl>
                                          <p:spTgt spid="5"/>
                                        </p:tgtEl>
                                        <p:attrNameLst>
                                          <p:attrName>style.visibility</p:attrName>
                                        </p:attrNameLst>
                                      </p:cBhvr>
                                      <p:to>
                                        <p:strVal val="visible"/>
                                      </p:to>
                                    </p:set>
                                    <p:anim calcmode="lin" valueType="num">
                                      <p:cBhvr additive="base">
                                        <p:cTn id="18" dur="5000" fill="hold"/>
                                        <p:tgtEl>
                                          <p:spTgt spid="5"/>
                                        </p:tgtEl>
                                        <p:attrNameLst>
                                          <p:attrName>ppt_x</p:attrName>
                                        </p:attrNameLst>
                                      </p:cBhvr>
                                      <p:tavLst>
                                        <p:tav tm="0">
                                          <p:val>
                                            <p:strVal val="#ppt_x"/>
                                          </p:val>
                                        </p:tav>
                                        <p:tav tm="100000">
                                          <p:val>
                                            <p:strVal val="#ppt_x"/>
                                          </p:val>
                                        </p:tav>
                                      </p:tavLst>
                                    </p:anim>
                                    <p:anim calcmode="lin" valueType="num">
                                      <p:cBhvr additive="base">
                                        <p:cTn id="19" dur="5000" fill="hold"/>
                                        <p:tgtEl>
                                          <p:spTgt spid="5"/>
                                        </p:tgtEl>
                                        <p:attrNameLst>
                                          <p:attrName>ppt_y</p:attrName>
                                        </p:attrNameLst>
                                      </p:cBhvr>
                                      <p:tavLst>
                                        <p:tav tm="0">
                                          <p:val>
                                            <p:strVal val="1+#ppt_h/2"/>
                                          </p:val>
                                        </p:tav>
                                        <p:tav tm="100000">
                                          <p:val>
                                            <p:strVal val="#ppt_y"/>
                                          </p:val>
                                        </p:tav>
                                      </p:tavLst>
                                    </p:anim>
                                  </p:childTnLst>
                                </p:cTn>
                              </p:par>
                              <p:par>
                                <p:cTn id="20" presetID="2" presetClass="entr" presetSubtype="4" fill="hold" grpId="0" nodeType="withEffect">
                                  <p:stCondLst>
                                    <p:cond delay="0"/>
                                  </p:stCondLst>
                                  <p:childTnLst>
                                    <p:set>
                                      <p:cBhvr>
                                        <p:cTn id="21" dur="1" fill="hold">
                                          <p:stCondLst>
                                            <p:cond delay="0"/>
                                          </p:stCondLst>
                                        </p:cTn>
                                        <p:tgtEl>
                                          <p:spTgt spid="6"/>
                                        </p:tgtEl>
                                        <p:attrNameLst>
                                          <p:attrName>style.visibility</p:attrName>
                                        </p:attrNameLst>
                                      </p:cBhvr>
                                      <p:to>
                                        <p:strVal val="visible"/>
                                      </p:to>
                                    </p:set>
                                    <p:anim calcmode="lin" valueType="num">
                                      <p:cBhvr additive="base">
                                        <p:cTn id="22" dur="5000" fill="hold"/>
                                        <p:tgtEl>
                                          <p:spTgt spid="6"/>
                                        </p:tgtEl>
                                        <p:attrNameLst>
                                          <p:attrName>ppt_x</p:attrName>
                                        </p:attrNameLst>
                                      </p:cBhvr>
                                      <p:tavLst>
                                        <p:tav tm="0">
                                          <p:val>
                                            <p:strVal val="#ppt_x"/>
                                          </p:val>
                                        </p:tav>
                                        <p:tav tm="100000">
                                          <p:val>
                                            <p:strVal val="#ppt_x"/>
                                          </p:val>
                                        </p:tav>
                                      </p:tavLst>
                                    </p:anim>
                                    <p:anim calcmode="lin" valueType="num">
                                      <p:cBhvr additive="base">
                                        <p:cTn id="23" dur="5000" fill="hold"/>
                                        <p:tgtEl>
                                          <p:spTgt spid="6"/>
                                        </p:tgtEl>
                                        <p:attrNameLst>
                                          <p:attrName>ppt_y</p:attrName>
                                        </p:attrNameLst>
                                      </p:cBhvr>
                                      <p:tavLst>
                                        <p:tav tm="0">
                                          <p:val>
                                            <p:strVal val="1+#ppt_h/2"/>
                                          </p:val>
                                        </p:tav>
                                        <p:tav tm="100000">
                                          <p:val>
                                            <p:strVal val="#ppt_y"/>
                                          </p:val>
                                        </p:tav>
                                      </p:tavLst>
                                    </p:anim>
                                  </p:childTnLst>
                                </p:cTn>
                              </p:par>
                              <p:par>
                                <p:cTn id="24" presetID="2" presetClass="entr" presetSubtype="4" fill="hold" grpId="0" nodeType="withEffect">
                                  <p:stCondLst>
                                    <p:cond delay="0"/>
                                  </p:stCondLst>
                                  <p:childTnLst>
                                    <p:set>
                                      <p:cBhvr>
                                        <p:cTn id="25" dur="1" fill="hold">
                                          <p:stCondLst>
                                            <p:cond delay="0"/>
                                          </p:stCondLst>
                                        </p:cTn>
                                        <p:tgtEl>
                                          <p:spTgt spid="7"/>
                                        </p:tgtEl>
                                        <p:attrNameLst>
                                          <p:attrName>style.visibility</p:attrName>
                                        </p:attrNameLst>
                                      </p:cBhvr>
                                      <p:to>
                                        <p:strVal val="visible"/>
                                      </p:to>
                                    </p:set>
                                    <p:anim calcmode="lin" valueType="num">
                                      <p:cBhvr additive="base">
                                        <p:cTn id="26" dur="5000" fill="hold"/>
                                        <p:tgtEl>
                                          <p:spTgt spid="7"/>
                                        </p:tgtEl>
                                        <p:attrNameLst>
                                          <p:attrName>ppt_x</p:attrName>
                                        </p:attrNameLst>
                                      </p:cBhvr>
                                      <p:tavLst>
                                        <p:tav tm="0">
                                          <p:val>
                                            <p:strVal val="#ppt_x"/>
                                          </p:val>
                                        </p:tav>
                                        <p:tav tm="100000">
                                          <p:val>
                                            <p:strVal val="#ppt_x"/>
                                          </p:val>
                                        </p:tav>
                                      </p:tavLst>
                                    </p:anim>
                                    <p:anim calcmode="lin" valueType="num">
                                      <p:cBhvr additive="base">
                                        <p:cTn id="27" dur="5000" fill="hold"/>
                                        <p:tgtEl>
                                          <p:spTgt spid="7"/>
                                        </p:tgtEl>
                                        <p:attrNameLst>
                                          <p:attrName>ppt_y</p:attrName>
                                        </p:attrNameLst>
                                      </p:cBhvr>
                                      <p:tavLst>
                                        <p:tav tm="0">
                                          <p:val>
                                            <p:strVal val="1+#ppt_h/2"/>
                                          </p:val>
                                        </p:tav>
                                        <p:tav tm="100000">
                                          <p:val>
                                            <p:strVal val="#ppt_y"/>
                                          </p:val>
                                        </p:tav>
                                      </p:tavLst>
                                    </p:anim>
                                  </p:childTnLst>
                                </p:cTn>
                              </p:par>
                              <p:par>
                                <p:cTn id="28" presetID="2" presetClass="entr" presetSubtype="4" fill="hold" grpId="0" nodeType="withEffect">
                                  <p:stCondLst>
                                    <p:cond delay="0"/>
                                  </p:stCondLst>
                                  <p:childTnLst>
                                    <p:set>
                                      <p:cBhvr>
                                        <p:cTn id="29" dur="1" fill="hold">
                                          <p:stCondLst>
                                            <p:cond delay="0"/>
                                          </p:stCondLst>
                                        </p:cTn>
                                        <p:tgtEl>
                                          <p:spTgt spid="8"/>
                                        </p:tgtEl>
                                        <p:attrNameLst>
                                          <p:attrName>style.visibility</p:attrName>
                                        </p:attrNameLst>
                                      </p:cBhvr>
                                      <p:to>
                                        <p:strVal val="visible"/>
                                      </p:to>
                                    </p:set>
                                    <p:anim calcmode="lin" valueType="num">
                                      <p:cBhvr additive="base">
                                        <p:cTn id="30" dur="5000" fill="hold"/>
                                        <p:tgtEl>
                                          <p:spTgt spid="8"/>
                                        </p:tgtEl>
                                        <p:attrNameLst>
                                          <p:attrName>ppt_x</p:attrName>
                                        </p:attrNameLst>
                                      </p:cBhvr>
                                      <p:tavLst>
                                        <p:tav tm="0">
                                          <p:val>
                                            <p:strVal val="#ppt_x"/>
                                          </p:val>
                                        </p:tav>
                                        <p:tav tm="100000">
                                          <p:val>
                                            <p:strVal val="#ppt_x"/>
                                          </p:val>
                                        </p:tav>
                                      </p:tavLst>
                                    </p:anim>
                                    <p:anim calcmode="lin" valueType="num">
                                      <p:cBhvr additive="base">
                                        <p:cTn id="31" dur="5000" fill="hold"/>
                                        <p:tgtEl>
                                          <p:spTgt spid="8"/>
                                        </p:tgtEl>
                                        <p:attrNameLst>
                                          <p:attrName>ppt_y</p:attrName>
                                        </p:attrNameLst>
                                      </p:cBhvr>
                                      <p:tavLst>
                                        <p:tav tm="0">
                                          <p:val>
                                            <p:strVal val="1+#ppt_h/2"/>
                                          </p:val>
                                        </p:tav>
                                        <p:tav tm="100000">
                                          <p:val>
                                            <p:strVal val="#ppt_y"/>
                                          </p:val>
                                        </p:tav>
                                      </p:tavLst>
                                    </p:anim>
                                  </p:childTnLst>
                                </p:cTn>
                              </p:par>
                              <p:par>
                                <p:cTn id="32" presetID="2" presetClass="entr" presetSubtype="4" fill="hold" grpId="0" nodeType="withEffect">
                                  <p:stCondLst>
                                    <p:cond delay="0"/>
                                  </p:stCondLst>
                                  <p:childTnLst>
                                    <p:set>
                                      <p:cBhvr>
                                        <p:cTn id="33" dur="1" fill="hold">
                                          <p:stCondLst>
                                            <p:cond delay="0"/>
                                          </p:stCondLst>
                                        </p:cTn>
                                        <p:tgtEl>
                                          <p:spTgt spid="9"/>
                                        </p:tgtEl>
                                        <p:attrNameLst>
                                          <p:attrName>style.visibility</p:attrName>
                                        </p:attrNameLst>
                                      </p:cBhvr>
                                      <p:to>
                                        <p:strVal val="visible"/>
                                      </p:to>
                                    </p:set>
                                    <p:anim calcmode="lin" valueType="num">
                                      <p:cBhvr additive="base">
                                        <p:cTn id="34" dur="5000" fill="hold"/>
                                        <p:tgtEl>
                                          <p:spTgt spid="9"/>
                                        </p:tgtEl>
                                        <p:attrNameLst>
                                          <p:attrName>ppt_x</p:attrName>
                                        </p:attrNameLst>
                                      </p:cBhvr>
                                      <p:tavLst>
                                        <p:tav tm="0">
                                          <p:val>
                                            <p:strVal val="#ppt_x"/>
                                          </p:val>
                                        </p:tav>
                                        <p:tav tm="100000">
                                          <p:val>
                                            <p:strVal val="#ppt_x"/>
                                          </p:val>
                                        </p:tav>
                                      </p:tavLst>
                                    </p:anim>
                                    <p:anim calcmode="lin" valueType="num">
                                      <p:cBhvr additive="base">
                                        <p:cTn id="35" dur="5000" fill="hold"/>
                                        <p:tgtEl>
                                          <p:spTgt spid="9"/>
                                        </p:tgtEl>
                                        <p:attrNameLst>
                                          <p:attrName>ppt_y</p:attrName>
                                        </p:attrNameLst>
                                      </p:cBhvr>
                                      <p:tavLst>
                                        <p:tav tm="0">
                                          <p:val>
                                            <p:strVal val="1+#ppt_h/2"/>
                                          </p:val>
                                        </p:tav>
                                        <p:tav tm="100000">
                                          <p:val>
                                            <p:strVal val="#ppt_y"/>
                                          </p:val>
                                        </p:tav>
                                      </p:tavLst>
                                    </p:anim>
                                  </p:childTnLst>
                                </p:cTn>
                              </p:par>
                              <p:par>
                                <p:cTn id="36" presetID="2" presetClass="entr" presetSubtype="4" fill="hold" grpId="0" nodeType="withEffect">
                                  <p:stCondLst>
                                    <p:cond delay="0"/>
                                  </p:stCondLst>
                                  <p:childTnLst>
                                    <p:set>
                                      <p:cBhvr>
                                        <p:cTn id="37" dur="1" fill="hold">
                                          <p:stCondLst>
                                            <p:cond delay="0"/>
                                          </p:stCondLst>
                                        </p:cTn>
                                        <p:tgtEl>
                                          <p:spTgt spid="10"/>
                                        </p:tgtEl>
                                        <p:attrNameLst>
                                          <p:attrName>style.visibility</p:attrName>
                                        </p:attrNameLst>
                                      </p:cBhvr>
                                      <p:to>
                                        <p:strVal val="visible"/>
                                      </p:to>
                                    </p:set>
                                    <p:anim calcmode="lin" valueType="num">
                                      <p:cBhvr additive="base">
                                        <p:cTn id="38" dur="5000" fill="hold"/>
                                        <p:tgtEl>
                                          <p:spTgt spid="10"/>
                                        </p:tgtEl>
                                        <p:attrNameLst>
                                          <p:attrName>ppt_x</p:attrName>
                                        </p:attrNameLst>
                                      </p:cBhvr>
                                      <p:tavLst>
                                        <p:tav tm="0">
                                          <p:val>
                                            <p:strVal val="#ppt_x"/>
                                          </p:val>
                                        </p:tav>
                                        <p:tav tm="100000">
                                          <p:val>
                                            <p:strVal val="#ppt_x"/>
                                          </p:val>
                                        </p:tav>
                                      </p:tavLst>
                                    </p:anim>
                                    <p:anim calcmode="lin" valueType="num">
                                      <p:cBhvr additive="base">
                                        <p:cTn id="39" dur="5000" fill="hold"/>
                                        <p:tgtEl>
                                          <p:spTgt spid="10"/>
                                        </p:tgtEl>
                                        <p:attrNameLst>
                                          <p:attrName>ppt_y</p:attrName>
                                        </p:attrNameLst>
                                      </p:cBhvr>
                                      <p:tavLst>
                                        <p:tav tm="0">
                                          <p:val>
                                            <p:strVal val="1+#ppt_h/2"/>
                                          </p:val>
                                        </p:tav>
                                        <p:tav tm="100000">
                                          <p:val>
                                            <p:strVal val="#ppt_y"/>
                                          </p:val>
                                        </p:tav>
                                      </p:tavLst>
                                    </p:anim>
                                  </p:childTnLst>
                                </p:cTn>
                              </p:par>
                              <p:par>
                                <p:cTn id="40" presetID="2" presetClass="entr" presetSubtype="4" fill="hold" grpId="0" nodeType="withEffect">
                                  <p:stCondLst>
                                    <p:cond delay="0"/>
                                  </p:stCondLst>
                                  <p:childTnLst>
                                    <p:set>
                                      <p:cBhvr>
                                        <p:cTn id="41" dur="1" fill="hold">
                                          <p:stCondLst>
                                            <p:cond delay="0"/>
                                          </p:stCondLst>
                                        </p:cTn>
                                        <p:tgtEl>
                                          <p:spTgt spid="11"/>
                                        </p:tgtEl>
                                        <p:attrNameLst>
                                          <p:attrName>style.visibility</p:attrName>
                                        </p:attrNameLst>
                                      </p:cBhvr>
                                      <p:to>
                                        <p:strVal val="visible"/>
                                      </p:to>
                                    </p:set>
                                    <p:anim calcmode="lin" valueType="num">
                                      <p:cBhvr additive="base">
                                        <p:cTn id="42" dur="5000" fill="hold"/>
                                        <p:tgtEl>
                                          <p:spTgt spid="11"/>
                                        </p:tgtEl>
                                        <p:attrNameLst>
                                          <p:attrName>ppt_x</p:attrName>
                                        </p:attrNameLst>
                                      </p:cBhvr>
                                      <p:tavLst>
                                        <p:tav tm="0">
                                          <p:val>
                                            <p:strVal val="#ppt_x"/>
                                          </p:val>
                                        </p:tav>
                                        <p:tav tm="100000">
                                          <p:val>
                                            <p:strVal val="#ppt_x"/>
                                          </p:val>
                                        </p:tav>
                                      </p:tavLst>
                                    </p:anim>
                                    <p:anim calcmode="lin" valueType="num">
                                      <p:cBhvr additive="base">
                                        <p:cTn id="43" dur="5000" fill="hold"/>
                                        <p:tgtEl>
                                          <p:spTgt spid="11"/>
                                        </p:tgtEl>
                                        <p:attrNameLst>
                                          <p:attrName>ppt_y</p:attrName>
                                        </p:attrNameLst>
                                      </p:cBhvr>
                                      <p:tavLst>
                                        <p:tav tm="0">
                                          <p:val>
                                            <p:strVal val="1+#ppt_h/2"/>
                                          </p:val>
                                        </p:tav>
                                        <p:tav tm="100000">
                                          <p:val>
                                            <p:strVal val="#ppt_y"/>
                                          </p:val>
                                        </p:tav>
                                      </p:tavLst>
                                    </p:anim>
                                  </p:childTnLst>
                                </p:cTn>
                              </p:par>
                              <p:par>
                                <p:cTn id="44" presetID="2" presetClass="entr" presetSubtype="4" fill="hold" grpId="0" nodeType="withEffect">
                                  <p:stCondLst>
                                    <p:cond delay="0"/>
                                  </p:stCondLst>
                                  <p:childTnLst>
                                    <p:set>
                                      <p:cBhvr>
                                        <p:cTn id="45" dur="1" fill="hold">
                                          <p:stCondLst>
                                            <p:cond delay="0"/>
                                          </p:stCondLst>
                                        </p:cTn>
                                        <p:tgtEl>
                                          <p:spTgt spid="12"/>
                                        </p:tgtEl>
                                        <p:attrNameLst>
                                          <p:attrName>style.visibility</p:attrName>
                                        </p:attrNameLst>
                                      </p:cBhvr>
                                      <p:to>
                                        <p:strVal val="visible"/>
                                      </p:to>
                                    </p:set>
                                    <p:anim calcmode="lin" valueType="num">
                                      <p:cBhvr additive="base">
                                        <p:cTn id="46" dur="5000" fill="hold"/>
                                        <p:tgtEl>
                                          <p:spTgt spid="12"/>
                                        </p:tgtEl>
                                        <p:attrNameLst>
                                          <p:attrName>ppt_x</p:attrName>
                                        </p:attrNameLst>
                                      </p:cBhvr>
                                      <p:tavLst>
                                        <p:tav tm="0">
                                          <p:val>
                                            <p:strVal val="#ppt_x"/>
                                          </p:val>
                                        </p:tav>
                                        <p:tav tm="100000">
                                          <p:val>
                                            <p:strVal val="#ppt_x"/>
                                          </p:val>
                                        </p:tav>
                                      </p:tavLst>
                                    </p:anim>
                                    <p:anim calcmode="lin" valueType="num">
                                      <p:cBhvr additive="base">
                                        <p:cTn id="47" dur="5000" fill="hold"/>
                                        <p:tgtEl>
                                          <p:spTgt spid="12"/>
                                        </p:tgtEl>
                                        <p:attrNameLst>
                                          <p:attrName>ppt_y</p:attrName>
                                        </p:attrNameLst>
                                      </p:cBhvr>
                                      <p:tavLst>
                                        <p:tav tm="0">
                                          <p:val>
                                            <p:strVal val="1+#ppt_h/2"/>
                                          </p:val>
                                        </p:tav>
                                        <p:tav tm="100000">
                                          <p:val>
                                            <p:strVal val="#ppt_y"/>
                                          </p:val>
                                        </p:tav>
                                      </p:tavLst>
                                    </p:anim>
                                  </p:childTnLst>
                                </p:cTn>
                              </p:par>
                              <p:par>
                                <p:cTn id="48" presetID="2" presetClass="entr" presetSubtype="4" fill="hold" grpId="0" nodeType="withEffect">
                                  <p:stCondLst>
                                    <p:cond delay="0"/>
                                  </p:stCondLst>
                                  <p:childTnLst>
                                    <p:set>
                                      <p:cBhvr>
                                        <p:cTn id="49" dur="1" fill="hold">
                                          <p:stCondLst>
                                            <p:cond delay="0"/>
                                          </p:stCondLst>
                                        </p:cTn>
                                        <p:tgtEl>
                                          <p:spTgt spid="13"/>
                                        </p:tgtEl>
                                        <p:attrNameLst>
                                          <p:attrName>style.visibility</p:attrName>
                                        </p:attrNameLst>
                                      </p:cBhvr>
                                      <p:to>
                                        <p:strVal val="visible"/>
                                      </p:to>
                                    </p:set>
                                    <p:anim calcmode="lin" valueType="num">
                                      <p:cBhvr additive="base">
                                        <p:cTn id="50" dur="5000" fill="hold"/>
                                        <p:tgtEl>
                                          <p:spTgt spid="13"/>
                                        </p:tgtEl>
                                        <p:attrNameLst>
                                          <p:attrName>ppt_x</p:attrName>
                                        </p:attrNameLst>
                                      </p:cBhvr>
                                      <p:tavLst>
                                        <p:tav tm="0">
                                          <p:val>
                                            <p:strVal val="#ppt_x"/>
                                          </p:val>
                                        </p:tav>
                                        <p:tav tm="100000">
                                          <p:val>
                                            <p:strVal val="#ppt_x"/>
                                          </p:val>
                                        </p:tav>
                                      </p:tavLst>
                                    </p:anim>
                                    <p:anim calcmode="lin" valueType="num">
                                      <p:cBhvr additive="base">
                                        <p:cTn id="51" dur="5000" fill="hold"/>
                                        <p:tgtEl>
                                          <p:spTgt spid="13"/>
                                        </p:tgtEl>
                                        <p:attrNameLst>
                                          <p:attrName>ppt_y</p:attrName>
                                        </p:attrNameLst>
                                      </p:cBhvr>
                                      <p:tavLst>
                                        <p:tav tm="0">
                                          <p:val>
                                            <p:strVal val="1+#ppt_h/2"/>
                                          </p:val>
                                        </p:tav>
                                        <p:tav tm="100000">
                                          <p:val>
                                            <p:strVal val="#ppt_y"/>
                                          </p:val>
                                        </p:tav>
                                      </p:tavLst>
                                    </p:anim>
                                  </p:childTnLst>
                                </p:cTn>
                              </p:par>
                              <p:par>
                                <p:cTn id="52" presetID="2" presetClass="entr" presetSubtype="4" fill="hold" grpId="0" nodeType="withEffect">
                                  <p:stCondLst>
                                    <p:cond delay="0"/>
                                  </p:stCondLst>
                                  <p:childTnLst>
                                    <p:set>
                                      <p:cBhvr>
                                        <p:cTn id="53" dur="1" fill="hold">
                                          <p:stCondLst>
                                            <p:cond delay="0"/>
                                          </p:stCondLst>
                                        </p:cTn>
                                        <p:tgtEl>
                                          <p:spTgt spid="14"/>
                                        </p:tgtEl>
                                        <p:attrNameLst>
                                          <p:attrName>style.visibility</p:attrName>
                                        </p:attrNameLst>
                                      </p:cBhvr>
                                      <p:to>
                                        <p:strVal val="visible"/>
                                      </p:to>
                                    </p:set>
                                    <p:anim calcmode="lin" valueType="num">
                                      <p:cBhvr additive="base">
                                        <p:cTn id="54" dur="5000" fill="hold"/>
                                        <p:tgtEl>
                                          <p:spTgt spid="14"/>
                                        </p:tgtEl>
                                        <p:attrNameLst>
                                          <p:attrName>ppt_x</p:attrName>
                                        </p:attrNameLst>
                                      </p:cBhvr>
                                      <p:tavLst>
                                        <p:tav tm="0">
                                          <p:val>
                                            <p:strVal val="#ppt_x"/>
                                          </p:val>
                                        </p:tav>
                                        <p:tav tm="100000">
                                          <p:val>
                                            <p:strVal val="#ppt_x"/>
                                          </p:val>
                                        </p:tav>
                                      </p:tavLst>
                                    </p:anim>
                                    <p:anim calcmode="lin" valueType="num">
                                      <p:cBhvr additive="base">
                                        <p:cTn id="55" dur="5000" fill="hold"/>
                                        <p:tgtEl>
                                          <p:spTgt spid="14"/>
                                        </p:tgtEl>
                                        <p:attrNameLst>
                                          <p:attrName>ppt_y</p:attrName>
                                        </p:attrNameLst>
                                      </p:cBhvr>
                                      <p:tavLst>
                                        <p:tav tm="0">
                                          <p:val>
                                            <p:strVal val="1+#ppt_h/2"/>
                                          </p:val>
                                        </p:tav>
                                        <p:tav tm="100000">
                                          <p:val>
                                            <p:strVal val="#ppt_y"/>
                                          </p:val>
                                        </p:tav>
                                      </p:tavLst>
                                    </p:anim>
                                  </p:childTnLst>
                                </p:cTn>
                              </p:par>
                              <p:par>
                                <p:cTn id="56" presetID="2" presetClass="entr" presetSubtype="4" fill="hold" grpId="0" nodeType="withEffect">
                                  <p:stCondLst>
                                    <p:cond delay="0"/>
                                  </p:stCondLst>
                                  <p:childTnLst>
                                    <p:set>
                                      <p:cBhvr>
                                        <p:cTn id="57" dur="1" fill="hold">
                                          <p:stCondLst>
                                            <p:cond delay="0"/>
                                          </p:stCondLst>
                                        </p:cTn>
                                        <p:tgtEl>
                                          <p:spTgt spid="15"/>
                                        </p:tgtEl>
                                        <p:attrNameLst>
                                          <p:attrName>style.visibility</p:attrName>
                                        </p:attrNameLst>
                                      </p:cBhvr>
                                      <p:to>
                                        <p:strVal val="visible"/>
                                      </p:to>
                                    </p:set>
                                    <p:anim calcmode="lin" valueType="num">
                                      <p:cBhvr additive="base">
                                        <p:cTn id="58" dur="5000" fill="hold"/>
                                        <p:tgtEl>
                                          <p:spTgt spid="15"/>
                                        </p:tgtEl>
                                        <p:attrNameLst>
                                          <p:attrName>ppt_x</p:attrName>
                                        </p:attrNameLst>
                                      </p:cBhvr>
                                      <p:tavLst>
                                        <p:tav tm="0">
                                          <p:val>
                                            <p:strVal val="#ppt_x"/>
                                          </p:val>
                                        </p:tav>
                                        <p:tav tm="100000">
                                          <p:val>
                                            <p:strVal val="#ppt_x"/>
                                          </p:val>
                                        </p:tav>
                                      </p:tavLst>
                                    </p:anim>
                                    <p:anim calcmode="lin" valueType="num">
                                      <p:cBhvr additive="base">
                                        <p:cTn id="59" dur="5000" fill="hold"/>
                                        <p:tgtEl>
                                          <p:spTgt spid="15"/>
                                        </p:tgtEl>
                                        <p:attrNameLst>
                                          <p:attrName>ppt_y</p:attrName>
                                        </p:attrNameLst>
                                      </p:cBhvr>
                                      <p:tavLst>
                                        <p:tav tm="0">
                                          <p:val>
                                            <p:strVal val="1+#ppt_h/2"/>
                                          </p:val>
                                        </p:tav>
                                        <p:tav tm="100000">
                                          <p:val>
                                            <p:strVal val="#ppt_y"/>
                                          </p:val>
                                        </p:tav>
                                      </p:tavLst>
                                    </p:anim>
                                  </p:childTnLst>
                                </p:cTn>
                              </p:par>
                              <p:par>
                                <p:cTn id="60" presetID="2" presetClass="entr" presetSubtype="4" fill="hold" grpId="0" nodeType="withEffect">
                                  <p:stCondLst>
                                    <p:cond delay="0"/>
                                  </p:stCondLst>
                                  <p:childTnLst>
                                    <p:set>
                                      <p:cBhvr>
                                        <p:cTn id="61" dur="1" fill="hold">
                                          <p:stCondLst>
                                            <p:cond delay="0"/>
                                          </p:stCondLst>
                                        </p:cTn>
                                        <p:tgtEl>
                                          <p:spTgt spid="16"/>
                                        </p:tgtEl>
                                        <p:attrNameLst>
                                          <p:attrName>style.visibility</p:attrName>
                                        </p:attrNameLst>
                                      </p:cBhvr>
                                      <p:to>
                                        <p:strVal val="visible"/>
                                      </p:to>
                                    </p:set>
                                    <p:anim calcmode="lin" valueType="num">
                                      <p:cBhvr additive="base">
                                        <p:cTn id="62" dur="5000" fill="hold"/>
                                        <p:tgtEl>
                                          <p:spTgt spid="16"/>
                                        </p:tgtEl>
                                        <p:attrNameLst>
                                          <p:attrName>ppt_x</p:attrName>
                                        </p:attrNameLst>
                                      </p:cBhvr>
                                      <p:tavLst>
                                        <p:tav tm="0">
                                          <p:val>
                                            <p:strVal val="#ppt_x"/>
                                          </p:val>
                                        </p:tav>
                                        <p:tav tm="100000">
                                          <p:val>
                                            <p:strVal val="#ppt_x"/>
                                          </p:val>
                                        </p:tav>
                                      </p:tavLst>
                                    </p:anim>
                                    <p:anim calcmode="lin" valueType="num">
                                      <p:cBhvr additive="base">
                                        <p:cTn id="63" dur="5000" fill="hold"/>
                                        <p:tgtEl>
                                          <p:spTgt spid="16"/>
                                        </p:tgtEl>
                                        <p:attrNameLst>
                                          <p:attrName>ppt_y</p:attrName>
                                        </p:attrNameLst>
                                      </p:cBhvr>
                                      <p:tavLst>
                                        <p:tav tm="0">
                                          <p:val>
                                            <p:strVal val="1+#ppt_h/2"/>
                                          </p:val>
                                        </p:tav>
                                        <p:tav tm="100000">
                                          <p:val>
                                            <p:strVal val="#ppt_y"/>
                                          </p:val>
                                        </p:tav>
                                      </p:tavLst>
                                    </p:anim>
                                  </p:childTnLst>
                                </p:cTn>
                              </p:par>
                              <p:par>
                                <p:cTn id="64" presetID="2" presetClass="entr" presetSubtype="4" fill="hold" grpId="0" nodeType="withEffect">
                                  <p:stCondLst>
                                    <p:cond delay="0"/>
                                  </p:stCondLst>
                                  <p:childTnLst>
                                    <p:set>
                                      <p:cBhvr>
                                        <p:cTn id="65" dur="1" fill="hold">
                                          <p:stCondLst>
                                            <p:cond delay="0"/>
                                          </p:stCondLst>
                                        </p:cTn>
                                        <p:tgtEl>
                                          <p:spTgt spid="17"/>
                                        </p:tgtEl>
                                        <p:attrNameLst>
                                          <p:attrName>style.visibility</p:attrName>
                                        </p:attrNameLst>
                                      </p:cBhvr>
                                      <p:to>
                                        <p:strVal val="visible"/>
                                      </p:to>
                                    </p:set>
                                    <p:anim calcmode="lin" valueType="num">
                                      <p:cBhvr additive="base">
                                        <p:cTn id="66" dur="5000" fill="hold"/>
                                        <p:tgtEl>
                                          <p:spTgt spid="17"/>
                                        </p:tgtEl>
                                        <p:attrNameLst>
                                          <p:attrName>ppt_x</p:attrName>
                                        </p:attrNameLst>
                                      </p:cBhvr>
                                      <p:tavLst>
                                        <p:tav tm="0">
                                          <p:val>
                                            <p:strVal val="#ppt_x"/>
                                          </p:val>
                                        </p:tav>
                                        <p:tav tm="100000">
                                          <p:val>
                                            <p:strVal val="#ppt_x"/>
                                          </p:val>
                                        </p:tav>
                                      </p:tavLst>
                                    </p:anim>
                                    <p:anim calcmode="lin" valueType="num">
                                      <p:cBhvr additive="base">
                                        <p:cTn id="67" dur="5000" fill="hold"/>
                                        <p:tgtEl>
                                          <p:spTgt spid="17"/>
                                        </p:tgtEl>
                                        <p:attrNameLst>
                                          <p:attrName>ppt_y</p:attrName>
                                        </p:attrNameLst>
                                      </p:cBhvr>
                                      <p:tavLst>
                                        <p:tav tm="0">
                                          <p:val>
                                            <p:strVal val="1+#ppt_h/2"/>
                                          </p:val>
                                        </p:tav>
                                        <p:tav tm="100000">
                                          <p:val>
                                            <p:strVal val="#ppt_y"/>
                                          </p:val>
                                        </p:tav>
                                      </p:tavLst>
                                    </p:anim>
                                  </p:childTnLst>
                                </p:cTn>
                              </p:par>
                              <p:par>
                                <p:cTn id="68" presetID="2" presetClass="entr" presetSubtype="4" fill="hold" grpId="0" nodeType="withEffect">
                                  <p:stCondLst>
                                    <p:cond delay="0"/>
                                  </p:stCondLst>
                                  <p:childTnLst>
                                    <p:set>
                                      <p:cBhvr>
                                        <p:cTn id="69" dur="1" fill="hold">
                                          <p:stCondLst>
                                            <p:cond delay="0"/>
                                          </p:stCondLst>
                                        </p:cTn>
                                        <p:tgtEl>
                                          <p:spTgt spid="18"/>
                                        </p:tgtEl>
                                        <p:attrNameLst>
                                          <p:attrName>style.visibility</p:attrName>
                                        </p:attrNameLst>
                                      </p:cBhvr>
                                      <p:to>
                                        <p:strVal val="visible"/>
                                      </p:to>
                                    </p:set>
                                    <p:anim calcmode="lin" valueType="num">
                                      <p:cBhvr additive="base">
                                        <p:cTn id="70" dur="5000" fill="hold"/>
                                        <p:tgtEl>
                                          <p:spTgt spid="18"/>
                                        </p:tgtEl>
                                        <p:attrNameLst>
                                          <p:attrName>ppt_x</p:attrName>
                                        </p:attrNameLst>
                                      </p:cBhvr>
                                      <p:tavLst>
                                        <p:tav tm="0">
                                          <p:val>
                                            <p:strVal val="#ppt_x"/>
                                          </p:val>
                                        </p:tav>
                                        <p:tav tm="100000">
                                          <p:val>
                                            <p:strVal val="#ppt_x"/>
                                          </p:val>
                                        </p:tav>
                                      </p:tavLst>
                                    </p:anim>
                                    <p:anim calcmode="lin" valueType="num">
                                      <p:cBhvr additive="base">
                                        <p:cTn id="71" dur="5000" fill="hold"/>
                                        <p:tgtEl>
                                          <p:spTgt spid="18"/>
                                        </p:tgtEl>
                                        <p:attrNameLst>
                                          <p:attrName>ppt_y</p:attrName>
                                        </p:attrNameLst>
                                      </p:cBhvr>
                                      <p:tavLst>
                                        <p:tav tm="0">
                                          <p:val>
                                            <p:strVal val="1+#ppt_h/2"/>
                                          </p:val>
                                        </p:tav>
                                        <p:tav tm="100000">
                                          <p:val>
                                            <p:strVal val="#ppt_y"/>
                                          </p:val>
                                        </p:tav>
                                      </p:tavLst>
                                    </p:anim>
                                  </p:childTnLst>
                                </p:cTn>
                              </p:par>
                              <p:par>
                                <p:cTn id="72" presetID="2" presetClass="entr" presetSubtype="4" fill="hold" grpId="0" nodeType="withEffect">
                                  <p:stCondLst>
                                    <p:cond delay="0"/>
                                  </p:stCondLst>
                                  <p:childTnLst>
                                    <p:set>
                                      <p:cBhvr>
                                        <p:cTn id="73" dur="1" fill="hold">
                                          <p:stCondLst>
                                            <p:cond delay="0"/>
                                          </p:stCondLst>
                                        </p:cTn>
                                        <p:tgtEl>
                                          <p:spTgt spid="19"/>
                                        </p:tgtEl>
                                        <p:attrNameLst>
                                          <p:attrName>style.visibility</p:attrName>
                                        </p:attrNameLst>
                                      </p:cBhvr>
                                      <p:to>
                                        <p:strVal val="visible"/>
                                      </p:to>
                                    </p:set>
                                    <p:anim calcmode="lin" valueType="num">
                                      <p:cBhvr additive="base">
                                        <p:cTn id="74" dur="5000" fill="hold"/>
                                        <p:tgtEl>
                                          <p:spTgt spid="19"/>
                                        </p:tgtEl>
                                        <p:attrNameLst>
                                          <p:attrName>ppt_x</p:attrName>
                                        </p:attrNameLst>
                                      </p:cBhvr>
                                      <p:tavLst>
                                        <p:tav tm="0">
                                          <p:val>
                                            <p:strVal val="#ppt_x"/>
                                          </p:val>
                                        </p:tav>
                                        <p:tav tm="100000">
                                          <p:val>
                                            <p:strVal val="#ppt_x"/>
                                          </p:val>
                                        </p:tav>
                                      </p:tavLst>
                                    </p:anim>
                                    <p:anim calcmode="lin" valueType="num">
                                      <p:cBhvr additive="base">
                                        <p:cTn id="75" dur="5000" fill="hold"/>
                                        <p:tgtEl>
                                          <p:spTgt spid="19"/>
                                        </p:tgtEl>
                                        <p:attrNameLst>
                                          <p:attrName>ppt_y</p:attrName>
                                        </p:attrNameLst>
                                      </p:cBhvr>
                                      <p:tavLst>
                                        <p:tav tm="0">
                                          <p:val>
                                            <p:strVal val="1+#ppt_h/2"/>
                                          </p:val>
                                        </p:tav>
                                        <p:tav tm="100000">
                                          <p:val>
                                            <p:strVal val="#ppt_y"/>
                                          </p:val>
                                        </p:tav>
                                      </p:tavLst>
                                    </p:anim>
                                  </p:childTnLst>
                                </p:cTn>
                              </p:par>
                              <p:par>
                                <p:cTn id="76" presetID="2" presetClass="entr" presetSubtype="4" fill="hold" grpId="0" nodeType="withEffect">
                                  <p:stCondLst>
                                    <p:cond delay="0"/>
                                  </p:stCondLst>
                                  <p:childTnLst>
                                    <p:set>
                                      <p:cBhvr>
                                        <p:cTn id="77" dur="1" fill="hold">
                                          <p:stCondLst>
                                            <p:cond delay="0"/>
                                          </p:stCondLst>
                                        </p:cTn>
                                        <p:tgtEl>
                                          <p:spTgt spid="20"/>
                                        </p:tgtEl>
                                        <p:attrNameLst>
                                          <p:attrName>style.visibility</p:attrName>
                                        </p:attrNameLst>
                                      </p:cBhvr>
                                      <p:to>
                                        <p:strVal val="visible"/>
                                      </p:to>
                                    </p:set>
                                    <p:anim calcmode="lin" valueType="num">
                                      <p:cBhvr additive="base">
                                        <p:cTn id="78" dur="5000" fill="hold"/>
                                        <p:tgtEl>
                                          <p:spTgt spid="20"/>
                                        </p:tgtEl>
                                        <p:attrNameLst>
                                          <p:attrName>ppt_x</p:attrName>
                                        </p:attrNameLst>
                                      </p:cBhvr>
                                      <p:tavLst>
                                        <p:tav tm="0">
                                          <p:val>
                                            <p:strVal val="#ppt_x"/>
                                          </p:val>
                                        </p:tav>
                                        <p:tav tm="100000">
                                          <p:val>
                                            <p:strVal val="#ppt_x"/>
                                          </p:val>
                                        </p:tav>
                                      </p:tavLst>
                                    </p:anim>
                                    <p:anim calcmode="lin" valueType="num">
                                      <p:cBhvr additive="base">
                                        <p:cTn id="79" dur="5000" fill="hold"/>
                                        <p:tgtEl>
                                          <p:spTgt spid="20"/>
                                        </p:tgtEl>
                                        <p:attrNameLst>
                                          <p:attrName>ppt_y</p:attrName>
                                        </p:attrNameLst>
                                      </p:cBhvr>
                                      <p:tavLst>
                                        <p:tav tm="0">
                                          <p:val>
                                            <p:strVal val="1+#ppt_h/2"/>
                                          </p:val>
                                        </p:tav>
                                        <p:tav tm="100000">
                                          <p:val>
                                            <p:strVal val="#ppt_y"/>
                                          </p:val>
                                        </p:tav>
                                      </p:tavLst>
                                    </p:anim>
                                  </p:childTnLst>
                                </p:cTn>
                              </p:par>
                              <p:par>
                                <p:cTn id="80" presetID="2" presetClass="entr" presetSubtype="4" fill="hold" grpId="0" nodeType="withEffect">
                                  <p:stCondLst>
                                    <p:cond delay="0"/>
                                  </p:stCondLst>
                                  <p:childTnLst>
                                    <p:set>
                                      <p:cBhvr>
                                        <p:cTn id="81" dur="1" fill="hold">
                                          <p:stCondLst>
                                            <p:cond delay="0"/>
                                          </p:stCondLst>
                                        </p:cTn>
                                        <p:tgtEl>
                                          <p:spTgt spid="21"/>
                                        </p:tgtEl>
                                        <p:attrNameLst>
                                          <p:attrName>style.visibility</p:attrName>
                                        </p:attrNameLst>
                                      </p:cBhvr>
                                      <p:to>
                                        <p:strVal val="visible"/>
                                      </p:to>
                                    </p:set>
                                    <p:anim calcmode="lin" valueType="num">
                                      <p:cBhvr additive="base">
                                        <p:cTn id="82" dur="5000" fill="hold"/>
                                        <p:tgtEl>
                                          <p:spTgt spid="21"/>
                                        </p:tgtEl>
                                        <p:attrNameLst>
                                          <p:attrName>ppt_x</p:attrName>
                                        </p:attrNameLst>
                                      </p:cBhvr>
                                      <p:tavLst>
                                        <p:tav tm="0">
                                          <p:val>
                                            <p:strVal val="#ppt_x"/>
                                          </p:val>
                                        </p:tav>
                                        <p:tav tm="100000">
                                          <p:val>
                                            <p:strVal val="#ppt_x"/>
                                          </p:val>
                                        </p:tav>
                                      </p:tavLst>
                                    </p:anim>
                                    <p:anim calcmode="lin" valueType="num">
                                      <p:cBhvr additive="base">
                                        <p:cTn id="83" dur="5000" fill="hold"/>
                                        <p:tgtEl>
                                          <p:spTgt spid="21"/>
                                        </p:tgtEl>
                                        <p:attrNameLst>
                                          <p:attrName>ppt_y</p:attrName>
                                        </p:attrNameLst>
                                      </p:cBhvr>
                                      <p:tavLst>
                                        <p:tav tm="0">
                                          <p:val>
                                            <p:strVal val="1+#ppt_h/2"/>
                                          </p:val>
                                        </p:tav>
                                        <p:tav tm="100000">
                                          <p:val>
                                            <p:strVal val="#ppt_y"/>
                                          </p:val>
                                        </p:tav>
                                      </p:tavLst>
                                    </p:anim>
                                  </p:childTnLst>
                                </p:cTn>
                              </p:par>
                              <p:par>
                                <p:cTn id="84" presetID="2" presetClass="entr" presetSubtype="4" fill="hold" grpId="0" nodeType="withEffect">
                                  <p:stCondLst>
                                    <p:cond delay="0"/>
                                  </p:stCondLst>
                                  <p:childTnLst>
                                    <p:set>
                                      <p:cBhvr>
                                        <p:cTn id="85" dur="1" fill="hold">
                                          <p:stCondLst>
                                            <p:cond delay="0"/>
                                          </p:stCondLst>
                                        </p:cTn>
                                        <p:tgtEl>
                                          <p:spTgt spid="22"/>
                                        </p:tgtEl>
                                        <p:attrNameLst>
                                          <p:attrName>style.visibility</p:attrName>
                                        </p:attrNameLst>
                                      </p:cBhvr>
                                      <p:to>
                                        <p:strVal val="visible"/>
                                      </p:to>
                                    </p:set>
                                    <p:anim calcmode="lin" valueType="num">
                                      <p:cBhvr additive="base">
                                        <p:cTn id="86" dur="5000" fill="hold"/>
                                        <p:tgtEl>
                                          <p:spTgt spid="22"/>
                                        </p:tgtEl>
                                        <p:attrNameLst>
                                          <p:attrName>ppt_x</p:attrName>
                                        </p:attrNameLst>
                                      </p:cBhvr>
                                      <p:tavLst>
                                        <p:tav tm="0">
                                          <p:val>
                                            <p:strVal val="#ppt_x"/>
                                          </p:val>
                                        </p:tav>
                                        <p:tav tm="100000">
                                          <p:val>
                                            <p:strVal val="#ppt_x"/>
                                          </p:val>
                                        </p:tav>
                                      </p:tavLst>
                                    </p:anim>
                                    <p:anim calcmode="lin" valueType="num">
                                      <p:cBhvr additive="base">
                                        <p:cTn id="87" dur="5000" fill="hold"/>
                                        <p:tgtEl>
                                          <p:spTgt spid="22"/>
                                        </p:tgtEl>
                                        <p:attrNameLst>
                                          <p:attrName>ppt_y</p:attrName>
                                        </p:attrNameLst>
                                      </p:cBhvr>
                                      <p:tavLst>
                                        <p:tav tm="0">
                                          <p:val>
                                            <p:strVal val="1+#ppt_h/2"/>
                                          </p:val>
                                        </p:tav>
                                        <p:tav tm="100000">
                                          <p:val>
                                            <p:strVal val="#ppt_y"/>
                                          </p:val>
                                        </p:tav>
                                      </p:tavLst>
                                    </p:anim>
                                  </p:childTnLst>
                                </p:cTn>
                              </p:par>
                              <p:par>
                                <p:cTn id="88" presetID="2" presetClass="entr" presetSubtype="4" fill="hold" grpId="0" nodeType="withEffect">
                                  <p:stCondLst>
                                    <p:cond delay="0"/>
                                  </p:stCondLst>
                                  <p:childTnLst>
                                    <p:set>
                                      <p:cBhvr>
                                        <p:cTn id="89" dur="1" fill="hold">
                                          <p:stCondLst>
                                            <p:cond delay="0"/>
                                          </p:stCondLst>
                                        </p:cTn>
                                        <p:tgtEl>
                                          <p:spTgt spid="23"/>
                                        </p:tgtEl>
                                        <p:attrNameLst>
                                          <p:attrName>style.visibility</p:attrName>
                                        </p:attrNameLst>
                                      </p:cBhvr>
                                      <p:to>
                                        <p:strVal val="visible"/>
                                      </p:to>
                                    </p:set>
                                    <p:anim calcmode="lin" valueType="num">
                                      <p:cBhvr additive="base">
                                        <p:cTn id="90" dur="5000" fill="hold"/>
                                        <p:tgtEl>
                                          <p:spTgt spid="23"/>
                                        </p:tgtEl>
                                        <p:attrNameLst>
                                          <p:attrName>ppt_x</p:attrName>
                                        </p:attrNameLst>
                                      </p:cBhvr>
                                      <p:tavLst>
                                        <p:tav tm="0">
                                          <p:val>
                                            <p:strVal val="#ppt_x"/>
                                          </p:val>
                                        </p:tav>
                                        <p:tav tm="100000">
                                          <p:val>
                                            <p:strVal val="#ppt_x"/>
                                          </p:val>
                                        </p:tav>
                                      </p:tavLst>
                                    </p:anim>
                                    <p:anim calcmode="lin" valueType="num">
                                      <p:cBhvr additive="base">
                                        <p:cTn id="91" dur="5000" fill="hold"/>
                                        <p:tgtEl>
                                          <p:spTgt spid="23"/>
                                        </p:tgtEl>
                                        <p:attrNameLst>
                                          <p:attrName>ppt_y</p:attrName>
                                        </p:attrNameLst>
                                      </p:cBhvr>
                                      <p:tavLst>
                                        <p:tav tm="0">
                                          <p:val>
                                            <p:strVal val="1+#ppt_h/2"/>
                                          </p:val>
                                        </p:tav>
                                        <p:tav tm="100000">
                                          <p:val>
                                            <p:strVal val="#ppt_y"/>
                                          </p:val>
                                        </p:tav>
                                      </p:tavLst>
                                    </p:anim>
                                  </p:childTnLst>
                                </p:cTn>
                              </p:par>
                              <p:par>
                                <p:cTn id="92" presetID="2" presetClass="entr" presetSubtype="4" fill="hold" grpId="0" nodeType="withEffect">
                                  <p:stCondLst>
                                    <p:cond delay="0"/>
                                  </p:stCondLst>
                                  <p:childTnLst>
                                    <p:set>
                                      <p:cBhvr>
                                        <p:cTn id="93" dur="1" fill="hold">
                                          <p:stCondLst>
                                            <p:cond delay="0"/>
                                          </p:stCondLst>
                                        </p:cTn>
                                        <p:tgtEl>
                                          <p:spTgt spid="24"/>
                                        </p:tgtEl>
                                        <p:attrNameLst>
                                          <p:attrName>style.visibility</p:attrName>
                                        </p:attrNameLst>
                                      </p:cBhvr>
                                      <p:to>
                                        <p:strVal val="visible"/>
                                      </p:to>
                                    </p:set>
                                    <p:anim calcmode="lin" valueType="num">
                                      <p:cBhvr additive="base">
                                        <p:cTn id="94" dur="5000" fill="hold"/>
                                        <p:tgtEl>
                                          <p:spTgt spid="24"/>
                                        </p:tgtEl>
                                        <p:attrNameLst>
                                          <p:attrName>ppt_x</p:attrName>
                                        </p:attrNameLst>
                                      </p:cBhvr>
                                      <p:tavLst>
                                        <p:tav tm="0">
                                          <p:val>
                                            <p:strVal val="#ppt_x"/>
                                          </p:val>
                                        </p:tav>
                                        <p:tav tm="100000">
                                          <p:val>
                                            <p:strVal val="#ppt_x"/>
                                          </p:val>
                                        </p:tav>
                                      </p:tavLst>
                                    </p:anim>
                                    <p:anim calcmode="lin" valueType="num">
                                      <p:cBhvr additive="base">
                                        <p:cTn id="95" dur="5000" fill="hold"/>
                                        <p:tgtEl>
                                          <p:spTgt spid="24"/>
                                        </p:tgtEl>
                                        <p:attrNameLst>
                                          <p:attrName>ppt_y</p:attrName>
                                        </p:attrNameLst>
                                      </p:cBhvr>
                                      <p:tavLst>
                                        <p:tav tm="0">
                                          <p:val>
                                            <p:strVal val="1+#ppt_h/2"/>
                                          </p:val>
                                        </p:tav>
                                        <p:tav tm="100000">
                                          <p:val>
                                            <p:strVal val="#ppt_y"/>
                                          </p:val>
                                        </p:tav>
                                      </p:tavLst>
                                    </p:anim>
                                  </p:childTnLst>
                                </p:cTn>
                              </p:par>
                              <p:par>
                                <p:cTn id="96" presetID="2" presetClass="entr" presetSubtype="4" fill="hold" grpId="0" nodeType="withEffect">
                                  <p:stCondLst>
                                    <p:cond delay="0"/>
                                  </p:stCondLst>
                                  <p:childTnLst>
                                    <p:set>
                                      <p:cBhvr>
                                        <p:cTn id="97" dur="1" fill="hold">
                                          <p:stCondLst>
                                            <p:cond delay="0"/>
                                          </p:stCondLst>
                                        </p:cTn>
                                        <p:tgtEl>
                                          <p:spTgt spid="25"/>
                                        </p:tgtEl>
                                        <p:attrNameLst>
                                          <p:attrName>style.visibility</p:attrName>
                                        </p:attrNameLst>
                                      </p:cBhvr>
                                      <p:to>
                                        <p:strVal val="visible"/>
                                      </p:to>
                                    </p:set>
                                    <p:anim calcmode="lin" valueType="num">
                                      <p:cBhvr additive="base">
                                        <p:cTn id="98" dur="5000" fill="hold"/>
                                        <p:tgtEl>
                                          <p:spTgt spid="25"/>
                                        </p:tgtEl>
                                        <p:attrNameLst>
                                          <p:attrName>ppt_x</p:attrName>
                                        </p:attrNameLst>
                                      </p:cBhvr>
                                      <p:tavLst>
                                        <p:tav tm="0">
                                          <p:val>
                                            <p:strVal val="#ppt_x"/>
                                          </p:val>
                                        </p:tav>
                                        <p:tav tm="100000">
                                          <p:val>
                                            <p:strVal val="#ppt_x"/>
                                          </p:val>
                                        </p:tav>
                                      </p:tavLst>
                                    </p:anim>
                                    <p:anim calcmode="lin" valueType="num">
                                      <p:cBhvr additive="base">
                                        <p:cTn id="99" dur="5000" fill="hold"/>
                                        <p:tgtEl>
                                          <p:spTgt spid="25"/>
                                        </p:tgtEl>
                                        <p:attrNameLst>
                                          <p:attrName>ppt_y</p:attrName>
                                        </p:attrNameLst>
                                      </p:cBhvr>
                                      <p:tavLst>
                                        <p:tav tm="0">
                                          <p:val>
                                            <p:strVal val="1+#ppt_h/2"/>
                                          </p:val>
                                        </p:tav>
                                        <p:tav tm="100000">
                                          <p:val>
                                            <p:strVal val="#ppt_y"/>
                                          </p:val>
                                        </p:tav>
                                      </p:tavLst>
                                    </p:anim>
                                  </p:childTnLst>
                                </p:cTn>
                              </p:par>
                              <p:par>
                                <p:cTn id="100" presetID="2" presetClass="entr" presetSubtype="4" fill="hold" grpId="0" nodeType="withEffect">
                                  <p:stCondLst>
                                    <p:cond delay="0"/>
                                  </p:stCondLst>
                                  <p:childTnLst>
                                    <p:set>
                                      <p:cBhvr>
                                        <p:cTn id="101" dur="1" fill="hold">
                                          <p:stCondLst>
                                            <p:cond delay="0"/>
                                          </p:stCondLst>
                                        </p:cTn>
                                        <p:tgtEl>
                                          <p:spTgt spid="26"/>
                                        </p:tgtEl>
                                        <p:attrNameLst>
                                          <p:attrName>style.visibility</p:attrName>
                                        </p:attrNameLst>
                                      </p:cBhvr>
                                      <p:to>
                                        <p:strVal val="visible"/>
                                      </p:to>
                                    </p:set>
                                    <p:anim calcmode="lin" valueType="num">
                                      <p:cBhvr additive="base">
                                        <p:cTn id="102" dur="5000" fill="hold"/>
                                        <p:tgtEl>
                                          <p:spTgt spid="26"/>
                                        </p:tgtEl>
                                        <p:attrNameLst>
                                          <p:attrName>ppt_x</p:attrName>
                                        </p:attrNameLst>
                                      </p:cBhvr>
                                      <p:tavLst>
                                        <p:tav tm="0">
                                          <p:val>
                                            <p:strVal val="#ppt_x"/>
                                          </p:val>
                                        </p:tav>
                                        <p:tav tm="100000">
                                          <p:val>
                                            <p:strVal val="#ppt_x"/>
                                          </p:val>
                                        </p:tav>
                                      </p:tavLst>
                                    </p:anim>
                                    <p:anim calcmode="lin" valueType="num">
                                      <p:cBhvr additive="base">
                                        <p:cTn id="103" dur="5000" fill="hold"/>
                                        <p:tgtEl>
                                          <p:spTgt spid="26"/>
                                        </p:tgtEl>
                                        <p:attrNameLst>
                                          <p:attrName>ppt_y</p:attrName>
                                        </p:attrNameLst>
                                      </p:cBhvr>
                                      <p:tavLst>
                                        <p:tav tm="0">
                                          <p:val>
                                            <p:strVal val="1+#ppt_h/2"/>
                                          </p:val>
                                        </p:tav>
                                        <p:tav tm="100000">
                                          <p:val>
                                            <p:strVal val="#ppt_y"/>
                                          </p:val>
                                        </p:tav>
                                      </p:tavLst>
                                    </p:anim>
                                  </p:childTnLst>
                                </p:cTn>
                              </p:par>
                              <p:par>
                                <p:cTn id="104" presetID="2" presetClass="entr" presetSubtype="4" fill="hold" grpId="0" nodeType="withEffect">
                                  <p:stCondLst>
                                    <p:cond delay="0"/>
                                  </p:stCondLst>
                                  <p:childTnLst>
                                    <p:set>
                                      <p:cBhvr>
                                        <p:cTn id="105" dur="1" fill="hold">
                                          <p:stCondLst>
                                            <p:cond delay="0"/>
                                          </p:stCondLst>
                                        </p:cTn>
                                        <p:tgtEl>
                                          <p:spTgt spid="27"/>
                                        </p:tgtEl>
                                        <p:attrNameLst>
                                          <p:attrName>style.visibility</p:attrName>
                                        </p:attrNameLst>
                                      </p:cBhvr>
                                      <p:to>
                                        <p:strVal val="visible"/>
                                      </p:to>
                                    </p:set>
                                    <p:anim calcmode="lin" valueType="num">
                                      <p:cBhvr additive="base">
                                        <p:cTn id="106" dur="5000" fill="hold"/>
                                        <p:tgtEl>
                                          <p:spTgt spid="27"/>
                                        </p:tgtEl>
                                        <p:attrNameLst>
                                          <p:attrName>ppt_x</p:attrName>
                                        </p:attrNameLst>
                                      </p:cBhvr>
                                      <p:tavLst>
                                        <p:tav tm="0">
                                          <p:val>
                                            <p:strVal val="#ppt_x"/>
                                          </p:val>
                                        </p:tav>
                                        <p:tav tm="100000">
                                          <p:val>
                                            <p:strVal val="#ppt_x"/>
                                          </p:val>
                                        </p:tav>
                                      </p:tavLst>
                                    </p:anim>
                                    <p:anim calcmode="lin" valueType="num">
                                      <p:cBhvr additive="base">
                                        <p:cTn id="107" dur="5000" fill="hold"/>
                                        <p:tgtEl>
                                          <p:spTgt spid="27"/>
                                        </p:tgtEl>
                                        <p:attrNameLst>
                                          <p:attrName>ppt_y</p:attrName>
                                        </p:attrNameLst>
                                      </p:cBhvr>
                                      <p:tavLst>
                                        <p:tav tm="0">
                                          <p:val>
                                            <p:strVal val="1+#ppt_h/2"/>
                                          </p:val>
                                        </p:tav>
                                        <p:tav tm="100000">
                                          <p:val>
                                            <p:strVal val="#ppt_y"/>
                                          </p:val>
                                        </p:tav>
                                      </p:tavLst>
                                    </p:anim>
                                  </p:childTnLst>
                                </p:cTn>
                              </p:par>
                              <p:par>
                                <p:cTn id="108" presetID="2" presetClass="entr" presetSubtype="4" fill="hold" grpId="0" nodeType="withEffect">
                                  <p:stCondLst>
                                    <p:cond delay="0"/>
                                  </p:stCondLst>
                                  <p:childTnLst>
                                    <p:set>
                                      <p:cBhvr>
                                        <p:cTn id="109" dur="1" fill="hold">
                                          <p:stCondLst>
                                            <p:cond delay="0"/>
                                          </p:stCondLst>
                                        </p:cTn>
                                        <p:tgtEl>
                                          <p:spTgt spid="28"/>
                                        </p:tgtEl>
                                        <p:attrNameLst>
                                          <p:attrName>style.visibility</p:attrName>
                                        </p:attrNameLst>
                                      </p:cBhvr>
                                      <p:to>
                                        <p:strVal val="visible"/>
                                      </p:to>
                                    </p:set>
                                    <p:anim calcmode="lin" valueType="num">
                                      <p:cBhvr additive="base">
                                        <p:cTn id="110" dur="5000" fill="hold"/>
                                        <p:tgtEl>
                                          <p:spTgt spid="28"/>
                                        </p:tgtEl>
                                        <p:attrNameLst>
                                          <p:attrName>ppt_x</p:attrName>
                                        </p:attrNameLst>
                                      </p:cBhvr>
                                      <p:tavLst>
                                        <p:tav tm="0">
                                          <p:val>
                                            <p:strVal val="#ppt_x"/>
                                          </p:val>
                                        </p:tav>
                                        <p:tav tm="100000">
                                          <p:val>
                                            <p:strVal val="#ppt_x"/>
                                          </p:val>
                                        </p:tav>
                                      </p:tavLst>
                                    </p:anim>
                                    <p:anim calcmode="lin" valueType="num">
                                      <p:cBhvr additive="base">
                                        <p:cTn id="111" dur="5000" fill="hold"/>
                                        <p:tgtEl>
                                          <p:spTgt spid="28"/>
                                        </p:tgtEl>
                                        <p:attrNameLst>
                                          <p:attrName>ppt_y</p:attrName>
                                        </p:attrNameLst>
                                      </p:cBhvr>
                                      <p:tavLst>
                                        <p:tav tm="0">
                                          <p:val>
                                            <p:strVal val="1+#ppt_h/2"/>
                                          </p:val>
                                        </p:tav>
                                        <p:tav tm="100000">
                                          <p:val>
                                            <p:strVal val="#ppt_y"/>
                                          </p:val>
                                        </p:tav>
                                      </p:tavLst>
                                    </p:anim>
                                  </p:childTnLst>
                                </p:cTn>
                              </p:par>
                              <p:par>
                                <p:cTn id="112" presetID="8" presetClass="emph" presetSubtype="0" fill="hold" grpId="1" nodeType="withEffect">
                                  <p:stCondLst>
                                    <p:cond delay="0"/>
                                  </p:stCondLst>
                                  <p:childTnLst>
                                    <p:animRot by="21600000">
                                      <p:cBhvr>
                                        <p:cTn id="113" dur="5000" fill="hold"/>
                                        <p:tgtEl>
                                          <p:spTgt spid="3"/>
                                        </p:tgtEl>
                                        <p:attrNameLst>
                                          <p:attrName>r</p:attrName>
                                        </p:attrNameLst>
                                      </p:cBhvr>
                                    </p:animRot>
                                  </p:childTnLst>
                                </p:cTn>
                              </p:par>
                              <p:par>
                                <p:cTn id="114" presetID="8" presetClass="emph" presetSubtype="0" fill="hold" grpId="1" nodeType="withEffect">
                                  <p:stCondLst>
                                    <p:cond delay="0"/>
                                  </p:stCondLst>
                                  <p:childTnLst>
                                    <p:animRot by="-21600000">
                                      <p:cBhvr>
                                        <p:cTn id="115" dur="5000" fill="hold"/>
                                        <p:tgtEl>
                                          <p:spTgt spid="4"/>
                                        </p:tgtEl>
                                        <p:attrNameLst>
                                          <p:attrName>r</p:attrName>
                                        </p:attrNameLst>
                                      </p:cBhvr>
                                    </p:animRot>
                                  </p:childTnLst>
                                </p:cTn>
                              </p:par>
                              <p:par>
                                <p:cTn id="116" presetID="8" presetClass="emph" presetSubtype="0" fill="hold" grpId="1" nodeType="withEffect">
                                  <p:stCondLst>
                                    <p:cond delay="0"/>
                                  </p:stCondLst>
                                  <p:childTnLst>
                                    <p:animRot by="21600000">
                                      <p:cBhvr>
                                        <p:cTn id="117" dur="5000" fill="hold"/>
                                        <p:tgtEl>
                                          <p:spTgt spid="5"/>
                                        </p:tgtEl>
                                        <p:attrNameLst>
                                          <p:attrName>r</p:attrName>
                                        </p:attrNameLst>
                                      </p:cBhvr>
                                    </p:animRot>
                                  </p:childTnLst>
                                </p:cTn>
                              </p:par>
                              <p:par>
                                <p:cTn id="118" presetID="8" presetClass="emph" presetSubtype="0" fill="hold" grpId="1" nodeType="withEffect">
                                  <p:stCondLst>
                                    <p:cond delay="0"/>
                                  </p:stCondLst>
                                  <p:childTnLst>
                                    <p:animRot by="-21600000">
                                      <p:cBhvr>
                                        <p:cTn id="119" dur="5000" fill="hold"/>
                                        <p:tgtEl>
                                          <p:spTgt spid="6"/>
                                        </p:tgtEl>
                                        <p:attrNameLst>
                                          <p:attrName>r</p:attrName>
                                        </p:attrNameLst>
                                      </p:cBhvr>
                                    </p:animRot>
                                  </p:childTnLst>
                                </p:cTn>
                              </p:par>
                              <p:par>
                                <p:cTn id="120" presetID="8" presetClass="emph" presetSubtype="0" fill="hold" grpId="1" nodeType="withEffect">
                                  <p:stCondLst>
                                    <p:cond delay="0"/>
                                  </p:stCondLst>
                                  <p:childTnLst>
                                    <p:animRot by="21600000">
                                      <p:cBhvr>
                                        <p:cTn id="121" dur="5000" fill="hold"/>
                                        <p:tgtEl>
                                          <p:spTgt spid="7"/>
                                        </p:tgtEl>
                                        <p:attrNameLst>
                                          <p:attrName>r</p:attrName>
                                        </p:attrNameLst>
                                      </p:cBhvr>
                                    </p:animRot>
                                  </p:childTnLst>
                                </p:cTn>
                              </p:par>
                              <p:par>
                                <p:cTn id="122" presetID="8" presetClass="emph" presetSubtype="0" fill="hold" grpId="1" nodeType="withEffect">
                                  <p:stCondLst>
                                    <p:cond delay="0"/>
                                  </p:stCondLst>
                                  <p:childTnLst>
                                    <p:animRot by="-21600000">
                                      <p:cBhvr>
                                        <p:cTn id="123" dur="5000" fill="hold"/>
                                        <p:tgtEl>
                                          <p:spTgt spid="8"/>
                                        </p:tgtEl>
                                        <p:attrNameLst>
                                          <p:attrName>r</p:attrName>
                                        </p:attrNameLst>
                                      </p:cBhvr>
                                    </p:animRot>
                                  </p:childTnLst>
                                </p:cTn>
                              </p:par>
                              <p:par>
                                <p:cTn id="124" presetID="8" presetClass="emph" presetSubtype="0" fill="hold" grpId="1" nodeType="withEffect">
                                  <p:stCondLst>
                                    <p:cond delay="0"/>
                                  </p:stCondLst>
                                  <p:childTnLst>
                                    <p:animRot by="21600000">
                                      <p:cBhvr>
                                        <p:cTn id="125" dur="5000" fill="hold"/>
                                        <p:tgtEl>
                                          <p:spTgt spid="9"/>
                                        </p:tgtEl>
                                        <p:attrNameLst>
                                          <p:attrName>r</p:attrName>
                                        </p:attrNameLst>
                                      </p:cBhvr>
                                    </p:animRot>
                                  </p:childTnLst>
                                </p:cTn>
                              </p:par>
                              <p:par>
                                <p:cTn id="126" presetID="8" presetClass="emph" presetSubtype="0" fill="hold" grpId="1" nodeType="withEffect">
                                  <p:stCondLst>
                                    <p:cond delay="0"/>
                                  </p:stCondLst>
                                  <p:childTnLst>
                                    <p:animRot by="-21600000">
                                      <p:cBhvr>
                                        <p:cTn id="127" dur="5000" fill="hold"/>
                                        <p:tgtEl>
                                          <p:spTgt spid="10"/>
                                        </p:tgtEl>
                                        <p:attrNameLst>
                                          <p:attrName>r</p:attrName>
                                        </p:attrNameLst>
                                      </p:cBhvr>
                                    </p:animRot>
                                  </p:childTnLst>
                                </p:cTn>
                              </p:par>
                              <p:par>
                                <p:cTn id="128" presetID="8" presetClass="emph" presetSubtype="0" fill="hold" grpId="1" nodeType="withEffect">
                                  <p:stCondLst>
                                    <p:cond delay="0"/>
                                  </p:stCondLst>
                                  <p:childTnLst>
                                    <p:animRot by="21600000">
                                      <p:cBhvr>
                                        <p:cTn id="129" dur="5000" fill="hold"/>
                                        <p:tgtEl>
                                          <p:spTgt spid="11"/>
                                        </p:tgtEl>
                                        <p:attrNameLst>
                                          <p:attrName>r</p:attrName>
                                        </p:attrNameLst>
                                      </p:cBhvr>
                                    </p:animRot>
                                  </p:childTnLst>
                                </p:cTn>
                              </p:par>
                              <p:par>
                                <p:cTn id="130" presetID="8" presetClass="emph" presetSubtype="0" fill="hold" grpId="1" nodeType="withEffect">
                                  <p:stCondLst>
                                    <p:cond delay="0"/>
                                  </p:stCondLst>
                                  <p:childTnLst>
                                    <p:animRot by="-21600000">
                                      <p:cBhvr>
                                        <p:cTn id="131" dur="5000" fill="hold"/>
                                        <p:tgtEl>
                                          <p:spTgt spid="12"/>
                                        </p:tgtEl>
                                        <p:attrNameLst>
                                          <p:attrName>r</p:attrName>
                                        </p:attrNameLst>
                                      </p:cBhvr>
                                    </p:animRot>
                                  </p:childTnLst>
                                </p:cTn>
                              </p:par>
                              <p:par>
                                <p:cTn id="132" presetID="8" presetClass="emph" presetSubtype="0" fill="hold" grpId="1" nodeType="withEffect">
                                  <p:stCondLst>
                                    <p:cond delay="0"/>
                                  </p:stCondLst>
                                  <p:childTnLst>
                                    <p:animRot by="21600000">
                                      <p:cBhvr>
                                        <p:cTn id="133" dur="5000" fill="hold"/>
                                        <p:tgtEl>
                                          <p:spTgt spid="13"/>
                                        </p:tgtEl>
                                        <p:attrNameLst>
                                          <p:attrName>r</p:attrName>
                                        </p:attrNameLst>
                                      </p:cBhvr>
                                    </p:animRot>
                                  </p:childTnLst>
                                </p:cTn>
                              </p:par>
                              <p:par>
                                <p:cTn id="134" presetID="8" presetClass="emph" presetSubtype="0" fill="hold" grpId="1" nodeType="withEffect">
                                  <p:stCondLst>
                                    <p:cond delay="0"/>
                                  </p:stCondLst>
                                  <p:childTnLst>
                                    <p:animRot by="-21600000">
                                      <p:cBhvr>
                                        <p:cTn id="135" dur="5000" fill="hold"/>
                                        <p:tgtEl>
                                          <p:spTgt spid="14"/>
                                        </p:tgtEl>
                                        <p:attrNameLst>
                                          <p:attrName>r</p:attrName>
                                        </p:attrNameLst>
                                      </p:cBhvr>
                                    </p:animRot>
                                  </p:childTnLst>
                                </p:cTn>
                              </p:par>
                              <p:par>
                                <p:cTn id="136" presetID="8" presetClass="emph" presetSubtype="0" fill="hold" grpId="1" nodeType="withEffect">
                                  <p:stCondLst>
                                    <p:cond delay="0"/>
                                  </p:stCondLst>
                                  <p:childTnLst>
                                    <p:animRot by="21600000">
                                      <p:cBhvr>
                                        <p:cTn id="137" dur="5000" fill="hold"/>
                                        <p:tgtEl>
                                          <p:spTgt spid="15"/>
                                        </p:tgtEl>
                                        <p:attrNameLst>
                                          <p:attrName>r</p:attrName>
                                        </p:attrNameLst>
                                      </p:cBhvr>
                                    </p:animRot>
                                  </p:childTnLst>
                                </p:cTn>
                              </p:par>
                              <p:par>
                                <p:cTn id="138" presetID="8" presetClass="emph" presetSubtype="0" fill="hold" grpId="1" nodeType="withEffect">
                                  <p:stCondLst>
                                    <p:cond delay="0"/>
                                  </p:stCondLst>
                                  <p:childTnLst>
                                    <p:animRot by="-21600000">
                                      <p:cBhvr>
                                        <p:cTn id="139" dur="5000" fill="hold"/>
                                        <p:tgtEl>
                                          <p:spTgt spid="16"/>
                                        </p:tgtEl>
                                        <p:attrNameLst>
                                          <p:attrName>r</p:attrName>
                                        </p:attrNameLst>
                                      </p:cBhvr>
                                    </p:animRot>
                                  </p:childTnLst>
                                </p:cTn>
                              </p:par>
                              <p:par>
                                <p:cTn id="140" presetID="8" presetClass="emph" presetSubtype="0" fill="hold" grpId="1" nodeType="withEffect">
                                  <p:stCondLst>
                                    <p:cond delay="0"/>
                                  </p:stCondLst>
                                  <p:childTnLst>
                                    <p:animRot by="21600000">
                                      <p:cBhvr>
                                        <p:cTn id="141" dur="5000" fill="hold"/>
                                        <p:tgtEl>
                                          <p:spTgt spid="17"/>
                                        </p:tgtEl>
                                        <p:attrNameLst>
                                          <p:attrName>r</p:attrName>
                                        </p:attrNameLst>
                                      </p:cBhvr>
                                    </p:animRot>
                                  </p:childTnLst>
                                </p:cTn>
                              </p:par>
                              <p:par>
                                <p:cTn id="142" presetID="8" presetClass="emph" presetSubtype="0" fill="hold" grpId="1" nodeType="withEffect">
                                  <p:stCondLst>
                                    <p:cond delay="0"/>
                                  </p:stCondLst>
                                  <p:childTnLst>
                                    <p:animRot by="-21600000">
                                      <p:cBhvr>
                                        <p:cTn id="143" dur="5000" fill="hold"/>
                                        <p:tgtEl>
                                          <p:spTgt spid="18"/>
                                        </p:tgtEl>
                                        <p:attrNameLst>
                                          <p:attrName>r</p:attrName>
                                        </p:attrNameLst>
                                      </p:cBhvr>
                                    </p:animRot>
                                  </p:childTnLst>
                                </p:cTn>
                              </p:par>
                              <p:par>
                                <p:cTn id="144" presetID="8" presetClass="emph" presetSubtype="0" fill="hold" grpId="1" nodeType="withEffect">
                                  <p:stCondLst>
                                    <p:cond delay="0"/>
                                  </p:stCondLst>
                                  <p:childTnLst>
                                    <p:animRot by="21600000">
                                      <p:cBhvr>
                                        <p:cTn id="145" dur="5000" fill="hold"/>
                                        <p:tgtEl>
                                          <p:spTgt spid="19"/>
                                        </p:tgtEl>
                                        <p:attrNameLst>
                                          <p:attrName>r</p:attrName>
                                        </p:attrNameLst>
                                      </p:cBhvr>
                                    </p:animRot>
                                  </p:childTnLst>
                                </p:cTn>
                              </p:par>
                              <p:par>
                                <p:cTn id="146" presetID="8" presetClass="emph" presetSubtype="0" fill="hold" grpId="1" nodeType="withEffect">
                                  <p:stCondLst>
                                    <p:cond delay="0"/>
                                  </p:stCondLst>
                                  <p:childTnLst>
                                    <p:animRot by="-21600000">
                                      <p:cBhvr>
                                        <p:cTn id="147" dur="5000" fill="hold"/>
                                        <p:tgtEl>
                                          <p:spTgt spid="20"/>
                                        </p:tgtEl>
                                        <p:attrNameLst>
                                          <p:attrName>r</p:attrName>
                                        </p:attrNameLst>
                                      </p:cBhvr>
                                    </p:animRot>
                                  </p:childTnLst>
                                </p:cTn>
                              </p:par>
                              <p:par>
                                <p:cTn id="148" presetID="8" presetClass="emph" presetSubtype="0" fill="hold" grpId="1" nodeType="withEffect">
                                  <p:stCondLst>
                                    <p:cond delay="0"/>
                                  </p:stCondLst>
                                  <p:childTnLst>
                                    <p:animRot by="21600000">
                                      <p:cBhvr>
                                        <p:cTn id="149" dur="5000" fill="hold"/>
                                        <p:tgtEl>
                                          <p:spTgt spid="21"/>
                                        </p:tgtEl>
                                        <p:attrNameLst>
                                          <p:attrName>r</p:attrName>
                                        </p:attrNameLst>
                                      </p:cBhvr>
                                    </p:animRot>
                                  </p:childTnLst>
                                </p:cTn>
                              </p:par>
                              <p:par>
                                <p:cTn id="150" presetID="8" presetClass="emph" presetSubtype="0" fill="hold" grpId="1" nodeType="withEffect">
                                  <p:stCondLst>
                                    <p:cond delay="0"/>
                                  </p:stCondLst>
                                  <p:childTnLst>
                                    <p:animRot by="-21600000">
                                      <p:cBhvr>
                                        <p:cTn id="151" dur="5000" fill="hold"/>
                                        <p:tgtEl>
                                          <p:spTgt spid="22"/>
                                        </p:tgtEl>
                                        <p:attrNameLst>
                                          <p:attrName>r</p:attrName>
                                        </p:attrNameLst>
                                      </p:cBhvr>
                                    </p:animRot>
                                  </p:childTnLst>
                                </p:cTn>
                              </p:par>
                              <p:par>
                                <p:cTn id="152" presetID="8" presetClass="emph" presetSubtype="0" fill="hold" grpId="1" nodeType="withEffect">
                                  <p:stCondLst>
                                    <p:cond delay="0"/>
                                  </p:stCondLst>
                                  <p:childTnLst>
                                    <p:animRot by="21600000">
                                      <p:cBhvr>
                                        <p:cTn id="153" dur="5000" fill="hold"/>
                                        <p:tgtEl>
                                          <p:spTgt spid="23"/>
                                        </p:tgtEl>
                                        <p:attrNameLst>
                                          <p:attrName>r</p:attrName>
                                        </p:attrNameLst>
                                      </p:cBhvr>
                                    </p:animRot>
                                  </p:childTnLst>
                                </p:cTn>
                              </p:par>
                              <p:par>
                                <p:cTn id="154" presetID="8" presetClass="emph" presetSubtype="0" fill="hold" grpId="1" nodeType="withEffect">
                                  <p:stCondLst>
                                    <p:cond delay="0"/>
                                  </p:stCondLst>
                                  <p:childTnLst>
                                    <p:animRot by="-21600000">
                                      <p:cBhvr>
                                        <p:cTn id="155" dur="5000" fill="hold"/>
                                        <p:tgtEl>
                                          <p:spTgt spid="24"/>
                                        </p:tgtEl>
                                        <p:attrNameLst>
                                          <p:attrName>r</p:attrName>
                                        </p:attrNameLst>
                                      </p:cBhvr>
                                    </p:animRot>
                                  </p:childTnLst>
                                </p:cTn>
                              </p:par>
                              <p:par>
                                <p:cTn id="156" presetID="8" presetClass="emph" presetSubtype="0" fill="hold" grpId="1" nodeType="withEffect">
                                  <p:stCondLst>
                                    <p:cond delay="0"/>
                                  </p:stCondLst>
                                  <p:childTnLst>
                                    <p:animRot by="21600000">
                                      <p:cBhvr>
                                        <p:cTn id="157" dur="5000" fill="hold"/>
                                        <p:tgtEl>
                                          <p:spTgt spid="25"/>
                                        </p:tgtEl>
                                        <p:attrNameLst>
                                          <p:attrName>r</p:attrName>
                                        </p:attrNameLst>
                                      </p:cBhvr>
                                    </p:animRot>
                                  </p:childTnLst>
                                </p:cTn>
                              </p:par>
                              <p:par>
                                <p:cTn id="158" presetID="8" presetClass="emph" presetSubtype="0" fill="hold" grpId="1" nodeType="withEffect">
                                  <p:stCondLst>
                                    <p:cond delay="0"/>
                                  </p:stCondLst>
                                  <p:childTnLst>
                                    <p:animRot by="-21600000">
                                      <p:cBhvr>
                                        <p:cTn id="159" dur="5000" fill="hold"/>
                                        <p:tgtEl>
                                          <p:spTgt spid="26"/>
                                        </p:tgtEl>
                                        <p:attrNameLst>
                                          <p:attrName>r</p:attrName>
                                        </p:attrNameLst>
                                      </p:cBhvr>
                                    </p:animRot>
                                  </p:childTnLst>
                                </p:cTn>
                              </p:par>
                              <p:par>
                                <p:cTn id="160" presetID="8" presetClass="emph" presetSubtype="0" fill="hold" grpId="1" nodeType="withEffect">
                                  <p:stCondLst>
                                    <p:cond delay="0"/>
                                  </p:stCondLst>
                                  <p:childTnLst>
                                    <p:animRot by="21600000">
                                      <p:cBhvr>
                                        <p:cTn id="161" dur="5000" fill="hold"/>
                                        <p:tgtEl>
                                          <p:spTgt spid="27"/>
                                        </p:tgtEl>
                                        <p:attrNameLst>
                                          <p:attrName>r</p:attrName>
                                        </p:attrNameLst>
                                      </p:cBhvr>
                                    </p:animRot>
                                  </p:childTnLst>
                                </p:cTn>
                              </p:par>
                              <p:par>
                                <p:cTn id="162" presetID="8" presetClass="emph" presetSubtype="0" fill="hold" grpId="1" nodeType="withEffect">
                                  <p:stCondLst>
                                    <p:cond delay="0"/>
                                  </p:stCondLst>
                                  <p:childTnLst>
                                    <p:animRot by="-21600000">
                                      <p:cBhvr>
                                        <p:cTn id="163" dur="5000" fill="hold"/>
                                        <p:tgtEl>
                                          <p:spTgt spid="28"/>
                                        </p:tgtEl>
                                        <p:attrNameLst>
                                          <p:attrName>r</p:attrName>
                                        </p:attrNameLst>
                                      </p:cBhvr>
                                    </p:animRot>
                                  </p:childTnLst>
                                </p:cTn>
                              </p:par>
                              <p:par>
                                <p:cTn id="164" presetID="2" presetClass="exit" presetSubtype="4" fill="hold" grpId="2" nodeType="withEffect">
                                  <p:stCondLst>
                                    <p:cond delay="0"/>
                                  </p:stCondLst>
                                  <p:childTnLst>
                                    <p:anim calcmode="lin" valueType="num">
                                      <p:cBhvr additive="base">
                                        <p:cTn id="165" dur="5000"/>
                                        <p:tgtEl>
                                          <p:spTgt spid="3"/>
                                        </p:tgtEl>
                                        <p:attrNameLst>
                                          <p:attrName>ppt_x</p:attrName>
                                        </p:attrNameLst>
                                      </p:cBhvr>
                                      <p:tavLst>
                                        <p:tav tm="0">
                                          <p:val>
                                            <p:strVal val="ppt_x"/>
                                          </p:val>
                                        </p:tav>
                                        <p:tav tm="100000">
                                          <p:val>
                                            <p:strVal val="ppt_x"/>
                                          </p:val>
                                        </p:tav>
                                      </p:tavLst>
                                    </p:anim>
                                    <p:anim calcmode="lin" valueType="num">
                                      <p:cBhvr additive="base">
                                        <p:cTn id="166" dur="5000"/>
                                        <p:tgtEl>
                                          <p:spTgt spid="3"/>
                                        </p:tgtEl>
                                        <p:attrNameLst>
                                          <p:attrName>ppt_y</p:attrName>
                                        </p:attrNameLst>
                                      </p:cBhvr>
                                      <p:tavLst>
                                        <p:tav tm="0">
                                          <p:val>
                                            <p:strVal val="ppt_y"/>
                                          </p:val>
                                        </p:tav>
                                        <p:tav tm="100000">
                                          <p:val>
                                            <p:strVal val="1+ppt_h/2"/>
                                          </p:val>
                                        </p:tav>
                                      </p:tavLst>
                                    </p:anim>
                                    <p:set>
                                      <p:cBhvr>
                                        <p:cTn id="167" dur="1" fill="hold">
                                          <p:stCondLst>
                                            <p:cond delay="4999"/>
                                          </p:stCondLst>
                                        </p:cTn>
                                        <p:tgtEl>
                                          <p:spTgt spid="3"/>
                                        </p:tgtEl>
                                        <p:attrNameLst>
                                          <p:attrName>style.visibility</p:attrName>
                                        </p:attrNameLst>
                                      </p:cBhvr>
                                      <p:to>
                                        <p:strVal val="hidden"/>
                                      </p:to>
                                    </p:set>
                                  </p:childTnLst>
                                </p:cTn>
                              </p:par>
                              <p:par>
                                <p:cTn id="168" presetID="2" presetClass="exit" presetSubtype="4" fill="hold" grpId="2" nodeType="withEffect">
                                  <p:stCondLst>
                                    <p:cond delay="0"/>
                                  </p:stCondLst>
                                  <p:childTnLst>
                                    <p:anim calcmode="lin" valueType="num">
                                      <p:cBhvr additive="base">
                                        <p:cTn id="169" dur="5000"/>
                                        <p:tgtEl>
                                          <p:spTgt spid="4"/>
                                        </p:tgtEl>
                                        <p:attrNameLst>
                                          <p:attrName>ppt_x</p:attrName>
                                        </p:attrNameLst>
                                      </p:cBhvr>
                                      <p:tavLst>
                                        <p:tav tm="0">
                                          <p:val>
                                            <p:strVal val="ppt_x"/>
                                          </p:val>
                                        </p:tav>
                                        <p:tav tm="100000">
                                          <p:val>
                                            <p:strVal val="ppt_x"/>
                                          </p:val>
                                        </p:tav>
                                      </p:tavLst>
                                    </p:anim>
                                    <p:anim calcmode="lin" valueType="num">
                                      <p:cBhvr additive="base">
                                        <p:cTn id="170" dur="5000"/>
                                        <p:tgtEl>
                                          <p:spTgt spid="4"/>
                                        </p:tgtEl>
                                        <p:attrNameLst>
                                          <p:attrName>ppt_y</p:attrName>
                                        </p:attrNameLst>
                                      </p:cBhvr>
                                      <p:tavLst>
                                        <p:tav tm="0">
                                          <p:val>
                                            <p:strVal val="ppt_y"/>
                                          </p:val>
                                        </p:tav>
                                        <p:tav tm="100000">
                                          <p:val>
                                            <p:strVal val="1+ppt_h/2"/>
                                          </p:val>
                                        </p:tav>
                                      </p:tavLst>
                                    </p:anim>
                                    <p:set>
                                      <p:cBhvr>
                                        <p:cTn id="171" dur="1" fill="hold">
                                          <p:stCondLst>
                                            <p:cond delay="4999"/>
                                          </p:stCondLst>
                                        </p:cTn>
                                        <p:tgtEl>
                                          <p:spTgt spid="4"/>
                                        </p:tgtEl>
                                        <p:attrNameLst>
                                          <p:attrName>style.visibility</p:attrName>
                                        </p:attrNameLst>
                                      </p:cBhvr>
                                      <p:to>
                                        <p:strVal val="hidden"/>
                                      </p:to>
                                    </p:set>
                                  </p:childTnLst>
                                </p:cTn>
                              </p:par>
                              <p:par>
                                <p:cTn id="172" presetID="2" presetClass="exit" presetSubtype="4" fill="hold" grpId="2" nodeType="withEffect">
                                  <p:stCondLst>
                                    <p:cond delay="0"/>
                                  </p:stCondLst>
                                  <p:childTnLst>
                                    <p:anim calcmode="lin" valueType="num">
                                      <p:cBhvr additive="base">
                                        <p:cTn id="173" dur="5000"/>
                                        <p:tgtEl>
                                          <p:spTgt spid="5"/>
                                        </p:tgtEl>
                                        <p:attrNameLst>
                                          <p:attrName>ppt_x</p:attrName>
                                        </p:attrNameLst>
                                      </p:cBhvr>
                                      <p:tavLst>
                                        <p:tav tm="0">
                                          <p:val>
                                            <p:strVal val="ppt_x"/>
                                          </p:val>
                                        </p:tav>
                                        <p:tav tm="100000">
                                          <p:val>
                                            <p:strVal val="ppt_x"/>
                                          </p:val>
                                        </p:tav>
                                      </p:tavLst>
                                    </p:anim>
                                    <p:anim calcmode="lin" valueType="num">
                                      <p:cBhvr additive="base">
                                        <p:cTn id="174" dur="5000"/>
                                        <p:tgtEl>
                                          <p:spTgt spid="5"/>
                                        </p:tgtEl>
                                        <p:attrNameLst>
                                          <p:attrName>ppt_y</p:attrName>
                                        </p:attrNameLst>
                                      </p:cBhvr>
                                      <p:tavLst>
                                        <p:tav tm="0">
                                          <p:val>
                                            <p:strVal val="ppt_y"/>
                                          </p:val>
                                        </p:tav>
                                        <p:tav tm="100000">
                                          <p:val>
                                            <p:strVal val="1+ppt_h/2"/>
                                          </p:val>
                                        </p:tav>
                                      </p:tavLst>
                                    </p:anim>
                                    <p:set>
                                      <p:cBhvr>
                                        <p:cTn id="175" dur="1" fill="hold">
                                          <p:stCondLst>
                                            <p:cond delay="4999"/>
                                          </p:stCondLst>
                                        </p:cTn>
                                        <p:tgtEl>
                                          <p:spTgt spid="5"/>
                                        </p:tgtEl>
                                        <p:attrNameLst>
                                          <p:attrName>style.visibility</p:attrName>
                                        </p:attrNameLst>
                                      </p:cBhvr>
                                      <p:to>
                                        <p:strVal val="hidden"/>
                                      </p:to>
                                    </p:set>
                                  </p:childTnLst>
                                </p:cTn>
                              </p:par>
                              <p:par>
                                <p:cTn id="176" presetID="2" presetClass="exit" presetSubtype="4" fill="hold" grpId="2" nodeType="withEffect">
                                  <p:stCondLst>
                                    <p:cond delay="0"/>
                                  </p:stCondLst>
                                  <p:childTnLst>
                                    <p:anim calcmode="lin" valueType="num">
                                      <p:cBhvr additive="base">
                                        <p:cTn id="177" dur="5000"/>
                                        <p:tgtEl>
                                          <p:spTgt spid="6"/>
                                        </p:tgtEl>
                                        <p:attrNameLst>
                                          <p:attrName>ppt_x</p:attrName>
                                        </p:attrNameLst>
                                      </p:cBhvr>
                                      <p:tavLst>
                                        <p:tav tm="0">
                                          <p:val>
                                            <p:strVal val="ppt_x"/>
                                          </p:val>
                                        </p:tav>
                                        <p:tav tm="100000">
                                          <p:val>
                                            <p:strVal val="ppt_x"/>
                                          </p:val>
                                        </p:tav>
                                      </p:tavLst>
                                    </p:anim>
                                    <p:anim calcmode="lin" valueType="num">
                                      <p:cBhvr additive="base">
                                        <p:cTn id="178" dur="5000"/>
                                        <p:tgtEl>
                                          <p:spTgt spid="6"/>
                                        </p:tgtEl>
                                        <p:attrNameLst>
                                          <p:attrName>ppt_y</p:attrName>
                                        </p:attrNameLst>
                                      </p:cBhvr>
                                      <p:tavLst>
                                        <p:tav tm="0">
                                          <p:val>
                                            <p:strVal val="ppt_y"/>
                                          </p:val>
                                        </p:tav>
                                        <p:tav tm="100000">
                                          <p:val>
                                            <p:strVal val="1+ppt_h/2"/>
                                          </p:val>
                                        </p:tav>
                                      </p:tavLst>
                                    </p:anim>
                                    <p:set>
                                      <p:cBhvr>
                                        <p:cTn id="179" dur="1" fill="hold">
                                          <p:stCondLst>
                                            <p:cond delay="4999"/>
                                          </p:stCondLst>
                                        </p:cTn>
                                        <p:tgtEl>
                                          <p:spTgt spid="6"/>
                                        </p:tgtEl>
                                        <p:attrNameLst>
                                          <p:attrName>style.visibility</p:attrName>
                                        </p:attrNameLst>
                                      </p:cBhvr>
                                      <p:to>
                                        <p:strVal val="hidden"/>
                                      </p:to>
                                    </p:set>
                                  </p:childTnLst>
                                </p:cTn>
                              </p:par>
                              <p:par>
                                <p:cTn id="180" presetID="2" presetClass="exit" presetSubtype="4" fill="hold" grpId="2" nodeType="withEffect">
                                  <p:stCondLst>
                                    <p:cond delay="0"/>
                                  </p:stCondLst>
                                  <p:childTnLst>
                                    <p:anim calcmode="lin" valueType="num">
                                      <p:cBhvr additive="base">
                                        <p:cTn id="181" dur="5000"/>
                                        <p:tgtEl>
                                          <p:spTgt spid="7"/>
                                        </p:tgtEl>
                                        <p:attrNameLst>
                                          <p:attrName>ppt_x</p:attrName>
                                        </p:attrNameLst>
                                      </p:cBhvr>
                                      <p:tavLst>
                                        <p:tav tm="0">
                                          <p:val>
                                            <p:strVal val="ppt_x"/>
                                          </p:val>
                                        </p:tav>
                                        <p:tav tm="100000">
                                          <p:val>
                                            <p:strVal val="ppt_x"/>
                                          </p:val>
                                        </p:tav>
                                      </p:tavLst>
                                    </p:anim>
                                    <p:anim calcmode="lin" valueType="num">
                                      <p:cBhvr additive="base">
                                        <p:cTn id="182" dur="5000"/>
                                        <p:tgtEl>
                                          <p:spTgt spid="7"/>
                                        </p:tgtEl>
                                        <p:attrNameLst>
                                          <p:attrName>ppt_y</p:attrName>
                                        </p:attrNameLst>
                                      </p:cBhvr>
                                      <p:tavLst>
                                        <p:tav tm="0">
                                          <p:val>
                                            <p:strVal val="ppt_y"/>
                                          </p:val>
                                        </p:tav>
                                        <p:tav tm="100000">
                                          <p:val>
                                            <p:strVal val="1+ppt_h/2"/>
                                          </p:val>
                                        </p:tav>
                                      </p:tavLst>
                                    </p:anim>
                                    <p:set>
                                      <p:cBhvr>
                                        <p:cTn id="183" dur="1" fill="hold">
                                          <p:stCondLst>
                                            <p:cond delay="4999"/>
                                          </p:stCondLst>
                                        </p:cTn>
                                        <p:tgtEl>
                                          <p:spTgt spid="7"/>
                                        </p:tgtEl>
                                        <p:attrNameLst>
                                          <p:attrName>style.visibility</p:attrName>
                                        </p:attrNameLst>
                                      </p:cBhvr>
                                      <p:to>
                                        <p:strVal val="hidden"/>
                                      </p:to>
                                    </p:set>
                                  </p:childTnLst>
                                </p:cTn>
                              </p:par>
                              <p:par>
                                <p:cTn id="184" presetID="2" presetClass="exit" presetSubtype="4" fill="hold" grpId="2" nodeType="withEffect">
                                  <p:stCondLst>
                                    <p:cond delay="0"/>
                                  </p:stCondLst>
                                  <p:childTnLst>
                                    <p:anim calcmode="lin" valueType="num">
                                      <p:cBhvr additive="base">
                                        <p:cTn id="185" dur="5000"/>
                                        <p:tgtEl>
                                          <p:spTgt spid="8"/>
                                        </p:tgtEl>
                                        <p:attrNameLst>
                                          <p:attrName>ppt_x</p:attrName>
                                        </p:attrNameLst>
                                      </p:cBhvr>
                                      <p:tavLst>
                                        <p:tav tm="0">
                                          <p:val>
                                            <p:strVal val="ppt_x"/>
                                          </p:val>
                                        </p:tav>
                                        <p:tav tm="100000">
                                          <p:val>
                                            <p:strVal val="ppt_x"/>
                                          </p:val>
                                        </p:tav>
                                      </p:tavLst>
                                    </p:anim>
                                    <p:anim calcmode="lin" valueType="num">
                                      <p:cBhvr additive="base">
                                        <p:cTn id="186" dur="5000"/>
                                        <p:tgtEl>
                                          <p:spTgt spid="8"/>
                                        </p:tgtEl>
                                        <p:attrNameLst>
                                          <p:attrName>ppt_y</p:attrName>
                                        </p:attrNameLst>
                                      </p:cBhvr>
                                      <p:tavLst>
                                        <p:tav tm="0">
                                          <p:val>
                                            <p:strVal val="ppt_y"/>
                                          </p:val>
                                        </p:tav>
                                        <p:tav tm="100000">
                                          <p:val>
                                            <p:strVal val="1+ppt_h/2"/>
                                          </p:val>
                                        </p:tav>
                                      </p:tavLst>
                                    </p:anim>
                                    <p:set>
                                      <p:cBhvr>
                                        <p:cTn id="187" dur="1" fill="hold">
                                          <p:stCondLst>
                                            <p:cond delay="4999"/>
                                          </p:stCondLst>
                                        </p:cTn>
                                        <p:tgtEl>
                                          <p:spTgt spid="8"/>
                                        </p:tgtEl>
                                        <p:attrNameLst>
                                          <p:attrName>style.visibility</p:attrName>
                                        </p:attrNameLst>
                                      </p:cBhvr>
                                      <p:to>
                                        <p:strVal val="hidden"/>
                                      </p:to>
                                    </p:set>
                                  </p:childTnLst>
                                </p:cTn>
                              </p:par>
                              <p:par>
                                <p:cTn id="188" presetID="2" presetClass="exit" presetSubtype="4" fill="hold" grpId="2" nodeType="withEffect">
                                  <p:stCondLst>
                                    <p:cond delay="0"/>
                                  </p:stCondLst>
                                  <p:childTnLst>
                                    <p:anim calcmode="lin" valueType="num">
                                      <p:cBhvr additive="base">
                                        <p:cTn id="189" dur="5000"/>
                                        <p:tgtEl>
                                          <p:spTgt spid="9"/>
                                        </p:tgtEl>
                                        <p:attrNameLst>
                                          <p:attrName>ppt_x</p:attrName>
                                        </p:attrNameLst>
                                      </p:cBhvr>
                                      <p:tavLst>
                                        <p:tav tm="0">
                                          <p:val>
                                            <p:strVal val="ppt_x"/>
                                          </p:val>
                                        </p:tav>
                                        <p:tav tm="100000">
                                          <p:val>
                                            <p:strVal val="ppt_x"/>
                                          </p:val>
                                        </p:tav>
                                      </p:tavLst>
                                    </p:anim>
                                    <p:anim calcmode="lin" valueType="num">
                                      <p:cBhvr additive="base">
                                        <p:cTn id="190" dur="5000"/>
                                        <p:tgtEl>
                                          <p:spTgt spid="9"/>
                                        </p:tgtEl>
                                        <p:attrNameLst>
                                          <p:attrName>ppt_y</p:attrName>
                                        </p:attrNameLst>
                                      </p:cBhvr>
                                      <p:tavLst>
                                        <p:tav tm="0">
                                          <p:val>
                                            <p:strVal val="ppt_y"/>
                                          </p:val>
                                        </p:tav>
                                        <p:tav tm="100000">
                                          <p:val>
                                            <p:strVal val="1+ppt_h/2"/>
                                          </p:val>
                                        </p:tav>
                                      </p:tavLst>
                                    </p:anim>
                                    <p:set>
                                      <p:cBhvr>
                                        <p:cTn id="191" dur="1" fill="hold">
                                          <p:stCondLst>
                                            <p:cond delay="4999"/>
                                          </p:stCondLst>
                                        </p:cTn>
                                        <p:tgtEl>
                                          <p:spTgt spid="9"/>
                                        </p:tgtEl>
                                        <p:attrNameLst>
                                          <p:attrName>style.visibility</p:attrName>
                                        </p:attrNameLst>
                                      </p:cBhvr>
                                      <p:to>
                                        <p:strVal val="hidden"/>
                                      </p:to>
                                    </p:set>
                                  </p:childTnLst>
                                </p:cTn>
                              </p:par>
                              <p:par>
                                <p:cTn id="192" presetID="2" presetClass="exit" presetSubtype="4" fill="hold" grpId="2" nodeType="withEffect">
                                  <p:stCondLst>
                                    <p:cond delay="0"/>
                                  </p:stCondLst>
                                  <p:childTnLst>
                                    <p:anim calcmode="lin" valueType="num">
                                      <p:cBhvr additive="base">
                                        <p:cTn id="193" dur="5000"/>
                                        <p:tgtEl>
                                          <p:spTgt spid="10"/>
                                        </p:tgtEl>
                                        <p:attrNameLst>
                                          <p:attrName>ppt_x</p:attrName>
                                        </p:attrNameLst>
                                      </p:cBhvr>
                                      <p:tavLst>
                                        <p:tav tm="0">
                                          <p:val>
                                            <p:strVal val="ppt_x"/>
                                          </p:val>
                                        </p:tav>
                                        <p:tav tm="100000">
                                          <p:val>
                                            <p:strVal val="ppt_x"/>
                                          </p:val>
                                        </p:tav>
                                      </p:tavLst>
                                    </p:anim>
                                    <p:anim calcmode="lin" valueType="num">
                                      <p:cBhvr additive="base">
                                        <p:cTn id="194" dur="5000"/>
                                        <p:tgtEl>
                                          <p:spTgt spid="10"/>
                                        </p:tgtEl>
                                        <p:attrNameLst>
                                          <p:attrName>ppt_y</p:attrName>
                                        </p:attrNameLst>
                                      </p:cBhvr>
                                      <p:tavLst>
                                        <p:tav tm="0">
                                          <p:val>
                                            <p:strVal val="ppt_y"/>
                                          </p:val>
                                        </p:tav>
                                        <p:tav tm="100000">
                                          <p:val>
                                            <p:strVal val="1+ppt_h/2"/>
                                          </p:val>
                                        </p:tav>
                                      </p:tavLst>
                                    </p:anim>
                                    <p:set>
                                      <p:cBhvr>
                                        <p:cTn id="195" dur="1" fill="hold">
                                          <p:stCondLst>
                                            <p:cond delay="4999"/>
                                          </p:stCondLst>
                                        </p:cTn>
                                        <p:tgtEl>
                                          <p:spTgt spid="10"/>
                                        </p:tgtEl>
                                        <p:attrNameLst>
                                          <p:attrName>style.visibility</p:attrName>
                                        </p:attrNameLst>
                                      </p:cBhvr>
                                      <p:to>
                                        <p:strVal val="hidden"/>
                                      </p:to>
                                    </p:set>
                                  </p:childTnLst>
                                </p:cTn>
                              </p:par>
                              <p:par>
                                <p:cTn id="196" presetID="2" presetClass="exit" presetSubtype="4" fill="hold" grpId="2" nodeType="withEffect">
                                  <p:stCondLst>
                                    <p:cond delay="0"/>
                                  </p:stCondLst>
                                  <p:childTnLst>
                                    <p:anim calcmode="lin" valueType="num">
                                      <p:cBhvr additive="base">
                                        <p:cTn id="197" dur="5000"/>
                                        <p:tgtEl>
                                          <p:spTgt spid="11"/>
                                        </p:tgtEl>
                                        <p:attrNameLst>
                                          <p:attrName>ppt_x</p:attrName>
                                        </p:attrNameLst>
                                      </p:cBhvr>
                                      <p:tavLst>
                                        <p:tav tm="0">
                                          <p:val>
                                            <p:strVal val="ppt_x"/>
                                          </p:val>
                                        </p:tav>
                                        <p:tav tm="100000">
                                          <p:val>
                                            <p:strVal val="ppt_x"/>
                                          </p:val>
                                        </p:tav>
                                      </p:tavLst>
                                    </p:anim>
                                    <p:anim calcmode="lin" valueType="num">
                                      <p:cBhvr additive="base">
                                        <p:cTn id="198" dur="5000"/>
                                        <p:tgtEl>
                                          <p:spTgt spid="11"/>
                                        </p:tgtEl>
                                        <p:attrNameLst>
                                          <p:attrName>ppt_y</p:attrName>
                                        </p:attrNameLst>
                                      </p:cBhvr>
                                      <p:tavLst>
                                        <p:tav tm="0">
                                          <p:val>
                                            <p:strVal val="ppt_y"/>
                                          </p:val>
                                        </p:tav>
                                        <p:tav tm="100000">
                                          <p:val>
                                            <p:strVal val="1+ppt_h/2"/>
                                          </p:val>
                                        </p:tav>
                                      </p:tavLst>
                                    </p:anim>
                                    <p:set>
                                      <p:cBhvr>
                                        <p:cTn id="199" dur="1" fill="hold">
                                          <p:stCondLst>
                                            <p:cond delay="4999"/>
                                          </p:stCondLst>
                                        </p:cTn>
                                        <p:tgtEl>
                                          <p:spTgt spid="11"/>
                                        </p:tgtEl>
                                        <p:attrNameLst>
                                          <p:attrName>style.visibility</p:attrName>
                                        </p:attrNameLst>
                                      </p:cBhvr>
                                      <p:to>
                                        <p:strVal val="hidden"/>
                                      </p:to>
                                    </p:set>
                                  </p:childTnLst>
                                </p:cTn>
                              </p:par>
                              <p:par>
                                <p:cTn id="200" presetID="2" presetClass="exit" presetSubtype="4" fill="hold" grpId="2" nodeType="withEffect">
                                  <p:stCondLst>
                                    <p:cond delay="0"/>
                                  </p:stCondLst>
                                  <p:childTnLst>
                                    <p:anim calcmode="lin" valueType="num">
                                      <p:cBhvr additive="base">
                                        <p:cTn id="201" dur="5000"/>
                                        <p:tgtEl>
                                          <p:spTgt spid="12"/>
                                        </p:tgtEl>
                                        <p:attrNameLst>
                                          <p:attrName>ppt_x</p:attrName>
                                        </p:attrNameLst>
                                      </p:cBhvr>
                                      <p:tavLst>
                                        <p:tav tm="0">
                                          <p:val>
                                            <p:strVal val="ppt_x"/>
                                          </p:val>
                                        </p:tav>
                                        <p:tav tm="100000">
                                          <p:val>
                                            <p:strVal val="ppt_x"/>
                                          </p:val>
                                        </p:tav>
                                      </p:tavLst>
                                    </p:anim>
                                    <p:anim calcmode="lin" valueType="num">
                                      <p:cBhvr additive="base">
                                        <p:cTn id="202" dur="5000"/>
                                        <p:tgtEl>
                                          <p:spTgt spid="12"/>
                                        </p:tgtEl>
                                        <p:attrNameLst>
                                          <p:attrName>ppt_y</p:attrName>
                                        </p:attrNameLst>
                                      </p:cBhvr>
                                      <p:tavLst>
                                        <p:tav tm="0">
                                          <p:val>
                                            <p:strVal val="ppt_y"/>
                                          </p:val>
                                        </p:tav>
                                        <p:tav tm="100000">
                                          <p:val>
                                            <p:strVal val="1+ppt_h/2"/>
                                          </p:val>
                                        </p:tav>
                                      </p:tavLst>
                                    </p:anim>
                                    <p:set>
                                      <p:cBhvr>
                                        <p:cTn id="203" dur="1" fill="hold">
                                          <p:stCondLst>
                                            <p:cond delay="4999"/>
                                          </p:stCondLst>
                                        </p:cTn>
                                        <p:tgtEl>
                                          <p:spTgt spid="12"/>
                                        </p:tgtEl>
                                        <p:attrNameLst>
                                          <p:attrName>style.visibility</p:attrName>
                                        </p:attrNameLst>
                                      </p:cBhvr>
                                      <p:to>
                                        <p:strVal val="hidden"/>
                                      </p:to>
                                    </p:set>
                                  </p:childTnLst>
                                </p:cTn>
                              </p:par>
                              <p:par>
                                <p:cTn id="204" presetID="2" presetClass="exit" presetSubtype="4" fill="hold" grpId="2" nodeType="withEffect">
                                  <p:stCondLst>
                                    <p:cond delay="0"/>
                                  </p:stCondLst>
                                  <p:childTnLst>
                                    <p:anim calcmode="lin" valueType="num">
                                      <p:cBhvr additive="base">
                                        <p:cTn id="205" dur="5000"/>
                                        <p:tgtEl>
                                          <p:spTgt spid="13"/>
                                        </p:tgtEl>
                                        <p:attrNameLst>
                                          <p:attrName>ppt_x</p:attrName>
                                        </p:attrNameLst>
                                      </p:cBhvr>
                                      <p:tavLst>
                                        <p:tav tm="0">
                                          <p:val>
                                            <p:strVal val="ppt_x"/>
                                          </p:val>
                                        </p:tav>
                                        <p:tav tm="100000">
                                          <p:val>
                                            <p:strVal val="ppt_x"/>
                                          </p:val>
                                        </p:tav>
                                      </p:tavLst>
                                    </p:anim>
                                    <p:anim calcmode="lin" valueType="num">
                                      <p:cBhvr additive="base">
                                        <p:cTn id="206" dur="5000"/>
                                        <p:tgtEl>
                                          <p:spTgt spid="13"/>
                                        </p:tgtEl>
                                        <p:attrNameLst>
                                          <p:attrName>ppt_y</p:attrName>
                                        </p:attrNameLst>
                                      </p:cBhvr>
                                      <p:tavLst>
                                        <p:tav tm="0">
                                          <p:val>
                                            <p:strVal val="ppt_y"/>
                                          </p:val>
                                        </p:tav>
                                        <p:tav tm="100000">
                                          <p:val>
                                            <p:strVal val="1+ppt_h/2"/>
                                          </p:val>
                                        </p:tav>
                                      </p:tavLst>
                                    </p:anim>
                                    <p:set>
                                      <p:cBhvr>
                                        <p:cTn id="207" dur="1" fill="hold">
                                          <p:stCondLst>
                                            <p:cond delay="4999"/>
                                          </p:stCondLst>
                                        </p:cTn>
                                        <p:tgtEl>
                                          <p:spTgt spid="13"/>
                                        </p:tgtEl>
                                        <p:attrNameLst>
                                          <p:attrName>style.visibility</p:attrName>
                                        </p:attrNameLst>
                                      </p:cBhvr>
                                      <p:to>
                                        <p:strVal val="hidden"/>
                                      </p:to>
                                    </p:set>
                                  </p:childTnLst>
                                </p:cTn>
                              </p:par>
                              <p:par>
                                <p:cTn id="208" presetID="2" presetClass="exit" presetSubtype="4" fill="hold" grpId="2" nodeType="withEffect">
                                  <p:stCondLst>
                                    <p:cond delay="0"/>
                                  </p:stCondLst>
                                  <p:childTnLst>
                                    <p:anim calcmode="lin" valueType="num">
                                      <p:cBhvr additive="base">
                                        <p:cTn id="209" dur="5000"/>
                                        <p:tgtEl>
                                          <p:spTgt spid="14"/>
                                        </p:tgtEl>
                                        <p:attrNameLst>
                                          <p:attrName>ppt_x</p:attrName>
                                        </p:attrNameLst>
                                      </p:cBhvr>
                                      <p:tavLst>
                                        <p:tav tm="0">
                                          <p:val>
                                            <p:strVal val="ppt_x"/>
                                          </p:val>
                                        </p:tav>
                                        <p:tav tm="100000">
                                          <p:val>
                                            <p:strVal val="ppt_x"/>
                                          </p:val>
                                        </p:tav>
                                      </p:tavLst>
                                    </p:anim>
                                    <p:anim calcmode="lin" valueType="num">
                                      <p:cBhvr additive="base">
                                        <p:cTn id="210" dur="5000"/>
                                        <p:tgtEl>
                                          <p:spTgt spid="14"/>
                                        </p:tgtEl>
                                        <p:attrNameLst>
                                          <p:attrName>ppt_y</p:attrName>
                                        </p:attrNameLst>
                                      </p:cBhvr>
                                      <p:tavLst>
                                        <p:tav tm="0">
                                          <p:val>
                                            <p:strVal val="ppt_y"/>
                                          </p:val>
                                        </p:tav>
                                        <p:tav tm="100000">
                                          <p:val>
                                            <p:strVal val="1+ppt_h/2"/>
                                          </p:val>
                                        </p:tav>
                                      </p:tavLst>
                                    </p:anim>
                                    <p:set>
                                      <p:cBhvr>
                                        <p:cTn id="211" dur="1" fill="hold">
                                          <p:stCondLst>
                                            <p:cond delay="4999"/>
                                          </p:stCondLst>
                                        </p:cTn>
                                        <p:tgtEl>
                                          <p:spTgt spid="14"/>
                                        </p:tgtEl>
                                        <p:attrNameLst>
                                          <p:attrName>style.visibility</p:attrName>
                                        </p:attrNameLst>
                                      </p:cBhvr>
                                      <p:to>
                                        <p:strVal val="hidden"/>
                                      </p:to>
                                    </p:set>
                                  </p:childTnLst>
                                </p:cTn>
                              </p:par>
                              <p:par>
                                <p:cTn id="212" presetID="2" presetClass="exit" presetSubtype="4" fill="hold" grpId="2" nodeType="withEffect">
                                  <p:stCondLst>
                                    <p:cond delay="0"/>
                                  </p:stCondLst>
                                  <p:childTnLst>
                                    <p:anim calcmode="lin" valueType="num">
                                      <p:cBhvr additive="base">
                                        <p:cTn id="213" dur="5000"/>
                                        <p:tgtEl>
                                          <p:spTgt spid="15"/>
                                        </p:tgtEl>
                                        <p:attrNameLst>
                                          <p:attrName>ppt_x</p:attrName>
                                        </p:attrNameLst>
                                      </p:cBhvr>
                                      <p:tavLst>
                                        <p:tav tm="0">
                                          <p:val>
                                            <p:strVal val="ppt_x"/>
                                          </p:val>
                                        </p:tav>
                                        <p:tav tm="100000">
                                          <p:val>
                                            <p:strVal val="ppt_x"/>
                                          </p:val>
                                        </p:tav>
                                      </p:tavLst>
                                    </p:anim>
                                    <p:anim calcmode="lin" valueType="num">
                                      <p:cBhvr additive="base">
                                        <p:cTn id="214" dur="5000"/>
                                        <p:tgtEl>
                                          <p:spTgt spid="15"/>
                                        </p:tgtEl>
                                        <p:attrNameLst>
                                          <p:attrName>ppt_y</p:attrName>
                                        </p:attrNameLst>
                                      </p:cBhvr>
                                      <p:tavLst>
                                        <p:tav tm="0">
                                          <p:val>
                                            <p:strVal val="ppt_y"/>
                                          </p:val>
                                        </p:tav>
                                        <p:tav tm="100000">
                                          <p:val>
                                            <p:strVal val="1+ppt_h/2"/>
                                          </p:val>
                                        </p:tav>
                                      </p:tavLst>
                                    </p:anim>
                                    <p:set>
                                      <p:cBhvr>
                                        <p:cTn id="215" dur="1" fill="hold">
                                          <p:stCondLst>
                                            <p:cond delay="4999"/>
                                          </p:stCondLst>
                                        </p:cTn>
                                        <p:tgtEl>
                                          <p:spTgt spid="15"/>
                                        </p:tgtEl>
                                        <p:attrNameLst>
                                          <p:attrName>style.visibility</p:attrName>
                                        </p:attrNameLst>
                                      </p:cBhvr>
                                      <p:to>
                                        <p:strVal val="hidden"/>
                                      </p:to>
                                    </p:set>
                                  </p:childTnLst>
                                </p:cTn>
                              </p:par>
                              <p:par>
                                <p:cTn id="216" presetID="2" presetClass="exit" presetSubtype="4" fill="hold" grpId="2" nodeType="withEffect">
                                  <p:stCondLst>
                                    <p:cond delay="0"/>
                                  </p:stCondLst>
                                  <p:childTnLst>
                                    <p:anim calcmode="lin" valueType="num">
                                      <p:cBhvr additive="base">
                                        <p:cTn id="217" dur="5000"/>
                                        <p:tgtEl>
                                          <p:spTgt spid="16"/>
                                        </p:tgtEl>
                                        <p:attrNameLst>
                                          <p:attrName>ppt_x</p:attrName>
                                        </p:attrNameLst>
                                      </p:cBhvr>
                                      <p:tavLst>
                                        <p:tav tm="0">
                                          <p:val>
                                            <p:strVal val="ppt_x"/>
                                          </p:val>
                                        </p:tav>
                                        <p:tav tm="100000">
                                          <p:val>
                                            <p:strVal val="ppt_x"/>
                                          </p:val>
                                        </p:tav>
                                      </p:tavLst>
                                    </p:anim>
                                    <p:anim calcmode="lin" valueType="num">
                                      <p:cBhvr additive="base">
                                        <p:cTn id="218" dur="5000"/>
                                        <p:tgtEl>
                                          <p:spTgt spid="16"/>
                                        </p:tgtEl>
                                        <p:attrNameLst>
                                          <p:attrName>ppt_y</p:attrName>
                                        </p:attrNameLst>
                                      </p:cBhvr>
                                      <p:tavLst>
                                        <p:tav tm="0">
                                          <p:val>
                                            <p:strVal val="ppt_y"/>
                                          </p:val>
                                        </p:tav>
                                        <p:tav tm="100000">
                                          <p:val>
                                            <p:strVal val="1+ppt_h/2"/>
                                          </p:val>
                                        </p:tav>
                                      </p:tavLst>
                                    </p:anim>
                                    <p:set>
                                      <p:cBhvr>
                                        <p:cTn id="219" dur="1" fill="hold">
                                          <p:stCondLst>
                                            <p:cond delay="4999"/>
                                          </p:stCondLst>
                                        </p:cTn>
                                        <p:tgtEl>
                                          <p:spTgt spid="16"/>
                                        </p:tgtEl>
                                        <p:attrNameLst>
                                          <p:attrName>style.visibility</p:attrName>
                                        </p:attrNameLst>
                                      </p:cBhvr>
                                      <p:to>
                                        <p:strVal val="hidden"/>
                                      </p:to>
                                    </p:set>
                                  </p:childTnLst>
                                </p:cTn>
                              </p:par>
                              <p:par>
                                <p:cTn id="220" presetID="2" presetClass="exit" presetSubtype="4" fill="hold" grpId="2" nodeType="withEffect">
                                  <p:stCondLst>
                                    <p:cond delay="0"/>
                                  </p:stCondLst>
                                  <p:childTnLst>
                                    <p:anim calcmode="lin" valueType="num">
                                      <p:cBhvr additive="base">
                                        <p:cTn id="221" dur="5000"/>
                                        <p:tgtEl>
                                          <p:spTgt spid="17"/>
                                        </p:tgtEl>
                                        <p:attrNameLst>
                                          <p:attrName>ppt_x</p:attrName>
                                        </p:attrNameLst>
                                      </p:cBhvr>
                                      <p:tavLst>
                                        <p:tav tm="0">
                                          <p:val>
                                            <p:strVal val="ppt_x"/>
                                          </p:val>
                                        </p:tav>
                                        <p:tav tm="100000">
                                          <p:val>
                                            <p:strVal val="ppt_x"/>
                                          </p:val>
                                        </p:tav>
                                      </p:tavLst>
                                    </p:anim>
                                    <p:anim calcmode="lin" valueType="num">
                                      <p:cBhvr additive="base">
                                        <p:cTn id="222" dur="5000"/>
                                        <p:tgtEl>
                                          <p:spTgt spid="17"/>
                                        </p:tgtEl>
                                        <p:attrNameLst>
                                          <p:attrName>ppt_y</p:attrName>
                                        </p:attrNameLst>
                                      </p:cBhvr>
                                      <p:tavLst>
                                        <p:tav tm="0">
                                          <p:val>
                                            <p:strVal val="ppt_y"/>
                                          </p:val>
                                        </p:tav>
                                        <p:tav tm="100000">
                                          <p:val>
                                            <p:strVal val="1+ppt_h/2"/>
                                          </p:val>
                                        </p:tav>
                                      </p:tavLst>
                                    </p:anim>
                                    <p:set>
                                      <p:cBhvr>
                                        <p:cTn id="223" dur="1" fill="hold">
                                          <p:stCondLst>
                                            <p:cond delay="4999"/>
                                          </p:stCondLst>
                                        </p:cTn>
                                        <p:tgtEl>
                                          <p:spTgt spid="17"/>
                                        </p:tgtEl>
                                        <p:attrNameLst>
                                          <p:attrName>style.visibility</p:attrName>
                                        </p:attrNameLst>
                                      </p:cBhvr>
                                      <p:to>
                                        <p:strVal val="hidden"/>
                                      </p:to>
                                    </p:set>
                                  </p:childTnLst>
                                </p:cTn>
                              </p:par>
                              <p:par>
                                <p:cTn id="224" presetID="2" presetClass="exit" presetSubtype="4" fill="hold" grpId="2" nodeType="withEffect">
                                  <p:stCondLst>
                                    <p:cond delay="0"/>
                                  </p:stCondLst>
                                  <p:childTnLst>
                                    <p:anim calcmode="lin" valueType="num">
                                      <p:cBhvr additive="base">
                                        <p:cTn id="225" dur="5000"/>
                                        <p:tgtEl>
                                          <p:spTgt spid="18"/>
                                        </p:tgtEl>
                                        <p:attrNameLst>
                                          <p:attrName>ppt_x</p:attrName>
                                        </p:attrNameLst>
                                      </p:cBhvr>
                                      <p:tavLst>
                                        <p:tav tm="0">
                                          <p:val>
                                            <p:strVal val="ppt_x"/>
                                          </p:val>
                                        </p:tav>
                                        <p:tav tm="100000">
                                          <p:val>
                                            <p:strVal val="ppt_x"/>
                                          </p:val>
                                        </p:tav>
                                      </p:tavLst>
                                    </p:anim>
                                    <p:anim calcmode="lin" valueType="num">
                                      <p:cBhvr additive="base">
                                        <p:cTn id="226" dur="5000"/>
                                        <p:tgtEl>
                                          <p:spTgt spid="18"/>
                                        </p:tgtEl>
                                        <p:attrNameLst>
                                          <p:attrName>ppt_y</p:attrName>
                                        </p:attrNameLst>
                                      </p:cBhvr>
                                      <p:tavLst>
                                        <p:tav tm="0">
                                          <p:val>
                                            <p:strVal val="ppt_y"/>
                                          </p:val>
                                        </p:tav>
                                        <p:tav tm="100000">
                                          <p:val>
                                            <p:strVal val="1+ppt_h/2"/>
                                          </p:val>
                                        </p:tav>
                                      </p:tavLst>
                                    </p:anim>
                                    <p:set>
                                      <p:cBhvr>
                                        <p:cTn id="227" dur="1" fill="hold">
                                          <p:stCondLst>
                                            <p:cond delay="4999"/>
                                          </p:stCondLst>
                                        </p:cTn>
                                        <p:tgtEl>
                                          <p:spTgt spid="18"/>
                                        </p:tgtEl>
                                        <p:attrNameLst>
                                          <p:attrName>style.visibility</p:attrName>
                                        </p:attrNameLst>
                                      </p:cBhvr>
                                      <p:to>
                                        <p:strVal val="hidden"/>
                                      </p:to>
                                    </p:set>
                                  </p:childTnLst>
                                </p:cTn>
                              </p:par>
                              <p:par>
                                <p:cTn id="228" presetID="2" presetClass="exit" presetSubtype="4" fill="hold" grpId="2" nodeType="withEffect">
                                  <p:stCondLst>
                                    <p:cond delay="0"/>
                                  </p:stCondLst>
                                  <p:childTnLst>
                                    <p:anim calcmode="lin" valueType="num">
                                      <p:cBhvr additive="base">
                                        <p:cTn id="229" dur="5000"/>
                                        <p:tgtEl>
                                          <p:spTgt spid="19"/>
                                        </p:tgtEl>
                                        <p:attrNameLst>
                                          <p:attrName>ppt_x</p:attrName>
                                        </p:attrNameLst>
                                      </p:cBhvr>
                                      <p:tavLst>
                                        <p:tav tm="0">
                                          <p:val>
                                            <p:strVal val="ppt_x"/>
                                          </p:val>
                                        </p:tav>
                                        <p:tav tm="100000">
                                          <p:val>
                                            <p:strVal val="ppt_x"/>
                                          </p:val>
                                        </p:tav>
                                      </p:tavLst>
                                    </p:anim>
                                    <p:anim calcmode="lin" valueType="num">
                                      <p:cBhvr additive="base">
                                        <p:cTn id="230" dur="5000"/>
                                        <p:tgtEl>
                                          <p:spTgt spid="19"/>
                                        </p:tgtEl>
                                        <p:attrNameLst>
                                          <p:attrName>ppt_y</p:attrName>
                                        </p:attrNameLst>
                                      </p:cBhvr>
                                      <p:tavLst>
                                        <p:tav tm="0">
                                          <p:val>
                                            <p:strVal val="ppt_y"/>
                                          </p:val>
                                        </p:tav>
                                        <p:tav tm="100000">
                                          <p:val>
                                            <p:strVal val="1+ppt_h/2"/>
                                          </p:val>
                                        </p:tav>
                                      </p:tavLst>
                                    </p:anim>
                                    <p:set>
                                      <p:cBhvr>
                                        <p:cTn id="231" dur="1" fill="hold">
                                          <p:stCondLst>
                                            <p:cond delay="4999"/>
                                          </p:stCondLst>
                                        </p:cTn>
                                        <p:tgtEl>
                                          <p:spTgt spid="19"/>
                                        </p:tgtEl>
                                        <p:attrNameLst>
                                          <p:attrName>style.visibility</p:attrName>
                                        </p:attrNameLst>
                                      </p:cBhvr>
                                      <p:to>
                                        <p:strVal val="hidden"/>
                                      </p:to>
                                    </p:set>
                                  </p:childTnLst>
                                </p:cTn>
                              </p:par>
                              <p:par>
                                <p:cTn id="232" presetID="2" presetClass="exit" presetSubtype="4" fill="hold" grpId="2" nodeType="withEffect">
                                  <p:stCondLst>
                                    <p:cond delay="0"/>
                                  </p:stCondLst>
                                  <p:childTnLst>
                                    <p:anim calcmode="lin" valueType="num">
                                      <p:cBhvr additive="base">
                                        <p:cTn id="233" dur="5000"/>
                                        <p:tgtEl>
                                          <p:spTgt spid="20"/>
                                        </p:tgtEl>
                                        <p:attrNameLst>
                                          <p:attrName>ppt_x</p:attrName>
                                        </p:attrNameLst>
                                      </p:cBhvr>
                                      <p:tavLst>
                                        <p:tav tm="0">
                                          <p:val>
                                            <p:strVal val="ppt_x"/>
                                          </p:val>
                                        </p:tav>
                                        <p:tav tm="100000">
                                          <p:val>
                                            <p:strVal val="ppt_x"/>
                                          </p:val>
                                        </p:tav>
                                      </p:tavLst>
                                    </p:anim>
                                    <p:anim calcmode="lin" valueType="num">
                                      <p:cBhvr additive="base">
                                        <p:cTn id="234" dur="5000"/>
                                        <p:tgtEl>
                                          <p:spTgt spid="20"/>
                                        </p:tgtEl>
                                        <p:attrNameLst>
                                          <p:attrName>ppt_y</p:attrName>
                                        </p:attrNameLst>
                                      </p:cBhvr>
                                      <p:tavLst>
                                        <p:tav tm="0">
                                          <p:val>
                                            <p:strVal val="ppt_y"/>
                                          </p:val>
                                        </p:tav>
                                        <p:tav tm="100000">
                                          <p:val>
                                            <p:strVal val="1+ppt_h/2"/>
                                          </p:val>
                                        </p:tav>
                                      </p:tavLst>
                                    </p:anim>
                                    <p:set>
                                      <p:cBhvr>
                                        <p:cTn id="235" dur="1" fill="hold">
                                          <p:stCondLst>
                                            <p:cond delay="4999"/>
                                          </p:stCondLst>
                                        </p:cTn>
                                        <p:tgtEl>
                                          <p:spTgt spid="20"/>
                                        </p:tgtEl>
                                        <p:attrNameLst>
                                          <p:attrName>style.visibility</p:attrName>
                                        </p:attrNameLst>
                                      </p:cBhvr>
                                      <p:to>
                                        <p:strVal val="hidden"/>
                                      </p:to>
                                    </p:set>
                                  </p:childTnLst>
                                </p:cTn>
                              </p:par>
                              <p:par>
                                <p:cTn id="236" presetID="2" presetClass="exit" presetSubtype="4" fill="hold" grpId="2" nodeType="withEffect">
                                  <p:stCondLst>
                                    <p:cond delay="0"/>
                                  </p:stCondLst>
                                  <p:childTnLst>
                                    <p:anim calcmode="lin" valueType="num">
                                      <p:cBhvr additive="base">
                                        <p:cTn id="237" dur="5000"/>
                                        <p:tgtEl>
                                          <p:spTgt spid="21"/>
                                        </p:tgtEl>
                                        <p:attrNameLst>
                                          <p:attrName>ppt_x</p:attrName>
                                        </p:attrNameLst>
                                      </p:cBhvr>
                                      <p:tavLst>
                                        <p:tav tm="0">
                                          <p:val>
                                            <p:strVal val="ppt_x"/>
                                          </p:val>
                                        </p:tav>
                                        <p:tav tm="100000">
                                          <p:val>
                                            <p:strVal val="ppt_x"/>
                                          </p:val>
                                        </p:tav>
                                      </p:tavLst>
                                    </p:anim>
                                    <p:anim calcmode="lin" valueType="num">
                                      <p:cBhvr additive="base">
                                        <p:cTn id="238" dur="5000"/>
                                        <p:tgtEl>
                                          <p:spTgt spid="21"/>
                                        </p:tgtEl>
                                        <p:attrNameLst>
                                          <p:attrName>ppt_y</p:attrName>
                                        </p:attrNameLst>
                                      </p:cBhvr>
                                      <p:tavLst>
                                        <p:tav tm="0">
                                          <p:val>
                                            <p:strVal val="ppt_y"/>
                                          </p:val>
                                        </p:tav>
                                        <p:tav tm="100000">
                                          <p:val>
                                            <p:strVal val="1+ppt_h/2"/>
                                          </p:val>
                                        </p:tav>
                                      </p:tavLst>
                                    </p:anim>
                                    <p:set>
                                      <p:cBhvr>
                                        <p:cTn id="239" dur="1" fill="hold">
                                          <p:stCondLst>
                                            <p:cond delay="4999"/>
                                          </p:stCondLst>
                                        </p:cTn>
                                        <p:tgtEl>
                                          <p:spTgt spid="21"/>
                                        </p:tgtEl>
                                        <p:attrNameLst>
                                          <p:attrName>style.visibility</p:attrName>
                                        </p:attrNameLst>
                                      </p:cBhvr>
                                      <p:to>
                                        <p:strVal val="hidden"/>
                                      </p:to>
                                    </p:set>
                                  </p:childTnLst>
                                </p:cTn>
                              </p:par>
                              <p:par>
                                <p:cTn id="240" presetID="2" presetClass="exit" presetSubtype="4" fill="hold" grpId="2" nodeType="withEffect">
                                  <p:stCondLst>
                                    <p:cond delay="0"/>
                                  </p:stCondLst>
                                  <p:childTnLst>
                                    <p:anim calcmode="lin" valueType="num">
                                      <p:cBhvr additive="base">
                                        <p:cTn id="241" dur="5000"/>
                                        <p:tgtEl>
                                          <p:spTgt spid="22"/>
                                        </p:tgtEl>
                                        <p:attrNameLst>
                                          <p:attrName>ppt_x</p:attrName>
                                        </p:attrNameLst>
                                      </p:cBhvr>
                                      <p:tavLst>
                                        <p:tav tm="0">
                                          <p:val>
                                            <p:strVal val="ppt_x"/>
                                          </p:val>
                                        </p:tav>
                                        <p:tav tm="100000">
                                          <p:val>
                                            <p:strVal val="ppt_x"/>
                                          </p:val>
                                        </p:tav>
                                      </p:tavLst>
                                    </p:anim>
                                    <p:anim calcmode="lin" valueType="num">
                                      <p:cBhvr additive="base">
                                        <p:cTn id="242" dur="5000"/>
                                        <p:tgtEl>
                                          <p:spTgt spid="22"/>
                                        </p:tgtEl>
                                        <p:attrNameLst>
                                          <p:attrName>ppt_y</p:attrName>
                                        </p:attrNameLst>
                                      </p:cBhvr>
                                      <p:tavLst>
                                        <p:tav tm="0">
                                          <p:val>
                                            <p:strVal val="ppt_y"/>
                                          </p:val>
                                        </p:tav>
                                        <p:tav tm="100000">
                                          <p:val>
                                            <p:strVal val="1+ppt_h/2"/>
                                          </p:val>
                                        </p:tav>
                                      </p:tavLst>
                                    </p:anim>
                                    <p:set>
                                      <p:cBhvr>
                                        <p:cTn id="243" dur="1" fill="hold">
                                          <p:stCondLst>
                                            <p:cond delay="4999"/>
                                          </p:stCondLst>
                                        </p:cTn>
                                        <p:tgtEl>
                                          <p:spTgt spid="22"/>
                                        </p:tgtEl>
                                        <p:attrNameLst>
                                          <p:attrName>style.visibility</p:attrName>
                                        </p:attrNameLst>
                                      </p:cBhvr>
                                      <p:to>
                                        <p:strVal val="hidden"/>
                                      </p:to>
                                    </p:set>
                                  </p:childTnLst>
                                </p:cTn>
                              </p:par>
                              <p:par>
                                <p:cTn id="244" presetID="2" presetClass="exit" presetSubtype="4" fill="hold" grpId="2" nodeType="withEffect">
                                  <p:stCondLst>
                                    <p:cond delay="0"/>
                                  </p:stCondLst>
                                  <p:childTnLst>
                                    <p:anim calcmode="lin" valueType="num">
                                      <p:cBhvr additive="base">
                                        <p:cTn id="245" dur="5000"/>
                                        <p:tgtEl>
                                          <p:spTgt spid="23"/>
                                        </p:tgtEl>
                                        <p:attrNameLst>
                                          <p:attrName>ppt_x</p:attrName>
                                        </p:attrNameLst>
                                      </p:cBhvr>
                                      <p:tavLst>
                                        <p:tav tm="0">
                                          <p:val>
                                            <p:strVal val="ppt_x"/>
                                          </p:val>
                                        </p:tav>
                                        <p:tav tm="100000">
                                          <p:val>
                                            <p:strVal val="ppt_x"/>
                                          </p:val>
                                        </p:tav>
                                      </p:tavLst>
                                    </p:anim>
                                    <p:anim calcmode="lin" valueType="num">
                                      <p:cBhvr additive="base">
                                        <p:cTn id="246" dur="5000"/>
                                        <p:tgtEl>
                                          <p:spTgt spid="23"/>
                                        </p:tgtEl>
                                        <p:attrNameLst>
                                          <p:attrName>ppt_y</p:attrName>
                                        </p:attrNameLst>
                                      </p:cBhvr>
                                      <p:tavLst>
                                        <p:tav tm="0">
                                          <p:val>
                                            <p:strVal val="ppt_y"/>
                                          </p:val>
                                        </p:tav>
                                        <p:tav tm="100000">
                                          <p:val>
                                            <p:strVal val="1+ppt_h/2"/>
                                          </p:val>
                                        </p:tav>
                                      </p:tavLst>
                                    </p:anim>
                                    <p:set>
                                      <p:cBhvr>
                                        <p:cTn id="247" dur="1" fill="hold">
                                          <p:stCondLst>
                                            <p:cond delay="4999"/>
                                          </p:stCondLst>
                                        </p:cTn>
                                        <p:tgtEl>
                                          <p:spTgt spid="23"/>
                                        </p:tgtEl>
                                        <p:attrNameLst>
                                          <p:attrName>style.visibility</p:attrName>
                                        </p:attrNameLst>
                                      </p:cBhvr>
                                      <p:to>
                                        <p:strVal val="hidden"/>
                                      </p:to>
                                    </p:set>
                                  </p:childTnLst>
                                </p:cTn>
                              </p:par>
                              <p:par>
                                <p:cTn id="248" presetID="2" presetClass="exit" presetSubtype="4" fill="hold" grpId="2" nodeType="withEffect">
                                  <p:stCondLst>
                                    <p:cond delay="0"/>
                                  </p:stCondLst>
                                  <p:childTnLst>
                                    <p:anim calcmode="lin" valueType="num">
                                      <p:cBhvr additive="base">
                                        <p:cTn id="249" dur="5000"/>
                                        <p:tgtEl>
                                          <p:spTgt spid="24"/>
                                        </p:tgtEl>
                                        <p:attrNameLst>
                                          <p:attrName>ppt_x</p:attrName>
                                        </p:attrNameLst>
                                      </p:cBhvr>
                                      <p:tavLst>
                                        <p:tav tm="0">
                                          <p:val>
                                            <p:strVal val="ppt_x"/>
                                          </p:val>
                                        </p:tav>
                                        <p:tav tm="100000">
                                          <p:val>
                                            <p:strVal val="ppt_x"/>
                                          </p:val>
                                        </p:tav>
                                      </p:tavLst>
                                    </p:anim>
                                    <p:anim calcmode="lin" valueType="num">
                                      <p:cBhvr additive="base">
                                        <p:cTn id="250" dur="5000"/>
                                        <p:tgtEl>
                                          <p:spTgt spid="24"/>
                                        </p:tgtEl>
                                        <p:attrNameLst>
                                          <p:attrName>ppt_y</p:attrName>
                                        </p:attrNameLst>
                                      </p:cBhvr>
                                      <p:tavLst>
                                        <p:tav tm="0">
                                          <p:val>
                                            <p:strVal val="ppt_y"/>
                                          </p:val>
                                        </p:tav>
                                        <p:tav tm="100000">
                                          <p:val>
                                            <p:strVal val="1+ppt_h/2"/>
                                          </p:val>
                                        </p:tav>
                                      </p:tavLst>
                                    </p:anim>
                                    <p:set>
                                      <p:cBhvr>
                                        <p:cTn id="251" dur="1" fill="hold">
                                          <p:stCondLst>
                                            <p:cond delay="4999"/>
                                          </p:stCondLst>
                                        </p:cTn>
                                        <p:tgtEl>
                                          <p:spTgt spid="24"/>
                                        </p:tgtEl>
                                        <p:attrNameLst>
                                          <p:attrName>style.visibility</p:attrName>
                                        </p:attrNameLst>
                                      </p:cBhvr>
                                      <p:to>
                                        <p:strVal val="hidden"/>
                                      </p:to>
                                    </p:set>
                                  </p:childTnLst>
                                </p:cTn>
                              </p:par>
                              <p:par>
                                <p:cTn id="252" presetID="2" presetClass="exit" presetSubtype="4" fill="hold" grpId="2" nodeType="withEffect">
                                  <p:stCondLst>
                                    <p:cond delay="0"/>
                                  </p:stCondLst>
                                  <p:childTnLst>
                                    <p:anim calcmode="lin" valueType="num">
                                      <p:cBhvr additive="base">
                                        <p:cTn id="253" dur="5000"/>
                                        <p:tgtEl>
                                          <p:spTgt spid="25"/>
                                        </p:tgtEl>
                                        <p:attrNameLst>
                                          <p:attrName>ppt_x</p:attrName>
                                        </p:attrNameLst>
                                      </p:cBhvr>
                                      <p:tavLst>
                                        <p:tav tm="0">
                                          <p:val>
                                            <p:strVal val="ppt_x"/>
                                          </p:val>
                                        </p:tav>
                                        <p:tav tm="100000">
                                          <p:val>
                                            <p:strVal val="ppt_x"/>
                                          </p:val>
                                        </p:tav>
                                      </p:tavLst>
                                    </p:anim>
                                    <p:anim calcmode="lin" valueType="num">
                                      <p:cBhvr additive="base">
                                        <p:cTn id="254" dur="5000"/>
                                        <p:tgtEl>
                                          <p:spTgt spid="25"/>
                                        </p:tgtEl>
                                        <p:attrNameLst>
                                          <p:attrName>ppt_y</p:attrName>
                                        </p:attrNameLst>
                                      </p:cBhvr>
                                      <p:tavLst>
                                        <p:tav tm="0">
                                          <p:val>
                                            <p:strVal val="ppt_y"/>
                                          </p:val>
                                        </p:tav>
                                        <p:tav tm="100000">
                                          <p:val>
                                            <p:strVal val="1+ppt_h/2"/>
                                          </p:val>
                                        </p:tav>
                                      </p:tavLst>
                                    </p:anim>
                                    <p:set>
                                      <p:cBhvr>
                                        <p:cTn id="255" dur="1" fill="hold">
                                          <p:stCondLst>
                                            <p:cond delay="4999"/>
                                          </p:stCondLst>
                                        </p:cTn>
                                        <p:tgtEl>
                                          <p:spTgt spid="25"/>
                                        </p:tgtEl>
                                        <p:attrNameLst>
                                          <p:attrName>style.visibility</p:attrName>
                                        </p:attrNameLst>
                                      </p:cBhvr>
                                      <p:to>
                                        <p:strVal val="hidden"/>
                                      </p:to>
                                    </p:set>
                                  </p:childTnLst>
                                </p:cTn>
                              </p:par>
                              <p:par>
                                <p:cTn id="256" presetID="2" presetClass="exit" presetSubtype="4" fill="hold" grpId="2" nodeType="withEffect">
                                  <p:stCondLst>
                                    <p:cond delay="0"/>
                                  </p:stCondLst>
                                  <p:childTnLst>
                                    <p:anim calcmode="lin" valueType="num">
                                      <p:cBhvr additive="base">
                                        <p:cTn id="257" dur="5000"/>
                                        <p:tgtEl>
                                          <p:spTgt spid="26"/>
                                        </p:tgtEl>
                                        <p:attrNameLst>
                                          <p:attrName>ppt_x</p:attrName>
                                        </p:attrNameLst>
                                      </p:cBhvr>
                                      <p:tavLst>
                                        <p:tav tm="0">
                                          <p:val>
                                            <p:strVal val="ppt_x"/>
                                          </p:val>
                                        </p:tav>
                                        <p:tav tm="100000">
                                          <p:val>
                                            <p:strVal val="ppt_x"/>
                                          </p:val>
                                        </p:tav>
                                      </p:tavLst>
                                    </p:anim>
                                    <p:anim calcmode="lin" valueType="num">
                                      <p:cBhvr additive="base">
                                        <p:cTn id="258" dur="5000"/>
                                        <p:tgtEl>
                                          <p:spTgt spid="26"/>
                                        </p:tgtEl>
                                        <p:attrNameLst>
                                          <p:attrName>ppt_y</p:attrName>
                                        </p:attrNameLst>
                                      </p:cBhvr>
                                      <p:tavLst>
                                        <p:tav tm="0">
                                          <p:val>
                                            <p:strVal val="ppt_y"/>
                                          </p:val>
                                        </p:tav>
                                        <p:tav tm="100000">
                                          <p:val>
                                            <p:strVal val="1+ppt_h/2"/>
                                          </p:val>
                                        </p:tav>
                                      </p:tavLst>
                                    </p:anim>
                                    <p:set>
                                      <p:cBhvr>
                                        <p:cTn id="259" dur="1" fill="hold">
                                          <p:stCondLst>
                                            <p:cond delay="4999"/>
                                          </p:stCondLst>
                                        </p:cTn>
                                        <p:tgtEl>
                                          <p:spTgt spid="26"/>
                                        </p:tgtEl>
                                        <p:attrNameLst>
                                          <p:attrName>style.visibility</p:attrName>
                                        </p:attrNameLst>
                                      </p:cBhvr>
                                      <p:to>
                                        <p:strVal val="hidden"/>
                                      </p:to>
                                    </p:set>
                                  </p:childTnLst>
                                </p:cTn>
                              </p:par>
                              <p:par>
                                <p:cTn id="260" presetID="2" presetClass="exit" presetSubtype="4" fill="hold" grpId="2" nodeType="withEffect">
                                  <p:stCondLst>
                                    <p:cond delay="0"/>
                                  </p:stCondLst>
                                  <p:childTnLst>
                                    <p:anim calcmode="lin" valueType="num">
                                      <p:cBhvr additive="base">
                                        <p:cTn id="261" dur="5000"/>
                                        <p:tgtEl>
                                          <p:spTgt spid="27"/>
                                        </p:tgtEl>
                                        <p:attrNameLst>
                                          <p:attrName>ppt_x</p:attrName>
                                        </p:attrNameLst>
                                      </p:cBhvr>
                                      <p:tavLst>
                                        <p:tav tm="0">
                                          <p:val>
                                            <p:strVal val="ppt_x"/>
                                          </p:val>
                                        </p:tav>
                                        <p:tav tm="100000">
                                          <p:val>
                                            <p:strVal val="ppt_x"/>
                                          </p:val>
                                        </p:tav>
                                      </p:tavLst>
                                    </p:anim>
                                    <p:anim calcmode="lin" valueType="num">
                                      <p:cBhvr additive="base">
                                        <p:cTn id="262" dur="5000"/>
                                        <p:tgtEl>
                                          <p:spTgt spid="27"/>
                                        </p:tgtEl>
                                        <p:attrNameLst>
                                          <p:attrName>ppt_y</p:attrName>
                                        </p:attrNameLst>
                                      </p:cBhvr>
                                      <p:tavLst>
                                        <p:tav tm="0">
                                          <p:val>
                                            <p:strVal val="ppt_y"/>
                                          </p:val>
                                        </p:tav>
                                        <p:tav tm="100000">
                                          <p:val>
                                            <p:strVal val="1+ppt_h/2"/>
                                          </p:val>
                                        </p:tav>
                                      </p:tavLst>
                                    </p:anim>
                                    <p:set>
                                      <p:cBhvr>
                                        <p:cTn id="263" dur="1" fill="hold">
                                          <p:stCondLst>
                                            <p:cond delay="4999"/>
                                          </p:stCondLst>
                                        </p:cTn>
                                        <p:tgtEl>
                                          <p:spTgt spid="27"/>
                                        </p:tgtEl>
                                        <p:attrNameLst>
                                          <p:attrName>style.visibility</p:attrName>
                                        </p:attrNameLst>
                                      </p:cBhvr>
                                      <p:to>
                                        <p:strVal val="hidden"/>
                                      </p:to>
                                    </p:set>
                                  </p:childTnLst>
                                </p:cTn>
                              </p:par>
                              <p:par>
                                <p:cTn id="264" presetID="2" presetClass="exit" presetSubtype="4" fill="hold" grpId="2" nodeType="withEffect">
                                  <p:stCondLst>
                                    <p:cond delay="0"/>
                                  </p:stCondLst>
                                  <p:childTnLst>
                                    <p:anim calcmode="lin" valueType="num">
                                      <p:cBhvr additive="base">
                                        <p:cTn id="265" dur="5000"/>
                                        <p:tgtEl>
                                          <p:spTgt spid="28"/>
                                        </p:tgtEl>
                                        <p:attrNameLst>
                                          <p:attrName>ppt_x</p:attrName>
                                        </p:attrNameLst>
                                      </p:cBhvr>
                                      <p:tavLst>
                                        <p:tav tm="0">
                                          <p:val>
                                            <p:strVal val="ppt_x"/>
                                          </p:val>
                                        </p:tav>
                                        <p:tav tm="100000">
                                          <p:val>
                                            <p:strVal val="ppt_x"/>
                                          </p:val>
                                        </p:tav>
                                      </p:tavLst>
                                    </p:anim>
                                    <p:anim calcmode="lin" valueType="num">
                                      <p:cBhvr additive="base">
                                        <p:cTn id="266" dur="5000"/>
                                        <p:tgtEl>
                                          <p:spTgt spid="28"/>
                                        </p:tgtEl>
                                        <p:attrNameLst>
                                          <p:attrName>ppt_y</p:attrName>
                                        </p:attrNameLst>
                                      </p:cBhvr>
                                      <p:tavLst>
                                        <p:tav tm="0">
                                          <p:val>
                                            <p:strVal val="ppt_y"/>
                                          </p:val>
                                        </p:tav>
                                        <p:tav tm="100000">
                                          <p:val>
                                            <p:strVal val="1+ppt_h/2"/>
                                          </p:val>
                                        </p:tav>
                                      </p:tavLst>
                                    </p:anim>
                                    <p:set>
                                      <p:cBhvr>
                                        <p:cTn id="267" dur="1" fill="hold">
                                          <p:stCondLst>
                                            <p:cond delay="4999"/>
                                          </p:stCondLst>
                                        </p:cTn>
                                        <p:tgtEl>
                                          <p:spTgt spid="28"/>
                                        </p:tgtEl>
                                        <p:attrNameLst>
                                          <p:attrName>style.visibility</p:attrName>
                                        </p:attrNameLst>
                                      </p:cBhvr>
                                      <p:to>
                                        <p:strVal val="hidden"/>
                                      </p:to>
                                    </p:set>
                                  </p:childTnLst>
                                </p:cTn>
                              </p:par>
                              <p:par>
                                <p:cTn id="268" presetID="8" presetClass="emph" presetSubtype="0" fill="hold" grpId="3" nodeType="withEffect">
                                  <p:stCondLst>
                                    <p:cond delay="0"/>
                                  </p:stCondLst>
                                  <p:childTnLst>
                                    <p:animRot by="21600000">
                                      <p:cBhvr>
                                        <p:cTn id="269" dur="5000" fill="hold"/>
                                        <p:tgtEl>
                                          <p:spTgt spid="3"/>
                                        </p:tgtEl>
                                        <p:attrNameLst>
                                          <p:attrName>r</p:attrName>
                                        </p:attrNameLst>
                                      </p:cBhvr>
                                    </p:animRot>
                                  </p:childTnLst>
                                </p:cTn>
                              </p:par>
                              <p:par>
                                <p:cTn id="270" presetID="8" presetClass="emph" presetSubtype="0" fill="hold" grpId="3" nodeType="withEffect">
                                  <p:stCondLst>
                                    <p:cond delay="0"/>
                                  </p:stCondLst>
                                  <p:childTnLst>
                                    <p:animRot by="-21600000">
                                      <p:cBhvr>
                                        <p:cTn id="271" dur="5000" fill="hold"/>
                                        <p:tgtEl>
                                          <p:spTgt spid="4"/>
                                        </p:tgtEl>
                                        <p:attrNameLst>
                                          <p:attrName>r</p:attrName>
                                        </p:attrNameLst>
                                      </p:cBhvr>
                                    </p:animRot>
                                  </p:childTnLst>
                                </p:cTn>
                              </p:par>
                              <p:par>
                                <p:cTn id="272" presetID="8" presetClass="emph" presetSubtype="0" fill="hold" grpId="3" nodeType="withEffect">
                                  <p:stCondLst>
                                    <p:cond delay="0"/>
                                  </p:stCondLst>
                                  <p:childTnLst>
                                    <p:animRot by="21600000">
                                      <p:cBhvr>
                                        <p:cTn id="273" dur="5000" fill="hold"/>
                                        <p:tgtEl>
                                          <p:spTgt spid="5"/>
                                        </p:tgtEl>
                                        <p:attrNameLst>
                                          <p:attrName>r</p:attrName>
                                        </p:attrNameLst>
                                      </p:cBhvr>
                                    </p:animRot>
                                  </p:childTnLst>
                                </p:cTn>
                              </p:par>
                              <p:par>
                                <p:cTn id="274" presetID="8" presetClass="emph" presetSubtype="0" fill="hold" grpId="3" nodeType="withEffect">
                                  <p:stCondLst>
                                    <p:cond delay="0"/>
                                  </p:stCondLst>
                                  <p:childTnLst>
                                    <p:animRot by="-21600000">
                                      <p:cBhvr>
                                        <p:cTn id="275" dur="5000" fill="hold"/>
                                        <p:tgtEl>
                                          <p:spTgt spid="6"/>
                                        </p:tgtEl>
                                        <p:attrNameLst>
                                          <p:attrName>r</p:attrName>
                                        </p:attrNameLst>
                                      </p:cBhvr>
                                    </p:animRot>
                                  </p:childTnLst>
                                </p:cTn>
                              </p:par>
                              <p:par>
                                <p:cTn id="276" presetID="8" presetClass="emph" presetSubtype="0" fill="hold" grpId="3" nodeType="withEffect">
                                  <p:stCondLst>
                                    <p:cond delay="0"/>
                                  </p:stCondLst>
                                  <p:childTnLst>
                                    <p:animRot by="21600000">
                                      <p:cBhvr>
                                        <p:cTn id="277" dur="5000" fill="hold"/>
                                        <p:tgtEl>
                                          <p:spTgt spid="7"/>
                                        </p:tgtEl>
                                        <p:attrNameLst>
                                          <p:attrName>r</p:attrName>
                                        </p:attrNameLst>
                                      </p:cBhvr>
                                    </p:animRot>
                                  </p:childTnLst>
                                </p:cTn>
                              </p:par>
                              <p:par>
                                <p:cTn id="278" presetID="8" presetClass="emph" presetSubtype="0" fill="hold" grpId="3" nodeType="withEffect">
                                  <p:stCondLst>
                                    <p:cond delay="0"/>
                                  </p:stCondLst>
                                  <p:childTnLst>
                                    <p:animRot by="-21600000">
                                      <p:cBhvr>
                                        <p:cTn id="279" dur="5000" fill="hold"/>
                                        <p:tgtEl>
                                          <p:spTgt spid="8"/>
                                        </p:tgtEl>
                                        <p:attrNameLst>
                                          <p:attrName>r</p:attrName>
                                        </p:attrNameLst>
                                      </p:cBhvr>
                                    </p:animRot>
                                  </p:childTnLst>
                                </p:cTn>
                              </p:par>
                              <p:par>
                                <p:cTn id="280" presetID="8" presetClass="emph" presetSubtype="0" fill="hold" grpId="3" nodeType="withEffect">
                                  <p:stCondLst>
                                    <p:cond delay="0"/>
                                  </p:stCondLst>
                                  <p:childTnLst>
                                    <p:animRot by="21600000">
                                      <p:cBhvr>
                                        <p:cTn id="281" dur="5000" fill="hold"/>
                                        <p:tgtEl>
                                          <p:spTgt spid="9"/>
                                        </p:tgtEl>
                                        <p:attrNameLst>
                                          <p:attrName>r</p:attrName>
                                        </p:attrNameLst>
                                      </p:cBhvr>
                                    </p:animRot>
                                  </p:childTnLst>
                                </p:cTn>
                              </p:par>
                              <p:par>
                                <p:cTn id="282" presetID="8" presetClass="emph" presetSubtype="0" fill="hold" grpId="3" nodeType="withEffect">
                                  <p:stCondLst>
                                    <p:cond delay="0"/>
                                  </p:stCondLst>
                                  <p:childTnLst>
                                    <p:animRot by="-21600000">
                                      <p:cBhvr>
                                        <p:cTn id="283" dur="5000" fill="hold"/>
                                        <p:tgtEl>
                                          <p:spTgt spid="10"/>
                                        </p:tgtEl>
                                        <p:attrNameLst>
                                          <p:attrName>r</p:attrName>
                                        </p:attrNameLst>
                                      </p:cBhvr>
                                    </p:animRot>
                                  </p:childTnLst>
                                </p:cTn>
                              </p:par>
                              <p:par>
                                <p:cTn id="284" presetID="8" presetClass="emph" presetSubtype="0" fill="hold" grpId="3" nodeType="withEffect">
                                  <p:stCondLst>
                                    <p:cond delay="0"/>
                                  </p:stCondLst>
                                  <p:childTnLst>
                                    <p:animRot by="21600000">
                                      <p:cBhvr>
                                        <p:cTn id="285" dur="5000" fill="hold"/>
                                        <p:tgtEl>
                                          <p:spTgt spid="11"/>
                                        </p:tgtEl>
                                        <p:attrNameLst>
                                          <p:attrName>r</p:attrName>
                                        </p:attrNameLst>
                                      </p:cBhvr>
                                    </p:animRot>
                                  </p:childTnLst>
                                </p:cTn>
                              </p:par>
                              <p:par>
                                <p:cTn id="286" presetID="8" presetClass="emph" presetSubtype="0" fill="hold" grpId="3" nodeType="withEffect">
                                  <p:stCondLst>
                                    <p:cond delay="0"/>
                                  </p:stCondLst>
                                  <p:childTnLst>
                                    <p:animRot by="-21600000">
                                      <p:cBhvr>
                                        <p:cTn id="287" dur="5000" fill="hold"/>
                                        <p:tgtEl>
                                          <p:spTgt spid="12"/>
                                        </p:tgtEl>
                                        <p:attrNameLst>
                                          <p:attrName>r</p:attrName>
                                        </p:attrNameLst>
                                      </p:cBhvr>
                                    </p:animRot>
                                  </p:childTnLst>
                                </p:cTn>
                              </p:par>
                              <p:par>
                                <p:cTn id="288" presetID="8" presetClass="emph" presetSubtype="0" fill="hold" grpId="3" nodeType="withEffect">
                                  <p:stCondLst>
                                    <p:cond delay="0"/>
                                  </p:stCondLst>
                                  <p:childTnLst>
                                    <p:animRot by="21600000">
                                      <p:cBhvr>
                                        <p:cTn id="289" dur="5000" fill="hold"/>
                                        <p:tgtEl>
                                          <p:spTgt spid="13"/>
                                        </p:tgtEl>
                                        <p:attrNameLst>
                                          <p:attrName>r</p:attrName>
                                        </p:attrNameLst>
                                      </p:cBhvr>
                                    </p:animRot>
                                  </p:childTnLst>
                                </p:cTn>
                              </p:par>
                              <p:par>
                                <p:cTn id="290" presetID="8" presetClass="emph" presetSubtype="0" fill="hold" grpId="3" nodeType="withEffect">
                                  <p:stCondLst>
                                    <p:cond delay="0"/>
                                  </p:stCondLst>
                                  <p:childTnLst>
                                    <p:animRot by="-21600000">
                                      <p:cBhvr>
                                        <p:cTn id="291" dur="5000" fill="hold"/>
                                        <p:tgtEl>
                                          <p:spTgt spid="14"/>
                                        </p:tgtEl>
                                        <p:attrNameLst>
                                          <p:attrName>r</p:attrName>
                                        </p:attrNameLst>
                                      </p:cBhvr>
                                    </p:animRot>
                                  </p:childTnLst>
                                </p:cTn>
                              </p:par>
                              <p:par>
                                <p:cTn id="292" presetID="8" presetClass="emph" presetSubtype="0" fill="hold" grpId="3" nodeType="withEffect">
                                  <p:stCondLst>
                                    <p:cond delay="0"/>
                                  </p:stCondLst>
                                  <p:childTnLst>
                                    <p:animRot by="21600000">
                                      <p:cBhvr>
                                        <p:cTn id="293" dur="5000" fill="hold"/>
                                        <p:tgtEl>
                                          <p:spTgt spid="15"/>
                                        </p:tgtEl>
                                        <p:attrNameLst>
                                          <p:attrName>r</p:attrName>
                                        </p:attrNameLst>
                                      </p:cBhvr>
                                    </p:animRot>
                                  </p:childTnLst>
                                </p:cTn>
                              </p:par>
                              <p:par>
                                <p:cTn id="294" presetID="8" presetClass="emph" presetSubtype="0" fill="hold" grpId="3" nodeType="withEffect">
                                  <p:stCondLst>
                                    <p:cond delay="0"/>
                                  </p:stCondLst>
                                  <p:childTnLst>
                                    <p:animRot by="-21600000">
                                      <p:cBhvr>
                                        <p:cTn id="295" dur="5000" fill="hold"/>
                                        <p:tgtEl>
                                          <p:spTgt spid="16"/>
                                        </p:tgtEl>
                                        <p:attrNameLst>
                                          <p:attrName>r</p:attrName>
                                        </p:attrNameLst>
                                      </p:cBhvr>
                                    </p:animRot>
                                  </p:childTnLst>
                                </p:cTn>
                              </p:par>
                              <p:par>
                                <p:cTn id="296" presetID="8" presetClass="emph" presetSubtype="0" fill="hold" grpId="3" nodeType="withEffect">
                                  <p:stCondLst>
                                    <p:cond delay="0"/>
                                  </p:stCondLst>
                                  <p:childTnLst>
                                    <p:animRot by="21600000">
                                      <p:cBhvr>
                                        <p:cTn id="297" dur="5000" fill="hold"/>
                                        <p:tgtEl>
                                          <p:spTgt spid="17"/>
                                        </p:tgtEl>
                                        <p:attrNameLst>
                                          <p:attrName>r</p:attrName>
                                        </p:attrNameLst>
                                      </p:cBhvr>
                                    </p:animRot>
                                  </p:childTnLst>
                                </p:cTn>
                              </p:par>
                              <p:par>
                                <p:cTn id="298" presetID="8" presetClass="emph" presetSubtype="0" fill="hold" grpId="3" nodeType="withEffect">
                                  <p:stCondLst>
                                    <p:cond delay="0"/>
                                  </p:stCondLst>
                                  <p:childTnLst>
                                    <p:animRot by="-21600000">
                                      <p:cBhvr>
                                        <p:cTn id="299" dur="5000" fill="hold"/>
                                        <p:tgtEl>
                                          <p:spTgt spid="18"/>
                                        </p:tgtEl>
                                        <p:attrNameLst>
                                          <p:attrName>r</p:attrName>
                                        </p:attrNameLst>
                                      </p:cBhvr>
                                    </p:animRot>
                                  </p:childTnLst>
                                </p:cTn>
                              </p:par>
                              <p:par>
                                <p:cTn id="300" presetID="8" presetClass="emph" presetSubtype="0" fill="hold" grpId="3" nodeType="withEffect">
                                  <p:stCondLst>
                                    <p:cond delay="0"/>
                                  </p:stCondLst>
                                  <p:childTnLst>
                                    <p:animRot by="21600000">
                                      <p:cBhvr>
                                        <p:cTn id="301" dur="5000" fill="hold"/>
                                        <p:tgtEl>
                                          <p:spTgt spid="19"/>
                                        </p:tgtEl>
                                        <p:attrNameLst>
                                          <p:attrName>r</p:attrName>
                                        </p:attrNameLst>
                                      </p:cBhvr>
                                    </p:animRot>
                                  </p:childTnLst>
                                </p:cTn>
                              </p:par>
                              <p:par>
                                <p:cTn id="302" presetID="8" presetClass="emph" presetSubtype="0" fill="hold" grpId="3" nodeType="withEffect">
                                  <p:stCondLst>
                                    <p:cond delay="0"/>
                                  </p:stCondLst>
                                  <p:childTnLst>
                                    <p:animRot by="-21600000">
                                      <p:cBhvr>
                                        <p:cTn id="303" dur="5000" fill="hold"/>
                                        <p:tgtEl>
                                          <p:spTgt spid="20"/>
                                        </p:tgtEl>
                                        <p:attrNameLst>
                                          <p:attrName>r</p:attrName>
                                        </p:attrNameLst>
                                      </p:cBhvr>
                                    </p:animRot>
                                  </p:childTnLst>
                                </p:cTn>
                              </p:par>
                              <p:par>
                                <p:cTn id="304" presetID="8" presetClass="emph" presetSubtype="0" fill="hold" grpId="3" nodeType="withEffect">
                                  <p:stCondLst>
                                    <p:cond delay="0"/>
                                  </p:stCondLst>
                                  <p:childTnLst>
                                    <p:animRot by="21600000">
                                      <p:cBhvr>
                                        <p:cTn id="305" dur="5000" fill="hold"/>
                                        <p:tgtEl>
                                          <p:spTgt spid="21"/>
                                        </p:tgtEl>
                                        <p:attrNameLst>
                                          <p:attrName>r</p:attrName>
                                        </p:attrNameLst>
                                      </p:cBhvr>
                                    </p:animRot>
                                  </p:childTnLst>
                                </p:cTn>
                              </p:par>
                              <p:par>
                                <p:cTn id="306" presetID="8" presetClass="emph" presetSubtype="0" fill="hold" grpId="3" nodeType="withEffect">
                                  <p:stCondLst>
                                    <p:cond delay="0"/>
                                  </p:stCondLst>
                                  <p:childTnLst>
                                    <p:animRot by="-21600000">
                                      <p:cBhvr>
                                        <p:cTn id="307" dur="5000" fill="hold"/>
                                        <p:tgtEl>
                                          <p:spTgt spid="22"/>
                                        </p:tgtEl>
                                        <p:attrNameLst>
                                          <p:attrName>r</p:attrName>
                                        </p:attrNameLst>
                                      </p:cBhvr>
                                    </p:animRot>
                                  </p:childTnLst>
                                </p:cTn>
                              </p:par>
                              <p:par>
                                <p:cTn id="308" presetID="8" presetClass="emph" presetSubtype="0" fill="hold" grpId="3" nodeType="withEffect">
                                  <p:stCondLst>
                                    <p:cond delay="0"/>
                                  </p:stCondLst>
                                  <p:childTnLst>
                                    <p:animRot by="21600000">
                                      <p:cBhvr>
                                        <p:cTn id="309" dur="5000" fill="hold"/>
                                        <p:tgtEl>
                                          <p:spTgt spid="23"/>
                                        </p:tgtEl>
                                        <p:attrNameLst>
                                          <p:attrName>r</p:attrName>
                                        </p:attrNameLst>
                                      </p:cBhvr>
                                    </p:animRot>
                                  </p:childTnLst>
                                </p:cTn>
                              </p:par>
                              <p:par>
                                <p:cTn id="310" presetID="8" presetClass="emph" presetSubtype="0" fill="hold" grpId="3" nodeType="withEffect">
                                  <p:stCondLst>
                                    <p:cond delay="0"/>
                                  </p:stCondLst>
                                  <p:childTnLst>
                                    <p:animRot by="-21600000">
                                      <p:cBhvr>
                                        <p:cTn id="311" dur="5000" fill="hold"/>
                                        <p:tgtEl>
                                          <p:spTgt spid="24"/>
                                        </p:tgtEl>
                                        <p:attrNameLst>
                                          <p:attrName>r</p:attrName>
                                        </p:attrNameLst>
                                      </p:cBhvr>
                                    </p:animRot>
                                  </p:childTnLst>
                                </p:cTn>
                              </p:par>
                              <p:par>
                                <p:cTn id="312" presetID="8" presetClass="emph" presetSubtype="0" fill="hold" grpId="3" nodeType="withEffect">
                                  <p:stCondLst>
                                    <p:cond delay="0"/>
                                  </p:stCondLst>
                                  <p:childTnLst>
                                    <p:animRot by="21600000">
                                      <p:cBhvr>
                                        <p:cTn id="313" dur="5000" fill="hold"/>
                                        <p:tgtEl>
                                          <p:spTgt spid="25"/>
                                        </p:tgtEl>
                                        <p:attrNameLst>
                                          <p:attrName>r</p:attrName>
                                        </p:attrNameLst>
                                      </p:cBhvr>
                                    </p:animRot>
                                  </p:childTnLst>
                                </p:cTn>
                              </p:par>
                              <p:par>
                                <p:cTn id="314" presetID="8" presetClass="emph" presetSubtype="0" fill="hold" grpId="3" nodeType="withEffect">
                                  <p:stCondLst>
                                    <p:cond delay="0"/>
                                  </p:stCondLst>
                                  <p:childTnLst>
                                    <p:animRot by="-21600000">
                                      <p:cBhvr>
                                        <p:cTn id="315" dur="5000" fill="hold"/>
                                        <p:tgtEl>
                                          <p:spTgt spid="26"/>
                                        </p:tgtEl>
                                        <p:attrNameLst>
                                          <p:attrName>r</p:attrName>
                                        </p:attrNameLst>
                                      </p:cBhvr>
                                    </p:animRot>
                                  </p:childTnLst>
                                </p:cTn>
                              </p:par>
                              <p:par>
                                <p:cTn id="316" presetID="8" presetClass="emph" presetSubtype="0" fill="hold" grpId="3" nodeType="withEffect">
                                  <p:stCondLst>
                                    <p:cond delay="0"/>
                                  </p:stCondLst>
                                  <p:childTnLst>
                                    <p:animRot by="21600000">
                                      <p:cBhvr>
                                        <p:cTn id="317" dur="5000" fill="hold"/>
                                        <p:tgtEl>
                                          <p:spTgt spid="27"/>
                                        </p:tgtEl>
                                        <p:attrNameLst>
                                          <p:attrName>r</p:attrName>
                                        </p:attrNameLst>
                                      </p:cBhvr>
                                    </p:animRot>
                                  </p:childTnLst>
                                </p:cTn>
                              </p:par>
                              <p:par>
                                <p:cTn id="318" presetID="8" presetClass="emph" presetSubtype="0" fill="hold" grpId="3" nodeType="withEffect">
                                  <p:stCondLst>
                                    <p:cond delay="0"/>
                                  </p:stCondLst>
                                  <p:childTnLst>
                                    <p:animRot by="-21600000">
                                      <p:cBhvr>
                                        <p:cTn id="319" dur="5000" fill="hold"/>
                                        <p:tgtEl>
                                          <p:spTgt spid="28"/>
                                        </p:tgtEl>
                                        <p:attrNameLst>
                                          <p:attrName>r</p:attrName>
                                        </p:attrNameLst>
                                      </p:cBhvr>
                                    </p:animRot>
                                  </p:childTnLst>
                                </p:cTn>
                              </p:par>
                              <p:par>
                                <p:cTn id="320" presetID="17" presetClass="entr" presetSubtype="1" fill="hold" nodeType="withEffect">
                                  <p:stCondLst>
                                    <p:cond delay="0"/>
                                  </p:stCondLst>
                                  <p:childTnLst>
                                    <p:set>
                                      <p:cBhvr>
                                        <p:cTn id="321" dur="1" fill="hold">
                                          <p:stCondLst>
                                            <p:cond delay="0"/>
                                          </p:stCondLst>
                                        </p:cTn>
                                        <p:tgtEl>
                                          <p:spTgt spid="2"/>
                                        </p:tgtEl>
                                        <p:attrNameLst>
                                          <p:attrName>style.visibility</p:attrName>
                                        </p:attrNameLst>
                                      </p:cBhvr>
                                      <p:to>
                                        <p:strVal val="visible"/>
                                      </p:to>
                                    </p:set>
                                    <p:anim calcmode="lin" valueType="num">
                                      <p:cBhvr>
                                        <p:cTn id="322" dur="5000" fill="hold"/>
                                        <p:tgtEl>
                                          <p:spTgt spid="2"/>
                                        </p:tgtEl>
                                        <p:attrNameLst>
                                          <p:attrName>ppt_x</p:attrName>
                                        </p:attrNameLst>
                                      </p:cBhvr>
                                      <p:tavLst>
                                        <p:tav tm="0">
                                          <p:val>
                                            <p:strVal val="#ppt_x"/>
                                          </p:val>
                                        </p:tav>
                                        <p:tav tm="100000">
                                          <p:val>
                                            <p:strVal val="#ppt_x"/>
                                          </p:val>
                                        </p:tav>
                                      </p:tavLst>
                                    </p:anim>
                                    <p:anim calcmode="lin" valueType="num">
                                      <p:cBhvr>
                                        <p:cTn id="323" dur="5000" fill="hold"/>
                                        <p:tgtEl>
                                          <p:spTgt spid="2"/>
                                        </p:tgtEl>
                                        <p:attrNameLst>
                                          <p:attrName>ppt_y</p:attrName>
                                        </p:attrNameLst>
                                      </p:cBhvr>
                                      <p:tavLst>
                                        <p:tav tm="0">
                                          <p:val>
                                            <p:strVal val="#ppt_y-#ppt_h/2"/>
                                          </p:val>
                                        </p:tav>
                                        <p:tav tm="100000">
                                          <p:val>
                                            <p:strVal val="#ppt_y"/>
                                          </p:val>
                                        </p:tav>
                                      </p:tavLst>
                                    </p:anim>
                                    <p:anim calcmode="lin" valueType="num">
                                      <p:cBhvr>
                                        <p:cTn id="324" dur="5000" fill="hold"/>
                                        <p:tgtEl>
                                          <p:spTgt spid="2"/>
                                        </p:tgtEl>
                                        <p:attrNameLst>
                                          <p:attrName>ppt_w</p:attrName>
                                        </p:attrNameLst>
                                      </p:cBhvr>
                                      <p:tavLst>
                                        <p:tav tm="0">
                                          <p:val>
                                            <p:strVal val="#ppt_w"/>
                                          </p:val>
                                        </p:tav>
                                        <p:tav tm="100000">
                                          <p:val>
                                            <p:strVal val="#ppt_w"/>
                                          </p:val>
                                        </p:tav>
                                      </p:tavLst>
                                    </p:anim>
                                    <p:anim calcmode="lin" valueType="num">
                                      <p:cBhvr>
                                        <p:cTn id="325" dur="5000" fill="hold"/>
                                        <p:tgtEl>
                                          <p:spTgt spid="2"/>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P spid="3" grpId="2" animBg="1"/>
      <p:bldP spid="3" grpId="3" animBg="1"/>
      <p:bldP spid="4" grpId="0" animBg="1"/>
      <p:bldP spid="4" grpId="1" animBg="1"/>
      <p:bldP spid="4" grpId="2" animBg="1"/>
      <p:bldP spid="4" grpId="3" animBg="1"/>
      <p:bldP spid="5" grpId="0" animBg="1"/>
      <p:bldP spid="5" grpId="1" animBg="1"/>
      <p:bldP spid="5" grpId="2" animBg="1"/>
      <p:bldP spid="5" grpId="3" animBg="1"/>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9" grpId="0" animBg="1"/>
      <p:bldP spid="9" grpId="1" animBg="1"/>
      <p:bldP spid="9" grpId="2" animBg="1"/>
      <p:bldP spid="9" grpId="3" animBg="1"/>
      <p:bldP spid="10" grpId="0" animBg="1"/>
      <p:bldP spid="10" grpId="1" animBg="1"/>
      <p:bldP spid="10" grpId="2" animBg="1"/>
      <p:bldP spid="10" grpId="3" animBg="1"/>
      <p:bldP spid="11" grpId="0" animBg="1"/>
      <p:bldP spid="11" grpId="1" animBg="1"/>
      <p:bldP spid="11" grpId="2" animBg="1"/>
      <p:bldP spid="11" grpId="3" animBg="1"/>
      <p:bldP spid="12" grpId="0" animBg="1"/>
      <p:bldP spid="12" grpId="1" animBg="1"/>
      <p:bldP spid="12" grpId="2" animBg="1"/>
      <p:bldP spid="12" grpId="3" animBg="1"/>
      <p:bldP spid="13" grpId="0" animBg="1"/>
      <p:bldP spid="13" grpId="1" animBg="1"/>
      <p:bldP spid="13" grpId="2" animBg="1"/>
      <p:bldP spid="13" grpId="3" animBg="1"/>
      <p:bldP spid="14" grpId="0" animBg="1"/>
      <p:bldP spid="14" grpId="1" animBg="1"/>
      <p:bldP spid="14" grpId="2" animBg="1"/>
      <p:bldP spid="14" grpId="3" animBg="1"/>
      <p:bldP spid="15" grpId="0" animBg="1"/>
      <p:bldP spid="15" grpId="1" animBg="1"/>
      <p:bldP spid="15" grpId="2" animBg="1"/>
      <p:bldP spid="15" grpId="3" animBg="1"/>
      <p:bldP spid="16" grpId="0" animBg="1"/>
      <p:bldP spid="16" grpId="1" animBg="1"/>
      <p:bldP spid="16" grpId="2" animBg="1"/>
      <p:bldP spid="16" grpId="3"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20" grpId="0" animBg="1"/>
      <p:bldP spid="20" grpId="1" animBg="1"/>
      <p:bldP spid="20" grpId="2" animBg="1"/>
      <p:bldP spid="20" grpId="3" animBg="1"/>
      <p:bldP spid="21" grpId="0" animBg="1"/>
      <p:bldP spid="21" grpId="1" animBg="1"/>
      <p:bldP spid="21" grpId="2" animBg="1"/>
      <p:bldP spid="21" grpId="3" animBg="1"/>
      <p:bldP spid="22" grpId="0" animBg="1"/>
      <p:bldP spid="22" grpId="1" animBg="1"/>
      <p:bldP spid="22" grpId="2" animBg="1"/>
      <p:bldP spid="22" grpId="3" animBg="1"/>
      <p:bldP spid="23" grpId="0" animBg="1"/>
      <p:bldP spid="23" grpId="1" animBg="1"/>
      <p:bldP spid="23" grpId="2" animBg="1"/>
      <p:bldP spid="23" grpId="3" animBg="1"/>
      <p:bldP spid="24" grpId="0" animBg="1"/>
      <p:bldP spid="24" grpId="1" animBg="1"/>
      <p:bldP spid="24" grpId="2" animBg="1"/>
      <p:bldP spid="24" grpId="3" animBg="1"/>
      <p:bldP spid="25" grpId="0" animBg="1"/>
      <p:bldP spid="25" grpId="1" animBg="1"/>
      <p:bldP spid="25" grpId="2" animBg="1"/>
      <p:bldP spid="25" grpId="3" animBg="1"/>
      <p:bldP spid="26" grpId="0" animBg="1"/>
      <p:bldP spid="26" grpId="1" animBg="1"/>
      <p:bldP spid="26" grpId="2" animBg="1"/>
      <p:bldP spid="26" grpId="3" animBg="1"/>
      <p:bldP spid="27" grpId="0" animBg="1"/>
      <p:bldP spid="27" grpId="1" animBg="1"/>
      <p:bldP spid="27" grpId="2" animBg="1"/>
      <p:bldP spid="27" grpId="3" animBg="1"/>
      <p:bldP spid="28" grpId="0" animBg="1"/>
      <p:bldP spid="28" grpId="1" animBg="1"/>
      <p:bldP spid="28" grpId="2" animBg="1"/>
      <p:bldP spid="28" grpId="3" animBg="1"/>
      <p:bldP spid="29" grpId="0" animBg="1"/>
    </p:bld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1 Imagen" descr="maxres.jpg"/>
          <p:cNvPicPr>
            <a:picLocks noGrp="1" noChangeAspect="1"/>
          </p:cNvPicPr>
          <p:nvPr isPhoto="1"/>
        </p:nvPicPr>
        <p:blipFill>
          <a:blip r:embed="rId2">
            <a:lum/>
          </a:blip>
          <a:stretch>
            <a:fillRect/>
          </a:stretch>
        </p:blipFill>
        <p:spPr>
          <a:xfrm>
            <a:off x="0" y="0"/>
            <a:ext cx="9144000" cy="5143500"/>
          </a:xfrm>
          <a:prstGeom prst="rect">
            <a:avLst/>
          </a:prstGeom>
          <a:noFill/>
          <a:ln>
            <a:noFill/>
          </a:ln>
        </p:spPr>
      </p:pic>
      <p:sp>
        <p:nvSpPr>
          <p:cNvPr id="4" name="3 Rectángulo"/>
          <p:cNvSpPr/>
          <p:nvPr/>
        </p:nvSpPr>
        <p:spPr>
          <a:xfrm rot="2096237">
            <a:off x="-118782" y="429844"/>
            <a:ext cx="1536524" cy="112349"/>
          </a:xfrm>
          <a:prstGeom prst="rect">
            <a:avLst/>
          </a:prstGeom>
          <a:blipFill dpi="0" rotWithShape="1">
            <a:blip r:embed="rId3">
              <a:duotone>
                <a:prstClr val="black"/>
                <a:srgbClr val="FF0000">
                  <a:tint val="45000"/>
                  <a:satMod val="400000"/>
                </a:srgbClr>
              </a:duotone>
              <a:lum contrast="40000"/>
            </a:blip>
            <a:srcRect/>
            <a:tile tx="0" ty="0" sx="100000" sy="100000" flip="none" algn="tl"/>
          </a:blip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Rectángulo"/>
          <p:cNvSpPr/>
          <p:nvPr/>
        </p:nvSpPr>
        <p:spPr>
          <a:xfrm rot="19845283">
            <a:off x="-74613" y="1226489"/>
            <a:ext cx="1536524" cy="95435"/>
          </a:xfrm>
          <a:prstGeom prst="rect">
            <a:avLst/>
          </a:prstGeom>
          <a:blipFill dpi="0" rotWithShape="1">
            <a:blip r:embed="rId3">
              <a:duotone>
                <a:prstClr val="black"/>
                <a:srgbClr val="FF0000">
                  <a:tint val="45000"/>
                  <a:satMod val="400000"/>
                </a:srgbClr>
              </a:duotone>
              <a:lum contrast="40000"/>
            </a:blip>
            <a:srcRect/>
            <a:tile tx="0" ty="0" sx="100000" sy="100000" flip="none" algn="tl"/>
          </a:blip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Rectángulo"/>
          <p:cNvSpPr/>
          <p:nvPr/>
        </p:nvSpPr>
        <p:spPr>
          <a:xfrm rot="2096237">
            <a:off x="-118783" y="2144357"/>
            <a:ext cx="1536524" cy="112349"/>
          </a:xfrm>
          <a:prstGeom prst="rect">
            <a:avLst/>
          </a:prstGeom>
          <a:blipFill dpi="0" rotWithShape="1">
            <a:blip r:embed="rId3">
              <a:duotone>
                <a:prstClr val="black"/>
                <a:srgbClr val="FF0000">
                  <a:tint val="45000"/>
                  <a:satMod val="400000"/>
                </a:srgbClr>
              </a:duotone>
              <a:lum contrast="40000"/>
            </a:blip>
            <a:srcRect/>
            <a:tile tx="0" ty="0" sx="100000" sy="100000" flip="none" algn="tl"/>
          </a:blip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Rectángulo"/>
          <p:cNvSpPr/>
          <p:nvPr/>
        </p:nvSpPr>
        <p:spPr>
          <a:xfrm rot="19845283">
            <a:off x="-74614" y="2941002"/>
            <a:ext cx="1536524" cy="95435"/>
          </a:xfrm>
          <a:prstGeom prst="rect">
            <a:avLst/>
          </a:prstGeom>
          <a:blipFill dpi="0" rotWithShape="1">
            <a:blip r:embed="rId3">
              <a:duotone>
                <a:prstClr val="black"/>
                <a:srgbClr val="FF0000">
                  <a:tint val="45000"/>
                  <a:satMod val="400000"/>
                </a:srgbClr>
              </a:duotone>
              <a:lum contrast="40000"/>
            </a:blip>
            <a:srcRect/>
            <a:tile tx="0" ty="0" sx="100000" sy="100000" flip="none" algn="tl"/>
          </a:blip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Rectángulo"/>
          <p:cNvSpPr/>
          <p:nvPr/>
        </p:nvSpPr>
        <p:spPr>
          <a:xfrm rot="2096237">
            <a:off x="-106286" y="3882168"/>
            <a:ext cx="1536524" cy="112349"/>
          </a:xfrm>
          <a:prstGeom prst="rect">
            <a:avLst/>
          </a:prstGeom>
          <a:blipFill dpi="0" rotWithShape="1">
            <a:blip r:embed="rId3">
              <a:duotone>
                <a:prstClr val="black"/>
                <a:srgbClr val="FF0000">
                  <a:tint val="45000"/>
                  <a:satMod val="400000"/>
                </a:srgbClr>
              </a:duotone>
              <a:lum contrast="40000"/>
            </a:blip>
            <a:srcRect/>
            <a:tile tx="0" ty="0" sx="100000" sy="100000" flip="none" algn="tl"/>
          </a:blip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Rectángulo"/>
          <p:cNvSpPr/>
          <p:nvPr/>
        </p:nvSpPr>
        <p:spPr>
          <a:xfrm rot="19845283">
            <a:off x="-62117" y="4678813"/>
            <a:ext cx="1536524" cy="95435"/>
          </a:xfrm>
          <a:prstGeom prst="rect">
            <a:avLst/>
          </a:prstGeom>
          <a:blipFill dpi="0" rotWithShape="1">
            <a:blip r:embed="rId3">
              <a:duotone>
                <a:prstClr val="black"/>
                <a:srgbClr val="FF0000">
                  <a:tint val="45000"/>
                  <a:satMod val="400000"/>
                </a:srgbClr>
              </a:duotone>
              <a:lum contrast="40000"/>
            </a:blip>
            <a:srcRect/>
            <a:tile tx="0" ty="0" sx="100000" sy="100000" flip="none" algn="tl"/>
          </a:blip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Rectángulo"/>
          <p:cNvSpPr/>
          <p:nvPr/>
        </p:nvSpPr>
        <p:spPr>
          <a:xfrm rot="2096237">
            <a:off x="7713762" y="4601308"/>
            <a:ext cx="1536524" cy="112349"/>
          </a:xfrm>
          <a:prstGeom prst="rect">
            <a:avLst/>
          </a:prstGeom>
          <a:blipFill dpi="0" rotWithShape="1">
            <a:blip r:embed="rId3">
              <a:duotone>
                <a:prstClr val="black"/>
                <a:srgbClr val="FF0000">
                  <a:tint val="45000"/>
                  <a:satMod val="400000"/>
                </a:srgbClr>
              </a:duotone>
              <a:lum contrast="40000"/>
            </a:blip>
            <a:srcRect/>
            <a:tile tx="0" ty="0" sx="100000" sy="100000" flip="none" algn="tl"/>
          </a:blip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Rectángulo"/>
          <p:cNvSpPr/>
          <p:nvPr/>
        </p:nvSpPr>
        <p:spPr>
          <a:xfrm rot="19845283">
            <a:off x="7682090" y="3798257"/>
            <a:ext cx="1536524" cy="95435"/>
          </a:xfrm>
          <a:prstGeom prst="rect">
            <a:avLst/>
          </a:prstGeom>
          <a:blipFill dpi="0" rotWithShape="1">
            <a:blip r:embed="rId3">
              <a:duotone>
                <a:prstClr val="black"/>
                <a:srgbClr val="FF0000">
                  <a:tint val="45000"/>
                  <a:satMod val="400000"/>
                </a:srgbClr>
              </a:duotone>
              <a:lum contrast="40000"/>
            </a:blip>
            <a:srcRect/>
            <a:tile tx="0" ty="0" sx="100000" sy="100000" flip="none" algn="tl"/>
          </a:blip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Rectángulo"/>
          <p:cNvSpPr/>
          <p:nvPr/>
        </p:nvSpPr>
        <p:spPr>
          <a:xfrm rot="2096237">
            <a:off x="7713761" y="1172303"/>
            <a:ext cx="1536524" cy="112349"/>
          </a:xfrm>
          <a:prstGeom prst="rect">
            <a:avLst/>
          </a:prstGeom>
          <a:blipFill dpi="0" rotWithShape="1">
            <a:blip r:embed="rId3">
              <a:duotone>
                <a:prstClr val="black"/>
                <a:srgbClr val="FF0000">
                  <a:tint val="45000"/>
                  <a:satMod val="400000"/>
                </a:srgbClr>
              </a:duotone>
              <a:lum contrast="40000"/>
            </a:blip>
            <a:srcRect/>
            <a:tile tx="0" ty="0" sx="100000" sy="100000" flip="none" algn="tl"/>
          </a:blip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Rectángulo"/>
          <p:cNvSpPr/>
          <p:nvPr/>
        </p:nvSpPr>
        <p:spPr>
          <a:xfrm rot="19845283">
            <a:off x="7682089" y="369252"/>
            <a:ext cx="1536524" cy="95435"/>
          </a:xfrm>
          <a:prstGeom prst="rect">
            <a:avLst/>
          </a:prstGeom>
          <a:blipFill dpi="0" rotWithShape="1">
            <a:blip r:embed="rId3">
              <a:duotone>
                <a:prstClr val="black"/>
                <a:srgbClr val="FF0000">
                  <a:tint val="45000"/>
                  <a:satMod val="400000"/>
                </a:srgbClr>
              </a:duotone>
              <a:lum contrast="40000"/>
            </a:blip>
            <a:srcRect/>
            <a:tile tx="0" ty="0" sx="100000" sy="100000" flip="none" algn="tl"/>
          </a:blip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Rectángulo"/>
          <p:cNvSpPr/>
          <p:nvPr/>
        </p:nvSpPr>
        <p:spPr>
          <a:xfrm rot="2096237">
            <a:off x="7713762" y="2886796"/>
            <a:ext cx="1536524" cy="112349"/>
          </a:xfrm>
          <a:prstGeom prst="rect">
            <a:avLst/>
          </a:prstGeom>
          <a:blipFill dpi="0" rotWithShape="1">
            <a:blip r:embed="rId3">
              <a:duotone>
                <a:prstClr val="black"/>
                <a:srgbClr val="FF0000">
                  <a:tint val="45000"/>
                  <a:satMod val="400000"/>
                </a:srgbClr>
              </a:duotone>
              <a:lum contrast="40000"/>
            </a:blip>
            <a:srcRect/>
            <a:tile tx="0" ty="0" sx="100000" sy="100000" flip="none" algn="tl"/>
          </a:blip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Rectángulo"/>
          <p:cNvSpPr/>
          <p:nvPr/>
        </p:nvSpPr>
        <p:spPr>
          <a:xfrm rot="19845283">
            <a:off x="7682090" y="2083745"/>
            <a:ext cx="1536524" cy="95435"/>
          </a:xfrm>
          <a:prstGeom prst="rect">
            <a:avLst/>
          </a:prstGeom>
          <a:blipFill dpi="0" rotWithShape="1">
            <a:blip r:embed="rId3">
              <a:duotone>
                <a:prstClr val="black"/>
                <a:srgbClr val="FF0000">
                  <a:tint val="45000"/>
                  <a:satMod val="400000"/>
                </a:srgbClr>
              </a:duotone>
              <a:lum contrast="40000"/>
            </a:blip>
            <a:srcRect/>
            <a:tile tx="0" ty="0" sx="100000" sy="100000" flip="none" algn="tl"/>
          </a:blip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Rectángulo"/>
          <p:cNvSpPr/>
          <p:nvPr/>
        </p:nvSpPr>
        <p:spPr>
          <a:xfrm rot="2096237">
            <a:off x="952756" y="429844"/>
            <a:ext cx="1536524" cy="112349"/>
          </a:xfrm>
          <a:prstGeom prst="rect">
            <a:avLst/>
          </a:prstGeom>
          <a:blipFill dpi="0" rotWithShape="1">
            <a:blip r:embed="rId3">
              <a:duotone>
                <a:prstClr val="black"/>
                <a:srgbClr val="FF0000">
                  <a:tint val="45000"/>
                  <a:satMod val="400000"/>
                </a:srgbClr>
              </a:duotone>
              <a:lum contrast="40000"/>
            </a:blip>
            <a:srcRect/>
            <a:tile tx="0" ty="0" sx="100000" sy="100000" flip="none" algn="tl"/>
          </a:blip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Rectángulo"/>
          <p:cNvSpPr/>
          <p:nvPr/>
        </p:nvSpPr>
        <p:spPr>
          <a:xfrm rot="19845283">
            <a:off x="996925" y="1226489"/>
            <a:ext cx="1536524" cy="95435"/>
          </a:xfrm>
          <a:prstGeom prst="rect">
            <a:avLst/>
          </a:prstGeom>
          <a:blipFill dpi="0" rotWithShape="1">
            <a:blip r:embed="rId3">
              <a:duotone>
                <a:prstClr val="black"/>
                <a:srgbClr val="FF0000">
                  <a:tint val="45000"/>
                  <a:satMod val="400000"/>
                </a:srgbClr>
              </a:duotone>
              <a:lum contrast="40000"/>
            </a:blip>
            <a:srcRect/>
            <a:tile tx="0" ty="0" sx="100000" sy="100000" flip="none" algn="tl"/>
          </a:blip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Rectángulo"/>
          <p:cNvSpPr/>
          <p:nvPr/>
        </p:nvSpPr>
        <p:spPr>
          <a:xfrm rot="2096237">
            <a:off x="952755" y="2144357"/>
            <a:ext cx="1536524" cy="112349"/>
          </a:xfrm>
          <a:prstGeom prst="rect">
            <a:avLst/>
          </a:prstGeom>
          <a:blipFill dpi="0" rotWithShape="1">
            <a:blip r:embed="rId3">
              <a:duotone>
                <a:prstClr val="black"/>
                <a:srgbClr val="FF0000">
                  <a:tint val="45000"/>
                  <a:satMod val="400000"/>
                </a:srgbClr>
              </a:duotone>
              <a:lum contrast="40000"/>
            </a:blip>
            <a:srcRect/>
            <a:tile tx="0" ty="0" sx="100000" sy="100000" flip="none" algn="tl"/>
          </a:blip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Rectángulo"/>
          <p:cNvSpPr/>
          <p:nvPr/>
        </p:nvSpPr>
        <p:spPr>
          <a:xfrm rot="19845283">
            <a:off x="996924" y="2941002"/>
            <a:ext cx="1536524" cy="95435"/>
          </a:xfrm>
          <a:prstGeom prst="rect">
            <a:avLst/>
          </a:prstGeom>
          <a:blipFill dpi="0" rotWithShape="1">
            <a:blip r:embed="rId3">
              <a:duotone>
                <a:prstClr val="black"/>
                <a:srgbClr val="FF0000">
                  <a:tint val="45000"/>
                  <a:satMod val="400000"/>
                </a:srgbClr>
              </a:duotone>
              <a:lum contrast="40000"/>
            </a:blip>
            <a:srcRect/>
            <a:tile tx="0" ty="0" sx="100000" sy="100000" flip="none" algn="tl"/>
          </a:blip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Rectángulo"/>
          <p:cNvSpPr/>
          <p:nvPr/>
        </p:nvSpPr>
        <p:spPr>
          <a:xfrm rot="2096237">
            <a:off x="965252" y="3882168"/>
            <a:ext cx="1536524" cy="112349"/>
          </a:xfrm>
          <a:prstGeom prst="rect">
            <a:avLst/>
          </a:prstGeom>
          <a:blipFill dpi="0" rotWithShape="1">
            <a:blip r:embed="rId3">
              <a:duotone>
                <a:prstClr val="black"/>
                <a:srgbClr val="FF0000">
                  <a:tint val="45000"/>
                  <a:satMod val="400000"/>
                </a:srgbClr>
              </a:duotone>
              <a:lum contrast="40000"/>
            </a:blip>
            <a:srcRect/>
            <a:tile tx="0" ty="0" sx="100000" sy="100000" flip="none" algn="tl"/>
          </a:blip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Rectángulo"/>
          <p:cNvSpPr/>
          <p:nvPr/>
        </p:nvSpPr>
        <p:spPr>
          <a:xfrm rot="19845283">
            <a:off x="1009421" y="4678813"/>
            <a:ext cx="1536524" cy="95435"/>
          </a:xfrm>
          <a:prstGeom prst="rect">
            <a:avLst/>
          </a:prstGeom>
          <a:blipFill dpi="0" rotWithShape="1">
            <a:blip r:embed="rId3">
              <a:duotone>
                <a:prstClr val="black"/>
                <a:srgbClr val="FF0000">
                  <a:tint val="45000"/>
                  <a:satMod val="400000"/>
                </a:srgbClr>
              </a:duotone>
              <a:lum contrast="40000"/>
            </a:blip>
            <a:srcRect/>
            <a:tile tx="0" ty="0" sx="100000" sy="100000" flip="none" algn="tl"/>
          </a:blip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Rectángulo"/>
          <p:cNvSpPr/>
          <p:nvPr/>
        </p:nvSpPr>
        <p:spPr>
          <a:xfrm rot="2096237">
            <a:off x="6537415" y="4601307"/>
            <a:ext cx="1536524" cy="112349"/>
          </a:xfrm>
          <a:prstGeom prst="rect">
            <a:avLst/>
          </a:prstGeom>
          <a:blipFill dpi="0" rotWithShape="1">
            <a:blip r:embed="rId3">
              <a:duotone>
                <a:prstClr val="black"/>
                <a:srgbClr val="FF0000">
                  <a:tint val="45000"/>
                  <a:satMod val="400000"/>
                </a:srgbClr>
              </a:duotone>
              <a:lum contrast="40000"/>
            </a:blip>
            <a:srcRect/>
            <a:tile tx="0" ty="0" sx="100000" sy="100000" flip="none" algn="tl"/>
          </a:blip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Rectángulo"/>
          <p:cNvSpPr/>
          <p:nvPr/>
        </p:nvSpPr>
        <p:spPr>
          <a:xfrm rot="19845283">
            <a:off x="6505743" y="3798256"/>
            <a:ext cx="1536524" cy="95435"/>
          </a:xfrm>
          <a:prstGeom prst="rect">
            <a:avLst/>
          </a:prstGeom>
          <a:blipFill dpi="0" rotWithShape="1">
            <a:blip r:embed="rId3">
              <a:duotone>
                <a:prstClr val="black"/>
                <a:srgbClr val="FF0000">
                  <a:tint val="45000"/>
                  <a:satMod val="400000"/>
                </a:srgbClr>
              </a:duotone>
              <a:lum contrast="40000"/>
            </a:blip>
            <a:srcRect/>
            <a:tile tx="0" ty="0" sx="100000" sy="100000" flip="none" algn="tl"/>
          </a:blip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Rectángulo"/>
          <p:cNvSpPr/>
          <p:nvPr/>
        </p:nvSpPr>
        <p:spPr>
          <a:xfrm rot="2096237">
            <a:off x="6537414" y="1172302"/>
            <a:ext cx="1536524" cy="112349"/>
          </a:xfrm>
          <a:prstGeom prst="rect">
            <a:avLst/>
          </a:prstGeom>
          <a:blipFill dpi="0" rotWithShape="1">
            <a:blip r:embed="rId3">
              <a:duotone>
                <a:prstClr val="black"/>
                <a:srgbClr val="FF0000">
                  <a:tint val="45000"/>
                  <a:satMod val="400000"/>
                </a:srgbClr>
              </a:duotone>
              <a:lum contrast="40000"/>
            </a:blip>
            <a:srcRect/>
            <a:tile tx="0" ty="0" sx="100000" sy="100000" flip="none" algn="tl"/>
          </a:blip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Rectángulo"/>
          <p:cNvSpPr/>
          <p:nvPr/>
        </p:nvSpPr>
        <p:spPr>
          <a:xfrm rot="19845283">
            <a:off x="6505742" y="369251"/>
            <a:ext cx="1536524" cy="95435"/>
          </a:xfrm>
          <a:prstGeom prst="rect">
            <a:avLst/>
          </a:prstGeom>
          <a:blipFill dpi="0" rotWithShape="1">
            <a:blip r:embed="rId3">
              <a:duotone>
                <a:prstClr val="black"/>
                <a:srgbClr val="FF0000">
                  <a:tint val="45000"/>
                  <a:satMod val="400000"/>
                </a:srgbClr>
              </a:duotone>
              <a:lum contrast="40000"/>
            </a:blip>
            <a:srcRect/>
            <a:tile tx="0" ty="0" sx="100000" sy="100000" flip="none" algn="tl"/>
          </a:blip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Rectángulo"/>
          <p:cNvSpPr/>
          <p:nvPr/>
        </p:nvSpPr>
        <p:spPr>
          <a:xfrm rot="2096237">
            <a:off x="6537415" y="2886795"/>
            <a:ext cx="1536524" cy="112349"/>
          </a:xfrm>
          <a:prstGeom prst="rect">
            <a:avLst/>
          </a:prstGeom>
          <a:blipFill dpi="0" rotWithShape="1">
            <a:blip r:embed="rId3">
              <a:duotone>
                <a:prstClr val="black"/>
                <a:srgbClr val="FF0000">
                  <a:tint val="45000"/>
                  <a:satMod val="400000"/>
                </a:srgbClr>
              </a:duotone>
              <a:lum contrast="40000"/>
            </a:blip>
            <a:srcRect/>
            <a:tile tx="0" ty="0" sx="100000" sy="100000" flip="none" algn="tl"/>
          </a:blip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Rectángulo"/>
          <p:cNvSpPr/>
          <p:nvPr/>
        </p:nvSpPr>
        <p:spPr>
          <a:xfrm rot="19845283">
            <a:off x="6505743" y="2083744"/>
            <a:ext cx="1536524" cy="95435"/>
          </a:xfrm>
          <a:prstGeom prst="rect">
            <a:avLst/>
          </a:prstGeom>
          <a:blipFill dpi="0" rotWithShape="1">
            <a:blip r:embed="rId3">
              <a:duotone>
                <a:prstClr val="black"/>
                <a:srgbClr val="FF0000">
                  <a:tint val="45000"/>
                  <a:satMod val="400000"/>
                </a:srgbClr>
              </a:duotone>
              <a:lum contrast="40000"/>
            </a:blip>
            <a:srcRect/>
            <a:tile tx="0" ty="0" sx="100000" sy="100000" flip="none" algn="tl"/>
          </a:blip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Rectángulo"/>
          <p:cNvSpPr/>
          <p:nvPr/>
        </p:nvSpPr>
        <p:spPr>
          <a:xfrm rot="2096237">
            <a:off x="5251531" y="4601307"/>
            <a:ext cx="1536524" cy="112349"/>
          </a:xfrm>
          <a:prstGeom prst="rect">
            <a:avLst/>
          </a:prstGeom>
          <a:blipFill dpi="0" rotWithShape="1">
            <a:blip r:embed="rId3">
              <a:duotone>
                <a:prstClr val="black"/>
                <a:srgbClr val="FF0000">
                  <a:tint val="45000"/>
                  <a:satMod val="400000"/>
                </a:srgbClr>
              </a:duotone>
              <a:lum contrast="40000"/>
            </a:blip>
            <a:srcRect/>
            <a:tile tx="0" ty="0" sx="100000" sy="100000" flip="none" algn="tl"/>
          </a:blip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Rectángulo"/>
          <p:cNvSpPr/>
          <p:nvPr/>
        </p:nvSpPr>
        <p:spPr>
          <a:xfrm rot="19845283">
            <a:off x="5219859" y="3798256"/>
            <a:ext cx="1536524" cy="95435"/>
          </a:xfrm>
          <a:prstGeom prst="rect">
            <a:avLst/>
          </a:prstGeom>
          <a:blipFill dpi="0" rotWithShape="1">
            <a:blip r:embed="rId3">
              <a:duotone>
                <a:prstClr val="black"/>
                <a:srgbClr val="FF0000">
                  <a:tint val="45000"/>
                  <a:satMod val="400000"/>
                </a:srgbClr>
              </a:duotone>
              <a:lum contrast="40000"/>
            </a:blip>
            <a:srcRect/>
            <a:tile tx="0" ty="0" sx="100000" sy="100000" flip="none" algn="tl"/>
          </a:blip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Rectángulo"/>
          <p:cNvSpPr/>
          <p:nvPr/>
        </p:nvSpPr>
        <p:spPr>
          <a:xfrm rot="2096237">
            <a:off x="5251530" y="1172302"/>
            <a:ext cx="1536524" cy="112349"/>
          </a:xfrm>
          <a:prstGeom prst="rect">
            <a:avLst/>
          </a:prstGeom>
          <a:blipFill dpi="0" rotWithShape="1">
            <a:blip r:embed="rId3">
              <a:duotone>
                <a:prstClr val="black"/>
                <a:srgbClr val="FF0000">
                  <a:tint val="45000"/>
                  <a:satMod val="400000"/>
                </a:srgbClr>
              </a:duotone>
              <a:lum contrast="40000"/>
            </a:blip>
            <a:srcRect/>
            <a:tile tx="0" ty="0" sx="100000" sy="100000" flip="none" algn="tl"/>
          </a:blip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Rectángulo"/>
          <p:cNvSpPr/>
          <p:nvPr/>
        </p:nvSpPr>
        <p:spPr>
          <a:xfrm rot="19845283">
            <a:off x="5219858" y="369251"/>
            <a:ext cx="1536524" cy="95435"/>
          </a:xfrm>
          <a:prstGeom prst="rect">
            <a:avLst/>
          </a:prstGeom>
          <a:blipFill dpi="0" rotWithShape="1">
            <a:blip r:embed="rId3">
              <a:duotone>
                <a:prstClr val="black"/>
                <a:srgbClr val="FF0000">
                  <a:tint val="45000"/>
                  <a:satMod val="400000"/>
                </a:srgbClr>
              </a:duotone>
              <a:lum contrast="40000"/>
            </a:blip>
            <a:srcRect/>
            <a:tile tx="0" ty="0" sx="100000" sy="100000" flip="none" algn="tl"/>
          </a:blip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Rectángulo"/>
          <p:cNvSpPr/>
          <p:nvPr/>
        </p:nvSpPr>
        <p:spPr>
          <a:xfrm rot="2096237">
            <a:off x="5251531" y="2886795"/>
            <a:ext cx="1536524" cy="112349"/>
          </a:xfrm>
          <a:prstGeom prst="rect">
            <a:avLst/>
          </a:prstGeom>
          <a:blipFill dpi="0" rotWithShape="1">
            <a:blip r:embed="rId3">
              <a:duotone>
                <a:prstClr val="black"/>
                <a:srgbClr val="FF0000">
                  <a:tint val="45000"/>
                  <a:satMod val="400000"/>
                </a:srgbClr>
              </a:duotone>
              <a:lum contrast="40000"/>
            </a:blip>
            <a:srcRect/>
            <a:tile tx="0" ty="0" sx="100000" sy="100000" flip="none" algn="tl"/>
          </a:blip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Rectángulo"/>
          <p:cNvSpPr/>
          <p:nvPr/>
        </p:nvSpPr>
        <p:spPr>
          <a:xfrm rot="19845283">
            <a:off x="5219859" y="2083744"/>
            <a:ext cx="1536524" cy="95435"/>
          </a:xfrm>
          <a:prstGeom prst="rect">
            <a:avLst/>
          </a:prstGeom>
          <a:blipFill dpi="0" rotWithShape="1">
            <a:blip r:embed="rId3">
              <a:duotone>
                <a:prstClr val="black"/>
                <a:srgbClr val="FF0000">
                  <a:tint val="45000"/>
                  <a:satMod val="400000"/>
                </a:srgbClr>
              </a:duotone>
              <a:lum contrast="40000"/>
            </a:blip>
            <a:srcRect/>
            <a:tile tx="0" ty="0" sx="100000" sy="100000" flip="none" algn="tl"/>
          </a:blip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Rectángulo"/>
          <p:cNvSpPr/>
          <p:nvPr/>
        </p:nvSpPr>
        <p:spPr>
          <a:xfrm rot="2096237">
            <a:off x="2452953" y="429844"/>
            <a:ext cx="1536524" cy="112349"/>
          </a:xfrm>
          <a:prstGeom prst="rect">
            <a:avLst/>
          </a:prstGeom>
          <a:blipFill dpi="0" rotWithShape="1">
            <a:blip r:embed="rId3">
              <a:duotone>
                <a:prstClr val="black"/>
                <a:srgbClr val="FF0000">
                  <a:tint val="45000"/>
                  <a:satMod val="400000"/>
                </a:srgbClr>
              </a:duotone>
              <a:lum contrast="40000"/>
            </a:blip>
            <a:srcRect/>
            <a:tile tx="0" ty="0" sx="100000" sy="100000" flip="none" algn="tl"/>
          </a:blip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Rectángulo"/>
          <p:cNvSpPr/>
          <p:nvPr/>
        </p:nvSpPr>
        <p:spPr>
          <a:xfrm rot="19845283">
            <a:off x="2425685" y="1226490"/>
            <a:ext cx="1536524" cy="95435"/>
          </a:xfrm>
          <a:prstGeom prst="rect">
            <a:avLst/>
          </a:prstGeom>
          <a:blipFill dpi="0" rotWithShape="1">
            <a:blip r:embed="rId3">
              <a:duotone>
                <a:prstClr val="black"/>
                <a:srgbClr val="FF0000">
                  <a:tint val="45000"/>
                  <a:satMod val="400000"/>
                </a:srgbClr>
              </a:duotone>
              <a:lum contrast="40000"/>
            </a:blip>
            <a:srcRect/>
            <a:tile tx="0" ty="0" sx="100000" sy="100000" flip="none" algn="tl"/>
          </a:blip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Rectángulo"/>
          <p:cNvSpPr/>
          <p:nvPr/>
        </p:nvSpPr>
        <p:spPr>
          <a:xfrm rot="2096237">
            <a:off x="2452952" y="2144357"/>
            <a:ext cx="1536524" cy="112349"/>
          </a:xfrm>
          <a:prstGeom prst="rect">
            <a:avLst/>
          </a:prstGeom>
          <a:blipFill dpi="0" rotWithShape="1">
            <a:blip r:embed="rId3">
              <a:duotone>
                <a:prstClr val="black"/>
                <a:srgbClr val="FF0000">
                  <a:tint val="45000"/>
                  <a:satMod val="400000"/>
                </a:srgbClr>
              </a:duotone>
              <a:lum contrast="40000"/>
            </a:blip>
            <a:srcRect/>
            <a:tile tx="0" ty="0" sx="100000" sy="100000" flip="none" algn="tl"/>
          </a:blip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Rectángulo"/>
          <p:cNvSpPr/>
          <p:nvPr/>
        </p:nvSpPr>
        <p:spPr>
          <a:xfrm rot="19845283">
            <a:off x="2497121" y="2941002"/>
            <a:ext cx="1536524" cy="95435"/>
          </a:xfrm>
          <a:prstGeom prst="rect">
            <a:avLst/>
          </a:prstGeom>
          <a:blipFill dpi="0" rotWithShape="1">
            <a:blip r:embed="rId3">
              <a:duotone>
                <a:prstClr val="black"/>
                <a:srgbClr val="FF0000">
                  <a:tint val="45000"/>
                  <a:satMod val="400000"/>
                </a:srgbClr>
              </a:duotone>
              <a:lum contrast="40000"/>
            </a:blip>
            <a:srcRect/>
            <a:tile tx="0" ty="0" sx="100000" sy="100000" flip="none" algn="tl"/>
          </a:blip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Rectángulo"/>
          <p:cNvSpPr/>
          <p:nvPr/>
        </p:nvSpPr>
        <p:spPr>
          <a:xfrm rot="2096237">
            <a:off x="2465449" y="3882168"/>
            <a:ext cx="1536524" cy="112349"/>
          </a:xfrm>
          <a:prstGeom prst="rect">
            <a:avLst/>
          </a:prstGeom>
          <a:blipFill dpi="0" rotWithShape="1">
            <a:blip r:embed="rId3">
              <a:duotone>
                <a:prstClr val="black"/>
                <a:srgbClr val="FF0000">
                  <a:tint val="45000"/>
                  <a:satMod val="400000"/>
                </a:srgbClr>
              </a:duotone>
              <a:lum contrast="40000"/>
            </a:blip>
            <a:srcRect/>
            <a:tile tx="0" ty="0" sx="100000" sy="100000" flip="none" algn="tl"/>
          </a:blip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Rectángulo"/>
          <p:cNvSpPr/>
          <p:nvPr/>
        </p:nvSpPr>
        <p:spPr>
          <a:xfrm rot="19845283">
            <a:off x="2509618" y="4678813"/>
            <a:ext cx="1536524" cy="95435"/>
          </a:xfrm>
          <a:prstGeom prst="rect">
            <a:avLst/>
          </a:prstGeom>
          <a:blipFill dpi="0" rotWithShape="1">
            <a:blip r:embed="rId3">
              <a:duotone>
                <a:prstClr val="black"/>
                <a:srgbClr val="FF0000">
                  <a:tint val="45000"/>
                  <a:satMod val="400000"/>
                </a:srgbClr>
              </a:duotone>
              <a:lum contrast="40000"/>
            </a:blip>
            <a:srcRect/>
            <a:tile tx="0" ty="0" sx="100000" sy="100000" flip="none" algn="tl"/>
          </a:blip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Rectángulo"/>
          <p:cNvSpPr/>
          <p:nvPr/>
        </p:nvSpPr>
        <p:spPr>
          <a:xfrm>
            <a:off x="-500098" y="-357208"/>
            <a:ext cx="10001320" cy="6072230"/>
          </a:xfrm>
          <a:prstGeom prst="rect">
            <a:avLst/>
          </a:prstGeom>
          <a:gradFill flip="none" rotWithShape="1">
            <a:gsLst>
              <a:gs pos="0">
                <a:srgbClr val="3399FF"/>
              </a:gs>
              <a:gs pos="16000">
                <a:srgbClr val="00CCCC"/>
              </a:gs>
              <a:gs pos="47000">
                <a:srgbClr val="9999FF"/>
              </a:gs>
              <a:gs pos="60001">
                <a:srgbClr val="2E6792"/>
              </a:gs>
              <a:gs pos="71001">
                <a:srgbClr val="3333CC"/>
              </a:gs>
              <a:gs pos="81000">
                <a:srgbClr val="1170FF"/>
              </a:gs>
              <a:gs pos="100000">
                <a:srgbClr val="006699"/>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advTm="17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40"/>
                                        </p:tgtEl>
                                        <p:attrNameLst>
                                          <p:attrName>style.opacity</p:attrName>
                                        </p:attrNameLst>
                                      </p:cBhvr>
                                      <p:to>
                                        <p:strVal val="0"/>
                                      </p:to>
                                    </p:set>
                                    <p:animEffect filter="image" prLst="opacity: 0">
                                      <p:cBhvr rctx="IE">
                                        <p:cTn id="7" dur="indefinite"/>
                                        <p:tgtEl>
                                          <p:spTgt spid="40"/>
                                        </p:tgtEl>
                                      </p:cBhvr>
                                    </p:animEffect>
                                  </p:childTnLst>
                                </p:cTn>
                              </p:par>
                              <p:par>
                                <p:cTn id="8" presetID="2" presetClass="entr" presetSubtype="6" fill="hold" grpId="0" nodeType="withEffect">
                                  <p:stCondLst>
                                    <p:cond delay="0"/>
                                  </p:stCondLst>
                                  <p:childTnLst>
                                    <p:set>
                                      <p:cBhvr>
                                        <p:cTn id="9" dur="1" fill="hold">
                                          <p:stCondLst>
                                            <p:cond delay="0"/>
                                          </p:stCondLst>
                                        </p:cTn>
                                        <p:tgtEl>
                                          <p:spTgt spid="4"/>
                                        </p:tgtEl>
                                        <p:attrNameLst>
                                          <p:attrName>style.visibility</p:attrName>
                                        </p:attrNameLst>
                                      </p:cBhvr>
                                      <p:to>
                                        <p:strVal val="visible"/>
                                      </p:to>
                                    </p:set>
                                    <p:anim calcmode="lin" valueType="num">
                                      <p:cBhvr additive="base">
                                        <p:cTn id="10" dur="3000" fill="hold"/>
                                        <p:tgtEl>
                                          <p:spTgt spid="4"/>
                                        </p:tgtEl>
                                        <p:attrNameLst>
                                          <p:attrName>ppt_x</p:attrName>
                                        </p:attrNameLst>
                                      </p:cBhvr>
                                      <p:tavLst>
                                        <p:tav tm="0">
                                          <p:val>
                                            <p:strVal val="1+#ppt_w/2"/>
                                          </p:val>
                                        </p:tav>
                                        <p:tav tm="100000">
                                          <p:val>
                                            <p:strVal val="#ppt_x"/>
                                          </p:val>
                                        </p:tav>
                                      </p:tavLst>
                                    </p:anim>
                                    <p:anim calcmode="lin" valueType="num">
                                      <p:cBhvr additive="base">
                                        <p:cTn id="11" dur="3000" fill="hold"/>
                                        <p:tgtEl>
                                          <p:spTgt spid="4"/>
                                        </p:tgtEl>
                                        <p:attrNameLst>
                                          <p:attrName>ppt_y</p:attrName>
                                        </p:attrNameLst>
                                      </p:cBhvr>
                                      <p:tavLst>
                                        <p:tav tm="0">
                                          <p:val>
                                            <p:strVal val="1+#ppt_h/2"/>
                                          </p:val>
                                        </p:tav>
                                        <p:tav tm="100000">
                                          <p:val>
                                            <p:strVal val="#ppt_y"/>
                                          </p:val>
                                        </p:tav>
                                      </p:tavLst>
                                    </p:anim>
                                  </p:childTnLst>
                                </p:cTn>
                              </p:par>
                              <p:par>
                                <p:cTn id="12" presetID="2" presetClass="entr" presetSubtype="6" fill="hold" grpId="0" nodeType="withEffect">
                                  <p:stCondLst>
                                    <p:cond delay="0"/>
                                  </p:stCondLst>
                                  <p:childTnLst>
                                    <p:set>
                                      <p:cBhvr>
                                        <p:cTn id="13" dur="1" fill="hold">
                                          <p:stCondLst>
                                            <p:cond delay="0"/>
                                          </p:stCondLst>
                                        </p:cTn>
                                        <p:tgtEl>
                                          <p:spTgt spid="16"/>
                                        </p:tgtEl>
                                        <p:attrNameLst>
                                          <p:attrName>style.visibility</p:attrName>
                                        </p:attrNameLst>
                                      </p:cBhvr>
                                      <p:to>
                                        <p:strVal val="visible"/>
                                      </p:to>
                                    </p:set>
                                    <p:anim calcmode="lin" valueType="num">
                                      <p:cBhvr additive="base">
                                        <p:cTn id="14" dur="3000" fill="hold"/>
                                        <p:tgtEl>
                                          <p:spTgt spid="16"/>
                                        </p:tgtEl>
                                        <p:attrNameLst>
                                          <p:attrName>ppt_x</p:attrName>
                                        </p:attrNameLst>
                                      </p:cBhvr>
                                      <p:tavLst>
                                        <p:tav tm="0">
                                          <p:val>
                                            <p:strVal val="1+#ppt_w/2"/>
                                          </p:val>
                                        </p:tav>
                                        <p:tav tm="100000">
                                          <p:val>
                                            <p:strVal val="#ppt_x"/>
                                          </p:val>
                                        </p:tav>
                                      </p:tavLst>
                                    </p:anim>
                                    <p:anim calcmode="lin" valueType="num">
                                      <p:cBhvr additive="base">
                                        <p:cTn id="15" dur="3000" fill="hold"/>
                                        <p:tgtEl>
                                          <p:spTgt spid="16"/>
                                        </p:tgtEl>
                                        <p:attrNameLst>
                                          <p:attrName>ppt_y</p:attrName>
                                        </p:attrNameLst>
                                      </p:cBhvr>
                                      <p:tavLst>
                                        <p:tav tm="0">
                                          <p:val>
                                            <p:strVal val="1+#ppt_h/2"/>
                                          </p:val>
                                        </p:tav>
                                        <p:tav tm="100000">
                                          <p:val>
                                            <p:strVal val="#ppt_y"/>
                                          </p:val>
                                        </p:tav>
                                      </p:tavLst>
                                    </p:anim>
                                  </p:childTnLst>
                                </p:cTn>
                              </p:par>
                              <p:par>
                                <p:cTn id="16" presetID="2" presetClass="entr" presetSubtype="6" fill="hold" grpId="0" nodeType="withEffect">
                                  <p:stCondLst>
                                    <p:cond delay="0"/>
                                  </p:stCondLst>
                                  <p:childTnLst>
                                    <p:set>
                                      <p:cBhvr>
                                        <p:cTn id="17" dur="1" fill="hold">
                                          <p:stCondLst>
                                            <p:cond delay="0"/>
                                          </p:stCondLst>
                                        </p:cTn>
                                        <p:tgtEl>
                                          <p:spTgt spid="34"/>
                                        </p:tgtEl>
                                        <p:attrNameLst>
                                          <p:attrName>style.visibility</p:attrName>
                                        </p:attrNameLst>
                                      </p:cBhvr>
                                      <p:to>
                                        <p:strVal val="visible"/>
                                      </p:to>
                                    </p:set>
                                    <p:anim calcmode="lin" valueType="num">
                                      <p:cBhvr additive="base">
                                        <p:cTn id="18" dur="3000" fill="hold"/>
                                        <p:tgtEl>
                                          <p:spTgt spid="34"/>
                                        </p:tgtEl>
                                        <p:attrNameLst>
                                          <p:attrName>ppt_x</p:attrName>
                                        </p:attrNameLst>
                                      </p:cBhvr>
                                      <p:tavLst>
                                        <p:tav tm="0">
                                          <p:val>
                                            <p:strVal val="1+#ppt_w/2"/>
                                          </p:val>
                                        </p:tav>
                                        <p:tav tm="100000">
                                          <p:val>
                                            <p:strVal val="#ppt_x"/>
                                          </p:val>
                                        </p:tav>
                                      </p:tavLst>
                                    </p:anim>
                                    <p:anim calcmode="lin" valueType="num">
                                      <p:cBhvr additive="base">
                                        <p:cTn id="19" dur="3000" fill="hold"/>
                                        <p:tgtEl>
                                          <p:spTgt spid="34"/>
                                        </p:tgtEl>
                                        <p:attrNameLst>
                                          <p:attrName>ppt_y</p:attrName>
                                        </p:attrNameLst>
                                      </p:cBhvr>
                                      <p:tavLst>
                                        <p:tav tm="0">
                                          <p:val>
                                            <p:strVal val="1+#ppt_h/2"/>
                                          </p:val>
                                        </p:tav>
                                        <p:tav tm="100000">
                                          <p:val>
                                            <p:strVal val="#ppt_y"/>
                                          </p:val>
                                        </p:tav>
                                      </p:tavLst>
                                    </p:anim>
                                  </p:childTnLst>
                                </p:cTn>
                              </p:par>
                              <p:par>
                                <p:cTn id="20" presetID="2" presetClass="entr" presetSubtype="6" fill="hold" grpId="0" nodeType="withEffect">
                                  <p:stCondLst>
                                    <p:cond delay="0"/>
                                  </p:stCondLst>
                                  <p:childTnLst>
                                    <p:set>
                                      <p:cBhvr>
                                        <p:cTn id="21" dur="1" fill="hold">
                                          <p:stCondLst>
                                            <p:cond delay="0"/>
                                          </p:stCondLst>
                                        </p:cTn>
                                        <p:tgtEl>
                                          <p:spTgt spid="6"/>
                                        </p:tgtEl>
                                        <p:attrNameLst>
                                          <p:attrName>style.visibility</p:attrName>
                                        </p:attrNameLst>
                                      </p:cBhvr>
                                      <p:to>
                                        <p:strVal val="visible"/>
                                      </p:to>
                                    </p:set>
                                    <p:anim calcmode="lin" valueType="num">
                                      <p:cBhvr additive="base">
                                        <p:cTn id="22" dur="3000" fill="hold"/>
                                        <p:tgtEl>
                                          <p:spTgt spid="6"/>
                                        </p:tgtEl>
                                        <p:attrNameLst>
                                          <p:attrName>ppt_x</p:attrName>
                                        </p:attrNameLst>
                                      </p:cBhvr>
                                      <p:tavLst>
                                        <p:tav tm="0">
                                          <p:val>
                                            <p:strVal val="1+#ppt_w/2"/>
                                          </p:val>
                                        </p:tav>
                                        <p:tav tm="100000">
                                          <p:val>
                                            <p:strVal val="#ppt_x"/>
                                          </p:val>
                                        </p:tav>
                                      </p:tavLst>
                                    </p:anim>
                                    <p:anim calcmode="lin" valueType="num">
                                      <p:cBhvr additive="base">
                                        <p:cTn id="23" dur="3000" fill="hold"/>
                                        <p:tgtEl>
                                          <p:spTgt spid="6"/>
                                        </p:tgtEl>
                                        <p:attrNameLst>
                                          <p:attrName>ppt_y</p:attrName>
                                        </p:attrNameLst>
                                      </p:cBhvr>
                                      <p:tavLst>
                                        <p:tav tm="0">
                                          <p:val>
                                            <p:strVal val="1+#ppt_h/2"/>
                                          </p:val>
                                        </p:tav>
                                        <p:tav tm="100000">
                                          <p:val>
                                            <p:strVal val="#ppt_y"/>
                                          </p:val>
                                        </p:tav>
                                      </p:tavLst>
                                    </p:anim>
                                  </p:childTnLst>
                                </p:cTn>
                              </p:par>
                              <p:par>
                                <p:cTn id="24" presetID="2" presetClass="entr" presetSubtype="6" fill="hold" grpId="0" nodeType="withEffect">
                                  <p:stCondLst>
                                    <p:cond delay="0"/>
                                  </p:stCondLst>
                                  <p:childTnLst>
                                    <p:set>
                                      <p:cBhvr>
                                        <p:cTn id="25" dur="1" fill="hold">
                                          <p:stCondLst>
                                            <p:cond delay="0"/>
                                          </p:stCondLst>
                                        </p:cTn>
                                        <p:tgtEl>
                                          <p:spTgt spid="18"/>
                                        </p:tgtEl>
                                        <p:attrNameLst>
                                          <p:attrName>style.visibility</p:attrName>
                                        </p:attrNameLst>
                                      </p:cBhvr>
                                      <p:to>
                                        <p:strVal val="visible"/>
                                      </p:to>
                                    </p:set>
                                    <p:anim calcmode="lin" valueType="num">
                                      <p:cBhvr additive="base">
                                        <p:cTn id="26" dur="3000" fill="hold"/>
                                        <p:tgtEl>
                                          <p:spTgt spid="18"/>
                                        </p:tgtEl>
                                        <p:attrNameLst>
                                          <p:attrName>ppt_x</p:attrName>
                                        </p:attrNameLst>
                                      </p:cBhvr>
                                      <p:tavLst>
                                        <p:tav tm="0">
                                          <p:val>
                                            <p:strVal val="1+#ppt_w/2"/>
                                          </p:val>
                                        </p:tav>
                                        <p:tav tm="100000">
                                          <p:val>
                                            <p:strVal val="#ppt_x"/>
                                          </p:val>
                                        </p:tav>
                                      </p:tavLst>
                                    </p:anim>
                                    <p:anim calcmode="lin" valueType="num">
                                      <p:cBhvr additive="base">
                                        <p:cTn id="27" dur="3000" fill="hold"/>
                                        <p:tgtEl>
                                          <p:spTgt spid="18"/>
                                        </p:tgtEl>
                                        <p:attrNameLst>
                                          <p:attrName>ppt_y</p:attrName>
                                        </p:attrNameLst>
                                      </p:cBhvr>
                                      <p:tavLst>
                                        <p:tav tm="0">
                                          <p:val>
                                            <p:strVal val="1+#ppt_h/2"/>
                                          </p:val>
                                        </p:tav>
                                        <p:tav tm="100000">
                                          <p:val>
                                            <p:strVal val="#ppt_y"/>
                                          </p:val>
                                        </p:tav>
                                      </p:tavLst>
                                    </p:anim>
                                  </p:childTnLst>
                                </p:cTn>
                              </p:par>
                              <p:par>
                                <p:cTn id="28" presetID="2" presetClass="entr" presetSubtype="6" fill="hold" grpId="0" nodeType="withEffect">
                                  <p:stCondLst>
                                    <p:cond delay="0"/>
                                  </p:stCondLst>
                                  <p:childTnLst>
                                    <p:set>
                                      <p:cBhvr>
                                        <p:cTn id="29" dur="1" fill="hold">
                                          <p:stCondLst>
                                            <p:cond delay="0"/>
                                          </p:stCondLst>
                                        </p:cTn>
                                        <p:tgtEl>
                                          <p:spTgt spid="36"/>
                                        </p:tgtEl>
                                        <p:attrNameLst>
                                          <p:attrName>style.visibility</p:attrName>
                                        </p:attrNameLst>
                                      </p:cBhvr>
                                      <p:to>
                                        <p:strVal val="visible"/>
                                      </p:to>
                                    </p:set>
                                    <p:anim calcmode="lin" valueType="num">
                                      <p:cBhvr additive="base">
                                        <p:cTn id="30" dur="3000" fill="hold"/>
                                        <p:tgtEl>
                                          <p:spTgt spid="36"/>
                                        </p:tgtEl>
                                        <p:attrNameLst>
                                          <p:attrName>ppt_x</p:attrName>
                                        </p:attrNameLst>
                                      </p:cBhvr>
                                      <p:tavLst>
                                        <p:tav tm="0">
                                          <p:val>
                                            <p:strVal val="1+#ppt_w/2"/>
                                          </p:val>
                                        </p:tav>
                                        <p:tav tm="100000">
                                          <p:val>
                                            <p:strVal val="#ppt_x"/>
                                          </p:val>
                                        </p:tav>
                                      </p:tavLst>
                                    </p:anim>
                                    <p:anim calcmode="lin" valueType="num">
                                      <p:cBhvr additive="base">
                                        <p:cTn id="31" dur="3000" fill="hold"/>
                                        <p:tgtEl>
                                          <p:spTgt spid="36"/>
                                        </p:tgtEl>
                                        <p:attrNameLst>
                                          <p:attrName>ppt_y</p:attrName>
                                        </p:attrNameLst>
                                      </p:cBhvr>
                                      <p:tavLst>
                                        <p:tav tm="0">
                                          <p:val>
                                            <p:strVal val="1+#ppt_h/2"/>
                                          </p:val>
                                        </p:tav>
                                        <p:tav tm="100000">
                                          <p:val>
                                            <p:strVal val="#ppt_y"/>
                                          </p:val>
                                        </p:tav>
                                      </p:tavLst>
                                    </p:anim>
                                  </p:childTnLst>
                                </p:cTn>
                              </p:par>
                              <p:par>
                                <p:cTn id="32" presetID="2" presetClass="entr" presetSubtype="6" fill="hold" grpId="0" nodeType="withEffect">
                                  <p:stCondLst>
                                    <p:cond delay="0"/>
                                  </p:stCondLst>
                                  <p:childTnLst>
                                    <p:set>
                                      <p:cBhvr>
                                        <p:cTn id="33" dur="1" fill="hold">
                                          <p:stCondLst>
                                            <p:cond delay="0"/>
                                          </p:stCondLst>
                                        </p:cTn>
                                        <p:tgtEl>
                                          <p:spTgt spid="8"/>
                                        </p:tgtEl>
                                        <p:attrNameLst>
                                          <p:attrName>style.visibility</p:attrName>
                                        </p:attrNameLst>
                                      </p:cBhvr>
                                      <p:to>
                                        <p:strVal val="visible"/>
                                      </p:to>
                                    </p:set>
                                    <p:anim calcmode="lin" valueType="num">
                                      <p:cBhvr additive="base">
                                        <p:cTn id="34" dur="3000" fill="hold"/>
                                        <p:tgtEl>
                                          <p:spTgt spid="8"/>
                                        </p:tgtEl>
                                        <p:attrNameLst>
                                          <p:attrName>ppt_x</p:attrName>
                                        </p:attrNameLst>
                                      </p:cBhvr>
                                      <p:tavLst>
                                        <p:tav tm="0">
                                          <p:val>
                                            <p:strVal val="1+#ppt_w/2"/>
                                          </p:val>
                                        </p:tav>
                                        <p:tav tm="100000">
                                          <p:val>
                                            <p:strVal val="#ppt_x"/>
                                          </p:val>
                                        </p:tav>
                                      </p:tavLst>
                                    </p:anim>
                                    <p:anim calcmode="lin" valueType="num">
                                      <p:cBhvr additive="base">
                                        <p:cTn id="35" dur="3000" fill="hold"/>
                                        <p:tgtEl>
                                          <p:spTgt spid="8"/>
                                        </p:tgtEl>
                                        <p:attrNameLst>
                                          <p:attrName>ppt_y</p:attrName>
                                        </p:attrNameLst>
                                      </p:cBhvr>
                                      <p:tavLst>
                                        <p:tav tm="0">
                                          <p:val>
                                            <p:strVal val="1+#ppt_h/2"/>
                                          </p:val>
                                        </p:tav>
                                        <p:tav tm="100000">
                                          <p:val>
                                            <p:strVal val="#ppt_y"/>
                                          </p:val>
                                        </p:tav>
                                      </p:tavLst>
                                    </p:anim>
                                  </p:childTnLst>
                                </p:cTn>
                              </p:par>
                              <p:par>
                                <p:cTn id="36" presetID="2" presetClass="entr" presetSubtype="6" fill="hold" grpId="0" nodeType="withEffect">
                                  <p:stCondLst>
                                    <p:cond delay="0"/>
                                  </p:stCondLst>
                                  <p:childTnLst>
                                    <p:set>
                                      <p:cBhvr>
                                        <p:cTn id="37" dur="1" fill="hold">
                                          <p:stCondLst>
                                            <p:cond delay="0"/>
                                          </p:stCondLst>
                                        </p:cTn>
                                        <p:tgtEl>
                                          <p:spTgt spid="20"/>
                                        </p:tgtEl>
                                        <p:attrNameLst>
                                          <p:attrName>style.visibility</p:attrName>
                                        </p:attrNameLst>
                                      </p:cBhvr>
                                      <p:to>
                                        <p:strVal val="visible"/>
                                      </p:to>
                                    </p:set>
                                    <p:anim calcmode="lin" valueType="num">
                                      <p:cBhvr additive="base">
                                        <p:cTn id="38" dur="3000" fill="hold"/>
                                        <p:tgtEl>
                                          <p:spTgt spid="20"/>
                                        </p:tgtEl>
                                        <p:attrNameLst>
                                          <p:attrName>ppt_x</p:attrName>
                                        </p:attrNameLst>
                                      </p:cBhvr>
                                      <p:tavLst>
                                        <p:tav tm="0">
                                          <p:val>
                                            <p:strVal val="1+#ppt_w/2"/>
                                          </p:val>
                                        </p:tav>
                                        <p:tav tm="100000">
                                          <p:val>
                                            <p:strVal val="#ppt_x"/>
                                          </p:val>
                                        </p:tav>
                                      </p:tavLst>
                                    </p:anim>
                                    <p:anim calcmode="lin" valueType="num">
                                      <p:cBhvr additive="base">
                                        <p:cTn id="39" dur="3000" fill="hold"/>
                                        <p:tgtEl>
                                          <p:spTgt spid="20"/>
                                        </p:tgtEl>
                                        <p:attrNameLst>
                                          <p:attrName>ppt_y</p:attrName>
                                        </p:attrNameLst>
                                      </p:cBhvr>
                                      <p:tavLst>
                                        <p:tav tm="0">
                                          <p:val>
                                            <p:strVal val="1+#ppt_h/2"/>
                                          </p:val>
                                        </p:tav>
                                        <p:tav tm="100000">
                                          <p:val>
                                            <p:strVal val="#ppt_y"/>
                                          </p:val>
                                        </p:tav>
                                      </p:tavLst>
                                    </p:anim>
                                  </p:childTnLst>
                                </p:cTn>
                              </p:par>
                              <p:par>
                                <p:cTn id="40" presetID="2" presetClass="entr" presetSubtype="6" fill="hold" grpId="0" nodeType="withEffect">
                                  <p:stCondLst>
                                    <p:cond delay="0"/>
                                  </p:stCondLst>
                                  <p:childTnLst>
                                    <p:set>
                                      <p:cBhvr>
                                        <p:cTn id="41" dur="1" fill="hold">
                                          <p:stCondLst>
                                            <p:cond delay="0"/>
                                          </p:stCondLst>
                                        </p:cTn>
                                        <p:tgtEl>
                                          <p:spTgt spid="38"/>
                                        </p:tgtEl>
                                        <p:attrNameLst>
                                          <p:attrName>style.visibility</p:attrName>
                                        </p:attrNameLst>
                                      </p:cBhvr>
                                      <p:to>
                                        <p:strVal val="visible"/>
                                      </p:to>
                                    </p:set>
                                    <p:anim calcmode="lin" valueType="num">
                                      <p:cBhvr additive="base">
                                        <p:cTn id="42" dur="3000" fill="hold"/>
                                        <p:tgtEl>
                                          <p:spTgt spid="38"/>
                                        </p:tgtEl>
                                        <p:attrNameLst>
                                          <p:attrName>ppt_x</p:attrName>
                                        </p:attrNameLst>
                                      </p:cBhvr>
                                      <p:tavLst>
                                        <p:tav tm="0">
                                          <p:val>
                                            <p:strVal val="1+#ppt_w/2"/>
                                          </p:val>
                                        </p:tav>
                                        <p:tav tm="100000">
                                          <p:val>
                                            <p:strVal val="#ppt_x"/>
                                          </p:val>
                                        </p:tav>
                                      </p:tavLst>
                                    </p:anim>
                                    <p:anim calcmode="lin" valueType="num">
                                      <p:cBhvr additive="base">
                                        <p:cTn id="43" dur="3000" fill="hold"/>
                                        <p:tgtEl>
                                          <p:spTgt spid="38"/>
                                        </p:tgtEl>
                                        <p:attrNameLst>
                                          <p:attrName>ppt_y</p:attrName>
                                        </p:attrNameLst>
                                      </p:cBhvr>
                                      <p:tavLst>
                                        <p:tav tm="0">
                                          <p:val>
                                            <p:strVal val="1+#ppt_h/2"/>
                                          </p:val>
                                        </p:tav>
                                        <p:tav tm="100000">
                                          <p:val>
                                            <p:strVal val="#ppt_y"/>
                                          </p:val>
                                        </p:tav>
                                      </p:tavLst>
                                    </p:anim>
                                  </p:childTnLst>
                                </p:cTn>
                              </p:par>
                              <p:par>
                                <p:cTn id="44" presetID="2" presetClass="entr" presetSubtype="12" fill="hold" grpId="0" nodeType="withEffect">
                                  <p:stCondLst>
                                    <p:cond delay="0"/>
                                  </p:stCondLst>
                                  <p:childTnLst>
                                    <p:set>
                                      <p:cBhvr>
                                        <p:cTn id="45" dur="1" fill="hold">
                                          <p:stCondLst>
                                            <p:cond delay="0"/>
                                          </p:stCondLst>
                                        </p:cTn>
                                        <p:tgtEl>
                                          <p:spTgt spid="13"/>
                                        </p:tgtEl>
                                        <p:attrNameLst>
                                          <p:attrName>style.visibility</p:attrName>
                                        </p:attrNameLst>
                                      </p:cBhvr>
                                      <p:to>
                                        <p:strVal val="visible"/>
                                      </p:to>
                                    </p:set>
                                    <p:anim calcmode="lin" valueType="num">
                                      <p:cBhvr additive="base">
                                        <p:cTn id="46" dur="3000" fill="hold"/>
                                        <p:tgtEl>
                                          <p:spTgt spid="13"/>
                                        </p:tgtEl>
                                        <p:attrNameLst>
                                          <p:attrName>ppt_x</p:attrName>
                                        </p:attrNameLst>
                                      </p:cBhvr>
                                      <p:tavLst>
                                        <p:tav tm="0">
                                          <p:val>
                                            <p:strVal val="0-#ppt_w/2"/>
                                          </p:val>
                                        </p:tav>
                                        <p:tav tm="100000">
                                          <p:val>
                                            <p:strVal val="#ppt_x"/>
                                          </p:val>
                                        </p:tav>
                                      </p:tavLst>
                                    </p:anim>
                                    <p:anim calcmode="lin" valueType="num">
                                      <p:cBhvr additive="base">
                                        <p:cTn id="47" dur="3000" fill="hold"/>
                                        <p:tgtEl>
                                          <p:spTgt spid="13"/>
                                        </p:tgtEl>
                                        <p:attrNameLst>
                                          <p:attrName>ppt_y</p:attrName>
                                        </p:attrNameLst>
                                      </p:cBhvr>
                                      <p:tavLst>
                                        <p:tav tm="0">
                                          <p:val>
                                            <p:strVal val="1+#ppt_h/2"/>
                                          </p:val>
                                        </p:tav>
                                        <p:tav tm="100000">
                                          <p:val>
                                            <p:strVal val="#ppt_y"/>
                                          </p:val>
                                        </p:tav>
                                      </p:tavLst>
                                    </p:anim>
                                  </p:childTnLst>
                                </p:cTn>
                              </p:par>
                              <p:par>
                                <p:cTn id="48" presetID="2" presetClass="entr" presetSubtype="12" fill="hold" grpId="0" nodeType="withEffect">
                                  <p:stCondLst>
                                    <p:cond delay="0"/>
                                  </p:stCondLst>
                                  <p:childTnLst>
                                    <p:set>
                                      <p:cBhvr>
                                        <p:cTn id="49" dur="1" fill="hold">
                                          <p:stCondLst>
                                            <p:cond delay="0"/>
                                          </p:stCondLst>
                                        </p:cTn>
                                        <p:tgtEl>
                                          <p:spTgt spid="25"/>
                                        </p:tgtEl>
                                        <p:attrNameLst>
                                          <p:attrName>style.visibility</p:attrName>
                                        </p:attrNameLst>
                                      </p:cBhvr>
                                      <p:to>
                                        <p:strVal val="visible"/>
                                      </p:to>
                                    </p:set>
                                    <p:anim calcmode="lin" valueType="num">
                                      <p:cBhvr additive="base">
                                        <p:cTn id="50" dur="3000" fill="hold"/>
                                        <p:tgtEl>
                                          <p:spTgt spid="25"/>
                                        </p:tgtEl>
                                        <p:attrNameLst>
                                          <p:attrName>ppt_x</p:attrName>
                                        </p:attrNameLst>
                                      </p:cBhvr>
                                      <p:tavLst>
                                        <p:tav tm="0">
                                          <p:val>
                                            <p:strVal val="0-#ppt_w/2"/>
                                          </p:val>
                                        </p:tav>
                                        <p:tav tm="100000">
                                          <p:val>
                                            <p:strVal val="#ppt_x"/>
                                          </p:val>
                                        </p:tav>
                                      </p:tavLst>
                                    </p:anim>
                                    <p:anim calcmode="lin" valueType="num">
                                      <p:cBhvr additive="base">
                                        <p:cTn id="51" dur="3000" fill="hold"/>
                                        <p:tgtEl>
                                          <p:spTgt spid="25"/>
                                        </p:tgtEl>
                                        <p:attrNameLst>
                                          <p:attrName>ppt_y</p:attrName>
                                        </p:attrNameLst>
                                      </p:cBhvr>
                                      <p:tavLst>
                                        <p:tav tm="0">
                                          <p:val>
                                            <p:strVal val="1+#ppt_h/2"/>
                                          </p:val>
                                        </p:tav>
                                        <p:tav tm="100000">
                                          <p:val>
                                            <p:strVal val="#ppt_y"/>
                                          </p:val>
                                        </p:tav>
                                      </p:tavLst>
                                    </p:anim>
                                  </p:childTnLst>
                                </p:cTn>
                              </p:par>
                              <p:par>
                                <p:cTn id="52" presetID="2" presetClass="entr" presetSubtype="12" fill="hold" grpId="0" nodeType="withEffect">
                                  <p:stCondLst>
                                    <p:cond delay="0"/>
                                  </p:stCondLst>
                                  <p:childTnLst>
                                    <p:set>
                                      <p:cBhvr>
                                        <p:cTn id="53" dur="1" fill="hold">
                                          <p:stCondLst>
                                            <p:cond delay="0"/>
                                          </p:stCondLst>
                                        </p:cTn>
                                        <p:tgtEl>
                                          <p:spTgt spid="31"/>
                                        </p:tgtEl>
                                        <p:attrNameLst>
                                          <p:attrName>style.visibility</p:attrName>
                                        </p:attrNameLst>
                                      </p:cBhvr>
                                      <p:to>
                                        <p:strVal val="visible"/>
                                      </p:to>
                                    </p:set>
                                    <p:anim calcmode="lin" valueType="num">
                                      <p:cBhvr additive="base">
                                        <p:cTn id="54" dur="3000" fill="hold"/>
                                        <p:tgtEl>
                                          <p:spTgt spid="31"/>
                                        </p:tgtEl>
                                        <p:attrNameLst>
                                          <p:attrName>ppt_x</p:attrName>
                                        </p:attrNameLst>
                                      </p:cBhvr>
                                      <p:tavLst>
                                        <p:tav tm="0">
                                          <p:val>
                                            <p:strVal val="0-#ppt_w/2"/>
                                          </p:val>
                                        </p:tav>
                                        <p:tav tm="100000">
                                          <p:val>
                                            <p:strVal val="#ppt_x"/>
                                          </p:val>
                                        </p:tav>
                                      </p:tavLst>
                                    </p:anim>
                                    <p:anim calcmode="lin" valueType="num">
                                      <p:cBhvr additive="base">
                                        <p:cTn id="55" dur="3000" fill="hold"/>
                                        <p:tgtEl>
                                          <p:spTgt spid="31"/>
                                        </p:tgtEl>
                                        <p:attrNameLst>
                                          <p:attrName>ppt_y</p:attrName>
                                        </p:attrNameLst>
                                      </p:cBhvr>
                                      <p:tavLst>
                                        <p:tav tm="0">
                                          <p:val>
                                            <p:strVal val="1+#ppt_h/2"/>
                                          </p:val>
                                        </p:tav>
                                        <p:tav tm="100000">
                                          <p:val>
                                            <p:strVal val="#ppt_y"/>
                                          </p:val>
                                        </p:tav>
                                      </p:tavLst>
                                    </p:anim>
                                  </p:childTnLst>
                                </p:cTn>
                              </p:par>
                              <p:par>
                                <p:cTn id="56" presetID="2" presetClass="entr" presetSubtype="12" fill="hold" grpId="0" nodeType="withEffect">
                                  <p:stCondLst>
                                    <p:cond delay="0"/>
                                  </p:stCondLst>
                                  <p:childTnLst>
                                    <p:set>
                                      <p:cBhvr>
                                        <p:cTn id="57" dur="1" fill="hold">
                                          <p:stCondLst>
                                            <p:cond delay="0"/>
                                          </p:stCondLst>
                                        </p:cTn>
                                        <p:tgtEl>
                                          <p:spTgt spid="15"/>
                                        </p:tgtEl>
                                        <p:attrNameLst>
                                          <p:attrName>style.visibility</p:attrName>
                                        </p:attrNameLst>
                                      </p:cBhvr>
                                      <p:to>
                                        <p:strVal val="visible"/>
                                      </p:to>
                                    </p:set>
                                    <p:anim calcmode="lin" valueType="num">
                                      <p:cBhvr additive="base">
                                        <p:cTn id="58" dur="3000" fill="hold"/>
                                        <p:tgtEl>
                                          <p:spTgt spid="15"/>
                                        </p:tgtEl>
                                        <p:attrNameLst>
                                          <p:attrName>ppt_x</p:attrName>
                                        </p:attrNameLst>
                                      </p:cBhvr>
                                      <p:tavLst>
                                        <p:tav tm="0">
                                          <p:val>
                                            <p:strVal val="0-#ppt_w/2"/>
                                          </p:val>
                                        </p:tav>
                                        <p:tav tm="100000">
                                          <p:val>
                                            <p:strVal val="#ppt_x"/>
                                          </p:val>
                                        </p:tav>
                                      </p:tavLst>
                                    </p:anim>
                                    <p:anim calcmode="lin" valueType="num">
                                      <p:cBhvr additive="base">
                                        <p:cTn id="59" dur="3000" fill="hold"/>
                                        <p:tgtEl>
                                          <p:spTgt spid="15"/>
                                        </p:tgtEl>
                                        <p:attrNameLst>
                                          <p:attrName>ppt_y</p:attrName>
                                        </p:attrNameLst>
                                      </p:cBhvr>
                                      <p:tavLst>
                                        <p:tav tm="0">
                                          <p:val>
                                            <p:strVal val="1+#ppt_h/2"/>
                                          </p:val>
                                        </p:tav>
                                        <p:tav tm="100000">
                                          <p:val>
                                            <p:strVal val="#ppt_y"/>
                                          </p:val>
                                        </p:tav>
                                      </p:tavLst>
                                    </p:anim>
                                  </p:childTnLst>
                                </p:cTn>
                              </p:par>
                              <p:par>
                                <p:cTn id="60" presetID="2" presetClass="entr" presetSubtype="12" fill="hold" grpId="0" nodeType="withEffect">
                                  <p:stCondLst>
                                    <p:cond delay="0"/>
                                  </p:stCondLst>
                                  <p:childTnLst>
                                    <p:set>
                                      <p:cBhvr>
                                        <p:cTn id="61" dur="1" fill="hold">
                                          <p:stCondLst>
                                            <p:cond delay="0"/>
                                          </p:stCondLst>
                                        </p:cTn>
                                        <p:tgtEl>
                                          <p:spTgt spid="27"/>
                                        </p:tgtEl>
                                        <p:attrNameLst>
                                          <p:attrName>style.visibility</p:attrName>
                                        </p:attrNameLst>
                                      </p:cBhvr>
                                      <p:to>
                                        <p:strVal val="visible"/>
                                      </p:to>
                                    </p:set>
                                    <p:anim calcmode="lin" valueType="num">
                                      <p:cBhvr additive="base">
                                        <p:cTn id="62" dur="3000" fill="hold"/>
                                        <p:tgtEl>
                                          <p:spTgt spid="27"/>
                                        </p:tgtEl>
                                        <p:attrNameLst>
                                          <p:attrName>ppt_x</p:attrName>
                                        </p:attrNameLst>
                                      </p:cBhvr>
                                      <p:tavLst>
                                        <p:tav tm="0">
                                          <p:val>
                                            <p:strVal val="0-#ppt_w/2"/>
                                          </p:val>
                                        </p:tav>
                                        <p:tav tm="100000">
                                          <p:val>
                                            <p:strVal val="#ppt_x"/>
                                          </p:val>
                                        </p:tav>
                                      </p:tavLst>
                                    </p:anim>
                                    <p:anim calcmode="lin" valueType="num">
                                      <p:cBhvr additive="base">
                                        <p:cTn id="63" dur="3000" fill="hold"/>
                                        <p:tgtEl>
                                          <p:spTgt spid="27"/>
                                        </p:tgtEl>
                                        <p:attrNameLst>
                                          <p:attrName>ppt_y</p:attrName>
                                        </p:attrNameLst>
                                      </p:cBhvr>
                                      <p:tavLst>
                                        <p:tav tm="0">
                                          <p:val>
                                            <p:strVal val="1+#ppt_h/2"/>
                                          </p:val>
                                        </p:tav>
                                        <p:tav tm="100000">
                                          <p:val>
                                            <p:strVal val="#ppt_y"/>
                                          </p:val>
                                        </p:tav>
                                      </p:tavLst>
                                    </p:anim>
                                  </p:childTnLst>
                                </p:cTn>
                              </p:par>
                              <p:par>
                                <p:cTn id="64" presetID="2" presetClass="entr" presetSubtype="12" fill="hold" grpId="0" nodeType="withEffect">
                                  <p:stCondLst>
                                    <p:cond delay="0"/>
                                  </p:stCondLst>
                                  <p:childTnLst>
                                    <p:set>
                                      <p:cBhvr>
                                        <p:cTn id="65" dur="1" fill="hold">
                                          <p:stCondLst>
                                            <p:cond delay="0"/>
                                          </p:stCondLst>
                                        </p:cTn>
                                        <p:tgtEl>
                                          <p:spTgt spid="33"/>
                                        </p:tgtEl>
                                        <p:attrNameLst>
                                          <p:attrName>style.visibility</p:attrName>
                                        </p:attrNameLst>
                                      </p:cBhvr>
                                      <p:to>
                                        <p:strVal val="visible"/>
                                      </p:to>
                                    </p:set>
                                    <p:anim calcmode="lin" valueType="num">
                                      <p:cBhvr additive="base">
                                        <p:cTn id="66" dur="3000" fill="hold"/>
                                        <p:tgtEl>
                                          <p:spTgt spid="33"/>
                                        </p:tgtEl>
                                        <p:attrNameLst>
                                          <p:attrName>ppt_x</p:attrName>
                                        </p:attrNameLst>
                                      </p:cBhvr>
                                      <p:tavLst>
                                        <p:tav tm="0">
                                          <p:val>
                                            <p:strVal val="0-#ppt_w/2"/>
                                          </p:val>
                                        </p:tav>
                                        <p:tav tm="100000">
                                          <p:val>
                                            <p:strVal val="#ppt_x"/>
                                          </p:val>
                                        </p:tav>
                                      </p:tavLst>
                                    </p:anim>
                                    <p:anim calcmode="lin" valueType="num">
                                      <p:cBhvr additive="base">
                                        <p:cTn id="67" dur="3000" fill="hold"/>
                                        <p:tgtEl>
                                          <p:spTgt spid="33"/>
                                        </p:tgtEl>
                                        <p:attrNameLst>
                                          <p:attrName>ppt_y</p:attrName>
                                        </p:attrNameLst>
                                      </p:cBhvr>
                                      <p:tavLst>
                                        <p:tav tm="0">
                                          <p:val>
                                            <p:strVal val="1+#ppt_h/2"/>
                                          </p:val>
                                        </p:tav>
                                        <p:tav tm="100000">
                                          <p:val>
                                            <p:strVal val="#ppt_y"/>
                                          </p:val>
                                        </p:tav>
                                      </p:tavLst>
                                    </p:anim>
                                  </p:childTnLst>
                                </p:cTn>
                              </p:par>
                              <p:par>
                                <p:cTn id="68" presetID="2" presetClass="entr" presetSubtype="12" fill="hold" grpId="0" nodeType="withEffect">
                                  <p:stCondLst>
                                    <p:cond delay="0"/>
                                  </p:stCondLst>
                                  <p:childTnLst>
                                    <p:set>
                                      <p:cBhvr>
                                        <p:cTn id="69" dur="1" fill="hold">
                                          <p:stCondLst>
                                            <p:cond delay="0"/>
                                          </p:stCondLst>
                                        </p:cTn>
                                        <p:tgtEl>
                                          <p:spTgt spid="11"/>
                                        </p:tgtEl>
                                        <p:attrNameLst>
                                          <p:attrName>style.visibility</p:attrName>
                                        </p:attrNameLst>
                                      </p:cBhvr>
                                      <p:to>
                                        <p:strVal val="visible"/>
                                      </p:to>
                                    </p:set>
                                    <p:anim calcmode="lin" valueType="num">
                                      <p:cBhvr additive="base">
                                        <p:cTn id="70" dur="3000" fill="hold"/>
                                        <p:tgtEl>
                                          <p:spTgt spid="11"/>
                                        </p:tgtEl>
                                        <p:attrNameLst>
                                          <p:attrName>ppt_x</p:attrName>
                                        </p:attrNameLst>
                                      </p:cBhvr>
                                      <p:tavLst>
                                        <p:tav tm="0">
                                          <p:val>
                                            <p:strVal val="0-#ppt_w/2"/>
                                          </p:val>
                                        </p:tav>
                                        <p:tav tm="100000">
                                          <p:val>
                                            <p:strVal val="#ppt_x"/>
                                          </p:val>
                                        </p:tav>
                                      </p:tavLst>
                                    </p:anim>
                                    <p:anim calcmode="lin" valueType="num">
                                      <p:cBhvr additive="base">
                                        <p:cTn id="71" dur="3000" fill="hold"/>
                                        <p:tgtEl>
                                          <p:spTgt spid="11"/>
                                        </p:tgtEl>
                                        <p:attrNameLst>
                                          <p:attrName>ppt_y</p:attrName>
                                        </p:attrNameLst>
                                      </p:cBhvr>
                                      <p:tavLst>
                                        <p:tav tm="0">
                                          <p:val>
                                            <p:strVal val="1+#ppt_h/2"/>
                                          </p:val>
                                        </p:tav>
                                        <p:tav tm="100000">
                                          <p:val>
                                            <p:strVal val="#ppt_y"/>
                                          </p:val>
                                        </p:tav>
                                      </p:tavLst>
                                    </p:anim>
                                  </p:childTnLst>
                                </p:cTn>
                              </p:par>
                              <p:par>
                                <p:cTn id="72" presetID="2" presetClass="entr" presetSubtype="12" fill="hold" grpId="0" nodeType="withEffect">
                                  <p:stCondLst>
                                    <p:cond delay="0"/>
                                  </p:stCondLst>
                                  <p:childTnLst>
                                    <p:set>
                                      <p:cBhvr>
                                        <p:cTn id="73" dur="1" fill="hold">
                                          <p:stCondLst>
                                            <p:cond delay="0"/>
                                          </p:stCondLst>
                                        </p:cTn>
                                        <p:tgtEl>
                                          <p:spTgt spid="23"/>
                                        </p:tgtEl>
                                        <p:attrNameLst>
                                          <p:attrName>style.visibility</p:attrName>
                                        </p:attrNameLst>
                                      </p:cBhvr>
                                      <p:to>
                                        <p:strVal val="visible"/>
                                      </p:to>
                                    </p:set>
                                    <p:anim calcmode="lin" valueType="num">
                                      <p:cBhvr additive="base">
                                        <p:cTn id="74" dur="3000" fill="hold"/>
                                        <p:tgtEl>
                                          <p:spTgt spid="23"/>
                                        </p:tgtEl>
                                        <p:attrNameLst>
                                          <p:attrName>ppt_x</p:attrName>
                                        </p:attrNameLst>
                                      </p:cBhvr>
                                      <p:tavLst>
                                        <p:tav tm="0">
                                          <p:val>
                                            <p:strVal val="0-#ppt_w/2"/>
                                          </p:val>
                                        </p:tav>
                                        <p:tav tm="100000">
                                          <p:val>
                                            <p:strVal val="#ppt_x"/>
                                          </p:val>
                                        </p:tav>
                                      </p:tavLst>
                                    </p:anim>
                                    <p:anim calcmode="lin" valueType="num">
                                      <p:cBhvr additive="base">
                                        <p:cTn id="75" dur="3000" fill="hold"/>
                                        <p:tgtEl>
                                          <p:spTgt spid="23"/>
                                        </p:tgtEl>
                                        <p:attrNameLst>
                                          <p:attrName>ppt_y</p:attrName>
                                        </p:attrNameLst>
                                      </p:cBhvr>
                                      <p:tavLst>
                                        <p:tav tm="0">
                                          <p:val>
                                            <p:strVal val="1+#ppt_h/2"/>
                                          </p:val>
                                        </p:tav>
                                        <p:tav tm="100000">
                                          <p:val>
                                            <p:strVal val="#ppt_y"/>
                                          </p:val>
                                        </p:tav>
                                      </p:tavLst>
                                    </p:anim>
                                  </p:childTnLst>
                                </p:cTn>
                              </p:par>
                              <p:par>
                                <p:cTn id="76" presetID="2" presetClass="entr" presetSubtype="12" fill="hold" grpId="0" nodeType="withEffect">
                                  <p:stCondLst>
                                    <p:cond delay="0"/>
                                  </p:stCondLst>
                                  <p:childTnLst>
                                    <p:set>
                                      <p:cBhvr>
                                        <p:cTn id="77" dur="1" fill="hold">
                                          <p:stCondLst>
                                            <p:cond delay="0"/>
                                          </p:stCondLst>
                                        </p:cTn>
                                        <p:tgtEl>
                                          <p:spTgt spid="29"/>
                                        </p:tgtEl>
                                        <p:attrNameLst>
                                          <p:attrName>style.visibility</p:attrName>
                                        </p:attrNameLst>
                                      </p:cBhvr>
                                      <p:to>
                                        <p:strVal val="visible"/>
                                      </p:to>
                                    </p:set>
                                    <p:anim calcmode="lin" valueType="num">
                                      <p:cBhvr additive="base">
                                        <p:cTn id="78" dur="3000" fill="hold"/>
                                        <p:tgtEl>
                                          <p:spTgt spid="29"/>
                                        </p:tgtEl>
                                        <p:attrNameLst>
                                          <p:attrName>ppt_x</p:attrName>
                                        </p:attrNameLst>
                                      </p:cBhvr>
                                      <p:tavLst>
                                        <p:tav tm="0">
                                          <p:val>
                                            <p:strVal val="0-#ppt_w/2"/>
                                          </p:val>
                                        </p:tav>
                                        <p:tav tm="100000">
                                          <p:val>
                                            <p:strVal val="#ppt_x"/>
                                          </p:val>
                                        </p:tav>
                                      </p:tavLst>
                                    </p:anim>
                                    <p:anim calcmode="lin" valueType="num">
                                      <p:cBhvr additive="base">
                                        <p:cTn id="79" dur="3000" fill="hold"/>
                                        <p:tgtEl>
                                          <p:spTgt spid="29"/>
                                        </p:tgtEl>
                                        <p:attrNameLst>
                                          <p:attrName>ppt_y</p:attrName>
                                        </p:attrNameLst>
                                      </p:cBhvr>
                                      <p:tavLst>
                                        <p:tav tm="0">
                                          <p:val>
                                            <p:strVal val="1+#ppt_h/2"/>
                                          </p:val>
                                        </p:tav>
                                        <p:tav tm="100000">
                                          <p:val>
                                            <p:strVal val="#ppt_y"/>
                                          </p:val>
                                        </p:tav>
                                      </p:tavLst>
                                    </p:anim>
                                  </p:childTnLst>
                                </p:cTn>
                              </p:par>
                              <p:par>
                                <p:cTn id="80" presetID="2" presetClass="entr" presetSubtype="12" fill="hold" grpId="0" nodeType="withEffect">
                                  <p:stCondLst>
                                    <p:cond delay="0"/>
                                  </p:stCondLst>
                                  <p:childTnLst>
                                    <p:set>
                                      <p:cBhvr>
                                        <p:cTn id="81" dur="1" fill="hold">
                                          <p:stCondLst>
                                            <p:cond delay="0"/>
                                          </p:stCondLst>
                                        </p:cTn>
                                        <p:tgtEl>
                                          <p:spTgt spid="5"/>
                                        </p:tgtEl>
                                        <p:attrNameLst>
                                          <p:attrName>style.visibility</p:attrName>
                                        </p:attrNameLst>
                                      </p:cBhvr>
                                      <p:to>
                                        <p:strVal val="visible"/>
                                      </p:to>
                                    </p:set>
                                    <p:anim calcmode="lin" valueType="num">
                                      <p:cBhvr additive="base">
                                        <p:cTn id="82" dur="3000" fill="hold"/>
                                        <p:tgtEl>
                                          <p:spTgt spid="5"/>
                                        </p:tgtEl>
                                        <p:attrNameLst>
                                          <p:attrName>ppt_x</p:attrName>
                                        </p:attrNameLst>
                                      </p:cBhvr>
                                      <p:tavLst>
                                        <p:tav tm="0">
                                          <p:val>
                                            <p:strVal val="0-#ppt_w/2"/>
                                          </p:val>
                                        </p:tav>
                                        <p:tav tm="100000">
                                          <p:val>
                                            <p:strVal val="#ppt_x"/>
                                          </p:val>
                                        </p:tav>
                                      </p:tavLst>
                                    </p:anim>
                                    <p:anim calcmode="lin" valueType="num">
                                      <p:cBhvr additive="base">
                                        <p:cTn id="83" dur="3000" fill="hold"/>
                                        <p:tgtEl>
                                          <p:spTgt spid="5"/>
                                        </p:tgtEl>
                                        <p:attrNameLst>
                                          <p:attrName>ppt_y</p:attrName>
                                        </p:attrNameLst>
                                      </p:cBhvr>
                                      <p:tavLst>
                                        <p:tav tm="0">
                                          <p:val>
                                            <p:strVal val="1+#ppt_h/2"/>
                                          </p:val>
                                        </p:tav>
                                        <p:tav tm="100000">
                                          <p:val>
                                            <p:strVal val="#ppt_y"/>
                                          </p:val>
                                        </p:tav>
                                      </p:tavLst>
                                    </p:anim>
                                  </p:childTnLst>
                                </p:cTn>
                              </p:par>
                              <p:par>
                                <p:cTn id="84" presetID="2" presetClass="entr" presetSubtype="12" fill="hold" grpId="0" nodeType="withEffect">
                                  <p:stCondLst>
                                    <p:cond delay="0"/>
                                  </p:stCondLst>
                                  <p:childTnLst>
                                    <p:set>
                                      <p:cBhvr>
                                        <p:cTn id="85" dur="1" fill="hold">
                                          <p:stCondLst>
                                            <p:cond delay="0"/>
                                          </p:stCondLst>
                                        </p:cTn>
                                        <p:tgtEl>
                                          <p:spTgt spid="17"/>
                                        </p:tgtEl>
                                        <p:attrNameLst>
                                          <p:attrName>style.visibility</p:attrName>
                                        </p:attrNameLst>
                                      </p:cBhvr>
                                      <p:to>
                                        <p:strVal val="visible"/>
                                      </p:to>
                                    </p:set>
                                    <p:anim calcmode="lin" valueType="num">
                                      <p:cBhvr additive="base">
                                        <p:cTn id="86" dur="3000" fill="hold"/>
                                        <p:tgtEl>
                                          <p:spTgt spid="17"/>
                                        </p:tgtEl>
                                        <p:attrNameLst>
                                          <p:attrName>ppt_x</p:attrName>
                                        </p:attrNameLst>
                                      </p:cBhvr>
                                      <p:tavLst>
                                        <p:tav tm="0">
                                          <p:val>
                                            <p:strVal val="0-#ppt_w/2"/>
                                          </p:val>
                                        </p:tav>
                                        <p:tav tm="100000">
                                          <p:val>
                                            <p:strVal val="#ppt_x"/>
                                          </p:val>
                                        </p:tav>
                                      </p:tavLst>
                                    </p:anim>
                                    <p:anim calcmode="lin" valueType="num">
                                      <p:cBhvr additive="base">
                                        <p:cTn id="87" dur="3000" fill="hold"/>
                                        <p:tgtEl>
                                          <p:spTgt spid="17"/>
                                        </p:tgtEl>
                                        <p:attrNameLst>
                                          <p:attrName>ppt_y</p:attrName>
                                        </p:attrNameLst>
                                      </p:cBhvr>
                                      <p:tavLst>
                                        <p:tav tm="0">
                                          <p:val>
                                            <p:strVal val="1+#ppt_h/2"/>
                                          </p:val>
                                        </p:tav>
                                        <p:tav tm="100000">
                                          <p:val>
                                            <p:strVal val="#ppt_y"/>
                                          </p:val>
                                        </p:tav>
                                      </p:tavLst>
                                    </p:anim>
                                  </p:childTnLst>
                                </p:cTn>
                              </p:par>
                              <p:par>
                                <p:cTn id="88" presetID="2" presetClass="entr" presetSubtype="12" fill="hold" grpId="0" nodeType="withEffect">
                                  <p:stCondLst>
                                    <p:cond delay="0"/>
                                  </p:stCondLst>
                                  <p:childTnLst>
                                    <p:set>
                                      <p:cBhvr>
                                        <p:cTn id="89" dur="1" fill="hold">
                                          <p:stCondLst>
                                            <p:cond delay="0"/>
                                          </p:stCondLst>
                                        </p:cTn>
                                        <p:tgtEl>
                                          <p:spTgt spid="35"/>
                                        </p:tgtEl>
                                        <p:attrNameLst>
                                          <p:attrName>style.visibility</p:attrName>
                                        </p:attrNameLst>
                                      </p:cBhvr>
                                      <p:to>
                                        <p:strVal val="visible"/>
                                      </p:to>
                                    </p:set>
                                    <p:anim calcmode="lin" valueType="num">
                                      <p:cBhvr additive="base">
                                        <p:cTn id="90" dur="3000" fill="hold"/>
                                        <p:tgtEl>
                                          <p:spTgt spid="35"/>
                                        </p:tgtEl>
                                        <p:attrNameLst>
                                          <p:attrName>ppt_x</p:attrName>
                                        </p:attrNameLst>
                                      </p:cBhvr>
                                      <p:tavLst>
                                        <p:tav tm="0">
                                          <p:val>
                                            <p:strVal val="0-#ppt_w/2"/>
                                          </p:val>
                                        </p:tav>
                                        <p:tav tm="100000">
                                          <p:val>
                                            <p:strVal val="#ppt_x"/>
                                          </p:val>
                                        </p:tav>
                                      </p:tavLst>
                                    </p:anim>
                                    <p:anim calcmode="lin" valueType="num">
                                      <p:cBhvr additive="base">
                                        <p:cTn id="91" dur="3000" fill="hold"/>
                                        <p:tgtEl>
                                          <p:spTgt spid="35"/>
                                        </p:tgtEl>
                                        <p:attrNameLst>
                                          <p:attrName>ppt_y</p:attrName>
                                        </p:attrNameLst>
                                      </p:cBhvr>
                                      <p:tavLst>
                                        <p:tav tm="0">
                                          <p:val>
                                            <p:strVal val="1+#ppt_h/2"/>
                                          </p:val>
                                        </p:tav>
                                        <p:tav tm="100000">
                                          <p:val>
                                            <p:strVal val="#ppt_y"/>
                                          </p:val>
                                        </p:tav>
                                      </p:tavLst>
                                    </p:anim>
                                  </p:childTnLst>
                                </p:cTn>
                              </p:par>
                              <p:par>
                                <p:cTn id="92" presetID="2" presetClass="entr" presetSubtype="12" fill="hold" grpId="0" nodeType="withEffect">
                                  <p:stCondLst>
                                    <p:cond delay="0"/>
                                  </p:stCondLst>
                                  <p:childTnLst>
                                    <p:set>
                                      <p:cBhvr>
                                        <p:cTn id="93" dur="1" fill="hold">
                                          <p:stCondLst>
                                            <p:cond delay="0"/>
                                          </p:stCondLst>
                                        </p:cTn>
                                        <p:tgtEl>
                                          <p:spTgt spid="7"/>
                                        </p:tgtEl>
                                        <p:attrNameLst>
                                          <p:attrName>style.visibility</p:attrName>
                                        </p:attrNameLst>
                                      </p:cBhvr>
                                      <p:to>
                                        <p:strVal val="visible"/>
                                      </p:to>
                                    </p:set>
                                    <p:anim calcmode="lin" valueType="num">
                                      <p:cBhvr additive="base">
                                        <p:cTn id="94" dur="3000" fill="hold"/>
                                        <p:tgtEl>
                                          <p:spTgt spid="7"/>
                                        </p:tgtEl>
                                        <p:attrNameLst>
                                          <p:attrName>ppt_x</p:attrName>
                                        </p:attrNameLst>
                                      </p:cBhvr>
                                      <p:tavLst>
                                        <p:tav tm="0">
                                          <p:val>
                                            <p:strVal val="0-#ppt_w/2"/>
                                          </p:val>
                                        </p:tav>
                                        <p:tav tm="100000">
                                          <p:val>
                                            <p:strVal val="#ppt_x"/>
                                          </p:val>
                                        </p:tav>
                                      </p:tavLst>
                                    </p:anim>
                                    <p:anim calcmode="lin" valueType="num">
                                      <p:cBhvr additive="base">
                                        <p:cTn id="95" dur="3000" fill="hold"/>
                                        <p:tgtEl>
                                          <p:spTgt spid="7"/>
                                        </p:tgtEl>
                                        <p:attrNameLst>
                                          <p:attrName>ppt_y</p:attrName>
                                        </p:attrNameLst>
                                      </p:cBhvr>
                                      <p:tavLst>
                                        <p:tav tm="0">
                                          <p:val>
                                            <p:strVal val="1+#ppt_h/2"/>
                                          </p:val>
                                        </p:tav>
                                        <p:tav tm="100000">
                                          <p:val>
                                            <p:strVal val="#ppt_y"/>
                                          </p:val>
                                        </p:tav>
                                      </p:tavLst>
                                    </p:anim>
                                  </p:childTnLst>
                                </p:cTn>
                              </p:par>
                              <p:par>
                                <p:cTn id="96" presetID="2" presetClass="entr" presetSubtype="12" fill="hold" grpId="0" nodeType="withEffect">
                                  <p:stCondLst>
                                    <p:cond delay="0"/>
                                  </p:stCondLst>
                                  <p:childTnLst>
                                    <p:set>
                                      <p:cBhvr>
                                        <p:cTn id="97" dur="1" fill="hold">
                                          <p:stCondLst>
                                            <p:cond delay="0"/>
                                          </p:stCondLst>
                                        </p:cTn>
                                        <p:tgtEl>
                                          <p:spTgt spid="19"/>
                                        </p:tgtEl>
                                        <p:attrNameLst>
                                          <p:attrName>style.visibility</p:attrName>
                                        </p:attrNameLst>
                                      </p:cBhvr>
                                      <p:to>
                                        <p:strVal val="visible"/>
                                      </p:to>
                                    </p:set>
                                    <p:anim calcmode="lin" valueType="num">
                                      <p:cBhvr additive="base">
                                        <p:cTn id="98" dur="3000" fill="hold"/>
                                        <p:tgtEl>
                                          <p:spTgt spid="19"/>
                                        </p:tgtEl>
                                        <p:attrNameLst>
                                          <p:attrName>ppt_x</p:attrName>
                                        </p:attrNameLst>
                                      </p:cBhvr>
                                      <p:tavLst>
                                        <p:tav tm="0">
                                          <p:val>
                                            <p:strVal val="0-#ppt_w/2"/>
                                          </p:val>
                                        </p:tav>
                                        <p:tav tm="100000">
                                          <p:val>
                                            <p:strVal val="#ppt_x"/>
                                          </p:val>
                                        </p:tav>
                                      </p:tavLst>
                                    </p:anim>
                                    <p:anim calcmode="lin" valueType="num">
                                      <p:cBhvr additive="base">
                                        <p:cTn id="99" dur="3000" fill="hold"/>
                                        <p:tgtEl>
                                          <p:spTgt spid="19"/>
                                        </p:tgtEl>
                                        <p:attrNameLst>
                                          <p:attrName>ppt_y</p:attrName>
                                        </p:attrNameLst>
                                      </p:cBhvr>
                                      <p:tavLst>
                                        <p:tav tm="0">
                                          <p:val>
                                            <p:strVal val="1+#ppt_h/2"/>
                                          </p:val>
                                        </p:tav>
                                        <p:tav tm="100000">
                                          <p:val>
                                            <p:strVal val="#ppt_y"/>
                                          </p:val>
                                        </p:tav>
                                      </p:tavLst>
                                    </p:anim>
                                  </p:childTnLst>
                                </p:cTn>
                              </p:par>
                              <p:par>
                                <p:cTn id="100" presetID="2" presetClass="entr" presetSubtype="12" fill="hold" grpId="0" nodeType="withEffect">
                                  <p:stCondLst>
                                    <p:cond delay="0"/>
                                  </p:stCondLst>
                                  <p:childTnLst>
                                    <p:set>
                                      <p:cBhvr>
                                        <p:cTn id="101" dur="1" fill="hold">
                                          <p:stCondLst>
                                            <p:cond delay="0"/>
                                          </p:stCondLst>
                                        </p:cTn>
                                        <p:tgtEl>
                                          <p:spTgt spid="37"/>
                                        </p:tgtEl>
                                        <p:attrNameLst>
                                          <p:attrName>style.visibility</p:attrName>
                                        </p:attrNameLst>
                                      </p:cBhvr>
                                      <p:to>
                                        <p:strVal val="visible"/>
                                      </p:to>
                                    </p:set>
                                    <p:anim calcmode="lin" valueType="num">
                                      <p:cBhvr additive="base">
                                        <p:cTn id="102" dur="3000" fill="hold"/>
                                        <p:tgtEl>
                                          <p:spTgt spid="37"/>
                                        </p:tgtEl>
                                        <p:attrNameLst>
                                          <p:attrName>ppt_x</p:attrName>
                                        </p:attrNameLst>
                                      </p:cBhvr>
                                      <p:tavLst>
                                        <p:tav tm="0">
                                          <p:val>
                                            <p:strVal val="0-#ppt_w/2"/>
                                          </p:val>
                                        </p:tav>
                                        <p:tav tm="100000">
                                          <p:val>
                                            <p:strVal val="#ppt_x"/>
                                          </p:val>
                                        </p:tav>
                                      </p:tavLst>
                                    </p:anim>
                                    <p:anim calcmode="lin" valueType="num">
                                      <p:cBhvr additive="base">
                                        <p:cTn id="103" dur="3000" fill="hold"/>
                                        <p:tgtEl>
                                          <p:spTgt spid="37"/>
                                        </p:tgtEl>
                                        <p:attrNameLst>
                                          <p:attrName>ppt_y</p:attrName>
                                        </p:attrNameLst>
                                      </p:cBhvr>
                                      <p:tavLst>
                                        <p:tav tm="0">
                                          <p:val>
                                            <p:strVal val="1+#ppt_h/2"/>
                                          </p:val>
                                        </p:tav>
                                        <p:tav tm="100000">
                                          <p:val>
                                            <p:strVal val="#ppt_y"/>
                                          </p:val>
                                        </p:tav>
                                      </p:tavLst>
                                    </p:anim>
                                  </p:childTnLst>
                                </p:cTn>
                              </p:par>
                              <p:par>
                                <p:cTn id="104" presetID="2" presetClass="entr" presetSubtype="12" fill="hold" grpId="0" nodeType="withEffect">
                                  <p:stCondLst>
                                    <p:cond delay="0"/>
                                  </p:stCondLst>
                                  <p:childTnLst>
                                    <p:set>
                                      <p:cBhvr>
                                        <p:cTn id="105" dur="1" fill="hold">
                                          <p:stCondLst>
                                            <p:cond delay="0"/>
                                          </p:stCondLst>
                                        </p:cTn>
                                        <p:tgtEl>
                                          <p:spTgt spid="9"/>
                                        </p:tgtEl>
                                        <p:attrNameLst>
                                          <p:attrName>style.visibility</p:attrName>
                                        </p:attrNameLst>
                                      </p:cBhvr>
                                      <p:to>
                                        <p:strVal val="visible"/>
                                      </p:to>
                                    </p:set>
                                    <p:anim calcmode="lin" valueType="num">
                                      <p:cBhvr additive="base">
                                        <p:cTn id="106" dur="3000" fill="hold"/>
                                        <p:tgtEl>
                                          <p:spTgt spid="9"/>
                                        </p:tgtEl>
                                        <p:attrNameLst>
                                          <p:attrName>ppt_x</p:attrName>
                                        </p:attrNameLst>
                                      </p:cBhvr>
                                      <p:tavLst>
                                        <p:tav tm="0">
                                          <p:val>
                                            <p:strVal val="0-#ppt_w/2"/>
                                          </p:val>
                                        </p:tav>
                                        <p:tav tm="100000">
                                          <p:val>
                                            <p:strVal val="#ppt_x"/>
                                          </p:val>
                                        </p:tav>
                                      </p:tavLst>
                                    </p:anim>
                                    <p:anim calcmode="lin" valueType="num">
                                      <p:cBhvr additive="base">
                                        <p:cTn id="107" dur="3000" fill="hold"/>
                                        <p:tgtEl>
                                          <p:spTgt spid="9"/>
                                        </p:tgtEl>
                                        <p:attrNameLst>
                                          <p:attrName>ppt_y</p:attrName>
                                        </p:attrNameLst>
                                      </p:cBhvr>
                                      <p:tavLst>
                                        <p:tav tm="0">
                                          <p:val>
                                            <p:strVal val="1+#ppt_h/2"/>
                                          </p:val>
                                        </p:tav>
                                        <p:tav tm="100000">
                                          <p:val>
                                            <p:strVal val="#ppt_y"/>
                                          </p:val>
                                        </p:tav>
                                      </p:tavLst>
                                    </p:anim>
                                  </p:childTnLst>
                                </p:cTn>
                              </p:par>
                              <p:par>
                                <p:cTn id="108" presetID="2" presetClass="entr" presetSubtype="12" fill="hold" grpId="0" nodeType="withEffect">
                                  <p:stCondLst>
                                    <p:cond delay="0"/>
                                  </p:stCondLst>
                                  <p:childTnLst>
                                    <p:set>
                                      <p:cBhvr>
                                        <p:cTn id="109" dur="1" fill="hold">
                                          <p:stCondLst>
                                            <p:cond delay="0"/>
                                          </p:stCondLst>
                                        </p:cTn>
                                        <p:tgtEl>
                                          <p:spTgt spid="21"/>
                                        </p:tgtEl>
                                        <p:attrNameLst>
                                          <p:attrName>style.visibility</p:attrName>
                                        </p:attrNameLst>
                                      </p:cBhvr>
                                      <p:to>
                                        <p:strVal val="visible"/>
                                      </p:to>
                                    </p:set>
                                    <p:anim calcmode="lin" valueType="num">
                                      <p:cBhvr additive="base">
                                        <p:cTn id="110" dur="3000" fill="hold"/>
                                        <p:tgtEl>
                                          <p:spTgt spid="21"/>
                                        </p:tgtEl>
                                        <p:attrNameLst>
                                          <p:attrName>ppt_x</p:attrName>
                                        </p:attrNameLst>
                                      </p:cBhvr>
                                      <p:tavLst>
                                        <p:tav tm="0">
                                          <p:val>
                                            <p:strVal val="0-#ppt_w/2"/>
                                          </p:val>
                                        </p:tav>
                                        <p:tav tm="100000">
                                          <p:val>
                                            <p:strVal val="#ppt_x"/>
                                          </p:val>
                                        </p:tav>
                                      </p:tavLst>
                                    </p:anim>
                                    <p:anim calcmode="lin" valueType="num">
                                      <p:cBhvr additive="base">
                                        <p:cTn id="111" dur="3000" fill="hold"/>
                                        <p:tgtEl>
                                          <p:spTgt spid="21"/>
                                        </p:tgtEl>
                                        <p:attrNameLst>
                                          <p:attrName>ppt_y</p:attrName>
                                        </p:attrNameLst>
                                      </p:cBhvr>
                                      <p:tavLst>
                                        <p:tav tm="0">
                                          <p:val>
                                            <p:strVal val="1+#ppt_h/2"/>
                                          </p:val>
                                        </p:tav>
                                        <p:tav tm="100000">
                                          <p:val>
                                            <p:strVal val="#ppt_y"/>
                                          </p:val>
                                        </p:tav>
                                      </p:tavLst>
                                    </p:anim>
                                  </p:childTnLst>
                                </p:cTn>
                              </p:par>
                              <p:par>
                                <p:cTn id="112" presetID="2" presetClass="entr" presetSubtype="12" fill="hold" grpId="0" nodeType="withEffect">
                                  <p:stCondLst>
                                    <p:cond delay="0"/>
                                  </p:stCondLst>
                                  <p:childTnLst>
                                    <p:set>
                                      <p:cBhvr>
                                        <p:cTn id="113" dur="1" fill="hold">
                                          <p:stCondLst>
                                            <p:cond delay="0"/>
                                          </p:stCondLst>
                                        </p:cTn>
                                        <p:tgtEl>
                                          <p:spTgt spid="39"/>
                                        </p:tgtEl>
                                        <p:attrNameLst>
                                          <p:attrName>style.visibility</p:attrName>
                                        </p:attrNameLst>
                                      </p:cBhvr>
                                      <p:to>
                                        <p:strVal val="visible"/>
                                      </p:to>
                                    </p:set>
                                    <p:anim calcmode="lin" valueType="num">
                                      <p:cBhvr additive="base">
                                        <p:cTn id="114" dur="3000" fill="hold"/>
                                        <p:tgtEl>
                                          <p:spTgt spid="39"/>
                                        </p:tgtEl>
                                        <p:attrNameLst>
                                          <p:attrName>ppt_x</p:attrName>
                                        </p:attrNameLst>
                                      </p:cBhvr>
                                      <p:tavLst>
                                        <p:tav tm="0">
                                          <p:val>
                                            <p:strVal val="0-#ppt_w/2"/>
                                          </p:val>
                                        </p:tav>
                                        <p:tav tm="100000">
                                          <p:val>
                                            <p:strVal val="#ppt_x"/>
                                          </p:val>
                                        </p:tav>
                                      </p:tavLst>
                                    </p:anim>
                                    <p:anim calcmode="lin" valueType="num">
                                      <p:cBhvr additive="base">
                                        <p:cTn id="115" dur="3000" fill="hold"/>
                                        <p:tgtEl>
                                          <p:spTgt spid="39"/>
                                        </p:tgtEl>
                                        <p:attrNameLst>
                                          <p:attrName>ppt_y</p:attrName>
                                        </p:attrNameLst>
                                      </p:cBhvr>
                                      <p:tavLst>
                                        <p:tav tm="0">
                                          <p:val>
                                            <p:strVal val="1+#ppt_h/2"/>
                                          </p:val>
                                        </p:tav>
                                        <p:tav tm="100000">
                                          <p:val>
                                            <p:strVal val="#ppt_y"/>
                                          </p:val>
                                        </p:tav>
                                      </p:tavLst>
                                    </p:anim>
                                  </p:childTnLst>
                                </p:cTn>
                              </p:par>
                              <p:par>
                                <p:cTn id="116" presetID="2" presetClass="entr" presetSubtype="6" fill="hold" grpId="0" nodeType="withEffect">
                                  <p:stCondLst>
                                    <p:cond delay="0"/>
                                  </p:stCondLst>
                                  <p:childTnLst>
                                    <p:set>
                                      <p:cBhvr>
                                        <p:cTn id="117" dur="1" fill="hold">
                                          <p:stCondLst>
                                            <p:cond delay="0"/>
                                          </p:stCondLst>
                                        </p:cTn>
                                        <p:tgtEl>
                                          <p:spTgt spid="12"/>
                                        </p:tgtEl>
                                        <p:attrNameLst>
                                          <p:attrName>style.visibility</p:attrName>
                                        </p:attrNameLst>
                                      </p:cBhvr>
                                      <p:to>
                                        <p:strVal val="visible"/>
                                      </p:to>
                                    </p:set>
                                    <p:anim calcmode="lin" valueType="num">
                                      <p:cBhvr additive="base">
                                        <p:cTn id="118" dur="3000" fill="hold"/>
                                        <p:tgtEl>
                                          <p:spTgt spid="12"/>
                                        </p:tgtEl>
                                        <p:attrNameLst>
                                          <p:attrName>ppt_x</p:attrName>
                                        </p:attrNameLst>
                                      </p:cBhvr>
                                      <p:tavLst>
                                        <p:tav tm="0">
                                          <p:val>
                                            <p:strVal val="1+#ppt_w/2"/>
                                          </p:val>
                                        </p:tav>
                                        <p:tav tm="100000">
                                          <p:val>
                                            <p:strVal val="#ppt_x"/>
                                          </p:val>
                                        </p:tav>
                                      </p:tavLst>
                                    </p:anim>
                                    <p:anim calcmode="lin" valueType="num">
                                      <p:cBhvr additive="base">
                                        <p:cTn id="119" dur="3000" fill="hold"/>
                                        <p:tgtEl>
                                          <p:spTgt spid="12"/>
                                        </p:tgtEl>
                                        <p:attrNameLst>
                                          <p:attrName>ppt_y</p:attrName>
                                        </p:attrNameLst>
                                      </p:cBhvr>
                                      <p:tavLst>
                                        <p:tav tm="0">
                                          <p:val>
                                            <p:strVal val="1+#ppt_h/2"/>
                                          </p:val>
                                        </p:tav>
                                        <p:tav tm="100000">
                                          <p:val>
                                            <p:strVal val="#ppt_y"/>
                                          </p:val>
                                        </p:tav>
                                      </p:tavLst>
                                    </p:anim>
                                  </p:childTnLst>
                                </p:cTn>
                              </p:par>
                              <p:par>
                                <p:cTn id="120" presetID="2" presetClass="entr" presetSubtype="6" fill="hold" grpId="0" nodeType="withEffect">
                                  <p:stCondLst>
                                    <p:cond delay="0"/>
                                  </p:stCondLst>
                                  <p:childTnLst>
                                    <p:set>
                                      <p:cBhvr>
                                        <p:cTn id="121" dur="1" fill="hold">
                                          <p:stCondLst>
                                            <p:cond delay="0"/>
                                          </p:stCondLst>
                                        </p:cTn>
                                        <p:tgtEl>
                                          <p:spTgt spid="24"/>
                                        </p:tgtEl>
                                        <p:attrNameLst>
                                          <p:attrName>style.visibility</p:attrName>
                                        </p:attrNameLst>
                                      </p:cBhvr>
                                      <p:to>
                                        <p:strVal val="visible"/>
                                      </p:to>
                                    </p:set>
                                    <p:anim calcmode="lin" valueType="num">
                                      <p:cBhvr additive="base">
                                        <p:cTn id="122" dur="3000" fill="hold"/>
                                        <p:tgtEl>
                                          <p:spTgt spid="24"/>
                                        </p:tgtEl>
                                        <p:attrNameLst>
                                          <p:attrName>ppt_x</p:attrName>
                                        </p:attrNameLst>
                                      </p:cBhvr>
                                      <p:tavLst>
                                        <p:tav tm="0">
                                          <p:val>
                                            <p:strVal val="1+#ppt_w/2"/>
                                          </p:val>
                                        </p:tav>
                                        <p:tav tm="100000">
                                          <p:val>
                                            <p:strVal val="#ppt_x"/>
                                          </p:val>
                                        </p:tav>
                                      </p:tavLst>
                                    </p:anim>
                                    <p:anim calcmode="lin" valueType="num">
                                      <p:cBhvr additive="base">
                                        <p:cTn id="123" dur="3000" fill="hold"/>
                                        <p:tgtEl>
                                          <p:spTgt spid="24"/>
                                        </p:tgtEl>
                                        <p:attrNameLst>
                                          <p:attrName>ppt_y</p:attrName>
                                        </p:attrNameLst>
                                      </p:cBhvr>
                                      <p:tavLst>
                                        <p:tav tm="0">
                                          <p:val>
                                            <p:strVal val="1+#ppt_h/2"/>
                                          </p:val>
                                        </p:tav>
                                        <p:tav tm="100000">
                                          <p:val>
                                            <p:strVal val="#ppt_y"/>
                                          </p:val>
                                        </p:tav>
                                      </p:tavLst>
                                    </p:anim>
                                  </p:childTnLst>
                                </p:cTn>
                              </p:par>
                              <p:par>
                                <p:cTn id="124" presetID="2" presetClass="entr" presetSubtype="6" fill="hold" grpId="0" nodeType="withEffect">
                                  <p:stCondLst>
                                    <p:cond delay="0"/>
                                  </p:stCondLst>
                                  <p:childTnLst>
                                    <p:set>
                                      <p:cBhvr>
                                        <p:cTn id="125" dur="1" fill="hold">
                                          <p:stCondLst>
                                            <p:cond delay="0"/>
                                          </p:stCondLst>
                                        </p:cTn>
                                        <p:tgtEl>
                                          <p:spTgt spid="30"/>
                                        </p:tgtEl>
                                        <p:attrNameLst>
                                          <p:attrName>style.visibility</p:attrName>
                                        </p:attrNameLst>
                                      </p:cBhvr>
                                      <p:to>
                                        <p:strVal val="visible"/>
                                      </p:to>
                                    </p:set>
                                    <p:anim calcmode="lin" valueType="num">
                                      <p:cBhvr additive="base">
                                        <p:cTn id="126" dur="3000" fill="hold"/>
                                        <p:tgtEl>
                                          <p:spTgt spid="30"/>
                                        </p:tgtEl>
                                        <p:attrNameLst>
                                          <p:attrName>ppt_x</p:attrName>
                                        </p:attrNameLst>
                                      </p:cBhvr>
                                      <p:tavLst>
                                        <p:tav tm="0">
                                          <p:val>
                                            <p:strVal val="1+#ppt_w/2"/>
                                          </p:val>
                                        </p:tav>
                                        <p:tav tm="100000">
                                          <p:val>
                                            <p:strVal val="#ppt_x"/>
                                          </p:val>
                                        </p:tav>
                                      </p:tavLst>
                                    </p:anim>
                                    <p:anim calcmode="lin" valueType="num">
                                      <p:cBhvr additive="base">
                                        <p:cTn id="127" dur="3000" fill="hold"/>
                                        <p:tgtEl>
                                          <p:spTgt spid="30"/>
                                        </p:tgtEl>
                                        <p:attrNameLst>
                                          <p:attrName>ppt_y</p:attrName>
                                        </p:attrNameLst>
                                      </p:cBhvr>
                                      <p:tavLst>
                                        <p:tav tm="0">
                                          <p:val>
                                            <p:strVal val="1+#ppt_h/2"/>
                                          </p:val>
                                        </p:tav>
                                        <p:tav tm="100000">
                                          <p:val>
                                            <p:strVal val="#ppt_y"/>
                                          </p:val>
                                        </p:tav>
                                      </p:tavLst>
                                    </p:anim>
                                  </p:childTnLst>
                                </p:cTn>
                              </p:par>
                              <p:par>
                                <p:cTn id="128" presetID="2" presetClass="entr" presetSubtype="6" fill="hold" grpId="0" nodeType="withEffect">
                                  <p:stCondLst>
                                    <p:cond delay="0"/>
                                  </p:stCondLst>
                                  <p:childTnLst>
                                    <p:set>
                                      <p:cBhvr>
                                        <p:cTn id="129" dur="1" fill="hold">
                                          <p:stCondLst>
                                            <p:cond delay="0"/>
                                          </p:stCondLst>
                                        </p:cTn>
                                        <p:tgtEl>
                                          <p:spTgt spid="14"/>
                                        </p:tgtEl>
                                        <p:attrNameLst>
                                          <p:attrName>style.visibility</p:attrName>
                                        </p:attrNameLst>
                                      </p:cBhvr>
                                      <p:to>
                                        <p:strVal val="visible"/>
                                      </p:to>
                                    </p:set>
                                    <p:anim calcmode="lin" valueType="num">
                                      <p:cBhvr additive="base">
                                        <p:cTn id="130" dur="3000" fill="hold"/>
                                        <p:tgtEl>
                                          <p:spTgt spid="14"/>
                                        </p:tgtEl>
                                        <p:attrNameLst>
                                          <p:attrName>ppt_x</p:attrName>
                                        </p:attrNameLst>
                                      </p:cBhvr>
                                      <p:tavLst>
                                        <p:tav tm="0">
                                          <p:val>
                                            <p:strVal val="1+#ppt_w/2"/>
                                          </p:val>
                                        </p:tav>
                                        <p:tav tm="100000">
                                          <p:val>
                                            <p:strVal val="#ppt_x"/>
                                          </p:val>
                                        </p:tav>
                                      </p:tavLst>
                                    </p:anim>
                                    <p:anim calcmode="lin" valueType="num">
                                      <p:cBhvr additive="base">
                                        <p:cTn id="131" dur="3000" fill="hold"/>
                                        <p:tgtEl>
                                          <p:spTgt spid="14"/>
                                        </p:tgtEl>
                                        <p:attrNameLst>
                                          <p:attrName>ppt_y</p:attrName>
                                        </p:attrNameLst>
                                      </p:cBhvr>
                                      <p:tavLst>
                                        <p:tav tm="0">
                                          <p:val>
                                            <p:strVal val="1+#ppt_h/2"/>
                                          </p:val>
                                        </p:tav>
                                        <p:tav tm="100000">
                                          <p:val>
                                            <p:strVal val="#ppt_y"/>
                                          </p:val>
                                        </p:tav>
                                      </p:tavLst>
                                    </p:anim>
                                  </p:childTnLst>
                                </p:cTn>
                              </p:par>
                              <p:par>
                                <p:cTn id="132" presetID="2" presetClass="entr" presetSubtype="6" fill="hold" grpId="0" nodeType="withEffect">
                                  <p:stCondLst>
                                    <p:cond delay="0"/>
                                  </p:stCondLst>
                                  <p:childTnLst>
                                    <p:set>
                                      <p:cBhvr>
                                        <p:cTn id="133" dur="1" fill="hold">
                                          <p:stCondLst>
                                            <p:cond delay="0"/>
                                          </p:stCondLst>
                                        </p:cTn>
                                        <p:tgtEl>
                                          <p:spTgt spid="26"/>
                                        </p:tgtEl>
                                        <p:attrNameLst>
                                          <p:attrName>style.visibility</p:attrName>
                                        </p:attrNameLst>
                                      </p:cBhvr>
                                      <p:to>
                                        <p:strVal val="visible"/>
                                      </p:to>
                                    </p:set>
                                    <p:anim calcmode="lin" valueType="num">
                                      <p:cBhvr additive="base">
                                        <p:cTn id="134" dur="3000" fill="hold"/>
                                        <p:tgtEl>
                                          <p:spTgt spid="26"/>
                                        </p:tgtEl>
                                        <p:attrNameLst>
                                          <p:attrName>ppt_x</p:attrName>
                                        </p:attrNameLst>
                                      </p:cBhvr>
                                      <p:tavLst>
                                        <p:tav tm="0">
                                          <p:val>
                                            <p:strVal val="1+#ppt_w/2"/>
                                          </p:val>
                                        </p:tav>
                                        <p:tav tm="100000">
                                          <p:val>
                                            <p:strVal val="#ppt_x"/>
                                          </p:val>
                                        </p:tav>
                                      </p:tavLst>
                                    </p:anim>
                                    <p:anim calcmode="lin" valueType="num">
                                      <p:cBhvr additive="base">
                                        <p:cTn id="135" dur="3000" fill="hold"/>
                                        <p:tgtEl>
                                          <p:spTgt spid="26"/>
                                        </p:tgtEl>
                                        <p:attrNameLst>
                                          <p:attrName>ppt_y</p:attrName>
                                        </p:attrNameLst>
                                      </p:cBhvr>
                                      <p:tavLst>
                                        <p:tav tm="0">
                                          <p:val>
                                            <p:strVal val="1+#ppt_h/2"/>
                                          </p:val>
                                        </p:tav>
                                        <p:tav tm="100000">
                                          <p:val>
                                            <p:strVal val="#ppt_y"/>
                                          </p:val>
                                        </p:tav>
                                      </p:tavLst>
                                    </p:anim>
                                  </p:childTnLst>
                                </p:cTn>
                              </p:par>
                              <p:par>
                                <p:cTn id="136" presetID="2" presetClass="entr" presetSubtype="6" fill="hold" grpId="0" nodeType="withEffect">
                                  <p:stCondLst>
                                    <p:cond delay="0"/>
                                  </p:stCondLst>
                                  <p:childTnLst>
                                    <p:set>
                                      <p:cBhvr>
                                        <p:cTn id="137" dur="1" fill="hold">
                                          <p:stCondLst>
                                            <p:cond delay="0"/>
                                          </p:stCondLst>
                                        </p:cTn>
                                        <p:tgtEl>
                                          <p:spTgt spid="32"/>
                                        </p:tgtEl>
                                        <p:attrNameLst>
                                          <p:attrName>style.visibility</p:attrName>
                                        </p:attrNameLst>
                                      </p:cBhvr>
                                      <p:to>
                                        <p:strVal val="visible"/>
                                      </p:to>
                                    </p:set>
                                    <p:anim calcmode="lin" valueType="num">
                                      <p:cBhvr additive="base">
                                        <p:cTn id="138" dur="3000" fill="hold"/>
                                        <p:tgtEl>
                                          <p:spTgt spid="32"/>
                                        </p:tgtEl>
                                        <p:attrNameLst>
                                          <p:attrName>ppt_x</p:attrName>
                                        </p:attrNameLst>
                                      </p:cBhvr>
                                      <p:tavLst>
                                        <p:tav tm="0">
                                          <p:val>
                                            <p:strVal val="1+#ppt_w/2"/>
                                          </p:val>
                                        </p:tav>
                                        <p:tav tm="100000">
                                          <p:val>
                                            <p:strVal val="#ppt_x"/>
                                          </p:val>
                                        </p:tav>
                                      </p:tavLst>
                                    </p:anim>
                                    <p:anim calcmode="lin" valueType="num">
                                      <p:cBhvr additive="base">
                                        <p:cTn id="139" dur="3000" fill="hold"/>
                                        <p:tgtEl>
                                          <p:spTgt spid="32"/>
                                        </p:tgtEl>
                                        <p:attrNameLst>
                                          <p:attrName>ppt_y</p:attrName>
                                        </p:attrNameLst>
                                      </p:cBhvr>
                                      <p:tavLst>
                                        <p:tav tm="0">
                                          <p:val>
                                            <p:strVal val="1+#ppt_h/2"/>
                                          </p:val>
                                        </p:tav>
                                        <p:tav tm="100000">
                                          <p:val>
                                            <p:strVal val="#ppt_y"/>
                                          </p:val>
                                        </p:tav>
                                      </p:tavLst>
                                    </p:anim>
                                  </p:childTnLst>
                                </p:cTn>
                              </p:par>
                              <p:par>
                                <p:cTn id="140" presetID="2" presetClass="entr" presetSubtype="6" fill="hold" grpId="0" nodeType="withEffect">
                                  <p:stCondLst>
                                    <p:cond delay="0"/>
                                  </p:stCondLst>
                                  <p:childTnLst>
                                    <p:set>
                                      <p:cBhvr>
                                        <p:cTn id="141" dur="1" fill="hold">
                                          <p:stCondLst>
                                            <p:cond delay="0"/>
                                          </p:stCondLst>
                                        </p:cTn>
                                        <p:tgtEl>
                                          <p:spTgt spid="10"/>
                                        </p:tgtEl>
                                        <p:attrNameLst>
                                          <p:attrName>style.visibility</p:attrName>
                                        </p:attrNameLst>
                                      </p:cBhvr>
                                      <p:to>
                                        <p:strVal val="visible"/>
                                      </p:to>
                                    </p:set>
                                    <p:anim calcmode="lin" valueType="num">
                                      <p:cBhvr additive="base">
                                        <p:cTn id="142" dur="3000" fill="hold"/>
                                        <p:tgtEl>
                                          <p:spTgt spid="10"/>
                                        </p:tgtEl>
                                        <p:attrNameLst>
                                          <p:attrName>ppt_x</p:attrName>
                                        </p:attrNameLst>
                                      </p:cBhvr>
                                      <p:tavLst>
                                        <p:tav tm="0">
                                          <p:val>
                                            <p:strVal val="1+#ppt_w/2"/>
                                          </p:val>
                                        </p:tav>
                                        <p:tav tm="100000">
                                          <p:val>
                                            <p:strVal val="#ppt_x"/>
                                          </p:val>
                                        </p:tav>
                                      </p:tavLst>
                                    </p:anim>
                                    <p:anim calcmode="lin" valueType="num">
                                      <p:cBhvr additive="base">
                                        <p:cTn id="143" dur="3000" fill="hold"/>
                                        <p:tgtEl>
                                          <p:spTgt spid="10"/>
                                        </p:tgtEl>
                                        <p:attrNameLst>
                                          <p:attrName>ppt_y</p:attrName>
                                        </p:attrNameLst>
                                      </p:cBhvr>
                                      <p:tavLst>
                                        <p:tav tm="0">
                                          <p:val>
                                            <p:strVal val="1+#ppt_h/2"/>
                                          </p:val>
                                        </p:tav>
                                        <p:tav tm="100000">
                                          <p:val>
                                            <p:strVal val="#ppt_y"/>
                                          </p:val>
                                        </p:tav>
                                      </p:tavLst>
                                    </p:anim>
                                  </p:childTnLst>
                                </p:cTn>
                              </p:par>
                              <p:par>
                                <p:cTn id="144" presetID="2" presetClass="entr" presetSubtype="6" fill="hold" grpId="0" nodeType="withEffect">
                                  <p:stCondLst>
                                    <p:cond delay="0"/>
                                  </p:stCondLst>
                                  <p:childTnLst>
                                    <p:set>
                                      <p:cBhvr>
                                        <p:cTn id="145" dur="1" fill="hold">
                                          <p:stCondLst>
                                            <p:cond delay="0"/>
                                          </p:stCondLst>
                                        </p:cTn>
                                        <p:tgtEl>
                                          <p:spTgt spid="22"/>
                                        </p:tgtEl>
                                        <p:attrNameLst>
                                          <p:attrName>style.visibility</p:attrName>
                                        </p:attrNameLst>
                                      </p:cBhvr>
                                      <p:to>
                                        <p:strVal val="visible"/>
                                      </p:to>
                                    </p:set>
                                    <p:anim calcmode="lin" valueType="num">
                                      <p:cBhvr additive="base">
                                        <p:cTn id="146" dur="3000" fill="hold"/>
                                        <p:tgtEl>
                                          <p:spTgt spid="22"/>
                                        </p:tgtEl>
                                        <p:attrNameLst>
                                          <p:attrName>ppt_x</p:attrName>
                                        </p:attrNameLst>
                                      </p:cBhvr>
                                      <p:tavLst>
                                        <p:tav tm="0">
                                          <p:val>
                                            <p:strVal val="1+#ppt_w/2"/>
                                          </p:val>
                                        </p:tav>
                                        <p:tav tm="100000">
                                          <p:val>
                                            <p:strVal val="#ppt_x"/>
                                          </p:val>
                                        </p:tav>
                                      </p:tavLst>
                                    </p:anim>
                                    <p:anim calcmode="lin" valueType="num">
                                      <p:cBhvr additive="base">
                                        <p:cTn id="147" dur="3000" fill="hold"/>
                                        <p:tgtEl>
                                          <p:spTgt spid="22"/>
                                        </p:tgtEl>
                                        <p:attrNameLst>
                                          <p:attrName>ppt_y</p:attrName>
                                        </p:attrNameLst>
                                      </p:cBhvr>
                                      <p:tavLst>
                                        <p:tav tm="0">
                                          <p:val>
                                            <p:strVal val="1+#ppt_h/2"/>
                                          </p:val>
                                        </p:tav>
                                        <p:tav tm="100000">
                                          <p:val>
                                            <p:strVal val="#ppt_y"/>
                                          </p:val>
                                        </p:tav>
                                      </p:tavLst>
                                    </p:anim>
                                  </p:childTnLst>
                                </p:cTn>
                              </p:par>
                              <p:par>
                                <p:cTn id="148" presetID="2" presetClass="entr" presetSubtype="6" fill="hold" grpId="0" nodeType="withEffect">
                                  <p:stCondLst>
                                    <p:cond delay="0"/>
                                  </p:stCondLst>
                                  <p:childTnLst>
                                    <p:set>
                                      <p:cBhvr>
                                        <p:cTn id="149" dur="1" fill="hold">
                                          <p:stCondLst>
                                            <p:cond delay="0"/>
                                          </p:stCondLst>
                                        </p:cTn>
                                        <p:tgtEl>
                                          <p:spTgt spid="28"/>
                                        </p:tgtEl>
                                        <p:attrNameLst>
                                          <p:attrName>style.visibility</p:attrName>
                                        </p:attrNameLst>
                                      </p:cBhvr>
                                      <p:to>
                                        <p:strVal val="visible"/>
                                      </p:to>
                                    </p:set>
                                    <p:anim calcmode="lin" valueType="num">
                                      <p:cBhvr additive="base">
                                        <p:cTn id="150" dur="3000" fill="hold"/>
                                        <p:tgtEl>
                                          <p:spTgt spid="28"/>
                                        </p:tgtEl>
                                        <p:attrNameLst>
                                          <p:attrName>ppt_x</p:attrName>
                                        </p:attrNameLst>
                                      </p:cBhvr>
                                      <p:tavLst>
                                        <p:tav tm="0">
                                          <p:val>
                                            <p:strVal val="1+#ppt_w/2"/>
                                          </p:val>
                                        </p:tav>
                                        <p:tav tm="100000">
                                          <p:val>
                                            <p:strVal val="#ppt_x"/>
                                          </p:val>
                                        </p:tav>
                                      </p:tavLst>
                                    </p:anim>
                                    <p:anim calcmode="lin" valueType="num">
                                      <p:cBhvr additive="base">
                                        <p:cTn id="151" dur="3000" fill="hold"/>
                                        <p:tgtEl>
                                          <p:spTgt spid="28"/>
                                        </p:tgtEl>
                                        <p:attrNameLst>
                                          <p:attrName>ppt_y</p:attrName>
                                        </p:attrNameLst>
                                      </p:cBhvr>
                                      <p:tavLst>
                                        <p:tav tm="0">
                                          <p:val>
                                            <p:strVal val="1+#ppt_h/2"/>
                                          </p:val>
                                        </p:tav>
                                        <p:tav tm="100000">
                                          <p:val>
                                            <p:strVal val="#ppt_y"/>
                                          </p:val>
                                        </p:tav>
                                      </p:tavLst>
                                    </p:anim>
                                  </p:childTnLst>
                                </p:cTn>
                              </p:par>
                            </p:childTnLst>
                          </p:cTn>
                        </p:par>
                        <p:par>
                          <p:cTn id="152" fill="hold">
                            <p:stCondLst>
                              <p:cond delay="3000"/>
                            </p:stCondLst>
                            <p:childTnLst>
                              <p:par>
                                <p:cTn id="153" presetID="2" presetClass="exit" presetSubtype="2" fill="hold" grpId="1" nodeType="afterEffect">
                                  <p:stCondLst>
                                    <p:cond delay="0"/>
                                  </p:stCondLst>
                                  <p:childTnLst>
                                    <p:anim calcmode="lin" valueType="num">
                                      <p:cBhvr additive="base">
                                        <p:cTn id="154" dur="3000"/>
                                        <p:tgtEl>
                                          <p:spTgt spid="4"/>
                                        </p:tgtEl>
                                        <p:attrNameLst>
                                          <p:attrName>ppt_x</p:attrName>
                                        </p:attrNameLst>
                                      </p:cBhvr>
                                      <p:tavLst>
                                        <p:tav tm="0">
                                          <p:val>
                                            <p:strVal val="ppt_x"/>
                                          </p:val>
                                        </p:tav>
                                        <p:tav tm="100000">
                                          <p:val>
                                            <p:strVal val="1+ppt_w/2"/>
                                          </p:val>
                                        </p:tav>
                                      </p:tavLst>
                                    </p:anim>
                                    <p:anim calcmode="lin" valueType="num">
                                      <p:cBhvr additive="base">
                                        <p:cTn id="155" dur="3000"/>
                                        <p:tgtEl>
                                          <p:spTgt spid="4"/>
                                        </p:tgtEl>
                                        <p:attrNameLst>
                                          <p:attrName>ppt_y</p:attrName>
                                        </p:attrNameLst>
                                      </p:cBhvr>
                                      <p:tavLst>
                                        <p:tav tm="0">
                                          <p:val>
                                            <p:strVal val="ppt_y"/>
                                          </p:val>
                                        </p:tav>
                                        <p:tav tm="100000">
                                          <p:val>
                                            <p:strVal val="ppt_y"/>
                                          </p:val>
                                        </p:tav>
                                      </p:tavLst>
                                    </p:anim>
                                    <p:set>
                                      <p:cBhvr>
                                        <p:cTn id="156" dur="1" fill="hold">
                                          <p:stCondLst>
                                            <p:cond delay="2999"/>
                                          </p:stCondLst>
                                        </p:cTn>
                                        <p:tgtEl>
                                          <p:spTgt spid="4"/>
                                        </p:tgtEl>
                                        <p:attrNameLst>
                                          <p:attrName>style.visibility</p:attrName>
                                        </p:attrNameLst>
                                      </p:cBhvr>
                                      <p:to>
                                        <p:strVal val="hidden"/>
                                      </p:to>
                                    </p:set>
                                  </p:childTnLst>
                                </p:cTn>
                              </p:par>
                              <p:par>
                                <p:cTn id="157" presetID="2" presetClass="exit" presetSubtype="2" fill="hold" grpId="1" nodeType="withEffect">
                                  <p:stCondLst>
                                    <p:cond delay="0"/>
                                  </p:stCondLst>
                                  <p:childTnLst>
                                    <p:anim calcmode="lin" valueType="num">
                                      <p:cBhvr additive="base">
                                        <p:cTn id="158" dur="3000"/>
                                        <p:tgtEl>
                                          <p:spTgt spid="5"/>
                                        </p:tgtEl>
                                        <p:attrNameLst>
                                          <p:attrName>ppt_x</p:attrName>
                                        </p:attrNameLst>
                                      </p:cBhvr>
                                      <p:tavLst>
                                        <p:tav tm="0">
                                          <p:val>
                                            <p:strVal val="ppt_x"/>
                                          </p:val>
                                        </p:tav>
                                        <p:tav tm="100000">
                                          <p:val>
                                            <p:strVal val="1+ppt_w/2"/>
                                          </p:val>
                                        </p:tav>
                                      </p:tavLst>
                                    </p:anim>
                                    <p:anim calcmode="lin" valueType="num">
                                      <p:cBhvr additive="base">
                                        <p:cTn id="159" dur="3000"/>
                                        <p:tgtEl>
                                          <p:spTgt spid="5"/>
                                        </p:tgtEl>
                                        <p:attrNameLst>
                                          <p:attrName>ppt_y</p:attrName>
                                        </p:attrNameLst>
                                      </p:cBhvr>
                                      <p:tavLst>
                                        <p:tav tm="0">
                                          <p:val>
                                            <p:strVal val="ppt_y"/>
                                          </p:val>
                                        </p:tav>
                                        <p:tav tm="100000">
                                          <p:val>
                                            <p:strVal val="ppt_y"/>
                                          </p:val>
                                        </p:tav>
                                      </p:tavLst>
                                    </p:anim>
                                    <p:set>
                                      <p:cBhvr>
                                        <p:cTn id="160" dur="1" fill="hold">
                                          <p:stCondLst>
                                            <p:cond delay="2999"/>
                                          </p:stCondLst>
                                        </p:cTn>
                                        <p:tgtEl>
                                          <p:spTgt spid="5"/>
                                        </p:tgtEl>
                                        <p:attrNameLst>
                                          <p:attrName>style.visibility</p:attrName>
                                        </p:attrNameLst>
                                      </p:cBhvr>
                                      <p:to>
                                        <p:strVal val="hidden"/>
                                      </p:to>
                                    </p:set>
                                  </p:childTnLst>
                                </p:cTn>
                              </p:par>
                              <p:par>
                                <p:cTn id="161" presetID="2" presetClass="exit" presetSubtype="2" fill="hold" grpId="1" nodeType="withEffect">
                                  <p:stCondLst>
                                    <p:cond delay="0"/>
                                  </p:stCondLst>
                                  <p:childTnLst>
                                    <p:anim calcmode="lin" valueType="num">
                                      <p:cBhvr additive="base">
                                        <p:cTn id="162" dur="3000"/>
                                        <p:tgtEl>
                                          <p:spTgt spid="6"/>
                                        </p:tgtEl>
                                        <p:attrNameLst>
                                          <p:attrName>ppt_x</p:attrName>
                                        </p:attrNameLst>
                                      </p:cBhvr>
                                      <p:tavLst>
                                        <p:tav tm="0">
                                          <p:val>
                                            <p:strVal val="ppt_x"/>
                                          </p:val>
                                        </p:tav>
                                        <p:tav tm="100000">
                                          <p:val>
                                            <p:strVal val="1+ppt_w/2"/>
                                          </p:val>
                                        </p:tav>
                                      </p:tavLst>
                                    </p:anim>
                                    <p:anim calcmode="lin" valueType="num">
                                      <p:cBhvr additive="base">
                                        <p:cTn id="163" dur="3000"/>
                                        <p:tgtEl>
                                          <p:spTgt spid="6"/>
                                        </p:tgtEl>
                                        <p:attrNameLst>
                                          <p:attrName>ppt_y</p:attrName>
                                        </p:attrNameLst>
                                      </p:cBhvr>
                                      <p:tavLst>
                                        <p:tav tm="0">
                                          <p:val>
                                            <p:strVal val="ppt_y"/>
                                          </p:val>
                                        </p:tav>
                                        <p:tav tm="100000">
                                          <p:val>
                                            <p:strVal val="ppt_y"/>
                                          </p:val>
                                        </p:tav>
                                      </p:tavLst>
                                    </p:anim>
                                    <p:set>
                                      <p:cBhvr>
                                        <p:cTn id="164" dur="1" fill="hold">
                                          <p:stCondLst>
                                            <p:cond delay="2999"/>
                                          </p:stCondLst>
                                        </p:cTn>
                                        <p:tgtEl>
                                          <p:spTgt spid="6"/>
                                        </p:tgtEl>
                                        <p:attrNameLst>
                                          <p:attrName>style.visibility</p:attrName>
                                        </p:attrNameLst>
                                      </p:cBhvr>
                                      <p:to>
                                        <p:strVal val="hidden"/>
                                      </p:to>
                                    </p:set>
                                  </p:childTnLst>
                                </p:cTn>
                              </p:par>
                              <p:par>
                                <p:cTn id="165" presetID="2" presetClass="exit" presetSubtype="2" fill="hold" grpId="1" nodeType="withEffect">
                                  <p:stCondLst>
                                    <p:cond delay="0"/>
                                  </p:stCondLst>
                                  <p:childTnLst>
                                    <p:anim calcmode="lin" valueType="num">
                                      <p:cBhvr additive="base">
                                        <p:cTn id="166" dur="3000"/>
                                        <p:tgtEl>
                                          <p:spTgt spid="7"/>
                                        </p:tgtEl>
                                        <p:attrNameLst>
                                          <p:attrName>ppt_x</p:attrName>
                                        </p:attrNameLst>
                                      </p:cBhvr>
                                      <p:tavLst>
                                        <p:tav tm="0">
                                          <p:val>
                                            <p:strVal val="ppt_x"/>
                                          </p:val>
                                        </p:tav>
                                        <p:tav tm="100000">
                                          <p:val>
                                            <p:strVal val="1+ppt_w/2"/>
                                          </p:val>
                                        </p:tav>
                                      </p:tavLst>
                                    </p:anim>
                                    <p:anim calcmode="lin" valueType="num">
                                      <p:cBhvr additive="base">
                                        <p:cTn id="167" dur="3000"/>
                                        <p:tgtEl>
                                          <p:spTgt spid="7"/>
                                        </p:tgtEl>
                                        <p:attrNameLst>
                                          <p:attrName>ppt_y</p:attrName>
                                        </p:attrNameLst>
                                      </p:cBhvr>
                                      <p:tavLst>
                                        <p:tav tm="0">
                                          <p:val>
                                            <p:strVal val="ppt_y"/>
                                          </p:val>
                                        </p:tav>
                                        <p:tav tm="100000">
                                          <p:val>
                                            <p:strVal val="ppt_y"/>
                                          </p:val>
                                        </p:tav>
                                      </p:tavLst>
                                    </p:anim>
                                    <p:set>
                                      <p:cBhvr>
                                        <p:cTn id="168" dur="1" fill="hold">
                                          <p:stCondLst>
                                            <p:cond delay="2999"/>
                                          </p:stCondLst>
                                        </p:cTn>
                                        <p:tgtEl>
                                          <p:spTgt spid="7"/>
                                        </p:tgtEl>
                                        <p:attrNameLst>
                                          <p:attrName>style.visibility</p:attrName>
                                        </p:attrNameLst>
                                      </p:cBhvr>
                                      <p:to>
                                        <p:strVal val="hidden"/>
                                      </p:to>
                                    </p:set>
                                  </p:childTnLst>
                                </p:cTn>
                              </p:par>
                              <p:par>
                                <p:cTn id="169" presetID="2" presetClass="exit" presetSubtype="2" fill="hold" grpId="1" nodeType="withEffect">
                                  <p:stCondLst>
                                    <p:cond delay="0"/>
                                  </p:stCondLst>
                                  <p:childTnLst>
                                    <p:anim calcmode="lin" valueType="num">
                                      <p:cBhvr additive="base">
                                        <p:cTn id="170" dur="3000"/>
                                        <p:tgtEl>
                                          <p:spTgt spid="8"/>
                                        </p:tgtEl>
                                        <p:attrNameLst>
                                          <p:attrName>ppt_x</p:attrName>
                                        </p:attrNameLst>
                                      </p:cBhvr>
                                      <p:tavLst>
                                        <p:tav tm="0">
                                          <p:val>
                                            <p:strVal val="ppt_x"/>
                                          </p:val>
                                        </p:tav>
                                        <p:tav tm="100000">
                                          <p:val>
                                            <p:strVal val="1+ppt_w/2"/>
                                          </p:val>
                                        </p:tav>
                                      </p:tavLst>
                                    </p:anim>
                                    <p:anim calcmode="lin" valueType="num">
                                      <p:cBhvr additive="base">
                                        <p:cTn id="171" dur="3000"/>
                                        <p:tgtEl>
                                          <p:spTgt spid="8"/>
                                        </p:tgtEl>
                                        <p:attrNameLst>
                                          <p:attrName>ppt_y</p:attrName>
                                        </p:attrNameLst>
                                      </p:cBhvr>
                                      <p:tavLst>
                                        <p:tav tm="0">
                                          <p:val>
                                            <p:strVal val="ppt_y"/>
                                          </p:val>
                                        </p:tav>
                                        <p:tav tm="100000">
                                          <p:val>
                                            <p:strVal val="ppt_y"/>
                                          </p:val>
                                        </p:tav>
                                      </p:tavLst>
                                    </p:anim>
                                    <p:set>
                                      <p:cBhvr>
                                        <p:cTn id="172" dur="1" fill="hold">
                                          <p:stCondLst>
                                            <p:cond delay="2999"/>
                                          </p:stCondLst>
                                        </p:cTn>
                                        <p:tgtEl>
                                          <p:spTgt spid="8"/>
                                        </p:tgtEl>
                                        <p:attrNameLst>
                                          <p:attrName>style.visibility</p:attrName>
                                        </p:attrNameLst>
                                      </p:cBhvr>
                                      <p:to>
                                        <p:strVal val="hidden"/>
                                      </p:to>
                                    </p:set>
                                  </p:childTnLst>
                                </p:cTn>
                              </p:par>
                              <p:par>
                                <p:cTn id="173" presetID="2" presetClass="exit" presetSubtype="2" fill="hold" grpId="1" nodeType="withEffect">
                                  <p:stCondLst>
                                    <p:cond delay="0"/>
                                  </p:stCondLst>
                                  <p:childTnLst>
                                    <p:anim calcmode="lin" valueType="num">
                                      <p:cBhvr additive="base">
                                        <p:cTn id="174" dur="3000"/>
                                        <p:tgtEl>
                                          <p:spTgt spid="9"/>
                                        </p:tgtEl>
                                        <p:attrNameLst>
                                          <p:attrName>ppt_x</p:attrName>
                                        </p:attrNameLst>
                                      </p:cBhvr>
                                      <p:tavLst>
                                        <p:tav tm="0">
                                          <p:val>
                                            <p:strVal val="ppt_x"/>
                                          </p:val>
                                        </p:tav>
                                        <p:tav tm="100000">
                                          <p:val>
                                            <p:strVal val="1+ppt_w/2"/>
                                          </p:val>
                                        </p:tav>
                                      </p:tavLst>
                                    </p:anim>
                                    <p:anim calcmode="lin" valueType="num">
                                      <p:cBhvr additive="base">
                                        <p:cTn id="175" dur="3000"/>
                                        <p:tgtEl>
                                          <p:spTgt spid="9"/>
                                        </p:tgtEl>
                                        <p:attrNameLst>
                                          <p:attrName>ppt_y</p:attrName>
                                        </p:attrNameLst>
                                      </p:cBhvr>
                                      <p:tavLst>
                                        <p:tav tm="0">
                                          <p:val>
                                            <p:strVal val="ppt_y"/>
                                          </p:val>
                                        </p:tav>
                                        <p:tav tm="100000">
                                          <p:val>
                                            <p:strVal val="ppt_y"/>
                                          </p:val>
                                        </p:tav>
                                      </p:tavLst>
                                    </p:anim>
                                    <p:set>
                                      <p:cBhvr>
                                        <p:cTn id="176" dur="1" fill="hold">
                                          <p:stCondLst>
                                            <p:cond delay="2999"/>
                                          </p:stCondLst>
                                        </p:cTn>
                                        <p:tgtEl>
                                          <p:spTgt spid="9"/>
                                        </p:tgtEl>
                                        <p:attrNameLst>
                                          <p:attrName>style.visibility</p:attrName>
                                        </p:attrNameLst>
                                      </p:cBhvr>
                                      <p:to>
                                        <p:strVal val="hidden"/>
                                      </p:to>
                                    </p:set>
                                  </p:childTnLst>
                                </p:cTn>
                              </p:par>
                              <p:par>
                                <p:cTn id="177" presetID="2" presetClass="exit" presetSubtype="2" fill="hold" grpId="1" nodeType="withEffect">
                                  <p:stCondLst>
                                    <p:cond delay="0"/>
                                  </p:stCondLst>
                                  <p:childTnLst>
                                    <p:anim calcmode="lin" valueType="num">
                                      <p:cBhvr additive="base">
                                        <p:cTn id="178" dur="3000"/>
                                        <p:tgtEl>
                                          <p:spTgt spid="16"/>
                                        </p:tgtEl>
                                        <p:attrNameLst>
                                          <p:attrName>ppt_x</p:attrName>
                                        </p:attrNameLst>
                                      </p:cBhvr>
                                      <p:tavLst>
                                        <p:tav tm="0">
                                          <p:val>
                                            <p:strVal val="ppt_x"/>
                                          </p:val>
                                        </p:tav>
                                        <p:tav tm="100000">
                                          <p:val>
                                            <p:strVal val="1+ppt_w/2"/>
                                          </p:val>
                                        </p:tav>
                                      </p:tavLst>
                                    </p:anim>
                                    <p:anim calcmode="lin" valueType="num">
                                      <p:cBhvr additive="base">
                                        <p:cTn id="179" dur="3000"/>
                                        <p:tgtEl>
                                          <p:spTgt spid="16"/>
                                        </p:tgtEl>
                                        <p:attrNameLst>
                                          <p:attrName>ppt_y</p:attrName>
                                        </p:attrNameLst>
                                      </p:cBhvr>
                                      <p:tavLst>
                                        <p:tav tm="0">
                                          <p:val>
                                            <p:strVal val="ppt_y"/>
                                          </p:val>
                                        </p:tav>
                                        <p:tav tm="100000">
                                          <p:val>
                                            <p:strVal val="ppt_y"/>
                                          </p:val>
                                        </p:tav>
                                      </p:tavLst>
                                    </p:anim>
                                    <p:set>
                                      <p:cBhvr>
                                        <p:cTn id="180" dur="1" fill="hold">
                                          <p:stCondLst>
                                            <p:cond delay="2999"/>
                                          </p:stCondLst>
                                        </p:cTn>
                                        <p:tgtEl>
                                          <p:spTgt spid="16"/>
                                        </p:tgtEl>
                                        <p:attrNameLst>
                                          <p:attrName>style.visibility</p:attrName>
                                        </p:attrNameLst>
                                      </p:cBhvr>
                                      <p:to>
                                        <p:strVal val="hidden"/>
                                      </p:to>
                                    </p:set>
                                  </p:childTnLst>
                                </p:cTn>
                              </p:par>
                              <p:par>
                                <p:cTn id="181" presetID="2" presetClass="exit" presetSubtype="2" fill="hold" grpId="1" nodeType="withEffect">
                                  <p:stCondLst>
                                    <p:cond delay="0"/>
                                  </p:stCondLst>
                                  <p:childTnLst>
                                    <p:anim calcmode="lin" valueType="num">
                                      <p:cBhvr additive="base">
                                        <p:cTn id="182" dur="3000"/>
                                        <p:tgtEl>
                                          <p:spTgt spid="17"/>
                                        </p:tgtEl>
                                        <p:attrNameLst>
                                          <p:attrName>ppt_x</p:attrName>
                                        </p:attrNameLst>
                                      </p:cBhvr>
                                      <p:tavLst>
                                        <p:tav tm="0">
                                          <p:val>
                                            <p:strVal val="ppt_x"/>
                                          </p:val>
                                        </p:tav>
                                        <p:tav tm="100000">
                                          <p:val>
                                            <p:strVal val="1+ppt_w/2"/>
                                          </p:val>
                                        </p:tav>
                                      </p:tavLst>
                                    </p:anim>
                                    <p:anim calcmode="lin" valueType="num">
                                      <p:cBhvr additive="base">
                                        <p:cTn id="183" dur="3000"/>
                                        <p:tgtEl>
                                          <p:spTgt spid="17"/>
                                        </p:tgtEl>
                                        <p:attrNameLst>
                                          <p:attrName>ppt_y</p:attrName>
                                        </p:attrNameLst>
                                      </p:cBhvr>
                                      <p:tavLst>
                                        <p:tav tm="0">
                                          <p:val>
                                            <p:strVal val="ppt_y"/>
                                          </p:val>
                                        </p:tav>
                                        <p:tav tm="100000">
                                          <p:val>
                                            <p:strVal val="ppt_y"/>
                                          </p:val>
                                        </p:tav>
                                      </p:tavLst>
                                    </p:anim>
                                    <p:set>
                                      <p:cBhvr>
                                        <p:cTn id="184" dur="1" fill="hold">
                                          <p:stCondLst>
                                            <p:cond delay="2999"/>
                                          </p:stCondLst>
                                        </p:cTn>
                                        <p:tgtEl>
                                          <p:spTgt spid="17"/>
                                        </p:tgtEl>
                                        <p:attrNameLst>
                                          <p:attrName>style.visibility</p:attrName>
                                        </p:attrNameLst>
                                      </p:cBhvr>
                                      <p:to>
                                        <p:strVal val="hidden"/>
                                      </p:to>
                                    </p:set>
                                  </p:childTnLst>
                                </p:cTn>
                              </p:par>
                              <p:par>
                                <p:cTn id="185" presetID="2" presetClass="exit" presetSubtype="2" fill="hold" grpId="1" nodeType="withEffect">
                                  <p:stCondLst>
                                    <p:cond delay="0"/>
                                  </p:stCondLst>
                                  <p:childTnLst>
                                    <p:anim calcmode="lin" valueType="num">
                                      <p:cBhvr additive="base">
                                        <p:cTn id="186" dur="3000"/>
                                        <p:tgtEl>
                                          <p:spTgt spid="18"/>
                                        </p:tgtEl>
                                        <p:attrNameLst>
                                          <p:attrName>ppt_x</p:attrName>
                                        </p:attrNameLst>
                                      </p:cBhvr>
                                      <p:tavLst>
                                        <p:tav tm="0">
                                          <p:val>
                                            <p:strVal val="ppt_x"/>
                                          </p:val>
                                        </p:tav>
                                        <p:tav tm="100000">
                                          <p:val>
                                            <p:strVal val="1+ppt_w/2"/>
                                          </p:val>
                                        </p:tav>
                                      </p:tavLst>
                                    </p:anim>
                                    <p:anim calcmode="lin" valueType="num">
                                      <p:cBhvr additive="base">
                                        <p:cTn id="187" dur="3000"/>
                                        <p:tgtEl>
                                          <p:spTgt spid="18"/>
                                        </p:tgtEl>
                                        <p:attrNameLst>
                                          <p:attrName>ppt_y</p:attrName>
                                        </p:attrNameLst>
                                      </p:cBhvr>
                                      <p:tavLst>
                                        <p:tav tm="0">
                                          <p:val>
                                            <p:strVal val="ppt_y"/>
                                          </p:val>
                                        </p:tav>
                                        <p:tav tm="100000">
                                          <p:val>
                                            <p:strVal val="ppt_y"/>
                                          </p:val>
                                        </p:tav>
                                      </p:tavLst>
                                    </p:anim>
                                    <p:set>
                                      <p:cBhvr>
                                        <p:cTn id="188" dur="1" fill="hold">
                                          <p:stCondLst>
                                            <p:cond delay="2999"/>
                                          </p:stCondLst>
                                        </p:cTn>
                                        <p:tgtEl>
                                          <p:spTgt spid="18"/>
                                        </p:tgtEl>
                                        <p:attrNameLst>
                                          <p:attrName>style.visibility</p:attrName>
                                        </p:attrNameLst>
                                      </p:cBhvr>
                                      <p:to>
                                        <p:strVal val="hidden"/>
                                      </p:to>
                                    </p:set>
                                  </p:childTnLst>
                                </p:cTn>
                              </p:par>
                              <p:par>
                                <p:cTn id="189" presetID="2" presetClass="exit" presetSubtype="2" fill="hold" grpId="1" nodeType="withEffect">
                                  <p:stCondLst>
                                    <p:cond delay="0"/>
                                  </p:stCondLst>
                                  <p:childTnLst>
                                    <p:anim calcmode="lin" valueType="num">
                                      <p:cBhvr additive="base">
                                        <p:cTn id="190" dur="3000"/>
                                        <p:tgtEl>
                                          <p:spTgt spid="19"/>
                                        </p:tgtEl>
                                        <p:attrNameLst>
                                          <p:attrName>ppt_x</p:attrName>
                                        </p:attrNameLst>
                                      </p:cBhvr>
                                      <p:tavLst>
                                        <p:tav tm="0">
                                          <p:val>
                                            <p:strVal val="ppt_x"/>
                                          </p:val>
                                        </p:tav>
                                        <p:tav tm="100000">
                                          <p:val>
                                            <p:strVal val="1+ppt_w/2"/>
                                          </p:val>
                                        </p:tav>
                                      </p:tavLst>
                                    </p:anim>
                                    <p:anim calcmode="lin" valueType="num">
                                      <p:cBhvr additive="base">
                                        <p:cTn id="191" dur="3000"/>
                                        <p:tgtEl>
                                          <p:spTgt spid="19"/>
                                        </p:tgtEl>
                                        <p:attrNameLst>
                                          <p:attrName>ppt_y</p:attrName>
                                        </p:attrNameLst>
                                      </p:cBhvr>
                                      <p:tavLst>
                                        <p:tav tm="0">
                                          <p:val>
                                            <p:strVal val="ppt_y"/>
                                          </p:val>
                                        </p:tav>
                                        <p:tav tm="100000">
                                          <p:val>
                                            <p:strVal val="ppt_y"/>
                                          </p:val>
                                        </p:tav>
                                      </p:tavLst>
                                    </p:anim>
                                    <p:set>
                                      <p:cBhvr>
                                        <p:cTn id="192" dur="1" fill="hold">
                                          <p:stCondLst>
                                            <p:cond delay="2999"/>
                                          </p:stCondLst>
                                        </p:cTn>
                                        <p:tgtEl>
                                          <p:spTgt spid="19"/>
                                        </p:tgtEl>
                                        <p:attrNameLst>
                                          <p:attrName>style.visibility</p:attrName>
                                        </p:attrNameLst>
                                      </p:cBhvr>
                                      <p:to>
                                        <p:strVal val="hidden"/>
                                      </p:to>
                                    </p:set>
                                  </p:childTnLst>
                                </p:cTn>
                              </p:par>
                              <p:par>
                                <p:cTn id="193" presetID="2" presetClass="exit" presetSubtype="2" fill="hold" grpId="1" nodeType="withEffect">
                                  <p:stCondLst>
                                    <p:cond delay="0"/>
                                  </p:stCondLst>
                                  <p:childTnLst>
                                    <p:anim calcmode="lin" valueType="num">
                                      <p:cBhvr additive="base">
                                        <p:cTn id="194" dur="3000"/>
                                        <p:tgtEl>
                                          <p:spTgt spid="20"/>
                                        </p:tgtEl>
                                        <p:attrNameLst>
                                          <p:attrName>ppt_x</p:attrName>
                                        </p:attrNameLst>
                                      </p:cBhvr>
                                      <p:tavLst>
                                        <p:tav tm="0">
                                          <p:val>
                                            <p:strVal val="ppt_x"/>
                                          </p:val>
                                        </p:tav>
                                        <p:tav tm="100000">
                                          <p:val>
                                            <p:strVal val="1+ppt_w/2"/>
                                          </p:val>
                                        </p:tav>
                                      </p:tavLst>
                                    </p:anim>
                                    <p:anim calcmode="lin" valueType="num">
                                      <p:cBhvr additive="base">
                                        <p:cTn id="195" dur="3000"/>
                                        <p:tgtEl>
                                          <p:spTgt spid="20"/>
                                        </p:tgtEl>
                                        <p:attrNameLst>
                                          <p:attrName>ppt_y</p:attrName>
                                        </p:attrNameLst>
                                      </p:cBhvr>
                                      <p:tavLst>
                                        <p:tav tm="0">
                                          <p:val>
                                            <p:strVal val="ppt_y"/>
                                          </p:val>
                                        </p:tav>
                                        <p:tav tm="100000">
                                          <p:val>
                                            <p:strVal val="ppt_y"/>
                                          </p:val>
                                        </p:tav>
                                      </p:tavLst>
                                    </p:anim>
                                    <p:set>
                                      <p:cBhvr>
                                        <p:cTn id="196" dur="1" fill="hold">
                                          <p:stCondLst>
                                            <p:cond delay="2999"/>
                                          </p:stCondLst>
                                        </p:cTn>
                                        <p:tgtEl>
                                          <p:spTgt spid="20"/>
                                        </p:tgtEl>
                                        <p:attrNameLst>
                                          <p:attrName>style.visibility</p:attrName>
                                        </p:attrNameLst>
                                      </p:cBhvr>
                                      <p:to>
                                        <p:strVal val="hidden"/>
                                      </p:to>
                                    </p:set>
                                  </p:childTnLst>
                                </p:cTn>
                              </p:par>
                              <p:par>
                                <p:cTn id="197" presetID="2" presetClass="exit" presetSubtype="2" fill="hold" grpId="1" nodeType="withEffect">
                                  <p:stCondLst>
                                    <p:cond delay="0"/>
                                  </p:stCondLst>
                                  <p:childTnLst>
                                    <p:anim calcmode="lin" valueType="num">
                                      <p:cBhvr additive="base">
                                        <p:cTn id="198" dur="3000"/>
                                        <p:tgtEl>
                                          <p:spTgt spid="21"/>
                                        </p:tgtEl>
                                        <p:attrNameLst>
                                          <p:attrName>ppt_x</p:attrName>
                                        </p:attrNameLst>
                                      </p:cBhvr>
                                      <p:tavLst>
                                        <p:tav tm="0">
                                          <p:val>
                                            <p:strVal val="ppt_x"/>
                                          </p:val>
                                        </p:tav>
                                        <p:tav tm="100000">
                                          <p:val>
                                            <p:strVal val="1+ppt_w/2"/>
                                          </p:val>
                                        </p:tav>
                                      </p:tavLst>
                                    </p:anim>
                                    <p:anim calcmode="lin" valueType="num">
                                      <p:cBhvr additive="base">
                                        <p:cTn id="199" dur="3000"/>
                                        <p:tgtEl>
                                          <p:spTgt spid="21"/>
                                        </p:tgtEl>
                                        <p:attrNameLst>
                                          <p:attrName>ppt_y</p:attrName>
                                        </p:attrNameLst>
                                      </p:cBhvr>
                                      <p:tavLst>
                                        <p:tav tm="0">
                                          <p:val>
                                            <p:strVal val="ppt_y"/>
                                          </p:val>
                                        </p:tav>
                                        <p:tav tm="100000">
                                          <p:val>
                                            <p:strVal val="ppt_y"/>
                                          </p:val>
                                        </p:tav>
                                      </p:tavLst>
                                    </p:anim>
                                    <p:set>
                                      <p:cBhvr>
                                        <p:cTn id="200" dur="1" fill="hold">
                                          <p:stCondLst>
                                            <p:cond delay="2999"/>
                                          </p:stCondLst>
                                        </p:cTn>
                                        <p:tgtEl>
                                          <p:spTgt spid="21"/>
                                        </p:tgtEl>
                                        <p:attrNameLst>
                                          <p:attrName>style.visibility</p:attrName>
                                        </p:attrNameLst>
                                      </p:cBhvr>
                                      <p:to>
                                        <p:strVal val="hidden"/>
                                      </p:to>
                                    </p:set>
                                  </p:childTnLst>
                                </p:cTn>
                              </p:par>
                              <p:par>
                                <p:cTn id="201" presetID="2" presetClass="exit" presetSubtype="2" fill="hold" grpId="1" nodeType="withEffect">
                                  <p:stCondLst>
                                    <p:cond delay="0"/>
                                  </p:stCondLst>
                                  <p:childTnLst>
                                    <p:anim calcmode="lin" valueType="num">
                                      <p:cBhvr additive="base">
                                        <p:cTn id="202" dur="3000"/>
                                        <p:tgtEl>
                                          <p:spTgt spid="34"/>
                                        </p:tgtEl>
                                        <p:attrNameLst>
                                          <p:attrName>ppt_x</p:attrName>
                                        </p:attrNameLst>
                                      </p:cBhvr>
                                      <p:tavLst>
                                        <p:tav tm="0">
                                          <p:val>
                                            <p:strVal val="ppt_x"/>
                                          </p:val>
                                        </p:tav>
                                        <p:tav tm="100000">
                                          <p:val>
                                            <p:strVal val="1+ppt_w/2"/>
                                          </p:val>
                                        </p:tav>
                                      </p:tavLst>
                                    </p:anim>
                                    <p:anim calcmode="lin" valueType="num">
                                      <p:cBhvr additive="base">
                                        <p:cTn id="203" dur="3000"/>
                                        <p:tgtEl>
                                          <p:spTgt spid="34"/>
                                        </p:tgtEl>
                                        <p:attrNameLst>
                                          <p:attrName>ppt_y</p:attrName>
                                        </p:attrNameLst>
                                      </p:cBhvr>
                                      <p:tavLst>
                                        <p:tav tm="0">
                                          <p:val>
                                            <p:strVal val="ppt_y"/>
                                          </p:val>
                                        </p:tav>
                                        <p:tav tm="100000">
                                          <p:val>
                                            <p:strVal val="ppt_y"/>
                                          </p:val>
                                        </p:tav>
                                      </p:tavLst>
                                    </p:anim>
                                    <p:set>
                                      <p:cBhvr>
                                        <p:cTn id="204" dur="1" fill="hold">
                                          <p:stCondLst>
                                            <p:cond delay="2999"/>
                                          </p:stCondLst>
                                        </p:cTn>
                                        <p:tgtEl>
                                          <p:spTgt spid="34"/>
                                        </p:tgtEl>
                                        <p:attrNameLst>
                                          <p:attrName>style.visibility</p:attrName>
                                        </p:attrNameLst>
                                      </p:cBhvr>
                                      <p:to>
                                        <p:strVal val="hidden"/>
                                      </p:to>
                                    </p:set>
                                  </p:childTnLst>
                                </p:cTn>
                              </p:par>
                              <p:par>
                                <p:cTn id="205" presetID="2" presetClass="exit" presetSubtype="2" fill="hold" grpId="1" nodeType="withEffect">
                                  <p:stCondLst>
                                    <p:cond delay="0"/>
                                  </p:stCondLst>
                                  <p:childTnLst>
                                    <p:anim calcmode="lin" valueType="num">
                                      <p:cBhvr additive="base">
                                        <p:cTn id="206" dur="3000"/>
                                        <p:tgtEl>
                                          <p:spTgt spid="35"/>
                                        </p:tgtEl>
                                        <p:attrNameLst>
                                          <p:attrName>ppt_x</p:attrName>
                                        </p:attrNameLst>
                                      </p:cBhvr>
                                      <p:tavLst>
                                        <p:tav tm="0">
                                          <p:val>
                                            <p:strVal val="ppt_x"/>
                                          </p:val>
                                        </p:tav>
                                        <p:tav tm="100000">
                                          <p:val>
                                            <p:strVal val="1+ppt_w/2"/>
                                          </p:val>
                                        </p:tav>
                                      </p:tavLst>
                                    </p:anim>
                                    <p:anim calcmode="lin" valueType="num">
                                      <p:cBhvr additive="base">
                                        <p:cTn id="207" dur="3000"/>
                                        <p:tgtEl>
                                          <p:spTgt spid="35"/>
                                        </p:tgtEl>
                                        <p:attrNameLst>
                                          <p:attrName>ppt_y</p:attrName>
                                        </p:attrNameLst>
                                      </p:cBhvr>
                                      <p:tavLst>
                                        <p:tav tm="0">
                                          <p:val>
                                            <p:strVal val="ppt_y"/>
                                          </p:val>
                                        </p:tav>
                                        <p:tav tm="100000">
                                          <p:val>
                                            <p:strVal val="ppt_y"/>
                                          </p:val>
                                        </p:tav>
                                      </p:tavLst>
                                    </p:anim>
                                    <p:set>
                                      <p:cBhvr>
                                        <p:cTn id="208" dur="1" fill="hold">
                                          <p:stCondLst>
                                            <p:cond delay="2999"/>
                                          </p:stCondLst>
                                        </p:cTn>
                                        <p:tgtEl>
                                          <p:spTgt spid="35"/>
                                        </p:tgtEl>
                                        <p:attrNameLst>
                                          <p:attrName>style.visibility</p:attrName>
                                        </p:attrNameLst>
                                      </p:cBhvr>
                                      <p:to>
                                        <p:strVal val="hidden"/>
                                      </p:to>
                                    </p:set>
                                  </p:childTnLst>
                                </p:cTn>
                              </p:par>
                              <p:par>
                                <p:cTn id="209" presetID="2" presetClass="exit" presetSubtype="2" fill="hold" grpId="1" nodeType="withEffect">
                                  <p:stCondLst>
                                    <p:cond delay="0"/>
                                  </p:stCondLst>
                                  <p:childTnLst>
                                    <p:anim calcmode="lin" valueType="num">
                                      <p:cBhvr additive="base">
                                        <p:cTn id="210" dur="3000"/>
                                        <p:tgtEl>
                                          <p:spTgt spid="36"/>
                                        </p:tgtEl>
                                        <p:attrNameLst>
                                          <p:attrName>ppt_x</p:attrName>
                                        </p:attrNameLst>
                                      </p:cBhvr>
                                      <p:tavLst>
                                        <p:tav tm="0">
                                          <p:val>
                                            <p:strVal val="ppt_x"/>
                                          </p:val>
                                        </p:tav>
                                        <p:tav tm="100000">
                                          <p:val>
                                            <p:strVal val="1+ppt_w/2"/>
                                          </p:val>
                                        </p:tav>
                                      </p:tavLst>
                                    </p:anim>
                                    <p:anim calcmode="lin" valueType="num">
                                      <p:cBhvr additive="base">
                                        <p:cTn id="211" dur="3000"/>
                                        <p:tgtEl>
                                          <p:spTgt spid="36"/>
                                        </p:tgtEl>
                                        <p:attrNameLst>
                                          <p:attrName>ppt_y</p:attrName>
                                        </p:attrNameLst>
                                      </p:cBhvr>
                                      <p:tavLst>
                                        <p:tav tm="0">
                                          <p:val>
                                            <p:strVal val="ppt_y"/>
                                          </p:val>
                                        </p:tav>
                                        <p:tav tm="100000">
                                          <p:val>
                                            <p:strVal val="ppt_y"/>
                                          </p:val>
                                        </p:tav>
                                      </p:tavLst>
                                    </p:anim>
                                    <p:set>
                                      <p:cBhvr>
                                        <p:cTn id="212" dur="1" fill="hold">
                                          <p:stCondLst>
                                            <p:cond delay="2999"/>
                                          </p:stCondLst>
                                        </p:cTn>
                                        <p:tgtEl>
                                          <p:spTgt spid="36"/>
                                        </p:tgtEl>
                                        <p:attrNameLst>
                                          <p:attrName>style.visibility</p:attrName>
                                        </p:attrNameLst>
                                      </p:cBhvr>
                                      <p:to>
                                        <p:strVal val="hidden"/>
                                      </p:to>
                                    </p:set>
                                  </p:childTnLst>
                                </p:cTn>
                              </p:par>
                              <p:par>
                                <p:cTn id="213" presetID="2" presetClass="exit" presetSubtype="2" fill="hold" grpId="1" nodeType="withEffect">
                                  <p:stCondLst>
                                    <p:cond delay="0"/>
                                  </p:stCondLst>
                                  <p:childTnLst>
                                    <p:anim calcmode="lin" valueType="num">
                                      <p:cBhvr additive="base">
                                        <p:cTn id="214" dur="3000"/>
                                        <p:tgtEl>
                                          <p:spTgt spid="37"/>
                                        </p:tgtEl>
                                        <p:attrNameLst>
                                          <p:attrName>ppt_x</p:attrName>
                                        </p:attrNameLst>
                                      </p:cBhvr>
                                      <p:tavLst>
                                        <p:tav tm="0">
                                          <p:val>
                                            <p:strVal val="ppt_x"/>
                                          </p:val>
                                        </p:tav>
                                        <p:tav tm="100000">
                                          <p:val>
                                            <p:strVal val="1+ppt_w/2"/>
                                          </p:val>
                                        </p:tav>
                                      </p:tavLst>
                                    </p:anim>
                                    <p:anim calcmode="lin" valueType="num">
                                      <p:cBhvr additive="base">
                                        <p:cTn id="215" dur="3000"/>
                                        <p:tgtEl>
                                          <p:spTgt spid="37"/>
                                        </p:tgtEl>
                                        <p:attrNameLst>
                                          <p:attrName>ppt_y</p:attrName>
                                        </p:attrNameLst>
                                      </p:cBhvr>
                                      <p:tavLst>
                                        <p:tav tm="0">
                                          <p:val>
                                            <p:strVal val="ppt_y"/>
                                          </p:val>
                                        </p:tav>
                                        <p:tav tm="100000">
                                          <p:val>
                                            <p:strVal val="ppt_y"/>
                                          </p:val>
                                        </p:tav>
                                      </p:tavLst>
                                    </p:anim>
                                    <p:set>
                                      <p:cBhvr>
                                        <p:cTn id="216" dur="1" fill="hold">
                                          <p:stCondLst>
                                            <p:cond delay="2999"/>
                                          </p:stCondLst>
                                        </p:cTn>
                                        <p:tgtEl>
                                          <p:spTgt spid="37"/>
                                        </p:tgtEl>
                                        <p:attrNameLst>
                                          <p:attrName>style.visibility</p:attrName>
                                        </p:attrNameLst>
                                      </p:cBhvr>
                                      <p:to>
                                        <p:strVal val="hidden"/>
                                      </p:to>
                                    </p:set>
                                  </p:childTnLst>
                                </p:cTn>
                              </p:par>
                              <p:par>
                                <p:cTn id="217" presetID="2" presetClass="exit" presetSubtype="2" fill="hold" grpId="1" nodeType="withEffect">
                                  <p:stCondLst>
                                    <p:cond delay="0"/>
                                  </p:stCondLst>
                                  <p:childTnLst>
                                    <p:anim calcmode="lin" valueType="num">
                                      <p:cBhvr additive="base">
                                        <p:cTn id="218" dur="3000"/>
                                        <p:tgtEl>
                                          <p:spTgt spid="38"/>
                                        </p:tgtEl>
                                        <p:attrNameLst>
                                          <p:attrName>ppt_x</p:attrName>
                                        </p:attrNameLst>
                                      </p:cBhvr>
                                      <p:tavLst>
                                        <p:tav tm="0">
                                          <p:val>
                                            <p:strVal val="ppt_x"/>
                                          </p:val>
                                        </p:tav>
                                        <p:tav tm="100000">
                                          <p:val>
                                            <p:strVal val="1+ppt_w/2"/>
                                          </p:val>
                                        </p:tav>
                                      </p:tavLst>
                                    </p:anim>
                                    <p:anim calcmode="lin" valueType="num">
                                      <p:cBhvr additive="base">
                                        <p:cTn id="219" dur="3000"/>
                                        <p:tgtEl>
                                          <p:spTgt spid="38"/>
                                        </p:tgtEl>
                                        <p:attrNameLst>
                                          <p:attrName>ppt_y</p:attrName>
                                        </p:attrNameLst>
                                      </p:cBhvr>
                                      <p:tavLst>
                                        <p:tav tm="0">
                                          <p:val>
                                            <p:strVal val="ppt_y"/>
                                          </p:val>
                                        </p:tav>
                                        <p:tav tm="100000">
                                          <p:val>
                                            <p:strVal val="ppt_y"/>
                                          </p:val>
                                        </p:tav>
                                      </p:tavLst>
                                    </p:anim>
                                    <p:set>
                                      <p:cBhvr>
                                        <p:cTn id="220" dur="1" fill="hold">
                                          <p:stCondLst>
                                            <p:cond delay="2999"/>
                                          </p:stCondLst>
                                        </p:cTn>
                                        <p:tgtEl>
                                          <p:spTgt spid="38"/>
                                        </p:tgtEl>
                                        <p:attrNameLst>
                                          <p:attrName>style.visibility</p:attrName>
                                        </p:attrNameLst>
                                      </p:cBhvr>
                                      <p:to>
                                        <p:strVal val="hidden"/>
                                      </p:to>
                                    </p:set>
                                  </p:childTnLst>
                                </p:cTn>
                              </p:par>
                              <p:par>
                                <p:cTn id="221" presetID="2" presetClass="exit" presetSubtype="2" fill="hold" grpId="1" nodeType="withEffect">
                                  <p:stCondLst>
                                    <p:cond delay="0"/>
                                  </p:stCondLst>
                                  <p:childTnLst>
                                    <p:anim calcmode="lin" valueType="num">
                                      <p:cBhvr additive="base">
                                        <p:cTn id="222" dur="3000"/>
                                        <p:tgtEl>
                                          <p:spTgt spid="39"/>
                                        </p:tgtEl>
                                        <p:attrNameLst>
                                          <p:attrName>ppt_x</p:attrName>
                                        </p:attrNameLst>
                                      </p:cBhvr>
                                      <p:tavLst>
                                        <p:tav tm="0">
                                          <p:val>
                                            <p:strVal val="ppt_x"/>
                                          </p:val>
                                        </p:tav>
                                        <p:tav tm="100000">
                                          <p:val>
                                            <p:strVal val="1+ppt_w/2"/>
                                          </p:val>
                                        </p:tav>
                                      </p:tavLst>
                                    </p:anim>
                                    <p:anim calcmode="lin" valueType="num">
                                      <p:cBhvr additive="base">
                                        <p:cTn id="223" dur="3000"/>
                                        <p:tgtEl>
                                          <p:spTgt spid="39"/>
                                        </p:tgtEl>
                                        <p:attrNameLst>
                                          <p:attrName>ppt_y</p:attrName>
                                        </p:attrNameLst>
                                      </p:cBhvr>
                                      <p:tavLst>
                                        <p:tav tm="0">
                                          <p:val>
                                            <p:strVal val="ppt_y"/>
                                          </p:val>
                                        </p:tav>
                                        <p:tav tm="100000">
                                          <p:val>
                                            <p:strVal val="ppt_y"/>
                                          </p:val>
                                        </p:tav>
                                      </p:tavLst>
                                    </p:anim>
                                    <p:set>
                                      <p:cBhvr>
                                        <p:cTn id="224" dur="1" fill="hold">
                                          <p:stCondLst>
                                            <p:cond delay="2999"/>
                                          </p:stCondLst>
                                        </p:cTn>
                                        <p:tgtEl>
                                          <p:spTgt spid="39"/>
                                        </p:tgtEl>
                                        <p:attrNameLst>
                                          <p:attrName>style.visibility</p:attrName>
                                        </p:attrNameLst>
                                      </p:cBhvr>
                                      <p:to>
                                        <p:strVal val="hidden"/>
                                      </p:to>
                                    </p:set>
                                  </p:childTnLst>
                                </p:cTn>
                              </p:par>
                              <p:par>
                                <p:cTn id="225" presetID="2" presetClass="exit" presetSubtype="8" fill="hold" grpId="1" nodeType="withEffect">
                                  <p:stCondLst>
                                    <p:cond delay="0"/>
                                  </p:stCondLst>
                                  <p:childTnLst>
                                    <p:anim calcmode="lin" valueType="num">
                                      <p:cBhvr additive="base">
                                        <p:cTn id="226" dur="3000"/>
                                        <p:tgtEl>
                                          <p:spTgt spid="10"/>
                                        </p:tgtEl>
                                        <p:attrNameLst>
                                          <p:attrName>ppt_x</p:attrName>
                                        </p:attrNameLst>
                                      </p:cBhvr>
                                      <p:tavLst>
                                        <p:tav tm="0">
                                          <p:val>
                                            <p:strVal val="ppt_x"/>
                                          </p:val>
                                        </p:tav>
                                        <p:tav tm="100000">
                                          <p:val>
                                            <p:strVal val="0-ppt_w/2"/>
                                          </p:val>
                                        </p:tav>
                                      </p:tavLst>
                                    </p:anim>
                                    <p:anim calcmode="lin" valueType="num">
                                      <p:cBhvr additive="base">
                                        <p:cTn id="227" dur="3000"/>
                                        <p:tgtEl>
                                          <p:spTgt spid="10"/>
                                        </p:tgtEl>
                                        <p:attrNameLst>
                                          <p:attrName>ppt_y</p:attrName>
                                        </p:attrNameLst>
                                      </p:cBhvr>
                                      <p:tavLst>
                                        <p:tav tm="0">
                                          <p:val>
                                            <p:strVal val="ppt_y"/>
                                          </p:val>
                                        </p:tav>
                                        <p:tav tm="100000">
                                          <p:val>
                                            <p:strVal val="ppt_y"/>
                                          </p:val>
                                        </p:tav>
                                      </p:tavLst>
                                    </p:anim>
                                    <p:set>
                                      <p:cBhvr>
                                        <p:cTn id="228" dur="1" fill="hold">
                                          <p:stCondLst>
                                            <p:cond delay="2999"/>
                                          </p:stCondLst>
                                        </p:cTn>
                                        <p:tgtEl>
                                          <p:spTgt spid="10"/>
                                        </p:tgtEl>
                                        <p:attrNameLst>
                                          <p:attrName>style.visibility</p:attrName>
                                        </p:attrNameLst>
                                      </p:cBhvr>
                                      <p:to>
                                        <p:strVal val="hidden"/>
                                      </p:to>
                                    </p:set>
                                  </p:childTnLst>
                                </p:cTn>
                              </p:par>
                              <p:par>
                                <p:cTn id="229" presetID="2" presetClass="exit" presetSubtype="8" fill="hold" grpId="1" nodeType="withEffect">
                                  <p:stCondLst>
                                    <p:cond delay="0"/>
                                  </p:stCondLst>
                                  <p:childTnLst>
                                    <p:anim calcmode="lin" valueType="num">
                                      <p:cBhvr additive="base">
                                        <p:cTn id="230" dur="3000"/>
                                        <p:tgtEl>
                                          <p:spTgt spid="11"/>
                                        </p:tgtEl>
                                        <p:attrNameLst>
                                          <p:attrName>ppt_x</p:attrName>
                                        </p:attrNameLst>
                                      </p:cBhvr>
                                      <p:tavLst>
                                        <p:tav tm="0">
                                          <p:val>
                                            <p:strVal val="ppt_x"/>
                                          </p:val>
                                        </p:tav>
                                        <p:tav tm="100000">
                                          <p:val>
                                            <p:strVal val="0-ppt_w/2"/>
                                          </p:val>
                                        </p:tav>
                                      </p:tavLst>
                                    </p:anim>
                                    <p:anim calcmode="lin" valueType="num">
                                      <p:cBhvr additive="base">
                                        <p:cTn id="231" dur="3000"/>
                                        <p:tgtEl>
                                          <p:spTgt spid="11"/>
                                        </p:tgtEl>
                                        <p:attrNameLst>
                                          <p:attrName>ppt_y</p:attrName>
                                        </p:attrNameLst>
                                      </p:cBhvr>
                                      <p:tavLst>
                                        <p:tav tm="0">
                                          <p:val>
                                            <p:strVal val="ppt_y"/>
                                          </p:val>
                                        </p:tav>
                                        <p:tav tm="100000">
                                          <p:val>
                                            <p:strVal val="ppt_y"/>
                                          </p:val>
                                        </p:tav>
                                      </p:tavLst>
                                    </p:anim>
                                    <p:set>
                                      <p:cBhvr>
                                        <p:cTn id="232" dur="1" fill="hold">
                                          <p:stCondLst>
                                            <p:cond delay="2999"/>
                                          </p:stCondLst>
                                        </p:cTn>
                                        <p:tgtEl>
                                          <p:spTgt spid="11"/>
                                        </p:tgtEl>
                                        <p:attrNameLst>
                                          <p:attrName>style.visibility</p:attrName>
                                        </p:attrNameLst>
                                      </p:cBhvr>
                                      <p:to>
                                        <p:strVal val="hidden"/>
                                      </p:to>
                                    </p:set>
                                  </p:childTnLst>
                                </p:cTn>
                              </p:par>
                              <p:par>
                                <p:cTn id="233" presetID="2" presetClass="exit" presetSubtype="8" fill="hold" grpId="1" nodeType="withEffect">
                                  <p:stCondLst>
                                    <p:cond delay="0"/>
                                  </p:stCondLst>
                                  <p:childTnLst>
                                    <p:anim calcmode="lin" valueType="num">
                                      <p:cBhvr additive="base">
                                        <p:cTn id="234" dur="3000"/>
                                        <p:tgtEl>
                                          <p:spTgt spid="12"/>
                                        </p:tgtEl>
                                        <p:attrNameLst>
                                          <p:attrName>ppt_x</p:attrName>
                                        </p:attrNameLst>
                                      </p:cBhvr>
                                      <p:tavLst>
                                        <p:tav tm="0">
                                          <p:val>
                                            <p:strVal val="ppt_x"/>
                                          </p:val>
                                        </p:tav>
                                        <p:tav tm="100000">
                                          <p:val>
                                            <p:strVal val="0-ppt_w/2"/>
                                          </p:val>
                                        </p:tav>
                                      </p:tavLst>
                                    </p:anim>
                                    <p:anim calcmode="lin" valueType="num">
                                      <p:cBhvr additive="base">
                                        <p:cTn id="235" dur="3000"/>
                                        <p:tgtEl>
                                          <p:spTgt spid="12"/>
                                        </p:tgtEl>
                                        <p:attrNameLst>
                                          <p:attrName>ppt_y</p:attrName>
                                        </p:attrNameLst>
                                      </p:cBhvr>
                                      <p:tavLst>
                                        <p:tav tm="0">
                                          <p:val>
                                            <p:strVal val="ppt_y"/>
                                          </p:val>
                                        </p:tav>
                                        <p:tav tm="100000">
                                          <p:val>
                                            <p:strVal val="ppt_y"/>
                                          </p:val>
                                        </p:tav>
                                      </p:tavLst>
                                    </p:anim>
                                    <p:set>
                                      <p:cBhvr>
                                        <p:cTn id="236" dur="1" fill="hold">
                                          <p:stCondLst>
                                            <p:cond delay="2999"/>
                                          </p:stCondLst>
                                        </p:cTn>
                                        <p:tgtEl>
                                          <p:spTgt spid="12"/>
                                        </p:tgtEl>
                                        <p:attrNameLst>
                                          <p:attrName>style.visibility</p:attrName>
                                        </p:attrNameLst>
                                      </p:cBhvr>
                                      <p:to>
                                        <p:strVal val="hidden"/>
                                      </p:to>
                                    </p:set>
                                  </p:childTnLst>
                                </p:cTn>
                              </p:par>
                              <p:par>
                                <p:cTn id="237" presetID="2" presetClass="exit" presetSubtype="8" fill="hold" grpId="1" nodeType="withEffect">
                                  <p:stCondLst>
                                    <p:cond delay="0"/>
                                  </p:stCondLst>
                                  <p:childTnLst>
                                    <p:anim calcmode="lin" valueType="num">
                                      <p:cBhvr additive="base">
                                        <p:cTn id="238" dur="3000"/>
                                        <p:tgtEl>
                                          <p:spTgt spid="13"/>
                                        </p:tgtEl>
                                        <p:attrNameLst>
                                          <p:attrName>ppt_x</p:attrName>
                                        </p:attrNameLst>
                                      </p:cBhvr>
                                      <p:tavLst>
                                        <p:tav tm="0">
                                          <p:val>
                                            <p:strVal val="ppt_x"/>
                                          </p:val>
                                        </p:tav>
                                        <p:tav tm="100000">
                                          <p:val>
                                            <p:strVal val="0-ppt_w/2"/>
                                          </p:val>
                                        </p:tav>
                                      </p:tavLst>
                                    </p:anim>
                                    <p:anim calcmode="lin" valueType="num">
                                      <p:cBhvr additive="base">
                                        <p:cTn id="239" dur="3000"/>
                                        <p:tgtEl>
                                          <p:spTgt spid="13"/>
                                        </p:tgtEl>
                                        <p:attrNameLst>
                                          <p:attrName>ppt_y</p:attrName>
                                        </p:attrNameLst>
                                      </p:cBhvr>
                                      <p:tavLst>
                                        <p:tav tm="0">
                                          <p:val>
                                            <p:strVal val="ppt_y"/>
                                          </p:val>
                                        </p:tav>
                                        <p:tav tm="100000">
                                          <p:val>
                                            <p:strVal val="ppt_y"/>
                                          </p:val>
                                        </p:tav>
                                      </p:tavLst>
                                    </p:anim>
                                    <p:set>
                                      <p:cBhvr>
                                        <p:cTn id="240" dur="1" fill="hold">
                                          <p:stCondLst>
                                            <p:cond delay="2999"/>
                                          </p:stCondLst>
                                        </p:cTn>
                                        <p:tgtEl>
                                          <p:spTgt spid="13"/>
                                        </p:tgtEl>
                                        <p:attrNameLst>
                                          <p:attrName>style.visibility</p:attrName>
                                        </p:attrNameLst>
                                      </p:cBhvr>
                                      <p:to>
                                        <p:strVal val="hidden"/>
                                      </p:to>
                                    </p:set>
                                  </p:childTnLst>
                                </p:cTn>
                              </p:par>
                              <p:par>
                                <p:cTn id="241" presetID="2" presetClass="exit" presetSubtype="8" fill="hold" grpId="1" nodeType="withEffect">
                                  <p:stCondLst>
                                    <p:cond delay="0"/>
                                  </p:stCondLst>
                                  <p:childTnLst>
                                    <p:anim calcmode="lin" valueType="num">
                                      <p:cBhvr additive="base">
                                        <p:cTn id="242" dur="3000"/>
                                        <p:tgtEl>
                                          <p:spTgt spid="14"/>
                                        </p:tgtEl>
                                        <p:attrNameLst>
                                          <p:attrName>ppt_x</p:attrName>
                                        </p:attrNameLst>
                                      </p:cBhvr>
                                      <p:tavLst>
                                        <p:tav tm="0">
                                          <p:val>
                                            <p:strVal val="ppt_x"/>
                                          </p:val>
                                        </p:tav>
                                        <p:tav tm="100000">
                                          <p:val>
                                            <p:strVal val="0-ppt_w/2"/>
                                          </p:val>
                                        </p:tav>
                                      </p:tavLst>
                                    </p:anim>
                                    <p:anim calcmode="lin" valueType="num">
                                      <p:cBhvr additive="base">
                                        <p:cTn id="243" dur="3000"/>
                                        <p:tgtEl>
                                          <p:spTgt spid="14"/>
                                        </p:tgtEl>
                                        <p:attrNameLst>
                                          <p:attrName>ppt_y</p:attrName>
                                        </p:attrNameLst>
                                      </p:cBhvr>
                                      <p:tavLst>
                                        <p:tav tm="0">
                                          <p:val>
                                            <p:strVal val="ppt_y"/>
                                          </p:val>
                                        </p:tav>
                                        <p:tav tm="100000">
                                          <p:val>
                                            <p:strVal val="ppt_y"/>
                                          </p:val>
                                        </p:tav>
                                      </p:tavLst>
                                    </p:anim>
                                    <p:set>
                                      <p:cBhvr>
                                        <p:cTn id="244" dur="1" fill="hold">
                                          <p:stCondLst>
                                            <p:cond delay="2999"/>
                                          </p:stCondLst>
                                        </p:cTn>
                                        <p:tgtEl>
                                          <p:spTgt spid="14"/>
                                        </p:tgtEl>
                                        <p:attrNameLst>
                                          <p:attrName>style.visibility</p:attrName>
                                        </p:attrNameLst>
                                      </p:cBhvr>
                                      <p:to>
                                        <p:strVal val="hidden"/>
                                      </p:to>
                                    </p:set>
                                  </p:childTnLst>
                                </p:cTn>
                              </p:par>
                              <p:par>
                                <p:cTn id="245" presetID="2" presetClass="exit" presetSubtype="8" fill="hold" grpId="1" nodeType="withEffect">
                                  <p:stCondLst>
                                    <p:cond delay="0"/>
                                  </p:stCondLst>
                                  <p:childTnLst>
                                    <p:anim calcmode="lin" valueType="num">
                                      <p:cBhvr additive="base">
                                        <p:cTn id="246" dur="3000"/>
                                        <p:tgtEl>
                                          <p:spTgt spid="15"/>
                                        </p:tgtEl>
                                        <p:attrNameLst>
                                          <p:attrName>ppt_x</p:attrName>
                                        </p:attrNameLst>
                                      </p:cBhvr>
                                      <p:tavLst>
                                        <p:tav tm="0">
                                          <p:val>
                                            <p:strVal val="ppt_x"/>
                                          </p:val>
                                        </p:tav>
                                        <p:tav tm="100000">
                                          <p:val>
                                            <p:strVal val="0-ppt_w/2"/>
                                          </p:val>
                                        </p:tav>
                                      </p:tavLst>
                                    </p:anim>
                                    <p:anim calcmode="lin" valueType="num">
                                      <p:cBhvr additive="base">
                                        <p:cTn id="247" dur="3000"/>
                                        <p:tgtEl>
                                          <p:spTgt spid="15"/>
                                        </p:tgtEl>
                                        <p:attrNameLst>
                                          <p:attrName>ppt_y</p:attrName>
                                        </p:attrNameLst>
                                      </p:cBhvr>
                                      <p:tavLst>
                                        <p:tav tm="0">
                                          <p:val>
                                            <p:strVal val="ppt_y"/>
                                          </p:val>
                                        </p:tav>
                                        <p:tav tm="100000">
                                          <p:val>
                                            <p:strVal val="ppt_y"/>
                                          </p:val>
                                        </p:tav>
                                      </p:tavLst>
                                    </p:anim>
                                    <p:set>
                                      <p:cBhvr>
                                        <p:cTn id="248" dur="1" fill="hold">
                                          <p:stCondLst>
                                            <p:cond delay="2999"/>
                                          </p:stCondLst>
                                        </p:cTn>
                                        <p:tgtEl>
                                          <p:spTgt spid="15"/>
                                        </p:tgtEl>
                                        <p:attrNameLst>
                                          <p:attrName>style.visibility</p:attrName>
                                        </p:attrNameLst>
                                      </p:cBhvr>
                                      <p:to>
                                        <p:strVal val="hidden"/>
                                      </p:to>
                                    </p:set>
                                  </p:childTnLst>
                                </p:cTn>
                              </p:par>
                              <p:par>
                                <p:cTn id="249" presetID="2" presetClass="exit" presetSubtype="8" fill="hold" grpId="1" nodeType="withEffect">
                                  <p:stCondLst>
                                    <p:cond delay="0"/>
                                  </p:stCondLst>
                                  <p:childTnLst>
                                    <p:anim calcmode="lin" valueType="num">
                                      <p:cBhvr additive="base">
                                        <p:cTn id="250" dur="3000"/>
                                        <p:tgtEl>
                                          <p:spTgt spid="22"/>
                                        </p:tgtEl>
                                        <p:attrNameLst>
                                          <p:attrName>ppt_x</p:attrName>
                                        </p:attrNameLst>
                                      </p:cBhvr>
                                      <p:tavLst>
                                        <p:tav tm="0">
                                          <p:val>
                                            <p:strVal val="ppt_x"/>
                                          </p:val>
                                        </p:tav>
                                        <p:tav tm="100000">
                                          <p:val>
                                            <p:strVal val="0-ppt_w/2"/>
                                          </p:val>
                                        </p:tav>
                                      </p:tavLst>
                                    </p:anim>
                                    <p:anim calcmode="lin" valueType="num">
                                      <p:cBhvr additive="base">
                                        <p:cTn id="251" dur="3000"/>
                                        <p:tgtEl>
                                          <p:spTgt spid="22"/>
                                        </p:tgtEl>
                                        <p:attrNameLst>
                                          <p:attrName>ppt_y</p:attrName>
                                        </p:attrNameLst>
                                      </p:cBhvr>
                                      <p:tavLst>
                                        <p:tav tm="0">
                                          <p:val>
                                            <p:strVal val="ppt_y"/>
                                          </p:val>
                                        </p:tav>
                                        <p:tav tm="100000">
                                          <p:val>
                                            <p:strVal val="ppt_y"/>
                                          </p:val>
                                        </p:tav>
                                      </p:tavLst>
                                    </p:anim>
                                    <p:set>
                                      <p:cBhvr>
                                        <p:cTn id="252" dur="1" fill="hold">
                                          <p:stCondLst>
                                            <p:cond delay="2999"/>
                                          </p:stCondLst>
                                        </p:cTn>
                                        <p:tgtEl>
                                          <p:spTgt spid="22"/>
                                        </p:tgtEl>
                                        <p:attrNameLst>
                                          <p:attrName>style.visibility</p:attrName>
                                        </p:attrNameLst>
                                      </p:cBhvr>
                                      <p:to>
                                        <p:strVal val="hidden"/>
                                      </p:to>
                                    </p:set>
                                  </p:childTnLst>
                                </p:cTn>
                              </p:par>
                              <p:par>
                                <p:cTn id="253" presetID="2" presetClass="exit" presetSubtype="8" fill="hold" grpId="1" nodeType="withEffect">
                                  <p:stCondLst>
                                    <p:cond delay="0"/>
                                  </p:stCondLst>
                                  <p:childTnLst>
                                    <p:anim calcmode="lin" valueType="num">
                                      <p:cBhvr additive="base">
                                        <p:cTn id="254" dur="3000"/>
                                        <p:tgtEl>
                                          <p:spTgt spid="23"/>
                                        </p:tgtEl>
                                        <p:attrNameLst>
                                          <p:attrName>ppt_x</p:attrName>
                                        </p:attrNameLst>
                                      </p:cBhvr>
                                      <p:tavLst>
                                        <p:tav tm="0">
                                          <p:val>
                                            <p:strVal val="ppt_x"/>
                                          </p:val>
                                        </p:tav>
                                        <p:tav tm="100000">
                                          <p:val>
                                            <p:strVal val="0-ppt_w/2"/>
                                          </p:val>
                                        </p:tav>
                                      </p:tavLst>
                                    </p:anim>
                                    <p:anim calcmode="lin" valueType="num">
                                      <p:cBhvr additive="base">
                                        <p:cTn id="255" dur="3000"/>
                                        <p:tgtEl>
                                          <p:spTgt spid="23"/>
                                        </p:tgtEl>
                                        <p:attrNameLst>
                                          <p:attrName>ppt_y</p:attrName>
                                        </p:attrNameLst>
                                      </p:cBhvr>
                                      <p:tavLst>
                                        <p:tav tm="0">
                                          <p:val>
                                            <p:strVal val="ppt_y"/>
                                          </p:val>
                                        </p:tav>
                                        <p:tav tm="100000">
                                          <p:val>
                                            <p:strVal val="ppt_y"/>
                                          </p:val>
                                        </p:tav>
                                      </p:tavLst>
                                    </p:anim>
                                    <p:set>
                                      <p:cBhvr>
                                        <p:cTn id="256" dur="1" fill="hold">
                                          <p:stCondLst>
                                            <p:cond delay="2999"/>
                                          </p:stCondLst>
                                        </p:cTn>
                                        <p:tgtEl>
                                          <p:spTgt spid="23"/>
                                        </p:tgtEl>
                                        <p:attrNameLst>
                                          <p:attrName>style.visibility</p:attrName>
                                        </p:attrNameLst>
                                      </p:cBhvr>
                                      <p:to>
                                        <p:strVal val="hidden"/>
                                      </p:to>
                                    </p:set>
                                  </p:childTnLst>
                                </p:cTn>
                              </p:par>
                              <p:par>
                                <p:cTn id="257" presetID="2" presetClass="exit" presetSubtype="8" fill="hold" grpId="1" nodeType="withEffect">
                                  <p:stCondLst>
                                    <p:cond delay="0"/>
                                  </p:stCondLst>
                                  <p:childTnLst>
                                    <p:anim calcmode="lin" valueType="num">
                                      <p:cBhvr additive="base">
                                        <p:cTn id="258" dur="3000"/>
                                        <p:tgtEl>
                                          <p:spTgt spid="24"/>
                                        </p:tgtEl>
                                        <p:attrNameLst>
                                          <p:attrName>ppt_x</p:attrName>
                                        </p:attrNameLst>
                                      </p:cBhvr>
                                      <p:tavLst>
                                        <p:tav tm="0">
                                          <p:val>
                                            <p:strVal val="ppt_x"/>
                                          </p:val>
                                        </p:tav>
                                        <p:tav tm="100000">
                                          <p:val>
                                            <p:strVal val="0-ppt_w/2"/>
                                          </p:val>
                                        </p:tav>
                                      </p:tavLst>
                                    </p:anim>
                                    <p:anim calcmode="lin" valueType="num">
                                      <p:cBhvr additive="base">
                                        <p:cTn id="259" dur="3000"/>
                                        <p:tgtEl>
                                          <p:spTgt spid="24"/>
                                        </p:tgtEl>
                                        <p:attrNameLst>
                                          <p:attrName>ppt_y</p:attrName>
                                        </p:attrNameLst>
                                      </p:cBhvr>
                                      <p:tavLst>
                                        <p:tav tm="0">
                                          <p:val>
                                            <p:strVal val="ppt_y"/>
                                          </p:val>
                                        </p:tav>
                                        <p:tav tm="100000">
                                          <p:val>
                                            <p:strVal val="ppt_y"/>
                                          </p:val>
                                        </p:tav>
                                      </p:tavLst>
                                    </p:anim>
                                    <p:set>
                                      <p:cBhvr>
                                        <p:cTn id="260" dur="1" fill="hold">
                                          <p:stCondLst>
                                            <p:cond delay="2999"/>
                                          </p:stCondLst>
                                        </p:cTn>
                                        <p:tgtEl>
                                          <p:spTgt spid="24"/>
                                        </p:tgtEl>
                                        <p:attrNameLst>
                                          <p:attrName>style.visibility</p:attrName>
                                        </p:attrNameLst>
                                      </p:cBhvr>
                                      <p:to>
                                        <p:strVal val="hidden"/>
                                      </p:to>
                                    </p:set>
                                  </p:childTnLst>
                                </p:cTn>
                              </p:par>
                              <p:par>
                                <p:cTn id="261" presetID="2" presetClass="exit" presetSubtype="8" fill="hold" grpId="1" nodeType="withEffect">
                                  <p:stCondLst>
                                    <p:cond delay="0"/>
                                  </p:stCondLst>
                                  <p:childTnLst>
                                    <p:anim calcmode="lin" valueType="num">
                                      <p:cBhvr additive="base">
                                        <p:cTn id="262" dur="3000"/>
                                        <p:tgtEl>
                                          <p:spTgt spid="25"/>
                                        </p:tgtEl>
                                        <p:attrNameLst>
                                          <p:attrName>ppt_x</p:attrName>
                                        </p:attrNameLst>
                                      </p:cBhvr>
                                      <p:tavLst>
                                        <p:tav tm="0">
                                          <p:val>
                                            <p:strVal val="ppt_x"/>
                                          </p:val>
                                        </p:tav>
                                        <p:tav tm="100000">
                                          <p:val>
                                            <p:strVal val="0-ppt_w/2"/>
                                          </p:val>
                                        </p:tav>
                                      </p:tavLst>
                                    </p:anim>
                                    <p:anim calcmode="lin" valueType="num">
                                      <p:cBhvr additive="base">
                                        <p:cTn id="263" dur="3000"/>
                                        <p:tgtEl>
                                          <p:spTgt spid="25"/>
                                        </p:tgtEl>
                                        <p:attrNameLst>
                                          <p:attrName>ppt_y</p:attrName>
                                        </p:attrNameLst>
                                      </p:cBhvr>
                                      <p:tavLst>
                                        <p:tav tm="0">
                                          <p:val>
                                            <p:strVal val="ppt_y"/>
                                          </p:val>
                                        </p:tav>
                                        <p:tav tm="100000">
                                          <p:val>
                                            <p:strVal val="ppt_y"/>
                                          </p:val>
                                        </p:tav>
                                      </p:tavLst>
                                    </p:anim>
                                    <p:set>
                                      <p:cBhvr>
                                        <p:cTn id="264" dur="1" fill="hold">
                                          <p:stCondLst>
                                            <p:cond delay="2999"/>
                                          </p:stCondLst>
                                        </p:cTn>
                                        <p:tgtEl>
                                          <p:spTgt spid="25"/>
                                        </p:tgtEl>
                                        <p:attrNameLst>
                                          <p:attrName>style.visibility</p:attrName>
                                        </p:attrNameLst>
                                      </p:cBhvr>
                                      <p:to>
                                        <p:strVal val="hidden"/>
                                      </p:to>
                                    </p:set>
                                  </p:childTnLst>
                                </p:cTn>
                              </p:par>
                              <p:par>
                                <p:cTn id="265" presetID="2" presetClass="exit" presetSubtype="8" fill="hold" grpId="1" nodeType="withEffect">
                                  <p:stCondLst>
                                    <p:cond delay="0"/>
                                  </p:stCondLst>
                                  <p:childTnLst>
                                    <p:anim calcmode="lin" valueType="num">
                                      <p:cBhvr additive="base">
                                        <p:cTn id="266" dur="3000"/>
                                        <p:tgtEl>
                                          <p:spTgt spid="26"/>
                                        </p:tgtEl>
                                        <p:attrNameLst>
                                          <p:attrName>ppt_x</p:attrName>
                                        </p:attrNameLst>
                                      </p:cBhvr>
                                      <p:tavLst>
                                        <p:tav tm="0">
                                          <p:val>
                                            <p:strVal val="ppt_x"/>
                                          </p:val>
                                        </p:tav>
                                        <p:tav tm="100000">
                                          <p:val>
                                            <p:strVal val="0-ppt_w/2"/>
                                          </p:val>
                                        </p:tav>
                                      </p:tavLst>
                                    </p:anim>
                                    <p:anim calcmode="lin" valueType="num">
                                      <p:cBhvr additive="base">
                                        <p:cTn id="267" dur="3000"/>
                                        <p:tgtEl>
                                          <p:spTgt spid="26"/>
                                        </p:tgtEl>
                                        <p:attrNameLst>
                                          <p:attrName>ppt_y</p:attrName>
                                        </p:attrNameLst>
                                      </p:cBhvr>
                                      <p:tavLst>
                                        <p:tav tm="0">
                                          <p:val>
                                            <p:strVal val="ppt_y"/>
                                          </p:val>
                                        </p:tav>
                                        <p:tav tm="100000">
                                          <p:val>
                                            <p:strVal val="ppt_y"/>
                                          </p:val>
                                        </p:tav>
                                      </p:tavLst>
                                    </p:anim>
                                    <p:set>
                                      <p:cBhvr>
                                        <p:cTn id="268" dur="1" fill="hold">
                                          <p:stCondLst>
                                            <p:cond delay="2999"/>
                                          </p:stCondLst>
                                        </p:cTn>
                                        <p:tgtEl>
                                          <p:spTgt spid="26"/>
                                        </p:tgtEl>
                                        <p:attrNameLst>
                                          <p:attrName>style.visibility</p:attrName>
                                        </p:attrNameLst>
                                      </p:cBhvr>
                                      <p:to>
                                        <p:strVal val="hidden"/>
                                      </p:to>
                                    </p:set>
                                  </p:childTnLst>
                                </p:cTn>
                              </p:par>
                              <p:par>
                                <p:cTn id="269" presetID="2" presetClass="exit" presetSubtype="8" fill="hold" grpId="1" nodeType="withEffect">
                                  <p:stCondLst>
                                    <p:cond delay="0"/>
                                  </p:stCondLst>
                                  <p:childTnLst>
                                    <p:anim calcmode="lin" valueType="num">
                                      <p:cBhvr additive="base">
                                        <p:cTn id="270" dur="3000"/>
                                        <p:tgtEl>
                                          <p:spTgt spid="27"/>
                                        </p:tgtEl>
                                        <p:attrNameLst>
                                          <p:attrName>ppt_x</p:attrName>
                                        </p:attrNameLst>
                                      </p:cBhvr>
                                      <p:tavLst>
                                        <p:tav tm="0">
                                          <p:val>
                                            <p:strVal val="ppt_x"/>
                                          </p:val>
                                        </p:tav>
                                        <p:tav tm="100000">
                                          <p:val>
                                            <p:strVal val="0-ppt_w/2"/>
                                          </p:val>
                                        </p:tav>
                                      </p:tavLst>
                                    </p:anim>
                                    <p:anim calcmode="lin" valueType="num">
                                      <p:cBhvr additive="base">
                                        <p:cTn id="271" dur="3000"/>
                                        <p:tgtEl>
                                          <p:spTgt spid="27"/>
                                        </p:tgtEl>
                                        <p:attrNameLst>
                                          <p:attrName>ppt_y</p:attrName>
                                        </p:attrNameLst>
                                      </p:cBhvr>
                                      <p:tavLst>
                                        <p:tav tm="0">
                                          <p:val>
                                            <p:strVal val="ppt_y"/>
                                          </p:val>
                                        </p:tav>
                                        <p:tav tm="100000">
                                          <p:val>
                                            <p:strVal val="ppt_y"/>
                                          </p:val>
                                        </p:tav>
                                      </p:tavLst>
                                    </p:anim>
                                    <p:set>
                                      <p:cBhvr>
                                        <p:cTn id="272" dur="1" fill="hold">
                                          <p:stCondLst>
                                            <p:cond delay="2999"/>
                                          </p:stCondLst>
                                        </p:cTn>
                                        <p:tgtEl>
                                          <p:spTgt spid="27"/>
                                        </p:tgtEl>
                                        <p:attrNameLst>
                                          <p:attrName>style.visibility</p:attrName>
                                        </p:attrNameLst>
                                      </p:cBhvr>
                                      <p:to>
                                        <p:strVal val="hidden"/>
                                      </p:to>
                                    </p:set>
                                  </p:childTnLst>
                                </p:cTn>
                              </p:par>
                              <p:par>
                                <p:cTn id="273" presetID="2" presetClass="exit" presetSubtype="8" fill="hold" grpId="1" nodeType="withEffect">
                                  <p:stCondLst>
                                    <p:cond delay="0"/>
                                  </p:stCondLst>
                                  <p:childTnLst>
                                    <p:anim calcmode="lin" valueType="num">
                                      <p:cBhvr additive="base">
                                        <p:cTn id="274" dur="3000"/>
                                        <p:tgtEl>
                                          <p:spTgt spid="28"/>
                                        </p:tgtEl>
                                        <p:attrNameLst>
                                          <p:attrName>ppt_x</p:attrName>
                                        </p:attrNameLst>
                                      </p:cBhvr>
                                      <p:tavLst>
                                        <p:tav tm="0">
                                          <p:val>
                                            <p:strVal val="ppt_x"/>
                                          </p:val>
                                        </p:tav>
                                        <p:tav tm="100000">
                                          <p:val>
                                            <p:strVal val="0-ppt_w/2"/>
                                          </p:val>
                                        </p:tav>
                                      </p:tavLst>
                                    </p:anim>
                                    <p:anim calcmode="lin" valueType="num">
                                      <p:cBhvr additive="base">
                                        <p:cTn id="275" dur="3000"/>
                                        <p:tgtEl>
                                          <p:spTgt spid="28"/>
                                        </p:tgtEl>
                                        <p:attrNameLst>
                                          <p:attrName>ppt_y</p:attrName>
                                        </p:attrNameLst>
                                      </p:cBhvr>
                                      <p:tavLst>
                                        <p:tav tm="0">
                                          <p:val>
                                            <p:strVal val="ppt_y"/>
                                          </p:val>
                                        </p:tav>
                                        <p:tav tm="100000">
                                          <p:val>
                                            <p:strVal val="ppt_y"/>
                                          </p:val>
                                        </p:tav>
                                      </p:tavLst>
                                    </p:anim>
                                    <p:set>
                                      <p:cBhvr>
                                        <p:cTn id="276" dur="1" fill="hold">
                                          <p:stCondLst>
                                            <p:cond delay="2999"/>
                                          </p:stCondLst>
                                        </p:cTn>
                                        <p:tgtEl>
                                          <p:spTgt spid="28"/>
                                        </p:tgtEl>
                                        <p:attrNameLst>
                                          <p:attrName>style.visibility</p:attrName>
                                        </p:attrNameLst>
                                      </p:cBhvr>
                                      <p:to>
                                        <p:strVal val="hidden"/>
                                      </p:to>
                                    </p:set>
                                  </p:childTnLst>
                                </p:cTn>
                              </p:par>
                              <p:par>
                                <p:cTn id="277" presetID="2" presetClass="exit" presetSubtype="8" fill="hold" grpId="1" nodeType="withEffect">
                                  <p:stCondLst>
                                    <p:cond delay="0"/>
                                  </p:stCondLst>
                                  <p:childTnLst>
                                    <p:anim calcmode="lin" valueType="num">
                                      <p:cBhvr additive="base">
                                        <p:cTn id="278" dur="3000"/>
                                        <p:tgtEl>
                                          <p:spTgt spid="29"/>
                                        </p:tgtEl>
                                        <p:attrNameLst>
                                          <p:attrName>ppt_x</p:attrName>
                                        </p:attrNameLst>
                                      </p:cBhvr>
                                      <p:tavLst>
                                        <p:tav tm="0">
                                          <p:val>
                                            <p:strVal val="ppt_x"/>
                                          </p:val>
                                        </p:tav>
                                        <p:tav tm="100000">
                                          <p:val>
                                            <p:strVal val="0-ppt_w/2"/>
                                          </p:val>
                                        </p:tav>
                                      </p:tavLst>
                                    </p:anim>
                                    <p:anim calcmode="lin" valueType="num">
                                      <p:cBhvr additive="base">
                                        <p:cTn id="279" dur="3000"/>
                                        <p:tgtEl>
                                          <p:spTgt spid="29"/>
                                        </p:tgtEl>
                                        <p:attrNameLst>
                                          <p:attrName>ppt_y</p:attrName>
                                        </p:attrNameLst>
                                      </p:cBhvr>
                                      <p:tavLst>
                                        <p:tav tm="0">
                                          <p:val>
                                            <p:strVal val="ppt_y"/>
                                          </p:val>
                                        </p:tav>
                                        <p:tav tm="100000">
                                          <p:val>
                                            <p:strVal val="ppt_y"/>
                                          </p:val>
                                        </p:tav>
                                      </p:tavLst>
                                    </p:anim>
                                    <p:set>
                                      <p:cBhvr>
                                        <p:cTn id="280" dur="1" fill="hold">
                                          <p:stCondLst>
                                            <p:cond delay="2999"/>
                                          </p:stCondLst>
                                        </p:cTn>
                                        <p:tgtEl>
                                          <p:spTgt spid="29"/>
                                        </p:tgtEl>
                                        <p:attrNameLst>
                                          <p:attrName>style.visibility</p:attrName>
                                        </p:attrNameLst>
                                      </p:cBhvr>
                                      <p:to>
                                        <p:strVal val="hidden"/>
                                      </p:to>
                                    </p:set>
                                  </p:childTnLst>
                                </p:cTn>
                              </p:par>
                              <p:par>
                                <p:cTn id="281" presetID="2" presetClass="exit" presetSubtype="8" fill="hold" grpId="1" nodeType="withEffect">
                                  <p:stCondLst>
                                    <p:cond delay="0"/>
                                  </p:stCondLst>
                                  <p:childTnLst>
                                    <p:anim calcmode="lin" valueType="num">
                                      <p:cBhvr additive="base">
                                        <p:cTn id="282" dur="3000"/>
                                        <p:tgtEl>
                                          <p:spTgt spid="30"/>
                                        </p:tgtEl>
                                        <p:attrNameLst>
                                          <p:attrName>ppt_x</p:attrName>
                                        </p:attrNameLst>
                                      </p:cBhvr>
                                      <p:tavLst>
                                        <p:tav tm="0">
                                          <p:val>
                                            <p:strVal val="ppt_x"/>
                                          </p:val>
                                        </p:tav>
                                        <p:tav tm="100000">
                                          <p:val>
                                            <p:strVal val="0-ppt_w/2"/>
                                          </p:val>
                                        </p:tav>
                                      </p:tavLst>
                                    </p:anim>
                                    <p:anim calcmode="lin" valueType="num">
                                      <p:cBhvr additive="base">
                                        <p:cTn id="283" dur="3000"/>
                                        <p:tgtEl>
                                          <p:spTgt spid="30"/>
                                        </p:tgtEl>
                                        <p:attrNameLst>
                                          <p:attrName>ppt_y</p:attrName>
                                        </p:attrNameLst>
                                      </p:cBhvr>
                                      <p:tavLst>
                                        <p:tav tm="0">
                                          <p:val>
                                            <p:strVal val="ppt_y"/>
                                          </p:val>
                                        </p:tav>
                                        <p:tav tm="100000">
                                          <p:val>
                                            <p:strVal val="ppt_y"/>
                                          </p:val>
                                        </p:tav>
                                      </p:tavLst>
                                    </p:anim>
                                    <p:set>
                                      <p:cBhvr>
                                        <p:cTn id="284" dur="1" fill="hold">
                                          <p:stCondLst>
                                            <p:cond delay="2999"/>
                                          </p:stCondLst>
                                        </p:cTn>
                                        <p:tgtEl>
                                          <p:spTgt spid="30"/>
                                        </p:tgtEl>
                                        <p:attrNameLst>
                                          <p:attrName>style.visibility</p:attrName>
                                        </p:attrNameLst>
                                      </p:cBhvr>
                                      <p:to>
                                        <p:strVal val="hidden"/>
                                      </p:to>
                                    </p:set>
                                  </p:childTnLst>
                                </p:cTn>
                              </p:par>
                              <p:par>
                                <p:cTn id="285" presetID="2" presetClass="exit" presetSubtype="8" fill="hold" grpId="1" nodeType="withEffect">
                                  <p:stCondLst>
                                    <p:cond delay="0"/>
                                  </p:stCondLst>
                                  <p:childTnLst>
                                    <p:anim calcmode="lin" valueType="num">
                                      <p:cBhvr additive="base">
                                        <p:cTn id="286" dur="3000"/>
                                        <p:tgtEl>
                                          <p:spTgt spid="31"/>
                                        </p:tgtEl>
                                        <p:attrNameLst>
                                          <p:attrName>ppt_x</p:attrName>
                                        </p:attrNameLst>
                                      </p:cBhvr>
                                      <p:tavLst>
                                        <p:tav tm="0">
                                          <p:val>
                                            <p:strVal val="ppt_x"/>
                                          </p:val>
                                        </p:tav>
                                        <p:tav tm="100000">
                                          <p:val>
                                            <p:strVal val="0-ppt_w/2"/>
                                          </p:val>
                                        </p:tav>
                                      </p:tavLst>
                                    </p:anim>
                                    <p:anim calcmode="lin" valueType="num">
                                      <p:cBhvr additive="base">
                                        <p:cTn id="287" dur="3000"/>
                                        <p:tgtEl>
                                          <p:spTgt spid="31"/>
                                        </p:tgtEl>
                                        <p:attrNameLst>
                                          <p:attrName>ppt_y</p:attrName>
                                        </p:attrNameLst>
                                      </p:cBhvr>
                                      <p:tavLst>
                                        <p:tav tm="0">
                                          <p:val>
                                            <p:strVal val="ppt_y"/>
                                          </p:val>
                                        </p:tav>
                                        <p:tav tm="100000">
                                          <p:val>
                                            <p:strVal val="ppt_y"/>
                                          </p:val>
                                        </p:tav>
                                      </p:tavLst>
                                    </p:anim>
                                    <p:set>
                                      <p:cBhvr>
                                        <p:cTn id="288" dur="1" fill="hold">
                                          <p:stCondLst>
                                            <p:cond delay="2999"/>
                                          </p:stCondLst>
                                        </p:cTn>
                                        <p:tgtEl>
                                          <p:spTgt spid="31"/>
                                        </p:tgtEl>
                                        <p:attrNameLst>
                                          <p:attrName>style.visibility</p:attrName>
                                        </p:attrNameLst>
                                      </p:cBhvr>
                                      <p:to>
                                        <p:strVal val="hidden"/>
                                      </p:to>
                                    </p:set>
                                  </p:childTnLst>
                                </p:cTn>
                              </p:par>
                              <p:par>
                                <p:cTn id="289" presetID="2" presetClass="exit" presetSubtype="8" fill="hold" grpId="1" nodeType="withEffect">
                                  <p:stCondLst>
                                    <p:cond delay="0"/>
                                  </p:stCondLst>
                                  <p:childTnLst>
                                    <p:anim calcmode="lin" valueType="num">
                                      <p:cBhvr additive="base">
                                        <p:cTn id="290" dur="3000"/>
                                        <p:tgtEl>
                                          <p:spTgt spid="32"/>
                                        </p:tgtEl>
                                        <p:attrNameLst>
                                          <p:attrName>ppt_x</p:attrName>
                                        </p:attrNameLst>
                                      </p:cBhvr>
                                      <p:tavLst>
                                        <p:tav tm="0">
                                          <p:val>
                                            <p:strVal val="ppt_x"/>
                                          </p:val>
                                        </p:tav>
                                        <p:tav tm="100000">
                                          <p:val>
                                            <p:strVal val="0-ppt_w/2"/>
                                          </p:val>
                                        </p:tav>
                                      </p:tavLst>
                                    </p:anim>
                                    <p:anim calcmode="lin" valueType="num">
                                      <p:cBhvr additive="base">
                                        <p:cTn id="291" dur="3000"/>
                                        <p:tgtEl>
                                          <p:spTgt spid="32"/>
                                        </p:tgtEl>
                                        <p:attrNameLst>
                                          <p:attrName>ppt_y</p:attrName>
                                        </p:attrNameLst>
                                      </p:cBhvr>
                                      <p:tavLst>
                                        <p:tav tm="0">
                                          <p:val>
                                            <p:strVal val="ppt_y"/>
                                          </p:val>
                                        </p:tav>
                                        <p:tav tm="100000">
                                          <p:val>
                                            <p:strVal val="ppt_y"/>
                                          </p:val>
                                        </p:tav>
                                      </p:tavLst>
                                    </p:anim>
                                    <p:set>
                                      <p:cBhvr>
                                        <p:cTn id="292" dur="1" fill="hold">
                                          <p:stCondLst>
                                            <p:cond delay="2999"/>
                                          </p:stCondLst>
                                        </p:cTn>
                                        <p:tgtEl>
                                          <p:spTgt spid="32"/>
                                        </p:tgtEl>
                                        <p:attrNameLst>
                                          <p:attrName>style.visibility</p:attrName>
                                        </p:attrNameLst>
                                      </p:cBhvr>
                                      <p:to>
                                        <p:strVal val="hidden"/>
                                      </p:to>
                                    </p:set>
                                  </p:childTnLst>
                                </p:cTn>
                              </p:par>
                              <p:par>
                                <p:cTn id="293" presetID="2" presetClass="exit" presetSubtype="8" fill="hold" grpId="1" nodeType="withEffect">
                                  <p:stCondLst>
                                    <p:cond delay="0"/>
                                  </p:stCondLst>
                                  <p:childTnLst>
                                    <p:anim calcmode="lin" valueType="num">
                                      <p:cBhvr additive="base">
                                        <p:cTn id="294" dur="3000"/>
                                        <p:tgtEl>
                                          <p:spTgt spid="33"/>
                                        </p:tgtEl>
                                        <p:attrNameLst>
                                          <p:attrName>ppt_x</p:attrName>
                                        </p:attrNameLst>
                                      </p:cBhvr>
                                      <p:tavLst>
                                        <p:tav tm="0">
                                          <p:val>
                                            <p:strVal val="ppt_x"/>
                                          </p:val>
                                        </p:tav>
                                        <p:tav tm="100000">
                                          <p:val>
                                            <p:strVal val="0-ppt_w/2"/>
                                          </p:val>
                                        </p:tav>
                                      </p:tavLst>
                                    </p:anim>
                                    <p:anim calcmode="lin" valueType="num">
                                      <p:cBhvr additive="base">
                                        <p:cTn id="295" dur="3000"/>
                                        <p:tgtEl>
                                          <p:spTgt spid="33"/>
                                        </p:tgtEl>
                                        <p:attrNameLst>
                                          <p:attrName>ppt_y</p:attrName>
                                        </p:attrNameLst>
                                      </p:cBhvr>
                                      <p:tavLst>
                                        <p:tav tm="0">
                                          <p:val>
                                            <p:strVal val="ppt_y"/>
                                          </p:val>
                                        </p:tav>
                                        <p:tav tm="100000">
                                          <p:val>
                                            <p:strVal val="ppt_y"/>
                                          </p:val>
                                        </p:tav>
                                      </p:tavLst>
                                    </p:anim>
                                    <p:set>
                                      <p:cBhvr>
                                        <p:cTn id="296" dur="1" fill="hold">
                                          <p:stCondLst>
                                            <p:cond delay="2999"/>
                                          </p:stCondLst>
                                        </p:cTn>
                                        <p:tgtEl>
                                          <p:spTgt spid="33"/>
                                        </p:tgtEl>
                                        <p:attrNameLst>
                                          <p:attrName>style.visibility</p:attrName>
                                        </p:attrNameLst>
                                      </p:cBhvr>
                                      <p:to>
                                        <p:strVal val="hidden"/>
                                      </p:to>
                                    </p:set>
                                  </p:childTnLst>
                                </p:cTn>
                              </p:par>
                              <p:par>
                                <p:cTn id="297" presetID="19" presetClass="exit" presetSubtype="5" fill="hold" grpId="2" nodeType="withEffect">
                                  <p:stCondLst>
                                    <p:cond delay="0"/>
                                  </p:stCondLst>
                                  <p:childTnLst>
                                    <p:anim calcmode="lin" valueType="num">
                                      <p:cBhvr>
                                        <p:cTn id="298" dur="3000"/>
                                        <p:tgtEl>
                                          <p:spTgt spid="10"/>
                                        </p:tgtEl>
                                        <p:attrNameLst>
                                          <p:attrName>ppt_w</p:attrName>
                                        </p:attrNameLst>
                                      </p:cBhvr>
                                      <p:tavLst>
                                        <p:tav tm="0">
                                          <p:val>
                                            <p:strVal val="ppt_w"/>
                                          </p:val>
                                        </p:tav>
                                        <p:tav tm="100000">
                                          <p:val>
                                            <p:strVal val="ppt_w"/>
                                          </p:val>
                                        </p:tav>
                                      </p:tavLst>
                                    </p:anim>
                                    <p:anim calcmode="lin" valueType="num">
                                      <p:cBhvr>
                                        <p:cTn id="299" dur="3000"/>
                                        <p:tgtEl>
                                          <p:spTgt spid="10"/>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00" dur="1" fill="hold">
                                          <p:stCondLst>
                                            <p:cond delay="2999"/>
                                          </p:stCondLst>
                                        </p:cTn>
                                        <p:tgtEl>
                                          <p:spTgt spid="10"/>
                                        </p:tgtEl>
                                        <p:attrNameLst>
                                          <p:attrName>style.visibility</p:attrName>
                                        </p:attrNameLst>
                                      </p:cBhvr>
                                      <p:to>
                                        <p:strVal val="hidden"/>
                                      </p:to>
                                    </p:set>
                                  </p:childTnLst>
                                </p:cTn>
                              </p:par>
                              <p:par>
                                <p:cTn id="301" presetID="19" presetClass="exit" presetSubtype="5" fill="hold" grpId="2" nodeType="withEffect">
                                  <p:stCondLst>
                                    <p:cond delay="0"/>
                                  </p:stCondLst>
                                  <p:childTnLst>
                                    <p:anim calcmode="lin" valueType="num">
                                      <p:cBhvr>
                                        <p:cTn id="302" dur="3000"/>
                                        <p:tgtEl>
                                          <p:spTgt spid="11"/>
                                        </p:tgtEl>
                                        <p:attrNameLst>
                                          <p:attrName>ppt_w</p:attrName>
                                        </p:attrNameLst>
                                      </p:cBhvr>
                                      <p:tavLst>
                                        <p:tav tm="0">
                                          <p:val>
                                            <p:strVal val="ppt_w"/>
                                          </p:val>
                                        </p:tav>
                                        <p:tav tm="100000">
                                          <p:val>
                                            <p:strVal val="ppt_w"/>
                                          </p:val>
                                        </p:tav>
                                      </p:tavLst>
                                    </p:anim>
                                    <p:anim calcmode="lin" valueType="num">
                                      <p:cBhvr>
                                        <p:cTn id="303" dur="3000"/>
                                        <p:tgtEl>
                                          <p:spTgt spid="11"/>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04" dur="1" fill="hold">
                                          <p:stCondLst>
                                            <p:cond delay="2999"/>
                                          </p:stCondLst>
                                        </p:cTn>
                                        <p:tgtEl>
                                          <p:spTgt spid="11"/>
                                        </p:tgtEl>
                                        <p:attrNameLst>
                                          <p:attrName>style.visibility</p:attrName>
                                        </p:attrNameLst>
                                      </p:cBhvr>
                                      <p:to>
                                        <p:strVal val="hidden"/>
                                      </p:to>
                                    </p:set>
                                  </p:childTnLst>
                                </p:cTn>
                              </p:par>
                              <p:par>
                                <p:cTn id="305" presetID="19" presetClass="exit" presetSubtype="5" fill="hold" grpId="2" nodeType="withEffect">
                                  <p:stCondLst>
                                    <p:cond delay="0"/>
                                  </p:stCondLst>
                                  <p:childTnLst>
                                    <p:anim calcmode="lin" valueType="num">
                                      <p:cBhvr>
                                        <p:cTn id="306" dur="3000"/>
                                        <p:tgtEl>
                                          <p:spTgt spid="12"/>
                                        </p:tgtEl>
                                        <p:attrNameLst>
                                          <p:attrName>ppt_w</p:attrName>
                                        </p:attrNameLst>
                                      </p:cBhvr>
                                      <p:tavLst>
                                        <p:tav tm="0">
                                          <p:val>
                                            <p:strVal val="ppt_w"/>
                                          </p:val>
                                        </p:tav>
                                        <p:tav tm="100000">
                                          <p:val>
                                            <p:strVal val="ppt_w"/>
                                          </p:val>
                                        </p:tav>
                                      </p:tavLst>
                                    </p:anim>
                                    <p:anim calcmode="lin" valueType="num">
                                      <p:cBhvr>
                                        <p:cTn id="307" dur="3000"/>
                                        <p:tgtEl>
                                          <p:spTgt spid="12"/>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08" dur="1" fill="hold">
                                          <p:stCondLst>
                                            <p:cond delay="2999"/>
                                          </p:stCondLst>
                                        </p:cTn>
                                        <p:tgtEl>
                                          <p:spTgt spid="12"/>
                                        </p:tgtEl>
                                        <p:attrNameLst>
                                          <p:attrName>style.visibility</p:attrName>
                                        </p:attrNameLst>
                                      </p:cBhvr>
                                      <p:to>
                                        <p:strVal val="hidden"/>
                                      </p:to>
                                    </p:set>
                                  </p:childTnLst>
                                </p:cTn>
                              </p:par>
                              <p:par>
                                <p:cTn id="309" presetID="19" presetClass="exit" presetSubtype="5" fill="hold" grpId="2" nodeType="withEffect">
                                  <p:stCondLst>
                                    <p:cond delay="0"/>
                                  </p:stCondLst>
                                  <p:childTnLst>
                                    <p:anim calcmode="lin" valueType="num">
                                      <p:cBhvr>
                                        <p:cTn id="310" dur="3000"/>
                                        <p:tgtEl>
                                          <p:spTgt spid="13"/>
                                        </p:tgtEl>
                                        <p:attrNameLst>
                                          <p:attrName>ppt_w</p:attrName>
                                        </p:attrNameLst>
                                      </p:cBhvr>
                                      <p:tavLst>
                                        <p:tav tm="0">
                                          <p:val>
                                            <p:strVal val="ppt_w"/>
                                          </p:val>
                                        </p:tav>
                                        <p:tav tm="100000">
                                          <p:val>
                                            <p:strVal val="ppt_w"/>
                                          </p:val>
                                        </p:tav>
                                      </p:tavLst>
                                    </p:anim>
                                    <p:anim calcmode="lin" valueType="num">
                                      <p:cBhvr>
                                        <p:cTn id="311" dur="3000"/>
                                        <p:tgtEl>
                                          <p:spTgt spid="13"/>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12" dur="1" fill="hold">
                                          <p:stCondLst>
                                            <p:cond delay="2999"/>
                                          </p:stCondLst>
                                        </p:cTn>
                                        <p:tgtEl>
                                          <p:spTgt spid="13"/>
                                        </p:tgtEl>
                                        <p:attrNameLst>
                                          <p:attrName>style.visibility</p:attrName>
                                        </p:attrNameLst>
                                      </p:cBhvr>
                                      <p:to>
                                        <p:strVal val="hidden"/>
                                      </p:to>
                                    </p:set>
                                  </p:childTnLst>
                                </p:cTn>
                              </p:par>
                              <p:par>
                                <p:cTn id="313" presetID="19" presetClass="exit" presetSubtype="5" fill="hold" grpId="2" nodeType="withEffect">
                                  <p:stCondLst>
                                    <p:cond delay="0"/>
                                  </p:stCondLst>
                                  <p:childTnLst>
                                    <p:anim calcmode="lin" valueType="num">
                                      <p:cBhvr>
                                        <p:cTn id="314" dur="3000"/>
                                        <p:tgtEl>
                                          <p:spTgt spid="14"/>
                                        </p:tgtEl>
                                        <p:attrNameLst>
                                          <p:attrName>ppt_w</p:attrName>
                                        </p:attrNameLst>
                                      </p:cBhvr>
                                      <p:tavLst>
                                        <p:tav tm="0">
                                          <p:val>
                                            <p:strVal val="ppt_w"/>
                                          </p:val>
                                        </p:tav>
                                        <p:tav tm="100000">
                                          <p:val>
                                            <p:strVal val="ppt_w"/>
                                          </p:val>
                                        </p:tav>
                                      </p:tavLst>
                                    </p:anim>
                                    <p:anim calcmode="lin" valueType="num">
                                      <p:cBhvr>
                                        <p:cTn id="315" dur="3000"/>
                                        <p:tgtEl>
                                          <p:spTgt spid="14"/>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16" dur="1" fill="hold">
                                          <p:stCondLst>
                                            <p:cond delay="2999"/>
                                          </p:stCondLst>
                                        </p:cTn>
                                        <p:tgtEl>
                                          <p:spTgt spid="14"/>
                                        </p:tgtEl>
                                        <p:attrNameLst>
                                          <p:attrName>style.visibility</p:attrName>
                                        </p:attrNameLst>
                                      </p:cBhvr>
                                      <p:to>
                                        <p:strVal val="hidden"/>
                                      </p:to>
                                    </p:set>
                                  </p:childTnLst>
                                </p:cTn>
                              </p:par>
                              <p:par>
                                <p:cTn id="317" presetID="19" presetClass="exit" presetSubtype="5" fill="hold" grpId="2" nodeType="withEffect">
                                  <p:stCondLst>
                                    <p:cond delay="0"/>
                                  </p:stCondLst>
                                  <p:childTnLst>
                                    <p:anim calcmode="lin" valueType="num">
                                      <p:cBhvr>
                                        <p:cTn id="318" dur="3000"/>
                                        <p:tgtEl>
                                          <p:spTgt spid="15"/>
                                        </p:tgtEl>
                                        <p:attrNameLst>
                                          <p:attrName>ppt_w</p:attrName>
                                        </p:attrNameLst>
                                      </p:cBhvr>
                                      <p:tavLst>
                                        <p:tav tm="0">
                                          <p:val>
                                            <p:strVal val="ppt_w"/>
                                          </p:val>
                                        </p:tav>
                                        <p:tav tm="100000">
                                          <p:val>
                                            <p:strVal val="ppt_w"/>
                                          </p:val>
                                        </p:tav>
                                      </p:tavLst>
                                    </p:anim>
                                    <p:anim calcmode="lin" valueType="num">
                                      <p:cBhvr>
                                        <p:cTn id="319" dur="3000"/>
                                        <p:tgtEl>
                                          <p:spTgt spid="15"/>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20" dur="1" fill="hold">
                                          <p:stCondLst>
                                            <p:cond delay="2999"/>
                                          </p:stCondLst>
                                        </p:cTn>
                                        <p:tgtEl>
                                          <p:spTgt spid="15"/>
                                        </p:tgtEl>
                                        <p:attrNameLst>
                                          <p:attrName>style.visibility</p:attrName>
                                        </p:attrNameLst>
                                      </p:cBhvr>
                                      <p:to>
                                        <p:strVal val="hidden"/>
                                      </p:to>
                                    </p:set>
                                  </p:childTnLst>
                                </p:cTn>
                              </p:par>
                              <p:par>
                                <p:cTn id="321" presetID="19" presetClass="exit" presetSubtype="5" fill="hold" grpId="2" nodeType="withEffect">
                                  <p:stCondLst>
                                    <p:cond delay="0"/>
                                  </p:stCondLst>
                                  <p:childTnLst>
                                    <p:anim calcmode="lin" valueType="num">
                                      <p:cBhvr>
                                        <p:cTn id="322" dur="3000"/>
                                        <p:tgtEl>
                                          <p:spTgt spid="22"/>
                                        </p:tgtEl>
                                        <p:attrNameLst>
                                          <p:attrName>ppt_w</p:attrName>
                                        </p:attrNameLst>
                                      </p:cBhvr>
                                      <p:tavLst>
                                        <p:tav tm="0">
                                          <p:val>
                                            <p:strVal val="ppt_w"/>
                                          </p:val>
                                        </p:tav>
                                        <p:tav tm="100000">
                                          <p:val>
                                            <p:strVal val="ppt_w"/>
                                          </p:val>
                                        </p:tav>
                                      </p:tavLst>
                                    </p:anim>
                                    <p:anim calcmode="lin" valueType="num">
                                      <p:cBhvr>
                                        <p:cTn id="323" dur="3000"/>
                                        <p:tgtEl>
                                          <p:spTgt spid="22"/>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24" dur="1" fill="hold">
                                          <p:stCondLst>
                                            <p:cond delay="2999"/>
                                          </p:stCondLst>
                                        </p:cTn>
                                        <p:tgtEl>
                                          <p:spTgt spid="22"/>
                                        </p:tgtEl>
                                        <p:attrNameLst>
                                          <p:attrName>style.visibility</p:attrName>
                                        </p:attrNameLst>
                                      </p:cBhvr>
                                      <p:to>
                                        <p:strVal val="hidden"/>
                                      </p:to>
                                    </p:set>
                                  </p:childTnLst>
                                </p:cTn>
                              </p:par>
                              <p:par>
                                <p:cTn id="325" presetID="19" presetClass="exit" presetSubtype="5" fill="hold" grpId="2" nodeType="withEffect">
                                  <p:stCondLst>
                                    <p:cond delay="0"/>
                                  </p:stCondLst>
                                  <p:childTnLst>
                                    <p:anim calcmode="lin" valueType="num">
                                      <p:cBhvr>
                                        <p:cTn id="326" dur="3000"/>
                                        <p:tgtEl>
                                          <p:spTgt spid="23"/>
                                        </p:tgtEl>
                                        <p:attrNameLst>
                                          <p:attrName>ppt_w</p:attrName>
                                        </p:attrNameLst>
                                      </p:cBhvr>
                                      <p:tavLst>
                                        <p:tav tm="0">
                                          <p:val>
                                            <p:strVal val="ppt_w"/>
                                          </p:val>
                                        </p:tav>
                                        <p:tav tm="100000">
                                          <p:val>
                                            <p:strVal val="ppt_w"/>
                                          </p:val>
                                        </p:tav>
                                      </p:tavLst>
                                    </p:anim>
                                    <p:anim calcmode="lin" valueType="num">
                                      <p:cBhvr>
                                        <p:cTn id="327" dur="3000"/>
                                        <p:tgtEl>
                                          <p:spTgt spid="23"/>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28" dur="1" fill="hold">
                                          <p:stCondLst>
                                            <p:cond delay="2999"/>
                                          </p:stCondLst>
                                        </p:cTn>
                                        <p:tgtEl>
                                          <p:spTgt spid="23"/>
                                        </p:tgtEl>
                                        <p:attrNameLst>
                                          <p:attrName>style.visibility</p:attrName>
                                        </p:attrNameLst>
                                      </p:cBhvr>
                                      <p:to>
                                        <p:strVal val="hidden"/>
                                      </p:to>
                                    </p:set>
                                  </p:childTnLst>
                                </p:cTn>
                              </p:par>
                              <p:par>
                                <p:cTn id="329" presetID="19" presetClass="exit" presetSubtype="5" fill="hold" grpId="2" nodeType="withEffect">
                                  <p:stCondLst>
                                    <p:cond delay="0"/>
                                  </p:stCondLst>
                                  <p:childTnLst>
                                    <p:anim calcmode="lin" valueType="num">
                                      <p:cBhvr>
                                        <p:cTn id="330" dur="3000"/>
                                        <p:tgtEl>
                                          <p:spTgt spid="24"/>
                                        </p:tgtEl>
                                        <p:attrNameLst>
                                          <p:attrName>ppt_w</p:attrName>
                                        </p:attrNameLst>
                                      </p:cBhvr>
                                      <p:tavLst>
                                        <p:tav tm="0">
                                          <p:val>
                                            <p:strVal val="ppt_w"/>
                                          </p:val>
                                        </p:tav>
                                        <p:tav tm="100000">
                                          <p:val>
                                            <p:strVal val="ppt_w"/>
                                          </p:val>
                                        </p:tav>
                                      </p:tavLst>
                                    </p:anim>
                                    <p:anim calcmode="lin" valueType="num">
                                      <p:cBhvr>
                                        <p:cTn id="331" dur="3000"/>
                                        <p:tgtEl>
                                          <p:spTgt spid="24"/>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32" dur="1" fill="hold">
                                          <p:stCondLst>
                                            <p:cond delay="2999"/>
                                          </p:stCondLst>
                                        </p:cTn>
                                        <p:tgtEl>
                                          <p:spTgt spid="24"/>
                                        </p:tgtEl>
                                        <p:attrNameLst>
                                          <p:attrName>style.visibility</p:attrName>
                                        </p:attrNameLst>
                                      </p:cBhvr>
                                      <p:to>
                                        <p:strVal val="hidden"/>
                                      </p:to>
                                    </p:set>
                                  </p:childTnLst>
                                </p:cTn>
                              </p:par>
                              <p:par>
                                <p:cTn id="333" presetID="19" presetClass="exit" presetSubtype="5" fill="hold" grpId="2" nodeType="withEffect">
                                  <p:stCondLst>
                                    <p:cond delay="0"/>
                                  </p:stCondLst>
                                  <p:childTnLst>
                                    <p:anim calcmode="lin" valueType="num">
                                      <p:cBhvr>
                                        <p:cTn id="334" dur="3000"/>
                                        <p:tgtEl>
                                          <p:spTgt spid="25"/>
                                        </p:tgtEl>
                                        <p:attrNameLst>
                                          <p:attrName>ppt_w</p:attrName>
                                        </p:attrNameLst>
                                      </p:cBhvr>
                                      <p:tavLst>
                                        <p:tav tm="0">
                                          <p:val>
                                            <p:strVal val="ppt_w"/>
                                          </p:val>
                                        </p:tav>
                                        <p:tav tm="100000">
                                          <p:val>
                                            <p:strVal val="ppt_w"/>
                                          </p:val>
                                        </p:tav>
                                      </p:tavLst>
                                    </p:anim>
                                    <p:anim calcmode="lin" valueType="num">
                                      <p:cBhvr>
                                        <p:cTn id="335" dur="3000"/>
                                        <p:tgtEl>
                                          <p:spTgt spid="25"/>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36" dur="1" fill="hold">
                                          <p:stCondLst>
                                            <p:cond delay="2999"/>
                                          </p:stCondLst>
                                        </p:cTn>
                                        <p:tgtEl>
                                          <p:spTgt spid="25"/>
                                        </p:tgtEl>
                                        <p:attrNameLst>
                                          <p:attrName>style.visibility</p:attrName>
                                        </p:attrNameLst>
                                      </p:cBhvr>
                                      <p:to>
                                        <p:strVal val="hidden"/>
                                      </p:to>
                                    </p:set>
                                  </p:childTnLst>
                                </p:cTn>
                              </p:par>
                              <p:par>
                                <p:cTn id="337" presetID="19" presetClass="exit" presetSubtype="5" fill="hold" grpId="2" nodeType="withEffect">
                                  <p:stCondLst>
                                    <p:cond delay="0"/>
                                  </p:stCondLst>
                                  <p:childTnLst>
                                    <p:anim calcmode="lin" valueType="num">
                                      <p:cBhvr>
                                        <p:cTn id="338" dur="3000"/>
                                        <p:tgtEl>
                                          <p:spTgt spid="26"/>
                                        </p:tgtEl>
                                        <p:attrNameLst>
                                          <p:attrName>ppt_w</p:attrName>
                                        </p:attrNameLst>
                                      </p:cBhvr>
                                      <p:tavLst>
                                        <p:tav tm="0">
                                          <p:val>
                                            <p:strVal val="ppt_w"/>
                                          </p:val>
                                        </p:tav>
                                        <p:tav tm="100000">
                                          <p:val>
                                            <p:strVal val="ppt_w"/>
                                          </p:val>
                                        </p:tav>
                                      </p:tavLst>
                                    </p:anim>
                                    <p:anim calcmode="lin" valueType="num">
                                      <p:cBhvr>
                                        <p:cTn id="339" dur="3000"/>
                                        <p:tgtEl>
                                          <p:spTgt spid="26"/>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40" dur="1" fill="hold">
                                          <p:stCondLst>
                                            <p:cond delay="2999"/>
                                          </p:stCondLst>
                                        </p:cTn>
                                        <p:tgtEl>
                                          <p:spTgt spid="26"/>
                                        </p:tgtEl>
                                        <p:attrNameLst>
                                          <p:attrName>style.visibility</p:attrName>
                                        </p:attrNameLst>
                                      </p:cBhvr>
                                      <p:to>
                                        <p:strVal val="hidden"/>
                                      </p:to>
                                    </p:set>
                                  </p:childTnLst>
                                </p:cTn>
                              </p:par>
                              <p:par>
                                <p:cTn id="341" presetID="19" presetClass="exit" presetSubtype="5" fill="hold" grpId="2" nodeType="withEffect">
                                  <p:stCondLst>
                                    <p:cond delay="0"/>
                                  </p:stCondLst>
                                  <p:childTnLst>
                                    <p:anim calcmode="lin" valueType="num">
                                      <p:cBhvr>
                                        <p:cTn id="342" dur="3000"/>
                                        <p:tgtEl>
                                          <p:spTgt spid="27"/>
                                        </p:tgtEl>
                                        <p:attrNameLst>
                                          <p:attrName>ppt_w</p:attrName>
                                        </p:attrNameLst>
                                      </p:cBhvr>
                                      <p:tavLst>
                                        <p:tav tm="0">
                                          <p:val>
                                            <p:strVal val="ppt_w"/>
                                          </p:val>
                                        </p:tav>
                                        <p:tav tm="100000">
                                          <p:val>
                                            <p:strVal val="ppt_w"/>
                                          </p:val>
                                        </p:tav>
                                      </p:tavLst>
                                    </p:anim>
                                    <p:anim calcmode="lin" valueType="num">
                                      <p:cBhvr>
                                        <p:cTn id="343" dur="3000"/>
                                        <p:tgtEl>
                                          <p:spTgt spid="27"/>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44" dur="1" fill="hold">
                                          <p:stCondLst>
                                            <p:cond delay="2999"/>
                                          </p:stCondLst>
                                        </p:cTn>
                                        <p:tgtEl>
                                          <p:spTgt spid="27"/>
                                        </p:tgtEl>
                                        <p:attrNameLst>
                                          <p:attrName>style.visibility</p:attrName>
                                        </p:attrNameLst>
                                      </p:cBhvr>
                                      <p:to>
                                        <p:strVal val="hidden"/>
                                      </p:to>
                                    </p:set>
                                  </p:childTnLst>
                                </p:cTn>
                              </p:par>
                              <p:par>
                                <p:cTn id="345" presetID="19" presetClass="exit" presetSubtype="5" fill="hold" grpId="2" nodeType="withEffect">
                                  <p:stCondLst>
                                    <p:cond delay="0"/>
                                  </p:stCondLst>
                                  <p:childTnLst>
                                    <p:anim calcmode="lin" valueType="num">
                                      <p:cBhvr>
                                        <p:cTn id="346" dur="3000"/>
                                        <p:tgtEl>
                                          <p:spTgt spid="28"/>
                                        </p:tgtEl>
                                        <p:attrNameLst>
                                          <p:attrName>ppt_w</p:attrName>
                                        </p:attrNameLst>
                                      </p:cBhvr>
                                      <p:tavLst>
                                        <p:tav tm="0">
                                          <p:val>
                                            <p:strVal val="ppt_w"/>
                                          </p:val>
                                        </p:tav>
                                        <p:tav tm="100000">
                                          <p:val>
                                            <p:strVal val="ppt_w"/>
                                          </p:val>
                                        </p:tav>
                                      </p:tavLst>
                                    </p:anim>
                                    <p:anim calcmode="lin" valueType="num">
                                      <p:cBhvr>
                                        <p:cTn id="347" dur="3000"/>
                                        <p:tgtEl>
                                          <p:spTgt spid="28"/>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48" dur="1" fill="hold">
                                          <p:stCondLst>
                                            <p:cond delay="2999"/>
                                          </p:stCondLst>
                                        </p:cTn>
                                        <p:tgtEl>
                                          <p:spTgt spid="28"/>
                                        </p:tgtEl>
                                        <p:attrNameLst>
                                          <p:attrName>style.visibility</p:attrName>
                                        </p:attrNameLst>
                                      </p:cBhvr>
                                      <p:to>
                                        <p:strVal val="hidden"/>
                                      </p:to>
                                    </p:set>
                                  </p:childTnLst>
                                </p:cTn>
                              </p:par>
                              <p:par>
                                <p:cTn id="349" presetID="19" presetClass="exit" presetSubtype="5" fill="hold" grpId="2" nodeType="withEffect">
                                  <p:stCondLst>
                                    <p:cond delay="0"/>
                                  </p:stCondLst>
                                  <p:childTnLst>
                                    <p:anim calcmode="lin" valueType="num">
                                      <p:cBhvr>
                                        <p:cTn id="350" dur="3000"/>
                                        <p:tgtEl>
                                          <p:spTgt spid="29"/>
                                        </p:tgtEl>
                                        <p:attrNameLst>
                                          <p:attrName>ppt_w</p:attrName>
                                        </p:attrNameLst>
                                      </p:cBhvr>
                                      <p:tavLst>
                                        <p:tav tm="0">
                                          <p:val>
                                            <p:strVal val="ppt_w"/>
                                          </p:val>
                                        </p:tav>
                                        <p:tav tm="100000">
                                          <p:val>
                                            <p:strVal val="ppt_w"/>
                                          </p:val>
                                        </p:tav>
                                      </p:tavLst>
                                    </p:anim>
                                    <p:anim calcmode="lin" valueType="num">
                                      <p:cBhvr>
                                        <p:cTn id="351" dur="3000"/>
                                        <p:tgtEl>
                                          <p:spTgt spid="29"/>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52" dur="1" fill="hold">
                                          <p:stCondLst>
                                            <p:cond delay="2999"/>
                                          </p:stCondLst>
                                        </p:cTn>
                                        <p:tgtEl>
                                          <p:spTgt spid="29"/>
                                        </p:tgtEl>
                                        <p:attrNameLst>
                                          <p:attrName>style.visibility</p:attrName>
                                        </p:attrNameLst>
                                      </p:cBhvr>
                                      <p:to>
                                        <p:strVal val="hidden"/>
                                      </p:to>
                                    </p:set>
                                  </p:childTnLst>
                                </p:cTn>
                              </p:par>
                              <p:par>
                                <p:cTn id="353" presetID="19" presetClass="exit" presetSubtype="5" fill="hold" grpId="2" nodeType="withEffect">
                                  <p:stCondLst>
                                    <p:cond delay="0"/>
                                  </p:stCondLst>
                                  <p:childTnLst>
                                    <p:anim calcmode="lin" valueType="num">
                                      <p:cBhvr>
                                        <p:cTn id="354" dur="3000"/>
                                        <p:tgtEl>
                                          <p:spTgt spid="30"/>
                                        </p:tgtEl>
                                        <p:attrNameLst>
                                          <p:attrName>ppt_w</p:attrName>
                                        </p:attrNameLst>
                                      </p:cBhvr>
                                      <p:tavLst>
                                        <p:tav tm="0">
                                          <p:val>
                                            <p:strVal val="ppt_w"/>
                                          </p:val>
                                        </p:tav>
                                        <p:tav tm="100000">
                                          <p:val>
                                            <p:strVal val="ppt_w"/>
                                          </p:val>
                                        </p:tav>
                                      </p:tavLst>
                                    </p:anim>
                                    <p:anim calcmode="lin" valueType="num">
                                      <p:cBhvr>
                                        <p:cTn id="355" dur="3000"/>
                                        <p:tgtEl>
                                          <p:spTgt spid="30"/>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56" dur="1" fill="hold">
                                          <p:stCondLst>
                                            <p:cond delay="2999"/>
                                          </p:stCondLst>
                                        </p:cTn>
                                        <p:tgtEl>
                                          <p:spTgt spid="30"/>
                                        </p:tgtEl>
                                        <p:attrNameLst>
                                          <p:attrName>style.visibility</p:attrName>
                                        </p:attrNameLst>
                                      </p:cBhvr>
                                      <p:to>
                                        <p:strVal val="hidden"/>
                                      </p:to>
                                    </p:set>
                                  </p:childTnLst>
                                </p:cTn>
                              </p:par>
                              <p:par>
                                <p:cTn id="357" presetID="19" presetClass="exit" presetSubtype="5" fill="hold" grpId="2" nodeType="withEffect">
                                  <p:stCondLst>
                                    <p:cond delay="0"/>
                                  </p:stCondLst>
                                  <p:childTnLst>
                                    <p:anim calcmode="lin" valueType="num">
                                      <p:cBhvr>
                                        <p:cTn id="358" dur="3000"/>
                                        <p:tgtEl>
                                          <p:spTgt spid="31"/>
                                        </p:tgtEl>
                                        <p:attrNameLst>
                                          <p:attrName>ppt_w</p:attrName>
                                        </p:attrNameLst>
                                      </p:cBhvr>
                                      <p:tavLst>
                                        <p:tav tm="0">
                                          <p:val>
                                            <p:strVal val="ppt_w"/>
                                          </p:val>
                                        </p:tav>
                                        <p:tav tm="100000">
                                          <p:val>
                                            <p:strVal val="ppt_w"/>
                                          </p:val>
                                        </p:tav>
                                      </p:tavLst>
                                    </p:anim>
                                    <p:anim calcmode="lin" valueType="num">
                                      <p:cBhvr>
                                        <p:cTn id="359" dur="3000"/>
                                        <p:tgtEl>
                                          <p:spTgt spid="31"/>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60" dur="1" fill="hold">
                                          <p:stCondLst>
                                            <p:cond delay="2999"/>
                                          </p:stCondLst>
                                        </p:cTn>
                                        <p:tgtEl>
                                          <p:spTgt spid="31"/>
                                        </p:tgtEl>
                                        <p:attrNameLst>
                                          <p:attrName>style.visibility</p:attrName>
                                        </p:attrNameLst>
                                      </p:cBhvr>
                                      <p:to>
                                        <p:strVal val="hidden"/>
                                      </p:to>
                                    </p:set>
                                  </p:childTnLst>
                                </p:cTn>
                              </p:par>
                              <p:par>
                                <p:cTn id="361" presetID="19" presetClass="exit" presetSubtype="5" fill="hold" grpId="2" nodeType="withEffect">
                                  <p:stCondLst>
                                    <p:cond delay="0"/>
                                  </p:stCondLst>
                                  <p:childTnLst>
                                    <p:anim calcmode="lin" valueType="num">
                                      <p:cBhvr>
                                        <p:cTn id="362" dur="3000"/>
                                        <p:tgtEl>
                                          <p:spTgt spid="32"/>
                                        </p:tgtEl>
                                        <p:attrNameLst>
                                          <p:attrName>ppt_w</p:attrName>
                                        </p:attrNameLst>
                                      </p:cBhvr>
                                      <p:tavLst>
                                        <p:tav tm="0">
                                          <p:val>
                                            <p:strVal val="ppt_w"/>
                                          </p:val>
                                        </p:tav>
                                        <p:tav tm="100000">
                                          <p:val>
                                            <p:strVal val="ppt_w"/>
                                          </p:val>
                                        </p:tav>
                                      </p:tavLst>
                                    </p:anim>
                                    <p:anim calcmode="lin" valueType="num">
                                      <p:cBhvr>
                                        <p:cTn id="363" dur="3000"/>
                                        <p:tgtEl>
                                          <p:spTgt spid="32"/>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64" dur="1" fill="hold">
                                          <p:stCondLst>
                                            <p:cond delay="2999"/>
                                          </p:stCondLst>
                                        </p:cTn>
                                        <p:tgtEl>
                                          <p:spTgt spid="32"/>
                                        </p:tgtEl>
                                        <p:attrNameLst>
                                          <p:attrName>style.visibility</p:attrName>
                                        </p:attrNameLst>
                                      </p:cBhvr>
                                      <p:to>
                                        <p:strVal val="hidden"/>
                                      </p:to>
                                    </p:set>
                                  </p:childTnLst>
                                </p:cTn>
                              </p:par>
                              <p:par>
                                <p:cTn id="365" presetID="19" presetClass="exit" presetSubtype="5" fill="hold" grpId="2" nodeType="withEffect">
                                  <p:stCondLst>
                                    <p:cond delay="0"/>
                                  </p:stCondLst>
                                  <p:childTnLst>
                                    <p:anim calcmode="lin" valueType="num">
                                      <p:cBhvr>
                                        <p:cTn id="366" dur="3000"/>
                                        <p:tgtEl>
                                          <p:spTgt spid="33"/>
                                        </p:tgtEl>
                                        <p:attrNameLst>
                                          <p:attrName>ppt_w</p:attrName>
                                        </p:attrNameLst>
                                      </p:cBhvr>
                                      <p:tavLst>
                                        <p:tav tm="0">
                                          <p:val>
                                            <p:strVal val="ppt_w"/>
                                          </p:val>
                                        </p:tav>
                                        <p:tav tm="100000">
                                          <p:val>
                                            <p:strVal val="ppt_w"/>
                                          </p:val>
                                        </p:tav>
                                      </p:tavLst>
                                    </p:anim>
                                    <p:anim calcmode="lin" valueType="num">
                                      <p:cBhvr>
                                        <p:cTn id="367" dur="3000"/>
                                        <p:tgtEl>
                                          <p:spTgt spid="33"/>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68" dur="1" fill="hold">
                                          <p:stCondLst>
                                            <p:cond delay="2999"/>
                                          </p:stCondLst>
                                        </p:cTn>
                                        <p:tgtEl>
                                          <p:spTgt spid="33"/>
                                        </p:tgtEl>
                                        <p:attrNameLst>
                                          <p:attrName>style.visibility</p:attrName>
                                        </p:attrNameLst>
                                      </p:cBhvr>
                                      <p:to>
                                        <p:strVal val="hidden"/>
                                      </p:to>
                                    </p:set>
                                  </p:childTnLst>
                                </p:cTn>
                              </p:par>
                              <p:par>
                                <p:cTn id="369" presetID="19" presetClass="exit" presetSubtype="5" fill="hold" grpId="2" nodeType="withEffect">
                                  <p:stCondLst>
                                    <p:cond delay="0"/>
                                  </p:stCondLst>
                                  <p:childTnLst>
                                    <p:anim calcmode="lin" valueType="num">
                                      <p:cBhvr>
                                        <p:cTn id="370" dur="3000"/>
                                        <p:tgtEl>
                                          <p:spTgt spid="4"/>
                                        </p:tgtEl>
                                        <p:attrNameLst>
                                          <p:attrName>ppt_w</p:attrName>
                                        </p:attrNameLst>
                                      </p:cBhvr>
                                      <p:tavLst>
                                        <p:tav tm="0">
                                          <p:val>
                                            <p:strVal val="ppt_w"/>
                                          </p:val>
                                        </p:tav>
                                        <p:tav tm="100000">
                                          <p:val>
                                            <p:strVal val="ppt_w"/>
                                          </p:val>
                                        </p:tav>
                                      </p:tavLst>
                                    </p:anim>
                                    <p:anim calcmode="lin" valueType="num">
                                      <p:cBhvr>
                                        <p:cTn id="371" dur="3000"/>
                                        <p:tgtEl>
                                          <p:spTgt spid="4"/>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72" dur="1" fill="hold">
                                          <p:stCondLst>
                                            <p:cond delay="2999"/>
                                          </p:stCondLst>
                                        </p:cTn>
                                        <p:tgtEl>
                                          <p:spTgt spid="4"/>
                                        </p:tgtEl>
                                        <p:attrNameLst>
                                          <p:attrName>style.visibility</p:attrName>
                                        </p:attrNameLst>
                                      </p:cBhvr>
                                      <p:to>
                                        <p:strVal val="hidden"/>
                                      </p:to>
                                    </p:set>
                                  </p:childTnLst>
                                </p:cTn>
                              </p:par>
                              <p:par>
                                <p:cTn id="373" presetID="19" presetClass="exit" presetSubtype="5" fill="hold" grpId="2" nodeType="withEffect">
                                  <p:stCondLst>
                                    <p:cond delay="0"/>
                                  </p:stCondLst>
                                  <p:childTnLst>
                                    <p:anim calcmode="lin" valueType="num">
                                      <p:cBhvr>
                                        <p:cTn id="374" dur="3000"/>
                                        <p:tgtEl>
                                          <p:spTgt spid="5"/>
                                        </p:tgtEl>
                                        <p:attrNameLst>
                                          <p:attrName>ppt_w</p:attrName>
                                        </p:attrNameLst>
                                      </p:cBhvr>
                                      <p:tavLst>
                                        <p:tav tm="0">
                                          <p:val>
                                            <p:strVal val="ppt_w"/>
                                          </p:val>
                                        </p:tav>
                                        <p:tav tm="100000">
                                          <p:val>
                                            <p:strVal val="ppt_w"/>
                                          </p:val>
                                        </p:tav>
                                      </p:tavLst>
                                    </p:anim>
                                    <p:anim calcmode="lin" valueType="num">
                                      <p:cBhvr>
                                        <p:cTn id="375" dur="3000"/>
                                        <p:tgtEl>
                                          <p:spTgt spid="5"/>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76" dur="1" fill="hold">
                                          <p:stCondLst>
                                            <p:cond delay="2999"/>
                                          </p:stCondLst>
                                        </p:cTn>
                                        <p:tgtEl>
                                          <p:spTgt spid="5"/>
                                        </p:tgtEl>
                                        <p:attrNameLst>
                                          <p:attrName>style.visibility</p:attrName>
                                        </p:attrNameLst>
                                      </p:cBhvr>
                                      <p:to>
                                        <p:strVal val="hidden"/>
                                      </p:to>
                                    </p:set>
                                  </p:childTnLst>
                                </p:cTn>
                              </p:par>
                              <p:par>
                                <p:cTn id="377" presetID="19" presetClass="exit" presetSubtype="5" fill="hold" grpId="2" nodeType="withEffect">
                                  <p:stCondLst>
                                    <p:cond delay="0"/>
                                  </p:stCondLst>
                                  <p:childTnLst>
                                    <p:anim calcmode="lin" valueType="num">
                                      <p:cBhvr>
                                        <p:cTn id="378" dur="3000"/>
                                        <p:tgtEl>
                                          <p:spTgt spid="6"/>
                                        </p:tgtEl>
                                        <p:attrNameLst>
                                          <p:attrName>ppt_w</p:attrName>
                                        </p:attrNameLst>
                                      </p:cBhvr>
                                      <p:tavLst>
                                        <p:tav tm="0">
                                          <p:val>
                                            <p:strVal val="ppt_w"/>
                                          </p:val>
                                        </p:tav>
                                        <p:tav tm="100000">
                                          <p:val>
                                            <p:strVal val="ppt_w"/>
                                          </p:val>
                                        </p:tav>
                                      </p:tavLst>
                                    </p:anim>
                                    <p:anim calcmode="lin" valueType="num">
                                      <p:cBhvr>
                                        <p:cTn id="379" dur="3000"/>
                                        <p:tgtEl>
                                          <p:spTgt spid="6"/>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80" dur="1" fill="hold">
                                          <p:stCondLst>
                                            <p:cond delay="2999"/>
                                          </p:stCondLst>
                                        </p:cTn>
                                        <p:tgtEl>
                                          <p:spTgt spid="6"/>
                                        </p:tgtEl>
                                        <p:attrNameLst>
                                          <p:attrName>style.visibility</p:attrName>
                                        </p:attrNameLst>
                                      </p:cBhvr>
                                      <p:to>
                                        <p:strVal val="hidden"/>
                                      </p:to>
                                    </p:set>
                                  </p:childTnLst>
                                </p:cTn>
                              </p:par>
                              <p:par>
                                <p:cTn id="381" presetID="19" presetClass="exit" presetSubtype="5" fill="hold" grpId="2" nodeType="withEffect">
                                  <p:stCondLst>
                                    <p:cond delay="0"/>
                                  </p:stCondLst>
                                  <p:childTnLst>
                                    <p:anim calcmode="lin" valueType="num">
                                      <p:cBhvr>
                                        <p:cTn id="382" dur="3000"/>
                                        <p:tgtEl>
                                          <p:spTgt spid="7"/>
                                        </p:tgtEl>
                                        <p:attrNameLst>
                                          <p:attrName>ppt_w</p:attrName>
                                        </p:attrNameLst>
                                      </p:cBhvr>
                                      <p:tavLst>
                                        <p:tav tm="0">
                                          <p:val>
                                            <p:strVal val="ppt_w"/>
                                          </p:val>
                                        </p:tav>
                                        <p:tav tm="100000">
                                          <p:val>
                                            <p:strVal val="ppt_w"/>
                                          </p:val>
                                        </p:tav>
                                      </p:tavLst>
                                    </p:anim>
                                    <p:anim calcmode="lin" valueType="num">
                                      <p:cBhvr>
                                        <p:cTn id="383" dur="3000"/>
                                        <p:tgtEl>
                                          <p:spTgt spid="7"/>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84" dur="1" fill="hold">
                                          <p:stCondLst>
                                            <p:cond delay="2999"/>
                                          </p:stCondLst>
                                        </p:cTn>
                                        <p:tgtEl>
                                          <p:spTgt spid="7"/>
                                        </p:tgtEl>
                                        <p:attrNameLst>
                                          <p:attrName>style.visibility</p:attrName>
                                        </p:attrNameLst>
                                      </p:cBhvr>
                                      <p:to>
                                        <p:strVal val="hidden"/>
                                      </p:to>
                                    </p:set>
                                  </p:childTnLst>
                                </p:cTn>
                              </p:par>
                              <p:par>
                                <p:cTn id="385" presetID="19" presetClass="exit" presetSubtype="5" fill="hold" grpId="2" nodeType="withEffect">
                                  <p:stCondLst>
                                    <p:cond delay="0"/>
                                  </p:stCondLst>
                                  <p:childTnLst>
                                    <p:anim calcmode="lin" valueType="num">
                                      <p:cBhvr>
                                        <p:cTn id="386" dur="3000"/>
                                        <p:tgtEl>
                                          <p:spTgt spid="8"/>
                                        </p:tgtEl>
                                        <p:attrNameLst>
                                          <p:attrName>ppt_w</p:attrName>
                                        </p:attrNameLst>
                                      </p:cBhvr>
                                      <p:tavLst>
                                        <p:tav tm="0">
                                          <p:val>
                                            <p:strVal val="ppt_w"/>
                                          </p:val>
                                        </p:tav>
                                        <p:tav tm="100000">
                                          <p:val>
                                            <p:strVal val="ppt_w"/>
                                          </p:val>
                                        </p:tav>
                                      </p:tavLst>
                                    </p:anim>
                                    <p:anim calcmode="lin" valueType="num">
                                      <p:cBhvr>
                                        <p:cTn id="387" dur="3000"/>
                                        <p:tgtEl>
                                          <p:spTgt spid="8"/>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88" dur="1" fill="hold">
                                          <p:stCondLst>
                                            <p:cond delay="2999"/>
                                          </p:stCondLst>
                                        </p:cTn>
                                        <p:tgtEl>
                                          <p:spTgt spid="8"/>
                                        </p:tgtEl>
                                        <p:attrNameLst>
                                          <p:attrName>style.visibility</p:attrName>
                                        </p:attrNameLst>
                                      </p:cBhvr>
                                      <p:to>
                                        <p:strVal val="hidden"/>
                                      </p:to>
                                    </p:set>
                                  </p:childTnLst>
                                </p:cTn>
                              </p:par>
                              <p:par>
                                <p:cTn id="389" presetID="19" presetClass="exit" presetSubtype="5" fill="hold" grpId="2" nodeType="withEffect">
                                  <p:stCondLst>
                                    <p:cond delay="0"/>
                                  </p:stCondLst>
                                  <p:childTnLst>
                                    <p:anim calcmode="lin" valueType="num">
                                      <p:cBhvr>
                                        <p:cTn id="390" dur="3000"/>
                                        <p:tgtEl>
                                          <p:spTgt spid="9"/>
                                        </p:tgtEl>
                                        <p:attrNameLst>
                                          <p:attrName>ppt_w</p:attrName>
                                        </p:attrNameLst>
                                      </p:cBhvr>
                                      <p:tavLst>
                                        <p:tav tm="0">
                                          <p:val>
                                            <p:strVal val="ppt_w"/>
                                          </p:val>
                                        </p:tav>
                                        <p:tav tm="100000">
                                          <p:val>
                                            <p:strVal val="ppt_w"/>
                                          </p:val>
                                        </p:tav>
                                      </p:tavLst>
                                    </p:anim>
                                    <p:anim calcmode="lin" valueType="num">
                                      <p:cBhvr>
                                        <p:cTn id="391" dur="3000"/>
                                        <p:tgtEl>
                                          <p:spTgt spid="9"/>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92" dur="1" fill="hold">
                                          <p:stCondLst>
                                            <p:cond delay="2999"/>
                                          </p:stCondLst>
                                        </p:cTn>
                                        <p:tgtEl>
                                          <p:spTgt spid="9"/>
                                        </p:tgtEl>
                                        <p:attrNameLst>
                                          <p:attrName>style.visibility</p:attrName>
                                        </p:attrNameLst>
                                      </p:cBhvr>
                                      <p:to>
                                        <p:strVal val="hidden"/>
                                      </p:to>
                                    </p:set>
                                  </p:childTnLst>
                                </p:cTn>
                              </p:par>
                              <p:par>
                                <p:cTn id="393" presetID="19" presetClass="exit" presetSubtype="5" fill="hold" grpId="2" nodeType="withEffect">
                                  <p:stCondLst>
                                    <p:cond delay="0"/>
                                  </p:stCondLst>
                                  <p:childTnLst>
                                    <p:anim calcmode="lin" valueType="num">
                                      <p:cBhvr>
                                        <p:cTn id="394" dur="3000"/>
                                        <p:tgtEl>
                                          <p:spTgt spid="16"/>
                                        </p:tgtEl>
                                        <p:attrNameLst>
                                          <p:attrName>ppt_w</p:attrName>
                                        </p:attrNameLst>
                                      </p:cBhvr>
                                      <p:tavLst>
                                        <p:tav tm="0">
                                          <p:val>
                                            <p:strVal val="ppt_w"/>
                                          </p:val>
                                        </p:tav>
                                        <p:tav tm="100000">
                                          <p:val>
                                            <p:strVal val="ppt_w"/>
                                          </p:val>
                                        </p:tav>
                                      </p:tavLst>
                                    </p:anim>
                                    <p:anim calcmode="lin" valueType="num">
                                      <p:cBhvr>
                                        <p:cTn id="395" dur="3000"/>
                                        <p:tgtEl>
                                          <p:spTgt spid="16"/>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96" dur="1" fill="hold">
                                          <p:stCondLst>
                                            <p:cond delay="2999"/>
                                          </p:stCondLst>
                                        </p:cTn>
                                        <p:tgtEl>
                                          <p:spTgt spid="16"/>
                                        </p:tgtEl>
                                        <p:attrNameLst>
                                          <p:attrName>style.visibility</p:attrName>
                                        </p:attrNameLst>
                                      </p:cBhvr>
                                      <p:to>
                                        <p:strVal val="hidden"/>
                                      </p:to>
                                    </p:set>
                                  </p:childTnLst>
                                </p:cTn>
                              </p:par>
                              <p:par>
                                <p:cTn id="397" presetID="19" presetClass="exit" presetSubtype="5" fill="hold" grpId="2" nodeType="withEffect">
                                  <p:stCondLst>
                                    <p:cond delay="0"/>
                                  </p:stCondLst>
                                  <p:childTnLst>
                                    <p:anim calcmode="lin" valueType="num">
                                      <p:cBhvr>
                                        <p:cTn id="398" dur="3000"/>
                                        <p:tgtEl>
                                          <p:spTgt spid="17"/>
                                        </p:tgtEl>
                                        <p:attrNameLst>
                                          <p:attrName>ppt_w</p:attrName>
                                        </p:attrNameLst>
                                      </p:cBhvr>
                                      <p:tavLst>
                                        <p:tav tm="0">
                                          <p:val>
                                            <p:strVal val="ppt_w"/>
                                          </p:val>
                                        </p:tav>
                                        <p:tav tm="100000">
                                          <p:val>
                                            <p:strVal val="ppt_w"/>
                                          </p:val>
                                        </p:tav>
                                      </p:tavLst>
                                    </p:anim>
                                    <p:anim calcmode="lin" valueType="num">
                                      <p:cBhvr>
                                        <p:cTn id="399" dur="3000"/>
                                        <p:tgtEl>
                                          <p:spTgt spid="17"/>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00" dur="1" fill="hold">
                                          <p:stCondLst>
                                            <p:cond delay="2999"/>
                                          </p:stCondLst>
                                        </p:cTn>
                                        <p:tgtEl>
                                          <p:spTgt spid="17"/>
                                        </p:tgtEl>
                                        <p:attrNameLst>
                                          <p:attrName>style.visibility</p:attrName>
                                        </p:attrNameLst>
                                      </p:cBhvr>
                                      <p:to>
                                        <p:strVal val="hidden"/>
                                      </p:to>
                                    </p:set>
                                  </p:childTnLst>
                                </p:cTn>
                              </p:par>
                              <p:par>
                                <p:cTn id="401" presetID="19" presetClass="exit" presetSubtype="5" fill="hold" grpId="2" nodeType="withEffect">
                                  <p:stCondLst>
                                    <p:cond delay="0"/>
                                  </p:stCondLst>
                                  <p:childTnLst>
                                    <p:anim calcmode="lin" valueType="num">
                                      <p:cBhvr>
                                        <p:cTn id="402" dur="3000"/>
                                        <p:tgtEl>
                                          <p:spTgt spid="18"/>
                                        </p:tgtEl>
                                        <p:attrNameLst>
                                          <p:attrName>ppt_w</p:attrName>
                                        </p:attrNameLst>
                                      </p:cBhvr>
                                      <p:tavLst>
                                        <p:tav tm="0">
                                          <p:val>
                                            <p:strVal val="ppt_w"/>
                                          </p:val>
                                        </p:tav>
                                        <p:tav tm="100000">
                                          <p:val>
                                            <p:strVal val="ppt_w"/>
                                          </p:val>
                                        </p:tav>
                                      </p:tavLst>
                                    </p:anim>
                                    <p:anim calcmode="lin" valueType="num">
                                      <p:cBhvr>
                                        <p:cTn id="403" dur="3000"/>
                                        <p:tgtEl>
                                          <p:spTgt spid="18"/>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04" dur="1" fill="hold">
                                          <p:stCondLst>
                                            <p:cond delay="2999"/>
                                          </p:stCondLst>
                                        </p:cTn>
                                        <p:tgtEl>
                                          <p:spTgt spid="18"/>
                                        </p:tgtEl>
                                        <p:attrNameLst>
                                          <p:attrName>style.visibility</p:attrName>
                                        </p:attrNameLst>
                                      </p:cBhvr>
                                      <p:to>
                                        <p:strVal val="hidden"/>
                                      </p:to>
                                    </p:set>
                                  </p:childTnLst>
                                </p:cTn>
                              </p:par>
                              <p:par>
                                <p:cTn id="405" presetID="19" presetClass="exit" presetSubtype="5" fill="hold" grpId="2" nodeType="withEffect">
                                  <p:stCondLst>
                                    <p:cond delay="0"/>
                                  </p:stCondLst>
                                  <p:childTnLst>
                                    <p:anim calcmode="lin" valueType="num">
                                      <p:cBhvr>
                                        <p:cTn id="406" dur="3000"/>
                                        <p:tgtEl>
                                          <p:spTgt spid="19"/>
                                        </p:tgtEl>
                                        <p:attrNameLst>
                                          <p:attrName>ppt_w</p:attrName>
                                        </p:attrNameLst>
                                      </p:cBhvr>
                                      <p:tavLst>
                                        <p:tav tm="0">
                                          <p:val>
                                            <p:strVal val="ppt_w"/>
                                          </p:val>
                                        </p:tav>
                                        <p:tav tm="100000">
                                          <p:val>
                                            <p:strVal val="ppt_w"/>
                                          </p:val>
                                        </p:tav>
                                      </p:tavLst>
                                    </p:anim>
                                    <p:anim calcmode="lin" valueType="num">
                                      <p:cBhvr>
                                        <p:cTn id="407" dur="3000"/>
                                        <p:tgtEl>
                                          <p:spTgt spid="19"/>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08" dur="1" fill="hold">
                                          <p:stCondLst>
                                            <p:cond delay="2999"/>
                                          </p:stCondLst>
                                        </p:cTn>
                                        <p:tgtEl>
                                          <p:spTgt spid="19"/>
                                        </p:tgtEl>
                                        <p:attrNameLst>
                                          <p:attrName>style.visibility</p:attrName>
                                        </p:attrNameLst>
                                      </p:cBhvr>
                                      <p:to>
                                        <p:strVal val="hidden"/>
                                      </p:to>
                                    </p:set>
                                  </p:childTnLst>
                                </p:cTn>
                              </p:par>
                              <p:par>
                                <p:cTn id="409" presetID="19" presetClass="exit" presetSubtype="5" fill="hold" grpId="2" nodeType="withEffect">
                                  <p:stCondLst>
                                    <p:cond delay="0"/>
                                  </p:stCondLst>
                                  <p:childTnLst>
                                    <p:anim calcmode="lin" valueType="num">
                                      <p:cBhvr>
                                        <p:cTn id="410" dur="3000"/>
                                        <p:tgtEl>
                                          <p:spTgt spid="20"/>
                                        </p:tgtEl>
                                        <p:attrNameLst>
                                          <p:attrName>ppt_w</p:attrName>
                                        </p:attrNameLst>
                                      </p:cBhvr>
                                      <p:tavLst>
                                        <p:tav tm="0">
                                          <p:val>
                                            <p:strVal val="ppt_w"/>
                                          </p:val>
                                        </p:tav>
                                        <p:tav tm="100000">
                                          <p:val>
                                            <p:strVal val="ppt_w"/>
                                          </p:val>
                                        </p:tav>
                                      </p:tavLst>
                                    </p:anim>
                                    <p:anim calcmode="lin" valueType="num">
                                      <p:cBhvr>
                                        <p:cTn id="411" dur="3000"/>
                                        <p:tgtEl>
                                          <p:spTgt spid="20"/>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12" dur="1" fill="hold">
                                          <p:stCondLst>
                                            <p:cond delay="2999"/>
                                          </p:stCondLst>
                                        </p:cTn>
                                        <p:tgtEl>
                                          <p:spTgt spid="20"/>
                                        </p:tgtEl>
                                        <p:attrNameLst>
                                          <p:attrName>style.visibility</p:attrName>
                                        </p:attrNameLst>
                                      </p:cBhvr>
                                      <p:to>
                                        <p:strVal val="hidden"/>
                                      </p:to>
                                    </p:set>
                                  </p:childTnLst>
                                </p:cTn>
                              </p:par>
                              <p:par>
                                <p:cTn id="413" presetID="19" presetClass="exit" presetSubtype="5" fill="hold" grpId="2" nodeType="withEffect">
                                  <p:stCondLst>
                                    <p:cond delay="0"/>
                                  </p:stCondLst>
                                  <p:childTnLst>
                                    <p:anim calcmode="lin" valueType="num">
                                      <p:cBhvr>
                                        <p:cTn id="414" dur="3000"/>
                                        <p:tgtEl>
                                          <p:spTgt spid="21"/>
                                        </p:tgtEl>
                                        <p:attrNameLst>
                                          <p:attrName>ppt_w</p:attrName>
                                        </p:attrNameLst>
                                      </p:cBhvr>
                                      <p:tavLst>
                                        <p:tav tm="0">
                                          <p:val>
                                            <p:strVal val="ppt_w"/>
                                          </p:val>
                                        </p:tav>
                                        <p:tav tm="100000">
                                          <p:val>
                                            <p:strVal val="ppt_w"/>
                                          </p:val>
                                        </p:tav>
                                      </p:tavLst>
                                    </p:anim>
                                    <p:anim calcmode="lin" valueType="num">
                                      <p:cBhvr>
                                        <p:cTn id="415" dur="3000"/>
                                        <p:tgtEl>
                                          <p:spTgt spid="21"/>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16" dur="1" fill="hold">
                                          <p:stCondLst>
                                            <p:cond delay="2999"/>
                                          </p:stCondLst>
                                        </p:cTn>
                                        <p:tgtEl>
                                          <p:spTgt spid="21"/>
                                        </p:tgtEl>
                                        <p:attrNameLst>
                                          <p:attrName>style.visibility</p:attrName>
                                        </p:attrNameLst>
                                      </p:cBhvr>
                                      <p:to>
                                        <p:strVal val="hidden"/>
                                      </p:to>
                                    </p:set>
                                  </p:childTnLst>
                                </p:cTn>
                              </p:par>
                              <p:par>
                                <p:cTn id="417" presetID="19" presetClass="exit" presetSubtype="5" fill="hold" grpId="2" nodeType="withEffect">
                                  <p:stCondLst>
                                    <p:cond delay="0"/>
                                  </p:stCondLst>
                                  <p:childTnLst>
                                    <p:anim calcmode="lin" valueType="num">
                                      <p:cBhvr>
                                        <p:cTn id="418" dur="3000"/>
                                        <p:tgtEl>
                                          <p:spTgt spid="34"/>
                                        </p:tgtEl>
                                        <p:attrNameLst>
                                          <p:attrName>ppt_w</p:attrName>
                                        </p:attrNameLst>
                                      </p:cBhvr>
                                      <p:tavLst>
                                        <p:tav tm="0">
                                          <p:val>
                                            <p:strVal val="ppt_w"/>
                                          </p:val>
                                        </p:tav>
                                        <p:tav tm="100000">
                                          <p:val>
                                            <p:strVal val="ppt_w"/>
                                          </p:val>
                                        </p:tav>
                                      </p:tavLst>
                                    </p:anim>
                                    <p:anim calcmode="lin" valueType="num">
                                      <p:cBhvr>
                                        <p:cTn id="419" dur="3000"/>
                                        <p:tgtEl>
                                          <p:spTgt spid="34"/>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20" dur="1" fill="hold">
                                          <p:stCondLst>
                                            <p:cond delay="2999"/>
                                          </p:stCondLst>
                                        </p:cTn>
                                        <p:tgtEl>
                                          <p:spTgt spid="34"/>
                                        </p:tgtEl>
                                        <p:attrNameLst>
                                          <p:attrName>style.visibility</p:attrName>
                                        </p:attrNameLst>
                                      </p:cBhvr>
                                      <p:to>
                                        <p:strVal val="hidden"/>
                                      </p:to>
                                    </p:set>
                                  </p:childTnLst>
                                </p:cTn>
                              </p:par>
                              <p:par>
                                <p:cTn id="421" presetID="19" presetClass="exit" presetSubtype="5" fill="hold" grpId="2" nodeType="withEffect">
                                  <p:stCondLst>
                                    <p:cond delay="0"/>
                                  </p:stCondLst>
                                  <p:childTnLst>
                                    <p:anim calcmode="lin" valueType="num">
                                      <p:cBhvr>
                                        <p:cTn id="422" dur="3000"/>
                                        <p:tgtEl>
                                          <p:spTgt spid="35"/>
                                        </p:tgtEl>
                                        <p:attrNameLst>
                                          <p:attrName>ppt_w</p:attrName>
                                        </p:attrNameLst>
                                      </p:cBhvr>
                                      <p:tavLst>
                                        <p:tav tm="0">
                                          <p:val>
                                            <p:strVal val="ppt_w"/>
                                          </p:val>
                                        </p:tav>
                                        <p:tav tm="100000">
                                          <p:val>
                                            <p:strVal val="ppt_w"/>
                                          </p:val>
                                        </p:tav>
                                      </p:tavLst>
                                    </p:anim>
                                    <p:anim calcmode="lin" valueType="num">
                                      <p:cBhvr>
                                        <p:cTn id="423" dur="3000"/>
                                        <p:tgtEl>
                                          <p:spTgt spid="35"/>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24" dur="1" fill="hold">
                                          <p:stCondLst>
                                            <p:cond delay="2999"/>
                                          </p:stCondLst>
                                        </p:cTn>
                                        <p:tgtEl>
                                          <p:spTgt spid="35"/>
                                        </p:tgtEl>
                                        <p:attrNameLst>
                                          <p:attrName>style.visibility</p:attrName>
                                        </p:attrNameLst>
                                      </p:cBhvr>
                                      <p:to>
                                        <p:strVal val="hidden"/>
                                      </p:to>
                                    </p:set>
                                  </p:childTnLst>
                                </p:cTn>
                              </p:par>
                              <p:par>
                                <p:cTn id="425" presetID="19" presetClass="exit" presetSubtype="5" fill="hold" grpId="2" nodeType="withEffect">
                                  <p:stCondLst>
                                    <p:cond delay="0"/>
                                  </p:stCondLst>
                                  <p:childTnLst>
                                    <p:anim calcmode="lin" valueType="num">
                                      <p:cBhvr>
                                        <p:cTn id="426" dur="3000"/>
                                        <p:tgtEl>
                                          <p:spTgt spid="36"/>
                                        </p:tgtEl>
                                        <p:attrNameLst>
                                          <p:attrName>ppt_w</p:attrName>
                                        </p:attrNameLst>
                                      </p:cBhvr>
                                      <p:tavLst>
                                        <p:tav tm="0">
                                          <p:val>
                                            <p:strVal val="ppt_w"/>
                                          </p:val>
                                        </p:tav>
                                        <p:tav tm="100000">
                                          <p:val>
                                            <p:strVal val="ppt_w"/>
                                          </p:val>
                                        </p:tav>
                                      </p:tavLst>
                                    </p:anim>
                                    <p:anim calcmode="lin" valueType="num">
                                      <p:cBhvr>
                                        <p:cTn id="427" dur="3000"/>
                                        <p:tgtEl>
                                          <p:spTgt spid="36"/>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28" dur="1" fill="hold">
                                          <p:stCondLst>
                                            <p:cond delay="2999"/>
                                          </p:stCondLst>
                                        </p:cTn>
                                        <p:tgtEl>
                                          <p:spTgt spid="36"/>
                                        </p:tgtEl>
                                        <p:attrNameLst>
                                          <p:attrName>style.visibility</p:attrName>
                                        </p:attrNameLst>
                                      </p:cBhvr>
                                      <p:to>
                                        <p:strVal val="hidden"/>
                                      </p:to>
                                    </p:set>
                                  </p:childTnLst>
                                </p:cTn>
                              </p:par>
                              <p:par>
                                <p:cTn id="429" presetID="19" presetClass="exit" presetSubtype="5" fill="hold" grpId="2" nodeType="withEffect">
                                  <p:stCondLst>
                                    <p:cond delay="0"/>
                                  </p:stCondLst>
                                  <p:childTnLst>
                                    <p:anim calcmode="lin" valueType="num">
                                      <p:cBhvr>
                                        <p:cTn id="430" dur="3000"/>
                                        <p:tgtEl>
                                          <p:spTgt spid="37"/>
                                        </p:tgtEl>
                                        <p:attrNameLst>
                                          <p:attrName>ppt_w</p:attrName>
                                        </p:attrNameLst>
                                      </p:cBhvr>
                                      <p:tavLst>
                                        <p:tav tm="0">
                                          <p:val>
                                            <p:strVal val="ppt_w"/>
                                          </p:val>
                                        </p:tav>
                                        <p:tav tm="100000">
                                          <p:val>
                                            <p:strVal val="ppt_w"/>
                                          </p:val>
                                        </p:tav>
                                      </p:tavLst>
                                    </p:anim>
                                    <p:anim calcmode="lin" valueType="num">
                                      <p:cBhvr>
                                        <p:cTn id="431" dur="3000"/>
                                        <p:tgtEl>
                                          <p:spTgt spid="37"/>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32" dur="1" fill="hold">
                                          <p:stCondLst>
                                            <p:cond delay="2999"/>
                                          </p:stCondLst>
                                        </p:cTn>
                                        <p:tgtEl>
                                          <p:spTgt spid="37"/>
                                        </p:tgtEl>
                                        <p:attrNameLst>
                                          <p:attrName>style.visibility</p:attrName>
                                        </p:attrNameLst>
                                      </p:cBhvr>
                                      <p:to>
                                        <p:strVal val="hidden"/>
                                      </p:to>
                                    </p:set>
                                  </p:childTnLst>
                                </p:cTn>
                              </p:par>
                              <p:par>
                                <p:cTn id="433" presetID="19" presetClass="exit" presetSubtype="5" fill="hold" grpId="2" nodeType="withEffect">
                                  <p:stCondLst>
                                    <p:cond delay="0"/>
                                  </p:stCondLst>
                                  <p:childTnLst>
                                    <p:anim calcmode="lin" valueType="num">
                                      <p:cBhvr>
                                        <p:cTn id="434" dur="3000"/>
                                        <p:tgtEl>
                                          <p:spTgt spid="38"/>
                                        </p:tgtEl>
                                        <p:attrNameLst>
                                          <p:attrName>ppt_w</p:attrName>
                                        </p:attrNameLst>
                                      </p:cBhvr>
                                      <p:tavLst>
                                        <p:tav tm="0">
                                          <p:val>
                                            <p:strVal val="ppt_w"/>
                                          </p:val>
                                        </p:tav>
                                        <p:tav tm="100000">
                                          <p:val>
                                            <p:strVal val="ppt_w"/>
                                          </p:val>
                                        </p:tav>
                                      </p:tavLst>
                                    </p:anim>
                                    <p:anim calcmode="lin" valueType="num">
                                      <p:cBhvr>
                                        <p:cTn id="435" dur="3000"/>
                                        <p:tgtEl>
                                          <p:spTgt spid="38"/>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36" dur="1" fill="hold">
                                          <p:stCondLst>
                                            <p:cond delay="2999"/>
                                          </p:stCondLst>
                                        </p:cTn>
                                        <p:tgtEl>
                                          <p:spTgt spid="38"/>
                                        </p:tgtEl>
                                        <p:attrNameLst>
                                          <p:attrName>style.visibility</p:attrName>
                                        </p:attrNameLst>
                                      </p:cBhvr>
                                      <p:to>
                                        <p:strVal val="hidden"/>
                                      </p:to>
                                    </p:set>
                                  </p:childTnLst>
                                </p:cTn>
                              </p:par>
                              <p:par>
                                <p:cTn id="437" presetID="19" presetClass="exit" presetSubtype="5" fill="hold" grpId="2" nodeType="withEffect">
                                  <p:stCondLst>
                                    <p:cond delay="0"/>
                                  </p:stCondLst>
                                  <p:childTnLst>
                                    <p:anim calcmode="lin" valueType="num">
                                      <p:cBhvr>
                                        <p:cTn id="438" dur="3000"/>
                                        <p:tgtEl>
                                          <p:spTgt spid="39"/>
                                        </p:tgtEl>
                                        <p:attrNameLst>
                                          <p:attrName>ppt_w</p:attrName>
                                        </p:attrNameLst>
                                      </p:cBhvr>
                                      <p:tavLst>
                                        <p:tav tm="0">
                                          <p:val>
                                            <p:strVal val="ppt_w"/>
                                          </p:val>
                                        </p:tav>
                                        <p:tav tm="100000">
                                          <p:val>
                                            <p:strVal val="ppt_w"/>
                                          </p:val>
                                        </p:tav>
                                      </p:tavLst>
                                    </p:anim>
                                    <p:anim calcmode="lin" valueType="num">
                                      <p:cBhvr>
                                        <p:cTn id="439" dur="3000"/>
                                        <p:tgtEl>
                                          <p:spTgt spid="39"/>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40" dur="1" fill="hold">
                                          <p:stCondLst>
                                            <p:cond delay="2999"/>
                                          </p:stCondLst>
                                        </p:cTn>
                                        <p:tgtEl>
                                          <p:spTgt spid="39"/>
                                        </p:tgtEl>
                                        <p:attrNameLst>
                                          <p:attrName>style.visibility</p:attrName>
                                        </p:attrNameLst>
                                      </p:cBhvr>
                                      <p:to>
                                        <p:strVal val="hidden"/>
                                      </p:to>
                                    </p:set>
                                  </p:childTnLst>
                                </p:cTn>
                              </p:par>
                              <p:par>
                                <p:cTn id="441" presetID="8" presetClass="emph" presetSubtype="0" fill="hold" grpId="3" nodeType="withEffect">
                                  <p:stCondLst>
                                    <p:cond delay="0"/>
                                  </p:stCondLst>
                                  <p:childTnLst>
                                    <p:animRot by="21600000">
                                      <p:cBhvr>
                                        <p:cTn id="442" dur="3000" fill="hold"/>
                                        <p:tgtEl>
                                          <p:spTgt spid="4"/>
                                        </p:tgtEl>
                                        <p:attrNameLst>
                                          <p:attrName>r</p:attrName>
                                        </p:attrNameLst>
                                      </p:cBhvr>
                                    </p:animRot>
                                  </p:childTnLst>
                                </p:cTn>
                              </p:par>
                              <p:par>
                                <p:cTn id="443" presetID="8" presetClass="emph" presetSubtype="0" fill="hold" grpId="3" nodeType="withEffect">
                                  <p:stCondLst>
                                    <p:cond delay="0"/>
                                  </p:stCondLst>
                                  <p:childTnLst>
                                    <p:animRot by="21600000">
                                      <p:cBhvr>
                                        <p:cTn id="444" dur="3000" fill="hold"/>
                                        <p:tgtEl>
                                          <p:spTgt spid="16"/>
                                        </p:tgtEl>
                                        <p:attrNameLst>
                                          <p:attrName>r</p:attrName>
                                        </p:attrNameLst>
                                      </p:cBhvr>
                                    </p:animRot>
                                  </p:childTnLst>
                                </p:cTn>
                              </p:par>
                              <p:par>
                                <p:cTn id="445" presetID="8" presetClass="emph" presetSubtype="0" fill="hold" grpId="3" nodeType="withEffect">
                                  <p:stCondLst>
                                    <p:cond delay="0"/>
                                  </p:stCondLst>
                                  <p:childTnLst>
                                    <p:animRot by="21600000">
                                      <p:cBhvr>
                                        <p:cTn id="446" dur="3000" fill="hold"/>
                                        <p:tgtEl>
                                          <p:spTgt spid="34"/>
                                        </p:tgtEl>
                                        <p:attrNameLst>
                                          <p:attrName>r</p:attrName>
                                        </p:attrNameLst>
                                      </p:cBhvr>
                                    </p:animRot>
                                  </p:childTnLst>
                                </p:cTn>
                              </p:par>
                              <p:par>
                                <p:cTn id="447" presetID="8" presetClass="emph" presetSubtype="0" fill="hold" grpId="3" nodeType="withEffect">
                                  <p:stCondLst>
                                    <p:cond delay="0"/>
                                  </p:stCondLst>
                                  <p:childTnLst>
                                    <p:animRot by="21600000">
                                      <p:cBhvr>
                                        <p:cTn id="448" dur="3000" fill="hold"/>
                                        <p:tgtEl>
                                          <p:spTgt spid="6"/>
                                        </p:tgtEl>
                                        <p:attrNameLst>
                                          <p:attrName>r</p:attrName>
                                        </p:attrNameLst>
                                      </p:cBhvr>
                                    </p:animRot>
                                  </p:childTnLst>
                                </p:cTn>
                              </p:par>
                              <p:par>
                                <p:cTn id="449" presetID="8" presetClass="emph" presetSubtype="0" fill="hold" grpId="3" nodeType="withEffect">
                                  <p:stCondLst>
                                    <p:cond delay="0"/>
                                  </p:stCondLst>
                                  <p:childTnLst>
                                    <p:animRot by="21600000">
                                      <p:cBhvr>
                                        <p:cTn id="450" dur="3000" fill="hold"/>
                                        <p:tgtEl>
                                          <p:spTgt spid="18"/>
                                        </p:tgtEl>
                                        <p:attrNameLst>
                                          <p:attrName>r</p:attrName>
                                        </p:attrNameLst>
                                      </p:cBhvr>
                                    </p:animRot>
                                  </p:childTnLst>
                                </p:cTn>
                              </p:par>
                              <p:par>
                                <p:cTn id="451" presetID="8" presetClass="emph" presetSubtype="0" fill="hold" grpId="3" nodeType="withEffect">
                                  <p:stCondLst>
                                    <p:cond delay="0"/>
                                  </p:stCondLst>
                                  <p:childTnLst>
                                    <p:animRot by="21600000">
                                      <p:cBhvr>
                                        <p:cTn id="452" dur="3000" fill="hold"/>
                                        <p:tgtEl>
                                          <p:spTgt spid="36"/>
                                        </p:tgtEl>
                                        <p:attrNameLst>
                                          <p:attrName>r</p:attrName>
                                        </p:attrNameLst>
                                      </p:cBhvr>
                                    </p:animRot>
                                  </p:childTnLst>
                                </p:cTn>
                              </p:par>
                              <p:par>
                                <p:cTn id="453" presetID="8" presetClass="emph" presetSubtype="0" fill="hold" grpId="3" nodeType="withEffect">
                                  <p:stCondLst>
                                    <p:cond delay="0"/>
                                  </p:stCondLst>
                                  <p:childTnLst>
                                    <p:animRot by="21600000">
                                      <p:cBhvr>
                                        <p:cTn id="454" dur="3000" fill="hold"/>
                                        <p:tgtEl>
                                          <p:spTgt spid="8"/>
                                        </p:tgtEl>
                                        <p:attrNameLst>
                                          <p:attrName>r</p:attrName>
                                        </p:attrNameLst>
                                      </p:cBhvr>
                                    </p:animRot>
                                  </p:childTnLst>
                                </p:cTn>
                              </p:par>
                              <p:par>
                                <p:cTn id="455" presetID="8" presetClass="emph" presetSubtype="0" fill="hold" grpId="3" nodeType="withEffect">
                                  <p:stCondLst>
                                    <p:cond delay="0"/>
                                  </p:stCondLst>
                                  <p:childTnLst>
                                    <p:animRot by="21600000">
                                      <p:cBhvr>
                                        <p:cTn id="456" dur="3000" fill="hold"/>
                                        <p:tgtEl>
                                          <p:spTgt spid="20"/>
                                        </p:tgtEl>
                                        <p:attrNameLst>
                                          <p:attrName>r</p:attrName>
                                        </p:attrNameLst>
                                      </p:cBhvr>
                                    </p:animRot>
                                  </p:childTnLst>
                                </p:cTn>
                              </p:par>
                              <p:par>
                                <p:cTn id="457" presetID="8" presetClass="emph" presetSubtype="0" fill="hold" grpId="3" nodeType="withEffect">
                                  <p:stCondLst>
                                    <p:cond delay="0"/>
                                  </p:stCondLst>
                                  <p:childTnLst>
                                    <p:animRot by="21600000">
                                      <p:cBhvr>
                                        <p:cTn id="458" dur="3000" fill="hold"/>
                                        <p:tgtEl>
                                          <p:spTgt spid="38"/>
                                        </p:tgtEl>
                                        <p:attrNameLst>
                                          <p:attrName>r</p:attrName>
                                        </p:attrNameLst>
                                      </p:cBhvr>
                                    </p:animRot>
                                  </p:childTnLst>
                                </p:cTn>
                              </p:par>
                              <p:par>
                                <p:cTn id="459" presetID="8" presetClass="emph" presetSubtype="0" fill="hold" grpId="3" nodeType="withEffect">
                                  <p:stCondLst>
                                    <p:cond delay="0"/>
                                  </p:stCondLst>
                                  <p:childTnLst>
                                    <p:animRot by="-21600000">
                                      <p:cBhvr>
                                        <p:cTn id="460" dur="3000" fill="hold"/>
                                        <p:tgtEl>
                                          <p:spTgt spid="5"/>
                                        </p:tgtEl>
                                        <p:attrNameLst>
                                          <p:attrName>r</p:attrName>
                                        </p:attrNameLst>
                                      </p:cBhvr>
                                    </p:animRot>
                                  </p:childTnLst>
                                </p:cTn>
                              </p:par>
                              <p:par>
                                <p:cTn id="461" presetID="8" presetClass="emph" presetSubtype="0" fill="hold" grpId="3" nodeType="withEffect">
                                  <p:stCondLst>
                                    <p:cond delay="0"/>
                                  </p:stCondLst>
                                  <p:childTnLst>
                                    <p:animRot by="-21600000">
                                      <p:cBhvr>
                                        <p:cTn id="462" dur="3000" fill="hold"/>
                                        <p:tgtEl>
                                          <p:spTgt spid="17"/>
                                        </p:tgtEl>
                                        <p:attrNameLst>
                                          <p:attrName>r</p:attrName>
                                        </p:attrNameLst>
                                      </p:cBhvr>
                                    </p:animRot>
                                  </p:childTnLst>
                                </p:cTn>
                              </p:par>
                              <p:par>
                                <p:cTn id="463" presetID="8" presetClass="emph" presetSubtype="0" fill="hold" grpId="3" nodeType="withEffect">
                                  <p:stCondLst>
                                    <p:cond delay="0"/>
                                  </p:stCondLst>
                                  <p:childTnLst>
                                    <p:animRot by="-21600000">
                                      <p:cBhvr>
                                        <p:cTn id="464" dur="3000" fill="hold"/>
                                        <p:tgtEl>
                                          <p:spTgt spid="35"/>
                                        </p:tgtEl>
                                        <p:attrNameLst>
                                          <p:attrName>r</p:attrName>
                                        </p:attrNameLst>
                                      </p:cBhvr>
                                    </p:animRot>
                                  </p:childTnLst>
                                </p:cTn>
                              </p:par>
                              <p:par>
                                <p:cTn id="465" presetID="8" presetClass="emph" presetSubtype="0" fill="hold" grpId="3" nodeType="withEffect">
                                  <p:stCondLst>
                                    <p:cond delay="0"/>
                                  </p:stCondLst>
                                  <p:childTnLst>
                                    <p:animRot by="-21600000">
                                      <p:cBhvr>
                                        <p:cTn id="466" dur="3000" fill="hold"/>
                                        <p:tgtEl>
                                          <p:spTgt spid="7"/>
                                        </p:tgtEl>
                                        <p:attrNameLst>
                                          <p:attrName>r</p:attrName>
                                        </p:attrNameLst>
                                      </p:cBhvr>
                                    </p:animRot>
                                  </p:childTnLst>
                                </p:cTn>
                              </p:par>
                              <p:par>
                                <p:cTn id="467" presetID="8" presetClass="emph" presetSubtype="0" fill="hold" grpId="3" nodeType="withEffect">
                                  <p:stCondLst>
                                    <p:cond delay="0"/>
                                  </p:stCondLst>
                                  <p:childTnLst>
                                    <p:animRot by="-21600000">
                                      <p:cBhvr>
                                        <p:cTn id="468" dur="3000" fill="hold"/>
                                        <p:tgtEl>
                                          <p:spTgt spid="19"/>
                                        </p:tgtEl>
                                        <p:attrNameLst>
                                          <p:attrName>r</p:attrName>
                                        </p:attrNameLst>
                                      </p:cBhvr>
                                    </p:animRot>
                                  </p:childTnLst>
                                </p:cTn>
                              </p:par>
                              <p:par>
                                <p:cTn id="469" presetID="8" presetClass="emph" presetSubtype="0" fill="hold" grpId="3" nodeType="withEffect">
                                  <p:stCondLst>
                                    <p:cond delay="0"/>
                                  </p:stCondLst>
                                  <p:childTnLst>
                                    <p:animRot by="-21600000">
                                      <p:cBhvr>
                                        <p:cTn id="470" dur="3000" fill="hold"/>
                                        <p:tgtEl>
                                          <p:spTgt spid="37"/>
                                        </p:tgtEl>
                                        <p:attrNameLst>
                                          <p:attrName>r</p:attrName>
                                        </p:attrNameLst>
                                      </p:cBhvr>
                                    </p:animRot>
                                  </p:childTnLst>
                                </p:cTn>
                              </p:par>
                              <p:par>
                                <p:cTn id="471" presetID="8" presetClass="emph" presetSubtype="0" fill="hold" grpId="3" nodeType="withEffect">
                                  <p:stCondLst>
                                    <p:cond delay="0"/>
                                  </p:stCondLst>
                                  <p:childTnLst>
                                    <p:animRot by="-21600000">
                                      <p:cBhvr>
                                        <p:cTn id="472" dur="3000" fill="hold"/>
                                        <p:tgtEl>
                                          <p:spTgt spid="9"/>
                                        </p:tgtEl>
                                        <p:attrNameLst>
                                          <p:attrName>r</p:attrName>
                                        </p:attrNameLst>
                                      </p:cBhvr>
                                    </p:animRot>
                                  </p:childTnLst>
                                </p:cTn>
                              </p:par>
                              <p:par>
                                <p:cTn id="473" presetID="8" presetClass="emph" presetSubtype="0" fill="hold" grpId="3" nodeType="withEffect">
                                  <p:stCondLst>
                                    <p:cond delay="0"/>
                                  </p:stCondLst>
                                  <p:childTnLst>
                                    <p:animRot by="-21600000">
                                      <p:cBhvr>
                                        <p:cTn id="474" dur="3000" fill="hold"/>
                                        <p:tgtEl>
                                          <p:spTgt spid="21"/>
                                        </p:tgtEl>
                                        <p:attrNameLst>
                                          <p:attrName>r</p:attrName>
                                        </p:attrNameLst>
                                      </p:cBhvr>
                                    </p:animRot>
                                  </p:childTnLst>
                                </p:cTn>
                              </p:par>
                              <p:par>
                                <p:cTn id="475" presetID="8" presetClass="emph" presetSubtype="0" fill="hold" grpId="3" nodeType="withEffect">
                                  <p:stCondLst>
                                    <p:cond delay="0"/>
                                  </p:stCondLst>
                                  <p:childTnLst>
                                    <p:animRot by="-21600000">
                                      <p:cBhvr>
                                        <p:cTn id="476" dur="3000" fill="hold"/>
                                        <p:tgtEl>
                                          <p:spTgt spid="39"/>
                                        </p:tgtEl>
                                        <p:attrNameLst>
                                          <p:attrName>r</p:attrName>
                                        </p:attrNameLst>
                                      </p:cBhvr>
                                    </p:animRot>
                                  </p:childTnLst>
                                </p:cTn>
                              </p:par>
                              <p:par>
                                <p:cTn id="477" presetID="8" presetClass="emph" presetSubtype="0" fill="hold" grpId="3" nodeType="withEffect">
                                  <p:stCondLst>
                                    <p:cond delay="0"/>
                                  </p:stCondLst>
                                  <p:childTnLst>
                                    <p:animRot by="-21600000">
                                      <p:cBhvr>
                                        <p:cTn id="478" dur="3000" fill="hold"/>
                                        <p:tgtEl>
                                          <p:spTgt spid="13"/>
                                        </p:tgtEl>
                                        <p:attrNameLst>
                                          <p:attrName>r</p:attrName>
                                        </p:attrNameLst>
                                      </p:cBhvr>
                                    </p:animRot>
                                  </p:childTnLst>
                                </p:cTn>
                              </p:par>
                              <p:par>
                                <p:cTn id="479" presetID="8" presetClass="emph" presetSubtype="0" fill="hold" grpId="3" nodeType="withEffect">
                                  <p:stCondLst>
                                    <p:cond delay="0"/>
                                  </p:stCondLst>
                                  <p:childTnLst>
                                    <p:animRot by="-21600000">
                                      <p:cBhvr>
                                        <p:cTn id="480" dur="3000" fill="hold"/>
                                        <p:tgtEl>
                                          <p:spTgt spid="25"/>
                                        </p:tgtEl>
                                        <p:attrNameLst>
                                          <p:attrName>r</p:attrName>
                                        </p:attrNameLst>
                                      </p:cBhvr>
                                    </p:animRot>
                                  </p:childTnLst>
                                </p:cTn>
                              </p:par>
                              <p:par>
                                <p:cTn id="481" presetID="8" presetClass="emph" presetSubtype="0" fill="hold" grpId="3" nodeType="withEffect">
                                  <p:stCondLst>
                                    <p:cond delay="0"/>
                                  </p:stCondLst>
                                  <p:childTnLst>
                                    <p:animRot by="-21600000">
                                      <p:cBhvr>
                                        <p:cTn id="482" dur="3000" fill="hold"/>
                                        <p:tgtEl>
                                          <p:spTgt spid="31"/>
                                        </p:tgtEl>
                                        <p:attrNameLst>
                                          <p:attrName>r</p:attrName>
                                        </p:attrNameLst>
                                      </p:cBhvr>
                                    </p:animRot>
                                  </p:childTnLst>
                                </p:cTn>
                              </p:par>
                              <p:par>
                                <p:cTn id="483" presetID="8" presetClass="emph" presetSubtype="0" fill="hold" grpId="3" nodeType="withEffect">
                                  <p:stCondLst>
                                    <p:cond delay="0"/>
                                  </p:stCondLst>
                                  <p:childTnLst>
                                    <p:animRot by="-21600000">
                                      <p:cBhvr>
                                        <p:cTn id="484" dur="3000" fill="hold"/>
                                        <p:tgtEl>
                                          <p:spTgt spid="15"/>
                                        </p:tgtEl>
                                        <p:attrNameLst>
                                          <p:attrName>r</p:attrName>
                                        </p:attrNameLst>
                                      </p:cBhvr>
                                    </p:animRot>
                                  </p:childTnLst>
                                </p:cTn>
                              </p:par>
                              <p:par>
                                <p:cTn id="485" presetID="8" presetClass="emph" presetSubtype="0" fill="hold" grpId="3" nodeType="withEffect">
                                  <p:stCondLst>
                                    <p:cond delay="0"/>
                                  </p:stCondLst>
                                  <p:childTnLst>
                                    <p:animRot by="-21600000">
                                      <p:cBhvr>
                                        <p:cTn id="486" dur="3000" fill="hold"/>
                                        <p:tgtEl>
                                          <p:spTgt spid="27"/>
                                        </p:tgtEl>
                                        <p:attrNameLst>
                                          <p:attrName>r</p:attrName>
                                        </p:attrNameLst>
                                      </p:cBhvr>
                                    </p:animRot>
                                  </p:childTnLst>
                                </p:cTn>
                              </p:par>
                              <p:par>
                                <p:cTn id="487" presetID="8" presetClass="emph" presetSubtype="0" fill="hold" grpId="3" nodeType="withEffect">
                                  <p:stCondLst>
                                    <p:cond delay="0"/>
                                  </p:stCondLst>
                                  <p:childTnLst>
                                    <p:animRot by="-21600000">
                                      <p:cBhvr>
                                        <p:cTn id="488" dur="3000" fill="hold"/>
                                        <p:tgtEl>
                                          <p:spTgt spid="33"/>
                                        </p:tgtEl>
                                        <p:attrNameLst>
                                          <p:attrName>r</p:attrName>
                                        </p:attrNameLst>
                                      </p:cBhvr>
                                    </p:animRot>
                                  </p:childTnLst>
                                </p:cTn>
                              </p:par>
                              <p:par>
                                <p:cTn id="489" presetID="8" presetClass="emph" presetSubtype="0" fill="hold" grpId="3" nodeType="withEffect">
                                  <p:stCondLst>
                                    <p:cond delay="0"/>
                                  </p:stCondLst>
                                  <p:childTnLst>
                                    <p:animRot by="-21600000">
                                      <p:cBhvr>
                                        <p:cTn id="490" dur="3000" fill="hold"/>
                                        <p:tgtEl>
                                          <p:spTgt spid="11"/>
                                        </p:tgtEl>
                                        <p:attrNameLst>
                                          <p:attrName>r</p:attrName>
                                        </p:attrNameLst>
                                      </p:cBhvr>
                                    </p:animRot>
                                  </p:childTnLst>
                                </p:cTn>
                              </p:par>
                              <p:par>
                                <p:cTn id="491" presetID="8" presetClass="emph" presetSubtype="0" fill="hold" grpId="3" nodeType="withEffect">
                                  <p:stCondLst>
                                    <p:cond delay="0"/>
                                  </p:stCondLst>
                                  <p:childTnLst>
                                    <p:animRot by="-21600000">
                                      <p:cBhvr>
                                        <p:cTn id="492" dur="3000" fill="hold"/>
                                        <p:tgtEl>
                                          <p:spTgt spid="23"/>
                                        </p:tgtEl>
                                        <p:attrNameLst>
                                          <p:attrName>r</p:attrName>
                                        </p:attrNameLst>
                                      </p:cBhvr>
                                    </p:animRot>
                                  </p:childTnLst>
                                </p:cTn>
                              </p:par>
                              <p:par>
                                <p:cTn id="493" presetID="8" presetClass="emph" presetSubtype="0" fill="hold" grpId="3" nodeType="withEffect">
                                  <p:stCondLst>
                                    <p:cond delay="0"/>
                                  </p:stCondLst>
                                  <p:childTnLst>
                                    <p:animRot by="-21600000">
                                      <p:cBhvr>
                                        <p:cTn id="494" dur="3000" fill="hold"/>
                                        <p:tgtEl>
                                          <p:spTgt spid="29"/>
                                        </p:tgtEl>
                                        <p:attrNameLst>
                                          <p:attrName>r</p:attrName>
                                        </p:attrNameLst>
                                      </p:cBhvr>
                                    </p:animRot>
                                  </p:childTnLst>
                                </p:cTn>
                              </p:par>
                              <p:par>
                                <p:cTn id="495" presetID="8" presetClass="emph" presetSubtype="0" fill="hold" grpId="3" nodeType="withEffect">
                                  <p:stCondLst>
                                    <p:cond delay="0"/>
                                  </p:stCondLst>
                                  <p:childTnLst>
                                    <p:animRot by="21600000">
                                      <p:cBhvr>
                                        <p:cTn id="496" dur="3000" fill="hold"/>
                                        <p:tgtEl>
                                          <p:spTgt spid="12"/>
                                        </p:tgtEl>
                                        <p:attrNameLst>
                                          <p:attrName>r</p:attrName>
                                        </p:attrNameLst>
                                      </p:cBhvr>
                                    </p:animRot>
                                  </p:childTnLst>
                                </p:cTn>
                              </p:par>
                              <p:par>
                                <p:cTn id="497" presetID="8" presetClass="emph" presetSubtype="0" fill="hold" grpId="3" nodeType="withEffect">
                                  <p:stCondLst>
                                    <p:cond delay="0"/>
                                  </p:stCondLst>
                                  <p:childTnLst>
                                    <p:animRot by="21600000">
                                      <p:cBhvr>
                                        <p:cTn id="498" dur="3000" fill="hold"/>
                                        <p:tgtEl>
                                          <p:spTgt spid="24"/>
                                        </p:tgtEl>
                                        <p:attrNameLst>
                                          <p:attrName>r</p:attrName>
                                        </p:attrNameLst>
                                      </p:cBhvr>
                                    </p:animRot>
                                  </p:childTnLst>
                                </p:cTn>
                              </p:par>
                              <p:par>
                                <p:cTn id="499" presetID="8" presetClass="emph" presetSubtype="0" fill="hold" grpId="3" nodeType="withEffect">
                                  <p:stCondLst>
                                    <p:cond delay="0"/>
                                  </p:stCondLst>
                                  <p:childTnLst>
                                    <p:animRot by="21600000">
                                      <p:cBhvr>
                                        <p:cTn id="500" dur="3000" fill="hold"/>
                                        <p:tgtEl>
                                          <p:spTgt spid="30"/>
                                        </p:tgtEl>
                                        <p:attrNameLst>
                                          <p:attrName>r</p:attrName>
                                        </p:attrNameLst>
                                      </p:cBhvr>
                                    </p:animRot>
                                  </p:childTnLst>
                                </p:cTn>
                              </p:par>
                              <p:par>
                                <p:cTn id="501" presetID="8" presetClass="emph" presetSubtype="0" fill="hold" grpId="3" nodeType="withEffect">
                                  <p:stCondLst>
                                    <p:cond delay="0"/>
                                  </p:stCondLst>
                                  <p:childTnLst>
                                    <p:animRot by="21600000">
                                      <p:cBhvr>
                                        <p:cTn id="502" dur="3000" fill="hold"/>
                                        <p:tgtEl>
                                          <p:spTgt spid="14"/>
                                        </p:tgtEl>
                                        <p:attrNameLst>
                                          <p:attrName>r</p:attrName>
                                        </p:attrNameLst>
                                      </p:cBhvr>
                                    </p:animRot>
                                  </p:childTnLst>
                                </p:cTn>
                              </p:par>
                              <p:par>
                                <p:cTn id="503" presetID="8" presetClass="emph" presetSubtype="0" fill="hold" grpId="3" nodeType="withEffect">
                                  <p:stCondLst>
                                    <p:cond delay="0"/>
                                  </p:stCondLst>
                                  <p:childTnLst>
                                    <p:animRot by="21600000">
                                      <p:cBhvr>
                                        <p:cTn id="504" dur="3000" fill="hold"/>
                                        <p:tgtEl>
                                          <p:spTgt spid="26"/>
                                        </p:tgtEl>
                                        <p:attrNameLst>
                                          <p:attrName>r</p:attrName>
                                        </p:attrNameLst>
                                      </p:cBhvr>
                                    </p:animRot>
                                  </p:childTnLst>
                                </p:cTn>
                              </p:par>
                              <p:par>
                                <p:cTn id="505" presetID="8" presetClass="emph" presetSubtype="0" fill="hold" grpId="3" nodeType="withEffect">
                                  <p:stCondLst>
                                    <p:cond delay="0"/>
                                  </p:stCondLst>
                                  <p:childTnLst>
                                    <p:animRot by="21600000">
                                      <p:cBhvr>
                                        <p:cTn id="506" dur="3000" fill="hold"/>
                                        <p:tgtEl>
                                          <p:spTgt spid="32"/>
                                        </p:tgtEl>
                                        <p:attrNameLst>
                                          <p:attrName>r</p:attrName>
                                        </p:attrNameLst>
                                      </p:cBhvr>
                                    </p:animRot>
                                  </p:childTnLst>
                                </p:cTn>
                              </p:par>
                              <p:par>
                                <p:cTn id="507" presetID="8" presetClass="emph" presetSubtype="0" fill="hold" grpId="3" nodeType="withEffect">
                                  <p:stCondLst>
                                    <p:cond delay="0"/>
                                  </p:stCondLst>
                                  <p:childTnLst>
                                    <p:animRot by="21600000">
                                      <p:cBhvr>
                                        <p:cTn id="508" dur="3000" fill="hold"/>
                                        <p:tgtEl>
                                          <p:spTgt spid="10"/>
                                        </p:tgtEl>
                                        <p:attrNameLst>
                                          <p:attrName>r</p:attrName>
                                        </p:attrNameLst>
                                      </p:cBhvr>
                                    </p:animRot>
                                  </p:childTnLst>
                                </p:cTn>
                              </p:par>
                              <p:par>
                                <p:cTn id="509" presetID="8" presetClass="emph" presetSubtype="0" fill="hold" grpId="3" nodeType="withEffect">
                                  <p:stCondLst>
                                    <p:cond delay="0"/>
                                  </p:stCondLst>
                                  <p:childTnLst>
                                    <p:animRot by="21600000">
                                      <p:cBhvr>
                                        <p:cTn id="510" dur="3000" fill="hold"/>
                                        <p:tgtEl>
                                          <p:spTgt spid="22"/>
                                        </p:tgtEl>
                                        <p:attrNameLst>
                                          <p:attrName>r</p:attrName>
                                        </p:attrNameLst>
                                      </p:cBhvr>
                                    </p:animRot>
                                  </p:childTnLst>
                                </p:cTn>
                              </p:par>
                              <p:par>
                                <p:cTn id="511" presetID="8" presetClass="emph" presetSubtype="0" fill="hold" grpId="3" nodeType="withEffect">
                                  <p:stCondLst>
                                    <p:cond delay="0"/>
                                  </p:stCondLst>
                                  <p:childTnLst>
                                    <p:animRot by="21600000">
                                      <p:cBhvr>
                                        <p:cTn id="512" dur="3000" fill="hold"/>
                                        <p:tgtEl>
                                          <p:spTgt spid="28"/>
                                        </p:tgtEl>
                                        <p:attrNameLst>
                                          <p:attrName>r</p:attrName>
                                        </p:attrNameLst>
                                      </p:cBhvr>
                                    </p:animRot>
                                  </p:childTnLst>
                                </p:cTn>
                              </p:par>
                              <p:par>
                                <p:cTn id="513" presetID="23" presetClass="entr" presetSubtype="288" fill="hold" nodeType="withEffect">
                                  <p:stCondLst>
                                    <p:cond delay="0"/>
                                  </p:stCondLst>
                                  <p:childTnLst>
                                    <p:set>
                                      <p:cBhvr>
                                        <p:cTn id="514" dur="1" fill="hold">
                                          <p:stCondLst>
                                            <p:cond delay="0"/>
                                          </p:stCondLst>
                                        </p:cTn>
                                        <p:tgtEl>
                                          <p:spTgt spid="2"/>
                                        </p:tgtEl>
                                        <p:attrNameLst>
                                          <p:attrName>style.visibility</p:attrName>
                                        </p:attrNameLst>
                                      </p:cBhvr>
                                      <p:to>
                                        <p:strVal val="visible"/>
                                      </p:to>
                                    </p:set>
                                    <p:anim calcmode="lin" valueType="num">
                                      <p:cBhvr>
                                        <p:cTn id="515" dur="3000" fill="hold"/>
                                        <p:tgtEl>
                                          <p:spTgt spid="2"/>
                                        </p:tgtEl>
                                        <p:attrNameLst>
                                          <p:attrName>ppt_w</p:attrName>
                                        </p:attrNameLst>
                                      </p:cBhvr>
                                      <p:tavLst>
                                        <p:tav tm="0">
                                          <p:val>
                                            <p:strVal val="4/3*#ppt_w"/>
                                          </p:val>
                                        </p:tav>
                                        <p:tav tm="100000">
                                          <p:val>
                                            <p:strVal val="#ppt_w"/>
                                          </p:val>
                                        </p:tav>
                                      </p:tavLst>
                                    </p:anim>
                                    <p:anim calcmode="lin" valueType="num">
                                      <p:cBhvr>
                                        <p:cTn id="516" dur="3000" fill="hold"/>
                                        <p:tgtEl>
                                          <p:spTgt spid="2"/>
                                        </p:tgtEl>
                                        <p:attrNameLst>
                                          <p:attrName>ppt_h</p:attrName>
                                        </p:attrNameLst>
                                      </p:cBhvr>
                                      <p:tavLst>
                                        <p:tav tm="0">
                                          <p:val>
                                            <p:strVal val="4/3*#ppt_h"/>
                                          </p:val>
                                        </p:tav>
                                        <p:tav tm="100000">
                                          <p:val>
                                            <p:strVal val="#ppt_h"/>
                                          </p:val>
                                        </p:tav>
                                      </p:tavLst>
                                    </p:anim>
                                  </p:childTnLst>
                                </p:cTn>
                              </p:par>
                              <p:par>
                                <p:cTn id="517" presetID="16" presetClass="entr" presetSubtype="37" fill="hold" nodeType="withEffect">
                                  <p:stCondLst>
                                    <p:cond delay="0"/>
                                  </p:stCondLst>
                                  <p:childTnLst>
                                    <p:set>
                                      <p:cBhvr>
                                        <p:cTn id="518" dur="1" fill="hold">
                                          <p:stCondLst>
                                            <p:cond delay="0"/>
                                          </p:stCondLst>
                                        </p:cTn>
                                        <p:tgtEl>
                                          <p:spTgt spid="2"/>
                                        </p:tgtEl>
                                        <p:attrNameLst>
                                          <p:attrName>style.visibility</p:attrName>
                                        </p:attrNameLst>
                                      </p:cBhvr>
                                      <p:to>
                                        <p:strVal val="visible"/>
                                      </p:to>
                                    </p:set>
                                    <p:animEffect transition="in" filter="barn(outVertical)">
                                      <p:cBhvr>
                                        <p:cTn id="519" dur="30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4" grpId="1" animBg="1"/>
      <p:bldP spid="4" grpId="2" animBg="1"/>
      <p:bldP spid="4" grpId="3" animBg="1"/>
      <p:bldP spid="5" grpId="0" animBg="1"/>
      <p:bldP spid="5" grpId="1" animBg="1"/>
      <p:bldP spid="5" grpId="2" animBg="1"/>
      <p:bldP spid="5" grpId="3" animBg="1"/>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9" grpId="0" animBg="1"/>
      <p:bldP spid="9" grpId="1" animBg="1"/>
      <p:bldP spid="9" grpId="2" animBg="1"/>
      <p:bldP spid="9" grpId="3" animBg="1"/>
      <p:bldP spid="10" grpId="0" animBg="1"/>
      <p:bldP spid="10" grpId="1" animBg="1"/>
      <p:bldP spid="10" grpId="2" animBg="1"/>
      <p:bldP spid="10" grpId="3" animBg="1"/>
      <p:bldP spid="11" grpId="0" animBg="1"/>
      <p:bldP spid="11" grpId="1" animBg="1"/>
      <p:bldP spid="11" grpId="2" animBg="1"/>
      <p:bldP spid="11" grpId="3" animBg="1"/>
      <p:bldP spid="12" grpId="0" animBg="1"/>
      <p:bldP spid="12" grpId="1" animBg="1"/>
      <p:bldP spid="12" grpId="2" animBg="1"/>
      <p:bldP spid="12" grpId="3" animBg="1"/>
      <p:bldP spid="13" grpId="0" animBg="1"/>
      <p:bldP spid="13" grpId="1" animBg="1"/>
      <p:bldP spid="13" grpId="2" animBg="1"/>
      <p:bldP spid="13" grpId="3" animBg="1"/>
      <p:bldP spid="14" grpId="0" animBg="1"/>
      <p:bldP spid="14" grpId="1" animBg="1"/>
      <p:bldP spid="14" grpId="2" animBg="1"/>
      <p:bldP spid="14" grpId="3" animBg="1"/>
      <p:bldP spid="15" grpId="0" animBg="1"/>
      <p:bldP spid="15" grpId="1" animBg="1"/>
      <p:bldP spid="15" grpId="2" animBg="1"/>
      <p:bldP spid="15" grpId="3" animBg="1"/>
      <p:bldP spid="16" grpId="0" animBg="1"/>
      <p:bldP spid="16" grpId="1" animBg="1"/>
      <p:bldP spid="16" grpId="2" animBg="1"/>
      <p:bldP spid="16" grpId="3"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20" grpId="0" animBg="1"/>
      <p:bldP spid="20" grpId="1" animBg="1"/>
      <p:bldP spid="20" grpId="2" animBg="1"/>
      <p:bldP spid="20" grpId="3" animBg="1"/>
      <p:bldP spid="21" grpId="0" animBg="1"/>
      <p:bldP spid="21" grpId="1" animBg="1"/>
      <p:bldP spid="21" grpId="2" animBg="1"/>
      <p:bldP spid="21" grpId="3" animBg="1"/>
      <p:bldP spid="22" grpId="0" animBg="1"/>
      <p:bldP spid="22" grpId="1" animBg="1"/>
      <p:bldP spid="22" grpId="2" animBg="1"/>
      <p:bldP spid="22" grpId="3" animBg="1"/>
      <p:bldP spid="23" grpId="0" animBg="1"/>
      <p:bldP spid="23" grpId="1" animBg="1"/>
      <p:bldP spid="23" grpId="2" animBg="1"/>
      <p:bldP spid="23" grpId="3" animBg="1"/>
      <p:bldP spid="24" grpId="0" animBg="1"/>
      <p:bldP spid="24" grpId="1" animBg="1"/>
      <p:bldP spid="24" grpId="2" animBg="1"/>
      <p:bldP spid="24" grpId="3" animBg="1"/>
      <p:bldP spid="25" grpId="0" animBg="1"/>
      <p:bldP spid="25" grpId="1" animBg="1"/>
      <p:bldP spid="25" grpId="2" animBg="1"/>
      <p:bldP spid="25" grpId="3" animBg="1"/>
      <p:bldP spid="26" grpId="0" animBg="1"/>
      <p:bldP spid="26" grpId="1" animBg="1"/>
      <p:bldP spid="26" grpId="2" animBg="1"/>
      <p:bldP spid="26" grpId="3" animBg="1"/>
      <p:bldP spid="27" grpId="0" animBg="1"/>
      <p:bldP spid="27" grpId="1" animBg="1"/>
      <p:bldP spid="27" grpId="2" animBg="1"/>
      <p:bldP spid="27" grpId="3" animBg="1"/>
      <p:bldP spid="28" grpId="0" animBg="1"/>
      <p:bldP spid="28" grpId="1" animBg="1"/>
      <p:bldP spid="28" grpId="2" animBg="1"/>
      <p:bldP spid="28" grpId="3" animBg="1"/>
      <p:bldP spid="29" grpId="0" animBg="1"/>
      <p:bldP spid="29" grpId="1" animBg="1"/>
      <p:bldP spid="29" grpId="2" animBg="1"/>
      <p:bldP spid="29" grpId="3" animBg="1"/>
      <p:bldP spid="30" grpId="0" animBg="1"/>
      <p:bldP spid="30" grpId="1" animBg="1"/>
      <p:bldP spid="30" grpId="2" animBg="1"/>
      <p:bldP spid="30" grpId="3" animBg="1"/>
      <p:bldP spid="31" grpId="0" animBg="1"/>
      <p:bldP spid="31" grpId="1" animBg="1"/>
      <p:bldP spid="31" grpId="2" animBg="1"/>
      <p:bldP spid="31" grpId="3" animBg="1"/>
      <p:bldP spid="32" grpId="0" animBg="1"/>
      <p:bldP spid="32" grpId="1" animBg="1"/>
      <p:bldP spid="32" grpId="2" animBg="1"/>
      <p:bldP spid="32" grpId="3" animBg="1"/>
      <p:bldP spid="33" grpId="0" animBg="1"/>
      <p:bldP spid="33" grpId="1" animBg="1"/>
      <p:bldP spid="33" grpId="2" animBg="1"/>
      <p:bldP spid="33" grpId="3" animBg="1"/>
      <p:bldP spid="34" grpId="0" animBg="1"/>
      <p:bldP spid="34" grpId="1" animBg="1"/>
      <p:bldP spid="34" grpId="2" animBg="1"/>
      <p:bldP spid="34" grpId="3" animBg="1"/>
      <p:bldP spid="35" grpId="0" animBg="1"/>
      <p:bldP spid="35" grpId="1" animBg="1"/>
      <p:bldP spid="35" grpId="2" animBg="1"/>
      <p:bldP spid="35" grpId="3" animBg="1"/>
      <p:bldP spid="36" grpId="0" animBg="1"/>
      <p:bldP spid="36" grpId="1" animBg="1"/>
      <p:bldP spid="36" grpId="2" animBg="1"/>
      <p:bldP spid="36" grpId="3" animBg="1"/>
      <p:bldP spid="37" grpId="0" animBg="1"/>
      <p:bldP spid="37" grpId="1" animBg="1"/>
      <p:bldP spid="37" grpId="2" animBg="1"/>
      <p:bldP spid="37" grpId="3" animBg="1"/>
      <p:bldP spid="38" grpId="0" animBg="1"/>
      <p:bldP spid="38" grpId="1" animBg="1"/>
      <p:bldP spid="38" grpId="2" animBg="1"/>
      <p:bldP spid="38" grpId="3" animBg="1"/>
      <p:bldP spid="39" grpId="0" animBg="1"/>
      <p:bldP spid="39" grpId="1" animBg="1"/>
      <p:bldP spid="39" grpId="2" animBg="1"/>
      <p:bldP spid="39" grpId="3" animBg="1"/>
      <p:bldP spid="40" grpId="0" animBg="1"/>
    </p:bld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1 Imagen" descr="maxresdefault.jpg"/>
          <p:cNvPicPr>
            <a:picLocks noGrp="1" noChangeAspect="1"/>
          </p:cNvPicPr>
          <p:nvPr isPhoto="1"/>
        </p:nvPicPr>
        <p:blipFill>
          <a:blip r:embed="rId2">
            <a:lum/>
          </a:blip>
          <a:stretch>
            <a:fillRect/>
          </a:stretch>
        </p:blipFill>
        <p:spPr>
          <a:xfrm>
            <a:off x="0" y="0"/>
            <a:ext cx="9144000" cy="5143500"/>
          </a:xfrm>
          <a:prstGeom prst="rect">
            <a:avLst/>
          </a:prstGeom>
          <a:noFill/>
          <a:ln>
            <a:noFill/>
          </a:ln>
        </p:spPr>
      </p:pic>
      <p:sp>
        <p:nvSpPr>
          <p:cNvPr id="3" name="2 Anillo"/>
          <p:cNvSpPr/>
          <p:nvPr/>
        </p:nvSpPr>
        <p:spPr>
          <a:xfrm>
            <a:off x="428596" y="571486"/>
            <a:ext cx="1071538" cy="4214824"/>
          </a:xfrm>
          <a:prstGeom prst="donut">
            <a:avLst>
              <a:gd name="adj" fmla="val 10612"/>
            </a:avLst>
          </a:prstGeom>
          <a:blipFill dpi="0" rotWithShape="1">
            <a:blip r:embed="rId3">
              <a:duotone>
                <a:prstClr val="black"/>
                <a:srgbClr val="096DFF">
                  <a:tint val="45000"/>
                  <a:satMod val="400000"/>
                </a:srgbClr>
              </a:duotone>
              <a:lum contrast="40000"/>
            </a:blip>
            <a:srcRect/>
            <a:stretch>
              <a:fillRect/>
            </a:stretch>
          </a:blip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 name="3 Anillo"/>
          <p:cNvSpPr/>
          <p:nvPr/>
        </p:nvSpPr>
        <p:spPr>
          <a:xfrm>
            <a:off x="7643834" y="571486"/>
            <a:ext cx="1071538" cy="4214824"/>
          </a:xfrm>
          <a:prstGeom prst="donut">
            <a:avLst>
              <a:gd name="adj" fmla="val 9606"/>
            </a:avLst>
          </a:prstGeom>
          <a:blipFill dpi="0" rotWithShape="1">
            <a:blip r:embed="rId3">
              <a:duotone>
                <a:prstClr val="black"/>
                <a:srgbClr val="096DFF">
                  <a:tint val="45000"/>
                  <a:satMod val="400000"/>
                </a:srgbClr>
              </a:duotone>
              <a:lum contrast="40000"/>
            </a:blip>
            <a:srcRect/>
            <a:stretch>
              <a:fillRect/>
            </a:stretch>
          </a:blip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 name="4 Anillo"/>
          <p:cNvSpPr/>
          <p:nvPr/>
        </p:nvSpPr>
        <p:spPr>
          <a:xfrm>
            <a:off x="7072330" y="571486"/>
            <a:ext cx="1071538" cy="4214824"/>
          </a:xfrm>
          <a:prstGeom prst="donut">
            <a:avLst>
              <a:gd name="adj" fmla="val 8416"/>
            </a:avLst>
          </a:prstGeom>
          <a:blipFill dpi="0" rotWithShape="1">
            <a:blip r:embed="rId3">
              <a:duotone>
                <a:prstClr val="black"/>
                <a:srgbClr val="096DFF">
                  <a:tint val="45000"/>
                  <a:satMod val="400000"/>
                </a:srgbClr>
              </a:duotone>
              <a:lum contrast="40000"/>
            </a:blip>
            <a:srcRect/>
            <a:stretch>
              <a:fillRect/>
            </a:stretch>
          </a:blip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 name="5 Anillo"/>
          <p:cNvSpPr/>
          <p:nvPr/>
        </p:nvSpPr>
        <p:spPr>
          <a:xfrm>
            <a:off x="6572264" y="571486"/>
            <a:ext cx="1071538" cy="4214824"/>
          </a:xfrm>
          <a:prstGeom prst="donut">
            <a:avLst>
              <a:gd name="adj" fmla="val 9591"/>
            </a:avLst>
          </a:prstGeom>
          <a:blipFill dpi="0" rotWithShape="1">
            <a:blip r:embed="rId3">
              <a:duotone>
                <a:prstClr val="black"/>
                <a:srgbClr val="096DFF">
                  <a:tint val="45000"/>
                  <a:satMod val="400000"/>
                </a:srgbClr>
              </a:duotone>
              <a:lum contrast="40000"/>
            </a:blip>
            <a:srcRect/>
            <a:stretch>
              <a:fillRect/>
            </a:stretch>
          </a:blip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 name="6 Anillo"/>
          <p:cNvSpPr/>
          <p:nvPr/>
        </p:nvSpPr>
        <p:spPr>
          <a:xfrm>
            <a:off x="1071570" y="571486"/>
            <a:ext cx="1071538" cy="4214824"/>
          </a:xfrm>
          <a:prstGeom prst="donut">
            <a:avLst>
              <a:gd name="adj" fmla="val 13519"/>
            </a:avLst>
          </a:prstGeom>
          <a:blipFill dpi="0" rotWithShape="1">
            <a:blip r:embed="rId3">
              <a:duotone>
                <a:prstClr val="black"/>
                <a:srgbClr val="096DFF">
                  <a:tint val="45000"/>
                  <a:satMod val="400000"/>
                </a:srgbClr>
              </a:duotone>
              <a:lum contrast="40000"/>
            </a:blip>
            <a:srcRect/>
            <a:stretch>
              <a:fillRect/>
            </a:stretch>
          </a:blip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8" name="7 Anillo"/>
          <p:cNvSpPr/>
          <p:nvPr/>
        </p:nvSpPr>
        <p:spPr>
          <a:xfrm>
            <a:off x="1571604" y="571486"/>
            <a:ext cx="1071538" cy="4214824"/>
          </a:xfrm>
          <a:prstGeom prst="donut">
            <a:avLst>
              <a:gd name="adj" fmla="val 14627"/>
            </a:avLst>
          </a:prstGeom>
          <a:blipFill dpi="0" rotWithShape="1">
            <a:blip r:embed="rId3">
              <a:duotone>
                <a:prstClr val="black"/>
                <a:srgbClr val="096DFF">
                  <a:tint val="45000"/>
                  <a:satMod val="400000"/>
                </a:srgbClr>
              </a:duotone>
              <a:lum contrast="40000"/>
            </a:blip>
            <a:srcRect/>
            <a:stretch>
              <a:fillRect/>
            </a:stretch>
          </a:blip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9" name="8 Anillo"/>
          <p:cNvSpPr/>
          <p:nvPr/>
        </p:nvSpPr>
        <p:spPr>
          <a:xfrm>
            <a:off x="2071702" y="571486"/>
            <a:ext cx="1071538" cy="4214824"/>
          </a:xfrm>
          <a:prstGeom prst="donut">
            <a:avLst>
              <a:gd name="adj" fmla="val 11287"/>
            </a:avLst>
          </a:prstGeom>
          <a:blipFill dpi="0" rotWithShape="1">
            <a:blip r:embed="rId3">
              <a:duotone>
                <a:prstClr val="black"/>
                <a:srgbClr val="096DFF">
                  <a:tint val="45000"/>
                  <a:satMod val="400000"/>
                </a:srgbClr>
              </a:duotone>
              <a:lum contrast="40000"/>
            </a:blip>
            <a:srcRect/>
            <a:stretch>
              <a:fillRect/>
            </a:stretch>
          </a:blip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0" name="9 Anillo"/>
          <p:cNvSpPr/>
          <p:nvPr/>
        </p:nvSpPr>
        <p:spPr>
          <a:xfrm>
            <a:off x="2571736" y="571486"/>
            <a:ext cx="1071538" cy="4214824"/>
          </a:xfrm>
          <a:prstGeom prst="donut">
            <a:avLst>
              <a:gd name="adj" fmla="val 11287"/>
            </a:avLst>
          </a:prstGeom>
          <a:blipFill dpi="0" rotWithShape="1">
            <a:blip r:embed="rId3">
              <a:duotone>
                <a:prstClr val="black"/>
                <a:srgbClr val="096DFF">
                  <a:tint val="45000"/>
                  <a:satMod val="400000"/>
                </a:srgbClr>
              </a:duotone>
              <a:lum contrast="40000"/>
            </a:blip>
            <a:srcRect/>
            <a:stretch>
              <a:fillRect/>
            </a:stretch>
          </a:blip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1" name="10 Anillo"/>
          <p:cNvSpPr/>
          <p:nvPr/>
        </p:nvSpPr>
        <p:spPr>
          <a:xfrm>
            <a:off x="3143272" y="571486"/>
            <a:ext cx="1071538" cy="4214824"/>
          </a:xfrm>
          <a:prstGeom prst="donut">
            <a:avLst>
              <a:gd name="adj" fmla="val 13519"/>
            </a:avLst>
          </a:prstGeom>
          <a:blipFill dpi="0" rotWithShape="1">
            <a:blip r:embed="rId3">
              <a:duotone>
                <a:prstClr val="black"/>
                <a:srgbClr val="096DFF">
                  <a:tint val="45000"/>
                  <a:satMod val="400000"/>
                </a:srgbClr>
              </a:duotone>
              <a:lum contrast="40000"/>
            </a:blip>
            <a:srcRect/>
            <a:stretch>
              <a:fillRect/>
            </a:stretch>
          </a:blip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2" name="11 Anillo"/>
          <p:cNvSpPr/>
          <p:nvPr/>
        </p:nvSpPr>
        <p:spPr>
          <a:xfrm>
            <a:off x="6072198" y="571486"/>
            <a:ext cx="1071538" cy="4214824"/>
          </a:xfrm>
          <a:prstGeom prst="donut">
            <a:avLst>
              <a:gd name="adj" fmla="val 8498"/>
            </a:avLst>
          </a:prstGeom>
          <a:blipFill dpi="0" rotWithShape="1">
            <a:blip r:embed="rId3">
              <a:duotone>
                <a:prstClr val="black"/>
                <a:srgbClr val="096DFF">
                  <a:tint val="45000"/>
                  <a:satMod val="400000"/>
                </a:srgbClr>
              </a:duotone>
              <a:lum contrast="40000"/>
            </a:blip>
            <a:srcRect/>
            <a:stretch>
              <a:fillRect/>
            </a:stretch>
          </a:blip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3" name="12 Anillo"/>
          <p:cNvSpPr/>
          <p:nvPr/>
        </p:nvSpPr>
        <p:spPr>
          <a:xfrm>
            <a:off x="5572132" y="571486"/>
            <a:ext cx="1071538" cy="4214824"/>
          </a:xfrm>
          <a:prstGeom prst="donut">
            <a:avLst>
              <a:gd name="adj" fmla="val 8498"/>
            </a:avLst>
          </a:prstGeom>
          <a:blipFill dpi="0" rotWithShape="1">
            <a:blip r:embed="rId3">
              <a:duotone>
                <a:prstClr val="black"/>
                <a:srgbClr val="096DFF">
                  <a:tint val="45000"/>
                  <a:satMod val="400000"/>
                </a:srgbClr>
              </a:duotone>
              <a:lum contrast="40000"/>
            </a:blip>
            <a:srcRect/>
            <a:stretch>
              <a:fillRect/>
            </a:stretch>
          </a:blip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4" name="13 Anillo"/>
          <p:cNvSpPr/>
          <p:nvPr/>
        </p:nvSpPr>
        <p:spPr>
          <a:xfrm>
            <a:off x="4929190" y="571486"/>
            <a:ext cx="1071538" cy="4214824"/>
          </a:xfrm>
          <a:prstGeom prst="donut">
            <a:avLst>
              <a:gd name="adj" fmla="val 10698"/>
            </a:avLst>
          </a:prstGeom>
          <a:blipFill dpi="0" rotWithShape="1">
            <a:blip r:embed="rId3">
              <a:duotone>
                <a:prstClr val="black"/>
                <a:srgbClr val="096DFF">
                  <a:tint val="45000"/>
                  <a:satMod val="400000"/>
                </a:srgbClr>
              </a:duotone>
              <a:lum contrast="40000"/>
            </a:blip>
            <a:srcRect/>
            <a:stretch>
              <a:fillRect/>
            </a:stretch>
          </a:blip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5" name="14 Rectángulo"/>
          <p:cNvSpPr/>
          <p:nvPr/>
        </p:nvSpPr>
        <p:spPr>
          <a:xfrm>
            <a:off x="-500098" y="-357208"/>
            <a:ext cx="10001320" cy="6072230"/>
          </a:xfrm>
          <a:prstGeom prst="rect">
            <a:avLst/>
          </a:prstGeom>
          <a:gradFill flip="none" rotWithShape="1">
            <a:gsLst>
              <a:gs pos="0">
                <a:srgbClr val="3399FF"/>
              </a:gs>
              <a:gs pos="16000">
                <a:srgbClr val="00CCCC"/>
              </a:gs>
              <a:gs pos="47000">
                <a:srgbClr val="9999FF"/>
              </a:gs>
              <a:gs pos="60001">
                <a:srgbClr val="2E6792"/>
              </a:gs>
              <a:gs pos="71001">
                <a:srgbClr val="3333CC"/>
              </a:gs>
              <a:gs pos="81000">
                <a:srgbClr val="1170FF"/>
              </a:gs>
              <a:gs pos="100000">
                <a:srgbClr val="006699"/>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advTm="17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15"/>
                                        </p:tgtEl>
                                        <p:attrNameLst>
                                          <p:attrName>style.opacity</p:attrName>
                                        </p:attrNameLst>
                                      </p:cBhvr>
                                      <p:to>
                                        <p:strVal val="0"/>
                                      </p:to>
                                    </p:set>
                                    <p:animEffect filter="image" prLst="opacity: 0">
                                      <p:cBhvr rctx="IE">
                                        <p:cTn id="7" dur="indefinite"/>
                                        <p:tgtEl>
                                          <p:spTgt spid="15"/>
                                        </p:tgtEl>
                                      </p:cBhvr>
                                    </p:animEffect>
                                  </p:childTnLst>
                                </p:cTn>
                              </p:par>
                              <p:par>
                                <p:cTn id="8" presetID="2" presetClass="entr" presetSubtype="2" fill="hold" grpId="0" nodeType="withEffect">
                                  <p:stCondLst>
                                    <p:cond delay="0"/>
                                  </p:stCondLst>
                                  <p:childTnLst>
                                    <p:set>
                                      <p:cBhvr>
                                        <p:cTn id="9" dur="1" fill="hold">
                                          <p:stCondLst>
                                            <p:cond delay="0"/>
                                          </p:stCondLst>
                                        </p:cTn>
                                        <p:tgtEl>
                                          <p:spTgt spid="3"/>
                                        </p:tgtEl>
                                        <p:attrNameLst>
                                          <p:attrName>style.visibility</p:attrName>
                                        </p:attrNameLst>
                                      </p:cBhvr>
                                      <p:to>
                                        <p:strVal val="visible"/>
                                      </p:to>
                                    </p:set>
                                    <p:anim calcmode="lin" valueType="num">
                                      <p:cBhvr additive="base">
                                        <p:cTn id="10" dur="3000" fill="hold"/>
                                        <p:tgtEl>
                                          <p:spTgt spid="3"/>
                                        </p:tgtEl>
                                        <p:attrNameLst>
                                          <p:attrName>ppt_x</p:attrName>
                                        </p:attrNameLst>
                                      </p:cBhvr>
                                      <p:tavLst>
                                        <p:tav tm="0">
                                          <p:val>
                                            <p:strVal val="1+#ppt_w/2"/>
                                          </p:val>
                                        </p:tav>
                                        <p:tav tm="100000">
                                          <p:val>
                                            <p:strVal val="#ppt_x"/>
                                          </p:val>
                                        </p:tav>
                                      </p:tavLst>
                                    </p:anim>
                                    <p:anim calcmode="lin" valueType="num">
                                      <p:cBhvr additive="base">
                                        <p:cTn id="11" dur="3000" fill="hold"/>
                                        <p:tgtEl>
                                          <p:spTgt spid="3"/>
                                        </p:tgtEl>
                                        <p:attrNameLst>
                                          <p:attrName>ppt_y</p:attrName>
                                        </p:attrNameLst>
                                      </p:cBhvr>
                                      <p:tavLst>
                                        <p:tav tm="0">
                                          <p:val>
                                            <p:strVal val="#ppt_y"/>
                                          </p:val>
                                        </p:tav>
                                        <p:tav tm="100000">
                                          <p:val>
                                            <p:strVal val="#ppt_y"/>
                                          </p:val>
                                        </p:tav>
                                      </p:tavLst>
                                    </p:anim>
                                  </p:childTnLst>
                                </p:cTn>
                              </p:par>
                              <p:par>
                                <p:cTn id="12" presetID="2" presetClass="entr" presetSubtype="2" fill="hold" grpId="0" nodeType="withEffect">
                                  <p:stCondLst>
                                    <p:cond delay="0"/>
                                  </p:stCondLst>
                                  <p:childTnLst>
                                    <p:set>
                                      <p:cBhvr>
                                        <p:cTn id="13" dur="1" fill="hold">
                                          <p:stCondLst>
                                            <p:cond delay="0"/>
                                          </p:stCondLst>
                                        </p:cTn>
                                        <p:tgtEl>
                                          <p:spTgt spid="7"/>
                                        </p:tgtEl>
                                        <p:attrNameLst>
                                          <p:attrName>style.visibility</p:attrName>
                                        </p:attrNameLst>
                                      </p:cBhvr>
                                      <p:to>
                                        <p:strVal val="visible"/>
                                      </p:to>
                                    </p:set>
                                    <p:anim calcmode="lin" valueType="num">
                                      <p:cBhvr additive="base">
                                        <p:cTn id="14" dur="3000" fill="hold"/>
                                        <p:tgtEl>
                                          <p:spTgt spid="7"/>
                                        </p:tgtEl>
                                        <p:attrNameLst>
                                          <p:attrName>ppt_x</p:attrName>
                                        </p:attrNameLst>
                                      </p:cBhvr>
                                      <p:tavLst>
                                        <p:tav tm="0">
                                          <p:val>
                                            <p:strVal val="1+#ppt_w/2"/>
                                          </p:val>
                                        </p:tav>
                                        <p:tav tm="100000">
                                          <p:val>
                                            <p:strVal val="#ppt_x"/>
                                          </p:val>
                                        </p:tav>
                                      </p:tavLst>
                                    </p:anim>
                                    <p:anim calcmode="lin" valueType="num">
                                      <p:cBhvr additive="base">
                                        <p:cTn id="15" dur="3000" fill="hold"/>
                                        <p:tgtEl>
                                          <p:spTgt spid="7"/>
                                        </p:tgtEl>
                                        <p:attrNameLst>
                                          <p:attrName>ppt_y</p:attrName>
                                        </p:attrNameLst>
                                      </p:cBhvr>
                                      <p:tavLst>
                                        <p:tav tm="0">
                                          <p:val>
                                            <p:strVal val="#ppt_y"/>
                                          </p:val>
                                        </p:tav>
                                        <p:tav tm="100000">
                                          <p:val>
                                            <p:strVal val="#ppt_y"/>
                                          </p:val>
                                        </p:tav>
                                      </p:tavLst>
                                    </p:anim>
                                  </p:childTnLst>
                                </p:cTn>
                              </p:par>
                              <p:par>
                                <p:cTn id="16" presetID="2" presetClass="entr" presetSubtype="2" fill="hold" grpId="0" nodeType="withEffect">
                                  <p:stCondLst>
                                    <p:cond delay="0"/>
                                  </p:stCondLst>
                                  <p:childTnLst>
                                    <p:set>
                                      <p:cBhvr>
                                        <p:cTn id="17" dur="1" fill="hold">
                                          <p:stCondLst>
                                            <p:cond delay="0"/>
                                          </p:stCondLst>
                                        </p:cTn>
                                        <p:tgtEl>
                                          <p:spTgt spid="8"/>
                                        </p:tgtEl>
                                        <p:attrNameLst>
                                          <p:attrName>style.visibility</p:attrName>
                                        </p:attrNameLst>
                                      </p:cBhvr>
                                      <p:to>
                                        <p:strVal val="visible"/>
                                      </p:to>
                                    </p:set>
                                    <p:anim calcmode="lin" valueType="num">
                                      <p:cBhvr additive="base">
                                        <p:cTn id="18" dur="3000" fill="hold"/>
                                        <p:tgtEl>
                                          <p:spTgt spid="8"/>
                                        </p:tgtEl>
                                        <p:attrNameLst>
                                          <p:attrName>ppt_x</p:attrName>
                                        </p:attrNameLst>
                                      </p:cBhvr>
                                      <p:tavLst>
                                        <p:tav tm="0">
                                          <p:val>
                                            <p:strVal val="1+#ppt_w/2"/>
                                          </p:val>
                                        </p:tav>
                                        <p:tav tm="100000">
                                          <p:val>
                                            <p:strVal val="#ppt_x"/>
                                          </p:val>
                                        </p:tav>
                                      </p:tavLst>
                                    </p:anim>
                                    <p:anim calcmode="lin" valueType="num">
                                      <p:cBhvr additive="base">
                                        <p:cTn id="19" dur="3000" fill="hold"/>
                                        <p:tgtEl>
                                          <p:spTgt spid="8"/>
                                        </p:tgtEl>
                                        <p:attrNameLst>
                                          <p:attrName>ppt_y</p:attrName>
                                        </p:attrNameLst>
                                      </p:cBhvr>
                                      <p:tavLst>
                                        <p:tav tm="0">
                                          <p:val>
                                            <p:strVal val="#ppt_y"/>
                                          </p:val>
                                        </p:tav>
                                        <p:tav tm="100000">
                                          <p:val>
                                            <p:strVal val="#ppt_y"/>
                                          </p:val>
                                        </p:tav>
                                      </p:tavLst>
                                    </p:anim>
                                  </p:childTnLst>
                                </p:cTn>
                              </p:par>
                              <p:par>
                                <p:cTn id="20" presetID="2" presetClass="entr" presetSubtype="2" fill="hold" grpId="0" nodeType="withEffect">
                                  <p:stCondLst>
                                    <p:cond delay="0"/>
                                  </p:stCondLst>
                                  <p:childTnLst>
                                    <p:set>
                                      <p:cBhvr>
                                        <p:cTn id="21" dur="1" fill="hold">
                                          <p:stCondLst>
                                            <p:cond delay="0"/>
                                          </p:stCondLst>
                                        </p:cTn>
                                        <p:tgtEl>
                                          <p:spTgt spid="9"/>
                                        </p:tgtEl>
                                        <p:attrNameLst>
                                          <p:attrName>style.visibility</p:attrName>
                                        </p:attrNameLst>
                                      </p:cBhvr>
                                      <p:to>
                                        <p:strVal val="visible"/>
                                      </p:to>
                                    </p:set>
                                    <p:anim calcmode="lin" valueType="num">
                                      <p:cBhvr additive="base">
                                        <p:cTn id="22" dur="3000" fill="hold"/>
                                        <p:tgtEl>
                                          <p:spTgt spid="9"/>
                                        </p:tgtEl>
                                        <p:attrNameLst>
                                          <p:attrName>ppt_x</p:attrName>
                                        </p:attrNameLst>
                                      </p:cBhvr>
                                      <p:tavLst>
                                        <p:tav tm="0">
                                          <p:val>
                                            <p:strVal val="1+#ppt_w/2"/>
                                          </p:val>
                                        </p:tav>
                                        <p:tav tm="100000">
                                          <p:val>
                                            <p:strVal val="#ppt_x"/>
                                          </p:val>
                                        </p:tav>
                                      </p:tavLst>
                                    </p:anim>
                                    <p:anim calcmode="lin" valueType="num">
                                      <p:cBhvr additive="base">
                                        <p:cTn id="23" dur="3000" fill="hold"/>
                                        <p:tgtEl>
                                          <p:spTgt spid="9"/>
                                        </p:tgtEl>
                                        <p:attrNameLst>
                                          <p:attrName>ppt_y</p:attrName>
                                        </p:attrNameLst>
                                      </p:cBhvr>
                                      <p:tavLst>
                                        <p:tav tm="0">
                                          <p:val>
                                            <p:strVal val="#ppt_y"/>
                                          </p:val>
                                        </p:tav>
                                        <p:tav tm="100000">
                                          <p:val>
                                            <p:strVal val="#ppt_y"/>
                                          </p:val>
                                        </p:tav>
                                      </p:tavLst>
                                    </p:anim>
                                  </p:childTnLst>
                                </p:cTn>
                              </p:par>
                              <p:par>
                                <p:cTn id="24" presetID="2" presetClass="entr" presetSubtype="2" fill="hold" grpId="0" nodeType="withEffect">
                                  <p:stCondLst>
                                    <p:cond delay="0"/>
                                  </p:stCondLst>
                                  <p:childTnLst>
                                    <p:set>
                                      <p:cBhvr>
                                        <p:cTn id="25" dur="1" fill="hold">
                                          <p:stCondLst>
                                            <p:cond delay="0"/>
                                          </p:stCondLst>
                                        </p:cTn>
                                        <p:tgtEl>
                                          <p:spTgt spid="10"/>
                                        </p:tgtEl>
                                        <p:attrNameLst>
                                          <p:attrName>style.visibility</p:attrName>
                                        </p:attrNameLst>
                                      </p:cBhvr>
                                      <p:to>
                                        <p:strVal val="visible"/>
                                      </p:to>
                                    </p:set>
                                    <p:anim calcmode="lin" valueType="num">
                                      <p:cBhvr additive="base">
                                        <p:cTn id="26" dur="3000" fill="hold"/>
                                        <p:tgtEl>
                                          <p:spTgt spid="10"/>
                                        </p:tgtEl>
                                        <p:attrNameLst>
                                          <p:attrName>ppt_x</p:attrName>
                                        </p:attrNameLst>
                                      </p:cBhvr>
                                      <p:tavLst>
                                        <p:tav tm="0">
                                          <p:val>
                                            <p:strVal val="1+#ppt_w/2"/>
                                          </p:val>
                                        </p:tav>
                                        <p:tav tm="100000">
                                          <p:val>
                                            <p:strVal val="#ppt_x"/>
                                          </p:val>
                                        </p:tav>
                                      </p:tavLst>
                                    </p:anim>
                                    <p:anim calcmode="lin" valueType="num">
                                      <p:cBhvr additive="base">
                                        <p:cTn id="27" dur="3000" fill="hold"/>
                                        <p:tgtEl>
                                          <p:spTgt spid="10"/>
                                        </p:tgtEl>
                                        <p:attrNameLst>
                                          <p:attrName>ppt_y</p:attrName>
                                        </p:attrNameLst>
                                      </p:cBhvr>
                                      <p:tavLst>
                                        <p:tav tm="0">
                                          <p:val>
                                            <p:strVal val="#ppt_y"/>
                                          </p:val>
                                        </p:tav>
                                        <p:tav tm="100000">
                                          <p:val>
                                            <p:strVal val="#ppt_y"/>
                                          </p:val>
                                        </p:tav>
                                      </p:tavLst>
                                    </p:anim>
                                  </p:childTnLst>
                                </p:cTn>
                              </p:par>
                              <p:par>
                                <p:cTn id="28" presetID="2" presetClass="entr" presetSubtype="2" fill="hold" grpId="0" nodeType="withEffect">
                                  <p:stCondLst>
                                    <p:cond delay="0"/>
                                  </p:stCondLst>
                                  <p:childTnLst>
                                    <p:set>
                                      <p:cBhvr>
                                        <p:cTn id="29" dur="1" fill="hold">
                                          <p:stCondLst>
                                            <p:cond delay="0"/>
                                          </p:stCondLst>
                                        </p:cTn>
                                        <p:tgtEl>
                                          <p:spTgt spid="11"/>
                                        </p:tgtEl>
                                        <p:attrNameLst>
                                          <p:attrName>style.visibility</p:attrName>
                                        </p:attrNameLst>
                                      </p:cBhvr>
                                      <p:to>
                                        <p:strVal val="visible"/>
                                      </p:to>
                                    </p:set>
                                    <p:anim calcmode="lin" valueType="num">
                                      <p:cBhvr additive="base">
                                        <p:cTn id="30" dur="3000" fill="hold"/>
                                        <p:tgtEl>
                                          <p:spTgt spid="11"/>
                                        </p:tgtEl>
                                        <p:attrNameLst>
                                          <p:attrName>ppt_x</p:attrName>
                                        </p:attrNameLst>
                                      </p:cBhvr>
                                      <p:tavLst>
                                        <p:tav tm="0">
                                          <p:val>
                                            <p:strVal val="1+#ppt_w/2"/>
                                          </p:val>
                                        </p:tav>
                                        <p:tav tm="100000">
                                          <p:val>
                                            <p:strVal val="#ppt_x"/>
                                          </p:val>
                                        </p:tav>
                                      </p:tavLst>
                                    </p:anim>
                                    <p:anim calcmode="lin" valueType="num">
                                      <p:cBhvr additive="base">
                                        <p:cTn id="31" dur="3000" fill="hold"/>
                                        <p:tgtEl>
                                          <p:spTgt spid="11"/>
                                        </p:tgtEl>
                                        <p:attrNameLst>
                                          <p:attrName>ppt_y</p:attrName>
                                        </p:attrNameLst>
                                      </p:cBhvr>
                                      <p:tavLst>
                                        <p:tav tm="0">
                                          <p:val>
                                            <p:strVal val="#ppt_y"/>
                                          </p:val>
                                        </p:tav>
                                        <p:tav tm="100000">
                                          <p:val>
                                            <p:strVal val="#ppt_y"/>
                                          </p:val>
                                        </p:tav>
                                      </p:tavLst>
                                    </p:anim>
                                  </p:childTnLst>
                                </p:cTn>
                              </p:par>
                              <p:par>
                                <p:cTn id="32" presetID="2" presetClass="entr" presetSubtype="8" fill="hold" grpId="0" nodeType="withEffect">
                                  <p:stCondLst>
                                    <p:cond delay="0"/>
                                  </p:stCondLst>
                                  <p:childTnLst>
                                    <p:set>
                                      <p:cBhvr>
                                        <p:cTn id="33" dur="1" fill="hold">
                                          <p:stCondLst>
                                            <p:cond delay="0"/>
                                          </p:stCondLst>
                                        </p:cTn>
                                        <p:tgtEl>
                                          <p:spTgt spid="4"/>
                                        </p:tgtEl>
                                        <p:attrNameLst>
                                          <p:attrName>style.visibility</p:attrName>
                                        </p:attrNameLst>
                                      </p:cBhvr>
                                      <p:to>
                                        <p:strVal val="visible"/>
                                      </p:to>
                                    </p:set>
                                    <p:anim calcmode="lin" valueType="num">
                                      <p:cBhvr additive="base">
                                        <p:cTn id="34" dur="3000" fill="hold"/>
                                        <p:tgtEl>
                                          <p:spTgt spid="4"/>
                                        </p:tgtEl>
                                        <p:attrNameLst>
                                          <p:attrName>ppt_x</p:attrName>
                                        </p:attrNameLst>
                                      </p:cBhvr>
                                      <p:tavLst>
                                        <p:tav tm="0">
                                          <p:val>
                                            <p:strVal val="0-#ppt_w/2"/>
                                          </p:val>
                                        </p:tav>
                                        <p:tav tm="100000">
                                          <p:val>
                                            <p:strVal val="#ppt_x"/>
                                          </p:val>
                                        </p:tav>
                                      </p:tavLst>
                                    </p:anim>
                                    <p:anim calcmode="lin" valueType="num">
                                      <p:cBhvr additive="base">
                                        <p:cTn id="35" dur="3000" fill="hold"/>
                                        <p:tgtEl>
                                          <p:spTgt spid="4"/>
                                        </p:tgtEl>
                                        <p:attrNameLst>
                                          <p:attrName>ppt_y</p:attrName>
                                        </p:attrNameLst>
                                      </p:cBhvr>
                                      <p:tavLst>
                                        <p:tav tm="0">
                                          <p:val>
                                            <p:strVal val="#ppt_y"/>
                                          </p:val>
                                        </p:tav>
                                        <p:tav tm="100000">
                                          <p:val>
                                            <p:strVal val="#ppt_y"/>
                                          </p:val>
                                        </p:tav>
                                      </p:tavLst>
                                    </p:anim>
                                  </p:childTnLst>
                                </p:cTn>
                              </p:par>
                              <p:par>
                                <p:cTn id="36" presetID="2" presetClass="entr" presetSubtype="8" fill="hold" grpId="0" nodeType="withEffect">
                                  <p:stCondLst>
                                    <p:cond delay="0"/>
                                  </p:stCondLst>
                                  <p:childTnLst>
                                    <p:set>
                                      <p:cBhvr>
                                        <p:cTn id="37" dur="1" fill="hold">
                                          <p:stCondLst>
                                            <p:cond delay="0"/>
                                          </p:stCondLst>
                                        </p:cTn>
                                        <p:tgtEl>
                                          <p:spTgt spid="5"/>
                                        </p:tgtEl>
                                        <p:attrNameLst>
                                          <p:attrName>style.visibility</p:attrName>
                                        </p:attrNameLst>
                                      </p:cBhvr>
                                      <p:to>
                                        <p:strVal val="visible"/>
                                      </p:to>
                                    </p:set>
                                    <p:anim calcmode="lin" valueType="num">
                                      <p:cBhvr additive="base">
                                        <p:cTn id="38" dur="3000" fill="hold"/>
                                        <p:tgtEl>
                                          <p:spTgt spid="5"/>
                                        </p:tgtEl>
                                        <p:attrNameLst>
                                          <p:attrName>ppt_x</p:attrName>
                                        </p:attrNameLst>
                                      </p:cBhvr>
                                      <p:tavLst>
                                        <p:tav tm="0">
                                          <p:val>
                                            <p:strVal val="0-#ppt_w/2"/>
                                          </p:val>
                                        </p:tav>
                                        <p:tav tm="100000">
                                          <p:val>
                                            <p:strVal val="#ppt_x"/>
                                          </p:val>
                                        </p:tav>
                                      </p:tavLst>
                                    </p:anim>
                                    <p:anim calcmode="lin" valueType="num">
                                      <p:cBhvr additive="base">
                                        <p:cTn id="39" dur="3000" fill="hold"/>
                                        <p:tgtEl>
                                          <p:spTgt spid="5"/>
                                        </p:tgtEl>
                                        <p:attrNameLst>
                                          <p:attrName>ppt_y</p:attrName>
                                        </p:attrNameLst>
                                      </p:cBhvr>
                                      <p:tavLst>
                                        <p:tav tm="0">
                                          <p:val>
                                            <p:strVal val="#ppt_y"/>
                                          </p:val>
                                        </p:tav>
                                        <p:tav tm="100000">
                                          <p:val>
                                            <p:strVal val="#ppt_y"/>
                                          </p:val>
                                        </p:tav>
                                      </p:tavLst>
                                    </p:anim>
                                  </p:childTnLst>
                                </p:cTn>
                              </p:par>
                              <p:par>
                                <p:cTn id="40" presetID="2" presetClass="entr" presetSubtype="8" fill="hold" grpId="0" nodeType="withEffect">
                                  <p:stCondLst>
                                    <p:cond delay="0"/>
                                  </p:stCondLst>
                                  <p:childTnLst>
                                    <p:set>
                                      <p:cBhvr>
                                        <p:cTn id="41" dur="1" fill="hold">
                                          <p:stCondLst>
                                            <p:cond delay="0"/>
                                          </p:stCondLst>
                                        </p:cTn>
                                        <p:tgtEl>
                                          <p:spTgt spid="6"/>
                                        </p:tgtEl>
                                        <p:attrNameLst>
                                          <p:attrName>style.visibility</p:attrName>
                                        </p:attrNameLst>
                                      </p:cBhvr>
                                      <p:to>
                                        <p:strVal val="visible"/>
                                      </p:to>
                                    </p:set>
                                    <p:anim calcmode="lin" valueType="num">
                                      <p:cBhvr additive="base">
                                        <p:cTn id="42" dur="3000" fill="hold"/>
                                        <p:tgtEl>
                                          <p:spTgt spid="6"/>
                                        </p:tgtEl>
                                        <p:attrNameLst>
                                          <p:attrName>ppt_x</p:attrName>
                                        </p:attrNameLst>
                                      </p:cBhvr>
                                      <p:tavLst>
                                        <p:tav tm="0">
                                          <p:val>
                                            <p:strVal val="0-#ppt_w/2"/>
                                          </p:val>
                                        </p:tav>
                                        <p:tav tm="100000">
                                          <p:val>
                                            <p:strVal val="#ppt_x"/>
                                          </p:val>
                                        </p:tav>
                                      </p:tavLst>
                                    </p:anim>
                                    <p:anim calcmode="lin" valueType="num">
                                      <p:cBhvr additive="base">
                                        <p:cTn id="43" dur="3000" fill="hold"/>
                                        <p:tgtEl>
                                          <p:spTgt spid="6"/>
                                        </p:tgtEl>
                                        <p:attrNameLst>
                                          <p:attrName>ppt_y</p:attrName>
                                        </p:attrNameLst>
                                      </p:cBhvr>
                                      <p:tavLst>
                                        <p:tav tm="0">
                                          <p:val>
                                            <p:strVal val="#ppt_y"/>
                                          </p:val>
                                        </p:tav>
                                        <p:tav tm="100000">
                                          <p:val>
                                            <p:strVal val="#ppt_y"/>
                                          </p:val>
                                        </p:tav>
                                      </p:tavLst>
                                    </p:anim>
                                  </p:childTnLst>
                                </p:cTn>
                              </p:par>
                              <p:par>
                                <p:cTn id="44" presetID="2" presetClass="entr" presetSubtype="8" fill="hold" grpId="0" nodeType="withEffect">
                                  <p:stCondLst>
                                    <p:cond delay="0"/>
                                  </p:stCondLst>
                                  <p:childTnLst>
                                    <p:set>
                                      <p:cBhvr>
                                        <p:cTn id="45" dur="1" fill="hold">
                                          <p:stCondLst>
                                            <p:cond delay="0"/>
                                          </p:stCondLst>
                                        </p:cTn>
                                        <p:tgtEl>
                                          <p:spTgt spid="12"/>
                                        </p:tgtEl>
                                        <p:attrNameLst>
                                          <p:attrName>style.visibility</p:attrName>
                                        </p:attrNameLst>
                                      </p:cBhvr>
                                      <p:to>
                                        <p:strVal val="visible"/>
                                      </p:to>
                                    </p:set>
                                    <p:anim calcmode="lin" valueType="num">
                                      <p:cBhvr additive="base">
                                        <p:cTn id="46" dur="3000" fill="hold"/>
                                        <p:tgtEl>
                                          <p:spTgt spid="12"/>
                                        </p:tgtEl>
                                        <p:attrNameLst>
                                          <p:attrName>ppt_x</p:attrName>
                                        </p:attrNameLst>
                                      </p:cBhvr>
                                      <p:tavLst>
                                        <p:tav tm="0">
                                          <p:val>
                                            <p:strVal val="0-#ppt_w/2"/>
                                          </p:val>
                                        </p:tav>
                                        <p:tav tm="100000">
                                          <p:val>
                                            <p:strVal val="#ppt_x"/>
                                          </p:val>
                                        </p:tav>
                                      </p:tavLst>
                                    </p:anim>
                                    <p:anim calcmode="lin" valueType="num">
                                      <p:cBhvr additive="base">
                                        <p:cTn id="47" dur="3000" fill="hold"/>
                                        <p:tgtEl>
                                          <p:spTgt spid="12"/>
                                        </p:tgtEl>
                                        <p:attrNameLst>
                                          <p:attrName>ppt_y</p:attrName>
                                        </p:attrNameLst>
                                      </p:cBhvr>
                                      <p:tavLst>
                                        <p:tav tm="0">
                                          <p:val>
                                            <p:strVal val="#ppt_y"/>
                                          </p:val>
                                        </p:tav>
                                        <p:tav tm="100000">
                                          <p:val>
                                            <p:strVal val="#ppt_y"/>
                                          </p:val>
                                        </p:tav>
                                      </p:tavLst>
                                    </p:anim>
                                  </p:childTnLst>
                                </p:cTn>
                              </p:par>
                              <p:par>
                                <p:cTn id="48" presetID="2" presetClass="entr" presetSubtype="8" fill="hold" grpId="0" nodeType="withEffect">
                                  <p:stCondLst>
                                    <p:cond delay="0"/>
                                  </p:stCondLst>
                                  <p:childTnLst>
                                    <p:set>
                                      <p:cBhvr>
                                        <p:cTn id="49" dur="1" fill="hold">
                                          <p:stCondLst>
                                            <p:cond delay="0"/>
                                          </p:stCondLst>
                                        </p:cTn>
                                        <p:tgtEl>
                                          <p:spTgt spid="13"/>
                                        </p:tgtEl>
                                        <p:attrNameLst>
                                          <p:attrName>style.visibility</p:attrName>
                                        </p:attrNameLst>
                                      </p:cBhvr>
                                      <p:to>
                                        <p:strVal val="visible"/>
                                      </p:to>
                                    </p:set>
                                    <p:anim calcmode="lin" valueType="num">
                                      <p:cBhvr additive="base">
                                        <p:cTn id="50" dur="3000" fill="hold"/>
                                        <p:tgtEl>
                                          <p:spTgt spid="13"/>
                                        </p:tgtEl>
                                        <p:attrNameLst>
                                          <p:attrName>ppt_x</p:attrName>
                                        </p:attrNameLst>
                                      </p:cBhvr>
                                      <p:tavLst>
                                        <p:tav tm="0">
                                          <p:val>
                                            <p:strVal val="0-#ppt_w/2"/>
                                          </p:val>
                                        </p:tav>
                                        <p:tav tm="100000">
                                          <p:val>
                                            <p:strVal val="#ppt_x"/>
                                          </p:val>
                                        </p:tav>
                                      </p:tavLst>
                                    </p:anim>
                                    <p:anim calcmode="lin" valueType="num">
                                      <p:cBhvr additive="base">
                                        <p:cTn id="51" dur="3000" fill="hold"/>
                                        <p:tgtEl>
                                          <p:spTgt spid="13"/>
                                        </p:tgtEl>
                                        <p:attrNameLst>
                                          <p:attrName>ppt_y</p:attrName>
                                        </p:attrNameLst>
                                      </p:cBhvr>
                                      <p:tavLst>
                                        <p:tav tm="0">
                                          <p:val>
                                            <p:strVal val="#ppt_y"/>
                                          </p:val>
                                        </p:tav>
                                        <p:tav tm="100000">
                                          <p:val>
                                            <p:strVal val="#ppt_y"/>
                                          </p:val>
                                        </p:tav>
                                      </p:tavLst>
                                    </p:anim>
                                  </p:childTnLst>
                                </p:cTn>
                              </p:par>
                              <p:par>
                                <p:cTn id="52" presetID="2" presetClass="entr" presetSubtype="8" fill="hold" grpId="0" nodeType="withEffect">
                                  <p:stCondLst>
                                    <p:cond delay="0"/>
                                  </p:stCondLst>
                                  <p:childTnLst>
                                    <p:set>
                                      <p:cBhvr>
                                        <p:cTn id="53" dur="1" fill="hold">
                                          <p:stCondLst>
                                            <p:cond delay="0"/>
                                          </p:stCondLst>
                                        </p:cTn>
                                        <p:tgtEl>
                                          <p:spTgt spid="14"/>
                                        </p:tgtEl>
                                        <p:attrNameLst>
                                          <p:attrName>style.visibility</p:attrName>
                                        </p:attrNameLst>
                                      </p:cBhvr>
                                      <p:to>
                                        <p:strVal val="visible"/>
                                      </p:to>
                                    </p:set>
                                    <p:anim calcmode="lin" valueType="num">
                                      <p:cBhvr additive="base">
                                        <p:cTn id="54" dur="3000" fill="hold"/>
                                        <p:tgtEl>
                                          <p:spTgt spid="14"/>
                                        </p:tgtEl>
                                        <p:attrNameLst>
                                          <p:attrName>ppt_x</p:attrName>
                                        </p:attrNameLst>
                                      </p:cBhvr>
                                      <p:tavLst>
                                        <p:tav tm="0">
                                          <p:val>
                                            <p:strVal val="0-#ppt_w/2"/>
                                          </p:val>
                                        </p:tav>
                                        <p:tav tm="100000">
                                          <p:val>
                                            <p:strVal val="#ppt_x"/>
                                          </p:val>
                                        </p:tav>
                                      </p:tavLst>
                                    </p:anim>
                                    <p:anim calcmode="lin" valueType="num">
                                      <p:cBhvr additive="base">
                                        <p:cTn id="55" dur="3000" fill="hold"/>
                                        <p:tgtEl>
                                          <p:spTgt spid="14"/>
                                        </p:tgtEl>
                                        <p:attrNameLst>
                                          <p:attrName>ppt_y</p:attrName>
                                        </p:attrNameLst>
                                      </p:cBhvr>
                                      <p:tavLst>
                                        <p:tav tm="0">
                                          <p:val>
                                            <p:strVal val="#ppt_y"/>
                                          </p:val>
                                        </p:tav>
                                        <p:tav tm="100000">
                                          <p:val>
                                            <p:strVal val="#ppt_y"/>
                                          </p:val>
                                        </p:tav>
                                      </p:tavLst>
                                    </p:anim>
                                  </p:childTnLst>
                                </p:cTn>
                              </p:par>
                              <p:par>
                                <p:cTn id="56" presetID="8" presetClass="emph" presetSubtype="0" fill="hold" grpId="1" nodeType="withEffect">
                                  <p:stCondLst>
                                    <p:cond delay="0"/>
                                  </p:stCondLst>
                                  <p:childTnLst>
                                    <p:animRot by="-21600000">
                                      <p:cBhvr>
                                        <p:cTn id="57" dur="3000" fill="hold"/>
                                        <p:tgtEl>
                                          <p:spTgt spid="3"/>
                                        </p:tgtEl>
                                        <p:attrNameLst>
                                          <p:attrName>r</p:attrName>
                                        </p:attrNameLst>
                                      </p:cBhvr>
                                    </p:animRot>
                                  </p:childTnLst>
                                </p:cTn>
                              </p:par>
                              <p:par>
                                <p:cTn id="58" presetID="8" presetClass="emph" presetSubtype="0" fill="hold" grpId="1" nodeType="withEffect">
                                  <p:stCondLst>
                                    <p:cond delay="0"/>
                                  </p:stCondLst>
                                  <p:childTnLst>
                                    <p:animRot by="21600000">
                                      <p:cBhvr>
                                        <p:cTn id="59" dur="3000" fill="hold"/>
                                        <p:tgtEl>
                                          <p:spTgt spid="7"/>
                                        </p:tgtEl>
                                        <p:attrNameLst>
                                          <p:attrName>r</p:attrName>
                                        </p:attrNameLst>
                                      </p:cBhvr>
                                    </p:animRot>
                                  </p:childTnLst>
                                </p:cTn>
                              </p:par>
                              <p:par>
                                <p:cTn id="60" presetID="8" presetClass="emph" presetSubtype="0" fill="hold" grpId="1" nodeType="withEffect">
                                  <p:stCondLst>
                                    <p:cond delay="0"/>
                                  </p:stCondLst>
                                  <p:childTnLst>
                                    <p:animRot by="-21600000">
                                      <p:cBhvr>
                                        <p:cTn id="61" dur="3000" fill="hold"/>
                                        <p:tgtEl>
                                          <p:spTgt spid="8"/>
                                        </p:tgtEl>
                                        <p:attrNameLst>
                                          <p:attrName>r</p:attrName>
                                        </p:attrNameLst>
                                      </p:cBhvr>
                                    </p:animRot>
                                  </p:childTnLst>
                                </p:cTn>
                              </p:par>
                              <p:par>
                                <p:cTn id="62" presetID="8" presetClass="emph" presetSubtype="0" fill="hold" grpId="1" nodeType="withEffect">
                                  <p:stCondLst>
                                    <p:cond delay="0"/>
                                  </p:stCondLst>
                                  <p:childTnLst>
                                    <p:animRot by="21600000">
                                      <p:cBhvr>
                                        <p:cTn id="63" dur="3000" fill="hold"/>
                                        <p:tgtEl>
                                          <p:spTgt spid="9"/>
                                        </p:tgtEl>
                                        <p:attrNameLst>
                                          <p:attrName>r</p:attrName>
                                        </p:attrNameLst>
                                      </p:cBhvr>
                                    </p:animRot>
                                  </p:childTnLst>
                                </p:cTn>
                              </p:par>
                              <p:par>
                                <p:cTn id="64" presetID="8" presetClass="emph" presetSubtype="0" fill="hold" grpId="1" nodeType="withEffect">
                                  <p:stCondLst>
                                    <p:cond delay="0"/>
                                  </p:stCondLst>
                                  <p:childTnLst>
                                    <p:animRot by="-21600000">
                                      <p:cBhvr>
                                        <p:cTn id="65" dur="3000" fill="hold"/>
                                        <p:tgtEl>
                                          <p:spTgt spid="10"/>
                                        </p:tgtEl>
                                        <p:attrNameLst>
                                          <p:attrName>r</p:attrName>
                                        </p:attrNameLst>
                                      </p:cBhvr>
                                    </p:animRot>
                                  </p:childTnLst>
                                </p:cTn>
                              </p:par>
                              <p:par>
                                <p:cTn id="66" presetID="8" presetClass="emph" presetSubtype="0" fill="hold" grpId="1" nodeType="withEffect">
                                  <p:stCondLst>
                                    <p:cond delay="0"/>
                                  </p:stCondLst>
                                  <p:childTnLst>
                                    <p:animRot by="21600000">
                                      <p:cBhvr>
                                        <p:cTn id="67" dur="3000" fill="hold"/>
                                        <p:tgtEl>
                                          <p:spTgt spid="11"/>
                                        </p:tgtEl>
                                        <p:attrNameLst>
                                          <p:attrName>r</p:attrName>
                                        </p:attrNameLst>
                                      </p:cBhvr>
                                    </p:animRot>
                                  </p:childTnLst>
                                </p:cTn>
                              </p:par>
                              <p:par>
                                <p:cTn id="68" presetID="8" presetClass="emph" presetSubtype="0" fill="hold" grpId="1" nodeType="withEffect">
                                  <p:stCondLst>
                                    <p:cond delay="0"/>
                                  </p:stCondLst>
                                  <p:childTnLst>
                                    <p:animRot by="21600000">
                                      <p:cBhvr>
                                        <p:cTn id="69" dur="3000" fill="hold"/>
                                        <p:tgtEl>
                                          <p:spTgt spid="4"/>
                                        </p:tgtEl>
                                        <p:attrNameLst>
                                          <p:attrName>r</p:attrName>
                                        </p:attrNameLst>
                                      </p:cBhvr>
                                    </p:animRot>
                                  </p:childTnLst>
                                </p:cTn>
                              </p:par>
                              <p:par>
                                <p:cTn id="70" presetID="8" presetClass="emph" presetSubtype="0" fill="hold" grpId="1" nodeType="withEffect">
                                  <p:stCondLst>
                                    <p:cond delay="0"/>
                                  </p:stCondLst>
                                  <p:childTnLst>
                                    <p:animRot by="-21600000">
                                      <p:cBhvr>
                                        <p:cTn id="71" dur="3000" fill="hold"/>
                                        <p:tgtEl>
                                          <p:spTgt spid="5"/>
                                        </p:tgtEl>
                                        <p:attrNameLst>
                                          <p:attrName>r</p:attrName>
                                        </p:attrNameLst>
                                      </p:cBhvr>
                                    </p:animRot>
                                  </p:childTnLst>
                                </p:cTn>
                              </p:par>
                              <p:par>
                                <p:cTn id="72" presetID="8" presetClass="emph" presetSubtype="0" fill="hold" grpId="1" nodeType="withEffect">
                                  <p:stCondLst>
                                    <p:cond delay="0"/>
                                  </p:stCondLst>
                                  <p:childTnLst>
                                    <p:animRot by="21600000">
                                      <p:cBhvr>
                                        <p:cTn id="73" dur="3000" fill="hold"/>
                                        <p:tgtEl>
                                          <p:spTgt spid="6"/>
                                        </p:tgtEl>
                                        <p:attrNameLst>
                                          <p:attrName>r</p:attrName>
                                        </p:attrNameLst>
                                      </p:cBhvr>
                                    </p:animRot>
                                  </p:childTnLst>
                                </p:cTn>
                              </p:par>
                              <p:par>
                                <p:cTn id="74" presetID="8" presetClass="emph" presetSubtype="0" fill="hold" grpId="1" nodeType="withEffect">
                                  <p:stCondLst>
                                    <p:cond delay="0"/>
                                  </p:stCondLst>
                                  <p:childTnLst>
                                    <p:animRot by="-21600000">
                                      <p:cBhvr>
                                        <p:cTn id="75" dur="3000" fill="hold"/>
                                        <p:tgtEl>
                                          <p:spTgt spid="12"/>
                                        </p:tgtEl>
                                        <p:attrNameLst>
                                          <p:attrName>r</p:attrName>
                                        </p:attrNameLst>
                                      </p:cBhvr>
                                    </p:animRot>
                                  </p:childTnLst>
                                </p:cTn>
                              </p:par>
                              <p:par>
                                <p:cTn id="76" presetID="8" presetClass="emph" presetSubtype="0" fill="hold" grpId="1" nodeType="withEffect">
                                  <p:stCondLst>
                                    <p:cond delay="0"/>
                                  </p:stCondLst>
                                  <p:childTnLst>
                                    <p:animRot by="21600000">
                                      <p:cBhvr>
                                        <p:cTn id="77" dur="3000" fill="hold"/>
                                        <p:tgtEl>
                                          <p:spTgt spid="13"/>
                                        </p:tgtEl>
                                        <p:attrNameLst>
                                          <p:attrName>r</p:attrName>
                                        </p:attrNameLst>
                                      </p:cBhvr>
                                    </p:animRot>
                                  </p:childTnLst>
                                </p:cTn>
                              </p:par>
                              <p:par>
                                <p:cTn id="78" presetID="8" presetClass="emph" presetSubtype="0" fill="hold" grpId="1" nodeType="withEffect">
                                  <p:stCondLst>
                                    <p:cond delay="0"/>
                                  </p:stCondLst>
                                  <p:childTnLst>
                                    <p:animRot by="-21600000">
                                      <p:cBhvr>
                                        <p:cTn id="79" dur="3000" fill="hold"/>
                                        <p:tgtEl>
                                          <p:spTgt spid="14"/>
                                        </p:tgtEl>
                                        <p:attrNameLst>
                                          <p:attrName>r</p:attrName>
                                        </p:attrNameLst>
                                      </p:cBhvr>
                                    </p:animRot>
                                  </p:childTnLst>
                                </p:cTn>
                              </p:par>
                            </p:childTnLst>
                          </p:cTn>
                        </p:par>
                        <p:par>
                          <p:cTn id="80" fill="hold">
                            <p:stCondLst>
                              <p:cond delay="3000"/>
                            </p:stCondLst>
                            <p:childTnLst>
                              <p:par>
                                <p:cTn id="81" presetID="2" presetClass="exit" presetSubtype="2" fill="hold" grpId="2" nodeType="afterEffect">
                                  <p:stCondLst>
                                    <p:cond delay="0"/>
                                  </p:stCondLst>
                                  <p:childTnLst>
                                    <p:anim calcmode="lin" valueType="num">
                                      <p:cBhvr additive="base">
                                        <p:cTn id="82" dur="3000"/>
                                        <p:tgtEl>
                                          <p:spTgt spid="3"/>
                                        </p:tgtEl>
                                        <p:attrNameLst>
                                          <p:attrName>ppt_x</p:attrName>
                                        </p:attrNameLst>
                                      </p:cBhvr>
                                      <p:tavLst>
                                        <p:tav tm="0">
                                          <p:val>
                                            <p:strVal val="ppt_x"/>
                                          </p:val>
                                        </p:tav>
                                        <p:tav tm="100000">
                                          <p:val>
                                            <p:strVal val="1+ppt_w/2"/>
                                          </p:val>
                                        </p:tav>
                                      </p:tavLst>
                                    </p:anim>
                                    <p:anim calcmode="lin" valueType="num">
                                      <p:cBhvr additive="base">
                                        <p:cTn id="83" dur="3000"/>
                                        <p:tgtEl>
                                          <p:spTgt spid="3"/>
                                        </p:tgtEl>
                                        <p:attrNameLst>
                                          <p:attrName>ppt_y</p:attrName>
                                        </p:attrNameLst>
                                      </p:cBhvr>
                                      <p:tavLst>
                                        <p:tav tm="0">
                                          <p:val>
                                            <p:strVal val="ppt_y"/>
                                          </p:val>
                                        </p:tav>
                                        <p:tav tm="100000">
                                          <p:val>
                                            <p:strVal val="ppt_y"/>
                                          </p:val>
                                        </p:tav>
                                      </p:tavLst>
                                    </p:anim>
                                    <p:set>
                                      <p:cBhvr>
                                        <p:cTn id="84" dur="1" fill="hold">
                                          <p:stCondLst>
                                            <p:cond delay="2999"/>
                                          </p:stCondLst>
                                        </p:cTn>
                                        <p:tgtEl>
                                          <p:spTgt spid="3"/>
                                        </p:tgtEl>
                                        <p:attrNameLst>
                                          <p:attrName>style.visibility</p:attrName>
                                        </p:attrNameLst>
                                      </p:cBhvr>
                                      <p:to>
                                        <p:strVal val="hidden"/>
                                      </p:to>
                                    </p:set>
                                  </p:childTnLst>
                                </p:cTn>
                              </p:par>
                              <p:par>
                                <p:cTn id="85" presetID="2" presetClass="exit" presetSubtype="2" fill="hold" grpId="2" nodeType="withEffect">
                                  <p:stCondLst>
                                    <p:cond delay="0"/>
                                  </p:stCondLst>
                                  <p:childTnLst>
                                    <p:anim calcmode="lin" valueType="num">
                                      <p:cBhvr additive="base">
                                        <p:cTn id="86" dur="3000"/>
                                        <p:tgtEl>
                                          <p:spTgt spid="7"/>
                                        </p:tgtEl>
                                        <p:attrNameLst>
                                          <p:attrName>ppt_x</p:attrName>
                                        </p:attrNameLst>
                                      </p:cBhvr>
                                      <p:tavLst>
                                        <p:tav tm="0">
                                          <p:val>
                                            <p:strVal val="ppt_x"/>
                                          </p:val>
                                        </p:tav>
                                        <p:tav tm="100000">
                                          <p:val>
                                            <p:strVal val="1+ppt_w/2"/>
                                          </p:val>
                                        </p:tav>
                                      </p:tavLst>
                                    </p:anim>
                                    <p:anim calcmode="lin" valueType="num">
                                      <p:cBhvr additive="base">
                                        <p:cTn id="87" dur="3000"/>
                                        <p:tgtEl>
                                          <p:spTgt spid="7"/>
                                        </p:tgtEl>
                                        <p:attrNameLst>
                                          <p:attrName>ppt_y</p:attrName>
                                        </p:attrNameLst>
                                      </p:cBhvr>
                                      <p:tavLst>
                                        <p:tav tm="0">
                                          <p:val>
                                            <p:strVal val="ppt_y"/>
                                          </p:val>
                                        </p:tav>
                                        <p:tav tm="100000">
                                          <p:val>
                                            <p:strVal val="ppt_y"/>
                                          </p:val>
                                        </p:tav>
                                      </p:tavLst>
                                    </p:anim>
                                    <p:set>
                                      <p:cBhvr>
                                        <p:cTn id="88" dur="1" fill="hold">
                                          <p:stCondLst>
                                            <p:cond delay="2999"/>
                                          </p:stCondLst>
                                        </p:cTn>
                                        <p:tgtEl>
                                          <p:spTgt spid="7"/>
                                        </p:tgtEl>
                                        <p:attrNameLst>
                                          <p:attrName>style.visibility</p:attrName>
                                        </p:attrNameLst>
                                      </p:cBhvr>
                                      <p:to>
                                        <p:strVal val="hidden"/>
                                      </p:to>
                                    </p:set>
                                  </p:childTnLst>
                                </p:cTn>
                              </p:par>
                              <p:par>
                                <p:cTn id="89" presetID="2" presetClass="exit" presetSubtype="2" fill="hold" grpId="2" nodeType="withEffect">
                                  <p:stCondLst>
                                    <p:cond delay="0"/>
                                  </p:stCondLst>
                                  <p:childTnLst>
                                    <p:anim calcmode="lin" valueType="num">
                                      <p:cBhvr additive="base">
                                        <p:cTn id="90" dur="3000"/>
                                        <p:tgtEl>
                                          <p:spTgt spid="8"/>
                                        </p:tgtEl>
                                        <p:attrNameLst>
                                          <p:attrName>ppt_x</p:attrName>
                                        </p:attrNameLst>
                                      </p:cBhvr>
                                      <p:tavLst>
                                        <p:tav tm="0">
                                          <p:val>
                                            <p:strVal val="ppt_x"/>
                                          </p:val>
                                        </p:tav>
                                        <p:tav tm="100000">
                                          <p:val>
                                            <p:strVal val="1+ppt_w/2"/>
                                          </p:val>
                                        </p:tav>
                                      </p:tavLst>
                                    </p:anim>
                                    <p:anim calcmode="lin" valueType="num">
                                      <p:cBhvr additive="base">
                                        <p:cTn id="91" dur="3000"/>
                                        <p:tgtEl>
                                          <p:spTgt spid="8"/>
                                        </p:tgtEl>
                                        <p:attrNameLst>
                                          <p:attrName>ppt_y</p:attrName>
                                        </p:attrNameLst>
                                      </p:cBhvr>
                                      <p:tavLst>
                                        <p:tav tm="0">
                                          <p:val>
                                            <p:strVal val="ppt_y"/>
                                          </p:val>
                                        </p:tav>
                                        <p:tav tm="100000">
                                          <p:val>
                                            <p:strVal val="ppt_y"/>
                                          </p:val>
                                        </p:tav>
                                      </p:tavLst>
                                    </p:anim>
                                    <p:set>
                                      <p:cBhvr>
                                        <p:cTn id="92" dur="1" fill="hold">
                                          <p:stCondLst>
                                            <p:cond delay="2999"/>
                                          </p:stCondLst>
                                        </p:cTn>
                                        <p:tgtEl>
                                          <p:spTgt spid="8"/>
                                        </p:tgtEl>
                                        <p:attrNameLst>
                                          <p:attrName>style.visibility</p:attrName>
                                        </p:attrNameLst>
                                      </p:cBhvr>
                                      <p:to>
                                        <p:strVal val="hidden"/>
                                      </p:to>
                                    </p:set>
                                  </p:childTnLst>
                                </p:cTn>
                              </p:par>
                              <p:par>
                                <p:cTn id="93" presetID="2" presetClass="exit" presetSubtype="2" fill="hold" grpId="2" nodeType="withEffect">
                                  <p:stCondLst>
                                    <p:cond delay="0"/>
                                  </p:stCondLst>
                                  <p:childTnLst>
                                    <p:anim calcmode="lin" valueType="num">
                                      <p:cBhvr additive="base">
                                        <p:cTn id="94" dur="3000"/>
                                        <p:tgtEl>
                                          <p:spTgt spid="9"/>
                                        </p:tgtEl>
                                        <p:attrNameLst>
                                          <p:attrName>ppt_x</p:attrName>
                                        </p:attrNameLst>
                                      </p:cBhvr>
                                      <p:tavLst>
                                        <p:tav tm="0">
                                          <p:val>
                                            <p:strVal val="ppt_x"/>
                                          </p:val>
                                        </p:tav>
                                        <p:tav tm="100000">
                                          <p:val>
                                            <p:strVal val="1+ppt_w/2"/>
                                          </p:val>
                                        </p:tav>
                                      </p:tavLst>
                                    </p:anim>
                                    <p:anim calcmode="lin" valueType="num">
                                      <p:cBhvr additive="base">
                                        <p:cTn id="95" dur="3000"/>
                                        <p:tgtEl>
                                          <p:spTgt spid="9"/>
                                        </p:tgtEl>
                                        <p:attrNameLst>
                                          <p:attrName>ppt_y</p:attrName>
                                        </p:attrNameLst>
                                      </p:cBhvr>
                                      <p:tavLst>
                                        <p:tav tm="0">
                                          <p:val>
                                            <p:strVal val="ppt_y"/>
                                          </p:val>
                                        </p:tav>
                                        <p:tav tm="100000">
                                          <p:val>
                                            <p:strVal val="ppt_y"/>
                                          </p:val>
                                        </p:tav>
                                      </p:tavLst>
                                    </p:anim>
                                    <p:set>
                                      <p:cBhvr>
                                        <p:cTn id="96" dur="1" fill="hold">
                                          <p:stCondLst>
                                            <p:cond delay="2999"/>
                                          </p:stCondLst>
                                        </p:cTn>
                                        <p:tgtEl>
                                          <p:spTgt spid="9"/>
                                        </p:tgtEl>
                                        <p:attrNameLst>
                                          <p:attrName>style.visibility</p:attrName>
                                        </p:attrNameLst>
                                      </p:cBhvr>
                                      <p:to>
                                        <p:strVal val="hidden"/>
                                      </p:to>
                                    </p:set>
                                  </p:childTnLst>
                                </p:cTn>
                              </p:par>
                              <p:par>
                                <p:cTn id="97" presetID="2" presetClass="exit" presetSubtype="2" fill="hold" grpId="2" nodeType="withEffect">
                                  <p:stCondLst>
                                    <p:cond delay="0"/>
                                  </p:stCondLst>
                                  <p:childTnLst>
                                    <p:anim calcmode="lin" valueType="num">
                                      <p:cBhvr additive="base">
                                        <p:cTn id="98" dur="3000"/>
                                        <p:tgtEl>
                                          <p:spTgt spid="10"/>
                                        </p:tgtEl>
                                        <p:attrNameLst>
                                          <p:attrName>ppt_x</p:attrName>
                                        </p:attrNameLst>
                                      </p:cBhvr>
                                      <p:tavLst>
                                        <p:tav tm="0">
                                          <p:val>
                                            <p:strVal val="ppt_x"/>
                                          </p:val>
                                        </p:tav>
                                        <p:tav tm="100000">
                                          <p:val>
                                            <p:strVal val="1+ppt_w/2"/>
                                          </p:val>
                                        </p:tav>
                                      </p:tavLst>
                                    </p:anim>
                                    <p:anim calcmode="lin" valueType="num">
                                      <p:cBhvr additive="base">
                                        <p:cTn id="99" dur="3000"/>
                                        <p:tgtEl>
                                          <p:spTgt spid="10"/>
                                        </p:tgtEl>
                                        <p:attrNameLst>
                                          <p:attrName>ppt_y</p:attrName>
                                        </p:attrNameLst>
                                      </p:cBhvr>
                                      <p:tavLst>
                                        <p:tav tm="0">
                                          <p:val>
                                            <p:strVal val="ppt_y"/>
                                          </p:val>
                                        </p:tav>
                                        <p:tav tm="100000">
                                          <p:val>
                                            <p:strVal val="ppt_y"/>
                                          </p:val>
                                        </p:tav>
                                      </p:tavLst>
                                    </p:anim>
                                    <p:set>
                                      <p:cBhvr>
                                        <p:cTn id="100" dur="1" fill="hold">
                                          <p:stCondLst>
                                            <p:cond delay="2999"/>
                                          </p:stCondLst>
                                        </p:cTn>
                                        <p:tgtEl>
                                          <p:spTgt spid="10"/>
                                        </p:tgtEl>
                                        <p:attrNameLst>
                                          <p:attrName>style.visibility</p:attrName>
                                        </p:attrNameLst>
                                      </p:cBhvr>
                                      <p:to>
                                        <p:strVal val="hidden"/>
                                      </p:to>
                                    </p:set>
                                  </p:childTnLst>
                                </p:cTn>
                              </p:par>
                              <p:par>
                                <p:cTn id="101" presetID="2" presetClass="exit" presetSubtype="2" fill="hold" grpId="2" nodeType="withEffect">
                                  <p:stCondLst>
                                    <p:cond delay="0"/>
                                  </p:stCondLst>
                                  <p:childTnLst>
                                    <p:anim calcmode="lin" valueType="num">
                                      <p:cBhvr additive="base">
                                        <p:cTn id="102" dur="3000"/>
                                        <p:tgtEl>
                                          <p:spTgt spid="11"/>
                                        </p:tgtEl>
                                        <p:attrNameLst>
                                          <p:attrName>ppt_x</p:attrName>
                                        </p:attrNameLst>
                                      </p:cBhvr>
                                      <p:tavLst>
                                        <p:tav tm="0">
                                          <p:val>
                                            <p:strVal val="ppt_x"/>
                                          </p:val>
                                        </p:tav>
                                        <p:tav tm="100000">
                                          <p:val>
                                            <p:strVal val="1+ppt_w/2"/>
                                          </p:val>
                                        </p:tav>
                                      </p:tavLst>
                                    </p:anim>
                                    <p:anim calcmode="lin" valueType="num">
                                      <p:cBhvr additive="base">
                                        <p:cTn id="103" dur="3000"/>
                                        <p:tgtEl>
                                          <p:spTgt spid="11"/>
                                        </p:tgtEl>
                                        <p:attrNameLst>
                                          <p:attrName>ppt_y</p:attrName>
                                        </p:attrNameLst>
                                      </p:cBhvr>
                                      <p:tavLst>
                                        <p:tav tm="0">
                                          <p:val>
                                            <p:strVal val="ppt_y"/>
                                          </p:val>
                                        </p:tav>
                                        <p:tav tm="100000">
                                          <p:val>
                                            <p:strVal val="ppt_y"/>
                                          </p:val>
                                        </p:tav>
                                      </p:tavLst>
                                    </p:anim>
                                    <p:set>
                                      <p:cBhvr>
                                        <p:cTn id="104" dur="1" fill="hold">
                                          <p:stCondLst>
                                            <p:cond delay="2999"/>
                                          </p:stCondLst>
                                        </p:cTn>
                                        <p:tgtEl>
                                          <p:spTgt spid="11"/>
                                        </p:tgtEl>
                                        <p:attrNameLst>
                                          <p:attrName>style.visibility</p:attrName>
                                        </p:attrNameLst>
                                      </p:cBhvr>
                                      <p:to>
                                        <p:strVal val="hidden"/>
                                      </p:to>
                                    </p:set>
                                  </p:childTnLst>
                                </p:cTn>
                              </p:par>
                              <p:par>
                                <p:cTn id="105" presetID="2" presetClass="exit" presetSubtype="8" fill="hold" grpId="2" nodeType="withEffect">
                                  <p:stCondLst>
                                    <p:cond delay="0"/>
                                  </p:stCondLst>
                                  <p:childTnLst>
                                    <p:anim calcmode="lin" valueType="num">
                                      <p:cBhvr additive="base">
                                        <p:cTn id="106" dur="3000"/>
                                        <p:tgtEl>
                                          <p:spTgt spid="4"/>
                                        </p:tgtEl>
                                        <p:attrNameLst>
                                          <p:attrName>ppt_x</p:attrName>
                                        </p:attrNameLst>
                                      </p:cBhvr>
                                      <p:tavLst>
                                        <p:tav tm="0">
                                          <p:val>
                                            <p:strVal val="ppt_x"/>
                                          </p:val>
                                        </p:tav>
                                        <p:tav tm="100000">
                                          <p:val>
                                            <p:strVal val="0-ppt_w/2"/>
                                          </p:val>
                                        </p:tav>
                                      </p:tavLst>
                                    </p:anim>
                                    <p:anim calcmode="lin" valueType="num">
                                      <p:cBhvr additive="base">
                                        <p:cTn id="107" dur="3000"/>
                                        <p:tgtEl>
                                          <p:spTgt spid="4"/>
                                        </p:tgtEl>
                                        <p:attrNameLst>
                                          <p:attrName>ppt_y</p:attrName>
                                        </p:attrNameLst>
                                      </p:cBhvr>
                                      <p:tavLst>
                                        <p:tav tm="0">
                                          <p:val>
                                            <p:strVal val="ppt_y"/>
                                          </p:val>
                                        </p:tav>
                                        <p:tav tm="100000">
                                          <p:val>
                                            <p:strVal val="ppt_y"/>
                                          </p:val>
                                        </p:tav>
                                      </p:tavLst>
                                    </p:anim>
                                    <p:set>
                                      <p:cBhvr>
                                        <p:cTn id="108" dur="1" fill="hold">
                                          <p:stCondLst>
                                            <p:cond delay="2999"/>
                                          </p:stCondLst>
                                        </p:cTn>
                                        <p:tgtEl>
                                          <p:spTgt spid="4"/>
                                        </p:tgtEl>
                                        <p:attrNameLst>
                                          <p:attrName>style.visibility</p:attrName>
                                        </p:attrNameLst>
                                      </p:cBhvr>
                                      <p:to>
                                        <p:strVal val="hidden"/>
                                      </p:to>
                                    </p:set>
                                  </p:childTnLst>
                                </p:cTn>
                              </p:par>
                              <p:par>
                                <p:cTn id="109" presetID="2" presetClass="exit" presetSubtype="8" fill="hold" grpId="2" nodeType="withEffect">
                                  <p:stCondLst>
                                    <p:cond delay="0"/>
                                  </p:stCondLst>
                                  <p:childTnLst>
                                    <p:anim calcmode="lin" valueType="num">
                                      <p:cBhvr additive="base">
                                        <p:cTn id="110" dur="3000"/>
                                        <p:tgtEl>
                                          <p:spTgt spid="5"/>
                                        </p:tgtEl>
                                        <p:attrNameLst>
                                          <p:attrName>ppt_x</p:attrName>
                                        </p:attrNameLst>
                                      </p:cBhvr>
                                      <p:tavLst>
                                        <p:tav tm="0">
                                          <p:val>
                                            <p:strVal val="ppt_x"/>
                                          </p:val>
                                        </p:tav>
                                        <p:tav tm="100000">
                                          <p:val>
                                            <p:strVal val="0-ppt_w/2"/>
                                          </p:val>
                                        </p:tav>
                                      </p:tavLst>
                                    </p:anim>
                                    <p:anim calcmode="lin" valueType="num">
                                      <p:cBhvr additive="base">
                                        <p:cTn id="111" dur="3000"/>
                                        <p:tgtEl>
                                          <p:spTgt spid="5"/>
                                        </p:tgtEl>
                                        <p:attrNameLst>
                                          <p:attrName>ppt_y</p:attrName>
                                        </p:attrNameLst>
                                      </p:cBhvr>
                                      <p:tavLst>
                                        <p:tav tm="0">
                                          <p:val>
                                            <p:strVal val="ppt_y"/>
                                          </p:val>
                                        </p:tav>
                                        <p:tav tm="100000">
                                          <p:val>
                                            <p:strVal val="ppt_y"/>
                                          </p:val>
                                        </p:tav>
                                      </p:tavLst>
                                    </p:anim>
                                    <p:set>
                                      <p:cBhvr>
                                        <p:cTn id="112" dur="1" fill="hold">
                                          <p:stCondLst>
                                            <p:cond delay="2999"/>
                                          </p:stCondLst>
                                        </p:cTn>
                                        <p:tgtEl>
                                          <p:spTgt spid="5"/>
                                        </p:tgtEl>
                                        <p:attrNameLst>
                                          <p:attrName>style.visibility</p:attrName>
                                        </p:attrNameLst>
                                      </p:cBhvr>
                                      <p:to>
                                        <p:strVal val="hidden"/>
                                      </p:to>
                                    </p:set>
                                  </p:childTnLst>
                                </p:cTn>
                              </p:par>
                              <p:par>
                                <p:cTn id="113" presetID="2" presetClass="exit" presetSubtype="8" fill="hold" grpId="2" nodeType="withEffect">
                                  <p:stCondLst>
                                    <p:cond delay="0"/>
                                  </p:stCondLst>
                                  <p:childTnLst>
                                    <p:anim calcmode="lin" valueType="num">
                                      <p:cBhvr additive="base">
                                        <p:cTn id="114" dur="3000"/>
                                        <p:tgtEl>
                                          <p:spTgt spid="6"/>
                                        </p:tgtEl>
                                        <p:attrNameLst>
                                          <p:attrName>ppt_x</p:attrName>
                                        </p:attrNameLst>
                                      </p:cBhvr>
                                      <p:tavLst>
                                        <p:tav tm="0">
                                          <p:val>
                                            <p:strVal val="ppt_x"/>
                                          </p:val>
                                        </p:tav>
                                        <p:tav tm="100000">
                                          <p:val>
                                            <p:strVal val="0-ppt_w/2"/>
                                          </p:val>
                                        </p:tav>
                                      </p:tavLst>
                                    </p:anim>
                                    <p:anim calcmode="lin" valueType="num">
                                      <p:cBhvr additive="base">
                                        <p:cTn id="115" dur="3000"/>
                                        <p:tgtEl>
                                          <p:spTgt spid="6"/>
                                        </p:tgtEl>
                                        <p:attrNameLst>
                                          <p:attrName>ppt_y</p:attrName>
                                        </p:attrNameLst>
                                      </p:cBhvr>
                                      <p:tavLst>
                                        <p:tav tm="0">
                                          <p:val>
                                            <p:strVal val="ppt_y"/>
                                          </p:val>
                                        </p:tav>
                                        <p:tav tm="100000">
                                          <p:val>
                                            <p:strVal val="ppt_y"/>
                                          </p:val>
                                        </p:tav>
                                      </p:tavLst>
                                    </p:anim>
                                    <p:set>
                                      <p:cBhvr>
                                        <p:cTn id="116" dur="1" fill="hold">
                                          <p:stCondLst>
                                            <p:cond delay="2999"/>
                                          </p:stCondLst>
                                        </p:cTn>
                                        <p:tgtEl>
                                          <p:spTgt spid="6"/>
                                        </p:tgtEl>
                                        <p:attrNameLst>
                                          <p:attrName>style.visibility</p:attrName>
                                        </p:attrNameLst>
                                      </p:cBhvr>
                                      <p:to>
                                        <p:strVal val="hidden"/>
                                      </p:to>
                                    </p:set>
                                  </p:childTnLst>
                                </p:cTn>
                              </p:par>
                              <p:par>
                                <p:cTn id="117" presetID="2" presetClass="exit" presetSubtype="8" fill="hold" grpId="2" nodeType="withEffect">
                                  <p:stCondLst>
                                    <p:cond delay="0"/>
                                  </p:stCondLst>
                                  <p:childTnLst>
                                    <p:anim calcmode="lin" valueType="num">
                                      <p:cBhvr additive="base">
                                        <p:cTn id="118" dur="3000"/>
                                        <p:tgtEl>
                                          <p:spTgt spid="12"/>
                                        </p:tgtEl>
                                        <p:attrNameLst>
                                          <p:attrName>ppt_x</p:attrName>
                                        </p:attrNameLst>
                                      </p:cBhvr>
                                      <p:tavLst>
                                        <p:tav tm="0">
                                          <p:val>
                                            <p:strVal val="ppt_x"/>
                                          </p:val>
                                        </p:tav>
                                        <p:tav tm="100000">
                                          <p:val>
                                            <p:strVal val="0-ppt_w/2"/>
                                          </p:val>
                                        </p:tav>
                                      </p:tavLst>
                                    </p:anim>
                                    <p:anim calcmode="lin" valueType="num">
                                      <p:cBhvr additive="base">
                                        <p:cTn id="119" dur="3000"/>
                                        <p:tgtEl>
                                          <p:spTgt spid="12"/>
                                        </p:tgtEl>
                                        <p:attrNameLst>
                                          <p:attrName>ppt_y</p:attrName>
                                        </p:attrNameLst>
                                      </p:cBhvr>
                                      <p:tavLst>
                                        <p:tav tm="0">
                                          <p:val>
                                            <p:strVal val="ppt_y"/>
                                          </p:val>
                                        </p:tav>
                                        <p:tav tm="100000">
                                          <p:val>
                                            <p:strVal val="ppt_y"/>
                                          </p:val>
                                        </p:tav>
                                      </p:tavLst>
                                    </p:anim>
                                    <p:set>
                                      <p:cBhvr>
                                        <p:cTn id="120" dur="1" fill="hold">
                                          <p:stCondLst>
                                            <p:cond delay="2999"/>
                                          </p:stCondLst>
                                        </p:cTn>
                                        <p:tgtEl>
                                          <p:spTgt spid="12"/>
                                        </p:tgtEl>
                                        <p:attrNameLst>
                                          <p:attrName>style.visibility</p:attrName>
                                        </p:attrNameLst>
                                      </p:cBhvr>
                                      <p:to>
                                        <p:strVal val="hidden"/>
                                      </p:to>
                                    </p:set>
                                  </p:childTnLst>
                                </p:cTn>
                              </p:par>
                              <p:par>
                                <p:cTn id="121" presetID="2" presetClass="exit" presetSubtype="8" fill="hold" grpId="2" nodeType="withEffect">
                                  <p:stCondLst>
                                    <p:cond delay="0"/>
                                  </p:stCondLst>
                                  <p:childTnLst>
                                    <p:anim calcmode="lin" valueType="num">
                                      <p:cBhvr additive="base">
                                        <p:cTn id="122" dur="3000"/>
                                        <p:tgtEl>
                                          <p:spTgt spid="13"/>
                                        </p:tgtEl>
                                        <p:attrNameLst>
                                          <p:attrName>ppt_x</p:attrName>
                                        </p:attrNameLst>
                                      </p:cBhvr>
                                      <p:tavLst>
                                        <p:tav tm="0">
                                          <p:val>
                                            <p:strVal val="ppt_x"/>
                                          </p:val>
                                        </p:tav>
                                        <p:tav tm="100000">
                                          <p:val>
                                            <p:strVal val="0-ppt_w/2"/>
                                          </p:val>
                                        </p:tav>
                                      </p:tavLst>
                                    </p:anim>
                                    <p:anim calcmode="lin" valueType="num">
                                      <p:cBhvr additive="base">
                                        <p:cTn id="123" dur="3000"/>
                                        <p:tgtEl>
                                          <p:spTgt spid="13"/>
                                        </p:tgtEl>
                                        <p:attrNameLst>
                                          <p:attrName>ppt_y</p:attrName>
                                        </p:attrNameLst>
                                      </p:cBhvr>
                                      <p:tavLst>
                                        <p:tav tm="0">
                                          <p:val>
                                            <p:strVal val="ppt_y"/>
                                          </p:val>
                                        </p:tav>
                                        <p:tav tm="100000">
                                          <p:val>
                                            <p:strVal val="ppt_y"/>
                                          </p:val>
                                        </p:tav>
                                      </p:tavLst>
                                    </p:anim>
                                    <p:set>
                                      <p:cBhvr>
                                        <p:cTn id="124" dur="1" fill="hold">
                                          <p:stCondLst>
                                            <p:cond delay="2999"/>
                                          </p:stCondLst>
                                        </p:cTn>
                                        <p:tgtEl>
                                          <p:spTgt spid="13"/>
                                        </p:tgtEl>
                                        <p:attrNameLst>
                                          <p:attrName>style.visibility</p:attrName>
                                        </p:attrNameLst>
                                      </p:cBhvr>
                                      <p:to>
                                        <p:strVal val="hidden"/>
                                      </p:to>
                                    </p:set>
                                  </p:childTnLst>
                                </p:cTn>
                              </p:par>
                              <p:par>
                                <p:cTn id="125" presetID="2" presetClass="exit" presetSubtype="8" fill="hold" grpId="2" nodeType="withEffect">
                                  <p:stCondLst>
                                    <p:cond delay="0"/>
                                  </p:stCondLst>
                                  <p:childTnLst>
                                    <p:anim calcmode="lin" valueType="num">
                                      <p:cBhvr additive="base">
                                        <p:cTn id="126" dur="3000"/>
                                        <p:tgtEl>
                                          <p:spTgt spid="14"/>
                                        </p:tgtEl>
                                        <p:attrNameLst>
                                          <p:attrName>ppt_x</p:attrName>
                                        </p:attrNameLst>
                                      </p:cBhvr>
                                      <p:tavLst>
                                        <p:tav tm="0">
                                          <p:val>
                                            <p:strVal val="ppt_x"/>
                                          </p:val>
                                        </p:tav>
                                        <p:tav tm="100000">
                                          <p:val>
                                            <p:strVal val="0-ppt_w/2"/>
                                          </p:val>
                                        </p:tav>
                                      </p:tavLst>
                                    </p:anim>
                                    <p:anim calcmode="lin" valueType="num">
                                      <p:cBhvr additive="base">
                                        <p:cTn id="127" dur="3000"/>
                                        <p:tgtEl>
                                          <p:spTgt spid="14"/>
                                        </p:tgtEl>
                                        <p:attrNameLst>
                                          <p:attrName>ppt_y</p:attrName>
                                        </p:attrNameLst>
                                      </p:cBhvr>
                                      <p:tavLst>
                                        <p:tav tm="0">
                                          <p:val>
                                            <p:strVal val="ppt_y"/>
                                          </p:val>
                                        </p:tav>
                                        <p:tav tm="100000">
                                          <p:val>
                                            <p:strVal val="ppt_y"/>
                                          </p:val>
                                        </p:tav>
                                      </p:tavLst>
                                    </p:anim>
                                    <p:set>
                                      <p:cBhvr>
                                        <p:cTn id="128" dur="1" fill="hold">
                                          <p:stCondLst>
                                            <p:cond delay="2999"/>
                                          </p:stCondLst>
                                        </p:cTn>
                                        <p:tgtEl>
                                          <p:spTgt spid="14"/>
                                        </p:tgtEl>
                                        <p:attrNameLst>
                                          <p:attrName>style.visibility</p:attrName>
                                        </p:attrNameLst>
                                      </p:cBhvr>
                                      <p:to>
                                        <p:strVal val="hidden"/>
                                      </p:to>
                                    </p:set>
                                  </p:childTnLst>
                                </p:cTn>
                              </p:par>
                              <p:par>
                                <p:cTn id="129" presetID="19" presetClass="exit" presetSubtype="10" fill="hold" grpId="3" nodeType="withEffect">
                                  <p:stCondLst>
                                    <p:cond delay="0"/>
                                  </p:stCondLst>
                                  <p:childTnLst>
                                    <p:anim calcmode="lin" valueType="num">
                                      <p:cBhvr>
                                        <p:cTn id="130" dur="3000"/>
                                        <p:tgtEl>
                                          <p:spTgt spid="3"/>
                                        </p:tgtEl>
                                        <p:attrNameLst>
                                          <p:attrName>ppt_h</p:attrName>
                                        </p:attrNameLst>
                                      </p:cBhvr>
                                      <p:tavLst>
                                        <p:tav tm="0">
                                          <p:val>
                                            <p:strVal val="ppt_h"/>
                                          </p:val>
                                        </p:tav>
                                        <p:tav tm="100000">
                                          <p:val>
                                            <p:strVal val="ppt_h"/>
                                          </p:val>
                                        </p:tav>
                                      </p:tavLst>
                                    </p:anim>
                                    <p:anim calcmode="lin" valueType="num">
                                      <p:cBhvr>
                                        <p:cTn id="131" dur="3000"/>
                                        <p:tgtEl>
                                          <p:spTgt spid="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32" dur="1" fill="hold">
                                          <p:stCondLst>
                                            <p:cond delay="2999"/>
                                          </p:stCondLst>
                                        </p:cTn>
                                        <p:tgtEl>
                                          <p:spTgt spid="3"/>
                                        </p:tgtEl>
                                        <p:attrNameLst>
                                          <p:attrName>style.visibility</p:attrName>
                                        </p:attrNameLst>
                                      </p:cBhvr>
                                      <p:to>
                                        <p:strVal val="hidden"/>
                                      </p:to>
                                    </p:set>
                                  </p:childTnLst>
                                </p:cTn>
                              </p:par>
                              <p:par>
                                <p:cTn id="133" presetID="19" presetClass="exit" presetSubtype="5" fill="hold" grpId="3" nodeType="withEffect">
                                  <p:stCondLst>
                                    <p:cond delay="0"/>
                                  </p:stCondLst>
                                  <p:childTnLst>
                                    <p:anim calcmode="lin" valueType="num">
                                      <p:cBhvr>
                                        <p:cTn id="134" dur="3000"/>
                                        <p:tgtEl>
                                          <p:spTgt spid="4"/>
                                        </p:tgtEl>
                                        <p:attrNameLst>
                                          <p:attrName>ppt_w</p:attrName>
                                        </p:attrNameLst>
                                      </p:cBhvr>
                                      <p:tavLst>
                                        <p:tav tm="0">
                                          <p:val>
                                            <p:strVal val="ppt_w"/>
                                          </p:val>
                                        </p:tav>
                                        <p:tav tm="100000">
                                          <p:val>
                                            <p:strVal val="ppt_w"/>
                                          </p:val>
                                        </p:tav>
                                      </p:tavLst>
                                    </p:anim>
                                    <p:anim calcmode="lin" valueType="num">
                                      <p:cBhvr>
                                        <p:cTn id="135" dur="3000"/>
                                        <p:tgtEl>
                                          <p:spTgt spid="4"/>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36" dur="1" fill="hold">
                                          <p:stCondLst>
                                            <p:cond delay="2999"/>
                                          </p:stCondLst>
                                        </p:cTn>
                                        <p:tgtEl>
                                          <p:spTgt spid="4"/>
                                        </p:tgtEl>
                                        <p:attrNameLst>
                                          <p:attrName>style.visibility</p:attrName>
                                        </p:attrNameLst>
                                      </p:cBhvr>
                                      <p:to>
                                        <p:strVal val="hidden"/>
                                      </p:to>
                                    </p:set>
                                  </p:childTnLst>
                                </p:cTn>
                              </p:par>
                              <p:par>
                                <p:cTn id="137" presetID="19" presetClass="exit" presetSubtype="10" fill="hold" grpId="3" nodeType="withEffect">
                                  <p:stCondLst>
                                    <p:cond delay="0"/>
                                  </p:stCondLst>
                                  <p:childTnLst>
                                    <p:anim calcmode="lin" valueType="num">
                                      <p:cBhvr>
                                        <p:cTn id="138" dur="3000"/>
                                        <p:tgtEl>
                                          <p:spTgt spid="5"/>
                                        </p:tgtEl>
                                        <p:attrNameLst>
                                          <p:attrName>ppt_h</p:attrName>
                                        </p:attrNameLst>
                                      </p:cBhvr>
                                      <p:tavLst>
                                        <p:tav tm="0">
                                          <p:val>
                                            <p:strVal val="ppt_h"/>
                                          </p:val>
                                        </p:tav>
                                        <p:tav tm="100000">
                                          <p:val>
                                            <p:strVal val="ppt_h"/>
                                          </p:val>
                                        </p:tav>
                                      </p:tavLst>
                                    </p:anim>
                                    <p:anim calcmode="lin" valueType="num">
                                      <p:cBhvr>
                                        <p:cTn id="139" dur="3000"/>
                                        <p:tgtEl>
                                          <p:spTgt spid="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40" dur="1" fill="hold">
                                          <p:stCondLst>
                                            <p:cond delay="2999"/>
                                          </p:stCondLst>
                                        </p:cTn>
                                        <p:tgtEl>
                                          <p:spTgt spid="5"/>
                                        </p:tgtEl>
                                        <p:attrNameLst>
                                          <p:attrName>style.visibility</p:attrName>
                                        </p:attrNameLst>
                                      </p:cBhvr>
                                      <p:to>
                                        <p:strVal val="hidden"/>
                                      </p:to>
                                    </p:set>
                                  </p:childTnLst>
                                </p:cTn>
                              </p:par>
                              <p:par>
                                <p:cTn id="141" presetID="19" presetClass="exit" presetSubtype="5" fill="hold" grpId="3" nodeType="withEffect">
                                  <p:stCondLst>
                                    <p:cond delay="0"/>
                                  </p:stCondLst>
                                  <p:childTnLst>
                                    <p:anim calcmode="lin" valueType="num">
                                      <p:cBhvr>
                                        <p:cTn id="142" dur="3000"/>
                                        <p:tgtEl>
                                          <p:spTgt spid="6"/>
                                        </p:tgtEl>
                                        <p:attrNameLst>
                                          <p:attrName>ppt_w</p:attrName>
                                        </p:attrNameLst>
                                      </p:cBhvr>
                                      <p:tavLst>
                                        <p:tav tm="0">
                                          <p:val>
                                            <p:strVal val="ppt_w"/>
                                          </p:val>
                                        </p:tav>
                                        <p:tav tm="100000">
                                          <p:val>
                                            <p:strVal val="ppt_w"/>
                                          </p:val>
                                        </p:tav>
                                      </p:tavLst>
                                    </p:anim>
                                    <p:anim calcmode="lin" valueType="num">
                                      <p:cBhvr>
                                        <p:cTn id="143" dur="3000"/>
                                        <p:tgtEl>
                                          <p:spTgt spid="6"/>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44" dur="1" fill="hold">
                                          <p:stCondLst>
                                            <p:cond delay="2999"/>
                                          </p:stCondLst>
                                        </p:cTn>
                                        <p:tgtEl>
                                          <p:spTgt spid="6"/>
                                        </p:tgtEl>
                                        <p:attrNameLst>
                                          <p:attrName>style.visibility</p:attrName>
                                        </p:attrNameLst>
                                      </p:cBhvr>
                                      <p:to>
                                        <p:strVal val="hidden"/>
                                      </p:to>
                                    </p:set>
                                  </p:childTnLst>
                                </p:cTn>
                              </p:par>
                              <p:par>
                                <p:cTn id="145" presetID="19" presetClass="exit" presetSubtype="10" fill="hold" grpId="3" nodeType="withEffect">
                                  <p:stCondLst>
                                    <p:cond delay="0"/>
                                  </p:stCondLst>
                                  <p:childTnLst>
                                    <p:anim calcmode="lin" valueType="num">
                                      <p:cBhvr>
                                        <p:cTn id="146" dur="3000"/>
                                        <p:tgtEl>
                                          <p:spTgt spid="7"/>
                                        </p:tgtEl>
                                        <p:attrNameLst>
                                          <p:attrName>ppt_h</p:attrName>
                                        </p:attrNameLst>
                                      </p:cBhvr>
                                      <p:tavLst>
                                        <p:tav tm="0">
                                          <p:val>
                                            <p:strVal val="ppt_h"/>
                                          </p:val>
                                        </p:tav>
                                        <p:tav tm="100000">
                                          <p:val>
                                            <p:strVal val="ppt_h"/>
                                          </p:val>
                                        </p:tav>
                                      </p:tavLst>
                                    </p:anim>
                                    <p:anim calcmode="lin" valueType="num">
                                      <p:cBhvr>
                                        <p:cTn id="147" dur="3000"/>
                                        <p:tgtEl>
                                          <p:spTgt spid="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48" dur="1" fill="hold">
                                          <p:stCondLst>
                                            <p:cond delay="2999"/>
                                          </p:stCondLst>
                                        </p:cTn>
                                        <p:tgtEl>
                                          <p:spTgt spid="7"/>
                                        </p:tgtEl>
                                        <p:attrNameLst>
                                          <p:attrName>style.visibility</p:attrName>
                                        </p:attrNameLst>
                                      </p:cBhvr>
                                      <p:to>
                                        <p:strVal val="hidden"/>
                                      </p:to>
                                    </p:set>
                                  </p:childTnLst>
                                </p:cTn>
                              </p:par>
                              <p:par>
                                <p:cTn id="149" presetID="19" presetClass="exit" presetSubtype="5" fill="hold" grpId="3" nodeType="withEffect">
                                  <p:stCondLst>
                                    <p:cond delay="0"/>
                                  </p:stCondLst>
                                  <p:childTnLst>
                                    <p:anim calcmode="lin" valueType="num">
                                      <p:cBhvr>
                                        <p:cTn id="150" dur="3000"/>
                                        <p:tgtEl>
                                          <p:spTgt spid="8"/>
                                        </p:tgtEl>
                                        <p:attrNameLst>
                                          <p:attrName>ppt_w</p:attrName>
                                        </p:attrNameLst>
                                      </p:cBhvr>
                                      <p:tavLst>
                                        <p:tav tm="0">
                                          <p:val>
                                            <p:strVal val="ppt_w"/>
                                          </p:val>
                                        </p:tav>
                                        <p:tav tm="100000">
                                          <p:val>
                                            <p:strVal val="ppt_w"/>
                                          </p:val>
                                        </p:tav>
                                      </p:tavLst>
                                    </p:anim>
                                    <p:anim calcmode="lin" valueType="num">
                                      <p:cBhvr>
                                        <p:cTn id="151" dur="3000"/>
                                        <p:tgtEl>
                                          <p:spTgt spid="8"/>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52" dur="1" fill="hold">
                                          <p:stCondLst>
                                            <p:cond delay="2999"/>
                                          </p:stCondLst>
                                        </p:cTn>
                                        <p:tgtEl>
                                          <p:spTgt spid="8"/>
                                        </p:tgtEl>
                                        <p:attrNameLst>
                                          <p:attrName>style.visibility</p:attrName>
                                        </p:attrNameLst>
                                      </p:cBhvr>
                                      <p:to>
                                        <p:strVal val="hidden"/>
                                      </p:to>
                                    </p:set>
                                  </p:childTnLst>
                                </p:cTn>
                              </p:par>
                              <p:par>
                                <p:cTn id="153" presetID="19" presetClass="exit" presetSubtype="10" fill="hold" grpId="3" nodeType="withEffect">
                                  <p:stCondLst>
                                    <p:cond delay="0"/>
                                  </p:stCondLst>
                                  <p:childTnLst>
                                    <p:anim calcmode="lin" valueType="num">
                                      <p:cBhvr>
                                        <p:cTn id="154" dur="3000"/>
                                        <p:tgtEl>
                                          <p:spTgt spid="9"/>
                                        </p:tgtEl>
                                        <p:attrNameLst>
                                          <p:attrName>ppt_h</p:attrName>
                                        </p:attrNameLst>
                                      </p:cBhvr>
                                      <p:tavLst>
                                        <p:tav tm="0">
                                          <p:val>
                                            <p:strVal val="ppt_h"/>
                                          </p:val>
                                        </p:tav>
                                        <p:tav tm="100000">
                                          <p:val>
                                            <p:strVal val="ppt_h"/>
                                          </p:val>
                                        </p:tav>
                                      </p:tavLst>
                                    </p:anim>
                                    <p:anim calcmode="lin" valueType="num">
                                      <p:cBhvr>
                                        <p:cTn id="155" dur="3000"/>
                                        <p:tgtEl>
                                          <p:spTgt spid="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56" dur="1" fill="hold">
                                          <p:stCondLst>
                                            <p:cond delay="2999"/>
                                          </p:stCondLst>
                                        </p:cTn>
                                        <p:tgtEl>
                                          <p:spTgt spid="9"/>
                                        </p:tgtEl>
                                        <p:attrNameLst>
                                          <p:attrName>style.visibility</p:attrName>
                                        </p:attrNameLst>
                                      </p:cBhvr>
                                      <p:to>
                                        <p:strVal val="hidden"/>
                                      </p:to>
                                    </p:set>
                                  </p:childTnLst>
                                </p:cTn>
                              </p:par>
                              <p:par>
                                <p:cTn id="157" presetID="19" presetClass="exit" presetSubtype="5" fill="hold" grpId="3" nodeType="withEffect">
                                  <p:stCondLst>
                                    <p:cond delay="0"/>
                                  </p:stCondLst>
                                  <p:childTnLst>
                                    <p:anim calcmode="lin" valueType="num">
                                      <p:cBhvr>
                                        <p:cTn id="158" dur="3000"/>
                                        <p:tgtEl>
                                          <p:spTgt spid="10"/>
                                        </p:tgtEl>
                                        <p:attrNameLst>
                                          <p:attrName>ppt_w</p:attrName>
                                        </p:attrNameLst>
                                      </p:cBhvr>
                                      <p:tavLst>
                                        <p:tav tm="0">
                                          <p:val>
                                            <p:strVal val="ppt_w"/>
                                          </p:val>
                                        </p:tav>
                                        <p:tav tm="100000">
                                          <p:val>
                                            <p:strVal val="ppt_w"/>
                                          </p:val>
                                        </p:tav>
                                      </p:tavLst>
                                    </p:anim>
                                    <p:anim calcmode="lin" valueType="num">
                                      <p:cBhvr>
                                        <p:cTn id="159" dur="3000"/>
                                        <p:tgtEl>
                                          <p:spTgt spid="10"/>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60" dur="1" fill="hold">
                                          <p:stCondLst>
                                            <p:cond delay="2999"/>
                                          </p:stCondLst>
                                        </p:cTn>
                                        <p:tgtEl>
                                          <p:spTgt spid="10"/>
                                        </p:tgtEl>
                                        <p:attrNameLst>
                                          <p:attrName>style.visibility</p:attrName>
                                        </p:attrNameLst>
                                      </p:cBhvr>
                                      <p:to>
                                        <p:strVal val="hidden"/>
                                      </p:to>
                                    </p:set>
                                  </p:childTnLst>
                                </p:cTn>
                              </p:par>
                              <p:par>
                                <p:cTn id="161" presetID="19" presetClass="exit" presetSubtype="10" fill="hold" grpId="3" nodeType="withEffect">
                                  <p:stCondLst>
                                    <p:cond delay="0"/>
                                  </p:stCondLst>
                                  <p:childTnLst>
                                    <p:anim calcmode="lin" valueType="num">
                                      <p:cBhvr>
                                        <p:cTn id="162" dur="3000"/>
                                        <p:tgtEl>
                                          <p:spTgt spid="11"/>
                                        </p:tgtEl>
                                        <p:attrNameLst>
                                          <p:attrName>ppt_h</p:attrName>
                                        </p:attrNameLst>
                                      </p:cBhvr>
                                      <p:tavLst>
                                        <p:tav tm="0">
                                          <p:val>
                                            <p:strVal val="ppt_h"/>
                                          </p:val>
                                        </p:tav>
                                        <p:tav tm="100000">
                                          <p:val>
                                            <p:strVal val="ppt_h"/>
                                          </p:val>
                                        </p:tav>
                                      </p:tavLst>
                                    </p:anim>
                                    <p:anim calcmode="lin" valueType="num">
                                      <p:cBhvr>
                                        <p:cTn id="163" dur="3000"/>
                                        <p:tgtEl>
                                          <p:spTgt spid="1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64" dur="1" fill="hold">
                                          <p:stCondLst>
                                            <p:cond delay="2999"/>
                                          </p:stCondLst>
                                        </p:cTn>
                                        <p:tgtEl>
                                          <p:spTgt spid="11"/>
                                        </p:tgtEl>
                                        <p:attrNameLst>
                                          <p:attrName>style.visibility</p:attrName>
                                        </p:attrNameLst>
                                      </p:cBhvr>
                                      <p:to>
                                        <p:strVal val="hidden"/>
                                      </p:to>
                                    </p:set>
                                  </p:childTnLst>
                                </p:cTn>
                              </p:par>
                              <p:par>
                                <p:cTn id="165" presetID="19" presetClass="exit" presetSubtype="10" fill="hold" grpId="3" nodeType="withEffect">
                                  <p:stCondLst>
                                    <p:cond delay="0"/>
                                  </p:stCondLst>
                                  <p:childTnLst>
                                    <p:anim calcmode="lin" valueType="num">
                                      <p:cBhvr>
                                        <p:cTn id="166" dur="3000"/>
                                        <p:tgtEl>
                                          <p:spTgt spid="12"/>
                                        </p:tgtEl>
                                        <p:attrNameLst>
                                          <p:attrName>ppt_h</p:attrName>
                                        </p:attrNameLst>
                                      </p:cBhvr>
                                      <p:tavLst>
                                        <p:tav tm="0">
                                          <p:val>
                                            <p:strVal val="ppt_h"/>
                                          </p:val>
                                        </p:tav>
                                        <p:tav tm="100000">
                                          <p:val>
                                            <p:strVal val="ppt_h"/>
                                          </p:val>
                                        </p:tav>
                                      </p:tavLst>
                                    </p:anim>
                                    <p:anim calcmode="lin" valueType="num">
                                      <p:cBhvr>
                                        <p:cTn id="167" dur="3000"/>
                                        <p:tgtEl>
                                          <p:spTgt spid="1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68" dur="1" fill="hold">
                                          <p:stCondLst>
                                            <p:cond delay="2999"/>
                                          </p:stCondLst>
                                        </p:cTn>
                                        <p:tgtEl>
                                          <p:spTgt spid="12"/>
                                        </p:tgtEl>
                                        <p:attrNameLst>
                                          <p:attrName>style.visibility</p:attrName>
                                        </p:attrNameLst>
                                      </p:cBhvr>
                                      <p:to>
                                        <p:strVal val="hidden"/>
                                      </p:to>
                                    </p:set>
                                  </p:childTnLst>
                                </p:cTn>
                              </p:par>
                              <p:par>
                                <p:cTn id="169" presetID="19" presetClass="exit" presetSubtype="5" fill="hold" grpId="3" nodeType="withEffect">
                                  <p:stCondLst>
                                    <p:cond delay="0"/>
                                  </p:stCondLst>
                                  <p:childTnLst>
                                    <p:anim calcmode="lin" valueType="num">
                                      <p:cBhvr>
                                        <p:cTn id="170" dur="3000"/>
                                        <p:tgtEl>
                                          <p:spTgt spid="13"/>
                                        </p:tgtEl>
                                        <p:attrNameLst>
                                          <p:attrName>ppt_w</p:attrName>
                                        </p:attrNameLst>
                                      </p:cBhvr>
                                      <p:tavLst>
                                        <p:tav tm="0">
                                          <p:val>
                                            <p:strVal val="ppt_w"/>
                                          </p:val>
                                        </p:tav>
                                        <p:tav tm="100000">
                                          <p:val>
                                            <p:strVal val="ppt_w"/>
                                          </p:val>
                                        </p:tav>
                                      </p:tavLst>
                                    </p:anim>
                                    <p:anim calcmode="lin" valueType="num">
                                      <p:cBhvr>
                                        <p:cTn id="171" dur="3000"/>
                                        <p:tgtEl>
                                          <p:spTgt spid="13"/>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72" dur="1" fill="hold">
                                          <p:stCondLst>
                                            <p:cond delay="2999"/>
                                          </p:stCondLst>
                                        </p:cTn>
                                        <p:tgtEl>
                                          <p:spTgt spid="13"/>
                                        </p:tgtEl>
                                        <p:attrNameLst>
                                          <p:attrName>style.visibility</p:attrName>
                                        </p:attrNameLst>
                                      </p:cBhvr>
                                      <p:to>
                                        <p:strVal val="hidden"/>
                                      </p:to>
                                    </p:set>
                                  </p:childTnLst>
                                </p:cTn>
                              </p:par>
                              <p:par>
                                <p:cTn id="173" presetID="19" presetClass="exit" presetSubtype="10" fill="hold" grpId="3" nodeType="withEffect">
                                  <p:stCondLst>
                                    <p:cond delay="0"/>
                                  </p:stCondLst>
                                  <p:childTnLst>
                                    <p:anim calcmode="lin" valueType="num">
                                      <p:cBhvr>
                                        <p:cTn id="174" dur="3000"/>
                                        <p:tgtEl>
                                          <p:spTgt spid="14"/>
                                        </p:tgtEl>
                                        <p:attrNameLst>
                                          <p:attrName>ppt_h</p:attrName>
                                        </p:attrNameLst>
                                      </p:cBhvr>
                                      <p:tavLst>
                                        <p:tav tm="0">
                                          <p:val>
                                            <p:strVal val="ppt_h"/>
                                          </p:val>
                                        </p:tav>
                                        <p:tav tm="100000">
                                          <p:val>
                                            <p:strVal val="ppt_h"/>
                                          </p:val>
                                        </p:tav>
                                      </p:tavLst>
                                    </p:anim>
                                    <p:anim calcmode="lin" valueType="num">
                                      <p:cBhvr>
                                        <p:cTn id="175" dur="3000"/>
                                        <p:tgtEl>
                                          <p:spTgt spid="1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76" dur="1" fill="hold">
                                          <p:stCondLst>
                                            <p:cond delay="2999"/>
                                          </p:stCondLst>
                                        </p:cTn>
                                        <p:tgtEl>
                                          <p:spTgt spid="14"/>
                                        </p:tgtEl>
                                        <p:attrNameLst>
                                          <p:attrName>style.visibility</p:attrName>
                                        </p:attrNameLst>
                                      </p:cBhvr>
                                      <p:to>
                                        <p:strVal val="hidden"/>
                                      </p:to>
                                    </p:set>
                                  </p:childTnLst>
                                </p:cTn>
                              </p:par>
                              <p:par>
                                <p:cTn id="177" presetID="23" presetClass="entr" presetSubtype="288" fill="hold" nodeType="withEffect">
                                  <p:stCondLst>
                                    <p:cond delay="0"/>
                                  </p:stCondLst>
                                  <p:childTnLst>
                                    <p:set>
                                      <p:cBhvr>
                                        <p:cTn id="178" dur="1" fill="hold">
                                          <p:stCondLst>
                                            <p:cond delay="0"/>
                                          </p:stCondLst>
                                        </p:cTn>
                                        <p:tgtEl>
                                          <p:spTgt spid="2"/>
                                        </p:tgtEl>
                                        <p:attrNameLst>
                                          <p:attrName>style.visibility</p:attrName>
                                        </p:attrNameLst>
                                      </p:cBhvr>
                                      <p:to>
                                        <p:strVal val="visible"/>
                                      </p:to>
                                    </p:set>
                                    <p:anim calcmode="lin" valueType="num">
                                      <p:cBhvr>
                                        <p:cTn id="179" dur="3000" fill="hold"/>
                                        <p:tgtEl>
                                          <p:spTgt spid="2"/>
                                        </p:tgtEl>
                                        <p:attrNameLst>
                                          <p:attrName>ppt_w</p:attrName>
                                        </p:attrNameLst>
                                      </p:cBhvr>
                                      <p:tavLst>
                                        <p:tav tm="0">
                                          <p:val>
                                            <p:strVal val="4/3*#ppt_w"/>
                                          </p:val>
                                        </p:tav>
                                        <p:tav tm="100000">
                                          <p:val>
                                            <p:strVal val="#ppt_w"/>
                                          </p:val>
                                        </p:tav>
                                      </p:tavLst>
                                    </p:anim>
                                    <p:anim calcmode="lin" valueType="num">
                                      <p:cBhvr>
                                        <p:cTn id="180" dur="3000" fill="hold"/>
                                        <p:tgtEl>
                                          <p:spTgt spid="2"/>
                                        </p:tgtEl>
                                        <p:attrNameLst>
                                          <p:attrName>ppt_h</p:attrName>
                                        </p:attrNameLst>
                                      </p:cBhvr>
                                      <p:tavLst>
                                        <p:tav tm="0">
                                          <p:val>
                                            <p:strVal val="4/3*#ppt_h"/>
                                          </p:val>
                                        </p:tav>
                                        <p:tav tm="100000">
                                          <p:val>
                                            <p:strVal val="#ppt_h"/>
                                          </p:val>
                                        </p:tav>
                                      </p:tavLst>
                                    </p:anim>
                                  </p:childTnLst>
                                </p:cTn>
                              </p:par>
                              <p:par>
                                <p:cTn id="181" presetID="16" presetClass="entr" presetSubtype="37" fill="hold" nodeType="withEffect">
                                  <p:stCondLst>
                                    <p:cond delay="0"/>
                                  </p:stCondLst>
                                  <p:childTnLst>
                                    <p:set>
                                      <p:cBhvr>
                                        <p:cTn id="182" dur="1" fill="hold">
                                          <p:stCondLst>
                                            <p:cond delay="0"/>
                                          </p:stCondLst>
                                        </p:cTn>
                                        <p:tgtEl>
                                          <p:spTgt spid="2"/>
                                        </p:tgtEl>
                                        <p:attrNameLst>
                                          <p:attrName>style.visibility</p:attrName>
                                        </p:attrNameLst>
                                      </p:cBhvr>
                                      <p:to>
                                        <p:strVal val="visible"/>
                                      </p:to>
                                    </p:set>
                                    <p:animEffect transition="in" filter="barn(outVertical)">
                                      <p:cBhvr>
                                        <p:cTn id="183" dur="30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P spid="3" grpId="2" animBg="1"/>
      <p:bldP spid="3" grpId="3" animBg="1"/>
      <p:bldP spid="4" grpId="0" animBg="1"/>
      <p:bldP spid="4" grpId="1" animBg="1"/>
      <p:bldP spid="4" grpId="2" animBg="1"/>
      <p:bldP spid="4" grpId="3" animBg="1"/>
      <p:bldP spid="5" grpId="0" animBg="1"/>
      <p:bldP spid="5" grpId="1" animBg="1"/>
      <p:bldP spid="5" grpId="2" animBg="1"/>
      <p:bldP spid="5" grpId="3" animBg="1"/>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9" grpId="0" animBg="1"/>
      <p:bldP spid="9" grpId="1" animBg="1"/>
      <p:bldP spid="9" grpId="2" animBg="1"/>
      <p:bldP spid="9" grpId="3" animBg="1"/>
      <p:bldP spid="10" grpId="0" animBg="1"/>
      <p:bldP spid="10" grpId="1" animBg="1"/>
      <p:bldP spid="10" grpId="2" animBg="1"/>
      <p:bldP spid="10" grpId="3" animBg="1"/>
      <p:bldP spid="11" grpId="0" animBg="1"/>
      <p:bldP spid="11" grpId="1" animBg="1"/>
      <p:bldP spid="11" grpId="2" animBg="1"/>
      <p:bldP spid="11" grpId="3" animBg="1"/>
      <p:bldP spid="12" grpId="0" animBg="1"/>
      <p:bldP spid="12" grpId="1" animBg="1"/>
      <p:bldP spid="12" grpId="2" animBg="1"/>
      <p:bldP spid="12" grpId="3" animBg="1"/>
      <p:bldP spid="13" grpId="0" animBg="1"/>
      <p:bldP spid="13" grpId="1" animBg="1"/>
      <p:bldP spid="13" grpId="2" animBg="1"/>
      <p:bldP spid="13" grpId="3" animBg="1"/>
      <p:bldP spid="14" grpId="0" animBg="1"/>
      <p:bldP spid="14" grpId="1" animBg="1"/>
      <p:bldP spid="14" grpId="2" animBg="1"/>
      <p:bldP spid="14" grpId="3" animBg="1"/>
      <p:bldP spid="15" grpId="0" animBg="1"/>
    </p:bld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1 Imagen" descr="mezhdunarodnaya_federaciya_plavaniya_planiruet_rasshirit_programmu_chempionatov_mira.jpg"/>
          <p:cNvPicPr>
            <a:picLocks noGrp="1" noChangeAspect="1"/>
          </p:cNvPicPr>
          <p:nvPr isPhoto="1"/>
        </p:nvPicPr>
        <p:blipFill>
          <a:blip r:embed="rId2">
            <a:lum/>
          </a:blip>
          <a:stretch>
            <a:fillRect/>
          </a:stretch>
        </p:blipFill>
        <p:spPr>
          <a:xfrm>
            <a:off x="0" y="0"/>
            <a:ext cx="9144000" cy="5143500"/>
          </a:xfrm>
          <a:prstGeom prst="rect">
            <a:avLst/>
          </a:prstGeom>
          <a:noFill/>
          <a:ln>
            <a:noFill/>
          </a:ln>
        </p:spPr>
      </p:pic>
      <p:sp>
        <p:nvSpPr>
          <p:cNvPr id="3" name="2 Anillo"/>
          <p:cNvSpPr/>
          <p:nvPr/>
        </p:nvSpPr>
        <p:spPr>
          <a:xfrm>
            <a:off x="3714744" y="4071930"/>
            <a:ext cx="1857388" cy="1142990"/>
          </a:xfrm>
          <a:prstGeom prst="donut">
            <a:avLst>
              <a:gd name="adj" fmla="val 14659"/>
            </a:avLst>
          </a:prstGeom>
          <a:blipFill>
            <a:blip r:embed="rId3">
              <a:duotone>
                <a:prstClr val="black"/>
                <a:schemeClr val="accent1">
                  <a:tint val="45000"/>
                  <a:satMod val="400000"/>
                </a:schemeClr>
              </a:duotone>
              <a:lum contrast="40000"/>
            </a:blip>
            <a:stretch>
              <a:fillRect/>
            </a:stretch>
          </a:blip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 name="3 Anillo"/>
          <p:cNvSpPr/>
          <p:nvPr/>
        </p:nvSpPr>
        <p:spPr>
          <a:xfrm>
            <a:off x="3714744" y="3714740"/>
            <a:ext cx="1857388" cy="1142990"/>
          </a:xfrm>
          <a:prstGeom prst="donut">
            <a:avLst>
              <a:gd name="adj" fmla="val 14659"/>
            </a:avLst>
          </a:prstGeom>
          <a:blipFill>
            <a:blip r:embed="rId3">
              <a:duotone>
                <a:prstClr val="black"/>
                <a:schemeClr val="accent1">
                  <a:tint val="45000"/>
                  <a:satMod val="400000"/>
                </a:schemeClr>
              </a:duotone>
              <a:lum contrast="40000"/>
            </a:blip>
            <a:stretch>
              <a:fillRect/>
            </a:stretch>
          </a:blip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 name="4 Anillo"/>
          <p:cNvSpPr/>
          <p:nvPr/>
        </p:nvSpPr>
        <p:spPr>
          <a:xfrm>
            <a:off x="3714744" y="3357568"/>
            <a:ext cx="1857388" cy="1142990"/>
          </a:xfrm>
          <a:prstGeom prst="donut">
            <a:avLst>
              <a:gd name="adj" fmla="val 14659"/>
            </a:avLst>
          </a:prstGeom>
          <a:blipFill>
            <a:blip r:embed="rId3">
              <a:duotone>
                <a:prstClr val="black"/>
                <a:schemeClr val="accent1">
                  <a:tint val="45000"/>
                  <a:satMod val="400000"/>
                </a:schemeClr>
              </a:duotone>
              <a:lum contrast="40000"/>
            </a:blip>
            <a:stretch>
              <a:fillRect/>
            </a:stretch>
          </a:blip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 name="5 Anillo"/>
          <p:cNvSpPr/>
          <p:nvPr/>
        </p:nvSpPr>
        <p:spPr>
          <a:xfrm>
            <a:off x="3714744" y="3000378"/>
            <a:ext cx="1857388" cy="1142990"/>
          </a:xfrm>
          <a:prstGeom prst="donut">
            <a:avLst>
              <a:gd name="adj" fmla="val 14659"/>
            </a:avLst>
          </a:prstGeom>
          <a:blipFill>
            <a:blip r:embed="rId3">
              <a:duotone>
                <a:prstClr val="black"/>
                <a:schemeClr val="accent1">
                  <a:tint val="45000"/>
                  <a:satMod val="400000"/>
                </a:schemeClr>
              </a:duotone>
              <a:lum contrast="40000"/>
            </a:blip>
            <a:stretch>
              <a:fillRect/>
            </a:stretch>
          </a:blip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 name="6 Anillo"/>
          <p:cNvSpPr/>
          <p:nvPr/>
        </p:nvSpPr>
        <p:spPr>
          <a:xfrm>
            <a:off x="3714744" y="2714644"/>
            <a:ext cx="1857388" cy="1142990"/>
          </a:xfrm>
          <a:prstGeom prst="donut">
            <a:avLst>
              <a:gd name="adj" fmla="val 14659"/>
            </a:avLst>
          </a:prstGeom>
          <a:blipFill>
            <a:blip r:embed="rId3">
              <a:duotone>
                <a:prstClr val="black"/>
                <a:schemeClr val="accent1">
                  <a:tint val="45000"/>
                  <a:satMod val="400000"/>
                </a:schemeClr>
              </a:duotone>
              <a:lum contrast="40000"/>
            </a:blip>
            <a:stretch>
              <a:fillRect/>
            </a:stretch>
          </a:blip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8" name="7 Anillo"/>
          <p:cNvSpPr/>
          <p:nvPr/>
        </p:nvSpPr>
        <p:spPr>
          <a:xfrm>
            <a:off x="3714744" y="2357454"/>
            <a:ext cx="1857388" cy="1142990"/>
          </a:xfrm>
          <a:prstGeom prst="donut">
            <a:avLst>
              <a:gd name="adj" fmla="val 14659"/>
            </a:avLst>
          </a:prstGeom>
          <a:blipFill>
            <a:blip r:embed="rId3">
              <a:duotone>
                <a:prstClr val="black"/>
                <a:schemeClr val="accent1">
                  <a:tint val="45000"/>
                  <a:satMod val="400000"/>
                </a:schemeClr>
              </a:duotone>
              <a:lum contrast="40000"/>
            </a:blip>
            <a:stretch>
              <a:fillRect/>
            </a:stretch>
          </a:blip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9" name="8 Anillo"/>
          <p:cNvSpPr/>
          <p:nvPr/>
        </p:nvSpPr>
        <p:spPr>
          <a:xfrm>
            <a:off x="3714744" y="1928826"/>
            <a:ext cx="1857388" cy="1142990"/>
          </a:xfrm>
          <a:prstGeom prst="donut">
            <a:avLst>
              <a:gd name="adj" fmla="val 14659"/>
            </a:avLst>
          </a:prstGeom>
          <a:blipFill>
            <a:blip r:embed="rId3">
              <a:duotone>
                <a:prstClr val="black"/>
                <a:schemeClr val="accent1">
                  <a:tint val="45000"/>
                  <a:satMod val="400000"/>
                </a:schemeClr>
              </a:duotone>
              <a:lum contrast="40000"/>
            </a:blip>
            <a:stretch>
              <a:fillRect/>
            </a:stretch>
          </a:blip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0" name="9 Anillo"/>
          <p:cNvSpPr/>
          <p:nvPr/>
        </p:nvSpPr>
        <p:spPr>
          <a:xfrm>
            <a:off x="3714744" y="1571636"/>
            <a:ext cx="1857388" cy="1142990"/>
          </a:xfrm>
          <a:prstGeom prst="donut">
            <a:avLst>
              <a:gd name="adj" fmla="val 14659"/>
            </a:avLst>
          </a:prstGeom>
          <a:blipFill>
            <a:blip r:embed="rId3">
              <a:duotone>
                <a:prstClr val="black"/>
                <a:schemeClr val="accent1">
                  <a:tint val="45000"/>
                  <a:satMod val="400000"/>
                </a:schemeClr>
              </a:duotone>
              <a:lum contrast="40000"/>
            </a:blip>
            <a:stretch>
              <a:fillRect/>
            </a:stretch>
          </a:blip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1" name="10 Anillo"/>
          <p:cNvSpPr/>
          <p:nvPr/>
        </p:nvSpPr>
        <p:spPr>
          <a:xfrm>
            <a:off x="3714744" y="1143008"/>
            <a:ext cx="1857388" cy="1142990"/>
          </a:xfrm>
          <a:prstGeom prst="donut">
            <a:avLst>
              <a:gd name="adj" fmla="val 14659"/>
            </a:avLst>
          </a:prstGeom>
          <a:blipFill>
            <a:blip r:embed="rId3">
              <a:duotone>
                <a:prstClr val="black"/>
                <a:schemeClr val="accent1">
                  <a:tint val="45000"/>
                  <a:satMod val="400000"/>
                </a:schemeClr>
              </a:duotone>
              <a:lum contrast="40000"/>
            </a:blip>
            <a:stretch>
              <a:fillRect/>
            </a:stretch>
          </a:blip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2" name="11 Anillo"/>
          <p:cNvSpPr/>
          <p:nvPr/>
        </p:nvSpPr>
        <p:spPr>
          <a:xfrm>
            <a:off x="3714744" y="785818"/>
            <a:ext cx="1857388" cy="1142990"/>
          </a:xfrm>
          <a:prstGeom prst="donut">
            <a:avLst>
              <a:gd name="adj" fmla="val 14659"/>
            </a:avLst>
          </a:prstGeom>
          <a:blipFill>
            <a:blip r:embed="rId3">
              <a:duotone>
                <a:prstClr val="black"/>
                <a:schemeClr val="accent1">
                  <a:tint val="45000"/>
                  <a:satMod val="400000"/>
                </a:schemeClr>
              </a:duotone>
              <a:lum contrast="40000"/>
            </a:blip>
            <a:stretch>
              <a:fillRect/>
            </a:stretch>
          </a:blip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3" name="12 Anillo"/>
          <p:cNvSpPr/>
          <p:nvPr/>
        </p:nvSpPr>
        <p:spPr>
          <a:xfrm>
            <a:off x="3714744" y="357190"/>
            <a:ext cx="1857388" cy="1142990"/>
          </a:xfrm>
          <a:prstGeom prst="donut">
            <a:avLst>
              <a:gd name="adj" fmla="val 14659"/>
            </a:avLst>
          </a:prstGeom>
          <a:blipFill>
            <a:blip r:embed="rId3">
              <a:duotone>
                <a:prstClr val="black"/>
                <a:schemeClr val="accent1">
                  <a:tint val="45000"/>
                  <a:satMod val="400000"/>
                </a:schemeClr>
              </a:duotone>
              <a:lum contrast="40000"/>
            </a:blip>
            <a:stretch>
              <a:fillRect/>
            </a:stretch>
          </a:blip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4" name="13 Anillo"/>
          <p:cNvSpPr/>
          <p:nvPr/>
        </p:nvSpPr>
        <p:spPr>
          <a:xfrm>
            <a:off x="3714744" y="0"/>
            <a:ext cx="1857388" cy="1142990"/>
          </a:xfrm>
          <a:prstGeom prst="donut">
            <a:avLst>
              <a:gd name="adj" fmla="val 14659"/>
            </a:avLst>
          </a:prstGeom>
          <a:blipFill>
            <a:blip r:embed="rId3">
              <a:duotone>
                <a:prstClr val="black"/>
                <a:schemeClr val="accent1">
                  <a:tint val="45000"/>
                  <a:satMod val="400000"/>
                </a:schemeClr>
              </a:duotone>
              <a:lum contrast="40000"/>
            </a:blip>
            <a:stretch>
              <a:fillRect/>
            </a:stretch>
          </a:blip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5" name="14 Anillo"/>
          <p:cNvSpPr/>
          <p:nvPr/>
        </p:nvSpPr>
        <p:spPr>
          <a:xfrm>
            <a:off x="642910" y="4000528"/>
            <a:ext cx="1857388" cy="1142972"/>
          </a:xfrm>
          <a:prstGeom prst="donut">
            <a:avLst>
              <a:gd name="adj" fmla="val 14659"/>
            </a:avLst>
          </a:prstGeom>
          <a:blipFill>
            <a:blip r:embed="rId3">
              <a:duotone>
                <a:prstClr val="black"/>
                <a:schemeClr val="accent1">
                  <a:tint val="45000"/>
                  <a:satMod val="400000"/>
                </a:schemeClr>
              </a:duotone>
              <a:lum contrast="40000"/>
            </a:blip>
            <a:stretch>
              <a:fillRect/>
            </a:stretch>
          </a:blip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6" name="15 Anillo"/>
          <p:cNvSpPr/>
          <p:nvPr/>
        </p:nvSpPr>
        <p:spPr>
          <a:xfrm>
            <a:off x="642910" y="3643338"/>
            <a:ext cx="1857388" cy="1142972"/>
          </a:xfrm>
          <a:prstGeom prst="donut">
            <a:avLst>
              <a:gd name="adj" fmla="val 14659"/>
            </a:avLst>
          </a:prstGeom>
          <a:blipFill>
            <a:blip r:embed="rId3">
              <a:duotone>
                <a:prstClr val="black"/>
                <a:schemeClr val="accent1">
                  <a:tint val="45000"/>
                  <a:satMod val="400000"/>
                </a:schemeClr>
              </a:duotone>
              <a:lum contrast="40000"/>
            </a:blip>
            <a:stretch>
              <a:fillRect/>
            </a:stretch>
          </a:blip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7" name="16 Anillo"/>
          <p:cNvSpPr/>
          <p:nvPr/>
        </p:nvSpPr>
        <p:spPr>
          <a:xfrm>
            <a:off x="642910" y="3286166"/>
            <a:ext cx="1857388" cy="1142972"/>
          </a:xfrm>
          <a:prstGeom prst="donut">
            <a:avLst>
              <a:gd name="adj" fmla="val 14659"/>
            </a:avLst>
          </a:prstGeom>
          <a:blipFill>
            <a:blip r:embed="rId3">
              <a:duotone>
                <a:prstClr val="black"/>
                <a:schemeClr val="accent1">
                  <a:tint val="45000"/>
                  <a:satMod val="400000"/>
                </a:schemeClr>
              </a:duotone>
              <a:lum contrast="40000"/>
            </a:blip>
            <a:stretch>
              <a:fillRect/>
            </a:stretch>
          </a:blip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8" name="17 Anillo"/>
          <p:cNvSpPr/>
          <p:nvPr/>
        </p:nvSpPr>
        <p:spPr>
          <a:xfrm>
            <a:off x="642910" y="2928976"/>
            <a:ext cx="1857388" cy="1142972"/>
          </a:xfrm>
          <a:prstGeom prst="donut">
            <a:avLst>
              <a:gd name="adj" fmla="val 14659"/>
            </a:avLst>
          </a:prstGeom>
          <a:blipFill>
            <a:blip r:embed="rId3">
              <a:duotone>
                <a:prstClr val="black"/>
                <a:schemeClr val="accent1">
                  <a:tint val="45000"/>
                  <a:satMod val="400000"/>
                </a:schemeClr>
              </a:duotone>
              <a:lum contrast="40000"/>
            </a:blip>
            <a:stretch>
              <a:fillRect/>
            </a:stretch>
          </a:blip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9" name="18 Anillo"/>
          <p:cNvSpPr/>
          <p:nvPr/>
        </p:nvSpPr>
        <p:spPr>
          <a:xfrm>
            <a:off x="642910" y="2643242"/>
            <a:ext cx="1857388" cy="1142972"/>
          </a:xfrm>
          <a:prstGeom prst="donut">
            <a:avLst>
              <a:gd name="adj" fmla="val 14659"/>
            </a:avLst>
          </a:prstGeom>
          <a:blipFill>
            <a:blip r:embed="rId3">
              <a:duotone>
                <a:prstClr val="black"/>
                <a:schemeClr val="accent1">
                  <a:tint val="45000"/>
                  <a:satMod val="400000"/>
                </a:schemeClr>
              </a:duotone>
              <a:lum contrast="40000"/>
            </a:blip>
            <a:stretch>
              <a:fillRect/>
            </a:stretch>
          </a:blip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0" name="19 Anillo"/>
          <p:cNvSpPr/>
          <p:nvPr/>
        </p:nvSpPr>
        <p:spPr>
          <a:xfrm>
            <a:off x="642910" y="2286052"/>
            <a:ext cx="1857388" cy="1142972"/>
          </a:xfrm>
          <a:prstGeom prst="donut">
            <a:avLst>
              <a:gd name="adj" fmla="val 14659"/>
            </a:avLst>
          </a:prstGeom>
          <a:blipFill>
            <a:blip r:embed="rId3">
              <a:duotone>
                <a:prstClr val="black"/>
                <a:schemeClr val="accent1">
                  <a:tint val="45000"/>
                  <a:satMod val="400000"/>
                </a:schemeClr>
              </a:duotone>
              <a:lum contrast="40000"/>
            </a:blip>
            <a:stretch>
              <a:fillRect/>
            </a:stretch>
          </a:blip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1" name="20 Anillo"/>
          <p:cNvSpPr/>
          <p:nvPr/>
        </p:nvSpPr>
        <p:spPr>
          <a:xfrm>
            <a:off x="642910" y="1857424"/>
            <a:ext cx="1857388" cy="1142972"/>
          </a:xfrm>
          <a:prstGeom prst="donut">
            <a:avLst>
              <a:gd name="adj" fmla="val 14659"/>
            </a:avLst>
          </a:prstGeom>
          <a:blipFill>
            <a:blip r:embed="rId3">
              <a:duotone>
                <a:prstClr val="black"/>
                <a:schemeClr val="accent1">
                  <a:tint val="45000"/>
                  <a:satMod val="400000"/>
                </a:schemeClr>
              </a:duotone>
              <a:lum contrast="40000"/>
            </a:blip>
            <a:stretch>
              <a:fillRect/>
            </a:stretch>
          </a:blip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2" name="21 Anillo"/>
          <p:cNvSpPr/>
          <p:nvPr/>
        </p:nvSpPr>
        <p:spPr>
          <a:xfrm>
            <a:off x="642910" y="1500234"/>
            <a:ext cx="1857388" cy="1142972"/>
          </a:xfrm>
          <a:prstGeom prst="donut">
            <a:avLst>
              <a:gd name="adj" fmla="val 14659"/>
            </a:avLst>
          </a:prstGeom>
          <a:blipFill>
            <a:blip r:embed="rId3">
              <a:duotone>
                <a:prstClr val="black"/>
                <a:schemeClr val="accent1">
                  <a:tint val="45000"/>
                  <a:satMod val="400000"/>
                </a:schemeClr>
              </a:duotone>
              <a:lum contrast="40000"/>
            </a:blip>
            <a:stretch>
              <a:fillRect/>
            </a:stretch>
          </a:blip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3" name="22 Anillo"/>
          <p:cNvSpPr/>
          <p:nvPr/>
        </p:nvSpPr>
        <p:spPr>
          <a:xfrm>
            <a:off x="642910" y="1071606"/>
            <a:ext cx="1857388" cy="1142972"/>
          </a:xfrm>
          <a:prstGeom prst="donut">
            <a:avLst>
              <a:gd name="adj" fmla="val 14659"/>
            </a:avLst>
          </a:prstGeom>
          <a:blipFill>
            <a:blip r:embed="rId3">
              <a:duotone>
                <a:prstClr val="black"/>
                <a:schemeClr val="accent1">
                  <a:tint val="45000"/>
                  <a:satMod val="400000"/>
                </a:schemeClr>
              </a:duotone>
              <a:lum contrast="40000"/>
            </a:blip>
            <a:stretch>
              <a:fillRect/>
            </a:stretch>
          </a:blip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4" name="23 Anillo"/>
          <p:cNvSpPr/>
          <p:nvPr/>
        </p:nvSpPr>
        <p:spPr>
          <a:xfrm>
            <a:off x="642910" y="714416"/>
            <a:ext cx="1857388" cy="1142972"/>
          </a:xfrm>
          <a:prstGeom prst="donut">
            <a:avLst>
              <a:gd name="adj" fmla="val 14659"/>
            </a:avLst>
          </a:prstGeom>
          <a:blipFill>
            <a:blip r:embed="rId3">
              <a:duotone>
                <a:prstClr val="black"/>
                <a:schemeClr val="accent1">
                  <a:tint val="45000"/>
                  <a:satMod val="400000"/>
                </a:schemeClr>
              </a:duotone>
              <a:lum contrast="40000"/>
            </a:blip>
            <a:stretch>
              <a:fillRect/>
            </a:stretch>
          </a:blip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5" name="24 Anillo"/>
          <p:cNvSpPr/>
          <p:nvPr/>
        </p:nvSpPr>
        <p:spPr>
          <a:xfrm>
            <a:off x="642910" y="285788"/>
            <a:ext cx="1857388" cy="1142972"/>
          </a:xfrm>
          <a:prstGeom prst="donut">
            <a:avLst>
              <a:gd name="adj" fmla="val 14659"/>
            </a:avLst>
          </a:prstGeom>
          <a:blipFill>
            <a:blip r:embed="rId3">
              <a:duotone>
                <a:prstClr val="black"/>
                <a:schemeClr val="accent1">
                  <a:tint val="45000"/>
                  <a:satMod val="400000"/>
                </a:schemeClr>
              </a:duotone>
              <a:lum contrast="40000"/>
            </a:blip>
            <a:stretch>
              <a:fillRect/>
            </a:stretch>
          </a:blip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6" name="25 Anillo"/>
          <p:cNvSpPr/>
          <p:nvPr/>
        </p:nvSpPr>
        <p:spPr>
          <a:xfrm>
            <a:off x="642910" y="-71402"/>
            <a:ext cx="1857388" cy="1142972"/>
          </a:xfrm>
          <a:prstGeom prst="donut">
            <a:avLst>
              <a:gd name="adj" fmla="val 14659"/>
            </a:avLst>
          </a:prstGeom>
          <a:blipFill>
            <a:blip r:embed="rId3">
              <a:duotone>
                <a:prstClr val="black"/>
                <a:schemeClr val="accent1">
                  <a:tint val="45000"/>
                  <a:satMod val="400000"/>
                </a:schemeClr>
              </a:duotone>
              <a:lum contrast="40000"/>
            </a:blip>
            <a:stretch>
              <a:fillRect/>
            </a:stretch>
          </a:blip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7" name="26 Anillo"/>
          <p:cNvSpPr/>
          <p:nvPr/>
        </p:nvSpPr>
        <p:spPr>
          <a:xfrm>
            <a:off x="6858016" y="4000528"/>
            <a:ext cx="1857388" cy="1142972"/>
          </a:xfrm>
          <a:prstGeom prst="donut">
            <a:avLst>
              <a:gd name="adj" fmla="val 14659"/>
            </a:avLst>
          </a:prstGeom>
          <a:blipFill>
            <a:blip r:embed="rId3">
              <a:duotone>
                <a:prstClr val="black"/>
                <a:schemeClr val="accent1">
                  <a:tint val="45000"/>
                  <a:satMod val="400000"/>
                </a:schemeClr>
              </a:duotone>
              <a:lum contrast="40000"/>
            </a:blip>
            <a:stretch>
              <a:fillRect/>
            </a:stretch>
          </a:blip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8" name="27 Anillo"/>
          <p:cNvSpPr/>
          <p:nvPr/>
        </p:nvSpPr>
        <p:spPr>
          <a:xfrm>
            <a:off x="6858016" y="3643338"/>
            <a:ext cx="1857388" cy="1142972"/>
          </a:xfrm>
          <a:prstGeom prst="donut">
            <a:avLst>
              <a:gd name="adj" fmla="val 14659"/>
            </a:avLst>
          </a:prstGeom>
          <a:blipFill>
            <a:blip r:embed="rId3">
              <a:duotone>
                <a:prstClr val="black"/>
                <a:schemeClr val="accent1">
                  <a:tint val="45000"/>
                  <a:satMod val="400000"/>
                </a:schemeClr>
              </a:duotone>
              <a:lum contrast="40000"/>
            </a:blip>
            <a:stretch>
              <a:fillRect/>
            </a:stretch>
          </a:blip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9" name="28 Anillo"/>
          <p:cNvSpPr/>
          <p:nvPr/>
        </p:nvSpPr>
        <p:spPr>
          <a:xfrm>
            <a:off x="6858016" y="3286166"/>
            <a:ext cx="1857388" cy="1142972"/>
          </a:xfrm>
          <a:prstGeom prst="donut">
            <a:avLst>
              <a:gd name="adj" fmla="val 14659"/>
            </a:avLst>
          </a:prstGeom>
          <a:blipFill>
            <a:blip r:embed="rId3">
              <a:duotone>
                <a:prstClr val="black"/>
                <a:schemeClr val="accent1">
                  <a:tint val="45000"/>
                  <a:satMod val="400000"/>
                </a:schemeClr>
              </a:duotone>
              <a:lum contrast="40000"/>
            </a:blip>
            <a:stretch>
              <a:fillRect/>
            </a:stretch>
          </a:blip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0" name="29 Anillo"/>
          <p:cNvSpPr/>
          <p:nvPr/>
        </p:nvSpPr>
        <p:spPr>
          <a:xfrm>
            <a:off x="6858016" y="2928976"/>
            <a:ext cx="1857388" cy="1142972"/>
          </a:xfrm>
          <a:prstGeom prst="donut">
            <a:avLst>
              <a:gd name="adj" fmla="val 14659"/>
            </a:avLst>
          </a:prstGeom>
          <a:blipFill>
            <a:blip r:embed="rId3">
              <a:duotone>
                <a:prstClr val="black"/>
                <a:schemeClr val="accent1">
                  <a:tint val="45000"/>
                  <a:satMod val="400000"/>
                </a:schemeClr>
              </a:duotone>
              <a:lum contrast="40000"/>
            </a:blip>
            <a:stretch>
              <a:fillRect/>
            </a:stretch>
          </a:blip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1" name="30 Anillo"/>
          <p:cNvSpPr/>
          <p:nvPr/>
        </p:nvSpPr>
        <p:spPr>
          <a:xfrm>
            <a:off x="6858016" y="2643242"/>
            <a:ext cx="1857388" cy="1142972"/>
          </a:xfrm>
          <a:prstGeom prst="donut">
            <a:avLst>
              <a:gd name="adj" fmla="val 14659"/>
            </a:avLst>
          </a:prstGeom>
          <a:blipFill>
            <a:blip r:embed="rId3">
              <a:duotone>
                <a:prstClr val="black"/>
                <a:schemeClr val="accent1">
                  <a:tint val="45000"/>
                  <a:satMod val="400000"/>
                </a:schemeClr>
              </a:duotone>
              <a:lum contrast="40000"/>
            </a:blip>
            <a:stretch>
              <a:fillRect/>
            </a:stretch>
          </a:blip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2" name="31 Anillo"/>
          <p:cNvSpPr/>
          <p:nvPr/>
        </p:nvSpPr>
        <p:spPr>
          <a:xfrm>
            <a:off x="6858016" y="2286052"/>
            <a:ext cx="1857388" cy="1142972"/>
          </a:xfrm>
          <a:prstGeom prst="donut">
            <a:avLst>
              <a:gd name="adj" fmla="val 14659"/>
            </a:avLst>
          </a:prstGeom>
          <a:blipFill>
            <a:blip r:embed="rId3">
              <a:duotone>
                <a:prstClr val="black"/>
                <a:schemeClr val="accent1">
                  <a:tint val="45000"/>
                  <a:satMod val="400000"/>
                </a:schemeClr>
              </a:duotone>
              <a:lum contrast="40000"/>
            </a:blip>
            <a:stretch>
              <a:fillRect/>
            </a:stretch>
          </a:blip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3" name="32 Anillo"/>
          <p:cNvSpPr/>
          <p:nvPr/>
        </p:nvSpPr>
        <p:spPr>
          <a:xfrm>
            <a:off x="6858016" y="1857424"/>
            <a:ext cx="1857388" cy="1142972"/>
          </a:xfrm>
          <a:prstGeom prst="donut">
            <a:avLst>
              <a:gd name="adj" fmla="val 14659"/>
            </a:avLst>
          </a:prstGeom>
          <a:blipFill>
            <a:blip r:embed="rId3">
              <a:duotone>
                <a:prstClr val="black"/>
                <a:schemeClr val="accent1">
                  <a:tint val="45000"/>
                  <a:satMod val="400000"/>
                </a:schemeClr>
              </a:duotone>
              <a:lum contrast="40000"/>
            </a:blip>
            <a:stretch>
              <a:fillRect/>
            </a:stretch>
          </a:blip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4" name="33 Anillo"/>
          <p:cNvSpPr/>
          <p:nvPr/>
        </p:nvSpPr>
        <p:spPr>
          <a:xfrm>
            <a:off x="6858016" y="1500234"/>
            <a:ext cx="1857388" cy="1142972"/>
          </a:xfrm>
          <a:prstGeom prst="donut">
            <a:avLst>
              <a:gd name="adj" fmla="val 14659"/>
            </a:avLst>
          </a:prstGeom>
          <a:blipFill>
            <a:blip r:embed="rId3">
              <a:duotone>
                <a:prstClr val="black"/>
                <a:schemeClr val="accent1">
                  <a:tint val="45000"/>
                  <a:satMod val="400000"/>
                </a:schemeClr>
              </a:duotone>
              <a:lum contrast="40000"/>
            </a:blip>
            <a:stretch>
              <a:fillRect/>
            </a:stretch>
          </a:blip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5" name="34 Anillo"/>
          <p:cNvSpPr/>
          <p:nvPr/>
        </p:nvSpPr>
        <p:spPr>
          <a:xfrm>
            <a:off x="6858016" y="1071606"/>
            <a:ext cx="1857388" cy="1142972"/>
          </a:xfrm>
          <a:prstGeom prst="donut">
            <a:avLst>
              <a:gd name="adj" fmla="val 14659"/>
            </a:avLst>
          </a:prstGeom>
          <a:blipFill>
            <a:blip r:embed="rId3">
              <a:duotone>
                <a:prstClr val="black"/>
                <a:schemeClr val="accent1">
                  <a:tint val="45000"/>
                  <a:satMod val="400000"/>
                </a:schemeClr>
              </a:duotone>
              <a:lum contrast="40000"/>
            </a:blip>
            <a:stretch>
              <a:fillRect/>
            </a:stretch>
          </a:blip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6" name="35 Anillo"/>
          <p:cNvSpPr/>
          <p:nvPr/>
        </p:nvSpPr>
        <p:spPr>
          <a:xfrm>
            <a:off x="6858016" y="714416"/>
            <a:ext cx="1857388" cy="1142972"/>
          </a:xfrm>
          <a:prstGeom prst="donut">
            <a:avLst>
              <a:gd name="adj" fmla="val 14659"/>
            </a:avLst>
          </a:prstGeom>
          <a:blipFill>
            <a:blip r:embed="rId3">
              <a:duotone>
                <a:prstClr val="black"/>
                <a:schemeClr val="accent1">
                  <a:tint val="45000"/>
                  <a:satMod val="400000"/>
                </a:schemeClr>
              </a:duotone>
              <a:lum contrast="40000"/>
            </a:blip>
            <a:stretch>
              <a:fillRect/>
            </a:stretch>
          </a:blip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7" name="36 Anillo"/>
          <p:cNvSpPr/>
          <p:nvPr/>
        </p:nvSpPr>
        <p:spPr>
          <a:xfrm>
            <a:off x="6858016" y="285788"/>
            <a:ext cx="1857388" cy="1142972"/>
          </a:xfrm>
          <a:prstGeom prst="donut">
            <a:avLst>
              <a:gd name="adj" fmla="val 14659"/>
            </a:avLst>
          </a:prstGeom>
          <a:blipFill>
            <a:blip r:embed="rId3">
              <a:duotone>
                <a:prstClr val="black"/>
                <a:schemeClr val="accent1">
                  <a:tint val="45000"/>
                  <a:satMod val="400000"/>
                </a:schemeClr>
              </a:duotone>
              <a:lum contrast="40000"/>
            </a:blip>
            <a:stretch>
              <a:fillRect/>
            </a:stretch>
          </a:blip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8" name="37 Anillo"/>
          <p:cNvSpPr/>
          <p:nvPr/>
        </p:nvSpPr>
        <p:spPr>
          <a:xfrm>
            <a:off x="6858016" y="-71402"/>
            <a:ext cx="1857388" cy="1142972"/>
          </a:xfrm>
          <a:prstGeom prst="donut">
            <a:avLst>
              <a:gd name="adj" fmla="val 14659"/>
            </a:avLst>
          </a:prstGeom>
          <a:blipFill>
            <a:blip r:embed="rId3">
              <a:duotone>
                <a:prstClr val="black"/>
                <a:schemeClr val="accent1">
                  <a:tint val="45000"/>
                  <a:satMod val="400000"/>
                </a:schemeClr>
              </a:duotone>
              <a:lum contrast="40000"/>
            </a:blip>
            <a:stretch>
              <a:fillRect/>
            </a:stretch>
          </a:blip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9" name="38 Rectángulo"/>
          <p:cNvSpPr/>
          <p:nvPr/>
        </p:nvSpPr>
        <p:spPr>
          <a:xfrm>
            <a:off x="-500098" y="-357208"/>
            <a:ext cx="10001320" cy="6072230"/>
          </a:xfrm>
          <a:prstGeom prst="rect">
            <a:avLst/>
          </a:prstGeom>
          <a:gradFill flip="none" rotWithShape="1">
            <a:gsLst>
              <a:gs pos="0">
                <a:srgbClr val="3399FF"/>
              </a:gs>
              <a:gs pos="16000">
                <a:srgbClr val="00CCCC"/>
              </a:gs>
              <a:gs pos="47000">
                <a:srgbClr val="9999FF"/>
              </a:gs>
              <a:gs pos="60001">
                <a:srgbClr val="2E6792"/>
              </a:gs>
              <a:gs pos="71001">
                <a:srgbClr val="3333CC"/>
              </a:gs>
              <a:gs pos="81000">
                <a:srgbClr val="1170FF"/>
              </a:gs>
              <a:gs pos="100000">
                <a:srgbClr val="006699"/>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advTm="17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39"/>
                                        </p:tgtEl>
                                        <p:attrNameLst>
                                          <p:attrName>style.opacity</p:attrName>
                                        </p:attrNameLst>
                                      </p:cBhvr>
                                      <p:to>
                                        <p:strVal val="0"/>
                                      </p:to>
                                    </p:set>
                                    <p:animEffect filter="image" prLst="opacity: 0">
                                      <p:cBhvr rctx="IE">
                                        <p:cTn id="7" dur="indefinite"/>
                                        <p:tgtEl>
                                          <p:spTgt spid="39"/>
                                        </p:tgtEl>
                                      </p:cBhvr>
                                    </p:animEffect>
                                  </p:childTnLst>
                                </p:cTn>
                              </p:par>
                              <p:par>
                                <p:cTn id="8" presetID="2" presetClass="entr" presetSubtype="1" fill="hold" grpId="0" nodeType="withEffect">
                                  <p:stCondLst>
                                    <p:cond delay="0"/>
                                  </p:stCondLst>
                                  <p:childTnLst>
                                    <p:set>
                                      <p:cBhvr>
                                        <p:cTn id="9" dur="1" fill="hold">
                                          <p:stCondLst>
                                            <p:cond delay="0"/>
                                          </p:stCondLst>
                                        </p:cTn>
                                        <p:tgtEl>
                                          <p:spTgt spid="3"/>
                                        </p:tgtEl>
                                        <p:attrNameLst>
                                          <p:attrName>style.visibility</p:attrName>
                                        </p:attrNameLst>
                                      </p:cBhvr>
                                      <p:to>
                                        <p:strVal val="visible"/>
                                      </p:to>
                                    </p:set>
                                    <p:anim calcmode="lin" valueType="num">
                                      <p:cBhvr additive="base">
                                        <p:cTn id="10" dur="3000" fill="hold"/>
                                        <p:tgtEl>
                                          <p:spTgt spid="3"/>
                                        </p:tgtEl>
                                        <p:attrNameLst>
                                          <p:attrName>ppt_x</p:attrName>
                                        </p:attrNameLst>
                                      </p:cBhvr>
                                      <p:tavLst>
                                        <p:tav tm="0">
                                          <p:val>
                                            <p:strVal val="#ppt_x"/>
                                          </p:val>
                                        </p:tav>
                                        <p:tav tm="100000">
                                          <p:val>
                                            <p:strVal val="#ppt_x"/>
                                          </p:val>
                                        </p:tav>
                                      </p:tavLst>
                                    </p:anim>
                                    <p:anim calcmode="lin" valueType="num">
                                      <p:cBhvr additive="base">
                                        <p:cTn id="11" dur="3000" fill="hold"/>
                                        <p:tgtEl>
                                          <p:spTgt spid="3"/>
                                        </p:tgtEl>
                                        <p:attrNameLst>
                                          <p:attrName>ppt_y</p:attrName>
                                        </p:attrNameLst>
                                      </p:cBhvr>
                                      <p:tavLst>
                                        <p:tav tm="0">
                                          <p:val>
                                            <p:strVal val="0-#ppt_h/2"/>
                                          </p:val>
                                        </p:tav>
                                        <p:tav tm="100000">
                                          <p:val>
                                            <p:strVal val="#ppt_y"/>
                                          </p:val>
                                        </p:tav>
                                      </p:tavLst>
                                    </p:anim>
                                  </p:childTnLst>
                                </p:cTn>
                              </p:par>
                              <p:par>
                                <p:cTn id="12" presetID="2" presetClass="entr" presetSubtype="1" fill="hold" grpId="0" nodeType="withEffect">
                                  <p:stCondLst>
                                    <p:cond delay="0"/>
                                  </p:stCondLst>
                                  <p:childTnLst>
                                    <p:set>
                                      <p:cBhvr>
                                        <p:cTn id="13" dur="1" fill="hold">
                                          <p:stCondLst>
                                            <p:cond delay="0"/>
                                          </p:stCondLst>
                                        </p:cTn>
                                        <p:tgtEl>
                                          <p:spTgt spid="4"/>
                                        </p:tgtEl>
                                        <p:attrNameLst>
                                          <p:attrName>style.visibility</p:attrName>
                                        </p:attrNameLst>
                                      </p:cBhvr>
                                      <p:to>
                                        <p:strVal val="visible"/>
                                      </p:to>
                                    </p:set>
                                    <p:anim calcmode="lin" valueType="num">
                                      <p:cBhvr additive="base">
                                        <p:cTn id="14" dur="3000" fill="hold"/>
                                        <p:tgtEl>
                                          <p:spTgt spid="4"/>
                                        </p:tgtEl>
                                        <p:attrNameLst>
                                          <p:attrName>ppt_x</p:attrName>
                                        </p:attrNameLst>
                                      </p:cBhvr>
                                      <p:tavLst>
                                        <p:tav tm="0">
                                          <p:val>
                                            <p:strVal val="#ppt_x"/>
                                          </p:val>
                                        </p:tav>
                                        <p:tav tm="100000">
                                          <p:val>
                                            <p:strVal val="#ppt_x"/>
                                          </p:val>
                                        </p:tav>
                                      </p:tavLst>
                                    </p:anim>
                                    <p:anim calcmode="lin" valueType="num">
                                      <p:cBhvr additive="base">
                                        <p:cTn id="15" dur="3000" fill="hold"/>
                                        <p:tgtEl>
                                          <p:spTgt spid="4"/>
                                        </p:tgtEl>
                                        <p:attrNameLst>
                                          <p:attrName>ppt_y</p:attrName>
                                        </p:attrNameLst>
                                      </p:cBhvr>
                                      <p:tavLst>
                                        <p:tav tm="0">
                                          <p:val>
                                            <p:strVal val="0-#ppt_h/2"/>
                                          </p:val>
                                        </p:tav>
                                        <p:tav tm="100000">
                                          <p:val>
                                            <p:strVal val="#ppt_y"/>
                                          </p:val>
                                        </p:tav>
                                      </p:tavLst>
                                    </p:anim>
                                  </p:childTnLst>
                                </p:cTn>
                              </p:par>
                              <p:par>
                                <p:cTn id="16" presetID="2" presetClass="entr" presetSubtype="1" fill="hold" grpId="0" nodeType="withEffect">
                                  <p:stCondLst>
                                    <p:cond delay="0"/>
                                  </p:stCondLst>
                                  <p:childTnLst>
                                    <p:set>
                                      <p:cBhvr>
                                        <p:cTn id="17" dur="1" fill="hold">
                                          <p:stCondLst>
                                            <p:cond delay="0"/>
                                          </p:stCondLst>
                                        </p:cTn>
                                        <p:tgtEl>
                                          <p:spTgt spid="5"/>
                                        </p:tgtEl>
                                        <p:attrNameLst>
                                          <p:attrName>style.visibility</p:attrName>
                                        </p:attrNameLst>
                                      </p:cBhvr>
                                      <p:to>
                                        <p:strVal val="visible"/>
                                      </p:to>
                                    </p:set>
                                    <p:anim calcmode="lin" valueType="num">
                                      <p:cBhvr additive="base">
                                        <p:cTn id="18" dur="3000" fill="hold"/>
                                        <p:tgtEl>
                                          <p:spTgt spid="5"/>
                                        </p:tgtEl>
                                        <p:attrNameLst>
                                          <p:attrName>ppt_x</p:attrName>
                                        </p:attrNameLst>
                                      </p:cBhvr>
                                      <p:tavLst>
                                        <p:tav tm="0">
                                          <p:val>
                                            <p:strVal val="#ppt_x"/>
                                          </p:val>
                                        </p:tav>
                                        <p:tav tm="100000">
                                          <p:val>
                                            <p:strVal val="#ppt_x"/>
                                          </p:val>
                                        </p:tav>
                                      </p:tavLst>
                                    </p:anim>
                                    <p:anim calcmode="lin" valueType="num">
                                      <p:cBhvr additive="base">
                                        <p:cTn id="19" dur="3000" fill="hold"/>
                                        <p:tgtEl>
                                          <p:spTgt spid="5"/>
                                        </p:tgtEl>
                                        <p:attrNameLst>
                                          <p:attrName>ppt_y</p:attrName>
                                        </p:attrNameLst>
                                      </p:cBhvr>
                                      <p:tavLst>
                                        <p:tav tm="0">
                                          <p:val>
                                            <p:strVal val="0-#ppt_h/2"/>
                                          </p:val>
                                        </p:tav>
                                        <p:tav tm="100000">
                                          <p:val>
                                            <p:strVal val="#ppt_y"/>
                                          </p:val>
                                        </p:tav>
                                      </p:tavLst>
                                    </p:anim>
                                  </p:childTnLst>
                                </p:cTn>
                              </p:par>
                              <p:par>
                                <p:cTn id="20" presetID="2" presetClass="entr" presetSubtype="1" fill="hold" grpId="0" nodeType="withEffect">
                                  <p:stCondLst>
                                    <p:cond delay="0"/>
                                  </p:stCondLst>
                                  <p:childTnLst>
                                    <p:set>
                                      <p:cBhvr>
                                        <p:cTn id="21" dur="1" fill="hold">
                                          <p:stCondLst>
                                            <p:cond delay="0"/>
                                          </p:stCondLst>
                                        </p:cTn>
                                        <p:tgtEl>
                                          <p:spTgt spid="6"/>
                                        </p:tgtEl>
                                        <p:attrNameLst>
                                          <p:attrName>style.visibility</p:attrName>
                                        </p:attrNameLst>
                                      </p:cBhvr>
                                      <p:to>
                                        <p:strVal val="visible"/>
                                      </p:to>
                                    </p:set>
                                    <p:anim calcmode="lin" valueType="num">
                                      <p:cBhvr additive="base">
                                        <p:cTn id="22" dur="3000" fill="hold"/>
                                        <p:tgtEl>
                                          <p:spTgt spid="6"/>
                                        </p:tgtEl>
                                        <p:attrNameLst>
                                          <p:attrName>ppt_x</p:attrName>
                                        </p:attrNameLst>
                                      </p:cBhvr>
                                      <p:tavLst>
                                        <p:tav tm="0">
                                          <p:val>
                                            <p:strVal val="#ppt_x"/>
                                          </p:val>
                                        </p:tav>
                                        <p:tav tm="100000">
                                          <p:val>
                                            <p:strVal val="#ppt_x"/>
                                          </p:val>
                                        </p:tav>
                                      </p:tavLst>
                                    </p:anim>
                                    <p:anim calcmode="lin" valueType="num">
                                      <p:cBhvr additive="base">
                                        <p:cTn id="23" dur="3000" fill="hold"/>
                                        <p:tgtEl>
                                          <p:spTgt spid="6"/>
                                        </p:tgtEl>
                                        <p:attrNameLst>
                                          <p:attrName>ppt_y</p:attrName>
                                        </p:attrNameLst>
                                      </p:cBhvr>
                                      <p:tavLst>
                                        <p:tav tm="0">
                                          <p:val>
                                            <p:strVal val="0-#ppt_h/2"/>
                                          </p:val>
                                        </p:tav>
                                        <p:tav tm="100000">
                                          <p:val>
                                            <p:strVal val="#ppt_y"/>
                                          </p:val>
                                        </p:tav>
                                      </p:tavLst>
                                    </p:anim>
                                  </p:childTnLst>
                                </p:cTn>
                              </p:par>
                              <p:par>
                                <p:cTn id="24" presetID="2" presetClass="entr" presetSubtype="1" fill="hold" grpId="0" nodeType="withEffect">
                                  <p:stCondLst>
                                    <p:cond delay="0"/>
                                  </p:stCondLst>
                                  <p:childTnLst>
                                    <p:set>
                                      <p:cBhvr>
                                        <p:cTn id="25" dur="1" fill="hold">
                                          <p:stCondLst>
                                            <p:cond delay="0"/>
                                          </p:stCondLst>
                                        </p:cTn>
                                        <p:tgtEl>
                                          <p:spTgt spid="7"/>
                                        </p:tgtEl>
                                        <p:attrNameLst>
                                          <p:attrName>style.visibility</p:attrName>
                                        </p:attrNameLst>
                                      </p:cBhvr>
                                      <p:to>
                                        <p:strVal val="visible"/>
                                      </p:to>
                                    </p:set>
                                    <p:anim calcmode="lin" valueType="num">
                                      <p:cBhvr additive="base">
                                        <p:cTn id="26" dur="3000" fill="hold"/>
                                        <p:tgtEl>
                                          <p:spTgt spid="7"/>
                                        </p:tgtEl>
                                        <p:attrNameLst>
                                          <p:attrName>ppt_x</p:attrName>
                                        </p:attrNameLst>
                                      </p:cBhvr>
                                      <p:tavLst>
                                        <p:tav tm="0">
                                          <p:val>
                                            <p:strVal val="#ppt_x"/>
                                          </p:val>
                                        </p:tav>
                                        <p:tav tm="100000">
                                          <p:val>
                                            <p:strVal val="#ppt_x"/>
                                          </p:val>
                                        </p:tav>
                                      </p:tavLst>
                                    </p:anim>
                                    <p:anim calcmode="lin" valueType="num">
                                      <p:cBhvr additive="base">
                                        <p:cTn id="27" dur="3000" fill="hold"/>
                                        <p:tgtEl>
                                          <p:spTgt spid="7"/>
                                        </p:tgtEl>
                                        <p:attrNameLst>
                                          <p:attrName>ppt_y</p:attrName>
                                        </p:attrNameLst>
                                      </p:cBhvr>
                                      <p:tavLst>
                                        <p:tav tm="0">
                                          <p:val>
                                            <p:strVal val="0-#ppt_h/2"/>
                                          </p:val>
                                        </p:tav>
                                        <p:tav tm="100000">
                                          <p:val>
                                            <p:strVal val="#ppt_y"/>
                                          </p:val>
                                        </p:tav>
                                      </p:tavLst>
                                    </p:anim>
                                  </p:childTnLst>
                                </p:cTn>
                              </p:par>
                              <p:par>
                                <p:cTn id="28" presetID="2" presetClass="entr" presetSubtype="1" fill="hold" grpId="0" nodeType="withEffect">
                                  <p:stCondLst>
                                    <p:cond delay="0"/>
                                  </p:stCondLst>
                                  <p:childTnLst>
                                    <p:set>
                                      <p:cBhvr>
                                        <p:cTn id="29" dur="1" fill="hold">
                                          <p:stCondLst>
                                            <p:cond delay="0"/>
                                          </p:stCondLst>
                                        </p:cTn>
                                        <p:tgtEl>
                                          <p:spTgt spid="8"/>
                                        </p:tgtEl>
                                        <p:attrNameLst>
                                          <p:attrName>style.visibility</p:attrName>
                                        </p:attrNameLst>
                                      </p:cBhvr>
                                      <p:to>
                                        <p:strVal val="visible"/>
                                      </p:to>
                                    </p:set>
                                    <p:anim calcmode="lin" valueType="num">
                                      <p:cBhvr additive="base">
                                        <p:cTn id="30" dur="3000" fill="hold"/>
                                        <p:tgtEl>
                                          <p:spTgt spid="8"/>
                                        </p:tgtEl>
                                        <p:attrNameLst>
                                          <p:attrName>ppt_x</p:attrName>
                                        </p:attrNameLst>
                                      </p:cBhvr>
                                      <p:tavLst>
                                        <p:tav tm="0">
                                          <p:val>
                                            <p:strVal val="#ppt_x"/>
                                          </p:val>
                                        </p:tav>
                                        <p:tav tm="100000">
                                          <p:val>
                                            <p:strVal val="#ppt_x"/>
                                          </p:val>
                                        </p:tav>
                                      </p:tavLst>
                                    </p:anim>
                                    <p:anim calcmode="lin" valueType="num">
                                      <p:cBhvr additive="base">
                                        <p:cTn id="31" dur="3000" fill="hold"/>
                                        <p:tgtEl>
                                          <p:spTgt spid="8"/>
                                        </p:tgtEl>
                                        <p:attrNameLst>
                                          <p:attrName>ppt_y</p:attrName>
                                        </p:attrNameLst>
                                      </p:cBhvr>
                                      <p:tavLst>
                                        <p:tav tm="0">
                                          <p:val>
                                            <p:strVal val="0-#ppt_h/2"/>
                                          </p:val>
                                        </p:tav>
                                        <p:tav tm="100000">
                                          <p:val>
                                            <p:strVal val="#ppt_y"/>
                                          </p:val>
                                        </p:tav>
                                      </p:tavLst>
                                    </p:anim>
                                  </p:childTnLst>
                                </p:cTn>
                              </p:par>
                              <p:par>
                                <p:cTn id="32" presetID="2" presetClass="entr" presetSubtype="1" fill="hold" grpId="0" nodeType="withEffect">
                                  <p:stCondLst>
                                    <p:cond delay="0"/>
                                  </p:stCondLst>
                                  <p:childTnLst>
                                    <p:set>
                                      <p:cBhvr>
                                        <p:cTn id="33" dur="1" fill="hold">
                                          <p:stCondLst>
                                            <p:cond delay="0"/>
                                          </p:stCondLst>
                                        </p:cTn>
                                        <p:tgtEl>
                                          <p:spTgt spid="9"/>
                                        </p:tgtEl>
                                        <p:attrNameLst>
                                          <p:attrName>style.visibility</p:attrName>
                                        </p:attrNameLst>
                                      </p:cBhvr>
                                      <p:to>
                                        <p:strVal val="visible"/>
                                      </p:to>
                                    </p:set>
                                    <p:anim calcmode="lin" valueType="num">
                                      <p:cBhvr additive="base">
                                        <p:cTn id="34" dur="3000" fill="hold"/>
                                        <p:tgtEl>
                                          <p:spTgt spid="9"/>
                                        </p:tgtEl>
                                        <p:attrNameLst>
                                          <p:attrName>ppt_x</p:attrName>
                                        </p:attrNameLst>
                                      </p:cBhvr>
                                      <p:tavLst>
                                        <p:tav tm="0">
                                          <p:val>
                                            <p:strVal val="#ppt_x"/>
                                          </p:val>
                                        </p:tav>
                                        <p:tav tm="100000">
                                          <p:val>
                                            <p:strVal val="#ppt_x"/>
                                          </p:val>
                                        </p:tav>
                                      </p:tavLst>
                                    </p:anim>
                                    <p:anim calcmode="lin" valueType="num">
                                      <p:cBhvr additive="base">
                                        <p:cTn id="35" dur="3000" fill="hold"/>
                                        <p:tgtEl>
                                          <p:spTgt spid="9"/>
                                        </p:tgtEl>
                                        <p:attrNameLst>
                                          <p:attrName>ppt_y</p:attrName>
                                        </p:attrNameLst>
                                      </p:cBhvr>
                                      <p:tavLst>
                                        <p:tav tm="0">
                                          <p:val>
                                            <p:strVal val="0-#ppt_h/2"/>
                                          </p:val>
                                        </p:tav>
                                        <p:tav tm="100000">
                                          <p:val>
                                            <p:strVal val="#ppt_y"/>
                                          </p:val>
                                        </p:tav>
                                      </p:tavLst>
                                    </p:anim>
                                  </p:childTnLst>
                                </p:cTn>
                              </p:par>
                              <p:par>
                                <p:cTn id="36" presetID="2" presetClass="entr" presetSubtype="1" fill="hold" grpId="0" nodeType="withEffect">
                                  <p:stCondLst>
                                    <p:cond delay="0"/>
                                  </p:stCondLst>
                                  <p:childTnLst>
                                    <p:set>
                                      <p:cBhvr>
                                        <p:cTn id="37" dur="1" fill="hold">
                                          <p:stCondLst>
                                            <p:cond delay="0"/>
                                          </p:stCondLst>
                                        </p:cTn>
                                        <p:tgtEl>
                                          <p:spTgt spid="10"/>
                                        </p:tgtEl>
                                        <p:attrNameLst>
                                          <p:attrName>style.visibility</p:attrName>
                                        </p:attrNameLst>
                                      </p:cBhvr>
                                      <p:to>
                                        <p:strVal val="visible"/>
                                      </p:to>
                                    </p:set>
                                    <p:anim calcmode="lin" valueType="num">
                                      <p:cBhvr additive="base">
                                        <p:cTn id="38" dur="3000" fill="hold"/>
                                        <p:tgtEl>
                                          <p:spTgt spid="10"/>
                                        </p:tgtEl>
                                        <p:attrNameLst>
                                          <p:attrName>ppt_x</p:attrName>
                                        </p:attrNameLst>
                                      </p:cBhvr>
                                      <p:tavLst>
                                        <p:tav tm="0">
                                          <p:val>
                                            <p:strVal val="#ppt_x"/>
                                          </p:val>
                                        </p:tav>
                                        <p:tav tm="100000">
                                          <p:val>
                                            <p:strVal val="#ppt_x"/>
                                          </p:val>
                                        </p:tav>
                                      </p:tavLst>
                                    </p:anim>
                                    <p:anim calcmode="lin" valueType="num">
                                      <p:cBhvr additive="base">
                                        <p:cTn id="39" dur="3000" fill="hold"/>
                                        <p:tgtEl>
                                          <p:spTgt spid="10"/>
                                        </p:tgtEl>
                                        <p:attrNameLst>
                                          <p:attrName>ppt_y</p:attrName>
                                        </p:attrNameLst>
                                      </p:cBhvr>
                                      <p:tavLst>
                                        <p:tav tm="0">
                                          <p:val>
                                            <p:strVal val="0-#ppt_h/2"/>
                                          </p:val>
                                        </p:tav>
                                        <p:tav tm="100000">
                                          <p:val>
                                            <p:strVal val="#ppt_y"/>
                                          </p:val>
                                        </p:tav>
                                      </p:tavLst>
                                    </p:anim>
                                  </p:childTnLst>
                                </p:cTn>
                              </p:par>
                              <p:par>
                                <p:cTn id="40" presetID="2" presetClass="entr" presetSubtype="1" fill="hold" grpId="0" nodeType="withEffect">
                                  <p:stCondLst>
                                    <p:cond delay="0"/>
                                  </p:stCondLst>
                                  <p:childTnLst>
                                    <p:set>
                                      <p:cBhvr>
                                        <p:cTn id="41" dur="1" fill="hold">
                                          <p:stCondLst>
                                            <p:cond delay="0"/>
                                          </p:stCondLst>
                                        </p:cTn>
                                        <p:tgtEl>
                                          <p:spTgt spid="11"/>
                                        </p:tgtEl>
                                        <p:attrNameLst>
                                          <p:attrName>style.visibility</p:attrName>
                                        </p:attrNameLst>
                                      </p:cBhvr>
                                      <p:to>
                                        <p:strVal val="visible"/>
                                      </p:to>
                                    </p:set>
                                    <p:anim calcmode="lin" valueType="num">
                                      <p:cBhvr additive="base">
                                        <p:cTn id="42" dur="3000" fill="hold"/>
                                        <p:tgtEl>
                                          <p:spTgt spid="11"/>
                                        </p:tgtEl>
                                        <p:attrNameLst>
                                          <p:attrName>ppt_x</p:attrName>
                                        </p:attrNameLst>
                                      </p:cBhvr>
                                      <p:tavLst>
                                        <p:tav tm="0">
                                          <p:val>
                                            <p:strVal val="#ppt_x"/>
                                          </p:val>
                                        </p:tav>
                                        <p:tav tm="100000">
                                          <p:val>
                                            <p:strVal val="#ppt_x"/>
                                          </p:val>
                                        </p:tav>
                                      </p:tavLst>
                                    </p:anim>
                                    <p:anim calcmode="lin" valueType="num">
                                      <p:cBhvr additive="base">
                                        <p:cTn id="43" dur="3000" fill="hold"/>
                                        <p:tgtEl>
                                          <p:spTgt spid="11"/>
                                        </p:tgtEl>
                                        <p:attrNameLst>
                                          <p:attrName>ppt_y</p:attrName>
                                        </p:attrNameLst>
                                      </p:cBhvr>
                                      <p:tavLst>
                                        <p:tav tm="0">
                                          <p:val>
                                            <p:strVal val="0-#ppt_h/2"/>
                                          </p:val>
                                        </p:tav>
                                        <p:tav tm="100000">
                                          <p:val>
                                            <p:strVal val="#ppt_y"/>
                                          </p:val>
                                        </p:tav>
                                      </p:tavLst>
                                    </p:anim>
                                  </p:childTnLst>
                                </p:cTn>
                              </p:par>
                              <p:par>
                                <p:cTn id="44" presetID="2" presetClass="entr" presetSubtype="1" fill="hold" grpId="0" nodeType="withEffect">
                                  <p:stCondLst>
                                    <p:cond delay="0"/>
                                  </p:stCondLst>
                                  <p:childTnLst>
                                    <p:set>
                                      <p:cBhvr>
                                        <p:cTn id="45" dur="1" fill="hold">
                                          <p:stCondLst>
                                            <p:cond delay="0"/>
                                          </p:stCondLst>
                                        </p:cTn>
                                        <p:tgtEl>
                                          <p:spTgt spid="12"/>
                                        </p:tgtEl>
                                        <p:attrNameLst>
                                          <p:attrName>style.visibility</p:attrName>
                                        </p:attrNameLst>
                                      </p:cBhvr>
                                      <p:to>
                                        <p:strVal val="visible"/>
                                      </p:to>
                                    </p:set>
                                    <p:anim calcmode="lin" valueType="num">
                                      <p:cBhvr additive="base">
                                        <p:cTn id="46" dur="3000" fill="hold"/>
                                        <p:tgtEl>
                                          <p:spTgt spid="12"/>
                                        </p:tgtEl>
                                        <p:attrNameLst>
                                          <p:attrName>ppt_x</p:attrName>
                                        </p:attrNameLst>
                                      </p:cBhvr>
                                      <p:tavLst>
                                        <p:tav tm="0">
                                          <p:val>
                                            <p:strVal val="#ppt_x"/>
                                          </p:val>
                                        </p:tav>
                                        <p:tav tm="100000">
                                          <p:val>
                                            <p:strVal val="#ppt_x"/>
                                          </p:val>
                                        </p:tav>
                                      </p:tavLst>
                                    </p:anim>
                                    <p:anim calcmode="lin" valueType="num">
                                      <p:cBhvr additive="base">
                                        <p:cTn id="47" dur="3000" fill="hold"/>
                                        <p:tgtEl>
                                          <p:spTgt spid="12"/>
                                        </p:tgtEl>
                                        <p:attrNameLst>
                                          <p:attrName>ppt_y</p:attrName>
                                        </p:attrNameLst>
                                      </p:cBhvr>
                                      <p:tavLst>
                                        <p:tav tm="0">
                                          <p:val>
                                            <p:strVal val="0-#ppt_h/2"/>
                                          </p:val>
                                        </p:tav>
                                        <p:tav tm="100000">
                                          <p:val>
                                            <p:strVal val="#ppt_y"/>
                                          </p:val>
                                        </p:tav>
                                      </p:tavLst>
                                    </p:anim>
                                  </p:childTnLst>
                                </p:cTn>
                              </p:par>
                              <p:par>
                                <p:cTn id="48" presetID="2" presetClass="entr" presetSubtype="1" fill="hold" grpId="0" nodeType="withEffect">
                                  <p:stCondLst>
                                    <p:cond delay="0"/>
                                  </p:stCondLst>
                                  <p:childTnLst>
                                    <p:set>
                                      <p:cBhvr>
                                        <p:cTn id="49" dur="1" fill="hold">
                                          <p:stCondLst>
                                            <p:cond delay="0"/>
                                          </p:stCondLst>
                                        </p:cTn>
                                        <p:tgtEl>
                                          <p:spTgt spid="13"/>
                                        </p:tgtEl>
                                        <p:attrNameLst>
                                          <p:attrName>style.visibility</p:attrName>
                                        </p:attrNameLst>
                                      </p:cBhvr>
                                      <p:to>
                                        <p:strVal val="visible"/>
                                      </p:to>
                                    </p:set>
                                    <p:anim calcmode="lin" valueType="num">
                                      <p:cBhvr additive="base">
                                        <p:cTn id="50" dur="3000" fill="hold"/>
                                        <p:tgtEl>
                                          <p:spTgt spid="13"/>
                                        </p:tgtEl>
                                        <p:attrNameLst>
                                          <p:attrName>ppt_x</p:attrName>
                                        </p:attrNameLst>
                                      </p:cBhvr>
                                      <p:tavLst>
                                        <p:tav tm="0">
                                          <p:val>
                                            <p:strVal val="#ppt_x"/>
                                          </p:val>
                                        </p:tav>
                                        <p:tav tm="100000">
                                          <p:val>
                                            <p:strVal val="#ppt_x"/>
                                          </p:val>
                                        </p:tav>
                                      </p:tavLst>
                                    </p:anim>
                                    <p:anim calcmode="lin" valueType="num">
                                      <p:cBhvr additive="base">
                                        <p:cTn id="51" dur="3000" fill="hold"/>
                                        <p:tgtEl>
                                          <p:spTgt spid="13"/>
                                        </p:tgtEl>
                                        <p:attrNameLst>
                                          <p:attrName>ppt_y</p:attrName>
                                        </p:attrNameLst>
                                      </p:cBhvr>
                                      <p:tavLst>
                                        <p:tav tm="0">
                                          <p:val>
                                            <p:strVal val="0-#ppt_h/2"/>
                                          </p:val>
                                        </p:tav>
                                        <p:tav tm="100000">
                                          <p:val>
                                            <p:strVal val="#ppt_y"/>
                                          </p:val>
                                        </p:tav>
                                      </p:tavLst>
                                    </p:anim>
                                  </p:childTnLst>
                                </p:cTn>
                              </p:par>
                              <p:par>
                                <p:cTn id="52" presetID="2" presetClass="entr" presetSubtype="1" fill="hold" grpId="0" nodeType="withEffect">
                                  <p:stCondLst>
                                    <p:cond delay="0"/>
                                  </p:stCondLst>
                                  <p:childTnLst>
                                    <p:set>
                                      <p:cBhvr>
                                        <p:cTn id="53" dur="1" fill="hold">
                                          <p:stCondLst>
                                            <p:cond delay="0"/>
                                          </p:stCondLst>
                                        </p:cTn>
                                        <p:tgtEl>
                                          <p:spTgt spid="14"/>
                                        </p:tgtEl>
                                        <p:attrNameLst>
                                          <p:attrName>style.visibility</p:attrName>
                                        </p:attrNameLst>
                                      </p:cBhvr>
                                      <p:to>
                                        <p:strVal val="visible"/>
                                      </p:to>
                                    </p:set>
                                    <p:anim calcmode="lin" valueType="num">
                                      <p:cBhvr additive="base">
                                        <p:cTn id="54" dur="3000" fill="hold"/>
                                        <p:tgtEl>
                                          <p:spTgt spid="14"/>
                                        </p:tgtEl>
                                        <p:attrNameLst>
                                          <p:attrName>ppt_x</p:attrName>
                                        </p:attrNameLst>
                                      </p:cBhvr>
                                      <p:tavLst>
                                        <p:tav tm="0">
                                          <p:val>
                                            <p:strVal val="#ppt_x"/>
                                          </p:val>
                                        </p:tav>
                                        <p:tav tm="100000">
                                          <p:val>
                                            <p:strVal val="#ppt_x"/>
                                          </p:val>
                                        </p:tav>
                                      </p:tavLst>
                                    </p:anim>
                                    <p:anim calcmode="lin" valueType="num">
                                      <p:cBhvr additive="base">
                                        <p:cTn id="55" dur="3000" fill="hold"/>
                                        <p:tgtEl>
                                          <p:spTgt spid="14"/>
                                        </p:tgtEl>
                                        <p:attrNameLst>
                                          <p:attrName>ppt_y</p:attrName>
                                        </p:attrNameLst>
                                      </p:cBhvr>
                                      <p:tavLst>
                                        <p:tav tm="0">
                                          <p:val>
                                            <p:strVal val="0-#ppt_h/2"/>
                                          </p:val>
                                        </p:tav>
                                        <p:tav tm="100000">
                                          <p:val>
                                            <p:strVal val="#ppt_y"/>
                                          </p:val>
                                        </p:tav>
                                      </p:tavLst>
                                    </p:anim>
                                  </p:childTnLst>
                                </p:cTn>
                              </p:par>
                              <p:par>
                                <p:cTn id="56" presetID="2" presetClass="entr" presetSubtype="1" fill="hold" grpId="0" nodeType="withEffect">
                                  <p:stCondLst>
                                    <p:cond delay="0"/>
                                  </p:stCondLst>
                                  <p:childTnLst>
                                    <p:set>
                                      <p:cBhvr>
                                        <p:cTn id="57" dur="1" fill="hold">
                                          <p:stCondLst>
                                            <p:cond delay="0"/>
                                          </p:stCondLst>
                                        </p:cTn>
                                        <p:tgtEl>
                                          <p:spTgt spid="15"/>
                                        </p:tgtEl>
                                        <p:attrNameLst>
                                          <p:attrName>style.visibility</p:attrName>
                                        </p:attrNameLst>
                                      </p:cBhvr>
                                      <p:to>
                                        <p:strVal val="visible"/>
                                      </p:to>
                                    </p:set>
                                    <p:anim calcmode="lin" valueType="num">
                                      <p:cBhvr additive="base">
                                        <p:cTn id="58" dur="3000" fill="hold"/>
                                        <p:tgtEl>
                                          <p:spTgt spid="15"/>
                                        </p:tgtEl>
                                        <p:attrNameLst>
                                          <p:attrName>ppt_x</p:attrName>
                                        </p:attrNameLst>
                                      </p:cBhvr>
                                      <p:tavLst>
                                        <p:tav tm="0">
                                          <p:val>
                                            <p:strVal val="#ppt_x"/>
                                          </p:val>
                                        </p:tav>
                                        <p:tav tm="100000">
                                          <p:val>
                                            <p:strVal val="#ppt_x"/>
                                          </p:val>
                                        </p:tav>
                                      </p:tavLst>
                                    </p:anim>
                                    <p:anim calcmode="lin" valueType="num">
                                      <p:cBhvr additive="base">
                                        <p:cTn id="59" dur="3000" fill="hold"/>
                                        <p:tgtEl>
                                          <p:spTgt spid="15"/>
                                        </p:tgtEl>
                                        <p:attrNameLst>
                                          <p:attrName>ppt_y</p:attrName>
                                        </p:attrNameLst>
                                      </p:cBhvr>
                                      <p:tavLst>
                                        <p:tav tm="0">
                                          <p:val>
                                            <p:strVal val="0-#ppt_h/2"/>
                                          </p:val>
                                        </p:tav>
                                        <p:tav tm="100000">
                                          <p:val>
                                            <p:strVal val="#ppt_y"/>
                                          </p:val>
                                        </p:tav>
                                      </p:tavLst>
                                    </p:anim>
                                  </p:childTnLst>
                                </p:cTn>
                              </p:par>
                              <p:par>
                                <p:cTn id="60" presetID="2" presetClass="entr" presetSubtype="1" fill="hold" grpId="0" nodeType="withEffect">
                                  <p:stCondLst>
                                    <p:cond delay="0"/>
                                  </p:stCondLst>
                                  <p:childTnLst>
                                    <p:set>
                                      <p:cBhvr>
                                        <p:cTn id="61" dur="1" fill="hold">
                                          <p:stCondLst>
                                            <p:cond delay="0"/>
                                          </p:stCondLst>
                                        </p:cTn>
                                        <p:tgtEl>
                                          <p:spTgt spid="16"/>
                                        </p:tgtEl>
                                        <p:attrNameLst>
                                          <p:attrName>style.visibility</p:attrName>
                                        </p:attrNameLst>
                                      </p:cBhvr>
                                      <p:to>
                                        <p:strVal val="visible"/>
                                      </p:to>
                                    </p:set>
                                    <p:anim calcmode="lin" valueType="num">
                                      <p:cBhvr additive="base">
                                        <p:cTn id="62" dur="3000" fill="hold"/>
                                        <p:tgtEl>
                                          <p:spTgt spid="16"/>
                                        </p:tgtEl>
                                        <p:attrNameLst>
                                          <p:attrName>ppt_x</p:attrName>
                                        </p:attrNameLst>
                                      </p:cBhvr>
                                      <p:tavLst>
                                        <p:tav tm="0">
                                          <p:val>
                                            <p:strVal val="#ppt_x"/>
                                          </p:val>
                                        </p:tav>
                                        <p:tav tm="100000">
                                          <p:val>
                                            <p:strVal val="#ppt_x"/>
                                          </p:val>
                                        </p:tav>
                                      </p:tavLst>
                                    </p:anim>
                                    <p:anim calcmode="lin" valueType="num">
                                      <p:cBhvr additive="base">
                                        <p:cTn id="63" dur="3000" fill="hold"/>
                                        <p:tgtEl>
                                          <p:spTgt spid="16"/>
                                        </p:tgtEl>
                                        <p:attrNameLst>
                                          <p:attrName>ppt_y</p:attrName>
                                        </p:attrNameLst>
                                      </p:cBhvr>
                                      <p:tavLst>
                                        <p:tav tm="0">
                                          <p:val>
                                            <p:strVal val="0-#ppt_h/2"/>
                                          </p:val>
                                        </p:tav>
                                        <p:tav tm="100000">
                                          <p:val>
                                            <p:strVal val="#ppt_y"/>
                                          </p:val>
                                        </p:tav>
                                      </p:tavLst>
                                    </p:anim>
                                  </p:childTnLst>
                                </p:cTn>
                              </p:par>
                              <p:par>
                                <p:cTn id="64" presetID="2" presetClass="entr" presetSubtype="1" fill="hold" grpId="0" nodeType="withEffect">
                                  <p:stCondLst>
                                    <p:cond delay="0"/>
                                  </p:stCondLst>
                                  <p:childTnLst>
                                    <p:set>
                                      <p:cBhvr>
                                        <p:cTn id="65" dur="1" fill="hold">
                                          <p:stCondLst>
                                            <p:cond delay="0"/>
                                          </p:stCondLst>
                                        </p:cTn>
                                        <p:tgtEl>
                                          <p:spTgt spid="17"/>
                                        </p:tgtEl>
                                        <p:attrNameLst>
                                          <p:attrName>style.visibility</p:attrName>
                                        </p:attrNameLst>
                                      </p:cBhvr>
                                      <p:to>
                                        <p:strVal val="visible"/>
                                      </p:to>
                                    </p:set>
                                    <p:anim calcmode="lin" valueType="num">
                                      <p:cBhvr additive="base">
                                        <p:cTn id="66" dur="3000" fill="hold"/>
                                        <p:tgtEl>
                                          <p:spTgt spid="17"/>
                                        </p:tgtEl>
                                        <p:attrNameLst>
                                          <p:attrName>ppt_x</p:attrName>
                                        </p:attrNameLst>
                                      </p:cBhvr>
                                      <p:tavLst>
                                        <p:tav tm="0">
                                          <p:val>
                                            <p:strVal val="#ppt_x"/>
                                          </p:val>
                                        </p:tav>
                                        <p:tav tm="100000">
                                          <p:val>
                                            <p:strVal val="#ppt_x"/>
                                          </p:val>
                                        </p:tav>
                                      </p:tavLst>
                                    </p:anim>
                                    <p:anim calcmode="lin" valueType="num">
                                      <p:cBhvr additive="base">
                                        <p:cTn id="67" dur="3000" fill="hold"/>
                                        <p:tgtEl>
                                          <p:spTgt spid="17"/>
                                        </p:tgtEl>
                                        <p:attrNameLst>
                                          <p:attrName>ppt_y</p:attrName>
                                        </p:attrNameLst>
                                      </p:cBhvr>
                                      <p:tavLst>
                                        <p:tav tm="0">
                                          <p:val>
                                            <p:strVal val="0-#ppt_h/2"/>
                                          </p:val>
                                        </p:tav>
                                        <p:tav tm="100000">
                                          <p:val>
                                            <p:strVal val="#ppt_y"/>
                                          </p:val>
                                        </p:tav>
                                      </p:tavLst>
                                    </p:anim>
                                  </p:childTnLst>
                                </p:cTn>
                              </p:par>
                              <p:par>
                                <p:cTn id="68" presetID="2" presetClass="entr" presetSubtype="1" fill="hold" grpId="0" nodeType="withEffect">
                                  <p:stCondLst>
                                    <p:cond delay="0"/>
                                  </p:stCondLst>
                                  <p:childTnLst>
                                    <p:set>
                                      <p:cBhvr>
                                        <p:cTn id="69" dur="1" fill="hold">
                                          <p:stCondLst>
                                            <p:cond delay="0"/>
                                          </p:stCondLst>
                                        </p:cTn>
                                        <p:tgtEl>
                                          <p:spTgt spid="18"/>
                                        </p:tgtEl>
                                        <p:attrNameLst>
                                          <p:attrName>style.visibility</p:attrName>
                                        </p:attrNameLst>
                                      </p:cBhvr>
                                      <p:to>
                                        <p:strVal val="visible"/>
                                      </p:to>
                                    </p:set>
                                    <p:anim calcmode="lin" valueType="num">
                                      <p:cBhvr additive="base">
                                        <p:cTn id="70" dur="3000" fill="hold"/>
                                        <p:tgtEl>
                                          <p:spTgt spid="18"/>
                                        </p:tgtEl>
                                        <p:attrNameLst>
                                          <p:attrName>ppt_x</p:attrName>
                                        </p:attrNameLst>
                                      </p:cBhvr>
                                      <p:tavLst>
                                        <p:tav tm="0">
                                          <p:val>
                                            <p:strVal val="#ppt_x"/>
                                          </p:val>
                                        </p:tav>
                                        <p:tav tm="100000">
                                          <p:val>
                                            <p:strVal val="#ppt_x"/>
                                          </p:val>
                                        </p:tav>
                                      </p:tavLst>
                                    </p:anim>
                                    <p:anim calcmode="lin" valueType="num">
                                      <p:cBhvr additive="base">
                                        <p:cTn id="71" dur="3000" fill="hold"/>
                                        <p:tgtEl>
                                          <p:spTgt spid="18"/>
                                        </p:tgtEl>
                                        <p:attrNameLst>
                                          <p:attrName>ppt_y</p:attrName>
                                        </p:attrNameLst>
                                      </p:cBhvr>
                                      <p:tavLst>
                                        <p:tav tm="0">
                                          <p:val>
                                            <p:strVal val="0-#ppt_h/2"/>
                                          </p:val>
                                        </p:tav>
                                        <p:tav tm="100000">
                                          <p:val>
                                            <p:strVal val="#ppt_y"/>
                                          </p:val>
                                        </p:tav>
                                      </p:tavLst>
                                    </p:anim>
                                  </p:childTnLst>
                                </p:cTn>
                              </p:par>
                              <p:par>
                                <p:cTn id="72" presetID="2" presetClass="entr" presetSubtype="1" fill="hold" grpId="0" nodeType="withEffect">
                                  <p:stCondLst>
                                    <p:cond delay="0"/>
                                  </p:stCondLst>
                                  <p:childTnLst>
                                    <p:set>
                                      <p:cBhvr>
                                        <p:cTn id="73" dur="1" fill="hold">
                                          <p:stCondLst>
                                            <p:cond delay="0"/>
                                          </p:stCondLst>
                                        </p:cTn>
                                        <p:tgtEl>
                                          <p:spTgt spid="19"/>
                                        </p:tgtEl>
                                        <p:attrNameLst>
                                          <p:attrName>style.visibility</p:attrName>
                                        </p:attrNameLst>
                                      </p:cBhvr>
                                      <p:to>
                                        <p:strVal val="visible"/>
                                      </p:to>
                                    </p:set>
                                    <p:anim calcmode="lin" valueType="num">
                                      <p:cBhvr additive="base">
                                        <p:cTn id="74" dur="3000" fill="hold"/>
                                        <p:tgtEl>
                                          <p:spTgt spid="19"/>
                                        </p:tgtEl>
                                        <p:attrNameLst>
                                          <p:attrName>ppt_x</p:attrName>
                                        </p:attrNameLst>
                                      </p:cBhvr>
                                      <p:tavLst>
                                        <p:tav tm="0">
                                          <p:val>
                                            <p:strVal val="#ppt_x"/>
                                          </p:val>
                                        </p:tav>
                                        <p:tav tm="100000">
                                          <p:val>
                                            <p:strVal val="#ppt_x"/>
                                          </p:val>
                                        </p:tav>
                                      </p:tavLst>
                                    </p:anim>
                                    <p:anim calcmode="lin" valueType="num">
                                      <p:cBhvr additive="base">
                                        <p:cTn id="75" dur="3000" fill="hold"/>
                                        <p:tgtEl>
                                          <p:spTgt spid="19"/>
                                        </p:tgtEl>
                                        <p:attrNameLst>
                                          <p:attrName>ppt_y</p:attrName>
                                        </p:attrNameLst>
                                      </p:cBhvr>
                                      <p:tavLst>
                                        <p:tav tm="0">
                                          <p:val>
                                            <p:strVal val="0-#ppt_h/2"/>
                                          </p:val>
                                        </p:tav>
                                        <p:tav tm="100000">
                                          <p:val>
                                            <p:strVal val="#ppt_y"/>
                                          </p:val>
                                        </p:tav>
                                      </p:tavLst>
                                    </p:anim>
                                  </p:childTnLst>
                                </p:cTn>
                              </p:par>
                              <p:par>
                                <p:cTn id="76" presetID="2" presetClass="entr" presetSubtype="1" fill="hold" grpId="0" nodeType="withEffect">
                                  <p:stCondLst>
                                    <p:cond delay="0"/>
                                  </p:stCondLst>
                                  <p:childTnLst>
                                    <p:set>
                                      <p:cBhvr>
                                        <p:cTn id="77" dur="1" fill="hold">
                                          <p:stCondLst>
                                            <p:cond delay="0"/>
                                          </p:stCondLst>
                                        </p:cTn>
                                        <p:tgtEl>
                                          <p:spTgt spid="20"/>
                                        </p:tgtEl>
                                        <p:attrNameLst>
                                          <p:attrName>style.visibility</p:attrName>
                                        </p:attrNameLst>
                                      </p:cBhvr>
                                      <p:to>
                                        <p:strVal val="visible"/>
                                      </p:to>
                                    </p:set>
                                    <p:anim calcmode="lin" valueType="num">
                                      <p:cBhvr additive="base">
                                        <p:cTn id="78" dur="3000" fill="hold"/>
                                        <p:tgtEl>
                                          <p:spTgt spid="20"/>
                                        </p:tgtEl>
                                        <p:attrNameLst>
                                          <p:attrName>ppt_x</p:attrName>
                                        </p:attrNameLst>
                                      </p:cBhvr>
                                      <p:tavLst>
                                        <p:tav tm="0">
                                          <p:val>
                                            <p:strVal val="#ppt_x"/>
                                          </p:val>
                                        </p:tav>
                                        <p:tav tm="100000">
                                          <p:val>
                                            <p:strVal val="#ppt_x"/>
                                          </p:val>
                                        </p:tav>
                                      </p:tavLst>
                                    </p:anim>
                                    <p:anim calcmode="lin" valueType="num">
                                      <p:cBhvr additive="base">
                                        <p:cTn id="79" dur="3000" fill="hold"/>
                                        <p:tgtEl>
                                          <p:spTgt spid="20"/>
                                        </p:tgtEl>
                                        <p:attrNameLst>
                                          <p:attrName>ppt_y</p:attrName>
                                        </p:attrNameLst>
                                      </p:cBhvr>
                                      <p:tavLst>
                                        <p:tav tm="0">
                                          <p:val>
                                            <p:strVal val="0-#ppt_h/2"/>
                                          </p:val>
                                        </p:tav>
                                        <p:tav tm="100000">
                                          <p:val>
                                            <p:strVal val="#ppt_y"/>
                                          </p:val>
                                        </p:tav>
                                      </p:tavLst>
                                    </p:anim>
                                  </p:childTnLst>
                                </p:cTn>
                              </p:par>
                              <p:par>
                                <p:cTn id="80" presetID="2" presetClass="entr" presetSubtype="1" fill="hold" grpId="0" nodeType="withEffect">
                                  <p:stCondLst>
                                    <p:cond delay="0"/>
                                  </p:stCondLst>
                                  <p:childTnLst>
                                    <p:set>
                                      <p:cBhvr>
                                        <p:cTn id="81" dur="1" fill="hold">
                                          <p:stCondLst>
                                            <p:cond delay="0"/>
                                          </p:stCondLst>
                                        </p:cTn>
                                        <p:tgtEl>
                                          <p:spTgt spid="21"/>
                                        </p:tgtEl>
                                        <p:attrNameLst>
                                          <p:attrName>style.visibility</p:attrName>
                                        </p:attrNameLst>
                                      </p:cBhvr>
                                      <p:to>
                                        <p:strVal val="visible"/>
                                      </p:to>
                                    </p:set>
                                    <p:anim calcmode="lin" valueType="num">
                                      <p:cBhvr additive="base">
                                        <p:cTn id="82" dur="3000" fill="hold"/>
                                        <p:tgtEl>
                                          <p:spTgt spid="21"/>
                                        </p:tgtEl>
                                        <p:attrNameLst>
                                          <p:attrName>ppt_x</p:attrName>
                                        </p:attrNameLst>
                                      </p:cBhvr>
                                      <p:tavLst>
                                        <p:tav tm="0">
                                          <p:val>
                                            <p:strVal val="#ppt_x"/>
                                          </p:val>
                                        </p:tav>
                                        <p:tav tm="100000">
                                          <p:val>
                                            <p:strVal val="#ppt_x"/>
                                          </p:val>
                                        </p:tav>
                                      </p:tavLst>
                                    </p:anim>
                                    <p:anim calcmode="lin" valueType="num">
                                      <p:cBhvr additive="base">
                                        <p:cTn id="83" dur="3000" fill="hold"/>
                                        <p:tgtEl>
                                          <p:spTgt spid="21"/>
                                        </p:tgtEl>
                                        <p:attrNameLst>
                                          <p:attrName>ppt_y</p:attrName>
                                        </p:attrNameLst>
                                      </p:cBhvr>
                                      <p:tavLst>
                                        <p:tav tm="0">
                                          <p:val>
                                            <p:strVal val="0-#ppt_h/2"/>
                                          </p:val>
                                        </p:tav>
                                        <p:tav tm="100000">
                                          <p:val>
                                            <p:strVal val="#ppt_y"/>
                                          </p:val>
                                        </p:tav>
                                      </p:tavLst>
                                    </p:anim>
                                  </p:childTnLst>
                                </p:cTn>
                              </p:par>
                              <p:par>
                                <p:cTn id="84" presetID="2" presetClass="entr" presetSubtype="1" fill="hold" grpId="0" nodeType="withEffect">
                                  <p:stCondLst>
                                    <p:cond delay="0"/>
                                  </p:stCondLst>
                                  <p:childTnLst>
                                    <p:set>
                                      <p:cBhvr>
                                        <p:cTn id="85" dur="1" fill="hold">
                                          <p:stCondLst>
                                            <p:cond delay="0"/>
                                          </p:stCondLst>
                                        </p:cTn>
                                        <p:tgtEl>
                                          <p:spTgt spid="22"/>
                                        </p:tgtEl>
                                        <p:attrNameLst>
                                          <p:attrName>style.visibility</p:attrName>
                                        </p:attrNameLst>
                                      </p:cBhvr>
                                      <p:to>
                                        <p:strVal val="visible"/>
                                      </p:to>
                                    </p:set>
                                    <p:anim calcmode="lin" valueType="num">
                                      <p:cBhvr additive="base">
                                        <p:cTn id="86" dur="3000" fill="hold"/>
                                        <p:tgtEl>
                                          <p:spTgt spid="22"/>
                                        </p:tgtEl>
                                        <p:attrNameLst>
                                          <p:attrName>ppt_x</p:attrName>
                                        </p:attrNameLst>
                                      </p:cBhvr>
                                      <p:tavLst>
                                        <p:tav tm="0">
                                          <p:val>
                                            <p:strVal val="#ppt_x"/>
                                          </p:val>
                                        </p:tav>
                                        <p:tav tm="100000">
                                          <p:val>
                                            <p:strVal val="#ppt_x"/>
                                          </p:val>
                                        </p:tav>
                                      </p:tavLst>
                                    </p:anim>
                                    <p:anim calcmode="lin" valueType="num">
                                      <p:cBhvr additive="base">
                                        <p:cTn id="87" dur="3000" fill="hold"/>
                                        <p:tgtEl>
                                          <p:spTgt spid="22"/>
                                        </p:tgtEl>
                                        <p:attrNameLst>
                                          <p:attrName>ppt_y</p:attrName>
                                        </p:attrNameLst>
                                      </p:cBhvr>
                                      <p:tavLst>
                                        <p:tav tm="0">
                                          <p:val>
                                            <p:strVal val="0-#ppt_h/2"/>
                                          </p:val>
                                        </p:tav>
                                        <p:tav tm="100000">
                                          <p:val>
                                            <p:strVal val="#ppt_y"/>
                                          </p:val>
                                        </p:tav>
                                      </p:tavLst>
                                    </p:anim>
                                  </p:childTnLst>
                                </p:cTn>
                              </p:par>
                              <p:par>
                                <p:cTn id="88" presetID="2" presetClass="entr" presetSubtype="1" fill="hold" grpId="0" nodeType="withEffect">
                                  <p:stCondLst>
                                    <p:cond delay="0"/>
                                  </p:stCondLst>
                                  <p:childTnLst>
                                    <p:set>
                                      <p:cBhvr>
                                        <p:cTn id="89" dur="1" fill="hold">
                                          <p:stCondLst>
                                            <p:cond delay="0"/>
                                          </p:stCondLst>
                                        </p:cTn>
                                        <p:tgtEl>
                                          <p:spTgt spid="23"/>
                                        </p:tgtEl>
                                        <p:attrNameLst>
                                          <p:attrName>style.visibility</p:attrName>
                                        </p:attrNameLst>
                                      </p:cBhvr>
                                      <p:to>
                                        <p:strVal val="visible"/>
                                      </p:to>
                                    </p:set>
                                    <p:anim calcmode="lin" valueType="num">
                                      <p:cBhvr additive="base">
                                        <p:cTn id="90" dur="3000" fill="hold"/>
                                        <p:tgtEl>
                                          <p:spTgt spid="23"/>
                                        </p:tgtEl>
                                        <p:attrNameLst>
                                          <p:attrName>ppt_x</p:attrName>
                                        </p:attrNameLst>
                                      </p:cBhvr>
                                      <p:tavLst>
                                        <p:tav tm="0">
                                          <p:val>
                                            <p:strVal val="#ppt_x"/>
                                          </p:val>
                                        </p:tav>
                                        <p:tav tm="100000">
                                          <p:val>
                                            <p:strVal val="#ppt_x"/>
                                          </p:val>
                                        </p:tav>
                                      </p:tavLst>
                                    </p:anim>
                                    <p:anim calcmode="lin" valueType="num">
                                      <p:cBhvr additive="base">
                                        <p:cTn id="91" dur="3000" fill="hold"/>
                                        <p:tgtEl>
                                          <p:spTgt spid="23"/>
                                        </p:tgtEl>
                                        <p:attrNameLst>
                                          <p:attrName>ppt_y</p:attrName>
                                        </p:attrNameLst>
                                      </p:cBhvr>
                                      <p:tavLst>
                                        <p:tav tm="0">
                                          <p:val>
                                            <p:strVal val="0-#ppt_h/2"/>
                                          </p:val>
                                        </p:tav>
                                        <p:tav tm="100000">
                                          <p:val>
                                            <p:strVal val="#ppt_y"/>
                                          </p:val>
                                        </p:tav>
                                      </p:tavLst>
                                    </p:anim>
                                  </p:childTnLst>
                                </p:cTn>
                              </p:par>
                              <p:par>
                                <p:cTn id="92" presetID="2" presetClass="entr" presetSubtype="1" fill="hold" grpId="0" nodeType="withEffect">
                                  <p:stCondLst>
                                    <p:cond delay="0"/>
                                  </p:stCondLst>
                                  <p:childTnLst>
                                    <p:set>
                                      <p:cBhvr>
                                        <p:cTn id="93" dur="1" fill="hold">
                                          <p:stCondLst>
                                            <p:cond delay="0"/>
                                          </p:stCondLst>
                                        </p:cTn>
                                        <p:tgtEl>
                                          <p:spTgt spid="24"/>
                                        </p:tgtEl>
                                        <p:attrNameLst>
                                          <p:attrName>style.visibility</p:attrName>
                                        </p:attrNameLst>
                                      </p:cBhvr>
                                      <p:to>
                                        <p:strVal val="visible"/>
                                      </p:to>
                                    </p:set>
                                    <p:anim calcmode="lin" valueType="num">
                                      <p:cBhvr additive="base">
                                        <p:cTn id="94" dur="3000" fill="hold"/>
                                        <p:tgtEl>
                                          <p:spTgt spid="24"/>
                                        </p:tgtEl>
                                        <p:attrNameLst>
                                          <p:attrName>ppt_x</p:attrName>
                                        </p:attrNameLst>
                                      </p:cBhvr>
                                      <p:tavLst>
                                        <p:tav tm="0">
                                          <p:val>
                                            <p:strVal val="#ppt_x"/>
                                          </p:val>
                                        </p:tav>
                                        <p:tav tm="100000">
                                          <p:val>
                                            <p:strVal val="#ppt_x"/>
                                          </p:val>
                                        </p:tav>
                                      </p:tavLst>
                                    </p:anim>
                                    <p:anim calcmode="lin" valueType="num">
                                      <p:cBhvr additive="base">
                                        <p:cTn id="95" dur="3000" fill="hold"/>
                                        <p:tgtEl>
                                          <p:spTgt spid="24"/>
                                        </p:tgtEl>
                                        <p:attrNameLst>
                                          <p:attrName>ppt_y</p:attrName>
                                        </p:attrNameLst>
                                      </p:cBhvr>
                                      <p:tavLst>
                                        <p:tav tm="0">
                                          <p:val>
                                            <p:strVal val="0-#ppt_h/2"/>
                                          </p:val>
                                        </p:tav>
                                        <p:tav tm="100000">
                                          <p:val>
                                            <p:strVal val="#ppt_y"/>
                                          </p:val>
                                        </p:tav>
                                      </p:tavLst>
                                    </p:anim>
                                  </p:childTnLst>
                                </p:cTn>
                              </p:par>
                              <p:par>
                                <p:cTn id="96" presetID="2" presetClass="entr" presetSubtype="1" fill="hold" grpId="0" nodeType="withEffect">
                                  <p:stCondLst>
                                    <p:cond delay="0"/>
                                  </p:stCondLst>
                                  <p:childTnLst>
                                    <p:set>
                                      <p:cBhvr>
                                        <p:cTn id="97" dur="1" fill="hold">
                                          <p:stCondLst>
                                            <p:cond delay="0"/>
                                          </p:stCondLst>
                                        </p:cTn>
                                        <p:tgtEl>
                                          <p:spTgt spid="25"/>
                                        </p:tgtEl>
                                        <p:attrNameLst>
                                          <p:attrName>style.visibility</p:attrName>
                                        </p:attrNameLst>
                                      </p:cBhvr>
                                      <p:to>
                                        <p:strVal val="visible"/>
                                      </p:to>
                                    </p:set>
                                    <p:anim calcmode="lin" valueType="num">
                                      <p:cBhvr additive="base">
                                        <p:cTn id="98" dur="3000" fill="hold"/>
                                        <p:tgtEl>
                                          <p:spTgt spid="25"/>
                                        </p:tgtEl>
                                        <p:attrNameLst>
                                          <p:attrName>ppt_x</p:attrName>
                                        </p:attrNameLst>
                                      </p:cBhvr>
                                      <p:tavLst>
                                        <p:tav tm="0">
                                          <p:val>
                                            <p:strVal val="#ppt_x"/>
                                          </p:val>
                                        </p:tav>
                                        <p:tav tm="100000">
                                          <p:val>
                                            <p:strVal val="#ppt_x"/>
                                          </p:val>
                                        </p:tav>
                                      </p:tavLst>
                                    </p:anim>
                                    <p:anim calcmode="lin" valueType="num">
                                      <p:cBhvr additive="base">
                                        <p:cTn id="99" dur="3000" fill="hold"/>
                                        <p:tgtEl>
                                          <p:spTgt spid="25"/>
                                        </p:tgtEl>
                                        <p:attrNameLst>
                                          <p:attrName>ppt_y</p:attrName>
                                        </p:attrNameLst>
                                      </p:cBhvr>
                                      <p:tavLst>
                                        <p:tav tm="0">
                                          <p:val>
                                            <p:strVal val="0-#ppt_h/2"/>
                                          </p:val>
                                        </p:tav>
                                        <p:tav tm="100000">
                                          <p:val>
                                            <p:strVal val="#ppt_y"/>
                                          </p:val>
                                        </p:tav>
                                      </p:tavLst>
                                    </p:anim>
                                  </p:childTnLst>
                                </p:cTn>
                              </p:par>
                              <p:par>
                                <p:cTn id="100" presetID="2" presetClass="entr" presetSubtype="1" fill="hold" grpId="0" nodeType="withEffect">
                                  <p:stCondLst>
                                    <p:cond delay="0"/>
                                  </p:stCondLst>
                                  <p:childTnLst>
                                    <p:set>
                                      <p:cBhvr>
                                        <p:cTn id="101" dur="1" fill="hold">
                                          <p:stCondLst>
                                            <p:cond delay="0"/>
                                          </p:stCondLst>
                                        </p:cTn>
                                        <p:tgtEl>
                                          <p:spTgt spid="26"/>
                                        </p:tgtEl>
                                        <p:attrNameLst>
                                          <p:attrName>style.visibility</p:attrName>
                                        </p:attrNameLst>
                                      </p:cBhvr>
                                      <p:to>
                                        <p:strVal val="visible"/>
                                      </p:to>
                                    </p:set>
                                    <p:anim calcmode="lin" valueType="num">
                                      <p:cBhvr additive="base">
                                        <p:cTn id="102" dur="3000" fill="hold"/>
                                        <p:tgtEl>
                                          <p:spTgt spid="26"/>
                                        </p:tgtEl>
                                        <p:attrNameLst>
                                          <p:attrName>ppt_x</p:attrName>
                                        </p:attrNameLst>
                                      </p:cBhvr>
                                      <p:tavLst>
                                        <p:tav tm="0">
                                          <p:val>
                                            <p:strVal val="#ppt_x"/>
                                          </p:val>
                                        </p:tav>
                                        <p:tav tm="100000">
                                          <p:val>
                                            <p:strVal val="#ppt_x"/>
                                          </p:val>
                                        </p:tav>
                                      </p:tavLst>
                                    </p:anim>
                                    <p:anim calcmode="lin" valueType="num">
                                      <p:cBhvr additive="base">
                                        <p:cTn id="103" dur="3000" fill="hold"/>
                                        <p:tgtEl>
                                          <p:spTgt spid="26"/>
                                        </p:tgtEl>
                                        <p:attrNameLst>
                                          <p:attrName>ppt_y</p:attrName>
                                        </p:attrNameLst>
                                      </p:cBhvr>
                                      <p:tavLst>
                                        <p:tav tm="0">
                                          <p:val>
                                            <p:strVal val="0-#ppt_h/2"/>
                                          </p:val>
                                        </p:tav>
                                        <p:tav tm="100000">
                                          <p:val>
                                            <p:strVal val="#ppt_y"/>
                                          </p:val>
                                        </p:tav>
                                      </p:tavLst>
                                    </p:anim>
                                  </p:childTnLst>
                                </p:cTn>
                              </p:par>
                              <p:par>
                                <p:cTn id="104" presetID="2" presetClass="entr" presetSubtype="1" fill="hold" grpId="0" nodeType="withEffect">
                                  <p:stCondLst>
                                    <p:cond delay="0"/>
                                  </p:stCondLst>
                                  <p:childTnLst>
                                    <p:set>
                                      <p:cBhvr>
                                        <p:cTn id="105" dur="1" fill="hold">
                                          <p:stCondLst>
                                            <p:cond delay="0"/>
                                          </p:stCondLst>
                                        </p:cTn>
                                        <p:tgtEl>
                                          <p:spTgt spid="27"/>
                                        </p:tgtEl>
                                        <p:attrNameLst>
                                          <p:attrName>style.visibility</p:attrName>
                                        </p:attrNameLst>
                                      </p:cBhvr>
                                      <p:to>
                                        <p:strVal val="visible"/>
                                      </p:to>
                                    </p:set>
                                    <p:anim calcmode="lin" valueType="num">
                                      <p:cBhvr additive="base">
                                        <p:cTn id="106" dur="3000" fill="hold"/>
                                        <p:tgtEl>
                                          <p:spTgt spid="27"/>
                                        </p:tgtEl>
                                        <p:attrNameLst>
                                          <p:attrName>ppt_x</p:attrName>
                                        </p:attrNameLst>
                                      </p:cBhvr>
                                      <p:tavLst>
                                        <p:tav tm="0">
                                          <p:val>
                                            <p:strVal val="#ppt_x"/>
                                          </p:val>
                                        </p:tav>
                                        <p:tav tm="100000">
                                          <p:val>
                                            <p:strVal val="#ppt_x"/>
                                          </p:val>
                                        </p:tav>
                                      </p:tavLst>
                                    </p:anim>
                                    <p:anim calcmode="lin" valueType="num">
                                      <p:cBhvr additive="base">
                                        <p:cTn id="107" dur="3000" fill="hold"/>
                                        <p:tgtEl>
                                          <p:spTgt spid="27"/>
                                        </p:tgtEl>
                                        <p:attrNameLst>
                                          <p:attrName>ppt_y</p:attrName>
                                        </p:attrNameLst>
                                      </p:cBhvr>
                                      <p:tavLst>
                                        <p:tav tm="0">
                                          <p:val>
                                            <p:strVal val="0-#ppt_h/2"/>
                                          </p:val>
                                        </p:tav>
                                        <p:tav tm="100000">
                                          <p:val>
                                            <p:strVal val="#ppt_y"/>
                                          </p:val>
                                        </p:tav>
                                      </p:tavLst>
                                    </p:anim>
                                  </p:childTnLst>
                                </p:cTn>
                              </p:par>
                              <p:par>
                                <p:cTn id="108" presetID="2" presetClass="entr" presetSubtype="1" fill="hold" grpId="0" nodeType="withEffect">
                                  <p:stCondLst>
                                    <p:cond delay="0"/>
                                  </p:stCondLst>
                                  <p:childTnLst>
                                    <p:set>
                                      <p:cBhvr>
                                        <p:cTn id="109" dur="1" fill="hold">
                                          <p:stCondLst>
                                            <p:cond delay="0"/>
                                          </p:stCondLst>
                                        </p:cTn>
                                        <p:tgtEl>
                                          <p:spTgt spid="28"/>
                                        </p:tgtEl>
                                        <p:attrNameLst>
                                          <p:attrName>style.visibility</p:attrName>
                                        </p:attrNameLst>
                                      </p:cBhvr>
                                      <p:to>
                                        <p:strVal val="visible"/>
                                      </p:to>
                                    </p:set>
                                    <p:anim calcmode="lin" valueType="num">
                                      <p:cBhvr additive="base">
                                        <p:cTn id="110" dur="3000" fill="hold"/>
                                        <p:tgtEl>
                                          <p:spTgt spid="28"/>
                                        </p:tgtEl>
                                        <p:attrNameLst>
                                          <p:attrName>ppt_x</p:attrName>
                                        </p:attrNameLst>
                                      </p:cBhvr>
                                      <p:tavLst>
                                        <p:tav tm="0">
                                          <p:val>
                                            <p:strVal val="#ppt_x"/>
                                          </p:val>
                                        </p:tav>
                                        <p:tav tm="100000">
                                          <p:val>
                                            <p:strVal val="#ppt_x"/>
                                          </p:val>
                                        </p:tav>
                                      </p:tavLst>
                                    </p:anim>
                                    <p:anim calcmode="lin" valueType="num">
                                      <p:cBhvr additive="base">
                                        <p:cTn id="111" dur="3000" fill="hold"/>
                                        <p:tgtEl>
                                          <p:spTgt spid="28"/>
                                        </p:tgtEl>
                                        <p:attrNameLst>
                                          <p:attrName>ppt_y</p:attrName>
                                        </p:attrNameLst>
                                      </p:cBhvr>
                                      <p:tavLst>
                                        <p:tav tm="0">
                                          <p:val>
                                            <p:strVal val="0-#ppt_h/2"/>
                                          </p:val>
                                        </p:tav>
                                        <p:tav tm="100000">
                                          <p:val>
                                            <p:strVal val="#ppt_y"/>
                                          </p:val>
                                        </p:tav>
                                      </p:tavLst>
                                    </p:anim>
                                  </p:childTnLst>
                                </p:cTn>
                              </p:par>
                              <p:par>
                                <p:cTn id="112" presetID="2" presetClass="entr" presetSubtype="1" fill="hold" grpId="0" nodeType="withEffect">
                                  <p:stCondLst>
                                    <p:cond delay="0"/>
                                  </p:stCondLst>
                                  <p:childTnLst>
                                    <p:set>
                                      <p:cBhvr>
                                        <p:cTn id="113" dur="1" fill="hold">
                                          <p:stCondLst>
                                            <p:cond delay="0"/>
                                          </p:stCondLst>
                                        </p:cTn>
                                        <p:tgtEl>
                                          <p:spTgt spid="29"/>
                                        </p:tgtEl>
                                        <p:attrNameLst>
                                          <p:attrName>style.visibility</p:attrName>
                                        </p:attrNameLst>
                                      </p:cBhvr>
                                      <p:to>
                                        <p:strVal val="visible"/>
                                      </p:to>
                                    </p:set>
                                    <p:anim calcmode="lin" valueType="num">
                                      <p:cBhvr additive="base">
                                        <p:cTn id="114" dur="3000" fill="hold"/>
                                        <p:tgtEl>
                                          <p:spTgt spid="29"/>
                                        </p:tgtEl>
                                        <p:attrNameLst>
                                          <p:attrName>ppt_x</p:attrName>
                                        </p:attrNameLst>
                                      </p:cBhvr>
                                      <p:tavLst>
                                        <p:tav tm="0">
                                          <p:val>
                                            <p:strVal val="#ppt_x"/>
                                          </p:val>
                                        </p:tav>
                                        <p:tav tm="100000">
                                          <p:val>
                                            <p:strVal val="#ppt_x"/>
                                          </p:val>
                                        </p:tav>
                                      </p:tavLst>
                                    </p:anim>
                                    <p:anim calcmode="lin" valueType="num">
                                      <p:cBhvr additive="base">
                                        <p:cTn id="115" dur="3000" fill="hold"/>
                                        <p:tgtEl>
                                          <p:spTgt spid="29"/>
                                        </p:tgtEl>
                                        <p:attrNameLst>
                                          <p:attrName>ppt_y</p:attrName>
                                        </p:attrNameLst>
                                      </p:cBhvr>
                                      <p:tavLst>
                                        <p:tav tm="0">
                                          <p:val>
                                            <p:strVal val="0-#ppt_h/2"/>
                                          </p:val>
                                        </p:tav>
                                        <p:tav tm="100000">
                                          <p:val>
                                            <p:strVal val="#ppt_y"/>
                                          </p:val>
                                        </p:tav>
                                      </p:tavLst>
                                    </p:anim>
                                  </p:childTnLst>
                                </p:cTn>
                              </p:par>
                              <p:par>
                                <p:cTn id="116" presetID="2" presetClass="entr" presetSubtype="1" fill="hold" grpId="0" nodeType="withEffect">
                                  <p:stCondLst>
                                    <p:cond delay="0"/>
                                  </p:stCondLst>
                                  <p:childTnLst>
                                    <p:set>
                                      <p:cBhvr>
                                        <p:cTn id="117" dur="1" fill="hold">
                                          <p:stCondLst>
                                            <p:cond delay="0"/>
                                          </p:stCondLst>
                                        </p:cTn>
                                        <p:tgtEl>
                                          <p:spTgt spid="30"/>
                                        </p:tgtEl>
                                        <p:attrNameLst>
                                          <p:attrName>style.visibility</p:attrName>
                                        </p:attrNameLst>
                                      </p:cBhvr>
                                      <p:to>
                                        <p:strVal val="visible"/>
                                      </p:to>
                                    </p:set>
                                    <p:anim calcmode="lin" valueType="num">
                                      <p:cBhvr additive="base">
                                        <p:cTn id="118" dur="3000" fill="hold"/>
                                        <p:tgtEl>
                                          <p:spTgt spid="30"/>
                                        </p:tgtEl>
                                        <p:attrNameLst>
                                          <p:attrName>ppt_x</p:attrName>
                                        </p:attrNameLst>
                                      </p:cBhvr>
                                      <p:tavLst>
                                        <p:tav tm="0">
                                          <p:val>
                                            <p:strVal val="#ppt_x"/>
                                          </p:val>
                                        </p:tav>
                                        <p:tav tm="100000">
                                          <p:val>
                                            <p:strVal val="#ppt_x"/>
                                          </p:val>
                                        </p:tav>
                                      </p:tavLst>
                                    </p:anim>
                                    <p:anim calcmode="lin" valueType="num">
                                      <p:cBhvr additive="base">
                                        <p:cTn id="119" dur="3000" fill="hold"/>
                                        <p:tgtEl>
                                          <p:spTgt spid="30"/>
                                        </p:tgtEl>
                                        <p:attrNameLst>
                                          <p:attrName>ppt_y</p:attrName>
                                        </p:attrNameLst>
                                      </p:cBhvr>
                                      <p:tavLst>
                                        <p:tav tm="0">
                                          <p:val>
                                            <p:strVal val="0-#ppt_h/2"/>
                                          </p:val>
                                        </p:tav>
                                        <p:tav tm="100000">
                                          <p:val>
                                            <p:strVal val="#ppt_y"/>
                                          </p:val>
                                        </p:tav>
                                      </p:tavLst>
                                    </p:anim>
                                  </p:childTnLst>
                                </p:cTn>
                              </p:par>
                              <p:par>
                                <p:cTn id="120" presetID="2" presetClass="entr" presetSubtype="1" fill="hold" grpId="0" nodeType="withEffect">
                                  <p:stCondLst>
                                    <p:cond delay="0"/>
                                  </p:stCondLst>
                                  <p:childTnLst>
                                    <p:set>
                                      <p:cBhvr>
                                        <p:cTn id="121" dur="1" fill="hold">
                                          <p:stCondLst>
                                            <p:cond delay="0"/>
                                          </p:stCondLst>
                                        </p:cTn>
                                        <p:tgtEl>
                                          <p:spTgt spid="31"/>
                                        </p:tgtEl>
                                        <p:attrNameLst>
                                          <p:attrName>style.visibility</p:attrName>
                                        </p:attrNameLst>
                                      </p:cBhvr>
                                      <p:to>
                                        <p:strVal val="visible"/>
                                      </p:to>
                                    </p:set>
                                    <p:anim calcmode="lin" valueType="num">
                                      <p:cBhvr additive="base">
                                        <p:cTn id="122" dur="3000" fill="hold"/>
                                        <p:tgtEl>
                                          <p:spTgt spid="31"/>
                                        </p:tgtEl>
                                        <p:attrNameLst>
                                          <p:attrName>ppt_x</p:attrName>
                                        </p:attrNameLst>
                                      </p:cBhvr>
                                      <p:tavLst>
                                        <p:tav tm="0">
                                          <p:val>
                                            <p:strVal val="#ppt_x"/>
                                          </p:val>
                                        </p:tav>
                                        <p:tav tm="100000">
                                          <p:val>
                                            <p:strVal val="#ppt_x"/>
                                          </p:val>
                                        </p:tav>
                                      </p:tavLst>
                                    </p:anim>
                                    <p:anim calcmode="lin" valueType="num">
                                      <p:cBhvr additive="base">
                                        <p:cTn id="123" dur="3000" fill="hold"/>
                                        <p:tgtEl>
                                          <p:spTgt spid="31"/>
                                        </p:tgtEl>
                                        <p:attrNameLst>
                                          <p:attrName>ppt_y</p:attrName>
                                        </p:attrNameLst>
                                      </p:cBhvr>
                                      <p:tavLst>
                                        <p:tav tm="0">
                                          <p:val>
                                            <p:strVal val="0-#ppt_h/2"/>
                                          </p:val>
                                        </p:tav>
                                        <p:tav tm="100000">
                                          <p:val>
                                            <p:strVal val="#ppt_y"/>
                                          </p:val>
                                        </p:tav>
                                      </p:tavLst>
                                    </p:anim>
                                  </p:childTnLst>
                                </p:cTn>
                              </p:par>
                              <p:par>
                                <p:cTn id="124" presetID="2" presetClass="entr" presetSubtype="1" fill="hold" grpId="0" nodeType="withEffect">
                                  <p:stCondLst>
                                    <p:cond delay="0"/>
                                  </p:stCondLst>
                                  <p:childTnLst>
                                    <p:set>
                                      <p:cBhvr>
                                        <p:cTn id="125" dur="1" fill="hold">
                                          <p:stCondLst>
                                            <p:cond delay="0"/>
                                          </p:stCondLst>
                                        </p:cTn>
                                        <p:tgtEl>
                                          <p:spTgt spid="32"/>
                                        </p:tgtEl>
                                        <p:attrNameLst>
                                          <p:attrName>style.visibility</p:attrName>
                                        </p:attrNameLst>
                                      </p:cBhvr>
                                      <p:to>
                                        <p:strVal val="visible"/>
                                      </p:to>
                                    </p:set>
                                    <p:anim calcmode="lin" valueType="num">
                                      <p:cBhvr additive="base">
                                        <p:cTn id="126" dur="3000" fill="hold"/>
                                        <p:tgtEl>
                                          <p:spTgt spid="32"/>
                                        </p:tgtEl>
                                        <p:attrNameLst>
                                          <p:attrName>ppt_x</p:attrName>
                                        </p:attrNameLst>
                                      </p:cBhvr>
                                      <p:tavLst>
                                        <p:tav tm="0">
                                          <p:val>
                                            <p:strVal val="#ppt_x"/>
                                          </p:val>
                                        </p:tav>
                                        <p:tav tm="100000">
                                          <p:val>
                                            <p:strVal val="#ppt_x"/>
                                          </p:val>
                                        </p:tav>
                                      </p:tavLst>
                                    </p:anim>
                                    <p:anim calcmode="lin" valueType="num">
                                      <p:cBhvr additive="base">
                                        <p:cTn id="127" dur="3000" fill="hold"/>
                                        <p:tgtEl>
                                          <p:spTgt spid="32"/>
                                        </p:tgtEl>
                                        <p:attrNameLst>
                                          <p:attrName>ppt_y</p:attrName>
                                        </p:attrNameLst>
                                      </p:cBhvr>
                                      <p:tavLst>
                                        <p:tav tm="0">
                                          <p:val>
                                            <p:strVal val="0-#ppt_h/2"/>
                                          </p:val>
                                        </p:tav>
                                        <p:tav tm="100000">
                                          <p:val>
                                            <p:strVal val="#ppt_y"/>
                                          </p:val>
                                        </p:tav>
                                      </p:tavLst>
                                    </p:anim>
                                  </p:childTnLst>
                                </p:cTn>
                              </p:par>
                              <p:par>
                                <p:cTn id="128" presetID="2" presetClass="entr" presetSubtype="1" fill="hold" grpId="0" nodeType="withEffect">
                                  <p:stCondLst>
                                    <p:cond delay="0"/>
                                  </p:stCondLst>
                                  <p:childTnLst>
                                    <p:set>
                                      <p:cBhvr>
                                        <p:cTn id="129" dur="1" fill="hold">
                                          <p:stCondLst>
                                            <p:cond delay="0"/>
                                          </p:stCondLst>
                                        </p:cTn>
                                        <p:tgtEl>
                                          <p:spTgt spid="33"/>
                                        </p:tgtEl>
                                        <p:attrNameLst>
                                          <p:attrName>style.visibility</p:attrName>
                                        </p:attrNameLst>
                                      </p:cBhvr>
                                      <p:to>
                                        <p:strVal val="visible"/>
                                      </p:to>
                                    </p:set>
                                    <p:anim calcmode="lin" valueType="num">
                                      <p:cBhvr additive="base">
                                        <p:cTn id="130" dur="3000" fill="hold"/>
                                        <p:tgtEl>
                                          <p:spTgt spid="33"/>
                                        </p:tgtEl>
                                        <p:attrNameLst>
                                          <p:attrName>ppt_x</p:attrName>
                                        </p:attrNameLst>
                                      </p:cBhvr>
                                      <p:tavLst>
                                        <p:tav tm="0">
                                          <p:val>
                                            <p:strVal val="#ppt_x"/>
                                          </p:val>
                                        </p:tav>
                                        <p:tav tm="100000">
                                          <p:val>
                                            <p:strVal val="#ppt_x"/>
                                          </p:val>
                                        </p:tav>
                                      </p:tavLst>
                                    </p:anim>
                                    <p:anim calcmode="lin" valueType="num">
                                      <p:cBhvr additive="base">
                                        <p:cTn id="131" dur="3000" fill="hold"/>
                                        <p:tgtEl>
                                          <p:spTgt spid="33"/>
                                        </p:tgtEl>
                                        <p:attrNameLst>
                                          <p:attrName>ppt_y</p:attrName>
                                        </p:attrNameLst>
                                      </p:cBhvr>
                                      <p:tavLst>
                                        <p:tav tm="0">
                                          <p:val>
                                            <p:strVal val="0-#ppt_h/2"/>
                                          </p:val>
                                        </p:tav>
                                        <p:tav tm="100000">
                                          <p:val>
                                            <p:strVal val="#ppt_y"/>
                                          </p:val>
                                        </p:tav>
                                      </p:tavLst>
                                    </p:anim>
                                  </p:childTnLst>
                                </p:cTn>
                              </p:par>
                              <p:par>
                                <p:cTn id="132" presetID="2" presetClass="entr" presetSubtype="1" fill="hold" grpId="0" nodeType="withEffect">
                                  <p:stCondLst>
                                    <p:cond delay="0"/>
                                  </p:stCondLst>
                                  <p:childTnLst>
                                    <p:set>
                                      <p:cBhvr>
                                        <p:cTn id="133" dur="1" fill="hold">
                                          <p:stCondLst>
                                            <p:cond delay="0"/>
                                          </p:stCondLst>
                                        </p:cTn>
                                        <p:tgtEl>
                                          <p:spTgt spid="34"/>
                                        </p:tgtEl>
                                        <p:attrNameLst>
                                          <p:attrName>style.visibility</p:attrName>
                                        </p:attrNameLst>
                                      </p:cBhvr>
                                      <p:to>
                                        <p:strVal val="visible"/>
                                      </p:to>
                                    </p:set>
                                    <p:anim calcmode="lin" valueType="num">
                                      <p:cBhvr additive="base">
                                        <p:cTn id="134" dur="3000" fill="hold"/>
                                        <p:tgtEl>
                                          <p:spTgt spid="34"/>
                                        </p:tgtEl>
                                        <p:attrNameLst>
                                          <p:attrName>ppt_x</p:attrName>
                                        </p:attrNameLst>
                                      </p:cBhvr>
                                      <p:tavLst>
                                        <p:tav tm="0">
                                          <p:val>
                                            <p:strVal val="#ppt_x"/>
                                          </p:val>
                                        </p:tav>
                                        <p:tav tm="100000">
                                          <p:val>
                                            <p:strVal val="#ppt_x"/>
                                          </p:val>
                                        </p:tav>
                                      </p:tavLst>
                                    </p:anim>
                                    <p:anim calcmode="lin" valueType="num">
                                      <p:cBhvr additive="base">
                                        <p:cTn id="135" dur="3000" fill="hold"/>
                                        <p:tgtEl>
                                          <p:spTgt spid="34"/>
                                        </p:tgtEl>
                                        <p:attrNameLst>
                                          <p:attrName>ppt_y</p:attrName>
                                        </p:attrNameLst>
                                      </p:cBhvr>
                                      <p:tavLst>
                                        <p:tav tm="0">
                                          <p:val>
                                            <p:strVal val="0-#ppt_h/2"/>
                                          </p:val>
                                        </p:tav>
                                        <p:tav tm="100000">
                                          <p:val>
                                            <p:strVal val="#ppt_y"/>
                                          </p:val>
                                        </p:tav>
                                      </p:tavLst>
                                    </p:anim>
                                  </p:childTnLst>
                                </p:cTn>
                              </p:par>
                              <p:par>
                                <p:cTn id="136" presetID="2" presetClass="entr" presetSubtype="1" fill="hold" grpId="0" nodeType="withEffect">
                                  <p:stCondLst>
                                    <p:cond delay="0"/>
                                  </p:stCondLst>
                                  <p:childTnLst>
                                    <p:set>
                                      <p:cBhvr>
                                        <p:cTn id="137" dur="1" fill="hold">
                                          <p:stCondLst>
                                            <p:cond delay="0"/>
                                          </p:stCondLst>
                                        </p:cTn>
                                        <p:tgtEl>
                                          <p:spTgt spid="35"/>
                                        </p:tgtEl>
                                        <p:attrNameLst>
                                          <p:attrName>style.visibility</p:attrName>
                                        </p:attrNameLst>
                                      </p:cBhvr>
                                      <p:to>
                                        <p:strVal val="visible"/>
                                      </p:to>
                                    </p:set>
                                    <p:anim calcmode="lin" valueType="num">
                                      <p:cBhvr additive="base">
                                        <p:cTn id="138" dur="3000" fill="hold"/>
                                        <p:tgtEl>
                                          <p:spTgt spid="35"/>
                                        </p:tgtEl>
                                        <p:attrNameLst>
                                          <p:attrName>ppt_x</p:attrName>
                                        </p:attrNameLst>
                                      </p:cBhvr>
                                      <p:tavLst>
                                        <p:tav tm="0">
                                          <p:val>
                                            <p:strVal val="#ppt_x"/>
                                          </p:val>
                                        </p:tav>
                                        <p:tav tm="100000">
                                          <p:val>
                                            <p:strVal val="#ppt_x"/>
                                          </p:val>
                                        </p:tav>
                                      </p:tavLst>
                                    </p:anim>
                                    <p:anim calcmode="lin" valueType="num">
                                      <p:cBhvr additive="base">
                                        <p:cTn id="139" dur="3000" fill="hold"/>
                                        <p:tgtEl>
                                          <p:spTgt spid="35"/>
                                        </p:tgtEl>
                                        <p:attrNameLst>
                                          <p:attrName>ppt_y</p:attrName>
                                        </p:attrNameLst>
                                      </p:cBhvr>
                                      <p:tavLst>
                                        <p:tav tm="0">
                                          <p:val>
                                            <p:strVal val="0-#ppt_h/2"/>
                                          </p:val>
                                        </p:tav>
                                        <p:tav tm="100000">
                                          <p:val>
                                            <p:strVal val="#ppt_y"/>
                                          </p:val>
                                        </p:tav>
                                      </p:tavLst>
                                    </p:anim>
                                  </p:childTnLst>
                                </p:cTn>
                              </p:par>
                              <p:par>
                                <p:cTn id="140" presetID="2" presetClass="entr" presetSubtype="1" fill="hold" grpId="0" nodeType="withEffect">
                                  <p:stCondLst>
                                    <p:cond delay="0"/>
                                  </p:stCondLst>
                                  <p:childTnLst>
                                    <p:set>
                                      <p:cBhvr>
                                        <p:cTn id="141" dur="1" fill="hold">
                                          <p:stCondLst>
                                            <p:cond delay="0"/>
                                          </p:stCondLst>
                                        </p:cTn>
                                        <p:tgtEl>
                                          <p:spTgt spid="36"/>
                                        </p:tgtEl>
                                        <p:attrNameLst>
                                          <p:attrName>style.visibility</p:attrName>
                                        </p:attrNameLst>
                                      </p:cBhvr>
                                      <p:to>
                                        <p:strVal val="visible"/>
                                      </p:to>
                                    </p:set>
                                    <p:anim calcmode="lin" valueType="num">
                                      <p:cBhvr additive="base">
                                        <p:cTn id="142" dur="3000" fill="hold"/>
                                        <p:tgtEl>
                                          <p:spTgt spid="36"/>
                                        </p:tgtEl>
                                        <p:attrNameLst>
                                          <p:attrName>ppt_x</p:attrName>
                                        </p:attrNameLst>
                                      </p:cBhvr>
                                      <p:tavLst>
                                        <p:tav tm="0">
                                          <p:val>
                                            <p:strVal val="#ppt_x"/>
                                          </p:val>
                                        </p:tav>
                                        <p:tav tm="100000">
                                          <p:val>
                                            <p:strVal val="#ppt_x"/>
                                          </p:val>
                                        </p:tav>
                                      </p:tavLst>
                                    </p:anim>
                                    <p:anim calcmode="lin" valueType="num">
                                      <p:cBhvr additive="base">
                                        <p:cTn id="143" dur="3000" fill="hold"/>
                                        <p:tgtEl>
                                          <p:spTgt spid="36"/>
                                        </p:tgtEl>
                                        <p:attrNameLst>
                                          <p:attrName>ppt_y</p:attrName>
                                        </p:attrNameLst>
                                      </p:cBhvr>
                                      <p:tavLst>
                                        <p:tav tm="0">
                                          <p:val>
                                            <p:strVal val="0-#ppt_h/2"/>
                                          </p:val>
                                        </p:tav>
                                        <p:tav tm="100000">
                                          <p:val>
                                            <p:strVal val="#ppt_y"/>
                                          </p:val>
                                        </p:tav>
                                      </p:tavLst>
                                    </p:anim>
                                  </p:childTnLst>
                                </p:cTn>
                              </p:par>
                              <p:par>
                                <p:cTn id="144" presetID="2" presetClass="entr" presetSubtype="1" fill="hold" grpId="0" nodeType="withEffect">
                                  <p:stCondLst>
                                    <p:cond delay="0"/>
                                  </p:stCondLst>
                                  <p:childTnLst>
                                    <p:set>
                                      <p:cBhvr>
                                        <p:cTn id="145" dur="1" fill="hold">
                                          <p:stCondLst>
                                            <p:cond delay="0"/>
                                          </p:stCondLst>
                                        </p:cTn>
                                        <p:tgtEl>
                                          <p:spTgt spid="37"/>
                                        </p:tgtEl>
                                        <p:attrNameLst>
                                          <p:attrName>style.visibility</p:attrName>
                                        </p:attrNameLst>
                                      </p:cBhvr>
                                      <p:to>
                                        <p:strVal val="visible"/>
                                      </p:to>
                                    </p:set>
                                    <p:anim calcmode="lin" valueType="num">
                                      <p:cBhvr additive="base">
                                        <p:cTn id="146" dur="3000" fill="hold"/>
                                        <p:tgtEl>
                                          <p:spTgt spid="37"/>
                                        </p:tgtEl>
                                        <p:attrNameLst>
                                          <p:attrName>ppt_x</p:attrName>
                                        </p:attrNameLst>
                                      </p:cBhvr>
                                      <p:tavLst>
                                        <p:tav tm="0">
                                          <p:val>
                                            <p:strVal val="#ppt_x"/>
                                          </p:val>
                                        </p:tav>
                                        <p:tav tm="100000">
                                          <p:val>
                                            <p:strVal val="#ppt_x"/>
                                          </p:val>
                                        </p:tav>
                                      </p:tavLst>
                                    </p:anim>
                                    <p:anim calcmode="lin" valueType="num">
                                      <p:cBhvr additive="base">
                                        <p:cTn id="147" dur="3000" fill="hold"/>
                                        <p:tgtEl>
                                          <p:spTgt spid="37"/>
                                        </p:tgtEl>
                                        <p:attrNameLst>
                                          <p:attrName>ppt_y</p:attrName>
                                        </p:attrNameLst>
                                      </p:cBhvr>
                                      <p:tavLst>
                                        <p:tav tm="0">
                                          <p:val>
                                            <p:strVal val="0-#ppt_h/2"/>
                                          </p:val>
                                        </p:tav>
                                        <p:tav tm="100000">
                                          <p:val>
                                            <p:strVal val="#ppt_y"/>
                                          </p:val>
                                        </p:tav>
                                      </p:tavLst>
                                    </p:anim>
                                  </p:childTnLst>
                                </p:cTn>
                              </p:par>
                              <p:par>
                                <p:cTn id="148" presetID="2" presetClass="entr" presetSubtype="1" fill="hold" grpId="0" nodeType="withEffect">
                                  <p:stCondLst>
                                    <p:cond delay="0"/>
                                  </p:stCondLst>
                                  <p:childTnLst>
                                    <p:set>
                                      <p:cBhvr>
                                        <p:cTn id="149" dur="1" fill="hold">
                                          <p:stCondLst>
                                            <p:cond delay="0"/>
                                          </p:stCondLst>
                                        </p:cTn>
                                        <p:tgtEl>
                                          <p:spTgt spid="38"/>
                                        </p:tgtEl>
                                        <p:attrNameLst>
                                          <p:attrName>style.visibility</p:attrName>
                                        </p:attrNameLst>
                                      </p:cBhvr>
                                      <p:to>
                                        <p:strVal val="visible"/>
                                      </p:to>
                                    </p:set>
                                    <p:anim calcmode="lin" valueType="num">
                                      <p:cBhvr additive="base">
                                        <p:cTn id="150" dur="3000" fill="hold"/>
                                        <p:tgtEl>
                                          <p:spTgt spid="38"/>
                                        </p:tgtEl>
                                        <p:attrNameLst>
                                          <p:attrName>ppt_x</p:attrName>
                                        </p:attrNameLst>
                                      </p:cBhvr>
                                      <p:tavLst>
                                        <p:tav tm="0">
                                          <p:val>
                                            <p:strVal val="#ppt_x"/>
                                          </p:val>
                                        </p:tav>
                                        <p:tav tm="100000">
                                          <p:val>
                                            <p:strVal val="#ppt_x"/>
                                          </p:val>
                                        </p:tav>
                                      </p:tavLst>
                                    </p:anim>
                                    <p:anim calcmode="lin" valueType="num">
                                      <p:cBhvr additive="base">
                                        <p:cTn id="151" dur="3000" fill="hold"/>
                                        <p:tgtEl>
                                          <p:spTgt spid="38"/>
                                        </p:tgtEl>
                                        <p:attrNameLst>
                                          <p:attrName>ppt_y</p:attrName>
                                        </p:attrNameLst>
                                      </p:cBhvr>
                                      <p:tavLst>
                                        <p:tav tm="0">
                                          <p:val>
                                            <p:strVal val="0-#ppt_h/2"/>
                                          </p:val>
                                        </p:tav>
                                        <p:tav tm="100000">
                                          <p:val>
                                            <p:strVal val="#ppt_y"/>
                                          </p:val>
                                        </p:tav>
                                      </p:tavLst>
                                    </p:anim>
                                  </p:childTnLst>
                                </p:cTn>
                              </p:par>
                              <p:par>
                                <p:cTn id="152" presetID="8" presetClass="emph" presetSubtype="0" fill="hold" grpId="1" nodeType="withEffect">
                                  <p:stCondLst>
                                    <p:cond delay="0"/>
                                  </p:stCondLst>
                                  <p:childTnLst>
                                    <p:animRot by="21600000">
                                      <p:cBhvr>
                                        <p:cTn id="153" dur="3000" fill="hold"/>
                                        <p:tgtEl>
                                          <p:spTgt spid="15"/>
                                        </p:tgtEl>
                                        <p:attrNameLst>
                                          <p:attrName>r</p:attrName>
                                        </p:attrNameLst>
                                      </p:cBhvr>
                                    </p:animRot>
                                  </p:childTnLst>
                                </p:cTn>
                              </p:par>
                              <p:par>
                                <p:cTn id="154" presetID="8" presetClass="emph" presetSubtype="0" fill="hold" grpId="1" nodeType="withEffect">
                                  <p:stCondLst>
                                    <p:cond delay="0"/>
                                  </p:stCondLst>
                                  <p:childTnLst>
                                    <p:animRot by="-21600000">
                                      <p:cBhvr>
                                        <p:cTn id="155" dur="3000" fill="hold"/>
                                        <p:tgtEl>
                                          <p:spTgt spid="16"/>
                                        </p:tgtEl>
                                        <p:attrNameLst>
                                          <p:attrName>r</p:attrName>
                                        </p:attrNameLst>
                                      </p:cBhvr>
                                    </p:animRot>
                                  </p:childTnLst>
                                </p:cTn>
                              </p:par>
                              <p:par>
                                <p:cTn id="156" presetID="8" presetClass="emph" presetSubtype="0" fill="hold" grpId="1" nodeType="withEffect">
                                  <p:stCondLst>
                                    <p:cond delay="0"/>
                                  </p:stCondLst>
                                  <p:childTnLst>
                                    <p:animRot by="21600000">
                                      <p:cBhvr>
                                        <p:cTn id="157" dur="3000" fill="hold"/>
                                        <p:tgtEl>
                                          <p:spTgt spid="17"/>
                                        </p:tgtEl>
                                        <p:attrNameLst>
                                          <p:attrName>r</p:attrName>
                                        </p:attrNameLst>
                                      </p:cBhvr>
                                    </p:animRot>
                                  </p:childTnLst>
                                </p:cTn>
                              </p:par>
                              <p:par>
                                <p:cTn id="158" presetID="8" presetClass="emph" presetSubtype="0" fill="hold" grpId="1" nodeType="withEffect">
                                  <p:stCondLst>
                                    <p:cond delay="0"/>
                                  </p:stCondLst>
                                  <p:childTnLst>
                                    <p:animRot by="-21600000">
                                      <p:cBhvr>
                                        <p:cTn id="159" dur="3000" fill="hold"/>
                                        <p:tgtEl>
                                          <p:spTgt spid="18"/>
                                        </p:tgtEl>
                                        <p:attrNameLst>
                                          <p:attrName>r</p:attrName>
                                        </p:attrNameLst>
                                      </p:cBhvr>
                                    </p:animRot>
                                  </p:childTnLst>
                                </p:cTn>
                              </p:par>
                              <p:par>
                                <p:cTn id="160" presetID="8" presetClass="emph" presetSubtype="0" fill="hold" grpId="1" nodeType="withEffect">
                                  <p:stCondLst>
                                    <p:cond delay="0"/>
                                  </p:stCondLst>
                                  <p:childTnLst>
                                    <p:animRot by="21600000">
                                      <p:cBhvr>
                                        <p:cTn id="161" dur="3000" fill="hold"/>
                                        <p:tgtEl>
                                          <p:spTgt spid="19"/>
                                        </p:tgtEl>
                                        <p:attrNameLst>
                                          <p:attrName>r</p:attrName>
                                        </p:attrNameLst>
                                      </p:cBhvr>
                                    </p:animRot>
                                  </p:childTnLst>
                                </p:cTn>
                              </p:par>
                              <p:par>
                                <p:cTn id="162" presetID="8" presetClass="emph" presetSubtype="0" fill="hold" grpId="1" nodeType="withEffect">
                                  <p:stCondLst>
                                    <p:cond delay="0"/>
                                  </p:stCondLst>
                                  <p:childTnLst>
                                    <p:animRot by="-21600000">
                                      <p:cBhvr>
                                        <p:cTn id="163" dur="3000" fill="hold"/>
                                        <p:tgtEl>
                                          <p:spTgt spid="20"/>
                                        </p:tgtEl>
                                        <p:attrNameLst>
                                          <p:attrName>r</p:attrName>
                                        </p:attrNameLst>
                                      </p:cBhvr>
                                    </p:animRot>
                                  </p:childTnLst>
                                </p:cTn>
                              </p:par>
                              <p:par>
                                <p:cTn id="164" presetID="8" presetClass="emph" presetSubtype="0" fill="hold" grpId="1" nodeType="withEffect">
                                  <p:stCondLst>
                                    <p:cond delay="0"/>
                                  </p:stCondLst>
                                  <p:childTnLst>
                                    <p:animRot by="21600000">
                                      <p:cBhvr>
                                        <p:cTn id="165" dur="3000" fill="hold"/>
                                        <p:tgtEl>
                                          <p:spTgt spid="21"/>
                                        </p:tgtEl>
                                        <p:attrNameLst>
                                          <p:attrName>r</p:attrName>
                                        </p:attrNameLst>
                                      </p:cBhvr>
                                    </p:animRot>
                                  </p:childTnLst>
                                </p:cTn>
                              </p:par>
                              <p:par>
                                <p:cTn id="166" presetID="8" presetClass="emph" presetSubtype="0" fill="hold" grpId="1" nodeType="withEffect">
                                  <p:stCondLst>
                                    <p:cond delay="0"/>
                                  </p:stCondLst>
                                  <p:childTnLst>
                                    <p:animRot by="-21600000">
                                      <p:cBhvr>
                                        <p:cTn id="167" dur="3000" fill="hold"/>
                                        <p:tgtEl>
                                          <p:spTgt spid="22"/>
                                        </p:tgtEl>
                                        <p:attrNameLst>
                                          <p:attrName>r</p:attrName>
                                        </p:attrNameLst>
                                      </p:cBhvr>
                                    </p:animRot>
                                  </p:childTnLst>
                                </p:cTn>
                              </p:par>
                              <p:par>
                                <p:cTn id="168" presetID="8" presetClass="emph" presetSubtype="0" fill="hold" grpId="1" nodeType="withEffect">
                                  <p:stCondLst>
                                    <p:cond delay="0"/>
                                  </p:stCondLst>
                                  <p:childTnLst>
                                    <p:animRot by="21600000">
                                      <p:cBhvr>
                                        <p:cTn id="169" dur="3000" fill="hold"/>
                                        <p:tgtEl>
                                          <p:spTgt spid="23"/>
                                        </p:tgtEl>
                                        <p:attrNameLst>
                                          <p:attrName>r</p:attrName>
                                        </p:attrNameLst>
                                      </p:cBhvr>
                                    </p:animRot>
                                  </p:childTnLst>
                                </p:cTn>
                              </p:par>
                              <p:par>
                                <p:cTn id="170" presetID="8" presetClass="emph" presetSubtype="0" fill="hold" grpId="1" nodeType="withEffect">
                                  <p:stCondLst>
                                    <p:cond delay="0"/>
                                  </p:stCondLst>
                                  <p:childTnLst>
                                    <p:animRot by="-21600000">
                                      <p:cBhvr>
                                        <p:cTn id="171" dur="3000" fill="hold"/>
                                        <p:tgtEl>
                                          <p:spTgt spid="24"/>
                                        </p:tgtEl>
                                        <p:attrNameLst>
                                          <p:attrName>r</p:attrName>
                                        </p:attrNameLst>
                                      </p:cBhvr>
                                    </p:animRot>
                                  </p:childTnLst>
                                </p:cTn>
                              </p:par>
                              <p:par>
                                <p:cTn id="172" presetID="8" presetClass="emph" presetSubtype="0" fill="hold" grpId="1" nodeType="withEffect">
                                  <p:stCondLst>
                                    <p:cond delay="0"/>
                                  </p:stCondLst>
                                  <p:childTnLst>
                                    <p:animRot by="21600000">
                                      <p:cBhvr>
                                        <p:cTn id="173" dur="3000" fill="hold"/>
                                        <p:tgtEl>
                                          <p:spTgt spid="25"/>
                                        </p:tgtEl>
                                        <p:attrNameLst>
                                          <p:attrName>r</p:attrName>
                                        </p:attrNameLst>
                                      </p:cBhvr>
                                    </p:animRot>
                                  </p:childTnLst>
                                </p:cTn>
                              </p:par>
                              <p:par>
                                <p:cTn id="174" presetID="8" presetClass="emph" presetSubtype="0" fill="hold" grpId="1" nodeType="withEffect">
                                  <p:stCondLst>
                                    <p:cond delay="0"/>
                                  </p:stCondLst>
                                  <p:childTnLst>
                                    <p:animRot by="-21600000">
                                      <p:cBhvr>
                                        <p:cTn id="175" dur="3000" fill="hold"/>
                                        <p:tgtEl>
                                          <p:spTgt spid="26"/>
                                        </p:tgtEl>
                                        <p:attrNameLst>
                                          <p:attrName>r</p:attrName>
                                        </p:attrNameLst>
                                      </p:cBhvr>
                                    </p:animRot>
                                  </p:childTnLst>
                                </p:cTn>
                              </p:par>
                              <p:par>
                                <p:cTn id="176" presetID="8" presetClass="emph" presetSubtype="0" fill="hold" grpId="1" nodeType="withEffect">
                                  <p:stCondLst>
                                    <p:cond delay="0"/>
                                  </p:stCondLst>
                                  <p:childTnLst>
                                    <p:animRot by="21600000">
                                      <p:cBhvr>
                                        <p:cTn id="177" dur="3000" fill="hold"/>
                                        <p:tgtEl>
                                          <p:spTgt spid="3"/>
                                        </p:tgtEl>
                                        <p:attrNameLst>
                                          <p:attrName>r</p:attrName>
                                        </p:attrNameLst>
                                      </p:cBhvr>
                                    </p:animRot>
                                  </p:childTnLst>
                                </p:cTn>
                              </p:par>
                              <p:par>
                                <p:cTn id="178" presetID="8" presetClass="emph" presetSubtype="0" fill="hold" grpId="1" nodeType="withEffect">
                                  <p:stCondLst>
                                    <p:cond delay="0"/>
                                  </p:stCondLst>
                                  <p:childTnLst>
                                    <p:animRot by="-21600000">
                                      <p:cBhvr>
                                        <p:cTn id="179" dur="3000" fill="hold"/>
                                        <p:tgtEl>
                                          <p:spTgt spid="4"/>
                                        </p:tgtEl>
                                        <p:attrNameLst>
                                          <p:attrName>r</p:attrName>
                                        </p:attrNameLst>
                                      </p:cBhvr>
                                    </p:animRot>
                                  </p:childTnLst>
                                </p:cTn>
                              </p:par>
                              <p:par>
                                <p:cTn id="180" presetID="8" presetClass="emph" presetSubtype="0" fill="hold" grpId="1" nodeType="withEffect">
                                  <p:stCondLst>
                                    <p:cond delay="0"/>
                                  </p:stCondLst>
                                  <p:childTnLst>
                                    <p:animRot by="21600000">
                                      <p:cBhvr>
                                        <p:cTn id="181" dur="3000" fill="hold"/>
                                        <p:tgtEl>
                                          <p:spTgt spid="5"/>
                                        </p:tgtEl>
                                        <p:attrNameLst>
                                          <p:attrName>r</p:attrName>
                                        </p:attrNameLst>
                                      </p:cBhvr>
                                    </p:animRot>
                                  </p:childTnLst>
                                </p:cTn>
                              </p:par>
                              <p:par>
                                <p:cTn id="182" presetID="8" presetClass="emph" presetSubtype="0" fill="hold" grpId="1" nodeType="withEffect">
                                  <p:stCondLst>
                                    <p:cond delay="0"/>
                                  </p:stCondLst>
                                  <p:childTnLst>
                                    <p:animRot by="-21600000">
                                      <p:cBhvr>
                                        <p:cTn id="183" dur="3000" fill="hold"/>
                                        <p:tgtEl>
                                          <p:spTgt spid="6"/>
                                        </p:tgtEl>
                                        <p:attrNameLst>
                                          <p:attrName>r</p:attrName>
                                        </p:attrNameLst>
                                      </p:cBhvr>
                                    </p:animRot>
                                  </p:childTnLst>
                                </p:cTn>
                              </p:par>
                              <p:par>
                                <p:cTn id="184" presetID="8" presetClass="emph" presetSubtype="0" fill="hold" grpId="1" nodeType="withEffect">
                                  <p:stCondLst>
                                    <p:cond delay="0"/>
                                  </p:stCondLst>
                                  <p:childTnLst>
                                    <p:animRot by="21600000">
                                      <p:cBhvr>
                                        <p:cTn id="185" dur="3000" fill="hold"/>
                                        <p:tgtEl>
                                          <p:spTgt spid="7"/>
                                        </p:tgtEl>
                                        <p:attrNameLst>
                                          <p:attrName>r</p:attrName>
                                        </p:attrNameLst>
                                      </p:cBhvr>
                                    </p:animRot>
                                  </p:childTnLst>
                                </p:cTn>
                              </p:par>
                              <p:par>
                                <p:cTn id="186" presetID="8" presetClass="emph" presetSubtype="0" fill="hold" grpId="1" nodeType="withEffect">
                                  <p:stCondLst>
                                    <p:cond delay="0"/>
                                  </p:stCondLst>
                                  <p:childTnLst>
                                    <p:animRot by="-21600000">
                                      <p:cBhvr>
                                        <p:cTn id="187" dur="3000" fill="hold"/>
                                        <p:tgtEl>
                                          <p:spTgt spid="8"/>
                                        </p:tgtEl>
                                        <p:attrNameLst>
                                          <p:attrName>r</p:attrName>
                                        </p:attrNameLst>
                                      </p:cBhvr>
                                    </p:animRot>
                                  </p:childTnLst>
                                </p:cTn>
                              </p:par>
                              <p:par>
                                <p:cTn id="188" presetID="8" presetClass="emph" presetSubtype="0" fill="hold" grpId="1" nodeType="withEffect">
                                  <p:stCondLst>
                                    <p:cond delay="0"/>
                                  </p:stCondLst>
                                  <p:childTnLst>
                                    <p:animRot by="21600000">
                                      <p:cBhvr>
                                        <p:cTn id="189" dur="3000" fill="hold"/>
                                        <p:tgtEl>
                                          <p:spTgt spid="9"/>
                                        </p:tgtEl>
                                        <p:attrNameLst>
                                          <p:attrName>r</p:attrName>
                                        </p:attrNameLst>
                                      </p:cBhvr>
                                    </p:animRot>
                                  </p:childTnLst>
                                </p:cTn>
                              </p:par>
                              <p:par>
                                <p:cTn id="190" presetID="8" presetClass="emph" presetSubtype="0" fill="hold" grpId="1" nodeType="withEffect">
                                  <p:stCondLst>
                                    <p:cond delay="0"/>
                                  </p:stCondLst>
                                  <p:childTnLst>
                                    <p:animRot by="-21600000">
                                      <p:cBhvr>
                                        <p:cTn id="191" dur="3000" fill="hold"/>
                                        <p:tgtEl>
                                          <p:spTgt spid="10"/>
                                        </p:tgtEl>
                                        <p:attrNameLst>
                                          <p:attrName>r</p:attrName>
                                        </p:attrNameLst>
                                      </p:cBhvr>
                                    </p:animRot>
                                  </p:childTnLst>
                                </p:cTn>
                              </p:par>
                              <p:par>
                                <p:cTn id="192" presetID="8" presetClass="emph" presetSubtype="0" fill="hold" grpId="1" nodeType="withEffect">
                                  <p:stCondLst>
                                    <p:cond delay="0"/>
                                  </p:stCondLst>
                                  <p:childTnLst>
                                    <p:animRot by="21600000">
                                      <p:cBhvr>
                                        <p:cTn id="193" dur="3000" fill="hold"/>
                                        <p:tgtEl>
                                          <p:spTgt spid="11"/>
                                        </p:tgtEl>
                                        <p:attrNameLst>
                                          <p:attrName>r</p:attrName>
                                        </p:attrNameLst>
                                      </p:cBhvr>
                                    </p:animRot>
                                  </p:childTnLst>
                                </p:cTn>
                              </p:par>
                              <p:par>
                                <p:cTn id="194" presetID="8" presetClass="emph" presetSubtype="0" fill="hold" grpId="1" nodeType="withEffect">
                                  <p:stCondLst>
                                    <p:cond delay="0"/>
                                  </p:stCondLst>
                                  <p:childTnLst>
                                    <p:animRot by="-21600000">
                                      <p:cBhvr>
                                        <p:cTn id="195" dur="3000" fill="hold"/>
                                        <p:tgtEl>
                                          <p:spTgt spid="12"/>
                                        </p:tgtEl>
                                        <p:attrNameLst>
                                          <p:attrName>r</p:attrName>
                                        </p:attrNameLst>
                                      </p:cBhvr>
                                    </p:animRot>
                                  </p:childTnLst>
                                </p:cTn>
                              </p:par>
                              <p:par>
                                <p:cTn id="196" presetID="8" presetClass="emph" presetSubtype="0" fill="hold" grpId="1" nodeType="withEffect">
                                  <p:stCondLst>
                                    <p:cond delay="0"/>
                                  </p:stCondLst>
                                  <p:childTnLst>
                                    <p:animRot by="21600000">
                                      <p:cBhvr>
                                        <p:cTn id="197" dur="3000" fill="hold"/>
                                        <p:tgtEl>
                                          <p:spTgt spid="13"/>
                                        </p:tgtEl>
                                        <p:attrNameLst>
                                          <p:attrName>r</p:attrName>
                                        </p:attrNameLst>
                                      </p:cBhvr>
                                    </p:animRot>
                                  </p:childTnLst>
                                </p:cTn>
                              </p:par>
                              <p:par>
                                <p:cTn id="198" presetID="8" presetClass="emph" presetSubtype="0" fill="hold" grpId="1" nodeType="withEffect">
                                  <p:stCondLst>
                                    <p:cond delay="0"/>
                                  </p:stCondLst>
                                  <p:childTnLst>
                                    <p:animRot by="-21600000">
                                      <p:cBhvr>
                                        <p:cTn id="199" dur="3000" fill="hold"/>
                                        <p:tgtEl>
                                          <p:spTgt spid="14"/>
                                        </p:tgtEl>
                                        <p:attrNameLst>
                                          <p:attrName>r</p:attrName>
                                        </p:attrNameLst>
                                      </p:cBhvr>
                                    </p:animRot>
                                  </p:childTnLst>
                                </p:cTn>
                              </p:par>
                              <p:par>
                                <p:cTn id="200" presetID="8" presetClass="emph" presetSubtype="0" fill="hold" grpId="1" nodeType="withEffect">
                                  <p:stCondLst>
                                    <p:cond delay="0"/>
                                  </p:stCondLst>
                                  <p:childTnLst>
                                    <p:animRot by="21600000">
                                      <p:cBhvr>
                                        <p:cTn id="201" dur="3000" fill="hold"/>
                                        <p:tgtEl>
                                          <p:spTgt spid="27"/>
                                        </p:tgtEl>
                                        <p:attrNameLst>
                                          <p:attrName>r</p:attrName>
                                        </p:attrNameLst>
                                      </p:cBhvr>
                                    </p:animRot>
                                  </p:childTnLst>
                                </p:cTn>
                              </p:par>
                              <p:par>
                                <p:cTn id="202" presetID="8" presetClass="emph" presetSubtype="0" fill="hold" grpId="1" nodeType="withEffect">
                                  <p:stCondLst>
                                    <p:cond delay="0"/>
                                  </p:stCondLst>
                                  <p:childTnLst>
                                    <p:animRot by="-21600000">
                                      <p:cBhvr>
                                        <p:cTn id="203" dur="3000" fill="hold"/>
                                        <p:tgtEl>
                                          <p:spTgt spid="28"/>
                                        </p:tgtEl>
                                        <p:attrNameLst>
                                          <p:attrName>r</p:attrName>
                                        </p:attrNameLst>
                                      </p:cBhvr>
                                    </p:animRot>
                                  </p:childTnLst>
                                </p:cTn>
                              </p:par>
                              <p:par>
                                <p:cTn id="204" presetID="8" presetClass="emph" presetSubtype="0" fill="hold" grpId="1" nodeType="withEffect">
                                  <p:stCondLst>
                                    <p:cond delay="0"/>
                                  </p:stCondLst>
                                  <p:childTnLst>
                                    <p:animRot by="21600000">
                                      <p:cBhvr>
                                        <p:cTn id="205" dur="3000" fill="hold"/>
                                        <p:tgtEl>
                                          <p:spTgt spid="29"/>
                                        </p:tgtEl>
                                        <p:attrNameLst>
                                          <p:attrName>r</p:attrName>
                                        </p:attrNameLst>
                                      </p:cBhvr>
                                    </p:animRot>
                                  </p:childTnLst>
                                </p:cTn>
                              </p:par>
                              <p:par>
                                <p:cTn id="206" presetID="8" presetClass="emph" presetSubtype="0" fill="hold" grpId="1" nodeType="withEffect">
                                  <p:stCondLst>
                                    <p:cond delay="0"/>
                                  </p:stCondLst>
                                  <p:childTnLst>
                                    <p:animRot by="-21600000">
                                      <p:cBhvr>
                                        <p:cTn id="207" dur="3000" fill="hold"/>
                                        <p:tgtEl>
                                          <p:spTgt spid="30"/>
                                        </p:tgtEl>
                                        <p:attrNameLst>
                                          <p:attrName>r</p:attrName>
                                        </p:attrNameLst>
                                      </p:cBhvr>
                                    </p:animRot>
                                  </p:childTnLst>
                                </p:cTn>
                              </p:par>
                              <p:par>
                                <p:cTn id="208" presetID="8" presetClass="emph" presetSubtype="0" fill="hold" grpId="1" nodeType="withEffect">
                                  <p:stCondLst>
                                    <p:cond delay="0"/>
                                  </p:stCondLst>
                                  <p:childTnLst>
                                    <p:animRot by="21600000">
                                      <p:cBhvr>
                                        <p:cTn id="209" dur="3000" fill="hold"/>
                                        <p:tgtEl>
                                          <p:spTgt spid="31"/>
                                        </p:tgtEl>
                                        <p:attrNameLst>
                                          <p:attrName>r</p:attrName>
                                        </p:attrNameLst>
                                      </p:cBhvr>
                                    </p:animRot>
                                  </p:childTnLst>
                                </p:cTn>
                              </p:par>
                              <p:par>
                                <p:cTn id="210" presetID="8" presetClass="emph" presetSubtype="0" fill="hold" grpId="1" nodeType="withEffect">
                                  <p:stCondLst>
                                    <p:cond delay="0"/>
                                  </p:stCondLst>
                                  <p:childTnLst>
                                    <p:animRot by="-21600000">
                                      <p:cBhvr>
                                        <p:cTn id="211" dur="3000" fill="hold"/>
                                        <p:tgtEl>
                                          <p:spTgt spid="32"/>
                                        </p:tgtEl>
                                        <p:attrNameLst>
                                          <p:attrName>r</p:attrName>
                                        </p:attrNameLst>
                                      </p:cBhvr>
                                    </p:animRot>
                                  </p:childTnLst>
                                </p:cTn>
                              </p:par>
                              <p:par>
                                <p:cTn id="212" presetID="8" presetClass="emph" presetSubtype="0" fill="hold" grpId="1" nodeType="withEffect">
                                  <p:stCondLst>
                                    <p:cond delay="0"/>
                                  </p:stCondLst>
                                  <p:childTnLst>
                                    <p:animRot by="21600000">
                                      <p:cBhvr>
                                        <p:cTn id="213" dur="3000" fill="hold"/>
                                        <p:tgtEl>
                                          <p:spTgt spid="33"/>
                                        </p:tgtEl>
                                        <p:attrNameLst>
                                          <p:attrName>r</p:attrName>
                                        </p:attrNameLst>
                                      </p:cBhvr>
                                    </p:animRot>
                                  </p:childTnLst>
                                </p:cTn>
                              </p:par>
                              <p:par>
                                <p:cTn id="214" presetID="8" presetClass="emph" presetSubtype="0" fill="hold" grpId="1" nodeType="withEffect">
                                  <p:stCondLst>
                                    <p:cond delay="0"/>
                                  </p:stCondLst>
                                  <p:childTnLst>
                                    <p:animRot by="-21600000">
                                      <p:cBhvr>
                                        <p:cTn id="215" dur="3000" fill="hold"/>
                                        <p:tgtEl>
                                          <p:spTgt spid="34"/>
                                        </p:tgtEl>
                                        <p:attrNameLst>
                                          <p:attrName>r</p:attrName>
                                        </p:attrNameLst>
                                      </p:cBhvr>
                                    </p:animRot>
                                  </p:childTnLst>
                                </p:cTn>
                              </p:par>
                              <p:par>
                                <p:cTn id="216" presetID="8" presetClass="emph" presetSubtype="0" fill="hold" grpId="1" nodeType="withEffect">
                                  <p:stCondLst>
                                    <p:cond delay="0"/>
                                  </p:stCondLst>
                                  <p:childTnLst>
                                    <p:animRot by="21600000">
                                      <p:cBhvr>
                                        <p:cTn id="217" dur="3000" fill="hold"/>
                                        <p:tgtEl>
                                          <p:spTgt spid="35"/>
                                        </p:tgtEl>
                                        <p:attrNameLst>
                                          <p:attrName>r</p:attrName>
                                        </p:attrNameLst>
                                      </p:cBhvr>
                                    </p:animRot>
                                  </p:childTnLst>
                                </p:cTn>
                              </p:par>
                              <p:par>
                                <p:cTn id="218" presetID="8" presetClass="emph" presetSubtype="0" fill="hold" grpId="1" nodeType="withEffect">
                                  <p:stCondLst>
                                    <p:cond delay="0"/>
                                  </p:stCondLst>
                                  <p:childTnLst>
                                    <p:animRot by="-21600000">
                                      <p:cBhvr>
                                        <p:cTn id="219" dur="3000" fill="hold"/>
                                        <p:tgtEl>
                                          <p:spTgt spid="36"/>
                                        </p:tgtEl>
                                        <p:attrNameLst>
                                          <p:attrName>r</p:attrName>
                                        </p:attrNameLst>
                                      </p:cBhvr>
                                    </p:animRot>
                                  </p:childTnLst>
                                </p:cTn>
                              </p:par>
                              <p:par>
                                <p:cTn id="220" presetID="8" presetClass="emph" presetSubtype="0" fill="hold" grpId="1" nodeType="withEffect">
                                  <p:stCondLst>
                                    <p:cond delay="0"/>
                                  </p:stCondLst>
                                  <p:childTnLst>
                                    <p:animRot by="21600000">
                                      <p:cBhvr>
                                        <p:cTn id="221" dur="3000" fill="hold"/>
                                        <p:tgtEl>
                                          <p:spTgt spid="37"/>
                                        </p:tgtEl>
                                        <p:attrNameLst>
                                          <p:attrName>r</p:attrName>
                                        </p:attrNameLst>
                                      </p:cBhvr>
                                    </p:animRot>
                                  </p:childTnLst>
                                </p:cTn>
                              </p:par>
                              <p:par>
                                <p:cTn id="222" presetID="8" presetClass="emph" presetSubtype="0" fill="hold" grpId="1" nodeType="withEffect">
                                  <p:stCondLst>
                                    <p:cond delay="0"/>
                                  </p:stCondLst>
                                  <p:childTnLst>
                                    <p:animRot by="-21600000">
                                      <p:cBhvr>
                                        <p:cTn id="223" dur="3000" fill="hold"/>
                                        <p:tgtEl>
                                          <p:spTgt spid="38"/>
                                        </p:tgtEl>
                                        <p:attrNameLst>
                                          <p:attrName>r</p:attrName>
                                        </p:attrNameLst>
                                      </p:cBhvr>
                                    </p:animRot>
                                  </p:childTnLst>
                                </p:cTn>
                              </p:par>
                            </p:childTnLst>
                          </p:cTn>
                        </p:par>
                        <p:par>
                          <p:cTn id="224" fill="hold">
                            <p:stCondLst>
                              <p:cond delay="3000"/>
                            </p:stCondLst>
                            <p:childTnLst>
                              <p:par>
                                <p:cTn id="225" presetID="2" presetClass="exit" presetSubtype="4" fill="hold" grpId="2" nodeType="afterEffect">
                                  <p:stCondLst>
                                    <p:cond delay="0"/>
                                  </p:stCondLst>
                                  <p:childTnLst>
                                    <p:anim calcmode="lin" valueType="num">
                                      <p:cBhvr additive="base">
                                        <p:cTn id="226" dur="3000"/>
                                        <p:tgtEl>
                                          <p:spTgt spid="3"/>
                                        </p:tgtEl>
                                        <p:attrNameLst>
                                          <p:attrName>ppt_x</p:attrName>
                                        </p:attrNameLst>
                                      </p:cBhvr>
                                      <p:tavLst>
                                        <p:tav tm="0">
                                          <p:val>
                                            <p:strVal val="ppt_x"/>
                                          </p:val>
                                        </p:tav>
                                        <p:tav tm="100000">
                                          <p:val>
                                            <p:strVal val="ppt_x"/>
                                          </p:val>
                                        </p:tav>
                                      </p:tavLst>
                                    </p:anim>
                                    <p:anim calcmode="lin" valueType="num">
                                      <p:cBhvr additive="base">
                                        <p:cTn id="227" dur="3000"/>
                                        <p:tgtEl>
                                          <p:spTgt spid="3"/>
                                        </p:tgtEl>
                                        <p:attrNameLst>
                                          <p:attrName>ppt_y</p:attrName>
                                        </p:attrNameLst>
                                      </p:cBhvr>
                                      <p:tavLst>
                                        <p:tav tm="0">
                                          <p:val>
                                            <p:strVal val="ppt_y"/>
                                          </p:val>
                                        </p:tav>
                                        <p:tav tm="100000">
                                          <p:val>
                                            <p:strVal val="1+ppt_h/2"/>
                                          </p:val>
                                        </p:tav>
                                      </p:tavLst>
                                    </p:anim>
                                    <p:set>
                                      <p:cBhvr>
                                        <p:cTn id="228" dur="1" fill="hold">
                                          <p:stCondLst>
                                            <p:cond delay="2999"/>
                                          </p:stCondLst>
                                        </p:cTn>
                                        <p:tgtEl>
                                          <p:spTgt spid="3"/>
                                        </p:tgtEl>
                                        <p:attrNameLst>
                                          <p:attrName>style.visibility</p:attrName>
                                        </p:attrNameLst>
                                      </p:cBhvr>
                                      <p:to>
                                        <p:strVal val="hidden"/>
                                      </p:to>
                                    </p:set>
                                  </p:childTnLst>
                                </p:cTn>
                              </p:par>
                              <p:par>
                                <p:cTn id="229" presetID="2" presetClass="exit" presetSubtype="4" fill="hold" grpId="2" nodeType="withEffect">
                                  <p:stCondLst>
                                    <p:cond delay="0"/>
                                  </p:stCondLst>
                                  <p:childTnLst>
                                    <p:anim calcmode="lin" valueType="num">
                                      <p:cBhvr additive="base">
                                        <p:cTn id="230" dur="3000"/>
                                        <p:tgtEl>
                                          <p:spTgt spid="4"/>
                                        </p:tgtEl>
                                        <p:attrNameLst>
                                          <p:attrName>ppt_x</p:attrName>
                                        </p:attrNameLst>
                                      </p:cBhvr>
                                      <p:tavLst>
                                        <p:tav tm="0">
                                          <p:val>
                                            <p:strVal val="ppt_x"/>
                                          </p:val>
                                        </p:tav>
                                        <p:tav tm="100000">
                                          <p:val>
                                            <p:strVal val="ppt_x"/>
                                          </p:val>
                                        </p:tav>
                                      </p:tavLst>
                                    </p:anim>
                                    <p:anim calcmode="lin" valueType="num">
                                      <p:cBhvr additive="base">
                                        <p:cTn id="231" dur="3000"/>
                                        <p:tgtEl>
                                          <p:spTgt spid="4"/>
                                        </p:tgtEl>
                                        <p:attrNameLst>
                                          <p:attrName>ppt_y</p:attrName>
                                        </p:attrNameLst>
                                      </p:cBhvr>
                                      <p:tavLst>
                                        <p:tav tm="0">
                                          <p:val>
                                            <p:strVal val="ppt_y"/>
                                          </p:val>
                                        </p:tav>
                                        <p:tav tm="100000">
                                          <p:val>
                                            <p:strVal val="1+ppt_h/2"/>
                                          </p:val>
                                        </p:tav>
                                      </p:tavLst>
                                    </p:anim>
                                    <p:set>
                                      <p:cBhvr>
                                        <p:cTn id="232" dur="1" fill="hold">
                                          <p:stCondLst>
                                            <p:cond delay="2999"/>
                                          </p:stCondLst>
                                        </p:cTn>
                                        <p:tgtEl>
                                          <p:spTgt spid="4"/>
                                        </p:tgtEl>
                                        <p:attrNameLst>
                                          <p:attrName>style.visibility</p:attrName>
                                        </p:attrNameLst>
                                      </p:cBhvr>
                                      <p:to>
                                        <p:strVal val="hidden"/>
                                      </p:to>
                                    </p:set>
                                  </p:childTnLst>
                                </p:cTn>
                              </p:par>
                              <p:par>
                                <p:cTn id="233" presetID="2" presetClass="exit" presetSubtype="4" fill="hold" grpId="2" nodeType="withEffect">
                                  <p:stCondLst>
                                    <p:cond delay="0"/>
                                  </p:stCondLst>
                                  <p:childTnLst>
                                    <p:anim calcmode="lin" valueType="num">
                                      <p:cBhvr additive="base">
                                        <p:cTn id="234" dur="3000"/>
                                        <p:tgtEl>
                                          <p:spTgt spid="5"/>
                                        </p:tgtEl>
                                        <p:attrNameLst>
                                          <p:attrName>ppt_x</p:attrName>
                                        </p:attrNameLst>
                                      </p:cBhvr>
                                      <p:tavLst>
                                        <p:tav tm="0">
                                          <p:val>
                                            <p:strVal val="ppt_x"/>
                                          </p:val>
                                        </p:tav>
                                        <p:tav tm="100000">
                                          <p:val>
                                            <p:strVal val="ppt_x"/>
                                          </p:val>
                                        </p:tav>
                                      </p:tavLst>
                                    </p:anim>
                                    <p:anim calcmode="lin" valueType="num">
                                      <p:cBhvr additive="base">
                                        <p:cTn id="235" dur="3000"/>
                                        <p:tgtEl>
                                          <p:spTgt spid="5"/>
                                        </p:tgtEl>
                                        <p:attrNameLst>
                                          <p:attrName>ppt_y</p:attrName>
                                        </p:attrNameLst>
                                      </p:cBhvr>
                                      <p:tavLst>
                                        <p:tav tm="0">
                                          <p:val>
                                            <p:strVal val="ppt_y"/>
                                          </p:val>
                                        </p:tav>
                                        <p:tav tm="100000">
                                          <p:val>
                                            <p:strVal val="1+ppt_h/2"/>
                                          </p:val>
                                        </p:tav>
                                      </p:tavLst>
                                    </p:anim>
                                    <p:set>
                                      <p:cBhvr>
                                        <p:cTn id="236" dur="1" fill="hold">
                                          <p:stCondLst>
                                            <p:cond delay="2999"/>
                                          </p:stCondLst>
                                        </p:cTn>
                                        <p:tgtEl>
                                          <p:spTgt spid="5"/>
                                        </p:tgtEl>
                                        <p:attrNameLst>
                                          <p:attrName>style.visibility</p:attrName>
                                        </p:attrNameLst>
                                      </p:cBhvr>
                                      <p:to>
                                        <p:strVal val="hidden"/>
                                      </p:to>
                                    </p:set>
                                  </p:childTnLst>
                                </p:cTn>
                              </p:par>
                              <p:par>
                                <p:cTn id="237" presetID="2" presetClass="exit" presetSubtype="4" fill="hold" grpId="2" nodeType="withEffect">
                                  <p:stCondLst>
                                    <p:cond delay="0"/>
                                  </p:stCondLst>
                                  <p:childTnLst>
                                    <p:anim calcmode="lin" valueType="num">
                                      <p:cBhvr additive="base">
                                        <p:cTn id="238" dur="3000"/>
                                        <p:tgtEl>
                                          <p:spTgt spid="6"/>
                                        </p:tgtEl>
                                        <p:attrNameLst>
                                          <p:attrName>ppt_x</p:attrName>
                                        </p:attrNameLst>
                                      </p:cBhvr>
                                      <p:tavLst>
                                        <p:tav tm="0">
                                          <p:val>
                                            <p:strVal val="ppt_x"/>
                                          </p:val>
                                        </p:tav>
                                        <p:tav tm="100000">
                                          <p:val>
                                            <p:strVal val="ppt_x"/>
                                          </p:val>
                                        </p:tav>
                                      </p:tavLst>
                                    </p:anim>
                                    <p:anim calcmode="lin" valueType="num">
                                      <p:cBhvr additive="base">
                                        <p:cTn id="239" dur="3000"/>
                                        <p:tgtEl>
                                          <p:spTgt spid="6"/>
                                        </p:tgtEl>
                                        <p:attrNameLst>
                                          <p:attrName>ppt_y</p:attrName>
                                        </p:attrNameLst>
                                      </p:cBhvr>
                                      <p:tavLst>
                                        <p:tav tm="0">
                                          <p:val>
                                            <p:strVal val="ppt_y"/>
                                          </p:val>
                                        </p:tav>
                                        <p:tav tm="100000">
                                          <p:val>
                                            <p:strVal val="1+ppt_h/2"/>
                                          </p:val>
                                        </p:tav>
                                      </p:tavLst>
                                    </p:anim>
                                    <p:set>
                                      <p:cBhvr>
                                        <p:cTn id="240" dur="1" fill="hold">
                                          <p:stCondLst>
                                            <p:cond delay="2999"/>
                                          </p:stCondLst>
                                        </p:cTn>
                                        <p:tgtEl>
                                          <p:spTgt spid="6"/>
                                        </p:tgtEl>
                                        <p:attrNameLst>
                                          <p:attrName>style.visibility</p:attrName>
                                        </p:attrNameLst>
                                      </p:cBhvr>
                                      <p:to>
                                        <p:strVal val="hidden"/>
                                      </p:to>
                                    </p:set>
                                  </p:childTnLst>
                                </p:cTn>
                              </p:par>
                              <p:par>
                                <p:cTn id="241" presetID="2" presetClass="exit" presetSubtype="4" fill="hold" grpId="2" nodeType="withEffect">
                                  <p:stCondLst>
                                    <p:cond delay="0"/>
                                  </p:stCondLst>
                                  <p:childTnLst>
                                    <p:anim calcmode="lin" valueType="num">
                                      <p:cBhvr additive="base">
                                        <p:cTn id="242" dur="3000"/>
                                        <p:tgtEl>
                                          <p:spTgt spid="7"/>
                                        </p:tgtEl>
                                        <p:attrNameLst>
                                          <p:attrName>ppt_x</p:attrName>
                                        </p:attrNameLst>
                                      </p:cBhvr>
                                      <p:tavLst>
                                        <p:tav tm="0">
                                          <p:val>
                                            <p:strVal val="ppt_x"/>
                                          </p:val>
                                        </p:tav>
                                        <p:tav tm="100000">
                                          <p:val>
                                            <p:strVal val="ppt_x"/>
                                          </p:val>
                                        </p:tav>
                                      </p:tavLst>
                                    </p:anim>
                                    <p:anim calcmode="lin" valueType="num">
                                      <p:cBhvr additive="base">
                                        <p:cTn id="243" dur="3000"/>
                                        <p:tgtEl>
                                          <p:spTgt spid="7"/>
                                        </p:tgtEl>
                                        <p:attrNameLst>
                                          <p:attrName>ppt_y</p:attrName>
                                        </p:attrNameLst>
                                      </p:cBhvr>
                                      <p:tavLst>
                                        <p:tav tm="0">
                                          <p:val>
                                            <p:strVal val="ppt_y"/>
                                          </p:val>
                                        </p:tav>
                                        <p:tav tm="100000">
                                          <p:val>
                                            <p:strVal val="1+ppt_h/2"/>
                                          </p:val>
                                        </p:tav>
                                      </p:tavLst>
                                    </p:anim>
                                    <p:set>
                                      <p:cBhvr>
                                        <p:cTn id="244" dur="1" fill="hold">
                                          <p:stCondLst>
                                            <p:cond delay="2999"/>
                                          </p:stCondLst>
                                        </p:cTn>
                                        <p:tgtEl>
                                          <p:spTgt spid="7"/>
                                        </p:tgtEl>
                                        <p:attrNameLst>
                                          <p:attrName>style.visibility</p:attrName>
                                        </p:attrNameLst>
                                      </p:cBhvr>
                                      <p:to>
                                        <p:strVal val="hidden"/>
                                      </p:to>
                                    </p:set>
                                  </p:childTnLst>
                                </p:cTn>
                              </p:par>
                              <p:par>
                                <p:cTn id="245" presetID="2" presetClass="exit" presetSubtype="4" fill="hold" grpId="2" nodeType="withEffect">
                                  <p:stCondLst>
                                    <p:cond delay="0"/>
                                  </p:stCondLst>
                                  <p:childTnLst>
                                    <p:anim calcmode="lin" valueType="num">
                                      <p:cBhvr additive="base">
                                        <p:cTn id="246" dur="3000"/>
                                        <p:tgtEl>
                                          <p:spTgt spid="8"/>
                                        </p:tgtEl>
                                        <p:attrNameLst>
                                          <p:attrName>ppt_x</p:attrName>
                                        </p:attrNameLst>
                                      </p:cBhvr>
                                      <p:tavLst>
                                        <p:tav tm="0">
                                          <p:val>
                                            <p:strVal val="ppt_x"/>
                                          </p:val>
                                        </p:tav>
                                        <p:tav tm="100000">
                                          <p:val>
                                            <p:strVal val="ppt_x"/>
                                          </p:val>
                                        </p:tav>
                                      </p:tavLst>
                                    </p:anim>
                                    <p:anim calcmode="lin" valueType="num">
                                      <p:cBhvr additive="base">
                                        <p:cTn id="247" dur="3000"/>
                                        <p:tgtEl>
                                          <p:spTgt spid="8"/>
                                        </p:tgtEl>
                                        <p:attrNameLst>
                                          <p:attrName>ppt_y</p:attrName>
                                        </p:attrNameLst>
                                      </p:cBhvr>
                                      <p:tavLst>
                                        <p:tav tm="0">
                                          <p:val>
                                            <p:strVal val="ppt_y"/>
                                          </p:val>
                                        </p:tav>
                                        <p:tav tm="100000">
                                          <p:val>
                                            <p:strVal val="1+ppt_h/2"/>
                                          </p:val>
                                        </p:tav>
                                      </p:tavLst>
                                    </p:anim>
                                    <p:set>
                                      <p:cBhvr>
                                        <p:cTn id="248" dur="1" fill="hold">
                                          <p:stCondLst>
                                            <p:cond delay="2999"/>
                                          </p:stCondLst>
                                        </p:cTn>
                                        <p:tgtEl>
                                          <p:spTgt spid="8"/>
                                        </p:tgtEl>
                                        <p:attrNameLst>
                                          <p:attrName>style.visibility</p:attrName>
                                        </p:attrNameLst>
                                      </p:cBhvr>
                                      <p:to>
                                        <p:strVal val="hidden"/>
                                      </p:to>
                                    </p:set>
                                  </p:childTnLst>
                                </p:cTn>
                              </p:par>
                              <p:par>
                                <p:cTn id="249" presetID="2" presetClass="exit" presetSubtype="4" fill="hold" grpId="2" nodeType="withEffect">
                                  <p:stCondLst>
                                    <p:cond delay="0"/>
                                  </p:stCondLst>
                                  <p:childTnLst>
                                    <p:anim calcmode="lin" valueType="num">
                                      <p:cBhvr additive="base">
                                        <p:cTn id="250" dur="3000"/>
                                        <p:tgtEl>
                                          <p:spTgt spid="9"/>
                                        </p:tgtEl>
                                        <p:attrNameLst>
                                          <p:attrName>ppt_x</p:attrName>
                                        </p:attrNameLst>
                                      </p:cBhvr>
                                      <p:tavLst>
                                        <p:tav tm="0">
                                          <p:val>
                                            <p:strVal val="ppt_x"/>
                                          </p:val>
                                        </p:tav>
                                        <p:tav tm="100000">
                                          <p:val>
                                            <p:strVal val="ppt_x"/>
                                          </p:val>
                                        </p:tav>
                                      </p:tavLst>
                                    </p:anim>
                                    <p:anim calcmode="lin" valueType="num">
                                      <p:cBhvr additive="base">
                                        <p:cTn id="251" dur="3000"/>
                                        <p:tgtEl>
                                          <p:spTgt spid="9"/>
                                        </p:tgtEl>
                                        <p:attrNameLst>
                                          <p:attrName>ppt_y</p:attrName>
                                        </p:attrNameLst>
                                      </p:cBhvr>
                                      <p:tavLst>
                                        <p:tav tm="0">
                                          <p:val>
                                            <p:strVal val="ppt_y"/>
                                          </p:val>
                                        </p:tav>
                                        <p:tav tm="100000">
                                          <p:val>
                                            <p:strVal val="1+ppt_h/2"/>
                                          </p:val>
                                        </p:tav>
                                      </p:tavLst>
                                    </p:anim>
                                    <p:set>
                                      <p:cBhvr>
                                        <p:cTn id="252" dur="1" fill="hold">
                                          <p:stCondLst>
                                            <p:cond delay="2999"/>
                                          </p:stCondLst>
                                        </p:cTn>
                                        <p:tgtEl>
                                          <p:spTgt spid="9"/>
                                        </p:tgtEl>
                                        <p:attrNameLst>
                                          <p:attrName>style.visibility</p:attrName>
                                        </p:attrNameLst>
                                      </p:cBhvr>
                                      <p:to>
                                        <p:strVal val="hidden"/>
                                      </p:to>
                                    </p:set>
                                  </p:childTnLst>
                                </p:cTn>
                              </p:par>
                              <p:par>
                                <p:cTn id="253" presetID="2" presetClass="exit" presetSubtype="4" fill="hold" grpId="2" nodeType="withEffect">
                                  <p:stCondLst>
                                    <p:cond delay="0"/>
                                  </p:stCondLst>
                                  <p:childTnLst>
                                    <p:anim calcmode="lin" valueType="num">
                                      <p:cBhvr additive="base">
                                        <p:cTn id="254" dur="3000"/>
                                        <p:tgtEl>
                                          <p:spTgt spid="10"/>
                                        </p:tgtEl>
                                        <p:attrNameLst>
                                          <p:attrName>ppt_x</p:attrName>
                                        </p:attrNameLst>
                                      </p:cBhvr>
                                      <p:tavLst>
                                        <p:tav tm="0">
                                          <p:val>
                                            <p:strVal val="ppt_x"/>
                                          </p:val>
                                        </p:tav>
                                        <p:tav tm="100000">
                                          <p:val>
                                            <p:strVal val="ppt_x"/>
                                          </p:val>
                                        </p:tav>
                                      </p:tavLst>
                                    </p:anim>
                                    <p:anim calcmode="lin" valueType="num">
                                      <p:cBhvr additive="base">
                                        <p:cTn id="255" dur="3000"/>
                                        <p:tgtEl>
                                          <p:spTgt spid="10"/>
                                        </p:tgtEl>
                                        <p:attrNameLst>
                                          <p:attrName>ppt_y</p:attrName>
                                        </p:attrNameLst>
                                      </p:cBhvr>
                                      <p:tavLst>
                                        <p:tav tm="0">
                                          <p:val>
                                            <p:strVal val="ppt_y"/>
                                          </p:val>
                                        </p:tav>
                                        <p:tav tm="100000">
                                          <p:val>
                                            <p:strVal val="1+ppt_h/2"/>
                                          </p:val>
                                        </p:tav>
                                      </p:tavLst>
                                    </p:anim>
                                    <p:set>
                                      <p:cBhvr>
                                        <p:cTn id="256" dur="1" fill="hold">
                                          <p:stCondLst>
                                            <p:cond delay="2999"/>
                                          </p:stCondLst>
                                        </p:cTn>
                                        <p:tgtEl>
                                          <p:spTgt spid="10"/>
                                        </p:tgtEl>
                                        <p:attrNameLst>
                                          <p:attrName>style.visibility</p:attrName>
                                        </p:attrNameLst>
                                      </p:cBhvr>
                                      <p:to>
                                        <p:strVal val="hidden"/>
                                      </p:to>
                                    </p:set>
                                  </p:childTnLst>
                                </p:cTn>
                              </p:par>
                              <p:par>
                                <p:cTn id="257" presetID="2" presetClass="exit" presetSubtype="4" fill="hold" grpId="2" nodeType="withEffect">
                                  <p:stCondLst>
                                    <p:cond delay="0"/>
                                  </p:stCondLst>
                                  <p:childTnLst>
                                    <p:anim calcmode="lin" valueType="num">
                                      <p:cBhvr additive="base">
                                        <p:cTn id="258" dur="3000"/>
                                        <p:tgtEl>
                                          <p:spTgt spid="11"/>
                                        </p:tgtEl>
                                        <p:attrNameLst>
                                          <p:attrName>ppt_x</p:attrName>
                                        </p:attrNameLst>
                                      </p:cBhvr>
                                      <p:tavLst>
                                        <p:tav tm="0">
                                          <p:val>
                                            <p:strVal val="ppt_x"/>
                                          </p:val>
                                        </p:tav>
                                        <p:tav tm="100000">
                                          <p:val>
                                            <p:strVal val="ppt_x"/>
                                          </p:val>
                                        </p:tav>
                                      </p:tavLst>
                                    </p:anim>
                                    <p:anim calcmode="lin" valueType="num">
                                      <p:cBhvr additive="base">
                                        <p:cTn id="259" dur="3000"/>
                                        <p:tgtEl>
                                          <p:spTgt spid="11"/>
                                        </p:tgtEl>
                                        <p:attrNameLst>
                                          <p:attrName>ppt_y</p:attrName>
                                        </p:attrNameLst>
                                      </p:cBhvr>
                                      <p:tavLst>
                                        <p:tav tm="0">
                                          <p:val>
                                            <p:strVal val="ppt_y"/>
                                          </p:val>
                                        </p:tav>
                                        <p:tav tm="100000">
                                          <p:val>
                                            <p:strVal val="1+ppt_h/2"/>
                                          </p:val>
                                        </p:tav>
                                      </p:tavLst>
                                    </p:anim>
                                    <p:set>
                                      <p:cBhvr>
                                        <p:cTn id="260" dur="1" fill="hold">
                                          <p:stCondLst>
                                            <p:cond delay="2999"/>
                                          </p:stCondLst>
                                        </p:cTn>
                                        <p:tgtEl>
                                          <p:spTgt spid="11"/>
                                        </p:tgtEl>
                                        <p:attrNameLst>
                                          <p:attrName>style.visibility</p:attrName>
                                        </p:attrNameLst>
                                      </p:cBhvr>
                                      <p:to>
                                        <p:strVal val="hidden"/>
                                      </p:to>
                                    </p:set>
                                  </p:childTnLst>
                                </p:cTn>
                              </p:par>
                              <p:par>
                                <p:cTn id="261" presetID="2" presetClass="exit" presetSubtype="4" fill="hold" grpId="2" nodeType="withEffect">
                                  <p:stCondLst>
                                    <p:cond delay="0"/>
                                  </p:stCondLst>
                                  <p:childTnLst>
                                    <p:anim calcmode="lin" valueType="num">
                                      <p:cBhvr additive="base">
                                        <p:cTn id="262" dur="3000"/>
                                        <p:tgtEl>
                                          <p:spTgt spid="12"/>
                                        </p:tgtEl>
                                        <p:attrNameLst>
                                          <p:attrName>ppt_x</p:attrName>
                                        </p:attrNameLst>
                                      </p:cBhvr>
                                      <p:tavLst>
                                        <p:tav tm="0">
                                          <p:val>
                                            <p:strVal val="ppt_x"/>
                                          </p:val>
                                        </p:tav>
                                        <p:tav tm="100000">
                                          <p:val>
                                            <p:strVal val="ppt_x"/>
                                          </p:val>
                                        </p:tav>
                                      </p:tavLst>
                                    </p:anim>
                                    <p:anim calcmode="lin" valueType="num">
                                      <p:cBhvr additive="base">
                                        <p:cTn id="263" dur="3000"/>
                                        <p:tgtEl>
                                          <p:spTgt spid="12"/>
                                        </p:tgtEl>
                                        <p:attrNameLst>
                                          <p:attrName>ppt_y</p:attrName>
                                        </p:attrNameLst>
                                      </p:cBhvr>
                                      <p:tavLst>
                                        <p:tav tm="0">
                                          <p:val>
                                            <p:strVal val="ppt_y"/>
                                          </p:val>
                                        </p:tav>
                                        <p:tav tm="100000">
                                          <p:val>
                                            <p:strVal val="1+ppt_h/2"/>
                                          </p:val>
                                        </p:tav>
                                      </p:tavLst>
                                    </p:anim>
                                    <p:set>
                                      <p:cBhvr>
                                        <p:cTn id="264" dur="1" fill="hold">
                                          <p:stCondLst>
                                            <p:cond delay="2999"/>
                                          </p:stCondLst>
                                        </p:cTn>
                                        <p:tgtEl>
                                          <p:spTgt spid="12"/>
                                        </p:tgtEl>
                                        <p:attrNameLst>
                                          <p:attrName>style.visibility</p:attrName>
                                        </p:attrNameLst>
                                      </p:cBhvr>
                                      <p:to>
                                        <p:strVal val="hidden"/>
                                      </p:to>
                                    </p:set>
                                  </p:childTnLst>
                                </p:cTn>
                              </p:par>
                              <p:par>
                                <p:cTn id="265" presetID="2" presetClass="exit" presetSubtype="4" fill="hold" grpId="2" nodeType="withEffect">
                                  <p:stCondLst>
                                    <p:cond delay="0"/>
                                  </p:stCondLst>
                                  <p:childTnLst>
                                    <p:anim calcmode="lin" valueType="num">
                                      <p:cBhvr additive="base">
                                        <p:cTn id="266" dur="3000"/>
                                        <p:tgtEl>
                                          <p:spTgt spid="13"/>
                                        </p:tgtEl>
                                        <p:attrNameLst>
                                          <p:attrName>ppt_x</p:attrName>
                                        </p:attrNameLst>
                                      </p:cBhvr>
                                      <p:tavLst>
                                        <p:tav tm="0">
                                          <p:val>
                                            <p:strVal val="ppt_x"/>
                                          </p:val>
                                        </p:tav>
                                        <p:tav tm="100000">
                                          <p:val>
                                            <p:strVal val="ppt_x"/>
                                          </p:val>
                                        </p:tav>
                                      </p:tavLst>
                                    </p:anim>
                                    <p:anim calcmode="lin" valueType="num">
                                      <p:cBhvr additive="base">
                                        <p:cTn id="267" dur="3000"/>
                                        <p:tgtEl>
                                          <p:spTgt spid="13"/>
                                        </p:tgtEl>
                                        <p:attrNameLst>
                                          <p:attrName>ppt_y</p:attrName>
                                        </p:attrNameLst>
                                      </p:cBhvr>
                                      <p:tavLst>
                                        <p:tav tm="0">
                                          <p:val>
                                            <p:strVal val="ppt_y"/>
                                          </p:val>
                                        </p:tav>
                                        <p:tav tm="100000">
                                          <p:val>
                                            <p:strVal val="1+ppt_h/2"/>
                                          </p:val>
                                        </p:tav>
                                      </p:tavLst>
                                    </p:anim>
                                    <p:set>
                                      <p:cBhvr>
                                        <p:cTn id="268" dur="1" fill="hold">
                                          <p:stCondLst>
                                            <p:cond delay="2999"/>
                                          </p:stCondLst>
                                        </p:cTn>
                                        <p:tgtEl>
                                          <p:spTgt spid="13"/>
                                        </p:tgtEl>
                                        <p:attrNameLst>
                                          <p:attrName>style.visibility</p:attrName>
                                        </p:attrNameLst>
                                      </p:cBhvr>
                                      <p:to>
                                        <p:strVal val="hidden"/>
                                      </p:to>
                                    </p:set>
                                  </p:childTnLst>
                                </p:cTn>
                              </p:par>
                              <p:par>
                                <p:cTn id="269" presetID="2" presetClass="exit" presetSubtype="4" fill="hold" grpId="2" nodeType="withEffect">
                                  <p:stCondLst>
                                    <p:cond delay="0"/>
                                  </p:stCondLst>
                                  <p:childTnLst>
                                    <p:anim calcmode="lin" valueType="num">
                                      <p:cBhvr additive="base">
                                        <p:cTn id="270" dur="3000"/>
                                        <p:tgtEl>
                                          <p:spTgt spid="14"/>
                                        </p:tgtEl>
                                        <p:attrNameLst>
                                          <p:attrName>ppt_x</p:attrName>
                                        </p:attrNameLst>
                                      </p:cBhvr>
                                      <p:tavLst>
                                        <p:tav tm="0">
                                          <p:val>
                                            <p:strVal val="ppt_x"/>
                                          </p:val>
                                        </p:tav>
                                        <p:tav tm="100000">
                                          <p:val>
                                            <p:strVal val="ppt_x"/>
                                          </p:val>
                                        </p:tav>
                                      </p:tavLst>
                                    </p:anim>
                                    <p:anim calcmode="lin" valueType="num">
                                      <p:cBhvr additive="base">
                                        <p:cTn id="271" dur="3000"/>
                                        <p:tgtEl>
                                          <p:spTgt spid="14"/>
                                        </p:tgtEl>
                                        <p:attrNameLst>
                                          <p:attrName>ppt_y</p:attrName>
                                        </p:attrNameLst>
                                      </p:cBhvr>
                                      <p:tavLst>
                                        <p:tav tm="0">
                                          <p:val>
                                            <p:strVal val="ppt_y"/>
                                          </p:val>
                                        </p:tav>
                                        <p:tav tm="100000">
                                          <p:val>
                                            <p:strVal val="1+ppt_h/2"/>
                                          </p:val>
                                        </p:tav>
                                      </p:tavLst>
                                    </p:anim>
                                    <p:set>
                                      <p:cBhvr>
                                        <p:cTn id="272" dur="1" fill="hold">
                                          <p:stCondLst>
                                            <p:cond delay="2999"/>
                                          </p:stCondLst>
                                        </p:cTn>
                                        <p:tgtEl>
                                          <p:spTgt spid="14"/>
                                        </p:tgtEl>
                                        <p:attrNameLst>
                                          <p:attrName>style.visibility</p:attrName>
                                        </p:attrNameLst>
                                      </p:cBhvr>
                                      <p:to>
                                        <p:strVal val="hidden"/>
                                      </p:to>
                                    </p:set>
                                  </p:childTnLst>
                                </p:cTn>
                              </p:par>
                              <p:par>
                                <p:cTn id="273" presetID="2" presetClass="exit" presetSubtype="4" fill="hold" grpId="2" nodeType="withEffect">
                                  <p:stCondLst>
                                    <p:cond delay="0"/>
                                  </p:stCondLst>
                                  <p:childTnLst>
                                    <p:anim calcmode="lin" valueType="num">
                                      <p:cBhvr additive="base">
                                        <p:cTn id="274" dur="3000"/>
                                        <p:tgtEl>
                                          <p:spTgt spid="15"/>
                                        </p:tgtEl>
                                        <p:attrNameLst>
                                          <p:attrName>ppt_x</p:attrName>
                                        </p:attrNameLst>
                                      </p:cBhvr>
                                      <p:tavLst>
                                        <p:tav tm="0">
                                          <p:val>
                                            <p:strVal val="ppt_x"/>
                                          </p:val>
                                        </p:tav>
                                        <p:tav tm="100000">
                                          <p:val>
                                            <p:strVal val="ppt_x"/>
                                          </p:val>
                                        </p:tav>
                                      </p:tavLst>
                                    </p:anim>
                                    <p:anim calcmode="lin" valueType="num">
                                      <p:cBhvr additive="base">
                                        <p:cTn id="275" dur="3000"/>
                                        <p:tgtEl>
                                          <p:spTgt spid="15"/>
                                        </p:tgtEl>
                                        <p:attrNameLst>
                                          <p:attrName>ppt_y</p:attrName>
                                        </p:attrNameLst>
                                      </p:cBhvr>
                                      <p:tavLst>
                                        <p:tav tm="0">
                                          <p:val>
                                            <p:strVal val="ppt_y"/>
                                          </p:val>
                                        </p:tav>
                                        <p:tav tm="100000">
                                          <p:val>
                                            <p:strVal val="1+ppt_h/2"/>
                                          </p:val>
                                        </p:tav>
                                      </p:tavLst>
                                    </p:anim>
                                    <p:set>
                                      <p:cBhvr>
                                        <p:cTn id="276" dur="1" fill="hold">
                                          <p:stCondLst>
                                            <p:cond delay="2999"/>
                                          </p:stCondLst>
                                        </p:cTn>
                                        <p:tgtEl>
                                          <p:spTgt spid="15"/>
                                        </p:tgtEl>
                                        <p:attrNameLst>
                                          <p:attrName>style.visibility</p:attrName>
                                        </p:attrNameLst>
                                      </p:cBhvr>
                                      <p:to>
                                        <p:strVal val="hidden"/>
                                      </p:to>
                                    </p:set>
                                  </p:childTnLst>
                                </p:cTn>
                              </p:par>
                              <p:par>
                                <p:cTn id="277" presetID="2" presetClass="exit" presetSubtype="4" fill="hold" grpId="2" nodeType="withEffect">
                                  <p:stCondLst>
                                    <p:cond delay="0"/>
                                  </p:stCondLst>
                                  <p:childTnLst>
                                    <p:anim calcmode="lin" valueType="num">
                                      <p:cBhvr additive="base">
                                        <p:cTn id="278" dur="3000"/>
                                        <p:tgtEl>
                                          <p:spTgt spid="16"/>
                                        </p:tgtEl>
                                        <p:attrNameLst>
                                          <p:attrName>ppt_x</p:attrName>
                                        </p:attrNameLst>
                                      </p:cBhvr>
                                      <p:tavLst>
                                        <p:tav tm="0">
                                          <p:val>
                                            <p:strVal val="ppt_x"/>
                                          </p:val>
                                        </p:tav>
                                        <p:tav tm="100000">
                                          <p:val>
                                            <p:strVal val="ppt_x"/>
                                          </p:val>
                                        </p:tav>
                                      </p:tavLst>
                                    </p:anim>
                                    <p:anim calcmode="lin" valueType="num">
                                      <p:cBhvr additive="base">
                                        <p:cTn id="279" dur="3000"/>
                                        <p:tgtEl>
                                          <p:spTgt spid="16"/>
                                        </p:tgtEl>
                                        <p:attrNameLst>
                                          <p:attrName>ppt_y</p:attrName>
                                        </p:attrNameLst>
                                      </p:cBhvr>
                                      <p:tavLst>
                                        <p:tav tm="0">
                                          <p:val>
                                            <p:strVal val="ppt_y"/>
                                          </p:val>
                                        </p:tav>
                                        <p:tav tm="100000">
                                          <p:val>
                                            <p:strVal val="1+ppt_h/2"/>
                                          </p:val>
                                        </p:tav>
                                      </p:tavLst>
                                    </p:anim>
                                    <p:set>
                                      <p:cBhvr>
                                        <p:cTn id="280" dur="1" fill="hold">
                                          <p:stCondLst>
                                            <p:cond delay="2999"/>
                                          </p:stCondLst>
                                        </p:cTn>
                                        <p:tgtEl>
                                          <p:spTgt spid="16"/>
                                        </p:tgtEl>
                                        <p:attrNameLst>
                                          <p:attrName>style.visibility</p:attrName>
                                        </p:attrNameLst>
                                      </p:cBhvr>
                                      <p:to>
                                        <p:strVal val="hidden"/>
                                      </p:to>
                                    </p:set>
                                  </p:childTnLst>
                                </p:cTn>
                              </p:par>
                              <p:par>
                                <p:cTn id="281" presetID="2" presetClass="exit" presetSubtype="4" fill="hold" grpId="2" nodeType="withEffect">
                                  <p:stCondLst>
                                    <p:cond delay="0"/>
                                  </p:stCondLst>
                                  <p:childTnLst>
                                    <p:anim calcmode="lin" valueType="num">
                                      <p:cBhvr additive="base">
                                        <p:cTn id="282" dur="3000"/>
                                        <p:tgtEl>
                                          <p:spTgt spid="17"/>
                                        </p:tgtEl>
                                        <p:attrNameLst>
                                          <p:attrName>ppt_x</p:attrName>
                                        </p:attrNameLst>
                                      </p:cBhvr>
                                      <p:tavLst>
                                        <p:tav tm="0">
                                          <p:val>
                                            <p:strVal val="ppt_x"/>
                                          </p:val>
                                        </p:tav>
                                        <p:tav tm="100000">
                                          <p:val>
                                            <p:strVal val="ppt_x"/>
                                          </p:val>
                                        </p:tav>
                                      </p:tavLst>
                                    </p:anim>
                                    <p:anim calcmode="lin" valueType="num">
                                      <p:cBhvr additive="base">
                                        <p:cTn id="283" dur="3000"/>
                                        <p:tgtEl>
                                          <p:spTgt spid="17"/>
                                        </p:tgtEl>
                                        <p:attrNameLst>
                                          <p:attrName>ppt_y</p:attrName>
                                        </p:attrNameLst>
                                      </p:cBhvr>
                                      <p:tavLst>
                                        <p:tav tm="0">
                                          <p:val>
                                            <p:strVal val="ppt_y"/>
                                          </p:val>
                                        </p:tav>
                                        <p:tav tm="100000">
                                          <p:val>
                                            <p:strVal val="1+ppt_h/2"/>
                                          </p:val>
                                        </p:tav>
                                      </p:tavLst>
                                    </p:anim>
                                    <p:set>
                                      <p:cBhvr>
                                        <p:cTn id="284" dur="1" fill="hold">
                                          <p:stCondLst>
                                            <p:cond delay="2999"/>
                                          </p:stCondLst>
                                        </p:cTn>
                                        <p:tgtEl>
                                          <p:spTgt spid="17"/>
                                        </p:tgtEl>
                                        <p:attrNameLst>
                                          <p:attrName>style.visibility</p:attrName>
                                        </p:attrNameLst>
                                      </p:cBhvr>
                                      <p:to>
                                        <p:strVal val="hidden"/>
                                      </p:to>
                                    </p:set>
                                  </p:childTnLst>
                                </p:cTn>
                              </p:par>
                              <p:par>
                                <p:cTn id="285" presetID="2" presetClass="exit" presetSubtype="4" fill="hold" grpId="2" nodeType="withEffect">
                                  <p:stCondLst>
                                    <p:cond delay="0"/>
                                  </p:stCondLst>
                                  <p:childTnLst>
                                    <p:anim calcmode="lin" valueType="num">
                                      <p:cBhvr additive="base">
                                        <p:cTn id="286" dur="3000"/>
                                        <p:tgtEl>
                                          <p:spTgt spid="18"/>
                                        </p:tgtEl>
                                        <p:attrNameLst>
                                          <p:attrName>ppt_x</p:attrName>
                                        </p:attrNameLst>
                                      </p:cBhvr>
                                      <p:tavLst>
                                        <p:tav tm="0">
                                          <p:val>
                                            <p:strVal val="ppt_x"/>
                                          </p:val>
                                        </p:tav>
                                        <p:tav tm="100000">
                                          <p:val>
                                            <p:strVal val="ppt_x"/>
                                          </p:val>
                                        </p:tav>
                                      </p:tavLst>
                                    </p:anim>
                                    <p:anim calcmode="lin" valueType="num">
                                      <p:cBhvr additive="base">
                                        <p:cTn id="287" dur="3000"/>
                                        <p:tgtEl>
                                          <p:spTgt spid="18"/>
                                        </p:tgtEl>
                                        <p:attrNameLst>
                                          <p:attrName>ppt_y</p:attrName>
                                        </p:attrNameLst>
                                      </p:cBhvr>
                                      <p:tavLst>
                                        <p:tav tm="0">
                                          <p:val>
                                            <p:strVal val="ppt_y"/>
                                          </p:val>
                                        </p:tav>
                                        <p:tav tm="100000">
                                          <p:val>
                                            <p:strVal val="1+ppt_h/2"/>
                                          </p:val>
                                        </p:tav>
                                      </p:tavLst>
                                    </p:anim>
                                    <p:set>
                                      <p:cBhvr>
                                        <p:cTn id="288" dur="1" fill="hold">
                                          <p:stCondLst>
                                            <p:cond delay="2999"/>
                                          </p:stCondLst>
                                        </p:cTn>
                                        <p:tgtEl>
                                          <p:spTgt spid="18"/>
                                        </p:tgtEl>
                                        <p:attrNameLst>
                                          <p:attrName>style.visibility</p:attrName>
                                        </p:attrNameLst>
                                      </p:cBhvr>
                                      <p:to>
                                        <p:strVal val="hidden"/>
                                      </p:to>
                                    </p:set>
                                  </p:childTnLst>
                                </p:cTn>
                              </p:par>
                              <p:par>
                                <p:cTn id="289" presetID="2" presetClass="exit" presetSubtype="4" fill="hold" grpId="2" nodeType="withEffect">
                                  <p:stCondLst>
                                    <p:cond delay="0"/>
                                  </p:stCondLst>
                                  <p:childTnLst>
                                    <p:anim calcmode="lin" valueType="num">
                                      <p:cBhvr additive="base">
                                        <p:cTn id="290" dur="3000"/>
                                        <p:tgtEl>
                                          <p:spTgt spid="19"/>
                                        </p:tgtEl>
                                        <p:attrNameLst>
                                          <p:attrName>ppt_x</p:attrName>
                                        </p:attrNameLst>
                                      </p:cBhvr>
                                      <p:tavLst>
                                        <p:tav tm="0">
                                          <p:val>
                                            <p:strVal val="ppt_x"/>
                                          </p:val>
                                        </p:tav>
                                        <p:tav tm="100000">
                                          <p:val>
                                            <p:strVal val="ppt_x"/>
                                          </p:val>
                                        </p:tav>
                                      </p:tavLst>
                                    </p:anim>
                                    <p:anim calcmode="lin" valueType="num">
                                      <p:cBhvr additive="base">
                                        <p:cTn id="291" dur="3000"/>
                                        <p:tgtEl>
                                          <p:spTgt spid="19"/>
                                        </p:tgtEl>
                                        <p:attrNameLst>
                                          <p:attrName>ppt_y</p:attrName>
                                        </p:attrNameLst>
                                      </p:cBhvr>
                                      <p:tavLst>
                                        <p:tav tm="0">
                                          <p:val>
                                            <p:strVal val="ppt_y"/>
                                          </p:val>
                                        </p:tav>
                                        <p:tav tm="100000">
                                          <p:val>
                                            <p:strVal val="1+ppt_h/2"/>
                                          </p:val>
                                        </p:tav>
                                      </p:tavLst>
                                    </p:anim>
                                    <p:set>
                                      <p:cBhvr>
                                        <p:cTn id="292" dur="1" fill="hold">
                                          <p:stCondLst>
                                            <p:cond delay="2999"/>
                                          </p:stCondLst>
                                        </p:cTn>
                                        <p:tgtEl>
                                          <p:spTgt spid="19"/>
                                        </p:tgtEl>
                                        <p:attrNameLst>
                                          <p:attrName>style.visibility</p:attrName>
                                        </p:attrNameLst>
                                      </p:cBhvr>
                                      <p:to>
                                        <p:strVal val="hidden"/>
                                      </p:to>
                                    </p:set>
                                  </p:childTnLst>
                                </p:cTn>
                              </p:par>
                              <p:par>
                                <p:cTn id="293" presetID="2" presetClass="exit" presetSubtype="4" fill="hold" grpId="2" nodeType="withEffect">
                                  <p:stCondLst>
                                    <p:cond delay="0"/>
                                  </p:stCondLst>
                                  <p:childTnLst>
                                    <p:anim calcmode="lin" valueType="num">
                                      <p:cBhvr additive="base">
                                        <p:cTn id="294" dur="3000"/>
                                        <p:tgtEl>
                                          <p:spTgt spid="20"/>
                                        </p:tgtEl>
                                        <p:attrNameLst>
                                          <p:attrName>ppt_x</p:attrName>
                                        </p:attrNameLst>
                                      </p:cBhvr>
                                      <p:tavLst>
                                        <p:tav tm="0">
                                          <p:val>
                                            <p:strVal val="ppt_x"/>
                                          </p:val>
                                        </p:tav>
                                        <p:tav tm="100000">
                                          <p:val>
                                            <p:strVal val="ppt_x"/>
                                          </p:val>
                                        </p:tav>
                                      </p:tavLst>
                                    </p:anim>
                                    <p:anim calcmode="lin" valueType="num">
                                      <p:cBhvr additive="base">
                                        <p:cTn id="295" dur="3000"/>
                                        <p:tgtEl>
                                          <p:spTgt spid="20"/>
                                        </p:tgtEl>
                                        <p:attrNameLst>
                                          <p:attrName>ppt_y</p:attrName>
                                        </p:attrNameLst>
                                      </p:cBhvr>
                                      <p:tavLst>
                                        <p:tav tm="0">
                                          <p:val>
                                            <p:strVal val="ppt_y"/>
                                          </p:val>
                                        </p:tav>
                                        <p:tav tm="100000">
                                          <p:val>
                                            <p:strVal val="1+ppt_h/2"/>
                                          </p:val>
                                        </p:tav>
                                      </p:tavLst>
                                    </p:anim>
                                    <p:set>
                                      <p:cBhvr>
                                        <p:cTn id="296" dur="1" fill="hold">
                                          <p:stCondLst>
                                            <p:cond delay="2999"/>
                                          </p:stCondLst>
                                        </p:cTn>
                                        <p:tgtEl>
                                          <p:spTgt spid="20"/>
                                        </p:tgtEl>
                                        <p:attrNameLst>
                                          <p:attrName>style.visibility</p:attrName>
                                        </p:attrNameLst>
                                      </p:cBhvr>
                                      <p:to>
                                        <p:strVal val="hidden"/>
                                      </p:to>
                                    </p:set>
                                  </p:childTnLst>
                                </p:cTn>
                              </p:par>
                              <p:par>
                                <p:cTn id="297" presetID="2" presetClass="exit" presetSubtype="4" fill="hold" grpId="2" nodeType="withEffect">
                                  <p:stCondLst>
                                    <p:cond delay="0"/>
                                  </p:stCondLst>
                                  <p:childTnLst>
                                    <p:anim calcmode="lin" valueType="num">
                                      <p:cBhvr additive="base">
                                        <p:cTn id="298" dur="3000"/>
                                        <p:tgtEl>
                                          <p:spTgt spid="21"/>
                                        </p:tgtEl>
                                        <p:attrNameLst>
                                          <p:attrName>ppt_x</p:attrName>
                                        </p:attrNameLst>
                                      </p:cBhvr>
                                      <p:tavLst>
                                        <p:tav tm="0">
                                          <p:val>
                                            <p:strVal val="ppt_x"/>
                                          </p:val>
                                        </p:tav>
                                        <p:tav tm="100000">
                                          <p:val>
                                            <p:strVal val="ppt_x"/>
                                          </p:val>
                                        </p:tav>
                                      </p:tavLst>
                                    </p:anim>
                                    <p:anim calcmode="lin" valueType="num">
                                      <p:cBhvr additive="base">
                                        <p:cTn id="299" dur="3000"/>
                                        <p:tgtEl>
                                          <p:spTgt spid="21"/>
                                        </p:tgtEl>
                                        <p:attrNameLst>
                                          <p:attrName>ppt_y</p:attrName>
                                        </p:attrNameLst>
                                      </p:cBhvr>
                                      <p:tavLst>
                                        <p:tav tm="0">
                                          <p:val>
                                            <p:strVal val="ppt_y"/>
                                          </p:val>
                                        </p:tav>
                                        <p:tav tm="100000">
                                          <p:val>
                                            <p:strVal val="1+ppt_h/2"/>
                                          </p:val>
                                        </p:tav>
                                      </p:tavLst>
                                    </p:anim>
                                    <p:set>
                                      <p:cBhvr>
                                        <p:cTn id="300" dur="1" fill="hold">
                                          <p:stCondLst>
                                            <p:cond delay="2999"/>
                                          </p:stCondLst>
                                        </p:cTn>
                                        <p:tgtEl>
                                          <p:spTgt spid="21"/>
                                        </p:tgtEl>
                                        <p:attrNameLst>
                                          <p:attrName>style.visibility</p:attrName>
                                        </p:attrNameLst>
                                      </p:cBhvr>
                                      <p:to>
                                        <p:strVal val="hidden"/>
                                      </p:to>
                                    </p:set>
                                  </p:childTnLst>
                                </p:cTn>
                              </p:par>
                              <p:par>
                                <p:cTn id="301" presetID="2" presetClass="exit" presetSubtype="4" fill="hold" grpId="2" nodeType="withEffect">
                                  <p:stCondLst>
                                    <p:cond delay="0"/>
                                  </p:stCondLst>
                                  <p:childTnLst>
                                    <p:anim calcmode="lin" valueType="num">
                                      <p:cBhvr additive="base">
                                        <p:cTn id="302" dur="3000"/>
                                        <p:tgtEl>
                                          <p:spTgt spid="22"/>
                                        </p:tgtEl>
                                        <p:attrNameLst>
                                          <p:attrName>ppt_x</p:attrName>
                                        </p:attrNameLst>
                                      </p:cBhvr>
                                      <p:tavLst>
                                        <p:tav tm="0">
                                          <p:val>
                                            <p:strVal val="ppt_x"/>
                                          </p:val>
                                        </p:tav>
                                        <p:tav tm="100000">
                                          <p:val>
                                            <p:strVal val="ppt_x"/>
                                          </p:val>
                                        </p:tav>
                                      </p:tavLst>
                                    </p:anim>
                                    <p:anim calcmode="lin" valueType="num">
                                      <p:cBhvr additive="base">
                                        <p:cTn id="303" dur="3000"/>
                                        <p:tgtEl>
                                          <p:spTgt spid="22"/>
                                        </p:tgtEl>
                                        <p:attrNameLst>
                                          <p:attrName>ppt_y</p:attrName>
                                        </p:attrNameLst>
                                      </p:cBhvr>
                                      <p:tavLst>
                                        <p:tav tm="0">
                                          <p:val>
                                            <p:strVal val="ppt_y"/>
                                          </p:val>
                                        </p:tav>
                                        <p:tav tm="100000">
                                          <p:val>
                                            <p:strVal val="1+ppt_h/2"/>
                                          </p:val>
                                        </p:tav>
                                      </p:tavLst>
                                    </p:anim>
                                    <p:set>
                                      <p:cBhvr>
                                        <p:cTn id="304" dur="1" fill="hold">
                                          <p:stCondLst>
                                            <p:cond delay="2999"/>
                                          </p:stCondLst>
                                        </p:cTn>
                                        <p:tgtEl>
                                          <p:spTgt spid="22"/>
                                        </p:tgtEl>
                                        <p:attrNameLst>
                                          <p:attrName>style.visibility</p:attrName>
                                        </p:attrNameLst>
                                      </p:cBhvr>
                                      <p:to>
                                        <p:strVal val="hidden"/>
                                      </p:to>
                                    </p:set>
                                  </p:childTnLst>
                                </p:cTn>
                              </p:par>
                              <p:par>
                                <p:cTn id="305" presetID="2" presetClass="exit" presetSubtype="4" fill="hold" grpId="2" nodeType="withEffect">
                                  <p:stCondLst>
                                    <p:cond delay="0"/>
                                  </p:stCondLst>
                                  <p:childTnLst>
                                    <p:anim calcmode="lin" valueType="num">
                                      <p:cBhvr additive="base">
                                        <p:cTn id="306" dur="3000"/>
                                        <p:tgtEl>
                                          <p:spTgt spid="23"/>
                                        </p:tgtEl>
                                        <p:attrNameLst>
                                          <p:attrName>ppt_x</p:attrName>
                                        </p:attrNameLst>
                                      </p:cBhvr>
                                      <p:tavLst>
                                        <p:tav tm="0">
                                          <p:val>
                                            <p:strVal val="ppt_x"/>
                                          </p:val>
                                        </p:tav>
                                        <p:tav tm="100000">
                                          <p:val>
                                            <p:strVal val="ppt_x"/>
                                          </p:val>
                                        </p:tav>
                                      </p:tavLst>
                                    </p:anim>
                                    <p:anim calcmode="lin" valueType="num">
                                      <p:cBhvr additive="base">
                                        <p:cTn id="307" dur="3000"/>
                                        <p:tgtEl>
                                          <p:spTgt spid="23"/>
                                        </p:tgtEl>
                                        <p:attrNameLst>
                                          <p:attrName>ppt_y</p:attrName>
                                        </p:attrNameLst>
                                      </p:cBhvr>
                                      <p:tavLst>
                                        <p:tav tm="0">
                                          <p:val>
                                            <p:strVal val="ppt_y"/>
                                          </p:val>
                                        </p:tav>
                                        <p:tav tm="100000">
                                          <p:val>
                                            <p:strVal val="1+ppt_h/2"/>
                                          </p:val>
                                        </p:tav>
                                      </p:tavLst>
                                    </p:anim>
                                    <p:set>
                                      <p:cBhvr>
                                        <p:cTn id="308" dur="1" fill="hold">
                                          <p:stCondLst>
                                            <p:cond delay="2999"/>
                                          </p:stCondLst>
                                        </p:cTn>
                                        <p:tgtEl>
                                          <p:spTgt spid="23"/>
                                        </p:tgtEl>
                                        <p:attrNameLst>
                                          <p:attrName>style.visibility</p:attrName>
                                        </p:attrNameLst>
                                      </p:cBhvr>
                                      <p:to>
                                        <p:strVal val="hidden"/>
                                      </p:to>
                                    </p:set>
                                  </p:childTnLst>
                                </p:cTn>
                              </p:par>
                              <p:par>
                                <p:cTn id="309" presetID="2" presetClass="exit" presetSubtype="4" fill="hold" grpId="2" nodeType="withEffect">
                                  <p:stCondLst>
                                    <p:cond delay="0"/>
                                  </p:stCondLst>
                                  <p:childTnLst>
                                    <p:anim calcmode="lin" valueType="num">
                                      <p:cBhvr additive="base">
                                        <p:cTn id="310" dur="3000"/>
                                        <p:tgtEl>
                                          <p:spTgt spid="24"/>
                                        </p:tgtEl>
                                        <p:attrNameLst>
                                          <p:attrName>ppt_x</p:attrName>
                                        </p:attrNameLst>
                                      </p:cBhvr>
                                      <p:tavLst>
                                        <p:tav tm="0">
                                          <p:val>
                                            <p:strVal val="ppt_x"/>
                                          </p:val>
                                        </p:tav>
                                        <p:tav tm="100000">
                                          <p:val>
                                            <p:strVal val="ppt_x"/>
                                          </p:val>
                                        </p:tav>
                                      </p:tavLst>
                                    </p:anim>
                                    <p:anim calcmode="lin" valueType="num">
                                      <p:cBhvr additive="base">
                                        <p:cTn id="311" dur="3000"/>
                                        <p:tgtEl>
                                          <p:spTgt spid="24"/>
                                        </p:tgtEl>
                                        <p:attrNameLst>
                                          <p:attrName>ppt_y</p:attrName>
                                        </p:attrNameLst>
                                      </p:cBhvr>
                                      <p:tavLst>
                                        <p:tav tm="0">
                                          <p:val>
                                            <p:strVal val="ppt_y"/>
                                          </p:val>
                                        </p:tav>
                                        <p:tav tm="100000">
                                          <p:val>
                                            <p:strVal val="1+ppt_h/2"/>
                                          </p:val>
                                        </p:tav>
                                      </p:tavLst>
                                    </p:anim>
                                    <p:set>
                                      <p:cBhvr>
                                        <p:cTn id="312" dur="1" fill="hold">
                                          <p:stCondLst>
                                            <p:cond delay="2999"/>
                                          </p:stCondLst>
                                        </p:cTn>
                                        <p:tgtEl>
                                          <p:spTgt spid="24"/>
                                        </p:tgtEl>
                                        <p:attrNameLst>
                                          <p:attrName>style.visibility</p:attrName>
                                        </p:attrNameLst>
                                      </p:cBhvr>
                                      <p:to>
                                        <p:strVal val="hidden"/>
                                      </p:to>
                                    </p:set>
                                  </p:childTnLst>
                                </p:cTn>
                              </p:par>
                              <p:par>
                                <p:cTn id="313" presetID="2" presetClass="exit" presetSubtype="4" fill="hold" grpId="2" nodeType="withEffect">
                                  <p:stCondLst>
                                    <p:cond delay="0"/>
                                  </p:stCondLst>
                                  <p:childTnLst>
                                    <p:anim calcmode="lin" valueType="num">
                                      <p:cBhvr additive="base">
                                        <p:cTn id="314" dur="3000"/>
                                        <p:tgtEl>
                                          <p:spTgt spid="25"/>
                                        </p:tgtEl>
                                        <p:attrNameLst>
                                          <p:attrName>ppt_x</p:attrName>
                                        </p:attrNameLst>
                                      </p:cBhvr>
                                      <p:tavLst>
                                        <p:tav tm="0">
                                          <p:val>
                                            <p:strVal val="ppt_x"/>
                                          </p:val>
                                        </p:tav>
                                        <p:tav tm="100000">
                                          <p:val>
                                            <p:strVal val="ppt_x"/>
                                          </p:val>
                                        </p:tav>
                                      </p:tavLst>
                                    </p:anim>
                                    <p:anim calcmode="lin" valueType="num">
                                      <p:cBhvr additive="base">
                                        <p:cTn id="315" dur="3000"/>
                                        <p:tgtEl>
                                          <p:spTgt spid="25"/>
                                        </p:tgtEl>
                                        <p:attrNameLst>
                                          <p:attrName>ppt_y</p:attrName>
                                        </p:attrNameLst>
                                      </p:cBhvr>
                                      <p:tavLst>
                                        <p:tav tm="0">
                                          <p:val>
                                            <p:strVal val="ppt_y"/>
                                          </p:val>
                                        </p:tav>
                                        <p:tav tm="100000">
                                          <p:val>
                                            <p:strVal val="1+ppt_h/2"/>
                                          </p:val>
                                        </p:tav>
                                      </p:tavLst>
                                    </p:anim>
                                    <p:set>
                                      <p:cBhvr>
                                        <p:cTn id="316" dur="1" fill="hold">
                                          <p:stCondLst>
                                            <p:cond delay="2999"/>
                                          </p:stCondLst>
                                        </p:cTn>
                                        <p:tgtEl>
                                          <p:spTgt spid="25"/>
                                        </p:tgtEl>
                                        <p:attrNameLst>
                                          <p:attrName>style.visibility</p:attrName>
                                        </p:attrNameLst>
                                      </p:cBhvr>
                                      <p:to>
                                        <p:strVal val="hidden"/>
                                      </p:to>
                                    </p:set>
                                  </p:childTnLst>
                                </p:cTn>
                              </p:par>
                              <p:par>
                                <p:cTn id="317" presetID="2" presetClass="exit" presetSubtype="4" fill="hold" grpId="2" nodeType="withEffect">
                                  <p:stCondLst>
                                    <p:cond delay="0"/>
                                  </p:stCondLst>
                                  <p:childTnLst>
                                    <p:anim calcmode="lin" valueType="num">
                                      <p:cBhvr additive="base">
                                        <p:cTn id="318" dur="3000"/>
                                        <p:tgtEl>
                                          <p:spTgt spid="26"/>
                                        </p:tgtEl>
                                        <p:attrNameLst>
                                          <p:attrName>ppt_x</p:attrName>
                                        </p:attrNameLst>
                                      </p:cBhvr>
                                      <p:tavLst>
                                        <p:tav tm="0">
                                          <p:val>
                                            <p:strVal val="ppt_x"/>
                                          </p:val>
                                        </p:tav>
                                        <p:tav tm="100000">
                                          <p:val>
                                            <p:strVal val="ppt_x"/>
                                          </p:val>
                                        </p:tav>
                                      </p:tavLst>
                                    </p:anim>
                                    <p:anim calcmode="lin" valueType="num">
                                      <p:cBhvr additive="base">
                                        <p:cTn id="319" dur="3000"/>
                                        <p:tgtEl>
                                          <p:spTgt spid="26"/>
                                        </p:tgtEl>
                                        <p:attrNameLst>
                                          <p:attrName>ppt_y</p:attrName>
                                        </p:attrNameLst>
                                      </p:cBhvr>
                                      <p:tavLst>
                                        <p:tav tm="0">
                                          <p:val>
                                            <p:strVal val="ppt_y"/>
                                          </p:val>
                                        </p:tav>
                                        <p:tav tm="100000">
                                          <p:val>
                                            <p:strVal val="1+ppt_h/2"/>
                                          </p:val>
                                        </p:tav>
                                      </p:tavLst>
                                    </p:anim>
                                    <p:set>
                                      <p:cBhvr>
                                        <p:cTn id="320" dur="1" fill="hold">
                                          <p:stCondLst>
                                            <p:cond delay="2999"/>
                                          </p:stCondLst>
                                        </p:cTn>
                                        <p:tgtEl>
                                          <p:spTgt spid="26"/>
                                        </p:tgtEl>
                                        <p:attrNameLst>
                                          <p:attrName>style.visibility</p:attrName>
                                        </p:attrNameLst>
                                      </p:cBhvr>
                                      <p:to>
                                        <p:strVal val="hidden"/>
                                      </p:to>
                                    </p:set>
                                  </p:childTnLst>
                                </p:cTn>
                              </p:par>
                              <p:par>
                                <p:cTn id="321" presetID="2" presetClass="exit" presetSubtype="4" fill="hold" grpId="2" nodeType="withEffect">
                                  <p:stCondLst>
                                    <p:cond delay="0"/>
                                  </p:stCondLst>
                                  <p:childTnLst>
                                    <p:anim calcmode="lin" valueType="num">
                                      <p:cBhvr additive="base">
                                        <p:cTn id="322" dur="3000"/>
                                        <p:tgtEl>
                                          <p:spTgt spid="27"/>
                                        </p:tgtEl>
                                        <p:attrNameLst>
                                          <p:attrName>ppt_x</p:attrName>
                                        </p:attrNameLst>
                                      </p:cBhvr>
                                      <p:tavLst>
                                        <p:tav tm="0">
                                          <p:val>
                                            <p:strVal val="ppt_x"/>
                                          </p:val>
                                        </p:tav>
                                        <p:tav tm="100000">
                                          <p:val>
                                            <p:strVal val="ppt_x"/>
                                          </p:val>
                                        </p:tav>
                                      </p:tavLst>
                                    </p:anim>
                                    <p:anim calcmode="lin" valueType="num">
                                      <p:cBhvr additive="base">
                                        <p:cTn id="323" dur="3000"/>
                                        <p:tgtEl>
                                          <p:spTgt spid="27"/>
                                        </p:tgtEl>
                                        <p:attrNameLst>
                                          <p:attrName>ppt_y</p:attrName>
                                        </p:attrNameLst>
                                      </p:cBhvr>
                                      <p:tavLst>
                                        <p:tav tm="0">
                                          <p:val>
                                            <p:strVal val="ppt_y"/>
                                          </p:val>
                                        </p:tav>
                                        <p:tav tm="100000">
                                          <p:val>
                                            <p:strVal val="1+ppt_h/2"/>
                                          </p:val>
                                        </p:tav>
                                      </p:tavLst>
                                    </p:anim>
                                    <p:set>
                                      <p:cBhvr>
                                        <p:cTn id="324" dur="1" fill="hold">
                                          <p:stCondLst>
                                            <p:cond delay="2999"/>
                                          </p:stCondLst>
                                        </p:cTn>
                                        <p:tgtEl>
                                          <p:spTgt spid="27"/>
                                        </p:tgtEl>
                                        <p:attrNameLst>
                                          <p:attrName>style.visibility</p:attrName>
                                        </p:attrNameLst>
                                      </p:cBhvr>
                                      <p:to>
                                        <p:strVal val="hidden"/>
                                      </p:to>
                                    </p:set>
                                  </p:childTnLst>
                                </p:cTn>
                              </p:par>
                              <p:par>
                                <p:cTn id="325" presetID="2" presetClass="exit" presetSubtype="4" fill="hold" grpId="2" nodeType="withEffect">
                                  <p:stCondLst>
                                    <p:cond delay="0"/>
                                  </p:stCondLst>
                                  <p:childTnLst>
                                    <p:anim calcmode="lin" valueType="num">
                                      <p:cBhvr additive="base">
                                        <p:cTn id="326" dur="3000"/>
                                        <p:tgtEl>
                                          <p:spTgt spid="28"/>
                                        </p:tgtEl>
                                        <p:attrNameLst>
                                          <p:attrName>ppt_x</p:attrName>
                                        </p:attrNameLst>
                                      </p:cBhvr>
                                      <p:tavLst>
                                        <p:tav tm="0">
                                          <p:val>
                                            <p:strVal val="ppt_x"/>
                                          </p:val>
                                        </p:tav>
                                        <p:tav tm="100000">
                                          <p:val>
                                            <p:strVal val="ppt_x"/>
                                          </p:val>
                                        </p:tav>
                                      </p:tavLst>
                                    </p:anim>
                                    <p:anim calcmode="lin" valueType="num">
                                      <p:cBhvr additive="base">
                                        <p:cTn id="327" dur="3000"/>
                                        <p:tgtEl>
                                          <p:spTgt spid="28"/>
                                        </p:tgtEl>
                                        <p:attrNameLst>
                                          <p:attrName>ppt_y</p:attrName>
                                        </p:attrNameLst>
                                      </p:cBhvr>
                                      <p:tavLst>
                                        <p:tav tm="0">
                                          <p:val>
                                            <p:strVal val="ppt_y"/>
                                          </p:val>
                                        </p:tav>
                                        <p:tav tm="100000">
                                          <p:val>
                                            <p:strVal val="1+ppt_h/2"/>
                                          </p:val>
                                        </p:tav>
                                      </p:tavLst>
                                    </p:anim>
                                    <p:set>
                                      <p:cBhvr>
                                        <p:cTn id="328" dur="1" fill="hold">
                                          <p:stCondLst>
                                            <p:cond delay="2999"/>
                                          </p:stCondLst>
                                        </p:cTn>
                                        <p:tgtEl>
                                          <p:spTgt spid="28"/>
                                        </p:tgtEl>
                                        <p:attrNameLst>
                                          <p:attrName>style.visibility</p:attrName>
                                        </p:attrNameLst>
                                      </p:cBhvr>
                                      <p:to>
                                        <p:strVal val="hidden"/>
                                      </p:to>
                                    </p:set>
                                  </p:childTnLst>
                                </p:cTn>
                              </p:par>
                              <p:par>
                                <p:cTn id="329" presetID="2" presetClass="exit" presetSubtype="4" fill="hold" grpId="2" nodeType="withEffect">
                                  <p:stCondLst>
                                    <p:cond delay="0"/>
                                  </p:stCondLst>
                                  <p:childTnLst>
                                    <p:anim calcmode="lin" valueType="num">
                                      <p:cBhvr additive="base">
                                        <p:cTn id="330" dur="3000"/>
                                        <p:tgtEl>
                                          <p:spTgt spid="29"/>
                                        </p:tgtEl>
                                        <p:attrNameLst>
                                          <p:attrName>ppt_x</p:attrName>
                                        </p:attrNameLst>
                                      </p:cBhvr>
                                      <p:tavLst>
                                        <p:tav tm="0">
                                          <p:val>
                                            <p:strVal val="ppt_x"/>
                                          </p:val>
                                        </p:tav>
                                        <p:tav tm="100000">
                                          <p:val>
                                            <p:strVal val="ppt_x"/>
                                          </p:val>
                                        </p:tav>
                                      </p:tavLst>
                                    </p:anim>
                                    <p:anim calcmode="lin" valueType="num">
                                      <p:cBhvr additive="base">
                                        <p:cTn id="331" dur="3000"/>
                                        <p:tgtEl>
                                          <p:spTgt spid="29"/>
                                        </p:tgtEl>
                                        <p:attrNameLst>
                                          <p:attrName>ppt_y</p:attrName>
                                        </p:attrNameLst>
                                      </p:cBhvr>
                                      <p:tavLst>
                                        <p:tav tm="0">
                                          <p:val>
                                            <p:strVal val="ppt_y"/>
                                          </p:val>
                                        </p:tav>
                                        <p:tav tm="100000">
                                          <p:val>
                                            <p:strVal val="1+ppt_h/2"/>
                                          </p:val>
                                        </p:tav>
                                      </p:tavLst>
                                    </p:anim>
                                    <p:set>
                                      <p:cBhvr>
                                        <p:cTn id="332" dur="1" fill="hold">
                                          <p:stCondLst>
                                            <p:cond delay="2999"/>
                                          </p:stCondLst>
                                        </p:cTn>
                                        <p:tgtEl>
                                          <p:spTgt spid="29"/>
                                        </p:tgtEl>
                                        <p:attrNameLst>
                                          <p:attrName>style.visibility</p:attrName>
                                        </p:attrNameLst>
                                      </p:cBhvr>
                                      <p:to>
                                        <p:strVal val="hidden"/>
                                      </p:to>
                                    </p:set>
                                  </p:childTnLst>
                                </p:cTn>
                              </p:par>
                              <p:par>
                                <p:cTn id="333" presetID="2" presetClass="exit" presetSubtype="4" fill="hold" grpId="2" nodeType="withEffect">
                                  <p:stCondLst>
                                    <p:cond delay="0"/>
                                  </p:stCondLst>
                                  <p:childTnLst>
                                    <p:anim calcmode="lin" valueType="num">
                                      <p:cBhvr additive="base">
                                        <p:cTn id="334" dur="3000"/>
                                        <p:tgtEl>
                                          <p:spTgt spid="30"/>
                                        </p:tgtEl>
                                        <p:attrNameLst>
                                          <p:attrName>ppt_x</p:attrName>
                                        </p:attrNameLst>
                                      </p:cBhvr>
                                      <p:tavLst>
                                        <p:tav tm="0">
                                          <p:val>
                                            <p:strVal val="ppt_x"/>
                                          </p:val>
                                        </p:tav>
                                        <p:tav tm="100000">
                                          <p:val>
                                            <p:strVal val="ppt_x"/>
                                          </p:val>
                                        </p:tav>
                                      </p:tavLst>
                                    </p:anim>
                                    <p:anim calcmode="lin" valueType="num">
                                      <p:cBhvr additive="base">
                                        <p:cTn id="335" dur="3000"/>
                                        <p:tgtEl>
                                          <p:spTgt spid="30"/>
                                        </p:tgtEl>
                                        <p:attrNameLst>
                                          <p:attrName>ppt_y</p:attrName>
                                        </p:attrNameLst>
                                      </p:cBhvr>
                                      <p:tavLst>
                                        <p:tav tm="0">
                                          <p:val>
                                            <p:strVal val="ppt_y"/>
                                          </p:val>
                                        </p:tav>
                                        <p:tav tm="100000">
                                          <p:val>
                                            <p:strVal val="1+ppt_h/2"/>
                                          </p:val>
                                        </p:tav>
                                      </p:tavLst>
                                    </p:anim>
                                    <p:set>
                                      <p:cBhvr>
                                        <p:cTn id="336" dur="1" fill="hold">
                                          <p:stCondLst>
                                            <p:cond delay="2999"/>
                                          </p:stCondLst>
                                        </p:cTn>
                                        <p:tgtEl>
                                          <p:spTgt spid="30"/>
                                        </p:tgtEl>
                                        <p:attrNameLst>
                                          <p:attrName>style.visibility</p:attrName>
                                        </p:attrNameLst>
                                      </p:cBhvr>
                                      <p:to>
                                        <p:strVal val="hidden"/>
                                      </p:to>
                                    </p:set>
                                  </p:childTnLst>
                                </p:cTn>
                              </p:par>
                              <p:par>
                                <p:cTn id="337" presetID="2" presetClass="exit" presetSubtype="4" fill="hold" grpId="2" nodeType="withEffect">
                                  <p:stCondLst>
                                    <p:cond delay="0"/>
                                  </p:stCondLst>
                                  <p:childTnLst>
                                    <p:anim calcmode="lin" valueType="num">
                                      <p:cBhvr additive="base">
                                        <p:cTn id="338" dur="3000"/>
                                        <p:tgtEl>
                                          <p:spTgt spid="31"/>
                                        </p:tgtEl>
                                        <p:attrNameLst>
                                          <p:attrName>ppt_x</p:attrName>
                                        </p:attrNameLst>
                                      </p:cBhvr>
                                      <p:tavLst>
                                        <p:tav tm="0">
                                          <p:val>
                                            <p:strVal val="ppt_x"/>
                                          </p:val>
                                        </p:tav>
                                        <p:tav tm="100000">
                                          <p:val>
                                            <p:strVal val="ppt_x"/>
                                          </p:val>
                                        </p:tav>
                                      </p:tavLst>
                                    </p:anim>
                                    <p:anim calcmode="lin" valueType="num">
                                      <p:cBhvr additive="base">
                                        <p:cTn id="339" dur="3000"/>
                                        <p:tgtEl>
                                          <p:spTgt spid="31"/>
                                        </p:tgtEl>
                                        <p:attrNameLst>
                                          <p:attrName>ppt_y</p:attrName>
                                        </p:attrNameLst>
                                      </p:cBhvr>
                                      <p:tavLst>
                                        <p:tav tm="0">
                                          <p:val>
                                            <p:strVal val="ppt_y"/>
                                          </p:val>
                                        </p:tav>
                                        <p:tav tm="100000">
                                          <p:val>
                                            <p:strVal val="1+ppt_h/2"/>
                                          </p:val>
                                        </p:tav>
                                      </p:tavLst>
                                    </p:anim>
                                    <p:set>
                                      <p:cBhvr>
                                        <p:cTn id="340" dur="1" fill="hold">
                                          <p:stCondLst>
                                            <p:cond delay="2999"/>
                                          </p:stCondLst>
                                        </p:cTn>
                                        <p:tgtEl>
                                          <p:spTgt spid="31"/>
                                        </p:tgtEl>
                                        <p:attrNameLst>
                                          <p:attrName>style.visibility</p:attrName>
                                        </p:attrNameLst>
                                      </p:cBhvr>
                                      <p:to>
                                        <p:strVal val="hidden"/>
                                      </p:to>
                                    </p:set>
                                  </p:childTnLst>
                                </p:cTn>
                              </p:par>
                              <p:par>
                                <p:cTn id="341" presetID="2" presetClass="exit" presetSubtype="4" fill="hold" grpId="2" nodeType="withEffect">
                                  <p:stCondLst>
                                    <p:cond delay="0"/>
                                  </p:stCondLst>
                                  <p:childTnLst>
                                    <p:anim calcmode="lin" valueType="num">
                                      <p:cBhvr additive="base">
                                        <p:cTn id="342" dur="3000"/>
                                        <p:tgtEl>
                                          <p:spTgt spid="32"/>
                                        </p:tgtEl>
                                        <p:attrNameLst>
                                          <p:attrName>ppt_x</p:attrName>
                                        </p:attrNameLst>
                                      </p:cBhvr>
                                      <p:tavLst>
                                        <p:tav tm="0">
                                          <p:val>
                                            <p:strVal val="ppt_x"/>
                                          </p:val>
                                        </p:tav>
                                        <p:tav tm="100000">
                                          <p:val>
                                            <p:strVal val="ppt_x"/>
                                          </p:val>
                                        </p:tav>
                                      </p:tavLst>
                                    </p:anim>
                                    <p:anim calcmode="lin" valueType="num">
                                      <p:cBhvr additive="base">
                                        <p:cTn id="343" dur="3000"/>
                                        <p:tgtEl>
                                          <p:spTgt spid="32"/>
                                        </p:tgtEl>
                                        <p:attrNameLst>
                                          <p:attrName>ppt_y</p:attrName>
                                        </p:attrNameLst>
                                      </p:cBhvr>
                                      <p:tavLst>
                                        <p:tav tm="0">
                                          <p:val>
                                            <p:strVal val="ppt_y"/>
                                          </p:val>
                                        </p:tav>
                                        <p:tav tm="100000">
                                          <p:val>
                                            <p:strVal val="1+ppt_h/2"/>
                                          </p:val>
                                        </p:tav>
                                      </p:tavLst>
                                    </p:anim>
                                    <p:set>
                                      <p:cBhvr>
                                        <p:cTn id="344" dur="1" fill="hold">
                                          <p:stCondLst>
                                            <p:cond delay="2999"/>
                                          </p:stCondLst>
                                        </p:cTn>
                                        <p:tgtEl>
                                          <p:spTgt spid="32"/>
                                        </p:tgtEl>
                                        <p:attrNameLst>
                                          <p:attrName>style.visibility</p:attrName>
                                        </p:attrNameLst>
                                      </p:cBhvr>
                                      <p:to>
                                        <p:strVal val="hidden"/>
                                      </p:to>
                                    </p:set>
                                  </p:childTnLst>
                                </p:cTn>
                              </p:par>
                              <p:par>
                                <p:cTn id="345" presetID="2" presetClass="exit" presetSubtype="4" fill="hold" grpId="2" nodeType="withEffect">
                                  <p:stCondLst>
                                    <p:cond delay="0"/>
                                  </p:stCondLst>
                                  <p:childTnLst>
                                    <p:anim calcmode="lin" valueType="num">
                                      <p:cBhvr additive="base">
                                        <p:cTn id="346" dur="3000"/>
                                        <p:tgtEl>
                                          <p:spTgt spid="33"/>
                                        </p:tgtEl>
                                        <p:attrNameLst>
                                          <p:attrName>ppt_x</p:attrName>
                                        </p:attrNameLst>
                                      </p:cBhvr>
                                      <p:tavLst>
                                        <p:tav tm="0">
                                          <p:val>
                                            <p:strVal val="ppt_x"/>
                                          </p:val>
                                        </p:tav>
                                        <p:tav tm="100000">
                                          <p:val>
                                            <p:strVal val="ppt_x"/>
                                          </p:val>
                                        </p:tav>
                                      </p:tavLst>
                                    </p:anim>
                                    <p:anim calcmode="lin" valueType="num">
                                      <p:cBhvr additive="base">
                                        <p:cTn id="347" dur="3000"/>
                                        <p:tgtEl>
                                          <p:spTgt spid="33"/>
                                        </p:tgtEl>
                                        <p:attrNameLst>
                                          <p:attrName>ppt_y</p:attrName>
                                        </p:attrNameLst>
                                      </p:cBhvr>
                                      <p:tavLst>
                                        <p:tav tm="0">
                                          <p:val>
                                            <p:strVal val="ppt_y"/>
                                          </p:val>
                                        </p:tav>
                                        <p:tav tm="100000">
                                          <p:val>
                                            <p:strVal val="1+ppt_h/2"/>
                                          </p:val>
                                        </p:tav>
                                      </p:tavLst>
                                    </p:anim>
                                    <p:set>
                                      <p:cBhvr>
                                        <p:cTn id="348" dur="1" fill="hold">
                                          <p:stCondLst>
                                            <p:cond delay="2999"/>
                                          </p:stCondLst>
                                        </p:cTn>
                                        <p:tgtEl>
                                          <p:spTgt spid="33"/>
                                        </p:tgtEl>
                                        <p:attrNameLst>
                                          <p:attrName>style.visibility</p:attrName>
                                        </p:attrNameLst>
                                      </p:cBhvr>
                                      <p:to>
                                        <p:strVal val="hidden"/>
                                      </p:to>
                                    </p:set>
                                  </p:childTnLst>
                                </p:cTn>
                              </p:par>
                              <p:par>
                                <p:cTn id="349" presetID="2" presetClass="exit" presetSubtype="4" fill="hold" grpId="2" nodeType="withEffect">
                                  <p:stCondLst>
                                    <p:cond delay="0"/>
                                  </p:stCondLst>
                                  <p:childTnLst>
                                    <p:anim calcmode="lin" valueType="num">
                                      <p:cBhvr additive="base">
                                        <p:cTn id="350" dur="3000"/>
                                        <p:tgtEl>
                                          <p:spTgt spid="34"/>
                                        </p:tgtEl>
                                        <p:attrNameLst>
                                          <p:attrName>ppt_x</p:attrName>
                                        </p:attrNameLst>
                                      </p:cBhvr>
                                      <p:tavLst>
                                        <p:tav tm="0">
                                          <p:val>
                                            <p:strVal val="ppt_x"/>
                                          </p:val>
                                        </p:tav>
                                        <p:tav tm="100000">
                                          <p:val>
                                            <p:strVal val="ppt_x"/>
                                          </p:val>
                                        </p:tav>
                                      </p:tavLst>
                                    </p:anim>
                                    <p:anim calcmode="lin" valueType="num">
                                      <p:cBhvr additive="base">
                                        <p:cTn id="351" dur="3000"/>
                                        <p:tgtEl>
                                          <p:spTgt spid="34"/>
                                        </p:tgtEl>
                                        <p:attrNameLst>
                                          <p:attrName>ppt_y</p:attrName>
                                        </p:attrNameLst>
                                      </p:cBhvr>
                                      <p:tavLst>
                                        <p:tav tm="0">
                                          <p:val>
                                            <p:strVal val="ppt_y"/>
                                          </p:val>
                                        </p:tav>
                                        <p:tav tm="100000">
                                          <p:val>
                                            <p:strVal val="1+ppt_h/2"/>
                                          </p:val>
                                        </p:tav>
                                      </p:tavLst>
                                    </p:anim>
                                    <p:set>
                                      <p:cBhvr>
                                        <p:cTn id="352" dur="1" fill="hold">
                                          <p:stCondLst>
                                            <p:cond delay="2999"/>
                                          </p:stCondLst>
                                        </p:cTn>
                                        <p:tgtEl>
                                          <p:spTgt spid="34"/>
                                        </p:tgtEl>
                                        <p:attrNameLst>
                                          <p:attrName>style.visibility</p:attrName>
                                        </p:attrNameLst>
                                      </p:cBhvr>
                                      <p:to>
                                        <p:strVal val="hidden"/>
                                      </p:to>
                                    </p:set>
                                  </p:childTnLst>
                                </p:cTn>
                              </p:par>
                              <p:par>
                                <p:cTn id="353" presetID="2" presetClass="exit" presetSubtype="4" fill="hold" grpId="2" nodeType="withEffect">
                                  <p:stCondLst>
                                    <p:cond delay="0"/>
                                  </p:stCondLst>
                                  <p:childTnLst>
                                    <p:anim calcmode="lin" valueType="num">
                                      <p:cBhvr additive="base">
                                        <p:cTn id="354" dur="3000"/>
                                        <p:tgtEl>
                                          <p:spTgt spid="35"/>
                                        </p:tgtEl>
                                        <p:attrNameLst>
                                          <p:attrName>ppt_x</p:attrName>
                                        </p:attrNameLst>
                                      </p:cBhvr>
                                      <p:tavLst>
                                        <p:tav tm="0">
                                          <p:val>
                                            <p:strVal val="ppt_x"/>
                                          </p:val>
                                        </p:tav>
                                        <p:tav tm="100000">
                                          <p:val>
                                            <p:strVal val="ppt_x"/>
                                          </p:val>
                                        </p:tav>
                                      </p:tavLst>
                                    </p:anim>
                                    <p:anim calcmode="lin" valueType="num">
                                      <p:cBhvr additive="base">
                                        <p:cTn id="355" dur="3000"/>
                                        <p:tgtEl>
                                          <p:spTgt spid="35"/>
                                        </p:tgtEl>
                                        <p:attrNameLst>
                                          <p:attrName>ppt_y</p:attrName>
                                        </p:attrNameLst>
                                      </p:cBhvr>
                                      <p:tavLst>
                                        <p:tav tm="0">
                                          <p:val>
                                            <p:strVal val="ppt_y"/>
                                          </p:val>
                                        </p:tav>
                                        <p:tav tm="100000">
                                          <p:val>
                                            <p:strVal val="1+ppt_h/2"/>
                                          </p:val>
                                        </p:tav>
                                      </p:tavLst>
                                    </p:anim>
                                    <p:set>
                                      <p:cBhvr>
                                        <p:cTn id="356" dur="1" fill="hold">
                                          <p:stCondLst>
                                            <p:cond delay="2999"/>
                                          </p:stCondLst>
                                        </p:cTn>
                                        <p:tgtEl>
                                          <p:spTgt spid="35"/>
                                        </p:tgtEl>
                                        <p:attrNameLst>
                                          <p:attrName>style.visibility</p:attrName>
                                        </p:attrNameLst>
                                      </p:cBhvr>
                                      <p:to>
                                        <p:strVal val="hidden"/>
                                      </p:to>
                                    </p:set>
                                  </p:childTnLst>
                                </p:cTn>
                              </p:par>
                              <p:par>
                                <p:cTn id="357" presetID="2" presetClass="exit" presetSubtype="4" fill="hold" grpId="2" nodeType="withEffect">
                                  <p:stCondLst>
                                    <p:cond delay="0"/>
                                  </p:stCondLst>
                                  <p:childTnLst>
                                    <p:anim calcmode="lin" valueType="num">
                                      <p:cBhvr additive="base">
                                        <p:cTn id="358" dur="3000"/>
                                        <p:tgtEl>
                                          <p:spTgt spid="36"/>
                                        </p:tgtEl>
                                        <p:attrNameLst>
                                          <p:attrName>ppt_x</p:attrName>
                                        </p:attrNameLst>
                                      </p:cBhvr>
                                      <p:tavLst>
                                        <p:tav tm="0">
                                          <p:val>
                                            <p:strVal val="ppt_x"/>
                                          </p:val>
                                        </p:tav>
                                        <p:tav tm="100000">
                                          <p:val>
                                            <p:strVal val="ppt_x"/>
                                          </p:val>
                                        </p:tav>
                                      </p:tavLst>
                                    </p:anim>
                                    <p:anim calcmode="lin" valueType="num">
                                      <p:cBhvr additive="base">
                                        <p:cTn id="359" dur="3000"/>
                                        <p:tgtEl>
                                          <p:spTgt spid="36"/>
                                        </p:tgtEl>
                                        <p:attrNameLst>
                                          <p:attrName>ppt_y</p:attrName>
                                        </p:attrNameLst>
                                      </p:cBhvr>
                                      <p:tavLst>
                                        <p:tav tm="0">
                                          <p:val>
                                            <p:strVal val="ppt_y"/>
                                          </p:val>
                                        </p:tav>
                                        <p:tav tm="100000">
                                          <p:val>
                                            <p:strVal val="1+ppt_h/2"/>
                                          </p:val>
                                        </p:tav>
                                      </p:tavLst>
                                    </p:anim>
                                    <p:set>
                                      <p:cBhvr>
                                        <p:cTn id="360" dur="1" fill="hold">
                                          <p:stCondLst>
                                            <p:cond delay="2999"/>
                                          </p:stCondLst>
                                        </p:cTn>
                                        <p:tgtEl>
                                          <p:spTgt spid="36"/>
                                        </p:tgtEl>
                                        <p:attrNameLst>
                                          <p:attrName>style.visibility</p:attrName>
                                        </p:attrNameLst>
                                      </p:cBhvr>
                                      <p:to>
                                        <p:strVal val="hidden"/>
                                      </p:to>
                                    </p:set>
                                  </p:childTnLst>
                                </p:cTn>
                              </p:par>
                              <p:par>
                                <p:cTn id="361" presetID="2" presetClass="exit" presetSubtype="4" fill="hold" grpId="2" nodeType="withEffect">
                                  <p:stCondLst>
                                    <p:cond delay="0"/>
                                  </p:stCondLst>
                                  <p:childTnLst>
                                    <p:anim calcmode="lin" valueType="num">
                                      <p:cBhvr additive="base">
                                        <p:cTn id="362" dur="3000"/>
                                        <p:tgtEl>
                                          <p:spTgt spid="37"/>
                                        </p:tgtEl>
                                        <p:attrNameLst>
                                          <p:attrName>ppt_x</p:attrName>
                                        </p:attrNameLst>
                                      </p:cBhvr>
                                      <p:tavLst>
                                        <p:tav tm="0">
                                          <p:val>
                                            <p:strVal val="ppt_x"/>
                                          </p:val>
                                        </p:tav>
                                        <p:tav tm="100000">
                                          <p:val>
                                            <p:strVal val="ppt_x"/>
                                          </p:val>
                                        </p:tav>
                                      </p:tavLst>
                                    </p:anim>
                                    <p:anim calcmode="lin" valueType="num">
                                      <p:cBhvr additive="base">
                                        <p:cTn id="363" dur="3000"/>
                                        <p:tgtEl>
                                          <p:spTgt spid="37"/>
                                        </p:tgtEl>
                                        <p:attrNameLst>
                                          <p:attrName>ppt_y</p:attrName>
                                        </p:attrNameLst>
                                      </p:cBhvr>
                                      <p:tavLst>
                                        <p:tav tm="0">
                                          <p:val>
                                            <p:strVal val="ppt_y"/>
                                          </p:val>
                                        </p:tav>
                                        <p:tav tm="100000">
                                          <p:val>
                                            <p:strVal val="1+ppt_h/2"/>
                                          </p:val>
                                        </p:tav>
                                      </p:tavLst>
                                    </p:anim>
                                    <p:set>
                                      <p:cBhvr>
                                        <p:cTn id="364" dur="1" fill="hold">
                                          <p:stCondLst>
                                            <p:cond delay="2999"/>
                                          </p:stCondLst>
                                        </p:cTn>
                                        <p:tgtEl>
                                          <p:spTgt spid="37"/>
                                        </p:tgtEl>
                                        <p:attrNameLst>
                                          <p:attrName>style.visibility</p:attrName>
                                        </p:attrNameLst>
                                      </p:cBhvr>
                                      <p:to>
                                        <p:strVal val="hidden"/>
                                      </p:to>
                                    </p:set>
                                  </p:childTnLst>
                                </p:cTn>
                              </p:par>
                              <p:par>
                                <p:cTn id="365" presetID="2" presetClass="exit" presetSubtype="4" fill="hold" grpId="2" nodeType="withEffect">
                                  <p:stCondLst>
                                    <p:cond delay="0"/>
                                  </p:stCondLst>
                                  <p:childTnLst>
                                    <p:anim calcmode="lin" valueType="num">
                                      <p:cBhvr additive="base">
                                        <p:cTn id="366" dur="3000"/>
                                        <p:tgtEl>
                                          <p:spTgt spid="38"/>
                                        </p:tgtEl>
                                        <p:attrNameLst>
                                          <p:attrName>ppt_x</p:attrName>
                                        </p:attrNameLst>
                                      </p:cBhvr>
                                      <p:tavLst>
                                        <p:tav tm="0">
                                          <p:val>
                                            <p:strVal val="ppt_x"/>
                                          </p:val>
                                        </p:tav>
                                        <p:tav tm="100000">
                                          <p:val>
                                            <p:strVal val="ppt_x"/>
                                          </p:val>
                                        </p:tav>
                                      </p:tavLst>
                                    </p:anim>
                                    <p:anim calcmode="lin" valueType="num">
                                      <p:cBhvr additive="base">
                                        <p:cTn id="367" dur="3000"/>
                                        <p:tgtEl>
                                          <p:spTgt spid="38"/>
                                        </p:tgtEl>
                                        <p:attrNameLst>
                                          <p:attrName>ppt_y</p:attrName>
                                        </p:attrNameLst>
                                      </p:cBhvr>
                                      <p:tavLst>
                                        <p:tav tm="0">
                                          <p:val>
                                            <p:strVal val="ppt_y"/>
                                          </p:val>
                                        </p:tav>
                                        <p:tav tm="100000">
                                          <p:val>
                                            <p:strVal val="1+ppt_h/2"/>
                                          </p:val>
                                        </p:tav>
                                      </p:tavLst>
                                    </p:anim>
                                    <p:set>
                                      <p:cBhvr>
                                        <p:cTn id="368" dur="1" fill="hold">
                                          <p:stCondLst>
                                            <p:cond delay="2999"/>
                                          </p:stCondLst>
                                        </p:cTn>
                                        <p:tgtEl>
                                          <p:spTgt spid="38"/>
                                        </p:tgtEl>
                                        <p:attrNameLst>
                                          <p:attrName>style.visibility</p:attrName>
                                        </p:attrNameLst>
                                      </p:cBhvr>
                                      <p:to>
                                        <p:strVal val="hidden"/>
                                      </p:to>
                                    </p:set>
                                  </p:childTnLst>
                                </p:cTn>
                              </p:par>
                              <p:par>
                                <p:cTn id="369" presetID="8" presetClass="emph" presetSubtype="0" fill="hold" grpId="3" nodeType="withEffect">
                                  <p:stCondLst>
                                    <p:cond delay="0"/>
                                  </p:stCondLst>
                                  <p:childTnLst>
                                    <p:animRot by="21600000">
                                      <p:cBhvr>
                                        <p:cTn id="370" dur="3000" fill="hold"/>
                                        <p:tgtEl>
                                          <p:spTgt spid="15"/>
                                        </p:tgtEl>
                                        <p:attrNameLst>
                                          <p:attrName>r</p:attrName>
                                        </p:attrNameLst>
                                      </p:cBhvr>
                                    </p:animRot>
                                  </p:childTnLst>
                                </p:cTn>
                              </p:par>
                              <p:par>
                                <p:cTn id="371" presetID="8" presetClass="emph" presetSubtype="0" fill="hold" grpId="3" nodeType="withEffect">
                                  <p:stCondLst>
                                    <p:cond delay="0"/>
                                  </p:stCondLst>
                                  <p:childTnLst>
                                    <p:animRot by="-21600000">
                                      <p:cBhvr>
                                        <p:cTn id="372" dur="3000" fill="hold"/>
                                        <p:tgtEl>
                                          <p:spTgt spid="16"/>
                                        </p:tgtEl>
                                        <p:attrNameLst>
                                          <p:attrName>r</p:attrName>
                                        </p:attrNameLst>
                                      </p:cBhvr>
                                    </p:animRot>
                                  </p:childTnLst>
                                </p:cTn>
                              </p:par>
                              <p:par>
                                <p:cTn id="373" presetID="8" presetClass="emph" presetSubtype="0" fill="hold" grpId="3" nodeType="withEffect">
                                  <p:stCondLst>
                                    <p:cond delay="0"/>
                                  </p:stCondLst>
                                  <p:childTnLst>
                                    <p:animRot by="21600000">
                                      <p:cBhvr>
                                        <p:cTn id="374" dur="3000" fill="hold"/>
                                        <p:tgtEl>
                                          <p:spTgt spid="17"/>
                                        </p:tgtEl>
                                        <p:attrNameLst>
                                          <p:attrName>r</p:attrName>
                                        </p:attrNameLst>
                                      </p:cBhvr>
                                    </p:animRot>
                                  </p:childTnLst>
                                </p:cTn>
                              </p:par>
                              <p:par>
                                <p:cTn id="375" presetID="8" presetClass="emph" presetSubtype="0" fill="hold" grpId="3" nodeType="withEffect">
                                  <p:stCondLst>
                                    <p:cond delay="0"/>
                                  </p:stCondLst>
                                  <p:childTnLst>
                                    <p:animRot by="-21600000">
                                      <p:cBhvr>
                                        <p:cTn id="376" dur="3000" fill="hold"/>
                                        <p:tgtEl>
                                          <p:spTgt spid="18"/>
                                        </p:tgtEl>
                                        <p:attrNameLst>
                                          <p:attrName>r</p:attrName>
                                        </p:attrNameLst>
                                      </p:cBhvr>
                                    </p:animRot>
                                  </p:childTnLst>
                                </p:cTn>
                              </p:par>
                              <p:par>
                                <p:cTn id="377" presetID="8" presetClass="emph" presetSubtype="0" fill="hold" grpId="3" nodeType="withEffect">
                                  <p:stCondLst>
                                    <p:cond delay="0"/>
                                  </p:stCondLst>
                                  <p:childTnLst>
                                    <p:animRot by="21600000">
                                      <p:cBhvr>
                                        <p:cTn id="378" dur="3000" fill="hold"/>
                                        <p:tgtEl>
                                          <p:spTgt spid="19"/>
                                        </p:tgtEl>
                                        <p:attrNameLst>
                                          <p:attrName>r</p:attrName>
                                        </p:attrNameLst>
                                      </p:cBhvr>
                                    </p:animRot>
                                  </p:childTnLst>
                                </p:cTn>
                              </p:par>
                              <p:par>
                                <p:cTn id="379" presetID="8" presetClass="emph" presetSubtype="0" fill="hold" grpId="3" nodeType="withEffect">
                                  <p:stCondLst>
                                    <p:cond delay="0"/>
                                  </p:stCondLst>
                                  <p:childTnLst>
                                    <p:animRot by="-21600000">
                                      <p:cBhvr>
                                        <p:cTn id="380" dur="3000" fill="hold"/>
                                        <p:tgtEl>
                                          <p:spTgt spid="20"/>
                                        </p:tgtEl>
                                        <p:attrNameLst>
                                          <p:attrName>r</p:attrName>
                                        </p:attrNameLst>
                                      </p:cBhvr>
                                    </p:animRot>
                                  </p:childTnLst>
                                </p:cTn>
                              </p:par>
                              <p:par>
                                <p:cTn id="381" presetID="8" presetClass="emph" presetSubtype="0" fill="hold" grpId="3" nodeType="withEffect">
                                  <p:stCondLst>
                                    <p:cond delay="0"/>
                                  </p:stCondLst>
                                  <p:childTnLst>
                                    <p:animRot by="21600000">
                                      <p:cBhvr>
                                        <p:cTn id="382" dur="3000" fill="hold"/>
                                        <p:tgtEl>
                                          <p:spTgt spid="21"/>
                                        </p:tgtEl>
                                        <p:attrNameLst>
                                          <p:attrName>r</p:attrName>
                                        </p:attrNameLst>
                                      </p:cBhvr>
                                    </p:animRot>
                                  </p:childTnLst>
                                </p:cTn>
                              </p:par>
                              <p:par>
                                <p:cTn id="383" presetID="8" presetClass="emph" presetSubtype="0" fill="hold" grpId="3" nodeType="withEffect">
                                  <p:stCondLst>
                                    <p:cond delay="0"/>
                                  </p:stCondLst>
                                  <p:childTnLst>
                                    <p:animRot by="-21600000">
                                      <p:cBhvr>
                                        <p:cTn id="384" dur="3000" fill="hold"/>
                                        <p:tgtEl>
                                          <p:spTgt spid="22"/>
                                        </p:tgtEl>
                                        <p:attrNameLst>
                                          <p:attrName>r</p:attrName>
                                        </p:attrNameLst>
                                      </p:cBhvr>
                                    </p:animRot>
                                  </p:childTnLst>
                                </p:cTn>
                              </p:par>
                              <p:par>
                                <p:cTn id="385" presetID="8" presetClass="emph" presetSubtype="0" fill="hold" grpId="3" nodeType="withEffect">
                                  <p:stCondLst>
                                    <p:cond delay="0"/>
                                  </p:stCondLst>
                                  <p:childTnLst>
                                    <p:animRot by="21600000">
                                      <p:cBhvr>
                                        <p:cTn id="386" dur="3000" fill="hold"/>
                                        <p:tgtEl>
                                          <p:spTgt spid="23"/>
                                        </p:tgtEl>
                                        <p:attrNameLst>
                                          <p:attrName>r</p:attrName>
                                        </p:attrNameLst>
                                      </p:cBhvr>
                                    </p:animRot>
                                  </p:childTnLst>
                                </p:cTn>
                              </p:par>
                              <p:par>
                                <p:cTn id="387" presetID="8" presetClass="emph" presetSubtype="0" fill="hold" grpId="3" nodeType="withEffect">
                                  <p:stCondLst>
                                    <p:cond delay="0"/>
                                  </p:stCondLst>
                                  <p:childTnLst>
                                    <p:animRot by="-21600000">
                                      <p:cBhvr>
                                        <p:cTn id="388" dur="3000" fill="hold"/>
                                        <p:tgtEl>
                                          <p:spTgt spid="24"/>
                                        </p:tgtEl>
                                        <p:attrNameLst>
                                          <p:attrName>r</p:attrName>
                                        </p:attrNameLst>
                                      </p:cBhvr>
                                    </p:animRot>
                                  </p:childTnLst>
                                </p:cTn>
                              </p:par>
                              <p:par>
                                <p:cTn id="389" presetID="8" presetClass="emph" presetSubtype="0" fill="hold" grpId="3" nodeType="withEffect">
                                  <p:stCondLst>
                                    <p:cond delay="0"/>
                                  </p:stCondLst>
                                  <p:childTnLst>
                                    <p:animRot by="21600000">
                                      <p:cBhvr>
                                        <p:cTn id="390" dur="3000" fill="hold"/>
                                        <p:tgtEl>
                                          <p:spTgt spid="25"/>
                                        </p:tgtEl>
                                        <p:attrNameLst>
                                          <p:attrName>r</p:attrName>
                                        </p:attrNameLst>
                                      </p:cBhvr>
                                    </p:animRot>
                                  </p:childTnLst>
                                </p:cTn>
                              </p:par>
                              <p:par>
                                <p:cTn id="391" presetID="8" presetClass="emph" presetSubtype="0" fill="hold" grpId="3" nodeType="withEffect">
                                  <p:stCondLst>
                                    <p:cond delay="0"/>
                                  </p:stCondLst>
                                  <p:childTnLst>
                                    <p:animRot by="-21600000">
                                      <p:cBhvr>
                                        <p:cTn id="392" dur="3000" fill="hold"/>
                                        <p:tgtEl>
                                          <p:spTgt spid="26"/>
                                        </p:tgtEl>
                                        <p:attrNameLst>
                                          <p:attrName>r</p:attrName>
                                        </p:attrNameLst>
                                      </p:cBhvr>
                                    </p:animRot>
                                  </p:childTnLst>
                                </p:cTn>
                              </p:par>
                              <p:par>
                                <p:cTn id="393" presetID="8" presetClass="emph" presetSubtype="0" fill="hold" grpId="3" nodeType="withEffect">
                                  <p:stCondLst>
                                    <p:cond delay="0"/>
                                  </p:stCondLst>
                                  <p:childTnLst>
                                    <p:animRot by="21600000">
                                      <p:cBhvr>
                                        <p:cTn id="394" dur="3000" fill="hold"/>
                                        <p:tgtEl>
                                          <p:spTgt spid="3"/>
                                        </p:tgtEl>
                                        <p:attrNameLst>
                                          <p:attrName>r</p:attrName>
                                        </p:attrNameLst>
                                      </p:cBhvr>
                                    </p:animRot>
                                  </p:childTnLst>
                                </p:cTn>
                              </p:par>
                              <p:par>
                                <p:cTn id="395" presetID="8" presetClass="emph" presetSubtype="0" fill="hold" grpId="3" nodeType="withEffect">
                                  <p:stCondLst>
                                    <p:cond delay="0"/>
                                  </p:stCondLst>
                                  <p:childTnLst>
                                    <p:animRot by="-21600000">
                                      <p:cBhvr>
                                        <p:cTn id="396" dur="3000" fill="hold"/>
                                        <p:tgtEl>
                                          <p:spTgt spid="4"/>
                                        </p:tgtEl>
                                        <p:attrNameLst>
                                          <p:attrName>r</p:attrName>
                                        </p:attrNameLst>
                                      </p:cBhvr>
                                    </p:animRot>
                                  </p:childTnLst>
                                </p:cTn>
                              </p:par>
                              <p:par>
                                <p:cTn id="397" presetID="8" presetClass="emph" presetSubtype="0" fill="hold" grpId="3" nodeType="withEffect">
                                  <p:stCondLst>
                                    <p:cond delay="0"/>
                                  </p:stCondLst>
                                  <p:childTnLst>
                                    <p:animRot by="21600000">
                                      <p:cBhvr>
                                        <p:cTn id="398" dur="3000" fill="hold"/>
                                        <p:tgtEl>
                                          <p:spTgt spid="5"/>
                                        </p:tgtEl>
                                        <p:attrNameLst>
                                          <p:attrName>r</p:attrName>
                                        </p:attrNameLst>
                                      </p:cBhvr>
                                    </p:animRot>
                                  </p:childTnLst>
                                </p:cTn>
                              </p:par>
                              <p:par>
                                <p:cTn id="399" presetID="8" presetClass="emph" presetSubtype="0" fill="hold" grpId="3" nodeType="withEffect">
                                  <p:stCondLst>
                                    <p:cond delay="0"/>
                                  </p:stCondLst>
                                  <p:childTnLst>
                                    <p:animRot by="-21600000">
                                      <p:cBhvr>
                                        <p:cTn id="400" dur="3000" fill="hold"/>
                                        <p:tgtEl>
                                          <p:spTgt spid="6"/>
                                        </p:tgtEl>
                                        <p:attrNameLst>
                                          <p:attrName>r</p:attrName>
                                        </p:attrNameLst>
                                      </p:cBhvr>
                                    </p:animRot>
                                  </p:childTnLst>
                                </p:cTn>
                              </p:par>
                              <p:par>
                                <p:cTn id="401" presetID="8" presetClass="emph" presetSubtype="0" fill="hold" grpId="3" nodeType="withEffect">
                                  <p:stCondLst>
                                    <p:cond delay="0"/>
                                  </p:stCondLst>
                                  <p:childTnLst>
                                    <p:animRot by="21600000">
                                      <p:cBhvr>
                                        <p:cTn id="402" dur="3000" fill="hold"/>
                                        <p:tgtEl>
                                          <p:spTgt spid="7"/>
                                        </p:tgtEl>
                                        <p:attrNameLst>
                                          <p:attrName>r</p:attrName>
                                        </p:attrNameLst>
                                      </p:cBhvr>
                                    </p:animRot>
                                  </p:childTnLst>
                                </p:cTn>
                              </p:par>
                              <p:par>
                                <p:cTn id="403" presetID="8" presetClass="emph" presetSubtype="0" fill="hold" grpId="3" nodeType="withEffect">
                                  <p:stCondLst>
                                    <p:cond delay="0"/>
                                  </p:stCondLst>
                                  <p:childTnLst>
                                    <p:animRot by="-21600000">
                                      <p:cBhvr>
                                        <p:cTn id="404" dur="3000" fill="hold"/>
                                        <p:tgtEl>
                                          <p:spTgt spid="8"/>
                                        </p:tgtEl>
                                        <p:attrNameLst>
                                          <p:attrName>r</p:attrName>
                                        </p:attrNameLst>
                                      </p:cBhvr>
                                    </p:animRot>
                                  </p:childTnLst>
                                </p:cTn>
                              </p:par>
                              <p:par>
                                <p:cTn id="405" presetID="8" presetClass="emph" presetSubtype="0" fill="hold" grpId="3" nodeType="withEffect">
                                  <p:stCondLst>
                                    <p:cond delay="0"/>
                                  </p:stCondLst>
                                  <p:childTnLst>
                                    <p:animRot by="21600000">
                                      <p:cBhvr>
                                        <p:cTn id="406" dur="3000" fill="hold"/>
                                        <p:tgtEl>
                                          <p:spTgt spid="9"/>
                                        </p:tgtEl>
                                        <p:attrNameLst>
                                          <p:attrName>r</p:attrName>
                                        </p:attrNameLst>
                                      </p:cBhvr>
                                    </p:animRot>
                                  </p:childTnLst>
                                </p:cTn>
                              </p:par>
                              <p:par>
                                <p:cTn id="407" presetID="8" presetClass="emph" presetSubtype="0" fill="hold" grpId="3" nodeType="withEffect">
                                  <p:stCondLst>
                                    <p:cond delay="0"/>
                                  </p:stCondLst>
                                  <p:childTnLst>
                                    <p:animRot by="-21600000">
                                      <p:cBhvr>
                                        <p:cTn id="408" dur="3000" fill="hold"/>
                                        <p:tgtEl>
                                          <p:spTgt spid="10"/>
                                        </p:tgtEl>
                                        <p:attrNameLst>
                                          <p:attrName>r</p:attrName>
                                        </p:attrNameLst>
                                      </p:cBhvr>
                                    </p:animRot>
                                  </p:childTnLst>
                                </p:cTn>
                              </p:par>
                              <p:par>
                                <p:cTn id="409" presetID="8" presetClass="emph" presetSubtype="0" fill="hold" grpId="3" nodeType="withEffect">
                                  <p:stCondLst>
                                    <p:cond delay="0"/>
                                  </p:stCondLst>
                                  <p:childTnLst>
                                    <p:animRot by="21600000">
                                      <p:cBhvr>
                                        <p:cTn id="410" dur="3000" fill="hold"/>
                                        <p:tgtEl>
                                          <p:spTgt spid="11"/>
                                        </p:tgtEl>
                                        <p:attrNameLst>
                                          <p:attrName>r</p:attrName>
                                        </p:attrNameLst>
                                      </p:cBhvr>
                                    </p:animRot>
                                  </p:childTnLst>
                                </p:cTn>
                              </p:par>
                              <p:par>
                                <p:cTn id="411" presetID="8" presetClass="emph" presetSubtype="0" fill="hold" grpId="3" nodeType="withEffect">
                                  <p:stCondLst>
                                    <p:cond delay="0"/>
                                  </p:stCondLst>
                                  <p:childTnLst>
                                    <p:animRot by="-21600000">
                                      <p:cBhvr>
                                        <p:cTn id="412" dur="3000" fill="hold"/>
                                        <p:tgtEl>
                                          <p:spTgt spid="12"/>
                                        </p:tgtEl>
                                        <p:attrNameLst>
                                          <p:attrName>r</p:attrName>
                                        </p:attrNameLst>
                                      </p:cBhvr>
                                    </p:animRot>
                                  </p:childTnLst>
                                </p:cTn>
                              </p:par>
                              <p:par>
                                <p:cTn id="413" presetID="8" presetClass="emph" presetSubtype="0" fill="hold" grpId="3" nodeType="withEffect">
                                  <p:stCondLst>
                                    <p:cond delay="0"/>
                                  </p:stCondLst>
                                  <p:childTnLst>
                                    <p:animRot by="21600000">
                                      <p:cBhvr>
                                        <p:cTn id="414" dur="3000" fill="hold"/>
                                        <p:tgtEl>
                                          <p:spTgt spid="13"/>
                                        </p:tgtEl>
                                        <p:attrNameLst>
                                          <p:attrName>r</p:attrName>
                                        </p:attrNameLst>
                                      </p:cBhvr>
                                    </p:animRot>
                                  </p:childTnLst>
                                </p:cTn>
                              </p:par>
                              <p:par>
                                <p:cTn id="415" presetID="8" presetClass="emph" presetSubtype="0" fill="hold" grpId="3" nodeType="withEffect">
                                  <p:stCondLst>
                                    <p:cond delay="0"/>
                                  </p:stCondLst>
                                  <p:childTnLst>
                                    <p:animRot by="-21600000">
                                      <p:cBhvr>
                                        <p:cTn id="416" dur="3000" fill="hold"/>
                                        <p:tgtEl>
                                          <p:spTgt spid="14"/>
                                        </p:tgtEl>
                                        <p:attrNameLst>
                                          <p:attrName>r</p:attrName>
                                        </p:attrNameLst>
                                      </p:cBhvr>
                                    </p:animRot>
                                  </p:childTnLst>
                                </p:cTn>
                              </p:par>
                              <p:par>
                                <p:cTn id="417" presetID="8" presetClass="emph" presetSubtype="0" fill="hold" grpId="3" nodeType="withEffect">
                                  <p:stCondLst>
                                    <p:cond delay="0"/>
                                  </p:stCondLst>
                                  <p:childTnLst>
                                    <p:animRot by="21600000">
                                      <p:cBhvr>
                                        <p:cTn id="418" dur="3000" fill="hold"/>
                                        <p:tgtEl>
                                          <p:spTgt spid="27"/>
                                        </p:tgtEl>
                                        <p:attrNameLst>
                                          <p:attrName>r</p:attrName>
                                        </p:attrNameLst>
                                      </p:cBhvr>
                                    </p:animRot>
                                  </p:childTnLst>
                                </p:cTn>
                              </p:par>
                              <p:par>
                                <p:cTn id="419" presetID="8" presetClass="emph" presetSubtype="0" fill="hold" grpId="3" nodeType="withEffect">
                                  <p:stCondLst>
                                    <p:cond delay="0"/>
                                  </p:stCondLst>
                                  <p:childTnLst>
                                    <p:animRot by="-21600000">
                                      <p:cBhvr>
                                        <p:cTn id="420" dur="3000" fill="hold"/>
                                        <p:tgtEl>
                                          <p:spTgt spid="28"/>
                                        </p:tgtEl>
                                        <p:attrNameLst>
                                          <p:attrName>r</p:attrName>
                                        </p:attrNameLst>
                                      </p:cBhvr>
                                    </p:animRot>
                                  </p:childTnLst>
                                </p:cTn>
                              </p:par>
                              <p:par>
                                <p:cTn id="421" presetID="8" presetClass="emph" presetSubtype="0" fill="hold" grpId="3" nodeType="withEffect">
                                  <p:stCondLst>
                                    <p:cond delay="0"/>
                                  </p:stCondLst>
                                  <p:childTnLst>
                                    <p:animRot by="21600000">
                                      <p:cBhvr>
                                        <p:cTn id="422" dur="3000" fill="hold"/>
                                        <p:tgtEl>
                                          <p:spTgt spid="29"/>
                                        </p:tgtEl>
                                        <p:attrNameLst>
                                          <p:attrName>r</p:attrName>
                                        </p:attrNameLst>
                                      </p:cBhvr>
                                    </p:animRot>
                                  </p:childTnLst>
                                </p:cTn>
                              </p:par>
                              <p:par>
                                <p:cTn id="423" presetID="8" presetClass="emph" presetSubtype="0" fill="hold" grpId="3" nodeType="withEffect">
                                  <p:stCondLst>
                                    <p:cond delay="0"/>
                                  </p:stCondLst>
                                  <p:childTnLst>
                                    <p:animRot by="-21600000">
                                      <p:cBhvr>
                                        <p:cTn id="424" dur="3000" fill="hold"/>
                                        <p:tgtEl>
                                          <p:spTgt spid="30"/>
                                        </p:tgtEl>
                                        <p:attrNameLst>
                                          <p:attrName>r</p:attrName>
                                        </p:attrNameLst>
                                      </p:cBhvr>
                                    </p:animRot>
                                  </p:childTnLst>
                                </p:cTn>
                              </p:par>
                              <p:par>
                                <p:cTn id="425" presetID="8" presetClass="emph" presetSubtype="0" fill="hold" grpId="3" nodeType="withEffect">
                                  <p:stCondLst>
                                    <p:cond delay="0"/>
                                  </p:stCondLst>
                                  <p:childTnLst>
                                    <p:animRot by="21600000">
                                      <p:cBhvr>
                                        <p:cTn id="426" dur="3000" fill="hold"/>
                                        <p:tgtEl>
                                          <p:spTgt spid="31"/>
                                        </p:tgtEl>
                                        <p:attrNameLst>
                                          <p:attrName>r</p:attrName>
                                        </p:attrNameLst>
                                      </p:cBhvr>
                                    </p:animRot>
                                  </p:childTnLst>
                                </p:cTn>
                              </p:par>
                              <p:par>
                                <p:cTn id="427" presetID="8" presetClass="emph" presetSubtype="0" fill="hold" grpId="3" nodeType="withEffect">
                                  <p:stCondLst>
                                    <p:cond delay="0"/>
                                  </p:stCondLst>
                                  <p:childTnLst>
                                    <p:animRot by="-21600000">
                                      <p:cBhvr>
                                        <p:cTn id="428" dur="3000" fill="hold"/>
                                        <p:tgtEl>
                                          <p:spTgt spid="32"/>
                                        </p:tgtEl>
                                        <p:attrNameLst>
                                          <p:attrName>r</p:attrName>
                                        </p:attrNameLst>
                                      </p:cBhvr>
                                    </p:animRot>
                                  </p:childTnLst>
                                </p:cTn>
                              </p:par>
                              <p:par>
                                <p:cTn id="429" presetID="8" presetClass="emph" presetSubtype="0" fill="hold" grpId="3" nodeType="withEffect">
                                  <p:stCondLst>
                                    <p:cond delay="0"/>
                                  </p:stCondLst>
                                  <p:childTnLst>
                                    <p:animRot by="21600000">
                                      <p:cBhvr>
                                        <p:cTn id="430" dur="3000" fill="hold"/>
                                        <p:tgtEl>
                                          <p:spTgt spid="33"/>
                                        </p:tgtEl>
                                        <p:attrNameLst>
                                          <p:attrName>r</p:attrName>
                                        </p:attrNameLst>
                                      </p:cBhvr>
                                    </p:animRot>
                                  </p:childTnLst>
                                </p:cTn>
                              </p:par>
                              <p:par>
                                <p:cTn id="431" presetID="8" presetClass="emph" presetSubtype="0" fill="hold" grpId="3" nodeType="withEffect">
                                  <p:stCondLst>
                                    <p:cond delay="0"/>
                                  </p:stCondLst>
                                  <p:childTnLst>
                                    <p:animRot by="-21600000">
                                      <p:cBhvr>
                                        <p:cTn id="432" dur="3000" fill="hold"/>
                                        <p:tgtEl>
                                          <p:spTgt spid="34"/>
                                        </p:tgtEl>
                                        <p:attrNameLst>
                                          <p:attrName>r</p:attrName>
                                        </p:attrNameLst>
                                      </p:cBhvr>
                                    </p:animRot>
                                  </p:childTnLst>
                                </p:cTn>
                              </p:par>
                              <p:par>
                                <p:cTn id="433" presetID="8" presetClass="emph" presetSubtype="0" fill="hold" grpId="3" nodeType="withEffect">
                                  <p:stCondLst>
                                    <p:cond delay="0"/>
                                  </p:stCondLst>
                                  <p:childTnLst>
                                    <p:animRot by="21600000">
                                      <p:cBhvr>
                                        <p:cTn id="434" dur="3000" fill="hold"/>
                                        <p:tgtEl>
                                          <p:spTgt spid="35"/>
                                        </p:tgtEl>
                                        <p:attrNameLst>
                                          <p:attrName>r</p:attrName>
                                        </p:attrNameLst>
                                      </p:cBhvr>
                                    </p:animRot>
                                  </p:childTnLst>
                                </p:cTn>
                              </p:par>
                              <p:par>
                                <p:cTn id="435" presetID="8" presetClass="emph" presetSubtype="0" fill="hold" grpId="3" nodeType="withEffect">
                                  <p:stCondLst>
                                    <p:cond delay="0"/>
                                  </p:stCondLst>
                                  <p:childTnLst>
                                    <p:animRot by="-21600000">
                                      <p:cBhvr>
                                        <p:cTn id="436" dur="3000" fill="hold"/>
                                        <p:tgtEl>
                                          <p:spTgt spid="36"/>
                                        </p:tgtEl>
                                        <p:attrNameLst>
                                          <p:attrName>r</p:attrName>
                                        </p:attrNameLst>
                                      </p:cBhvr>
                                    </p:animRot>
                                  </p:childTnLst>
                                </p:cTn>
                              </p:par>
                              <p:par>
                                <p:cTn id="437" presetID="8" presetClass="emph" presetSubtype="0" fill="hold" grpId="3" nodeType="withEffect">
                                  <p:stCondLst>
                                    <p:cond delay="0"/>
                                  </p:stCondLst>
                                  <p:childTnLst>
                                    <p:animRot by="21600000">
                                      <p:cBhvr>
                                        <p:cTn id="438" dur="3000" fill="hold"/>
                                        <p:tgtEl>
                                          <p:spTgt spid="37"/>
                                        </p:tgtEl>
                                        <p:attrNameLst>
                                          <p:attrName>r</p:attrName>
                                        </p:attrNameLst>
                                      </p:cBhvr>
                                    </p:animRot>
                                  </p:childTnLst>
                                </p:cTn>
                              </p:par>
                              <p:par>
                                <p:cTn id="439" presetID="8" presetClass="emph" presetSubtype="0" fill="hold" grpId="3" nodeType="withEffect">
                                  <p:stCondLst>
                                    <p:cond delay="0"/>
                                  </p:stCondLst>
                                  <p:childTnLst>
                                    <p:animRot by="-21600000">
                                      <p:cBhvr>
                                        <p:cTn id="440" dur="3000" fill="hold"/>
                                        <p:tgtEl>
                                          <p:spTgt spid="38"/>
                                        </p:tgtEl>
                                        <p:attrNameLst>
                                          <p:attrName>r</p:attrName>
                                        </p:attrNameLst>
                                      </p:cBhvr>
                                    </p:animRot>
                                  </p:childTnLst>
                                </p:cTn>
                              </p:par>
                              <p:par>
                                <p:cTn id="441" presetID="17" presetClass="entr" presetSubtype="1" fill="hold" nodeType="withEffect">
                                  <p:stCondLst>
                                    <p:cond delay="0"/>
                                  </p:stCondLst>
                                  <p:childTnLst>
                                    <p:set>
                                      <p:cBhvr>
                                        <p:cTn id="442" dur="1" fill="hold">
                                          <p:stCondLst>
                                            <p:cond delay="0"/>
                                          </p:stCondLst>
                                        </p:cTn>
                                        <p:tgtEl>
                                          <p:spTgt spid="2"/>
                                        </p:tgtEl>
                                        <p:attrNameLst>
                                          <p:attrName>style.visibility</p:attrName>
                                        </p:attrNameLst>
                                      </p:cBhvr>
                                      <p:to>
                                        <p:strVal val="visible"/>
                                      </p:to>
                                    </p:set>
                                    <p:anim calcmode="lin" valueType="num">
                                      <p:cBhvr>
                                        <p:cTn id="443" dur="3000" fill="hold"/>
                                        <p:tgtEl>
                                          <p:spTgt spid="2"/>
                                        </p:tgtEl>
                                        <p:attrNameLst>
                                          <p:attrName>ppt_x</p:attrName>
                                        </p:attrNameLst>
                                      </p:cBhvr>
                                      <p:tavLst>
                                        <p:tav tm="0">
                                          <p:val>
                                            <p:strVal val="#ppt_x"/>
                                          </p:val>
                                        </p:tav>
                                        <p:tav tm="100000">
                                          <p:val>
                                            <p:strVal val="#ppt_x"/>
                                          </p:val>
                                        </p:tav>
                                      </p:tavLst>
                                    </p:anim>
                                    <p:anim calcmode="lin" valueType="num">
                                      <p:cBhvr>
                                        <p:cTn id="444" dur="3000" fill="hold"/>
                                        <p:tgtEl>
                                          <p:spTgt spid="2"/>
                                        </p:tgtEl>
                                        <p:attrNameLst>
                                          <p:attrName>ppt_y</p:attrName>
                                        </p:attrNameLst>
                                      </p:cBhvr>
                                      <p:tavLst>
                                        <p:tav tm="0">
                                          <p:val>
                                            <p:strVal val="#ppt_y-#ppt_h/2"/>
                                          </p:val>
                                        </p:tav>
                                        <p:tav tm="100000">
                                          <p:val>
                                            <p:strVal val="#ppt_y"/>
                                          </p:val>
                                        </p:tav>
                                      </p:tavLst>
                                    </p:anim>
                                    <p:anim calcmode="lin" valueType="num">
                                      <p:cBhvr>
                                        <p:cTn id="445" dur="3000" fill="hold"/>
                                        <p:tgtEl>
                                          <p:spTgt spid="2"/>
                                        </p:tgtEl>
                                        <p:attrNameLst>
                                          <p:attrName>ppt_w</p:attrName>
                                        </p:attrNameLst>
                                      </p:cBhvr>
                                      <p:tavLst>
                                        <p:tav tm="0">
                                          <p:val>
                                            <p:strVal val="#ppt_w"/>
                                          </p:val>
                                        </p:tav>
                                        <p:tav tm="100000">
                                          <p:val>
                                            <p:strVal val="#ppt_w"/>
                                          </p:val>
                                        </p:tav>
                                      </p:tavLst>
                                    </p:anim>
                                    <p:anim calcmode="lin" valueType="num">
                                      <p:cBhvr>
                                        <p:cTn id="446" dur="3000" fill="hold"/>
                                        <p:tgtEl>
                                          <p:spTgt spid="2"/>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P spid="3" grpId="2" animBg="1"/>
      <p:bldP spid="3" grpId="3" animBg="1"/>
      <p:bldP spid="4" grpId="0" animBg="1"/>
      <p:bldP spid="4" grpId="1" animBg="1"/>
      <p:bldP spid="4" grpId="2" animBg="1"/>
      <p:bldP spid="4" grpId="3" animBg="1"/>
      <p:bldP spid="5" grpId="0" animBg="1"/>
      <p:bldP spid="5" grpId="1" animBg="1"/>
      <p:bldP spid="5" grpId="2" animBg="1"/>
      <p:bldP spid="5" grpId="3" animBg="1"/>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9" grpId="0" animBg="1"/>
      <p:bldP spid="9" grpId="1" animBg="1"/>
      <p:bldP spid="9" grpId="2" animBg="1"/>
      <p:bldP spid="9" grpId="3" animBg="1"/>
      <p:bldP spid="10" grpId="0" animBg="1"/>
      <p:bldP spid="10" grpId="1" animBg="1"/>
      <p:bldP spid="10" grpId="2" animBg="1"/>
      <p:bldP spid="10" grpId="3" animBg="1"/>
      <p:bldP spid="11" grpId="0" animBg="1"/>
      <p:bldP spid="11" grpId="1" animBg="1"/>
      <p:bldP spid="11" grpId="2" animBg="1"/>
      <p:bldP spid="11" grpId="3" animBg="1"/>
      <p:bldP spid="12" grpId="0" animBg="1"/>
      <p:bldP spid="12" grpId="1" animBg="1"/>
      <p:bldP spid="12" grpId="2" animBg="1"/>
      <p:bldP spid="12" grpId="3" animBg="1"/>
      <p:bldP spid="13" grpId="0" animBg="1"/>
      <p:bldP spid="13" grpId="1" animBg="1"/>
      <p:bldP spid="13" grpId="2" animBg="1"/>
      <p:bldP spid="13" grpId="3" animBg="1"/>
      <p:bldP spid="14" grpId="0" animBg="1"/>
      <p:bldP spid="14" grpId="1" animBg="1"/>
      <p:bldP spid="14" grpId="2" animBg="1"/>
      <p:bldP spid="14" grpId="3" animBg="1"/>
      <p:bldP spid="15" grpId="0" animBg="1"/>
      <p:bldP spid="15" grpId="1" animBg="1"/>
      <p:bldP spid="15" grpId="2" animBg="1"/>
      <p:bldP spid="15" grpId="3" animBg="1"/>
      <p:bldP spid="16" grpId="0" animBg="1"/>
      <p:bldP spid="16" grpId="1" animBg="1"/>
      <p:bldP spid="16" grpId="2" animBg="1"/>
      <p:bldP spid="16" grpId="3"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20" grpId="0" animBg="1"/>
      <p:bldP spid="20" grpId="1" animBg="1"/>
      <p:bldP spid="20" grpId="2" animBg="1"/>
      <p:bldP spid="20" grpId="3" animBg="1"/>
      <p:bldP spid="21" grpId="0" animBg="1"/>
      <p:bldP spid="21" grpId="1" animBg="1"/>
      <p:bldP spid="21" grpId="2" animBg="1"/>
      <p:bldP spid="21" grpId="3" animBg="1"/>
      <p:bldP spid="22" grpId="0" animBg="1"/>
      <p:bldP spid="22" grpId="1" animBg="1"/>
      <p:bldP spid="22" grpId="2" animBg="1"/>
      <p:bldP spid="22" grpId="3" animBg="1"/>
      <p:bldP spid="23" grpId="0" animBg="1"/>
      <p:bldP spid="23" grpId="1" animBg="1"/>
      <p:bldP spid="23" grpId="2" animBg="1"/>
      <p:bldP spid="23" grpId="3" animBg="1"/>
      <p:bldP spid="24" grpId="0" animBg="1"/>
      <p:bldP spid="24" grpId="1" animBg="1"/>
      <p:bldP spid="24" grpId="2" animBg="1"/>
      <p:bldP spid="24" grpId="3" animBg="1"/>
      <p:bldP spid="25" grpId="0" animBg="1"/>
      <p:bldP spid="25" grpId="1" animBg="1"/>
      <p:bldP spid="25" grpId="2" animBg="1"/>
      <p:bldP spid="25" grpId="3" animBg="1"/>
      <p:bldP spid="26" grpId="0" animBg="1"/>
      <p:bldP spid="26" grpId="1" animBg="1"/>
      <p:bldP spid="26" grpId="2" animBg="1"/>
      <p:bldP spid="26" grpId="3" animBg="1"/>
      <p:bldP spid="27" grpId="0" animBg="1"/>
      <p:bldP spid="27" grpId="1" animBg="1"/>
      <p:bldP spid="27" grpId="2" animBg="1"/>
      <p:bldP spid="27" grpId="3" animBg="1"/>
      <p:bldP spid="28" grpId="0" animBg="1"/>
      <p:bldP spid="28" grpId="1" animBg="1"/>
      <p:bldP spid="28" grpId="2" animBg="1"/>
      <p:bldP spid="28" grpId="3" animBg="1"/>
      <p:bldP spid="29" grpId="0" animBg="1"/>
      <p:bldP spid="29" grpId="1" animBg="1"/>
      <p:bldP spid="29" grpId="2" animBg="1"/>
      <p:bldP spid="29" grpId="3" animBg="1"/>
      <p:bldP spid="30" grpId="0" animBg="1"/>
      <p:bldP spid="30" grpId="1" animBg="1"/>
      <p:bldP spid="30" grpId="2" animBg="1"/>
      <p:bldP spid="30" grpId="3" animBg="1"/>
      <p:bldP spid="31" grpId="0" animBg="1"/>
      <p:bldP spid="31" grpId="1" animBg="1"/>
      <p:bldP spid="31" grpId="2" animBg="1"/>
      <p:bldP spid="31" grpId="3" animBg="1"/>
      <p:bldP spid="32" grpId="0" animBg="1"/>
      <p:bldP spid="32" grpId="1" animBg="1"/>
      <p:bldP spid="32" grpId="2" animBg="1"/>
      <p:bldP spid="32" grpId="3" animBg="1"/>
      <p:bldP spid="33" grpId="0" animBg="1"/>
      <p:bldP spid="33" grpId="1" animBg="1"/>
      <p:bldP spid="33" grpId="2" animBg="1"/>
      <p:bldP spid="33" grpId="3" animBg="1"/>
      <p:bldP spid="34" grpId="0" animBg="1"/>
      <p:bldP spid="34" grpId="1" animBg="1"/>
      <p:bldP spid="34" grpId="2" animBg="1"/>
      <p:bldP spid="34" grpId="3" animBg="1"/>
      <p:bldP spid="35" grpId="0" animBg="1"/>
      <p:bldP spid="35" grpId="1" animBg="1"/>
      <p:bldP spid="35" grpId="2" animBg="1"/>
      <p:bldP spid="35" grpId="3" animBg="1"/>
      <p:bldP spid="36" grpId="0" animBg="1"/>
      <p:bldP spid="36" grpId="1" animBg="1"/>
      <p:bldP spid="36" grpId="2" animBg="1"/>
      <p:bldP spid="36" grpId="3" animBg="1"/>
      <p:bldP spid="37" grpId="0" animBg="1"/>
      <p:bldP spid="37" grpId="1" animBg="1"/>
      <p:bldP spid="37" grpId="2" animBg="1"/>
      <p:bldP spid="37" grpId="3" animBg="1"/>
      <p:bldP spid="38" grpId="0" animBg="1"/>
      <p:bldP spid="38" grpId="1" animBg="1"/>
      <p:bldP spid="38" grpId="2" animBg="1"/>
      <p:bldP spid="38" grpId="3" animBg="1"/>
      <p:bldP spid="39" grpId="0" animBg="1"/>
    </p:bld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1 Imagen" descr="Nado_sincronizado-natacion-Juegos_Centroamericanos-deportes_ELFIMA20130315_0007_1.jpg"/>
          <p:cNvPicPr>
            <a:picLocks noGrp="1" noChangeAspect="1"/>
          </p:cNvPicPr>
          <p:nvPr isPhoto="1"/>
        </p:nvPicPr>
        <p:blipFill>
          <a:blip r:embed="rId2">
            <a:lum/>
          </a:blip>
          <a:stretch>
            <a:fillRect/>
          </a:stretch>
        </p:blipFill>
        <p:spPr>
          <a:xfrm>
            <a:off x="0" y="0"/>
            <a:ext cx="9144000" cy="5143500"/>
          </a:xfrm>
          <a:prstGeom prst="rect">
            <a:avLst/>
          </a:prstGeom>
          <a:noFill/>
          <a:ln>
            <a:noFill/>
          </a:ln>
        </p:spPr>
      </p:pic>
      <p:sp>
        <p:nvSpPr>
          <p:cNvPr id="3" name="2 Anillo"/>
          <p:cNvSpPr/>
          <p:nvPr/>
        </p:nvSpPr>
        <p:spPr>
          <a:xfrm>
            <a:off x="4357687" y="500049"/>
            <a:ext cx="500066" cy="1571636"/>
          </a:xfrm>
          <a:prstGeom prst="donut">
            <a:avLst/>
          </a:prstGeom>
          <a:blipFill dpi="0" rotWithShape="1">
            <a:blip r:embed="rId3">
              <a:duotone>
                <a:schemeClr val="accent1">
                  <a:shade val="45000"/>
                  <a:satMod val="135000"/>
                </a:schemeClr>
                <a:prstClr val="white"/>
              </a:duotone>
              <a:lum contrast="40000"/>
            </a:blip>
            <a:srcRect/>
            <a:stretch>
              <a:fillRect/>
            </a:stretch>
          </a:blip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 name="3 Anillo"/>
          <p:cNvSpPr/>
          <p:nvPr/>
        </p:nvSpPr>
        <p:spPr>
          <a:xfrm>
            <a:off x="4357687" y="3143255"/>
            <a:ext cx="500066" cy="1571636"/>
          </a:xfrm>
          <a:prstGeom prst="donut">
            <a:avLst/>
          </a:prstGeom>
          <a:blipFill dpi="0" rotWithShape="1">
            <a:blip r:embed="rId3">
              <a:duotone>
                <a:schemeClr val="accent1">
                  <a:shade val="45000"/>
                  <a:satMod val="135000"/>
                </a:schemeClr>
                <a:prstClr val="white"/>
              </a:duotone>
              <a:lum contrast="40000"/>
            </a:blip>
            <a:srcRect/>
            <a:stretch>
              <a:fillRect/>
            </a:stretch>
          </a:blip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 name="4 Anillo"/>
          <p:cNvSpPr/>
          <p:nvPr/>
        </p:nvSpPr>
        <p:spPr>
          <a:xfrm rot="5400000">
            <a:off x="5911463" y="1803793"/>
            <a:ext cx="500066" cy="1607355"/>
          </a:xfrm>
          <a:prstGeom prst="donut">
            <a:avLst/>
          </a:prstGeom>
          <a:blipFill dpi="0" rotWithShape="1">
            <a:blip r:embed="rId3">
              <a:duotone>
                <a:schemeClr val="accent1">
                  <a:shade val="45000"/>
                  <a:satMod val="135000"/>
                </a:schemeClr>
                <a:prstClr val="white"/>
              </a:duotone>
              <a:lum contrast="40000"/>
            </a:blip>
            <a:srcRect/>
            <a:stretch>
              <a:fillRect/>
            </a:stretch>
          </a:blip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 name="5 Anillo"/>
          <p:cNvSpPr/>
          <p:nvPr/>
        </p:nvSpPr>
        <p:spPr>
          <a:xfrm rot="5400000">
            <a:off x="2839629" y="1875231"/>
            <a:ext cx="500066" cy="1607355"/>
          </a:xfrm>
          <a:prstGeom prst="donut">
            <a:avLst/>
          </a:prstGeom>
          <a:blipFill dpi="0" rotWithShape="1">
            <a:blip r:embed="rId3">
              <a:duotone>
                <a:schemeClr val="accent1">
                  <a:shade val="45000"/>
                  <a:satMod val="135000"/>
                </a:schemeClr>
                <a:prstClr val="white"/>
              </a:duotone>
              <a:lum contrast="40000"/>
            </a:blip>
            <a:srcRect/>
            <a:stretch>
              <a:fillRect/>
            </a:stretch>
          </a:blip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 name="6 Anillo"/>
          <p:cNvSpPr/>
          <p:nvPr/>
        </p:nvSpPr>
        <p:spPr>
          <a:xfrm rot="1609510">
            <a:off x="5125870" y="571877"/>
            <a:ext cx="500066" cy="1607355"/>
          </a:xfrm>
          <a:prstGeom prst="donut">
            <a:avLst/>
          </a:prstGeom>
          <a:blipFill dpi="0" rotWithShape="1">
            <a:blip r:embed="rId3">
              <a:duotone>
                <a:schemeClr val="accent1">
                  <a:shade val="45000"/>
                  <a:satMod val="135000"/>
                </a:schemeClr>
                <a:prstClr val="white"/>
              </a:duotone>
              <a:lum contrast="40000"/>
            </a:blip>
            <a:srcRect/>
            <a:stretch>
              <a:fillRect/>
            </a:stretch>
          </a:blip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8" name="7 Anillo"/>
          <p:cNvSpPr/>
          <p:nvPr/>
        </p:nvSpPr>
        <p:spPr>
          <a:xfrm rot="8786549">
            <a:off x="5188895" y="3004642"/>
            <a:ext cx="500066" cy="1607355"/>
          </a:xfrm>
          <a:prstGeom prst="donut">
            <a:avLst/>
          </a:prstGeom>
          <a:blipFill dpi="0" rotWithShape="1">
            <a:blip r:embed="rId3">
              <a:duotone>
                <a:schemeClr val="accent1">
                  <a:shade val="45000"/>
                  <a:satMod val="135000"/>
                </a:schemeClr>
                <a:prstClr val="white"/>
              </a:duotone>
              <a:lum contrast="40000"/>
            </a:blip>
            <a:srcRect/>
            <a:stretch>
              <a:fillRect/>
            </a:stretch>
          </a:blip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9" name="8 Anillo"/>
          <p:cNvSpPr/>
          <p:nvPr/>
        </p:nvSpPr>
        <p:spPr>
          <a:xfrm rot="14674842">
            <a:off x="3083464" y="2481747"/>
            <a:ext cx="500066" cy="1607355"/>
          </a:xfrm>
          <a:prstGeom prst="donut">
            <a:avLst/>
          </a:prstGeom>
          <a:blipFill dpi="0" rotWithShape="1">
            <a:blip r:embed="rId3">
              <a:duotone>
                <a:schemeClr val="accent1">
                  <a:shade val="45000"/>
                  <a:satMod val="135000"/>
                </a:schemeClr>
                <a:prstClr val="white"/>
              </a:duotone>
              <a:lum contrast="40000"/>
            </a:blip>
            <a:srcRect/>
            <a:stretch>
              <a:fillRect/>
            </a:stretch>
          </a:blip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0" name="9 Anillo"/>
          <p:cNvSpPr/>
          <p:nvPr/>
        </p:nvSpPr>
        <p:spPr>
          <a:xfrm rot="19791435">
            <a:off x="3655879" y="588367"/>
            <a:ext cx="500066" cy="1607355"/>
          </a:xfrm>
          <a:prstGeom prst="donut">
            <a:avLst/>
          </a:prstGeom>
          <a:blipFill dpi="0" rotWithShape="1">
            <a:blip r:embed="rId3">
              <a:duotone>
                <a:schemeClr val="accent1">
                  <a:shade val="45000"/>
                  <a:satMod val="135000"/>
                </a:schemeClr>
                <a:prstClr val="white"/>
              </a:duotone>
              <a:lum contrast="40000"/>
            </a:blip>
            <a:srcRect/>
            <a:stretch>
              <a:fillRect/>
            </a:stretch>
          </a:blip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1" name="10 Anillo"/>
          <p:cNvSpPr/>
          <p:nvPr/>
        </p:nvSpPr>
        <p:spPr>
          <a:xfrm rot="3617632">
            <a:off x="5715433" y="1097626"/>
            <a:ext cx="500066" cy="1607355"/>
          </a:xfrm>
          <a:prstGeom prst="donut">
            <a:avLst/>
          </a:prstGeom>
          <a:blipFill dpi="0" rotWithShape="1">
            <a:blip r:embed="rId3">
              <a:duotone>
                <a:schemeClr val="accent1">
                  <a:shade val="45000"/>
                  <a:satMod val="135000"/>
                </a:schemeClr>
                <a:prstClr val="white"/>
              </a:duotone>
              <a:lum contrast="40000"/>
            </a:blip>
            <a:srcRect/>
            <a:stretch>
              <a:fillRect/>
            </a:stretch>
          </a:blip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2" name="11 Anillo"/>
          <p:cNvSpPr/>
          <p:nvPr/>
        </p:nvSpPr>
        <p:spPr>
          <a:xfrm rot="7418699">
            <a:off x="5629613" y="2492934"/>
            <a:ext cx="500066" cy="1607355"/>
          </a:xfrm>
          <a:prstGeom prst="donut">
            <a:avLst/>
          </a:prstGeom>
          <a:blipFill dpi="0" rotWithShape="1">
            <a:blip r:embed="rId3">
              <a:duotone>
                <a:schemeClr val="accent1">
                  <a:shade val="45000"/>
                  <a:satMod val="135000"/>
                </a:schemeClr>
                <a:prstClr val="white"/>
              </a:duotone>
              <a:lum contrast="40000"/>
            </a:blip>
            <a:srcRect/>
            <a:stretch>
              <a:fillRect/>
            </a:stretch>
          </a:blip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3" name="12 Anillo"/>
          <p:cNvSpPr/>
          <p:nvPr/>
        </p:nvSpPr>
        <p:spPr>
          <a:xfrm rot="12800604">
            <a:off x="3615267" y="3005518"/>
            <a:ext cx="500066" cy="1607355"/>
          </a:xfrm>
          <a:prstGeom prst="donut">
            <a:avLst/>
          </a:prstGeom>
          <a:blipFill dpi="0" rotWithShape="1">
            <a:blip r:embed="rId3">
              <a:duotone>
                <a:schemeClr val="accent1">
                  <a:shade val="45000"/>
                  <a:satMod val="135000"/>
                </a:schemeClr>
                <a:prstClr val="white"/>
              </a:duotone>
              <a:lum contrast="40000"/>
            </a:blip>
            <a:srcRect/>
            <a:stretch>
              <a:fillRect/>
            </a:stretch>
          </a:blip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4" name="13 Anillo"/>
          <p:cNvSpPr/>
          <p:nvPr/>
        </p:nvSpPr>
        <p:spPr>
          <a:xfrm rot="18337653">
            <a:off x="3120598" y="1153574"/>
            <a:ext cx="500066" cy="1607355"/>
          </a:xfrm>
          <a:prstGeom prst="donut">
            <a:avLst/>
          </a:prstGeom>
          <a:blipFill dpi="0" rotWithShape="1">
            <a:blip r:embed="rId3">
              <a:duotone>
                <a:schemeClr val="accent1">
                  <a:shade val="45000"/>
                  <a:satMod val="135000"/>
                </a:schemeClr>
                <a:prstClr val="white"/>
              </a:duotone>
              <a:lum contrast="40000"/>
            </a:blip>
            <a:srcRect/>
            <a:stretch>
              <a:fillRect/>
            </a:stretch>
          </a:blip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5" name="14 Rectángulo"/>
          <p:cNvSpPr/>
          <p:nvPr/>
        </p:nvSpPr>
        <p:spPr>
          <a:xfrm>
            <a:off x="-500098" y="-357208"/>
            <a:ext cx="10001320" cy="6072230"/>
          </a:xfrm>
          <a:prstGeom prst="rect">
            <a:avLst/>
          </a:prstGeom>
          <a:gradFill flip="none" rotWithShape="1">
            <a:gsLst>
              <a:gs pos="0">
                <a:srgbClr val="3399FF"/>
              </a:gs>
              <a:gs pos="16000">
                <a:srgbClr val="00CCCC"/>
              </a:gs>
              <a:gs pos="47000">
                <a:srgbClr val="9999FF"/>
              </a:gs>
              <a:gs pos="60001">
                <a:srgbClr val="2E6792"/>
              </a:gs>
              <a:gs pos="71001">
                <a:srgbClr val="3333CC"/>
              </a:gs>
              <a:gs pos="81000">
                <a:srgbClr val="1170FF"/>
              </a:gs>
              <a:gs pos="100000">
                <a:srgbClr val="006699"/>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advTm="17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15"/>
                                        </p:tgtEl>
                                        <p:attrNameLst>
                                          <p:attrName>style.opacity</p:attrName>
                                        </p:attrNameLst>
                                      </p:cBhvr>
                                      <p:to>
                                        <p:strVal val="0"/>
                                      </p:to>
                                    </p:set>
                                    <p:animEffect filter="image" prLst="opacity: 0">
                                      <p:cBhvr rctx="IE">
                                        <p:cTn id="7" dur="indefinite"/>
                                        <p:tgtEl>
                                          <p:spTgt spid="15"/>
                                        </p:tgtEl>
                                      </p:cBhvr>
                                    </p:animEffect>
                                  </p:childTnLst>
                                </p:cTn>
                              </p:par>
                              <p:par>
                                <p:cTn id="8" presetID="23" presetClass="entr" presetSubtype="528" fill="hold" grpId="0" nodeType="withEffect">
                                  <p:stCondLst>
                                    <p:cond delay="0"/>
                                  </p:stCondLst>
                                  <p:childTnLst>
                                    <p:set>
                                      <p:cBhvr>
                                        <p:cTn id="9" dur="1" fill="hold">
                                          <p:stCondLst>
                                            <p:cond delay="0"/>
                                          </p:stCondLst>
                                        </p:cTn>
                                        <p:tgtEl>
                                          <p:spTgt spid="3"/>
                                        </p:tgtEl>
                                        <p:attrNameLst>
                                          <p:attrName>style.visibility</p:attrName>
                                        </p:attrNameLst>
                                      </p:cBhvr>
                                      <p:to>
                                        <p:strVal val="visible"/>
                                      </p:to>
                                    </p:set>
                                    <p:anim calcmode="lin" valueType="num">
                                      <p:cBhvr>
                                        <p:cTn id="10" dur="2000" fill="hold"/>
                                        <p:tgtEl>
                                          <p:spTgt spid="3"/>
                                        </p:tgtEl>
                                        <p:attrNameLst>
                                          <p:attrName>ppt_w</p:attrName>
                                        </p:attrNameLst>
                                      </p:cBhvr>
                                      <p:tavLst>
                                        <p:tav tm="0">
                                          <p:val>
                                            <p:fltVal val="0"/>
                                          </p:val>
                                        </p:tav>
                                        <p:tav tm="100000">
                                          <p:val>
                                            <p:strVal val="#ppt_w"/>
                                          </p:val>
                                        </p:tav>
                                      </p:tavLst>
                                    </p:anim>
                                    <p:anim calcmode="lin" valueType="num">
                                      <p:cBhvr>
                                        <p:cTn id="11" dur="2000" fill="hold"/>
                                        <p:tgtEl>
                                          <p:spTgt spid="3"/>
                                        </p:tgtEl>
                                        <p:attrNameLst>
                                          <p:attrName>ppt_h</p:attrName>
                                        </p:attrNameLst>
                                      </p:cBhvr>
                                      <p:tavLst>
                                        <p:tav tm="0">
                                          <p:val>
                                            <p:fltVal val="0"/>
                                          </p:val>
                                        </p:tav>
                                        <p:tav tm="100000">
                                          <p:val>
                                            <p:strVal val="#ppt_h"/>
                                          </p:val>
                                        </p:tav>
                                      </p:tavLst>
                                    </p:anim>
                                    <p:anim calcmode="lin" valueType="num">
                                      <p:cBhvr>
                                        <p:cTn id="12" dur="2000" fill="hold"/>
                                        <p:tgtEl>
                                          <p:spTgt spid="3"/>
                                        </p:tgtEl>
                                        <p:attrNameLst>
                                          <p:attrName>ppt_x</p:attrName>
                                        </p:attrNameLst>
                                      </p:cBhvr>
                                      <p:tavLst>
                                        <p:tav tm="0">
                                          <p:val>
                                            <p:fltVal val="0.5"/>
                                          </p:val>
                                        </p:tav>
                                        <p:tav tm="100000">
                                          <p:val>
                                            <p:strVal val="#ppt_x"/>
                                          </p:val>
                                        </p:tav>
                                      </p:tavLst>
                                    </p:anim>
                                    <p:anim calcmode="lin" valueType="num">
                                      <p:cBhvr>
                                        <p:cTn id="13" dur="2000" fill="hold"/>
                                        <p:tgtEl>
                                          <p:spTgt spid="3"/>
                                        </p:tgtEl>
                                        <p:attrNameLst>
                                          <p:attrName>ppt_y</p:attrName>
                                        </p:attrNameLst>
                                      </p:cBhvr>
                                      <p:tavLst>
                                        <p:tav tm="0">
                                          <p:val>
                                            <p:fltVal val="0.5"/>
                                          </p:val>
                                        </p:tav>
                                        <p:tav tm="100000">
                                          <p:val>
                                            <p:strVal val="#ppt_y"/>
                                          </p:val>
                                        </p:tav>
                                      </p:tavLst>
                                    </p:anim>
                                  </p:childTnLst>
                                </p:cTn>
                              </p:par>
                              <p:par>
                                <p:cTn id="14" presetID="23" presetClass="entr" presetSubtype="528" fill="hold" grpId="0" nodeType="withEffect">
                                  <p:stCondLst>
                                    <p:cond delay="0"/>
                                  </p:stCondLst>
                                  <p:childTnLst>
                                    <p:set>
                                      <p:cBhvr>
                                        <p:cTn id="15" dur="1" fill="hold">
                                          <p:stCondLst>
                                            <p:cond delay="0"/>
                                          </p:stCondLst>
                                        </p:cTn>
                                        <p:tgtEl>
                                          <p:spTgt spid="4"/>
                                        </p:tgtEl>
                                        <p:attrNameLst>
                                          <p:attrName>style.visibility</p:attrName>
                                        </p:attrNameLst>
                                      </p:cBhvr>
                                      <p:to>
                                        <p:strVal val="visible"/>
                                      </p:to>
                                    </p:set>
                                    <p:anim calcmode="lin" valueType="num">
                                      <p:cBhvr>
                                        <p:cTn id="16" dur="2000" fill="hold"/>
                                        <p:tgtEl>
                                          <p:spTgt spid="4"/>
                                        </p:tgtEl>
                                        <p:attrNameLst>
                                          <p:attrName>ppt_w</p:attrName>
                                        </p:attrNameLst>
                                      </p:cBhvr>
                                      <p:tavLst>
                                        <p:tav tm="0">
                                          <p:val>
                                            <p:fltVal val="0"/>
                                          </p:val>
                                        </p:tav>
                                        <p:tav tm="100000">
                                          <p:val>
                                            <p:strVal val="#ppt_w"/>
                                          </p:val>
                                        </p:tav>
                                      </p:tavLst>
                                    </p:anim>
                                    <p:anim calcmode="lin" valueType="num">
                                      <p:cBhvr>
                                        <p:cTn id="17" dur="2000" fill="hold"/>
                                        <p:tgtEl>
                                          <p:spTgt spid="4"/>
                                        </p:tgtEl>
                                        <p:attrNameLst>
                                          <p:attrName>ppt_h</p:attrName>
                                        </p:attrNameLst>
                                      </p:cBhvr>
                                      <p:tavLst>
                                        <p:tav tm="0">
                                          <p:val>
                                            <p:fltVal val="0"/>
                                          </p:val>
                                        </p:tav>
                                        <p:tav tm="100000">
                                          <p:val>
                                            <p:strVal val="#ppt_h"/>
                                          </p:val>
                                        </p:tav>
                                      </p:tavLst>
                                    </p:anim>
                                    <p:anim calcmode="lin" valueType="num">
                                      <p:cBhvr>
                                        <p:cTn id="18" dur="2000" fill="hold"/>
                                        <p:tgtEl>
                                          <p:spTgt spid="4"/>
                                        </p:tgtEl>
                                        <p:attrNameLst>
                                          <p:attrName>ppt_x</p:attrName>
                                        </p:attrNameLst>
                                      </p:cBhvr>
                                      <p:tavLst>
                                        <p:tav tm="0">
                                          <p:val>
                                            <p:fltVal val="0.5"/>
                                          </p:val>
                                        </p:tav>
                                        <p:tav tm="100000">
                                          <p:val>
                                            <p:strVal val="#ppt_x"/>
                                          </p:val>
                                        </p:tav>
                                      </p:tavLst>
                                    </p:anim>
                                    <p:anim calcmode="lin" valueType="num">
                                      <p:cBhvr>
                                        <p:cTn id="19" dur="2000" fill="hold"/>
                                        <p:tgtEl>
                                          <p:spTgt spid="4"/>
                                        </p:tgtEl>
                                        <p:attrNameLst>
                                          <p:attrName>ppt_y</p:attrName>
                                        </p:attrNameLst>
                                      </p:cBhvr>
                                      <p:tavLst>
                                        <p:tav tm="0">
                                          <p:val>
                                            <p:fltVal val="0.5"/>
                                          </p:val>
                                        </p:tav>
                                        <p:tav tm="100000">
                                          <p:val>
                                            <p:strVal val="#ppt_y"/>
                                          </p:val>
                                        </p:tav>
                                      </p:tavLst>
                                    </p:anim>
                                  </p:childTnLst>
                                </p:cTn>
                              </p:par>
                              <p:par>
                                <p:cTn id="20" presetID="23" presetClass="entr" presetSubtype="528" fill="hold" grpId="0" nodeType="withEffect">
                                  <p:stCondLst>
                                    <p:cond delay="0"/>
                                  </p:stCondLst>
                                  <p:childTnLst>
                                    <p:set>
                                      <p:cBhvr>
                                        <p:cTn id="21" dur="1" fill="hold">
                                          <p:stCondLst>
                                            <p:cond delay="0"/>
                                          </p:stCondLst>
                                        </p:cTn>
                                        <p:tgtEl>
                                          <p:spTgt spid="5"/>
                                        </p:tgtEl>
                                        <p:attrNameLst>
                                          <p:attrName>style.visibility</p:attrName>
                                        </p:attrNameLst>
                                      </p:cBhvr>
                                      <p:to>
                                        <p:strVal val="visible"/>
                                      </p:to>
                                    </p:set>
                                    <p:anim calcmode="lin" valueType="num">
                                      <p:cBhvr>
                                        <p:cTn id="22" dur="2000" fill="hold"/>
                                        <p:tgtEl>
                                          <p:spTgt spid="5"/>
                                        </p:tgtEl>
                                        <p:attrNameLst>
                                          <p:attrName>ppt_w</p:attrName>
                                        </p:attrNameLst>
                                      </p:cBhvr>
                                      <p:tavLst>
                                        <p:tav tm="0">
                                          <p:val>
                                            <p:fltVal val="0"/>
                                          </p:val>
                                        </p:tav>
                                        <p:tav tm="100000">
                                          <p:val>
                                            <p:strVal val="#ppt_w"/>
                                          </p:val>
                                        </p:tav>
                                      </p:tavLst>
                                    </p:anim>
                                    <p:anim calcmode="lin" valueType="num">
                                      <p:cBhvr>
                                        <p:cTn id="23" dur="2000" fill="hold"/>
                                        <p:tgtEl>
                                          <p:spTgt spid="5"/>
                                        </p:tgtEl>
                                        <p:attrNameLst>
                                          <p:attrName>ppt_h</p:attrName>
                                        </p:attrNameLst>
                                      </p:cBhvr>
                                      <p:tavLst>
                                        <p:tav tm="0">
                                          <p:val>
                                            <p:fltVal val="0"/>
                                          </p:val>
                                        </p:tav>
                                        <p:tav tm="100000">
                                          <p:val>
                                            <p:strVal val="#ppt_h"/>
                                          </p:val>
                                        </p:tav>
                                      </p:tavLst>
                                    </p:anim>
                                    <p:anim calcmode="lin" valueType="num">
                                      <p:cBhvr>
                                        <p:cTn id="24" dur="2000" fill="hold"/>
                                        <p:tgtEl>
                                          <p:spTgt spid="5"/>
                                        </p:tgtEl>
                                        <p:attrNameLst>
                                          <p:attrName>ppt_x</p:attrName>
                                        </p:attrNameLst>
                                      </p:cBhvr>
                                      <p:tavLst>
                                        <p:tav tm="0">
                                          <p:val>
                                            <p:fltVal val="0.5"/>
                                          </p:val>
                                        </p:tav>
                                        <p:tav tm="100000">
                                          <p:val>
                                            <p:strVal val="#ppt_x"/>
                                          </p:val>
                                        </p:tav>
                                      </p:tavLst>
                                    </p:anim>
                                    <p:anim calcmode="lin" valueType="num">
                                      <p:cBhvr>
                                        <p:cTn id="25" dur="2000" fill="hold"/>
                                        <p:tgtEl>
                                          <p:spTgt spid="5"/>
                                        </p:tgtEl>
                                        <p:attrNameLst>
                                          <p:attrName>ppt_y</p:attrName>
                                        </p:attrNameLst>
                                      </p:cBhvr>
                                      <p:tavLst>
                                        <p:tav tm="0">
                                          <p:val>
                                            <p:fltVal val="0.5"/>
                                          </p:val>
                                        </p:tav>
                                        <p:tav tm="100000">
                                          <p:val>
                                            <p:strVal val="#ppt_y"/>
                                          </p:val>
                                        </p:tav>
                                      </p:tavLst>
                                    </p:anim>
                                  </p:childTnLst>
                                </p:cTn>
                              </p:par>
                              <p:par>
                                <p:cTn id="26" presetID="23" presetClass="entr" presetSubtype="528" fill="hold" grpId="0" nodeType="withEffect">
                                  <p:stCondLst>
                                    <p:cond delay="0"/>
                                  </p:stCondLst>
                                  <p:childTnLst>
                                    <p:set>
                                      <p:cBhvr>
                                        <p:cTn id="27" dur="1" fill="hold">
                                          <p:stCondLst>
                                            <p:cond delay="0"/>
                                          </p:stCondLst>
                                        </p:cTn>
                                        <p:tgtEl>
                                          <p:spTgt spid="6"/>
                                        </p:tgtEl>
                                        <p:attrNameLst>
                                          <p:attrName>style.visibility</p:attrName>
                                        </p:attrNameLst>
                                      </p:cBhvr>
                                      <p:to>
                                        <p:strVal val="visible"/>
                                      </p:to>
                                    </p:set>
                                    <p:anim calcmode="lin" valueType="num">
                                      <p:cBhvr>
                                        <p:cTn id="28" dur="2000" fill="hold"/>
                                        <p:tgtEl>
                                          <p:spTgt spid="6"/>
                                        </p:tgtEl>
                                        <p:attrNameLst>
                                          <p:attrName>ppt_w</p:attrName>
                                        </p:attrNameLst>
                                      </p:cBhvr>
                                      <p:tavLst>
                                        <p:tav tm="0">
                                          <p:val>
                                            <p:fltVal val="0"/>
                                          </p:val>
                                        </p:tav>
                                        <p:tav tm="100000">
                                          <p:val>
                                            <p:strVal val="#ppt_w"/>
                                          </p:val>
                                        </p:tav>
                                      </p:tavLst>
                                    </p:anim>
                                    <p:anim calcmode="lin" valueType="num">
                                      <p:cBhvr>
                                        <p:cTn id="29" dur="2000" fill="hold"/>
                                        <p:tgtEl>
                                          <p:spTgt spid="6"/>
                                        </p:tgtEl>
                                        <p:attrNameLst>
                                          <p:attrName>ppt_h</p:attrName>
                                        </p:attrNameLst>
                                      </p:cBhvr>
                                      <p:tavLst>
                                        <p:tav tm="0">
                                          <p:val>
                                            <p:fltVal val="0"/>
                                          </p:val>
                                        </p:tav>
                                        <p:tav tm="100000">
                                          <p:val>
                                            <p:strVal val="#ppt_h"/>
                                          </p:val>
                                        </p:tav>
                                      </p:tavLst>
                                    </p:anim>
                                    <p:anim calcmode="lin" valueType="num">
                                      <p:cBhvr>
                                        <p:cTn id="30" dur="2000" fill="hold"/>
                                        <p:tgtEl>
                                          <p:spTgt spid="6"/>
                                        </p:tgtEl>
                                        <p:attrNameLst>
                                          <p:attrName>ppt_x</p:attrName>
                                        </p:attrNameLst>
                                      </p:cBhvr>
                                      <p:tavLst>
                                        <p:tav tm="0">
                                          <p:val>
                                            <p:fltVal val="0.5"/>
                                          </p:val>
                                        </p:tav>
                                        <p:tav tm="100000">
                                          <p:val>
                                            <p:strVal val="#ppt_x"/>
                                          </p:val>
                                        </p:tav>
                                      </p:tavLst>
                                    </p:anim>
                                    <p:anim calcmode="lin" valueType="num">
                                      <p:cBhvr>
                                        <p:cTn id="31" dur="2000" fill="hold"/>
                                        <p:tgtEl>
                                          <p:spTgt spid="6"/>
                                        </p:tgtEl>
                                        <p:attrNameLst>
                                          <p:attrName>ppt_y</p:attrName>
                                        </p:attrNameLst>
                                      </p:cBhvr>
                                      <p:tavLst>
                                        <p:tav tm="0">
                                          <p:val>
                                            <p:fltVal val="0.5"/>
                                          </p:val>
                                        </p:tav>
                                        <p:tav tm="100000">
                                          <p:val>
                                            <p:strVal val="#ppt_y"/>
                                          </p:val>
                                        </p:tav>
                                      </p:tavLst>
                                    </p:anim>
                                  </p:childTnLst>
                                </p:cTn>
                              </p:par>
                              <p:par>
                                <p:cTn id="32" presetID="23" presetClass="entr" presetSubtype="528" fill="hold" grpId="0" nodeType="withEffect">
                                  <p:stCondLst>
                                    <p:cond delay="0"/>
                                  </p:stCondLst>
                                  <p:childTnLst>
                                    <p:set>
                                      <p:cBhvr>
                                        <p:cTn id="33" dur="1" fill="hold">
                                          <p:stCondLst>
                                            <p:cond delay="0"/>
                                          </p:stCondLst>
                                        </p:cTn>
                                        <p:tgtEl>
                                          <p:spTgt spid="7"/>
                                        </p:tgtEl>
                                        <p:attrNameLst>
                                          <p:attrName>style.visibility</p:attrName>
                                        </p:attrNameLst>
                                      </p:cBhvr>
                                      <p:to>
                                        <p:strVal val="visible"/>
                                      </p:to>
                                    </p:set>
                                    <p:anim calcmode="lin" valueType="num">
                                      <p:cBhvr>
                                        <p:cTn id="34" dur="2000" fill="hold"/>
                                        <p:tgtEl>
                                          <p:spTgt spid="7"/>
                                        </p:tgtEl>
                                        <p:attrNameLst>
                                          <p:attrName>ppt_w</p:attrName>
                                        </p:attrNameLst>
                                      </p:cBhvr>
                                      <p:tavLst>
                                        <p:tav tm="0">
                                          <p:val>
                                            <p:fltVal val="0"/>
                                          </p:val>
                                        </p:tav>
                                        <p:tav tm="100000">
                                          <p:val>
                                            <p:strVal val="#ppt_w"/>
                                          </p:val>
                                        </p:tav>
                                      </p:tavLst>
                                    </p:anim>
                                    <p:anim calcmode="lin" valueType="num">
                                      <p:cBhvr>
                                        <p:cTn id="35" dur="2000" fill="hold"/>
                                        <p:tgtEl>
                                          <p:spTgt spid="7"/>
                                        </p:tgtEl>
                                        <p:attrNameLst>
                                          <p:attrName>ppt_h</p:attrName>
                                        </p:attrNameLst>
                                      </p:cBhvr>
                                      <p:tavLst>
                                        <p:tav tm="0">
                                          <p:val>
                                            <p:fltVal val="0"/>
                                          </p:val>
                                        </p:tav>
                                        <p:tav tm="100000">
                                          <p:val>
                                            <p:strVal val="#ppt_h"/>
                                          </p:val>
                                        </p:tav>
                                      </p:tavLst>
                                    </p:anim>
                                    <p:anim calcmode="lin" valueType="num">
                                      <p:cBhvr>
                                        <p:cTn id="36" dur="2000" fill="hold"/>
                                        <p:tgtEl>
                                          <p:spTgt spid="7"/>
                                        </p:tgtEl>
                                        <p:attrNameLst>
                                          <p:attrName>ppt_x</p:attrName>
                                        </p:attrNameLst>
                                      </p:cBhvr>
                                      <p:tavLst>
                                        <p:tav tm="0">
                                          <p:val>
                                            <p:fltVal val="0.5"/>
                                          </p:val>
                                        </p:tav>
                                        <p:tav tm="100000">
                                          <p:val>
                                            <p:strVal val="#ppt_x"/>
                                          </p:val>
                                        </p:tav>
                                      </p:tavLst>
                                    </p:anim>
                                    <p:anim calcmode="lin" valueType="num">
                                      <p:cBhvr>
                                        <p:cTn id="37" dur="2000" fill="hold"/>
                                        <p:tgtEl>
                                          <p:spTgt spid="7"/>
                                        </p:tgtEl>
                                        <p:attrNameLst>
                                          <p:attrName>ppt_y</p:attrName>
                                        </p:attrNameLst>
                                      </p:cBhvr>
                                      <p:tavLst>
                                        <p:tav tm="0">
                                          <p:val>
                                            <p:fltVal val="0.5"/>
                                          </p:val>
                                        </p:tav>
                                        <p:tav tm="100000">
                                          <p:val>
                                            <p:strVal val="#ppt_y"/>
                                          </p:val>
                                        </p:tav>
                                      </p:tavLst>
                                    </p:anim>
                                  </p:childTnLst>
                                </p:cTn>
                              </p:par>
                              <p:par>
                                <p:cTn id="38" presetID="23" presetClass="entr" presetSubtype="528" fill="hold" grpId="0" nodeType="withEffect">
                                  <p:stCondLst>
                                    <p:cond delay="0"/>
                                  </p:stCondLst>
                                  <p:childTnLst>
                                    <p:set>
                                      <p:cBhvr>
                                        <p:cTn id="39" dur="1" fill="hold">
                                          <p:stCondLst>
                                            <p:cond delay="0"/>
                                          </p:stCondLst>
                                        </p:cTn>
                                        <p:tgtEl>
                                          <p:spTgt spid="8"/>
                                        </p:tgtEl>
                                        <p:attrNameLst>
                                          <p:attrName>style.visibility</p:attrName>
                                        </p:attrNameLst>
                                      </p:cBhvr>
                                      <p:to>
                                        <p:strVal val="visible"/>
                                      </p:to>
                                    </p:set>
                                    <p:anim calcmode="lin" valueType="num">
                                      <p:cBhvr>
                                        <p:cTn id="40" dur="2000" fill="hold"/>
                                        <p:tgtEl>
                                          <p:spTgt spid="8"/>
                                        </p:tgtEl>
                                        <p:attrNameLst>
                                          <p:attrName>ppt_w</p:attrName>
                                        </p:attrNameLst>
                                      </p:cBhvr>
                                      <p:tavLst>
                                        <p:tav tm="0">
                                          <p:val>
                                            <p:fltVal val="0"/>
                                          </p:val>
                                        </p:tav>
                                        <p:tav tm="100000">
                                          <p:val>
                                            <p:strVal val="#ppt_w"/>
                                          </p:val>
                                        </p:tav>
                                      </p:tavLst>
                                    </p:anim>
                                    <p:anim calcmode="lin" valueType="num">
                                      <p:cBhvr>
                                        <p:cTn id="41" dur="2000" fill="hold"/>
                                        <p:tgtEl>
                                          <p:spTgt spid="8"/>
                                        </p:tgtEl>
                                        <p:attrNameLst>
                                          <p:attrName>ppt_h</p:attrName>
                                        </p:attrNameLst>
                                      </p:cBhvr>
                                      <p:tavLst>
                                        <p:tav tm="0">
                                          <p:val>
                                            <p:fltVal val="0"/>
                                          </p:val>
                                        </p:tav>
                                        <p:tav tm="100000">
                                          <p:val>
                                            <p:strVal val="#ppt_h"/>
                                          </p:val>
                                        </p:tav>
                                      </p:tavLst>
                                    </p:anim>
                                    <p:anim calcmode="lin" valueType="num">
                                      <p:cBhvr>
                                        <p:cTn id="42" dur="2000" fill="hold"/>
                                        <p:tgtEl>
                                          <p:spTgt spid="8"/>
                                        </p:tgtEl>
                                        <p:attrNameLst>
                                          <p:attrName>ppt_x</p:attrName>
                                        </p:attrNameLst>
                                      </p:cBhvr>
                                      <p:tavLst>
                                        <p:tav tm="0">
                                          <p:val>
                                            <p:fltVal val="0.5"/>
                                          </p:val>
                                        </p:tav>
                                        <p:tav tm="100000">
                                          <p:val>
                                            <p:strVal val="#ppt_x"/>
                                          </p:val>
                                        </p:tav>
                                      </p:tavLst>
                                    </p:anim>
                                    <p:anim calcmode="lin" valueType="num">
                                      <p:cBhvr>
                                        <p:cTn id="43" dur="2000" fill="hold"/>
                                        <p:tgtEl>
                                          <p:spTgt spid="8"/>
                                        </p:tgtEl>
                                        <p:attrNameLst>
                                          <p:attrName>ppt_y</p:attrName>
                                        </p:attrNameLst>
                                      </p:cBhvr>
                                      <p:tavLst>
                                        <p:tav tm="0">
                                          <p:val>
                                            <p:fltVal val="0.5"/>
                                          </p:val>
                                        </p:tav>
                                        <p:tav tm="100000">
                                          <p:val>
                                            <p:strVal val="#ppt_y"/>
                                          </p:val>
                                        </p:tav>
                                      </p:tavLst>
                                    </p:anim>
                                  </p:childTnLst>
                                </p:cTn>
                              </p:par>
                              <p:par>
                                <p:cTn id="44" presetID="23" presetClass="entr" presetSubtype="528" fill="hold" grpId="0" nodeType="withEffect">
                                  <p:stCondLst>
                                    <p:cond delay="0"/>
                                  </p:stCondLst>
                                  <p:childTnLst>
                                    <p:set>
                                      <p:cBhvr>
                                        <p:cTn id="45" dur="1" fill="hold">
                                          <p:stCondLst>
                                            <p:cond delay="0"/>
                                          </p:stCondLst>
                                        </p:cTn>
                                        <p:tgtEl>
                                          <p:spTgt spid="9"/>
                                        </p:tgtEl>
                                        <p:attrNameLst>
                                          <p:attrName>style.visibility</p:attrName>
                                        </p:attrNameLst>
                                      </p:cBhvr>
                                      <p:to>
                                        <p:strVal val="visible"/>
                                      </p:to>
                                    </p:set>
                                    <p:anim calcmode="lin" valueType="num">
                                      <p:cBhvr>
                                        <p:cTn id="46" dur="2000" fill="hold"/>
                                        <p:tgtEl>
                                          <p:spTgt spid="9"/>
                                        </p:tgtEl>
                                        <p:attrNameLst>
                                          <p:attrName>ppt_w</p:attrName>
                                        </p:attrNameLst>
                                      </p:cBhvr>
                                      <p:tavLst>
                                        <p:tav tm="0">
                                          <p:val>
                                            <p:fltVal val="0"/>
                                          </p:val>
                                        </p:tav>
                                        <p:tav tm="100000">
                                          <p:val>
                                            <p:strVal val="#ppt_w"/>
                                          </p:val>
                                        </p:tav>
                                      </p:tavLst>
                                    </p:anim>
                                    <p:anim calcmode="lin" valueType="num">
                                      <p:cBhvr>
                                        <p:cTn id="47" dur="2000" fill="hold"/>
                                        <p:tgtEl>
                                          <p:spTgt spid="9"/>
                                        </p:tgtEl>
                                        <p:attrNameLst>
                                          <p:attrName>ppt_h</p:attrName>
                                        </p:attrNameLst>
                                      </p:cBhvr>
                                      <p:tavLst>
                                        <p:tav tm="0">
                                          <p:val>
                                            <p:fltVal val="0"/>
                                          </p:val>
                                        </p:tav>
                                        <p:tav tm="100000">
                                          <p:val>
                                            <p:strVal val="#ppt_h"/>
                                          </p:val>
                                        </p:tav>
                                      </p:tavLst>
                                    </p:anim>
                                    <p:anim calcmode="lin" valueType="num">
                                      <p:cBhvr>
                                        <p:cTn id="48" dur="2000" fill="hold"/>
                                        <p:tgtEl>
                                          <p:spTgt spid="9"/>
                                        </p:tgtEl>
                                        <p:attrNameLst>
                                          <p:attrName>ppt_x</p:attrName>
                                        </p:attrNameLst>
                                      </p:cBhvr>
                                      <p:tavLst>
                                        <p:tav tm="0">
                                          <p:val>
                                            <p:fltVal val="0.5"/>
                                          </p:val>
                                        </p:tav>
                                        <p:tav tm="100000">
                                          <p:val>
                                            <p:strVal val="#ppt_x"/>
                                          </p:val>
                                        </p:tav>
                                      </p:tavLst>
                                    </p:anim>
                                    <p:anim calcmode="lin" valueType="num">
                                      <p:cBhvr>
                                        <p:cTn id="49" dur="2000" fill="hold"/>
                                        <p:tgtEl>
                                          <p:spTgt spid="9"/>
                                        </p:tgtEl>
                                        <p:attrNameLst>
                                          <p:attrName>ppt_y</p:attrName>
                                        </p:attrNameLst>
                                      </p:cBhvr>
                                      <p:tavLst>
                                        <p:tav tm="0">
                                          <p:val>
                                            <p:fltVal val="0.5"/>
                                          </p:val>
                                        </p:tav>
                                        <p:tav tm="100000">
                                          <p:val>
                                            <p:strVal val="#ppt_y"/>
                                          </p:val>
                                        </p:tav>
                                      </p:tavLst>
                                    </p:anim>
                                  </p:childTnLst>
                                </p:cTn>
                              </p:par>
                              <p:par>
                                <p:cTn id="50" presetID="23" presetClass="entr" presetSubtype="528" fill="hold" grpId="0" nodeType="withEffect">
                                  <p:stCondLst>
                                    <p:cond delay="0"/>
                                  </p:stCondLst>
                                  <p:childTnLst>
                                    <p:set>
                                      <p:cBhvr>
                                        <p:cTn id="51" dur="1" fill="hold">
                                          <p:stCondLst>
                                            <p:cond delay="0"/>
                                          </p:stCondLst>
                                        </p:cTn>
                                        <p:tgtEl>
                                          <p:spTgt spid="10"/>
                                        </p:tgtEl>
                                        <p:attrNameLst>
                                          <p:attrName>style.visibility</p:attrName>
                                        </p:attrNameLst>
                                      </p:cBhvr>
                                      <p:to>
                                        <p:strVal val="visible"/>
                                      </p:to>
                                    </p:set>
                                    <p:anim calcmode="lin" valueType="num">
                                      <p:cBhvr>
                                        <p:cTn id="52" dur="2000" fill="hold"/>
                                        <p:tgtEl>
                                          <p:spTgt spid="10"/>
                                        </p:tgtEl>
                                        <p:attrNameLst>
                                          <p:attrName>ppt_w</p:attrName>
                                        </p:attrNameLst>
                                      </p:cBhvr>
                                      <p:tavLst>
                                        <p:tav tm="0">
                                          <p:val>
                                            <p:fltVal val="0"/>
                                          </p:val>
                                        </p:tav>
                                        <p:tav tm="100000">
                                          <p:val>
                                            <p:strVal val="#ppt_w"/>
                                          </p:val>
                                        </p:tav>
                                      </p:tavLst>
                                    </p:anim>
                                    <p:anim calcmode="lin" valueType="num">
                                      <p:cBhvr>
                                        <p:cTn id="53" dur="2000" fill="hold"/>
                                        <p:tgtEl>
                                          <p:spTgt spid="10"/>
                                        </p:tgtEl>
                                        <p:attrNameLst>
                                          <p:attrName>ppt_h</p:attrName>
                                        </p:attrNameLst>
                                      </p:cBhvr>
                                      <p:tavLst>
                                        <p:tav tm="0">
                                          <p:val>
                                            <p:fltVal val="0"/>
                                          </p:val>
                                        </p:tav>
                                        <p:tav tm="100000">
                                          <p:val>
                                            <p:strVal val="#ppt_h"/>
                                          </p:val>
                                        </p:tav>
                                      </p:tavLst>
                                    </p:anim>
                                    <p:anim calcmode="lin" valueType="num">
                                      <p:cBhvr>
                                        <p:cTn id="54" dur="2000" fill="hold"/>
                                        <p:tgtEl>
                                          <p:spTgt spid="10"/>
                                        </p:tgtEl>
                                        <p:attrNameLst>
                                          <p:attrName>ppt_x</p:attrName>
                                        </p:attrNameLst>
                                      </p:cBhvr>
                                      <p:tavLst>
                                        <p:tav tm="0">
                                          <p:val>
                                            <p:fltVal val="0.5"/>
                                          </p:val>
                                        </p:tav>
                                        <p:tav tm="100000">
                                          <p:val>
                                            <p:strVal val="#ppt_x"/>
                                          </p:val>
                                        </p:tav>
                                      </p:tavLst>
                                    </p:anim>
                                    <p:anim calcmode="lin" valueType="num">
                                      <p:cBhvr>
                                        <p:cTn id="55" dur="2000" fill="hold"/>
                                        <p:tgtEl>
                                          <p:spTgt spid="10"/>
                                        </p:tgtEl>
                                        <p:attrNameLst>
                                          <p:attrName>ppt_y</p:attrName>
                                        </p:attrNameLst>
                                      </p:cBhvr>
                                      <p:tavLst>
                                        <p:tav tm="0">
                                          <p:val>
                                            <p:fltVal val="0.5"/>
                                          </p:val>
                                        </p:tav>
                                        <p:tav tm="100000">
                                          <p:val>
                                            <p:strVal val="#ppt_y"/>
                                          </p:val>
                                        </p:tav>
                                      </p:tavLst>
                                    </p:anim>
                                  </p:childTnLst>
                                </p:cTn>
                              </p:par>
                              <p:par>
                                <p:cTn id="56" presetID="23" presetClass="entr" presetSubtype="528" fill="hold" grpId="0" nodeType="withEffect">
                                  <p:stCondLst>
                                    <p:cond delay="0"/>
                                  </p:stCondLst>
                                  <p:childTnLst>
                                    <p:set>
                                      <p:cBhvr>
                                        <p:cTn id="57" dur="1" fill="hold">
                                          <p:stCondLst>
                                            <p:cond delay="0"/>
                                          </p:stCondLst>
                                        </p:cTn>
                                        <p:tgtEl>
                                          <p:spTgt spid="11"/>
                                        </p:tgtEl>
                                        <p:attrNameLst>
                                          <p:attrName>style.visibility</p:attrName>
                                        </p:attrNameLst>
                                      </p:cBhvr>
                                      <p:to>
                                        <p:strVal val="visible"/>
                                      </p:to>
                                    </p:set>
                                    <p:anim calcmode="lin" valueType="num">
                                      <p:cBhvr>
                                        <p:cTn id="58" dur="2000" fill="hold"/>
                                        <p:tgtEl>
                                          <p:spTgt spid="11"/>
                                        </p:tgtEl>
                                        <p:attrNameLst>
                                          <p:attrName>ppt_w</p:attrName>
                                        </p:attrNameLst>
                                      </p:cBhvr>
                                      <p:tavLst>
                                        <p:tav tm="0">
                                          <p:val>
                                            <p:fltVal val="0"/>
                                          </p:val>
                                        </p:tav>
                                        <p:tav tm="100000">
                                          <p:val>
                                            <p:strVal val="#ppt_w"/>
                                          </p:val>
                                        </p:tav>
                                      </p:tavLst>
                                    </p:anim>
                                    <p:anim calcmode="lin" valueType="num">
                                      <p:cBhvr>
                                        <p:cTn id="59" dur="2000" fill="hold"/>
                                        <p:tgtEl>
                                          <p:spTgt spid="11"/>
                                        </p:tgtEl>
                                        <p:attrNameLst>
                                          <p:attrName>ppt_h</p:attrName>
                                        </p:attrNameLst>
                                      </p:cBhvr>
                                      <p:tavLst>
                                        <p:tav tm="0">
                                          <p:val>
                                            <p:fltVal val="0"/>
                                          </p:val>
                                        </p:tav>
                                        <p:tav tm="100000">
                                          <p:val>
                                            <p:strVal val="#ppt_h"/>
                                          </p:val>
                                        </p:tav>
                                      </p:tavLst>
                                    </p:anim>
                                    <p:anim calcmode="lin" valueType="num">
                                      <p:cBhvr>
                                        <p:cTn id="60" dur="2000" fill="hold"/>
                                        <p:tgtEl>
                                          <p:spTgt spid="11"/>
                                        </p:tgtEl>
                                        <p:attrNameLst>
                                          <p:attrName>ppt_x</p:attrName>
                                        </p:attrNameLst>
                                      </p:cBhvr>
                                      <p:tavLst>
                                        <p:tav tm="0">
                                          <p:val>
                                            <p:fltVal val="0.5"/>
                                          </p:val>
                                        </p:tav>
                                        <p:tav tm="100000">
                                          <p:val>
                                            <p:strVal val="#ppt_x"/>
                                          </p:val>
                                        </p:tav>
                                      </p:tavLst>
                                    </p:anim>
                                    <p:anim calcmode="lin" valueType="num">
                                      <p:cBhvr>
                                        <p:cTn id="61" dur="2000" fill="hold"/>
                                        <p:tgtEl>
                                          <p:spTgt spid="11"/>
                                        </p:tgtEl>
                                        <p:attrNameLst>
                                          <p:attrName>ppt_y</p:attrName>
                                        </p:attrNameLst>
                                      </p:cBhvr>
                                      <p:tavLst>
                                        <p:tav tm="0">
                                          <p:val>
                                            <p:fltVal val="0.5"/>
                                          </p:val>
                                        </p:tav>
                                        <p:tav tm="100000">
                                          <p:val>
                                            <p:strVal val="#ppt_y"/>
                                          </p:val>
                                        </p:tav>
                                      </p:tavLst>
                                    </p:anim>
                                  </p:childTnLst>
                                </p:cTn>
                              </p:par>
                              <p:par>
                                <p:cTn id="62" presetID="23" presetClass="entr" presetSubtype="528" fill="hold" grpId="0" nodeType="withEffect">
                                  <p:stCondLst>
                                    <p:cond delay="0"/>
                                  </p:stCondLst>
                                  <p:childTnLst>
                                    <p:set>
                                      <p:cBhvr>
                                        <p:cTn id="63" dur="1" fill="hold">
                                          <p:stCondLst>
                                            <p:cond delay="0"/>
                                          </p:stCondLst>
                                        </p:cTn>
                                        <p:tgtEl>
                                          <p:spTgt spid="12"/>
                                        </p:tgtEl>
                                        <p:attrNameLst>
                                          <p:attrName>style.visibility</p:attrName>
                                        </p:attrNameLst>
                                      </p:cBhvr>
                                      <p:to>
                                        <p:strVal val="visible"/>
                                      </p:to>
                                    </p:set>
                                    <p:anim calcmode="lin" valueType="num">
                                      <p:cBhvr>
                                        <p:cTn id="64" dur="2000" fill="hold"/>
                                        <p:tgtEl>
                                          <p:spTgt spid="12"/>
                                        </p:tgtEl>
                                        <p:attrNameLst>
                                          <p:attrName>ppt_w</p:attrName>
                                        </p:attrNameLst>
                                      </p:cBhvr>
                                      <p:tavLst>
                                        <p:tav tm="0">
                                          <p:val>
                                            <p:fltVal val="0"/>
                                          </p:val>
                                        </p:tav>
                                        <p:tav tm="100000">
                                          <p:val>
                                            <p:strVal val="#ppt_w"/>
                                          </p:val>
                                        </p:tav>
                                      </p:tavLst>
                                    </p:anim>
                                    <p:anim calcmode="lin" valueType="num">
                                      <p:cBhvr>
                                        <p:cTn id="65" dur="2000" fill="hold"/>
                                        <p:tgtEl>
                                          <p:spTgt spid="12"/>
                                        </p:tgtEl>
                                        <p:attrNameLst>
                                          <p:attrName>ppt_h</p:attrName>
                                        </p:attrNameLst>
                                      </p:cBhvr>
                                      <p:tavLst>
                                        <p:tav tm="0">
                                          <p:val>
                                            <p:fltVal val="0"/>
                                          </p:val>
                                        </p:tav>
                                        <p:tav tm="100000">
                                          <p:val>
                                            <p:strVal val="#ppt_h"/>
                                          </p:val>
                                        </p:tav>
                                      </p:tavLst>
                                    </p:anim>
                                    <p:anim calcmode="lin" valueType="num">
                                      <p:cBhvr>
                                        <p:cTn id="66" dur="2000" fill="hold"/>
                                        <p:tgtEl>
                                          <p:spTgt spid="12"/>
                                        </p:tgtEl>
                                        <p:attrNameLst>
                                          <p:attrName>ppt_x</p:attrName>
                                        </p:attrNameLst>
                                      </p:cBhvr>
                                      <p:tavLst>
                                        <p:tav tm="0">
                                          <p:val>
                                            <p:fltVal val="0.5"/>
                                          </p:val>
                                        </p:tav>
                                        <p:tav tm="100000">
                                          <p:val>
                                            <p:strVal val="#ppt_x"/>
                                          </p:val>
                                        </p:tav>
                                      </p:tavLst>
                                    </p:anim>
                                    <p:anim calcmode="lin" valueType="num">
                                      <p:cBhvr>
                                        <p:cTn id="67" dur="2000" fill="hold"/>
                                        <p:tgtEl>
                                          <p:spTgt spid="12"/>
                                        </p:tgtEl>
                                        <p:attrNameLst>
                                          <p:attrName>ppt_y</p:attrName>
                                        </p:attrNameLst>
                                      </p:cBhvr>
                                      <p:tavLst>
                                        <p:tav tm="0">
                                          <p:val>
                                            <p:fltVal val="0.5"/>
                                          </p:val>
                                        </p:tav>
                                        <p:tav tm="100000">
                                          <p:val>
                                            <p:strVal val="#ppt_y"/>
                                          </p:val>
                                        </p:tav>
                                      </p:tavLst>
                                    </p:anim>
                                  </p:childTnLst>
                                </p:cTn>
                              </p:par>
                              <p:par>
                                <p:cTn id="68" presetID="23" presetClass="entr" presetSubtype="528" fill="hold" grpId="0" nodeType="withEffect">
                                  <p:stCondLst>
                                    <p:cond delay="0"/>
                                  </p:stCondLst>
                                  <p:childTnLst>
                                    <p:set>
                                      <p:cBhvr>
                                        <p:cTn id="69" dur="1" fill="hold">
                                          <p:stCondLst>
                                            <p:cond delay="0"/>
                                          </p:stCondLst>
                                        </p:cTn>
                                        <p:tgtEl>
                                          <p:spTgt spid="13"/>
                                        </p:tgtEl>
                                        <p:attrNameLst>
                                          <p:attrName>style.visibility</p:attrName>
                                        </p:attrNameLst>
                                      </p:cBhvr>
                                      <p:to>
                                        <p:strVal val="visible"/>
                                      </p:to>
                                    </p:set>
                                    <p:anim calcmode="lin" valueType="num">
                                      <p:cBhvr>
                                        <p:cTn id="70" dur="2000" fill="hold"/>
                                        <p:tgtEl>
                                          <p:spTgt spid="13"/>
                                        </p:tgtEl>
                                        <p:attrNameLst>
                                          <p:attrName>ppt_w</p:attrName>
                                        </p:attrNameLst>
                                      </p:cBhvr>
                                      <p:tavLst>
                                        <p:tav tm="0">
                                          <p:val>
                                            <p:fltVal val="0"/>
                                          </p:val>
                                        </p:tav>
                                        <p:tav tm="100000">
                                          <p:val>
                                            <p:strVal val="#ppt_w"/>
                                          </p:val>
                                        </p:tav>
                                      </p:tavLst>
                                    </p:anim>
                                    <p:anim calcmode="lin" valueType="num">
                                      <p:cBhvr>
                                        <p:cTn id="71" dur="2000" fill="hold"/>
                                        <p:tgtEl>
                                          <p:spTgt spid="13"/>
                                        </p:tgtEl>
                                        <p:attrNameLst>
                                          <p:attrName>ppt_h</p:attrName>
                                        </p:attrNameLst>
                                      </p:cBhvr>
                                      <p:tavLst>
                                        <p:tav tm="0">
                                          <p:val>
                                            <p:fltVal val="0"/>
                                          </p:val>
                                        </p:tav>
                                        <p:tav tm="100000">
                                          <p:val>
                                            <p:strVal val="#ppt_h"/>
                                          </p:val>
                                        </p:tav>
                                      </p:tavLst>
                                    </p:anim>
                                    <p:anim calcmode="lin" valueType="num">
                                      <p:cBhvr>
                                        <p:cTn id="72" dur="2000" fill="hold"/>
                                        <p:tgtEl>
                                          <p:spTgt spid="13"/>
                                        </p:tgtEl>
                                        <p:attrNameLst>
                                          <p:attrName>ppt_x</p:attrName>
                                        </p:attrNameLst>
                                      </p:cBhvr>
                                      <p:tavLst>
                                        <p:tav tm="0">
                                          <p:val>
                                            <p:fltVal val="0.5"/>
                                          </p:val>
                                        </p:tav>
                                        <p:tav tm="100000">
                                          <p:val>
                                            <p:strVal val="#ppt_x"/>
                                          </p:val>
                                        </p:tav>
                                      </p:tavLst>
                                    </p:anim>
                                    <p:anim calcmode="lin" valueType="num">
                                      <p:cBhvr>
                                        <p:cTn id="73" dur="2000" fill="hold"/>
                                        <p:tgtEl>
                                          <p:spTgt spid="13"/>
                                        </p:tgtEl>
                                        <p:attrNameLst>
                                          <p:attrName>ppt_y</p:attrName>
                                        </p:attrNameLst>
                                      </p:cBhvr>
                                      <p:tavLst>
                                        <p:tav tm="0">
                                          <p:val>
                                            <p:fltVal val="0.5"/>
                                          </p:val>
                                        </p:tav>
                                        <p:tav tm="100000">
                                          <p:val>
                                            <p:strVal val="#ppt_y"/>
                                          </p:val>
                                        </p:tav>
                                      </p:tavLst>
                                    </p:anim>
                                  </p:childTnLst>
                                </p:cTn>
                              </p:par>
                              <p:par>
                                <p:cTn id="74" presetID="23" presetClass="entr" presetSubtype="528" fill="hold" grpId="0" nodeType="withEffect">
                                  <p:stCondLst>
                                    <p:cond delay="0"/>
                                  </p:stCondLst>
                                  <p:childTnLst>
                                    <p:set>
                                      <p:cBhvr>
                                        <p:cTn id="75" dur="1" fill="hold">
                                          <p:stCondLst>
                                            <p:cond delay="0"/>
                                          </p:stCondLst>
                                        </p:cTn>
                                        <p:tgtEl>
                                          <p:spTgt spid="14"/>
                                        </p:tgtEl>
                                        <p:attrNameLst>
                                          <p:attrName>style.visibility</p:attrName>
                                        </p:attrNameLst>
                                      </p:cBhvr>
                                      <p:to>
                                        <p:strVal val="visible"/>
                                      </p:to>
                                    </p:set>
                                    <p:anim calcmode="lin" valueType="num">
                                      <p:cBhvr>
                                        <p:cTn id="76" dur="2000" fill="hold"/>
                                        <p:tgtEl>
                                          <p:spTgt spid="14"/>
                                        </p:tgtEl>
                                        <p:attrNameLst>
                                          <p:attrName>ppt_w</p:attrName>
                                        </p:attrNameLst>
                                      </p:cBhvr>
                                      <p:tavLst>
                                        <p:tav tm="0">
                                          <p:val>
                                            <p:fltVal val="0"/>
                                          </p:val>
                                        </p:tav>
                                        <p:tav tm="100000">
                                          <p:val>
                                            <p:strVal val="#ppt_w"/>
                                          </p:val>
                                        </p:tav>
                                      </p:tavLst>
                                    </p:anim>
                                    <p:anim calcmode="lin" valueType="num">
                                      <p:cBhvr>
                                        <p:cTn id="77" dur="2000" fill="hold"/>
                                        <p:tgtEl>
                                          <p:spTgt spid="14"/>
                                        </p:tgtEl>
                                        <p:attrNameLst>
                                          <p:attrName>ppt_h</p:attrName>
                                        </p:attrNameLst>
                                      </p:cBhvr>
                                      <p:tavLst>
                                        <p:tav tm="0">
                                          <p:val>
                                            <p:fltVal val="0"/>
                                          </p:val>
                                        </p:tav>
                                        <p:tav tm="100000">
                                          <p:val>
                                            <p:strVal val="#ppt_h"/>
                                          </p:val>
                                        </p:tav>
                                      </p:tavLst>
                                    </p:anim>
                                    <p:anim calcmode="lin" valueType="num">
                                      <p:cBhvr>
                                        <p:cTn id="78" dur="2000" fill="hold"/>
                                        <p:tgtEl>
                                          <p:spTgt spid="14"/>
                                        </p:tgtEl>
                                        <p:attrNameLst>
                                          <p:attrName>ppt_x</p:attrName>
                                        </p:attrNameLst>
                                      </p:cBhvr>
                                      <p:tavLst>
                                        <p:tav tm="0">
                                          <p:val>
                                            <p:fltVal val="0.5"/>
                                          </p:val>
                                        </p:tav>
                                        <p:tav tm="100000">
                                          <p:val>
                                            <p:strVal val="#ppt_x"/>
                                          </p:val>
                                        </p:tav>
                                      </p:tavLst>
                                    </p:anim>
                                    <p:anim calcmode="lin" valueType="num">
                                      <p:cBhvr>
                                        <p:cTn id="79" dur="2000" fill="hold"/>
                                        <p:tgtEl>
                                          <p:spTgt spid="14"/>
                                        </p:tgtEl>
                                        <p:attrNameLst>
                                          <p:attrName>ppt_y</p:attrName>
                                        </p:attrNameLst>
                                      </p:cBhvr>
                                      <p:tavLst>
                                        <p:tav tm="0">
                                          <p:val>
                                            <p:fltVal val="0.5"/>
                                          </p:val>
                                        </p:tav>
                                        <p:tav tm="100000">
                                          <p:val>
                                            <p:strVal val="#ppt_y"/>
                                          </p:val>
                                        </p:tav>
                                      </p:tavLst>
                                    </p:anim>
                                  </p:childTnLst>
                                </p:cTn>
                              </p:par>
                              <p:par>
                                <p:cTn id="80" presetID="8" presetClass="emph" presetSubtype="0" fill="hold" grpId="1" nodeType="withEffect">
                                  <p:stCondLst>
                                    <p:cond delay="0"/>
                                  </p:stCondLst>
                                  <p:childTnLst>
                                    <p:animRot by="21600000">
                                      <p:cBhvr>
                                        <p:cTn id="81" dur="2000" fill="hold"/>
                                        <p:tgtEl>
                                          <p:spTgt spid="3"/>
                                        </p:tgtEl>
                                        <p:attrNameLst>
                                          <p:attrName>r</p:attrName>
                                        </p:attrNameLst>
                                      </p:cBhvr>
                                    </p:animRot>
                                  </p:childTnLst>
                                </p:cTn>
                              </p:par>
                              <p:par>
                                <p:cTn id="82" presetID="8" presetClass="emph" presetSubtype="0" fill="hold" grpId="1" nodeType="withEffect">
                                  <p:stCondLst>
                                    <p:cond delay="0"/>
                                  </p:stCondLst>
                                  <p:childTnLst>
                                    <p:animRot by="21600000">
                                      <p:cBhvr>
                                        <p:cTn id="83" dur="2000" fill="hold"/>
                                        <p:tgtEl>
                                          <p:spTgt spid="4"/>
                                        </p:tgtEl>
                                        <p:attrNameLst>
                                          <p:attrName>r</p:attrName>
                                        </p:attrNameLst>
                                      </p:cBhvr>
                                    </p:animRot>
                                  </p:childTnLst>
                                </p:cTn>
                              </p:par>
                              <p:par>
                                <p:cTn id="84" presetID="8" presetClass="emph" presetSubtype="0" fill="hold" grpId="1" nodeType="withEffect">
                                  <p:stCondLst>
                                    <p:cond delay="0"/>
                                  </p:stCondLst>
                                  <p:childTnLst>
                                    <p:animRot by="21600000">
                                      <p:cBhvr>
                                        <p:cTn id="85" dur="2000" fill="hold"/>
                                        <p:tgtEl>
                                          <p:spTgt spid="5"/>
                                        </p:tgtEl>
                                        <p:attrNameLst>
                                          <p:attrName>r</p:attrName>
                                        </p:attrNameLst>
                                      </p:cBhvr>
                                    </p:animRot>
                                  </p:childTnLst>
                                </p:cTn>
                              </p:par>
                              <p:par>
                                <p:cTn id="86" presetID="8" presetClass="emph" presetSubtype="0" fill="hold" grpId="1" nodeType="withEffect">
                                  <p:stCondLst>
                                    <p:cond delay="0"/>
                                  </p:stCondLst>
                                  <p:childTnLst>
                                    <p:animRot by="21600000">
                                      <p:cBhvr>
                                        <p:cTn id="87" dur="2000" fill="hold"/>
                                        <p:tgtEl>
                                          <p:spTgt spid="6"/>
                                        </p:tgtEl>
                                        <p:attrNameLst>
                                          <p:attrName>r</p:attrName>
                                        </p:attrNameLst>
                                      </p:cBhvr>
                                    </p:animRot>
                                  </p:childTnLst>
                                </p:cTn>
                              </p:par>
                              <p:par>
                                <p:cTn id="88" presetID="8" presetClass="emph" presetSubtype="0" fill="hold" grpId="1" nodeType="withEffect">
                                  <p:stCondLst>
                                    <p:cond delay="0"/>
                                  </p:stCondLst>
                                  <p:childTnLst>
                                    <p:animRot by="21600000">
                                      <p:cBhvr>
                                        <p:cTn id="89" dur="2000" fill="hold"/>
                                        <p:tgtEl>
                                          <p:spTgt spid="7"/>
                                        </p:tgtEl>
                                        <p:attrNameLst>
                                          <p:attrName>r</p:attrName>
                                        </p:attrNameLst>
                                      </p:cBhvr>
                                    </p:animRot>
                                  </p:childTnLst>
                                </p:cTn>
                              </p:par>
                              <p:par>
                                <p:cTn id="90" presetID="8" presetClass="emph" presetSubtype="0" fill="hold" grpId="1" nodeType="withEffect">
                                  <p:stCondLst>
                                    <p:cond delay="0"/>
                                  </p:stCondLst>
                                  <p:childTnLst>
                                    <p:animRot by="21600000">
                                      <p:cBhvr>
                                        <p:cTn id="91" dur="2000" fill="hold"/>
                                        <p:tgtEl>
                                          <p:spTgt spid="8"/>
                                        </p:tgtEl>
                                        <p:attrNameLst>
                                          <p:attrName>r</p:attrName>
                                        </p:attrNameLst>
                                      </p:cBhvr>
                                    </p:animRot>
                                  </p:childTnLst>
                                </p:cTn>
                              </p:par>
                              <p:par>
                                <p:cTn id="92" presetID="8" presetClass="emph" presetSubtype="0" fill="hold" grpId="1" nodeType="withEffect">
                                  <p:stCondLst>
                                    <p:cond delay="0"/>
                                  </p:stCondLst>
                                  <p:childTnLst>
                                    <p:animRot by="21600000">
                                      <p:cBhvr>
                                        <p:cTn id="93" dur="2000" fill="hold"/>
                                        <p:tgtEl>
                                          <p:spTgt spid="9"/>
                                        </p:tgtEl>
                                        <p:attrNameLst>
                                          <p:attrName>r</p:attrName>
                                        </p:attrNameLst>
                                      </p:cBhvr>
                                    </p:animRot>
                                  </p:childTnLst>
                                </p:cTn>
                              </p:par>
                              <p:par>
                                <p:cTn id="94" presetID="8" presetClass="emph" presetSubtype="0" fill="hold" grpId="1" nodeType="withEffect">
                                  <p:stCondLst>
                                    <p:cond delay="0"/>
                                  </p:stCondLst>
                                  <p:childTnLst>
                                    <p:animRot by="21600000">
                                      <p:cBhvr>
                                        <p:cTn id="95" dur="2000" fill="hold"/>
                                        <p:tgtEl>
                                          <p:spTgt spid="10"/>
                                        </p:tgtEl>
                                        <p:attrNameLst>
                                          <p:attrName>r</p:attrName>
                                        </p:attrNameLst>
                                      </p:cBhvr>
                                    </p:animRot>
                                  </p:childTnLst>
                                </p:cTn>
                              </p:par>
                              <p:par>
                                <p:cTn id="96" presetID="8" presetClass="emph" presetSubtype="0" fill="hold" grpId="1" nodeType="withEffect">
                                  <p:stCondLst>
                                    <p:cond delay="0"/>
                                  </p:stCondLst>
                                  <p:childTnLst>
                                    <p:animRot by="21600000">
                                      <p:cBhvr>
                                        <p:cTn id="97" dur="2000" fill="hold"/>
                                        <p:tgtEl>
                                          <p:spTgt spid="11"/>
                                        </p:tgtEl>
                                        <p:attrNameLst>
                                          <p:attrName>r</p:attrName>
                                        </p:attrNameLst>
                                      </p:cBhvr>
                                    </p:animRot>
                                  </p:childTnLst>
                                </p:cTn>
                              </p:par>
                              <p:par>
                                <p:cTn id="98" presetID="8" presetClass="emph" presetSubtype="0" fill="hold" grpId="1" nodeType="withEffect">
                                  <p:stCondLst>
                                    <p:cond delay="0"/>
                                  </p:stCondLst>
                                  <p:childTnLst>
                                    <p:animRot by="21600000">
                                      <p:cBhvr>
                                        <p:cTn id="99" dur="2000" fill="hold"/>
                                        <p:tgtEl>
                                          <p:spTgt spid="12"/>
                                        </p:tgtEl>
                                        <p:attrNameLst>
                                          <p:attrName>r</p:attrName>
                                        </p:attrNameLst>
                                      </p:cBhvr>
                                    </p:animRot>
                                  </p:childTnLst>
                                </p:cTn>
                              </p:par>
                              <p:par>
                                <p:cTn id="100" presetID="8" presetClass="emph" presetSubtype="0" fill="hold" grpId="1" nodeType="withEffect">
                                  <p:stCondLst>
                                    <p:cond delay="0"/>
                                  </p:stCondLst>
                                  <p:childTnLst>
                                    <p:animRot by="21600000">
                                      <p:cBhvr>
                                        <p:cTn id="101" dur="2000" fill="hold"/>
                                        <p:tgtEl>
                                          <p:spTgt spid="13"/>
                                        </p:tgtEl>
                                        <p:attrNameLst>
                                          <p:attrName>r</p:attrName>
                                        </p:attrNameLst>
                                      </p:cBhvr>
                                    </p:animRot>
                                  </p:childTnLst>
                                </p:cTn>
                              </p:par>
                              <p:par>
                                <p:cTn id="102" presetID="8" presetClass="emph" presetSubtype="0" fill="hold" grpId="1" nodeType="withEffect">
                                  <p:stCondLst>
                                    <p:cond delay="0"/>
                                  </p:stCondLst>
                                  <p:childTnLst>
                                    <p:animRot by="21600000">
                                      <p:cBhvr>
                                        <p:cTn id="103" dur="2000" fill="hold"/>
                                        <p:tgtEl>
                                          <p:spTgt spid="14"/>
                                        </p:tgtEl>
                                        <p:attrNameLst>
                                          <p:attrName>r</p:attrName>
                                        </p:attrNameLst>
                                      </p:cBhvr>
                                    </p:animRot>
                                  </p:childTnLst>
                                </p:cTn>
                              </p:par>
                            </p:childTnLst>
                          </p:cTn>
                        </p:par>
                        <p:par>
                          <p:cTn id="104" fill="hold">
                            <p:stCondLst>
                              <p:cond delay="2000"/>
                            </p:stCondLst>
                            <p:childTnLst>
                              <p:par>
                                <p:cTn id="105" presetID="23" presetClass="exit" presetSubtype="544" fill="hold" grpId="2" nodeType="afterEffect">
                                  <p:stCondLst>
                                    <p:cond delay="0"/>
                                  </p:stCondLst>
                                  <p:childTnLst>
                                    <p:anim calcmode="lin" valueType="num">
                                      <p:cBhvr>
                                        <p:cTn id="106" dur="2000"/>
                                        <p:tgtEl>
                                          <p:spTgt spid="3"/>
                                        </p:tgtEl>
                                        <p:attrNameLst>
                                          <p:attrName>ppt_w</p:attrName>
                                        </p:attrNameLst>
                                      </p:cBhvr>
                                      <p:tavLst>
                                        <p:tav tm="0">
                                          <p:val>
                                            <p:strVal val="ppt_w"/>
                                          </p:val>
                                        </p:tav>
                                        <p:tav tm="100000">
                                          <p:val>
                                            <p:fltVal val="0"/>
                                          </p:val>
                                        </p:tav>
                                      </p:tavLst>
                                    </p:anim>
                                    <p:anim calcmode="lin" valueType="num">
                                      <p:cBhvr>
                                        <p:cTn id="107" dur="2000"/>
                                        <p:tgtEl>
                                          <p:spTgt spid="3"/>
                                        </p:tgtEl>
                                        <p:attrNameLst>
                                          <p:attrName>ppt_h</p:attrName>
                                        </p:attrNameLst>
                                      </p:cBhvr>
                                      <p:tavLst>
                                        <p:tav tm="0">
                                          <p:val>
                                            <p:strVal val="ppt_h"/>
                                          </p:val>
                                        </p:tav>
                                        <p:tav tm="100000">
                                          <p:val>
                                            <p:fltVal val="0"/>
                                          </p:val>
                                        </p:tav>
                                      </p:tavLst>
                                    </p:anim>
                                    <p:anim calcmode="lin" valueType="num">
                                      <p:cBhvr>
                                        <p:cTn id="108" dur="2000"/>
                                        <p:tgtEl>
                                          <p:spTgt spid="3"/>
                                        </p:tgtEl>
                                        <p:attrNameLst>
                                          <p:attrName>ppt_x</p:attrName>
                                        </p:attrNameLst>
                                      </p:cBhvr>
                                      <p:tavLst>
                                        <p:tav tm="0">
                                          <p:val>
                                            <p:strVal val="ppt_x"/>
                                          </p:val>
                                        </p:tav>
                                        <p:tav tm="100000">
                                          <p:val>
                                            <p:fltVal val="0.5"/>
                                          </p:val>
                                        </p:tav>
                                      </p:tavLst>
                                    </p:anim>
                                    <p:anim calcmode="lin" valueType="num">
                                      <p:cBhvr>
                                        <p:cTn id="109" dur="2000"/>
                                        <p:tgtEl>
                                          <p:spTgt spid="3"/>
                                        </p:tgtEl>
                                        <p:attrNameLst>
                                          <p:attrName>ppt_y</p:attrName>
                                        </p:attrNameLst>
                                      </p:cBhvr>
                                      <p:tavLst>
                                        <p:tav tm="0">
                                          <p:val>
                                            <p:strVal val="ppt_y"/>
                                          </p:val>
                                        </p:tav>
                                        <p:tav tm="100000">
                                          <p:val>
                                            <p:fltVal val="0.5"/>
                                          </p:val>
                                        </p:tav>
                                      </p:tavLst>
                                    </p:anim>
                                    <p:set>
                                      <p:cBhvr>
                                        <p:cTn id="110" dur="1" fill="hold">
                                          <p:stCondLst>
                                            <p:cond delay="1999"/>
                                          </p:stCondLst>
                                        </p:cTn>
                                        <p:tgtEl>
                                          <p:spTgt spid="3"/>
                                        </p:tgtEl>
                                        <p:attrNameLst>
                                          <p:attrName>style.visibility</p:attrName>
                                        </p:attrNameLst>
                                      </p:cBhvr>
                                      <p:to>
                                        <p:strVal val="hidden"/>
                                      </p:to>
                                    </p:set>
                                  </p:childTnLst>
                                </p:cTn>
                              </p:par>
                              <p:par>
                                <p:cTn id="111" presetID="23" presetClass="exit" presetSubtype="544" fill="hold" grpId="2" nodeType="withEffect">
                                  <p:stCondLst>
                                    <p:cond delay="0"/>
                                  </p:stCondLst>
                                  <p:childTnLst>
                                    <p:anim calcmode="lin" valueType="num">
                                      <p:cBhvr>
                                        <p:cTn id="112" dur="2000"/>
                                        <p:tgtEl>
                                          <p:spTgt spid="4"/>
                                        </p:tgtEl>
                                        <p:attrNameLst>
                                          <p:attrName>ppt_w</p:attrName>
                                        </p:attrNameLst>
                                      </p:cBhvr>
                                      <p:tavLst>
                                        <p:tav tm="0">
                                          <p:val>
                                            <p:strVal val="ppt_w"/>
                                          </p:val>
                                        </p:tav>
                                        <p:tav tm="100000">
                                          <p:val>
                                            <p:fltVal val="0"/>
                                          </p:val>
                                        </p:tav>
                                      </p:tavLst>
                                    </p:anim>
                                    <p:anim calcmode="lin" valueType="num">
                                      <p:cBhvr>
                                        <p:cTn id="113" dur="2000"/>
                                        <p:tgtEl>
                                          <p:spTgt spid="4"/>
                                        </p:tgtEl>
                                        <p:attrNameLst>
                                          <p:attrName>ppt_h</p:attrName>
                                        </p:attrNameLst>
                                      </p:cBhvr>
                                      <p:tavLst>
                                        <p:tav tm="0">
                                          <p:val>
                                            <p:strVal val="ppt_h"/>
                                          </p:val>
                                        </p:tav>
                                        <p:tav tm="100000">
                                          <p:val>
                                            <p:fltVal val="0"/>
                                          </p:val>
                                        </p:tav>
                                      </p:tavLst>
                                    </p:anim>
                                    <p:anim calcmode="lin" valueType="num">
                                      <p:cBhvr>
                                        <p:cTn id="114" dur="2000"/>
                                        <p:tgtEl>
                                          <p:spTgt spid="4"/>
                                        </p:tgtEl>
                                        <p:attrNameLst>
                                          <p:attrName>ppt_x</p:attrName>
                                        </p:attrNameLst>
                                      </p:cBhvr>
                                      <p:tavLst>
                                        <p:tav tm="0">
                                          <p:val>
                                            <p:strVal val="ppt_x"/>
                                          </p:val>
                                        </p:tav>
                                        <p:tav tm="100000">
                                          <p:val>
                                            <p:fltVal val="0.5"/>
                                          </p:val>
                                        </p:tav>
                                      </p:tavLst>
                                    </p:anim>
                                    <p:anim calcmode="lin" valueType="num">
                                      <p:cBhvr>
                                        <p:cTn id="115" dur="2000"/>
                                        <p:tgtEl>
                                          <p:spTgt spid="4"/>
                                        </p:tgtEl>
                                        <p:attrNameLst>
                                          <p:attrName>ppt_y</p:attrName>
                                        </p:attrNameLst>
                                      </p:cBhvr>
                                      <p:tavLst>
                                        <p:tav tm="0">
                                          <p:val>
                                            <p:strVal val="ppt_y"/>
                                          </p:val>
                                        </p:tav>
                                        <p:tav tm="100000">
                                          <p:val>
                                            <p:fltVal val="0.5"/>
                                          </p:val>
                                        </p:tav>
                                      </p:tavLst>
                                    </p:anim>
                                    <p:set>
                                      <p:cBhvr>
                                        <p:cTn id="116" dur="1" fill="hold">
                                          <p:stCondLst>
                                            <p:cond delay="1999"/>
                                          </p:stCondLst>
                                        </p:cTn>
                                        <p:tgtEl>
                                          <p:spTgt spid="4"/>
                                        </p:tgtEl>
                                        <p:attrNameLst>
                                          <p:attrName>style.visibility</p:attrName>
                                        </p:attrNameLst>
                                      </p:cBhvr>
                                      <p:to>
                                        <p:strVal val="hidden"/>
                                      </p:to>
                                    </p:set>
                                  </p:childTnLst>
                                </p:cTn>
                              </p:par>
                              <p:par>
                                <p:cTn id="117" presetID="23" presetClass="exit" presetSubtype="544" fill="hold" grpId="2" nodeType="withEffect">
                                  <p:stCondLst>
                                    <p:cond delay="0"/>
                                  </p:stCondLst>
                                  <p:childTnLst>
                                    <p:anim calcmode="lin" valueType="num">
                                      <p:cBhvr>
                                        <p:cTn id="118" dur="2000"/>
                                        <p:tgtEl>
                                          <p:spTgt spid="5"/>
                                        </p:tgtEl>
                                        <p:attrNameLst>
                                          <p:attrName>ppt_w</p:attrName>
                                        </p:attrNameLst>
                                      </p:cBhvr>
                                      <p:tavLst>
                                        <p:tav tm="0">
                                          <p:val>
                                            <p:strVal val="ppt_w"/>
                                          </p:val>
                                        </p:tav>
                                        <p:tav tm="100000">
                                          <p:val>
                                            <p:fltVal val="0"/>
                                          </p:val>
                                        </p:tav>
                                      </p:tavLst>
                                    </p:anim>
                                    <p:anim calcmode="lin" valueType="num">
                                      <p:cBhvr>
                                        <p:cTn id="119" dur="2000"/>
                                        <p:tgtEl>
                                          <p:spTgt spid="5"/>
                                        </p:tgtEl>
                                        <p:attrNameLst>
                                          <p:attrName>ppt_h</p:attrName>
                                        </p:attrNameLst>
                                      </p:cBhvr>
                                      <p:tavLst>
                                        <p:tav tm="0">
                                          <p:val>
                                            <p:strVal val="ppt_h"/>
                                          </p:val>
                                        </p:tav>
                                        <p:tav tm="100000">
                                          <p:val>
                                            <p:fltVal val="0"/>
                                          </p:val>
                                        </p:tav>
                                      </p:tavLst>
                                    </p:anim>
                                    <p:anim calcmode="lin" valueType="num">
                                      <p:cBhvr>
                                        <p:cTn id="120" dur="2000"/>
                                        <p:tgtEl>
                                          <p:spTgt spid="5"/>
                                        </p:tgtEl>
                                        <p:attrNameLst>
                                          <p:attrName>ppt_x</p:attrName>
                                        </p:attrNameLst>
                                      </p:cBhvr>
                                      <p:tavLst>
                                        <p:tav tm="0">
                                          <p:val>
                                            <p:strVal val="ppt_x"/>
                                          </p:val>
                                        </p:tav>
                                        <p:tav tm="100000">
                                          <p:val>
                                            <p:fltVal val="0.5"/>
                                          </p:val>
                                        </p:tav>
                                      </p:tavLst>
                                    </p:anim>
                                    <p:anim calcmode="lin" valueType="num">
                                      <p:cBhvr>
                                        <p:cTn id="121" dur="2000"/>
                                        <p:tgtEl>
                                          <p:spTgt spid="5"/>
                                        </p:tgtEl>
                                        <p:attrNameLst>
                                          <p:attrName>ppt_y</p:attrName>
                                        </p:attrNameLst>
                                      </p:cBhvr>
                                      <p:tavLst>
                                        <p:tav tm="0">
                                          <p:val>
                                            <p:strVal val="ppt_y"/>
                                          </p:val>
                                        </p:tav>
                                        <p:tav tm="100000">
                                          <p:val>
                                            <p:fltVal val="0.5"/>
                                          </p:val>
                                        </p:tav>
                                      </p:tavLst>
                                    </p:anim>
                                    <p:set>
                                      <p:cBhvr>
                                        <p:cTn id="122" dur="1" fill="hold">
                                          <p:stCondLst>
                                            <p:cond delay="1999"/>
                                          </p:stCondLst>
                                        </p:cTn>
                                        <p:tgtEl>
                                          <p:spTgt spid="5"/>
                                        </p:tgtEl>
                                        <p:attrNameLst>
                                          <p:attrName>style.visibility</p:attrName>
                                        </p:attrNameLst>
                                      </p:cBhvr>
                                      <p:to>
                                        <p:strVal val="hidden"/>
                                      </p:to>
                                    </p:set>
                                  </p:childTnLst>
                                </p:cTn>
                              </p:par>
                              <p:par>
                                <p:cTn id="123" presetID="23" presetClass="exit" presetSubtype="544" fill="hold" grpId="2" nodeType="withEffect">
                                  <p:stCondLst>
                                    <p:cond delay="0"/>
                                  </p:stCondLst>
                                  <p:childTnLst>
                                    <p:anim calcmode="lin" valueType="num">
                                      <p:cBhvr>
                                        <p:cTn id="124" dur="2000"/>
                                        <p:tgtEl>
                                          <p:spTgt spid="6"/>
                                        </p:tgtEl>
                                        <p:attrNameLst>
                                          <p:attrName>ppt_w</p:attrName>
                                        </p:attrNameLst>
                                      </p:cBhvr>
                                      <p:tavLst>
                                        <p:tav tm="0">
                                          <p:val>
                                            <p:strVal val="ppt_w"/>
                                          </p:val>
                                        </p:tav>
                                        <p:tav tm="100000">
                                          <p:val>
                                            <p:fltVal val="0"/>
                                          </p:val>
                                        </p:tav>
                                      </p:tavLst>
                                    </p:anim>
                                    <p:anim calcmode="lin" valueType="num">
                                      <p:cBhvr>
                                        <p:cTn id="125" dur="2000"/>
                                        <p:tgtEl>
                                          <p:spTgt spid="6"/>
                                        </p:tgtEl>
                                        <p:attrNameLst>
                                          <p:attrName>ppt_h</p:attrName>
                                        </p:attrNameLst>
                                      </p:cBhvr>
                                      <p:tavLst>
                                        <p:tav tm="0">
                                          <p:val>
                                            <p:strVal val="ppt_h"/>
                                          </p:val>
                                        </p:tav>
                                        <p:tav tm="100000">
                                          <p:val>
                                            <p:fltVal val="0"/>
                                          </p:val>
                                        </p:tav>
                                      </p:tavLst>
                                    </p:anim>
                                    <p:anim calcmode="lin" valueType="num">
                                      <p:cBhvr>
                                        <p:cTn id="126" dur="2000"/>
                                        <p:tgtEl>
                                          <p:spTgt spid="6"/>
                                        </p:tgtEl>
                                        <p:attrNameLst>
                                          <p:attrName>ppt_x</p:attrName>
                                        </p:attrNameLst>
                                      </p:cBhvr>
                                      <p:tavLst>
                                        <p:tav tm="0">
                                          <p:val>
                                            <p:strVal val="ppt_x"/>
                                          </p:val>
                                        </p:tav>
                                        <p:tav tm="100000">
                                          <p:val>
                                            <p:fltVal val="0.5"/>
                                          </p:val>
                                        </p:tav>
                                      </p:tavLst>
                                    </p:anim>
                                    <p:anim calcmode="lin" valueType="num">
                                      <p:cBhvr>
                                        <p:cTn id="127" dur="2000"/>
                                        <p:tgtEl>
                                          <p:spTgt spid="6"/>
                                        </p:tgtEl>
                                        <p:attrNameLst>
                                          <p:attrName>ppt_y</p:attrName>
                                        </p:attrNameLst>
                                      </p:cBhvr>
                                      <p:tavLst>
                                        <p:tav tm="0">
                                          <p:val>
                                            <p:strVal val="ppt_y"/>
                                          </p:val>
                                        </p:tav>
                                        <p:tav tm="100000">
                                          <p:val>
                                            <p:fltVal val="0.5"/>
                                          </p:val>
                                        </p:tav>
                                      </p:tavLst>
                                    </p:anim>
                                    <p:set>
                                      <p:cBhvr>
                                        <p:cTn id="128" dur="1" fill="hold">
                                          <p:stCondLst>
                                            <p:cond delay="1999"/>
                                          </p:stCondLst>
                                        </p:cTn>
                                        <p:tgtEl>
                                          <p:spTgt spid="6"/>
                                        </p:tgtEl>
                                        <p:attrNameLst>
                                          <p:attrName>style.visibility</p:attrName>
                                        </p:attrNameLst>
                                      </p:cBhvr>
                                      <p:to>
                                        <p:strVal val="hidden"/>
                                      </p:to>
                                    </p:set>
                                  </p:childTnLst>
                                </p:cTn>
                              </p:par>
                              <p:par>
                                <p:cTn id="129" presetID="23" presetClass="exit" presetSubtype="544" fill="hold" grpId="2" nodeType="withEffect">
                                  <p:stCondLst>
                                    <p:cond delay="0"/>
                                  </p:stCondLst>
                                  <p:childTnLst>
                                    <p:anim calcmode="lin" valueType="num">
                                      <p:cBhvr>
                                        <p:cTn id="130" dur="2000"/>
                                        <p:tgtEl>
                                          <p:spTgt spid="7"/>
                                        </p:tgtEl>
                                        <p:attrNameLst>
                                          <p:attrName>ppt_w</p:attrName>
                                        </p:attrNameLst>
                                      </p:cBhvr>
                                      <p:tavLst>
                                        <p:tav tm="0">
                                          <p:val>
                                            <p:strVal val="ppt_w"/>
                                          </p:val>
                                        </p:tav>
                                        <p:tav tm="100000">
                                          <p:val>
                                            <p:fltVal val="0"/>
                                          </p:val>
                                        </p:tav>
                                      </p:tavLst>
                                    </p:anim>
                                    <p:anim calcmode="lin" valueType="num">
                                      <p:cBhvr>
                                        <p:cTn id="131" dur="2000"/>
                                        <p:tgtEl>
                                          <p:spTgt spid="7"/>
                                        </p:tgtEl>
                                        <p:attrNameLst>
                                          <p:attrName>ppt_h</p:attrName>
                                        </p:attrNameLst>
                                      </p:cBhvr>
                                      <p:tavLst>
                                        <p:tav tm="0">
                                          <p:val>
                                            <p:strVal val="ppt_h"/>
                                          </p:val>
                                        </p:tav>
                                        <p:tav tm="100000">
                                          <p:val>
                                            <p:fltVal val="0"/>
                                          </p:val>
                                        </p:tav>
                                      </p:tavLst>
                                    </p:anim>
                                    <p:anim calcmode="lin" valueType="num">
                                      <p:cBhvr>
                                        <p:cTn id="132" dur="2000"/>
                                        <p:tgtEl>
                                          <p:spTgt spid="7"/>
                                        </p:tgtEl>
                                        <p:attrNameLst>
                                          <p:attrName>ppt_x</p:attrName>
                                        </p:attrNameLst>
                                      </p:cBhvr>
                                      <p:tavLst>
                                        <p:tav tm="0">
                                          <p:val>
                                            <p:strVal val="ppt_x"/>
                                          </p:val>
                                        </p:tav>
                                        <p:tav tm="100000">
                                          <p:val>
                                            <p:fltVal val="0.5"/>
                                          </p:val>
                                        </p:tav>
                                      </p:tavLst>
                                    </p:anim>
                                    <p:anim calcmode="lin" valueType="num">
                                      <p:cBhvr>
                                        <p:cTn id="133" dur="2000"/>
                                        <p:tgtEl>
                                          <p:spTgt spid="7"/>
                                        </p:tgtEl>
                                        <p:attrNameLst>
                                          <p:attrName>ppt_y</p:attrName>
                                        </p:attrNameLst>
                                      </p:cBhvr>
                                      <p:tavLst>
                                        <p:tav tm="0">
                                          <p:val>
                                            <p:strVal val="ppt_y"/>
                                          </p:val>
                                        </p:tav>
                                        <p:tav tm="100000">
                                          <p:val>
                                            <p:fltVal val="0.5"/>
                                          </p:val>
                                        </p:tav>
                                      </p:tavLst>
                                    </p:anim>
                                    <p:set>
                                      <p:cBhvr>
                                        <p:cTn id="134" dur="1" fill="hold">
                                          <p:stCondLst>
                                            <p:cond delay="1999"/>
                                          </p:stCondLst>
                                        </p:cTn>
                                        <p:tgtEl>
                                          <p:spTgt spid="7"/>
                                        </p:tgtEl>
                                        <p:attrNameLst>
                                          <p:attrName>style.visibility</p:attrName>
                                        </p:attrNameLst>
                                      </p:cBhvr>
                                      <p:to>
                                        <p:strVal val="hidden"/>
                                      </p:to>
                                    </p:set>
                                  </p:childTnLst>
                                </p:cTn>
                              </p:par>
                              <p:par>
                                <p:cTn id="135" presetID="23" presetClass="exit" presetSubtype="544" fill="hold" grpId="2" nodeType="withEffect">
                                  <p:stCondLst>
                                    <p:cond delay="0"/>
                                  </p:stCondLst>
                                  <p:childTnLst>
                                    <p:anim calcmode="lin" valueType="num">
                                      <p:cBhvr>
                                        <p:cTn id="136" dur="2000"/>
                                        <p:tgtEl>
                                          <p:spTgt spid="8"/>
                                        </p:tgtEl>
                                        <p:attrNameLst>
                                          <p:attrName>ppt_w</p:attrName>
                                        </p:attrNameLst>
                                      </p:cBhvr>
                                      <p:tavLst>
                                        <p:tav tm="0">
                                          <p:val>
                                            <p:strVal val="ppt_w"/>
                                          </p:val>
                                        </p:tav>
                                        <p:tav tm="100000">
                                          <p:val>
                                            <p:fltVal val="0"/>
                                          </p:val>
                                        </p:tav>
                                      </p:tavLst>
                                    </p:anim>
                                    <p:anim calcmode="lin" valueType="num">
                                      <p:cBhvr>
                                        <p:cTn id="137" dur="2000"/>
                                        <p:tgtEl>
                                          <p:spTgt spid="8"/>
                                        </p:tgtEl>
                                        <p:attrNameLst>
                                          <p:attrName>ppt_h</p:attrName>
                                        </p:attrNameLst>
                                      </p:cBhvr>
                                      <p:tavLst>
                                        <p:tav tm="0">
                                          <p:val>
                                            <p:strVal val="ppt_h"/>
                                          </p:val>
                                        </p:tav>
                                        <p:tav tm="100000">
                                          <p:val>
                                            <p:fltVal val="0"/>
                                          </p:val>
                                        </p:tav>
                                      </p:tavLst>
                                    </p:anim>
                                    <p:anim calcmode="lin" valueType="num">
                                      <p:cBhvr>
                                        <p:cTn id="138" dur="2000"/>
                                        <p:tgtEl>
                                          <p:spTgt spid="8"/>
                                        </p:tgtEl>
                                        <p:attrNameLst>
                                          <p:attrName>ppt_x</p:attrName>
                                        </p:attrNameLst>
                                      </p:cBhvr>
                                      <p:tavLst>
                                        <p:tav tm="0">
                                          <p:val>
                                            <p:strVal val="ppt_x"/>
                                          </p:val>
                                        </p:tav>
                                        <p:tav tm="100000">
                                          <p:val>
                                            <p:fltVal val="0.5"/>
                                          </p:val>
                                        </p:tav>
                                      </p:tavLst>
                                    </p:anim>
                                    <p:anim calcmode="lin" valueType="num">
                                      <p:cBhvr>
                                        <p:cTn id="139" dur="2000"/>
                                        <p:tgtEl>
                                          <p:spTgt spid="8"/>
                                        </p:tgtEl>
                                        <p:attrNameLst>
                                          <p:attrName>ppt_y</p:attrName>
                                        </p:attrNameLst>
                                      </p:cBhvr>
                                      <p:tavLst>
                                        <p:tav tm="0">
                                          <p:val>
                                            <p:strVal val="ppt_y"/>
                                          </p:val>
                                        </p:tav>
                                        <p:tav tm="100000">
                                          <p:val>
                                            <p:fltVal val="0.5"/>
                                          </p:val>
                                        </p:tav>
                                      </p:tavLst>
                                    </p:anim>
                                    <p:set>
                                      <p:cBhvr>
                                        <p:cTn id="140" dur="1" fill="hold">
                                          <p:stCondLst>
                                            <p:cond delay="1999"/>
                                          </p:stCondLst>
                                        </p:cTn>
                                        <p:tgtEl>
                                          <p:spTgt spid="8"/>
                                        </p:tgtEl>
                                        <p:attrNameLst>
                                          <p:attrName>style.visibility</p:attrName>
                                        </p:attrNameLst>
                                      </p:cBhvr>
                                      <p:to>
                                        <p:strVal val="hidden"/>
                                      </p:to>
                                    </p:set>
                                  </p:childTnLst>
                                </p:cTn>
                              </p:par>
                              <p:par>
                                <p:cTn id="141" presetID="23" presetClass="exit" presetSubtype="544" fill="hold" grpId="2" nodeType="withEffect">
                                  <p:stCondLst>
                                    <p:cond delay="0"/>
                                  </p:stCondLst>
                                  <p:childTnLst>
                                    <p:anim calcmode="lin" valueType="num">
                                      <p:cBhvr>
                                        <p:cTn id="142" dur="2000"/>
                                        <p:tgtEl>
                                          <p:spTgt spid="9"/>
                                        </p:tgtEl>
                                        <p:attrNameLst>
                                          <p:attrName>ppt_w</p:attrName>
                                        </p:attrNameLst>
                                      </p:cBhvr>
                                      <p:tavLst>
                                        <p:tav tm="0">
                                          <p:val>
                                            <p:strVal val="ppt_w"/>
                                          </p:val>
                                        </p:tav>
                                        <p:tav tm="100000">
                                          <p:val>
                                            <p:fltVal val="0"/>
                                          </p:val>
                                        </p:tav>
                                      </p:tavLst>
                                    </p:anim>
                                    <p:anim calcmode="lin" valueType="num">
                                      <p:cBhvr>
                                        <p:cTn id="143" dur="2000"/>
                                        <p:tgtEl>
                                          <p:spTgt spid="9"/>
                                        </p:tgtEl>
                                        <p:attrNameLst>
                                          <p:attrName>ppt_h</p:attrName>
                                        </p:attrNameLst>
                                      </p:cBhvr>
                                      <p:tavLst>
                                        <p:tav tm="0">
                                          <p:val>
                                            <p:strVal val="ppt_h"/>
                                          </p:val>
                                        </p:tav>
                                        <p:tav tm="100000">
                                          <p:val>
                                            <p:fltVal val="0"/>
                                          </p:val>
                                        </p:tav>
                                      </p:tavLst>
                                    </p:anim>
                                    <p:anim calcmode="lin" valueType="num">
                                      <p:cBhvr>
                                        <p:cTn id="144" dur="2000"/>
                                        <p:tgtEl>
                                          <p:spTgt spid="9"/>
                                        </p:tgtEl>
                                        <p:attrNameLst>
                                          <p:attrName>ppt_x</p:attrName>
                                        </p:attrNameLst>
                                      </p:cBhvr>
                                      <p:tavLst>
                                        <p:tav tm="0">
                                          <p:val>
                                            <p:strVal val="ppt_x"/>
                                          </p:val>
                                        </p:tav>
                                        <p:tav tm="100000">
                                          <p:val>
                                            <p:fltVal val="0.5"/>
                                          </p:val>
                                        </p:tav>
                                      </p:tavLst>
                                    </p:anim>
                                    <p:anim calcmode="lin" valueType="num">
                                      <p:cBhvr>
                                        <p:cTn id="145" dur="2000"/>
                                        <p:tgtEl>
                                          <p:spTgt spid="9"/>
                                        </p:tgtEl>
                                        <p:attrNameLst>
                                          <p:attrName>ppt_y</p:attrName>
                                        </p:attrNameLst>
                                      </p:cBhvr>
                                      <p:tavLst>
                                        <p:tav tm="0">
                                          <p:val>
                                            <p:strVal val="ppt_y"/>
                                          </p:val>
                                        </p:tav>
                                        <p:tav tm="100000">
                                          <p:val>
                                            <p:fltVal val="0.5"/>
                                          </p:val>
                                        </p:tav>
                                      </p:tavLst>
                                    </p:anim>
                                    <p:set>
                                      <p:cBhvr>
                                        <p:cTn id="146" dur="1" fill="hold">
                                          <p:stCondLst>
                                            <p:cond delay="1999"/>
                                          </p:stCondLst>
                                        </p:cTn>
                                        <p:tgtEl>
                                          <p:spTgt spid="9"/>
                                        </p:tgtEl>
                                        <p:attrNameLst>
                                          <p:attrName>style.visibility</p:attrName>
                                        </p:attrNameLst>
                                      </p:cBhvr>
                                      <p:to>
                                        <p:strVal val="hidden"/>
                                      </p:to>
                                    </p:set>
                                  </p:childTnLst>
                                </p:cTn>
                              </p:par>
                              <p:par>
                                <p:cTn id="147" presetID="23" presetClass="exit" presetSubtype="544" fill="hold" grpId="2" nodeType="withEffect">
                                  <p:stCondLst>
                                    <p:cond delay="0"/>
                                  </p:stCondLst>
                                  <p:childTnLst>
                                    <p:anim calcmode="lin" valueType="num">
                                      <p:cBhvr>
                                        <p:cTn id="148" dur="2000"/>
                                        <p:tgtEl>
                                          <p:spTgt spid="10"/>
                                        </p:tgtEl>
                                        <p:attrNameLst>
                                          <p:attrName>ppt_w</p:attrName>
                                        </p:attrNameLst>
                                      </p:cBhvr>
                                      <p:tavLst>
                                        <p:tav tm="0">
                                          <p:val>
                                            <p:strVal val="ppt_w"/>
                                          </p:val>
                                        </p:tav>
                                        <p:tav tm="100000">
                                          <p:val>
                                            <p:fltVal val="0"/>
                                          </p:val>
                                        </p:tav>
                                      </p:tavLst>
                                    </p:anim>
                                    <p:anim calcmode="lin" valueType="num">
                                      <p:cBhvr>
                                        <p:cTn id="149" dur="2000"/>
                                        <p:tgtEl>
                                          <p:spTgt spid="10"/>
                                        </p:tgtEl>
                                        <p:attrNameLst>
                                          <p:attrName>ppt_h</p:attrName>
                                        </p:attrNameLst>
                                      </p:cBhvr>
                                      <p:tavLst>
                                        <p:tav tm="0">
                                          <p:val>
                                            <p:strVal val="ppt_h"/>
                                          </p:val>
                                        </p:tav>
                                        <p:tav tm="100000">
                                          <p:val>
                                            <p:fltVal val="0"/>
                                          </p:val>
                                        </p:tav>
                                      </p:tavLst>
                                    </p:anim>
                                    <p:anim calcmode="lin" valueType="num">
                                      <p:cBhvr>
                                        <p:cTn id="150" dur="2000"/>
                                        <p:tgtEl>
                                          <p:spTgt spid="10"/>
                                        </p:tgtEl>
                                        <p:attrNameLst>
                                          <p:attrName>ppt_x</p:attrName>
                                        </p:attrNameLst>
                                      </p:cBhvr>
                                      <p:tavLst>
                                        <p:tav tm="0">
                                          <p:val>
                                            <p:strVal val="ppt_x"/>
                                          </p:val>
                                        </p:tav>
                                        <p:tav tm="100000">
                                          <p:val>
                                            <p:fltVal val="0.5"/>
                                          </p:val>
                                        </p:tav>
                                      </p:tavLst>
                                    </p:anim>
                                    <p:anim calcmode="lin" valueType="num">
                                      <p:cBhvr>
                                        <p:cTn id="151" dur="2000"/>
                                        <p:tgtEl>
                                          <p:spTgt spid="10"/>
                                        </p:tgtEl>
                                        <p:attrNameLst>
                                          <p:attrName>ppt_y</p:attrName>
                                        </p:attrNameLst>
                                      </p:cBhvr>
                                      <p:tavLst>
                                        <p:tav tm="0">
                                          <p:val>
                                            <p:strVal val="ppt_y"/>
                                          </p:val>
                                        </p:tav>
                                        <p:tav tm="100000">
                                          <p:val>
                                            <p:fltVal val="0.5"/>
                                          </p:val>
                                        </p:tav>
                                      </p:tavLst>
                                    </p:anim>
                                    <p:set>
                                      <p:cBhvr>
                                        <p:cTn id="152" dur="1" fill="hold">
                                          <p:stCondLst>
                                            <p:cond delay="1999"/>
                                          </p:stCondLst>
                                        </p:cTn>
                                        <p:tgtEl>
                                          <p:spTgt spid="10"/>
                                        </p:tgtEl>
                                        <p:attrNameLst>
                                          <p:attrName>style.visibility</p:attrName>
                                        </p:attrNameLst>
                                      </p:cBhvr>
                                      <p:to>
                                        <p:strVal val="hidden"/>
                                      </p:to>
                                    </p:set>
                                  </p:childTnLst>
                                </p:cTn>
                              </p:par>
                              <p:par>
                                <p:cTn id="153" presetID="23" presetClass="exit" presetSubtype="544" fill="hold" grpId="2" nodeType="withEffect">
                                  <p:stCondLst>
                                    <p:cond delay="0"/>
                                  </p:stCondLst>
                                  <p:childTnLst>
                                    <p:anim calcmode="lin" valueType="num">
                                      <p:cBhvr>
                                        <p:cTn id="154" dur="2000"/>
                                        <p:tgtEl>
                                          <p:spTgt spid="11"/>
                                        </p:tgtEl>
                                        <p:attrNameLst>
                                          <p:attrName>ppt_w</p:attrName>
                                        </p:attrNameLst>
                                      </p:cBhvr>
                                      <p:tavLst>
                                        <p:tav tm="0">
                                          <p:val>
                                            <p:strVal val="ppt_w"/>
                                          </p:val>
                                        </p:tav>
                                        <p:tav tm="100000">
                                          <p:val>
                                            <p:fltVal val="0"/>
                                          </p:val>
                                        </p:tav>
                                      </p:tavLst>
                                    </p:anim>
                                    <p:anim calcmode="lin" valueType="num">
                                      <p:cBhvr>
                                        <p:cTn id="155" dur="2000"/>
                                        <p:tgtEl>
                                          <p:spTgt spid="11"/>
                                        </p:tgtEl>
                                        <p:attrNameLst>
                                          <p:attrName>ppt_h</p:attrName>
                                        </p:attrNameLst>
                                      </p:cBhvr>
                                      <p:tavLst>
                                        <p:tav tm="0">
                                          <p:val>
                                            <p:strVal val="ppt_h"/>
                                          </p:val>
                                        </p:tav>
                                        <p:tav tm="100000">
                                          <p:val>
                                            <p:fltVal val="0"/>
                                          </p:val>
                                        </p:tav>
                                      </p:tavLst>
                                    </p:anim>
                                    <p:anim calcmode="lin" valueType="num">
                                      <p:cBhvr>
                                        <p:cTn id="156" dur="2000"/>
                                        <p:tgtEl>
                                          <p:spTgt spid="11"/>
                                        </p:tgtEl>
                                        <p:attrNameLst>
                                          <p:attrName>ppt_x</p:attrName>
                                        </p:attrNameLst>
                                      </p:cBhvr>
                                      <p:tavLst>
                                        <p:tav tm="0">
                                          <p:val>
                                            <p:strVal val="ppt_x"/>
                                          </p:val>
                                        </p:tav>
                                        <p:tav tm="100000">
                                          <p:val>
                                            <p:fltVal val="0.5"/>
                                          </p:val>
                                        </p:tav>
                                      </p:tavLst>
                                    </p:anim>
                                    <p:anim calcmode="lin" valueType="num">
                                      <p:cBhvr>
                                        <p:cTn id="157" dur="2000"/>
                                        <p:tgtEl>
                                          <p:spTgt spid="11"/>
                                        </p:tgtEl>
                                        <p:attrNameLst>
                                          <p:attrName>ppt_y</p:attrName>
                                        </p:attrNameLst>
                                      </p:cBhvr>
                                      <p:tavLst>
                                        <p:tav tm="0">
                                          <p:val>
                                            <p:strVal val="ppt_y"/>
                                          </p:val>
                                        </p:tav>
                                        <p:tav tm="100000">
                                          <p:val>
                                            <p:fltVal val="0.5"/>
                                          </p:val>
                                        </p:tav>
                                      </p:tavLst>
                                    </p:anim>
                                    <p:set>
                                      <p:cBhvr>
                                        <p:cTn id="158" dur="1" fill="hold">
                                          <p:stCondLst>
                                            <p:cond delay="1999"/>
                                          </p:stCondLst>
                                        </p:cTn>
                                        <p:tgtEl>
                                          <p:spTgt spid="11"/>
                                        </p:tgtEl>
                                        <p:attrNameLst>
                                          <p:attrName>style.visibility</p:attrName>
                                        </p:attrNameLst>
                                      </p:cBhvr>
                                      <p:to>
                                        <p:strVal val="hidden"/>
                                      </p:to>
                                    </p:set>
                                  </p:childTnLst>
                                </p:cTn>
                              </p:par>
                              <p:par>
                                <p:cTn id="159" presetID="23" presetClass="exit" presetSubtype="544" fill="hold" grpId="2" nodeType="withEffect">
                                  <p:stCondLst>
                                    <p:cond delay="0"/>
                                  </p:stCondLst>
                                  <p:childTnLst>
                                    <p:anim calcmode="lin" valueType="num">
                                      <p:cBhvr>
                                        <p:cTn id="160" dur="2000"/>
                                        <p:tgtEl>
                                          <p:spTgt spid="12"/>
                                        </p:tgtEl>
                                        <p:attrNameLst>
                                          <p:attrName>ppt_w</p:attrName>
                                        </p:attrNameLst>
                                      </p:cBhvr>
                                      <p:tavLst>
                                        <p:tav tm="0">
                                          <p:val>
                                            <p:strVal val="ppt_w"/>
                                          </p:val>
                                        </p:tav>
                                        <p:tav tm="100000">
                                          <p:val>
                                            <p:fltVal val="0"/>
                                          </p:val>
                                        </p:tav>
                                      </p:tavLst>
                                    </p:anim>
                                    <p:anim calcmode="lin" valueType="num">
                                      <p:cBhvr>
                                        <p:cTn id="161" dur="2000"/>
                                        <p:tgtEl>
                                          <p:spTgt spid="12"/>
                                        </p:tgtEl>
                                        <p:attrNameLst>
                                          <p:attrName>ppt_h</p:attrName>
                                        </p:attrNameLst>
                                      </p:cBhvr>
                                      <p:tavLst>
                                        <p:tav tm="0">
                                          <p:val>
                                            <p:strVal val="ppt_h"/>
                                          </p:val>
                                        </p:tav>
                                        <p:tav tm="100000">
                                          <p:val>
                                            <p:fltVal val="0"/>
                                          </p:val>
                                        </p:tav>
                                      </p:tavLst>
                                    </p:anim>
                                    <p:anim calcmode="lin" valueType="num">
                                      <p:cBhvr>
                                        <p:cTn id="162" dur="2000"/>
                                        <p:tgtEl>
                                          <p:spTgt spid="12"/>
                                        </p:tgtEl>
                                        <p:attrNameLst>
                                          <p:attrName>ppt_x</p:attrName>
                                        </p:attrNameLst>
                                      </p:cBhvr>
                                      <p:tavLst>
                                        <p:tav tm="0">
                                          <p:val>
                                            <p:strVal val="ppt_x"/>
                                          </p:val>
                                        </p:tav>
                                        <p:tav tm="100000">
                                          <p:val>
                                            <p:fltVal val="0.5"/>
                                          </p:val>
                                        </p:tav>
                                      </p:tavLst>
                                    </p:anim>
                                    <p:anim calcmode="lin" valueType="num">
                                      <p:cBhvr>
                                        <p:cTn id="163" dur="2000"/>
                                        <p:tgtEl>
                                          <p:spTgt spid="12"/>
                                        </p:tgtEl>
                                        <p:attrNameLst>
                                          <p:attrName>ppt_y</p:attrName>
                                        </p:attrNameLst>
                                      </p:cBhvr>
                                      <p:tavLst>
                                        <p:tav tm="0">
                                          <p:val>
                                            <p:strVal val="ppt_y"/>
                                          </p:val>
                                        </p:tav>
                                        <p:tav tm="100000">
                                          <p:val>
                                            <p:fltVal val="0.5"/>
                                          </p:val>
                                        </p:tav>
                                      </p:tavLst>
                                    </p:anim>
                                    <p:set>
                                      <p:cBhvr>
                                        <p:cTn id="164" dur="1" fill="hold">
                                          <p:stCondLst>
                                            <p:cond delay="1999"/>
                                          </p:stCondLst>
                                        </p:cTn>
                                        <p:tgtEl>
                                          <p:spTgt spid="12"/>
                                        </p:tgtEl>
                                        <p:attrNameLst>
                                          <p:attrName>style.visibility</p:attrName>
                                        </p:attrNameLst>
                                      </p:cBhvr>
                                      <p:to>
                                        <p:strVal val="hidden"/>
                                      </p:to>
                                    </p:set>
                                  </p:childTnLst>
                                </p:cTn>
                              </p:par>
                              <p:par>
                                <p:cTn id="165" presetID="23" presetClass="exit" presetSubtype="544" fill="hold" grpId="2" nodeType="withEffect">
                                  <p:stCondLst>
                                    <p:cond delay="0"/>
                                  </p:stCondLst>
                                  <p:childTnLst>
                                    <p:anim calcmode="lin" valueType="num">
                                      <p:cBhvr>
                                        <p:cTn id="166" dur="2000"/>
                                        <p:tgtEl>
                                          <p:spTgt spid="13"/>
                                        </p:tgtEl>
                                        <p:attrNameLst>
                                          <p:attrName>ppt_w</p:attrName>
                                        </p:attrNameLst>
                                      </p:cBhvr>
                                      <p:tavLst>
                                        <p:tav tm="0">
                                          <p:val>
                                            <p:strVal val="ppt_w"/>
                                          </p:val>
                                        </p:tav>
                                        <p:tav tm="100000">
                                          <p:val>
                                            <p:fltVal val="0"/>
                                          </p:val>
                                        </p:tav>
                                      </p:tavLst>
                                    </p:anim>
                                    <p:anim calcmode="lin" valueType="num">
                                      <p:cBhvr>
                                        <p:cTn id="167" dur="2000"/>
                                        <p:tgtEl>
                                          <p:spTgt spid="13"/>
                                        </p:tgtEl>
                                        <p:attrNameLst>
                                          <p:attrName>ppt_h</p:attrName>
                                        </p:attrNameLst>
                                      </p:cBhvr>
                                      <p:tavLst>
                                        <p:tav tm="0">
                                          <p:val>
                                            <p:strVal val="ppt_h"/>
                                          </p:val>
                                        </p:tav>
                                        <p:tav tm="100000">
                                          <p:val>
                                            <p:fltVal val="0"/>
                                          </p:val>
                                        </p:tav>
                                      </p:tavLst>
                                    </p:anim>
                                    <p:anim calcmode="lin" valueType="num">
                                      <p:cBhvr>
                                        <p:cTn id="168" dur="2000"/>
                                        <p:tgtEl>
                                          <p:spTgt spid="13"/>
                                        </p:tgtEl>
                                        <p:attrNameLst>
                                          <p:attrName>ppt_x</p:attrName>
                                        </p:attrNameLst>
                                      </p:cBhvr>
                                      <p:tavLst>
                                        <p:tav tm="0">
                                          <p:val>
                                            <p:strVal val="ppt_x"/>
                                          </p:val>
                                        </p:tav>
                                        <p:tav tm="100000">
                                          <p:val>
                                            <p:fltVal val="0.5"/>
                                          </p:val>
                                        </p:tav>
                                      </p:tavLst>
                                    </p:anim>
                                    <p:anim calcmode="lin" valueType="num">
                                      <p:cBhvr>
                                        <p:cTn id="169" dur="2000"/>
                                        <p:tgtEl>
                                          <p:spTgt spid="13"/>
                                        </p:tgtEl>
                                        <p:attrNameLst>
                                          <p:attrName>ppt_y</p:attrName>
                                        </p:attrNameLst>
                                      </p:cBhvr>
                                      <p:tavLst>
                                        <p:tav tm="0">
                                          <p:val>
                                            <p:strVal val="ppt_y"/>
                                          </p:val>
                                        </p:tav>
                                        <p:tav tm="100000">
                                          <p:val>
                                            <p:fltVal val="0.5"/>
                                          </p:val>
                                        </p:tav>
                                      </p:tavLst>
                                    </p:anim>
                                    <p:set>
                                      <p:cBhvr>
                                        <p:cTn id="170" dur="1" fill="hold">
                                          <p:stCondLst>
                                            <p:cond delay="1999"/>
                                          </p:stCondLst>
                                        </p:cTn>
                                        <p:tgtEl>
                                          <p:spTgt spid="13"/>
                                        </p:tgtEl>
                                        <p:attrNameLst>
                                          <p:attrName>style.visibility</p:attrName>
                                        </p:attrNameLst>
                                      </p:cBhvr>
                                      <p:to>
                                        <p:strVal val="hidden"/>
                                      </p:to>
                                    </p:set>
                                  </p:childTnLst>
                                </p:cTn>
                              </p:par>
                              <p:par>
                                <p:cTn id="171" presetID="23" presetClass="exit" presetSubtype="544" fill="hold" grpId="2" nodeType="withEffect">
                                  <p:stCondLst>
                                    <p:cond delay="0"/>
                                  </p:stCondLst>
                                  <p:childTnLst>
                                    <p:anim calcmode="lin" valueType="num">
                                      <p:cBhvr>
                                        <p:cTn id="172" dur="2000"/>
                                        <p:tgtEl>
                                          <p:spTgt spid="14"/>
                                        </p:tgtEl>
                                        <p:attrNameLst>
                                          <p:attrName>ppt_w</p:attrName>
                                        </p:attrNameLst>
                                      </p:cBhvr>
                                      <p:tavLst>
                                        <p:tav tm="0">
                                          <p:val>
                                            <p:strVal val="ppt_w"/>
                                          </p:val>
                                        </p:tav>
                                        <p:tav tm="100000">
                                          <p:val>
                                            <p:fltVal val="0"/>
                                          </p:val>
                                        </p:tav>
                                      </p:tavLst>
                                    </p:anim>
                                    <p:anim calcmode="lin" valueType="num">
                                      <p:cBhvr>
                                        <p:cTn id="173" dur="2000"/>
                                        <p:tgtEl>
                                          <p:spTgt spid="14"/>
                                        </p:tgtEl>
                                        <p:attrNameLst>
                                          <p:attrName>ppt_h</p:attrName>
                                        </p:attrNameLst>
                                      </p:cBhvr>
                                      <p:tavLst>
                                        <p:tav tm="0">
                                          <p:val>
                                            <p:strVal val="ppt_h"/>
                                          </p:val>
                                        </p:tav>
                                        <p:tav tm="100000">
                                          <p:val>
                                            <p:fltVal val="0"/>
                                          </p:val>
                                        </p:tav>
                                      </p:tavLst>
                                    </p:anim>
                                    <p:anim calcmode="lin" valueType="num">
                                      <p:cBhvr>
                                        <p:cTn id="174" dur="2000"/>
                                        <p:tgtEl>
                                          <p:spTgt spid="14"/>
                                        </p:tgtEl>
                                        <p:attrNameLst>
                                          <p:attrName>ppt_x</p:attrName>
                                        </p:attrNameLst>
                                      </p:cBhvr>
                                      <p:tavLst>
                                        <p:tav tm="0">
                                          <p:val>
                                            <p:strVal val="ppt_x"/>
                                          </p:val>
                                        </p:tav>
                                        <p:tav tm="100000">
                                          <p:val>
                                            <p:fltVal val="0.5"/>
                                          </p:val>
                                        </p:tav>
                                      </p:tavLst>
                                    </p:anim>
                                    <p:anim calcmode="lin" valueType="num">
                                      <p:cBhvr>
                                        <p:cTn id="175" dur="2000"/>
                                        <p:tgtEl>
                                          <p:spTgt spid="14"/>
                                        </p:tgtEl>
                                        <p:attrNameLst>
                                          <p:attrName>ppt_y</p:attrName>
                                        </p:attrNameLst>
                                      </p:cBhvr>
                                      <p:tavLst>
                                        <p:tav tm="0">
                                          <p:val>
                                            <p:strVal val="ppt_y"/>
                                          </p:val>
                                        </p:tav>
                                        <p:tav tm="100000">
                                          <p:val>
                                            <p:fltVal val="0.5"/>
                                          </p:val>
                                        </p:tav>
                                      </p:tavLst>
                                    </p:anim>
                                    <p:set>
                                      <p:cBhvr>
                                        <p:cTn id="176" dur="1" fill="hold">
                                          <p:stCondLst>
                                            <p:cond delay="1999"/>
                                          </p:stCondLst>
                                        </p:cTn>
                                        <p:tgtEl>
                                          <p:spTgt spid="14"/>
                                        </p:tgtEl>
                                        <p:attrNameLst>
                                          <p:attrName>style.visibility</p:attrName>
                                        </p:attrNameLst>
                                      </p:cBhvr>
                                      <p:to>
                                        <p:strVal val="hidden"/>
                                      </p:to>
                                    </p:set>
                                  </p:childTnLst>
                                </p:cTn>
                              </p:par>
                              <p:par>
                                <p:cTn id="177" presetID="8" presetClass="emph" presetSubtype="0" fill="hold" grpId="3" nodeType="withEffect">
                                  <p:stCondLst>
                                    <p:cond delay="0"/>
                                  </p:stCondLst>
                                  <p:childTnLst>
                                    <p:animRot by="-21600000">
                                      <p:cBhvr>
                                        <p:cTn id="178" dur="2000" fill="hold"/>
                                        <p:tgtEl>
                                          <p:spTgt spid="3"/>
                                        </p:tgtEl>
                                        <p:attrNameLst>
                                          <p:attrName>r</p:attrName>
                                        </p:attrNameLst>
                                      </p:cBhvr>
                                    </p:animRot>
                                  </p:childTnLst>
                                </p:cTn>
                              </p:par>
                              <p:par>
                                <p:cTn id="179" presetID="8" presetClass="emph" presetSubtype="0" fill="hold" grpId="3" nodeType="withEffect">
                                  <p:stCondLst>
                                    <p:cond delay="0"/>
                                  </p:stCondLst>
                                  <p:childTnLst>
                                    <p:animRot by="-21600000">
                                      <p:cBhvr>
                                        <p:cTn id="180" dur="2000" fill="hold"/>
                                        <p:tgtEl>
                                          <p:spTgt spid="4"/>
                                        </p:tgtEl>
                                        <p:attrNameLst>
                                          <p:attrName>r</p:attrName>
                                        </p:attrNameLst>
                                      </p:cBhvr>
                                    </p:animRot>
                                  </p:childTnLst>
                                </p:cTn>
                              </p:par>
                              <p:par>
                                <p:cTn id="181" presetID="8" presetClass="emph" presetSubtype="0" fill="hold" grpId="3" nodeType="withEffect">
                                  <p:stCondLst>
                                    <p:cond delay="0"/>
                                  </p:stCondLst>
                                  <p:childTnLst>
                                    <p:animRot by="-21600000">
                                      <p:cBhvr>
                                        <p:cTn id="182" dur="2000" fill="hold"/>
                                        <p:tgtEl>
                                          <p:spTgt spid="5"/>
                                        </p:tgtEl>
                                        <p:attrNameLst>
                                          <p:attrName>r</p:attrName>
                                        </p:attrNameLst>
                                      </p:cBhvr>
                                    </p:animRot>
                                  </p:childTnLst>
                                </p:cTn>
                              </p:par>
                              <p:par>
                                <p:cTn id="183" presetID="8" presetClass="emph" presetSubtype="0" fill="hold" grpId="3" nodeType="withEffect">
                                  <p:stCondLst>
                                    <p:cond delay="0"/>
                                  </p:stCondLst>
                                  <p:childTnLst>
                                    <p:animRot by="-21600000">
                                      <p:cBhvr>
                                        <p:cTn id="184" dur="2000" fill="hold"/>
                                        <p:tgtEl>
                                          <p:spTgt spid="6"/>
                                        </p:tgtEl>
                                        <p:attrNameLst>
                                          <p:attrName>r</p:attrName>
                                        </p:attrNameLst>
                                      </p:cBhvr>
                                    </p:animRot>
                                  </p:childTnLst>
                                </p:cTn>
                              </p:par>
                              <p:par>
                                <p:cTn id="185" presetID="8" presetClass="emph" presetSubtype="0" fill="hold" grpId="3" nodeType="withEffect">
                                  <p:stCondLst>
                                    <p:cond delay="0"/>
                                  </p:stCondLst>
                                  <p:childTnLst>
                                    <p:animRot by="-21600000">
                                      <p:cBhvr>
                                        <p:cTn id="186" dur="2000" fill="hold"/>
                                        <p:tgtEl>
                                          <p:spTgt spid="7"/>
                                        </p:tgtEl>
                                        <p:attrNameLst>
                                          <p:attrName>r</p:attrName>
                                        </p:attrNameLst>
                                      </p:cBhvr>
                                    </p:animRot>
                                  </p:childTnLst>
                                </p:cTn>
                              </p:par>
                              <p:par>
                                <p:cTn id="187" presetID="8" presetClass="emph" presetSubtype="0" fill="hold" grpId="3" nodeType="withEffect">
                                  <p:stCondLst>
                                    <p:cond delay="0"/>
                                  </p:stCondLst>
                                  <p:childTnLst>
                                    <p:animRot by="-21600000">
                                      <p:cBhvr>
                                        <p:cTn id="188" dur="2000" fill="hold"/>
                                        <p:tgtEl>
                                          <p:spTgt spid="8"/>
                                        </p:tgtEl>
                                        <p:attrNameLst>
                                          <p:attrName>r</p:attrName>
                                        </p:attrNameLst>
                                      </p:cBhvr>
                                    </p:animRot>
                                  </p:childTnLst>
                                </p:cTn>
                              </p:par>
                              <p:par>
                                <p:cTn id="189" presetID="8" presetClass="emph" presetSubtype="0" fill="hold" grpId="3" nodeType="withEffect">
                                  <p:stCondLst>
                                    <p:cond delay="0"/>
                                  </p:stCondLst>
                                  <p:childTnLst>
                                    <p:animRot by="-21600000">
                                      <p:cBhvr>
                                        <p:cTn id="190" dur="2000" fill="hold"/>
                                        <p:tgtEl>
                                          <p:spTgt spid="9"/>
                                        </p:tgtEl>
                                        <p:attrNameLst>
                                          <p:attrName>r</p:attrName>
                                        </p:attrNameLst>
                                      </p:cBhvr>
                                    </p:animRot>
                                  </p:childTnLst>
                                </p:cTn>
                              </p:par>
                              <p:par>
                                <p:cTn id="191" presetID="8" presetClass="emph" presetSubtype="0" fill="hold" grpId="3" nodeType="withEffect">
                                  <p:stCondLst>
                                    <p:cond delay="0"/>
                                  </p:stCondLst>
                                  <p:childTnLst>
                                    <p:animRot by="-21600000">
                                      <p:cBhvr>
                                        <p:cTn id="192" dur="2000" fill="hold"/>
                                        <p:tgtEl>
                                          <p:spTgt spid="10"/>
                                        </p:tgtEl>
                                        <p:attrNameLst>
                                          <p:attrName>r</p:attrName>
                                        </p:attrNameLst>
                                      </p:cBhvr>
                                    </p:animRot>
                                  </p:childTnLst>
                                </p:cTn>
                              </p:par>
                              <p:par>
                                <p:cTn id="193" presetID="8" presetClass="emph" presetSubtype="0" fill="hold" grpId="3" nodeType="withEffect">
                                  <p:stCondLst>
                                    <p:cond delay="0"/>
                                  </p:stCondLst>
                                  <p:childTnLst>
                                    <p:animRot by="-21600000">
                                      <p:cBhvr>
                                        <p:cTn id="194" dur="2000" fill="hold"/>
                                        <p:tgtEl>
                                          <p:spTgt spid="11"/>
                                        </p:tgtEl>
                                        <p:attrNameLst>
                                          <p:attrName>r</p:attrName>
                                        </p:attrNameLst>
                                      </p:cBhvr>
                                    </p:animRot>
                                  </p:childTnLst>
                                </p:cTn>
                              </p:par>
                              <p:par>
                                <p:cTn id="195" presetID="8" presetClass="emph" presetSubtype="0" fill="hold" grpId="3" nodeType="withEffect">
                                  <p:stCondLst>
                                    <p:cond delay="0"/>
                                  </p:stCondLst>
                                  <p:childTnLst>
                                    <p:animRot by="-21600000">
                                      <p:cBhvr>
                                        <p:cTn id="196" dur="2000" fill="hold"/>
                                        <p:tgtEl>
                                          <p:spTgt spid="12"/>
                                        </p:tgtEl>
                                        <p:attrNameLst>
                                          <p:attrName>r</p:attrName>
                                        </p:attrNameLst>
                                      </p:cBhvr>
                                    </p:animRot>
                                  </p:childTnLst>
                                </p:cTn>
                              </p:par>
                              <p:par>
                                <p:cTn id="197" presetID="8" presetClass="emph" presetSubtype="0" fill="hold" grpId="3" nodeType="withEffect">
                                  <p:stCondLst>
                                    <p:cond delay="0"/>
                                  </p:stCondLst>
                                  <p:childTnLst>
                                    <p:animRot by="-21600000">
                                      <p:cBhvr>
                                        <p:cTn id="198" dur="2000" fill="hold"/>
                                        <p:tgtEl>
                                          <p:spTgt spid="13"/>
                                        </p:tgtEl>
                                        <p:attrNameLst>
                                          <p:attrName>r</p:attrName>
                                        </p:attrNameLst>
                                      </p:cBhvr>
                                    </p:animRot>
                                  </p:childTnLst>
                                </p:cTn>
                              </p:par>
                              <p:par>
                                <p:cTn id="199" presetID="8" presetClass="emph" presetSubtype="0" fill="hold" grpId="3" nodeType="withEffect">
                                  <p:stCondLst>
                                    <p:cond delay="0"/>
                                  </p:stCondLst>
                                  <p:childTnLst>
                                    <p:animRot by="-21600000">
                                      <p:cBhvr>
                                        <p:cTn id="200" dur="2000" fill="hold"/>
                                        <p:tgtEl>
                                          <p:spTgt spid="14"/>
                                        </p:tgtEl>
                                        <p:attrNameLst>
                                          <p:attrName>r</p:attrName>
                                        </p:attrNameLst>
                                      </p:cBhvr>
                                    </p:animRot>
                                  </p:childTnLst>
                                </p:cTn>
                              </p:par>
                              <p:par>
                                <p:cTn id="201" presetID="23" presetClass="entr" presetSubtype="288" fill="hold" nodeType="withEffect">
                                  <p:stCondLst>
                                    <p:cond delay="0"/>
                                  </p:stCondLst>
                                  <p:childTnLst>
                                    <p:set>
                                      <p:cBhvr>
                                        <p:cTn id="202" dur="1" fill="hold">
                                          <p:stCondLst>
                                            <p:cond delay="0"/>
                                          </p:stCondLst>
                                        </p:cTn>
                                        <p:tgtEl>
                                          <p:spTgt spid="2"/>
                                        </p:tgtEl>
                                        <p:attrNameLst>
                                          <p:attrName>style.visibility</p:attrName>
                                        </p:attrNameLst>
                                      </p:cBhvr>
                                      <p:to>
                                        <p:strVal val="visible"/>
                                      </p:to>
                                    </p:set>
                                    <p:anim calcmode="lin" valueType="num">
                                      <p:cBhvr>
                                        <p:cTn id="203" dur="2000" fill="hold"/>
                                        <p:tgtEl>
                                          <p:spTgt spid="2"/>
                                        </p:tgtEl>
                                        <p:attrNameLst>
                                          <p:attrName>ppt_w</p:attrName>
                                        </p:attrNameLst>
                                      </p:cBhvr>
                                      <p:tavLst>
                                        <p:tav tm="0">
                                          <p:val>
                                            <p:strVal val="4/3*#ppt_w"/>
                                          </p:val>
                                        </p:tav>
                                        <p:tav tm="100000">
                                          <p:val>
                                            <p:strVal val="#ppt_w"/>
                                          </p:val>
                                        </p:tav>
                                      </p:tavLst>
                                    </p:anim>
                                    <p:anim calcmode="lin" valueType="num">
                                      <p:cBhvr>
                                        <p:cTn id="204" dur="2000" fill="hold"/>
                                        <p:tgtEl>
                                          <p:spTgt spid="2"/>
                                        </p:tgtEl>
                                        <p:attrNameLst>
                                          <p:attrName>ppt_h</p:attrName>
                                        </p:attrNameLst>
                                      </p:cBhvr>
                                      <p:tavLst>
                                        <p:tav tm="0">
                                          <p:val>
                                            <p:strVal val="4/3*#ppt_h"/>
                                          </p:val>
                                        </p:tav>
                                        <p:tav tm="100000">
                                          <p:val>
                                            <p:strVal val="#ppt_h"/>
                                          </p:val>
                                        </p:tav>
                                      </p:tavLst>
                                    </p:anim>
                                  </p:childTnLst>
                                </p:cTn>
                              </p:par>
                              <p:par>
                                <p:cTn id="205" presetID="21" presetClass="entr" presetSubtype="8" fill="hold" nodeType="withEffect">
                                  <p:stCondLst>
                                    <p:cond delay="0"/>
                                  </p:stCondLst>
                                  <p:childTnLst>
                                    <p:set>
                                      <p:cBhvr>
                                        <p:cTn id="206" dur="1" fill="hold">
                                          <p:stCondLst>
                                            <p:cond delay="0"/>
                                          </p:stCondLst>
                                        </p:cTn>
                                        <p:tgtEl>
                                          <p:spTgt spid="2"/>
                                        </p:tgtEl>
                                        <p:attrNameLst>
                                          <p:attrName>style.visibility</p:attrName>
                                        </p:attrNameLst>
                                      </p:cBhvr>
                                      <p:to>
                                        <p:strVal val="visible"/>
                                      </p:to>
                                    </p:set>
                                    <p:animEffect transition="in" filter="wheel(8)">
                                      <p:cBhvr>
                                        <p:cTn id="207" dur="20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P spid="3" grpId="2" animBg="1"/>
      <p:bldP spid="3" grpId="3" animBg="1"/>
      <p:bldP spid="4" grpId="0" animBg="1"/>
      <p:bldP spid="4" grpId="1" animBg="1"/>
      <p:bldP spid="4" grpId="2" animBg="1"/>
      <p:bldP spid="4" grpId="3" animBg="1"/>
      <p:bldP spid="5" grpId="0" animBg="1"/>
      <p:bldP spid="5" grpId="1" animBg="1"/>
      <p:bldP spid="5" grpId="2" animBg="1"/>
      <p:bldP spid="5" grpId="3" animBg="1"/>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9" grpId="0" animBg="1"/>
      <p:bldP spid="9" grpId="1" animBg="1"/>
      <p:bldP spid="9" grpId="2" animBg="1"/>
      <p:bldP spid="9" grpId="3" animBg="1"/>
      <p:bldP spid="10" grpId="0" animBg="1"/>
      <p:bldP spid="10" grpId="1" animBg="1"/>
      <p:bldP spid="10" grpId="2" animBg="1"/>
      <p:bldP spid="10" grpId="3" animBg="1"/>
      <p:bldP spid="11" grpId="0" animBg="1"/>
      <p:bldP spid="11" grpId="1" animBg="1"/>
      <p:bldP spid="11" grpId="2" animBg="1"/>
      <p:bldP spid="11" grpId="3" animBg="1"/>
      <p:bldP spid="12" grpId="0" animBg="1"/>
      <p:bldP spid="12" grpId="1" animBg="1"/>
      <p:bldP spid="12" grpId="2" animBg="1"/>
      <p:bldP spid="12" grpId="3" animBg="1"/>
      <p:bldP spid="13" grpId="0" animBg="1"/>
      <p:bldP spid="13" grpId="1" animBg="1"/>
      <p:bldP spid="13" grpId="2" animBg="1"/>
      <p:bldP spid="13" grpId="3" animBg="1"/>
      <p:bldP spid="14" grpId="0" animBg="1"/>
      <p:bldP spid="14" grpId="1" animBg="1"/>
      <p:bldP spid="14" grpId="2" animBg="1"/>
      <p:bldP spid="14" grpId="3" animBg="1"/>
      <p:bldP spid="15" grpId="0" animBg="1"/>
    </p:bld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1 Imagen" descr="natacion_sincronizada.jpg"/>
          <p:cNvPicPr>
            <a:picLocks noGrp="1" noChangeAspect="1"/>
          </p:cNvPicPr>
          <p:nvPr isPhoto="1"/>
        </p:nvPicPr>
        <p:blipFill>
          <a:blip r:embed="rId2">
            <a:lum/>
          </a:blip>
          <a:stretch>
            <a:fillRect/>
          </a:stretch>
        </p:blipFill>
        <p:spPr>
          <a:xfrm>
            <a:off x="0" y="0"/>
            <a:ext cx="9144000" cy="5143500"/>
          </a:xfrm>
          <a:prstGeom prst="rect">
            <a:avLst/>
          </a:prstGeom>
          <a:noFill/>
          <a:ln>
            <a:noFill/>
          </a:ln>
        </p:spPr>
      </p:pic>
      <p:sp>
        <p:nvSpPr>
          <p:cNvPr id="3" name="2 Rectángulo"/>
          <p:cNvSpPr/>
          <p:nvPr/>
        </p:nvSpPr>
        <p:spPr>
          <a:xfrm flipH="1">
            <a:off x="0" y="785800"/>
            <a:ext cx="168564" cy="3571900"/>
          </a:xfrm>
          <a:prstGeom prst="rect">
            <a:avLst/>
          </a:prstGeom>
          <a:blipFill>
            <a:blip r:embed="rId3">
              <a:duotone>
                <a:schemeClr val="accent1">
                  <a:shade val="45000"/>
                  <a:satMod val="135000"/>
                </a:schemeClr>
                <a:prstClr val="white"/>
              </a:duotone>
              <a:lum contrast="40000"/>
            </a:blip>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Rectángulo"/>
          <p:cNvSpPr/>
          <p:nvPr/>
        </p:nvSpPr>
        <p:spPr>
          <a:xfrm flipH="1">
            <a:off x="214282" y="785800"/>
            <a:ext cx="168564" cy="3571900"/>
          </a:xfrm>
          <a:prstGeom prst="rect">
            <a:avLst/>
          </a:prstGeom>
          <a:blipFill>
            <a:blip r:embed="rId3">
              <a:duotone>
                <a:schemeClr val="accent1">
                  <a:shade val="45000"/>
                  <a:satMod val="135000"/>
                </a:schemeClr>
                <a:prstClr val="white"/>
              </a:duotone>
              <a:lum contrast="40000"/>
            </a:blip>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Rectángulo"/>
          <p:cNvSpPr/>
          <p:nvPr/>
        </p:nvSpPr>
        <p:spPr>
          <a:xfrm flipH="1">
            <a:off x="428628" y="785800"/>
            <a:ext cx="168564" cy="3571900"/>
          </a:xfrm>
          <a:prstGeom prst="rect">
            <a:avLst/>
          </a:prstGeom>
          <a:blipFill>
            <a:blip r:embed="rId3">
              <a:duotone>
                <a:schemeClr val="accent1">
                  <a:shade val="45000"/>
                  <a:satMod val="135000"/>
                </a:schemeClr>
                <a:prstClr val="white"/>
              </a:duotone>
              <a:lum contrast="40000"/>
            </a:blip>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Rectángulo"/>
          <p:cNvSpPr/>
          <p:nvPr/>
        </p:nvSpPr>
        <p:spPr>
          <a:xfrm flipH="1">
            <a:off x="642910" y="785800"/>
            <a:ext cx="168564" cy="3571900"/>
          </a:xfrm>
          <a:prstGeom prst="rect">
            <a:avLst/>
          </a:prstGeom>
          <a:blipFill>
            <a:blip r:embed="rId3">
              <a:duotone>
                <a:schemeClr val="accent1">
                  <a:shade val="45000"/>
                  <a:satMod val="135000"/>
                </a:schemeClr>
                <a:prstClr val="white"/>
              </a:duotone>
              <a:lum contrast="40000"/>
            </a:blip>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Rectángulo"/>
          <p:cNvSpPr/>
          <p:nvPr/>
        </p:nvSpPr>
        <p:spPr>
          <a:xfrm flipH="1">
            <a:off x="857224" y="785800"/>
            <a:ext cx="168564" cy="3571900"/>
          </a:xfrm>
          <a:prstGeom prst="rect">
            <a:avLst/>
          </a:prstGeom>
          <a:blipFill>
            <a:blip r:embed="rId3">
              <a:duotone>
                <a:schemeClr val="accent1">
                  <a:shade val="45000"/>
                  <a:satMod val="135000"/>
                </a:schemeClr>
                <a:prstClr val="white"/>
              </a:duotone>
              <a:lum contrast="40000"/>
            </a:blip>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Rectángulo"/>
          <p:cNvSpPr/>
          <p:nvPr/>
        </p:nvSpPr>
        <p:spPr>
          <a:xfrm flipH="1">
            <a:off x="1071506" y="785800"/>
            <a:ext cx="168564" cy="3571900"/>
          </a:xfrm>
          <a:prstGeom prst="rect">
            <a:avLst/>
          </a:prstGeom>
          <a:blipFill>
            <a:blip r:embed="rId3">
              <a:duotone>
                <a:schemeClr val="accent1">
                  <a:shade val="45000"/>
                  <a:satMod val="135000"/>
                </a:schemeClr>
                <a:prstClr val="white"/>
              </a:duotone>
              <a:lum contrast="40000"/>
            </a:blip>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Rectángulo"/>
          <p:cNvSpPr/>
          <p:nvPr/>
        </p:nvSpPr>
        <p:spPr>
          <a:xfrm flipH="1">
            <a:off x="1285852" y="785800"/>
            <a:ext cx="168564" cy="3571900"/>
          </a:xfrm>
          <a:prstGeom prst="rect">
            <a:avLst/>
          </a:prstGeom>
          <a:blipFill>
            <a:blip r:embed="rId3">
              <a:duotone>
                <a:schemeClr val="accent1">
                  <a:shade val="45000"/>
                  <a:satMod val="135000"/>
                </a:schemeClr>
                <a:prstClr val="white"/>
              </a:duotone>
              <a:lum contrast="40000"/>
            </a:blip>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Rectángulo"/>
          <p:cNvSpPr/>
          <p:nvPr/>
        </p:nvSpPr>
        <p:spPr>
          <a:xfrm flipH="1">
            <a:off x="1500134" y="785800"/>
            <a:ext cx="168564" cy="3571900"/>
          </a:xfrm>
          <a:prstGeom prst="rect">
            <a:avLst/>
          </a:prstGeom>
          <a:blipFill>
            <a:blip r:embed="rId3">
              <a:duotone>
                <a:schemeClr val="accent1">
                  <a:shade val="45000"/>
                  <a:satMod val="135000"/>
                </a:schemeClr>
                <a:prstClr val="white"/>
              </a:duotone>
              <a:lum contrast="40000"/>
            </a:blip>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Rectángulo"/>
          <p:cNvSpPr/>
          <p:nvPr/>
        </p:nvSpPr>
        <p:spPr>
          <a:xfrm flipH="1">
            <a:off x="1714544" y="785800"/>
            <a:ext cx="168564" cy="3571900"/>
          </a:xfrm>
          <a:prstGeom prst="rect">
            <a:avLst/>
          </a:prstGeom>
          <a:blipFill>
            <a:blip r:embed="rId3">
              <a:duotone>
                <a:schemeClr val="accent1">
                  <a:shade val="45000"/>
                  <a:satMod val="135000"/>
                </a:schemeClr>
                <a:prstClr val="white"/>
              </a:duotone>
              <a:lum contrast="40000"/>
            </a:blip>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Rectángulo"/>
          <p:cNvSpPr/>
          <p:nvPr/>
        </p:nvSpPr>
        <p:spPr>
          <a:xfrm flipH="1">
            <a:off x="1928826" y="785800"/>
            <a:ext cx="168564" cy="3571900"/>
          </a:xfrm>
          <a:prstGeom prst="rect">
            <a:avLst/>
          </a:prstGeom>
          <a:blipFill>
            <a:blip r:embed="rId3">
              <a:duotone>
                <a:schemeClr val="accent1">
                  <a:shade val="45000"/>
                  <a:satMod val="135000"/>
                </a:schemeClr>
                <a:prstClr val="white"/>
              </a:duotone>
              <a:lum contrast="40000"/>
            </a:blip>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Rectángulo"/>
          <p:cNvSpPr/>
          <p:nvPr/>
        </p:nvSpPr>
        <p:spPr>
          <a:xfrm flipH="1">
            <a:off x="2143172" y="785800"/>
            <a:ext cx="168564" cy="3571900"/>
          </a:xfrm>
          <a:prstGeom prst="rect">
            <a:avLst/>
          </a:prstGeom>
          <a:blipFill>
            <a:blip r:embed="rId3">
              <a:duotone>
                <a:schemeClr val="accent1">
                  <a:shade val="45000"/>
                  <a:satMod val="135000"/>
                </a:schemeClr>
                <a:prstClr val="white"/>
              </a:duotone>
              <a:lum contrast="40000"/>
            </a:blip>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Rectángulo"/>
          <p:cNvSpPr/>
          <p:nvPr/>
        </p:nvSpPr>
        <p:spPr>
          <a:xfrm flipH="1">
            <a:off x="2357454" y="785800"/>
            <a:ext cx="168564" cy="3571900"/>
          </a:xfrm>
          <a:prstGeom prst="rect">
            <a:avLst/>
          </a:prstGeom>
          <a:blipFill>
            <a:blip r:embed="rId3">
              <a:duotone>
                <a:schemeClr val="accent1">
                  <a:shade val="45000"/>
                  <a:satMod val="135000"/>
                </a:schemeClr>
                <a:prstClr val="white"/>
              </a:duotone>
              <a:lum contrast="40000"/>
            </a:blip>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Rectángulo"/>
          <p:cNvSpPr/>
          <p:nvPr/>
        </p:nvSpPr>
        <p:spPr>
          <a:xfrm flipH="1">
            <a:off x="2571768" y="785800"/>
            <a:ext cx="168564" cy="3571900"/>
          </a:xfrm>
          <a:prstGeom prst="rect">
            <a:avLst/>
          </a:prstGeom>
          <a:blipFill>
            <a:blip r:embed="rId3">
              <a:duotone>
                <a:schemeClr val="accent1">
                  <a:shade val="45000"/>
                  <a:satMod val="135000"/>
                </a:schemeClr>
                <a:prstClr val="white"/>
              </a:duotone>
              <a:lum contrast="40000"/>
            </a:blip>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Rectángulo"/>
          <p:cNvSpPr/>
          <p:nvPr/>
        </p:nvSpPr>
        <p:spPr>
          <a:xfrm flipH="1">
            <a:off x="2786050" y="785800"/>
            <a:ext cx="168564" cy="3571900"/>
          </a:xfrm>
          <a:prstGeom prst="rect">
            <a:avLst/>
          </a:prstGeom>
          <a:blipFill>
            <a:blip r:embed="rId3">
              <a:duotone>
                <a:schemeClr val="accent1">
                  <a:shade val="45000"/>
                  <a:satMod val="135000"/>
                </a:schemeClr>
                <a:prstClr val="white"/>
              </a:duotone>
              <a:lum contrast="40000"/>
            </a:blip>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Rectángulo"/>
          <p:cNvSpPr/>
          <p:nvPr/>
        </p:nvSpPr>
        <p:spPr>
          <a:xfrm flipH="1">
            <a:off x="3000396" y="785800"/>
            <a:ext cx="168564" cy="3571900"/>
          </a:xfrm>
          <a:prstGeom prst="rect">
            <a:avLst/>
          </a:prstGeom>
          <a:blipFill>
            <a:blip r:embed="rId3">
              <a:duotone>
                <a:schemeClr val="accent1">
                  <a:shade val="45000"/>
                  <a:satMod val="135000"/>
                </a:schemeClr>
                <a:prstClr val="white"/>
              </a:duotone>
              <a:lum contrast="40000"/>
            </a:blip>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Rectángulo"/>
          <p:cNvSpPr/>
          <p:nvPr/>
        </p:nvSpPr>
        <p:spPr>
          <a:xfrm flipH="1">
            <a:off x="3214678" y="785800"/>
            <a:ext cx="168564" cy="3571900"/>
          </a:xfrm>
          <a:prstGeom prst="rect">
            <a:avLst/>
          </a:prstGeom>
          <a:blipFill>
            <a:blip r:embed="rId3">
              <a:duotone>
                <a:schemeClr val="accent1">
                  <a:shade val="45000"/>
                  <a:satMod val="135000"/>
                </a:schemeClr>
                <a:prstClr val="white"/>
              </a:duotone>
              <a:lum contrast="40000"/>
            </a:blip>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Rectángulo"/>
          <p:cNvSpPr/>
          <p:nvPr/>
        </p:nvSpPr>
        <p:spPr>
          <a:xfrm flipH="1">
            <a:off x="3429024" y="785800"/>
            <a:ext cx="168564" cy="3571900"/>
          </a:xfrm>
          <a:prstGeom prst="rect">
            <a:avLst/>
          </a:prstGeom>
          <a:blipFill>
            <a:blip r:embed="rId3">
              <a:duotone>
                <a:schemeClr val="accent1">
                  <a:shade val="45000"/>
                  <a:satMod val="135000"/>
                </a:schemeClr>
                <a:prstClr val="white"/>
              </a:duotone>
              <a:lum contrast="40000"/>
            </a:blip>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Rectángulo"/>
          <p:cNvSpPr/>
          <p:nvPr/>
        </p:nvSpPr>
        <p:spPr>
          <a:xfrm flipH="1">
            <a:off x="3643306" y="785800"/>
            <a:ext cx="168564" cy="3571900"/>
          </a:xfrm>
          <a:prstGeom prst="rect">
            <a:avLst/>
          </a:prstGeom>
          <a:blipFill>
            <a:blip r:embed="rId3">
              <a:duotone>
                <a:schemeClr val="accent1">
                  <a:shade val="45000"/>
                  <a:satMod val="135000"/>
                </a:schemeClr>
                <a:prstClr val="white"/>
              </a:duotone>
              <a:lum contrast="40000"/>
            </a:blip>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Rectángulo"/>
          <p:cNvSpPr/>
          <p:nvPr/>
        </p:nvSpPr>
        <p:spPr>
          <a:xfrm flipH="1">
            <a:off x="3857652" y="785800"/>
            <a:ext cx="168564" cy="3571900"/>
          </a:xfrm>
          <a:prstGeom prst="rect">
            <a:avLst/>
          </a:prstGeom>
          <a:blipFill>
            <a:blip r:embed="rId3">
              <a:duotone>
                <a:schemeClr val="accent1">
                  <a:shade val="45000"/>
                  <a:satMod val="135000"/>
                </a:schemeClr>
                <a:prstClr val="white"/>
              </a:duotone>
              <a:lum contrast="40000"/>
            </a:blip>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Rectángulo"/>
          <p:cNvSpPr/>
          <p:nvPr/>
        </p:nvSpPr>
        <p:spPr>
          <a:xfrm flipH="1">
            <a:off x="4071934" y="785800"/>
            <a:ext cx="168564" cy="3571900"/>
          </a:xfrm>
          <a:prstGeom prst="rect">
            <a:avLst/>
          </a:prstGeom>
          <a:blipFill>
            <a:blip r:embed="rId3">
              <a:duotone>
                <a:schemeClr val="accent1">
                  <a:shade val="45000"/>
                  <a:satMod val="135000"/>
                </a:schemeClr>
                <a:prstClr val="white"/>
              </a:duotone>
              <a:lum contrast="40000"/>
            </a:blip>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Rectángulo"/>
          <p:cNvSpPr/>
          <p:nvPr/>
        </p:nvSpPr>
        <p:spPr>
          <a:xfrm flipH="1">
            <a:off x="4286248" y="785800"/>
            <a:ext cx="168564" cy="3571900"/>
          </a:xfrm>
          <a:prstGeom prst="rect">
            <a:avLst/>
          </a:prstGeom>
          <a:blipFill>
            <a:blip r:embed="rId3">
              <a:duotone>
                <a:schemeClr val="accent1">
                  <a:shade val="45000"/>
                  <a:satMod val="135000"/>
                </a:schemeClr>
                <a:prstClr val="white"/>
              </a:duotone>
              <a:lum contrast="40000"/>
            </a:blip>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Rectángulo"/>
          <p:cNvSpPr/>
          <p:nvPr/>
        </p:nvSpPr>
        <p:spPr>
          <a:xfrm flipH="1">
            <a:off x="4500530" y="785800"/>
            <a:ext cx="168564" cy="3571900"/>
          </a:xfrm>
          <a:prstGeom prst="rect">
            <a:avLst/>
          </a:prstGeom>
          <a:blipFill>
            <a:blip r:embed="rId3">
              <a:duotone>
                <a:schemeClr val="accent1">
                  <a:shade val="45000"/>
                  <a:satMod val="135000"/>
                </a:schemeClr>
                <a:prstClr val="white"/>
              </a:duotone>
              <a:lum contrast="40000"/>
            </a:blip>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Rectángulo"/>
          <p:cNvSpPr/>
          <p:nvPr/>
        </p:nvSpPr>
        <p:spPr>
          <a:xfrm flipH="1">
            <a:off x="4714876" y="785800"/>
            <a:ext cx="168564" cy="3571900"/>
          </a:xfrm>
          <a:prstGeom prst="rect">
            <a:avLst/>
          </a:prstGeom>
          <a:blipFill>
            <a:blip r:embed="rId3">
              <a:duotone>
                <a:schemeClr val="accent1">
                  <a:shade val="45000"/>
                  <a:satMod val="135000"/>
                </a:schemeClr>
                <a:prstClr val="white"/>
              </a:duotone>
              <a:lum contrast="40000"/>
            </a:blip>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Rectángulo"/>
          <p:cNvSpPr/>
          <p:nvPr/>
        </p:nvSpPr>
        <p:spPr>
          <a:xfrm flipH="1">
            <a:off x="4929158" y="785800"/>
            <a:ext cx="168564" cy="3571900"/>
          </a:xfrm>
          <a:prstGeom prst="rect">
            <a:avLst/>
          </a:prstGeom>
          <a:blipFill>
            <a:blip r:embed="rId3">
              <a:duotone>
                <a:schemeClr val="accent1">
                  <a:shade val="45000"/>
                  <a:satMod val="135000"/>
                </a:schemeClr>
                <a:prstClr val="white"/>
              </a:duotone>
              <a:lum contrast="40000"/>
            </a:blip>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Rectángulo"/>
          <p:cNvSpPr/>
          <p:nvPr/>
        </p:nvSpPr>
        <p:spPr>
          <a:xfrm flipH="1">
            <a:off x="5143568" y="785800"/>
            <a:ext cx="168564" cy="3571900"/>
          </a:xfrm>
          <a:prstGeom prst="rect">
            <a:avLst/>
          </a:prstGeom>
          <a:blipFill>
            <a:blip r:embed="rId3">
              <a:duotone>
                <a:schemeClr val="accent1">
                  <a:shade val="45000"/>
                  <a:satMod val="135000"/>
                </a:schemeClr>
                <a:prstClr val="white"/>
              </a:duotone>
              <a:lum contrast="40000"/>
            </a:blip>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Rectángulo"/>
          <p:cNvSpPr/>
          <p:nvPr/>
        </p:nvSpPr>
        <p:spPr>
          <a:xfrm flipH="1">
            <a:off x="5357850" y="785800"/>
            <a:ext cx="168564" cy="3571900"/>
          </a:xfrm>
          <a:prstGeom prst="rect">
            <a:avLst/>
          </a:prstGeom>
          <a:blipFill>
            <a:blip r:embed="rId3">
              <a:duotone>
                <a:schemeClr val="accent1">
                  <a:shade val="45000"/>
                  <a:satMod val="135000"/>
                </a:schemeClr>
                <a:prstClr val="white"/>
              </a:duotone>
              <a:lum contrast="40000"/>
            </a:blip>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Rectángulo"/>
          <p:cNvSpPr/>
          <p:nvPr/>
        </p:nvSpPr>
        <p:spPr>
          <a:xfrm flipH="1">
            <a:off x="5572196" y="785800"/>
            <a:ext cx="168564" cy="3571900"/>
          </a:xfrm>
          <a:prstGeom prst="rect">
            <a:avLst/>
          </a:prstGeom>
          <a:blipFill>
            <a:blip r:embed="rId3">
              <a:duotone>
                <a:schemeClr val="accent1">
                  <a:shade val="45000"/>
                  <a:satMod val="135000"/>
                </a:schemeClr>
                <a:prstClr val="white"/>
              </a:duotone>
              <a:lum contrast="40000"/>
            </a:blip>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Rectángulo"/>
          <p:cNvSpPr/>
          <p:nvPr/>
        </p:nvSpPr>
        <p:spPr>
          <a:xfrm flipH="1">
            <a:off x="5786478" y="785800"/>
            <a:ext cx="168564" cy="3571900"/>
          </a:xfrm>
          <a:prstGeom prst="rect">
            <a:avLst/>
          </a:prstGeom>
          <a:blipFill>
            <a:blip r:embed="rId3">
              <a:duotone>
                <a:schemeClr val="accent1">
                  <a:shade val="45000"/>
                  <a:satMod val="135000"/>
                </a:schemeClr>
                <a:prstClr val="white"/>
              </a:duotone>
              <a:lum contrast="40000"/>
            </a:blip>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Rectángulo"/>
          <p:cNvSpPr/>
          <p:nvPr/>
        </p:nvSpPr>
        <p:spPr>
          <a:xfrm flipH="1">
            <a:off x="6000792" y="785800"/>
            <a:ext cx="168564" cy="3571900"/>
          </a:xfrm>
          <a:prstGeom prst="rect">
            <a:avLst/>
          </a:prstGeom>
          <a:blipFill>
            <a:blip r:embed="rId3">
              <a:duotone>
                <a:schemeClr val="accent1">
                  <a:shade val="45000"/>
                  <a:satMod val="135000"/>
                </a:schemeClr>
                <a:prstClr val="white"/>
              </a:duotone>
              <a:lum contrast="40000"/>
            </a:blip>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Rectángulo"/>
          <p:cNvSpPr/>
          <p:nvPr/>
        </p:nvSpPr>
        <p:spPr>
          <a:xfrm flipH="1">
            <a:off x="6215074" y="785800"/>
            <a:ext cx="168564" cy="3571900"/>
          </a:xfrm>
          <a:prstGeom prst="rect">
            <a:avLst/>
          </a:prstGeom>
          <a:blipFill>
            <a:blip r:embed="rId3">
              <a:duotone>
                <a:schemeClr val="accent1">
                  <a:shade val="45000"/>
                  <a:satMod val="135000"/>
                </a:schemeClr>
                <a:prstClr val="white"/>
              </a:duotone>
              <a:lum contrast="40000"/>
            </a:blip>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Rectángulo"/>
          <p:cNvSpPr/>
          <p:nvPr/>
        </p:nvSpPr>
        <p:spPr>
          <a:xfrm flipH="1">
            <a:off x="6429420" y="785800"/>
            <a:ext cx="168564" cy="3571900"/>
          </a:xfrm>
          <a:prstGeom prst="rect">
            <a:avLst/>
          </a:prstGeom>
          <a:blipFill>
            <a:blip r:embed="rId3">
              <a:duotone>
                <a:schemeClr val="accent1">
                  <a:shade val="45000"/>
                  <a:satMod val="135000"/>
                </a:schemeClr>
                <a:prstClr val="white"/>
              </a:duotone>
              <a:lum contrast="40000"/>
            </a:blip>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Rectángulo"/>
          <p:cNvSpPr/>
          <p:nvPr/>
        </p:nvSpPr>
        <p:spPr>
          <a:xfrm flipH="1">
            <a:off x="6643702" y="785800"/>
            <a:ext cx="168564" cy="3571900"/>
          </a:xfrm>
          <a:prstGeom prst="rect">
            <a:avLst/>
          </a:prstGeom>
          <a:blipFill>
            <a:blip r:embed="rId3">
              <a:duotone>
                <a:schemeClr val="accent1">
                  <a:shade val="45000"/>
                  <a:satMod val="135000"/>
                </a:schemeClr>
                <a:prstClr val="white"/>
              </a:duotone>
              <a:lum contrast="40000"/>
            </a:blip>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Rectángulo"/>
          <p:cNvSpPr/>
          <p:nvPr/>
        </p:nvSpPr>
        <p:spPr>
          <a:xfrm flipH="1">
            <a:off x="6858016" y="785800"/>
            <a:ext cx="168564" cy="3571900"/>
          </a:xfrm>
          <a:prstGeom prst="rect">
            <a:avLst/>
          </a:prstGeom>
          <a:blipFill>
            <a:blip r:embed="rId3">
              <a:duotone>
                <a:schemeClr val="accent1">
                  <a:shade val="45000"/>
                  <a:satMod val="135000"/>
                </a:schemeClr>
                <a:prstClr val="white"/>
              </a:duotone>
              <a:lum contrast="40000"/>
            </a:blip>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Rectángulo"/>
          <p:cNvSpPr/>
          <p:nvPr/>
        </p:nvSpPr>
        <p:spPr>
          <a:xfrm flipH="1">
            <a:off x="7072298" y="785800"/>
            <a:ext cx="168564" cy="3571900"/>
          </a:xfrm>
          <a:prstGeom prst="rect">
            <a:avLst/>
          </a:prstGeom>
          <a:blipFill>
            <a:blip r:embed="rId3">
              <a:duotone>
                <a:schemeClr val="accent1">
                  <a:shade val="45000"/>
                  <a:satMod val="135000"/>
                </a:schemeClr>
                <a:prstClr val="white"/>
              </a:duotone>
              <a:lum contrast="40000"/>
            </a:blip>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Rectángulo"/>
          <p:cNvSpPr/>
          <p:nvPr/>
        </p:nvSpPr>
        <p:spPr>
          <a:xfrm flipH="1">
            <a:off x="7286708" y="785800"/>
            <a:ext cx="168564" cy="3571900"/>
          </a:xfrm>
          <a:prstGeom prst="rect">
            <a:avLst/>
          </a:prstGeom>
          <a:blipFill>
            <a:blip r:embed="rId3">
              <a:duotone>
                <a:schemeClr val="accent1">
                  <a:shade val="45000"/>
                  <a:satMod val="135000"/>
                </a:schemeClr>
                <a:prstClr val="white"/>
              </a:duotone>
              <a:lum contrast="40000"/>
            </a:blip>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Rectángulo"/>
          <p:cNvSpPr/>
          <p:nvPr/>
        </p:nvSpPr>
        <p:spPr>
          <a:xfrm flipH="1">
            <a:off x="7500990" y="785800"/>
            <a:ext cx="168564" cy="3571900"/>
          </a:xfrm>
          <a:prstGeom prst="rect">
            <a:avLst/>
          </a:prstGeom>
          <a:blipFill>
            <a:blip r:embed="rId3">
              <a:duotone>
                <a:schemeClr val="accent1">
                  <a:shade val="45000"/>
                  <a:satMod val="135000"/>
                </a:schemeClr>
                <a:prstClr val="white"/>
              </a:duotone>
              <a:lum contrast="40000"/>
            </a:blip>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Rectángulo"/>
          <p:cNvSpPr/>
          <p:nvPr/>
        </p:nvSpPr>
        <p:spPr>
          <a:xfrm flipH="1">
            <a:off x="7715336" y="785800"/>
            <a:ext cx="168564" cy="3571900"/>
          </a:xfrm>
          <a:prstGeom prst="rect">
            <a:avLst/>
          </a:prstGeom>
          <a:blipFill>
            <a:blip r:embed="rId3">
              <a:duotone>
                <a:schemeClr val="accent1">
                  <a:shade val="45000"/>
                  <a:satMod val="135000"/>
                </a:schemeClr>
                <a:prstClr val="white"/>
              </a:duotone>
              <a:lum contrast="40000"/>
            </a:blip>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Rectángulo"/>
          <p:cNvSpPr/>
          <p:nvPr/>
        </p:nvSpPr>
        <p:spPr>
          <a:xfrm flipH="1">
            <a:off x="7929618" y="785800"/>
            <a:ext cx="168564" cy="3571900"/>
          </a:xfrm>
          <a:prstGeom prst="rect">
            <a:avLst/>
          </a:prstGeom>
          <a:blipFill>
            <a:blip r:embed="rId3">
              <a:duotone>
                <a:schemeClr val="accent1">
                  <a:shade val="45000"/>
                  <a:satMod val="135000"/>
                </a:schemeClr>
                <a:prstClr val="white"/>
              </a:duotone>
              <a:lum contrast="40000"/>
            </a:blip>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40 Rectángulo"/>
          <p:cNvSpPr/>
          <p:nvPr/>
        </p:nvSpPr>
        <p:spPr>
          <a:xfrm flipH="1">
            <a:off x="8143932" y="785800"/>
            <a:ext cx="168564" cy="3571900"/>
          </a:xfrm>
          <a:prstGeom prst="rect">
            <a:avLst/>
          </a:prstGeom>
          <a:blipFill>
            <a:blip r:embed="rId3">
              <a:duotone>
                <a:schemeClr val="accent1">
                  <a:shade val="45000"/>
                  <a:satMod val="135000"/>
                </a:schemeClr>
                <a:prstClr val="white"/>
              </a:duotone>
              <a:lum contrast="40000"/>
            </a:blip>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Rectángulo"/>
          <p:cNvSpPr/>
          <p:nvPr/>
        </p:nvSpPr>
        <p:spPr>
          <a:xfrm flipH="1">
            <a:off x="8358214" y="785800"/>
            <a:ext cx="168564" cy="3571900"/>
          </a:xfrm>
          <a:prstGeom prst="rect">
            <a:avLst/>
          </a:prstGeom>
          <a:blipFill>
            <a:blip r:embed="rId3">
              <a:duotone>
                <a:schemeClr val="accent1">
                  <a:shade val="45000"/>
                  <a:satMod val="135000"/>
                </a:schemeClr>
                <a:prstClr val="white"/>
              </a:duotone>
              <a:lum contrast="40000"/>
            </a:blip>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Rectángulo"/>
          <p:cNvSpPr/>
          <p:nvPr/>
        </p:nvSpPr>
        <p:spPr>
          <a:xfrm flipH="1">
            <a:off x="8572560" y="785800"/>
            <a:ext cx="168564" cy="3571900"/>
          </a:xfrm>
          <a:prstGeom prst="rect">
            <a:avLst/>
          </a:prstGeom>
          <a:blipFill>
            <a:blip r:embed="rId3">
              <a:duotone>
                <a:schemeClr val="accent1">
                  <a:shade val="45000"/>
                  <a:satMod val="135000"/>
                </a:schemeClr>
                <a:prstClr val="white"/>
              </a:duotone>
              <a:lum contrast="40000"/>
            </a:blip>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Rectángulo"/>
          <p:cNvSpPr/>
          <p:nvPr/>
        </p:nvSpPr>
        <p:spPr>
          <a:xfrm flipH="1">
            <a:off x="8786842" y="785800"/>
            <a:ext cx="168564" cy="3571900"/>
          </a:xfrm>
          <a:prstGeom prst="rect">
            <a:avLst/>
          </a:prstGeom>
          <a:blipFill>
            <a:blip r:embed="rId3">
              <a:duotone>
                <a:schemeClr val="accent1">
                  <a:shade val="45000"/>
                  <a:satMod val="135000"/>
                </a:schemeClr>
                <a:prstClr val="white"/>
              </a:duotone>
              <a:lum contrast="40000"/>
            </a:blip>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Rectángulo"/>
          <p:cNvSpPr/>
          <p:nvPr/>
        </p:nvSpPr>
        <p:spPr>
          <a:xfrm flipH="1">
            <a:off x="8975436" y="785800"/>
            <a:ext cx="168564" cy="3571900"/>
          </a:xfrm>
          <a:prstGeom prst="rect">
            <a:avLst/>
          </a:prstGeom>
          <a:blipFill>
            <a:blip r:embed="rId3">
              <a:duotone>
                <a:schemeClr val="accent1">
                  <a:shade val="45000"/>
                  <a:satMod val="135000"/>
                </a:schemeClr>
                <a:prstClr val="white"/>
              </a:duotone>
              <a:lum contrast="40000"/>
            </a:blip>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Rectángulo"/>
          <p:cNvSpPr/>
          <p:nvPr/>
        </p:nvSpPr>
        <p:spPr>
          <a:xfrm>
            <a:off x="-500098" y="-357208"/>
            <a:ext cx="10001320" cy="6072230"/>
          </a:xfrm>
          <a:prstGeom prst="rect">
            <a:avLst/>
          </a:prstGeom>
          <a:gradFill flip="none" rotWithShape="1">
            <a:gsLst>
              <a:gs pos="0">
                <a:srgbClr val="3399FF"/>
              </a:gs>
              <a:gs pos="16000">
                <a:srgbClr val="00CCCC"/>
              </a:gs>
              <a:gs pos="47000">
                <a:srgbClr val="9999FF"/>
              </a:gs>
              <a:gs pos="60001">
                <a:srgbClr val="2E6792"/>
              </a:gs>
              <a:gs pos="71001">
                <a:srgbClr val="3333CC"/>
              </a:gs>
              <a:gs pos="81000">
                <a:srgbClr val="1170FF"/>
              </a:gs>
              <a:gs pos="100000">
                <a:srgbClr val="006699"/>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advTm="17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46"/>
                                        </p:tgtEl>
                                        <p:attrNameLst>
                                          <p:attrName>style.opacity</p:attrName>
                                        </p:attrNameLst>
                                      </p:cBhvr>
                                      <p:to>
                                        <p:strVal val="0"/>
                                      </p:to>
                                    </p:set>
                                    <p:animEffect filter="image" prLst="opacity: 0">
                                      <p:cBhvr rctx="IE">
                                        <p:cTn id="7" dur="indefinite"/>
                                        <p:tgtEl>
                                          <p:spTgt spid="46"/>
                                        </p:tgtEl>
                                      </p:cBhvr>
                                    </p:animEffect>
                                  </p:childTnLst>
                                </p:cTn>
                              </p:par>
                              <p:par>
                                <p:cTn id="8" presetID="2" presetClass="entr" presetSubtype="8" fill="hold" grpId="0" nodeType="withEffect">
                                  <p:stCondLst>
                                    <p:cond delay="0"/>
                                  </p:stCondLst>
                                  <p:childTnLst>
                                    <p:set>
                                      <p:cBhvr>
                                        <p:cTn id="9" dur="1" fill="hold">
                                          <p:stCondLst>
                                            <p:cond delay="0"/>
                                          </p:stCondLst>
                                        </p:cTn>
                                        <p:tgtEl>
                                          <p:spTgt spid="3"/>
                                        </p:tgtEl>
                                        <p:attrNameLst>
                                          <p:attrName>style.visibility</p:attrName>
                                        </p:attrNameLst>
                                      </p:cBhvr>
                                      <p:to>
                                        <p:strVal val="visible"/>
                                      </p:to>
                                    </p:set>
                                    <p:anim calcmode="lin" valueType="num">
                                      <p:cBhvr additive="base">
                                        <p:cTn id="10" dur="3000" fill="hold"/>
                                        <p:tgtEl>
                                          <p:spTgt spid="3"/>
                                        </p:tgtEl>
                                        <p:attrNameLst>
                                          <p:attrName>ppt_x</p:attrName>
                                        </p:attrNameLst>
                                      </p:cBhvr>
                                      <p:tavLst>
                                        <p:tav tm="0">
                                          <p:val>
                                            <p:strVal val="0-#ppt_w/2"/>
                                          </p:val>
                                        </p:tav>
                                        <p:tav tm="100000">
                                          <p:val>
                                            <p:strVal val="#ppt_x"/>
                                          </p:val>
                                        </p:tav>
                                      </p:tavLst>
                                    </p:anim>
                                    <p:anim calcmode="lin" valueType="num">
                                      <p:cBhvr additive="base">
                                        <p:cTn id="11" dur="3000" fill="hold"/>
                                        <p:tgtEl>
                                          <p:spTgt spid="3"/>
                                        </p:tgtEl>
                                        <p:attrNameLst>
                                          <p:attrName>ppt_y</p:attrName>
                                        </p:attrNameLst>
                                      </p:cBhvr>
                                      <p:tavLst>
                                        <p:tav tm="0">
                                          <p:val>
                                            <p:strVal val="#ppt_y"/>
                                          </p:val>
                                        </p:tav>
                                        <p:tav tm="100000">
                                          <p:val>
                                            <p:strVal val="#ppt_y"/>
                                          </p:val>
                                        </p:tav>
                                      </p:tavLst>
                                    </p:anim>
                                  </p:childTnLst>
                                </p:cTn>
                              </p:par>
                              <p:par>
                                <p:cTn id="12" presetID="2" presetClass="entr" presetSubtype="2" fill="hold" grpId="0" nodeType="withEffect">
                                  <p:stCondLst>
                                    <p:cond delay="0"/>
                                  </p:stCondLst>
                                  <p:childTnLst>
                                    <p:set>
                                      <p:cBhvr>
                                        <p:cTn id="13" dur="1" fill="hold">
                                          <p:stCondLst>
                                            <p:cond delay="0"/>
                                          </p:stCondLst>
                                        </p:cTn>
                                        <p:tgtEl>
                                          <p:spTgt spid="4"/>
                                        </p:tgtEl>
                                        <p:attrNameLst>
                                          <p:attrName>style.visibility</p:attrName>
                                        </p:attrNameLst>
                                      </p:cBhvr>
                                      <p:to>
                                        <p:strVal val="visible"/>
                                      </p:to>
                                    </p:set>
                                    <p:anim calcmode="lin" valueType="num">
                                      <p:cBhvr additive="base">
                                        <p:cTn id="14" dur="3000" fill="hold"/>
                                        <p:tgtEl>
                                          <p:spTgt spid="4"/>
                                        </p:tgtEl>
                                        <p:attrNameLst>
                                          <p:attrName>ppt_x</p:attrName>
                                        </p:attrNameLst>
                                      </p:cBhvr>
                                      <p:tavLst>
                                        <p:tav tm="0">
                                          <p:val>
                                            <p:strVal val="1+#ppt_w/2"/>
                                          </p:val>
                                        </p:tav>
                                        <p:tav tm="100000">
                                          <p:val>
                                            <p:strVal val="#ppt_x"/>
                                          </p:val>
                                        </p:tav>
                                      </p:tavLst>
                                    </p:anim>
                                    <p:anim calcmode="lin" valueType="num">
                                      <p:cBhvr additive="base">
                                        <p:cTn id="15" dur="3000" fill="hold"/>
                                        <p:tgtEl>
                                          <p:spTgt spid="4"/>
                                        </p:tgtEl>
                                        <p:attrNameLst>
                                          <p:attrName>ppt_y</p:attrName>
                                        </p:attrNameLst>
                                      </p:cBhvr>
                                      <p:tavLst>
                                        <p:tav tm="0">
                                          <p:val>
                                            <p:strVal val="#ppt_y"/>
                                          </p:val>
                                        </p:tav>
                                        <p:tav tm="100000">
                                          <p:val>
                                            <p:strVal val="#ppt_y"/>
                                          </p:val>
                                        </p:tav>
                                      </p:tavLst>
                                    </p:anim>
                                  </p:childTnLst>
                                </p:cTn>
                              </p:par>
                              <p:par>
                                <p:cTn id="16" presetID="2" presetClass="entr" presetSubtype="8" fill="hold" grpId="0" nodeType="withEffect">
                                  <p:stCondLst>
                                    <p:cond delay="0"/>
                                  </p:stCondLst>
                                  <p:childTnLst>
                                    <p:set>
                                      <p:cBhvr>
                                        <p:cTn id="17" dur="1" fill="hold">
                                          <p:stCondLst>
                                            <p:cond delay="0"/>
                                          </p:stCondLst>
                                        </p:cTn>
                                        <p:tgtEl>
                                          <p:spTgt spid="5"/>
                                        </p:tgtEl>
                                        <p:attrNameLst>
                                          <p:attrName>style.visibility</p:attrName>
                                        </p:attrNameLst>
                                      </p:cBhvr>
                                      <p:to>
                                        <p:strVal val="visible"/>
                                      </p:to>
                                    </p:set>
                                    <p:anim calcmode="lin" valueType="num">
                                      <p:cBhvr additive="base">
                                        <p:cTn id="18" dur="3000" fill="hold"/>
                                        <p:tgtEl>
                                          <p:spTgt spid="5"/>
                                        </p:tgtEl>
                                        <p:attrNameLst>
                                          <p:attrName>ppt_x</p:attrName>
                                        </p:attrNameLst>
                                      </p:cBhvr>
                                      <p:tavLst>
                                        <p:tav tm="0">
                                          <p:val>
                                            <p:strVal val="0-#ppt_w/2"/>
                                          </p:val>
                                        </p:tav>
                                        <p:tav tm="100000">
                                          <p:val>
                                            <p:strVal val="#ppt_x"/>
                                          </p:val>
                                        </p:tav>
                                      </p:tavLst>
                                    </p:anim>
                                    <p:anim calcmode="lin" valueType="num">
                                      <p:cBhvr additive="base">
                                        <p:cTn id="19" dur="3000" fill="hold"/>
                                        <p:tgtEl>
                                          <p:spTgt spid="5"/>
                                        </p:tgtEl>
                                        <p:attrNameLst>
                                          <p:attrName>ppt_y</p:attrName>
                                        </p:attrNameLst>
                                      </p:cBhvr>
                                      <p:tavLst>
                                        <p:tav tm="0">
                                          <p:val>
                                            <p:strVal val="#ppt_y"/>
                                          </p:val>
                                        </p:tav>
                                        <p:tav tm="100000">
                                          <p:val>
                                            <p:strVal val="#ppt_y"/>
                                          </p:val>
                                        </p:tav>
                                      </p:tavLst>
                                    </p:anim>
                                  </p:childTnLst>
                                </p:cTn>
                              </p:par>
                              <p:par>
                                <p:cTn id="20" presetID="2" presetClass="entr" presetSubtype="2" fill="hold" grpId="0" nodeType="withEffect">
                                  <p:stCondLst>
                                    <p:cond delay="0"/>
                                  </p:stCondLst>
                                  <p:childTnLst>
                                    <p:set>
                                      <p:cBhvr>
                                        <p:cTn id="21" dur="1" fill="hold">
                                          <p:stCondLst>
                                            <p:cond delay="0"/>
                                          </p:stCondLst>
                                        </p:cTn>
                                        <p:tgtEl>
                                          <p:spTgt spid="6"/>
                                        </p:tgtEl>
                                        <p:attrNameLst>
                                          <p:attrName>style.visibility</p:attrName>
                                        </p:attrNameLst>
                                      </p:cBhvr>
                                      <p:to>
                                        <p:strVal val="visible"/>
                                      </p:to>
                                    </p:set>
                                    <p:anim calcmode="lin" valueType="num">
                                      <p:cBhvr additive="base">
                                        <p:cTn id="22" dur="3000" fill="hold"/>
                                        <p:tgtEl>
                                          <p:spTgt spid="6"/>
                                        </p:tgtEl>
                                        <p:attrNameLst>
                                          <p:attrName>ppt_x</p:attrName>
                                        </p:attrNameLst>
                                      </p:cBhvr>
                                      <p:tavLst>
                                        <p:tav tm="0">
                                          <p:val>
                                            <p:strVal val="1+#ppt_w/2"/>
                                          </p:val>
                                        </p:tav>
                                        <p:tav tm="100000">
                                          <p:val>
                                            <p:strVal val="#ppt_x"/>
                                          </p:val>
                                        </p:tav>
                                      </p:tavLst>
                                    </p:anim>
                                    <p:anim calcmode="lin" valueType="num">
                                      <p:cBhvr additive="base">
                                        <p:cTn id="23" dur="3000" fill="hold"/>
                                        <p:tgtEl>
                                          <p:spTgt spid="6"/>
                                        </p:tgtEl>
                                        <p:attrNameLst>
                                          <p:attrName>ppt_y</p:attrName>
                                        </p:attrNameLst>
                                      </p:cBhvr>
                                      <p:tavLst>
                                        <p:tav tm="0">
                                          <p:val>
                                            <p:strVal val="#ppt_y"/>
                                          </p:val>
                                        </p:tav>
                                        <p:tav tm="100000">
                                          <p:val>
                                            <p:strVal val="#ppt_y"/>
                                          </p:val>
                                        </p:tav>
                                      </p:tavLst>
                                    </p:anim>
                                  </p:childTnLst>
                                </p:cTn>
                              </p:par>
                              <p:par>
                                <p:cTn id="24" presetID="2" presetClass="entr" presetSubtype="8" fill="hold" grpId="0" nodeType="withEffect">
                                  <p:stCondLst>
                                    <p:cond delay="0"/>
                                  </p:stCondLst>
                                  <p:childTnLst>
                                    <p:set>
                                      <p:cBhvr>
                                        <p:cTn id="25" dur="1" fill="hold">
                                          <p:stCondLst>
                                            <p:cond delay="0"/>
                                          </p:stCondLst>
                                        </p:cTn>
                                        <p:tgtEl>
                                          <p:spTgt spid="7"/>
                                        </p:tgtEl>
                                        <p:attrNameLst>
                                          <p:attrName>style.visibility</p:attrName>
                                        </p:attrNameLst>
                                      </p:cBhvr>
                                      <p:to>
                                        <p:strVal val="visible"/>
                                      </p:to>
                                    </p:set>
                                    <p:anim calcmode="lin" valueType="num">
                                      <p:cBhvr additive="base">
                                        <p:cTn id="26" dur="3000" fill="hold"/>
                                        <p:tgtEl>
                                          <p:spTgt spid="7"/>
                                        </p:tgtEl>
                                        <p:attrNameLst>
                                          <p:attrName>ppt_x</p:attrName>
                                        </p:attrNameLst>
                                      </p:cBhvr>
                                      <p:tavLst>
                                        <p:tav tm="0">
                                          <p:val>
                                            <p:strVal val="0-#ppt_w/2"/>
                                          </p:val>
                                        </p:tav>
                                        <p:tav tm="100000">
                                          <p:val>
                                            <p:strVal val="#ppt_x"/>
                                          </p:val>
                                        </p:tav>
                                      </p:tavLst>
                                    </p:anim>
                                    <p:anim calcmode="lin" valueType="num">
                                      <p:cBhvr additive="base">
                                        <p:cTn id="27" dur="3000" fill="hold"/>
                                        <p:tgtEl>
                                          <p:spTgt spid="7"/>
                                        </p:tgtEl>
                                        <p:attrNameLst>
                                          <p:attrName>ppt_y</p:attrName>
                                        </p:attrNameLst>
                                      </p:cBhvr>
                                      <p:tavLst>
                                        <p:tav tm="0">
                                          <p:val>
                                            <p:strVal val="#ppt_y"/>
                                          </p:val>
                                        </p:tav>
                                        <p:tav tm="100000">
                                          <p:val>
                                            <p:strVal val="#ppt_y"/>
                                          </p:val>
                                        </p:tav>
                                      </p:tavLst>
                                    </p:anim>
                                  </p:childTnLst>
                                </p:cTn>
                              </p:par>
                              <p:par>
                                <p:cTn id="28" presetID="2" presetClass="entr" presetSubtype="2" fill="hold" grpId="0" nodeType="withEffect">
                                  <p:stCondLst>
                                    <p:cond delay="0"/>
                                  </p:stCondLst>
                                  <p:childTnLst>
                                    <p:set>
                                      <p:cBhvr>
                                        <p:cTn id="29" dur="1" fill="hold">
                                          <p:stCondLst>
                                            <p:cond delay="0"/>
                                          </p:stCondLst>
                                        </p:cTn>
                                        <p:tgtEl>
                                          <p:spTgt spid="8"/>
                                        </p:tgtEl>
                                        <p:attrNameLst>
                                          <p:attrName>style.visibility</p:attrName>
                                        </p:attrNameLst>
                                      </p:cBhvr>
                                      <p:to>
                                        <p:strVal val="visible"/>
                                      </p:to>
                                    </p:set>
                                    <p:anim calcmode="lin" valueType="num">
                                      <p:cBhvr additive="base">
                                        <p:cTn id="30" dur="3000" fill="hold"/>
                                        <p:tgtEl>
                                          <p:spTgt spid="8"/>
                                        </p:tgtEl>
                                        <p:attrNameLst>
                                          <p:attrName>ppt_x</p:attrName>
                                        </p:attrNameLst>
                                      </p:cBhvr>
                                      <p:tavLst>
                                        <p:tav tm="0">
                                          <p:val>
                                            <p:strVal val="1+#ppt_w/2"/>
                                          </p:val>
                                        </p:tav>
                                        <p:tav tm="100000">
                                          <p:val>
                                            <p:strVal val="#ppt_x"/>
                                          </p:val>
                                        </p:tav>
                                      </p:tavLst>
                                    </p:anim>
                                    <p:anim calcmode="lin" valueType="num">
                                      <p:cBhvr additive="base">
                                        <p:cTn id="31" dur="3000" fill="hold"/>
                                        <p:tgtEl>
                                          <p:spTgt spid="8"/>
                                        </p:tgtEl>
                                        <p:attrNameLst>
                                          <p:attrName>ppt_y</p:attrName>
                                        </p:attrNameLst>
                                      </p:cBhvr>
                                      <p:tavLst>
                                        <p:tav tm="0">
                                          <p:val>
                                            <p:strVal val="#ppt_y"/>
                                          </p:val>
                                        </p:tav>
                                        <p:tav tm="100000">
                                          <p:val>
                                            <p:strVal val="#ppt_y"/>
                                          </p:val>
                                        </p:tav>
                                      </p:tavLst>
                                    </p:anim>
                                  </p:childTnLst>
                                </p:cTn>
                              </p:par>
                              <p:par>
                                <p:cTn id="32" presetID="2" presetClass="entr" presetSubtype="8" fill="hold" grpId="0" nodeType="withEffect">
                                  <p:stCondLst>
                                    <p:cond delay="0"/>
                                  </p:stCondLst>
                                  <p:childTnLst>
                                    <p:set>
                                      <p:cBhvr>
                                        <p:cTn id="33" dur="1" fill="hold">
                                          <p:stCondLst>
                                            <p:cond delay="0"/>
                                          </p:stCondLst>
                                        </p:cTn>
                                        <p:tgtEl>
                                          <p:spTgt spid="9"/>
                                        </p:tgtEl>
                                        <p:attrNameLst>
                                          <p:attrName>style.visibility</p:attrName>
                                        </p:attrNameLst>
                                      </p:cBhvr>
                                      <p:to>
                                        <p:strVal val="visible"/>
                                      </p:to>
                                    </p:set>
                                    <p:anim calcmode="lin" valueType="num">
                                      <p:cBhvr additive="base">
                                        <p:cTn id="34" dur="3000" fill="hold"/>
                                        <p:tgtEl>
                                          <p:spTgt spid="9"/>
                                        </p:tgtEl>
                                        <p:attrNameLst>
                                          <p:attrName>ppt_x</p:attrName>
                                        </p:attrNameLst>
                                      </p:cBhvr>
                                      <p:tavLst>
                                        <p:tav tm="0">
                                          <p:val>
                                            <p:strVal val="0-#ppt_w/2"/>
                                          </p:val>
                                        </p:tav>
                                        <p:tav tm="100000">
                                          <p:val>
                                            <p:strVal val="#ppt_x"/>
                                          </p:val>
                                        </p:tav>
                                      </p:tavLst>
                                    </p:anim>
                                    <p:anim calcmode="lin" valueType="num">
                                      <p:cBhvr additive="base">
                                        <p:cTn id="35" dur="3000" fill="hold"/>
                                        <p:tgtEl>
                                          <p:spTgt spid="9"/>
                                        </p:tgtEl>
                                        <p:attrNameLst>
                                          <p:attrName>ppt_y</p:attrName>
                                        </p:attrNameLst>
                                      </p:cBhvr>
                                      <p:tavLst>
                                        <p:tav tm="0">
                                          <p:val>
                                            <p:strVal val="#ppt_y"/>
                                          </p:val>
                                        </p:tav>
                                        <p:tav tm="100000">
                                          <p:val>
                                            <p:strVal val="#ppt_y"/>
                                          </p:val>
                                        </p:tav>
                                      </p:tavLst>
                                    </p:anim>
                                  </p:childTnLst>
                                </p:cTn>
                              </p:par>
                              <p:par>
                                <p:cTn id="36" presetID="2" presetClass="entr" presetSubtype="2" fill="hold" grpId="0" nodeType="withEffect">
                                  <p:stCondLst>
                                    <p:cond delay="0"/>
                                  </p:stCondLst>
                                  <p:childTnLst>
                                    <p:set>
                                      <p:cBhvr>
                                        <p:cTn id="37" dur="1" fill="hold">
                                          <p:stCondLst>
                                            <p:cond delay="0"/>
                                          </p:stCondLst>
                                        </p:cTn>
                                        <p:tgtEl>
                                          <p:spTgt spid="10"/>
                                        </p:tgtEl>
                                        <p:attrNameLst>
                                          <p:attrName>style.visibility</p:attrName>
                                        </p:attrNameLst>
                                      </p:cBhvr>
                                      <p:to>
                                        <p:strVal val="visible"/>
                                      </p:to>
                                    </p:set>
                                    <p:anim calcmode="lin" valueType="num">
                                      <p:cBhvr additive="base">
                                        <p:cTn id="38" dur="3000" fill="hold"/>
                                        <p:tgtEl>
                                          <p:spTgt spid="10"/>
                                        </p:tgtEl>
                                        <p:attrNameLst>
                                          <p:attrName>ppt_x</p:attrName>
                                        </p:attrNameLst>
                                      </p:cBhvr>
                                      <p:tavLst>
                                        <p:tav tm="0">
                                          <p:val>
                                            <p:strVal val="1+#ppt_w/2"/>
                                          </p:val>
                                        </p:tav>
                                        <p:tav tm="100000">
                                          <p:val>
                                            <p:strVal val="#ppt_x"/>
                                          </p:val>
                                        </p:tav>
                                      </p:tavLst>
                                    </p:anim>
                                    <p:anim calcmode="lin" valueType="num">
                                      <p:cBhvr additive="base">
                                        <p:cTn id="39" dur="3000" fill="hold"/>
                                        <p:tgtEl>
                                          <p:spTgt spid="10"/>
                                        </p:tgtEl>
                                        <p:attrNameLst>
                                          <p:attrName>ppt_y</p:attrName>
                                        </p:attrNameLst>
                                      </p:cBhvr>
                                      <p:tavLst>
                                        <p:tav tm="0">
                                          <p:val>
                                            <p:strVal val="#ppt_y"/>
                                          </p:val>
                                        </p:tav>
                                        <p:tav tm="100000">
                                          <p:val>
                                            <p:strVal val="#ppt_y"/>
                                          </p:val>
                                        </p:tav>
                                      </p:tavLst>
                                    </p:anim>
                                  </p:childTnLst>
                                </p:cTn>
                              </p:par>
                              <p:par>
                                <p:cTn id="40" presetID="2" presetClass="entr" presetSubtype="8" fill="hold" grpId="0" nodeType="withEffect">
                                  <p:stCondLst>
                                    <p:cond delay="0"/>
                                  </p:stCondLst>
                                  <p:childTnLst>
                                    <p:set>
                                      <p:cBhvr>
                                        <p:cTn id="41" dur="1" fill="hold">
                                          <p:stCondLst>
                                            <p:cond delay="0"/>
                                          </p:stCondLst>
                                        </p:cTn>
                                        <p:tgtEl>
                                          <p:spTgt spid="11"/>
                                        </p:tgtEl>
                                        <p:attrNameLst>
                                          <p:attrName>style.visibility</p:attrName>
                                        </p:attrNameLst>
                                      </p:cBhvr>
                                      <p:to>
                                        <p:strVal val="visible"/>
                                      </p:to>
                                    </p:set>
                                    <p:anim calcmode="lin" valueType="num">
                                      <p:cBhvr additive="base">
                                        <p:cTn id="42" dur="3000" fill="hold"/>
                                        <p:tgtEl>
                                          <p:spTgt spid="11"/>
                                        </p:tgtEl>
                                        <p:attrNameLst>
                                          <p:attrName>ppt_x</p:attrName>
                                        </p:attrNameLst>
                                      </p:cBhvr>
                                      <p:tavLst>
                                        <p:tav tm="0">
                                          <p:val>
                                            <p:strVal val="0-#ppt_w/2"/>
                                          </p:val>
                                        </p:tav>
                                        <p:tav tm="100000">
                                          <p:val>
                                            <p:strVal val="#ppt_x"/>
                                          </p:val>
                                        </p:tav>
                                      </p:tavLst>
                                    </p:anim>
                                    <p:anim calcmode="lin" valueType="num">
                                      <p:cBhvr additive="base">
                                        <p:cTn id="43" dur="3000" fill="hold"/>
                                        <p:tgtEl>
                                          <p:spTgt spid="11"/>
                                        </p:tgtEl>
                                        <p:attrNameLst>
                                          <p:attrName>ppt_y</p:attrName>
                                        </p:attrNameLst>
                                      </p:cBhvr>
                                      <p:tavLst>
                                        <p:tav tm="0">
                                          <p:val>
                                            <p:strVal val="#ppt_y"/>
                                          </p:val>
                                        </p:tav>
                                        <p:tav tm="100000">
                                          <p:val>
                                            <p:strVal val="#ppt_y"/>
                                          </p:val>
                                        </p:tav>
                                      </p:tavLst>
                                    </p:anim>
                                  </p:childTnLst>
                                </p:cTn>
                              </p:par>
                              <p:par>
                                <p:cTn id="44" presetID="2" presetClass="entr" presetSubtype="2" fill="hold" grpId="0" nodeType="withEffect">
                                  <p:stCondLst>
                                    <p:cond delay="0"/>
                                  </p:stCondLst>
                                  <p:childTnLst>
                                    <p:set>
                                      <p:cBhvr>
                                        <p:cTn id="45" dur="1" fill="hold">
                                          <p:stCondLst>
                                            <p:cond delay="0"/>
                                          </p:stCondLst>
                                        </p:cTn>
                                        <p:tgtEl>
                                          <p:spTgt spid="12"/>
                                        </p:tgtEl>
                                        <p:attrNameLst>
                                          <p:attrName>style.visibility</p:attrName>
                                        </p:attrNameLst>
                                      </p:cBhvr>
                                      <p:to>
                                        <p:strVal val="visible"/>
                                      </p:to>
                                    </p:set>
                                    <p:anim calcmode="lin" valueType="num">
                                      <p:cBhvr additive="base">
                                        <p:cTn id="46" dur="3000" fill="hold"/>
                                        <p:tgtEl>
                                          <p:spTgt spid="12"/>
                                        </p:tgtEl>
                                        <p:attrNameLst>
                                          <p:attrName>ppt_x</p:attrName>
                                        </p:attrNameLst>
                                      </p:cBhvr>
                                      <p:tavLst>
                                        <p:tav tm="0">
                                          <p:val>
                                            <p:strVal val="1+#ppt_w/2"/>
                                          </p:val>
                                        </p:tav>
                                        <p:tav tm="100000">
                                          <p:val>
                                            <p:strVal val="#ppt_x"/>
                                          </p:val>
                                        </p:tav>
                                      </p:tavLst>
                                    </p:anim>
                                    <p:anim calcmode="lin" valueType="num">
                                      <p:cBhvr additive="base">
                                        <p:cTn id="47" dur="3000" fill="hold"/>
                                        <p:tgtEl>
                                          <p:spTgt spid="12"/>
                                        </p:tgtEl>
                                        <p:attrNameLst>
                                          <p:attrName>ppt_y</p:attrName>
                                        </p:attrNameLst>
                                      </p:cBhvr>
                                      <p:tavLst>
                                        <p:tav tm="0">
                                          <p:val>
                                            <p:strVal val="#ppt_y"/>
                                          </p:val>
                                        </p:tav>
                                        <p:tav tm="100000">
                                          <p:val>
                                            <p:strVal val="#ppt_y"/>
                                          </p:val>
                                        </p:tav>
                                      </p:tavLst>
                                    </p:anim>
                                  </p:childTnLst>
                                </p:cTn>
                              </p:par>
                              <p:par>
                                <p:cTn id="48" presetID="2" presetClass="entr" presetSubtype="8" fill="hold" grpId="0" nodeType="withEffect">
                                  <p:stCondLst>
                                    <p:cond delay="0"/>
                                  </p:stCondLst>
                                  <p:childTnLst>
                                    <p:set>
                                      <p:cBhvr>
                                        <p:cTn id="49" dur="1" fill="hold">
                                          <p:stCondLst>
                                            <p:cond delay="0"/>
                                          </p:stCondLst>
                                        </p:cTn>
                                        <p:tgtEl>
                                          <p:spTgt spid="13"/>
                                        </p:tgtEl>
                                        <p:attrNameLst>
                                          <p:attrName>style.visibility</p:attrName>
                                        </p:attrNameLst>
                                      </p:cBhvr>
                                      <p:to>
                                        <p:strVal val="visible"/>
                                      </p:to>
                                    </p:set>
                                    <p:anim calcmode="lin" valueType="num">
                                      <p:cBhvr additive="base">
                                        <p:cTn id="50" dur="3000" fill="hold"/>
                                        <p:tgtEl>
                                          <p:spTgt spid="13"/>
                                        </p:tgtEl>
                                        <p:attrNameLst>
                                          <p:attrName>ppt_x</p:attrName>
                                        </p:attrNameLst>
                                      </p:cBhvr>
                                      <p:tavLst>
                                        <p:tav tm="0">
                                          <p:val>
                                            <p:strVal val="0-#ppt_w/2"/>
                                          </p:val>
                                        </p:tav>
                                        <p:tav tm="100000">
                                          <p:val>
                                            <p:strVal val="#ppt_x"/>
                                          </p:val>
                                        </p:tav>
                                      </p:tavLst>
                                    </p:anim>
                                    <p:anim calcmode="lin" valueType="num">
                                      <p:cBhvr additive="base">
                                        <p:cTn id="51" dur="3000" fill="hold"/>
                                        <p:tgtEl>
                                          <p:spTgt spid="13"/>
                                        </p:tgtEl>
                                        <p:attrNameLst>
                                          <p:attrName>ppt_y</p:attrName>
                                        </p:attrNameLst>
                                      </p:cBhvr>
                                      <p:tavLst>
                                        <p:tav tm="0">
                                          <p:val>
                                            <p:strVal val="#ppt_y"/>
                                          </p:val>
                                        </p:tav>
                                        <p:tav tm="100000">
                                          <p:val>
                                            <p:strVal val="#ppt_y"/>
                                          </p:val>
                                        </p:tav>
                                      </p:tavLst>
                                    </p:anim>
                                  </p:childTnLst>
                                </p:cTn>
                              </p:par>
                              <p:par>
                                <p:cTn id="52" presetID="2" presetClass="entr" presetSubtype="2" fill="hold" grpId="0" nodeType="withEffect">
                                  <p:stCondLst>
                                    <p:cond delay="0"/>
                                  </p:stCondLst>
                                  <p:childTnLst>
                                    <p:set>
                                      <p:cBhvr>
                                        <p:cTn id="53" dur="1" fill="hold">
                                          <p:stCondLst>
                                            <p:cond delay="0"/>
                                          </p:stCondLst>
                                        </p:cTn>
                                        <p:tgtEl>
                                          <p:spTgt spid="14"/>
                                        </p:tgtEl>
                                        <p:attrNameLst>
                                          <p:attrName>style.visibility</p:attrName>
                                        </p:attrNameLst>
                                      </p:cBhvr>
                                      <p:to>
                                        <p:strVal val="visible"/>
                                      </p:to>
                                    </p:set>
                                    <p:anim calcmode="lin" valueType="num">
                                      <p:cBhvr additive="base">
                                        <p:cTn id="54" dur="3000" fill="hold"/>
                                        <p:tgtEl>
                                          <p:spTgt spid="14"/>
                                        </p:tgtEl>
                                        <p:attrNameLst>
                                          <p:attrName>ppt_x</p:attrName>
                                        </p:attrNameLst>
                                      </p:cBhvr>
                                      <p:tavLst>
                                        <p:tav tm="0">
                                          <p:val>
                                            <p:strVal val="1+#ppt_w/2"/>
                                          </p:val>
                                        </p:tav>
                                        <p:tav tm="100000">
                                          <p:val>
                                            <p:strVal val="#ppt_x"/>
                                          </p:val>
                                        </p:tav>
                                      </p:tavLst>
                                    </p:anim>
                                    <p:anim calcmode="lin" valueType="num">
                                      <p:cBhvr additive="base">
                                        <p:cTn id="55" dur="3000" fill="hold"/>
                                        <p:tgtEl>
                                          <p:spTgt spid="14"/>
                                        </p:tgtEl>
                                        <p:attrNameLst>
                                          <p:attrName>ppt_y</p:attrName>
                                        </p:attrNameLst>
                                      </p:cBhvr>
                                      <p:tavLst>
                                        <p:tav tm="0">
                                          <p:val>
                                            <p:strVal val="#ppt_y"/>
                                          </p:val>
                                        </p:tav>
                                        <p:tav tm="100000">
                                          <p:val>
                                            <p:strVal val="#ppt_y"/>
                                          </p:val>
                                        </p:tav>
                                      </p:tavLst>
                                    </p:anim>
                                  </p:childTnLst>
                                </p:cTn>
                              </p:par>
                              <p:par>
                                <p:cTn id="56" presetID="2" presetClass="entr" presetSubtype="8" fill="hold" grpId="0" nodeType="withEffect">
                                  <p:stCondLst>
                                    <p:cond delay="0"/>
                                  </p:stCondLst>
                                  <p:childTnLst>
                                    <p:set>
                                      <p:cBhvr>
                                        <p:cTn id="57" dur="1" fill="hold">
                                          <p:stCondLst>
                                            <p:cond delay="0"/>
                                          </p:stCondLst>
                                        </p:cTn>
                                        <p:tgtEl>
                                          <p:spTgt spid="15"/>
                                        </p:tgtEl>
                                        <p:attrNameLst>
                                          <p:attrName>style.visibility</p:attrName>
                                        </p:attrNameLst>
                                      </p:cBhvr>
                                      <p:to>
                                        <p:strVal val="visible"/>
                                      </p:to>
                                    </p:set>
                                    <p:anim calcmode="lin" valueType="num">
                                      <p:cBhvr additive="base">
                                        <p:cTn id="58" dur="3000" fill="hold"/>
                                        <p:tgtEl>
                                          <p:spTgt spid="15"/>
                                        </p:tgtEl>
                                        <p:attrNameLst>
                                          <p:attrName>ppt_x</p:attrName>
                                        </p:attrNameLst>
                                      </p:cBhvr>
                                      <p:tavLst>
                                        <p:tav tm="0">
                                          <p:val>
                                            <p:strVal val="0-#ppt_w/2"/>
                                          </p:val>
                                        </p:tav>
                                        <p:tav tm="100000">
                                          <p:val>
                                            <p:strVal val="#ppt_x"/>
                                          </p:val>
                                        </p:tav>
                                      </p:tavLst>
                                    </p:anim>
                                    <p:anim calcmode="lin" valueType="num">
                                      <p:cBhvr additive="base">
                                        <p:cTn id="59" dur="3000" fill="hold"/>
                                        <p:tgtEl>
                                          <p:spTgt spid="15"/>
                                        </p:tgtEl>
                                        <p:attrNameLst>
                                          <p:attrName>ppt_y</p:attrName>
                                        </p:attrNameLst>
                                      </p:cBhvr>
                                      <p:tavLst>
                                        <p:tav tm="0">
                                          <p:val>
                                            <p:strVal val="#ppt_y"/>
                                          </p:val>
                                        </p:tav>
                                        <p:tav tm="100000">
                                          <p:val>
                                            <p:strVal val="#ppt_y"/>
                                          </p:val>
                                        </p:tav>
                                      </p:tavLst>
                                    </p:anim>
                                  </p:childTnLst>
                                </p:cTn>
                              </p:par>
                              <p:par>
                                <p:cTn id="60" presetID="2" presetClass="entr" presetSubtype="2" fill="hold" grpId="0" nodeType="withEffect">
                                  <p:stCondLst>
                                    <p:cond delay="0"/>
                                  </p:stCondLst>
                                  <p:childTnLst>
                                    <p:set>
                                      <p:cBhvr>
                                        <p:cTn id="61" dur="1" fill="hold">
                                          <p:stCondLst>
                                            <p:cond delay="0"/>
                                          </p:stCondLst>
                                        </p:cTn>
                                        <p:tgtEl>
                                          <p:spTgt spid="16"/>
                                        </p:tgtEl>
                                        <p:attrNameLst>
                                          <p:attrName>style.visibility</p:attrName>
                                        </p:attrNameLst>
                                      </p:cBhvr>
                                      <p:to>
                                        <p:strVal val="visible"/>
                                      </p:to>
                                    </p:set>
                                    <p:anim calcmode="lin" valueType="num">
                                      <p:cBhvr additive="base">
                                        <p:cTn id="62" dur="3000" fill="hold"/>
                                        <p:tgtEl>
                                          <p:spTgt spid="16"/>
                                        </p:tgtEl>
                                        <p:attrNameLst>
                                          <p:attrName>ppt_x</p:attrName>
                                        </p:attrNameLst>
                                      </p:cBhvr>
                                      <p:tavLst>
                                        <p:tav tm="0">
                                          <p:val>
                                            <p:strVal val="1+#ppt_w/2"/>
                                          </p:val>
                                        </p:tav>
                                        <p:tav tm="100000">
                                          <p:val>
                                            <p:strVal val="#ppt_x"/>
                                          </p:val>
                                        </p:tav>
                                      </p:tavLst>
                                    </p:anim>
                                    <p:anim calcmode="lin" valueType="num">
                                      <p:cBhvr additive="base">
                                        <p:cTn id="63" dur="3000" fill="hold"/>
                                        <p:tgtEl>
                                          <p:spTgt spid="16"/>
                                        </p:tgtEl>
                                        <p:attrNameLst>
                                          <p:attrName>ppt_y</p:attrName>
                                        </p:attrNameLst>
                                      </p:cBhvr>
                                      <p:tavLst>
                                        <p:tav tm="0">
                                          <p:val>
                                            <p:strVal val="#ppt_y"/>
                                          </p:val>
                                        </p:tav>
                                        <p:tav tm="100000">
                                          <p:val>
                                            <p:strVal val="#ppt_y"/>
                                          </p:val>
                                        </p:tav>
                                      </p:tavLst>
                                    </p:anim>
                                  </p:childTnLst>
                                </p:cTn>
                              </p:par>
                              <p:par>
                                <p:cTn id="64" presetID="2" presetClass="entr" presetSubtype="8" fill="hold" grpId="0" nodeType="withEffect">
                                  <p:stCondLst>
                                    <p:cond delay="0"/>
                                  </p:stCondLst>
                                  <p:childTnLst>
                                    <p:set>
                                      <p:cBhvr>
                                        <p:cTn id="65" dur="1" fill="hold">
                                          <p:stCondLst>
                                            <p:cond delay="0"/>
                                          </p:stCondLst>
                                        </p:cTn>
                                        <p:tgtEl>
                                          <p:spTgt spid="17"/>
                                        </p:tgtEl>
                                        <p:attrNameLst>
                                          <p:attrName>style.visibility</p:attrName>
                                        </p:attrNameLst>
                                      </p:cBhvr>
                                      <p:to>
                                        <p:strVal val="visible"/>
                                      </p:to>
                                    </p:set>
                                    <p:anim calcmode="lin" valueType="num">
                                      <p:cBhvr additive="base">
                                        <p:cTn id="66" dur="3000" fill="hold"/>
                                        <p:tgtEl>
                                          <p:spTgt spid="17"/>
                                        </p:tgtEl>
                                        <p:attrNameLst>
                                          <p:attrName>ppt_x</p:attrName>
                                        </p:attrNameLst>
                                      </p:cBhvr>
                                      <p:tavLst>
                                        <p:tav tm="0">
                                          <p:val>
                                            <p:strVal val="0-#ppt_w/2"/>
                                          </p:val>
                                        </p:tav>
                                        <p:tav tm="100000">
                                          <p:val>
                                            <p:strVal val="#ppt_x"/>
                                          </p:val>
                                        </p:tav>
                                      </p:tavLst>
                                    </p:anim>
                                    <p:anim calcmode="lin" valueType="num">
                                      <p:cBhvr additive="base">
                                        <p:cTn id="67" dur="3000" fill="hold"/>
                                        <p:tgtEl>
                                          <p:spTgt spid="17"/>
                                        </p:tgtEl>
                                        <p:attrNameLst>
                                          <p:attrName>ppt_y</p:attrName>
                                        </p:attrNameLst>
                                      </p:cBhvr>
                                      <p:tavLst>
                                        <p:tav tm="0">
                                          <p:val>
                                            <p:strVal val="#ppt_y"/>
                                          </p:val>
                                        </p:tav>
                                        <p:tav tm="100000">
                                          <p:val>
                                            <p:strVal val="#ppt_y"/>
                                          </p:val>
                                        </p:tav>
                                      </p:tavLst>
                                    </p:anim>
                                  </p:childTnLst>
                                </p:cTn>
                              </p:par>
                              <p:par>
                                <p:cTn id="68" presetID="2" presetClass="entr" presetSubtype="2" fill="hold" grpId="0" nodeType="withEffect">
                                  <p:stCondLst>
                                    <p:cond delay="0"/>
                                  </p:stCondLst>
                                  <p:childTnLst>
                                    <p:set>
                                      <p:cBhvr>
                                        <p:cTn id="69" dur="1" fill="hold">
                                          <p:stCondLst>
                                            <p:cond delay="0"/>
                                          </p:stCondLst>
                                        </p:cTn>
                                        <p:tgtEl>
                                          <p:spTgt spid="18"/>
                                        </p:tgtEl>
                                        <p:attrNameLst>
                                          <p:attrName>style.visibility</p:attrName>
                                        </p:attrNameLst>
                                      </p:cBhvr>
                                      <p:to>
                                        <p:strVal val="visible"/>
                                      </p:to>
                                    </p:set>
                                    <p:anim calcmode="lin" valueType="num">
                                      <p:cBhvr additive="base">
                                        <p:cTn id="70" dur="3000" fill="hold"/>
                                        <p:tgtEl>
                                          <p:spTgt spid="18"/>
                                        </p:tgtEl>
                                        <p:attrNameLst>
                                          <p:attrName>ppt_x</p:attrName>
                                        </p:attrNameLst>
                                      </p:cBhvr>
                                      <p:tavLst>
                                        <p:tav tm="0">
                                          <p:val>
                                            <p:strVal val="1+#ppt_w/2"/>
                                          </p:val>
                                        </p:tav>
                                        <p:tav tm="100000">
                                          <p:val>
                                            <p:strVal val="#ppt_x"/>
                                          </p:val>
                                        </p:tav>
                                      </p:tavLst>
                                    </p:anim>
                                    <p:anim calcmode="lin" valueType="num">
                                      <p:cBhvr additive="base">
                                        <p:cTn id="71" dur="3000" fill="hold"/>
                                        <p:tgtEl>
                                          <p:spTgt spid="18"/>
                                        </p:tgtEl>
                                        <p:attrNameLst>
                                          <p:attrName>ppt_y</p:attrName>
                                        </p:attrNameLst>
                                      </p:cBhvr>
                                      <p:tavLst>
                                        <p:tav tm="0">
                                          <p:val>
                                            <p:strVal val="#ppt_y"/>
                                          </p:val>
                                        </p:tav>
                                        <p:tav tm="100000">
                                          <p:val>
                                            <p:strVal val="#ppt_y"/>
                                          </p:val>
                                        </p:tav>
                                      </p:tavLst>
                                    </p:anim>
                                  </p:childTnLst>
                                </p:cTn>
                              </p:par>
                              <p:par>
                                <p:cTn id="72" presetID="2" presetClass="entr" presetSubtype="8" fill="hold" grpId="0" nodeType="withEffect">
                                  <p:stCondLst>
                                    <p:cond delay="0"/>
                                  </p:stCondLst>
                                  <p:childTnLst>
                                    <p:set>
                                      <p:cBhvr>
                                        <p:cTn id="73" dur="1" fill="hold">
                                          <p:stCondLst>
                                            <p:cond delay="0"/>
                                          </p:stCondLst>
                                        </p:cTn>
                                        <p:tgtEl>
                                          <p:spTgt spid="19"/>
                                        </p:tgtEl>
                                        <p:attrNameLst>
                                          <p:attrName>style.visibility</p:attrName>
                                        </p:attrNameLst>
                                      </p:cBhvr>
                                      <p:to>
                                        <p:strVal val="visible"/>
                                      </p:to>
                                    </p:set>
                                    <p:anim calcmode="lin" valueType="num">
                                      <p:cBhvr additive="base">
                                        <p:cTn id="74" dur="3000" fill="hold"/>
                                        <p:tgtEl>
                                          <p:spTgt spid="19"/>
                                        </p:tgtEl>
                                        <p:attrNameLst>
                                          <p:attrName>ppt_x</p:attrName>
                                        </p:attrNameLst>
                                      </p:cBhvr>
                                      <p:tavLst>
                                        <p:tav tm="0">
                                          <p:val>
                                            <p:strVal val="0-#ppt_w/2"/>
                                          </p:val>
                                        </p:tav>
                                        <p:tav tm="100000">
                                          <p:val>
                                            <p:strVal val="#ppt_x"/>
                                          </p:val>
                                        </p:tav>
                                      </p:tavLst>
                                    </p:anim>
                                    <p:anim calcmode="lin" valueType="num">
                                      <p:cBhvr additive="base">
                                        <p:cTn id="75" dur="3000" fill="hold"/>
                                        <p:tgtEl>
                                          <p:spTgt spid="19"/>
                                        </p:tgtEl>
                                        <p:attrNameLst>
                                          <p:attrName>ppt_y</p:attrName>
                                        </p:attrNameLst>
                                      </p:cBhvr>
                                      <p:tavLst>
                                        <p:tav tm="0">
                                          <p:val>
                                            <p:strVal val="#ppt_y"/>
                                          </p:val>
                                        </p:tav>
                                        <p:tav tm="100000">
                                          <p:val>
                                            <p:strVal val="#ppt_y"/>
                                          </p:val>
                                        </p:tav>
                                      </p:tavLst>
                                    </p:anim>
                                  </p:childTnLst>
                                </p:cTn>
                              </p:par>
                              <p:par>
                                <p:cTn id="76" presetID="2" presetClass="entr" presetSubtype="2" fill="hold" grpId="0" nodeType="withEffect">
                                  <p:stCondLst>
                                    <p:cond delay="0"/>
                                  </p:stCondLst>
                                  <p:childTnLst>
                                    <p:set>
                                      <p:cBhvr>
                                        <p:cTn id="77" dur="1" fill="hold">
                                          <p:stCondLst>
                                            <p:cond delay="0"/>
                                          </p:stCondLst>
                                        </p:cTn>
                                        <p:tgtEl>
                                          <p:spTgt spid="20"/>
                                        </p:tgtEl>
                                        <p:attrNameLst>
                                          <p:attrName>style.visibility</p:attrName>
                                        </p:attrNameLst>
                                      </p:cBhvr>
                                      <p:to>
                                        <p:strVal val="visible"/>
                                      </p:to>
                                    </p:set>
                                    <p:anim calcmode="lin" valueType="num">
                                      <p:cBhvr additive="base">
                                        <p:cTn id="78" dur="3000" fill="hold"/>
                                        <p:tgtEl>
                                          <p:spTgt spid="20"/>
                                        </p:tgtEl>
                                        <p:attrNameLst>
                                          <p:attrName>ppt_x</p:attrName>
                                        </p:attrNameLst>
                                      </p:cBhvr>
                                      <p:tavLst>
                                        <p:tav tm="0">
                                          <p:val>
                                            <p:strVal val="1+#ppt_w/2"/>
                                          </p:val>
                                        </p:tav>
                                        <p:tav tm="100000">
                                          <p:val>
                                            <p:strVal val="#ppt_x"/>
                                          </p:val>
                                        </p:tav>
                                      </p:tavLst>
                                    </p:anim>
                                    <p:anim calcmode="lin" valueType="num">
                                      <p:cBhvr additive="base">
                                        <p:cTn id="79" dur="3000" fill="hold"/>
                                        <p:tgtEl>
                                          <p:spTgt spid="20"/>
                                        </p:tgtEl>
                                        <p:attrNameLst>
                                          <p:attrName>ppt_y</p:attrName>
                                        </p:attrNameLst>
                                      </p:cBhvr>
                                      <p:tavLst>
                                        <p:tav tm="0">
                                          <p:val>
                                            <p:strVal val="#ppt_y"/>
                                          </p:val>
                                        </p:tav>
                                        <p:tav tm="100000">
                                          <p:val>
                                            <p:strVal val="#ppt_y"/>
                                          </p:val>
                                        </p:tav>
                                      </p:tavLst>
                                    </p:anim>
                                  </p:childTnLst>
                                </p:cTn>
                              </p:par>
                              <p:par>
                                <p:cTn id="80" presetID="2" presetClass="entr" presetSubtype="8" fill="hold" grpId="0" nodeType="withEffect">
                                  <p:stCondLst>
                                    <p:cond delay="0"/>
                                  </p:stCondLst>
                                  <p:childTnLst>
                                    <p:set>
                                      <p:cBhvr>
                                        <p:cTn id="81" dur="1" fill="hold">
                                          <p:stCondLst>
                                            <p:cond delay="0"/>
                                          </p:stCondLst>
                                        </p:cTn>
                                        <p:tgtEl>
                                          <p:spTgt spid="21"/>
                                        </p:tgtEl>
                                        <p:attrNameLst>
                                          <p:attrName>style.visibility</p:attrName>
                                        </p:attrNameLst>
                                      </p:cBhvr>
                                      <p:to>
                                        <p:strVal val="visible"/>
                                      </p:to>
                                    </p:set>
                                    <p:anim calcmode="lin" valueType="num">
                                      <p:cBhvr additive="base">
                                        <p:cTn id="82" dur="3000" fill="hold"/>
                                        <p:tgtEl>
                                          <p:spTgt spid="21"/>
                                        </p:tgtEl>
                                        <p:attrNameLst>
                                          <p:attrName>ppt_x</p:attrName>
                                        </p:attrNameLst>
                                      </p:cBhvr>
                                      <p:tavLst>
                                        <p:tav tm="0">
                                          <p:val>
                                            <p:strVal val="0-#ppt_w/2"/>
                                          </p:val>
                                        </p:tav>
                                        <p:tav tm="100000">
                                          <p:val>
                                            <p:strVal val="#ppt_x"/>
                                          </p:val>
                                        </p:tav>
                                      </p:tavLst>
                                    </p:anim>
                                    <p:anim calcmode="lin" valueType="num">
                                      <p:cBhvr additive="base">
                                        <p:cTn id="83" dur="3000" fill="hold"/>
                                        <p:tgtEl>
                                          <p:spTgt spid="21"/>
                                        </p:tgtEl>
                                        <p:attrNameLst>
                                          <p:attrName>ppt_y</p:attrName>
                                        </p:attrNameLst>
                                      </p:cBhvr>
                                      <p:tavLst>
                                        <p:tav tm="0">
                                          <p:val>
                                            <p:strVal val="#ppt_y"/>
                                          </p:val>
                                        </p:tav>
                                        <p:tav tm="100000">
                                          <p:val>
                                            <p:strVal val="#ppt_y"/>
                                          </p:val>
                                        </p:tav>
                                      </p:tavLst>
                                    </p:anim>
                                  </p:childTnLst>
                                </p:cTn>
                              </p:par>
                              <p:par>
                                <p:cTn id="84" presetID="2" presetClass="entr" presetSubtype="2" fill="hold" grpId="0" nodeType="withEffect">
                                  <p:stCondLst>
                                    <p:cond delay="0"/>
                                  </p:stCondLst>
                                  <p:childTnLst>
                                    <p:set>
                                      <p:cBhvr>
                                        <p:cTn id="85" dur="1" fill="hold">
                                          <p:stCondLst>
                                            <p:cond delay="0"/>
                                          </p:stCondLst>
                                        </p:cTn>
                                        <p:tgtEl>
                                          <p:spTgt spid="22"/>
                                        </p:tgtEl>
                                        <p:attrNameLst>
                                          <p:attrName>style.visibility</p:attrName>
                                        </p:attrNameLst>
                                      </p:cBhvr>
                                      <p:to>
                                        <p:strVal val="visible"/>
                                      </p:to>
                                    </p:set>
                                    <p:anim calcmode="lin" valueType="num">
                                      <p:cBhvr additive="base">
                                        <p:cTn id="86" dur="3000" fill="hold"/>
                                        <p:tgtEl>
                                          <p:spTgt spid="22"/>
                                        </p:tgtEl>
                                        <p:attrNameLst>
                                          <p:attrName>ppt_x</p:attrName>
                                        </p:attrNameLst>
                                      </p:cBhvr>
                                      <p:tavLst>
                                        <p:tav tm="0">
                                          <p:val>
                                            <p:strVal val="1+#ppt_w/2"/>
                                          </p:val>
                                        </p:tav>
                                        <p:tav tm="100000">
                                          <p:val>
                                            <p:strVal val="#ppt_x"/>
                                          </p:val>
                                        </p:tav>
                                      </p:tavLst>
                                    </p:anim>
                                    <p:anim calcmode="lin" valueType="num">
                                      <p:cBhvr additive="base">
                                        <p:cTn id="87" dur="3000" fill="hold"/>
                                        <p:tgtEl>
                                          <p:spTgt spid="22"/>
                                        </p:tgtEl>
                                        <p:attrNameLst>
                                          <p:attrName>ppt_y</p:attrName>
                                        </p:attrNameLst>
                                      </p:cBhvr>
                                      <p:tavLst>
                                        <p:tav tm="0">
                                          <p:val>
                                            <p:strVal val="#ppt_y"/>
                                          </p:val>
                                        </p:tav>
                                        <p:tav tm="100000">
                                          <p:val>
                                            <p:strVal val="#ppt_y"/>
                                          </p:val>
                                        </p:tav>
                                      </p:tavLst>
                                    </p:anim>
                                  </p:childTnLst>
                                </p:cTn>
                              </p:par>
                              <p:par>
                                <p:cTn id="88" presetID="2" presetClass="entr" presetSubtype="8" fill="hold" grpId="0" nodeType="withEffect">
                                  <p:stCondLst>
                                    <p:cond delay="0"/>
                                  </p:stCondLst>
                                  <p:childTnLst>
                                    <p:set>
                                      <p:cBhvr>
                                        <p:cTn id="89" dur="1" fill="hold">
                                          <p:stCondLst>
                                            <p:cond delay="0"/>
                                          </p:stCondLst>
                                        </p:cTn>
                                        <p:tgtEl>
                                          <p:spTgt spid="23"/>
                                        </p:tgtEl>
                                        <p:attrNameLst>
                                          <p:attrName>style.visibility</p:attrName>
                                        </p:attrNameLst>
                                      </p:cBhvr>
                                      <p:to>
                                        <p:strVal val="visible"/>
                                      </p:to>
                                    </p:set>
                                    <p:anim calcmode="lin" valueType="num">
                                      <p:cBhvr additive="base">
                                        <p:cTn id="90" dur="3000" fill="hold"/>
                                        <p:tgtEl>
                                          <p:spTgt spid="23"/>
                                        </p:tgtEl>
                                        <p:attrNameLst>
                                          <p:attrName>ppt_x</p:attrName>
                                        </p:attrNameLst>
                                      </p:cBhvr>
                                      <p:tavLst>
                                        <p:tav tm="0">
                                          <p:val>
                                            <p:strVal val="0-#ppt_w/2"/>
                                          </p:val>
                                        </p:tav>
                                        <p:tav tm="100000">
                                          <p:val>
                                            <p:strVal val="#ppt_x"/>
                                          </p:val>
                                        </p:tav>
                                      </p:tavLst>
                                    </p:anim>
                                    <p:anim calcmode="lin" valueType="num">
                                      <p:cBhvr additive="base">
                                        <p:cTn id="91" dur="3000" fill="hold"/>
                                        <p:tgtEl>
                                          <p:spTgt spid="23"/>
                                        </p:tgtEl>
                                        <p:attrNameLst>
                                          <p:attrName>ppt_y</p:attrName>
                                        </p:attrNameLst>
                                      </p:cBhvr>
                                      <p:tavLst>
                                        <p:tav tm="0">
                                          <p:val>
                                            <p:strVal val="#ppt_y"/>
                                          </p:val>
                                        </p:tav>
                                        <p:tav tm="100000">
                                          <p:val>
                                            <p:strVal val="#ppt_y"/>
                                          </p:val>
                                        </p:tav>
                                      </p:tavLst>
                                    </p:anim>
                                  </p:childTnLst>
                                </p:cTn>
                              </p:par>
                              <p:par>
                                <p:cTn id="92" presetID="2" presetClass="entr" presetSubtype="2" fill="hold" grpId="0" nodeType="withEffect">
                                  <p:stCondLst>
                                    <p:cond delay="0"/>
                                  </p:stCondLst>
                                  <p:childTnLst>
                                    <p:set>
                                      <p:cBhvr>
                                        <p:cTn id="93" dur="1" fill="hold">
                                          <p:stCondLst>
                                            <p:cond delay="0"/>
                                          </p:stCondLst>
                                        </p:cTn>
                                        <p:tgtEl>
                                          <p:spTgt spid="24"/>
                                        </p:tgtEl>
                                        <p:attrNameLst>
                                          <p:attrName>style.visibility</p:attrName>
                                        </p:attrNameLst>
                                      </p:cBhvr>
                                      <p:to>
                                        <p:strVal val="visible"/>
                                      </p:to>
                                    </p:set>
                                    <p:anim calcmode="lin" valueType="num">
                                      <p:cBhvr additive="base">
                                        <p:cTn id="94" dur="3000" fill="hold"/>
                                        <p:tgtEl>
                                          <p:spTgt spid="24"/>
                                        </p:tgtEl>
                                        <p:attrNameLst>
                                          <p:attrName>ppt_x</p:attrName>
                                        </p:attrNameLst>
                                      </p:cBhvr>
                                      <p:tavLst>
                                        <p:tav tm="0">
                                          <p:val>
                                            <p:strVal val="1+#ppt_w/2"/>
                                          </p:val>
                                        </p:tav>
                                        <p:tav tm="100000">
                                          <p:val>
                                            <p:strVal val="#ppt_x"/>
                                          </p:val>
                                        </p:tav>
                                      </p:tavLst>
                                    </p:anim>
                                    <p:anim calcmode="lin" valueType="num">
                                      <p:cBhvr additive="base">
                                        <p:cTn id="95" dur="3000" fill="hold"/>
                                        <p:tgtEl>
                                          <p:spTgt spid="24"/>
                                        </p:tgtEl>
                                        <p:attrNameLst>
                                          <p:attrName>ppt_y</p:attrName>
                                        </p:attrNameLst>
                                      </p:cBhvr>
                                      <p:tavLst>
                                        <p:tav tm="0">
                                          <p:val>
                                            <p:strVal val="#ppt_y"/>
                                          </p:val>
                                        </p:tav>
                                        <p:tav tm="100000">
                                          <p:val>
                                            <p:strVal val="#ppt_y"/>
                                          </p:val>
                                        </p:tav>
                                      </p:tavLst>
                                    </p:anim>
                                  </p:childTnLst>
                                </p:cTn>
                              </p:par>
                              <p:par>
                                <p:cTn id="96" presetID="2" presetClass="entr" presetSubtype="8" fill="hold" grpId="0" nodeType="withEffect">
                                  <p:stCondLst>
                                    <p:cond delay="0"/>
                                  </p:stCondLst>
                                  <p:childTnLst>
                                    <p:set>
                                      <p:cBhvr>
                                        <p:cTn id="97" dur="1" fill="hold">
                                          <p:stCondLst>
                                            <p:cond delay="0"/>
                                          </p:stCondLst>
                                        </p:cTn>
                                        <p:tgtEl>
                                          <p:spTgt spid="25"/>
                                        </p:tgtEl>
                                        <p:attrNameLst>
                                          <p:attrName>style.visibility</p:attrName>
                                        </p:attrNameLst>
                                      </p:cBhvr>
                                      <p:to>
                                        <p:strVal val="visible"/>
                                      </p:to>
                                    </p:set>
                                    <p:anim calcmode="lin" valueType="num">
                                      <p:cBhvr additive="base">
                                        <p:cTn id="98" dur="3000" fill="hold"/>
                                        <p:tgtEl>
                                          <p:spTgt spid="25"/>
                                        </p:tgtEl>
                                        <p:attrNameLst>
                                          <p:attrName>ppt_x</p:attrName>
                                        </p:attrNameLst>
                                      </p:cBhvr>
                                      <p:tavLst>
                                        <p:tav tm="0">
                                          <p:val>
                                            <p:strVal val="0-#ppt_w/2"/>
                                          </p:val>
                                        </p:tav>
                                        <p:tav tm="100000">
                                          <p:val>
                                            <p:strVal val="#ppt_x"/>
                                          </p:val>
                                        </p:tav>
                                      </p:tavLst>
                                    </p:anim>
                                    <p:anim calcmode="lin" valueType="num">
                                      <p:cBhvr additive="base">
                                        <p:cTn id="99" dur="3000" fill="hold"/>
                                        <p:tgtEl>
                                          <p:spTgt spid="25"/>
                                        </p:tgtEl>
                                        <p:attrNameLst>
                                          <p:attrName>ppt_y</p:attrName>
                                        </p:attrNameLst>
                                      </p:cBhvr>
                                      <p:tavLst>
                                        <p:tav tm="0">
                                          <p:val>
                                            <p:strVal val="#ppt_y"/>
                                          </p:val>
                                        </p:tav>
                                        <p:tav tm="100000">
                                          <p:val>
                                            <p:strVal val="#ppt_y"/>
                                          </p:val>
                                        </p:tav>
                                      </p:tavLst>
                                    </p:anim>
                                  </p:childTnLst>
                                </p:cTn>
                              </p:par>
                              <p:par>
                                <p:cTn id="100" presetID="2" presetClass="entr" presetSubtype="2" fill="hold" grpId="0" nodeType="withEffect">
                                  <p:stCondLst>
                                    <p:cond delay="0"/>
                                  </p:stCondLst>
                                  <p:childTnLst>
                                    <p:set>
                                      <p:cBhvr>
                                        <p:cTn id="101" dur="1" fill="hold">
                                          <p:stCondLst>
                                            <p:cond delay="0"/>
                                          </p:stCondLst>
                                        </p:cTn>
                                        <p:tgtEl>
                                          <p:spTgt spid="26"/>
                                        </p:tgtEl>
                                        <p:attrNameLst>
                                          <p:attrName>style.visibility</p:attrName>
                                        </p:attrNameLst>
                                      </p:cBhvr>
                                      <p:to>
                                        <p:strVal val="visible"/>
                                      </p:to>
                                    </p:set>
                                    <p:anim calcmode="lin" valueType="num">
                                      <p:cBhvr additive="base">
                                        <p:cTn id="102" dur="3000" fill="hold"/>
                                        <p:tgtEl>
                                          <p:spTgt spid="26"/>
                                        </p:tgtEl>
                                        <p:attrNameLst>
                                          <p:attrName>ppt_x</p:attrName>
                                        </p:attrNameLst>
                                      </p:cBhvr>
                                      <p:tavLst>
                                        <p:tav tm="0">
                                          <p:val>
                                            <p:strVal val="1+#ppt_w/2"/>
                                          </p:val>
                                        </p:tav>
                                        <p:tav tm="100000">
                                          <p:val>
                                            <p:strVal val="#ppt_x"/>
                                          </p:val>
                                        </p:tav>
                                      </p:tavLst>
                                    </p:anim>
                                    <p:anim calcmode="lin" valueType="num">
                                      <p:cBhvr additive="base">
                                        <p:cTn id="103" dur="3000" fill="hold"/>
                                        <p:tgtEl>
                                          <p:spTgt spid="26"/>
                                        </p:tgtEl>
                                        <p:attrNameLst>
                                          <p:attrName>ppt_y</p:attrName>
                                        </p:attrNameLst>
                                      </p:cBhvr>
                                      <p:tavLst>
                                        <p:tav tm="0">
                                          <p:val>
                                            <p:strVal val="#ppt_y"/>
                                          </p:val>
                                        </p:tav>
                                        <p:tav tm="100000">
                                          <p:val>
                                            <p:strVal val="#ppt_y"/>
                                          </p:val>
                                        </p:tav>
                                      </p:tavLst>
                                    </p:anim>
                                  </p:childTnLst>
                                </p:cTn>
                              </p:par>
                              <p:par>
                                <p:cTn id="104" presetID="2" presetClass="entr" presetSubtype="8" fill="hold" grpId="0" nodeType="withEffect">
                                  <p:stCondLst>
                                    <p:cond delay="0"/>
                                  </p:stCondLst>
                                  <p:childTnLst>
                                    <p:set>
                                      <p:cBhvr>
                                        <p:cTn id="105" dur="1" fill="hold">
                                          <p:stCondLst>
                                            <p:cond delay="0"/>
                                          </p:stCondLst>
                                        </p:cTn>
                                        <p:tgtEl>
                                          <p:spTgt spid="27"/>
                                        </p:tgtEl>
                                        <p:attrNameLst>
                                          <p:attrName>style.visibility</p:attrName>
                                        </p:attrNameLst>
                                      </p:cBhvr>
                                      <p:to>
                                        <p:strVal val="visible"/>
                                      </p:to>
                                    </p:set>
                                    <p:anim calcmode="lin" valueType="num">
                                      <p:cBhvr additive="base">
                                        <p:cTn id="106" dur="3000" fill="hold"/>
                                        <p:tgtEl>
                                          <p:spTgt spid="27"/>
                                        </p:tgtEl>
                                        <p:attrNameLst>
                                          <p:attrName>ppt_x</p:attrName>
                                        </p:attrNameLst>
                                      </p:cBhvr>
                                      <p:tavLst>
                                        <p:tav tm="0">
                                          <p:val>
                                            <p:strVal val="0-#ppt_w/2"/>
                                          </p:val>
                                        </p:tav>
                                        <p:tav tm="100000">
                                          <p:val>
                                            <p:strVal val="#ppt_x"/>
                                          </p:val>
                                        </p:tav>
                                      </p:tavLst>
                                    </p:anim>
                                    <p:anim calcmode="lin" valueType="num">
                                      <p:cBhvr additive="base">
                                        <p:cTn id="107" dur="3000" fill="hold"/>
                                        <p:tgtEl>
                                          <p:spTgt spid="27"/>
                                        </p:tgtEl>
                                        <p:attrNameLst>
                                          <p:attrName>ppt_y</p:attrName>
                                        </p:attrNameLst>
                                      </p:cBhvr>
                                      <p:tavLst>
                                        <p:tav tm="0">
                                          <p:val>
                                            <p:strVal val="#ppt_y"/>
                                          </p:val>
                                        </p:tav>
                                        <p:tav tm="100000">
                                          <p:val>
                                            <p:strVal val="#ppt_y"/>
                                          </p:val>
                                        </p:tav>
                                      </p:tavLst>
                                    </p:anim>
                                  </p:childTnLst>
                                </p:cTn>
                              </p:par>
                              <p:par>
                                <p:cTn id="108" presetID="2" presetClass="entr" presetSubtype="2" fill="hold" grpId="0" nodeType="withEffect">
                                  <p:stCondLst>
                                    <p:cond delay="0"/>
                                  </p:stCondLst>
                                  <p:childTnLst>
                                    <p:set>
                                      <p:cBhvr>
                                        <p:cTn id="109" dur="1" fill="hold">
                                          <p:stCondLst>
                                            <p:cond delay="0"/>
                                          </p:stCondLst>
                                        </p:cTn>
                                        <p:tgtEl>
                                          <p:spTgt spid="28"/>
                                        </p:tgtEl>
                                        <p:attrNameLst>
                                          <p:attrName>style.visibility</p:attrName>
                                        </p:attrNameLst>
                                      </p:cBhvr>
                                      <p:to>
                                        <p:strVal val="visible"/>
                                      </p:to>
                                    </p:set>
                                    <p:anim calcmode="lin" valueType="num">
                                      <p:cBhvr additive="base">
                                        <p:cTn id="110" dur="3000" fill="hold"/>
                                        <p:tgtEl>
                                          <p:spTgt spid="28"/>
                                        </p:tgtEl>
                                        <p:attrNameLst>
                                          <p:attrName>ppt_x</p:attrName>
                                        </p:attrNameLst>
                                      </p:cBhvr>
                                      <p:tavLst>
                                        <p:tav tm="0">
                                          <p:val>
                                            <p:strVal val="1+#ppt_w/2"/>
                                          </p:val>
                                        </p:tav>
                                        <p:tav tm="100000">
                                          <p:val>
                                            <p:strVal val="#ppt_x"/>
                                          </p:val>
                                        </p:tav>
                                      </p:tavLst>
                                    </p:anim>
                                    <p:anim calcmode="lin" valueType="num">
                                      <p:cBhvr additive="base">
                                        <p:cTn id="111" dur="3000" fill="hold"/>
                                        <p:tgtEl>
                                          <p:spTgt spid="28"/>
                                        </p:tgtEl>
                                        <p:attrNameLst>
                                          <p:attrName>ppt_y</p:attrName>
                                        </p:attrNameLst>
                                      </p:cBhvr>
                                      <p:tavLst>
                                        <p:tav tm="0">
                                          <p:val>
                                            <p:strVal val="#ppt_y"/>
                                          </p:val>
                                        </p:tav>
                                        <p:tav tm="100000">
                                          <p:val>
                                            <p:strVal val="#ppt_y"/>
                                          </p:val>
                                        </p:tav>
                                      </p:tavLst>
                                    </p:anim>
                                  </p:childTnLst>
                                </p:cTn>
                              </p:par>
                              <p:par>
                                <p:cTn id="112" presetID="2" presetClass="entr" presetSubtype="8" fill="hold" grpId="0" nodeType="withEffect">
                                  <p:stCondLst>
                                    <p:cond delay="0"/>
                                  </p:stCondLst>
                                  <p:childTnLst>
                                    <p:set>
                                      <p:cBhvr>
                                        <p:cTn id="113" dur="1" fill="hold">
                                          <p:stCondLst>
                                            <p:cond delay="0"/>
                                          </p:stCondLst>
                                        </p:cTn>
                                        <p:tgtEl>
                                          <p:spTgt spid="29"/>
                                        </p:tgtEl>
                                        <p:attrNameLst>
                                          <p:attrName>style.visibility</p:attrName>
                                        </p:attrNameLst>
                                      </p:cBhvr>
                                      <p:to>
                                        <p:strVal val="visible"/>
                                      </p:to>
                                    </p:set>
                                    <p:anim calcmode="lin" valueType="num">
                                      <p:cBhvr additive="base">
                                        <p:cTn id="114" dur="3000" fill="hold"/>
                                        <p:tgtEl>
                                          <p:spTgt spid="29"/>
                                        </p:tgtEl>
                                        <p:attrNameLst>
                                          <p:attrName>ppt_x</p:attrName>
                                        </p:attrNameLst>
                                      </p:cBhvr>
                                      <p:tavLst>
                                        <p:tav tm="0">
                                          <p:val>
                                            <p:strVal val="0-#ppt_w/2"/>
                                          </p:val>
                                        </p:tav>
                                        <p:tav tm="100000">
                                          <p:val>
                                            <p:strVal val="#ppt_x"/>
                                          </p:val>
                                        </p:tav>
                                      </p:tavLst>
                                    </p:anim>
                                    <p:anim calcmode="lin" valueType="num">
                                      <p:cBhvr additive="base">
                                        <p:cTn id="115" dur="3000" fill="hold"/>
                                        <p:tgtEl>
                                          <p:spTgt spid="29"/>
                                        </p:tgtEl>
                                        <p:attrNameLst>
                                          <p:attrName>ppt_y</p:attrName>
                                        </p:attrNameLst>
                                      </p:cBhvr>
                                      <p:tavLst>
                                        <p:tav tm="0">
                                          <p:val>
                                            <p:strVal val="#ppt_y"/>
                                          </p:val>
                                        </p:tav>
                                        <p:tav tm="100000">
                                          <p:val>
                                            <p:strVal val="#ppt_y"/>
                                          </p:val>
                                        </p:tav>
                                      </p:tavLst>
                                    </p:anim>
                                  </p:childTnLst>
                                </p:cTn>
                              </p:par>
                              <p:par>
                                <p:cTn id="116" presetID="2" presetClass="entr" presetSubtype="2" fill="hold" grpId="0" nodeType="withEffect">
                                  <p:stCondLst>
                                    <p:cond delay="0"/>
                                  </p:stCondLst>
                                  <p:childTnLst>
                                    <p:set>
                                      <p:cBhvr>
                                        <p:cTn id="117" dur="1" fill="hold">
                                          <p:stCondLst>
                                            <p:cond delay="0"/>
                                          </p:stCondLst>
                                        </p:cTn>
                                        <p:tgtEl>
                                          <p:spTgt spid="30"/>
                                        </p:tgtEl>
                                        <p:attrNameLst>
                                          <p:attrName>style.visibility</p:attrName>
                                        </p:attrNameLst>
                                      </p:cBhvr>
                                      <p:to>
                                        <p:strVal val="visible"/>
                                      </p:to>
                                    </p:set>
                                    <p:anim calcmode="lin" valueType="num">
                                      <p:cBhvr additive="base">
                                        <p:cTn id="118" dur="3000" fill="hold"/>
                                        <p:tgtEl>
                                          <p:spTgt spid="30"/>
                                        </p:tgtEl>
                                        <p:attrNameLst>
                                          <p:attrName>ppt_x</p:attrName>
                                        </p:attrNameLst>
                                      </p:cBhvr>
                                      <p:tavLst>
                                        <p:tav tm="0">
                                          <p:val>
                                            <p:strVal val="1+#ppt_w/2"/>
                                          </p:val>
                                        </p:tav>
                                        <p:tav tm="100000">
                                          <p:val>
                                            <p:strVal val="#ppt_x"/>
                                          </p:val>
                                        </p:tav>
                                      </p:tavLst>
                                    </p:anim>
                                    <p:anim calcmode="lin" valueType="num">
                                      <p:cBhvr additive="base">
                                        <p:cTn id="119" dur="3000" fill="hold"/>
                                        <p:tgtEl>
                                          <p:spTgt spid="30"/>
                                        </p:tgtEl>
                                        <p:attrNameLst>
                                          <p:attrName>ppt_y</p:attrName>
                                        </p:attrNameLst>
                                      </p:cBhvr>
                                      <p:tavLst>
                                        <p:tav tm="0">
                                          <p:val>
                                            <p:strVal val="#ppt_y"/>
                                          </p:val>
                                        </p:tav>
                                        <p:tav tm="100000">
                                          <p:val>
                                            <p:strVal val="#ppt_y"/>
                                          </p:val>
                                        </p:tav>
                                      </p:tavLst>
                                    </p:anim>
                                  </p:childTnLst>
                                </p:cTn>
                              </p:par>
                              <p:par>
                                <p:cTn id="120" presetID="2" presetClass="entr" presetSubtype="8" fill="hold" grpId="0" nodeType="withEffect">
                                  <p:stCondLst>
                                    <p:cond delay="0"/>
                                  </p:stCondLst>
                                  <p:childTnLst>
                                    <p:set>
                                      <p:cBhvr>
                                        <p:cTn id="121" dur="1" fill="hold">
                                          <p:stCondLst>
                                            <p:cond delay="0"/>
                                          </p:stCondLst>
                                        </p:cTn>
                                        <p:tgtEl>
                                          <p:spTgt spid="31"/>
                                        </p:tgtEl>
                                        <p:attrNameLst>
                                          <p:attrName>style.visibility</p:attrName>
                                        </p:attrNameLst>
                                      </p:cBhvr>
                                      <p:to>
                                        <p:strVal val="visible"/>
                                      </p:to>
                                    </p:set>
                                    <p:anim calcmode="lin" valueType="num">
                                      <p:cBhvr additive="base">
                                        <p:cTn id="122" dur="3000" fill="hold"/>
                                        <p:tgtEl>
                                          <p:spTgt spid="31"/>
                                        </p:tgtEl>
                                        <p:attrNameLst>
                                          <p:attrName>ppt_x</p:attrName>
                                        </p:attrNameLst>
                                      </p:cBhvr>
                                      <p:tavLst>
                                        <p:tav tm="0">
                                          <p:val>
                                            <p:strVal val="0-#ppt_w/2"/>
                                          </p:val>
                                        </p:tav>
                                        <p:tav tm="100000">
                                          <p:val>
                                            <p:strVal val="#ppt_x"/>
                                          </p:val>
                                        </p:tav>
                                      </p:tavLst>
                                    </p:anim>
                                    <p:anim calcmode="lin" valueType="num">
                                      <p:cBhvr additive="base">
                                        <p:cTn id="123" dur="3000" fill="hold"/>
                                        <p:tgtEl>
                                          <p:spTgt spid="31"/>
                                        </p:tgtEl>
                                        <p:attrNameLst>
                                          <p:attrName>ppt_y</p:attrName>
                                        </p:attrNameLst>
                                      </p:cBhvr>
                                      <p:tavLst>
                                        <p:tav tm="0">
                                          <p:val>
                                            <p:strVal val="#ppt_y"/>
                                          </p:val>
                                        </p:tav>
                                        <p:tav tm="100000">
                                          <p:val>
                                            <p:strVal val="#ppt_y"/>
                                          </p:val>
                                        </p:tav>
                                      </p:tavLst>
                                    </p:anim>
                                  </p:childTnLst>
                                </p:cTn>
                              </p:par>
                              <p:par>
                                <p:cTn id="124" presetID="2" presetClass="entr" presetSubtype="2" fill="hold" grpId="0" nodeType="withEffect">
                                  <p:stCondLst>
                                    <p:cond delay="0"/>
                                  </p:stCondLst>
                                  <p:childTnLst>
                                    <p:set>
                                      <p:cBhvr>
                                        <p:cTn id="125" dur="1" fill="hold">
                                          <p:stCondLst>
                                            <p:cond delay="0"/>
                                          </p:stCondLst>
                                        </p:cTn>
                                        <p:tgtEl>
                                          <p:spTgt spid="32"/>
                                        </p:tgtEl>
                                        <p:attrNameLst>
                                          <p:attrName>style.visibility</p:attrName>
                                        </p:attrNameLst>
                                      </p:cBhvr>
                                      <p:to>
                                        <p:strVal val="visible"/>
                                      </p:to>
                                    </p:set>
                                    <p:anim calcmode="lin" valueType="num">
                                      <p:cBhvr additive="base">
                                        <p:cTn id="126" dur="3000" fill="hold"/>
                                        <p:tgtEl>
                                          <p:spTgt spid="32"/>
                                        </p:tgtEl>
                                        <p:attrNameLst>
                                          <p:attrName>ppt_x</p:attrName>
                                        </p:attrNameLst>
                                      </p:cBhvr>
                                      <p:tavLst>
                                        <p:tav tm="0">
                                          <p:val>
                                            <p:strVal val="1+#ppt_w/2"/>
                                          </p:val>
                                        </p:tav>
                                        <p:tav tm="100000">
                                          <p:val>
                                            <p:strVal val="#ppt_x"/>
                                          </p:val>
                                        </p:tav>
                                      </p:tavLst>
                                    </p:anim>
                                    <p:anim calcmode="lin" valueType="num">
                                      <p:cBhvr additive="base">
                                        <p:cTn id="127" dur="3000" fill="hold"/>
                                        <p:tgtEl>
                                          <p:spTgt spid="32"/>
                                        </p:tgtEl>
                                        <p:attrNameLst>
                                          <p:attrName>ppt_y</p:attrName>
                                        </p:attrNameLst>
                                      </p:cBhvr>
                                      <p:tavLst>
                                        <p:tav tm="0">
                                          <p:val>
                                            <p:strVal val="#ppt_y"/>
                                          </p:val>
                                        </p:tav>
                                        <p:tav tm="100000">
                                          <p:val>
                                            <p:strVal val="#ppt_y"/>
                                          </p:val>
                                        </p:tav>
                                      </p:tavLst>
                                    </p:anim>
                                  </p:childTnLst>
                                </p:cTn>
                              </p:par>
                              <p:par>
                                <p:cTn id="128" presetID="2" presetClass="entr" presetSubtype="8" fill="hold" grpId="0" nodeType="withEffect">
                                  <p:stCondLst>
                                    <p:cond delay="0"/>
                                  </p:stCondLst>
                                  <p:childTnLst>
                                    <p:set>
                                      <p:cBhvr>
                                        <p:cTn id="129" dur="1" fill="hold">
                                          <p:stCondLst>
                                            <p:cond delay="0"/>
                                          </p:stCondLst>
                                        </p:cTn>
                                        <p:tgtEl>
                                          <p:spTgt spid="33"/>
                                        </p:tgtEl>
                                        <p:attrNameLst>
                                          <p:attrName>style.visibility</p:attrName>
                                        </p:attrNameLst>
                                      </p:cBhvr>
                                      <p:to>
                                        <p:strVal val="visible"/>
                                      </p:to>
                                    </p:set>
                                    <p:anim calcmode="lin" valueType="num">
                                      <p:cBhvr additive="base">
                                        <p:cTn id="130" dur="3000" fill="hold"/>
                                        <p:tgtEl>
                                          <p:spTgt spid="33"/>
                                        </p:tgtEl>
                                        <p:attrNameLst>
                                          <p:attrName>ppt_x</p:attrName>
                                        </p:attrNameLst>
                                      </p:cBhvr>
                                      <p:tavLst>
                                        <p:tav tm="0">
                                          <p:val>
                                            <p:strVal val="0-#ppt_w/2"/>
                                          </p:val>
                                        </p:tav>
                                        <p:tav tm="100000">
                                          <p:val>
                                            <p:strVal val="#ppt_x"/>
                                          </p:val>
                                        </p:tav>
                                      </p:tavLst>
                                    </p:anim>
                                    <p:anim calcmode="lin" valueType="num">
                                      <p:cBhvr additive="base">
                                        <p:cTn id="131" dur="3000" fill="hold"/>
                                        <p:tgtEl>
                                          <p:spTgt spid="33"/>
                                        </p:tgtEl>
                                        <p:attrNameLst>
                                          <p:attrName>ppt_y</p:attrName>
                                        </p:attrNameLst>
                                      </p:cBhvr>
                                      <p:tavLst>
                                        <p:tav tm="0">
                                          <p:val>
                                            <p:strVal val="#ppt_y"/>
                                          </p:val>
                                        </p:tav>
                                        <p:tav tm="100000">
                                          <p:val>
                                            <p:strVal val="#ppt_y"/>
                                          </p:val>
                                        </p:tav>
                                      </p:tavLst>
                                    </p:anim>
                                  </p:childTnLst>
                                </p:cTn>
                              </p:par>
                              <p:par>
                                <p:cTn id="132" presetID="2" presetClass="entr" presetSubtype="2" fill="hold" grpId="0" nodeType="withEffect">
                                  <p:stCondLst>
                                    <p:cond delay="0"/>
                                  </p:stCondLst>
                                  <p:childTnLst>
                                    <p:set>
                                      <p:cBhvr>
                                        <p:cTn id="133" dur="1" fill="hold">
                                          <p:stCondLst>
                                            <p:cond delay="0"/>
                                          </p:stCondLst>
                                        </p:cTn>
                                        <p:tgtEl>
                                          <p:spTgt spid="34"/>
                                        </p:tgtEl>
                                        <p:attrNameLst>
                                          <p:attrName>style.visibility</p:attrName>
                                        </p:attrNameLst>
                                      </p:cBhvr>
                                      <p:to>
                                        <p:strVal val="visible"/>
                                      </p:to>
                                    </p:set>
                                    <p:anim calcmode="lin" valueType="num">
                                      <p:cBhvr additive="base">
                                        <p:cTn id="134" dur="3000" fill="hold"/>
                                        <p:tgtEl>
                                          <p:spTgt spid="34"/>
                                        </p:tgtEl>
                                        <p:attrNameLst>
                                          <p:attrName>ppt_x</p:attrName>
                                        </p:attrNameLst>
                                      </p:cBhvr>
                                      <p:tavLst>
                                        <p:tav tm="0">
                                          <p:val>
                                            <p:strVal val="1+#ppt_w/2"/>
                                          </p:val>
                                        </p:tav>
                                        <p:tav tm="100000">
                                          <p:val>
                                            <p:strVal val="#ppt_x"/>
                                          </p:val>
                                        </p:tav>
                                      </p:tavLst>
                                    </p:anim>
                                    <p:anim calcmode="lin" valueType="num">
                                      <p:cBhvr additive="base">
                                        <p:cTn id="135" dur="3000" fill="hold"/>
                                        <p:tgtEl>
                                          <p:spTgt spid="34"/>
                                        </p:tgtEl>
                                        <p:attrNameLst>
                                          <p:attrName>ppt_y</p:attrName>
                                        </p:attrNameLst>
                                      </p:cBhvr>
                                      <p:tavLst>
                                        <p:tav tm="0">
                                          <p:val>
                                            <p:strVal val="#ppt_y"/>
                                          </p:val>
                                        </p:tav>
                                        <p:tav tm="100000">
                                          <p:val>
                                            <p:strVal val="#ppt_y"/>
                                          </p:val>
                                        </p:tav>
                                      </p:tavLst>
                                    </p:anim>
                                  </p:childTnLst>
                                </p:cTn>
                              </p:par>
                              <p:par>
                                <p:cTn id="136" presetID="2" presetClass="entr" presetSubtype="8" fill="hold" grpId="0" nodeType="withEffect">
                                  <p:stCondLst>
                                    <p:cond delay="0"/>
                                  </p:stCondLst>
                                  <p:childTnLst>
                                    <p:set>
                                      <p:cBhvr>
                                        <p:cTn id="137" dur="1" fill="hold">
                                          <p:stCondLst>
                                            <p:cond delay="0"/>
                                          </p:stCondLst>
                                        </p:cTn>
                                        <p:tgtEl>
                                          <p:spTgt spid="35"/>
                                        </p:tgtEl>
                                        <p:attrNameLst>
                                          <p:attrName>style.visibility</p:attrName>
                                        </p:attrNameLst>
                                      </p:cBhvr>
                                      <p:to>
                                        <p:strVal val="visible"/>
                                      </p:to>
                                    </p:set>
                                    <p:anim calcmode="lin" valueType="num">
                                      <p:cBhvr additive="base">
                                        <p:cTn id="138" dur="3000" fill="hold"/>
                                        <p:tgtEl>
                                          <p:spTgt spid="35"/>
                                        </p:tgtEl>
                                        <p:attrNameLst>
                                          <p:attrName>ppt_x</p:attrName>
                                        </p:attrNameLst>
                                      </p:cBhvr>
                                      <p:tavLst>
                                        <p:tav tm="0">
                                          <p:val>
                                            <p:strVal val="0-#ppt_w/2"/>
                                          </p:val>
                                        </p:tav>
                                        <p:tav tm="100000">
                                          <p:val>
                                            <p:strVal val="#ppt_x"/>
                                          </p:val>
                                        </p:tav>
                                      </p:tavLst>
                                    </p:anim>
                                    <p:anim calcmode="lin" valueType="num">
                                      <p:cBhvr additive="base">
                                        <p:cTn id="139" dur="3000" fill="hold"/>
                                        <p:tgtEl>
                                          <p:spTgt spid="35"/>
                                        </p:tgtEl>
                                        <p:attrNameLst>
                                          <p:attrName>ppt_y</p:attrName>
                                        </p:attrNameLst>
                                      </p:cBhvr>
                                      <p:tavLst>
                                        <p:tav tm="0">
                                          <p:val>
                                            <p:strVal val="#ppt_y"/>
                                          </p:val>
                                        </p:tav>
                                        <p:tav tm="100000">
                                          <p:val>
                                            <p:strVal val="#ppt_y"/>
                                          </p:val>
                                        </p:tav>
                                      </p:tavLst>
                                    </p:anim>
                                  </p:childTnLst>
                                </p:cTn>
                              </p:par>
                              <p:par>
                                <p:cTn id="140" presetID="2" presetClass="entr" presetSubtype="2" fill="hold" grpId="0" nodeType="withEffect">
                                  <p:stCondLst>
                                    <p:cond delay="0"/>
                                  </p:stCondLst>
                                  <p:childTnLst>
                                    <p:set>
                                      <p:cBhvr>
                                        <p:cTn id="141" dur="1" fill="hold">
                                          <p:stCondLst>
                                            <p:cond delay="0"/>
                                          </p:stCondLst>
                                        </p:cTn>
                                        <p:tgtEl>
                                          <p:spTgt spid="36"/>
                                        </p:tgtEl>
                                        <p:attrNameLst>
                                          <p:attrName>style.visibility</p:attrName>
                                        </p:attrNameLst>
                                      </p:cBhvr>
                                      <p:to>
                                        <p:strVal val="visible"/>
                                      </p:to>
                                    </p:set>
                                    <p:anim calcmode="lin" valueType="num">
                                      <p:cBhvr additive="base">
                                        <p:cTn id="142" dur="3000" fill="hold"/>
                                        <p:tgtEl>
                                          <p:spTgt spid="36"/>
                                        </p:tgtEl>
                                        <p:attrNameLst>
                                          <p:attrName>ppt_x</p:attrName>
                                        </p:attrNameLst>
                                      </p:cBhvr>
                                      <p:tavLst>
                                        <p:tav tm="0">
                                          <p:val>
                                            <p:strVal val="1+#ppt_w/2"/>
                                          </p:val>
                                        </p:tav>
                                        <p:tav tm="100000">
                                          <p:val>
                                            <p:strVal val="#ppt_x"/>
                                          </p:val>
                                        </p:tav>
                                      </p:tavLst>
                                    </p:anim>
                                    <p:anim calcmode="lin" valueType="num">
                                      <p:cBhvr additive="base">
                                        <p:cTn id="143" dur="3000" fill="hold"/>
                                        <p:tgtEl>
                                          <p:spTgt spid="36"/>
                                        </p:tgtEl>
                                        <p:attrNameLst>
                                          <p:attrName>ppt_y</p:attrName>
                                        </p:attrNameLst>
                                      </p:cBhvr>
                                      <p:tavLst>
                                        <p:tav tm="0">
                                          <p:val>
                                            <p:strVal val="#ppt_y"/>
                                          </p:val>
                                        </p:tav>
                                        <p:tav tm="100000">
                                          <p:val>
                                            <p:strVal val="#ppt_y"/>
                                          </p:val>
                                        </p:tav>
                                      </p:tavLst>
                                    </p:anim>
                                  </p:childTnLst>
                                </p:cTn>
                              </p:par>
                              <p:par>
                                <p:cTn id="144" presetID="2" presetClass="entr" presetSubtype="8" fill="hold" grpId="0" nodeType="withEffect">
                                  <p:stCondLst>
                                    <p:cond delay="0"/>
                                  </p:stCondLst>
                                  <p:childTnLst>
                                    <p:set>
                                      <p:cBhvr>
                                        <p:cTn id="145" dur="1" fill="hold">
                                          <p:stCondLst>
                                            <p:cond delay="0"/>
                                          </p:stCondLst>
                                        </p:cTn>
                                        <p:tgtEl>
                                          <p:spTgt spid="37"/>
                                        </p:tgtEl>
                                        <p:attrNameLst>
                                          <p:attrName>style.visibility</p:attrName>
                                        </p:attrNameLst>
                                      </p:cBhvr>
                                      <p:to>
                                        <p:strVal val="visible"/>
                                      </p:to>
                                    </p:set>
                                    <p:anim calcmode="lin" valueType="num">
                                      <p:cBhvr additive="base">
                                        <p:cTn id="146" dur="3000" fill="hold"/>
                                        <p:tgtEl>
                                          <p:spTgt spid="37"/>
                                        </p:tgtEl>
                                        <p:attrNameLst>
                                          <p:attrName>ppt_x</p:attrName>
                                        </p:attrNameLst>
                                      </p:cBhvr>
                                      <p:tavLst>
                                        <p:tav tm="0">
                                          <p:val>
                                            <p:strVal val="0-#ppt_w/2"/>
                                          </p:val>
                                        </p:tav>
                                        <p:tav tm="100000">
                                          <p:val>
                                            <p:strVal val="#ppt_x"/>
                                          </p:val>
                                        </p:tav>
                                      </p:tavLst>
                                    </p:anim>
                                    <p:anim calcmode="lin" valueType="num">
                                      <p:cBhvr additive="base">
                                        <p:cTn id="147" dur="3000" fill="hold"/>
                                        <p:tgtEl>
                                          <p:spTgt spid="37"/>
                                        </p:tgtEl>
                                        <p:attrNameLst>
                                          <p:attrName>ppt_y</p:attrName>
                                        </p:attrNameLst>
                                      </p:cBhvr>
                                      <p:tavLst>
                                        <p:tav tm="0">
                                          <p:val>
                                            <p:strVal val="#ppt_y"/>
                                          </p:val>
                                        </p:tav>
                                        <p:tav tm="100000">
                                          <p:val>
                                            <p:strVal val="#ppt_y"/>
                                          </p:val>
                                        </p:tav>
                                      </p:tavLst>
                                    </p:anim>
                                  </p:childTnLst>
                                </p:cTn>
                              </p:par>
                              <p:par>
                                <p:cTn id="148" presetID="2" presetClass="entr" presetSubtype="2" fill="hold" grpId="0" nodeType="withEffect">
                                  <p:stCondLst>
                                    <p:cond delay="0"/>
                                  </p:stCondLst>
                                  <p:childTnLst>
                                    <p:set>
                                      <p:cBhvr>
                                        <p:cTn id="149" dur="1" fill="hold">
                                          <p:stCondLst>
                                            <p:cond delay="0"/>
                                          </p:stCondLst>
                                        </p:cTn>
                                        <p:tgtEl>
                                          <p:spTgt spid="38"/>
                                        </p:tgtEl>
                                        <p:attrNameLst>
                                          <p:attrName>style.visibility</p:attrName>
                                        </p:attrNameLst>
                                      </p:cBhvr>
                                      <p:to>
                                        <p:strVal val="visible"/>
                                      </p:to>
                                    </p:set>
                                    <p:anim calcmode="lin" valueType="num">
                                      <p:cBhvr additive="base">
                                        <p:cTn id="150" dur="3000" fill="hold"/>
                                        <p:tgtEl>
                                          <p:spTgt spid="38"/>
                                        </p:tgtEl>
                                        <p:attrNameLst>
                                          <p:attrName>ppt_x</p:attrName>
                                        </p:attrNameLst>
                                      </p:cBhvr>
                                      <p:tavLst>
                                        <p:tav tm="0">
                                          <p:val>
                                            <p:strVal val="1+#ppt_w/2"/>
                                          </p:val>
                                        </p:tav>
                                        <p:tav tm="100000">
                                          <p:val>
                                            <p:strVal val="#ppt_x"/>
                                          </p:val>
                                        </p:tav>
                                      </p:tavLst>
                                    </p:anim>
                                    <p:anim calcmode="lin" valueType="num">
                                      <p:cBhvr additive="base">
                                        <p:cTn id="151" dur="3000" fill="hold"/>
                                        <p:tgtEl>
                                          <p:spTgt spid="38"/>
                                        </p:tgtEl>
                                        <p:attrNameLst>
                                          <p:attrName>ppt_y</p:attrName>
                                        </p:attrNameLst>
                                      </p:cBhvr>
                                      <p:tavLst>
                                        <p:tav tm="0">
                                          <p:val>
                                            <p:strVal val="#ppt_y"/>
                                          </p:val>
                                        </p:tav>
                                        <p:tav tm="100000">
                                          <p:val>
                                            <p:strVal val="#ppt_y"/>
                                          </p:val>
                                        </p:tav>
                                      </p:tavLst>
                                    </p:anim>
                                  </p:childTnLst>
                                </p:cTn>
                              </p:par>
                              <p:par>
                                <p:cTn id="152" presetID="2" presetClass="entr" presetSubtype="8" fill="hold" grpId="0" nodeType="withEffect">
                                  <p:stCondLst>
                                    <p:cond delay="0"/>
                                  </p:stCondLst>
                                  <p:childTnLst>
                                    <p:set>
                                      <p:cBhvr>
                                        <p:cTn id="153" dur="1" fill="hold">
                                          <p:stCondLst>
                                            <p:cond delay="0"/>
                                          </p:stCondLst>
                                        </p:cTn>
                                        <p:tgtEl>
                                          <p:spTgt spid="39"/>
                                        </p:tgtEl>
                                        <p:attrNameLst>
                                          <p:attrName>style.visibility</p:attrName>
                                        </p:attrNameLst>
                                      </p:cBhvr>
                                      <p:to>
                                        <p:strVal val="visible"/>
                                      </p:to>
                                    </p:set>
                                    <p:anim calcmode="lin" valueType="num">
                                      <p:cBhvr additive="base">
                                        <p:cTn id="154" dur="3000" fill="hold"/>
                                        <p:tgtEl>
                                          <p:spTgt spid="39"/>
                                        </p:tgtEl>
                                        <p:attrNameLst>
                                          <p:attrName>ppt_x</p:attrName>
                                        </p:attrNameLst>
                                      </p:cBhvr>
                                      <p:tavLst>
                                        <p:tav tm="0">
                                          <p:val>
                                            <p:strVal val="0-#ppt_w/2"/>
                                          </p:val>
                                        </p:tav>
                                        <p:tav tm="100000">
                                          <p:val>
                                            <p:strVal val="#ppt_x"/>
                                          </p:val>
                                        </p:tav>
                                      </p:tavLst>
                                    </p:anim>
                                    <p:anim calcmode="lin" valueType="num">
                                      <p:cBhvr additive="base">
                                        <p:cTn id="155" dur="3000" fill="hold"/>
                                        <p:tgtEl>
                                          <p:spTgt spid="39"/>
                                        </p:tgtEl>
                                        <p:attrNameLst>
                                          <p:attrName>ppt_y</p:attrName>
                                        </p:attrNameLst>
                                      </p:cBhvr>
                                      <p:tavLst>
                                        <p:tav tm="0">
                                          <p:val>
                                            <p:strVal val="#ppt_y"/>
                                          </p:val>
                                        </p:tav>
                                        <p:tav tm="100000">
                                          <p:val>
                                            <p:strVal val="#ppt_y"/>
                                          </p:val>
                                        </p:tav>
                                      </p:tavLst>
                                    </p:anim>
                                  </p:childTnLst>
                                </p:cTn>
                              </p:par>
                              <p:par>
                                <p:cTn id="156" presetID="2" presetClass="entr" presetSubtype="2" fill="hold" grpId="0" nodeType="withEffect">
                                  <p:stCondLst>
                                    <p:cond delay="0"/>
                                  </p:stCondLst>
                                  <p:childTnLst>
                                    <p:set>
                                      <p:cBhvr>
                                        <p:cTn id="157" dur="1" fill="hold">
                                          <p:stCondLst>
                                            <p:cond delay="0"/>
                                          </p:stCondLst>
                                        </p:cTn>
                                        <p:tgtEl>
                                          <p:spTgt spid="40"/>
                                        </p:tgtEl>
                                        <p:attrNameLst>
                                          <p:attrName>style.visibility</p:attrName>
                                        </p:attrNameLst>
                                      </p:cBhvr>
                                      <p:to>
                                        <p:strVal val="visible"/>
                                      </p:to>
                                    </p:set>
                                    <p:anim calcmode="lin" valueType="num">
                                      <p:cBhvr additive="base">
                                        <p:cTn id="158" dur="3000" fill="hold"/>
                                        <p:tgtEl>
                                          <p:spTgt spid="40"/>
                                        </p:tgtEl>
                                        <p:attrNameLst>
                                          <p:attrName>ppt_x</p:attrName>
                                        </p:attrNameLst>
                                      </p:cBhvr>
                                      <p:tavLst>
                                        <p:tav tm="0">
                                          <p:val>
                                            <p:strVal val="1+#ppt_w/2"/>
                                          </p:val>
                                        </p:tav>
                                        <p:tav tm="100000">
                                          <p:val>
                                            <p:strVal val="#ppt_x"/>
                                          </p:val>
                                        </p:tav>
                                      </p:tavLst>
                                    </p:anim>
                                    <p:anim calcmode="lin" valueType="num">
                                      <p:cBhvr additive="base">
                                        <p:cTn id="159" dur="3000" fill="hold"/>
                                        <p:tgtEl>
                                          <p:spTgt spid="40"/>
                                        </p:tgtEl>
                                        <p:attrNameLst>
                                          <p:attrName>ppt_y</p:attrName>
                                        </p:attrNameLst>
                                      </p:cBhvr>
                                      <p:tavLst>
                                        <p:tav tm="0">
                                          <p:val>
                                            <p:strVal val="#ppt_y"/>
                                          </p:val>
                                        </p:tav>
                                        <p:tav tm="100000">
                                          <p:val>
                                            <p:strVal val="#ppt_y"/>
                                          </p:val>
                                        </p:tav>
                                      </p:tavLst>
                                    </p:anim>
                                  </p:childTnLst>
                                </p:cTn>
                              </p:par>
                              <p:par>
                                <p:cTn id="160" presetID="2" presetClass="entr" presetSubtype="8" fill="hold" grpId="0" nodeType="withEffect">
                                  <p:stCondLst>
                                    <p:cond delay="0"/>
                                  </p:stCondLst>
                                  <p:childTnLst>
                                    <p:set>
                                      <p:cBhvr>
                                        <p:cTn id="161" dur="1" fill="hold">
                                          <p:stCondLst>
                                            <p:cond delay="0"/>
                                          </p:stCondLst>
                                        </p:cTn>
                                        <p:tgtEl>
                                          <p:spTgt spid="41"/>
                                        </p:tgtEl>
                                        <p:attrNameLst>
                                          <p:attrName>style.visibility</p:attrName>
                                        </p:attrNameLst>
                                      </p:cBhvr>
                                      <p:to>
                                        <p:strVal val="visible"/>
                                      </p:to>
                                    </p:set>
                                    <p:anim calcmode="lin" valueType="num">
                                      <p:cBhvr additive="base">
                                        <p:cTn id="162" dur="3000" fill="hold"/>
                                        <p:tgtEl>
                                          <p:spTgt spid="41"/>
                                        </p:tgtEl>
                                        <p:attrNameLst>
                                          <p:attrName>ppt_x</p:attrName>
                                        </p:attrNameLst>
                                      </p:cBhvr>
                                      <p:tavLst>
                                        <p:tav tm="0">
                                          <p:val>
                                            <p:strVal val="0-#ppt_w/2"/>
                                          </p:val>
                                        </p:tav>
                                        <p:tav tm="100000">
                                          <p:val>
                                            <p:strVal val="#ppt_x"/>
                                          </p:val>
                                        </p:tav>
                                      </p:tavLst>
                                    </p:anim>
                                    <p:anim calcmode="lin" valueType="num">
                                      <p:cBhvr additive="base">
                                        <p:cTn id="163" dur="3000" fill="hold"/>
                                        <p:tgtEl>
                                          <p:spTgt spid="41"/>
                                        </p:tgtEl>
                                        <p:attrNameLst>
                                          <p:attrName>ppt_y</p:attrName>
                                        </p:attrNameLst>
                                      </p:cBhvr>
                                      <p:tavLst>
                                        <p:tav tm="0">
                                          <p:val>
                                            <p:strVal val="#ppt_y"/>
                                          </p:val>
                                        </p:tav>
                                        <p:tav tm="100000">
                                          <p:val>
                                            <p:strVal val="#ppt_y"/>
                                          </p:val>
                                        </p:tav>
                                      </p:tavLst>
                                    </p:anim>
                                  </p:childTnLst>
                                </p:cTn>
                              </p:par>
                              <p:par>
                                <p:cTn id="164" presetID="2" presetClass="entr" presetSubtype="2" fill="hold" grpId="0" nodeType="withEffect">
                                  <p:stCondLst>
                                    <p:cond delay="0"/>
                                  </p:stCondLst>
                                  <p:childTnLst>
                                    <p:set>
                                      <p:cBhvr>
                                        <p:cTn id="165" dur="1" fill="hold">
                                          <p:stCondLst>
                                            <p:cond delay="0"/>
                                          </p:stCondLst>
                                        </p:cTn>
                                        <p:tgtEl>
                                          <p:spTgt spid="42"/>
                                        </p:tgtEl>
                                        <p:attrNameLst>
                                          <p:attrName>style.visibility</p:attrName>
                                        </p:attrNameLst>
                                      </p:cBhvr>
                                      <p:to>
                                        <p:strVal val="visible"/>
                                      </p:to>
                                    </p:set>
                                    <p:anim calcmode="lin" valueType="num">
                                      <p:cBhvr additive="base">
                                        <p:cTn id="166" dur="3000" fill="hold"/>
                                        <p:tgtEl>
                                          <p:spTgt spid="42"/>
                                        </p:tgtEl>
                                        <p:attrNameLst>
                                          <p:attrName>ppt_x</p:attrName>
                                        </p:attrNameLst>
                                      </p:cBhvr>
                                      <p:tavLst>
                                        <p:tav tm="0">
                                          <p:val>
                                            <p:strVal val="1+#ppt_w/2"/>
                                          </p:val>
                                        </p:tav>
                                        <p:tav tm="100000">
                                          <p:val>
                                            <p:strVal val="#ppt_x"/>
                                          </p:val>
                                        </p:tav>
                                      </p:tavLst>
                                    </p:anim>
                                    <p:anim calcmode="lin" valueType="num">
                                      <p:cBhvr additive="base">
                                        <p:cTn id="167" dur="3000" fill="hold"/>
                                        <p:tgtEl>
                                          <p:spTgt spid="42"/>
                                        </p:tgtEl>
                                        <p:attrNameLst>
                                          <p:attrName>ppt_y</p:attrName>
                                        </p:attrNameLst>
                                      </p:cBhvr>
                                      <p:tavLst>
                                        <p:tav tm="0">
                                          <p:val>
                                            <p:strVal val="#ppt_y"/>
                                          </p:val>
                                        </p:tav>
                                        <p:tav tm="100000">
                                          <p:val>
                                            <p:strVal val="#ppt_y"/>
                                          </p:val>
                                        </p:tav>
                                      </p:tavLst>
                                    </p:anim>
                                  </p:childTnLst>
                                </p:cTn>
                              </p:par>
                              <p:par>
                                <p:cTn id="168" presetID="2" presetClass="entr" presetSubtype="8" fill="hold" grpId="0" nodeType="withEffect">
                                  <p:stCondLst>
                                    <p:cond delay="0"/>
                                  </p:stCondLst>
                                  <p:childTnLst>
                                    <p:set>
                                      <p:cBhvr>
                                        <p:cTn id="169" dur="1" fill="hold">
                                          <p:stCondLst>
                                            <p:cond delay="0"/>
                                          </p:stCondLst>
                                        </p:cTn>
                                        <p:tgtEl>
                                          <p:spTgt spid="43"/>
                                        </p:tgtEl>
                                        <p:attrNameLst>
                                          <p:attrName>style.visibility</p:attrName>
                                        </p:attrNameLst>
                                      </p:cBhvr>
                                      <p:to>
                                        <p:strVal val="visible"/>
                                      </p:to>
                                    </p:set>
                                    <p:anim calcmode="lin" valueType="num">
                                      <p:cBhvr additive="base">
                                        <p:cTn id="170" dur="3000" fill="hold"/>
                                        <p:tgtEl>
                                          <p:spTgt spid="43"/>
                                        </p:tgtEl>
                                        <p:attrNameLst>
                                          <p:attrName>ppt_x</p:attrName>
                                        </p:attrNameLst>
                                      </p:cBhvr>
                                      <p:tavLst>
                                        <p:tav tm="0">
                                          <p:val>
                                            <p:strVal val="0-#ppt_w/2"/>
                                          </p:val>
                                        </p:tav>
                                        <p:tav tm="100000">
                                          <p:val>
                                            <p:strVal val="#ppt_x"/>
                                          </p:val>
                                        </p:tav>
                                      </p:tavLst>
                                    </p:anim>
                                    <p:anim calcmode="lin" valueType="num">
                                      <p:cBhvr additive="base">
                                        <p:cTn id="171" dur="3000" fill="hold"/>
                                        <p:tgtEl>
                                          <p:spTgt spid="43"/>
                                        </p:tgtEl>
                                        <p:attrNameLst>
                                          <p:attrName>ppt_y</p:attrName>
                                        </p:attrNameLst>
                                      </p:cBhvr>
                                      <p:tavLst>
                                        <p:tav tm="0">
                                          <p:val>
                                            <p:strVal val="#ppt_y"/>
                                          </p:val>
                                        </p:tav>
                                        <p:tav tm="100000">
                                          <p:val>
                                            <p:strVal val="#ppt_y"/>
                                          </p:val>
                                        </p:tav>
                                      </p:tavLst>
                                    </p:anim>
                                  </p:childTnLst>
                                </p:cTn>
                              </p:par>
                              <p:par>
                                <p:cTn id="172" presetID="2" presetClass="entr" presetSubtype="2" fill="hold" grpId="0" nodeType="withEffect">
                                  <p:stCondLst>
                                    <p:cond delay="0"/>
                                  </p:stCondLst>
                                  <p:childTnLst>
                                    <p:set>
                                      <p:cBhvr>
                                        <p:cTn id="173" dur="1" fill="hold">
                                          <p:stCondLst>
                                            <p:cond delay="0"/>
                                          </p:stCondLst>
                                        </p:cTn>
                                        <p:tgtEl>
                                          <p:spTgt spid="44"/>
                                        </p:tgtEl>
                                        <p:attrNameLst>
                                          <p:attrName>style.visibility</p:attrName>
                                        </p:attrNameLst>
                                      </p:cBhvr>
                                      <p:to>
                                        <p:strVal val="visible"/>
                                      </p:to>
                                    </p:set>
                                    <p:anim calcmode="lin" valueType="num">
                                      <p:cBhvr additive="base">
                                        <p:cTn id="174" dur="3000" fill="hold"/>
                                        <p:tgtEl>
                                          <p:spTgt spid="44"/>
                                        </p:tgtEl>
                                        <p:attrNameLst>
                                          <p:attrName>ppt_x</p:attrName>
                                        </p:attrNameLst>
                                      </p:cBhvr>
                                      <p:tavLst>
                                        <p:tav tm="0">
                                          <p:val>
                                            <p:strVal val="1+#ppt_w/2"/>
                                          </p:val>
                                        </p:tav>
                                        <p:tav tm="100000">
                                          <p:val>
                                            <p:strVal val="#ppt_x"/>
                                          </p:val>
                                        </p:tav>
                                      </p:tavLst>
                                    </p:anim>
                                    <p:anim calcmode="lin" valueType="num">
                                      <p:cBhvr additive="base">
                                        <p:cTn id="175" dur="3000" fill="hold"/>
                                        <p:tgtEl>
                                          <p:spTgt spid="44"/>
                                        </p:tgtEl>
                                        <p:attrNameLst>
                                          <p:attrName>ppt_y</p:attrName>
                                        </p:attrNameLst>
                                      </p:cBhvr>
                                      <p:tavLst>
                                        <p:tav tm="0">
                                          <p:val>
                                            <p:strVal val="#ppt_y"/>
                                          </p:val>
                                        </p:tav>
                                        <p:tav tm="100000">
                                          <p:val>
                                            <p:strVal val="#ppt_y"/>
                                          </p:val>
                                        </p:tav>
                                      </p:tavLst>
                                    </p:anim>
                                  </p:childTnLst>
                                </p:cTn>
                              </p:par>
                              <p:par>
                                <p:cTn id="176" presetID="2" presetClass="entr" presetSubtype="8" fill="hold" grpId="0" nodeType="withEffect">
                                  <p:stCondLst>
                                    <p:cond delay="0"/>
                                  </p:stCondLst>
                                  <p:childTnLst>
                                    <p:set>
                                      <p:cBhvr>
                                        <p:cTn id="177" dur="1" fill="hold">
                                          <p:stCondLst>
                                            <p:cond delay="0"/>
                                          </p:stCondLst>
                                        </p:cTn>
                                        <p:tgtEl>
                                          <p:spTgt spid="45"/>
                                        </p:tgtEl>
                                        <p:attrNameLst>
                                          <p:attrName>style.visibility</p:attrName>
                                        </p:attrNameLst>
                                      </p:cBhvr>
                                      <p:to>
                                        <p:strVal val="visible"/>
                                      </p:to>
                                    </p:set>
                                    <p:anim calcmode="lin" valueType="num">
                                      <p:cBhvr additive="base">
                                        <p:cTn id="178" dur="3000" fill="hold"/>
                                        <p:tgtEl>
                                          <p:spTgt spid="45"/>
                                        </p:tgtEl>
                                        <p:attrNameLst>
                                          <p:attrName>ppt_x</p:attrName>
                                        </p:attrNameLst>
                                      </p:cBhvr>
                                      <p:tavLst>
                                        <p:tav tm="0">
                                          <p:val>
                                            <p:strVal val="0-#ppt_w/2"/>
                                          </p:val>
                                        </p:tav>
                                        <p:tav tm="100000">
                                          <p:val>
                                            <p:strVal val="#ppt_x"/>
                                          </p:val>
                                        </p:tav>
                                      </p:tavLst>
                                    </p:anim>
                                    <p:anim calcmode="lin" valueType="num">
                                      <p:cBhvr additive="base">
                                        <p:cTn id="179" dur="3000" fill="hold"/>
                                        <p:tgtEl>
                                          <p:spTgt spid="45"/>
                                        </p:tgtEl>
                                        <p:attrNameLst>
                                          <p:attrName>ppt_y</p:attrName>
                                        </p:attrNameLst>
                                      </p:cBhvr>
                                      <p:tavLst>
                                        <p:tav tm="0">
                                          <p:val>
                                            <p:strVal val="#ppt_y"/>
                                          </p:val>
                                        </p:tav>
                                        <p:tav tm="100000">
                                          <p:val>
                                            <p:strVal val="#ppt_y"/>
                                          </p:val>
                                        </p:tav>
                                      </p:tavLst>
                                    </p:anim>
                                  </p:childTnLst>
                                </p:cTn>
                              </p:par>
                              <p:par>
                                <p:cTn id="180" presetID="3" presetClass="entr" presetSubtype="10" fill="hold" grpId="1" nodeType="withEffect">
                                  <p:stCondLst>
                                    <p:cond delay="0"/>
                                  </p:stCondLst>
                                  <p:childTnLst>
                                    <p:set>
                                      <p:cBhvr>
                                        <p:cTn id="181" dur="1" fill="hold">
                                          <p:stCondLst>
                                            <p:cond delay="0"/>
                                          </p:stCondLst>
                                        </p:cTn>
                                        <p:tgtEl>
                                          <p:spTgt spid="3"/>
                                        </p:tgtEl>
                                        <p:attrNameLst>
                                          <p:attrName>style.visibility</p:attrName>
                                        </p:attrNameLst>
                                      </p:cBhvr>
                                      <p:to>
                                        <p:strVal val="visible"/>
                                      </p:to>
                                    </p:set>
                                    <p:animEffect transition="in" filter="blinds(horizontal)">
                                      <p:cBhvr>
                                        <p:cTn id="182" dur="3000"/>
                                        <p:tgtEl>
                                          <p:spTgt spid="3"/>
                                        </p:tgtEl>
                                      </p:cBhvr>
                                    </p:animEffect>
                                  </p:childTnLst>
                                </p:cTn>
                              </p:par>
                              <p:par>
                                <p:cTn id="183" presetID="3" presetClass="entr" presetSubtype="10" fill="hold" grpId="1" nodeType="withEffect">
                                  <p:stCondLst>
                                    <p:cond delay="0"/>
                                  </p:stCondLst>
                                  <p:childTnLst>
                                    <p:set>
                                      <p:cBhvr>
                                        <p:cTn id="184" dur="1" fill="hold">
                                          <p:stCondLst>
                                            <p:cond delay="0"/>
                                          </p:stCondLst>
                                        </p:cTn>
                                        <p:tgtEl>
                                          <p:spTgt spid="4"/>
                                        </p:tgtEl>
                                        <p:attrNameLst>
                                          <p:attrName>style.visibility</p:attrName>
                                        </p:attrNameLst>
                                      </p:cBhvr>
                                      <p:to>
                                        <p:strVal val="visible"/>
                                      </p:to>
                                    </p:set>
                                    <p:animEffect transition="in" filter="blinds(horizontal)">
                                      <p:cBhvr>
                                        <p:cTn id="185" dur="3000"/>
                                        <p:tgtEl>
                                          <p:spTgt spid="4"/>
                                        </p:tgtEl>
                                      </p:cBhvr>
                                    </p:animEffect>
                                  </p:childTnLst>
                                </p:cTn>
                              </p:par>
                              <p:par>
                                <p:cTn id="186" presetID="3" presetClass="entr" presetSubtype="10" fill="hold" grpId="1" nodeType="withEffect">
                                  <p:stCondLst>
                                    <p:cond delay="0"/>
                                  </p:stCondLst>
                                  <p:childTnLst>
                                    <p:set>
                                      <p:cBhvr>
                                        <p:cTn id="187" dur="1" fill="hold">
                                          <p:stCondLst>
                                            <p:cond delay="0"/>
                                          </p:stCondLst>
                                        </p:cTn>
                                        <p:tgtEl>
                                          <p:spTgt spid="5"/>
                                        </p:tgtEl>
                                        <p:attrNameLst>
                                          <p:attrName>style.visibility</p:attrName>
                                        </p:attrNameLst>
                                      </p:cBhvr>
                                      <p:to>
                                        <p:strVal val="visible"/>
                                      </p:to>
                                    </p:set>
                                    <p:animEffect transition="in" filter="blinds(horizontal)">
                                      <p:cBhvr>
                                        <p:cTn id="188" dur="3000"/>
                                        <p:tgtEl>
                                          <p:spTgt spid="5"/>
                                        </p:tgtEl>
                                      </p:cBhvr>
                                    </p:animEffect>
                                  </p:childTnLst>
                                </p:cTn>
                              </p:par>
                              <p:par>
                                <p:cTn id="189" presetID="3" presetClass="entr" presetSubtype="10" fill="hold" grpId="1" nodeType="withEffect">
                                  <p:stCondLst>
                                    <p:cond delay="0"/>
                                  </p:stCondLst>
                                  <p:childTnLst>
                                    <p:set>
                                      <p:cBhvr>
                                        <p:cTn id="190" dur="1" fill="hold">
                                          <p:stCondLst>
                                            <p:cond delay="0"/>
                                          </p:stCondLst>
                                        </p:cTn>
                                        <p:tgtEl>
                                          <p:spTgt spid="6"/>
                                        </p:tgtEl>
                                        <p:attrNameLst>
                                          <p:attrName>style.visibility</p:attrName>
                                        </p:attrNameLst>
                                      </p:cBhvr>
                                      <p:to>
                                        <p:strVal val="visible"/>
                                      </p:to>
                                    </p:set>
                                    <p:animEffect transition="in" filter="blinds(horizontal)">
                                      <p:cBhvr>
                                        <p:cTn id="191" dur="3000"/>
                                        <p:tgtEl>
                                          <p:spTgt spid="6"/>
                                        </p:tgtEl>
                                      </p:cBhvr>
                                    </p:animEffect>
                                  </p:childTnLst>
                                </p:cTn>
                              </p:par>
                              <p:par>
                                <p:cTn id="192" presetID="3" presetClass="entr" presetSubtype="10" fill="hold" grpId="1" nodeType="withEffect">
                                  <p:stCondLst>
                                    <p:cond delay="0"/>
                                  </p:stCondLst>
                                  <p:childTnLst>
                                    <p:set>
                                      <p:cBhvr>
                                        <p:cTn id="193" dur="1" fill="hold">
                                          <p:stCondLst>
                                            <p:cond delay="0"/>
                                          </p:stCondLst>
                                        </p:cTn>
                                        <p:tgtEl>
                                          <p:spTgt spid="7"/>
                                        </p:tgtEl>
                                        <p:attrNameLst>
                                          <p:attrName>style.visibility</p:attrName>
                                        </p:attrNameLst>
                                      </p:cBhvr>
                                      <p:to>
                                        <p:strVal val="visible"/>
                                      </p:to>
                                    </p:set>
                                    <p:animEffect transition="in" filter="blinds(horizontal)">
                                      <p:cBhvr>
                                        <p:cTn id="194" dur="3000"/>
                                        <p:tgtEl>
                                          <p:spTgt spid="7"/>
                                        </p:tgtEl>
                                      </p:cBhvr>
                                    </p:animEffect>
                                  </p:childTnLst>
                                </p:cTn>
                              </p:par>
                              <p:par>
                                <p:cTn id="195" presetID="3" presetClass="entr" presetSubtype="10" fill="hold" grpId="1" nodeType="withEffect">
                                  <p:stCondLst>
                                    <p:cond delay="0"/>
                                  </p:stCondLst>
                                  <p:childTnLst>
                                    <p:set>
                                      <p:cBhvr>
                                        <p:cTn id="196" dur="1" fill="hold">
                                          <p:stCondLst>
                                            <p:cond delay="0"/>
                                          </p:stCondLst>
                                        </p:cTn>
                                        <p:tgtEl>
                                          <p:spTgt spid="8"/>
                                        </p:tgtEl>
                                        <p:attrNameLst>
                                          <p:attrName>style.visibility</p:attrName>
                                        </p:attrNameLst>
                                      </p:cBhvr>
                                      <p:to>
                                        <p:strVal val="visible"/>
                                      </p:to>
                                    </p:set>
                                    <p:animEffect transition="in" filter="blinds(horizontal)">
                                      <p:cBhvr>
                                        <p:cTn id="197" dur="3000"/>
                                        <p:tgtEl>
                                          <p:spTgt spid="8"/>
                                        </p:tgtEl>
                                      </p:cBhvr>
                                    </p:animEffect>
                                  </p:childTnLst>
                                </p:cTn>
                              </p:par>
                              <p:par>
                                <p:cTn id="198" presetID="3" presetClass="entr" presetSubtype="10" fill="hold" grpId="1" nodeType="withEffect">
                                  <p:stCondLst>
                                    <p:cond delay="0"/>
                                  </p:stCondLst>
                                  <p:childTnLst>
                                    <p:set>
                                      <p:cBhvr>
                                        <p:cTn id="199" dur="1" fill="hold">
                                          <p:stCondLst>
                                            <p:cond delay="0"/>
                                          </p:stCondLst>
                                        </p:cTn>
                                        <p:tgtEl>
                                          <p:spTgt spid="9"/>
                                        </p:tgtEl>
                                        <p:attrNameLst>
                                          <p:attrName>style.visibility</p:attrName>
                                        </p:attrNameLst>
                                      </p:cBhvr>
                                      <p:to>
                                        <p:strVal val="visible"/>
                                      </p:to>
                                    </p:set>
                                    <p:animEffect transition="in" filter="blinds(horizontal)">
                                      <p:cBhvr>
                                        <p:cTn id="200" dur="3000"/>
                                        <p:tgtEl>
                                          <p:spTgt spid="9"/>
                                        </p:tgtEl>
                                      </p:cBhvr>
                                    </p:animEffect>
                                  </p:childTnLst>
                                </p:cTn>
                              </p:par>
                              <p:par>
                                <p:cTn id="201" presetID="3" presetClass="entr" presetSubtype="10" fill="hold" grpId="1" nodeType="withEffect">
                                  <p:stCondLst>
                                    <p:cond delay="0"/>
                                  </p:stCondLst>
                                  <p:childTnLst>
                                    <p:set>
                                      <p:cBhvr>
                                        <p:cTn id="202" dur="1" fill="hold">
                                          <p:stCondLst>
                                            <p:cond delay="0"/>
                                          </p:stCondLst>
                                        </p:cTn>
                                        <p:tgtEl>
                                          <p:spTgt spid="10"/>
                                        </p:tgtEl>
                                        <p:attrNameLst>
                                          <p:attrName>style.visibility</p:attrName>
                                        </p:attrNameLst>
                                      </p:cBhvr>
                                      <p:to>
                                        <p:strVal val="visible"/>
                                      </p:to>
                                    </p:set>
                                    <p:animEffect transition="in" filter="blinds(horizontal)">
                                      <p:cBhvr>
                                        <p:cTn id="203" dur="3000"/>
                                        <p:tgtEl>
                                          <p:spTgt spid="10"/>
                                        </p:tgtEl>
                                      </p:cBhvr>
                                    </p:animEffect>
                                  </p:childTnLst>
                                </p:cTn>
                              </p:par>
                              <p:par>
                                <p:cTn id="204" presetID="3" presetClass="entr" presetSubtype="10" fill="hold" grpId="1" nodeType="withEffect">
                                  <p:stCondLst>
                                    <p:cond delay="0"/>
                                  </p:stCondLst>
                                  <p:childTnLst>
                                    <p:set>
                                      <p:cBhvr>
                                        <p:cTn id="205" dur="1" fill="hold">
                                          <p:stCondLst>
                                            <p:cond delay="0"/>
                                          </p:stCondLst>
                                        </p:cTn>
                                        <p:tgtEl>
                                          <p:spTgt spid="11"/>
                                        </p:tgtEl>
                                        <p:attrNameLst>
                                          <p:attrName>style.visibility</p:attrName>
                                        </p:attrNameLst>
                                      </p:cBhvr>
                                      <p:to>
                                        <p:strVal val="visible"/>
                                      </p:to>
                                    </p:set>
                                    <p:animEffect transition="in" filter="blinds(horizontal)">
                                      <p:cBhvr>
                                        <p:cTn id="206" dur="3000"/>
                                        <p:tgtEl>
                                          <p:spTgt spid="11"/>
                                        </p:tgtEl>
                                      </p:cBhvr>
                                    </p:animEffect>
                                  </p:childTnLst>
                                </p:cTn>
                              </p:par>
                              <p:par>
                                <p:cTn id="207" presetID="3" presetClass="entr" presetSubtype="10" fill="hold" grpId="1" nodeType="withEffect">
                                  <p:stCondLst>
                                    <p:cond delay="0"/>
                                  </p:stCondLst>
                                  <p:childTnLst>
                                    <p:set>
                                      <p:cBhvr>
                                        <p:cTn id="208" dur="1" fill="hold">
                                          <p:stCondLst>
                                            <p:cond delay="0"/>
                                          </p:stCondLst>
                                        </p:cTn>
                                        <p:tgtEl>
                                          <p:spTgt spid="12"/>
                                        </p:tgtEl>
                                        <p:attrNameLst>
                                          <p:attrName>style.visibility</p:attrName>
                                        </p:attrNameLst>
                                      </p:cBhvr>
                                      <p:to>
                                        <p:strVal val="visible"/>
                                      </p:to>
                                    </p:set>
                                    <p:animEffect transition="in" filter="blinds(horizontal)">
                                      <p:cBhvr>
                                        <p:cTn id="209" dur="3000"/>
                                        <p:tgtEl>
                                          <p:spTgt spid="12"/>
                                        </p:tgtEl>
                                      </p:cBhvr>
                                    </p:animEffect>
                                  </p:childTnLst>
                                </p:cTn>
                              </p:par>
                              <p:par>
                                <p:cTn id="210" presetID="3" presetClass="entr" presetSubtype="10" fill="hold" grpId="1" nodeType="withEffect">
                                  <p:stCondLst>
                                    <p:cond delay="0"/>
                                  </p:stCondLst>
                                  <p:childTnLst>
                                    <p:set>
                                      <p:cBhvr>
                                        <p:cTn id="211" dur="1" fill="hold">
                                          <p:stCondLst>
                                            <p:cond delay="0"/>
                                          </p:stCondLst>
                                        </p:cTn>
                                        <p:tgtEl>
                                          <p:spTgt spid="13"/>
                                        </p:tgtEl>
                                        <p:attrNameLst>
                                          <p:attrName>style.visibility</p:attrName>
                                        </p:attrNameLst>
                                      </p:cBhvr>
                                      <p:to>
                                        <p:strVal val="visible"/>
                                      </p:to>
                                    </p:set>
                                    <p:animEffect transition="in" filter="blinds(horizontal)">
                                      <p:cBhvr>
                                        <p:cTn id="212" dur="3000"/>
                                        <p:tgtEl>
                                          <p:spTgt spid="13"/>
                                        </p:tgtEl>
                                      </p:cBhvr>
                                    </p:animEffect>
                                  </p:childTnLst>
                                </p:cTn>
                              </p:par>
                              <p:par>
                                <p:cTn id="213" presetID="3" presetClass="entr" presetSubtype="10" fill="hold" grpId="1" nodeType="withEffect">
                                  <p:stCondLst>
                                    <p:cond delay="0"/>
                                  </p:stCondLst>
                                  <p:childTnLst>
                                    <p:set>
                                      <p:cBhvr>
                                        <p:cTn id="214" dur="1" fill="hold">
                                          <p:stCondLst>
                                            <p:cond delay="0"/>
                                          </p:stCondLst>
                                        </p:cTn>
                                        <p:tgtEl>
                                          <p:spTgt spid="14"/>
                                        </p:tgtEl>
                                        <p:attrNameLst>
                                          <p:attrName>style.visibility</p:attrName>
                                        </p:attrNameLst>
                                      </p:cBhvr>
                                      <p:to>
                                        <p:strVal val="visible"/>
                                      </p:to>
                                    </p:set>
                                    <p:animEffect transition="in" filter="blinds(horizontal)">
                                      <p:cBhvr>
                                        <p:cTn id="215" dur="3000"/>
                                        <p:tgtEl>
                                          <p:spTgt spid="14"/>
                                        </p:tgtEl>
                                      </p:cBhvr>
                                    </p:animEffect>
                                  </p:childTnLst>
                                </p:cTn>
                              </p:par>
                              <p:par>
                                <p:cTn id="216" presetID="3" presetClass="entr" presetSubtype="10" fill="hold" grpId="1" nodeType="withEffect">
                                  <p:stCondLst>
                                    <p:cond delay="0"/>
                                  </p:stCondLst>
                                  <p:childTnLst>
                                    <p:set>
                                      <p:cBhvr>
                                        <p:cTn id="217" dur="1" fill="hold">
                                          <p:stCondLst>
                                            <p:cond delay="0"/>
                                          </p:stCondLst>
                                        </p:cTn>
                                        <p:tgtEl>
                                          <p:spTgt spid="15"/>
                                        </p:tgtEl>
                                        <p:attrNameLst>
                                          <p:attrName>style.visibility</p:attrName>
                                        </p:attrNameLst>
                                      </p:cBhvr>
                                      <p:to>
                                        <p:strVal val="visible"/>
                                      </p:to>
                                    </p:set>
                                    <p:animEffect transition="in" filter="blinds(horizontal)">
                                      <p:cBhvr>
                                        <p:cTn id="218" dur="3000"/>
                                        <p:tgtEl>
                                          <p:spTgt spid="15"/>
                                        </p:tgtEl>
                                      </p:cBhvr>
                                    </p:animEffect>
                                  </p:childTnLst>
                                </p:cTn>
                              </p:par>
                              <p:par>
                                <p:cTn id="219" presetID="3" presetClass="entr" presetSubtype="10" fill="hold" grpId="1" nodeType="withEffect">
                                  <p:stCondLst>
                                    <p:cond delay="0"/>
                                  </p:stCondLst>
                                  <p:childTnLst>
                                    <p:set>
                                      <p:cBhvr>
                                        <p:cTn id="220" dur="1" fill="hold">
                                          <p:stCondLst>
                                            <p:cond delay="0"/>
                                          </p:stCondLst>
                                        </p:cTn>
                                        <p:tgtEl>
                                          <p:spTgt spid="16"/>
                                        </p:tgtEl>
                                        <p:attrNameLst>
                                          <p:attrName>style.visibility</p:attrName>
                                        </p:attrNameLst>
                                      </p:cBhvr>
                                      <p:to>
                                        <p:strVal val="visible"/>
                                      </p:to>
                                    </p:set>
                                    <p:animEffect transition="in" filter="blinds(horizontal)">
                                      <p:cBhvr>
                                        <p:cTn id="221" dur="3000"/>
                                        <p:tgtEl>
                                          <p:spTgt spid="16"/>
                                        </p:tgtEl>
                                      </p:cBhvr>
                                    </p:animEffect>
                                  </p:childTnLst>
                                </p:cTn>
                              </p:par>
                              <p:par>
                                <p:cTn id="222" presetID="3" presetClass="entr" presetSubtype="10" fill="hold" grpId="1" nodeType="withEffect">
                                  <p:stCondLst>
                                    <p:cond delay="0"/>
                                  </p:stCondLst>
                                  <p:childTnLst>
                                    <p:set>
                                      <p:cBhvr>
                                        <p:cTn id="223" dur="1" fill="hold">
                                          <p:stCondLst>
                                            <p:cond delay="0"/>
                                          </p:stCondLst>
                                        </p:cTn>
                                        <p:tgtEl>
                                          <p:spTgt spid="17"/>
                                        </p:tgtEl>
                                        <p:attrNameLst>
                                          <p:attrName>style.visibility</p:attrName>
                                        </p:attrNameLst>
                                      </p:cBhvr>
                                      <p:to>
                                        <p:strVal val="visible"/>
                                      </p:to>
                                    </p:set>
                                    <p:animEffect transition="in" filter="blinds(horizontal)">
                                      <p:cBhvr>
                                        <p:cTn id="224" dur="3000"/>
                                        <p:tgtEl>
                                          <p:spTgt spid="17"/>
                                        </p:tgtEl>
                                      </p:cBhvr>
                                    </p:animEffect>
                                  </p:childTnLst>
                                </p:cTn>
                              </p:par>
                              <p:par>
                                <p:cTn id="225" presetID="3" presetClass="entr" presetSubtype="10" fill="hold" grpId="1" nodeType="withEffect">
                                  <p:stCondLst>
                                    <p:cond delay="0"/>
                                  </p:stCondLst>
                                  <p:childTnLst>
                                    <p:set>
                                      <p:cBhvr>
                                        <p:cTn id="226" dur="1" fill="hold">
                                          <p:stCondLst>
                                            <p:cond delay="0"/>
                                          </p:stCondLst>
                                        </p:cTn>
                                        <p:tgtEl>
                                          <p:spTgt spid="18"/>
                                        </p:tgtEl>
                                        <p:attrNameLst>
                                          <p:attrName>style.visibility</p:attrName>
                                        </p:attrNameLst>
                                      </p:cBhvr>
                                      <p:to>
                                        <p:strVal val="visible"/>
                                      </p:to>
                                    </p:set>
                                    <p:animEffect transition="in" filter="blinds(horizontal)">
                                      <p:cBhvr>
                                        <p:cTn id="227" dur="3000"/>
                                        <p:tgtEl>
                                          <p:spTgt spid="18"/>
                                        </p:tgtEl>
                                      </p:cBhvr>
                                    </p:animEffect>
                                  </p:childTnLst>
                                </p:cTn>
                              </p:par>
                              <p:par>
                                <p:cTn id="228" presetID="3" presetClass="entr" presetSubtype="10" fill="hold" grpId="1" nodeType="withEffect">
                                  <p:stCondLst>
                                    <p:cond delay="0"/>
                                  </p:stCondLst>
                                  <p:childTnLst>
                                    <p:set>
                                      <p:cBhvr>
                                        <p:cTn id="229" dur="1" fill="hold">
                                          <p:stCondLst>
                                            <p:cond delay="0"/>
                                          </p:stCondLst>
                                        </p:cTn>
                                        <p:tgtEl>
                                          <p:spTgt spid="19"/>
                                        </p:tgtEl>
                                        <p:attrNameLst>
                                          <p:attrName>style.visibility</p:attrName>
                                        </p:attrNameLst>
                                      </p:cBhvr>
                                      <p:to>
                                        <p:strVal val="visible"/>
                                      </p:to>
                                    </p:set>
                                    <p:animEffect transition="in" filter="blinds(horizontal)">
                                      <p:cBhvr>
                                        <p:cTn id="230" dur="3000"/>
                                        <p:tgtEl>
                                          <p:spTgt spid="19"/>
                                        </p:tgtEl>
                                      </p:cBhvr>
                                    </p:animEffect>
                                  </p:childTnLst>
                                </p:cTn>
                              </p:par>
                              <p:par>
                                <p:cTn id="231" presetID="3" presetClass="entr" presetSubtype="10" fill="hold" grpId="1" nodeType="withEffect">
                                  <p:stCondLst>
                                    <p:cond delay="0"/>
                                  </p:stCondLst>
                                  <p:childTnLst>
                                    <p:set>
                                      <p:cBhvr>
                                        <p:cTn id="232" dur="1" fill="hold">
                                          <p:stCondLst>
                                            <p:cond delay="0"/>
                                          </p:stCondLst>
                                        </p:cTn>
                                        <p:tgtEl>
                                          <p:spTgt spid="20"/>
                                        </p:tgtEl>
                                        <p:attrNameLst>
                                          <p:attrName>style.visibility</p:attrName>
                                        </p:attrNameLst>
                                      </p:cBhvr>
                                      <p:to>
                                        <p:strVal val="visible"/>
                                      </p:to>
                                    </p:set>
                                    <p:animEffect transition="in" filter="blinds(horizontal)">
                                      <p:cBhvr>
                                        <p:cTn id="233" dur="3000"/>
                                        <p:tgtEl>
                                          <p:spTgt spid="20"/>
                                        </p:tgtEl>
                                      </p:cBhvr>
                                    </p:animEffect>
                                  </p:childTnLst>
                                </p:cTn>
                              </p:par>
                              <p:par>
                                <p:cTn id="234" presetID="3" presetClass="entr" presetSubtype="10" fill="hold" grpId="1" nodeType="withEffect">
                                  <p:stCondLst>
                                    <p:cond delay="0"/>
                                  </p:stCondLst>
                                  <p:childTnLst>
                                    <p:set>
                                      <p:cBhvr>
                                        <p:cTn id="235" dur="1" fill="hold">
                                          <p:stCondLst>
                                            <p:cond delay="0"/>
                                          </p:stCondLst>
                                        </p:cTn>
                                        <p:tgtEl>
                                          <p:spTgt spid="21"/>
                                        </p:tgtEl>
                                        <p:attrNameLst>
                                          <p:attrName>style.visibility</p:attrName>
                                        </p:attrNameLst>
                                      </p:cBhvr>
                                      <p:to>
                                        <p:strVal val="visible"/>
                                      </p:to>
                                    </p:set>
                                    <p:animEffect transition="in" filter="blinds(horizontal)">
                                      <p:cBhvr>
                                        <p:cTn id="236" dur="3000"/>
                                        <p:tgtEl>
                                          <p:spTgt spid="21"/>
                                        </p:tgtEl>
                                      </p:cBhvr>
                                    </p:animEffect>
                                  </p:childTnLst>
                                </p:cTn>
                              </p:par>
                              <p:par>
                                <p:cTn id="237" presetID="3" presetClass="entr" presetSubtype="10" fill="hold" grpId="1" nodeType="withEffect">
                                  <p:stCondLst>
                                    <p:cond delay="0"/>
                                  </p:stCondLst>
                                  <p:childTnLst>
                                    <p:set>
                                      <p:cBhvr>
                                        <p:cTn id="238" dur="1" fill="hold">
                                          <p:stCondLst>
                                            <p:cond delay="0"/>
                                          </p:stCondLst>
                                        </p:cTn>
                                        <p:tgtEl>
                                          <p:spTgt spid="22"/>
                                        </p:tgtEl>
                                        <p:attrNameLst>
                                          <p:attrName>style.visibility</p:attrName>
                                        </p:attrNameLst>
                                      </p:cBhvr>
                                      <p:to>
                                        <p:strVal val="visible"/>
                                      </p:to>
                                    </p:set>
                                    <p:animEffect transition="in" filter="blinds(horizontal)">
                                      <p:cBhvr>
                                        <p:cTn id="239" dur="3000"/>
                                        <p:tgtEl>
                                          <p:spTgt spid="22"/>
                                        </p:tgtEl>
                                      </p:cBhvr>
                                    </p:animEffect>
                                  </p:childTnLst>
                                </p:cTn>
                              </p:par>
                              <p:par>
                                <p:cTn id="240" presetID="3" presetClass="entr" presetSubtype="10" fill="hold" grpId="1" nodeType="withEffect">
                                  <p:stCondLst>
                                    <p:cond delay="0"/>
                                  </p:stCondLst>
                                  <p:childTnLst>
                                    <p:set>
                                      <p:cBhvr>
                                        <p:cTn id="241" dur="1" fill="hold">
                                          <p:stCondLst>
                                            <p:cond delay="0"/>
                                          </p:stCondLst>
                                        </p:cTn>
                                        <p:tgtEl>
                                          <p:spTgt spid="23"/>
                                        </p:tgtEl>
                                        <p:attrNameLst>
                                          <p:attrName>style.visibility</p:attrName>
                                        </p:attrNameLst>
                                      </p:cBhvr>
                                      <p:to>
                                        <p:strVal val="visible"/>
                                      </p:to>
                                    </p:set>
                                    <p:animEffect transition="in" filter="blinds(horizontal)">
                                      <p:cBhvr>
                                        <p:cTn id="242" dur="3000"/>
                                        <p:tgtEl>
                                          <p:spTgt spid="23"/>
                                        </p:tgtEl>
                                      </p:cBhvr>
                                    </p:animEffect>
                                  </p:childTnLst>
                                </p:cTn>
                              </p:par>
                              <p:par>
                                <p:cTn id="243" presetID="3" presetClass="entr" presetSubtype="10" fill="hold" grpId="1" nodeType="withEffect">
                                  <p:stCondLst>
                                    <p:cond delay="0"/>
                                  </p:stCondLst>
                                  <p:childTnLst>
                                    <p:set>
                                      <p:cBhvr>
                                        <p:cTn id="244" dur="1" fill="hold">
                                          <p:stCondLst>
                                            <p:cond delay="0"/>
                                          </p:stCondLst>
                                        </p:cTn>
                                        <p:tgtEl>
                                          <p:spTgt spid="24"/>
                                        </p:tgtEl>
                                        <p:attrNameLst>
                                          <p:attrName>style.visibility</p:attrName>
                                        </p:attrNameLst>
                                      </p:cBhvr>
                                      <p:to>
                                        <p:strVal val="visible"/>
                                      </p:to>
                                    </p:set>
                                    <p:animEffect transition="in" filter="blinds(horizontal)">
                                      <p:cBhvr>
                                        <p:cTn id="245" dur="3000"/>
                                        <p:tgtEl>
                                          <p:spTgt spid="24"/>
                                        </p:tgtEl>
                                      </p:cBhvr>
                                    </p:animEffect>
                                  </p:childTnLst>
                                </p:cTn>
                              </p:par>
                              <p:par>
                                <p:cTn id="246" presetID="3" presetClass="entr" presetSubtype="10" fill="hold" grpId="1" nodeType="withEffect">
                                  <p:stCondLst>
                                    <p:cond delay="0"/>
                                  </p:stCondLst>
                                  <p:childTnLst>
                                    <p:set>
                                      <p:cBhvr>
                                        <p:cTn id="247" dur="1" fill="hold">
                                          <p:stCondLst>
                                            <p:cond delay="0"/>
                                          </p:stCondLst>
                                        </p:cTn>
                                        <p:tgtEl>
                                          <p:spTgt spid="25"/>
                                        </p:tgtEl>
                                        <p:attrNameLst>
                                          <p:attrName>style.visibility</p:attrName>
                                        </p:attrNameLst>
                                      </p:cBhvr>
                                      <p:to>
                                        <p:strVal val="visible"/>
                                      </p:to>
                                    </p:set>
                                    <p:animEffect transition="in" filter="blinds(horizontal)">
                                      <p:cBhvr>
                                        <p:cTn id="248" dur="3000"/>
                                        <p:tgtEl>
                                          <p:spTgt spid="25"/>
                                        </p:tgtEl>
                                      </p:cBhvr>
                                    </p:animEffect>
                                  </p:childTnLst>
                                </p:cTn>
                              </p:par>
                              <p:par>
                                <p:cTn id="249" presetID="3" presetClass="entr" presetSubtype="10" fill="hold" grpId="1" nodeType="withEffect">
                                  <p:stCondLst>
                                    <p:cond delay="0"/>
                                  </p:stCondLst>
                                  <p:childTnLst>
                                    <p:set>
                                      <p:cBhvr>
                                        <p:cTn id="250" dur="1" fill="hold">
                                          <p:stCondLst>
                                            <p:cond delay="0"/>
                                          </p:stCondLst>
                                        </p:cTn>
                                        <p:tgtEl>
                                          <p:spTgt spid="26"/>
                                        </p:tgtEl>
                                        <p:attrNameLst>
                                          <p:attrName>style.visibility</p:attrName>
                                        </p:attrNameLst>
                                      </p:cBhvr>
                                      <p:to>
                                        <p:strVal val="visible"/>
                                      </p:to>
                                    </p:set>
                                    <p:animEffect transition="in" filter="blinds(horizontal)">
                                      <p:cBhvr>
                                        <p:cTn id="251" dur="3000"/>
                                        <p:tgtEl>
                                          <p:spTgt spid="26"/>
                                        </p:tgtEl>
                                      </p:cBhvr>
                                    </p:animEffect>
                                  </p:childTnLst>
                                </p:cTn>
                              </p:par>
                              <p:par>
                                <p:cTn id="252" presetID="3" presetClass="entr" presetSubtype="10" fill="hold" grpId="1" nodeType="withEffect">
                                  <p:stCondLst>
                                    <p:cond delay="0"/>
                                  </p:stCondLst>
                                  <p:childTnLst>
                                    <p:set>
                                      <p:cBhvr>
                                        <p:cTn id="253" dur="1" fill="hold">
                                          <p:stCondLst>
                                            <p:cond delay="0"/>
                                          </p:stCondLst>
                                        </p:cTn>
                                        <p:tgtEl>
                                          <p:spTgt spid="27"/>
                                        </p:tgtEl>
                                        <p:attrNameLst>
                                          <p:attrName>style.visibility</p:attrName>
                                        </p:attrNameLst>
                                      </p:cBhvr>
                                      <p:to>
                                        <p:strVal val="visible"/>
                                      </p:to>
                                    </p:set>
                                    <p:animEffect transition="in" filter="blinds(horizontal)">
                                      <p:cBhvr>
                                        <p:cTn id="254" dur="3000"/>
                                        <p:tgtEl>
                                          <p:spTgt spid="27"/>
                                        </p:tgtEl>
                                      </p:cBhvr>
                                    </p:animEffect>
                                  </p:childTnLst>
                                </p:cTn>
                              </p:par>
                              <p:par>
                                <p:cTn id="255" presetID="3" presetClass="entr" presetSubtype="10" fill="hold" grpId="1" nodeType="withEffect">
                                  <p:stCondLst>
                                    <p:cond delay="0"/>
                                  </p:stCondLst>
                                  <p:childTnLst>
                                    <p:set>
                                      <p:cBhvr>
                                        <p:cTn id="256" dur="1" fill="hold">
                                          <p:stCondLst>
                                            <p:cond delay="0"/>
                                          </p:stCondLst>
                                        </p:cTn>
                                        <p:tgtEl>
                                          <p:spTgt spid="28"/>
                                        </p:tgtEl>
                                        <p:attrNameLst>
                                          <p:attrName>style.visibility</p:attrName>
                                        </p:attrNameLst>
                                      </p:cBhvr>
                                      <p:to>
                                        <p:strVal val="visible"/>
                                      </p:to>
                                    </p:set>
                                    <p:animEffect transition="in" filter="blinds(horizontal)">
                                      <p:cBhvr>
                                        <p:cTn id="257" dur="3000"/>
                                        <p:tgtEl>
                                          <p:spTgt spid="28"/>
                                        </p:tgtEl>
                                      </p:cBhvr>
                                    </p:animEffect>
                                  </p:childTnLst>
                                </p:cTn>
                              </p:par>
                              <p:par>
                                <p:cTn id="258" presetID="3" presetClass="entr" presetSubtype="10" fill="hold" grpId="1" nodeType="withEffect">
                                  <p:stCondLst>
                                    <p:cond delay="0"/>
                                  </p:stCondLst>
                                  <p:childTnLst>
                                    <p:set>
                                      <p:cBhvr>
                                        <p:cTn id="259" dur="1" fill="hold">
                                          <p:stCondLst>
                                            <p:cond delay="0"/>
                                          </p:stCondLst>
                                        </p:cTn>
                                        <p:tgtEl>
                                          <p:spTgt spid="29"/>
                                        </p:tgtEl>
                                        <p:attrNameLst>
                                          <p:attrName>style.visibility</p:attrName>
                                        </p:attrNameLst>
                                      </p:cBhvr>
                                      <p:to>
                                        <p:strVal val="visible"/>
                                      </p:to>
                                    </p:set>
                                    <p:animEffect transition="in" filter="blinds(horizontal)">
                                      <p:cBhvr>
                                        <p:cTn id="260" dur="3000"/>
                                        <p:tgtEl>
                                          <p:spTgt spid="29"/>
                                        </p:tgtEl>
                                      </p:cBhvr>
                                    </p:animEffect>
                                  </p:childTnLst>
                                </p:cTn>
                              </p:par>
                              <p:par>
                                <p:cTn id="261" presetID="3" presetClass="entr" presetSubtype="10" fill="hold" grpId="1" nodeType="withEffect">
                                  <p:stCondLst>
                                    <p:cond delay="0"/>
                                  </p:stCondLst>
                                  <p:childTnLst>
                                    <p:set>
                                      <p:cBhvr>
                                        <p:cTn id="262" dur="1" fill="hold">
                                          <p:stCondLst>
                                            <p:cond delay="0"/>
                                          </p:stCondLst>
                                        </p:cTn>
                                        <p:tgtEl>
                                          <p:spTgt spid="30"/>
                                        </p:tgtEl>
                                        <p:attrNameLst>
                                          <p:attrName>style.visibility</p:attrName>
                                        </p:attrNameLst>
                                      </p:cBhvr>
                                      <p:to>
                                        <p:strVal val="visible"/>
                                      </p:to>
                                    </p:set>
                                    <p:animEffect transition="in" filter="blinds(horizontal)">
                                      <p:cBhvr>
                                        <p:cTn id="263" dur="3000"/>
                                        <p:tgtEl>
                                          <p:spTgt spid="30"/>
                                        </p:tgtEl>
                                      </p:cBhvr>
                                    </p:animEffect>
                                  </p:childTnLst>
                                </p:cTn>
                              </p:par>
                              <p:par>
                                <p:cTn id="264" presetID="3" presetClass="entr" presetSubtype="10" fill="hold" grpId="1" nodeType="withEffect">
                                  <p:stCondLst>
                                    <p:cond delay="0"/>
                                  </p:stCondLst>
                                  <p:childTnLst>
                                    <p:set>
                                      <p:cBhvr>
                                        <p:cTn id="265" dur="1" fill="hold">
                                          <p:stCondLst>
                                            <p:cond delay="0"/>
                                          </p:stCondLst>
                                        </p:cTn>
                                        <p:tgtEl>
                                          <p:spTgt spid="31"/>
                                        </p:tgtEl>
                                        <p:attrNameLst>
                                          <p:attrName>style.visibility</p:attrName>
                                        </p:attrNameLst>
                                      </p:cBhvr>
                                      <p:to>
                                        <p:strVal val="visible"/>
                                      </p:to>
                                    </p:set>
                                    <p:animEffect transition="in" filter="blinds(horizontal)">
                                      <p:cBhvr>
                                        <p:cTn id="266" dur="3000"/>
                                        <p:tgtEl>
                                          <p:spTgt spid="31"/>
                                        </p:tgtEl>
                                      </p:cBhvr>
                                    </p:animEffect>
                                  </p:childTnLst>
                                </p:cTn>
                              </p:par>
                              <p:par>
                                <p:cTn id="267" presetID="3" presetClass="entr" presetSubtype="10" fill="hold" grpId="1" nodeType="withEffect">
                                  <p:stCondLst>
                                    <p:cond delay="0"/>
                                  </p:stCondLst>
                                  <p:childTnLst>
                                    <p:set>
                                      <p:cBhvr>
                                        <p:cTn id="268" dur="1" fill="hold">
                                          <p:stCondLst>
                                            <p:cond delay="0"/>
                                          </p:stCondLst>
                                        </p:cTn>
                                        <p:tgtEl>
                                          <p:spTgt spid="32"/>
                                        </p:tgtEl>
                                        <p:attrNameLst>
                                          <p:attrName>style.visibility</p:attrName>
                                        </p:attrNameLst>
                                      </p:cBhvr>
                                      <p:to>
                                        <p:strVal val="visible"/>
                                      </p:to>
                                    </p:set>
                                    <p:animEffect transition="in" filter="blinds(horizontal)">
                                      <p:cBhvr>
                                        <p:cTn id="269" dur="3000"/>
                                        <p:tgtEl>
                                          <p:spTgt spid="32"/>
                                        </p:tgtEl>
                                      </p:cBhvr>
                                    </p:animEffect>
                                  </p:childTnLst>
                                </p:cTn>
                              </p:par>
                              <p:par>
                                <p:cTn id="270" presetID="3" presetClass="entr" presetSubtype="10" fill="hold" grpId="1" nodeType="withEffect">
                                  <p:stCondLst>
                                    <p:cond delay="0"/>
                                  </p:stCondLst>
                                  <p:childTnLst>
                                    <p:set>
                                      <p:cBhvr>
                                        <p:cTn id="271" dur="1" fill="hold">
                                          <p:stCondLst>
                                            <p:cond delay="0"/>
                                          </p:stCondLst>
                                        </p:cTn>
                                        <p:tgtEl>
                                          <p:spTgt spid="33"/>
                                        </p:tgtEl>
                                        <p:attrNameLst>
                                          <p:attrName>style.visibility</p:attrName>
                                        </p:attrNameLst>
                                      </p:cBhvr>
                                      <p:to>
                                        <p:strVal val="visible"/>
                                      </p:to>
                                    </p:set>
                                    <p:animEffect transition="in" filter="blinds(horizontal)">
                                      <p:cBhvr>
                                        <p:cTn id="272" dur="3000"/>
                                        <p:tgtEl>
                                          <p:spTgt spid="33"/>
                                        </p:tgtEl>
                                      </p:cBhvr>
                                    </p:animEffect>
                                  </p:childTnLst>
                                </p:cTn>
                              </p:par>
                              <p:par>
                                <p:cTn id="273" presetID="3" presetClass="entr" presetSubtype="10" fill="hold" grpId="1" nodeType="withEffect">
                                  <p:stCondLst>
                                    <p:cond delay="0"/>
                                  </p:stCondLst>
                                  <p:childTnLst>
                                    <p:set>
                                      <p:cBhvr>
                                        <p:cTn id="274" dur="1" fill="hold">
                                          <p:stCondLst>
                                            <p:cond delay="0"/>
                                          </p:stCondLst>
                                        </p:cTn>
                                        <p:tgtEl>
                                          <p:spTgt spid="34"/>
                                        </p:tgtEl>
                                        <p:attrNameLst>
                                          <p:attrName>style.visibility</p:attrName>
                                        </p:attrNameLst>
                                      </p:cBhvr>
                                      <p:to>
                                        <p:strVal val="visible"/>
                                      </p:to>
                                    </p:set>
                                    <p:animEffect transition="in" filter="blinds(horizontal)">
                                      <p:cBhvr>
                                        <p:cTn id="275" dur="3000"/>
                                        <p:tgtEl>
                                          <p:spTgt spid="34"/>
                                        </p:tgtEl>
                                      </p:cBhvr>
                                    </p:animEffect>
                                  </p:childTnLst>
                                </p:cTn>
                              </p:par>
                              <p:par>
                                <p:cTn id="276" presetID="3" presetClass="entr" presetSubtype="10" fill="hold" grpId="1" nodeType="withEffect">
                                  <p:stCondLst>
                                    <p:cond delay="0"/>
                                  </p:stCondLst>
                                  <p:childTnLst>
                                    <p:set>
                                      <p:cBhvr>
                                        <p:cTn id="277" dur="1" fill="hold">
                                          <p:stCondLst>
                                            <p:cond delay="0"/>
                                          </p:stCondLst>
                                        </p:cTn>
                                        <p:tgtEl>
                                          <p:spTgt spid="35"/>
                                        </p:tgtEl>
                                        <p:attrNameLst>
                                          <p:attrName>style.visibility</p:attrName>
                                        </p:attrNameLst>
                                      </p:cBhvr>
                                      <p:to>
                                        <p:strVal val="visible"/>
                                      </p:to>
                                    </p:set>
                                    <p:animEffect transition="in" filter="blinds(horizontal)">
                                      <p:cBhvr>
                                        <p:cTn id="278" dur="3000"/>
                                        <p:tgtEl>
                                          <p:spTgt spid="35"/>
                                        </p:tgtEl>
                                      </p:cBhvr>
                                    </p:animEffect>
                                  </p:childTnLst>
                                </p:cTn>
                              </p:par>
                              <p:par>
                                <p:cTn id="279" presetID="3" presetClass="entr" presetSubtype="10" fill="hold" grpId="1" nodeType="withEffect">
                                  <p:stCondLst>
                                    <p:cond delay="0"/>
                                  </p:stCondLst>
                                  <p:childTnLst>
                                    <p:set>
                                      <p:cBhvr>
                                        <p:cTn id="280" dur="1" fill="hold">
                                          <p:stCondLst>
                                            <p:cond delay="0"/>
                                          </p:stCondLst>
                                        </p:cTn>
                                        <p:tgtEl>
                                          <p:spTgt spid="36"/>
                                        </p:tgtEl>
                                        <p:attrNameLst>
                                          <p:attrName>style.visibility</p:attrName>
                                        </p:attrNameLst>
                                      </p:cBhvr>
                                      <p:to>
                                        <p:strVal val="visible"/>
                                      </p:to>
                                    </p:set>
                                    <p:animEffect transition="in" filter="blinds(horizontal)">
                                      <p:cBhvr>
                                        <p:cTn id="281" dur="3000"/>
                                        <p:tgtEl>
                                          <p:spTgt spid="36"/>
                                        </p:tgtEl>
                                      </p:cBhvr>
                                    </p:animEffect>
                                  </p:childTnLst>
                                </p:cTn>
                              </p:par>
                              <p:par>
                                <p:cTn id="282" presetID="3" presetClass="entr" presetSubtype="10" fill="hold" grpId="1" nodeType="withEffect">
                                  <p:stCondLst>
                                    <p:cond delay="0"/>
                                  </p:stCondLst>
                                  <p:childTnLst>
                                    <p:set>
                                      <p:cBhvr>
                                        <p:cTn id="283" dur="1" fill="hold">
                                          <p:stCondLst>
                                            <p:cond delay="0"/>
                                          </p:stCondLst>
                                        </p:cTn>
                                        <p:tgtEl>
                                          <p:spTgt spid="37"/>
                                        </p:tgtEl>
                                        <p:attrNameLst>
                                          <p:attrName>style.visibility</p:attrName>
                                        </p:attrNameLst>
                                      </p:cBhvr>
                                      <p:to>
                                        <p:strVal val="visible"/>
                                      </p:to>
                                    </p:set>
                                    <p:animEffect transition="in" filter="blinds(horizontal)">
                                      <p:cBhvr>
                                        <p:cTn id="284" dur="3000"/>
                                        <p:tgtEl>
                                          <p:spTgt spid="37"/>
                                        </p:tgtEl>
                                      </p:cBhvr>
                                    </p:animEffect>
                                  </p:childTnLst>
                                </p:cTn>
                              </p:par>
                              <p:par>
                                <p:cTn id="285" presetID="3" presetClass="entr" presetSubtype="10" fill="hold" grpId="1" nodeType="withEffect">
                                  <p:stCondLst>
                                    <p:cond delay="0"/>
                                  </p:stCondLst>
                                  <p:childTnLst>
                                    <p:set>
                                      <p:cBhvr>
                                        <p:cTn id="286" dur="1" fill="hold">
                                          <p:stCondLst>
                                            <p:cond delay="0"/>
                                          </p:stCondLst>
                                        </p:cTn>
                                        <p:tgtEl>
                                          <p:spTgt spid="38"/>
                                        </p:tgtEl>
                                        <p:attrNameLst>
                                          <p:attrName>style.visibility</p:attrName>
                                        </p:attrNameLst>
                                      </p:cBhvr>
                                      <p:to>
                                        <p:strVal val="visible"/>
                                      </p:to>
                                    </p:set>
                                    <p:animEffect transition="in" filter="blinds(horizontal)">
                                      <p:cBhvr>
                                        <p:cTn id="287" dur="3000"/>
                                        <p:tgtEl>
                                          <p:spTgt spid="38"/>
                                        </p:tgtEl>
                                      </p:cBhvr>
                                    </p:animEffect>
                                  </p:childTnLst>
                                </p:cTn>
                              </p:par>
                              <p:par>
                                <p:cTn id="288" presetID="3" presetClass="entr" presetSubtype="10" fill="hold" grpId="1" nodeType="withEffect">
                                  <p:stCondLst>
                                    <p:cond delay="0"/>
                                  </p:stCondLst>
                                  <p:childTnLst>
                                    <p:set>
                                      <p:cBhvr>
                                        <p:cTn id="289" dur="1" fill="hold">
                                          <p:stCondLst>
                                            <p:cond delay="0"/>
                                          </p:stCondLst>
                                        </p:cTn>
                                        <p:tgtEl>
                                          <p:spTgt spid="39"/>
                                        </p:tgtEl>
                                        <p:attrNameLst>
                                          <p:attrName>style.visibility</p:attrName>
                                        </p:attrNameLst>
                                      </p:cBhvr>
                                      <p:to>
                                        <p:strVal val="visible"/>
                                      </p:to>
                                    </p:set>
                                    <p:animEffect transition="in" filter="blinds(horizontal)">
                                      <p:cBhvr>
                                        <p:cTn id="290" dur="3000"/>
                                        <p:tgtEl>
                                          <p:spTgt spid="39"/>
                                        </p:tgtEl>
                                      </p:cBhvr>
                                    </p:animEffect>
                                  </p:childTnLst>
                                </p:cTn>
                              </p:par>
                              <p:par>
                                <p:cTn id="291" presetID="3" presetClass="entr" presetSubtype="10" fill="hold" grpId="1" nodeType="withEffect">
                                  <p:stCondLst>
                                    <p:cond delay="0"/>
                                  </p:stCondLst>
                                  <p:childTnLst>
                                    <p:set>
                                      <p:cBhvr>
                                        <p:cTn id="292" dur="1" fill="hold">
                                          <p:stCondLst>
                                            <p:cond delay="0"/>
                                          </p:stCondLst>
                                        </p:cTn>
                                        <p:tgtEl>
                                          <p:spTgt spid="40"/>
                                        </p:tgtEl>
                                        <p:attrNameLst>
                                          <p:attrName>style.visibility</p:attrName>
                                        </p:attrNameLst>
                                      </p:cBhvr>
                                      <p:to>
                                        <p:strVal val="visible"/>
                                      </p:to>
                                    </p:set>
                                    <p:animEffect transition="in" filter="blinds(horizontal)">
                                      <p:cBhvr>
                                        <p:cTn id="293" dur="3000"/>
                                        <p:tgtEl>
                                          <p:spTgt spid="40"/>
                                        </p:tgtEl>
                                      </p:cBhvr>
                                    </p:animEffect>
                                  </p:childTnLst>
                                </p:cTn>
                              </p:par>
                              <p:par>
                                <p:cTn id="294" presetID="3" presetClass="entr" presetSubtype="10" fill="hold" grpId="1" nodeType="withEffect">
                                  <p:stCondLst>
                                    <p:cond delay="0"/>
                                  </p:stCondLst>
                                  <p:childTnLst>
                                    <p:set>
                                      <p:cBhvr>
                                        <p:cTn id="295" dur="1" fill="hold">
                                          <p:stCondLst>
                                            <p:cond delay="0"/>
                                          </p:stCondLst>
                                        </p:cTn>
                                        <p:tgtEl>
                                          <p:spTgt spid="41"/>
                                        </p:tgtEl>
                                        <p:attrNameLst>
                                          <p:attrName>style.visibility</p:attrName>
                                        </p:attrNameLst>
                                      </p:cBhvr>
                                      <p:to>
                                        <p:strVal val="visible"/>
                                      </p:to>
                                    </p:set>
                                    <p:animEffect transition="in" filter="blinds(horizontal)">
                                      <p:cBhvr>
                                        <p:cTn id="296" dur="3000"/>
                                        <p:tgtEl>
                                          <p:spTgt spid="41"/>
                                        </p:tgtEl>
                                      </p:cBhvr>
                                    </p:animEffect>
                                  </p:childTnLst>
                                </p:cTn>
                              </p:par>
                              <p:par>
                                <p:cTn id="297" presetID="3" presetClass="entr" presetSubtype="10" fill="hold" grpId="1" nodeType="withEffect">
                                  <p:stCondLst>
                                    <p:cond delay="0"/>
                                  </p:stCondLst>
                                  <p:childTnLst>
                                    <p:set>
                                      <p:cBhvr>
                                        <p:cTn id="298" dur="1" fill="hold">
                                          <p:stCondLst>
                                            <p:cond delay="0"/>
                                          </p:stCondLst>
                                        </p:cTn>
                                        <p:tgtEl>
                                          <p:spTgt spid="42"/>
                                        </p:tgtEl>
                                        <p:attrNameLst>
                                          <p:attrName>style.visibility</p:attrName>
                                        </p:attrNameLst>
                                      </p:cBhvr>
                                      <p:to>
                                        <p:strVal val="visible"/>
                                      </p:to>
                                    </p:set>
                                    <p:animEffect transition="in" filter="blinds(horizontal)">
                                      <p:cBhvr>
                                        <p:cTn id="299" dur="3000"/>
                                        <p:tgtEl>
                                          <p:spTgt spid="42"/>
                                        </p:tgtEl>
                                      </p:cBhvr>
                                    </p:animEffect>
                                  </p:childTnLst>
                                </p:cTn>
                              </p:par>
                              <p:par>
                                <p:cTn id="300" presetID="3" presetClass="entr" presetSubtype="10" fill="hold" grpId="1" nodeType="withEffect">
                                  <p:stCondLst>
                                    <p:cond delay="0"/>
                                  </p:stCondLst>
                                  <p:childTnLst>
                                    <p:set>
                                      <p:cBhvr>
                                        <p:cTn id="301" dur="1" fill="hold">
                                          <p:stCondLst>
                                            <p:cond delay="0"/>
                                          </p:stCondLst>
                                        </p:cTn>
                                        <p:tgtEl>
                                          <p:spTgt spid="43"/>
                                        </p:tgtEl>
                                        <p:attrNameLst>
                                          <p:attrName>style.visibility</p:attrName>
                                        </p:attrNameLst>
                                      </p:cBhvr>
                                      <p:to>
                                        <p:strVal val="visible"/>
                                      </p:to>
                                    </p:set>
                                    <p:animEffect transition="in" filter="blinds(horizontal)">
                                      <p:cBhvr>
                                        <p:cTn id="302" dur="3000"/>
                                        <p:tgtEl>
                                          <p:spTgt spid="43"/>
                                        </p:tgtEl>
                                      </p:cBhvr>
                                    </p:animEffect>
                                  </p:childTnLst>
                                </p:cTn>
                              </p:par>
                              <p:par>
                                <p:cTn id="303" presetID="3" presetClass="entr" presetSubtype="10" fill="hold" grpId="1" nodeType="withEffect">
                                  <p:stCondLst>
                                    <p:cond delay="0"/>
                                  </p:stCondLst>
                                  <p:childTnLst>
                                    <p:set>
                                      <p:cBhvr>
                                        <p:cTn id="304" dur="1" fill="hold">
                                          <p:stCondLst>
                                            <p:cond delay="0"/>
                                          </p:stCondLst>
                                        </p:cTn>
                                        <p:tgtEl>
                                          <p:spTgt spid="44"/>
                                        </p:tgtEl>
                                        <p:attrNameLst>
                                          <p:attrName>style.visibility</p:attrName>
                                        </p:attrNameLst>
                                      </p:cBhvr>
                                      <p:to>
                                        <p:strVal val="visible"/>
                                      </p:to>
                                    </p:set>
                                    <p:animEffect transition="in" filter="blinds(horizontal)">
                                      <p:cBhvr>
                                        <p:cTn id="305" dur="3000"/>
                                        <p:tgtEl>
                                          <p:spTgt spid="44"/>
                                        </p:tgtEl>
                                      </p:cBhvr>
                                    </p:animEffect>
                                  </p:childTnLst>
                                </p:cTn>
                              </p:par>
                              <p:par>
                                <p:cTn id="306" presetID="3" presetClass="entr" presetSubtype="10" fill="hold" grpId="1" nodeType="withEffect">
                                  <p:stCondLst>
                                    <p:cond delay="0"/>
                                  </p:stCondLst>
                                  <p:childTnLst>
                                    <p:set>
                                      <p:cBhvr>
                                        <p:cTn id="307" dur="1" fill="hold">
                                          <p:stCondLst>
                                            <p:cond delay="0"/>
                                          </p:stCondLst>
                                        </p:cTn>
                                        <p:tgtEl>
                                          <p:spTgt spid="45"/>
                                        </p:tgtEl>
                                        <p:attrNameLst>
                                          <p:attrName>style.visibility</p:attrName>
                                        </p:attrNameLst>
                                      </p:cBhvr>
                                      <p:to>
                                        <p:strVal val="visible"/>
                                      </p:to>
                                    </p:set>
                                    <p:animEffect transition="in" filter="blinds(horizontal)">
                                      <p:cBhvr>
                                        <p:cTn id="308" dur="3000"/>
                                        <p:tgtEl>
                                          <p:spTgt spid="45"/>
                                        </p:tgtEl>
                                      </p:cBhvr>
                                    </p:animEffect>
                                  </p:childTnLst>
                                </p:cTn>
                              </p:par>
                              <p:par>
                                <p:cTn id="309" presetID="23" presetClass="entr" presetSubtype="272" fill="hold" grpId="2" nodeType="withEffect">
                                  <p:stCondLst>
                                    <p:cond delay="0"/>
                                  </p:stCondLst>
                                  <p:childTnLst>
                                    <p:set>
                                      <p:cBhvr>
                                        <p:cTn id="310" dur="1" fill="hold">
                                          <p:stCondLst>
                                            <p:cond delay="0"/>
                                          </p:stCondLst>
                                        </p:cTn>
                                        <p:tgtEl>
                                          <p:spTgt spid="3"/>
                                        </p:tgtEl>
                                        <p:attrNameLst>
                                          <p:attrName>style.visibility</p:attrName>
                                        </p:attrNameLst>
                                      </p:cBhvr>
                                      <p:to>
                                        <p:strVal val="visible"/>
                                      </p:to>
                                    </p:set>
                                    <p:anim calcmode="lin" valueType="num">
                                      <p:cBhvr>
                                        <p:cTn id="311" dur="3000" fill="hold"/>
                                        <p:tgtEl>
                                          <p:spTgt spid="3"/>
                                        </p:tgtEl>
                                        <p:attrNameLst>
                                          <p:attrName>ppt_w</p:attrName>
                                        </p:attrNameLst>
                                      </p:cBhvr>
                                      <p:tavLst>
                                        <p:tav tm="0">
                                          <p:val>
                                            <p:strVal val="2/3*#ppt_w"/>
                                          </p:val>
                                        </p:tav>
                                        <p:tav tm="100000">
                                          <p:val>
                                            <p:strVal val="#ppt_w"/>
                                          </p:val>
                                        </p:tav>
                                      </p:tavLst>
                                    </p:anim>
                                    <p:anim calcmode="lin" valueType="num">
                                      <p:cBhvr>
                                        <p:cTn id="312" dur="3000" fill="hold"/>
                                        <p:tgtEl>
                                          <p:spTgt spid="3"/>
                                        </p:tgtEl>
                                        <p:attrNameLst>
                                          <p:attrName>ppt_h</p:attrName>
                                        </p:attrNameLst>
                                      </p:cBhvr>
                                      <p:tavLst>
                                        <p:tav tm="0">
                                          <p:val>
                                            <p:strVal val="2/3*#ppt_h"/>
                                          </p:val>
                                        </p:tav>
                                        <p:tav tm="100000">
                                          <p:val>
                                            <p:strVal val="#ppt_h"/>
                                          </p:val>
                                        </p:tav>
                                      </p:tavLst>
                                    </p:anim>
                                  </p:childTnLst>
                                </p:cTn>
                              </p:par>
                              <p:par>
                                <p:cTn id="313" presetID="23" presetClass="entr" presetSubtype="272" fill="hold" grpId="2" nodeType="withEffect">
                                  <p:stCondLst>
                                    <p:cond delay="0"/>
                                  </p:stCondLst>
                                  <p:childTnLst>
                                    <p:set>
                                      <p:cBhvr>
                                        <p:cTn id="314" dur="1" fill="hold">
                                          <p:stCondLst>
                                            <p:cond delay="0"/>
                                          </p:stCondLst>
                                        </p:cTn>
                                        <p:tgtEl>
                                          <p:spTgt spid="4"/>
                                        </p:tgtEl>
                                        <p:attrNameLst>
                                          <p:attrName>style.visibility</p:attrName>
                                        </p:attrNameLst>
                                      </p:cBhvr>
                                      <p:to>
                                        <p:strVal val="visible"/>
                                      </p:to>
                                    </p:set>
                                    <p:anim calcmode="lin" valueType="num">
                                      <p:cBhvr>
                                        <p:cTn id="315" dur="3000" fill="hold"/>
                                        <p:tgtEl>
                                          <p:spTgt spid="4"/>
                                        </p:tgtEl>
                                        <p:attrNameLst>
                                          <p:attrName>ppt_w</p:attrName>
                                        </p:attrNameLst>
                                      </p:cBhvr>
                                      <p:tavLst>
                                        <p:tav tm="0">
                                          <p:val>
                                            <p:strVal val="2/3*#ppt_w"/>
                                          </p:val>
                                        </p:tav>
                                        <p:tav tm="100000">
                                          <p:val>
                                            <p:strVal val="#ppt_w"/>
                                          </p:val>
                                        </p:tav>
                                      </p:tavLst>
                                    </p:anim>
                                    <p:anim calcmode="lin" valueType="num">
                                      <p:cBhvr>
                                        <p:cTn id="316" dur="3000" fill="hold"/>
                                        <p:tgtEl>
                                          <p:spTgt spid="4"/>
                                        </p:tgtEl>
                                        <p:attrNameLst>
                                          <p:attrName>ppt_h</p:attrName>
                                        </p:attrNameLst>
                                      </p:cBhvr>
                                      <p:tavLst>
                                        <p:tav tm="0">
                                          <p:val>
                                            <p:strVal val="2/3*#ppt_h"/>
                                          </p:val>
                                        </p:tav>
                                        <p:tav tm="100000">
                                          <p:val>
                                            <p:strVal val="#ppt_h"/>
                                          </p:val>
                                        </p:tav>
                                      </p:tavLst>
                                    </p:anim>
                                  </p:childTnLst>
                                </p:cTn>
                              </p:par>
                              <p:par>
                                <p:cTn id="317" presetID="23" presetClass="entr" presetSubtype="272" fill="hold" grpId="2" nodeType="withEffect">
                                  <p:stCondLst>
                                    <p:cond delay="0"/>
                                  </p:stCondLst>
                                  <p:childTnLst>
                                    <p:set>
                                      <p:cBhvr>
                                        <p:cTn id="318" dur="1" fill="hold">
                                          <p:stCondLst>
                                            <p:cond delay="0"/>
                                          </p:stCondLst>
                                        </p:cTn>
                                        <p:tgtEl>
                                          <p:spTgt spid="5"/>
                                        </p:tgtEl>
                                        <p:attrNameLst>
                                          <p:attrName>style.visibility</p:attrName>
                                        </p:attrNameLst>
                                      </p:cBhvr>
                                      <p:to>
                                        <p:strVal val="visible"/>
                                      </p:to>
                                    </p:set>
                                    <p:anim calcmode="lin" valueType="num">
                                      <p:cBhvr>
                                        <p:cTn id="319" dur="3000" fill="hold"/>
                                        <p:tgtEl>
                                          <p:spTgt spid="5"/>
                                        </p:tgtEl>
                                        <p:attrNameLst>
                                          <p:attrName>ppt_w</p:attrName>
                                        </p:attrNameLst>
                                      </p:cBhvr>
                                      <p:tavLst>
                                        <p:tav tm="0">
                                          <p:val>
                                            <p:strVal val="2/3*#ppt_w"/>
                                          </p:val>
                                        </p:tav>
                                        <p:tav tm="100000">
                                          <p:val>
                                            <p:strVal val="#ppt_w"/>
                                          </p:val>
                                        </p:tav>
                                      </p:tavLst>
                                    </p:anim>
                                    <p:anim calcmode="lin" valueType="num">
                                      <p:cBhvr>
                                        <p:cTn id="320" dur="3000" fill="hold"/>
                                        <p:tgtEl>
                                          <p:spTgt spid="5"/>
                                        </p:tgtEl>
                                        <p:attrNameLst>
                                          <p:attrName>ppt_h</p:attrName>
                                        </p:attrNameLst>
                                      </p:cBhvr>
                                      <p:tavLst>
                                        <p:tav tm="0">
                                          <p:val>
                                            <p:strVal val="2/3*#ppt_h"/>
                                          </p:val>
                                        </p:tav>
                                        <p:tav tm="100000">
                                          <p:val>
                                            <p:strVal val="#ppt_h"/>
                                          </p:val>
                                        </p:tav>
                                      </p:tavLst>
                                    </p:anim>
                                  </p:childTnLst>
                                </p:cTn>
                              </p:par>
                              <p:par>
                                <p:cTn id="321" presetID="23" presetClass="entr" presetSubtype="272" fill="hold" grpId="2" nodeType="withEffect">
                                  <p:stCondLst>
                                    <p:cond delay="0"/>
                                  </p:stCondLst>
                                  <p:childTnLst>
                                    <p:set>
                                      <p:cBhvr>
                                        <p:cTn id="322" dur="1" fill="hold">
                                          <p:stCondLst>
                                            <p:cond delay="0"/>
                                          </p:stCondLst>
                                        </p:cTn>
                                        <p:tgtEl>
                                          <p:spTgt spid="6"/>
                                        </p:tgtEl>
                                        <p:attrNameLst>
                                          <p:attrName>style.visibility</p:attrName>
                                        </p:attrNameLst>
                                      </p:cBhvr>
                                      <p:to>
                                        <p:strVal val="visible"/>
                                      </p:to>
                                    </p:set>
                                    <p:anim calcmode="lin" valueType="num">
                                      <p:cBhvr>
                                        <p:cTn id="323" dur="3000" fill="hold"/>
                                        <p:tgtEl>
                                          <p:spTgt spid="6"/>
                                        </p:tgtEl>
                                        <p:attrNameLst>
                                          <p:attrName>ppt_w</p:attrName>
                                        </p:attrNameLst>
                                      </p:cBhvr>
                                      <p:tavLst>
                                        <p:tav tm="0">
                                          <p:val>
                                            <p:strVal val="2/3*#ppt_w"/>
                                          </p:val>
                                        </p:tav>
                                        <p:tav tm="100000">
                                          <p:val>
                                            <p:strVal val="#ppt_w"/>
                                          </p:val>
                                        </p:tav>
                                      </p:tavLst>
                                    </p:anim>
                                    <p:anim calcmode="lin" valueType="num">
                                      <p:cBhvr>
                                        <p:cTn id="324" dur="3000" fill="hold"/>
                                        <p:tgtEl>
                                          <p:spTgt spid="6"/>
                                        </p:tgtEl>
                                        <p:attrNameLst>
                                          <p:attrName>ppt_h</p:attrName>
                                        </p:attrNameLst>
                                      </p:cBhvr>
                                      <p:tavLst>
                                        <p:tav tm="0">
                                          <p:val>
                                            <p:strVal val="2/3*#ppt_h"/>
                                          </p:val>
                                        </p:tav>
                                        <p:tav tm="100000">
                                          <p:val>
                                            <p:strVal val="#ppt_h"/>
                                          </p:val>
                                        </p:tav>
                                      </p:tavLst>
                                    </p:anim>
                                  </p:childTnLst>
                                </p:cTn>
                              </p:par>
                              <p:par>
                                <p:cTn id="325" presetID="23" presetClass="entr" presetSubtype="272" fill="hold" grpId="2" nodeType="withEffect">
                                  <p:stCondLst>
                                    <p:cond delay="0"/>
                                  </p:stCondLst>
                                  <p:childTnLst>
                                    <p:set>
                                      <p:cBhvr>
                                        <p:cTn id="326" dur="1" fill="hold">
                                          <p:stCondLst>
                                            <p:cond delay="0"/>
                                          </p:stCondLst>
                                        </p:cTn>
                                        <p:tgtEl>
                                          <p:spTgt spid="7"/>
                                        </p:tgtEl>
                                        <p:attrNameLst>
                                          <p:attrName>style.visibility</p:attrName>
                                        </p:attrNameLst>
                                      </p:cBhvr>
                                      <p:to>
                                        <p:strVal val="visible"/>
                                      </p:to>
                                    </p:set>
                                    <p:anim calcmode="lin" valueType="num">
                                      <p:cBhvr>
                                        <p:cTn id="327" dur="3000" fill="hold"/>
                                        <p:tgtEl>
                                          <p:spTgt spid="7"/>
                                        </p:tgtEl>
                                        <p:attrNameLst>
                                          <p:attrName>ppt_w</p:attrName>
                                        </p:attrNameLst>
                                      </p:cBhvr>
                                      <p:tavLst>
                                        <p:tav tm="0">
                                          <p:val>
                                            <p:strVal val="2/3*#ppt_w"/>
                                          </p:val>
                                        </p:tav>
                                        <p:tav tm="100000">
                                          <p:val>
                                            <p:strVal val="#ppt_w"/>
                                          </p:val>
                                        </p:tav>
                                      </p:tavLst>
                                    </p:anim>
                                    <p:anim calcmode="lin" valueType="num">
                                      <p:cBhvr>
                                        <p:cTn id="328" dur="3000" fill="hold"/>
                                        <p:tgtEl>
                                          <p:spTgt spid="7"/>
                                        </p:tgtEl>
                                        <p:attrNameLst>
                                          <p:attrName>ppt_h</p:attrName>
                                        </p:attrNameLst>
                                      </p:cBhvr>
                                      <p:tavLst>
                                        <p:tav tm="0">
                                          <p:val>
                                            <p:strVal val="2/3*#ppt_h"/>
                                          </p:val>
                                        </p:tav>
                                        <p:tav tm="100000">
                                          <p:val>
                                            <p:strVal val="#ppt_h"/>
                                          </p:val>
                                        </p:tav>
                                      </p:tavLst>
                                    </p:anim>
                                  </p:childTnLst>
                                </p:cTn>
                              </p:par>
                              <p:par>
                                <p:cTn id="329" presetID="23" presetClass="entr" presetSubtype="272" fill="hold" grpId="2" nodeType="withEffect">
                                  <p:stCondLst>
                                    <p:cond delay="0"/>
                                  </p:stCondLst>
                                  <p:childTnLst>
                                    <p:set>
                                      <p:cBhvr>
                                        <p:cTn id="330" dur="1" fill="hold">
                                          <p:stCondLst>
                                            <p:cond delay="0"/>
                                          </p:stCondLst>
                                        </p:cTn>
                                        <p:tgtEl>
                                          <p:spTgt spid="8"/>
                                        </p:tgtEl>
                                        <p:attrNameLst>
                                          <p:attrName>style.visibility</p:attrName>
                                        </p:attrNameLst>
                                      </p:cBhvr>
                                      <p:to>
                                        <p:strVal val="visible"/>
                                      </p:to>
                                    </p:set>
                                    <p:anim calcmode="lin" valueType="num">
                                      <p:cBhvr>
                                        <p:cTn id="331" dur="3000" fill="hold"/>
                                        <p:tgtEl>
                                          <p:spTgt spid="8"/>
                                        </p:tgtEl>
                                        <p:attrNameLst>
                                          <p:attrName>ppt_w</p:attrName>
                                        </p:attrNameLst>
                                      </p:cBhvr>
                                      <p:tavLst>
                                        <p:tav tm="0">
                                          <p:val>
                                            <p:strVal val="2/3*#ppt_w"/>
                                          </p:val>
                                        </p:tav>
                                        <p:tav tm="100000">
                                          <p:val>
                                            <p:strVal val="#ppt_w"/>
                                          </p:val>
                                        </p:tav>
                                      </p:tavLst>
                                    </p:anim>
                                    <p:anim calcmode="lin" valueType="num">
                                      <p:cBhvr>
                                        <p:cTn id="332" dur="3000" fill="hold"/>
                                        <p:tgtEl>
                                          <p:spTgt spid="8"/>
                                        </p:tgtEl>
                                        <p:attrNameLst>
                                          <p:attrName>ppt_h</p:attrName>
                                        </p:attrNameLst>
                                      </p:cBhvr>
                                      <p:tavLst>
                                        <p:tav tm="0">
                                          <p:val>
                                            <p:strVal val="2/3*#ppt_h"/>
                                          </p:val>
                                        </p:tav>
                                        <p:tav tm="100000">
                                          <p:val>
                                            <p:strVal val="#ppt_h"/>
                                          </p:val>
                                        </p:tav>
                                      </p:tavLst>
                                    </p:anim>
                                  </p:childTnLst>
                                </p:cTn>
                              </p:par>
                              <p:par>
                                <p:cTn id="333" presetID="23" presetClass="entr" presetSubtype="272" fill="hold" grpId="2" nodeType="withEffect">
                                  <p:stCondLst>
                                    <p:cond delay="0"/>
                                  </p:stCondLst>
                                  <p:childTnLst>
                                    <p:set>
                                      <p:cBhvr>
                                        <p:cTn id="334" dur="1" fill="hold">
                                          <p:stCondLst>
                                            <p:cond delay="0"/>
                                          </p:stCondLst>
                                        </p:cTn>
                                        <p:tgtEl>
                                          <p:spTgt spid="9"/>
                                        </p:tgtEl>
                                        <p:attrNameLst>
                                          <p:attrName>style.visibility</p:attrName>
                                        </p:attrNameLst>
                                      </p:cBhvr>
                                      <p:to>
                                        <p:strVal val="visible"/>
                                      </p:to>
                                    </p:set>
                                    <p:anim calcmode="lin" valueType="num">
                                      <p:cBhvr>
                                        <p:cTn id="335" dur="3000" fill="hold"/>
                                        <p:tgtEl>
                                          <p:spTgt spid="9"/>
                                        </p:tgtEl>
                                        <p:attrNameLst>
                                          <p:attrName>ppt_w</p:attrName>
                                        </p:attrNameLst>
                                      </p:cBhvr>
                                      <p:tavLst>
                                        <p:tav tm="0">
                                          <p:val>
                                            <p:strVal val="2/3*#ppt_w"/>
                                          </p:val>
                                        </p:tav>
                                        <p:tav tm="100000">
                                          <p:val>
                                            <p:strVal val="#ppt_w"/>
                                          </p:val>
                                        </p:tav>
                                      </p:tavLst>
                                    </p:anim>
                                    <p:anim calcmode="lin" valueType="num">
                                      <p:cBhvr>
                                        <p:cTn id="336" dur="3000" fill="hold"/>
                                        <p:tgtEl>
                                          <p:spTgt spid="9"/>
                                        </p:tgtEl>
                                        <p:attrNameLst>
                                          <p:attrName>ppt_h</p:attrName>
                                        </p:attrNameLst>
                                      </p:cBhvr>
                                      <p:tavLst>
                                        <p:tav tm="0">
                                          <p:val>
                                            <p:strVal val="2/3*#ppt_h"/>
                                          </p:val>
                                        </p:tav>
                                        <p:tav tm="100000">
                                          <p:val>
                                            <p:strVal val="#ppt_h"/>
                                          </p:val>
                                        </p:tav>
                                      </p:tavLst>
                                    </p:anim>
                                  </p:childTnLst>
                                </p:cTn>
                              </p:par>
                              <p:par>
                                <p:cTn id="337" presetID="23" presetClass="entr" presetSubtype="272" fill="hold" grpId="2" nodeType="withEffect">
                                  <p:stCondLst>
                                    <p:cond delay="0"/>
                                  </p:stCondLst>
                                  <p:childTnLst>
                                    <p:set>
                                      <p:cBhvr>
                                        <p:cTn id="338" dur="1" fill="hold">
                                          <p:stCondLst>
                                            <p:cond delay="0"/>
                                          </p:stCondLst>
                                        </p:cTn>
                                        <p:tgtEl>
                                          <p:spTgt spid="10"/>
                                        </p:tgtEl>
                                        <p:attrNameLst>
                                          <p:attrName>style.visibility</p:attrName>
                                        </p:attrNameLst>
                                      </p:cBhvr>
                                      <p:to>
                                        <p:strVal val="visible"/>
                                      </p:to>
                                    </p:set>
                                    <p:anim calcmode="lin" valueType="num">
                                      <p:cBhvr>
                                        <p:cTn id="339" dur="3000" fill="hold"/>
                                        <p:tgtEl>
                                          <p:spTgt spid="10"/>
                                        </p:tgtEl>
                                        <p:attrNameLst>
                                          <p:attrName>ppt_w</p:attrName>
                                        </p:attrNameLst>
                                      </p:cBhvr>
                                      <p:tavLst>
                                        <p:tav tm="0">
                                          <p:val>
                                            <p:strVal val="2/3*#ppt_w"/>
                                          </p:val>
                                        </p:tav>
                                        <p:tav tm="100000">
                                          <p:val>
                                            <p:strVal val="#ppt_w"/>
                                          </p:val>
                                        </p:tav>
                                      </p:tavLst>
                                    </p:anim>
                                    <p:anim calcmode="lin" valueType="num">
                                      <p:cBhvr>
                                        <p:cTn id="340" dur="3000" fill="hold"/>
                                        <p:tgtEl>
                                          <p:spTgt spid="10"/>
                                        </p:tgtEl>
                                        <p:attrNameLst>
                                          <p:attrName>ppt_h</p:attrName>
                                        </p:attrNameLst>
                                      </p:cBhvr>
                                      <p:tavLst>
                                        <p:tav tm="0">
                                          <p:val>
                                            <p:strVal val="2/3*#ppt_h"/>
                                          </p:val>
                                        </p:tav>
                                        <p:tav tm="100000">
                                          <p:val>
                                            <p:strVal val="#ppt_h"/>
                                          </p:val>
                                        </p:tav>
                                      </p:tavLst>
                                    </p:anim>
                                  </p:childTnLst>
                                </p:cTn>
                              </p:par>
                              <p:par>
                                <p:cTn id="341" presetID="23" presetClass="entr" presetSubtype="272" fill="hold" grpId="2" nodeType="withEffect">
                                  <p:stCondLst>
                                    <p:cond delay="0"/>
                                  </p:stCondLst>
                                  <p:childTnLst>
                                    <p:set>
                                      <p:cBhvr>
                                        <p:cTn id="342" dur="1" fill="hold">
                                          <p:stCondLst>
                                            <p:cond delay="0"/>
                                          </p:stCondLst>
                                        </p:cTn>
                                        <p:tgtEl>
                                          <p:spTgt spid="11"/>
                                        </p:tgtEl>
                                        <p:attrNameLst>
                                          <p:attrName>style.visibility</p:attrName>
                                        </p:attrNameLst>
                                      </p:cBhvr>
                                      <p:to>
                                        <p:strVal val="visible"/>
                                      </p:to>
                                    </p:set>
                                    <p:anim calcmode="lin" valueType="num">
                                      <p:cBhvr>
                                        <p:cTn id="343" dur="3000" fill="hold"/>
                                        <p:tgtEl>
                                          <p:spTgt spid="11"/>
                                        </p:tgtEl>
                                        <p:attrNameLst>
                                          <p:attrName>ppt_w</p:attrName>
                                        </p:attrNameLst>
                                      </p:cBhvr>
                                      <p:tavLst>
                                        <p:tav tm="0">
                                          <p:val>
                                            <p:strVal val="2/3*#ppt_w"/>
                                          </p:val>
                                        </p:tav>
                                        <p:tav tm="100000">
                                          <p:val>
                                            <p:strVal val="#ppt_w"/>
                                          </p:val>
                                        </p:tav>
                                      </p:tavLst>
                                    </p:anim>
                                    <p:anim calcmode="lin" valueType="num">
                                      <p:cBhvr>
                                        <p:cTn id="344" dur="3000" fill="hold"/>
                                        <p:tgtEl>
                                          <p:spTgt spid="11"/>
                                        </p:tgtEl>
                                        <p:attrNameLst>
                                          <p:attrName>ppt_h</p:attrName>
                                        </p:attrNameLst>
                                      </p:cBhvr>
                                      <p:tavLst>
                                        <p:tav tm="0">
                                          <p:val>
                                            <p:strVal val="2/3*#ppt_h"/>
                                          </p:val>
                                        </p:tav>
                                        <p:tav tm="100000">
                                          <p:val>
                                            <p:strVal val="#ppt_h"/>
                                          </p:val>
                                        </p:tav>
                                      </p:tavLst>
                                    </p:anim>
                                  </p:childTnLst>
                                </p:cTn>
                              </p:par>
                              <p:par>
                                <p:cTn id="345" presetID="23" presetClass="entr" presetSubtype="272" fill="hold" grpId="2" nodeType="withEffect">
                                  <p:stCondLst>
                                    <p:cond delay="0"/>
                                  </p:stCondLst>
                                  <p:childTnLst>
                                    <p:set>
                                      <p:cBhvr>
                                        <p:cTn id="346" dur="1" fill="hold">
                                          <p:stCondLst>
                                            <p:cond delay="0"/>
                                          </p:stCondLst>
                                        </p:cTn>
                                        <p:tgtEl>
                                          <p:spTgt spid="12"/>
                                        </p:tgtEl>
                                        <p:attrNameLst>
                                          <p:attrName>style.visibility</p:attrName>
                                        </p:attrNameLst>
                                      </p:cBhvr>
                                      <p:to>
                                        <p:strVal val="visible"/>
                                      </p:to>
                                    </p:set>
                                    <p:anim calcmode="lin" valueType="num">
                                      <p:cBhvr>
                                        <p:cTn id="347" dur="3000" fill="hold"/>
                                        <p:tgtEl>
                                          <p:spTgt spid="12"/>
                                        </p:tgtEl>
                                        <p:attrNameLst>
                                          <p:attrName>ppt_w</p:attrName>
                                        </p:attrNameLst>
                                      </p:cBhvr>
                                      <p:tavLst>
                                        <p:tav tm="0">
                                          <p:val>
                                            <p:strVal val="2/3*#ppt_w"/>
                                          </p:val>
                                        </p:tav>
                                        <p:tav tm="100000">
                                          <p:val>
                                            <p:strVal val="#ppt_w"/>
                                          </p:val>
                                        </p:tav>
                                      </p:tavLst>
                                    </p:anim>
                                    <p:anim calcmode="lin" valueType="num">
                                      <p:cBhvr>
                                        <p:cTn id="348" dur="3000" fill="hold"/>
                                        <p:tgtEl>
                                          <p:spTgt spid="12"/>
                                        </p:tgtEl>
                                        <p:attrNameLst>
                                          <p:attrName>ppt_h</p:attrName>
                                        </p:attrNameLst>
                                      </p:cBhvr>
                                      <p:tavLst>
                                        <p:tav tm="0">
                                          <p:val>
                                            <p:strVal val="2/3*#ppt_h"/>
                                          </p:val>
                                        </p:tav>
                                        <p:tav tm="100000">
                                          <p:val>
                                            <p:strVal val="#ppt_h"/>
                                          </p:val>
                                        </p:tav>
                                      </p:tavLst>
                                    </p:anim>
                                  </p:childTnLst>
                                </p:cTn>
                              </p:par>
                              <p:par>
                                <p:cTn id="349" presetID="23" presetClass="entr" presetSubtype="272" fill="hold" grpId="2" nodeType="withEffect">
                                  <p:stCondLst>
                                    <p:cond delay="0"/>
                                  </p:stCondLst>
                                  <p:childTnLst>
                                    <p:set>
                                      <p:cBhvr>
                                        <p:cTn id="350" dur="1" fill="hold">
                                          <p:stCondLst>
                                            <p:cond delay="0"/>
                                          </p:stCondLst>
                                        </p:cTn>
                                        <p:tgtEl>
                                          <p:spTgt spid="13"/>
                                        </p:tgtEl>
                                        <p:attrNameLst>
                                          <p:attrName>style.visibility</p:attrName>
                                        </p:attrNameLst>
                                      </p:cBhvr>
                                      <p:to>
                                        <p:strVal val="visible"/>
                                      </p:to>
                                    </p:set>
                                    <p:anim calcmode="lin" valueType="num">
                                      <p:cBhvr>
                                        <p:cTn id="351" dur="3000" fill="hold"/>
                                        <p:tgtEl>
                                          <p:spTgt spid="13"/>
                                        </p:tgtEl>
                                        <p:attrNameLst>
                                          <p:attrName>ppt_w</p:attrName>
                                        </p:attrNameLst>
                                      </p:cBhvr>
                                      <p:tavLst>
                                        <p:tav tm="0">
                                          <p:val>
                                            <p:strVal val="2/3*#ppt_w"/>
                                          </p:val>
                                        </p:tav>
                                        <p:tav tm="100000">
                                          <p:val>
                                            <p:strVal val="#ppt_w"/>
                                          </p:val>
                                        </p:tav>
                                      </p:tavLst>
                                    </p:anim>
                                    <p:anim calcmode="lin" valueType="num">
                                      <p:cBhvr>
                                        <p:cTn id="352" dur="3000" fill="hold"/>
                                        <p:tgtEl>
                                          <p:spTgt spid="13"/>
                                        </p:tgtEl>
                                        <p:attrNameLst>
                                          <p:attrName>ppt_h</p:attrName>
                                        </p:attrNameLst>
                                      </p:cBhvr>
                                      <p:tavLst>
                                        <p:tav tm="0">
                                          <p:val>
                                            <p:strVal val="2/3*#ppt_h"/>
                                          </p:val>
                                        </p:tav>
                                        <p:tav tm="100000">
                                          <p:val>
                                            <p:strVal val="#ppt_h"/>
                                          </p:val>
                                        </p:tav>
                                      </p:tavLst>
                                    </p:anim>
                                  </p:childTnLst>
                                </p:cTn>
                              </p:par>
                              <p:par>
                                <p:cTn id="353" presetID="23" presetClass="entr" presetSubtype="272" fill="hold" grpId="2" nodeType="withEffect">
                                  <p:stCondLst>
                                    <p:cond delay="0"/>
                                  </p:stCondLst>
                                  <p:childTnLst>
                                    <p:set>
                                      <p:cBhvr>
                                        <p:cTn id="354" dur="1" fill="hold">
                                          <p:stCondLst>
                                            <p:cond delay="0"/>
                                          </p:stCondLst>
                                        </p:cTn>
                                        <p:tgtEl>
                                          <p:spTgt spid="14"/>
                                        </p:tgtEl>
                                        <p:attrNameLst>
                                          <p:attrName>style.visibility</p:attrName>
                                        </p:attrNameLst>
                                      </p:cBhvr>
                                      <p:to>
                                        <p:strVal val="visible"/>
                                      </p:to>
                                    </p:set>
                                    <p:anim calcmode="lin" valueType="num">
                                      <p:cBhvr>
                                        <p:cTn id="355" dur="3000" fill="hold"/>
                                        <p:tgtEl>
                                          <p:spTgt spid="14"/>
                                        </p:tgtEl>
                                        <p:attrNameLst>
                                          <p:attrName>ppt_w</p:attrName>
                                        </p:attrNameLst>
                                      </p:cBhvr>
                                      <p:tavLst>
                                        <p:tav tm="0">
                                          <p:val>
                                            <p:strVal val="2/3*#ppt_w"/>
                                          </p:val>
                                        </p:tav>
                                        <p:tav tm="100000">
                                          <p:val>
                                            <p:strVal val="#ppt_w"/>
                                          </p:val>
                                        </p:tav>
                                      </p:tavLst>
                                    </p:anim>
                                    <p:anim calcmode="lin" valueType="num">
                                      <p:cBhvr>
                                        <p:cTn id="356" dur="3000" fill="hold"/>
                                        <p:tgtEl>
                                          <p:spTgt spid="14"/>
                                        </p:tgtEl>
                                        <p:attrNameLst>
                                          <p:attrName>ppt_h</p:attrName>
                                        </p:attrNameLst>
                                      </p:cBhvr>
                                      <p:tavLst>
                                        <p:tav tm="0">
                                          <p:val>
                                            <p:strVal val="2/3*#ppt_h"/>
                                          </p:val>
                                        </p:tav>
                                        <p:tav tm="100000">
                                          <p:val>
                                            <p:strVal val="#ppt_h"/>
                                          </p:val>
                                        </p:tav>
                                      </p:tavLst>
                                    </p:anim>
                                  </p:childTnLst>
                                </p:cTn>
                              </p:par>
                              <p:par>
                                <p:cTn id="357" presetID="23" presetClass="entr" presetSubtype="272" fill="hold" grpId="2" nodeType="withEffect">
                                  <p:stCondLst>
                                    <p:cond delay="0"/>
                                  </p:stCondLst>
                                  <p:childTnLst>
                                    <p:set>
                                      <p:cBhvr>
                                        <p:cTn id="358" dur="1" fill="hold">
                                          <p:stCondLst>
                                            <p:cond delay="0"/>
                                          </p:stCondLst>
                                        </p:cTn>
                                        <p:tgtEl>
                                          <p:spTgt spid="15"/>
                                        </p:tgtEl>
                                        <p:attrNameLst>
                                          <p:attrName>style.visibility</p:attrName>
                                        </p:attrNameLst>
                                      </p:cBhvr>
                                      <p:to>
                                        <p:strVal val="visible"/>
                                      </p:to>
                                    </p:set>
                                    <p:anim calcmode="lin" valueType="num">
                                      <p:cBhvr>
                                        <p:cTn id="359" dur="3000" fill="hold"/>
                                        <p:tgtEl>
                                          <p:spTgt spid="15"/>
                                        </p:tgtEl>
                                        <p:attrNameLst>
                                          <p:attrName>ppt_w</p:attrName>
                                        </p:attrNameLst>
                                      </p:cBhvr>
                                      <p:tavLst>
                                        <p:tav tm="0">
                                          <p:val>
                                            <p:strVal val="2/3*#ppt_w"/>
                                          </p:val>
                                        </p:tav>
                                        <p:tav tm="100000">
                                          <p:val>
                                            <p:strVal val="#ppt_w"/>
                                          </p:val>
                                        </p:tav>
                                      </p:tavLst>
                                    </p:anim>
                                    <p:anim calcmode="lin" valueType="num">
                                      <p:cBhvr>
                                        <p:cTn id="360" dur="3000" fill="hold"/>
                                        <p:tgtEl>
                                          <p:spTgt spid="15"/>
                                        </p:tgtEl>
                                        <p:attrNameLst>
                                          <p:attrName>ppt_h</p:attrName>
                                        </p:attrNameLst>
                                      </p:cBhvr>
                                      <p:tavLst>
                                        <p:tav tm="0">
                                          <p:val>
                                            <p:strVal val="2/3*#ppt_h"/>
                                          </p:val>
                                        </p:tav>
                                        <p:tav tm="100000">
                                          <p:val>
                                            <p:strVal val="#ppt_h"/>
                                          </p:val>
                                        </p:tav>
                                      </p:tavLst>
                                    </p:anim>
                                  </p:childTnLst>
                                </p:cTn>
                              </p:par>
                              <p:par>
                                <p:cTn id="361" presetID="23" presetClass="entr" presetSubtype="272" fill="hold" grpId="2" nodeType="withEffect">
                                  <p:stCondLst>
                                    <p:cond delay="0"/>
                                  </p:stCondLst>
                                  <p:childTnLst>
                                    <p:set>
                                      <p:cBhvr>
                                        <p:cTn id="362" dur="1" fill="hold">
                                          <p:stCondLst>
                                            <p:cond delay="0"/>
                                          </p:stCondLst>
                                        </p:cTn>
                                        <p:tgtEl>
                                          <p:spTgt spid="16"/>
                                        </p:tgtEl>
                                        <p:attrNameLst>
                                          <p:attrName>style.visibility</p:attrName>
                                        </p:attrNameLst>
                                      </p:cBhvr>
                                      <p:to>
                                        <p:strVal val="visible"/>
                                      </p:to>
                                    </p:set>
                                    <p:anim calcmode="lin" valueType="num">
                                      <p:cBhvr>
                                        <p:cTn id="363" dur="3000" fill="hold"/>
                                        <p:tgtEl>
                                          <p:spTgt spid="16"/>
                                        </p:tgtEl>
                                        <p:attrNameLst>
                                          <p:attrName>ppt_w</p:attrName>
                                        </p:attrNameLst>
                                      </p:cBhvr>
                                      <p:tavLst>
                                        <p:tav tm="0">
                                          <p:val>
                                            <p:strVal val="2/3*#ppt_w"/>
                                          </p:val>
                                        </p:tav>
                                        <p:tav tm="100000">
                                          <p:val>
                                            <p:strVal val="#ppt_w"/>
                                          </p:val>
                                        </p:tav>
                                      </p:tavLst>
                                    </p:anim>
                                    <p:anim calcmode="lin" valueType="num">
                                      <p:cBhvr>
                                        <p:cTn id="364" dur="3000" fill="hold"/>
                                        <p:tgtEl>
                                          <p:spTgt spid="16"/>
                                        </p:tgtEl>
                                        <p:attrNameLst>
                                          <p:attrName>ppt_h</p:attrName>
                                        </p:attrNameLst>
                                      </p:cBhvr>
                                      <p:tavLst>
                                        <p:tav tm="0">
                                          <p:val>
                                            <p:strVal val="2/3*#ppt_h"/>
                                          </p:val>
                                        </p:tav>
                                        <p:tav tm="100000">
                                          <p:val>
                                            <p:strVal val="#ppt_h"/>
                                          </p:val>
                                        </p:tav>
                                      </p:tavLst>
                                    </p:anim>
                                  </p:childTnLst>
                                </p:cTn>
                              </p:par>
                              <p:par>
                                <p:cTn id="365" presetID="23" presetClass="entr" presetSubtype="272" fill="hold" grpId="2" nodeType="withEffect">
                                  <p:stCondLst>
                                    <p:cond delay="0"/>
                                  </p:stCondLst>
                                  <p:childTnLst>
                                    <p:set>
                                      <p:cBhvr>
                                        <p:cTn id="366" dur="1" fill="hold">
                                          <p:stCondLst>
                                            <p:cond delay="0"/>
                                          </p:stCondLst>
                                        </p:cTn>
                                        <p:tgtEl>
                                          <p:spTgt spid="17"/>
                                        </p:tgtEl>
                                        <p:attrNameLst>
                                          <p:attrName>style.visibility</p:attrName>
                                        </p:attrNameLst>
                                      </p:cBhvr>
                                      <p:to>
                                        <p:strVal val="visible"/>
                                      </p:to>
                                    </p:set>
                                    <p:anim calcmode="lin" valueType="num">
                                      <p:cBhvr>
                                        <p:cTn id="367" dur="3000" fill="hold"/>
                                        <p:tgtEl>
                                          <p:spTgt spid="17"/>
                                        </p:tgtEl>
                                        <p:attrNameLst>
                                          <p:attrName>ppt_w</p:attrName>
                                        </p:attrNameLst>
                                      </p:cBhvr>
                                      <p:tavLst>
                                        <p:tav tm="0">
                                          <p:val>
                                            <p:strVal val="2/3*#ppt_w"/>
                                          </p:val>
                                        </p:tav>
                                        <p:tav tm="100000">
                                          <p:val>
                                            <p:strVal val="#ppt_w"/>
                                          </p:val>
                                        </p:tav>
                                      </p:tavLst>
                                    </p:anim>
                                    <p:anim calcmode="lin" valueType="num">
                                      <p:cBhvr>
                                        <p:cTn id="368" dur="3000" fill="hold"/>
                                        <p:tgtEl>
                                          <p:spTgt spid="17"/>
                                        </p:tgtEl>
                                        <p:attrNameLst>
                                          <p:attrName>ppt_h</p:attrName>
                                        </p:attrNameLst>
                                      </p:cBhvr>
                                      <p:tavLst>
                                        <p:tav tm="0">
                                          <p:val>
                                            <p:strVal val="2/3*#ppt_h"/>
                                          </p:val>
                                        </p:tav>
                                        <p:tav tm="100000">
                                          <p:val>
                                            <p:strVal val="#ppt_h"/>
                                          </p:val>
                                        </p:tav>
                                      </p:tavLst>
                                    </p:anim>
                                  </p:childTnLst>
                                </p:cTn>
                              </p:par>
                              <p:par>
                                <p:cTn id="369" presetID="23" presetClass="entr" presetSubtype="272" fill="hold" grpId="2" nodeType="withEffect">
                                  <p:stCondLst>
                                    <p:cond delay="0"/>
                                  </p:stCondLst>
                                  <p:childTnLst>
                                    <p:set>
                                      <p:cBhvr>
                                        <p:cTn id="370" dur="1" fill="hold">
                                          <p:stCondLst>
                                            <p:cond delay="0"/>
                                          </p:stCondLst>
                                        </p:cTn>
                                        <p:tgtEl>
                                          <p:spTgt spid="18"/>
                                        </p:tgtEl>
                                        <p:attrNameLst>
                                          <p:attrName>style.visibility</p:attrName>
                                        </p:attrNameLst>
                                      </p:cBhvr>
                                      <p:to>
                                        <p:strVal val="visible"/>
                                      </p:to>
                                    </p:set>
                                    <p:anim calcmode="lin" valueType="num">
                                      <p:cBhvr>
                                        <p:cTn id="371" dur="3000" fill="hold"/>
                                        <p:tgtEl>
                                          <p:spTgt spid="18"/>
                                        </p:tgtEl>
                                        <p:attrNameLst>
                                          <p:attrName>ppt_w</p:attrName>
                                        </p:attrNameLst>
                                      </p:cBhvr>
                                      <p:tavLst>
                                        <p:tav tm="0">
                                          <p:val>
                                            <p:strVal val="2/3*#ppt_w"/>
                                          </p:val>
                                        </p:tav>
                                        <p:tav tm="100000">
                                          <p:val>
                                            <p:strVal val="#ppt_w"/>
                                          </p:val>
                                        </p:tav>
                                      </p:tavLst>
                                    </p:anim>
                                    <p:anim calcmode="lin" valueType="num">
                                      <p:cBhvr>
                                        <p:cTn id="372" dur="3000" fill="hold"/>
                                        <p:tgtEl>
                                          <p:spTgt spid="18"/>
                                        </p:tgtEl>
                                        <p:attrNameLst>
                                          <p:attrName>ppt_h</p:attrName>
                                        </p:attrNameLst>
                                      </p:cBhvr>
                                      <p:tavLst>
                                        <p:tav tm="0">
                                          <p:val>
                                            <p:strVal val="2/3*#ppt_h"/>
                                          </p:val>
                                        </p:tav>
                                        <p:tav tm="100000">
                                          <p:val>
                                            <p:strVal val="#ppt_h"/>
                                          </p:val>
                                        </p:tav>
                                      </p:tavLst>
                                    </p:anim>
                                  </p:childTnLst>
                                </p:cTn>
                              </p:par>
                              <p:par>
                                <p:cTn id="373" presetID="23" presetClass="entr" presetSubtype="272" fill="hold" grpId="2" nodeType="withEffect">
                                  <p:stCondLst>
                                    <p:cond delay="0"/>
                                  </p:stCondLst>
                                  <p:childTnLst>
                                    <p:set>
                                      <p:cBhvr>
                                        <p:cTn id="374" dur="1" fill="hold">
                                          <p:stCondLst>
                                            <p:cond delay="0"/>
                                          </p:stCondLst>
                                        </p:cTn>
                                        <p:tgtEl>
                                          <p:spTgt spid="19"/>
                                        </p:tgtEl>
                                        <p:attrNameLst>
                                          <p:attrName>style.visibility</p:attrName>
                                        </p:attrNameLst>
                                      </p:cBhvr>
                                      <p:to>
                                        <p:strVal val="visible"/>
                                      </p:to>
                                    </p:set>
                                    <p:anim calcmode="lin" valueType="num">
                                      <p:cBhvr>
                                        <p:cTn id="375" dur="3000" fill="hold"/>
                                        <p:tgtEl>
                                          <p:spTgt spid="19"/>
                                        </p:tgtEl>
                                        <p:attrNameLst>
                                          <p:attrName>ppt_w</p:attrName>
                                        </p:attrNameLst>
                                      </p:cBhvr>
                                      <p:tavLst>
                                        <p:tav tm="0">
                                          <p:val>
                                            <p:strVal val="2/3*#ppt_w"/>
                                          </p:val>
                                        </p:tav>
                                        <p:tav tm="100000">
                                          <p:val>
                                            <p:strVal val="#ppt_w"/>
                                          </p:val>
                                        </p:tav>
                                      </p:tavLst>
                                    </p:anim>
                                    <p:anim calcmode="lin" valueType="num">
                                      <p:cBhvr>
                                        <p:cTn id="376" dur="3000" fill="hold"/>
                                        <p:tgtEl>
                                          <p:spTgt spid="19"/>
                                        </p:tgtEl>
                                        <p:attrNameLst>
                                          <p:attrName>ppt_h</p:attrName>
                                        </p:attrNameLst>
                                      </p:cBhvr>
                                      <p:tavLst>
                                        <p:tav tm="0">
                                          <p:val>
                                            <p:strVal val="2/3*#ppt_h"/>
                                          </p:val>
                                        </p:tav>
                                        <p:tav tm="100000">
                                          <p:val>
                                            <p:strVal val="#ppt_h"/>
                                          </p:val>
                                        </p:tav>
                                      </p:tavLst>
                                    </p:anim>
                                  </p:childTnLst>
                                </p:cTn>
                              </p:par>
                              <p:par>
                                <p:cTn id="377" presetID="23" presetClass="entr" presetSubtype="272" fill="hold" grpId="2" nodeType="withEffect">
                                  <p:stCondLst>
                                    <p:cond delay="0"/>
                                  </p:stCondLst>
                                  <p:childTnLst>
                                    <p:set>
                                      <p:cBhvr>
                                        <p:cTn id="378" dur="1" fill="hold">
                                          <p:stCondLst>
                                            <p:cond delay="0"/>
                                          </p:stCondLst>
                                        </p:cTn>
                                        <p:tgtEl>
                                          <p:spTgt spid="20"/>
                                        </p:tgtEl>
                                        <p:attrNameLst>
                                          <p:attrName>style.visibility</p:attrName>
                                        </p:attrNameLst>
                                      </p:cBhvr>
                                      <p:to>
                                        <p:strVal val="visible"/>
                                      </p:to>
                                    </p:set>
                                    <p:anim calcmode="lin" valueType="num">
                                      <p:cBhvr>
                                        <p:cTn id="379" dur="3000" fill="hold"/>
                                        <p:tgtEl>
                                          <p:spTgt spid="20"/>
                                        </p:tgtEl>
                                        <p:attrNameLst>
                                          <p:attrName>ppt_w</p:attrName>
                                        </p:attrNameLst>
                                      </p:cBhvr>
                                      <p:tavLst>
                                        <p:tav tm="0">
                                          <p:val>
                                            <p:strVal val="2/3*#ppt_w"/>
                                          </p:val>
                                        </p:tav>
                                        <p:tav tm="100000">
                                          <p:val>
                                            <p:strVal val="#ppt_w"/>
                                          </p:val>
                                        </p:tav>
                                      </p:tavLst>
                                    </p:anim>
                                    <p:anim calcmode="lin" valueType="num">
                                      <p:cBhvr>
                                        <p:cTn id="380" dur="3000" fill="hold"/>
                                        <p:tgtEl>
                                          <p:spTgt spid="20"/>
                                        </p:tgtEl>
                                        <p:attrNameLst>
                                          <p:attrName>ppt_h</p:attrName>
                                        </p:attrNameLst>
                                      </p:cBhvr>
                                      <p:tavLst>
                                        <p:tav tm="0">
                                          <p:val>
                                            <p:strVal val="2/3*#ppt_h"/>
                                          </p:val>
                                        </p:tav>
                                        <p:tav tm="100000">
                                          <p:val>
                                            <p:strVal val="#ppt_h"/>
                                          </p:val>
                                        </p:tav>
                                      </p:tavLst>
                                    </p:anim>
                                  </p:childTnLst>
                                </p:cTn>
                              </p:par>
                              <p:par>
                                <p:cTn id="381" presetID="23" presetClass="entr" presetSubtype="272" fill="hold" grpId="2" nodeType="withEffect">
                                  <p:stCondLst>
                                    <p:cond delay="0"/>
                                  </p:stCondLst>
                                  <p:childTnLst>
                                    <p:set>
                                      <p:cBhvr>
                                        <p:cTn id="382" dur="1" fill="hold">
                                          <p:stCondLst>
                                            <p:cond delay="0"/>
                                          </p:stCondLst>
                                        </p:cTn>
                                        <p:tgtEl>
                                          <p:spTgt spid="21"/>
                                        </p:tgtEl>
                                        <p:attrNameLst>
                                          <p:attrName>style.visibility</p:attrName>
                                        </p:attrNameLst>
                                      </p:cBhvr>
                                      <p:to>
                                        <p:strVal val="visible"/>
                                      </p:to>
                                    </p:set>
                                    <p:anim calcmode="lin" valueType="num">
                                      <p:cBhvr>
                                        <p:cTn id="383" dur="3000" fill="hold"/>
                                        <p:tgtEl>
                                          <p:spTgt spid="21"/>
                                        </p:tgtEl>
                                        <p:attrNameLst>
                                          <p:attrName>ppt_w</p:attrName>
                                        </p:attrNameLst>
                                      </p:cBhvr>
                                      <p:tavLst>
                                        <p:tav tm="0">
                                          <p:val>
                                            <p:strVal val="2/3*#ppt_w"/>
                                          </p:val>
                                        </p:tav>
                                        <p:tav tm="100000">
                                          <p:val>
                                            <p:strVal val="#ppt_w"/>
                                          </p:val>
                                        </p:tav>
                                      </p:tavLst>
                                    </p:anim>
                                    <p:anim calcmode="lin" valueType="num">
                                      <p:cBhvr>
                                        <p:cTn id="384" dur="3000" fill="hold"/>
                                        <p:tgtEl>
                                          <p:spTgt spid="21"/>
                                        </p:tgtEl>
                                        <p:attrNameLst>
                                          <p:attrName>ppt_h</p:attrName>
                                        </p:attrNameLst>
                                      </p:cBhvr>
                                      <p:tavLst>
                                        <p:tav tm="0">
                                          <p:val>
                                            <p:strVal val="2/3*#ppt_h"/>
                                          </p:val>
                                        </p:tav>
                                        <p:tav tm="100000">
                                          <p:val>
                                            <p:strVal val="#ppt_h"/>
                                          </p:val>
                                        </p:tav>
                                      </p:tavLst>
                                    </p:anim>
                                  </p:childTnLst>
                                </p:cTn>
                              </p:par>
                              <p:par>
                                <p:cTn id="385" presetID="23" presetClass="entr" presetSubtype="272" fill="hold" grpId="2" nodeType="withEffect">
                                  <p:stCondLst>
                                    <p:cond delay="0"/>
                                  </p:stCondLst>
                                  <p:childTnLst>
                                    <p:set>
                                      <p:cBhvr>
                                        <p:cTn id="386" dur="1" fill="hold">
                                          <p:stCondLst>
                                            <p:cond delay="0"/>
                                          </p:stCondLst>
                                        </p:cTn>
                                        <p:tgtEl>
                                          <p:spTgt spid="22"/>
                                        </p:tgtEl>
                                        <p:attrNameLst>
                                          <p:attrName>style.visibility</p:attrName>
                                        </p:attrNameLst>
                                      </p:cBhvr>
                                      <p:to>
                                        <p:strVal val="visible"/>
                                      </p:to>
                                    </p:set>
                                    <p:anim calcmode="lin" valueType="num">
                                      <p:cBhvr>
                                        <p:cTn id="387" dur="3000" fill="hold"/>
                                        <p:tgtEl>
                                          <p:spTgt spid="22"/>
                                        </p:tgtEl>
                                        <p:attrNameLst>
                                          <p:attrName>ppt_w</p:attrName>
                                        </p:attrNameLst>
                                      </p:cBhvr>
                                      <p:tavLst>
                                        <p:tav tm="0">
                                          <p:val>
                                            <p:strVal val="2/3*#ppt_w"/>
                                          </p:val>
                                        </p:tav>
                                        <p:tav tm="100000">
                                          <p:val>
                                            <p:strVal val="#ppt_w"/>
                                          </p:val>
                                        </p:tav>
                                      </p:tavLst>
                                    </p:anim>
                                    <p:anim calcmode="lin" valueType="num">
                                      <p:cBhvr>
                                        <p:cTn id="388" dur="3000" fill="hold"/>
                                        <p:tgtEl>
                                          <p:spTgt spid="22"/>
                                        </p:tgtEl>
                                        <p:attrNameLst>
                                          <p:attrName>ppt_h</p:attrName>
                                        </p:attrNameLst>
                                      </p:cBhvr>
                                      <p:tavLst>
                                        <p:tav tm="0">
                                          <p:val>
                                            <p:strVal val="2/3*#ppt_h"/>
                                          </p:val>
                                        </p:tav>
                                        <p:tav tm="100000">
                                          <p:val>
                                            <p:strVal val="#ppt_h"/>
                                          </p:val>
                                        </p:tav>
                                      </p:tavLst>
                                    </p:anim>
                                  </p:childTnLst>
                                </p:cTn>
                              </p:par>
                              <p:par>
                                <p:cTn id="389" presetID="23" presetClass="entr" presetSubtype="272" fill="hold" grpId="2" nodeType="withEffect">
                                  <p:stCondLst>
                                    <p:cond delay="0"/>
                                  </p:stCondLst>
                                  <p:childTnLst>
                                    <p:set>
                                      <p:cBhvr>
                                        <p:cTn id="390" dur="1" fill="hold">
                                          <p:stCondLst>
                                            <p:cond delay="0"/>
                                          </p:stCondLst>
                                        </p:cTn>
                                        <p:tgtEl>
                                          <p:spTgt spid="23"/>
                                        </p:tgtEl>
                                        <p:attrNameLst>
                                          <p:attrName>style.visibility</p:attrName>
                                        </p:attrNameLst>
                                      </p:cBhvr>
                                      <p:to>
                                        <p:strVal val="visible"/>
                                      </p:to>
                                    </p:set>
                                    <p:anim calcmode="lin" valueType="num">
                                      <p:cBhvr>
                                        <p:cTn id="391" dur="3000" fill="hold"/>
                                        <p:tgtEl>
                                          <p:spTgt spid="23"/>
                                        </p:tgtEl>
                                        <p:attrNameLst>
                                          <p:attrName>ppt_w</p:attrName>
                                        </p:attrNameLst>
                                      </p:cBhvr>
                                      <p:tavLst>
                                        <p:tav tm="0">
                                          <p:val>
                                            <p:strVal val="2/3*#ppt_w"/>
                                          </p:val>
                                        </p:tav>
                                        <p:tav tm="100000">
                                          <p:val>
                                            <p:strVal val="#ppt_w"/>
                                          </p:val>
                                        </p:tav>
                                      </p:tavLst>
                                    </p:anim>
                                    <p:anim calcmode="lin" valueType="num">
                                      <p:cBhvr>
                                        <p:cTn id="392" dur="3000" fill="hold"/>
                                        <p:tgtEl>
                                          <p:spTgt spid="23"/>
                                        </p:tgtEl>
                                        <p:attrNameLst>
                                          <p:attrName>ppt_h</p:attrName>
                                        </p:attrNameLst>
                                      </p:cBhvr>
                                      <p:tavLst>
                                        <p:tav tm="0">
                                          <p:val>
                                            <p:strVal val="2/3*#ppt_h"/>
                                          </p:val>
                                        </p:tav>
                                        <p:tav tm="100000">
                                          <p:val>
                                            <p:strVal val="#ppt_h"/>
                                          </p:val>
                                        </p:tav>
                                      </p:tavLst>
                                    </p:anim>
                                  </p:childTnLst>
                                </p:cTn>
                              </p:par>
                              <p:par>
                                <p:cTn id="393" presetID="23" presetClass="entr" presetSubtype="272" fill="hold" grpId="2" nodeType="withEffect">
                                  <p:stCondLst>
                                    <p:cond delay="0"/>
                                  </p:stCondLst>
                                  <p:childTnLst>
                                    <p:set>
                                      <p:cBhvr>
                                        <p:cTn id="394" dur="1" fill="hold">
                                          <p:stCondLst>
                                            <p:cond delay="0"/>
                                          </p:stCondLst>
                                        </p:cTn>
                                        <p:tgtEl>
                                          <p:spTgt spid="24"/>
                                        </p:tgtEl>
                                        <p:attrNameLst>
                                          <p:attrName>style.visibility</p:attrName>
                                        </p:attrNameLst>
                                      </p:cBhvr>
                                      <p:to>
                                        <p:strVal val="visible"/>
                                      </p:to>
                                    </p:set>
                                    <p:anim calcmode="lin" valueType="num">
                                      <p:cBhvr>
                                        <p:cTn id="395" dur="3000" fill="hold"/>
                                        <p:tgtEl>
                                          <p:spTgt spid="24"/>
                                        </p:tgtEl>
                                        <p:attrNameLst>
                                          <p:attrName>ppt_w</p:attrName>
                                        </p:attrNameLst>
                                      </p:cBhvr>
                                      <p:tavLst>
                                        <p:tav tm="0">
                                          <p:val>
                                            <p:strVal val="2/3*#ppt_w"/>
                                          </p:val>
                                        </p:tav>
                                        <p:tav tm="100000">
                                          <p:val>
                                            <p:strVal val="#ppt_w"/>
                                          </p:val>
                                        </p:tav>
                                      </p:tavLst>
                                    </p:anim>
                                    <p:anim calcmode="lin" valueType="num">
                                      <p:cBhvr>
                                        <p:cTn id="396" dur="3000" fill="hold"/>
                                        <p:tgtEl>
                                          <p:spTgt spid="24"/>
                                        </p:tgtEl>
                                        <p:attrNameLst>
                                          <p:attrName>ppt_h</p:attrName>
                                        </p:attrNameLst>
                                      </p:cBhvr>
                                      <p:tavLst>
                                        <p:tav tm="0">
                                          <p:val>
                                            <p:strVal val="2/3*#ppt_h"/>
                                          </p:val>
                                        </p:tav>
                                        <p:tav tm="100000">
                                          <p:val>
                                            <p:strVal val="#ppt_h"/>
                                          </p:val>
                                        </p:tav>
                                      </p:tavLst>
                                    </p:anim>
                                  </p:childTnLst>
                                </p:cTn>
                              </p:par>
                              <p:par>
                                <p:cTn id="397" presetID="23" presetClass="entr" presetSubtype="272" fill="hold" grpId="2" nodeType="withEffect">
                                  <p:stCondLst>
                                    <p:cond delay="0"/>
                                  </p:stCondLst>
                                  <p:childTnLst>
                                    <p:set>
                                      <p:cBhvr>
                                        <p:cTn id="398" dur="1" fill="hold">
                                          <p:stCondLst>
                                            <p:cond delay="0"/>
                                          </p:stCondLst>
                                        </p:cTn>
                                        <p:tgtEl>
                                          <p:spTgt spid="25"/>
                                        </p:tgtEl>
                                        <p:attrNameLst>
                                          <p:attrName>style.visibility</p:attrName>
                                        </p:attrNameLst>
                                      </p:cBhvr>
                                      <p:to>
                                        <p:strVal val="visible"/>
                                      </p:to>
                                    </p:set>
                                    <p:anim calcmode="lin" valueType="num">
                                      <p:cBhvr>
                                        <p:cTn id="399" dur="3000" fill="hold"/>
                                        <p:tgtEl>
                                          <p:spTgt spid="25"/>
                                        </p:tgtEl>
                                        <p:attrNameLst>
                                          <p:attrName>ppt_w</p:attrName>
                                        </p:attrNameLst>
                                      </p:cBhvr>
                                      <p:tavLst>
                                        <p:tav tm="0">
                                          <p:val>
                                            <p:strVal val="2/3*#ppt_w"/>
                                          </p:val>
                                        </p:tav>
                                        <p:tav tm="100000">
                                          <p:val>
                                            <p:strVal val="#ppt_w"/>
                                          </p:val>
                                        </p:tav>
                                      </p:tavLst>
                                    </p:anim>
                                    <p:anim calcmode="lin" valueType="num">
                                      <p:cBhvr>
                                        <p:cTn id="400" dur="3000" fill="hold"/>
                                        <p:tgtEl>
                                          <p:spTgt spid="25"/>
                                        </p:tgtEl>
                                        <p:attrNameLst>
                                          <p:attrName>ppt_h</p:attrName>
                                        </p:attrNameLst>
                                      </p:cBhvr>
                                      <p:tavLst>
                                        <p:tav tm="0">
                                          <p:val>
                                            <p:strVal val="2/3*#ppt_h"/>
                                          </p:val>
                                        </p:tav>
                                        <p:tav tm="100000">
                                          <p:val>
                                            <p:strVal val="#ppt_h"/>
                                          </p:val>
                                        </p:tav>
                                      </p:tavLst>
                                    </p:anim>
                                  </p:childTnLst>
                                </p:cTn>
                              </p:par>
                              <p:par>
                                <p:cTn id="401" presetID="23" presetClass="entr" presetSubtype="272" fill="hold" grpId="2" nodeType="withEffect">
                                  <p:stCondLst>
                                    <p:cond delay="0"/>
                                  </p:stCondLst>
                                  <p:childTnLst>
                                    <p:set>
                                      <p:cBhvr>
                                        <p:cTn id="402" dur="1" fill="hold">
                                          <p:stCondLst>
                                            <p:cond delay="0"/>
                                          </p:stCondLst>
                                        </p:cTn>
                                        <p:tgtEl>
                                          <p:spTgt spid="26"/>
                                        </p:tgtEl>
                                        <p:attrNameLst>
                                          <p:attrName>style.visibility</p:attrName>
                                        </p:attrNameLst>
                                      </p:cBhvr>
                                      <p:to>
                                        <p:strVal val="visible"/>
                                      </p:to>
                                    </p:set>
                                    <p:anim calcmode="lin" valueType="num">
                                      <p:cBhvr>
                                        <p:cTn id="403" dur="3000" fill="hold"/>
                                        <p:tgtEl>
                                          <p:spTgt spid="26"/>
                                        </p:tgtEl>
                                        <p:attrNameLst>
                                          <p:attrName>ppt_w</p:attrName>
                                        </p:attrNameLst>
                                      </p:cBhvr>
                                      <p:tavLst>
                                        <p:tav tm="0">
                                          <p:val>
                                            <p:strVal val="2/3*#ppt_w"/>
                                          </p:val>
                                        </p:tav>
                                        <p:tav tm="100000">
                                          <p:val>
                                            <p:strVal val="#ppt_w"/>
                                          </p:val>
                                        </p:tav>
                                      </p:tavLst>
                                    </p:anim>
                                    <p:anim calcmode="lin" valueType="num">
                                      <p:cBhvr>
                                        <p:cTn id="404" dur="3000" fill="hold"/>
                                        <p:tgtEl>
                                          <p:spTgt spid="26"/>
                                        </p:tgtEl>
                                        <p:attrNameLst>
                                          <p:attrName>ppt_h</p:attrName>
                                        </p:attrNameLst>
                                      </p:cBhvr>
                                      <p:tavLst>
                                        <p:tav tm="0">
                                          <p:val>
                                            <p:strVal val="2/3*#ppt_h"/>
                                          </p:val>
                                        </p:tav>
                                        <p:tav tm="100000">
                                          <p:val>
                                            <p:strVal val="#ppt_h"/>
                                          </p:val>
                                        </p:tav>
                                      </p:tavLst>
                                    </p:anim>
                                  </p:childTnLst>
                                </p:cTn>
                              </p:par>
                              <p:par>
                                <p:cTn id="405" presetID="23" presetClass="entr" presetSubtype="272" fill="hold" grpId="2" nodeType="withEffect">
                                  <p:stCondLst>
                                    <p:cond delay="0"/>
                                  </p:stCondLst>
                                  <p:childTnLst>
                                    <p:set>
                                      <p:cBhvr>
                                        <p:cTn id="406" dur="1" fill="hold">
                                          <p:stCondLst>
                                            <p:cond delay="0"/>
                                          </p:stCondLst>
                                        </p:cTn>
                                        <p:tgtEl>
                                          <p:spTgt spid="27"/>
                                        </p:tgtEl>
                                        <p:attrNameLst>
                                          <p:attrName>style.visibility</p:attrName>
                                        </p:attrNameLst>
                                      </p:cBhvr>
                                      <p:to>
                                        <p:strVal val="visible"/>
                                      </p:to>
                                    </p:set>
                                    <p:anim calcmode="lin" valueType="num">
                                      <p:cBhvr>
                                        <p:cTn id="407" dur="3000" fill="hold"/>
                                        <p:tgtEl>
                                          <p:spTgt spid="27"/>
                                        </p:tgtEl>
                                        <p:attrNameLst>
                                          <p:attrName>ppt_w</p:attrName>
                                        </p:attrNameLst>
                                      </p:cBhvr>
                                      <p:tavLst>
                                        <p:tav tm="0">
                                          <p:val>
                                            <p:strVal val="2/3*#ppt_w"/>
                                          </p:val>
                                        </p:tav>
                                        <p:tav tm="100000">
                                          <p:val>
                                            <p:strVal val="#ppt_w"/>
                                          </p:val>
                                        </p:tav>
                                      </p:tavLst>
                                    </p:anim>
                                    <p:anim calcmode="lin" valueType="num">
                                      <p:cBhvr>
                                        <p:cTn id="408" dur="3000" fill="hold"/>
                                        <p:tgtEl>
                                          <p:spTgt spid="27"/>
                                        </p:tgtEl>
                                        <p:attrNameLst>
                                          <p:attrName>ppt_h</p:attrName>
                                        </p:attrNameLst>
                                      </p:cBhvr>
                                      <p:tavLst>
                                        <p:tav tm="0">
                                          <p:val>
                                            <p:strVal val="2/3*#ppt_h"/>
                                          </p:val>
                                        </p:tav>
                                        <p:tav tm="100000">
                                          <p:val>
                                            <p:strVal val="#ppt_h"/>
                                          </p:val>
                                        </p:tav>
                                      </p:tavLst>
                                    </p:anim>
                                  </p:childTnLst>
                                </p:cTn>
                              </p:par>
                              <p:par>
                                <p:cTn id="409" presetID="23" presetClass="entr" presetSubtype="272" fill="hold" grpId="2" nodeType="withEffect">
                                  <p:stCondLst>
                                    <p:cond delay="0"/>
                                  </p:stCondLst>
                                  <p:childTnLst>
                                    <p:set>
                                      <p:cBhvr>
                                        <p:cTn id="410" dur="1" fill="hold">
                                          <p:stCondLst>
                                            <p:cond delay="0"/>
                                          </p:stCondLst>
                                        </p:cTn>
                                        <p:tgtEl>
                                          <p:spTgt spid="28"/>
                                        </p:tgtEl>
                                        <p:attrNameLst>
                                          <p:attrName>style.visibility</p:attrName>
                                        </p:attrNameLst>
                                      </p:cBhvr>
                                      <p:to>
                                        <p:strVal val="visible"/>
                                      </p:to>
                                    </p:set>
                                    <p:anim calcmode="lin" valueType="num">
                                      <p:cBhvr>
                                        <p:cTn id="411" dur="3000" fill="hold"/>
                                        <p:tgtEl>
                                          <p:spTgt spid="28"/>
                                        </p:tgtEl>
                                        <p:attrNameLst>
                                          <p:attrName>ppt_w</p:attrName>
                                        </p:attrNameLst>
                                      </p:cBhvr>
                                      <p:tavLst>
                                        <p:tav tm="0">
                                          <p:val>
                                            <p:strVal val="2/3*#ppt_w"/>
                                          </p:val>
                                        </p:tav>
                                        <p:tav tm="100000">
                                          <p:val>
                                            <p:strVal val="#ppt_w"/>
                                          </p:val>
                                        </p:tav>
                                      </p:tavLst>
                                    </p:anim>
                                    <p:anim calcmode="lin" valueType="num">
                                      <p:cBhvr>
                                        <p:cTn id="412" dur="3000" fill="hold"/>
                                        <p:tgtEl>
                                          <p:spTgt spid="28"/>
                                        </p:tgtEl>
                                        <p:attrNameLst>
                                          <p:attrName>ppt_h</p:attrName>
                                        </p:attrNameLst>
                                      </p:cBhvr>
                                      <p:tavLst>
                                        <p:tav tm="0">
                                          <p:val>
                                            <p:strVal val="2/3*#ppt_h"/>
                                          </p:val>
                                        </p:tav>
                                        <p:tav tm="100000">
                                          <p:val>
                                            <p:strVal val="#ppt_h"/>
                                          </p:val>
                                        </p:tav>
                                      </p:tavLst>
                                    </p:anim>
                                  </p:childTnLst>
                                </p:cTn>
                              </p:par>
                              <p:par>
                                <p:cTn id="413" presetID="23" presetClass="entr" presetSubtype="272" fill="hold" grpId="2" nodeType="withEffect">
                                  <p:stCondLst>
                                    <p:cond delay="0"/>
                                  </p:stCondLst>
                                  <p:childTnLst>
                                    <p:set>
                                      <p:cBhvr>
                                        <p:cTn id="414" dur="1" fill="hold">
                                          <p:stCondLst>
                                            <p:cond delay="0"/>
                                          </p:stCondLst>
                                        </p:cTn>
                                        <p:tgtEl>
                                          <p:spTgt spid="29"/>
                                        </p:tgtEl>
                                        <p:attrNameLst>
                                          <p:attrName>style.visibility</p:attrName>
                                        </p:attrNameLst>
                                      </p:cBhvr>
                                      <p:to>
                                        <p:strVal val="visible"/>
                                      </p:to>
                                    </p:set>
                                    <p:anim calcmode="lin" valueType="num">
                                      <p:cBhvr>
                                        <p:cTn id="415" dur="3000" fill="hold"/>
                                        <p:tgtEl>
                                          <p:spTgt spid="29"/>
                                        </p:tgtEl>
                                        <p:attrNameLst>
                                          <p:attrName>ppt_w</p:attrName>
                                        </p:attrNameLst>
                                      </p:cBhvr>
                                      <p:tavLst>
                                        <p:tav tm="0">
                                          <p:val>
                                            <p:strVal val="2/3*#ppt_w"/>
                                          </p:val>
                                        </p:tav>
                                        <p:tav tm="100000">
                                          <p:val>
                                            <p:strVal val="#ppt_w"/>
                                          </p:val>
                                        </p:tav>
                                      </p:tavLst>
                                    </p:anim>
                                    <p:anim calcmode="lin" valueType="num">
                                      <p:cBhvr>
                                        <p:cTn id="416" dur="3000" fill="hold"/>
                                        <p:tgtEl>
                                          <p:spTgt spid="29"/>
                                        </p:tgtEl>
                                        <p:attrNameLst>
                                          <p:attrName>ppt_h</p:attrName>
                                        </p:attrNameLst>
                                      </p:cBhvr>
                                      <p:tavLst>
                                        <p:tav tm="0">
                                          <p:val>
                                            <p:strVal val="2/3*#ppt_h"/>
                                          </p:val>
                                        </p:tav>
                                        <p:tav tm="100000">
                                          <p:val>
                                            <p:strVal val="#ppt_h"/>
                                          </p:val>
                                        </p:tav>
                                      </p:tavLst>
                                    </p:anim>
                                  </p:childTnLst>
                                </p:cTn>
                              </p:par>
                              <p:par>
                                <p:cTn id="417" presetID="23" presetClass="entr" presetSubtype="272" fill="hold" grpId="2" nodeType="withEffect">
                                  <p:stCondLst>
                                    <p:cond delay="0"/>
                                  </p:stCondLst>
                                  <p:childTnLst>
                                    <p:set>
                                      <p:cBhvr>
                                        <p:cTn id="418" dur="1" fill="hold">
                                          <p:stCondLst>
                                            <p:cond delay="0"/>
                                          </p:stCondLst>
                                        </p:cTn>
                                        <p:tgtEl>
                                          <p:spTgt spid="30"/>
                                        </p:tgtEl>
                                        <p:attrNameLst>
                                          <p:attrName>style.visibility</p:attrName>
                                        </p:attrNameLst>
                                      </p:cBhvr>
                                      <p:to>
                                        <p:strVal val="visible"/>
                                      </p:to>
                                    </p:set>
                                    <p:anim calcmode="lin" valueType="num">
                                      <p:cBhvr>
                                        <p:cTn id="419" dur="3000" fill="hold"/>
                                        <p:tgtEl>
                                          <p:spTgt spid="30"/>
                                        </p:tgtEl>
                                        <p:attrNameLst>
                                          <p:attrName>ppt_w</p:attrName>
                                        </p:attrNameLst>
                                      </p:cBhvr>
                                      <p:tavLst>
                                        <p:tav tm="0">
                                          <p:val>
                                            <p:strVal val="2/3*#ppt_w"/>
                                          </p:val>
                                        </p:tav>
                                        <p:tav tm="100000">
                                          <p:val>
                                            <p:strVal val="#ppt_w"/>
                                          </p:val>
                                        </p:tav>
                                      </p:tavLst>
                                    </p:anim>
                                    <p:anim calcmode="lin" valueType="num">
                                      <p:cBhvr>
                                        <p:cTn id="420" dur="3000" fill="hold"/>
                                        <p:tgtEl>
                                          <p:spTgt spid="30"/>
                                        </p:tgtEl>
                                        <p:attrNameLst>
                                          <p:attrName>ppt_h</p:attrName>
                                        </p:attrNameLst>
                                      </p:cBhvr>
                                      <p:tavLst>
                                        <p:tav tm="0">
                                          <p:val>
                                            <p:strVal val="2/3*#ppt_h"/>
                                          </p:val>
                                        </p:tav>
                                        <p:tav tm="100000">
                                          <p:val>
                                            <p:strVal val="#ppt_h"/>
                                          </p:val>
                                        </p:tav>
                                      </p:tavLst>
                                    </p:anim>
                                  </p:childTnLst>
                                </p:cTn>
                              </p:par>
                              <p:par>
                                <p:cTn id="421" presetID="23" presetClass="entr" presetSubtype="272" fill="hold" grpId="2" nodeType="withEffect">
                                  <p:stCondLst>
                                    <p:cond delay="0"/>
                                  </p:stCondLst>
                                  <p:childTnLst>
                                    <p:set>
                                      <p:cBhvr>
                                        <p:cTn id="422" dur="1" fill="hold">
                                          <p:stCondLst>
                                            <p:cond delay="0"/>
                                          </p:stCondLst>
                                        </p:cTn>
                                        <p:tgtEl>
                                          <p:spTgt spid="31"/>
                                        </p:tgtEl>
                                        <p:attrNameLst>
                                          <p:attrName>style.visibility</p:attrName>
                                        </p:attrNameLst>
                                      </p:cBhvr>
                                      <p:to>
                                        <p:strVal val="visible"/>
                                      </p:to>
                                    </p:set>
                                    <p:anim calcmode="lin" valueType="num">
                                      <p:cBhvr>
                                        <p:cTn id="423" dur="3000" fill="hold"/>
                                        <p:tgtEl>
                                          <p:spTgt spid="31"/>
                                        </p:tgtEl>
                                        <p:attrNameLst>
                                          <p:attrName>ppt_w</p:attrName>
                                        </p:attrNameLst>
                                      </p:cBhvr>
                                      <p:tavLst>
                                        <p:tav tm="0">
                                          <p:val>
                                            <p:strVal val="2/3*#ppt_w"/>
                                          </p:val>
                                        </p:tav>
                                        <p:tav tm="100000">
                                          <p:val>
                                            <p:strVal val="#ppt_w"/>
                                          </p:val>
                                        </p:tav>
                                      </p:tavLst>
                                    </p:anim>
                                    <p:anim calcmode="lin" valueType="num">
                                      <p:cBhvr>
                                        <p:cTn id="424" dur="3000" fill="hold"/>
                                        <p:tgtEl>
                                          <p:spTgt spid="31"/>
                                        </p:tgtEl>
                                        <p:attrNameLst>
                                          <p:attrName>ppt_h</p:attrName>
                                        </p:attrNameLst>
                                      </p:cBhvr>
                                      <p:tavLst>
                                        <p:tav tm="0">
                                          <p:val>
                                            <p:strVal val="2/3*#ppt_h"/>
                                          </p:val>
                                        </p:tav>
                                        <p:tav tm="100000">
                                          <p:val>
                                            <p:strVal val="#ppt_h"/>
                                          </p:val>
                                        </p:tav>
                                      </p:tavLst>
                                    </p:anim>
                                  </p:childTnLst>
                                </p:cTn>
                              </p:par>
                              <p:par>
                                <p:cTn id="425" presetID="23" presetClass="entr" presetSubtype="272" fill="hold" grpId="2" nodeType="withEffect">
                                  <p:stCondLst>
                                    <p:cond delay="0"/>
                                  </p:stCondLst>
                                  <p:childTnLst>
                                    <p:set>
                                      <p:cBhvr>
                                        <p:cTn id="426" dur="1" fill="hold">
                                          <p:stCondLst>
                                            <p:cond delay="0"/>
                                          </p:stCondLst>
                                        </p:cTn>
                                        <p:tgtEl>
                                          <p:spTgt spid="32"/>
                                        </p:tgtEl>
                                        <p:attrNameLst>
                                          <p:attrName>style.visibility</p:attrName>
                                        </p:attrNameLst>
                                      </p:cBhvr>
                                      <p:to>
                                        <p:strVal val="visible"/>
                                      </p:to>
                                    </p:set>
                                    <p:anim calcmode="lin" valueType="num">
                                      <p:cBhvr>
                                        <p:cTn id="427" dur="3000" fill="hold"/>
                                        <p:tgtEl>
                                          <p:spTgt spid="32"/>
                                        </p:tgtEl>
                                        <p:attrNameLst>
                                          <p:attrName>ppt_w</p:attrName>
                                        </p:attrNameLst>
                                      </p:cBhvr>
                                      <p:tavLst>
                                        <p:tav tm="0">
                                          <p:val>
                                            <p:strVal val="2/3*#ppt_w"/>
                                          </p:val>
                                        </p:tav>
                                        <p:tav tm="100000">
                                          <p:val>
                                            <p:strVal val="#ppt_w"/>
                                          </p:val>
                                        </p:tav>
                                      </p:tavLst>
                                    </p:anim>
                                    <p:anim calcmode="lin" valueType="num">
                                      <p:cBhvr>
                                        <p:cTn id="428" dur="3000" fill="hold"/>
                                        <p:tgtEl>
                                          <p:spTgt spid="32"/>
                                        </p:tgtEl>
                                        <p:attrNameLst>
                                          <p:attrName>ppt_h</p:attrName>
                                        </p:attrNameLst>
                                      </p:cBhvr>
                                      <p:tavLst>
                                        <p:tav tm="0">
                                          <p:val>
                                            <p:strVal val="2/3*#ppt_h"/>
                                          </p:val>
                                        </p:tav>
                                        <p:tav tm="100000">
                                          <p:val>
                                            <p:strVal val="#ppt_h"/>
                                          </p:val>
                                        </p:tav>
                                      </p:tavLst>
                                    </p:anim>
                                  </p:childTnLst>
                                </p:cTn>
                              </p:par>
                              <p:par>
                                <p:cTn id="429" presetID="23" presetClass="entr" presetSubtype="272" fill="hold" grpId="2" nodeType="withEffect">
                                  <p:stCondLst>
                                    <p:cond delay="0"/>
                                  </p:stCondLst>
                                  <p:childTnLst>
                                    <p:set>
                                      <p:cBhvr>
                                        <p:cTn id="430" dur="1" fill="hold">
                                          <p:stCondLst>
                                            <p:cond delay="0"/>
                                          </p:stCondLst>
                                        </p:cTn>
                                        <p:tgtEl>
                                          <p:spTgt spid="33"/>
                                        </p:tgtEl>
                                        <p:attrNameLst>
                                          <p:attrName>style.visibility</p:attrName>
                                        </p:attrNameLst>
                                      </p:cBhvr>
                                      <p:to>
                                        <p:strVal val="visible"/>
                                      </p:to>
                                    </p:set>
                                    <p:anim calcmode="lin" valueType="num">
                                      <p:cBhvr>
                                        <p:cTn id="431" dur="3000" fill="hold"/>
                                        <p:tgtEl>
                                          <p:spTgt spid="33"/>
                                        </p:tgtEl>
                                        <p:attrNameLst>
                                          <p:attrName>ppt_w</p:attrName>
                                        </p:attrNameLst>
                                      </p:cBhvr>
                                      <p:tavLst>
                                        <p:tav tm="0">
                                          <p:val>
                                            <p:strVal val="2/3*#ppt_w"/>
                                          </p:val>
                                        </p:tav>
                                        <p:tav tm="100000">
                                          <p:val>
                                            <p:strVal val="#ppt_w"/>
                                          </p:val>
                                        </p:tav>
                                      </p:tavLst>
                                    </p:anim>
                                    <p:anim calcmode="lin" valueType="num">
                                      <p:cBhvr>
                                        <p:cTn id="432" dur="3000" fill="hold"/>
                                        <p:tgtEl>
                                          <p:spTgt spid="33"/>
                                        </p:tgtEl>
                                        <p:attrNameLst>
                                          <p:attrName>ppt_h</p:attrName>
                                        </p:attrNameLst>
                                      </p:cBhvr>
                                      <p:tavLst>
                                        <p:tav tm="0">
                                          <p:val>
                                            <p:strVal val="2/3*#ppt_h"/>
                                          </p:val>
                                        </p:tav>
                                        <p:tav tm="100000">
                                          <p:val>
                                            <p:strVal val="#ppt_h"/>
                                          </p:val>
                                        </p:tav>
                                      </p:tavLst>
                                    </p:anim>
                                  </p:childTnLst>
                                </p:cTn>
                              </p:par>
                              <p:par>
                                <p:cTn id="433" presetID="23" presetClass="entr" presetSubtype="272" fill="hold" grpId="2" nodeType="withEffect">
                                  <p:stCondLst>
                                    <p:cond delay="0"/>
                                  </p:stCondLst>
                                  <p:childTnLst>
                                    <p:set>
                                      <p:cBhvr>
                                        <p:cTn id="434" dur="1" fill="hold">
                                          <p:stCondLst>
                                            <p:cond delay="0"/>
                                          </p:stCondLst>
                                        </p:cTn>
                                        <p:tgtEl>
                                          <p:spTgt spid="34"/>
                                        </p:tgtEl>
                                        <p:attrNameLst>
                                          <p:attrName>style.visibility</p:attrName>
                                        </p:attrNameLst>
                                      </p:cBhvr>
                                      <p:to>
                                        <p:strVal val="visible"/>
                                      </p:to>
                                    </p:set>
                                    <p:anim calcmode="lin" valueType="num">
                                      <p:cBhvr>
                                        <p:cTn id="435" dur="3000" fill="hold"/>
                                        <p:tgtEl>
                                          <p:spTgt spid="34"/>
                                        </p:tgtEl>
                                        <p:attrNameLst>
                                          <p:attrName>ppt_w</p:attrName>
                                        </p:attrNameLst>
                                      </p:cBhvr>
                                      <p:tavLst>
                                        <p:tav tm="0">
                                          <p:val>
                                            <p:strVal val="2/3*#ppt_w"/>
                                          </p:val>
                                        </p:tav>
                                        <p:tav tm="100000">
                                          <p:val>
                                            <p:strVal val="#ppt_w"/>
                                          </p:val>
                                        </p:tav>
                                      </p:tavLst>
                                    </p:anim>
                                    <p:anim calcmode="lin" valueType="num">
                                      <p:cBhvr>
                                        <p:cTn id="436" dur="3000" fill="hold"/>
                                        <p:tgtEl>
                                          <p:spTgt spid="34"/>
                                        </p:tgtEl>
                                        <p:attrNameLst>
                                          <p:attrName>ppt_h</p:attrName>
                                        </p:attrNameLst>
                                      </p:cBhvr>
                                      <p:tavLst>
                                        <p:tav tm="0">
                                          <p:val>
                                            <p:strVal val="2/3*#ppt_h"/>
                                          </p:val>
                                        </p:tav>
                                        <p:tav tm="100000">
                                          <p:val>
                                            <p:strVal val="#ppt_h"/>
                                          </p:val>
                                        </p:tav>
                                      </p:tavLst>
                                    </p:anim>
                                  </p:childTnLst>
                                </p:cTn>
                              </p:par>
                              <p:par>
                                <p:cTn id="437" presetID="23" presetClass="entr" presetSubtype="272" fill="hold" grpId="2" nodeType="withEffect">
                                  <p:stCondLst>
                                    <p:cond delay="0"/>
                                  </p:stCondLst>
                                  <p:childTnLst>
                                    <p:set>
                                      <p:cBhvr>
                                        <p:cTn id="438" dur="1" fill="hold">
                                          <p:stCondLst>
                                            <p:cond delay="0"/>
                                          </p:stCondLst>
                                        </p:cTn>
                                        <p:tgtEl>
                                          <p:spTgt spid="35"/>
                                        </p:tgtEl>
                                        <p:attrNameLst>
                                          <p:attrName>style.visibility</p:attrName>
                                        </p:attrNameLst>
                                      </p:cBhvr>
                                      <p:to>
                                        <p:strVal val="visible"/>
                                      </p:to>
                                    </p:set>
                                    <p:anim calcmode="lin" valueType="num">
                                      <p:cBhvr>
                                        <p:cTn id="439" dur="3000" fill="hold"/>
                                        <p:tgtEl>
                                          <p:spTgt spid="35"/>
                                        </p:tgtEl>
                                        <p:attrNameLst>
                                          <p:attrName>ppt_w</p:attrName>
                                        </p:attrNameLst>
                                      </p:cBhvr>
                                      <p:tavLst>
                                        <p:tav tm="0">
                                          <p:val>
                                            <p:strVal val="2/3*#ppt_w"/>
                                          </p:val>
                                        </p:tav>
                                        <p:tav tm="100000">
                                          <p:val>
                                            <p:strVal val="#ppt_w"/>
                                          </p:val>
                                        </p:tav>
                                      </p:tavLst>
                                    </p:anim>
                                    <p:anim calcmode="lin" valueType="num">
                                      <p:cBhvr>
                                        <p:cTn id="440" dur="3000" fill="hold"/>
                                        <p:tgtEl>
                                          <p:spTgt spid="35"/>
                                        </p:tgtEl>
                                        <p:attrNameLst>
                                          <p:attrName>ppt_h</p:attrName>
                                        </p:attrNameLst>
                                      </p:cBhvr>
                                      <p:tavLst>
                                        <p:tav tm="0">
                                          <p:val>
                                            <p:strVal val="2/3*#ppt_h"/>
                                          </p:val>
                                        </p:tav>
                                        <p:tav tm="100000">
                                          <p:val>
                                            <p:strVal val="#ppt_h"/>
                                          </p:val>
                                        </p:tav>
                                      </p:tavLst>
                                    </p:anim>
                                  </p:childTnLst>
                                </p:cTn>
                              </p:par>
                              <p:par>
                                <p:cTn id="441" presetID="23" presetClass="entr" presetSubtype="272" fill="hold" grpId="2" nodeType="withEffect">
                                  <p:stCondLst>
                                    <p:cond delay="0"/>
                                  </p:stCondLst>
                                  <p:childTnLst>
                                    <p:set>
                                      <p:cBhvr>
                                        <p:cTn id="442" dur="1" fill="hold">
                                          <p:stCondLst>
                                            <p:cond delay="0"/>
                                          </p:stCondLst>
                                        </p:cTn>
                                        <p:tgtEl>
                                          <p:spTgt spid="36"/>
                                        </p:tgtEl>
                                        <p:attrNameLst>
                                          <p:attrName>style.visibility</p:attrName>
                                        </p:attrNameLst>
                                      </p:cBhvr>
                                      <p:to>
                                        <p:strVal val="visible"/>
                                      </p:to>
                                    </p:set>
                                    <p:anim calcmode="lin" valueType="num">
                                      <p:cBhvr>
                                        <p:cTn id="443" dur="3000" fill="hold"/>
                                        <p:tgtEl>
                                          <p:spTgt spid="36"/>
                                        </p:tgtEl>
                                        <p:attrNameLst>
                                          <p:attrName>ppt_w</p:attrName>
                                        </p:attrNameLst>
                                      </p:cBhvr>
                                      <p:tavLst>
                                        <p:tav tm="0">
                                          <p:val>
                                            <p:strVal val="2/3*#ppt_w"/>
                                          </p:val>
                                        </p:tav>
                                        <p:tav tm="100000">
                                          <p:val>
                                            <p:strVal val="#ppt_w"/>
                                          </p:val>
                                        </p:tav>
                                      </p:tavLst>
                                    </p:anim>
                                    <p:anim calcmode="lin" valueType="num">
                                      <p:cBhvr>
                                        <p:cTn id="444" dur="3000" fill="hold"/>
                                        <p:tgtEl>
                                          <p:spTgt spid="36"/>
                                        </p:tgtEl>
                                        <p:attrNameLst>
                                          <p:attrName>ppt_h</p:attrName>
                                        </p:attrNameLst>
                                      </p:cBhvr>
                                      <p:tavLst>
                                        <p:tav tm="0">
                                          <p:val>
                                            <p:strVal val="2/3*#ppt_h"/>
                                          </p:val>
                                        </p:tav>
                                        <p:tav tm="100000">
                                          <p:val>
                                            <p:strVal val="#ppt_h"/>
                                          </p:val>
                                        </p:tav>
                                      </p:tavLst>
                                    </p:anim>
                                  </p:childTnLst>
                                </p:cTn>
                              </p:par>
                              <p:par>
                                <p:cTn id="445" presetID="23" presetClass="entr" presetSubtype="272" fill="hold" grpId="2" nodeType="withEffect">
                                  <p:stCondLst>
                                    <p:cond delay="0"/>
                                  </p:stCondLst>
                                  <p:childTnLst>
                                    <p:set>
                                      <p:cBhvr>
                                        <p:cTn id="446" dur="1" fill="hold">
                                          <p:stCondLst>
                                            <p:cond delay="0"/>
                                          </p:stCondLst>
                                        </p:cTn>
                                        <p:tgtEl>
                                          <p:spTgt spid="37"/>
                                        </p:tgtEl>
                                        <p:attrNameLst>
                                          <p:attrName>style.visibility</p:attrName>
                                        </p:attrNameLst>
                                      </p:cBhvr>
                                      <p:to>
                                        <p:strVal val="visible"/>
                                      </p:to>
                                    </p:set>
                                    <p:anim calcmode="lin" valueType="num">
                                      <p:cBhvr>
                                        <p:cTn id="447" dur="3000" fill="hold"/>
                                        <p:tgtEl>
                                          <p:spTgt spid="37"/>
                                        </p:tgtEl>
                                        <p:attrNameLst>
                                          <p:attrName>ppt_w</p:attrName>
                                        </p:attrNameLst>
                                      </p:cBhvr>
                                      <p:tavLst>
                                        <p:tav tm="0">
                                          <p:val>
                                            <p:strVal val="2/3*#ppt_w"/>
                                          </p:val>
                                        </p:tav>
                                        <p:tav tm="100000">
                                          <p:val>
                                            <p:strVal val="#ppt_w"/>
                                          </p:val>
                                        </p:tav>
                                      </p:tavLst>
                                    </p:anim>
                                    <p:anim calcmode="lin" valueType="num">
                                      <p:cBhvr>
                                        <p:cTn id="448" dur="3000" fill="hold"/>
                                        <p:tgtEl>
                                          <p:spTgt spid="37"/>
                                        </p:tgtEl>
                                        <p:attrNameLst>
                                          <p:attrName>ppt_h</p:attrName>
                                        </p:attrNameLst>
                                      </p:cBhvr>
                                      <p:tavLst>
                                        <p:tav tm="0">
                                          <p:val>
                                            <p:strVal val="2/3*#ppt_h"/>
                                          </p:val>
                                        </p:tav>
                                        <p:tav tm="100000">
                                          <p:val>
                                            <p:strVal val="#ppt_h"/>
                                          </p:val>
                                        </p:tav>
                                      </p:tavLst>
                                    </p:anim>
                                  </p:childTnLst>
                                </p:cTn>
                              </p:par>
                              <p:par>
                                <p:cTn id="449" presetID="23" presetClass="entr" presetSubtype="272" fill="hold" grpId="2" nodeType="withEffect">
                                  <p:stCondLst>
                                    <p:cond delay="0"/>
                                  </p:stCondLst>
                                  <p:childTnLst>
                                    <p:set>
                                      <p:cBhvr>
                                        <p:cTn id="450" dur="1" fill="hold">
                                          <p:stCondLst>
                                            <p:cond delay="0"/>
                                          </p:stCondLst>
                                        </p:cTn>
                                        <p:tgtEl>
                                          <p:spTgt spid="38"/>
                                        </p:tgtEl>
                                        <p:attrNameLst>
                                          <p:attrName>style.visibility</p:attrName>
                                        </p:attrNameLst>
                                      </p:cBhvr>
                                      <p:to>
                                        <p:strVal val="visible"/>
                                      </p:to>
                                    </p:set>
                                    <p:anim calcmode="lin" valueType="num">
                                      <p:cBhvr>
                                        <p:cTn id="451" dur="3000" fill="hold"/>
                                        <p:tgtEl>
                                          <p:spTgt spid="38"/>
                                        </p:tgtEl>
                                        <p:attrNameLst>
                                          <p:attrName>ppt_w</p:attrName>
                                        </p:attrNameLst>
                                      </p:cBhvr>
                                      <p:tavLst>
                                        <p:tav tm="0">
                                          <p:val>
                                            <p:strVal val="2/3*#ppt_w"/>
                                          </p:val>
                                        </p:tav>
                                        <p:tav tm="100000">
                                          <p:val>
                                            <p:strVal val="#ppt_w"/>
                                          </p:val>
                                        </p:tav>
                                      </p:tavLst>
                                    </p:anim>
                                    <p:anim calcmode="lin" valueType="num">
                                      <p:cBhvr>
                                        <p:cTn id="452" dur="3000" fill="hold"/>
                                        <p:tgtEl>
                                          <p:spTgt spid="38"/>
                                        </p:tgtEl>
                                        <p:attrNameLst>
                                          <p:attrName>ppt_h</p:attrName>
                                        </p:attrNameLst>
                                      </p:cBhvr>
                                      <p:tavLst>
                                        <p:tav tm="0">
                                          <p:val>
                                            <p:strVal val="2/3*#ppt_h"/>
                                          </p:val>
                                        </p:tav>
                                        <p:tav tm="100000">
                                          <p:val>
                                            <p:strVal val="#ppt_h"/>
                                          </p:val>
                                        </p:tav>
                                      </p:tavLst>
                                    </p:anim>
                                  </p:childTnLst>
                                </p:cTn>
                              </p:par>
                              <p:par>
                                <p:cTn id="453" presetID="23" presetClass="entr" presetSubtype="272" fill="hold" grpId="2" nodeType="withEffect">
                                  <p:stCondLst>
                                    <p:cond delay="0"/>
                                  </p:stCondLst>
                                  <p:childTnLst>
                                    <p:set>
                                      <p:cBhvr>
                                        <p:cTn id="454" dur="1" fill="hold">
                                          <p:stCondLst>
                                            <p:cond delay="0"/>
                                          </p:stCondLst>
                                        </p:cTn>
                                        <p:tgtEl>
                                          <p:spTgt spid="39"/>
                                        </p:tgtEl>
                                        <p:attrNameLst>
                                          <p:attrName>style.visibility</p:attrName>
                                        </p:attrNameLst>
                                      </p:cBhvr>
                                      <p:to>
                                        <p:strVal val="visible"/>
                                      </p:to>
                                    </p:set>
                                    <p:anim calcmode="lin" valueType="num">
                                      <p:cBhvr>
                                        <p:cTn id="455" dur="3000" fill="hold"/>
                                        <p:tgtEl>
                                          <p:spTgt spid="39"/>
                                        </p:tgtEl>
                                        <p:attrNameLst>
                                          <p:attrName>ppt_w</p:attrName>
                                        </p:attrNameLst>
                                      </p:cBhvr>
                                      <p:tavLst>
                                        <p:tav tm="0">
                                          <p:val>
                                            <p:strVal val="2/3*#ppt_w"/>
                                          </p:val>
                                        </p:tav>
                                        <p:tav tm="100000">
                                          <p:val>
                                            <p:strVal val="#ppt_w"/>
                                          </p:val>
                                        </p:tav>
                                      </p:tavLst>
                                    </p:anim>
                                    <p:anim calcmode="lin" valueType="num">
                                      <p:cBhvr>
                                        <p:cTn id="456" dur="3000" fill="hold"/>
                                        <p:tgtEl>
                                          <p:spTgt spid="39"/>
                                        </p:tgtEl>
                                        <p:attrNameLst>
                                          <p:attrName>ppt_h</p:attrName>
                                        </p:attrNameLst>
                                      </p:cBhvr>
                                      <p:tavLst>
                                        <p:tav tm="0">
                                          <p:val>
                                            <p:strVal val="2/3*#ppt_h"/>
                                          </p:val>
                                        </p:tav>
                                        <p:tav tm="100000">
                                          <p:val>
                                            <p:strVal val="#ppt_h"/>
                                          </p:val>
                                        </p:tav>
                                      </p:tavLst>
                                    </p:anim>
                                  </p:childTnLst>
                                </p:cTn>
                              </p:par>
                              <p:par>
                                <p:cTn id="457" presetID="23" presetClass="entr" presetSubtype="272" fill="hold" grpId="2" nodeType="withEffect">
                                  <p:stCondLst>
                                    <p:cond delay="0"/>
                                  </p:stCondLst>
                                  <p:childTnLst>
                                    <p:set>
                                      <p:cBhvr>
                                        <p:cTn id="458" dur="1" fill="hold">
                                          <p:stCondLst>
                                            <p:cond delay="0"/>
                                          </p:stCondLst>
                                        </p:cTn>
                                        <p:tgtEl>
                                          <p:spTgt spid="40"/>
                                        </p:tgtEl>
                                        <p:attrNameLst>
                                          <p:attrName>style.visibility</p:attrName>
                                        </p:attrNameLst>
                                      </p:cBhvr>
                                      <p:to>
                                        <p:strVal val="visible"/>
                                      </p:to>
                                    </p:set>
                                    <p:anim calcmode="lin" valueType="num">
                                      <p:cBhvr>
                                        <p:cTn id="459" dur="3000" fill="hold"/>
                                        <p:tgtEl>
                                          <p:spTgt spid="40"/>
                                        </p:tgtEl>
                                        <p:attrNameLst>
                                          <p:attrName>ppt_w</p:attrName>
                                        </p:attrNameLst>
                                      </p:cBhvr>
                                      <p:tavLst>
                                        <p:tav tm="0">
                                          <p:val>
                                            <p:strVal val="2/3*#ppt_w"/>
                                          </p:val>
                                        </p:tav>
                                        <p:tav tm="100000">
                                          <p:val>
                                            <p:strVal val="#ppt_w"/>
                                          </p:val>
                                        </p:tav>
                                      </p:tavLst>
                                    </p:anim>
                                    <p:anim calcmode="lin" valueType="num">
                                      <p:cBhvr>
                                        <p:cTn id="460" dur="3000" fill="hold"/>
                                        <p:tgtEl>
                                          <p:spTgt spid="40"/>
                                        </p:tgtEl>
                                        <p:attrNameLst>
                                          <p:attrName>ppt_h</p:attrName>
                                        </p:attrNameLst>
                                      </p:cBhvr>
                                      <p:tavLst>
                                        <p:tav tm="0">
                                          <p:val>
                                            <p:strVal val="2/3*#ppt_h"/>
                                          </p:val>
                                        </p:tav>
                                        <p:tav tm="100000">
                                          <p:val>
                                            <p:strVal val="#ppt_h"/>
                                          </p:val>
                                        </p:tav>
                                      </p:tavLst>
                                    </p:anim>
                                  </p:childTnLst>
                                </p:cTn>
                              </p:par>
                              <p:par>
                                <p:cTn id="461" presetID="23" presetClass="entr" presetSubtype="272" fill="hold" grpId="2" nodeType="withEffect">
                                  <p:stCondLst>
                                    <p:cond delay="0"/>
                                  </p:stCondLst>
                                  <p:childTnLst>
                                    <p:set>
                                      <p:cBhvr>
                                        <p:cTn id="462" dur="1" fill="hold">
                                          <p:stCondLst>
                                            <p:cond delay="0"/>
                                          </p:stCondLst>
                                        </p:cTn>
                                        <p:tgtEl>
                                          <p:spTgt spid="41"/>
                                        </p:tgtEl>
                                        <p:attrNameLst>
                                          <p:attrName>style.visibility</p:attrName>
                                        </p:attrNameLst>
                                      </p:cBhvr>
                                      <p:to>
                                        <p:strVal val="visible"/>
                                      </p:to>
                                    </p:set>
                                    <p:anim calcmode="lin" valueType="num">
                                      <p:cBhvr>
                                        <p:cTn id="463" dur="3000" fill="hold"/>
                                        <p:tgtEl>
                                          <p:spTgt spid="41"/>
                                        </p:tgtEl>
                                        <p:attrNameLst>
                                          <p:attrName>ppt_w</p:attrName>
                                        </p:attrNameLst>
                                      </p:cBhvr>
                                      <p:tavLst>
                                        <p:tav tm="0">
                                          <p:val>
                                            <p:strVal val="2/3*#ppt_w"/>
                                          </p:val>
                                        </p:tav>
                                        <p:tav tm="100000">
                                          <p:val>
                                            <p:strVal val="#ppt_w"/>
                                          </p:val>
                                        </p:tav>
                                      </p:tavLst>
                                    </p:anim>
                                    <p:anim calcmode="lin" valueType="num">
                                      <p:cBhvr>
                                        <p:cTn id="464" dur="3000" fill="hold"/>
                                        <p:tgtEl>
                                          <p:spTgt spid="41"/>
                                        </p:tgtEl>
                                        <p:attrNameLst>
                                          <p:attrName>ppt_h</p:attrName>
                                        </p:attrNameLst>
                                      </p:cBhvr>
                                      <p:tavLst>
                                        <p:tav tm="0">
                                          <p:val>
                                            <p:strVal val="2/3*#ppt_h"/>
                                          </p:val>
                                        </p:tav>
                                        <p:tav tm="100000">
                                          <p:val>
                                            <p:strVal val="#ppt_h"/>
                                          </p:val>
                                        </p:tav>
                                      </p:tavLst>
                                    </p:anim>
                                  </p:childTnLst>
                                </p:cTn>
                              </p:par>
                              <p:par>
                                <p:cTn id="465" presetID="23" presetClass="entr" presetSubtype="272" fill="hold" grpId="2" nodeType="withEffect">
                                  <p:stCondLst>
                                    <p:cond delay="0"/>
                                  </p:stCondLst>
                                  <p:childTnLst>
                                    <p:set>
                                      <p:cBhvr>
                                        <p:cTn id="466" dur="1" fill="hold">
                                          <p:stCondLst>
                                            <p:cond delay="0"/>
                                          </p:stCondLst>
                                        </p:cTn>
                                        <p:tgtEl>
                                          <p:spTgt spid="42"/>
                                        </p:tgtEl>
                                        <p:attrNameLst>
                                          <p:attrName>style.visibility</p:attrName>
                                        </p:attrNameLst>
                                      </p:cBhvr>
                                      <p:to>
                                        <p:strVal val="visible"/>
                                      </p:to>
                                    </p:set>
                                    <p:anim calcmode="lin" valueType="num">
                                      <p:cBhvr>
                                        <p:cTn id="467" dur="3000" fill="hold"/>
                                        <p:tgtEl>
                                          <p:spTgt spid="42"/>
                                        </p:tgtEl>
                                        <p:attrNameLst>
                                          <p:attrName>ppt_w</p:attrName>
                                        </p:attrNameLst>
                                      </p:cBhvr>
                                      <p:tavLst>
                                        <p:tav tm="0">
                                          <p:val>
                                            <p:strVal val="2/3*#ppt_w"/>
                                          </p:val>
                                        </p:tav>
                                        <p:tav tm="100000">
                                          <p:val>
                                            <p:strVal val="#ppt_w"/>
                                          </p:val>
                                        </p:tav>
                                      </p:tavLst>
                                    </p:anim>
                                    <p:anim calcmode="lin" valueType="num">
                                      <p:cBhvr>
                                        <p:cTn id="468" dur="3000" fill="hold"/>
                                        <p:tgtEl>
                                          <p:spTgt spid="42"/>
                                        </p:tgtEl>
                                        <p:attrNameLst>
                                          <p:attrName>ppt_h</p:attrName>
                                        </p:attrNameLst>
                                      </p:cBhvr>
                                      <p:tavLst>
                                        <p:tav tm="0">
                                          <p:val>
                                            <p:strVal val="2/3*#ppt_h"/>
                                          </p:val>
                                        </p:tav>
                                        <p:tav tm="100000">
                                          <p:val>
                                            <p:strVal val="#ppt_h"/>
                                          </p:val>
                                        </p:tav>
                                      </p:tavLst>
                                    </p:anim>
                                  </p:childTnLst>
                                </p:cTn>
                              </p:par>
                              <p:par>
                                <p:cTn id="469" presetID="23" presetClass="entr" presetSubtype="272" fill="hold" grpId="2" nodeType="withEffect">
                                  <p:stCondLst>
                                    <p:cond delay="0"/>
                                  </p:stCondLst>
                                  <p:childTnLst>
                                    <p:set>
                                      <p:cBhvr>
                                        <p:cTn id="470" dur="1" fill="hold">
                                          <p:stCondLst>
                                            <p:cond delay="0"/>
                                          </p:stCondLst>
                                        </p:cTn>
                                        <p:tgtEl>
                                          <p:spTgt spid="43"/>
                                        </p:tgtEl>
                                        <p:attrNameLst>
                                          <p:attrName>style.visibility</p:attrName>
                                        </p:attrNameLst>
                                      </p:cBhvr>
                                      <p:to>
                                        <p:strVal val="visible"/>
                                      </p:to>
                                    </p:set>
                                    <p:anim calcmode="lin" valueType="num">
                                      <p:cBhvr>
                                        <p:cTn id="471" dur="3000" fill="hold"/>
                                        <p:tgtEl>
                                          <p:spTgt spid="43"/>
                                        </p:tgtEl>
                                        <p:attrNameLst>
                                          <p:attrName>ppt_w</p:attrName>
                                        </p:attrNameLst>
                                      </p:cBhvr>
                                      <p:tavLst>
                                        <p:tav tm="0">
                                          <p:val>
                                            <p:strVal val="2/3*#ppt_w"/>
                                          </p:val>
                                        </p:tav>
                                        <p:tav tm="100000">
                                          <p:val>
                                            <p:strVal val="#ppt_w"/>
                                          </p:val>
                                        </p:tav>
                                      </p:tavLst>
                                    </p:anim>
                                    <p:anim calcmode="lin" valueType="num">
                                      <p:cBhvr>
                                        <p:cTn id="472" dur="3000" fill="hold"/>
                                        <p:tgtEl>
                                          <p:spTgt spid="43"/>
                                        </p:tgtEl>
                                        <p:attrNameLst>
                                          <p:attrName>ppt_h</p:attrName>
                                        </p:attrNameLst>
                                      </p:cBhvr>
                                      <p:tavLst>
                                        <p:tav tm="0">
                                          <p:val>
                                            <p:strVal val="2/3*#ppt_h"/>
                                          </p:val>
                                        </p:tav>
                                        <p:tav tm="100000">
                                          <p:val>
                                            <p:strVal val="#ppt_h"/>
                                          </p:val>
                                        </p:tav>
                                      </p:tavLst>
                                    </p:anim>
                                  </p:childTnLst>
                                </p:cTn>
                              </p:par>
                              <p:par>
                                <p:cTn id="473" presetID="23" presetClass="entr" presetSubtype="272" fill="hold" grpId="2" nodeType="withEffect">
                                  <p:stCondLst>
                                    <p:cond delay="0"/>
                                  </p:stCondLst>
                                  <p:childTnLst>
                                    <p:set>
                                      <p:cBhvr>
                                        <p:cTn id="474" dur="1" fill="hold">
                                          <p:stCondLst>
                                            <p:cond delay="0"/>
                                          </p:stCondLst>
                                        </p:cTn>
                                        <p:tgtEl>
                                          <p:spTgt spid="44"/>
                                        </p:tgtEl>
                                        <p:attrNameLst>
                                          <p:attrName>style.visibility</p:attrName>
                                        </p:attrNameLst>
                                      </p:cBhvr>
                                      <p:to>
                                        <p:strVal val="visible"/>
                                      </p:to>
                                    </p:set>
                                    <p:anim calcmode="lin" valueType="num">
                                      <p:cBhvr>
                                        <p:cTn id="475" dur="3000" fill="hold"/>
                                        <p:tgtEl>
                                          <p:spTgt spid="44"/>
                                        </p:tgtEl>
                                        <p:attrNameLst>
                                          <p:attrName>ppt_w</p:attrName>
                                        </p:attrNameLst>
                                      </p:cBhvr>
                                      <p:tavLst>
                                        <p:tav tm="0">
                                          <p:val>
                                            <p:strVal val="2/3*#ppt_w"/>
                                          </p:val>
                                        </p:tav>
                                        <p:tav tm="100000">
                                          <p:val>
                                            <p:strVal val="#ppt_w"/>
                                          </p:val>
                                        </p:tav>
                                      </p:tavLst>
                                    </p:anim>
                                    <p:anim calcmode="lin" valueType="num">
                                      <p:cBhvr>
                                        <p:cTn id="476" dur="3000" fill="hold"/>
                                        <p:tgtEl>
                                          <p:spTgt spid="44"/>
                                        </p:tgtEl>
                                        <p:attrNameLst>
                                          <p:attrName>ppt_h</p:attrName>
                                        </p:attrNameLst>
                                      </p:cBhvr>
                                      <p:tavLst>
                                        <p:tav tm="0">
                                          <p:val>
                                            <p:strVal val="2/3*#ppt_h"/>
                                          </p:val>
                                        </p:tav>
                                        <p:tav tm="100000">
                                          <p:val>
                                            <p:strVal val="#ppt_h"/>
                                          </p:val>
                                        </p:tav>
                                      </p:tavLst>
                                    </p:anim>
                                  </p:childTnLst>
                                </p:cTn>
                              </p:par>
                              <p:par>
                                <p:cTn id="477" presetID="23" presetClass="entr" presetSubtype="272" fill="hold" grpId="2" nodeType="withEffect">
                                  <p:stCondLst>
                                    <p:cond delay="0"/>
                                  </p:stCondLst>
                                  <p:childTnLst>
                                    <p:set>
                                      <p:cBhvr>
                                        <p:cTn id="478" dur="1" fill="hold">
                                          <p:stCondLst>
                                            <p:cond delay="0"/>
                                          </p:stCondLst>
                                        </p:cTn>
                                        <p:tgtEl>
                                          <p:spTgt spid="45"/>
                                        </p:tgtEl>
                                        <p:attrNameLst>
                                          <p:attrName>style.visibility</p:attrName>
                                        </p:attrNameLst>
                                      </p:cBhvr>
                                      <p:to>
                                        <p:strVal val="visible"/>
                                      </p:to>
                                    </p:set>
                                    <p:anim calcmode="lin" valueType="num">
                                      <p:cBhvr>
                                        <p:cTn id="479" dur="3000" fill="hold"/>
                                        <p:tgtEl>
                                          <p:spTgt spid="45"/>
                                        </p:tgtEl>
                                        <p:attrNameLst>
                                          <p:attrName>ppt_w</p:attrName>
                                        </p:attrNameLst>
                                      </p:cBhvr>
                                      <p:tavLst>
                                        <p:tav tm="0">
                                          <p:val>
                                            <p:strVal val="2/3*#ppt_w"/>
                                          </p:val>
                                        </p:tav>
                                        <p:tav tm="100000">
                                          <p:val>
                                            <p:strVal val="#ppt_w"/>
                                          </p:val>
                                        </p:tav>
                                      </p:tavLst>
                                    </p:anim>
                                    <p:anim calcmode="lin" valueType="num">
                                      <p:cBhvr>
                                        <p:cTn id="480" dur="3000" fill="hold"/>
                                        <p:tgtEl>
                                          <p:spTgt spid="45"/>
                                        </p:tgtEl>
                                        <p:attrNameLst>
                                          <p:attrName>ppt_h</p:attrName>
                                        </p:attrNameLst>
                                      </p:cBhvr>
                                      <p:tavLst>
                                        <p:tav tm="0">
                                          <p:val>
                                            <p:strVal val="2/3*#ppt_h"/>
                                          </p:val>
                                        </p:tav>
                                        <p:tav tm="100000">
                                          <p:val>
                                            <p:strVal val="#ppt_h"/>
                                          </p:val>
                                        </p:tav>
                                      </p:tavLst>
                                    </p:anim>
                                  </p:childTnLst>
                                </p:cTn>
                              </p:par>
                            </p:childTnLst>
                          </p:cTn>
                        </p:par>
                        <p:par>
                          <p:cTn id="481" fill="hold">
                            <p:stCondLst>
                              <p:cond delay="3000"/>
                            </p:stCondLst>
                            <p:childTnLst>
                              <p:par>
                                <p:cTn id="482" presetID="2" presetClass="exit" presetSubtype="2" fill="hold" grpId="3" nodeType="afterEffect">
                                  <p:stCondLst>
                                    <p:cond delay="0"/>
                                  </p:stCondLst>
                                  <p:childTnLst>
                                    <p:anim calcmode="lin" valueType="num">
                                      <p:cBhvr additive="base">
                                        <p:cTn id="483" dur="3000"/>
                                        <p:tgtEl>
                                          <p:spTgt spid="3"/>
                                        </p:tgtEl>
                                        <p:attrNameLst>
                                          <p:attrName>ppt_x</p:attrName>
                                        </p:attrNameLst>
                                      </p:cBhvr>
                                      <p:tavLst>
                                        <p:tav tm="0">
                                          <p:val>
                                            <p:strVal val="ppt_x"/>
                                          </p:val>
                                        </p:tav>
                                        <p:tav tm="100000">
                                          <p:val>
                                            <p:strVal val="1+ppt_w/2"/>
                                          </p:val>
                                        </p:tav>
                                      </p:tavLst>
                                    </p:anim>
                                    <p:anim calcmode="lin" valueType="num">
                                      <p:cBhvr additive="base">
                                        <p:cTn id="484" dur="3000"/>
                                        <p:tgtEl>
                                          <p:spTgt spid="3"/>
                                        </p:tgtEl>
                                        <p:attrNameLst>
                                          <p:attrName>ppt_y</p:attrName>
                                        </p:attrNameLst>
                                      </p:cBhvr>
                                      <p:tavLst>
                                        <p:tav tm="0">
                                          <p:val>
                                            <p:strVal val="ppt_y"/>
                                          </p:val>
                                        </p:tav>
                                        <p:tav tm="100000">
                                          <p:val>
                                            <p:strVal val="ppt_y"/>
                                          </p:val>
                                        </p:tav>
                                      </p:tavLst>
                                    </p:anim>
                                    <p:set>
                                      <p:cBhvr>
                                        <p:cTn id="485" dur="1" fill="hold">
                                          <p:stCondLst>
                                            <p:cond delay="2999"/>
                                          </p:stCondLst>
                                        </p:cTn>
                                        <p:tgtEl>
                                          <p:spTgt spid="3"/>
                                        </p:tgtEl>
                                        <p:attrNameLst>
                                          <p:attrName>style.visibility</p:attrName>
                                        </p:attrNameLst>
                                      </p:cBhvr>
                                      <p:to>
                                        <p:strVal val="hidden"/>
                                      </p:to>
                                    </p:set>
                                  </p:childTnLst>
                                </p:cTn>
                              </p:par>
                              <p:par>
                                <p:cTn id="486" presetID="2" presetClass="exit" presetSubtype="8" fill="hold" grpId="3" nodeType="withEffect">
                                  <p:stCondLst>
                                    <p:cond delay="0"/>
                                  </p:stCondLst>
                                  <p:childTnLst>
                                    <p:anim calcmode="lin" valueType="num">
                                      <p:cBhvr additive="base">
                                        <p:cTn id="487" dur="3000"/>
                                        <p:tgtEl>
                                          <p:spTgt spid="4"/>
                                        </p:tgtEl>
                                        <p:attrNameLst>
                                          <p:attrName>ppt_x</p:attrName>
                                        </p:attrNameLst>
                                      </p:cBhvr>
                                      <p:tavLst>
                                        <p:tav tm="0">
                                          <p:val>
                                            <p:strVal val="ppt_x"/>
                                          </p:val>
                                        </p:tav>
                                        <p:tav tm="100000">
                                          <p:val>
                                            <p:strVal val="0-ppt_w/2"/>
                                          </p:val>
                                        </p:tav>
                                      </p:tavLst>
                                    </p:anim>
                                    <p:anim calcmode="lin" valueType="num">
                                      <p:cBhvr additive="base">
                                        <p:cTn id="488" dur="3000"/>
                                        <p:tgtEl>
                                          <p:spTgt spid="4"/>
                                        </p:tgtEl>
                                        <p:attrNameLst>
                                          <p:attrName>ppt_y</p:attrName>
                                        </p:attrNameLst>
                                      </p:cBhvr>
                                      <p:tavLst>
                                        <p:tav tm="0">
                                          <p:val>
                                            <p:strVal val="ppt_y"/>
                                          </p:val>
                                        </p:tav>
                                        <p:tav tm="100000">
                                          <p:val>
                                            <p:strVal val="ppt_y"/>
                                          </p:val>
                                        </p:tav>
                                      </p:tavLst>
                                    </p:anim>
                                    <p:set>
                                      <p:cBhvr>
                                        <p:cTn id="489" dur="1" fill="hold">
                                          <p:stCondLst>
                                            <p:cond delay="2999"/>
                                          </p:stCondLst>
                                        </p:cTn>
                                        <p:tgtEl>
                                          <p:spTgt spid="4"/>
                                        </p:tgtEl>
                                        <p:attrNameLst>
                                          <p:attrName>style.visibility</p:attrName>
                                        </p:attrNameLst>
                                      </p:cBhvr>
                                      <p:to>
                                        <p:strVal val="hidden"/>
                                      </p:to>
                                    </p:set>
                                  </p:childTnLst>
                                </p:cTn>
                              </p:par>
                              <p:par>
                                <p:cTn id="490" presetID="2" presetClass="exit" presetSubtype="2" fill="hold" grpId="3" nodeType="withEffect">
                                  <p:stCondLst>
                                    <p:cond delay="0"/>
                                  </p:stCondLst>
                                  <p:childTnLst>
                                    <p:anim calcmode="lin" valueType="num">
                                      <p:cBhvr additive="base">
                                        <p:cTn id="491" dur="3000"/>
                                        <p:tgtEl>
                                          <p:spTgt spid="5"/>
                                        </p:tgtEl>
                                        <p:attrNameLst>
                                          <p:attrName>ppt_x</p:attrName>
                                        </p:attrNameLst>
                                      </p:cBhvr>
                                      <p:tavLst>
                                        <p:tav tm="0">
                                          <p:val>
                                            <p:strVal val="ppt_x"/>
                                          </p:val>
                                        </p:tav>
                                        <p:tav tm="100000">
                                          <p:val>
                                            <p:strVal val="1+ppt_w/2"/>
                                          </p:val>
                                        </p:tav>
                                      </p:tavLst>
                                    </p:anim>
                                    <p:anim calcmode="lin" valueType="num">
                                      <p:cBhvr additive="base">
                                        <p:cTn id="492" dur="3000"/>
                                        <p:tgtEl>
                                          <p:spTgt spid="5"/>
                                        </p:tgtEl>
                                        <p:attrNameLst>
                                          <p:attrName>ppt_y</p:attrName>
                                        </p:attrNameLst>
                                      </p:cBhvr>
                                      <p:tavLst>
                                        <p:tav tm="0">
                                          <p:val>
                                            <p:strVal val="ppt_y"/>
                                          </p:val>
                                        </p:tav>
                                        <p:tav tm="100000">
                                          <p:val>
                                            <p:strVal val="ppt_y"/>
                                          </p:val>
                                        </p:tav>
                                      </p:tavLst>
                                    </p:anim>
                                    <p:set>
                                      <p:cBhvr>
                                        <p:cTn id="493" dur="1" fill="hold">
                                          <p:stCondLst>
                                            <p:cond delay="2999"/>
                                          </p:stCondLst>
                                        </p:cTn>
                                        <p:tgtEl>
                                          <p:spTgt spid="5"/>
                                        </p:tgtEl>
                                        <p:attrNameLst>
                                          <p:attrName>style.visibility</p:attrName>
                                        </p:attrNameLst>
                                      </p:cBhvr>
                                      <p:to>
                                        <p:strVal val="hidden"/>
                                      </p:to>
                                    </p:set>
                                  </p:childTnLst>
                                </p:cTn>
                              </p:par>
                              <p:par>
                                <p:cTn id="494" presetID="2" presetClass="exit" presetSubtype="8" fill="hold" grpId="3" nodeType="withEffect">
                                  <p:stCondLst>
                                    <p:cond delay="0"/>
                                  </p:stCondLst>
                                  <p:childTnLst>
                                    <p:anim calcmode="lin" valueType="num">
                                      <p:cBhvr additive="base">
                                        <p:cTn id="495" dur="3000"/>
                                        <p:tgtEl>
                                          <p:spTgt spid="6"/>
                                        </p:tgtEl>
                                        <p:attrNameLst>
                                          <p:attrName>ppt_x</p:attrName>
                                        </p:attrNameLst>
                                      </p:cBhvr>
                                      <p:tavLst>
                                        <p:tav tm="0">
                                          <p:val>
                                            <p:strVal val="ppt_x"/>
                                          </p:val>
                                        </p:tav>
                                        <p:tav tm="100000">
                                          <p:val>
                                            <p:strVal val="0-ppt_w/2"/>
                                          </p:val>
                                        </p:tav>
                                      </p:tavLst>
                                    </p:anim>
                                    <p:anim calcmode="lin" valueType="num">
                                      <p:cBhvr additive="base">
                                        <p:cTn id="496" dur="3000"/>
                                        <p:tgtEl>
                                          <p:spTgt spid="6"/>
                                        </p:tgtEl>
                                        <p:attrNameLst>
                                          <p:attrName>ppt_y</p:attrName>
                                        </p:attrNameLst>
                                      </p:cBhvr>
                                      <p:tavLst>
                                        <p:tav tm="0">
                                          <p:val>
                                            <p:strVal val="ppt_y"/>
                                          </p:val>
                                        </p:tav>
                                        <p:tav tm="100000">
                                          <p:val>
                                            <p:strVal val="ppt_y"/>
                                          </p:val>
                                        </p:tav>
                                      </p:tavLst>
                                    </p:anim>
                                    <p:set>
                                      <p:cBhvr>
                                        <p:cTn id="497" dur="1" fill="hold">
                                          <p:stCondLst>
                                            <p:cond delay="2999"/>
                                          </p:stCondLst>
                                        </p:cTn>
                                        <p:tgtEl>
                                          <p:spTgt spid="6"/>
                                        </p:tgtEl>
                                        <p:attrNameLst>
                                          <p:attrName>style.visibility</p:attrName>
                                        </p:attrNameLst>
                                      </p:cBhvr>
                                      <p:to>
                                        <p:strVal val="hidden"/>
                                      </p:to>
                                    </p:set>
                                  </p:childTnLst>
                                </p:cTn>
                              </p:par>
                              <p:par>
                                <p:cTn id="498" presetID="2" presetClass="exit" presetSubtype="2" fill="hold" grpId="3" nodeType="withEffect">
                                  <p:stCondLst>
                                    <p:cond delay="0"/>
                                  </p:stCondLst>
                                  <p:childTnLst>
                                    <p:anim calcmode="lin" valueType="num">
                                      <p:cBhvr additive="base">
                                        <p:cTn id="499" dur="3000"/>
                                        <p:tgtEl>
                                          <p:spTgt spid="7"/>
                                        </p:tgtEl>
                                        <p:attrNameLst>
                                          <p:attrName>ppt_x</p:attrName>
                                        </p:attrNameLst>
                                      </p:cBhvr>
                                      <p:tavLst>
                                        <p:tav tm="0">
                                          <p:val>
                                            <p:strVal val="ppt_x"/>
                                          </p:val>
                                        </p:tav>
                                        <p:tav tm="100000">
                                          <p:val>
                                            <p:strVal val="1+ppt_w/2"/>
                                          </p:val>
                                        </p:tav>
                                      </p:tavLst>
                                    </p:anim>
                                    <p:anim calcmode="lin" valueType="num">
                                      <p:cBhvr additive="base">
                                        <p:cTn id="500" dur="3000"/>
                                        <p:tgtEl>
                                          <p:spTgt spid="7"/>
                                        </p:tgtEl>
                                        <p:attrNameLst>
                                          <p:attrName>ppt_y</p:attrName>
                                        </p:attrNameLst>
                                      </p:cBhvr>
                                      <p:tavLst>
                                        <p:tav tm="0">
                                          <p:val>
                                            <p:strVal val="ppt_y"/>
                                          </p:val>
                                        </p:tav>
                                        <p:tav tm="100000">
                                          <p:val>
                                            <p:strVal val="ppt_y"/>
                                          </p:val>
                                        </p:tav>
                                      </p:tavLst>
                                    </p:anim>
                                    <p:set>
                                      <p:cBhvr>
                                        <p:cTn id="501" dur="1" fill="hold">
                                          <p:stCondLst>
                                            <p:cond delay="2999"/>
                                          </p:stCondLst>
                                        </p:cTn>
                                        <p:tgtEl>
                                          <p:spTgt spid="7"/>
                                        </p:tgtEl>
                                        <p:attrNameLst>
                                          <p:attrName>style.visibility</p:attrName>
                                        </p:attrNameLst>
                                      </p:cBhvr>
                                      <p:to>
                                        <p:strVal val="hidden"/>
                                      </p:to>
                                    </p:set>
                                  </p:childTnLst>
                                </p:cTn>
                              </p:par>
                              <p:par>
                                <p:cTn id="502" presetID="2" presetClass="exit" presetSubtype="8" fill="hold" grpId="3" nodeType="withEffect">
                                  <p:stCondLst>
                                    <p:cond delay="0"/>
                                  </p:stCondLst>
                                  <p:childTnLst>
                                    <p:anim calcmode="lin" valueType="num">
                                      <p:cBhvr additive="base">
                                        <p:cTn id="503" dur="3000"/>
                                        <p:tgtEl>
                                          <p:spTgt spid="8"/>
                                        </p:tgtEl>
                                        <p:attrNameLst>
                                          <p:attrName>ppt_x</p:attrName>
                                        </p:attrNameLst>
                                      </p:cBhvr>
                                      <p:tavLst>
                                        <p:tav tm="0">
                                          <p:val>
                                            <p:strVal val="ppt_x"/>
                                          </p:val>
                                        </p:tav>
                                        <p:tav tm="100000">
                                          <p:val>
                                            <p:strVal val="0-ppt_w/2"/>
                                          </p:val>
                                        </p:tav>
                                      </p:tavLst>
                                    </p:anim>
                                    <p:anim calcmode="lin" valueType="num">
                                      <p:cBhvr additive="base">
                                        <p:cTn id="504" dur="3000"/>
                                        <p:tgtEl>
                                          <p:spTgt spid="8"/>
                                        </p:tgtEl>
                                        <p:attrNameLst>
                                          <p:attrName>ppt_y</p:attrName>
                                        </p:attrNameLst>
                                      </p:cBhvr>
                                      <p:tavLst>
                                        <p:tav tm="0">
                                          <p:val>
                                            <p:strVal val="ppt_y"/>
                                          </p:val>
                                        </p:tav>
                                        <p:tav tm="100000">
                                          <p:val>
                                            <p:strVal val="ppt_y"/>
                                          </p:val>
                                        </p:tav>
                                      </p:tavLst>
                                    </p:anim>
                                    <p:set>
                                      <p:cBhvr>
                                        <p:cTn id="505" dur="1" fill="hold">
                                          <p:stCondLst>
                                            <p:cond delay="2999"/>
                                          </p:stCondLst>
                                        </p:cTn>
                                        <p:tgtEl>
                                          <p:spTgt spid="8"/>
                                        </p:tgtEl>
                                        <p:attrNameLst>
                                          <p:attrName>style.visibility</p:attrName>
                                        </p:attrNameLst>
                                      </p:cBhvr>
                                      <p:to>
                                        <p:strVal val="hidden"/>
                                      </p:to>
                                    </p:set>
                                  </p:childTnLst>
                                </p:cTn>
                              </p:par>
                              <p:par>
                                <p:cTn id="506" presetID="2" presetClass="exit" presetSubtype="2" fill="hold" grpId="3" nodeType="withEffect">
                                  <p:stCondLst>
                                    <p:cond delay="0"/>
                                  </p:stCondLst>
                                  <p:childTnLst>
                                    <p:anim calcmode="lin" valueType="num">
                                      <p:cBhvr additive="base">
                                        <p:cTn id="507" dur="3000"/>
                                        <p:tgtEl>
                                          <p:spTgt spid="9"/>
                                        </p:tgtEl>
                                        <p:attrNameLst>
                                          <p:attrName>ppt_x</p:attrName>
                                        </p:attrNameLst>
                                      </p:cBhvr>
                                      <p:tavLst>
                                        <p:tav tm="0">
                                          <p:val>
                                            <p:strVal val="ppt_x"/>
                                          </p:val>
                                        </p:tav>
                                        <p:tav tm="100000">
                                          <p:val>
                                            <p:strVal val="1+ppt_w/2"/>
                                          </p:val>
                                        </p:tav>
                                      </p:tavLst>
                                    </p:anim>
                                    <p:anim calcmode="lin" valueType="num">
                                      <p:cBhvr additive="base">
                                        <p:cTn id="508" dur="3000"/>
                                        <p:tgtEl>
                                          <p:spTgt spid="9"/>
                                        </p:tgtEl>
                                        <p:attrNameLst>
                                          <p:attrName>ppt_y</p:attrName>
                                        </p:attrNameLst>
                                      </p:cBhvr>
                                      <p:tavLst>
                                        <p:tav tm="0">
                                          <p:val>
                                            <p:strVal val="ppt_y"/>
                                          </p:val>
                                        </p:tav>
                                        <p:tav tm="100000">
                                          <p:val>
                                            <p:strVal val="ppt_y"/>
                                          </p:val>
                                        </p:tav>
                                      </p:tavLst>
                                    </p:anim>
                                    <p:set>
                                      <p:cBhvr>
                                        <p:cTn id="509" dur="1" fill="hold">
                                          <p:stCondLst>
                                            <p:cond delay="2999"/>
                                          </p:stCondLst>
                                        </p:cTn>
                                        <p:tgtEl>
                                          <p:spTgt spid="9"/>
                                        </p:tgtEl>
                                        <p:attrNameLst>
                                          <p:attrName>style.visibility</p:attrName>
                                        </p:attrNameLst>
                                      </p:cBhvr>
                                      <p:to>
                                        <p:strVal val="hidden"/>
                                      </p:to>
                                    </p:set>
                                  </p:childTnLst>
                                </p:cTn>
                              </p:par>
                              <p:par>
                                <p:cTn id="510" presetID="2" presetClass="exit" presetSubtype="8" fill="hold" grpId="3" nodeType="withEffect">
                                  <p:stCondLst>
                                    <p:cond delay="0"/>
                                  </p:stCondLst>
                                  <p:childTnLst>
                                    <p:anim calcmode="lin" valueType="num">
                                      <p:cBhvr additive="base">
                                        <p:cTn id="511" dur="3000"/>
                                        <p:tgtEl>
                                          <p:spTgt spid="10"/>
                                        </p:tgtEl>
                                        <p:attrNameLst>
                                          <p:attrName>ppt_x</p:attrName>
                                        </p:attrNameLst>
                                      </p:cBhvr>
                                      <p:tavLst>
                                        <p:tav tm="0">
                                          <p:val>
                                            <p:strVal val="ppt_x"/>
                                          </p:val>
                                        </p:tav>
                                        <p:tav tm="100000">
                                          <p:val>
                                            <p:strVal val="0-ppt_w/2"/>
                                          </p:val>
                                        </p:tav>
                                      </p:tavLst>
                                    </p:anim>
                                    <p:anim calcmode="lin" valueType="num">
                                      <p:cBhvr additive="base">
                                        <p:cTn id="512" dur="3000"/>
                                        <p:tgtEl>
                                          <p:spTgt spid="10"/>
                                        </p:tgtEl>
                                        <p:attrNameLst>
                                          <p:attrName>ppt_y</p:attrName>
                                        </p:attrNameLst>
                                      </p:cBhvr>
                                      <p:tavLst>
                                        <p:tav tm="0">
                                          <p:val>
                                            <p:strVal val="ppt_y"/>
                                          </p:val>
                                        </p:tav>
                                        <p:tav tm="100000">
                                          <p:val>
                                            <p:strVal val="ppt_y"/>
                                          </p:val>
                                        </p:tav>
                                      </p:tavLst>
                                    </p:anim>
                                    <p:set>
                                      <p:cBhvr>
                                        <p:cTn id="513" dur="1" fill="hold">
                                          <p:stCondLst>
                                            <p:cond delay="2999"/>
                                          </p:stCondLst>
                                        </p:cTn>
                                        <p:tgtEl>
                                          <p:spTgt spid="10"/>
                                        </p:tgtEl>
                                        <p:attrNameLst>
                                          <p:attrName>style.visibility</p:attrName>
                                        </p:attrNameLst>
                                      </p:cBhvr>
                                      <p:to>
                                        <p:strVal val="hidden"/>
                                      </p:to>
                                    </p:set>
                                  </p:childTnLst>
                                </p:cTn>
                              </p:par>
                              <p:par>
                                <p:cTn id="514" presetID="2" presetClass="exit" presetSubtype="2" fill="hold" grpId="3" nodeType="withEffect">
                                  <p:stCondLst>
                                    <p:cond delay="0"/>
                                  </p:stCondLst>
                                  <p:childTnLst>
                                    <p:anim calcmode="lin" valueType="num">
                                      <p:cBhvr additive="base">
                                        <p:cTn id="515" dur="3000"/>
                                        <p:tgtEl>
                                          <p:spTgt spid="11"/>
                                        </p:tgtEl>
                                        <p:attrNameLst>
                                          <p:attrName>ppt_x</p:attrName>
                                        </p:attrNameLst>
                                      </p:cBhvr>
                                      <p:tavLst>
                                        <p:tav tm="0">
                                          <p:val>
                                            <p:strVal val="ppt_x"/>
                                          </p:val>
                                        </p:tav>
                                        <p:tav tm="100000">
                                          <p:val>
                                            <p:strVal val="1+ppt_w/2"/>
                                          </p:val>
                                        </p:tav>
                                      </p:tavLst>
                                    </p:anim>
                                    <p:anim calcmode="lin" valueType="num">
                                      <p:cBhvr additive="base">
                                        <p:cTn id="516" dur="3000"/>
                                        <p:tgtEl>
                                          <p:spTgt spid="11"/>
                                        </p:tgtEl>
                                        <p:attrNameLst>
                                          <p:attrName>ppt_y</p:attrName>
                                        </p:attrNameLst>
                                      </p:cBhvr>
                                      <p:tavLst>
                                        <p:tav tm="0">
                                          <p:val>
                                            <p:strVal val="ppt_y"/>
                                          </p:val>
                                        </p:tav>
                                        <p:tav tm="100000">
                                          <p:val>
                                            <p:strVal val="ppt_y"/>
                                          </p:val>
                                        </p:tav>
                                      </p:tavLst>
                                    </p:anim>
                                    <p:set>
                                      <p:cBhvr>
                                        <p:cTn id="517" dur="1" fill="hold">
                                          <p:stCondLst>
                                            <p:cond delay="2999"/>
                                          </p:stCondLst>
                                        </p:cTn>
                                        <p:tgtEl>
                                          <p:spTgt spid="11"/>
                                        </p:tgtEl>
                                        <p:attrNameLst>
                                          <p:attrName>style.visibility</p:attrName>
                                        </p:attrNameLst>
                                      </p:cBhvr>
                                      <p:to>
                                        <p:strVal val="hidden"/>
                                      </p:to>
                                    </p:set>
                                  </p:childTnLst>
                                </p:cTn>
                              </p:par>
                              <p:par>
                                <p:cTn id="518" presetID="2" presetClass="exit" presetSubtype="8" fill="hold" grpId="3" nodeType="withEffect">
                                  <p:stCondLst>
                                    <p:cond delay="0"/>
                                  </p:stCondLst>
                                  <p:childTnLst>
                                    <p:anim calcmode="lin" valueType="num">
                                      <p:cBhvr additive="base">
                                        <p:cTn id="519" dur="3000"/>
                                        <p:tgtEl>
                                          <p:spTgt spid="12"/>
                                        </p:tgtEl>
                                        <p:attrNameLst>
                                          <p:attrName>ppt_x</p:attrName>
                                        </p:attrNameLst>
                                      </p:cBhvr>
                                      <p:tavLst>
                                        <p:tav tm="0">
                                          <p:val>
                                            <p:strVal val="ppt_x"/>
                                          </p:val>
                                        </p:tav>
                                        <p:tav tm="100000">
                                          <p:val>
                                            <p:strVal val="0-ppt_w/2"/>
                                          </p:val>
                                        </p:tav>
                                      </p:tavLst>
                                    </p:anim>
                                    <p:anim calcmode="lin" valueType="num">
                                      <p:cBhvr additive="base">
                                        <p:cTn id="520" dur="3000"/>
                                        <p:tgtEl>
                                          <p:spTgt spid="12"/>
                                        </p:tgtEl>
                                        <p:attrNameLst>
                                          <p:attrName>ppt_y</p:attrName>
                                        </p:attrNameLst>
                                      </p:cBhvr>
                                      <p:tavLst>
                                        <p:tav tm="0">
                                          <p:val>
                                            <p:strVal val="ppt_y"/>
                                          </p:val>
                                        </p:tav>
                                        <p:tav tm="100000">
                                          <p:val>
                                            <p:strVal val="ppt_y"/>
                                          </p:val>
                                        </p:tav>
                                      </p:tavLst>
                                    </p:anim>
                                    <p:set>
                                      <p:cBhvr>
                                        <p:cTn id="521" dur="1" fill="hold">
                                          <p:stCondLst>
                                            <p:cond delay="2999"/>
                                          </p:stCondLst>
                                        </p:cTn>
                                        <p:tgtEl>
                                          <p:spTgt spid="12"/>
                                        </p:tgtEl>
                                        <p:attrNameLst>
                                          <p:attrName>style.visibility</p:attrName>
                                        </p:attrNameLst>
                                      </p:cBhvr>
                                      <p:to>
                                        <p:strVal val="hidden"/>
                                      </p:to>
                                    </p:set>
                                  </p:childTnLst>
                                </p:cTn>
                              </p:par>
                              <p:par>
                                <p:cTn id="522" presetID="2" presetClass="exit" presetSubtype="2" fill="hold" grpId="3" nodeType="withEffect">
                                  <p:stCondLst>
                                    <p:cond delay="0"/>
                                  </p:stCondLst>
                                  <p:childTnLst>
                                    <p:anim calcmode="lin" valueType="num">
                                      <p:cBhvr additive="base">
                                        <p:cTn id="523" dur="3000"/>
                                        <p:tgtEl>
                                          <p:spTgt spid="13"/>
                                        </p:tgtEl>
                                        <p:attrNameLst>
                                          <p:attrName>ppt_x</p:attrName>
                                        </p:attrNameLst>
                                      </p:cBhvr>
                                      <p:tavLst>
                                        <p:tav tm="0">
                                          <p:val>
                                            <p:strVal val="ppt_x"/>
                                          </p:val>
                                        </p:tav>
                                        <p:tav tm="100000">
                                          <p:val>
                                            <p:strVal val="1+ppt_w/2"/>
                                          </p:val>
                                        </p:tav>
                                      </p:tavLst>
                                    </p:anim>
                                    <p:anim calcmode="lin" valueType="num">
                                      <p:cBhvr additive="base">
                                        <p:cTn id="524" dur="3000"/>
                                        <p:tgtEl>
                                          <p:spTgt spid="13"/>
                                        </p:tgtEl>
                                        <p:attrNameLst>
                                          <p:attrName>ppt_y</p:attrName>
                                        </p:attrNameLst>
                                      </p:cBhvr>
                                      <p:tavLst>
                                        <p:tav tm="0">
                                          <p:val>
                                            <p:strVal val="ppt_y"/>
                                          </p:val>
                                        </p:tav>
                                        <p:tav tm="100000">
                                          <p:val>
                                            <p:strVal val="ppt_y"/>
                                          </p:val>
                                        </p:tav>
                                      </p:tavLst>
                                    </p:anim>
                                    <p:set>
                                      <p:cBhvr>
                                        <p:cTn id="525" dur="1" fill="hold">
                                          <p:stCondLst>
                                            <p:cond delay="2999"/>
                                          </p:stCondLst>
                                        </p:cTn>
                                        <p:tgtEl>
                                          <p:spTgt spid="13"/>
                                        </p:tgtEl>
                                        <p:attrNameLst>
                                          <p:attrName>style.visibility</p:attrName>
                                        </p:attrNameLst>
                                      </p:cBhvr>
                                      <p:to>
                                        <p:strVal val="hidden"/>
                                      </p:to>
                                    </p:set>
                                  </p:childTnLst>
                                </p:cTn>
                              </p:par>
                              <p:par>
                                <p:cTn id="526" presetID="2" presetClass="exit" presetSubtype="8" fill="hold" grpId="3" nodeType="withEffect">
                                  <p:stCondLst>
                                    <p:cond delay="0"/>
                                  </p:stCondLst>
                                  <p:childTnLst>
                                    <p:anim calcmode="lin" valueType="num">
                                      <p:cBhvr additive="base">
                                        <p:cTn id="527" dur="3000"/>
                                        <p:tgtEl>
                                          <p:spTgt spid="14"/>
                                        </p:tgtEl>
                                        <p:attrNameLst>
                                          <p:attrName>ppt_x</p:attrName>
                                        </p:attrNameLst>
                                      </p:cBhvr>
                                      <p:tavLst>
                                        <p:tav tm="0">
                                          <p:val>
                                            <p:strVal val="ppt_x"/>
                                          </p:val>
                                        </p:tav>
                                        <p:tav tm="100000">
                                          <p:val>
                                            <p:strVal val="0-ppt_w/2"/>
                                          </p:val>
                                        </p:tav>
                                      </p:tavLst>
                                    </p:anim>
                                    <p:anim calcmode="lin" valueType="num">
                                      <p:cBhvr additive="base">
                                        <p:cTn id="528" dur="3000"/>
                                        <p:tgtEl>
                                          <p:spTgt spid="14"/>
                                        </p:tgtEl>
                                        <p:attrNameLst>
                                          <p:attrName>ppt_y</p:attrName>
                                        </p:attrNameLst>
                                      </p:cBhvr>
                                      <p:tavLst>
                                        <p:tav tm="0">
                                          <p:val>
                                            <p:strVal val="ppt_y"/>
                                          </p:val>
                                        </p:tav>
                                        <p:tav tm="100000">
                                          <p:val>
                                            <p:strVal val="ppt_y"/>
                                          </p:val>
                                        </p:tav>
                                      </p:tavLst>
                                    </p:anim>
                                    <p:set>
                                      <p:cBhvr>
                                        <p:cTn id="529" dur="1" fill="hold">
                                          <p:stCondLst>
                                            <p:cond delay="2999"/>
                                          </p:stCondLst>
                                        </p:cTn>
                                        <p:tgtEl>
                                          <p:spTgt spid="14"/>
                                        </p:tgtEl>
                                        <p:attrNameLst>
                                          <p:attrName>style.visibility</p:attrName>
                                        </p:attrNameLst>
                                      </p:cBhvr>
                                      <p:to>
                                        <p:strVal val="hidden"/>
                                      </p:to>
                                    </p:set>
                                  </p:childTnLst>
                                </p:cTn>
                              </p:par>
                              <p:par>
                                <p:cTn id="530" presetID="2" presetClass="exit" presetSubtype="2" fill="hold" grpId="3" nodeType="withEffect">
                                  <p:stCondLst>
                                    <p:cond delay="0"/>
                                  </p:stCondLst>
                                  <p:childTnLst>
                                    <p:anim calcmode="lin" valueType="num">
                                      <p:cBhvr additive="base">
                                        <p:cTn id="531" dur="3000"/>
                                        <p:tgtEl>
                                          <p:spTgt spid="15"/>
                                        </p:tgtEl>
                                        <p:attrNameLst>
                                          <p:attrName>ppt_x</p:attrName>
                                        </p:attrNameLst>
                                      </p:cBhvr>
                                      <p:tavLst>
                                        <p:tav tm="0">
                                          <p:val>
                                            <p:strVal val="ppt_x"/>
                                          </p:val>
                                        </p:tav>
                                        <p:tav tm="100000">
                                          <p:val>
                                            <p:strVal val="1+ppt_w/2"/>
                                          </p:val>
                                        </p:tav>
                                      </p:tavLst>
                                    </p:anim>
                                    <p:anim calcmode="lin" valueType="num">
                                      <p:cBhvr additive="base">
                                        <p:cTn id="532" dur="3000"/>
                                        <p:tgtEl>
                                          <p:spTgt spid="15"/>
                                        </p:tgtEl>
                                        <p:attrNameLst>
                                          <p:attrName>ppt_y</p:attrName>
                                        </p:attrNameLst>
                                      </p:cBhvr>
                                      <p:tavLst>
                                        <p:tav tm="0">
                                          <p:val>
                                            <p:strVal val="ppt_y"/>
                                          </p:val>
                                        </p:tav>
                                        <p:tav tm="100000">
                                          <p:val>
                                            <p:strVal val="ppt_y"/>
                                          </p:val>
                                        </p:tav>
                                      </p:tavLst>
                                    </p:anim>
                                    <p:set>
                                      <p:cBhvr>
                                        <p:cTn id="533" dur="1" fill="hold">
                                          <p:stCondLst>
                                            <p:cond delay="2999"/>
                                          </p:stCondLst>
                                        </p:cTn>
                                        <p:tgtEl>
                                          <p:spTgt spid="15"/>
                                        </p:tgtEl>
                                        <p:attrNameLst>
                                          <p:attrName>style.visibility</p:attrName>
                                        </p:attrNameLst>
                                      </p:cBhvr>
                                      <p:to>
                                        <p:strVal val="hidden"/>
                                      </p:to>
                                    </p:set>
                                  </p:childTnLst>
                                </p:cTn>
                              </p:par>
                              <p:par>
                                <p:cTn id="534" presetID="2" presetClass="exit" presetSubtype="8" fill="hold" grpId="3" nodeType="withEffect">
                                  <p:stCondLst>
                                    <p:cond delay="0"/>
                                  </p:stCondLst>
                                  <p:childTnLst>
                                    <p:anim calcmode="lin" valueType="num">
                                      <p:cBhvr additive="base">
                                        <p:cTn id="535" dur="3000"/>
                                        <p:tgtEl>
                                          <p:spTgt spid="16"/>
                                        </p:tgtEl>
                                        <p:attrNameLst>
                                          <p:attrName>ppt_x</p:attrName>
                                        </p:attrNameLst>
                                      </p:cBhvr>
                                      <p:tavLst>
                                        <p:tav tm="0">
                                          <p:val>
                                            <p:strVal val="ppt_x"/>
                                          </p:val>
                                        </p:tav>
                                        <p:tav tm="100000">
                                          <p:val>
                                            <p:strVal val="0-ppt_w/2"/>
                                          </p:val>
                                        </p:tav>
                                      </p:tavLst>
                                    </p:anim>
                                    <p:anim calcmode="lin" valueType="num">
                                      <p:cBhvr additive="base">
                                        <p:cTn id="536" dur="3000"/>
                                        <p:tgtEl>
                                          <p:spTgt spid="16"/>
                                        </p:tgtEl>
                                        <p:attrNameLst>
                                          <p:attrName>ppt_y</p:attrName>
                                        </p:attrNameLst>
                                      </p:cBhvr>
                                      <p:tavLst>
                                        <p:tav tm="0">
                                          <p:val>
                                            <p:strVal val="ppt_y"/>
                                          </p:val>
                                        </p:tav>
                                        <p:tav tm="100000">
                                          <p:val>
                                            <p:strVal val="ppt_y"/>
                                          </p:val>
                                        </p:tav>
                                      </p:tavLst>
                                    </p:anim>
                                    <p:set>
                                      <p:cBhvr>
                                        <p:cTn id="537" dur="1" fill="hold">
                                          <p:stCondLst>
                                            <p:cond delay="2999"/>
                                          </p:stCondLst>
                                        </p:cTn>
                                        <p:tgtEl>
                                          <p:spTgt spid="16"/>
                                        </p:tgtEl>
                                        <p:attrNameLst>
                                          <p:attrName>style.visibility</p:attrName>
                                        </p:attrNameLst>
                                      </p:cBhvr>
                                      <p:to>
                                        <p:strVal val="hidden"/>
                                      </p:to>
                                    </p:set>
                                  </p:childTnLst>
                                </p:cTn>
                              </p:par>
                              <p:par>
                                <p:cTn id="538" presetID="2" presetClass="exit" presetSubtype="2" fill="hold" grpId="3" nodeType="withEffect">
                                  <p:stCondLst>
                                    <p:cond delay="0"/>
                                  </p:stCondLst>
                                  <p:childTnLst>
                                    <p:anim calcmode="lin" valueType="num">
                                      <p:cBhvr additive="base">
                                        <p:cTn id="539" dur="3000"/>
                                        <p:tgtEl>
                                          <p:spTgt spid="17"/>
                                        </p:tgtEl>
                                        <p:attrNameLst>
                                          <p:attrName>ppt_x</p:attrName>
                                        </p:attrNameLst>
                                      </p:cBhvr>
                                      <p:tavLst>
                                        <p:tav tm="0">
                                          <p:val>
                                            <p:strVal val="ppt_x"/>
                                          </p:val>
                                        </p:tav>
                                        <p:tav tm="100000">
                                          <p:val>
                                            <p:strVal val="1+ppt_w/2"/>
                                          </p:val>
                                        </p:tav>
                                      </p:tavLst>
                                    </p:anim>
                                    <p:anim calcmode="lin" valueType="num">
                                      <p:cBhvr additive="base">
                                        <p:cTn id="540" dur="3000"/>
                                        <p:tgtEl>
                                          <p:spTgt spid="17"/>
                                        </p:tgtEl>
                                        <p:attrNameLst>
                                          <p:attrName>ppt_y</p:attrName>
                                        </p:attrNameLst>
                                      </p:cBhvr>
                                      <p:tavLst>
                                        <p:tav tm="0">
                                          <p:val>
                                            <p:strVal val="ppt_y"/>
                                          </p:val>
                                        </p:tav>
                                        <p:tav tm="100000">
                                          <p:val>
                                            <p:strVal val="ppt_y"/>
                                          </p:val>
                                        </p:tav>
                                      </p:tavLst>
                                    </p:anim>
                                    <p:set>
                                      <p:cBhvr>
                                        <p:cTn id="541" dur="1" fill="hold">
                                          <p:stCondLst>
                                            <p:cond delay="2999"/>
                                          </p:stCondLst>
                                        </p:cTn>
                                        <p:tgtEl>
                                          <p:spTgt spid="17"/>
                                        </p:tgtEl>
                                        <p:attrNameLst>
                                          <p:attrName>style.visibility</p:attrName>
                                        </p:attrNameLst>
                                      </p:cBhvr>
                                      <p:to>
                                        <p:strVal val="hidden"/>
                                      </p:to>
                                    </p:set>
                                  </p:childTnLst>
                                </p:cTn>
                              </p:par>
                              <p:par>
                                <p:cTn id="542" presetID="2" presetClass="exit" presetSubtype="8" fill="hold" grpId="3" nodeType="withEffect">
                                  <p:stCondLst>
                                    <p:cond delay="0"/>
                                  </p:stCondLst>
                                  <p:childTnLst>
                                    <p:anim calcmode="lin" valueType="num">
                                      <p:cBhvr additive="base">
                                        <p:cTn id="543" dur="3000"/>
                                        <p:tgtEl>
                                          <p:spTgt spid="18"/>
                                        </p:tgtEl>
                                        <p:attrNameLst>
                                          <p:attrName>ppt_x</p:attrName>
                                        </p:attrNameLst>
                                      </p:cBhvr>
                                      <p:tavLst>
                                        <p:tav tm="0">
                                          <p:val>
                                            <p:strVal val="ppt_x"/>
                                          </p:val>
                                        </p:tav>
                                        <p:tav tm="100000">
                                          <p:val>
                                            <p:strVal val="0-ppt_w/2"/>
                                          </p:val>
                                        </p:tav>
                                      </p:tavLst>
                                    </p:anim>
                                    <p:anim calcmode="lin" valueType="num">
                                      <p:cBhvr additive="base">
                                        <p:cTn id="544" dur="3000"/>
                                        <p:tgtEl>
                                          <p:spTgt spid="18"/>
                                        </p:tgtEl>
                                        <p:attrNameLst>
                                          <p:attrName>ppt_y</p:attrName>
                                        </p:attrNameLst>
                                      </p:cBhvr>
                                      <p:tavLst>
                                        <p:tav tm="0">
                                          <p:val>
                                            <p:strVal val="ppt_y"/>
                                          </p:val>
                                        </p:tav>
                                        <p:tav tm="100000">
                                          <p:val>
                                            <p:strVal val="ppt_y"/>
                                          </p:val>
                                        </p:tav>
                                      </p:tavLst>
                                    </p:anim>
                                    <p:set>
                                      <p:cBhvr>
                                        <p:cTn id="545" dur="1" fill="hold">
                                          <p:stCondLst>
                                            <p:cond delay="2999"/>
                                          </p:stCondLst>
                                        </p:cTn>
                                        <p:tgtEl>
                                          <p:spTgt spid="18"/>
                                        </p:tgtEl>
                                        <p:attrNameLst>
                                          <p:attrName>style.visibility</p:attrName>
                                        </p:attrNameLst>
                                      </p:cBhvr>
                                      <p:to>
                                        <p:strVal val="hidden"/>
                                      </p:to>
                                    </p:set>
                                  </p:childTnLst>
                                </p:cTn>
                              </p:par>
                              <p:par>
                                <p:cTn id="546" presetID="2" presetClass="exit" presetSubtype="2" fill="hold" grpId="3" nodeType="withEffect">
                                  <p:stCondLst>
                                    <p:cond delay="0"/>
                                  </p:stCondLst>
                                  <p:childTnLst>
                                    <p:anim calcmode="lin" valueType="num">
                                      <p:cBhvr additive="base">
                                        <p:cTn id="547" dur="3000"/>
                                        <p:tgtEl>
                                          <p:spTgt spid="19"/>
                                        </p:tgtEl>
                                        <p:attrNameLst>
                                          <p:attrName>ppt_x</p:attrName>
                                        </p:attrNameLst>
                                      </p:cBhvr>
                                      <p:tavLst>
                                        <p:tav tm="0">
                                          <p:val>
                                            <p:strVal val="ppt_x"/>
                                          </p:val>
                                        </p:tav>
                                        <p:tav tm="100000">
                                          <p:val>
                                            <p:strVal val="1+ppt_w/2"/>
                                          </p:val>
                                        </p:tav>
                                      </p:tavLst>
                                    </p:anim>
                                    <p:anim calcmode="lin" valueType="num">
                                      <p:cBhvr additive="base">
                                        <p:cTn id="548" dur="3000"/>
                                        <p:tgtEl>
                                          <p:spTgt spid="19"/>
                                        </p:tgtEl>
                                        <p:attrNameLst>
                                          <p:attrName>ppt_y</p:attrName>
                                        </p:attrNameLst>
                                      </p:cBhvr>
                                      <p:tavLst>
                                        <p:tav tm="0">
                                          <p:val>
                                            <p:strVal val="ppt_y"/>
                                          </p:val>
                                        </p:tav>
                                        <p:tav tm="100000">
                                          <p:val>
                                            <p:strVal val="ppt_y"/>
                                          </p:val>
                                        </p:tav>
                                      </p:tavLst>
                                    </p:anim>
                                    <p:set>
                                      <p:cBhvr>
                                        <p:cTn id="549" dur="1" fill="hold">
                                          <p:stCondLst>
                                            <p:cond delay="2999"/>
                                          </p:stCondLst>
                                        </p:cTn>
                                        <p:tgtEl>
                                          <p:spTgt spid="19"/>
                                        </p:tgtEl>
                                        <p:attrNameLst>
                                          <p:attrName>style.visibility</p:attrName>
                                        </p:attrNameLst>
                                      </p:cBhvr>
                                      <p:to>
                                        <p:strVal val="hidden"/>
                                      </p:to>
                                    </p:set>
                                  </p:childTnLst>
                                </p:cTn>
                              </p:par>
                              <p:par>
                                <p:cTn id="550" presetID="2" presetClass="exit" presetSubtype="8" fill="hold" grpId="3" nodeType="withEffect">
                                  <p:stCondLst>
                                    <p:cond delay="0"/>
                                  </p:stCondLst>
                                  <p:childTnLst>
                                    <p:anim calcmode="lin" valueType="num">
                                      <p:cBhvr additive="base">
                                        <p:cTn id="551" dur="3000"/>
                                        <p:tgtEl>
                                          <p:spTgt spid="20"/>
                                        </p:tgtEl>
                                        <p:attrNameLst>
                                          <p:attrName>ppt_x</p:attrName>
                                        </p:attrNameLst>
                                      </p:cBhvr>
                                      <p:tavLst>
                                        <p:tav tm="0">
                                          <p:val>
                                            <p:strVal val="ppt_x"/>
                                          </p:val>
                                        </p:tav>
                                        <p:tav tm="100000">
                                          <p:val>
                                            <p:strVal val="0-ppt_w/2"/>
                                          </p:val>
                                        </p:tav>
                                      </p:tavLst>
                                    </p:anim>
                                    <p:anim calcmode="lin" valueType="num">
                                      <p:cBhvr additive="base">
                                        <p:cTn id="552" dur="3000"/>
                                        <p:tgtEl>
                                          <p:spTgt spid="20"/>
                                        </p:tgtEl>
                                        <p:attrNameLst>
                                          <p:attrName>ppt_y</p:attrName>
                                        </p:attrNameLst>
                                      </p:cBhvr>
                                      <p:tavLst>
                                        <p:tav tm="0">
                                          <p:val>
                                            <p:strVal val="ppt_y"/>
                                          </p:val>
                                        </p:tav>
                                        <p:tav tm="100000">
                                          <p:val>
                                            <p:strVal val="ppt_y"/>
                                          </p:val>
                                        </p:tav>
                                      </p:tavLst>
                                    </p:anim>
                                    <p:set>
                                      <p:cBhvr>
                                        <p:cTn id="553" dur="1" fill="hold">
                                          <p:stCondLst>
                                            <p:cond delay="2999"/>
                                          </p:stCondLst>
                                        </p:cTn>
                                        <p:tgtEl>
                                          <p:spTgt spid="20"/>
                                        </p:tgtEl>
                                        <p:attrNameLst>
                                          <p:attrName>style.visibility</p:attrName>
                                        </p:attrNameLst>
                                      </p:cBhvr>
                                      <p:to>
                                        <p:strVal val="hidden"/>
                                      </p:to>
                                    </p:set>
                                  </p:childTnLst>
                                </p:cTn>
                              </p:par>
                              <p:par>
                                <p:cTn id="554" presetID="2" presetClass="exit" presetSubtype="2" fill="hold" grpId="3" nodeType="withEffect">
                                  <p:stCondLst>
                                    <p:cond delay="0"/>
                                  </p:stCondLst>
                                  <p:childTnLst>
                                    <p:anim calcmode="lin" valueType="num">
                                      <p:cBhvr additive="base">
                                        <p:cTn id="555" dur="3000"/>
                                        <p:tgtEl>
                                          <p:spTgt spid="21"/>
                                        </p:tgtEl>
                                        <p:attrNameLst>
                                          <p:attrName>ppt_x</p:attrName>
                                        </p:attrNameLst>
                                      </p:cBhvr>
                                      <p:tavLst>
                                        <p:tav tm="0">
                                          <p:val>
                                            <p:strVal val="ppt_x"/>
                                          </p:val>
                                        </p:tav>
                                        <p:tav tm="100000">
                                          <p:val>
                                            <p:strVal val="1+ppt_w/2"/>
                                          </p:val>
                                        </p:tav>
                                      </p:tavLst>
                                    </p:anim>
                                    <p:anim calcmode="lin" valueType="num">
                                      <p:cBhvr additive="base">
                                        <p:cTn id="556" dur="3000"/>
                                        <p:tgtEl>
                                          <p:spTgt spid="21"/>
                                        </p:tgtEl>
                                        <p:attrNameLst>
                                          <p:attrName>ppt_y</p:attrName>
                                        </p:attrNameLst>
                                      </p:cBhvr>
                                      <p:tavLst>
                                        <p:tav tm="0">
                                          <p:val>
                                            <p:strVal val="ppt_y"/>
                                          </p:val>
                                        </p:tav>
                                        <p:tav tm="100000">
                                          <p:val>
                                            <p:strVal val="ppt_y"/>
                                          </p:val>
                                        </p:tav>
                                      </p:tavLst>
                                    </p:anim>
                                    <p:set>
                                      <p:cBhvr>
                                        <p:cTn id="557" dur="1" fill="hold">
                                          <p:stCondLst>
                                            <p:cond delay="2999"/>
                                          </p:stCondLst>
                                        </p:cTn>
                                        <p:tgtEl>
                                          <p:spTgt spid="21"/>
                                        </p:tgtEl>
                                        <p:attrNameLst>
                                          <p:attrName>style.visibility</p:attrName>
                                        </p:attrNameLst>
                                      </p:cBhvr>
                                      <p:to>
                                        <p:strVal val="hidden"/>
                                      </p:to>
                                    </p:set>
                                  </p:childTnLst>
                                </p:cTn>
                              </p:par>
                              <p:par>
                                <p:cTn id="558" presetID="2" presetClass="exit" presetSubtype="8" fill="hold" grpId="3" nodeType="withEffect">
                                  <p:stCondLst>
                                    <p:cond delay="0"/>
                                  </p:stCondLst>
                                  <p:childTnLst>
                                    <p:anim calcmode="lin" valueType="num">
                                      <p:cBhvr additive="base">
                                        <p:cTn id="559" dur="3000"/>
                                        <p:tgtEl>
                                          <p:spTgt spid="22"/>
                                        </p:tgtEl>
                                        <p:attrNameLst>
                                          <p:attrName>ppt_x</p:attrName>
                                        </p:attrNameLst>
                                      </p:cBhvr>
                                      <p:tavLst>
                                        <p:tav tm="0">
                                          <p:val>
                                            <p:strVal val="ppt_x"/>
                                          </p:val>
                                        </p:tav>
                                        <p:tav tm="100000">
                                          <p:val>
                                            <p:strVal val="0-ppt_w/2"/>
                                          </p:val>
                                        </p:tav>
                                      </p:tavLst>
                                    </p:anim>
                                    <p:anim calcmode="lin" valueType="num">
                                      <p:cBhvr additive="base">
                                        <p:cTn id="560" dur="3000"/>
                                        <p:tgtEl>
                                          <p:spTgt spid="22"/>
                                        </p:tgtEl>
                                        <p:attrNameLst>
                                          <p:attrName>ppt_y</p:attrName>
                                        </p:attrNameLst>
                                      </p:cBhvr>
                                      <p:tavLst>
                                        <p:tav tm="0">
                                          <p:val>
                                            <p:strVal val="ppt_y"/>
                                          </p:val>
                                        </p:tav>
                                        <p:tav tm="100000">
                                          <p:val>
                                            <p:strVal val="ppt_y"/>
                                          </p:val>
                                        </p:tav>
                                      </p:tavLst>
                                    </p:anim>
                                    <p:set>
                                      <p:cBhvr>
                                        <p:cTn id="561" dur="1" fill="hold">
                                          <p:stCondLst>
                                            <p:cond delay="2999"/>
                                          </p:stCondLst>
                                        </p:cTn>
                                        <p:tgtEl>
                                          <p:spTgt spid="22"/>
                                        </p:tgtEl>
                                        <p:attrNameLst>
                                          <p:attrName>style.visibility</p:attrName>
                                        </p:attrNameLst>
                                      </p:cBhvr>
                                      <p:to>
                                        <p:strVal val="hidden"/>
                                      </p:to>
                                    </p:set>
                                  </p:childTnLst>
                                </p:cTn>
                              </p:par>
                              <p:par>
                                <p:cTn id="562" presetID="2" presetClass="exit" presetSubtype="2" fill="hold" grpId="3" nodeType="withEffect">
                                  <p:stCondLst>
                                    <p:cond delay="0"/>
                                  </p:stCondLst>
                                  <p:childTnLst>
                                    <p:anim calcmode="lin" valueType="num">
                                      <p:cBhvr additive="base">
                                        <p:cTn id="563" dur="3000"/>
                                        <p:tgtEl>
                                          <p:spTgt spid="23"/>
                                        </p:tgtEl>
                                        <p:attrNameLst>
                                          <p:attrName>ppt_x</p:attrName>
                                        </p:attrNameLst>
                                      </p:cBhvr>
                                      <p:tavLst>
                                        <p:tav tm="0">
                                          <p:val>
                                            <p:strVal val="ppt_x"/>
                                          </p:val>
                                        </p:tav>
                                        <p:tav tm="100000">
                                          <p:val>
                                            <p:strVal val="1+ppt_w/2"/>
                                          </p:val>
                                        </p:tav>
                                      </p:tavLst>
                                    </p:anim>
                                    <p:anim calcmode="lin" valueType="num">
                                      <p:cBhvr additive="base">
                                        <p:cTn id="564" dur="3000"/>
                                        <p:tgtEl>
                                          <p:spTgt spid="23"/>
                                        </p:tgtEl>
                                        <p:attrNameLst>
                                          <p:attrName>ppt_y</p:attrName>
                                        </p:attrNameLst>
                                      </p:cBhvr>
                                      <p:tavLst>
                                        <p:tav tm="0">
                                          <p:val>
                                            <p:strVal val="ppt_y"/>
                                          </p:val>
                                        </p:tav>
                                        <p:tav tm="100000">
                                          <p:val>
                                            <p:strVal val="ppt_y"/>
                                          </p:val>
                                        </p:tav>
                                      </p:tavLst>
                                    </p:anim>
                                    <p:set>
                                      <p:cBhvr>
                                        <p:cTn id="565" dur="1" fill="hold">
                                          <p:stCondLst>
                                            <p:cond delay="2999"/>
                                          </p:stCondLst>
                                        </p:cTn>
                                        <p:tgtEl>
                                          <p:spTgt spid="23"/>
                                        </p:tgtEl>
                                        <p:attrNameLst>
                                          <p:attrName>style.visibility</p:attrName>
                                        </p:attrNameLst>
                                      </p:cBhvr>
                                      <p:to>
                                        <p:strVal val="hidden"/>
                                      </p:to>
                                    </p:set>
                                  </p:childTnLst>
                                </p:cTn>
                              </p:par>
                              <p:par>
                                <p:cTn id="566" presetID="2" presetClass="exit" presetSubtype="8" fill="hold" grpId="3" nodeType="withEffect">
                                  <p:stCondLst>
                                    <p:cond delay="0"/>
                                  </p:stCondLst>
                                  <p:childTnLst>
                                    <p:anim calcmode="lin" valueType="num">
                                      <p:cBhvr additive="base">
                                        <p:cTn id="567" dur="3000"/>
                                        <p:tgtEl>
                                          <p:spTgt spid="24"/>
                                        </p:tgtEl>
                                        <p:attrNameLst>
                                          <p:attrName>ppt_x</p:attrName>
                                        </p:attrNameLst>
                                      </p:cBhvr>
                                      <p:tavLst>
                                        <p:tav tm="0">
                                          <p:val>
                                            <p:strVal val="ppt_x"/>
                                          </p:val>
                                        </p:tav>
                                        <p:tav tm="100000">
                                          <p:val>
                                            <p:strVal val="0-ppt_w/2"/>
                                          </p:val>
                                        </p:tav>
                                      </p:tavLst>
                                    </p:anim>
                                    <p:anim calcmode="lin" valueType="num">
                                      <p:cBhvr additive="base">
                                        <p:cTn id="568" dur="3000"/>
                                        <p:tgtEl>
                                          <p:spTgt spid="24"/>
                                        </p:tgtEl>
                                        <p:attrNameLst>
                                          <p:attrName>ppt_y</p:attrName>
                                        </p:attrNameLst>
                                      </p:cBhvr>
                                      <p:tavLst>
                                        <p:tav tm="0">
                                          <p:val>
                                            <p:strVal val="ppt_y"/>
                                          </p:val>
                                        </p:tav>
                                        <p:tav tm="100000">
                                          <p:val>
                                            <p:strVal val="ppt_y"/>
                                          </p:val>
                                        </p:tav>
                                      </p:tavLst>
                                    </p:anim>
                                    <p:set>
                                      <p:cBhvr>
                                        <p:cTn id="569" dur="1" fill="hold">
                                          <p:stCondLst>
                                            <p:cond delay="2999"/>
                                          </p:stCondLst>
                                        </p:cTn>
                                        <p:tgtEl>
                                          <p:spTgt spid="24"/>
                                        </p:tgtEl>
                                        <p:attrNameLst>
                                          <p:attrName>style.visibility</p:attrName>
                                        </p:attrNameLst>
                                      </p:cBhvr>
                                      <p:to>
                                        <p:strVal val="hidden"/>
                                      </p:to>
                                    </p:set>
                                  </p:childTnLst>
                                </p:cTn>
                              </p:par>
                              <p:par>
                                <p:cTn id="570" presetID="2" presetClass="exit" presetSubtype="2" fill="hold" grpId="3" nodeType="withEffect">
                                  <p:stCondLst>
                                    <p:cond delay="0"/>
                                  </p:stCondLst>
                                  <p:childTnLst>
                                    <p:anim calcmode="lin" valueType="num">
                                      <p:cBhvr additive="base">
                                        <p:cTn id="571" dur="3000"/>
                                        <p:tgtEl>
                                          <p:spTgt spid="25"/>
                                        </p:tgtEl>
                                        <p:attrNameLst>
                                          <p:attrName>ppt_x</p:attrName>
                                        </p:attrNameLst>
                                      </p:cBhvr>
                                      <p:tavLst>
                                        <p:tav tm="0">
                                          <p:val>
                                            <p:strVal val="ppt_x"/>
                                          </p:val>
                                        </p:tav>
                                        <p:tav tm="100000">
                                          <p:val>
                                            <p:strVal val="1+ppt_w/2"/>
                                          </p:val>
                                        </p:tav>
                                      </p:tavLst>
                                    </p:anim>
                                    <p:anim calcmode="lin" valueType="num">
                                      <p:cBhvr additive="base">
                                        <p:cTn id="572" dur="3000"/>
                                        <p:tgtEl>
                                          <p:spTgt spid="25"/>
                                        </p:tgtEl>
                                        <p:attrNameLst>
                                          <p:attrName>ppt_y</p:attrName>
                                        </p:attrNameLst>
                                      </p:cBhvr>
                                      <p:tavLst>
                                        <p:tav tm="0">
                                          <p:val>
                                            <p:strVal val="ppt_y"/>
                                          </p:val>
                                        </p:tav>
                                        <p:tav tm="100000">
                                          <p:val>
                                            <p:strVal val="ppt_y"/>
                                          </p:val>
                                        </p:tav>
                                      </p:tavLst>
                                    </p:anim>
                                    <p:set>
                                      <p:cBhvr>
                                        <p:cTn id="573" dur="1" fill="hold">
                                          <p:stCondLst>
                                            <p:cond delay="2999"/>
                                          </p:stCondLst>
                                        </p:cTn>
                                        <p:tgtEl>
                                          <p:spTgt spid="25"/>
                                        </p:tgtEl>
                                        <p:attrNameLst>
                                          <p:attrName>style.visibility</p:attrName>
                                        </p:attrNameLst>
                                      </p:cBhvr>
                                      <p:to>
                                        <p:strVal val="hidden"/>
                                      </p:to>
                                    </p:set>
                                  </p:childTnLst>
                                </p:cTn>
                              </p:par>
                              <p:par>
                                <p:cTn id="574" presetID="2" presetClass="exit" presetSubtype="8" fill="hold" grpId="3" nodeType="withEffect">
                                  <p:stCondLst>
                                    <p:cond delay="0"/>
                                  </p:stCondLst>
                                  <p:childTnLst>
                                    <p:anim calcmode="lin" valueType="num">
                                      <p:cBhvr additive="base">
                                        <p:cTn id="575" dur="3000"/>
                                        <p:tgtEl>
                                          <p:spTgt spid="26"/>
                                        </p:tgtEl>
                                        <p:attrNameLst>
                                          <p:attrName>ppt_x</p:attrName>
                                        </p:attrNameLst>
                                      </p:cBhvr>
                                      <p:tavLst>
                                        <p:tav tm="0">
                                          <p:val>
                                            <p:strVal val="ppt_x"/>
                                          </p:val>
                                        </p:tav>
                                        <p:tav tm="100000">
                                          <p:val>
                                            <p:strVal val="0-ppt_w/2"/>
                                          </p:val>
                                        </p:tav>
                                      </p:tavLst>
                                    </p:anim>
                                    <p:anim calcmode="lin" valueType="num">
                                      <p:cBhvr additive="base">
                                        <p:cTn id="576" dur="3000"/>
                                        <p:tgtEl>
                                          <p:spTgt spid="26"/>
                                        </p:tgtEl>
                                        <p:attrNameLst>
                                          <p:attrName>ppt_y</p:attrName>
                                        </p:attrNameLst>
                                      </p:cBhvr>
                                      <p:tavLst>
                                        <p:tav tm="0">
                                          <p:val>
                                            <p:strVal val="ppt_y"/>
                                          </p:val>
                                        </p:tav>
                                        <p:tav tm="100000">
                                          <p:val>
                                            <p:strVal val="ppt_y"/>
                                          </p:val>
                                        </p:tav>
                                      </p:tavLst>
                                    </p:anim>
                                    <p:set>
                                      <p:cBhvr>
                                        <p:cTn id="577" dur="1" fill="hold">
                                          <p:stCondLst>
                                            <p:cond delay="2999"/>
                                          </p:stCondLst>
                                        </p:cTn>
                                        <p:tgtEl>
                                          <p:spTgt spid="26"/>
                                        </p:tgtEl>
                                        <p:attrNameLst>
                                          <p:attrName>style.visibility</p:attrName>
                                        </p:attrNameLst>
                                      </p:cBhvr>
                                      <p:to>
                                        <p:strVal val="hidden"/>
                                      </p:to>
                                    </p:set>
                                  </p:childTnLst>
                                </p:cTn>
                              </p:par>
                              <p:par>
                                <p:cTn id="578" presetID="2" presetClass="exit" presetSubtype="2" fill="hold" grpId="3" nodeType="withEffect">
                                  <p:stCondLst>
                                    <p:cond delay="0"/>
                                  </p:stCondLst>
                                  <p:childTnLst>
                                    <p:anim calcmode="lin" valueType="num">
                                      <p:cBhvr additive="base">
                                        <p:cTn id="579" dur="3000"/>
                                        <p:tgtEl>
                                          <p:spTgt spid="27"/>
                                        </p:tgtEl>
                                        <p:attrNameLst>
                                          <p:attrName>ppt_x</p:attrName>
                                        </p:attrNameLst>
                                      </p:cBhvr>
                                      <p:tavLst>
                                        <p:tav tm="0">
                                          <p:val>
                                            <p:strVal val="ppt_x"/>
                                          </p:val>
                                        </p:tav>
                                        <p:tav tm="100000">
                                          <p:val>
                                            <p:strVal val="1+ppt_w/2"/>
                                          </p:val>
                                        </p:tav>
                                      </p:tavLst>
                                    </p:anim>
                                    <p:anim calcmode="lin" valueType="num">
                                      <p:cBhvr additive="base">
                                        <p:cTn id="580" dur="3000"/>
                                        <p:tgtEl>
                                          <p:spTgt spid="27"/>
                                        </p:tgtEl>
                                        <p:attrNameLst>
                                          <p:attrName>ppt_y</p:attrName>
                                        </p:attrNameLst>
                                      </p:cBhvr>
                                      <p:tavLst>
                                        <p:tav tm="0">
                                          <p:val>
                                            <p:strVal val="ppt_y"/>
                                          </p:val>
                                        </p:tav>
                                        <p:tav tm="100000">
                                          <p:val>
                                            <p:strVal val="ppt_y"/>
                                          </p:val>
                                        </p:tav>
                                      </p:tavLst>
                                    </p:anim>
                                    <p:set>
                                      <p:cBhvr>
                                        <p:cTn id="581" dur="1" fill="hold">
                                          <p:stCondLst>
                                            <p:cond delay="2999"/>
                                          </p:stCondLst>
                                        </p:cTn>
                                        <p:tgtEl>
                                          <p:spTgt spid="27"/>
                                        </p:tgtEl>
                                        <p:attrNameLst>
                                          <p:attrName>style.visibility</p:attrName>
                                        </p:attrNameLst>
                                      </p:cBhvr>
                                      <p:to>
                                        <p:strVal val="hidden"/>
                                      </p:to>
                                    </p:set>
                                  </p:childTnLst>
                                </p:cTn>
                              </p:par>
                              <p:par>
                                <p:cTn id="582" presetID="2" presetClass="exit" presetSubtype="8" fill="hold" grpId="3" nodeType="withEffect">
                                  <p:stCondLst>
                                    <p:cond delay="0"/>
                                  </p:stCondLst>
                                  <p:childTnLst>
                                    <p:anim calcmode="lin" valueType="num">
                                      <p:cBhvr additive="base">
                                        <p:cTn id="583" dur="3000"/>
                                        <p:tgtEl>
                                          <p:spTgt spid="28"/>
                                        </p:tgtEl>
                                        <p:attrNameLst>
                                          <p:attrName>ppt_x</p:attrName>
                                        </p:attrNameLst>
                                      </p:cBhvr>
                                      <p:tavLst>
                                        <p:tav tm="0">
                                          <p:val>
                                            <p:strVal val="ppt_x"/>
                                          </p:val>
                                        </p:tav>
                                        <p:tav tm="100000">
                                          <p:val>
                                            <p:strVal val="0-ppt_w/2"/>
                                          </p:val>
                                        </p:tav>
                                      </p:tavLst>
                                    </p:anim>
                                    <p:anim calcmode="lin" valueType="num">
                                      <p:cBhvr additive="base">
                                        <p:cTn id="584" dur="3000"/>
                                        <p:tgtEl>
                                          <p:spTgt spid="28"/>
                                        </p:tgtEl>
                                        <p:attrNameLst>
                                          <p:attrName>ppt_y</p:attrName>
                                        </p:attrNameLst>
                                      </p:cBhvr>
                                      <p:tavLst>
                                        <p:tav tm="0">
                                          <p:val>
                                            <p:strVal val="ppt_y"/>
                                          </p:val>
                                        </p:tav>
                                        <p:tav tm="100000">
                                          <p:val>
                                            <p:strVal val="ppt_y"/>
                                          </p:val>
                                        </p:tav>
                                      </p:tavLst>
                                    </p:anim>
                                    <p:set>
                                      <p:cBhvr>
                                        <p:cTn id="585" dur="1" fill="hold">
                                          <p:stCondLst>
                                            <p:cond delay="2999"/>
                                          </p:stCondLst>
                                        </p:cTn>
                                        <p:tgtEl>
                                          <p:spTgt spid="28"/>
                                        </p:tgtEl>
                                        <p:attrNameLst>
                                          <p:attrName>style.visibility</p:attrName>
                                        </p:attrNameLst>
                                      </p:cBhvr>
                                      <p:to>
                                        <p:strVal val="hidden"/>
                                      </p:to>
                                    </p:set>
                                  </p:childTnLst>
                                </p:cTn>
                              </p:par>
                              <p:par>
                                <p:cTn id="586" presetID="2" presetClass="exit" presetSubtype="2" fill="hold" grpId="3" nodeType="withEffect">
                                  <p:stCondLst>
                                    <p:cond delay="0"/>
                                  </p:stCondLst>
                                  <p:childTnLst>
                                    <p:anim calcmode="lin" valueType="num">
                                      <p:cBhvr additive="base">
                                        <p:cTn id="587" dur="3000"/>
                                        <p:tgtEl>
                                          <p:spTgt spid="29"/>
                                        </p:tgtEl>
                                        <p:attrNameLst>
                                          <p:attrName>ppt_x</p:attrName>
                                        </p:attrNameLst>
                                      </p:cBhvr>
                                      <p:tavLst>
                                        <p:tav tm="0">
                                          <p:val>
                                            <p:strVal val="ppt_x"/>
                                          </p:val>
                                        </p:tav>
                                        <p:tav tm="100000">
                                          <p:val>
                                            <p:strVal val="1+ppt_w/2"/>
                                          </p:val>
                                        </p:tav>
                                      </p:tavLst>
                                    </p:anim>
                                    <p:anim calcmode="lin" valueType="num">
                                      <p:cBhvr additive="base">
                                        <p:cTn id="588" dur="3000"/>
                                        <p:tgtEl>
                                          <p:spTgt spid="29"/>
                                        </p:tgtEl>
                                        <p:attrNameLst>
                                          <p:attrName>ppt_y</p:attrName>
                                        </p:attrNameLst>
                                      </p:cBhvr>
                                      <p:tavLst>
                                        <p:tav tm="0">
                                          <p:val>
                                            <p:strVal val="ppt_y"/>
                                          </p:val>
                                        </p:tav>
                                        <p:tav tm="100000">
                                          <p:val>
                                            <p:strVal val="ppt_y"/>
                                          </p:val>
                                        </p:tav>
                                      </p:tavLst>
                                    </p:anim>
                                    <p:set>
                                      <p:cBhvr>
                                        <p:cTn id="589" dur="1" fill="hold">
                                          <p:stCondLst>
                                            <p:cond delay="2999"/>
                                          </p:stCondLst>
                                        </p:cTn>
                                        <p:tgtEl>
                                          <p:spTgt spid="29"/>
                                        </p:tgtEl>
                                        <p:attrNameLst>
                                          <p:attrName>style.visibility</p:attrName>
                                        </p:attrNameLst>
                                      </p:cBhvr>
                                      <p:to>
                                        <p:strVal val="hidden"/>
                                      </p:to>
                                    </p:set>
                                  </p:childTnLst>
                                </p:cTn>
                              </p:par>
                              <p:par>
                                <p:cTn id="590" presetID="2" presetClass="exit" presetSubtype="8" fill="hold" grpId="3" nodeType="withEffect">
                                  <p:stCondLst>
                                    <p:cond delay="0"/>
                                  </p:stCondLst>
                                  <p:childTnLst>
                                    <p:anim calcmode="lin" valueType="num">
                                      <p:cBhvr additive="base">
                                        <p:cTn id="591" dur="3000"/>
                                        <p:tgtEl>
                                          <p:spTgt spid="30"/>
                                        </p:tgtEl>
                                        <p:attrNameLst>
                                          <p:attrName>ppt_x</p:attrName>
                                        </p:attrNameLst>
                                      </p:cBhvr>
                                      <p:tavLst>
                                        <p:tav tm="0">
                                          <p:val>
                                            <p:strVal val="ppt_x"/>
                                          </p:val>
                                        </p:tav>
                                        <p:tav tm="100000">
                                          <p:val>
                                            <p:strVal val="0-ppt_w/2"/>
                                          </p:val>
                                        </p:tav>
                                      </p:tavLst>
                                    </p:anim>
                                    <p:anim calcmode="lin" valueType="num">
                                      <p:cBhvr additive="base">
                                        <p:cTn id="592" dur="3000"/>
                                        <p:tgtEl>
                                          <p:spTgt spid="30"/>
                                        </p:tgtEl>
                                        <p:attrNameLst>
                                          <p:attrName>ppt_y</p:attrName>
                                        </p:attrNameLst>
                                      </p:cBhvr>
                                      <p:tavLst>
                                        <p:tav tm="0">
                                          <p:val>
                                            <p:strVal val="ppt_y"/>
                                          </p:val>
                                        </p:tav>
                                        <p:tav tm="100000">
                                          <p:val>
                                            <p:strVal val="ppt_y"/>
                                          </p:val>
                                        </p:tav>
                                      </p:tavLst>
                                    </p:anim>
                                    <p:set>
                                      <p:cBhvr>
                                        <p:cTn id="593" dur="1" fill="hold">
                                          <p:stCondLst>
                                            <p:cond delay="2999"/>
                                          </p:stCondLst>
                                        </p:cTn>
                                        <p:tgtEl>
                                          <p:spTgt spid="30"/>
                                        </p:tgtEl>
                                        <p:attrNameLst>
                                          <p:attrName>style.visibility</p:attrName>
                                        </p:attrNameLst>
                                      </p:cBhvr>
                                      <p:to>
                                        <p:strVal val="hidden"/>
                                      </p:to>
                                    </p:set>
                                  </p:childTnLst>
                                </p:cTn>
                              </p:par>
                              <p:par>
                                <p:cTn id="594" presetID="2" presetClass="exit" presetSubtype="2" fill="hold" grpId="3" nodeType="withEffect">
                                  <p:stCondLst>
                                    <p:cond delay="0"/>
                                  </p:stCondLst>
                                  <p:childTnLst>
                                    <p:anim calcmode="lin" valueType="num">
                                      <p:cBhvr additive="base">
                                        <p:cTn id="595" dur="3000"/>
                                        <p:tgtEl>
                                          <p:spTgt spid="31"/>
                                        </p:tgtEl>
                                        <p:attrNameLst>
                                          <p:attrName>ppt_x</p:attrName>
                                        </p:attrNameLst>
                                      </p:cBhvr>
                                      <p:tavLst>
                                        <p:tav tm="0">
                                          <p:val>
                                            <p:strVal val="ppt_x"/>
                                          </p:val>
                                        </p:tav>
                                        <p:tav tm="100000">
                                          <p:val>
                                            <p:strVal val="1+ppt_w/2"/>
                                          </p:val>
                                        </p:tav>
                                      </p:tavLst>
                                    </p:anim>
                                    <p:anim calcmode="lin" valueType="num">
                                      <p:cBhvr additive="base">
                                        <p:cTn id="596" dur="3000"/>
                                        <p:tgtEl>
                                          <p:spTgt spid="31"/>
                                        </p:tgtEl>
                                        <p:attrNameLst>
                                          <p:attrName>ppt_y</p:attrName>
                                        </p:attrNameLst>
                                      </p:cBhvr>
                                      <p:tavLst>
                                        <p:tav tm="0">
                                          <p:val>
                                            <p:strVal val="ppt_y"/>
                                          </p:val>
                                        </p:tav>
                                        <p:tav tm="100000">
                                          <p:val>
                                            <p:strVal val="ppt_y"/>
                                          </p:val>
                                        </p:tav>
                                      </p:tavLst>
                                    </p:anim>
                                    <p:set>
                                      <p:cBhvr>
                                        <p:cTn id="597" dur="1" fill="hold">
                                          <p:stCondLst>
                                            <p:cond delay="2999"/>
                                          </p:stCondLst>
                                        </p:cTn>
                                        <p:tgtEl>
                                          <p:spTgt spid="31"/>
                                        </p:tgtEl>
                                        <p:attrNameLst>
                                          <p:attrName>style.visibility</p:attrName>
                                        </p:attrNameLst>
                                      </p:cBhvr>
                                      <p:to>
                                        <p:strVal val="hidden"/>
                                      </p:to>
                                    </p:set>
                                  </p:childTnLst>
                                </p:cTn>
                              </p:par>
                              <p:par>
                                <p:cTn id="598" presetID="2" presetClass="exit" presetSubtype="8" fill="hold" grpId="3" nodeType="withEffect">
                                  <p:stCondLst>
                                    <p:cond delay="0"/>
                                  </p:stCondLst>
                                  <p:childTnLst>
                                    <p:anim calcmode="lin" valueType="num">
                                      <p:cBhvr additive="base">
                                        <p:cTn id="599" dur="3000"/>
                                        <p:tgtEl>
                                          <p:spTgt spid="32"/>
                                        </p:tgtEl>
                                        <p:attrNameLst>
                                          <p:attrName>ppt_x</p:attrName>
                                        </p:attrNameLst>
                                      </p:cBhvr>
                                      <p:tavLst>
                                        <p:tav tm="0">
                                          <p:val>
                                            <p:strVal val="ppt_x"/>
                                          </p:val>
                                        </p:tav>
                                        <p:tav tm="100000">
                                          <p:val>
                                            <p:strVal val="0-ppt_w/2"/>
                                          </p:val>
                                        </p:tav>
                                      </p:tavLst>
                                    </p:anim>
                                    <p:anim calcmode="lin" valueType="num">
                                      <p:cBhvr additive="base">
                                        <p:cTn id="600" dur="3000"/>
                                        <p:tgtEl>
                                          <p:spTgt spid="32"/>
                                        </p:tgtEl>
                                        <p:attrNameLst>
                                          <p:attrName>ppt_y</p:attrName>
                                        </p:attrNameLst>
                                      </p:cBhvr>
                                      <p:tavLst>
                                        <p:tav tm="0">
                                          <p:val>
                                            <p:strVal val="ppt_y"/>
                                          </p:val>
                                        </p:tav>
                                        <p:tav tm="100000">
                                          <p:val>
                                            <p:strVal val="ppt_y"/>
                                          </p:val>
                                        </p:tav>
                                      </p:tavLst>
                                    </p:anim>
                                    <p:set>
                                      <p:cBhvr>
                                        <p:cTn id="601" dur="1" fill="hold">
                                          <p:stCondLst>
                                            <p:cond delay="2999"/>
                                          </p:stCondLst>
                                        </p:cTn>
                                        <p:tgtEl>
                                          <p:spTgt spid="32"/>
                                        </p:tgtEl>
                                        <p:attrNameLst>
                                          <p:attrName>style.visibility</p:attrName>
                                        </p:attrNameLst>
                                      </p:cBhvr>
                                      <p:to>
                                        <p:strVal val="hidden"/>
                                      </p:to>
                                    </p:set>
                                  </p:childTnLst>
                                </p:cTn>
                              </p:par>
                              <p:par>
                                <p:cTn id="602" presetID="2" presetClass="exit" presetSubtype="2" fill="hold" grpId="3" nodeType="withEffect">
                                  <p:stCondLst>
                                    <p:cond delay="0"/>
                                  </p:stCondLst>
                                  <p:childTnLst>
                                    <p:anim calcmode="lin" valueType="num">
                                      <p:cBhvr additive="base">
                                        <p:cTn id="603" dur="3000"/>
                                        <p:tgtEl>
                                          <p:spTgt spid="33"/>
                                        </p:tgtEl>
                                        <p:attrNameLst>
                                          <p:attrName>ppt_x</p:attrName>
                                        </p:attrNameLst>
                                      </p:cBhvr>
                                      <p:tavLst>
                                        <p:tav tm="0">
                                          <p:val>
                                            <p:strVal val="ppt_x"/>
                                          </p:val>
                                        </p:tav>
                                        <p:tav tm="100000">
                                          <p:val>
                                            <p:strVal val="1+ppt_w/2"/>
                                          </p:val>
                                        </p:tav>
                                      </p:tavLst>
                                    </p:anim>
                                    <p:anim calcmode="lin" valueType="num">
                                      <p:cBhvr additive="base">
                                        <p:cTn id="604" dur="3000"/>
                                        <p:tgtEl>
                                          <p:spTgt spid="33"/>
                                        </p:tgtEl>
                                        <p:attrNameLst>
                                          <p:attrName>ppt_y</p:attrName>
                                        </p:attrNameLst>
                                      </p:cBhvr>
                                      <p:tavLst>
                                        <p:tav tm="0">
                                          <p:val>
                                            <p:strVal val="ppt_y"/>
                                          </p:val>
                                        </p:tav>
                                        <p:tav tm="100000">
                                          <p:val>
                                            <p:strVal val="ppt_y"/>
                                          </p:val>
                                        </p:tav>
                                      </p:tavLst>
                                    </p:anim>
                                    <p:set>
                                      <p:cBhvr>
                                        <p:cTn id="605" dur="1" fill="hold">
                                          <p:stCondLst>
                                            <p:cond delay="2999"/>
                                          </p:stCondLst>
                                        </p:cTn>
                                        <p:tgtEl>
                                          <p:spTgt spid="33"/>
                                        </p:tgtEl>
                                        <p:attrNameLst>
                                          <p:attrName>style.visibility</p:attrName>
                                        </p:attrNameLst>
                                      </p:cBhvr>
                                      <p:to>
                                        <p:strVal val="hidden"/>
                                      </p:to>
                                    </p:set>
                                  </p:childTnLst>
                                </p:cTn>
                              </p:par>
                              <p:par>
                                <p:cTn id="606" presetID="2" presetClass="exit" presetSubtype="8" fill="hold" grpId="3" nodeType="withEffect">
                                  <p:stCondLst>
                                    <p:cond delay="0"/>
                                  </p:stCondLst>
                                  <p:childTnLst>
                                    <p:anim calcmode="lin" valueType="num">
                                      <p:cBhvr additive="base">
                                        <p:cTn id="607" dur="3000"/>
                                        <p:tgtEl>
                                          <p:spTgt spid="34"/>
                                        </p:tgtEl>
                                        <p:attrNameLst>
                                          <p:attrName>ppt_x</p:attrName>
                                        </p:attrNameLst>
                                      </p:cBhvr>
                                      <p:tavLst>
                                        <p:tav tm="0">
                                          <p:val>
                                            <p:strVal val="ppt_x"/>
                                          </p:val>
                                        </p:tav>
                                        <p:tav tm="100000">
                                          <p:val>
                                            <p:strVal val="0-ppt_w/2"/>
                                          </p:val>
                                        </p:tav>
                                      </p:tavLst>
                                    </p:anim>
                                    <p:anim calcmode="lin" valueType="num">
                                      <p:cBhvr additive="base">
                                        <p:cTn id="608" dur="3000"/>
                                        <p:tgtEl>
                                          <p:spTgt spid="34"/>
                                        </p:tgtEl>
                                        <p:attrNameLst>
                                          <p:attrName>ppt_y</p:attrName>
                                        </p:attrNameLst>
                                      </p:cBhvr>
                                      <p:tavLst>
                                        <p:tav tm="0">
                                          <p:val>
                                            <p:strVal val="ppt_y"/>
                                          </p:val>
                                        </p:tav>
                                        <p:tav tm="100000">
                                          <p:val>
                                            <p:strVal val="ppt_y"/>
                                          </p:val>
                                        </p:tav>
                                      </p:tavLst>
                                    </p:anim>
                                    <p:set>
                                      <p:cBhvr>
                                        <p:cTn id="609" dur="1" fill="hold">
                                          <p:stCondLst>
                                            <p:cond delay="2999"/>
                                          </p:stCondLst>
                                        </p:cTn>
                                        <p:tgtEl>
                                          <p:spTgt spid="34"/>
                                        </p:tgtEl>
                                        <p:attrNameLst>
                                          <p:attrName>style.visibility</p:attrName>
                                        </p:attrNameLst>
                                      </p:cBhvr>
                                      <p:to>
                                        <p:strVal val="hidden"/>
                                      </p:to>
                                    </p:set>
                                  </p:childTnLst>
                                </p:cTn>
                              </p:par>
                              <p:par>
                                <p:cTn id="610" presetID="2" presetClass="exit" presetSubtype="2" fill="hold" grpId="3" nodeType="withEffect">
                                  <p:stCondLst>
                                    <p:cond delay="0"/>
                                  </p:stCondLst>
                                  <p:childTnLst>
                                    <p:anim calcmode="lin" valueType="num">
                                      <p:cBhvr additive="base">
                                        <p:cTn id="611" dur="3000"/>
                                        <p:tgtEl>
                                          <p:spTgt spid="35"/>
                                        </p:tgtEl>
                                        <p:attrNameLst>
                                          <p:attrName>ppt_x</p:attrName>
                                        </p:attrNameLst>
                                      </p:cBhvr>
                                      <p:tavLst>
                                        <p:tav tm="0">
                                          <p:val>
                                            <p:strVal val="ppt_x"/>
                                          </p:val>
                                        </p:tav>
                                        <p:tav tm="100000">
                                          <p:val>
                                            <p:strVal val="1+ppt_w/2"/>
                                          </p:val>
                                        </p:tav>
                                      </p:tavLst>
                                    </p:anim>
                                    <p:anim calcmode="lin" valueType="num">
                                      <p:cBhvr additive="base">
                                        <p:cTn id="612" dur="3000"/>
                                        <p:tgtEl>
                                          <p:spTgt spid="35"/>
                                        </p:tgtEl>
                                        <p:attrNameLst>
                                          <p:attrName>ppt_y</p:attrName>
                                        </p:attrNameLst>
                                      </p:cBhvr>
                                      <p:tavLst>
                                        <p:tav tm="0">
                                          <p:val>
                                            <p:strVal val="ppt_y"/>
                                          </p:val>
                                        </p:tav>
                                        <p:tav tm="100000">
                                          <p:val>
                                            <p:strVal val="ppt_y"/>
                                          </p:val>
                                        </p:tav>
                                      </p:tavLst>
                                    </p:anim>
                                    <p:set>
                                      <p:cBhvr>
                                        <p:cTn id="613" dur="1" fill="hold">
                                          <p:stCondLst>
                                            <p:cond delay="2999"/>
                                          </p:stCondLst>
                                        </p:cTn>
                                        <p:tgtEl>
                                          <p:spTgt spid="35"/>
                                        </p:tgtEl>
                                        <p:attrNameLst>
                                          <p:attrName>style.visibility</p:attrName>
                                        </p:attrNameLst>
                                      </p:cBhvr>
                                      <p:to>
                                        <p:strVal val="hidden"/>
                                      </p:to>
                                    </p:set>
                                  </p:childTnLst>
                                </p:cTn>
                              </p:par>
                              <p:par>
                                <p:cTn id="614" presetID="2" presetClass="exit" presetSubtype="8" fill="hold" grpId="3" nodeType="withEffect">
                                  <p:stCondLst>
                                    <p:cond delay="0"/>
                                  </p:stCondLst>
                                  <p:childTnLst>
                                    <p:anim calcmode="lin" valueType="num">
                                      <p:cBhvr additive="base">
                                        <p:cTn id="615" dur="3000"/>
                                        <p:tgtEl>
                                          <p:spTgt spid="36"/>
                                        </p:tgtEl>
                                        <p:attrNameLst>
                                          <p:attrName>ppt_x</p:attrName>
                                        </p:attrNameLst>
                                      </p:cBhvr>
                                      <p:tavLst>
                                        <p:tav tm="0">
                                          <p:val>
                                            <p:strVal val="ppt_x"/>
                                          </p:val>
                                        </p:tav>
                                        <p:tav tm="100000">
                                          <p:val>
                                            <p:strVal val="0-ppt_w/2"/>
                                          </p:val>
                                        </p:tav>
                                      </p:tavLst>
                                    </p:anim>
                                    <p:anim calcmode="lin" valueType="num">
                                      <p:cBhvr additive="base">
                                        <p:cTn id="616" dur="3000"/>
                                        <p:tgtEl>
                                          <p:spTgt spid="36"/>
                                        </p:tgtEl>
                                        <p:attrNameLst>
                                          <p:attrName>ppt_y</p:attrName>
                                        </p:attrNameLst>
                                      </p:cBhvr>
                                      <p:tavLst>
                                        <p:tav tm="0">
                                          <p:val>
                                            <p:strVal val="ppt_y"/>
                                          </p:val>
                                        </p:tav>
                                        <p:tav tm="100000">
                                          <p:val>
                                            <p:strVal val="ppt_y"/>
                                          </p:val>
                                        </p:tav>
                                      </p:tavLst>
                                    </p:anim>
                                    <p:set>
                                      <p:cBhvr>
                                        <p:cTn id="617" dur="1" fill="hold">
                                          <p:stCondLst>
                                            <p:cond delay="2999"/>
                                          </p:stCondLst>
                                        </p:cTn>
                                        <p:tgtEl>
                                          <p:spTgt spid="36"/>
                                        </p:tgtEl>
                                        <p:attrNameLst>
                                          <p:attrName>style.visibility</p:attrName>
                                        </p:attrNameLst>
                                      </p:cBhvr>
                                      <p:to>
                                        <p:strVal val="hidden"/>
                                      </p:to>
                                    </p:set>
                                  </p:childTnLst>
                                </p:cTn>
                              </p:par>
                              <p:par>
                                <p:cTn id="618" presetID="2" presetClass="exit" presetSubtype="2" fill="hold" grpId="3" nodeType="withEffect">
                                  <p:stCondLst>
                                    <p:cond delay="0"/>
                                  </p:stCondLst>
                                  <p:childTnLst>
                                    <p:anim calcmode="lin" valueType="num">
                                      <p:cBhvr additive="base">
                                        <p:cTn id="619" dur="3000"/>
                                        <p:tgtEl>
                                          <p:spTgt spid="37"/>
                                        </p:tgtEl>
                                        <p:attrNameLst>
                                          <p:attrName>ppt_x</p:attrName>
                                        </p:attrNameLst>
                                      </p:cBhvr>
                                      <p:tavLst>
                                        <p:tav tm="0">
                                          <p:val>
                                            <p:strVal val="ppt_x"/>
                                          </p:val>
                                        </p:tav>
                                        <p:tav tm="100000">
                                          <p:val>
                                            <p:strVal val="1+ppt_w/2"/>
                                          </p:val>
                                        </p:tav>
                                      </p:tavLst>
                                    </p:anim>
                                    <p:anim calcmode="lin" valueType="num">
                                      <p:cBhvr additive="base">
                                        <p:cTn id="620" dur="3000"/>
                                        <p:tgtEl>
                                          <p:spTgt spid="37"/>
                                        </p:tgtEl>
                                        <p:attrNameLst>
                                          <p:attrName>ppt_y</p:attrName>
                                        </p:attrNameLst>
                                      </p:cBhvr>
                                      <p:tavLst>
                                        <p:tav tm="0">
                                          <p:val>
                                            <p:strVal val="ppt_y"/>
                                          </p:val>
                                        </p:tav>
                                        <p:tav tm="100000">
                                          <p:val>
                                            <p:strVal val="ppt_y"/>
                                          </p:val>
                                        </p:tav>
                                      </p:tavLst>
                                    </p:anim>
                                    <p:set>
                                      <p:cBhvr>
                                        <p:cTn id="621" dur="1" fill="hold">
                                          <p:stCondLst>
                                            <p:cond delay="2999"/>
                                          </p:stCondLst>
                                        </p:cTn>
                                        <p:tgtEl>
                                          <p:spTgt spid="37"/>
                                        </p:tgtEl>
                                        <p:attrNameLst>
                                          <p:attrName>style.visibility</p:attrName>
                                        </p:attrNameLst>
                                      </p:cBhvr>
                                      <p:to>
                                        <p:strVal val="hidden"/>
                                      </p:to>
                                    </p:set>
                                  </p:childTnLst>
                                </p:cTn>
                              </p:par>
                              <p:par>
                                <p:cTn id="622" presetID="2" presetClass="exit" presetSubtype="8" fill="hold" grpId="3" nodeType="withEffect">
                                  <p:stCondLst>
                                    <p:cond delay="0"/>
                                  </p:stCondLst>
                                  <p:childTnLst>
                                    <p:anim calcmode="lin" valueType="num">
                                      <p:cBhvr additive="base">
                                        <p:cTn id="623" dur="3000"/>
                                        <p:tgtEl>
                                          <p:spTgt spid="38"/>
                                        </p:tgtEl>
                                        <p:attrNameLst>
                                          <p:attrName>ppt_x</p:attrName>
                                        </p:attrNameLst>
                                      </p:cBhvr>
                                      <p:tavLst>
                                        <p:tav tm="0">
                                          <p:val>
                                            <p:strVal val="ppt_x"/>
                                          </p:val>
                                        </p:tav>
                                        <p:tav tm="100000">
                                          <p:val>
                                            <p:strVal val="0-ppt_w/2"/>
                                          </p:val>
                                        </p:tav>
                                      </p:tavLst>
                                    </p:anim>
                                    <p:anim calcmode="lin" valueType="num">
                                      <p:cBhvr additive="base">
                                        <p:cTn id="624" dur="3000"/>
                                        <p:tgtEl>
                                          <p:spTgt spid="38"/>
                                        </p:tgtEl>
                                        <p:attrNameLst>
                                          <p:attrName>ppt_y</p:attrName>
                                        </p:attrNameLst>
                                      </p:cBhvr>
                                      <p:tavLst>
                                        <p:tav tm="0">
                                          <p:val>
                                            <p:strVal val="ppt_y"/>
                                          </p:val>
                                        </p:tav>
                                        <p:tav tm="100000">
                                          <p:val>
                                            <p:strVal val="ppt_y"/>
                                          </p:val>
                                        </p:tav>
                                      </p:tavLst>
                                    </p:anim>
                                    <p:set>
                                      <p:cBhvr>
                                        <p:cTn id="625" dur="1" fill="hold">
                                          <p:stCondLst>
                                            <p:cond delay="2999"/>
                                          </p:stCondLst>
                                        </p:cTn>
                                        <p:tgtEl>
                                          <p:spTgt spid="38"/>
                                        </p:tgtEl>
                                        <p:attrNameLst>
                                          <p:attrName>style.visibility</p:attrName>
                                        </p:attrNameLst>
                                      </p:cBhvr>
                                      <p:to>
                                        <p:strVal val="hidden"/>
                                      </p:to>
                                    </p:set>
                                  </p:childTnLst>
                                </p:cTn>
                              </p:par>
                              <p:par>
                                <p:cTn id="626" presetID="2" presetClass="exit" presetSubtype="2" fill="hold" grpId="3" nodeType="withEffect">
                                  <p:stCondLst>
                                    <p:cond delay="0"/>
                                  </p:stCondLst>
                                  <p:childTnLst>
                                    <p:anim calcmode="lin" valueType="num">
                                      <p:cBhvr additive="base">
                                        <p:cTn id="627" dur="3000"/>
                                        <p:tgtEl>
                                          <p:spTgt spid="39"/>
                                        </p:tgtEl>
                                        <p:attrNameLst>
                                          <p:attrName>ppt_x</p:attrName>
                                        </p:attrNameLst>
                                      </p:cBhvr>
                                      <p:tavLst>
                                        <p:tav tm="0">
                                          <p:val>
                                            <p:strVal val="ppt_x"/>
                                          </p:val>
                                        </p:tav>
                                        <p:tav tm="100000">
                                          <p:val>
                                            <p:strVal val="1+ppt_w/2"/>
                                          </p:val>
                                        </p:tav>
                                      </p:tavLst>
                                    </p:anim>
                                    <p:anim calcmode="lin" valueType="num">
                                      <p:cBhvr additive="base">
                                        <p:cTn id="628" dur="3000"/>
                                        <p:tgtEl>
                                          <p:spTgt spid="39"/>
                                        </p:tgtEl>
                                        <p:attrNameLst>
                                          <p:attrName>ppt_y</p:attrName>
                                        </p:attrNameLst>
                                      </p:cBhvr>
                                      <p:tavLst>
                                        <p:tav tm="0">
                                          <p:val>
                                            <p:strVal val="ppt_y"/>
                                          </p:val>
                                        </p:tav>
                                        <p:tav tm="100000">
                                          <p:val>
                                            <p:strVal val="ppt_y"/>
                                          </p:val>
                                        </p:tav>
                                      </p:tavLst>
                                    </p:anim>
                                    <p:set>
                                      <p:cBhvr>
                                        <p:cTn id="629" dur="1" fill="hold">
                                          <p:stCondLst>
                                            <p:cond delay="2999"/>
                                          </p:stCondLst>
                                        </p:cTn>
                                        <p:tgtEl>
                                          <p:spTgt spid="39"/>
                                        </p:tgtEl>
                                        <p:attrNameLst>
                                          <p:attrName>style.visibility</p:attrName>
                                        </p:attrNameLst>
                                      </p:cBhvr>
                                      <p:to>
                                        <p:strVal val="hidden"/>
                                      </p:to>
                                    </p:set>
                                  </p:childTnLst>
                                </p:cTn>
                              </p:par>
                              <p:par>
                                <p:cTn id="630" presetID="2" presetClass="exit" presetSubtype="8" fill="hold" grpId="3" nodeType="withEffect">
                                  <p:stCondLst>
                                    <p:cond delay="0"/>
                                  </p:stCondLst>
                                  <p:childTnLst>
                                    <p:anim calcmode="lin" valueType="num">
                                      <p:cBhvr additive="base">
                                        <p:cTn id="631" dur="3000"/>
                                        <p:tgtEl>
                                          <p:spTgt spid="40"/>
                                        </p:tgtEl>
                                        <p:attrNameLst>
                                          <p:attrName>ppt_x</p:attrName>
                                        </p:attrNameLst>
                                      </p:cBhvr>
                                      <p:tavLst>
                                        <p:tav tm="0">
                                          <p:val>
                                            <p:strVal val="ppt_x"/>
                                          </p:val>
                                        </p:tav>
                                        <p:tav tm="100000">
                                          <p:val>
                                            <p:strVal val="0-ppt_w/2"/>
                                          </p:val>
                                        </p:tav>
                                      </p:tavLst>
                                    </p:anim>
                                    <p:anim calcmode="lin" valueType="num">
                                      <p:cBhvr additive="base">
                                        <p:cTn id="632" dur="3000"/>
                                        <p:tgtEl>
                                          <p:spTgt spid="40"/>
                                        </p:tgtEl>
                                        <p:attrNameLst>
                                          <p:attrName>ppt_y</p:attrName>
                                        </p:attrNameLst>
                                      </p:cBhvr>
                                      <p:tavLst>
                                        <p:tav tm="0">
                                          <p:val>
                                            <p:strVal val="ppt_y"/>
                                          </p:val>
                                        </p:tav>
                                        <p:tav tm="100000">
                                          <p:val>
                                            <p:strVal val="ppt_y"/>
                                          </p:val>
                                        </p:tav>
                                      </p:tavLst>
                                    </p:anim>
                                    <p:set>
                                      <p:cBhvr>
                                        <p:cTn id="633" dur="1" fill="hold">
                                          <p:stCondLst>
                                            <p:cond delay="2999"/>
                                          </p:stCondLst>
                                        </p:cTn>
                                        <p:tgtEl>
                                          <p:spTgt spid="40"/>
                                        </p:tgtEl>
                                        <p:attrNameLst>
                                          <p:attrName>style.visibility</p:attrName>
                                        </p:attrNameLst>
                                      </p:cBhvr>
                                      <p:to>
                                        <p:strVal val="hidden"/>
                                      </p:to>
                                    </p:set>
                                  </p:childTnLst>
                                </p:cTn>
                              </p:par>
                              <p:par>
                                <p:cTn id="634" presetID="2" presetClass="exit" presetSubtype="2" fill="hold" grpId="3" nodeType="withEffect">
                                  <p:stCondLst>
                                    <p:cond delay="0"/>
                                  </p:stCondLst>
                                  <p:childTnLst>
                                    <p:anim calcmode="lin" valueType="num">
                                      <p:cBhvr additive="base">
                                        <p:cTn id="635" dur="3000"/>
                                        <p:tgtEl>
                                          <p:spTgt spid="41"/>
                                        </p:tgtEl>
                                        <p:attrNameLst>
                                          <p:attrName>ppt_x</p:attrName>
                                        </p:attrNameLst>
                                      </p:cBhvr>
                                      <p:tavLst>
                                        <p:tav tm="0">
                                          <p:val>
                                            <p:strVal val="ppt_x"/>
                                          </p:val>
                                        </p:tav>
                                        <p:tav tm="100000">
                                          <p:val>
                                            <p:strVal val="1+ppt_w/2"/>
                                          </p:val>
                                        </p:tav>
                                      </p:tavLst>
                                    </p:anim>
                                    <p:anim calcmode="lin" valueType="num">
                                      <p:cBhvr additive="base">
                                        <p:cTn id="636" dur="3000"/>
                                        <p:tgtEl>
                                          <p:spTgt spid="41"/>
                                        </p:tgtEl>
                                        <p:attrNameLst>
                                          <p:attrName>ppt_y</p:attrName>
                                        </p:attrNameLst>
                                      </p:cBhvr>
                                      <p:tavLst>
                                        <p:tav tm="0">
                                          <p:val>
                                            <p:strVal val="ppt_y"/>
                                          </p:val>
                                        </p:tav>
                                        <p:tav tm="100000">
                                          <p:val>
                                            <p:strVal val="ppt_y"/>
                                          </p:val>
                                        </p:tav>
                                      </p:tavLst>
                                    </p:anim>
                                    <p:set>
                                      <p:cBhvr>
                                        <p:cTn id="637" dur="1" fill="hold">
                                          <p:stCondLst>
                                            <p:cond delay="2999"/>
                                          </p:stCondLst>
                                        </p:cTn>
                                        <p:tgtEl>
                                          <p:spTgt spid="41"/>
                                        </p:tgtEl>
                                        <p:attrNameLst>
                                          <p:attrName>style.visibility</p:attrName>
                                        </p:attrNameLst>
                                      </p:cBhvr>
                                      <p:to>
                                        <p:strVal val="hidden"/>
                                      </p:to>
                                    </p:set>
                                  </p:childTnLst>
                                </p:cTn>
                              </p:par>
                              <p:par>
                                <p:cTn id="638" presetID="2" presetClass="exit" presetSubtype="8" fill="hold" grpId="3" nodeType="withEffect">
                                  <p:stCondLst>
                                    <p:cond delay="0"/>
                                  </p:stCondLst>
                                  <p:childTnLst>
                                    <p:anim calcmode="lin" valueType="num">
                                      <p:cBhvr additive="base">
                                        <p:cTn id="639" dur="3000"/>
                                        <p:tgtEl>
                                          <p:spTgt spid="42"/>
                                        </p:tgtEl>
                                        <p:attrNameLst>
                                          <p:attrName>ppt_x</p:attrName>
                                        </p:attrNameLst>
                                      </p:cBhvr>
                                      <p:tavLst>
                                        <p:tav tm="0">
                                          <p:val>
                                            <p:strVal val="ppt_x"/>
                                          </p:val>
                                        </p:tav>
                                        <p:tav tm="100000">
                                          <p:val>
                                            <p:strVal val="0-ppt_w/2"/>
                                          </p:val>
                                        </p:tav>
                                      </p:tavLst>
                                    </p:anim>
                                    <p:anim calcmode="lin" valueType="num">
                                      <p:cBhvr additive="base">
                                        <p:cTn id="640" dur="3000"/>
                                        <p:tgtEl>
                                          <p:spTgt spid="42"/>
                                        </p:tgtEl>
                                        <p:attrNameLst>
                                          <p:attrName>ppt_y</p:attrName>
                                        </p:attrNameLst>
                                      </p:cBhvr>
                                      <p:tavLst>
                                        <p:tav tm="0">
                                          <p:val>
                                            <p:strVal val="ppt_y"/>
                                          </p:val>
                                        </p:tav>
                                        <p:tav tm="100000">
                                          <p:val>
                                            <p:strVal val="ppt_y"/>
                                          </p:val>
                                        </p:tav>
                                      </p:tavLst>
                                    </p:anim>
                                    <p:set>
                                      <p:cBhvr>
                                        <p:cTn id="641" dur="1" fill="hold">
                                          <p:stCondLst>
                                            <p:cond delay="2999"/>
                                          </p:stCondLst>
                                        </p:cTn>
                                        <p:tgtEl>
                                          <p:spTgt spid="42"/>
                                        </p:tgtEl>
                                        <p:attrNameLst>
                                          <p:attrName>style.visibility</p:attrName>
                                        </p:attrNameLst>
                                      </p:cBhvr>
                                      <p:to>
                                        <p:strVal val="hidden"/>
                                      </p:to>
                                    </p:set>
                                  </p:childTnLst>
                                </p:cTn>
                              </p:par>
                              <p:par>
                                <p:cTn id="642" presetID="2" presetClass="exit" presetSubtype="2" fill="hold" grpId="3" nodeType="withEffect">
                                  <p:stCondLst>
                                    <p:cond delay="0"/>
                                  </p:stCondLst>
                                  <p:childTnLst>
                                    <p:anim calcmode="lin" valueType="num">
                                      <p:cBhvr additive="base">
                                        <p:cTn id="643" dur="3000"/>
                                        <p:tgtEl>
                                          <p:spTgt spid="43"/>
                                        </p:tgtEl>
                                        <p:attrNameLst>
                                          <p:attrName>ppt_x</p:attrName>
                                        </p:attrNameLst>
                                      </p:cBhvr>
                                      <p:tavLst>
                                        <p:tav tm="0">
                                          <p:val>
                                            <p:strVal val="ppt_x"/>
                                          </p:val>
                                        </p:tav>
                                        <p:tav tm="100000">
                                          <p:val>
                                            <p:strVal val="1+ppt_w/2"/>
                                          </p:val>
                                        </p:tav>
                                      </p:tavLst>
                                    </p:anim>
                                    <p:anim calcmode="lin" valueType="num">
                                      <p:cBhvr additive="base">
                                        <p:cTn id="644" dur="3000"/>
                                        <p:tgtEl>
                                          <p:spTgt spid="43"/>
                                        </p:tgtEl>
                                        <p:attrNameLst>
                                          <p:attrName>ppt_y</p:attrName>
                                        </p:attrNameLst>
                                      </p:cBhvr>
                                      <p:tavLst>
                                        <p:tav tm="0">
                                          <p:val>
                                            <p:strVal val="ppt_y"/>
                                          </p:val>
                                        </p:tav>
                                        <p:tav tm="100000">
                                          <p:val>
                                            <p:strVal val="ppt_y"/>
                                          </p:val>
                                        </p:tav>
                                      </p:tavLst>
                                    </p:anim>
                                    <p:set>
                                      <p:cBhvr>
                                        <p:cTn id="645" dur="1" fill="hold">
                                          <p:stCondLst>
                                            <p:cond delay="2999"/>
                                          </p:stCondLst>
                                        </p:cTn>
                                        <p:tgtEl>
                                          <p:spTgt spid="43"/>
                                        </p:tgtEl>
                                        <p:attrNameLst>
                                          <p:attrName>style.visibility</p:attrName>
                                        </p:attrNameLst>
                                      </p:cBhvr>
                                      <p:to>
                                        <p:strVal val="hidden"/>
                                      </p:to>
                                    </p:set>
                                  </p:childTnLst>
                                </p:cTn>
                              </p:par>
                              <p:par>
                                <p:cTn id="646" presetID="2" presetClass="exit" presetSubtype="8" fill="hold" grpId="3" nodeType="withEffect">
                                  <p:stCondLst>
                                    <p:cond delay="0"/>
                                  </p:stCondLst>
                                  <p:childTnLst>
                                    <p:anim calcmode="lin" valueType="num">
                                      <p:cBhvr additive="base">
                                        <p:cTn id="647" dur="3000"/>
                                        <p:tgtEl>
                                          <p:spTgt spid="44"/>
                                        </p:tgtEl>
                                        <p:attrNameLst>
                                          <p:attrName>ppt_x</p:attrName>
                                        </p:attrNameLst>
                                      </p:cBhvr>
                                      <p:tavLst>
                                        <p:tav tm="0">
                                          <p:val>
                                            <p:strVal val="ppt_x"/>
                                          </p:val>
                                        </p:tav>
                                        <p:tav tm="100000">
                                          <p:val>
                                            <p:strVal val="0-ppt_w/2"/>
                                          </p:val>
                                        </p:tav>
                                      </p:tavLst>
                                    </p:anim>
                                    <p:anim calcmode="lin" valueType="num">
                                      <p:cBhvr additive="base">
                                        <p:cTn id="648" dur="3000"/>
                                        <p:tgtEl>
                                          <p:spTgt spid="44"/>
                                        </p:tgtEl>
                                        <p:attrNameLst>
                                          <p:attrName>ppt_y</p:attrName>
                                        </p:attrNameLst>
                                      </p:cBhvr>
                                      <p:tavLst>
                                        <p:tav tm="0">
                                          <p:val>
                                            <p:strVal val="ppt_y"/>
                                          </p:val>
                                        </p:tav>
                                        <p:tav tm="100000">
                                          <p:val>
                                            <p:strVal val="ppt_y"/>
                                          </p:val>
                                        </p:tav>
                                      </p:tavLst>
                                    </p:anim>
                                    <p:set>
                                      <p:cBhvr>
                                        <p:cTn id="649" dur="1" fill="hold">
                                          <p:stCondLst>
                                            <p:cond delay="2999"/>
                                          </p:stCondLst>
                                        </p:cTn>
                                        <p:tgtEl>
                                          <p:spTgt spid="44"/>
                                        </p:tgtEl>
                                        <p:attrNameLst>
                                          <p:attrName>style.visibility</p:attrName>
                                        </p:attrNameLst>
                                      </p:cBhvr>
                                      <p:to>
                                        <p:strVal val="hidden"/>
                                      </p:to>
                                    </p:set>
                                  </p:childTnLst>
                                </p:cTn>
                              </p:par>
                              <p:par>
                                <p:cTn id="650" presetID="2" presetClass="exit" presetSubtype="2" fill="hold" grpId="3" nodeType="withEffect">
                                  <p:stCondLst>
                                    <p:cond delay="0"/>
                                  </p:stCondLst>
                                  <p:childTnLst>
                                    <p:anim calcmode="lin" valueType="num">
                                      <p:cBhvr additive="base">
                                        <p:cTn id="651" dur="3000"/>
                                        <p:tgtEl>
                                          <p:spTgt spid="45"/>
                                        </p:tgtEl>
                                        <p:attrNameLst>
                                          <p:attrName>ppt_x</p:attrName>
                                        </p:attrNameLst>
                                      </p:cBhvr>
                                      <p:tavLst>
                                        <p:tav tm="0">
                                          <p:val>
                                            <p:strVal val="ppt_x"/>
                                          </p:val>
                                        </p:tav>
                                        <p:tav tm="100000">
                                          <p:val>
                                            <p:strVal val="1+ppt_w/2"/>
                                          </p:val>
                                        </p:tav>
                                      </p:tavLst>
                                    </p:anim>
                                    <p:anim calcmode="lin" valueType="num">
                                      <p:cBhvr additive="base">
                                        <p:cTn id="652" dur="3000"/>
                                        <p:tgtEl>
                                          <p:spTgt spid="45"/>
                                        </p:tgtEl>
                                        <p:attrNameLst>
                                          <p:attrName>ppt_y</p:attrName>
                                        </p:attrNameLst>
                                      </p:cBhvr>
                                      <p:tavLst>
                                        <p:tav tm="0">
                                          <p:val>
                                            <p:strVal val="ppt_y"/>
                                          </p:val>
                                        </p:tav>
                                        <p:tav tm="100000">
                                          <p:val>
                                            <p:strVal val="ppt_y"/>
                                          </p:val>
                                        </p:tav>
                                      </p:tavLst>
                                    </p:anim>
                                    <p:set>
                                      <p:cBhvr>
                                        <p:cTn id="653" dur="1" fill="hold">
                                          <p:stCondLst>
                                            <p:cond delay="2999"/>
                                          </p:stCondLst>
                                        </p:cTn>
                                        <p:tgtEl>
                                          <p:spTgt spid="45"/>
                                        </p:tgtEl>
                                        <p:attrNameLst>
                                          <p:attrName>style.visibility</p:attrName>
                                        </p:attrNameLst>
                                      </p:cBhvr>
                                      <p:to>
                                        <p:strVal val="hidden"/>
                                      </p:to>
                                    </p:set>
                                  </p:childTnLst>
                                </p:cTn>
                              </p:par>
                              <p:par>
                                <p:cTn id="654" presetID="23" presetClass="entr" presetSubtype="288" fill="hold" nodeType="withEffect">
                                  <p:stCondLst>
                                    <p:cond delay="0"/>
                                  </p:stCondLst>
                                  <p:childTnLst>
                                    <p:set>
                                      <p:cBhvr>
                                        <p:cTn id="655" dur="1" fill="hold">
                                          <p:stCondLst>
                                            <p:cond delay="0"/>
                                          </p:stCondLst>
                                        </p:cTn>
                                        <p:tgtEl>
                                          <p:spTgt spid="2"/>
                                        </p:tgtEl>
                                        <p:attrNameLst>
                                          <p:attrName>style.visibility</p:attrName>
                                        </p:attrNameLst>
                                      </p:cBhvr>
                                      <p:to>
                                        <p:strVal val="visible"/>
                                      </p:to>
                                    </p:set>
                                    <p:anim calcmode="lin" valueType="num">
                                      <p:cBhvr>
                                        <p:cTn id="656" dur="3000" fill="hold"/>
                                        <p:tgtEl>
                                          <p:spTgt spid="2"/>
                                        </p:tgtEl>
                                        <p:attrNameLst>
                                          <p:attrName>ppt_w</p:attrName>
                                        </p:attrNameLst>
                                      </p:cBhvr>
                                      <p:tavLst>
                                        <p:tav tm="0">
                                          <p:val>
                                            <p:strVal val="4/3*#ppt_w"/>
                                          </p:val>
                                        </p:tav>
                                        <p:tav tm="100000">
                                          <p:val>
                                            <p:strVal val="#ppt_w"/>
                                          </p:val>
                                        </p:tav>
                                      </p:tavLst>
                                    </p:anim>
                                    <p:anim calcmode="lin" valueType="num">
                                      <p:cBhvr>
                                        <p:cTn id="657" dur="3000" fill="hold"/>
                                        <p:tgtEl>
                                          <p:spTgt spid="2"/>
                                        </p:tgtEl>
                                        <p:attrNameLst>
                                          <p:attrName>ppt_h</p:attrName>
                                        </p:attrNameLst>
                                      </p:cBhvr>
                                      <p:tavLst>
                                        <p:tav tm="0">
                                          <p:val>
                                            <p:strVal val="4/3*#ppt_h"/>
                                          </p:val>
                                        </p:tav>
                                        <p:tav tm="100000">
                                          <p:val>
                                            <p:strVal val="#ppt_h"/>
                                          </p:val>
                                        </p:tav>
                                      </p:tavLst>
                                    </p:anim>
                                  </p:childTnLst>
                                </p:cTn>
                              </p:par>
                              <p:par>
                                <p:cTn id="658" presetID="16" presetClass="entr" presetSubtype="37" fill="hold" nodeType="withEffect">
                                  <p:stCondLst>
                                    <p:cond delay="0"/>
                                  </p:stCondLst>
                                  <p:childTnLst>
                                    <p:set>
                                      <p:cBhvr>
                                        <p:cTn id="659" dur="1" fill="hold">
                                          <p:stCondLst>
                                            <p:cond delay="0"/>
                                          </p:stCondLst>
                                        </p:cTn>
                                        <p:tgtEl>
                                          <p:spTgt spid="2"/>
                                        </p:tgtEl>
                                        <p:attrNameLst>
                                          <p:attrName>style.visibility</p:attrName>
                                        </p:attrNameLst>
                                      </p:cBhvr>
                                      <p:to>
                                        <p:strVal val="visible"/>
                                      </p:to>
                                    </p:set>
                                    <p:animEffect transition="in" filter="barn(outVertical)">
                                      <p:cBhvr>
                                        <p:cTn id="660" dur="30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P spid="3" grpId="2" animBg="1"/>
      <p:bldP spid="3" grpId="3" animBg="1"/>
      <p:bldP spid="4" grpId="0" animBg="1"/>
      <p:bldP spid="4" grpId="1" animBg="1"/>
      <p:bldP spid="4" grpId="2" animBg="1"/>
      <p:bldP spid="4" grpId="3" animBg="1"/>
      <p:bldP spid="5" grpId="0" animBg="1"/>
      <p:bldP spid="5" grpId="1" animBg="1"/>
      <p:bldP spid="5" grpId="2" animBg="1"/>
      <p:bldP spid="5" grpId="3" animBg="1"/>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9" grpId="0" animBg="1"/>
      <p:bldP spid="9" grpId="1" animBg="1"/>
      <p:bldP spid="9" grpId="2" animBg="1"/>
      <p:bldP spid="9" grpId="3" animBg="1"/>
      <p:bldP spid="10" grpId="0" animBg="1"/>
      <p:bldP spid="10" grpId="1" animBg="1"/>
      <p:bldP spid="10" grpId="2" animBg="1"/>
      <p:bldP spid="10" grpId="3" animBg="1"/>
      <p:bldP spid="11" grpId="0" animBg="1"/>
      <p:bldP spid="11" grpId="1" animBg="1"/>
      <p:bldP spid="11" grpId="2" animBg="1"/>
      <p:bldP spid="11" grpId="3" animBg="1"/>
      <p:bldP spid="12" grpId="0" animBg="1"/>
      <p:bldP spid="12" grpId="1" animBg="1"/>
      <p:bldP spid="12" grpId="2" animBg="1"/>
      <p:bldP spid="12" grpId="3" animBg="1"/>
      <p:bldP spid="13" grpId="0" animBg="1"/>
      <p:bldP spid="13" grpId="1" animBg="1"/>
      <p:bldP spid="13" grpId="2" animBg="1"/>
      <p:bldP spid="13" grpId="3" animBg="1"/>
      <p:bldP spid="14" grpId="0" animBg="1"/>
      <p:bldP spid="14" grpId="1" animBg="1"/>
      <p:bldP spid="14" grpId="2" animBg="1"/>
      <p:bldP spid="14" grpId="3" animBg="1"/>
      <p:bldP spid="15" grpId="0" animBg="1"/>
      <p:bldP spid="15" grpId="1" animBg="1"/>
      <p:bldP spid="15" grpId="2" animBg="1"/>
      <p:bldP spid="15" grpId="3" animBg="1"/>
      <p:bldP spid="16" grpId="0" animBg="1"/>
      <p:bldP spid="16" grpId="1" animBg="1"/>
      <p:bldP spid="16" grpId="2" animBg="1"/>
      <p:bldP spid="16" grpId="3"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20" grpId="0" animBg="1"/>
      <p:bldP spid="20" grpId="1" animBg="1"/>
      <p:bldP spid="20" grpId="2" animBg="1"/>
      <p:bldP spid="20" grpId="3" animBg="1"/>
      <p:bldP spid="21" grpId="0" animBg="1"/>
      <p:bldP spid="21" grpId="1" animBg="1"/>
      <p:bldP spid="21" grpId="2" animBg="1"/>
      <p:bldP spid="21" grpId="3" animBg="1"/>
      <p:bldP spid="22" grpId="0" animBg="1"/>
      <p:bldP spid="22" grpId="1" animBg="1"/>
      <p:bldP spid="22" grpId="2" animBg="1"/>
      <p:bldP spid="22" grpId="3" animBg="1"/>
      <p:bldP spid="23" grpId="0" animBg="1"/>
      <p:bldP spid="23" grpId="1" animBg="1"/>
      <p:bldP spid="23" grpId="2" animBg="1"/>
      <p:bldP spid="23" grpId="3" animBg="1"/>
      <p:bldP spid="24" grpId="0" animBg="1"/>
      <p:bldP spid="24" grpId="1" animBg="1"/>
      <p:bldP spid="24" grpId="2" animBg="1"/>
      <p:bldP spid="24" grpId="3" animBg="1"/>
      <p:bldP spid="25" grpId="0" animBg="1"/>
      <p:bldP spid="25" grpId="1" animBg="1"/>
      <p:bldP spid="25" grpId="2" animBg="1"/>
      <p:bldP spid="25" grpId="3" animBg="1"/>
      <p:bldP spid="26" grpId="0" animBg="1"/>
      <p:bldP spid="26" grpId="1" animBg="1"/>
      <p:bldP spid="26" grpId="2" animBg="1"/>
      <p:bldP spid="26" grpId="3" animBg="1"/>
      <p:bldP spid="27" grpId="0" animBg="1"/>
      <p:bldP spid="27" grpId="1" animBg="1"/>
      <p:bldP spid="27" grpId="2" animBg="1"/>
      <p:bldP spid="27" grpId="3" animBg="1"/>
      <p:bldP spid="28" grpId="0" animBg="1"/>
      <p:bldP spid="28" grpId="1" animBg="1"/>
      <p:bldP spid="28" grpId="2" animBg="1"/>
      <p:bldP spid="28" grpId="3" animBg="1"/>
      <p:bldP spid="29" grpId="0" animBg="1"/>
      <p:bldP spid="29" grpId="1" animBg="1"/>
      <p:bldP spid="29" grpId="2" animBg="1"/>
      <p:bldP spid="29" grpId="3" animBg="1"/>
      <p:bldP spid="30" grpId="0" animBg="1"/>
      <p:bldP spid="30" grpId="1" animBg="1"/>
      <p:bldP spid="30" grpId="2" animBg="1"/>
      <p:bldP spid="30" grpId="3" animBg="1"/>
      <p:bldP spid="31" grpId="0" animBg="1"/>
      <p:bldP spid="31" grpId="1" animBg="1"/>
      <p:bldP spid="31" grpId="2" animBg="1"/>
      <p:bldP spid="31" grpId="3" animBg="1"/>
      <p:bldP spid="32" grpId="0" animBg="1"/>
      <p:bldP spid="32" grpId="1" animBg="1"/>
      <p:bldP spid="32" grpId="2" animBg="1"/>
      <p:bldP spid="32" grpId="3" animBg="1"/>
      <p:bldP spid="33" grpId="0" animBg="1"/>
      <p:bldP spid="33" grpId="1" animBg="1"/>
      <p:bldP spid="33" grpId="2" animBg="1"/>
      <p:bldP spid="33" grpId="3" animBg="1"/>
      <p:bldP spid="34" grpId="0" animBg="1"/>
      <p:bldP spid="34" grpId="1" animBg="1"/>
      <p:bldP spid="34" grpId="2" animBg="1"/>
      <p:bldP spid="34" grpId="3" animBg="1"/>
      <p:bldP spid="35" grpId="0" animBg="1"/>
      <p:bldP spid="35" grpId="1" animBg="1"/>
      <p:bldP spid="35" grpId="2" animBg="1"/>
      <p:bldP spid="35" grpId="3" animBg="1"/>
      <p:bldP spid="36" grpId="0" animBg="1"/>
      <p:bldP spid="36" grpId="1" animBg="1"/>
      <p:bldP spid="36" grpId="2" animBg="1"/>
      <p:bldP spid="36" grpId="3" animBg="1"/>
      <p:bldP spid="37" grpId="0" animBg="1"/>
      <p:bldP spid="37" grpId="1" animBg="1"/>
      <p:bldP spid="37" grpId="2" animBg="1"/>
      <p:bldP spid="37" grpId="3" animBg="1"/>
      <p:bldP spid="38" grpId="0" animBg="1"/>
      <p:bldP spid="38" grpId="1" animBg="1"/>
      <p:bldP spid="38" grpId="2" animBg="1"/>
      <p:bldP spid="38" grpId="3" animBg="1"/>
      <p:bldP spid="39" grpId="0" animBg="1"/>
      <p:bldP spid="39" grpId="1" animBg="1"/>
      <p:bldP spid="39" grpId="2" animBg="1"/>
      <p:bldP spid="39" grpId="3" animBg="1"/>
      <p:bldP spid="40" grpId="0" animBg="1"/>
      <p:bldP spid="40" grpId="1" animBg="1"/>
      <p:bldP spid="40" grpId="2" animBg="1"/>
      <p:bldP spid="40" grpId="3" animBg="1"/>
      <p:bldP spid="41" grpId="0" animBg="1"/>
      <p:bldP spid="41" grpId="1" animBg="1"/>
      <p:bldP spid="41" grpId="2" animBg="1"/>
      <p:bldP spid="41" grpId="3" animBg="1"/>
      <p:bldP spid="42" grpId="0" animBg="1"/>
      <p:bldP spid="42" grpId="1" animBg="1"/>
      <p:bldP spid="42" grpId="2" animBg="1"/>
      <p:bldP spid="42" grpId="3" animBg="1"/>
      <p:bldP spid="43" grpId="0" animBg="1"/>
      <p:bldP spid="43" grpId="1" animBg="1"/>
      <p:bldP spid="43" grpId="2" animBg="1"/>
      <p:bldP spid="43" grpId="3" animBg="1"/>
      <p:bldP spid="44" grpId="0" animBg="1"/>
      <p:bldP spid="44" grpId="1" animBg="1"/>
      <p:bldP spid="44" grpId="2" animBg="1"/>
      <p:bldP spid="44" grpId="3" animBg="1"/>
      <p:bldP spid="45" grpId="0" animBg="1"/>
      <p:bldP spid="45" grpId="1" animBg="1"/>
      <p:bldP spid="45" grpId="2" animBg="1"/>
      <p:bldP spid="45" grpId="3" animBg="1"/>
      <p:bldP spid="46" grpId="0" animBg="1"/>
    </p:bldLst>
  </p:timing>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1 Imagen" descr="Natación-Piernas-768x1366.jpeg"/>
          <p:cNvPicPr>
            <a:picLocks noGrp="1" noChangeAspect="1"/>
          </p:cNvPicPr>
          <p:nvPr isPhoto="1"/>
        </p:nvPicPr>
        <p:blipFill>
          <a:blip r:embed="rId2">
            <a:lum/>
          </a:blip>
          <a:stretch>
            <a:fillRect/>
          </a:stretch>
        </p:blipFill>
        <p:spPr>
          <a:xfrm>
            <a:off x="0" y="0"/>
            <a:ext cx="9144000" cy="5143500"/>
          </a:xfrm>
          <a:prstGeom prst="rect">
            <a:avLst/>
          </a:prstGeom>
          <a:noFill/>
          <a:ln>
            <a:noFill/>
          </a:ln>
        </p:spPr>
      </p:pic>
      <p:pic>
        <p:nvPicPr>
          <p:cNvPr id="3" name="2 Imagen" descr="1211811437.png"/>
          <p:cNvPicPr>
            <a:picLocks noChangeAspect="1"/>
          </p:cNvPicPr>
          <p:nvPr/>
        </p:nvPicPr>
        <p:blipFill>
          <a:blip r:embed="rId3">
            <a:duotone>
              <a:prstClr val="black"/>
              <a:schemeClr val="accent5">
                <a:tint val="45000"/>
                <a:satMod val="400000"/>
              </a:schemeClr>
            </a:duotone>
            <a:lum bright="-10000" contrast="20000"/>
          </a:blip>
          <a:srcRect l="15958" t="19947" r="20212" b="20212"/>
          <a:stretch>
            <a:fillRect/>
          </a:stretch>
        </p:blipFill>
        <p:spPr>
          <a:xfrm>
            <a:off x="3428992" y="1500180"/>
            <a:ext cx="1143008" cy="1071570"/>
          </a:xfrm>
          <a:prstGeom prst="rect">
            <a:avLst/>
          </a:prstGeom>
        </p:spPr>
      </p:pic>
      <p:pic>
        <p:nvPicPr>
          <p:cNvPr id="4" name="3 Imagen" descr="1211811437.png"/>
          <p:cNvPicPr>
            <a:picLocks noChangeAspect="1"/>
          </p:cNvPicPr>
          <p:nvPr/>
        </p:nvPicPr>
        <p:blipFill>
          <a:blip r:embed="rId3">
            <a:duotone>
              <a:prstClr val="black"/>
              <a:schemeClr val="accent5">
                <a:tint val="45000"/>
                <a:satMod val="400000"/>
              </a:schemeClr>
            </a:duotone>
            <a:lum bright="-10000" contrast="20000"/>
          </a:blip>
          <a:srcRect l="15958" t="19947" r="20212" b="20212"/>
          <a:stretch>
            <a:fillRect/>
          </a:stretch>
        </p:blipFill>
        <p:spPr>
          <a:xfrm>
            <a:off x="4572000" y="1500180"/>
            <a:ext cx="1143008" cy="1071570"/>
          </a:xfrm>
          <a:prstGeom prst="rect">
            <a:avLst/>
          </a:prstGeom>
        </p:spPr>
      </p:pic>
      <p:pic>
        <p:nvPicPr>
          <p:cNvPr id="5" name="4 Imagen" descr="1211811437.png"/>
          <p:cNvPicPr>
            <a:picLocks noChangeAspect="1"/>
          </p:cNvPicPr>
          <p:nvPr/>
        </p:nvPicPr>
        <p:blipFill>
          <a:blip r:embed="rId3">
            <a:duotone>
              <a:prstClr val="black"/>
              <a:schemeClr val="accent5">
                <a:tint val="45000"/>
                <a:satMod val="400000"/>
              </a:schemeClr>
            </a:duotone>
            <a:lum bright="-10000" contrast="20000"/>
          </a:blip>
          <a:srcRect l="15958" t="15958" r="20212" b="16223"/>
          <a:stretch>
            <a:fillRect/>
          </a:stretch>
        </p:blipFill>
        <p:spPr>
          <a:xfrm>
            <a:off x="3428992" y="2500312"/>
            <a:ext cx="1143008" cy="1214446"/>
          </a:xfrm>
          <a:prstGeom prst="rect">
            <a:avLst/>
          </a:prstGeom>
        </p:spPr>
      </p:pic>
      <p:pic>
        <p:nvPicPr>
          <p:cNvPr id="6" name="5 Imagen" descr="1211811437.png"/>
          <p:cNvPicPr>
            <a:picLocks noChangeAspect="1"/>
          </p:cNvPicPr>
          <p:nvPr/>
        </p:nvPicPr>
        <p:blipFill>
          <a:blip r:embed="rId3">
            <a:duotone>
              <a:prstClr val="black"/>
              <a:schemeClr val="accent5">
                <a:tint val="45000"/>
                <a:satMod val="400000"/>
              </a:schemeClr>
            </a:duotone>
            <a:lum bright="-10000" contrast="20000"/>
          </a:blip>
          <a:srcRect l="15958" t="19947" r="20212" b="16223"/>
          <a:stretch>
            <a:fillRect/>
          </a:stretch>
        </p:blipFill>
        <p:spPr>
          <a:xfrm>
            <a:off x="4643438" y="2500312"/>
            <a:ext cx="1143008" cy="1143008"/>
          </a:xfrm>
          <a:prstGeom prst="rect">
            <a:avLst/>
          </a:prstGeom>
        </p:spPr>
      </p:pic>
      <p:pic>
        <p:nvPicPr>
          <p:cNvPr id="7" name="6 Imagen" descr="1211811437.png"/>
          <p:cNvPicPr>
            <a:picLocks noChangeAspect="1"/>
          </p:cNvPicPr>
          <p:nvPr/>
        </p:nvPicPr>
        <p:blipFill>
          <a:blip r:embed="rId3">
            <a:duotone>
              <a:prstClr val="black"/>
              <a:schemeClr val="accent5">
                <a:tint val="45000"/>
                <a:satMod val="400000"/>
              </a:schemeClr>
            </a:duotone>
            <a:lum bright="-10000" contrast="20000"/>
          </a:blip>
          <a:srcRect l="15000" t="15000" r="20000" b="15000"/>
          <a:stretch>
            <a:fillRect/>
          </a:stretch>
        </p:blipFill>
        <p:spPr>
          <a:xfrm>
            <a:off x="2571736" y="3000378"/>
            <a:ext cx="928694" cy="1000132"/>
          </a:xfrm>
          <a:prstGeom prst="rect">
            <a:avLst/>
          </a:prstGeom>
        </p:spPr>
      </p:pic>
      <p:pic>
        <p:nvPicPr>
          <p:cNvPr id="8" name="7 Imagen" descr="1211811437.png"/>
          <p:cNvPicPr>
            <a:picLocks noChangeAspect="1"/>
          </p:cNvPicPr>
          <p:nvPr/>
        </p:nvPicPr>
        <p:blipFill>
          <a:blip r:embed="rId3">
            <a:duotone>
              <a:prstClr val="black"/>
              <a:schemeClr val="accent5">
                <a:tint val="45000"/>
                <a:satMod val="400000"/>
              </a:schemeClr>
            </a:duotone>
            <a:lum bright="-10000" contrast="20000"/>
          </a:blip>
          <a:srcRect l="15000" t="15000" r="20000" b="15000"/>
          <a:stretch>
            <a:fillRect/>
          </a:stretch>
        </p:blipFill>
        <p:spPr>
          <a:xfrm>
            <a:off x="2643174" y="1000114"/>
            <a:ext cx="928694" cy="1000132"/>
          </a:xfrm>
          <a:prstGeom prst="rect">
            <a:avLst/>
          </a:prstGeom>
        </p:spPr>
      </p:pic>
      <p:pic>
        <p:nvPicPr>
          <p:cNvPr id="9" name="8 Imagen" descr="1211811437.png"/>
          <p:cNvPicPr>
            <a:picLocks noChangeAspect="1"/>
          </p:cNvPicPr>
          <p:nvPr/>
        </p:nvPicPr>
        <p:blipFill>
          <a:blip r:embed="rId3">
            <a:duotone>
              <a:prstClr val="black"/>
              <a:schemeClr val="accent5">
                <a:tint val="45000"/>
                <a:satMod val="400000"/>
              </a:schemeClr>
            </a:duotone>
            <a:lum bright="-10000" contrast="20000"/>
          </a:blip>
          <a:srcRect l="15000" t="15000" r="20000" b="15000"/>
          <a:stretch>
            <a:fillRect/>
          </a:stretch>
        </p:blipFill>
        <p:spPr>
          <a:xfrm>
            <a:off x="5643570" y="1071552"/>
            <a:ext cx="928694" cy="1000132"/>
          </a:xfrm>
          <a:prstGeom prst="rect">
            <a:avLst/>
          </a:prstGeom>
        </p:spPr>
      </p:pic>
      <p:pic>
        <p:nvPicPr>
          <p:cNvPr id="10" name="9 Imagen" descr="1211811437.png"/>
          <p:cNvPicPr>
            <a:picLocks noChangeAspect="1"/>
          </p:cNvPicPr>
          <p:nvPr/>
        </p:nvPicPr>
        <p:blipFill>
          <a:blip r:embed="rId3">
            <a:duotone>
              <a:prstClr val="black"/>
              <a:schemeClr val="accent5">
                <a:tint val="45000"/>
                <a:satMod val="400000"/>
              </a:schemeClr>
            </a:duotone>
            <a:lum bright="-10000" contrast="20000"/>
          </a:blip>
          <a:srcRect l="15000" t="15000" r="20000" b="15000"/>
          <a:stretch>
            <a:fillRect/>
          </a:stretch>
        </p:blipFill>
        <p:spPr>
          <a:xfrm>
            <a:off x="5643570" y="3000378"/>
            <a:ext cx="928694" cy="1000132"/>
          </a:xfrm>
          <a:prstGeom prst="rect">
            <a:avLst/>
          </a:prstGeom>
        </p:spPr>
      </p:pic>
      <p:pic>
        <p:nvPicPr>
          <p:cNvPr id="11" name="10 Imagen" descr="1211811437.png"/>
          <p:cNvPicPr>
            <a:picLocks noChangeAspect="1"/>
          </p:cNvPicPr>
          <p:nvPr/>
        </p:nvPicPr>
        <p:blipFill>
          <a:blip r:embed="rId3">
            <a:duotone>
              <a:prstClr val="black"/>
              <a:schemeClr val="accent5">
                <a:tint val="45000"/>
                <a:satMod val="400000"/>
              </a:schemeClr>
            </a:duotone>
            <a:lum bright="-10000" contrast="20000"/>
          </a:blip>
          <a:srcRect l="15000" t="15000" r="20000" b="15000"/>
          <a:stretch>
            <a:fillRect/>
          </a:stretch>
        </p:blipFill>
        <p:spPr>
          <a:xfrm>
            <a:off x="1785918" y="3429006"/>
            <a:ext cx="785818" cy="846266"/>
          </a:xfrm>
          <a:prstGeom prst="rect">
            <a:avLst/>
          </a:prstGeom>
        </p:spPr>
      </p:pic>
      <p:pic>
        <p:nvPicPr>
          <p:cNvPr id="12" name="11 Imagen" descr="1211811437.png"/>
          <p:cNvPicPr>
            <a:picLocks noChangeAspect="1"/>
          </p:cNvPicPr>
          <p:nvPr/>
        </p:nvPicPr>
        <p:blipFill>
          <a:blip r:embed="rId3">
            <a:duotone>
              <a:prstClr val="black"/>
              <a:schemeClr val="accent5">
                <a:tint val="45000"/>
                <a:satMod val="400000"/>
              </a:schemeClr>
            </a:duotone>
            <a:lum bright="-10000" contrast="20000"/>
          </a:blip>
          <a:srcRect l="15000" t="15000" r="20000" b="15000"/>
          <a:stretch>
            <a:fillRect/>
          </a:stretch>
        </p:blipFill>
        <p:spPr>
          <a:xfrm>
            <a:off x="1928794" y="785800"/>
            <a:ext cx="785818" cy="846266"/>
          </a:xfrm>
          <a:prstGeom prst="rect">
            <a:avLst/>
          </a:prstGeom>
        </p:spPr>
      </p:pic>
      <p:pic>
        <p:nvPicPr>
          <p:cNvPr id="13" name="12 Imagen" descr="1211811437.png"/>
          <p:cNvPicPr>
            <a:picLocks noChangeAspect="1"/>
          </p:cNvPicPr>
          <p:nvPr/>
        </p:nvPicPr>
        <p:blipFill>
          <a:blip r:embed="rId3">
            <a:duotone>
              <a:prstClr val="black"/>
              <a:schemeClr val="accent5">
                <a:tint val="45000"/>
                <a:satMod val="400000"/>
              </a:schemeClr>
            </a:duotone>
            <a:lum bright="-10000" contrast="20000"/>
          </a:blip>
          <a:srcRect l="15000" t="15000" r="20000" b="15000"/>
          <a:stretch>
            <a:fillRect/>
          </a:stretch>
        </p:blipFill>
        <p:spPr>
          <a:xfrm>
            <a:off x="6500826" y="857238"/>
            <a:ext cx="785818" cy="846266"/>
          </a:xfrm>
          <a:prstGeom prst="rect">
            <a:avLst/>
          </a:prstGeom>
        </p:spPr>
      </p:pic>
      <p:pic>
        <p:nvPicPr>
          <p:cNvPr id="14" name="13 Imagen" descr="1211811437.png"/>
          <p:cNvPicPr>
            <a:picLocks noChangeAspect="1"/>
          </p:cNvPicPr>
          <p:nvPr/>
        </p:nvPicPr>
        <p:blipFill>
          <a:blip r:embed="rId3">
            <a:duotone>
              <a:prstClr val="black"/>
              <a:schemeClr val="accent5">
                <a:tint val="45000"/>
                <a:satMod val="400000"/>
              </a:schemeClr>
            </a:duotone>
            <a:lum bright="-10000" contrast="20000"/>
          </a:blip>
          <a:srcRect l="15000" t="15000" r="20000" b="15000"/>
          <a:stretch>
            <a:fillRect/>
          </a:stretch>
        </p:blipFill>
        <p:spPr>
          <a:xfrm>
            <a:off x="6500826" y="3429006"/>
            <a:ext cx="785818" cy="846266"/>
          </a:xfrm>
          <a:prstGeom prst="rect">
            <a:avLst/>
          </a:prstGeom>
        </p:spPr>
      </p:pic>
      <p:pic>
        <p:nvPicPr>
          <p:cNvPr id="15" name="14 Imagen" descr="1211811437.png"/>
          <p:cNvPicPr>
            <a:picLocks noChangeAspect="1"/>
          </p:cNvPicPr>
          <p:nvPr/>
        </p:nvPicPr>
        <p:blipFill>
          <a:blip r:embed="rId3">
            <a:duotone>
              <a:prstClr val="black"/>
              <a:schemeClr val="accent5">
                <a:tint val="45000"/>
                <a:satMod val="400000"/>
              </a:schemeClr>
            </a:duotone>
            <a:lum bright="-10000" contrast="20000"/>
          </a:blip>
          <a:srcRect l="15000" t="15000" r="20000" b="15000"/>
          <a:stretch>
            <a:fillRect/>
          </a:stretch>
        </p:blipFill>
        <p:spPr>
          <a:xfrm>
            <a:off x="1214414" y="3786196"/>
            <a:ext cx="663352" cy="714380"/>
          </a:xfrm>
          <a:prstGeom prst="rect">
            <a:avLst/>
          </a:prstGeom>
        </p:spPr>
      </p:pic>
      <p:pic>
        <p:nvPicPr>
          <p:cNvPr id="16" name="15 Imagen" descr="1211811437.png"/>
          <p:cNvPicPr>
            <a:picLocks noChangeAspect="1"/>
          </p:cNvPicPr>
          <p:nvPr/>
        </p:nvPicPr>
        <p:blipFill>
          <a:blip r:embed="rId3">
            <a:duotone>
              <a:prstClr val="black"/>
              <a:schemeClr val="accent5">
                <a:tint val="45000"/>
                <a:satMod val="400000"/>
              </a:schemeClr>
            </a:duotone>
            <a:lum bright="-10000" contrast="20000"/>
          </a:blip>
          <a:srcRect l="15000" t="15000" r="20000" b="15000"/>
          <a:stretch>
            <a:fillRect/>
          </a:stretch>
        </p:blipFill>
        <p:spPr>
          <a:xfrm>
            <a:off x="1357290" y="571486"/>
            <a:ext cx="663352" cy="714380"/>
          </a:xfrm>
          <a:prstGeom prst="rect">
            <a:avLst/>
          </a:prstGeom>
        </p:spPr>
      </p:pic>
      <p:pic>
        <p:nvPicPr>
          <p:cNvPr id="17" name="16 Imagen" descr="1211811437.png"/>
          <p:cNvPicPr>
            <a:picLocks noChangeAspect="1"/>
          </p:cNvPicPr>
          <p:nvPr/>
        </p:nvPicPr>
        <p:blipFill>
          <a:blip r:embed="rId3">
            <a:duotone>
              <a:prstClr val="black"/>
              <a:schemeClr val="accent5">
                <a:tint val="45000"/>
                <a:satMod val="400000"/>
              </a:schemeClr>
            </a:duotone>
            <a:lum bright="-10000" contrast="20000"/>
          </a:blip>
          <a:srcRect l="15000" t="15000" r="20000" b="15000"/>
          <a:stretch>
            <a:fillRect/>
          </a:stretch>
        </p:blipFill>
        <p:spPr>
          <a:xfrm>
            <a:off x="7215206" y="714362"/>
            <a:ext cx="663352" cy="714380"/>
          </a:xfrm>
          <a:prstGeom prst="rect">
            <a:avLst/>
          </a:prstGeom>
        </p:spPr>
      </p:pic>
      <p:pic>
        <p:nvPicPr>
          <p:cNvPr id="18" name="17 Imagen" descr="1211811437.png"/>
          <p:cNvPicPr>
            <a:picLocks noChangeAspect="1"/>
          </p:cNvPicPr>
          <p:nvPr/>
        </p:nvPicPr>
        <p:blipFill>
          <a:blip r:embed="rId3">
            <a:duotone>
              <a:prstClr val="black"/>
              <a:schemeClr val="accent5">
                <a:tint val="45000"/>
                <a:satMod val="400000"/>
              </a:schemeClr>
            </a:duotone>
            <a:lum bright="-10000" contrast="20000"/>
          </a:blip>
          <a:srcRect l="15000" t="15000" r="20000" b="15000"/>
          <a:stretch>
            <a:fillRect/>
          </a:stretch>
        </p:blipFill>
        <p:spPr>
          <a:xfrm>
            <a:off x="7215206" y="3786196"/>
            <a:ext cx="663352" cy="714380"/>
          </a:xfrm>
          <a:prstGeom prst="rect">
            <a:avLst/>
          </a:prstGeom>
        </p:spPr>
      </p:pic>
      <p:pic>
        <p:nvPicPr>
          <p:cNvPr id="19" name="18 Imagen" descr="1211811437.png"/>
          <p:cNvPicPr>
            <a:picLocks noChangeAspect="1"/>
          </p:cNvPicPr>
          <p:nvPr/>
        </p:nvPicPr>
        <p:blipFill>
          <a:blip r:embed="rId3">
            <a:duotone>
              <a:prstClr val="black"/>
              <a:schemeClr val="accent5">
                <a:tint val="45000"/>
                <a:satMod val="400000"/>
              </a:schemeClr>
            </a:duotone>
            <a:lum bright="-10000" contrast="20000"/>
          </a:blip>
          <a:srcRect l="15000" t="15000" r="20000" b="15000"/>
          <a:stretch>
            <a:fillRect/>
          </a:stretch>
        </p:blipFill>
        <p:spPr>
          <a:xfrm>
            <a:off x="642910" y="4071948"/>
            <a:ext cx="597017" cy="642942"/>
          </a:xfrm>
          <a:prstGeom prst="rect">
            <a:avLst/>
          </a:prstGeom>
        </p:spPr>
      </p:pic>
      <p:pic>
        <p:nvPicPr>
          <p:cNvPr id="20" name="19 Imagen" descr="1211811437.png"/>
          <p:cNvPicPr>
            <a:picLocks noChangeAspect="1"/>
          </p:cNvPicPr>
          <p:nvPr/>
        </p:nvPicPr>
        <p:blipFill>
          <a:blip r:embed="rId3">
            <a:duotone>
              <a:prstClr val="black"/>
              <a:schemeClr val="accent5">
                <a:tint val="45000"/>
                <a:satMod val="400000"/>
              </a:schemeClr>
            </a:duotone>
            <a:lum bright="-10000" contrast="20000"/>
          </a:blip>
          <a:srcRect l="15000" t="15000" r="20000" b="15000"/>
          <a:stretch>
            <a:fillRect/>
          </a:stretch>
        </p:blipFill>
        <p:spPr>
          <a:xfrm>
            <a:off x="857224" y="357172"/>
            <a:ext cx="597017" cy="642942"/>
          </a:xfrm>
          <a:prstGeom prst="rect">
            <a:avLst/>
          </a:prstGeom>
        </p:spPr>
      </p:pic>
      <p:pic>
        <p:nvPicPr>
          <p:cNvPr id="21" name="20 Imagen" descr="1211811437.png"/>
          <p:cNvPicPr>
            <a:picLocks noChangeAspect="1"/>
          </p:cNvPicPr>
          <p:nvPr/>
        </p:nvPicPr>
        <p:blipFill>
          <a:blip r:embed="rId3">
            <a:duotone>
              <a:prstClr val="black"/>
              <a:schemeClr val="accent5">
                <a:tint val="45000"/>
                <a:satMod val="400000"/>
              </a:schemeClr>
            </a:duotone>
            <a:lum bright="-10000" contrast="20000"/>
          </a:blip>
          <a:srcRect l="15000" t="15000" r="20000" b="15000"/>
          <a:stretch>
            <a:fillRect/>
          </a:stretch>
        </p:blipFill>
        <p:spPr>
          <a:xfrm>
            <a:off x="7858148" y="571486"/>
            <a:ext cx="597017" cy="642942"/>
          </a:xfrm>
          <a:prstGeom prst="rect">
            <a:avLst/>
          </a:prstGeom>
        </p:spPr>
      </p:pic>
      <p:pic>
        <p:nvPicPr>
          <p:cNvPr id="22" name="21 Imagen" descr="1211811437.png"/>
          <p:cNvPicPr>
            <a:picLocks noChangeAspect="1"/>
          </p:cNvPicPr>
          <p:nvPr/>
        </p:nvPicPr>
        <p:blipFill>
          <a:blip r:embed="rId3">
            <a:duotone>
              <a:prstClr val="black"/>
              <a:schemeClr val="accent5">
                <a:tint val="45000"/>
                <a:satMod val="400000"/>
              </a:schemeClr>
            </a:duotone>
            <a:lum bright="-10000" contrast="20000"/>
          </a:blip>
          <a:srcRect l="15000" t="15000" r="20000" b="15000"/>
          <a:stretch>
            <a:fillRect/>
          </a:stretch>
        </p:blipFill>
        <p:spPr>
          <a:xfrm>
            <a:off x="7786710" y="4071948"/>
            <a:ext cx="597017" cy="642942"/>
          </a:xfrm>
          <a:prstGeom prst="rect">
            <a:avLst/>
          </a:prstGeom>
        </p:spPr>
      </p:pic>
      <p:pic>
        <p:nvPicPr>
          <p:cNvPr id="23" name="22 Imagen" descr="1211811437.png"/>
          <p:cNvPicPr>
            <a:picLocks noChangeAspect="1"/>
          </p:cNvPicPr>
          <p:nvPr/>
        </p:nvPicPr>
        <p:blipFill>
          <a:blip r:embed="rId4" cstate="print">
            <a:duotone>
              <a:prstClr val="black"/>
              <a:schemeClr val="accent5">
                <a:tint val="45000"/>
                <a:satMod val="400000"/>
              </a:schemeClr>
            </a:duotone>
            <a:lum bright="-10000" contrast="20000"/>
          </a:blip>
          <a:srcRect/>
          <a:stretch>
            <a:fillRect/>
          </a:stretch>
        </p:blipFill>
        <p:spPr>
          <a:xfrm>
            <a:off x="214282" y="4357700"/>
            <a:ext cx="464347" cy="500066"/>
          </a:xfrm>
          <a:prstGeom prst="rect">
            <a:avLst/>
          </a:prstGeom>
        </p:spPr>
      </p:pic>
      <p:pic>
        <p:nvPicPr>
          <p:cNvPr id="24" name="23 Imagen" descr="1211811437.png"/>
          <p:cNvPicPr>
            <a:picLocks noChangeAspect="1"/>
          </p:cNvPicPr>
          <p:nvPr/>
        </p:nvPicPr>
        <p:blipFill>
          <a:blip r:embed="rId4" cstate="print">
            <a:duotone>
              <a:prstClr val="black"/>
              <a:schemeClr val="accent5">
                <a:tint val="45000"/>
                <a:satMod val="400000"/>
              </a:schemeClr>
            </a:duotone>
            <a:lum bright="-10000" contrast="20000"/>
          </a:blip>
          <a:srcRect/>
          <a:stretch>
            <a:fillRect/>
          </a:stretch>
        </p:blipFill>
        <p:spPr>
          <a:xfrm>
            <a:off x="428596" y="214296"/>
            <a:ext cx="464347" cy="500066"/>
          </a:xfrm>
          <a:prstGeom prst="rect">
            <a:avLst/>
          </a:prstGeom>
        </p:spPr>
      </p:pic>
      <p:pic>
        <p:nvPicPr>
          <p:cNvPr id="25" name="24 Imagen" descr="1211811437.png"/>
          <p:cNvPicPr>
            <a:picLocks noChangeAspect="1"/>
          </p:cNvPicPr>
          <p:nvPr/>
        </p:nvPicPr>
        <p:blipFill>
          <a:blip r:embed="rId4" cstate="print">
            <a:duotone>
              <a:prstClr val="black"/>
              <a:schemeClr val="accent5">
                <a:tint val="45000"/>
                <a:satMod val="400000"/>
              </a:schemeClr>
            </a:duotone>
            <a:lum bright="-10000" contrast="20000"/>
          </a:blip>
          <a:srcRect/>
          <a:stretch>
            <a:fillRect/>
          </a:stretch>
        </p:blipFill>
        <p:spPr>
          <a:xfrm>
            <a:off x="8358214" y="428610"/>
            <a:ext cx="464347" cy="500066"/>
          </a:xfrm>
          <a:prstGeom prst="rect">
            <a:avLst/>
          </a:prstGeom>
        </p:spPr>
      </p:pic>
      <p:pic>
        <p:nvPicPr>
          <p:cNvPr id="26" name="25 Imagen" descr="1211811437.png"/>
          <p:cNvPicPr>
            <a:picLocks noChangeAspect="1"/>
          </p:cNvPicPr>
          <p:nvPr/>
        </p:nvPicPr>
        <p:blipFill>
          <a:blip r:embed="rId4" cstate="print">
            <a:duotone>
              <a:prstClr val="black"/>
              <a:schemeClr val="accent5">
                <a:tint val="45000"/>
                <a:satMod val="400000"/>
              </a:schemeClr>
            </a:duotone>
            <a:lum bright="-10000" contrast="20000"/>
          </a:blip>
          <a:srcRect/>
          <a:stretch>
            <a:fillRect/>
          </a:stretch>
        </p:blipFill>
        <p:spPr>
          <a:xfrm>
            <a:off x="8286776" y="4357700"/>
            <a:ext cx="464347" cy="500066"/>
          </a:xfrm>
          <a:prstGeom prst="rect">
            <a:avLst/>
          </a:prstGeom>
        </p:spPr>
      </p:pic>
      <p:sp>
        <p:nvSpPr>
          <p:cNvPr id="27" name="26 Rectángulo"/>
          <p:cNvSpPr/>
          <p:nvPr/>
        </p:nvSpPr>
        <p:spPr>
          <a:xfrm>
            <a:off x="-500098" y="-357208"/>
            <a:ext cx="10001320" cy="6072230"/>
          </a:xfrm>
          <a:prstGeom prst="rect">
            <a:avLst/>
          </a:prstGeom>
          <a:gradFill flip="none" rotWithShape="1">
            <a:gsLst>
              <a:gs pos="0">
                <a:srgbClr val="3399FF"/>
              </a:gs>
              <a:gs pos="16000">
                <a:srgbClr val="00CCCC"/>
              </a:gs>
              <a:gs pos="47000">
                <a:srgbClr val="9999FF"/>
              </a:gs>
              <a:gs pos="60001">
                <a:srgbClr val="2E6792"/>
              </a:gs>
              <a:gs pos="71001">
                <a:srgbClr val="3333CC"/>
              </a:gs>
              <a:gs pos="81000">
                <a:srgbClr val="1170FF"/>
              </a:gs>
              <a:gs pos="100000">
                <a:srgbClr val="006699"/>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advTm="17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27"/>
                                        </p:tgtEl>
                                        <p:attrNameLst>
                                          <p:attrName>style.opacity</p:attrName>
                                        </p:attrNameLst>
                                      </p:cBhvr>
                                      <p:to>
                                        <p:strVal val="0"/>
                                      </p:to>
                                    </p:set>
                                    <p:animEffect filter="image" prLst="opacity: 0">
                                      <p:cBhvr rctx="IE">
                                        <p:cTn id="7" dur="indefinite"/>
                                        <p:tgtEl>
                                          <p:spTgt spid="27"/>
                                        </p:tgtEl>
                                      </p:cBhvr>
                                    </p:animEffect>
                                  </p:childTnLst>
                                </p:cTn>
                              </p:par>
                              <p:par>
                                <p:cTn id="8" presetID="2" presetClass="entr" presetSubtype="6" fill="hold" nodeType="withEffect">
                                  <p:stCondLst>
                                    <p:cond delay="0"/>
                                  </p:stCondLst>
                                  <p:childTnLst>
                                    <p:set>
                                      <p:cBhvr>
                                        <p:cTn id="9" dur="1" fill="hold">
                                          <p:stCondLst>
                                            <p:cond delay="0"/>
                                          </p:stCondLst>
                                        </p:cTn>
                                        <p:tgtEl>
                                          <p:spTgt spid="3"/>
                                        </p:tgtEl>
                                        <p:attrNameLst>
                                          <p:attrName>style.visibility</p:attrName>
                                        </p:attrNameLst>
                                      </p:cBhvr>
                                      <p:to>
                                        <p:strVal val="visible"/>
                                      </p:to>
                                    </p:set>
                                    <p:anim calcmode="lin" valueType="num">
                                      <p:cBhvr additive="base">
                                        <p:cTn id="10" dur="3000" fill="hold"/>
                                        <p:tgtEl>
                                          <p:spTgt spid="3"/>
                                        </p:tgtEl>
                                        <p:attrNameLst>
                                          <p:attrName>ppt_x</p:attrName>
                                        </p:attrNameLst>
                                      </p:cBhvr>
                                      <p:tavLst>
                                        <p:tav tm="0">
                                          <p:val>
                                            <p:strVal val="1+#ppt_w/2"/>
                                          </p:val>
                                        </p:tav>
                                        <p:tav tm="100000">
                                          <p:val>
                                            <p:strVal val="#ppt_x"/>
                                          </p:val>
                                        </p:tav>
                                      </p:tavLst>
                                    </p:anim>
                                    <p:anim calcmode="lin" valueType="num">
                                      <p:cBhvr additive="base">
                                        <p:cTn id="11" dur="3000" fill="hold"/>
                                        <p:tgtEl>
                                          <p:spTgt spid="3"/>
                                        </p:tgtEl>
                                        <p:attrNameLst>
                                          <p:attrName>ppt_y</p:attrName>
                                        </p:attrNameLst>
                                      </p:cBhvr>
                                      <p:tavLst>
                                        <p:tav tm="0">
                                          <p:val>
                                            <p:strVal val="1+#ppt_h/2"/>
                                          </p:val>
                                        </p:tav>
                                        <p:tav tm="100000">
                                          <p:val>
                                            <p:strVal val="#ppt_y"/>
                                          </p:val>
                                        </p:tav>
                                      </p:tavLst>
                                    </p:anim>
                                  </p:childTnLst>
                                </p:cTn>
                              </p:par>
                              <p:par>
                                <p:cTn id="12" presetID="2" presetClass="entr" presetSubtype="6" fill="hold" nodeType="withEffect">
                                  <p:stCondLst>
                                    <p:cond delay="0"/>
                                  </p:stCondLst>
                                  <p:childTnLst>
                                    <p:set>
                                      <p:cBhvr>
                                        <p:cTn id="13" dur="1" fill="hold">
                                          <p:stCondLst>
                                            <p:cond delay="0"/>
                                          </p:stCondLst>
                                        </p:cTn>
                                        <p:tgtEl>
                                          <p:spTgt spid="8"/>
                                        </p:tgtEl>
                                        <p:attrNameLst>
                                          <p:attrName>style.visibility</p:attrName>
                                        </p:attrNameLst>
                                      </p:cBhvr>
                                      <p:to>
                                        <p:strVal val="visible"/>
                                      </p:to>
                                    </p:set>
                                    <p:anim calcmode="lin" valueType="num">
                                      <p:cBhvr additive="base">
                                        <p:cTn id="14" dur="3000" fill="hold"/>
                                        <p:tgtEl>
                                          <p:spTgt spid="8"/>
                                        </p:tgtEl>
                                        <p:attrNameLst>
                                          <p:attrName>ppt_x</p:attrName>
                                        </p:attrNameLst>
                                      </p:cBhvr>
                                      <p:tavLst>
                                        <p:tav tm="0">
                                          <p:val>
                                            <p:strVal val="1+#ppt_w/2"/>
                                          </p:val>
                                        </p:tav>
                                        <p:tav tm="100000">
                                          <p:val>
                                            <p:strVal val="#ppt_x"/>
                                          </p:val>
                                        </p:tav>
                                      </p:tavLst>
                                    </p:anim>
                                    <p:anim calcmode="lin" valueType="num">
                                      <p:cBhvr additive="base">
                                        <p:cTn id="15" dur="3000" fill="hold"/>
                                        <p:tgtEl>
                                          <p:spTgt spid="8"/>
                                        </p:tgtEl>
                                        <p:attrNameLst>
                                          <p:attrName>ppt_y</p:attrName>
                                        </p:attrNameLst>
                                      </p:cBhvr>
                                      <p:tavLst>
                                        <p:tav tm="0">
                                          <p:val>
                                            <p:strVal val="1+#ppt_h/2"/>
                                          </p:val>
                                        </p:tav>
                                        <p:tav tm="100000">
                                          <p:val>
                                            <p:strVal val="#ppt_y"/>
                                          </p:val>
                                        </p:tav>
                                      </p:tavLst>
                                    </p:anim>
                                  </p:childTnLst>
                                </p:cTn>
                              </p:par>
                              <p:par>
                                <p:cTn id="16" presetID="2" presetClass="entr" presetSubtype="6" fill="hold" nodeType="withEffect">
                                  <p:stCondLst>
                                    <p:cond delay="0"/>
                                  </p:stCondLst>
                                  <p:childTnLst>
                                    <p:set>
                                      <p:cBhvr>
                                        <p:cTn id="17" dur="1" fill="hold">
                                          <p:stCondLst>
                                            <p:cond delay="0"/>
                                          </p:stCondLst>
                                        </p:cTn>
                                        <p:tgtEl>
                                          <p:spTgt spid="12"/>
                                        </p:tgtEl>
                                        <p:attrNameLst>
                                          <p:attrName>style.visibility</p:attrName>
                                        </p:attrNameLst>
                                      </p:cBhvr>
                                      <p:to>
                                        <p:strVal val="visible"/>
                                      </p:to>
                                    </p:set>
                                    <p:anim calcmode="lin" valueType="num">
                                      <p:cBhvr additive="base">
                                        <p:cTn id="18" dur="3000" fill="hold"/>
                                        <p:tgtEl>
                                          <p:spTgt spid="12"/>
                                        </p:tgtEl>
                                        <p:attrNameLst>
                                          <p:attrName>ppt_x</p:attrName>
                                        </p:attrNameLst>
                                      </p:cBhvr>
                                      <p:tavLst>
                                        <p:tav tm="0">
                                          <p:val>
                                            <p:strVal val="1+#ppt_w/2"/>
                                          </p:val>
                                        </p:tav>
                                        <p:tav tm="100000">
                                          <p:val>
                                            <p:strVal val="#ppt_x"/>
                                          </p:val>
                                        </p:tav>
                                      </p:tavLst>
                                    </p:anim>
                                    <p:anim calcmode="lin" valueType="num">
                                      <p:cBhvr additive="base">
                                        <p:cTn id="19" dur="3000" fill="hold"/>
                                        <p:tgtEl>
                                          <p:spTgt spid="12"/>
                                        </p:tgtEl>
                                        <p:attrNameLst>
                                          <p:attrName>ppt_y</p:attrName>
                                        </p:attrNameLst>
                                      </p:cBhvr>
                                      <p:tavLst>
                                        <p:tav tm="0">
                                          <p:val>
                                            <p:strVal val="1+#ppt_h/2"/>
                                          </p:val>
                                        </p:tav>
                                        <p:tav tm="100000">
                                          <p:val>
                                            <p:strVal val="#ppt_y"/>
                                          </p:val>
                                        </p:tav>
                                      </p:tavLst>
                                    </p:anim>
                                  </p:childTnLst>
                                </p:cTn>
                              </p:par>
                              <p:par>
                                <p:cTn id="20" presetID="2" presetClass="entr" presetSubtype="6" fill="hold" nodeType="withEffect">
                                  <p:stCondLst>
                                    <p:cond delay="0"/>
                                  </p:stCondLst>
                                  <p:childTnLst>
                                    <p:set>
                                      <p:cBhvr>
                                        <p:cTn id="21" dur="1" fill="hold">
                                          <p:stCondLst>
                                            <p:cond delay="0"/>
                                          </p:stCondLst>
                                        </p:cTn>
                                        <p:tgtEl>
                                          <p:spTgt spid="16"/>
                                        </p:tgtEl>
                                        <p:attrNameLst>
                                          <p:attrName>style.visibility</p:attrName>
                                        </p:attrNameLst>
                                      </p:cBhvr>
                                      <p:to>
                                        <p:strVal val="visible"/>
                                      </p:to>
                                    </p:set>
                                    <p:anim calcmode="lin" valueType="num">
                                      <p:cBhvr additive="base">
                                        <p:cTn id="22" dur="3000" fill="hold"/>
                                        <p:tgtEl>
                                          <p:spTgt spid="16"/>
                                        </p:tgtEl>
                                        <p:attrNameLst>
                                          <p:attrName>ppt_x</p:attrName>
                                        </p:attrNameLst>
                                      </p:cBhvr>
                                      <p:tavLst>
                                        <p:tav tm="0">
                                          <p:val>
                                            <p:strVal val="1+#ppt_w/2"/>
                                          </p:val>
                                        </p:tav>
                                        <p:tav tm="100000">
                                          <p:val>
                                            <p:strVal val="#ppt_x"/>
                                          </p:val>
                                        </p:tav>
                                      </p:tavLst>
                                    </p:anim>
                                    <p:anim calcmode="lin" valueType="num">
                                      <p:cBhvr additive="base">
                                        <p:cTn id="23" dur="3000" fill="hold"/>
                                        <p:tgtEl>
                                          <p:spTgt spid="16"/>
                                        </p:tgtEl>
                                        <p:attrNameLst>
                                          <p:attrName>ppt_y</p:attrName>
                                        </p:attrNameLst>
                                      </p:cBhvr>
                                      <p:tavLst>
                                        <p:tav tm="0">
                                          <p:val>
                                            <p:strVal val="1+#ppt_h/2"/>
                                          </p:val>
                                        </p:tav>
                                        <p:tav tm="100000">
                                          <p:val>
                                            <p:strVal val="#ppt_y"/>
                                          </p:val>
                                        </p:tav>
                                      </p:tavLst>
                                    </p:anim>
                                  </p:childTnLst>
                                </p:cTn>
                              </p:par>
                              <p:par>
                                <p:cTn id="24" presetID="2" presetClass="entr" presetSubtype="6" fill="hold" nodeType="withEffect">
                                  <p:stCondLst>
                                    <p:cond delay="0"/>
                                  </p:stCondLst>
                                  <p:childTnLst>
                                    <p:set>
                                      <p:cBhvr>
                                        <p:cTn id="25" dur="1" fill="hold">
                                          <p:stCondLst>
                                            <p:cond delay="0"/>
                                          </p:stCondLst>
                                        </p:cTn>
                                        <p:tgtEl>
                                          <p:spTgt spid="20"/>
                                        </p:tgtEl>
                                        <p:attrNameLst>
                                          <p:attrName>style.visibility</p:attrName>
                                        </p:attrNameLst>
                                      </p:cBhvr>
                                      <p:to>
                                        <p:strVal val="visible"/>
                                      </p:to>
                                    </p:set>
                                    <p:anim calcmode="lin" valueType="num">
                                      <p:cBhvr additive="base">
                                        <p:cTn id="26" dur="3000" fill="hold"/>
                                        <p:tgtEl>
                                          <p:spTgt spid="20"/>
                                        </p:tgtEl>
                                        <p:attrNameLst>
                                          <p:attrName>ppt_x</p:attrName>
                                        </p:attrNameLst>
                                      </p:cBhvr>
                                      <p:tavLst>
                                        <p:tav tm="0">
                                          <p:val>
                                            <p:strVal val="1+#ppt_w/2"/>
                                          </p:val>
                                        </p:tav>
                                        <p:tav tm="100000">
                                          <p:val>
                                            <p:strVal val="#ppt_x"/>
                                          </p:val>
                                        </p:tav>
                                      </p:tavLst>
                                    </p:anim>
                                    <p:anim calcmode="lin" valueType="num">
                                      <p:cBhvr additive="base">
                                        <p:cTn id="27" dur="3000" fill="hold"/>
                                        <p:tgtEl>
                                          <p:spTgt spid="20"/>
                                        </p:tgtEl>
                                        <p:attrNameLst>
                                          <p:attrName>ppt_y</p:attrName>
                                        </p:attrNameLst>
                                      </p:cBhvr>
                                      <p:tavLst>
                                        <p:tav tm="0">
                                          <p:val>
                                            <p:strVal val="1+#ppt_h/2"/>
                                          </p:val>
                                        </p:tav>
                                        <p:tav tm="100000">
                                          <p:val>
                                            <p:strVal val="#ppt_y"/>
                                          </p:val>
                                        </p:tav>
                                      </p:tavLst>
                                    </p:anim>
                                  </p:childTnLst>
                                </p:cTn>
                              </p:par>
                              <p:par>
                                <p:cTn id="28" presetID="2" presetClass="entr" presetSubtype="6" fill="hold" nodeType="withEffect">
                                  <p:stCondLst>
                                    <p:cond delay="0"/>
                                  </p:stCondLst>
                                  <p:childTnLst>
                                    <p:set>
                                      <p:cBhvr>
                                        <p:cTn id="29" dur="1" fill="hold">
                                          <p:stCondLst>
                                            <p:cond delay="0"/>
                                          </p:stCondLst>
                                        </p:cTn>
                                        <p:tgtEl>
                                          <p:spTgt spid="24"/>
                                        </p:tgtEl>
                                        <p:attrNameLst>
                                          <p:attrName>style.visibility</p:attrName>
                                        </p:attrNameLst>
                                      </p:cBhvr>
                                      <p:to>
                                        <p:strVal val="visible"/>
                                      </p:to>
                                    </p:set>
                                    <p:anim calcmode="lin" valueType="num">
                                      <p:cBhvr additive="base">
                                        <p:cTn id="30" dur="3000" fill="hold"/>
                                        <p:tgtEl>
                                          <p:spTgt spid="24"/>
                                        </p:tgtEl>
                                        <p:attrNameLst>
                                          <p:attrName>ppt_x</p:attrName>
                                        </p:attrNameLst>
                                      </p:cBhvr>
                                      <p:tavLst>
                                        <p:tav tm="0">
                                          <p:val>
                                            <p:strVal val="1+#ppt_w/2"/>
                                          </p:val>
                                        </p:tav>
                                        <p:tav tm="100000">
                                          <p:val>
                                            <p:strVal val="#ppt_x"/>
                                          </p:val>
                                        </p:tav>
                                      </p:tavLst>
                                    </p:anim>
                                    <p:anim calcmode="lin" valueType="num">
                                      <p:cBhvr additive="base">
                                        <p:cTn id="31" dur="3000" fill="hold"/>
                                        <p:tgtEl>
                                          <p:spTgt spid="24"/>
                                        </p:tgtEl>
                                        <p:attrNameLst>
                                          <p:attrName>ppt_y</p:attrName>
                                        </p:attrNameLst>
                                      </p:cBhvr>
                                      <p:tavLst>
                                        <p:tav tm="0">
                                          <p:val>
                                            <p:strVal val="1+#ppt_h/2"/>
                                          </p:val>
                                        </p:tav>
                                        <p:tav tm="100000">
                                          <p:val>
                                            <p:strVal val="#ppt_y"/>
                                          </p:val>
                                        </p:tav>
                                      </p:tavLst>
                                    </p:anim>
                                  </p:childTnLst>
                                </p:cTn>
                              </p:par>
                              <p:par>
                                <p:cTn id="32" presetID="2" presetClass="entr" presetSubtype="9" fill="hold" nodeType="withEffect">
                                  <p:stCondLst>
                                    <p:cond delay="0"/>
                                  </p:stCondLst>
                                  <p:childTnLst>
                                    <p:set>
                                      <p:cBhvr>
                                        <p:cTn id="33" dur="1" fill="hold">
                                          <p:stCondLst>
                                            <p:cond delay="0"/>
                                          </p:stCondLst>
                                        </p:cTn>
                                        <p:tgtEl>
                                          <p:spTgt spid="6"/>
                                        </p:tgtEl>
                                        <p:attrNameLst>
                                          <p:attrName>style.visibility</p:attrName>
                                        </p:attrNameLst>
                                      </p:cBhvr>
                                      <p:to>
                                        <p:strVal val="visible"/>
                                      </p:to>
                                    </p:set>
                                    <p:anim calcmode="lin" valueType="num">
                                      <p:cBhvr additive="base">
                                        <p:cTn id="34" dur="3000" fill="hold"/>
                                        <p:tgtEl>
                                          <p:spTgt spid="6"/>
                                        </p:tgtEl>
                                        <p:attrNameLst>
                                          <p:attrName>ppt_x</p:attrName>
                                        </p:attrNameLst>
                                      </p:cBhvr>
                                      <p:tavLst>
                                        <p:tav tm="0">
                                          <p:val>
                                            <p:strVal val="0-#ppt_w/2"/>
                                          </p:val>
                                        </p:tav>
                                        <p:tav tm="100000">
                                          <p:val>
                                            <p:strVal val="#ppt_x"/>
                                          </p:val>
                                        </p:tav>
                                      </p:tavLst>
                                    </p:anim>
                                    <p:anim calcmode="lin" valueType="num">
                                      <p:cBhvr additive="base">
                                        <p:cTn id="35" dur="3000" fill="hold"/>
                                        <p:tgtEl>
                                          <p:spTgt spid="6"/>
                                        </p:tgtEl>
                                        <p:attrNameLst>
                                          <p:attrName>ppt_y</p:attrName>
                                        </p:attrNameLst>
                                      </p:cBhvr>
                                      <p:tavLst>
                                        <p:tav tm="0">
                                          <p:val>
                                            <p:strVal val="0-#ppt_h/2"/>
                                          </p:val>
                                        </p:tav>
                                        <p:tav tm="100000">
                                          <p:val>
                                            <p:strVal val="#ppt_y"/>
                                          </p:val>
                                        </p:tav>
                                      </p:tavLst>
                                    </p:anim>
                                  </p:childTnLst>
                                </p:cTn>
                              </p:par>
                              <p:par>
                                <p:cTn id="36" presetID="2" presetClass="entr" presetSubtype="9" fill="hold" nodeType="withEffect">
                                  <p:stCondLst>
                                    <p:cond delay="0"/>
                                  </p:stCondLst>
                                  <p:childTnLst>
                                    <p:set>
                                      <p:cBhvr>
                                        <p:cTn id="37" dur="1" fill="hold">
                                          <p:stCondLst>
                                            <p:cond delay="0"/>
                                          </p:stCondLst>
                                        </p:cTn>
                                        <p:tgtEl>
                                          <p:spTgt spid="10"/>
                                        </p:tgtEl>
                                        <p:attrNameLst>
                                          <p:attrName>style.visibility</p:attrName>
                                        </p:attrNameLst>
                                      </p:cBhvr>
                                      <p:to>
                                        <p:strVal val="visible"/>
                                      </p:to>
                                    </p:set>
                                    <p:anim calcmode="lin" valueType="num">
                                      <p:cBhvr additive="base">
                                        <p:cTn id="38" dur="3000" fill="hold"/>
                                        <p:tgtEl>
                                          <p:spTgt spid="10"/>
                                        </p:tgtEl>
                                        <p:attrNameLst>
                                          <p:attrName>ppt_x</p:attrName>
                                        </p:attrNameLst>
                                      </p:cBhvr>
                                      <p:tavLst>
                                        <p:tav tm="0">
                                          <p:val>
                                            <p:strVal val="0-#ppt_w/2"/>
                                          </p:val>
                                        </p:tav>
                                        <p:tav tm="100000">
                                          <p:val>
                                            <p:strVal val="#ppt_x"/>
                                          </p:val>
                                        </p:tav>
                                      </p:tavLst>
                                    </p:anim>
                                    <p:anim calcmode="lin" valueType="num">
                                      <p:cBhvr additive="base">
                                        <p:cTn id="39" dur="3000" fill="hold"/>
                                        <p:tgtEl>
                                          <p:spTgt spid="10"/>
                                        </p:tgtEl>
                                        <p:attrNameLst>
                                          <p:attrName>ppt_y</p:attrName>
                                        </p:attrNameLst>
                                      </p:cBhvr>
                                      <p:tavLst>
                                        <p:tav tm="0">
                                          <p:val>
                                            <p:strVal val="0-#ppt_h/2"/>
                                          </p:val>
                                        </p:tav>
                                        <p:tav tm="100000">
                                          <p:val>
                                            <p:strVal val="#ppt_y"/>
                                          </p:val>
                                        </p:tav>
                                      </p:tavLst>
                                    </p:anim>
                                  </p:childTnLst>
                                </p:cTn>
                              </p:par>
                              <p:par>
                                <p:cTn id="40" presetID="2" presetClass="entr" presetSubtype="9" fill="hold" nodeType="withEffect">
                                  <p:stCondLst>
                                    <p:cond delay="0"/>
                                  </p:stCondLst>
                                  <p:childTnLst>
                                    <p:set>
                                      <p:cBhvr>
                                        <p:cTn id="41" dur="1" fill="hold">
                                          <p:stCondLst>
                                            <p:cond delay="0"/>
                                          </p:stCondLst>
                                        </p:cTn>
                                        <p:tgtEl>
                                          <p:spTgt spid="14"/>
                                        </p:tgtEl>
                                        <p:attrNameLst>
                                          <p:attrName>style.visibility</p:attrName>
                                        </p:attrNameLst>
                                      </p:cBhvr>
                                      <p:to>
                                        <p:strVal val="visible"/>
                                      </p:to>
                                    </p:set>
                                    <p:anim calcmode="lin" valueType="num">
                                      <p:cBhvr additive="base">
                                        <p:cTn id="42" dur="3000" fill="hold"/>
                                        <p:tgtEl>
                                          <p:spTgt spid="14"/>
                                        </p:tgtEl>
                                        <p:attrNameLst>
                                          <p:attrName>ppt_x</p:attrName>
                                        </p:attrNameLst>
                                      </p:cBhvr>
                                      <p:tavLst>
                                        <p:tav tm="0">
                                          <p:val>
                                            <p:strVal val="0-#ppt_w/2"/>
                                          </p:val>
                                        </p:tav>
                                        <p:tav tm="100000">
                                          <p:val>
                                            <p:strVal val="#ppt_x"/>
                                          </p:val>
                                        </p:tav>
                                      </p:tavLst>
                                    </p:anim>
                                    <p:anim calcmode="lin" valueType="num">
                                      <p:cBhvr additive="base">
                                        <p:cTn id="43" dur="3000" fill="hold"/>
                                        <p:tgtEl>
                                          <p:spTgt spid="14"/>
                                        </p:tgtEl>
                                        <p:attrNameLst>
                                          <p:attrName>ppt_y</p:attrName>
                                        </p:attrNameLst>
                                      </p:cBhvr>
                                      <p:tavLst>
                                        <p:tav tm="0">
                                          <p:val>
                                            <p:strVal val="0-#ppt_h/2"/>
                                          </p:val>
                                        </p:tav>
                                        <p:tav tm="100000">
                                          <p:val>
                                            <p:strVal val="#ppt_y"/>
                                          </p:val>
                                        </p:tav>
                                      </p:tavLst>
                                    </p:anim>
                                  </p:childTnLst>
                                </p:cTn>
                              </p:par>
                              <p:par>
                                <p:cTn id="44" presetID="2" presetClass="entr" presetSubtype="9" fill="hold" nodeType="withEffect">
                                  <p:stCondLst>
                                    <p:cond delay="0"/>
                                  </p:stCondLst>
                                  <p:childTnLst>
                                    <p:set>
                                      <p:cBhvr>
                                        <p:cTn id="45" dur="1" fill="hold">
                                          <p:stCondLst>
                                            <p:cond delay="0"/>
                                          </p:stCondLst>
                                        </p:cTn>
                                        <p:tgtEl>
                                          <p:spTgt spid="18"/>
                                        </p:tgtEl>
                                        <p:attrNameLst>
                                          <p:attrName>style.visibility</p:attrName>
                                        </p:attrNameLst>
                                      </p:cBhvr>
                                      <p:to>
                                        <p:strVal val="visible"/>
                                      </p:to>
                                    </p:set>
                                    <p:anim calcmode="lin" valueType="num">
                                      <p:cBhvr additive="base">
                                        <p:cTn id="46" dur="3000" fill="hold"/>
                                        <p:tgtEl>
                                          <p:spTgt spid="18"/>
                                        </p:tgtEl>
                                        <p:attrNameLst>
                                          <p:attrName>ppt_x</p:attrName>
                                        </p:attrNameLst>
                                      </p:cBhvr>
                                      <p:tavLst>
                                        <p:tav tm="0">
                                          <p:val>
                                            <p:strVal val="0-#ppt_w/2"/>
                                          </p:val>
                                        </p:tav>
                                        <p:tav tm="100000">
                                          <p:val>
                                            <p:strVal val="#ppt_x"/>
                                          </p:val>
                                        </p:tav>
                                      </p:tavLst>
                                    </p:anim>
                                    <p:anim calcmode="lin" valueType="num">
                                      <p:cBhvr additive="base">
                                        <p:cTn id="47" dur="3000" fill="hold"/>
                                        <p:tgtEl>
                                          <p:spTgt spid="18"/>
                                        </p:tgtEl>
                                        <p:attrNameLst>
                                          <p:attrName>ppt_y</p:attrName>
                                        </p:attrNameLst>
                                      </p:cBhvr>
                                      <p:tavLst>
                                        <p:tav tm="0">
                                          <p:val>
                                            <p:strVal val="0-#ppt_h/2"/>
                                          </p:val>
                                        </p:tav>
                                        <p:tav tm="100000">
                                          <p:val>
                                            <p:strVal val="#ppt_y"/>
                                          </p:val>
                                        </p:tav>
                                      </p:tavLst>
                                    </p:anim>
                                  </p:childTnLst>
                                </p:cTn>
                              </p:par>
                              <p:par>
                                <p:cTn id="48" presetID="2" presetClass="entr" presetSubtype="9" fill="hold" nodeType="withEffect">
                                  <p:stCondLst>
                                    <p:cond delay="0"/>
                                  </p:stCondLst>
                                  <p:childTnLst>
                                    <p:set>
                                      <p:cBhvr>
                                        <p:cTn id="49" dur="1" fill="hold">
                                          <p:stCondLst>
                                            <p:cond delay="0"/>
                                          </p:stCondLst>
                                        </p:cTn>
                                        <p:tgtEl>
                                          <p:spTgt spid="22"/>
                                        </p:tgtEl>
                                        <p:attrNameLst>
                                          <p:attrName>style.visibility</p:attrName>
                                        </p:attrNameLst>
                                      </p:cBhvr>
                                      <p:to>
                                        <p:strVal val="visible"/>
                                      </p:to>
                                    </p:set>
                                    <p:anim calcmode="lin" valueType="num">
                                      <p:cBhvr additive="base">
                                        <p:cTn id="50" dur="3000" fill="hold"/>
                                        <p:tgtEl>
                                          <p:spTgt spid="22"/>
                                        </p:tgtEl>
                                        <p:attrNameLst>
                                          <p:attrName>ppt_x</p:attrName>
                                        </p:attrNameLst>
                                      </p:cBhvr>
                                      <p:tavLst>
                                        <p:tav tm="0">
                                          <p:val>
                                            <p:strVal val="0-#ppt_w/2"/>
                                          </p:val>
                                        </p:tav>
                                        <p:tav tm="100000">
                                          <p:val>
                                            <p:strVal val="#ppt_x"/>
                                          </p:val>
                                        </p:tav>
                                      </p:tavLst>
                                    </p:anim>
                                    <p:anim calcmode="lin" valueType="num">
                                      <p:cBhvr additive="base">
                                        <p:cTn id="51" dur="3000" fill="hold"/>
                                        <p:tgtEl>
                                          <p:spTgt spid="22"/>
                                        </p:tgtEl>
                                        <p:attrNameLst>
                                          <p:attrName>ppt_y</p:attrName>
                                        </p:attrNameLst>
                                      </p:cBhvr>
                                      <p:tavLst>
                                        <p:tav tm="0">
                                          <p:val>
                                            <p:strVal val="0-#ppt_h/2"/>
                                          </p:val>
                                        </p:tav>
                                        <p:tav tm="100000">
                                          <p:val>
                                            <p:strVal val="#ppt_y"/>
                                          </p:val>
                                        </p:tav>
                                      </p:tavLst>
                                    </p:anim>
                                  </p:childTnLst>
                                </p:cTn>
                              </p:par>
                              <p:par>
                                <p:cTn id="52" presetID="2" presetClass="entr" presetSubtype="9" fill="hold" nodeType="withEffect">
                                  <p:stCondLst>
                                    <p:cond delay="0"/>
                                  </p:stCondLst>
                                  <p:childTnLst>
                                    <p:set>
                                      <p:cBhvr>
                                        <p:cTn id="53" dur="1" fill="hold">
                                          <p:stCondLst>
                                            <p:cond delay="0"/>
                                          </p:stCondLst>
                                        </p:cTn>
                                        <p:tgtEl>
                                          <p:spTgt spid="26"/>
                                        </p:tgtEl>
                                        <p:attrNameLst>
                                          <p:attrName>style.visibility</p:attrName>
                                        </p:attrNameLst>
                                      </p:cBhvr>
                                      <p:to>
                                        <p:strVal val="visible"/>
                                      </p:to>
                                    </p:set>
                                    <p:anim calcmode="lin" valueType="num">
                                      <p:cBhvr additive="base">
                                        <p:cTn id="54" dur="3000" fill="hold"/>
                                        <p:tgtEl>
                                          <p:spTgt spid="26"/>
                                        </p:tgtEl>
                                        <p:attrNameLst>
                                          <p:attrName>ppt_x</p:attrName>
                                        </p:attrNameLst>
                                      </p:cBhvr>
                                      <p:tavLst>
                                        <p:tav tm="0">
                                          <p:val>
                                            <p:strVal val="0-#ppt_w/2"/>
                                          </p:val>
                                        </p:tav>
                                        <p:tav tm="100000">
                                          <p:val>
                                            <p:strVal val="#ppt_x"/>
                                          </p:val>
                                        </p:tav>
                                      </p:tavLst>
                                    </p:anim>
                                    <p:anim calcmode="lin" valueType="num">
                                      <p:cBhvr additive="base">
                                        <p:cTn id="55" dur="3000" fill="hold"/>
                                        <p:tgtEl>
                                          <p:spTgt spid="26"/>
                                        </p:tgtEl>
                                        <p:attrNameLst>
                                          <p:attrName>ppt_y</p:attrName>
                                        </p:attrNameLst>
                                      </p:cBhvr>
                                      <p:tavLst>
                                        <p:tav tm="0">
                                          <p:val>
                                            <p:strVal val="0-#ppt_h/2"/>
                                          </p:val>
                                        </p:tav>
                                        <p:tav tm="100000">
                                          <p:val>
                                            <p:strVal val="#ppt_y"/>
                                          </p:val>
                                        </p:tav>
                                      </p:tavLst>
                                    </p:anim>
                                  </p:childTnLst>
                                </p:cTn>
                              </p:par>
                              <p:par>
                                <p:cTn id="56" presetID="2" presetClass="entr" presetSubtype="12" fill="hold" nodeType="withEffect">
                                  <p:stCondLst>
                                    <p:cond delay="0"/>
                                  </p:stCondLst>
                                  <p:childTnLst>
                                    <p:set>
                                      <p:cBhvr>
                                        <p:cTn id="57" dur="1" fill="hold">
                                          <p:stCondLst>
                                            <p:cond delay="0"/>
                                          </p:stCondLst>
                                        </p:cTn>
                                        <p:tgtEl>
                                          <p:spTgt spid="4"/>
                                        </p:tgtEl>
                                        <p:attrNameLst>
                                          <p:attrName>style.visibility</p:attrName>
                                        </p:attrNameLst>
                                      </p:cBhvr>
                                      <p:to>
                                        <p:strVal val="visible"/>
                                      </p:to>
                                    </p:set>
                                    <p:anim calcmode="lin" valueType="num">
                                      <p:cBhvr additive="base">
                                        <p:cTn id="58" dur="3000" fill="hold"/>
                                        <p:tgtEl>
                                          <p:spTgt spid="4"/>
                                        </p:tgtEl>
                                        <p:attrNameLst>
                                          <p:attrName>ppt_x</p:attrName>
                                        </p:attrNameLst>
                                      </p:cBhvr>
                                      <p:tavLst>
                                        <p:tav tm="0">
                                          <p:val>
                                            <p:strVal val="0-#ppt_w/2"/>
                                          </p:val>
                                        </p:tav>
                                        <p:tav tm="100000">
                                          <p:val>
                                            <p:strVal val="#ppt_x"/>
                                          </p:val>
                                        </p:tav>
                                      </p:tavLst>
                                    </p:anim>
                                    <p:anim calcmode="lin" valueType="num">
                                      <p:cBhvr additive="base">
                                        <p:cTn id="59" dur="3000" fill="hold"/>
                                        <p:tgtEl>
                                          <p:spTgt spid="4"/>
                                        </p:tgtEl>
                                        <p:attrNameLst>
                                          <p:attrName>ppt_y</p:attrName>
                                        </p:attrNameLst>
                                      </p:cBhvr>
                                      <p:tavLst>
                                        <p:tav tm="0">
                                          <p:val>
                                            <p:strVal val="1+#ppt_h/2"/>
                                          </p:val>
                                        </p:tav>
                                        <p:tav tm="100000">
                                          <p:val>
                                            <p:strVal val="#ppt_y"/>
                                          </p:val>
                                        </p:tav>
                                      </p:tavLst>
                                    </p:anim>
                                  </p:childTnLst>
                                </p:cTn>
                              </p:par>
                              <p:par>
                                <p:cTn id="60" presetID="2" presetClass="entr" presetSubtype="12" fill="hold" nodeType="withEffect">
                                  <p:stCondLst>
                                    <p:cond delay="0"/>
                                  </p:stCondLst>
                                  <p:childTnLst>
                                    <p:set>
                                      <p:cBhvr>
                                        <p:cTn id="61" dur="1" fill="hold">
                                          <p:stCondLst>
                                            <p:cond delay="0"/>
                                          </p:stCondLst>
                                        </p:cTn>
                                        <p:tgtEl>
                                          <p:spTgt spid="9"/>
                                        </p:tgtEl>
                                        <p:attrNameLst>
                                          <p:attrName>style.visibility</p:attrName>
                                        </p:attrNameLst>
                                      </p:cBhvr>
                                      <p:to>
                                        <p:strVal val="visible"/>
                                      </p:to>
                                    </p:set>
                                    <p:anim calcmode="lin" valueType="num">
                                      <p:cBhvr additive="base">
                                        <p:cTn id="62" dur="3000" fill="hold"/>
                                        <p:tgtEl>
                                          <p:spTgt spid="9"/>
                                        </p:tgtEl>
                                        <p:attrNameLst>
                                          <p:attrName>ppt_x</p:attrName>
                                        </p:attrNameLst>
                                      </p:cBhvr>
                                      <p:tavLst>
                                        <p:tav tm="0">
                                          <p:val>
                                            <p:strVal val="0-#ppt_w/2"/>
                                          </p:val>
                                        </p:tav>
                                        <p:tav tm="100000">
                                          <p:val>
                                            <p:strVal val="#ppt_x"/>
                                          </p:val>
                                        </p:tav>
                                      </p:tavLst>
                                    </p:anim>
                                    <p:anim calcmode="lin" valueType="num">
                                      <p:cBhvr additive="base">
                                        <p:cTn id="63" dur="3000" fill="hold"/>
                                        <p:tgtEl>
                                          <p:spTgt spid="9"/>
                                        </p:tgtEl>
                                        <p:attrNameLst>
                                          <p:attrName>ppt_y</p:attrName>
                                        </p:attrNameLst>
                                      </p:cBhvr>
                                      <p:tavLst>
                                        <p:tav tm="0">
                                          <p:val>
                                            <p:strVal val="1+#ppt_h/2"/>
                                          </p:val>
                                        </p:tav>
                                        <p:tav tm="100000">
                                          <p:val>
                                            <p:strVal val="#ppt_y"/>
                                          </p:val>
                                        </p:tav>
                                      </p:tavLst>
                                    </p:anim>
                                  </p:childTnLst>
                                </p:cTn>
                              </p:par>
                              <p:par>
                                <p:cTn id="64" presetID="2" presetClass="entr" presetSubtype="12" fill="hold" nodeType="withEffect">
                                  <p:stCondLst>
                                    <p:cond delay="0"/>
                                  </p:stCondLst>
                                  <p:childTnLst>
                                    <p:set>
                                      <p:cBhvr>
                                        <p:cTn id="65" dur="1" fill="hold">
                                          <p:stCondLst>
                                            <p:cond delay="0"/>
                                          </p:stCondLst>
                                        </p:cTn>
                                        <p:tgtEl>
                                          <p:spTgt spid="13"/>
                                        </p:tgtEl>
                                        <p:attrNameLst>
                                          <p:attrName>style.visibility</p:attrName>
                                        </p:attrNameLst>
                                      </p:cBhvr>
                                      <p:to>
                                        <p:strVal val="visible"/>
                                      </p:to>
                                    </p:set>
                                    <p:anim calcmode="lin" valueType="num">
                                      <p:cBhvr additive="base">
                                        <p:cTn id="66" dur="3000" fill="hold"/>
                                        <p:tgtEl>
                                          <p:spTgt spid="13"/>
                                        </p:tgtEl>
                                        <p:attrNameLst>
                                          <p:attrName>ppt_x</p:attrName>
                                        </p:attrNameLst>
                                      </p:cBhvr>
                                      <p:tavLst>
                                        <p:tav tm="0">
                                          <p:val>
                                            <p:strVal val="0-#ppt_w/2"/>
                                          </p:val>
                                        </p:tav>
                                        <p:tav tm="100000">
                                          <p:val>
                                            <p:strVal val="#ppt_x"/>
                                          </p:val>
                                        </p:tav>
                                      </p:tavLst>
                                    </p:anim>
                                    <p:anim calcmode="lin" valueType="num">
                                      <p:cBhvr additive="base">
                                        <p:cTn id="67" dur="3000" fill="hold"/>
                                        <p:tgtEl>
                                          <p:spTgt spid="13"/>
                                        </p:tgtEl>
                                        <p:attrNameLst>
                                          <p:attrName>ppt_y</p:attrName>
                                        </p:attrNameLst>
                                      </p:cBhvr>
                                      <p:tavLst>
                                        <p:tav tm="0">
                                          <p:val>
                                            <p:strVal val="1+#ppt_h/2"/>
                                          </p:val>
                                        </p:tav>
                                        <p:tav tm="100000">
                                          <p:val>
                                            <p:strVal val="#ppt_y"/>
                                          </p:val>
                                        </p:tav>
                                      </p:tavLst>
                                    </p:anim>
                                  </p:childTnLst>
                                </p:cTn>
                              </p:par>
                              <p:par>
                                <p:cTn id="68" presetID="2" presetClass="entr" presetSubtype="12" fill="hold" nodeType="withEffect">
                                  <p:stCondLst>
                                    <p:cond delay="0"/>
                                  </p:stCondLst>
                                  <p:childTnLst>
                                    <p:set>
                                      <p:cBhvr>
                                        <p:cTn id="69" dur="1" fill="hold">
                                          <p:stCondLst>
                                            <p:cond delay="0"/>
                                          </p:stCondLst>
                                        </p:cTn>
                                        <p:tgtEl>
                                          <p:spTgt spid="17"/>
                                        </p:tgtEl>
                                        <p:attrNameLst>
                                          <p:attrName>style.visibility</p:attrName>
                                        </p:attrNameLst>
                                      </p:cBhvr>
                                      <p:to>
                                        <p:strVal val="visible"/>
                                      </p:to>
                                    </p:set>
                                    <p:anim calcmode="lin" valueType="num">
                                      <p:cBhvr additive="base">
                                        <p:cTn id="70" dur="3000" fill="hold"/>
                                        <p:tgtEl>
                                          <p:spTgt spid="17"/>
                                        </p:tgtEl>
                                        <p:attrNameLst>
                                          <p:attrName>ppt_x</p:attrName>
                                        </p:attrNameLst>
                                      </p:cBhvr>
                                      <p:tavLst>
                                        <p:tav tm="0">
                                          <p:val>
                                            <p:strVal val="0-#ppt_w/2"/>
                                          </p:val>
                                        </p:tav>
                                        <p:tav tm="100000">
                                          <p:val>
                                            <p:strVal val="#ppt_x"/>
                                          </p:val>
                                        </p:tav>
                                      </p:tavLst>
                                    </p:anim>
                                    <p:anim calcmode="lin" valueType="num">
                                      <p:cBhvr additive="base">
                                        <p:cTn id="71" dur="3000" fill="hold"/>
                                        <p:tgtEl>
                                          <p:spTgt spid="17"/>
                                        </p:tgtEl>
                                        <p:attrNameLst>
                                          <p:attrName>ppt_y</p:attrName>
                                        </p:attrNameLst>
                                      </p:cBhvr>
                                      <p:tavLst>
                                        <p:tav tm="0">
                                          <p:val>
                                            <p:strVal val="1+#ppt_h/2"/>
                                          </p:val>
                                        </p:tav>
                                        <p:tav tm="100000">
                                          <p:val>
                                            <p:strVal val="#ppt_y"/>
                                          </p:val>
                                        </p:tav>
                                      </p:tavLst>
                                    </p:anim>
                                  </p:childTnLst>
                                </p:cTn>
                              </p:par>
                              <p:par>
                                <p:cTn id="72" presetID="2" presetClass="entr" presetSubtype="12" fill="hold" nodeType="withEffect">
                                  <p:stCondLst>
                                    <p:cond delay="0"/>
                                  </p:stCondLst>
                                  <p:childTnLst>
                                    <p:set>
                                      <p:cBhvr>
                                        <p:cTn id="73" dur="1" fill="hold">
                                          <p:stCondLst>
                                            <p:cond delay="0"/>
                                          </p:stCondLst>
                                        </p:cTn>
                                        <p:tgtEl>
                                          <p:spTgt spid="21"/>
                                        </p:tgtEl>
                                        <p:attrNameLst>
                                          <p:attrName>style.visibility</p:attrName>
                                        </p:attrNameLst>
                                      </p:cBhvr>
                                      <p:to>
                                        <p:strVal val="visible"/>
                                      </p:to>
                                    </p:set>
                                    <p:anim calcmode="lin" valueType="num">
                                      <p:cBhvr additive="base">
                                        <p:cTn id="74" dur="3000" fill="hold"/>
                                        <p:tgtEl>
                                          <p:spTgt spid="21"/>
                                        </p:tgtEl>
                                        <p:attrNameLst>
                                          <p:attrName>ppt_x</p:attrName>
                                        </p:attrNameLst>
                                      </p:cBhvr>
                                      <p:tavLst>
                                        <p:tav tm="0">
                                          <p:val>
                                            <p:strVal val="0-#ppt_w/2"/>
                                          </p:val>
                                        </p:tav>
                                        <p:tav tm="100000">
                                          <p:val>
                                            <p:strVal val="#ppt_x"/>
                                          </p:val>
                                        </p:tav>
                                      </p:tavLst>
                                    </p:anim>
                                    <p:anim calcmode="lin" valueType="num">
                                      <p:cBhvr additive="base">
                                        <p:cTn id="75" dur="3000" fill="hold"/>
                                        <p:tgtEl>
                                          <p:spTgt spid="21"/>
                                        </p:tgtEl>
                                        <p:attrNameLst>
                                          <p:attrName>ppt_y</p:attrName>
                                        </p:attrNameLst>
                                      </p:cBhvr>
                                      <p:tavLst>
                                        <p:tav tm="0">
                                          <p:val>
                                            <p:strVal val="1+#ppt_h/2"/>
                                          </p:val>
                                        </p:tav>
                                        <p:tav tm="100000">
                                          <p:val>
                                            <p:strVal val="#ppt_y"/>
                                          </p:val>
                                        </p:tav>
                                      </p:tavLst>
                                    </p:anim>
                                  </p:childTnLst>
                                </p:cTn>
                              </p:par>
                              <p:par>
                                <p:cTn id="76" presetID="2" presetClass="entr" presetSubtype="12" fill="hold" nodeType="withEffect">
                                  <p:stCondLst>
                                    <p:cond delay="0"/>
                                  </p:stCondLst>
                                  <p:childTnLst>
                                    <p:set>
                                      <p:cBhvr>
                                        <p:cTn id="77" dur="1" fill="hold">
                                          <p:stCondLst>
                                            <p:cond delay="0"/>
                                          </p:stCondLst>
                                        </p:cTn>
                                        <p:tgtEl>
                                          <p:spTgt spid="25"/>
                                        </p:tgtEl>
                                        <p:attrNameLst>
                                          <p:attrName>style.visibility</p:attrName>
                                        </p:attrNameLst>
                                      </p:cBhvr>
                                      <p:to>
                                        <p:strVal val="visible"/>
                                      </p:to>
                                    </p:set>
                                    <p:anim calcmode="lin" valueType="num">
                                      <p:cBhvr additive="base">
                                        <p:cTn id="78" dur="3000" fill="hold"/>
                                        <p:tgtEl>
                                          <p:spTgt spid="25"/>
                                        </p:tgtEl>
                                        <p:attrNameLst>
                                          <p:attrName>ppt_x</p:attrName>
                                        </p:attrNameLst>
                                      </p:cBhvr>
                                      <p:tavLst>
                                        <p:tav tm="0">
                                          <p:val>
                                            <p:strVal val="0-#ppt_w/2"/>
                                          </p:val>
                                        </p:tav>
                                        <p:tav tm="100000">
                                          <p:val>
                                            <p:strVal val="#ppt_x"/>
                                          </p:val>
                                        </p:tav>
                                      </p:tavLst>
                                    </p:anim>
                                    <p:anim calcmode="lin" valueType="num">
                                      <p:cBhvr additive="base">
                                        <p:cTn id="79" dur="3000" fill="hold"/>
                                        <p:tgtEl>
                                          <p:spTgt spid="25"/>
                                        </p:tgtEl>
                                        <p:attrNameLst>
                                          <p:attrName>ppt_y</p:attrName>
                                        </p:attrNameLst>
                                      </p:cBhvr>
                                      <p:tavLst>
                                        <p:tav tm="0">
                                          <p:val>
                                            <p:strVal val="1+#ppt_h/2"/>
                                          </p:val>
                                        </p:tav>
                                        <p:tav tm="100000">
                                          <p:val>
                                            <p:strVal val="#ppt_y"/>
                                          </p:val>
                                        </p:tav>
                                      </p:tavLst>
                                    </p:anim>
                                  </p:childTnLst>
                                </p:cTn>
                              </p:par>
                              <p:par>
                                <p:cTn id="80" presetID="2" presetClass="entr" presetSubtype="3" fill="hold" nodeType="withEffect">
                                  <p:stCondLst>
                                    <p:cond delay="0"/>
                                  </p:stCondLst>
                                  <p:childTnLst>
                                    <p:set>
                                      <p:cBhvr>
                                        <p:cTn id="81" dur="1" fill="hold">
                                          <p:stCondLst>
                                            <p:cond delay="0"/>
                                          </p:stCondLst>
                                        </p:cTn>
                                        <p:tgtEl>
                                          <p:spTgt spid="5"/>
                                        </p:tgtEl>
                                        <p:attrNameLst>
                                          <p:attrName>style.visibility</p:attrName>
                                        </p:attrNameLst>
                                      </p:cBhvr>
                                      <p:to>
                                        <p:strVal val="visible"/>
                                      </p:to>
                                    </p:set>
                                    <p:anim calcmode="lin" valueType="num">
                                      <p:cBhvr additive="base">
                                        <p:cTn id="82" dur="3000" fill="hold"/>
                                        <p:tgtEl>
                                          <p:spTgt spid="5"/>
                                        </p:tgtEl>
                                        <p:attrNameLst>
                                          <p:attrName>ppt_x</p:attrName>
                                        </p:attrNameLst>
                                      </p:cBhvr>
                                      <p:tavLst>
                                        <p:tav tm="0">
                                          <p:val>
                                            <p:strVal val="1+#ppt_w/2"/>
                                          </p:val>
                                        </p:tav>
                                        <p:tav tm="100000">
                                          <p:val>
                                            <p:strVal val="#ppt_x"/>
                                          </p:val>
                                        </p:tav>
                                      </p:tavLst>
                                    </p:anim>
                                    <p:anim calcmode="lin" valueType="num">
                                      <p:cBhvr additive="base">
                                        <p:cTn id="83" dur="3000" fill="hold"/>
                                        <p:tgtEl>
                                          <p:spTgt spid="5"/>
                                        </p:tgtEl>
                                        <p:attrNameLst>
                                          <p:attrName>ppt_y</p:attrName>
                                        </p:attrNameLst>
                                      </p:cBhvr>
                                      <p:tavLst>
                                        <p:tav tm="0">
                                          <p:val>
                                            <p:strVal val="0-#ppt_h/2"/>
                                          </p:val>
                                        </p:tav>
                                        <p:tav tm="100000">
                                          <p:val>
                                            <p:strVal val="#ppt_y"/>
                                          </p:val>
                                        </p:tav>
                                      </p:tavLst>
                                    </p:anim>
                                  </p:childTnLst>
                                </p:cTn>
                              </p:par>
                              <p:par>
                                <p:cTn id="84" presetID="2" presetClass="entr" presetSubtype="3" fill="hold" nodeType="withEffect">
                                  <p:stCondLst>
                                    <p:cond delay="0"/>
                                  </p:stCondLst>
                                  <p:childTnLst>
                                    <p:set>
                                      <p:cBhvr>
                                        <p:cTn id="85" dur="1" fill="hold">
                                          <p:stCondLst>
                                            <p:cond delay="0"/>
                                          </p:stCondLst>
                                        </p:cTn>
                                        <p:tgtEl>
                                          <p:spTgt spid="7"/>
                                        </p:tgtEl>
                                        <p:attrNameLst>
                                          <p:attrName>style.visibility</p:attrName>
                                        </p:attrNameLst>
                                      </p:cBhvr>
                                      <p:to>
                                        <p:strVal val="visible"/>
                                      </p:to>
                                    </p:set>
                                    <p:anim calcmode="lin" valueType="num">
                                      <p:cBhvr additive="base">
                                        <p:cTn id="86" dur="3000" fill="hold"/>
                                        <p:tgtEl>
                                          <p:spTgt spid="7"/>
                                        </p:tgtEl>
                                        <p:attrNameLst>
                                          <p:attrName>ppt_x</p:attrName>
                                        </p:attrNameLst>
                                      </p:cBhvr>
                                      <p:tavLst>
                                        <p:tav tm="0">
                                          <p:val>
                                            <p:strVal val="1+#ppt_w/2"/>
                                          </p:val>
                                        </p:tav>
                                        <p:tav tm="100000">
                                          <p:val>
                                            <p:strVal val="#ppt_x"/>
                                          </p:val>
                                        </p:tav>
                                      </p:tavLst>
                                    </p:anim>
                                    <p:anim calcmode="lin" valueType="num">
                                      <p:cBhvr additive="base">
                                        <p:cTn id="87" dur="3000" fill="hold"/>
                                        <p:tgtEl>
                                          <p:spTgt spid="7"/>
                                        </p:tgtEl>
                                        <p:attrNameLst>
                                          <p:attrName>ppt_y</p:attrName>
                                        </p:attrNameLst>
                                      </p:cBhvr>
                                      <p:tavLst>
                                        <p:tav tm="0">
                                          <p:val>
                                            <p:strVal val="0-#ppt_h/2"/>
                                          </p:val>
                                        </p:tav>
                                        <p:tav tm="100000">
                                          <p:val>
                                            <p:strVal val="#ppt_y"/>
                                          </p:val>
                                        </p:tav>
                                      </p:tavLst>
                                    </p:anim>
                                  </p:childTnLst>
                                </p:cTn>
                              </p:par>
                              <p:par>
                                <p:cTn id="88" presetID="2" presetClass="entr" presetSubtype="3" fill="hold" nodeType="withEffect">
                                  <p:stCondLst>
                                    <p:cond delay="0"/>
                                  </p:stCondLst>
                                  <p:childTnLst>
                                    <p:set>
                                      <p:cBhvr>
                                        <p:cTn id="89" dur="1" fill="hold">
                                          <p:stCondLst>
                                            <p:cond delay="0"/>
                                          </p:stCondLst>
                                        </p:cTn>
                                        <p:tgtEl>
                                          <p:spTgt spid="11"/>
                                        </p:tgtEl>
                                        <p:attrNameLst>
                                          <p:attrName>style.visibility</p:attrName>
                                        </p:attrNameLst>
                                      </p:cBhvr>
                                      <p:to>
                                        <p:strVal val="visible"/>
                                      </p:to>
                                    </p:set>
                                    <p:anim calcmode="lin" valueType="num">
                                      <p:cBhvr additive="base">
                                        <p:cTn id="90" dur="3000" fill="hold"/>
                                        <p:tgtEl>
                                          <p:spTgt spid="11"/>
                                        </p:tgtEl>
                                        <p:attrNameLst>
                                          <p:attrName>ppt_x</p:attrName>
                                        </p:attrNameLst>
                                      </p:cBhvr>
                                      <p:tavLst>
                                        <p:tav tm="0">
                                          <p:val>
                                            <p:strVal val="1+#ppt_w/2"/>
                                          </p:val>
                                        </p:tav>
                                        <p:tav tm="100000">
                                          <p:val>
                                            <p:strVal val="#ppt_x"/>
                                          </p:val>
                                        </p:tav>
                                      </p:tavLst>
                                    </p:anim>
                                    <p:anim calcmode="lin" valueType="num">
                                      <p:cBhvr additive="base">
                                        <p:cTn id="91" dur="3000" fill="hold"/>
                                        <p:tgtEl>
                                          <p:spTgt spid="11"/>
                                        </p:tgtEl>
                                        <p:attrNameLst>
                                          <p:attrName>ppt_y</p:attrName>
                                        </p:attrNameLst>
                                      </p:cBhvr>
                                      <p:tavLst>
                                        <p:tav tm="0">
                                          <p:val>
                                            <p:strVal val="0-#ppt_h/2"/>
                                          </p:val>
                                        </p:tav>
                                        <p:tav tm="100000">
                                          <p:val>
                                            <p:strVal val="#ppt_y"/>
                                          </p:val>
                                        </p:tav>
                                      </p:tavLst>
                                    </p:anim>
                                  </p:childTnLst>
                                </p:cTn>
                              </p:par>
                              <p:par>
                                <p:cTn id="92" presetID="2" presetClass="entr" presetSubtype="3" fill="hold" nodeType="withEffect">
                                  <p:stCondLst>
                                    <p:cond delay="0"/>
                                  </p:stCondLst>
                                  <p:childTnLst>
                                    <p:set>
                                      <p:cBhvr>
                                        <p:cTn id="93" dur="1" fill="hold">
                                          <p:stCondLst>
                                            <p:cond delay="0"/>
                                          </p:stCondLst>
                                        </p:cTn>
                                        <p:tgtEl>
                                          <p:spTgt spid="15"/>
                                        </p:tgtEl>
                                        <p:attrNameLst>
                                          <p:attrName>style.visibility</p:attrName>
                                        </p:attrNameLst>
                                      </p:cBhvr>
                                      <p:to>
                                        <p:strVal val="visible"/>
                                      </p:to>
                                    </p:set>
                                    <p:anim calcmode="lin" valueType="num">
                                      <p:cBhvr additive="base">
                                        <p:cTn id="94" dur="3000" fill="hold"/>
                                        <p:tgtEl>
                                          <p:spTgt spid="15"/>
                                        </p:tgtEl>
                                        <p:attrNameLst>
                                          <p:attrName>ppt_x</p:attrName>
                                        </p:attrNameLst>
                                      </p:cBhvr>
                                      <p:tavLst>
                                        <p:tav tm="0">
                                          <p:val>
                                            <p:strVal val="1+#ppt_w/2"/>
                                          </p:val>
                                        </p:tav>
                                        <p:tav tm="100000">
                                          <p:val>
                                            <p:strVal val="#ppt_x"/>
                                          </p:val>
                                        </p:tav>
                                      </p:tavLst>
                                    </p:anim>
                                    <p:anim calcmode="lin" valueType="num">
                                      <p:cBhvr additive="base">
                                        <p:cTn id="95" dur="3000" fill="hold"/>
                                        <p:tgtEl>
                                          <p:spTgt spid="15"/>
                                        </p:tgtEl>
                                        <p:attrNameLst>
                                          <p:attrName>ppt_y</p:attrName>
                                        </p:attrNameLst>
                                      </p:cBhvr>
                                      <p:tavLst>
                                        <p:tav tm="0">
                                          <p:val>
                                            <p:strVal val="0-#ppt_h/2"/>
                                          </p:val>
                                        </p:tav>
                                        <p:tav tm="100000">
                                          <p:val>
                                            <p:strVal val="#ppt_y"/>
                                          </p:val>
                                        </p:tav>
                                      </p:tavLst>
                                    </p:anim>
                                  </p:childTnLst>
                                </p:cTn>
                              </p:par>
                              <p:par>
                                <p:cTn id="96" presetID="2" presetClass="entr" presetSubtype="3" fill="hold" nodeType="withEffect">
                                  <p:stCondLst>
                                    <p:cond delay="0"/>
                                  </p:stCondLst>
                                  <p:childTnLst>
                                    <p:set>
                                      <p:cBhvr>
                                        <p:cTn id="97" dur="1" fill="hold">
                                          <p:stCondLst>
                                            <p:cond delay="0"/>
                                          </p:stCondLst>
                                        </p:cTn>
                                        <p:tgtEl>
                                          <p:spTgt spid="19"/>
                                        </p:tgtEl>
                                        <p:attrNameLst>
                                          <p:attrName>style.visibility</p:attrName>
                                        </p:attrNameLst>
                                      </p:cBhvr>
                                      <p:to>
                                        <p:strVal val="visible"/>
                                      </p:to>
                                    </p:set>
                                    <p:anim calcmode="lin" valueType="num">
                                      <p:cBhvr additive="base">
                                        <p:cTn id="98" dur="3000" fill="hold"/>
                                        <p:tgtEl>
                                          <p:spTgt spid="19"/>
                                        </p:tgtEl>
                                        <p:attrNameLst>
                                          <p:attrName>ppt_x</p:attrName>
                                        </p:attrNameLst>
                                      </p:cBhvr>
                                      <p:tavLst>
                                        <p:tav tm="0">
                                          <p:val>
                                            <p:strVal val="1+#ppt_w/2"/>
                                          </p:val>
                                        </p:tav>
                                        <p:tav tm="100000">
                                          <p:val>
                                            <p:strVal val="#ppt_x"/>
                                          </p:val>
                                        </p:tav>
                                      </p:tavLst>
                                    </p:anim>
                                    <p:anim calcmode="lin" valueType="num">
                                      <p:cBhvr additive="base">
                                        <p:cTn id="99" dur="3000" fill="hold"/>
                                        <p:tgtEl>
                                          <p:spTgt spid="19"/>
                                        </p:tgtEl>
                                        <p:attrNameLst>
                                          <p:attrName>ppt_y</p:attrName>
                                        </p:attrNameLst>
                                      </p:cBhvr>
                                      <p:tavLst>
                                        <p:tav tm="0">
                                          <p:val>
                                            <p:strVal val="0-#ppt_h/2"/>
                                          </p:val>
                                        </p:tav>
                                        <p:tav tm="100000">
                                          <p:val>
                                            <p:strVal val="#ppt_y"/>
                                          </p:val>
                                        </p:tav>
                                      </p:tavLst>
                                    </p:anim>
                                  </p:childTnLst>
                                </p:cTn>
                              </p:par>
                              <p:par>
                                <p:cTn id="100" presetID="2" presetClass="entr" presetSubtype="3" fill="hold" nodeType="withEffect">
                                  <p:stCondLst>
                                    <p:cond delay="0"/>
                                  </p:stCondLst>
                                  <p:childTnLst>
                                    <p:set>
                                      <p:cBhvr>
                                        <p:cTn id="101" dur="1" fill="hold">
                                          <p:stCondLst>
                                            <p:cond delay="0"/>
                                          </p:stCondLst>
                                        </p:cTn>
                                        <p:tgtEl>
                                          <p:spTgt spid="23"/>
                                        </p:tgtEl>
                                        <p:attrNameLst>
                                          <p:attrName>style.visibility</p:attrName>
                                        </p:attrNameLst>
                                      </p:cBhvr>
                                      <p:to>
                                        <p:strVal val="visible"/>
                                      </p:to>
                                    </p:set>
                                    <p:anim calcmode="lin" valueType="num">
                                      <p:cBhvr additive="base">
                                        <p:cTn id="102" dur="3000" fill="hold"/>
                                        <p:tgtEl>
                                          <p:spTgt spid="23"/>
                                        </p:tgtEl>
                                        <p:attrNameLst>
                                          <p:attrName>ppt_x</p:attrName>
                                        </p:attrNameLst>
                                      </p:cBhvr>
                                      <p:tavLst>
                                        <p:tav tm="0">
                                          <p:val>
                                            <p:strVal val="1+#ppt_w/2"/>
                                          </p:val>
                                        </p:tav>
                                        <p:tav tm="100000">
                                          <p:val>
                                            <p:strVal val="#ppt_x"/>
                                          </p:val>
                                        </p:tav>
                                      </p:tavLst>
                                    </p:anim>
                                    <p:anim calcmode="lin" valueType="num">
                                      <p:cBhvr additive="base">
                                        <p:cTn id="103" dur="3000" fill="hold"/>
                                        <p:tgtEl>
                                          <p:spTgt spid="23"/>
                                        </p:tgtEl>
                                        <p:attrNameLst>
                                          <p:attrName>ppt_y</p:attrName>
                                        </p:attrNameLst>
                                      </p:cBhvr>
                                      <p:tavLst>
                                        <p:tav tm="0">
                                          <p:val>
                                            <p:strVal val="0-#ppt_h/2"/>
                                          </p:val>
                                        </p:tav>
                                        <p:tav tm="100000">
                                          <p:val>
                                            <p:strVal val="#ppt_y"/>
                                          </p:val>
                                        </p:tav>
                                      </p:tavLst>
                                    </p:anim>
                                  </p:childTnLst>
                                </p:cTn>
                              </p:par>
                              <p:par>
                                <p:cTn id="104" presetID="8" presetClass="emph" presetSubtype="0" fill="hold" nodeType="withEffect">
                                  <p:stCondLst>
                                    <p:cond delay="0"/>
                                  </p:stCondLst>
                                  <p:childTnLst>
                                    <p:animRot by="21600000">
                                      <p:cBhvr>
                                        <p:cTn id="105" dur="3000" fill="hold"/>
                                        <p:tgtEl>
                                          <p:spTgt spid="3"/>
                                        </p:tgtEl>
                                        <p:attrNameLst>
                                          <p:attrName>r</p:attrName>
                                        </p:attrNameLst>
                                      </p:cBhvr>
                                    </p:animRot>
                                  </p:childTnLst>
                                </p:cTn>
                              </p:par>
                              <p:par>
                                <p:cTn id="106" presetID="8" presetClass="emph" presetSubtype="0" fill="hold" nodeType="withEffect">
                                  <p:stCondLst>
                                    <p:cond delay="0"/>
                                  </p:stCondLst>
                                  <p:childTnLst>
                                    <p:animRot by="21600000">
                                      <p:cBhvr>
                                        <p:cTn id="107" dur="3000" fill="hold"/>
                                        <p:tgtEl>
                                          <p:spTgt spid="4"/>
                                        </p:tgtEl>
                                        <p:attrNameLst>
                                          <p:attrName>r</p:attrName>
                                        </p:attrNameLst>
                                      </p:cBhvr>
                                    </p:animRot>
                                  </p:childTnLst>
                                </p:cTn>
                              </p:par>
                              <p:par>
                                <p:cTn id="108" presetID="8" presetClass="emph" presetSubtype="0" fill="hold" nodeType="withEffect">
                                  <p:stCondLst>
                                    <p:cond delay="0"/>
                                  </p:stCondLst>
                                  <p:childTnLst>
                                    <p:animRot by="21600000">
                                      <p:cBhvr>
                                        <p:cTn id="109" dur="3000" fill="hold"/>
                                        <p:tgtEl>
                                          <p:spTgt spid="5"/>
                                        </p:tgtEl>
                                        <p:attrNameLst>
                                          <p:attrName>r</p:attrName>
                                        </p:attrNameLst>
                                      </p:cBhvr>
                                    </p:animRot>
                                  </p:childTnLst>
                                </p:cTn>
                              </p:par>
                              <p:par>
                                <p:cTn id="110" presetID="8" presetClass="emph" presetSubtype="0" fill="hold" nodeType="withEffect">
                                  <p:stCondLst>
                                    <p:cond delay="0"/>
                                  </p:stCondLst>
                                  <p:childTnLst>
                                    <p:animRot by="21600000">
                                      <p:cBhvr>
                                        <p:cTn id="111" dur="3000" fill="hold"/>
                                        <p:tgtEl>
                                          <p:spTgt spid="6"/>
                                        </p:tgtEl>
                                        <p:attrNameLst>
                                          <p:attrName>r</p:attrName>
                                        </p:attrNameLst>
                                      </p:cBhvr>
                                    </p:animRot>
                                  </p:childTnLst>
                                </p:cTn>
                              </p:par>
                              <p:par>
                                <p:cTn id="112" presetID="8" presetClass="emph" presetSubtype="0" fill="hold" nodeType="withEffect">
                                  <p:stCondLst>
                                    <p:cond delay="0"/>
                                  </p:stCondLst>
                                  <p:childTnLst>
                                    <p:animRot by="21600000">
                                      <p:cBhvr>
                                        <p:cTn id="113" dur="3000" fill="hold"/>
                                        <p:tgtEl>
                                          <p:spTgt spid="7"/>
                                        </p:tgtEl>
                                        <p:attrNameLst>
                                          <p:attrName>r</p:attrName>
                                        </p:attrNameLst>
                                      </p:cBhvr>
                                    </p:animRot>
                                  </p:childTnLst>
                                </p:cTn>
                              </p:par>
                              <p:par>
                                <p:cTn id="114" presetID="8" presetClass="emph" presetSubtype="0" fill="hold" nodeType="withEffect">
                                  <p:stCondLst>
                                    <p:cond delay="0"/>
                                  </p:stCondLst>
                                  <p:childTnLst>
                                    <p:animRot by="21600000">
                                      <p:cBhvr>
                                        <p:cTn id="115" dur="3000" fill="hold"/>
                                        <p:tgtEl>
                                          <p:spTgt spid="8"/>
                                        </p:tgtEl>
                                        <p:attrNameLst>
                                          <p:attrName>r</p:attrName>
                                        </p:attrNameLst>
                                      </p:cBhvr>
                                    </p:animRot>
                                  </p:childTnLst>
                                </p:cTn>
                              </p:par>
                              <p:par>
                                <p:cTn id="116" presetID="8" presetClass="emph" presetSubtype="0" fill="hold" nodeType="withEffect">
                                  <p:stCondLst>
                                    <p:cond delay="0"/>
                                  </p:stCondLst>
                                  <p:childTnLst>
                                    <p:animRot by="21600000">
                                      <p:cBhvr>
                                        <p:cTn id="117" dur="3000" fill="hold"/>
                                        <p:tgtEl>
                                          <p:spTgt spid="9"/>
                                        </p:tgtEl>
                                        <p:attrNameLst>
                                          <p:attrName>r</p:attrName>
                                        </p:attrNameLst>
                                      </p:cBhvr>
                                    </p:animRot>
                                  </p:childTnLst>
                                </p:cTn>
                              </p:par>
                              <p:par>
                                <p:cTn id="118" presetID="8" presetClass="emph" presetSubtype="0" fill="hold" nodeType="withEffect">
                                  <p:stCondLst>
                                    <p:cond delay="0"/>
                                  </p:stCondLst>
                                  <p:childTnLst>
                                    <p:animRot by="21600000">
                                      <p:cBhvr>
                                        <p:cTn id="119" dur="3000" fill="hold"/>
                                        <p:tgtEl>
                                          <p:spTgt spid="10"/>
                                        </p:tgtEl>
                                        <p:attrNameLst>
                                          <p:attrName>r</p:attrName>
                                        </p:attrNameLst>
                                      </p:cBhvr>
                                    </p:animRot>
                                  </p:childTnLst>
                                </p:cTn>
                              </p:par>
                              <p:par>
                                <p:cTn id="120" presetID="8" presetClass="emph" presetSubtype="0" fill="hold" nodeType="withEffect">
                                  <p:stCondLst>
                                    <p:cond delay="0"/>
                                  </p:stCondLst>
                                  <p:childTnLst>
                                    <p:animRot by="21600000">
                                      <p:cBhvr>
                                        <p:cTn id="121" dur="3000" fill="hold"/>
                                        <p:tgtEl>
                                          <p:spTgt spid="11"/>
                                        </p:tgtEl>
                                        <p:attrNameLst>
                                          <p:attrName>r</p:attrName>
                                        </p:attrNameLst>
                                      </p:cBhvr>
                                    </p:animRot>
                                  </p:childTnLst>
                                </p:cTn>
                              </p:par>
                              <p:par>
                                <p:cTn id="122" presetID="8" presetClass="emph" presetSubtype="0" fill="hold" nodeType="withEffect">
                                  <p:stCondLst>
                                    <p:cond delay="0"/>
                                  </p:stCondLst>
                                  <p:childTnLst>
                                    <p:animRot by="21600000">
                                      <p:cBhvr>
                                        <p:cTn id="123" dur="3000" fill="hold"/>
                                        <p:tgtEl>
                                          <p:spTgt spid="12"/>
                                        </p:tgtEl>
                                        <p:attrNameLst>
                                          <p:attrName>r</p:attrName>
                                        </p:attrNameLst>
                                      </p:cBhvr>
                                    </p:animRot>
                                  </p:childTnLst>
                                </p:cTn>
                              </p:par>
                              <p:par>
                                <p:cTn id="124" presetID="8" presetClass="emph" presetSubtype="0" fill="hold" nodeType="withEffect">
                                  <p:stCondLst>
                                    <p:cond delay="0"/>
                                  </p:stCondLst>
                                  <p:childTnLst>
                                    <p:animRot by="21600000">
                                      <p:cBhvr>
                                        <p:cTn id="125" dur="3000" fill="hold"/>
                                        <p:tgtEl>
                                          <p:spTgt spid="13"/>
                                        </p:tgtEl>
                                        <p:attrNameLst>
                                          <p:attrName>r</p:attrName>
                                        </p:attrNameLst>
                                      </p:cBhvr>
                                    </p:animRot>
                                  </p:childTnLst>
                                </p:cTn>
                              </p:par>
                              <p:par>
                                <p:cTn id="126" presetID="8" presetClass="emph" presetSubtype="0" fill="hold" nodeType="withEffect">
                                  <p:stCondLst>
                                    <p:cond delay="0"/>
                                  </p:stCondLst>
                                  <p:childTnLst>
                                    <p:animRot by="21600000">
                                      <p:cBhvr>
                                        <p:cTn id="127" dur="3000" fill="hold"/>
                                        <p:tgtEl>
                                          <p:spTgt spid="14"/>
                                        </p:tgtEl>
                                        <p:attrNameLst>
                                          <p:attrName>r</p:attrName>
                                        </p:attrNameLst>
                                      </p:cBhvr>
                                    </p:animRot>
                                  </p:childTnLst>
                                </p:cTn>
                              </p:par>
                              <p:par>
                                <p:cTn id="128" presetID="8" presetClass="emph" presetSubtype="0" fill="hold" nodeType="withEffect">
                                  <p:stCondLst>
                                    <p:cond delay="0"/>
                                  </p:stCondLst>
                                  <p:childTnLst>
                                    <p:animRot by="21600000">
                                      <p:cBhvr>
                                        <p:cTn id="129" dur="3000" fill="hold"/>
                                        <p:tgtEl>
                                          <p:spTgt spid="15"/>
                                        </p:tgtEl>
                                        <p:attrNameLst>
                                          <p:attrName>r</p:attrName>
                                        </p:attrNameLst>
                                      </p:cBhvr>
                                    </p:animRot>
                                  </p:childTnLst>
                                </p:cTn>
                              </p:par>
                              <p:par>
                                <p:cTn id="130" presetID="8" presetClass="emph" presetSubtype="0" fill="hold" nodeType="withEffect">
                                  <p:stCondLst>
                                    <p:cond delay="0"/>
                                  </p:stCondLst>
                                  <p:childTnLst>
                                    <p:animRot by="21600000">
                                      <p:cBhvr>
                                        <p:cTn id="131" dur="3000" fill="hold"/>
                                        <p:tgtEl>
                                          <p:spTgt spid="16"/>
                                        </p:tgtEl>
                                        <p:attrNameLst>
                                          <p:attrName>r</p:attrName>
                                        </p:attrNameLst>
                                      </p:cBhvr>
                                    </p:animRot>
                                  </p:childTnLst>
                                </p:cTn>
                              </p:par>
                              <p:par>
                                <p:cTn id="132" presetID="8" presetClass="emph" presetSubtype="0" fill="hold" nodeType="withEffect">
                                  <p:stCondLst>
                                    <p:cond delay="0"/>
                                  </p:stCondLst>
                                  <p:childTnLst>
                                    <p:animRot by="21600000">
                                      <p:cBhvr>
                                        <p:cTn id="133" dur="3000" fill="hold"/>
                                        <p:tgtEl>
                                          <p:spTgt spid="17"/>
                                        </p:tgtEl>
                                        <p:attrNameLst>
                                          <p:attrName>r</p:attrName>
                                        </p:attrNameLst>
                                      </p:cBhvr>
                                    </p:animRot>
                                  </p:childTnLst>
                                </p:cTn>
                              </p:par>
                              <p:par>
                                <p:cTn id="134" presetID="8" presetClass="emph" presetSubtype="0" fill="hold" nodeType="withEffect">
                                  <p:stCondLst>
                                    <p:cond delay="0"/>
                                  </p:stCondLst>
                                  <p:childTnLst>
                                    <p:animRot by="21600000">
                                      <p:cBhvr>
                                        <p:cTn id="135" dur="3000" fill="hold"/>
                                        <p:tgtEl>
                                          <p:spTgt spid="18"/>
                                        </p:tgtEl>
                                        <p:attrNameLst>
                                          <p:attrName>r</p:attrName>
                                        </p:attrNameLst>
                                      </p:cBhvr>
                                    </p:animRot>
                                  </p:childTnLst>
                                </p:cTn>
                              </p:par>
                              <p:par>
                                <p:cTn id="136" presetID="8" presetClass="emph" presetSubtype="0" fill="hold" nodeType="withEffect">
                                  <p:stCondLst>
                                    <p:cond delay="0"/>
                                  </p:stCondLst>
                                  <p:childTnLst>
                                    <p:animRot by="21600000">
                                      <p:cBhvr>
                                        <p:cTn id="137" dur="3000" fill="hold"/>
                                        <p:tgtEl>
                                          <p:spTgt spid="19"/>
                                        </p:tgtEl>
                                        <p:attrNameLst>
                                          <p:attrName>r</p:attrName>
                                        </p:attrNameLst>
                                      </p:cBhvr>
                                    </p:animRot>
                                  </p:childTnLst>
                                </p:cTn>
                              </p:par>
                              <p:par>
                                <p:cTn id="138" presetID="8" presetClass="emph" presetSubtype="0" fill="hold" nodeType="withEffect">
                                  <p:stCondLst>
                                    <p:cond delay="0"/>
                                  </p:stCondLst>
                                  <p:childTnLst>
                                    <p:animRot by="21600000">
                                      <p:cBhvr>
                                        <p:cTn id="139" dur="3000" fill="hold"/>
                                        <p:tgtEl>
                                          <p:spTgt spid="20"/>
                                        </p:tgtEl>
                                        <p:attrNameLst>
                                          <p:attrName>r</p:attrName>
                                        </p:attrNameLst>
                                      </p:cBhvr>
                                    </p:animRot>
                                  </p:childTnLst>
                                </p:cTn>
                              </p:par>
                              <p:par>
                                <p:cTn id="140" presetID="8" presetClass="emph" presetSubtype="0" fill="hold" nodeType="withEffect">
                                  <p:stCondLst>
                                    <p:cond delay="0"/>
                                  </p:stCondLst>
                                  <p:childTnLst>
                                    <p:animRot by="21600000">
                                      <p:cBhvr>
                                        <p:cTn id="141" dur="3000" fill="hold"/>
                                        <p:tgtEl>
                                          <p:spTgt spid="21"/>
                                        </p:tgtEl>
                                        <p:attrNameLst>
                                          <p:attrName>r</p:attrName>
                                        </p:attrNameLst>
                                      </p:cBhvr>
                                    </p:animRot>
                                  </p:childTnLst>
                                </p:cTn>
                              </p:par>
                              <p:par>
                                <p:cTn id="142" presetID="8" presetClass="emph" presetSubtype="0" fill="hold" nodeType="withEffect">
                                  <p:stCondLst>
                                    <p:cond delay="0"/>
                                  </p:stCondLst>
                                  <p:childTnLst>
                                    <p:animRot by="21600000">
                                      <p:cBhvr>
                                        <p:cTn id="143" dur="3000" fill="hold"/>
                                        <p:tgtEl>
                                          <p:spTgt spid="22"/>
                                        </p:tgtEl>
                                        <p:attrNameLst>
                                          <p:attrName>r</p:attrName>
                                        </p:attrNameLst>
                                      </p:cBhvr>
                                    </p:animRot>
                                  </p:childTnLst>
                                </p:cTn>
                              </p:par>
                              <p:par>
                                <p:cTn id="144" presetID="8" presetClass="emph" presetSubtype="0" fill="hold" nodeType="withEffect">
                                  <p:stCondLst>
                                    <p:cond delay="0"/>
                                  </p:stCondLst>
                                  <p:childTnLst>
                                    <p:animRot by="21600000">
                                      <p:cBhvr>
                                        <p:cTn id="145" dur="3000" fill="hold"/>
                                        <p:tgtEl>
                                          <p:spTgt spid="23"/>
                                        </p:tgtEl>
                                        <p:attrNameLst>
                                          <p:attrName>r</p:attrName>
                                        </p:attrNameLst>
                                      </p:cBhvr>
                                    </p:animRot>
                                  </p:childTnLst>
                                </p:cTn>
                              </p:par>
                              <p:par>
                                <p:cTn id="146" presetID="8" presetClass="emph" presetSubtype="0" fill="hold" nodeType="withEffect">
                                  <p:stCondLst>
                                    <p:cond delay="0"/>
                                  </p:stCondLst>
                                  <p:childTnLst>
                                    <p:animRot by="21600000">
                                      <p:cBhvr>
                                        <p:cTn id="147" dur="3000" fill="hold"/>
                                        <p:tgtEl>
                                          <p:spTgt spid="24"/>
                                        </p:tgtEl>
                                        <p:attrNameLst>
                                          <p:attrName>r</p:attrName>
                                        </p:attrNameLst>
                                      </p:cBhvr>
                                    </p:animRot>
                                  </p:childTnLst>
                                </p:cTn>
                              </p:par>
                              <p:par>
                                <p:cTn id="148" presetID="8" presetClass="emph" presetSubtype="0" fill="hold" nodeType="withEffect">
                                  <p:stCondLst>
                                    <p:cond delay="0"/>
                                  </p:stCondLst>
                                  <p:childTnLst>
                                    <p:animRot by="21600000">
                                      <p:cBhvr>
                                        <p:cTn id="149" dur="3000" fill="hold"/>
                                        <p:tgtEl>
                                          <p:spTgt spid="25"/>
                                        </p:tgtEl>
                                        <p:attrNameLst>
                                          <p:attrName>r</p:attrName>
                                        </p:attrNameLst>
                                      </p:cBhvr>
                                    </p:animRot>
                                  </p:childTnLst>
                                </p:cTn>
                              </p:par>
                              <p:par>
                                <p:cTn id="150" presetID="8" presetClass="emph" presetSubtype="0" fill="hold" nodeType="withEffect">
                                  <p:stCondLst>
                                    <p:cond delay="0"/>
                                  </p:stCondLst>
                                  <p:childTnLst>
                                    <p:animRot by="21600000">
                                      <p:cBhvr>
                                        <p:cTn id="151" dur="3000" fill="hold"/>
                                        <p:tgtEl>
                                          <p:spTgt spid="26"/>
                                        </p:tgtEl>
                                        <p:attrNameLst>
                                          <p:attrName>r</p:attrName>
                                        </p:attrNameLst>
                                      </p:cBhvr>
                                    </p:animRot>
                                  </p:childTnLst>
                                </p:cTn>
                              </p:par>
                            </p:childTnLst>
                          </p:cTn>
                        </p:par>
                        <p:par>
                          <p:cTn id="152" fill="hold">
                            <p:stCondLst>
                              <p:cond delay="3000"/>
                            </p:stCondLst>
                            <p:childTnLst>
                              <p:par>
                                <p:cTn id="153" presetID="2" presetClass="exit" presetSubtype="6" fill="hold" nodeType="afterEffect">
                                  <p:stCondLst>
                                    <p:cond delay="0"/>
                                  </p:stCondLst>
                                  <p:childTnLst>
                                    <p:anim calcmode="lin" valueType="num">
                                      <p:cBhvr additive="base">
                                        <p:cTn id="154" dur="3000"/>
                                        <p:tgtEl>
                                          <p:spTgt spid="3"/>
                                        </p:tgtEl>
                                        <p:attrNameLst>
                                          <p:attrName>ppt_x</p:attrName>
                                        </p:attrNameLst>
                                      </p:cBhvr>
                                      <p:tavLst>
                                        <p:tav tm="0">
                                          <p:val>
                                            <p:strVal val="ppt_x"/>
                                          </p:val>
                                        </p:tav>
                                        <p:tav tm="100000">
                                          <p:val>
                                            <p:strVal val="1+ppt_w/2"/>
                                          </p:val>
                                        </p:tav>
                                      </p:tavLst>
                                    </p:anim>
                                    <p:anim calcmode="lin" valueType="num">
                                      <p:cBhvr additive="base">
                                        <p:cTn id="155" dur="3000"/>
                                        <p:tgtEl>
                                          <p:spTgt spid="3"/>
                                        </p:tgtEl>
                                        <p:attrNameLst>
                                          <p:attrName>ppt_y</p:attrName>
                                        </p:attrNameLst>
                                      </p:cBhvr>
                                      <p:tavLst>
                                        <p:tav tm="0">
                                          <p:val>
                                            <p:strVal val="ppt_y"/>
                                          </p:val>
                                        </p:tav>
                                        <p:tav tm="100000">
                                          <p:val>
                                            <p:strVal val="1+ppt_h/2"/>
                                          </p:val>
                                        </p:tav>
                                      </p:tavLst>
                                    </p:anim>
                                    <p:set>
                                      <p:cBhvr>
                                        <p:cTn id="156" dur="1" fill="hold">
                                          <p:stCondLst>
                                            <p:cond delay="2999"/>
                                          </p:stCondLst>
                                        </p:cTn>
                                        <p:tgtEl>
                                          <p:spTgt spid="3"/>
                                        </p:tgtEl>
                                        <p:attrNameLst>
                                          <p:attrName>style.visibility</p:attrName>
                                        </p:attrNameLst>
                                      </p:cBhvr>
                                      <p:to>
                                        <p:strVal val="hidden"/>
                                      </p:to>
                                    </p:set>
                                  </p:childTnLst>
                                </p:cTn>
                              </p:par>
                              <p:par>
                                <p:cTn id="157" presetID="2" presetClass="exit" presetSubtype="6" fill="hold" nodeType="withEffect">
                                  <p:stCondLst>
                                    <p:cond delay="0"/>
                                  </p:stCondLst>
                                  <p:childTnLst>
                                    <p:anim calcmode="lin" valueType="num">
                                      <p:cBhvr additive="base">
                                        <p:cTn id="158" dur="3000"/>
                                        <p:tgtEl>
                                          <p:spTgt spid="8"/>
                                        </p:tgtEl>
                                        <p:attrNameLst>
                                          <p:attrName>ppt_x</p:attrName>
                                        </p:attrNameLst>
                                      </p:cBhvr>
                                      <p:tavLst>
                                        <p:tav tm="0">
                                          <p:val>
                                            <p:strVal val="ppt_x"/>
                                          </p:val>
                                        </p:tav>
                                        <p:tav tm="100000">
                                          <p:val>
                                            <p:strVal val="1+ppt_w/2"/>
                                          </p:val>
                                        </p:tav>
                                      </p:tavLst>
                                    </p:anim>
                                    <p:anim calcmode="lin" valueType="num">
                                      <p:cBhvr additive="base">
                                        <p:cTn id="159" dur="3000"/>
                                        <p:tgtEl>
                                          <p:spTgt spid="8"/>
                                        </p:tgtEl>
                                        <p:attrNameLst>
                                          <p:attrName>ppt_y</p:attrName>
                                        </p:attrNameLst>
                                      </p:cBhvr>
                                      <p:tavLst>
                                        <p:tav tm="0">
                                          <p:val>
                                            <p:strVal val="ppt_y"/>
                                          </p:val>
                                        </p:tav>
                                        <p:tav tm="100000">
                                          <p:val>
                                            <p:strVal val="1+ppt_h/2"/>
                                          </p:val>
                                        </p:tav>
                                      </p:tavLst>
                                    </p:anim>
                                    <p:set>
                                      <p:cBhvr>
                                        <p:cTn id="160" dur="1" fill="hold">
                                          <p:stCondLst>
                                            <p:cond delay="2999"/>
                                          </p:stCondLst>
                                        </p:cTn>
                                        <p:tgtEl>
                                          <p:spTgt spid="8"/>
                                        </p:tgtEl>
                                        <p:attrNameLst>
                                          <p:attrName>style.visibility</p:attrName>
                                        </p:attrNameLst>
                                      </p:cBhvr>
                                      <p:to>
                                        <p:strVal val="hidden"/>
                                      </p:to>
                                    </p:set>
                                  </p:childTnLst>
                                </p:cTn>
                              </p:par>
                              <p:par>
                                <p:cTn id="161" presetID="2" presetClass="exit" presetSubtype="6" fill="hold" nodeType="withEffect">
                                  <p:stCondLst>
                                    <p:cond delay="0"/>
                                  </p:stCondLst>
                                  <p:childTnLst>
                                    <p:anim calcmode="lin" valueType="num">
                                      <p:cBhvr additive="base">
                                        <p:cTn id="162" dur="3000"/>
                                        <p:tgtEl>
                                          <p:spTgt spid="12"/>
                                        </p:tgtEl>
                                        <p:attrNameLst>
                                          <p:attrName>ppt_x</p:attrName>
                                        </p:attrNameLst>
                                      </p:cBhvr>
                                      <p:tavLst>
                                        <p:tav tm="0">
                                          <p:val>
                                            <p:strVal val="ppt_x"/>
                                          </p:val>
                                        </p:tav>
                                        <p:tav tm="100000">
                                          <p:val>
                                            <p:strVal val="1+ppt_w/2"/>
                                          </p:val>
                                        </p:tav>
                                      </p:tavLst>
                                    </p:anim>
                                    <p:anim calcmode="lin" valueType="num">
                                      <p:cBhvr additive="base">
                                        <p:cTn id="163" dur="3000"/>
                                        <p:tgtEl>
                                          <p:spTgt spid="12"/>
                                        </p:tgtEl>
                                        <p:attrNameLst>
                                          <p:attrName>ppt_y</p:attrName>
                                        </p:attrNameLst>
                                      </p:cBhvr>
                                      <p:tavLst>
                                        <p:tav tm="0">
                                          <p:val>
                                            <p:strVal val="ppt_y"/>
                                          </p:val>
                                        </p:tav>
                                        <p:tav tm="100000">
                                          <p:val>
                                            <p:strVal val="1+ppt_h/2"/>
                                          </p:val>
                                        </p:tav>
                                      </p:tavLst>
                                    </p:anim>
                                    <p:set>
                                      <p:cBhvr>
                                        <p:cTn id="164" dur="1" fill="hold">
                                          <p:stCondLst>
                                            <p:cond delay="2999"/>
                                          </p:stCondLst>
                                        </p:cTn>
                                        <p:tgtEl>
                                          <p:spTgt spid="12"/>
                                        </p:tgtEl>
                                        <p:attrNameLst>
                                          <p:attrName>style.visibility</p:attrName>
                                        </p:attrNameLst>
                                      </p:cBhvr>
                                      <p:to>
                                        <p:strVal val="hidden"/>
                                      </p:to>
                                    </p:set>
                                  </p:childTnLst>
                                </p:cTn>
                              </p:par>
                              <p:par>
                                <p:cTn id="165" presetID="2" presetClass="exit" presetSubtype="6" fill="hold" nodeType="withEffect">
                                  <p:stCondLst>
                                    <p:cond delay="0"/>
                                  </p:stCondLst>
                                  <p:childTnLst>
                                    <p:anim calcmode="lin" valueType="num">
                                      <p:cBhvr additive="base">
                                        <p:cTn id="166" dur="3000"/>
                                        <p:tgtEl>
                                          <p:spTgt spid="16"/>
                                        </p:tgtEl>
                                        <p:attrNameLst>
                                          <p:attrName>ppt_x</p:attrName>
                                        </p:attrNameLst>
                                      </p:cBhvr>
                                      <p:tavLst>
                                        <p:tav tm="0">
                                          <p:val>
                                            <p:strVal val="ppt_x"/>
                                          </p:val>
                                        </p:tav>
                                        <p:tav tm="100000">
                                          <p:val>
                                            <p:strVal val="1+ppt_w/2"/>
                                          </p:val>
                                        </p:tav>
                                      </p:tavLst>
                                    </p:anim>
                                    <p:anim calcmode="lin" valueType="num">
                                      <p:cBhvr additive="base">
                                        <p:cTn id="167" dur="3000"/>
                                        <p:tgtEl>
                                          <p:spTgt spid="16"/>
                                        </p:tgtEl>
                                        <p:attrNameLst>
                                          <p:attrName>ppt_y</p:attrName>
                                        </p:attrNameLst>
                                      </p:cBhvr>
                                      <p:tavLst>
                                        <p:tav tm="0">
                                          <p:val>
                                            <p:strVal val="ppt_y"/>
                                          </p:val>
                                        </p:tav>
                                        <p:tav tm="100000">
                                          <p:val>
                                            <p:strVal val="1+ppt_h/2"/>
                                          </p:val>
                                        </p:tav>
                                      </p:tavLst>
                                    </p:anim>
                                    <p:set>
                                      <p:cBhvr>
                                        <p:cTn id="168" dur="1" fill="hold">
                                          <p:stCondLst>
                                            <p:cond delay="2999"/>
                                          </p:stCondLst>
                                        </p:cTn>
                                        <p:tgtEl>
                                          <p:spTgt spid="16"/>
                                        </p:tgtEl>
                                        <p:attrNameLst>
                                          <p:attrName>style.visibility</p:attrName>
                                        </p:attrNameLst>
                                      </p:cBhvr>
                                      <p:to>
                                        <p:strVal val="hidden"/>
                                      </p:to>
                                    </p:set>
                                  </p:childTnLst>
                                </p:cTn>
                              </p:par>
                              <p:par>
                                <p:cTn id="169" presetID="2" presetClass="exit" presetSubtype="6" fill="hold" nodeType="withEffect">
                                  <p:stCondLst>
                                    <p:cond delay="0"/>
                                  </p:stCondLst>
                                  <p:childTnLst>
                                    <p:anim calcmode="lin" valueType="num">
                                      <p:cBhvr additive="base">
                                        <p:cTn id="170" dur="3000"/>
                                        <p:tgtEl>
                                          <p:spTgt spid="20"/>
                                        </p:tgtEl>
                                        <p:attrNameLst>
                                          <p:attrName>ppt_x</p:attrName>
                                        </p:attrNameLst>
                                      </p:cBhvr>
                                      <p:tavLst>
                                        <p:tav tm="0">
                                          <p:val>
                                            <p:strVal val="ppt_x"/>
                                          </p:val>
                                        </p:tav>
                                        <p:tav tm="100000">
                                          <p:val>
                                            <p:strVal val="1+ppt_w/2"/>
                                          </p:val>
                                        </p:tav>
                                      </p:tavLst>
                                    </p:anim>
                                    <p:anim calcmode="lin" valueType="num">
                                      <p:cBhvr additive="base">
                                        <p:cTn id="171" dur="3000"/>
                                        <p:tgtEl>
                                          <p:spTgt spid="20"/>
                                        </p:tgtEl>
                                        <p:attrNameLst>
                                          <p:attrName>ppt_y</p:attrName>
                                        </p:attrNameLst>
                                      </p:cBhvr>
                                      <p:tavLst>
                                        <p:tav tm="0">
                                          <p:val>
                                            <p:strVal val="ppt_y"/>
                                          </p:val>
                                        </p:tav>
                                        <p:tav tm="100000">
                                          <p:val>
                                            <p:strVal val="1+ppt_h/2"/>
                                          </p:val>
                                        </p:tav>
                                      </p:tavLst>
                                    </p:anim>
                                    <p:set>
                                      <p:cBhvr>
                                        <p:cTn id="172" dur="1" fill="hold">
                                          <p:stCondLst>
                                            <p:cond delay="2999"/>
                                          </p:stCondLst>
                                        </p:cTn>
                                        <p:tgtEl>
                                          <p:spTgt spid="20"/>
                                        </p:tgtEl>
                                        <p:attrNameLst>
                                          <p:attrName>style.visibility</p:attrName>
                                        </p:attrNameLst>
                                      </p:cBhvr>
                                      <p:to>
                                        <p:strVal val="hidden"/>
                                      </p:to>
                                    </p:set>
                                  </p:childTnLst>
                                </p:cTn>
                              </p:par>
                              <p:par>
                                <p:cTn id="173" presetID="2" presetClass="exit" presetSubtype="6" fill="hold" nodeType="withEffect">
                                  <p:stCondLst>
                                    <p:cond delay="0"/>
                                  </p:stCondLst>
                                  <p:childTnLst>
                                    <p:anim calcmode="lin" valueType="num">
                                      <p:cBhvr additive="base">
                                        <p:cTn id="174" dur="3000"/>
                                        <p:tgtEl>
                                          <p:spTgt spid="24"/>
                                        </p:tgtEl>
                                        <p:attrNameLst>
                                          <p:attrName>ppt_x</p:attrName>
                                        </p:attrNameLst>
                                      </p:cBhvr>
                                      <p:tavLst>
                                        <p:tav tm="0">
                                          <p:val>
                                            <p:strVal val="ppt_x"/>
                                          </p:val>
                                        </p:tav>
                                        <p:tav tm="100000">
                                          <p:val>
                                            <p:strVal val="1+ppt_w/2"/>
                                          </p:val>
                                        </p:tav>
                                      </p:tavLst>
                                    </p:anim>
                                    <p:anim calcmode="lin" valueType="num">
                                      <p:cBhvr additive="base">
                                        <p:cTn id="175" dur="3000"/>
                                        <p:tgtEl>
                                          <p:spTgt spid="24"/>
                                        </p:tgtEl>
                                        <p:attrNameLst>
                                          <p:attrName>ppt_y</p:attrName>
                                        </p:attrNameLst>
                                      </p:cBhvr>
                                      <p:tavLst>
                                        <p:tav tm="0">
                                          <p:val>
                                            <p:strVal val="ppt_y"/>
                                          </p:val>
                                        </p:tav>
                                        <p:tav tm="100000">
                                          <p:val>
                                            <p:strVal val="1+ppt_h/2"/>
                                          </p:val>
                                        </p:tav>
                                      </p:tavLst>
                                    </p:anim>
                                    <p:set>
                                      <p:cBhvr>
                                        <p:cTn id="176" dur="1" fill="hold">
                                          <p:stCondLst>
                                            <p:cond delay="2999"/>
                                          </p:stCondLst>
                                        </p:cTn>
                                        <p:tgtEl>
                                          <p:spTgt spid="24"/>
                                        </p:tgtEl>
                                        <p:attrNameLst>
                                          <p:attrName>style.visibility</p:attrName>
                                        </p:attrNameLst>
                                      </p:cBhvr>
                                      <p:to>
                                        <p:strVal val="hidden"/>
                                      </p:to>
                                    </p:set>
                                  </p:childTnLst>
                                </p:cTn>
                              </p:par>
                              <p:par>
                                <p:cTn id="177" presetID="2" presetClass="exit" presetSubtype="9" fill="hold" nodeType="withEffect">
                                  <p:stCondLst>
                                    <p:cond delay="0"/>
                                  </p:stCondLst>
                                  <p:childTnLst>
                                    <p:anim calcmode="lin" valueType="num">
                                      <p:cBhvr additive="base">
                                        <p:cTn id="178" dur="3000"/>
                                        <p:tgtEl>
                                          <p:spTgt spid="6"/>
                                        </p:tgtEl>
                                        <p:attrNameLst>
                                          <p:attrName>ppt_x</p:attrName>
                                        </p:attrNameLst>
                                      </p:cBhvr>
                                      <p:tavLst>
                                        <p:tav tm="0">
                                          <p:val>
                                            <p:strVal val="ppt_x"/>
                                          </p:val>
                                        </p:tav>
                                        <p:tav tm="100000">
                                          <p:val>
                                            <p:strVal val="0-ppt_w/2"/>
                                          </p:val>
                                        </p:tav>
                                      </p:tavLst>
                                    </p:anim>
                                    <p:anim calcmode="lin" valueType="num">
                                      <p:cBhvr additive="base">
                                        <p:cTn id="179" dur="3000"/>
                                        <p:tgtEl>
                                          <p:spTgt spid="6"/>
                                        </p:tgtEl>
                                        <p:attrNameLst>
                                          <p:attrName>ppt_y</p:attrName>
                                        </p:attrNameLst>
                                      </p:cBhvr>
                                      <p:tavLst>
                                        <p:tav tm="0">
                                          <p:val>
                                            <p:strVal val="ppt_y"/>
                                          </p:val>
                                        </p:tav>
                                        <p:tav tm="100000">
                                          <p:val>
                                            <p:strVal val="0-ppt_h/2"/>
                                          </p:val>
                                        </p:tav>
                                      </p:tavLst>
                                    </p:anim>
                                    <p:set>
                                      <p:cBhvr>
                                        <p:cTn id="180" dur="1" fill="hold">
                                          <p:stCondLst>
                                            <p:cond delay="2999"/>
                                          </p:stCondLst>
                                        </p:cTn>
                                        <p:tgtEl>
                                          <p:spTgt spid="6"/>
                                        </p:tgtEl>
                                        <p:attrNameLst>
                                          <p:attrName>style.visibility</p:attrName>
                                        </p:attrNameLst>
                                      </p:cBhvr>
                                      <p:to>
                                        <p:strVal val="hidden"/>
                                      </p:to>
                                    </p:set>
                                  </p:childTnLst>
                                </p:cTn>
                              </p:par>
                              <p:par>
                                <p:cTn id="181" presetID="2" presetClass="exit" presetSubtype="9" fill="hold" nodeType="withEffect">
                                  <p:stCondLst>
                                    <p:cond delay="0"/>
                                  </p:stCondLst>
                                  <p:childTnLst>
                                    <p:anim calcmode="lin" valueType="num">
                                      <p:cBhvr additive="base">
                                        <p:cTn id="182" dur="3000"/>
                                        <p:tgtEl>
                                          <p:spTgt spid="10"/>
                                        </p:tgtEl>
                                        <p:attrNameLst>
                                          <p:attrName>ppt_x</p:attrName>
                                        </p:attrNameLst>
                                      </p:cBhvr>
                                      <p:tavLst>
                                        <p:tav tm="0">
                                          <p:val>
                                            <p:strVal val="ppt_x"/>
                                          </p:val>
                                        </p:tav>
                                        <p:tav tm="100000">
                                          <p:val>
                                            <p:strVal val="0-ppt_w/2"/>
                                          </p:val>
                                        </p:tav>
                                      </p:tavLst>
                                    </p:anim>
                                    <p:anim calcmode="lin" valueType="num">
                                      <p:cBhvr additive="base">
                                        <p:cTn id="183" dur="3000"/>
                                        <p:tgtEl>
                                          <p:spTgt spid="10"/>
                                        </p:tgtEl>
                                        <p:attrNameLst>
                                          <p:attrName>ppt_y</p:attrName>
                                        </p:attrNameLst>
                                      </p:cBhvr>
                                      <p:tavLst>
                                        <p:tav tm="0">
                                          <p:val>
                                            <p:strVal val="ppt_y"/>
                                          </p:val>
                                        </p:tav>
                                        <p:tav tm="100000">
                                          <p:val>
                                            <p:strVal val="0-ppt_h/2"/>
                                          </p:val>
                                        </p:tav>
                                      </p:tavLst>
                                    </p:anim>
                                    <p:set>
                                      <p:cBhvr>
                                        <p:cTn id="184" dur="1" fill="hold">
                                          <p:stCondLst>
                                            <p:cond delay="2999"/>
                                          </p:stCondLst>
                                        </p:cTn>
                                        <p:tgtEl>
                                          <p:spTgt spid="10"/>
                                        </p:tgtEl>
                                        <p:attrNameLst>
                                          <p:attrName>style.visibility</p:attrName>
                                        </p:attrNameLst>
                                      </p:cBhvr>
                                      <p:to>
                                        <p:strVal val="hidden"/>
                                      </p:to>
                                    </p:set>
                                  </p:childTnLst>
                                </p:cTn>
                              </p:par>
                              <p:par>
                                <p:cTn id="185" presetID="2" presetClass="exit" presetSubtype="9" fill="hold" nodeType="withEffect">
                                  <p:stCondLst>
                                    <p:cond delay="0"/>
                                  </p:stCondLst>
                                  <p:childTnLst>
                                    <p:anim calcmode="lin" valueType="num">
                                      <p:cBhvr additive="base">
                                        <p:cTn id="186" dur="3000"/>
                                        <p:tgtEl>
                                          <p:spTgt spid="14"/>
                                        </p:tgtEl>
                                        <p:attrNameLst>
                                          <p:attrName>ppt_x</p:attrName>
                                        </p:attrNameLst>
                                      </p:cBhvr>
                                      <p:tavLst>
                                        <p:tav tm="0">
                                          <p:val>
                                            <p:strVal val="ppt_x"/>
                                          </p:val>
                                        </p:tav>
                                        <p:tav tm="100000">
                                          <p:val>
                                            <p:strVal val="0-ppt_w/2"/>
                                          </p:val>
                                        </p:tav>
                                      </p:tavLst>
                                    </p:anim>
                                    <p:anim calcmode="lin" valueType="num">
                                      <p:cBhvr additive="base">
                                        <p:cTn id="187" dur="3000"/>
                                        <p:tgtEl>
                                          <p:spTgt spid="14"/>
                                        </p:tgtEl>
                                        <p:attrNameLst>
                                          <p:attrName>ppt_y</p:attrName>
                                        </p:attrNameLst>
                                      </p:cBhvr>
                                      <p:tavLst>
                                        <p:tav tm="0">
                                          <p:val>
                                            <p:strVal val="ppt_y"/>
                                          </p:val>
                                        </p:tav>
                                        <p:tav tm="100000">
                                          <p:val>
                                            <p:strVal val="0-ppt_h/2"/>
                                          </p:val>
                                        </p:tav>
                                      </p:tavLst>
                                    </p:anim>
                                    <p:set>
                                      <p:cBhvr>
                                        <p:cTn id="188" dur="1" fill="hold">
                                          <p:stCondLst>
                                            <p:cond delay="2999"/>
                                          </p:stCondLst>
                                        </p:cTn>
                                        <p:tgtEl>
                                          <p:spTgt spid="14"/>
                                        </p:tgtEl>
                                        <p:attrNameLst>
                                          <p:attrName>style.visibility</p:attrName>
                                        </p:attrNameLst>
                                      </p:cBhvr>
                                      <p:to>
                                        <p:strVal val="hidden"/>
                                      </p:to>
                                    </p:set>
                                  </p:childTnLst>
                                </p:cTn>
                              </p:par>
                              <p:par>
                                <p:cTn id="189" presetID="2" presetClass="exit" presetSubtype="9" fill="hold" nodeType="withEffect">
                                  <p:stCondLst>
                                    <p:cond delay="0"/>
                                  </p:stCondLst>
                                  <p:childTnLst>
                                    <p:anim calcmode="lin" valueType="num">
                                      <p:cBhvr additive="base">
                                        <p:cTn id="190" dur="3000"/>
                                        <p:tgtEl>
                                          <p:spTgt spid="18"/>
                                        </p:tgtEl>
                                        <p:attrNameLst>
                                          <p:attrName>ppt_x</p:attrName>
                                        </p:attrNameLst>
                                      </p:cBhvr>
                                      <p:tavLst>
                                        <p:tav tm="0">
                                          <p:val>
                                            <p:strVal val="ppt_x"/>
                                          </p:val>
                                        </p:tav>
                                        <p:tav tm="100000">
                                          <p:val>
                                            <p:strVal val="0-ppt_w/2"/>
                                          </p:val>
                                        </p:tav>
                                      </p:tavLst>
                                    </p:anim>
                                    <p:anim calcmode="lin" valueType="num">
                                      <p:cBhvr additive="base">
                                        <p:cTn id="191" dur="3000"/>
                                        <p:tgtEl>
                                          <p:spTgt spid="18"/>
                                        </p:tgtEl>
                                        <p:attrNameLst>
                                          <p:attrName>ppt_y</p:attrName>
                                        </p:attrNameLst>
                                      </p:cBhvr>
                                      <p:tavLst>
                                        <p:tav tm="0">
                                          <p:val>
                                            <p:strVal val="ppt_y"/>
                                          </p:val>
                                        </p:tav>
                                        <p:tav tm="100000">
                                          <p:val>
                                            <p:strVal val="0-ppt_h/2"/>
                                          </p:val>
                                        </p:tav>
                                      </p:tavLst>
                                    </p:anim>
                                    <p:set>
                                      <p:cBhvr>
                                        <p:cTn id="192" dur="1" fill="hold">
                                          <p:stCondLst>
                                            <p:cond delay="2999"/>
                                          </p:stCondLst>
                                        </p:cTn>
                                        <p:tgtEl>
                                          <p:spTgt spid="18"/>
                                        </p:tgtEl>
                                        <p:attrNameLst>
                                          <p:attrName>style.visibility</p:attrName>
                                        </p:attrNameLst>
                                      </p:cBhvr>
                                      <p:to>
                                        <p:strVal val="hidden"/>
                                      </p:to>
                                    </p:set>
                                  </p:childTnLst>
                                </p:cTn>
                              </p:par>
                              <p:par>
                                <p:cTn id="193" presetID="2" presetClass="exit" presetSubtype="9" fill="hold" nodeType="withEffect">
                                  <p:stCondLst>
                                    <p:cond delay="0"/>
                                  </p:stCondLst>
                                  <p:childTnLst>
                                    <p:anim calcmode="lin" valueType="num">
                                      <p:cBhvr additive="base">
                                        <p:cTn id="194" dur="3000"/>
                                        <p:tgtEl>
                                          <p:spTgt spid="22"/>
                                        </p:tgtEl>
                                        <p:attrNameLst>
                                          <p:attrName>ppt_x</p:attrName>
                                        </p:attrNameLst>
                                      </p:cBhvr>
                                      <p:tavLst>
                                        <p:tav tm="0">
                                          <p:val>
                                            <p:strVal val="ppt_x"/>
                                          </p:val>
                                        </p:tav>
                                        <p:tav tm="100000">
                                          <p:val>
                                            <p:strVal val="0-ppt_w/2"/>
                                          </p:val>
                                        </p:tav>
                                      </p:tavLst>
                                    </p:anim>
                                    <p:anim calcmode="lin" valueType="num">
                                      <p:cBhvr additive="base">
                                        <p:cTn id="195" dur="3000"/>
                                        <p:tgtEl>
                                          <p:spTgt spid="22"/>
                                        </p:tgtEl>
                                        <p:attrNameLst>
                                          <p:attrName>ppt_y</p:attrName>
                                        </p:attrNameLst>
                                      </p:cBhvr>
                                      <p:tavLst>
                                        <p:tav tm="0">
                                          <p:val>
                                            <p:strVal val="ppt_y"/>
                                          </p:val>
                                        </p:tav>
                                        <p:tav tm="100000">
                                          <p:val>
                                            <p:strVal val="0-ppt_h/2"/>
                                          </p:val>
                                        </p:tav>
                                      </p:tavLst>
                                    </p:anim>
                                    <p:set>
                                      <p:cBhvr>
                                        <p:cTn id="196" dur="1" fill="hold">
                                          <p:stCondLst>
                                            <p:cond delay="2999"/>
                                          </p:stCondLst>
                                        </p:cTn>
                                        <p:tgtEl>
                                          <p:spTgt spid="22"/>
                                        </p:tgtEl>
                                        <p:attrNameLst>
                                          <p:attrName>style.visibility</p:attrName>
                                        </p:attrNameLst>
                                      </p:cBhvr>
                                      <p:to>
                                        <p:strVal val="hidden"/>
                                      </p:to>
                                    </p:set>
                                  </p:childTnLst>
                                </p:cTn>
                              </p:par>
                              <p:par>
                                <p:cTn id="197" presetID="2" presetClass="exit" presetSubtype="9" fill="hold" nodeType="withEffect">
                                  <p:stCondLst>
                                    <p:cond delay="0"/>
                                  </p:stCondLst>
                                  <p:childTnLst>
                                    <p:anim calcmode="lin" valueType="num">
                                      <p:cBhvr additive="base">
                                        <p:cTn id="198" dur="3000"/>
                                        <p:tgtEl>
                                          <p:spTgt spid="26"/>
                                        </p:tgtEl>
                                        <p:attrNameLst>
                                          <p:attrName>ppt_x</p:attrName>
                                        </p:attrNameLst>
                                      </p:cBhvr>
                                      <p:tavLst>
                                        <p:tav tm="0">
                                          <p:val>
                                            <p:strVal val="ppt_x"/>
                                          </p:val>
                                        </p:tav>
                                        <p:tav tm="100000">
                                          <p:val>
                                            <p:strVal val="0-ppt_w/2"/>
                                          </p:val>
                                        </p:tav>
                                      </p:tavLst>
                                    </p:anim>
                                    <p:anim calcmode="lin" valueType="num">
                                      <p:cBhvr additive="base">
                                        <p:cTn id="199" dur="3000"/>
                                        <p:tgtEl>
                                          <p:spTgt spid="26"/>
                                        </p:tgtEl>
                                        <p:attrNameLst>
                                          <p:attrName>ppt_y</p:attrName>
                                        </p:attrNameLst>
                                      </p:cBhvr>
                                      <p:tavLst>
                                        <p:tav tm="0">
                                          <p:val>
                                            <p:strVal val="ppt_y"/>
                                          </p:val>
                                        </p:tav>
                                        <p:tav tm="100000">
                                          <p:val>
                                            <p:strVal val="0-ppt_h/2"/>
                                          </p:val>
                                        </p:tav>
                                      </p:tavLst>
                                    </p:anim>
                                    <p:set>
                                      <p:cBhvr>
                                        <p:cTn id="200" dur="1" fill="hold">
                                          <p:stCondLst>
                                            <p:cond delay="2999"/>
                                          </p:stCondLst>
                                        </p:cTn>
                                        <p:tgtEl>
                                          <p:spTgt spid="26"/>
                                        </p:tgtEl>
                                        <p:attrNameLst>
                                          <p:attrName>style.visibility</p:attrName>
                                        </p:attrNameLst>
                                      </p:cBhvr>
                                      <p:to>
                                        <p:strVal val="hidden"/>
                                      </p:to>
                                    </p:set>
                                  </p:childTnLst>
                                </p:cTn>
                              </p:par>
                              <p:par>
                                <p:cTn id="201" presetID="2" presetClass="exit" presetSubtype="12" fill="hold" nodeType="withEffect">
                                  <p:stCondLst>
                                    <p:cond delay="0"/>
                                  </p:stCondLst>
                                  <p:childTnLst>
                                    <p:anim calcmode="lin" valueType="num">
                                      <p:cBhvr additive="base">
                                        <p:cTn id="202" dur="3000"/>
                                        <p:tgtEl>
                                          <p:spTgt spid="4"/>
                                        </p:tgtEl>
                                        <p:attrNameLst>
                                          <p:attrName>ppt_x</p:attrName>
                                        </p:attrNameLst>
                                      </p:cBhvr>
                                      <p:tavLst>
                                        <p:tav tm="0">
                                          <p:val>
                                            <p:strVal val="ppt_x"/>
                                          </p:val>
                                        </p:tav>
                                        <p:tav tm="100000">
                                          <p:val>
                                            <p:strVal val="0-ppt_w/2"/>
                                          </p:val>
                                        </p:tav>
                                      </p:tavLst>
                                    </p:anim>
                                    <p:anim calcmode="lin" valueType="num">
                                      <p:cBhvr additive="base">
                                        <p:cTn id="203" dur="3000"/>
                                        <p:tgtEl>
                                          <p:spTgt spid="4"/>
                                        </p:tgtEl>
                                        <p:attrNameLst>
                                          <p:attrName>ppt_y</p:attrName>
                                        </p:attrNameLst>
                                      </p:cBhvr>
                                      <p:tavLst>
                                        <p:tav tm="0">
                                          <p:val>
                                            <p:strVal val="ppt_y"/>
                                          </p:val>
                                        </p:tav>
                                        <p:tav tm="100000">
                                          <p:val>
                                            <p:strVal val="1+ppt_h/2"/>
                                          </p:val>
                                        </p:tav>
                                      </p:tavLst>
                                    </p:anim>
                                    <p:set>
                                      <p:cBhvr>
                                        <p:cTn id="204" dur="1" fill="hold">
                                          <p:stCondLst>
                                            <p:cond delay="2999"/>
                                          </p:stCondLst>
                                        </p:cTn>
                                        <p:tgtEl>
                                          <p:spTgt spid="4"/>
                                        </p:tgtEl>
                                        <p:attrNameLst>
                                          <p:attrName>style.visibility</p:attrName>
                                        </p:attrNameLst>
                                      </p:cBhvr>
                                      <p:to>
                                        <p:strVal val="hidden"/>
                                      </p:to>
                                    </p:set>
                                  </p:childTnLst>
                                </p:cTn>
                              </p:par>
                              <p:par>
                                <p:cTn id="205" presetID="2" presetClass="exit" presetSubtype="12" fill="hold" nodeType="withEffect">
                                  <p:stCondLst>
                                    <p:cond delay="0"/>
                                  </p:stCondLst>
                                  <p:childTnLst>
                                    <p:anim calcmode="lin" valueType="num">
                                      <p:cBhvr additive="base">
                                        <p:cTn id="206" dur="3000"/>
                                        <p:tgtEl>
                                          <p:spTgt spid="9"/>
                                        </p:tgtEl>
                                        <p:attrNameLst>
                                          <p:attrName>ppt_x</p:attrName>
                                        </p:attrNameLst>
                                      </p:cBhvr>
                                      <p:tavLst>
                                        <p:tav tm="0">
                                          <p:val>
                                            <p:strVal val="ppt_x"/>
                                          </p:val>
                                        </p:tav>
                                        <p:tav tm="100000">
                                          <p:val>
                                            <p:strVal val="0-ppt_w/2"/>
                                          </p:val>
                                        </p:tav>
                                      </p:tavLst>
                                    </p:anim>
                                    <p:anim calcmode="lin" valueType="num">
                                      <p:cBhvr additive="base">
                                        <p:cTn id="207" dur="3000"/>
                                        <p:tgtEl>
                                          <p:spTgt spid="9"/>
                                        </p:tgtEl>
                                        <p:attrNameLst>
                                          <p:attrName>ppt_y</p:attrName>
                                        </p:attrNameLst>
                                      </p:cBhvr>
                                      <p:tavLst>
                                        <p:tav tm="0">
                                          <p:val>
                                            <p:strVal val="ppt_y"/>
                                          </p:val>
                                        </p:tav>
                                        <p:tav tm="100000">
                                          <p:val>
                                            <p:strVal val="1+ppt_h/2"/>
                                          </p:val>
                                        </p:tav>
                                      </p:tavLst>
                                    </p:anim>
                                    <p:set>
                                      <p:cBhvr>
                                        <p:cTn id="208" dur="1" fill="hold">
                                          <p:stCondLst>
                                            <p:cond delay="2999"/>
                                          </p:stCondLst>
                                        </p:cTn>
                                        <p:tgtEl>
                                          <p:spTgt spid="9"/>
                                        </p:tgtEl>
                                        <p:attrNameLst>
                                          <p:attrName>style.visibility</p:attrName>
                                        </p:attrNameLst>
                                      </p:cBhvr>
                                      <p:to>
                                        <p:strVal val="hidden"/>
                                      </p:to>
                                    </p:set>
                                  </p:childTnLst>
                                </p:cTn>
                              </p:par>
                              <p:par>
                                <p:cTn id="209" presetID="2" presetClass="exit" presetSubtype="12" fill="hold" nodeType="withEffect">
                                  <p:stCondLst>
                                    <p:cond delay="0"/>
                                  </p:stCondLst>
                                  <p:childTnLst>
                                    <p:anim calcmode="lin" valueType="num">
                                      <p:cBhvr additive="base">
                                        <p:cTn id="210" dur="3000"/>
                                        <p:tgtEl>
                                          <p:spTgt spid="13"/>
                                        </p:tgtEl>
                                        <p:attrNameLst>
                                          <p:attrName>ppt_x</p:attrName>
                                        </p:attrNameLst>
                                      </p:cBhvr>
                                      <p:tavLst>
                                        <p:tav tm="0">
                                          <p:val>
                                            <p:strVal val="ppt_x"/>
                                          </p:val>
                                        </p:tav>
                                        <p:tav tm="100000">
                                          <p:val>
                                            <p:strVal val="0-ppt_w/2"/>
                                          </p:val>
                                        </p:tav>
                                      </p:tavLst>
                                    </p:anim>
                                    <p:anim calcmode="lin" valueType="num">
                                      <p:cBhvr additive="base">
                                        <p:cTn id="211" dur="3000"/>
                                        <p:tgtEl>
                                          <p:spTgt spid="13"/>
                                        </p:tgtEl>
                                        <p:attrNameLst>
                                          <p:attrName>ppt_y</p:attrName>
                                        </p:attrNameLst>
                                      </p:cBhvr>
                                      <p:tavLst>
                                        <p:tav tm="0">
                                          <p:val>
                                            <p:strVal val="ppt_y"/>
                                          </p:val>
                                        </p:tav>
                                        <p:tav tm="100000">
                                          <p:val>
                                            <p:strVal val="1+ppt_h/2"/>
                                          </p:val>
                                        </p:tav>
                                      </p:tavLst>
                                    </p:anim>
                                    <p:set>
                                      <p:cBhvr>
                                        <p:cTn id="212" dur="1" fill="hold">
                                          <p:stCondLst>
                                            <p:cond delay="2999"/>
                                          </p:stCondLst>
                                        </p:cTn>
                                        <p:tgtEl>
                                          <p:spTgt spid="13"/>
                                        </p:tgtEl>
                                        <p:attrNameLst>
                                          <p:attrName>style.visibility</p:attrName>
                                        </p:attrNameLst>
                                      </p:cBhvr>
                                      <p:to>
                                        <p:strVal val="hidden"/>
                                      </p:to>
                                    </p:set>
                                  </p:childTnLst>
                                </p:cTn>
                              </p:par>
                              <p:par>
                                <p:cTn id="213" presetID="2" presetClass="exit" presetSubtype="12" fill="hold" nodeType="withEffect">
                                  <p:stCondLst>
                                    <p:cond delay="0"/>
                                  </p:stCondLst>
                                  <p:childTnLst>
                                    <p:anim calcmode="lin" valueType="num">
                                      <p:cBhvr additive="base">
                                        <p:cTn id="214" dur="3000"/>
                                        <p:tgtEl>
                                          <p:spTgt spid="17"/>
                                        </p:tgtEl>
                                        <p:attrNameLst>
                                          <p:attrName>ppt_x</p:attrName>
                                        </p:attrNameLst>
                                      </p:cBhvr>
                                      <p:tavLst>
                                        <p:tav tm="0">
                                          <p:val>
                                            <p:strVal val="ppt_x"/>
                                          </p:val>
                                        </p:tav>
                                        <p:tav tm="100000">
                                          <p:val>
                                            <p:strVal val="0-ppt_w/2"/>
                                          </p:val>
                                        </p:tav>
                                      </p:tavLst>
                                    </p:anim>
                                    <p:anim calcmode="lin" valueType="num">
                                      <p:cBhvr additive="base">
                                        <p:cTn id="215" dur="3000"/>
                                        <p:tgtEl>
                                          <p:spTgt spid="17"/>
                                        </p:tgtEl>
                                        <p:attrNameLst>
                                          <p:attrName>ppt_y</p:attrName>
                                        </p:attrNameLst>
                                      </p:cBhvr>
                                      <p:tavLst>
                                        <p:tav tm="0">
                                          <p:val>
                                            <p:strVal val="ppt_y"/>
                                          </p:val>
                                        </p:tav>
                                        <p:tav tm="100000">
                                          <p:val>
                                            <p:strVal val="1+ppt_h/2"/>
                                          </p:val>
                                        </p:tav>
                                      </p:tavLst>
                                    </p:anim>
                                    <p:set>
                                      <p:cBhvr>
                                        <p:cTn id="216" dur="1" fill="hold">
                                          <p:stCondLst>
                                            <p:cond delay="2999"/>
                                          </p:stCondLst>
                                        </p:cTn>
                                        <p:tgtEl>
                                          <p:spTgt spid="17"/>
                                        </p:tgtEl>
                                        <p:attrNameLst>
                                          <p:attrName>style.visibility</p:attrName>
                                        </p:attrNameLst>
                                      </p:cBhvr>
                                      <p:to>
                                        <p:strVal val="hidden"/>
                                      </p:to>
                                    </p:set>
                                  </p:childTnLst>
                                </p:cTn>
                              </p:par>
                              <p:par>
                                <p:cTn id="217" presetID="2" presetClass="exit" presetSubtype="12" fill="hold" nodeType="withEffect">
                                  <p:stCondLst>
                                    <p:cond delay="0"/>
                                  </p:stCondLst>
                                  <p:childTnLst>
                                    <p:anim calcmode="lin" valueType="num">
                                      <p:cBhvr additive="base">
                                        <p:cTn id="218" dur="3000"/>
                                        <p:tgtEl>
                                          <p:spTgt spid="21"/>
                                        </p:tgtEl>
                                        <p:attrNameLst>
                                          <p:attrName>ppt_x</p:attrName>
                                        </p:attrNameLst>
                                      </p:cBhvr>
                                      <p:tavLst>
                                        <p:tav tm="0">
                                          <p:val>
                                            <p:strVal val="ppt_x"/>
                                          </p:val>
                                        </p:tav>
                                        <p:tav tm="100000">
                                          <p:val>
                                            <p:strVal val="0-ppt_w/2"/>
                                          </p:val>
                                        </p:tav>
                                      </p:tavLst>
                                    </p:anim>
                                    <p:anim calcmode="lin" valueType="num">
                                      <p:cBhvr additive="base">
                                        <p:cTn id="219" dur="3000"/>
                                        <p:tgtEl>
                                          <p:spTgt spid="21"/>
                                        </p:tgtEl>
                                        <p:attrNameLst>
                                          <p:attrName>ppt_y</p:attrName>
                                        </p:attrNameLst>
                                      </p:cBhvr>
                                      <p:tavLst>
                                        <p:tav tm="0">
                                          <p:val>
                                            <p:strVal val="ppt_y"/>
                                          </p:val>
                                        </p:tav>
                                        <p:tav tm="100000">
                                          <p:val>
                                            <p:strVal val="1+ppt_h/2"/>
                                          </p:val>
                                        </p:tav>
                                      </p:tavLst>
                                    </p:anim>
                                    <p:set>
                                      <p:cBhvr>
                                        <p:cTn id="220" dur="1" fill="hold">
                                          <p:stCondLst>
                                            <p:cond delay="2999"/>
                                          </p:stCondLst>
                                        </p:cTn>
                                        <p:tgtEl>
                                          <p:spTgt spid="21"/>
                                        </p:tgtEl>
                                        <p:attrNameLst>
                                          <p:attrName>style.visibility</p:attrName>
                                        </p:attrNameLst>
                                      </p:cBhvr>
                                      <p:to>
                                        <p:strVal val="hidden"/>
                                      </p:to>
                                    </p:set>
                                  </p:childTnLst>
                                </p:cTn>
                              </p:par>
                              <p:par>
                                <p:cTn id="221" presetID="2" presetClass="exit" presetSubtype="12" fill="hold" nodeType="withEffect">
                                  <p:stCondLst>
                                    <p:cond delay="0"/>
                                  </p:stCondLst>
                                  <p:childTnLst>
                                    <p:anim calcmode="lin" valueType="num">
                                      <p:cBhvr additive="base">
                                        <p:cTn id="222" dur="3000"/>
                                        <p:tgtEl>
                                          <p:spTgt spid="25"/>
                                        </p:tgtEl>
                                        <p:attrNameLst>
                                          <p:attrName>ppt_x</p:attrName>
                                        </p:attrNameLst>
                                      </p:cBhvr>
                                      <p:tavLst>
                                        <p:tav tm="0">
                                          <p:val>
                                            <p:strVal val="ppt_x"/>
                                          </p:val>
                                        </p:tav>
                                        <p:tav tm="100000">
                                          <p:val>
                                            <p:strVal val="0-ppt_w/2"/>
                                          </p:val>
                                        </p:tav>
                                      </p:tavLst>
                                    </p:anim>
                                    <p:anim calcmode="lin" valueType="num">
                                      <p:cBhvr additive="base">
                                        <p:cTn id="223" dur="3000"/>
                                        <p:tgtEl>
                                          <p:spTgt spid="25"/>
                                        </p:tgtEl>
                                        <p:attrNameLst>
                                          <p:attrName>ppt_y</p:attrName>
                                        </p:attrNameLst>
                                      </p:cBhvr>
                                      <p:tavLst>
                                        <p:tav tm="0">
                                          <p:val>
                                            <p:strVal val="ppt_y"/>
                                          </p:val>
                                        </p:tav>
                                        <p:tav tm="100000">
                                          <p:val>
                                            <p:strVal val="1+ppt_h/2"/>
                                          </p:val>
                                        </p:tav>
                                      </p:tavLst>
                                    </p:anim>
                                    <p:set>
                                      <p:cBhvr>
                                        <p:cTn id="224" dur="1" fill="hold">
                                          <p:stCondLst>
                                            <p:cond delay="2999"/>
                                          </p:stCondLst>
                                        </p:cTn>
                                        <p:tgtEl>
                                          <p:spTgt spid="25"/>
                                        </p:tgtEl>
                                        <p:attrNameLst>
                                          <p:attrName>style.visibility</p:attrName>
                                        </p:attrNameLst>
                                      </p:cBhvr>
                                      <p:to>
                                        <p:strVal val="hidden"/>
                                      </p:to>
                                    </p:set>
                                  </p:childTnLst>
                                </p:cTn>
                              </p:par>
                              <p:par>
                                <p:cTn id="225" presetID="2" presetClass="exit" presetSubtype="3" fill="hold" nodeType="withEffect">
                                  <p:stCondLst>
                                    <p:cond delay="0"/>
                                  </p:stCondLst>
                                  <p:childTnLst>
                                    <p:anim calcmode="lin" valueType="num">
                                      <p:cBhvr additive="base">
                                        <p:cTn id="226" dur="3000"/>
                                        <p:tgtEl>
                                          <p:spTgt spid="5"/>
                                        </p:tgtEl>
                                        <p:attrNameLst>
                                          <p:attrName>ppt_x</p:attrName>
                                        </p:attrNameLst>
                                      </p:cBhvr>
                                      <p:tavLst>
                                        <p:tav tm="0">
                                          <p:val>
                                            <p:strVal val="ppt_x"/>
                                          </p:val>
                                        </p:tav>
                                        <p:tav tm="100000">
                                          <p:val>
                                            <p:strVal val="1+ppt_w/2"/>
                                          </p:val>
                                        </p:tav>
                                      </p:tavLst>
                                    </p:anim>
                                    <p:anim calcmode="lin" valueType="num">
                                      <p:cBhvr additive="base">
                                        <p:cTn id="227" dur="3000"/>
                                        <p:tgtEl>
                                          <p:spTgt spid="5"/>
                                        </p:tgtEl>
                                        <p:attrNameLst>
                                          <p:attrName>ppt_y</p:attrName>
                                        </p:attrNameLst>
                                      </p:cBhvr>
                                      <p:tavLst>
                                        <p:tav tm="0">
                                          <p:val>
                                            <p:strVal val="ppt_y"/>
                                          </p:val>
                                        </p:tav>
                                        <p:tav tm="100000">
                                          <p:val>
                                            <p:strVal val="0-ppt_h/2"/>
                                          </p:val>
                                        </p:tav>
                                      </p:tavLst>
                                    </p:anim>
                                    <p:set>
                                      <p:cBhvr>
                                        <p:cTn id="228" dur="1" fill="hold">
                                          <p:stCondLst>
                                            <p:cond delay="2999"/>
                                          </p:stCondLst>
                                        </p:cTn>
                                        <p:tgtEl>
                                          <p:spTgt spid="5"/>
                                        </p:tgtEl>
                                        <p:attrNameLst>
                                          <p:attrName>style.visibility</p:attrName>
                                        </p:attrNameLst>
                                      </p:cBhvr>
                                      <p:to>
                                        <p:strVal val="hidden"/>
                                      </p:to>
                                    </p:set>
                                  </p:childTnLst>
                                </p:cTn>
                              </p:par>
                              <p:par>
                                <p:cTn id="229" presetID="2" presetClass="exit" presetSubtype="3" fill="hold" nodeType="withEffect">
                                  <p:stCondLst>
                                    <p:cond delay="0"/>
                                  </p:stCondLst>
                                  <p:childTnLst>
                                    <p:anim calcmode="lin" valueType="num">
                                      <p:cBhvr additive="base">
                                        <p:cTn id="230" dur="3000"/>
                                        <p:tgtEl>
                                          <p:spTgt spid="7"/>
                                        </p:tgtEl>
                                        <p:attrNameLst>
                                          <p:attrName>ppt_x</p:attrName>
                                        </p:attrNameLst>
                                      </p:cBhvr>
                                      <p:tavLst>
                                        <p:tav tm="0">
                                          <p:val>
                                            <p:strVal val="ppt_x"/>
                                          </p:val>
                                        </p:tav>
                                        <p:tav tm="100000">
                                          <p:val>
                                            <p:strVal val="1+ppt_w/2"/>
                                          </p:val>
                                        </p:tav>
                                      </p:tavLst>
                                    </p:anim>
                                    <p:anim calcmode="lin" valueType="num">
                                      <p:cBhvr additive="base">
                                        <p:cTn id="231" dur="3000"/>
                                        <p:tgtEl>
                                          <p:spTgt spid="7"/>
                                        </p:tgtEl>
                                        <p:attrNameLst>
                                          <p:attrName>ppt_y</p:attrName>
                                        </p:attrNameLst>
                                      </p:cBhvr>
                                      <p:tavLst>
                                        <p:tav tm="0">
                                          <p:val>
                                            <p:strVal val="ppt_y"/>
                                          </p:val>
                                        </p:tav>
                                        <p:tav tm="100000">
                                          <p:val>
                                            <p:strVal val="0-ppt_h/2"/>
                                          </p:val>
                                        </p:tav>
                                      </p:tavLst>
                                    </p:anim>
                                    <p:set>
                                      <p:cBhvr>
                                        <p:cTn id="232" dur="1" fill="hold">
                                          <p:stCondLst>
                                            <p:cond delay="2999"/>
                                          </p:stCondLst>
                                        </p:cTn>
                                        <p:tgtEl>
                                          <p:spTgt spid="7"/>
                                        </p:tgtEl>
                                        <p:attrNameLst>
                                          <p:attrName>style.visibility</p:attrName>
                                        </p:attrNameLst>
                                      </p:cBhvr>
                                      <p:to>
                                        <p:strVal val="hidden"/>
                                      </p:to>
                                    </p:set>
                                  </p:childTnLst>
                                </p:cTn>
                              </p:par>
                              <p:par>
                                <p:cTn id="233" presetID="2" presetClass="exit" presetSubtype="3" fill="hold" nodeType="withEffect">
                                  <p:stCondLst>
                                    <p:cond delay="0"/>
                                  </p:stCondLst>
                                  <p:childTnLst>
                                    <p:anim calcmode="lin" valueType="num">
                                      <p:cBhvr additive="base">
                                        <p:cTn id="234" dur="3000"/>
                                        <p:tgtEl>
                                          <p:spTgt spid="11"/>
                                        </p:tgtEl>
                                        <p:attrNameLst>
                                          <p:attrName>ppt_x</p:attrName>
                                        </p:attrNameLst>
                                      </p:cBhvr>
                                      <p:tavLst>
                                        <p:tav tm="0">
                                          <p:val>
                                            <p:strVal val="ppt_x"/>
                                          </p:val>
                                        </p:tav>
                                        <p:tav tm="100000">
                                          <p:val>
                                            <p:strVal val="1+ppt_w/2"/>
                                          </p:val>
                                        </p:tav>
                                      </p:tavLst>
                                    </p:anim>
                                    <p:anim calcmode="lin" valueType="num">
                                      <p:cBhvr additive="base">
                                        <p:cTn id="235" dur="3000"/>
                                        <p:tgtEl>
                                          <p:spTgt spid="11"/>
                                        </p:tgtEl>
                                        <p:attrNameLst>
                                          <p:attrName>ppt_y</p:attrName>
                                        </p:attrNameLst>
                                      </p:cBhvr>
                                      <p:tavLst>
                                        <p:tav tm="0">
                                          <p:val>
                                            <p:strVal val="ppt_y"/>
                                          </p:val>
                                        </p:tav>
                                        <p:tav tm="100000">
                                          <p:val>
                                            <p:strVal val="0-ppt_h/2"/>
                                          </p:val>
                                        </p:tav>
                                      </p:tavLst>
                                    </p:anim>
                                    <p:set>
                                      <p:cBhvr>
                                        <p:cTn id="236" dur="1" fill="hold">
                                          <p:stCondLst>
                                            <p:cond delay="2999"/>
                                          </p:stCondLst>
                                        </p:cTn>
                                        <p:tgtEl>
                                          <p:spTgt spid="11"/>
                                        </p:tgtEl>
                                        <p:attrNameLst>
                                          <p:attrName>style.visibility</p:attrName>
                                        </p:attrNameLst>
                                      </p:cBhvr>
                                      <p:to>
                                        <p:strVal val="hidden"/>
                                      </p:to>
                                    </p:set>
                                  </p:childTnLst>
                                </p:cTn>
                              </p:par>
                              <p:par>
                                <p:cTn id="237" presetID="2" presetClass="exit" presetSubtype="3" fill="hold" nodeType="withEffect">
                                  <p:stCondLst>
                                    <p:cond delay="0"/>
                                  </p:stCondLst>
                                  <p:childTnLst>
                                    <p:anim calcmode="lin" valueType="num">
                                      <p:cBhvr additive="base">
                                        <p:cTn id="238" dur="3000"/>
                                        <p:tgtEl>
                                          <p:spTgt spid="15"/>
                                        </p:tgtEl>
                                        <p:attrNameLst>
                                          <p:attrName>ppt_x</p:attrName>
                                        </p:attrNameLst>
                                      </p:cBhvr>
                                      <p:tavLst>
                                        <p:tav tm="0">
                                          <p:val>
                                            <p:strVal val="ppt_x"/>
                                          </p:val>
                                        </p:tav>
                                        <p:tav tm="100000">
                                          <p:val>
                                            <p:strVal val="1+ppt_w/2"/>
                                          </p:val>
                                        </p:tav>
                                      </p:tavLst>
                                    </p:anim>
                                    <p:anim calcmode="lin" valueType="num">
                                      <p:cBhvr additive="base">
                                        <p:cTn id="239" dur="3000"/>
                                        <p:tgtEl>
                                          <p:spTgt spid="15"/>
                                        </p:tgtEl>
                                        <p:attrNameLst>
                                          <p:attrName>ppt_y</p:attrName>
                                        </p:attrNameLst>
                                      </p:cBhvr>
                                      <p:tavLst>
                                        <p:tav tm="0">
                                          <p:val>
                                            <p:strVal val="ppt_y"/>
                                          </p:val>
                                        </p:tav>
                                        <p:tav tm="100000">
                                          <p:val>
                                            <p:strVal val="0-ppt_h/2"/>
                                          </p:val>
                                        </p:tav>
                                      </p:tavLst>
                                    </p:anim>
                                    <p:set>
                                      <p:cBhvr>
                                        <p:cTn id="240" dur="1" fill="hold">
                                          <p:stCondLst>
                                            <p:cond delay="2999"/>
                                          </p:stCondLst>
                                        </p:cTn>
                                        <p:tgtEl>
                                          <p:spTgt spid="15"/>
                                        </p:tgtEl>
                                        <p:attrNameLst>
                                          <p:attrName>style.visibility</p:attrName>
                                        </p:attrNameLst>
                                      </p:cBhvr>
                                      <p:to>
                                        <p:strVal val="hidden"/>
                                      </p:to>
                                    </p:set>
                                  </p:childTnLst>
                                </p:cTn>
                              </p:par>
                              <p:par>
                                <p:cTn id="241" presetID="2" presetClass="exit" presetSubtype="3" fill="hold" nodeType="withEffect">
                                  <p:stCondLst>
                                    <p:cond delay="0"/>
                                  </p:stCondLst>
                                  <p:childTnLst>
                                    <p:anim calcmode="lin" valueType="num">
                                      <p:cBhvr additive="base">
                                        <p:cTn id="242" dur="3000"/>
                                        <p:tgtEl>
                                          <p:spTgt spid="19"/>
                                        </p:tgtEl>
                                        <p:attrNameLst>
                                          <p:attrName>ppt_x</p:attrName>
                                        </p:attrNameLst>
                                      </p:cBhvr>
                                      <p:tavLst>
                                        <p:tav tm="0">
                                          <p:val>
                                            <p:strVal val="ppt_x"/>
                                          </p:val>
                                        </p:tav>
                                        <p:tav tm="100000">
                                          <p:val>
                                            <p:strVal val="1+ppt_w/2"/>
                                          </p:val>
                                        </p:tav>
                                      </p:tavLst>
                                    </p:anim>
                                    <p:anim calcmode="lin" valueType="num">
                                      <p:cBhvr additive="base">
                                        <p:cTn id="243" dur="3000"/>
                                        <p:tgtEl>
                                          <p:spTgt spid="19"/>
                                        </p:tgtEl>
                                        <p:attrNameLst>
                                          <p:attrName>ppt_y</p:attrName>
                                        </p:attrNameLst>
                                      </p:cBhvr>
                                      <p:tavLst>
                                        <p:tav tm="0">
                                          <p:val>
                                            <p:strVal val="ppt_y"/>
                                          </p:val>
                                        </p:tav>
                                        <p:tav tm="100000">
                                          <p:val>
                                            <p:strVal val="0-ppt_h/2"/>
                                          </p:val>
                                        </p:tav>
                                      </p:tavLst>
                                    </p:anim>
                                    <p:set>
                                      <p:cBhvr>
                                        <p:cTn id="244" dur="1" fill="hold">
                                          <p:stCondLst>
                                            <p:cond delay="2999"/>
                                          </p:stCondLst>
                                        </p:cTn>
                                        <p:tgtEl>
                                          <p:spTgt spid="19"/>
                                        </p:tgtEl>
                                        <p:attrNameLst>
                                          <p:attrName>style.visibility</p:attrName>
                                        </p:attrNameLst>
                                      </p:cBhvr>
                                      <p:to>
                                        <p:strVal val="hidden"/>
                                      </p:to>
                                    </p:set>
                                  </p:childTnLst>
                                </p:cTn>
                              </p:par>
                              <p:par>
                                <p:cTn id="245" presetID="2" presetClass="exit" presetSubtype="3" fill="hold" nodeType="withEffect">
                                  <p:stCondLst>
                                    <p:cond delay="0"/>
                                  </p:stCondLst>
                                  <p:childTnLst>
                                    <p:anim calcmode="lin" valueType="num">
                                      <p:cBhvr additive="base">
                                        <p:cTn id="246" dur="3000"/>
                                        <p:tgtEl>
                                          <p:spTgt spid="23"/>
                                        </p:tgtEl>
                                        <p:attrNameLst>
                                          <p:attrName>ppt_x</p:attrName>
                                        </p:attrNameLst>
                                      </p:cBhvr>
                                      <p:tavLst>
                                        <p:tav tm="0">
                                          <p:val>
                                            <p:strVal val="ppt_x"/>
                                          </p:val>
                                        </p:tav>
                                        <p:tav tm="100000">
                                          <p:val>
                                            <p:strVal val="1+ppt_w/2"/>
                                          </p:val>
                                        </p:tav>
                                      </p:tavLst>
                                    </p:anim>
                                    <p:anim calcmode="lin" valueType="num">
                                      <p:cBhvr additive="base">
                                        <p:cTn id="247" dur="3000"/>
                                        <p:tgtEl>
                                          <p:spTgt spid="23"/>
                                        </p:tgtEl>
                                        <p:attrNameLst>
                                          <p:attrName>ppt_y</p:attrName>
                                        </p:attrNameLst>
                                      </p:cBhvr>
                                      <p:tavLst>
                                        <p:tav tm="0">
                                          <p:val>
                                            <p:strVal val="ppt_y"/>
                                          </p:val>
                                        </p:tav>
                                        <p:tav tm="100000">
                                          <p:val>
                                            <p:strVal val="0-ppt_h/2"/>
                                          </p:val>
                                        </p:tav>
                                      </p:tavLst>
                                    </p:anim>
                                    <p:set>
                                      <p:cBhvr>
                                        <p:cTn id="248" dur="1" fill="hold">
                                          <p:stCondLst>
                                            <p:cond delay="2999"/>
                                          </p:stCondLst>
                                        </p:cTn>
                                        <p:tgtEl>
                                          <p:spTgt spid="23"/>
                                        </p:tgtEl>
                                        <p:attrNameLst>
                                          <p:attrName>style.visibility</p:attrName>
                                        </p:attrNameLst>
                                      </p:cBhvr>
                                      <p:to>
                                        <p:strVal val="hidden"/>
                                      </p:to>
                                    </p:set>
                                  </p:childTnLst>
                                </p:cTn>
                              </p:par>
                              <p:par>
                                <p:cTn id="249" presetID="23" presetClass="entr" presetSubtype="272" fill="hold" nodeType="withEffect">
                                  <p:stCondLst>
                                    <p:cond delay="0"/>
                                  </p:stCondLst>
                                  <p:childTnLst>
                                    <p:set>
                                      <p:cBhvr>
                                        <p:cTn id="250" dur="1" fill="hold">
                                          <p:stCondLst>
                                            <p:cond delay="0"/>
                                          </p:stCondLst>
                                        </p:cTn>
                                        <p:tgtEl>
                                          <p:spTgt spid="2"/>
                                        </p:tgtEl>
                                        <p:attrNameLst>
                                          <p:attrName>style.visibility</p:attrName>
                                        </p:attrNameLst>
                                      </p:cBhvr>
                                      <p:to>
                                        <p:strVal val="visible"/>
                                      </p:to>
                                    </p:set>
                                    <p:anim calcmode="lin" valueType="num">
                                      <p:cBhvr>
                                        <p:cTn id="251" dur="3000" fill="hold"/>
                                        <p:tgtEl>
                                          <p:spTgt spid="2"/>
                                        </p:tgtEl>
                                        <p:attrNameLst>
                                          <p:attrName>ppt_w</p:attrName>
                                        </p:attrNameLst>
                                      </p:cBhvr>
                                      <p:tavLst>
                                        <p:tav tm="0">
                                          <p:val>
                                            <p:strVal val="2/3*#ppt_w"/>
                                          </p:val>
                                        </p:tav>
                                        <p:tav tm="100000">
                                          <p:val>
                                            <p:strVal val="#ppt_w"/>
                                          </p:val>
                                        </p:tav>
                                      </p:tavLst>
                                    </p:anim>
                                    <p:anim calcmode="lin" valueType="num">
                                      <p:cBhvr>
                                        <p:cTn id="252" dur="3000" fill="hold"/>
                                        <p:tgtEl>
                                          <p:spTgt spid="2"/>
                                        </p:tgtEl>
                                        <p:attrNameLst>
                                          <p:attrName>ppt_h</p:attrName>
                                        </p:attrNameLst>
                                      </p:cBhvr>
                                      <p:tavLst>
                                        <p:tav tm="0">
                                          <p:val>
                                            <p:strVal val="2/3*#ppt_h"/>
                                          </p:val>
                                        </p:tav>
                                        <p:tav tm="100000">
                                          <p:val>
                                            <p:strVal val="#ppt_h"/>
                                          </p:val>
                                        </p:tav>
                                      </p:tavLst>
                                    </p:anim>
                                  </p:childTnLst>
                                </p:cTn>
                              </p:par>
                              <p:par>
                                <p:cTn id="253" presetID="4" presetClass="entr" presetSubtype="32" fill="hold" nodeType="withEffect">
                                  <p:stCondLst>
                                    <p:cond delay="0"/>
                                  </p:stCondLst>
                                  <p:childTnLst>
                                    <p:set>
                                      <p:cBhvr>
                                        <p:cTn id="254" dur="1" fill="hold">
                                          <p:stCondLst>
                                            <p:cond delay="0"/>
                                          </p:stCondLst>
                                        </p:cTn>
                                        <p:tgtEl>
                                          <p:spTgt spid="2"/>
                                        </p:tgtEl>
                                        <p:attrNameLst>
                                          <p:attrName>style.visibility</p:attrName>
                                        </p:attrNameLst>
                                      </p:cBhvr>
                                      <p:to>
                                        <p:strVal val="visible"/>
                                      </p:to>
                                    </p:set>
                                    <p:animEffect transition="in" filter="box(out)">
                                      <p:cBhvr>
                                        <p:cTn id="255" dur="30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 grpId="0" animBg="1"/>
    </p:bldLst>
  </p:timing>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1 Imagen" descr="o-SYNCHRONISED-SWIMMING-facebook.jpg"/>
          <p:cNvPicPr>
            <a:picLocks noGrp="1" noChangeAspect="1"/>
          </p:cNvPicPr>
          <p:nvPr isPhoto="1"/>
        </p:nvPicPr>
        <p:blipFill>
          <a:blip r:embed="rId2">
            <a:lum/>
          </a:blip>
          <a:stretch>
            <a:fillRect/>
          </a:stretch>
        </p:blipFill>
        <p:spPr>
          <a:xfrm>
            <a:off x="0" y="0"/>
            <a:ext cx="9144000" cy="5143500"/>
          </a:xfrm>
          <a:prstGeom prst="rect">
            <a:avLst/>
          </a:prstGeom>
          <a:noFill/>
          <a:ln>
            <a:noFill/>
          </a:ln>
        </p:spPr>
      </p:pic>
      <p:sp>
        <p:nvSpPr>
          <p:cNvPr id="3" name="2 Anillo"/>
          <p:cNvSpPr/>
          <p:nvPr/>
        </p:nvSpPr>
        <p:spPr>
          <a:xfrm rot="16200000">
            <a:off x="-500066" y="2071684"/>
            <a:ext cx="1785950" cy="785818"/>
          </a:xfrm>
          <a:prstGeom prst="donut">
            <a:avLst>
              <a:gd name="adj" fmla="val 14968"/>
            </a:avLst>
          </a:prstGeom>
          <a:blipFill>
            <a:blip r:embed="rId3">
              <a:duotone>
                <a:schemeClr val="accent5">
                  <a:shade val="45000"/>
                  <a:satMod val="135000"/>
                </a:schemeClr>
                <a:prstClr val="white"/>
              </a:duotone>
              <a:lum contrast="40000"/>
            </a:blip>
            <a:tile tx="0" ty="0" sx="100000" sy="100000" flip="none" algn="tl"/>
          </a:blipFill>
          <a:ln w="6350">
            <a:noFill/>
            <a:prstDash val="sysDot"/>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 name="3 Anillo"/>
          <p:cNvSpPr/>
          <p:nvPr/>
        </p:nvSpPr>
        <p:spPr>
          <a:xfrm rot="16200000">
            <a:off x="-214346" y="2071684"/>
            <a:ext cx="1785950" cy="785818"/>
          </a:xfrm>
          <a:prstGeom prst="donut">
            <a:avLst>
              <a:gd name="adj" fmla="val 14968"/>
            </a:avLst>
          </a:prstGeom>
          <a:blipFill>
            <a:blip r:embed="rId3">
              <a:duotone>
                <a:schemeClr val="accent5">
                  <a:shade val="45000"/>
                  <a:satMod val="135000"/>
                </a:schemeClr>
                <a:prstClr val="white"/>
              </a:duotone>
              <a:lum contrast="40000"/>
            </a:blip>
            <a:tile tx="0" ty="0" sx="100000" sy="100000" flip="none" algn="tl"/>
          </a:blipFill>
          <a:ln w="6350">
            <a:noFill/>
            <a:prstDash val="sysDot"/>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 name="4 Anillo"/>
          <p:cNvSpPr/>
          <p:nvPr/>
        </p:nvSpPr>
        <p:spPr>
          <a:xfrm rot="16200000">
            <a:off x="142876" y="2071684"/>
            <a:ext cx="1785950" cy="785818"/>
          </a:xfrm>
          <a:prstGeom prst="donut">
            <a:avLst>
              <a:gd name="adj" fmla="val 14968"/>
            </a:avLst>
          </a:prstGeom>
          <a:blipFill>
            <a:blip r:embed="rId3">
              <a:duotone>
                <a:schemeClr val="accent5">
                  <a:shade val="45000"/>
                  <a:satMod val="135000"/>
                </a:schemeClr>
                <a:prstClr val="white"/>
              </a:duotone>
              <a:lum contrast="40000"/>
            </a:blip>
            <a:tile tx="0" ty="0" sx="100000" sy="100000" flip="none" algn="tl"/>
          </a:blipFill>
          <a:ln w="6350">
            <a:noFill/>
            <a:prstDash val="sysDot"/>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 name="5 Anillo"/>
          <p:cNvSpPr/>
          <p:nvPr/>
        </p:nvSpPr>
        <p:spPr>
          <a:xfrm rot="16200000">
            <a:off x="428596" y="2071684"/>
            <a:ext cx="1785950" cy="785818"/>
          </a:xfrm>
          <a:prstGeom prst="donut">
            <a:avLst>
              <a:gd name="adj" fmla="val 14968"/>
            </a:avLst>
          </a:prstGeom>
          <a:blipFill>
            <a:blip r:embed="rId3">
              <a:duotone>
                <a:schemeClr val="accent5">
                  <a:shade val="45000"/>
                  <a:satMod val="135000"/>
                </a:schemeClr>
                <a:prstClr val="white"/>
              </a:duotone>
              <a:lum contrast="40000"/>
            </a:blip>
            <a:tile tx="0" ty="0" sx="100000" sy="100000" flip="none" algn="tl"/>
          </a:blipFill>
          <a:ln w="6350">
            <a:noFill/>
            <a:prstDash val="sysDot"/>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 name="6 Anillo"/>
          <p:cNvSpPr/>
          <p:nvPr/>
        </p:nvSpPr>
        <p:spPr>
          <a:xfrm rot="16200000">
            <a:off x="785818" y="2071684"/>
            <a:ext cx="1785950" cy="785818"/>
          </a:xfrm>
          <a:prstGeom prst="donut">
            <a:avLst>
              <a:gd name="adj" fmla="val 14968"/>
            </a:avLst>
          </a:prstGeom>
          <a:blipFill>
            <a:blip r:embed="rId3">
              <a:duotone>
                <a:schemeClr val="accent5">
                  <a:shade val="45000"/>
                  <a:satMod val="135000"/>
                </a:schemeClr>
                <a:prstClr val="white"/>
              </a:duotone>
              <a:lum contrast="40000"/>
            </a:blip>
            <a:tile tx="0" ty="0" sx="100000" sy="100000" flip="none" algn="tl"/>
          </a:blipFill>
          <a:ln w="6350">
            <a:noFill/>
            <a:prstDash val="sysDot"/>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8" name="7 Anillo"/>
          <p:cNvSpPr/>
          <p:nvPr/>
        </p:nvSpPr>
        <p:spPr>
          <a:xfrm rot="16200000">
            <a:off x="1071538" y="2071684"/>
            <a:ext cx="1785950" cy="785818"/>
          </a:xfrm>
          <a:prstGeom prst="donut">
            <a:avLst>
              <a:gd name="adj" fmla="val 14968"/>
            </a:avLst>
          </a:prstGeom>
          <a:blipFill>
            <a:blip r:embed="rId3">
              <a:duotone>
                <a:schemeClr val="accent5">
                  <a:shade val="45000"/>
                  <a:satMod val="135000"/>
                </a:schemeClr>
                <a:prstClr val="white"/>
              </a:duotone>
              <a:lum contrast="40000"/>
            </a:blip>
            <a:tile tx="0" ty="0" sx="100000" sy="100000" flip="none" algn="tl"/>
          </a:blipFill>
          <a:ln w="6350">
            <a:noFill/>
            <a:prstDash val="sysDot"/>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9" name="8 Anillo"/>
          <p:cNvSpPr/>
          <p:nvPr/>
        </p:nvSpPr>
        <p:spPr>
          <a:xfrm rot="16200000">
            <a:off x="1428760" y="2071684"/>
            <a:ext cx="1785950" cy="785818"/>
          </a:xfrm>
          <a:prstGeom prst="donut">
            <a:avLst>
              <a:gd name="adj" fmla="val 14968"/>
            </a:avLst>
          </a:prstGeom>
          <a:blipFill>
            <a:blip r:embed="rId3">
              <a:duotone>
                <a:schemeClr val="accent5">
                  <a:shade val="45000"/>
                  <a:satMod val="135000"/>
                </a:schemeClr>
                <a:prstClr val="white"/>
              </a:duotone>
              <a:lum contrast="40000"/>
            </a:blip>
            <a:tile tx="0" ty="0" sx="100000" sy="100000" flip="none" algn="tl"/>
          </a:blipFill>
          <a:ln w="6350">
            <a:noFill/>
            <a:prstDash val="sysDot"/>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0" name="9 Anillo"/>
          <p:cNvSpPr/>
          <p:nvPr/>
        </p:nvSpPr>
        <p:spPr>
          <a:xfrm rot="16200000">
            <a:off x="1714480" y="2071684"/>
            <a:ext cx="1785950" cy="785818"/>
          </a:xfrm>
          <a:prstGeom prst="donut">
            <a:avLst>
              <a:gd name="adj" fmla="val 14968"/>
            </a:avLst>
          </a:prstGeom>
          <a:blipFill>
            <a:blip r:embed="rId3">
              <a:duotone>
                <a:schemeClr val="accent5">
                  <a:shade val="45000"/>
                  <a:satMod val="135000"/>
                </a:schemeClr>
                <a:prstClr val="white"/>
              </a:duotone>
              <a:lum contrast="40000"/>
            </a:blip>
            <a:tile tx="0" ty="0" sx="100000" sy="100000" flip="none" algn="tl"/>
          </a:blipFill>
          <a:ln w="6350">
            <a:noFill/>
            <a:prstDash val="sysDot"/>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1" name="10 Anillo"/>
          <p:cNvSpPr/>
          <p:nvPr/>
        </p:nvSpPr>
        <p:spPr>
          <a:xfrm rot="16200000">
            <a:off x="2071702" y="2071684"/>
            <a:ext cx="1785950" cy="785818"/>
          </a:xfrm>
          <a:prstGeom prst="donut">
            <a:avLst>
              <a:gd name="adj" fmla="val 14968"/>
            </a:avLst>
          </a:prstGeom>
          <a:blipFill>
            <a:blip r:embed="rId3">
              <a:duotone>
                <a:schemeClr val="accent5">
                  <a:shade val="45000"/>
                  <a:satMod val="135000"/>
                </a:schemeClr>
                <a:prstClr val="white"/>
              </a:duotone>
              <a:lum contrast="40000"/>
            </a:blip>
            <a:tile tx="0" ty="0" sx="100000" sy="100000" flip="none" algn="tl"/>
          </a:blipFill>
          <a:ln w="6350">
            <a:noFill/>
            <a:prstDash val="sysDot"/>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2" name="11 Anillo"/>
          <p:cNvSpPr/>
          <p:nvPr/>
        </p:nvSpPr>
        <p:spPr>
          <a:xfrm rot="16200000">
            <a:off x="2357422" y="2071684"/>
            <a:ext cx="1785950" cy="785818"/>
          </a:xfrm>
          <a:prstGeom prst="donut">
            <a:avLst>
              <a:gd name="adj" fmla="val 14968"/>
            </a:avLst>
          </a:prstGeom>
          <a:blipFill>
            <a:blip r:embed="rId3">
              <a:duotone>
                <a:schemeClr val="accent5">
                  <a:shade val="45000"/>
                  <a:satMod val="135000"/>
                </a:schemeClr>
                <a:prstClr val="white"/>
              </a:duotone>
              <a:lum contrast="40000"/>
            </a:blip>
            <a:tile tx="0" ty="0" sx="100000" sy="100000" flip="none" algn="tl"/>
          </a:blipFill>
          <a:ln w="6350">
            <a:noFill/>
            <a:prstDash val="sysDot"/>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3" name="12 Anillo"/>
          <p:cNvSpPr/>
          <p:nvPr/>
        </p:nvSpPr>
        <p:spPr>
          <a:xfrm rot="16200000">
            <a:off x="2714644" y="2071684"/>
            <a:ext cx="1785950" cy="785818"/>
          </a:xfrm>
          <a:prstGeom prst="donut">
            <a:avLst>
              <a:gd name="adj" fmla="val 14968"/>
            </a:avLst>
          </a:prstGeom>
          <a:blipFill>
            <a:blip r:embed="rId3">
              <a:duotone>
                <a:schemeClr val="accent5">
                  <a:shade val="45000"/>
                  <a:satMod val="135000"/>
                </a:schemeClr>
                <a:prstClr val="white"/>
              </a:duotone>
              <a:lum contrast="40000"/>
            </a:blip>
            <a:tile tx="0" ty="0" sx="100000" sy="100000" flip="none" algn="tl"/>
          </a:blipFill>
          <a:ln w="6350">
            <a:noFill/>
            <a:prstDash val="sysDot"/>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4" name="13 Anillo"/>
          <p:cNvSpPr/>
          <p:nvPr/>
        </p:nvSpPr>
        <p:spPr>
          <a:xfrm rot="16200000">
            <a:off x="3000364" y="2071684"/>
            <a:ext cx="1785950" cy="785818"/>
          </a:xfrm>
          <a:prstGeom prst="donut">
            <a:avLst>
              <a:gd name="adj" fmla="val 14968"/>
            </a:avLst>
          </a:prstGeom>
          <a:blipFill>
            <a:blip r:embed="rId3">
              <a:duotone>
                <a:schemeClr val="accent5">
                  <a:shade val="45000"/>
                  <a:satMod val="135000"/>
                </a:schemeClr>
                <a:prstClr val="white"/>
              </a:duotone>
              <a:lum contrast="40000"/>
            </a:blip>
            <a:tile tx="0" ty="0" sx="100000" sy="100000" flip="none" algn="tl"/>
          </a:blipFill>
          <a:ln w="6350">
            <a:noFill/>
            <a:prstDash val="sysDot"/>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5" name="14 Anillo"/>
          <p:cNvSpPr/>
          <p:nvPr/>
        </p:nvSpPr>
        <p:spPr>
          <a:xfrm rot="16200000">
            <a:off x="3357586" y="2071684"/>
            <a:ext cx="1785950" cy="785818"/>
          </a:xfrm>
          <a:prstGeom prst="donut">
            <a:avLst>
              <a:gd name="adj" fmla="val 14968"/>
            </a:avLst>
          </a:prstGeom>
          <a:blipFill>
            <a:blip r:embed="rId3">
              <a:duotone>
                <a:schemeClr val="accent5">
                  <a:shade val="45000"/>
                  <a:satMod val="135000"/>
                </a:schemeClr>
                <a:prstClr val="white"/>
              </a:duotone>
              <a:lum contrast="40000"/>
            </a:blip>
            <a:tile tx="0" ty="0" sx="100000" sy="100000" flip="none" algn="tl"/>
          </a:blipFill>
          <a:ln w="6350">
            <a:noFill/>
            <a:prstDash val="sysDot"/>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6" name="15 Anillo"/>
          <p:cNvSpPr/>
          <p:nvPr/>
        </p:nvSpPr>
        <p:spPr>
          <a:xfrm rot="16200000">
            <a:off x="3643306" y="2071684"/>
            <a:ext cx="1785950" cy="785818"/>
          </a:xfrm>
          <a:prstGeom prst="donut">
            <a:avLst>
              <a:gd name="adj" fmla="val 14968"/>
            </a:avLst>
          </a:prstGeom>
          <a:blipFill>
            <a:blip r:embed="rId3">
              <a:duotone>
                <a:schemeClr val="accent5">
                  <a:shade val="45000"/>
                  <a:satMod val="135000"/>
                </a:schemeClr>
                <a:prstClr val="white"/>
              </a:duotone>
              <a:lum contrast="40000"/>
            </a:blip>
            <a:tile tx="0" ty="0" sx="100000" sy="100000" flip="none" algn="tl"/>
          </a:blipFill>
          <a:ln w="6350">
            <a:noFill/>
            <a:prstDash val="sysDot"/>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7" name="16 Anillo"/>
          <p:cNvSpPr/>
          <p:nvPr/>
        </p:nvSpPr>
        <p:spPr>
          <a:xfrm rot="16200000">
            <a:off x="4000528" y="2071684"/>
            <a:ext cx="1785950" cy="785818"/>
          </a:xfrm>
          <a:prstGeom prst="donut">
            <a:avLst>
              <a:gd name="adj" fmla="val 14968"/>
            </a:avLst>
          </a:prstGeom>
          <a:blipFill>
            <a:blip r:embed="rId3">
              <a:duotone>
                <a:schemeClr val="accent5">
                  <a:shade val="45000"/>
                  <a:satMod val="135000"/>
                </a:schemeClr>
                <a:prstClr val="white"/>
              </a:duotone>
              <a:lum contrast="40000"/>
            </a:blip>
            <a:tile tx="0" ty="0" sx="100000" sy="100000" flip="none" algn="tl"/>
          </a:blipFill>
          <a:ln w="6350">
            <a:noFill/>
            <a:prstDash val="sysDot"/>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8" name="17 Anillo"/>
          <p:cNvSpPr/>
          <p:nvPr/>
        </p:nvSpPr>
        <p:spPr>
          <a:xfrm rot="16200000">
            <a:off x="4286248" y="2071684"/>
            <a:ext cx="1785950" cy="785818"/>
          </a:xfrm>
          <a:prstGeom prst="donut">
            <a:avLst>
              <a:gd name="adj" fmla="val 14968"/>
            </a:avLst>
          </a:prstGeom>
          <a:blipFill>
            <a:blip r:embed="rId3">
              <a:duotone>
                <a:schemeClr val="accent5">
                  <a:shade val="45000"/>
                  <a:satMod val="135000"/>
                </a:schemeClr>
                <a:prstClr val="white"/>
              </a:duotone>
              <a:lum contrast="40000"/>
            </a:blip>
            <a:tile tx="0" ty="0" sx="100000" sy="100000" flip="none" algn="tl"/>
          </a:blipFill>
          <a:ln w="6350">
            <a:noFill/>
            <a:prstDash val="sysDot"/>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9" name="18 Anillo"/>
          <p:cNvSpPr/>
          <p:nvPr/>
        </p:nvSpPr>
        <p:spPr>
          <a:xfrm rot="16200000">
            <a:off x="4643470" y="2071684"/>
            <a:ext cx="1785950" cy="785818"/>
          </a:xfrm>
          <a:prstGeom prst="donut">
            <a:avLst>
              <a:gd name="adj" fmla="val 14968"/>
            </a:avLst>
          </a:prstGeom>
          <a:blipFill>
            <a:blip r:embed="rId3">
              <a:duotone>
                <a:schemeClr val="accent5">
                  <a:shade val="45000"/>
                  <a:satMod val="135000"/>
                </a:schemeClr>
                <a:prstClr val="white"/>
              </a:duotone>
              <a:lum contrast="40000"/>
            </a:blip>
            <a:tile tx="0" ty="0" sx="100000" sy="100000" flip="none" algn="tl"/>
          </a:blipFill>
          <a:ln w="6350">
            <a:noFill/>
            <a:prstDash val="sysDot"/>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0" name="19 Anillo"/>
          <p:cNvSpPr/>
          <p:nvPr/>
        </p:nvSpPr>
        <p:spPr>
          <a:xfrm rot="16200000">
            <a:off x="4929190" y="2071684"/>
            <a:ext cx="1785950" cy="785818"/>
          </a:xfrm>
          <a:prstGeom prst="donut">
            <a:avLst>
              <a:gd name="adj" fmla="val 14968"/>
            </a:avLst>
          </a:prstGeom>
          <a:blipFill>
            <a:blip r:embed="rId3">
              <a:duotone>
                <a:schemeClr val="accent5">
                  <a:shade val="45000"/>
                  <a:satMod val="135000"/>
                </a:schemeClr>
                <a:prstClr val="white"/>
              </a:duotone>
              <a:lum contrast="40000"/>
            </a:blip>
            <a:tile tx="0" ty="0" sx="100000" sy="100000" flip="none" algn="tl"/>
          </a:blipFill>
          <a:ln w="6350">
            <a:noFill/>
            <a:prstDash val="sysDot"/>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1" name="20 Anillo"/>
          <p:cNvSpPr/>
          <p:nvPr/>
        </p:nvSpPr>
        <p:spPr>
          <a:xfrm rot="16200000">
            <a:off x="5286412" y="2071684"/>
            <a:ext cx="1785950" cy="785818"/>
          </a:xfrm>
          <a:prstGeom prst="donut">
            <a:avLst>
              <a:gd name="adj" fmla="val 14968"/>
            </a:avLst>
          </a:prstGeom>
          <a:blipFill>
            <a:blip r:embed="rId3">
              <a:duotone>
                <a:schemeClr val="accent5">
                  <a:shade val="45000"/>
                  <a:satMod val="135000"/>
                </a:schemeClr>
                <a:prstClr val="white"/>
              </a:duotone>
              <a:lum contrast="40000"/>
            </a:blip>
            <a:tile tx="0" ty="0" sx="100000" sy="100000" flip="none" algn="tl"/>
          </a:blipFill>
          <a:ln w="6350">
            <a:noFill/>
            <a:prstDash val="sysDot"/>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2" name="21 Anillo"/>
          <p:cNvSpPr/>
          <p:nvPr/>
        </p:nvSpPr>
        <p:spPr>
          <a:xfrm rot="16200000">
            <a:off x="5572132" y="2071684"/>
            <a:ext cx="1785950" cy="785818"/>
          </a:xfrm>
          <a:prstGeom prst="donut">
            <a:avLst>
              <a:gd name="adj" fmla="val 14968"/>
            </a:avLst>
          </a:prstGeom>
          <a:blipFill>
            <a:blip r:embed="rId3">
              <a:duotone>
                <a:schemeClr val="accent5">
                  <a:shade val="45000"/>
                  <a:satMod val="135000"/>
                </a:schemeClr>
                <a:prstClr val="white"/>
              </a:duotone>
              <a:lum contrast="40000"/>
            </a:blip>
            <a:tile tx="0" ty="0" sx="100000" sy="100000" flip="none" algn="tl"/>
          </a:blipFill>
          <a:ln w="6350">
            <a:noFill/>
            <a:prstDash val="sysDot"/>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3" name="22 Anillo"/>
          <p:cNvSpPr/>
          <p:nvPr/>
        </p:nvSpPr>
        <p:spPr>
          <a:xfrm rot="16200000">
            <a:off x="5929354" y="2071684"/>
            <a:ext cx="1785950" cy="785818"/>
          </a:xfrm>
          <a:prstGeom prst="donut">
            <a:avLst>
              <a:gd name="adj" fmla="val 14968"/>
            </a:avLst>
          </a:prstGeom>
          <a:blipFill>
            <a:blip r:embed="rId3">
              <a:duotone>
                <a:schemeClr val="accent5">
                  <a:shade val="45000"/>
                  <a:satMod val="135000"/>
                </a:schemeClr>
                <a:prstClr val="white"/>
              </a:duotone>
              <a:lum contrast="40000"/>
            </a:blip>
            <a:tile tx="0" ty="0" sx="100000" sy="100000" flip="none" algn="tl"/>
          </a:blipFill>
          <a:ln w="6350">
            <a:noFill/>
            <a:prstDash val="sysDot"/>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4" name="23 Anillo"/>
          <p:cNvSpPr/>
          <p:nvPr/>
        </p:nvSpPr>
        <p:spPr>
          <a:xfrm rot="16200000">
            <a:off x="6215074" y="2071684"/>
            <a:ext cx="1785950" cy="785818"/>
          </a:xfrm>
          <a:prstGeom prst="donut">
            <a:avLst>
              <a:gd name="adj" fmla="val 14968"/>
            </a:avLst>
          </a:prstGeom>
          <a:blipFill>
            <a:blip r:embed="rId3">
              <a:duotone>
                <a:schemeClr val="accent5">
                  <a:shade val="45000"/>
                  <a:satMod val="135000"/>
                </a:schemeClr>
                <a:prstClr val="white"/>
              </a:duotone>
              <a:lum contrast="40000"/>
            </a:blip>
            <a:tile tx="0" ty="0" sx="100000" sy="100000" flip="none" algn="tl"/>
          </a:blipFill>
          <a:ln w="6350">
            <a:noFill/>
            <a:prstDash val="sysDot"/>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5" name="24 Anillo"/>
          <p:cNvSpPr/>
          <p:nvPr/>
        </p:nvSpPr>
        <p:spPr>
          <a:xfrm rot="16200000">
            <a:off x="6572296" y="2071684"/>
            <a:ext cx="1785950" cy="785818"/>
          </a:xfrm>
          <a:prstGeom prst="donut">
            <a:avLst>
              <a:gd name="adj" fmla="val 14968"/>
            </a:avLst>
          </a:prstGeom>
          <a:blipFill>
            <a:blip r:embed="rId3">
              <a:duotone>
                <a:schemeClr val="accent5">
                  <a:shade val="45000"/>
                  <a:satMod val="135000"/>
                </a:schemeClr>
                <a:prstClr val="white"/>
              </a:duotone>
              <a:lum contrast="40000"/>
            </a:blip>
            <a:tile tx="0" ty="0" sx="100000" sy="100000" flip="none" algn="tl"/>
          </a:blipFill>
          <a:ln w="6350">
            <a:noFill/>
            <a:prstDash val="sysDot"/>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6" name="25 Anillo"/>
          <p:cNvSpPr/>
          <p:nvPr/>
        </p:nvSpPr>
        <p:spPr>
          <a:xfrm rot="16200000">
            <a:off x="6858016" y="2071684"/>
            <a:ext cx="1785950" cy="785818"/>
          </a:xfrm>
          <a:prstGeom prst="donut">
            <a:avLst>
              <a:gd name="adj" fmla="val 14968"/>
            </a:avLst>
          </a:prstGeom>
          <a:blipFill>
            <a:blip r:embed="rId3">
              <a:duotone>
                <a:schemeClr val="accent5">
                  <a:shade val="45000"/>
                  <a:satMod val="135000"/>
                </a:schemeClr>
                <a:prstClr val="white"/>
              </a:duotone>
              <a:lum contrast="40000"/>
            </a:blip>
            <a:tile tx="0" ty="0" sx="100000" sy="100000" flip="none" algn="tl"/>
          </a:blipFill>
          <a:ln w="6350">
            <a:noFill/>
            <a:prstDash val="sysDot"/>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7" name="26 Anillo"/>
          <p:cNvSpPr/>
          <p:nvPr/>
        </p:nvSpPr>
        <p:spPr>
          <a:xfrm rot="16200000">
            <a:off x="7143768" y="2071684"/>
            <a:ext cx="1785950" cy="785818"/>
          </a:xfrm>
          <a:prstGeom prst="donut">
            <a:avLst>
              <a:gd name="adj" fmla="val 14968"/>
            </a:avLst>
          </a:prstGeom>
          <a:blipFill>
            <a:blip r:embed="rId3">
              <a:duotone>
                <a:schemeClr val="accent5">
                  <a:shade val="45000"/>
                  <a:satMod val="135000"/>
                </a:schemeClr>
                <a:prstClr val="white"/>
              </a:duotone>
              <a:lum contrast="40000"/>
            </a:blip>
            <a:tile tx="0" ty="0" sx="100000" sy="100000" flip="none" algn="tl"/>
          </a:blipFill>
          <a:ln w="6350">
            <a:noFill/>
            <a:prstDash val="sysDot"/>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8" name="27 Anillo"/>
          <p:cNvSpPr/>
          <p:nvPr/>
        </p:nvSpPr>
        <p:spPr>
          <a:xfrm rot="16200000">
            <a:off x="7500990" y="2071684"/>
            <a:ext cx="1785950" cy="785818"/>
          </a:xfrm>
          <a:prstGeom prst="donut">
            <a:avLst>
              <a:gd name="adj" fmla="val 14968"/>
            </a:avLst>
          </a:prstGeom>
          <a:blipFill>
            <a:blip r:embed="rId3">
              <a:duotone>
                <a:schemeClr val="accent5">
                  <a:shade val="45000"/>
                  <a:satMod val="135000"/>
                </a:schemeClr>
                <a:prstClr val="white"/>
              </a:duotone>
              <a:lum contrast="40000"/>
            </a:blip>
            <a:tile tx="0" ty="0" sx="100000" sy="100000" flip="none" algn="tl"/>
          </a:blipFill>
          <a:ln w="6350">
            <a:noFill/>
            <a:prstDash val="sysDot"/>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9" name="28 Anillo"/>
          <p:cNvSpPr/>
          <p:nvPr/>
        </p:nvSpPr>
        <p:spPr>
          <a:xfrm rot="16200000">
            <a:off x="7786710" y="2071684"/>
            <a:ext cx="1785950" cy="785818"/>
          </a:xfrm>
          <a:prstGeom prst="donut">
            <a:avLst>
              <a:gd name="adj" fmla="val 14968"/>
            </a:avLst>
          </a:prstGeom>
          <a:blipFill>
            <a:blip r:embed="rId3">
              <a:duotone>
                <a:schemeClr val="accent5">
                  <a:shade val="45000"/>
                  <a:satMod val="135000"/>
                </a:schemeClr>
                <a:prstClr val="white"/>
              </a:duotone>
              <a:lum contrast="40000"/>
            </a:blip>
            <a:tile tx="0" ty="0" sx="100000" sy="100000" flip="none" algn="tl"/>
          </a:blipFill>
          <a:ln w="6350">
            <a:noFill/>
            <a:prstDash val="sysDot"/>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0" name="29 Rectángulo"/>
          <p:cNvSpPr/>
          <p:nvPr/>
        </p:nvSpPr>
        <p:spPr>
          <a:xfrm>
            <a:off x="-500098" y="-357208"/>
            <a:ext cx="10001320" cy="6072230"/>
          </a:xfrm>
          <a:prstGeom prst="rect">
            <a:avLst/>
          </a:prstGeom>
          <a:gradFill flip="none" rotWithShape="1">
            <a:gsLst>
              <a:gs pos="0">
                <a:srgbClr val="3399FF"/>
              </a:gs>
              <a:gs pos="16000">
                <a:srgbClr val="00CCCC"/>
              </a:gs>
              <a:gs pos="47000">
                <a:srgbClr val="9999FF"/>
              </a:gs>
              <a:gs pos="60001">
                <a:srgbClr val="2E6792"/>
              </a:gs>
              <a:gs pos="71001">
                <a:srgbClr val="3333CC"/>
              </a:gs>
              <a:gs pos="81000">
                <a:srgbClr val="1170FF"/>
              </a:gs>
              <a:gs pos="100000">
                <a:srgbClr val="006699"/>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advTm="17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30"/>
                                        </p:tgtEl>
                                        <p:attrNameLst>
                                          <p:attrName>style.opacity</p:attrName>
                                        </p:attrNameLst>
                                      </p:cBhvr>
                                      <p:to>
                                        <p:strVal val="0"/>
                                      </p:to>
                                    </p:set>
                                    <p:animEffect filter="image" prLst="opacity: 0">
                                      <p:cBhvr rctx="IE">
                                        <p:cTn id="7" dur="indefinite"/>
                                        <p:tgtEl>
                                          <p:spTgt spid="30"/>
                                        </p:tgtEl>
                                      </p:cBhvr>
                                    </p:animEffect>
                                  </p:childTnLst>
                                </p:cTn>
                              </p:par>
                              <p:par>
                                <p:cTn id="8" presetID="2" presetClass="entr" presetSubtype="8" fill="hold" grpId="0" nodeType="withEffect">
                                  <p:stCondLst>
                                    <p:cond delay="0"/>
                                  </p:stCondLst>
                                  <p:childTnLst>
                                    <p:set>
                                      <p:cBhvr>
                                        <p:cTn id="9" dur="1" fill="hold">
                                          <p:stCondLst>
                                            <p:cond delay="0"/>
                                          </p:stCondLst>
                                        </p:cTn>
                                        <p:tgtEl>
                                          <p:spTgt spid="3"/>
                                        </p:tgtEl>
                                        <p:attrNameLst>
                                          <p:attrName>style.visibility</p:attrName>
                                        </p:attrNameLst>
                                      </p:cBhvr>
                                      <p:to>
                                        <p:strVal val="visible"/>
                                      </p:to>
                                    </p:set>
                                    <p:anim calcmode="lin" valueType="num">
                                      <p:cBhvr additive="base">
                                        <p:cTn id="10" dur="3000" fill="hold"/>
                                        <p:tgtEl>
                                          <p:spTgt spid="3"/>
                                        </p:tgtEl>
                                        <p:attrNameLst>
                                          <p:attrName>ppt_x</p:attrName>
                                        </p:attrNameLst>
                                      </p:cBhvr>
                                      <p:tavLst>
                                        <p:tav tm="0">
                                          <p:val>
                                            <p:strVal val="0-#ppt_w/2"/>
                                          </p:val>
                                        </p:tav>
                                        <p:tav tm="100000">
                                          <p:val>
                                            <p:strVal val="#ppt_x"/>
                                          </p:val>
                                        </p:tav>
                                      </p:tavLst>
                                    </p:anim>
                                    <p:anim calcmode="lin" valueType="num">
                                      <p:cBhvr additive="base">
                                        <p:cTn id="11" dur="3000" fill="hold"/>
                                        <p:tgtEl>
                                          <p:spTgt spid="3"/>
                                        </p:tgtEl>
                                        <p:attrNameLst>
                                          <p:attrName>ppt_y</p:attrName>
                                        </p:attrNameLst>
                                      </p:cBhvr>
                                      <p:tavLst>
                                        <p:tav tm="0">
                                          <p:val>
                                            <p:strVal val="#ppt_y"/>
                                          </p:val>
                                        </p:tav>
                                        <p:tav tm="100000">
                                          <p:val>
                                            <p:strVal val="#ppt_y"/>
                                          </p:val>
                                        </p:tav>
                                      </p:tavLst>
                                    </p:anim>
                                  </p:childTnLst>
                                </p:cTn>
                              </p:par>
                              <p:par>
                                <p:cTn id="12" presetID="2" presetClass="entr" presetSubtype="8" fill="hold" grpId="0" nodeType="withEffect">
                                  <p:stCondLst>
                                    <p:cond delay="0"/>
                                  </p:stCondLst>
                                  <p:childTnLst>
                                    <p:set>
                                      <p:cBhvr>
                                        <p:cTn id="13" dur="1" fill="hold">
                                          <p:stCondLst>
                                            <p:cond delay="0"/>
                                          </p:stCondLst>
                                        </p:cTn>
                                        <p:tgtEl>
                                          <p:spTgt spid="4"/>
                                        </p:tgtEl>
                                        <p:attrNameLst>
                                          <p:attrName>style.visibility</p:attrName>
                                        </p:attrNameLst>
                                      </p:cBhvr>
                                      <p:to>
                                        <p:strVal val="visible"/>
                                      </p:to>
                                    </p:set>
                                    <p:anim calcmode="lin" valueType="num">
                                      <p:cBhvr additive="base">
                                        <p:cTn id="14" dur="3000" fill="hold"/>
                                        <p:tgtEl>
                                          <p:spTgt spid="4"/>
                                        </p:tgtEl>
                                        <p:attrNameLst>
                                          <p:attrName>ppt_x</p:attrName>
                                        </p:attrNameLst>
                                      </p:cBhvr>
                                      <p:tavLst>
                                        <p:tav tm="0">
                                          <p:val>
                                            <p:strVal val="0-#ppt_w/2"/>
                                          </p:val>
                                        </p:tav>
                                        <p:tav tm="100000">
                                          <p:val>
                                            <p:strVal val="#ppt_x"/>
                                          </p:val>
                                        </p:tav>
                                      </p:tavLst>
                                    </p:anim>
                                    <p:anim calcmode="lin" valueType="num">
                                      <p:cBhvr additive="base">
                                        <p:cTn id="15" dur="3000" fill="hold"/>
                                        <p:tgtEl>
                                          <p:spTgt spid="4"/>
                                        </p:tgtEl>
                                        <p:attrNameLst>
                                          <p:attrName>ppt_y</p:attrName>
                                        </p:attrNameLst>
                                      </p:cBhvr>
                                      <p:tavLst>
                                        <p:tav tm="0">
                                          <p:val>
                                            <p:strVal val="#ppt_y"/>
                                          </p:val>
                                        </p:tav>
                                        <p:tav tm="100000">
                                          <p:val>
                                            <p:strVal val="#ppt_y"/>
                                          </p:val>
                                        </p:tav>
                                      </p:tavLst>
                                    </p:anim>
                                  </p:childTnLst>
                                </p:cTn>
                              </p:par>
                              <p:par>
                                <p:cTn id="16" presetID="2" presetClass="entr" presetSubtype="8" fill="hold" grpId="0" nodeType="withEffect">
                                  <p:stCondLst>
                                    <p:cond delay="0"/>
                                  </p:stCondLst>
                                  <p:childTnLst>
                                    <p:set>
                                      <p:cBhvr>
                                        <p:cTn id="17" dur="1" fill="hold">
                                          <p:stCondLst>
                                            <p:cond delay="0"/>
                                          </p:stCondLst>
                                        </p:cTn>
                                        <p:tgtEl>
                                          <p:spTgt spid="5"/>
                                        </p:tgtEl>
                                        <p:attrNameLst>
                                          <p:attrName>style.visibility</p:attrName>
                                        </p:attrNameLst>
                                      </p:cBhvr>
                                      <p:to>
                                        <p:strVal val="visible"/>
                                      </p:to>
                                    </p:set>
                                    <p:anim calcmode="lin" valueType="num">
                                      <p:cBhvr additive="base">
                                        <p:cTn id="18" dur="3000" fill="hold"/>
                                        <p:tgtEl>
                                          <p:spTgt spid="5"/>
                                        </p:tgtEl>
                                        <p:attrNameLst>
                                          <p:attrName>ppt_x</p:attrName>
                                        </p:attrNameLst>
                                      </p:cBhvr>
                                      <p:tavLst>
                                        <p:tav tm="0">
                                          <p:val>
                                            <p:strVal val="0-#ppt_w/2"/>
                                          </p:val>
                                        </p:tav>
                                        <p:tav tm="100000">
                                          <p:val>
                                            <p:strVal val="#ppt_x"/>
                                          </p:val>
                                        </p:tav>
                                      </p:tavLst>
                                    </p:anim>
                                    <p:anim calcmode="lin" valueType="num">
                                      <p:cBhvr additive="base">
                                        <p:cTn id="19" dur="3000" fill="hold"/>
                                        <p:tgtEl>
                                          <p:spTgt spid="5"/>
                                        </p:tgtEl>
                                        <p:attrNameLst>
                                          <p:attrName>ppt_y</p:attrName>
                                        </p:attrNameLst>
                                      </p:cBhvr>
                                      <p:tavLst>
                                        <p:tav tm="0">
                                          <p:val>
                                            <p:strVal val="#ppt_y"/>
                                          </p:val>
                                        </p:tav>
                                        <p:tav tm="100000">
                                          <p:val>
                                            <p:strVal val="#ppt_y"/>
                                          </p:val>
                                        </p:tav>
                                      </p:tavLst>
                                    </p:anim>
                                  </p:childTnLst>
                                </p:cTn>
                              </p:par>
                              <p:par>
                                <p:cTn id="20" presetID="2" presetClass="entr" presetSubtype="8" fill="hold" grpId="0" nodeType="withEffect">
                                  <p:stCondLst>
                                    <p:cond delay="0"/>
                                  </p:stCondLst>
                                  <p:childTnLst>
                                    <p:set>
                                      <p:cBhvr>
                                        <p:cTn id="21" dur="1" fill="hold">
                                          <p:stCondLst>
                                            <p:cond delay="0"/>
                                          </p:stCondLst>
                                        </p:cTn>
                                        <p:tgtEl>
                                          <p:spTgt spid="6"/>
                                        </p:tgtEl>
                                        <p:attrNameLst>
                                          <p:attrName>style.visibility</p:attrName>
                                        </p:attrNameLst>
                                      </p:cBhvr>
                                      <p:to>
                                        <p:strVal val="visible"/>
                                      </p:to>
                                    </p:set>
                                    <p:anim calcmode="lin" valueType="num">
                                      <p:cBhvr additive="base">
                                        <p:cTn id="22" dur="3000" fill="hold"/>
                                        <p:tgtEl>
                                          <p:spTgt spid="6"/>
                                        </p:tgtEl>
                                        <p:attrNameLst>
                                          <p:attrName>ppt_x</p:attrName>
                                        </p:attrNameLst>
                                      </p:cBhvr>
                                      <p:tavLst>
                                        <p:tav tm="0">
                                          <p:val>
                                            <p:strVal val="0-#ppt_w/2"/>
                                          </p:val>
                                        </p:tav>
                                        <p:tav tm="100000">
                                          <p:val>
                                            <p:strVal val="#ppt_x"/>
                                          </p:val>
                                        </p:tav>
                                      </p:tavLst>
                                    </p:anim>
                                    <p:anim calcmode="lin" valueType="num">
                                      <p:cBhvr additive="base">
                                        <p:cTn id="23" dur="3000" fill="hold"/>
                                        <p:tgtEl>
                                          <p:spTgt spid="6"/>
                                        </p:tgtEl>
                                        <p:attrNameLst>
                                          <p:attrName>ppt_y</p:attrName>
                                        </p:attrNameLst>
                                      </p:cBhvr>
                                      <p:tavLst>
                                        <p:tav tm="0">
                                          <p:val>
                                            <p:strVal val="#ppt_y"/>
                                          </p:val>
                                        </p:tav>
                                        <p:tav tm="100000">
                                          <p:val>
                                            <p:strVal val="#ppt_y"/>
                                          </p:val>
                                        </p:tav>
                                      </p:tavLst>
                                    </p:anim>
                                  </p:childTnLst>
                                </p:cTn>
                              </p:par>
                              <p:par>
                                <p:cTn id="24" presetID="2" presetClass="entr" presetSubtype="8" fill="hold" grpId="0" nodeType="withEffect">
                                  <p:stCondLst>
                                    <p:cond delay="0"/>
                                  </p:stCondLst>
                                  <p:childTnLst>
                                    <p:set>
                                      <p:cBhvr>
                                        <p:cTn id="25" dur="1" fill="hold">
                                          <p:stCondLst>
                                            <p:cond delay="0"/>
                                          </p:stCondLst>
                                        </p:cTn>
                                        <p:tgtEl>
                                          <p:spTgt spid="7"/>
                                        </p:tgtEl>
                                        <p:attrNameLst>
                                          <p:attrName>style.visibility</p:attrName>
                                        </p:attrNameLst>
                                      </p:cBhvr>
                                      <p:to>
                                        <p:strVal val="visible"/>
                                      </p:to>
                                    </p:set>
                                    <p:anim calcmode="lin" valueType="num">
                                      <p:cBhvr additive="base">
                                        <p:cTn id="26" dur="3000" fill="hold"/>
                                        <p:tgtEl>
                                          <p:spTgt spid="7"/>
                                        </p:tgtEl>
                                        <p:attrNameLst>
                                          <p:attrName>ppt_x</p:attrName>
                                        </p:attrNameLst>
                                      </p:cBhvr>
                                      <p:tavLst>
                                        <p:tav tm="0">
                                          <p:val>
                                            <p:strVal val="0-#ppt_w/2"/>
                                          </p:val>
                                        </p:tav>
                                        <p:tav tm="100000">
                                          <p:val>
                                            <p:strVal val="#ppt_x"/>
                                          </p:val>
                                        </p:tav>
                                      </p:tavLst>
                                    </p:anim>
                                    <p:anim calcmode="lin" valueType="num">
                                      <p:cBhvr additive="base">
                                        <p:cTn id="27" dur="3000" fill="hold"/>
                                        <p:tgtEl>
                                          <p:spTgt spid="7"/>
                                        </p:tgtEl>
                                        <p:attrNameLst>
                                          <p:attrName>ppt_y</p:attrName>
                                        </p:attrNameLst>
                                      </p:cBhvr>
                                      <p:tavLst>
                                        <p:tav tm="0">
                                          <p:val>
                                            <p:strVal val="#ppt_y"/>
                                          </p:val>
                                        </p:tav>
                                        <p:tav tm="100000">
                                          <p:val>
                                            <p:strVal val="#ppt_y"/>
                                          </p:val>
                                        </p:tav>
                                      </p:tavLst>
                                    </p:anim>
                                  </p:childTnLst>
                                </p:cTn>
                              </p:par>
                              <p:par>
                                <p:cTn id="28" presetID="2" presetClass="entr" presetSubtype="8" fill="hold" grpId="0" nodeType="withEffect">
                                  <p:stCondLst>
                                    <p:cond delay="0"/>
                                  </p:stCondLst>
                                  <p:childTnLst>
                                    <p:set>
                                      <p:cBhvr>
                                        <p:cTn id="29" dur="1" fill="hold">
                                          <p:stCondLst>
                                            <p:cond delay="0"/>
                                          </p:stCondLst>
                                        </p:cTn>
                                        <p:tgtEl>
                                          <p:spTgt spid="8"/>
                                        </p:tgtEl>
                                        <p:attrNameLst>
                                          <p:attrName>style.visibility</p:attrName>
                                        </p:attrNameLst>
                                      </p:cBhvr>
                                      <p:to>
                                        <p:strVal val="visible"/>
                                      </p:to>
                                    </p:set>
                                    <p:anim calcmode="lin" valueType="num">
                                      <p:cBhvr additive="base">
                                        <p:cTn id="30" dur="3000" fill="hold"/>
                                        <p:tgtEl>
                                          <p:spTgt spid="8"/>
                                        </p:tgtEl>
                                        <p:attrNameLst>
                                          <p:attrName>ppt_x</p:attrName>
                                        </p:attrNameLst>
                                      </p:cBhvr>
                                      <p:tavLst>
                                        <p:tav tm="0">
                                          <p:val>
                                            <p:strVal val="0-#ppt_w/2"/>
                                          </p:val>
                                        </p:tav>
                                        <p:tav tm="100000">
                                          <p:val>
                                            <p:strVal val="#ppt_x"/>
                                          </p:val>
                                        </p:tav>
                                      </p:tavLst>
                                    </p:anim>
                                    <p:anim calcmode="lin" valueType="num">
                                      <p:cBhvr additive="base">
                                        <p:cTn id="31" dur="3000" fill="hold"/>
                                        <p:tgtEl>
                                          <p:spTgt spid="8"/>
                                        </p:tgtEl>
                                        <p:attrNameLst>
                                          <p:attrName>ppt_y</p:attrName>
                                        </p:attrNameLst>
                                      </p:cBhvr>
                                      <p:tavLst>
                                        <p:tav tm="0">
                                          <p:val>
                                            <p:strVal val="#ppt_y"/>
                                          </p:val>
                                        </p:tav>
                                        <p:tav tm="100000">
                                          <p:val>
                                            <p:strVal val="#ppt_y"/>
                                          </p:val>
                                        </p:tav>
                                      </p:tavLst>
                                    </p:anim>
                                  </p:childTnLst>
                                </p:cTn>
                              </p:par>
                              <p:par>
                                <p:cTn id="32" presetID="2" presetClass="entr" presetSubtype="8" fill="hold" grpId="0" nodeType="withEffect">
                                  <p:stCondLst>
                                    <p:cond delay="0"/>
                                  </p:stCondLst>
                                  <p:childTnLst>
                                    <p:set>
                                      <p:cBhvr>
                                        <p:cTn id="33" dur="1" fill="hold">
                                          <p:stCondLst>
                                            <p:cond delay="0"/>
                                          </p:stCondLst>
                                        </p:cTn>
                                        <p:tgtEl>
                                          <p:spTgt spid="9"/>
                                        </p:tgtEl>
                                        <p:attrNameLst>
                                          <p:attrName>style.visibility</p:attrName>
                                        </p:attrNameLst>
                                      </p:cBhvr>
                                      <p:to>
                                        <p:strVal val="visible"/>
                                      </p:to>
                                    </p:set>
                                    <p:anim calcmode="lin" valueType="num">
                                      <p:cBhvr additive="base">
                                        <p:cTn id="34" dur="3000" fill="hold"/>
                                        <p:tgtEl>
                                          <p:spTgt spid="9"/>
                                        </p:tgtEl>
                                        <p:attrNameLst>
                                          <p:attrName>ppt_x</p:attrName>
                                        </p:attrNameLst>
                                      </p:cBhvr>
                                      <p:tavLst>
                                        <p:tav tm="0">
                                          <p:val>
                                            <p:strVal val="0-#ppt_w/2"/>
                                          </p:val>
                                        </p:tav>
                                        <p:tav tm="100000">
                                          <p:val>
                                            <p:strVal val="#ppt_x"/>
                                          </p:val>
                                        </p:tav>
                                      </p:tavLst>
                                    </p:anim>
                                    <p:anim calcmode="lin" valueType="num">
                                      <p:cBhvr additive="base">
                                        <p:cTn id="35" dur="3000" fill="hold"/>
                                        <p:tgtEl>
                                          <p:spTgt spid="9"/>
                                        </p:tgtEl>
                                        <p:attrNameLst>
                                          <p:attrName>ppt_y</p:attrName>
                                        </p:attrNameLst>
                                      </p:cBhvr>
                                      <p:tavLst>
                                        <p:tav tm="0">
                                          <p:val>
                                            <p:strVal val="#ppt_y"/>
                                          </p:val>
                                        </p:tav>
                                        <p:tav tm="100000">
                                          <p:val>
                                            <p:strVal val="#ppt_y"/>
                                          </p:val>
                                        </p:tav>
                                      </p:tavLst>
                                    </p:anim>
                                  </p:childTnLst>
                                </p:cTn>
                              </p:par>
                              <p:par>
                                <p:cTn id="36" presetID="2" presetClass="entr" presetSubtype="8" fill="hold" grpId="0" nodeType="withEffect">
                                  <p:stCondLst>
                                    <p:cond delay="0"/>
                                  </p:stCondLst>
                                  <p:childTnLst>
                                    <p:set>
                                      <p:cBhvr>
                                        <p:cTn id="37" dur="1" fill="hold">
                                          <p:stCondLst>
                                            <p:cond delay="0"/>
                                          </p:stCondLst>
                                        </p:cTn>
                                        <p:tgtEl>
                                          <p:spTgt spid="10"/>
                                        </p:tgtEl>
                                        <p:attrNameLst>
                                          <p:attrName>style.visibility</p:attrName>
                                        </p:attrNameLst>
                                      </p:cBhvr>
                                      <p:to>
                                        <p:strVal val="visible"/>
                                      </p:to>
                                    </p:set>
                                    <p:anim calcmode="lin" valueType="num">
                                      <p:cBhvr additive="base">
                                        <p:cTn id="38" dur="3000" fill="hold"/>
                                        <p:tgtEl>
                                          <p:spTgt spid="10"/>
                                        </p:tgtEl>
                                        <p:attrNameLst>
                                          <p:attrName>ppt_x</p:attrName>
                                        </p:attrNameLst>
                                      </p:cBhvr>
                                      <p:tavLst>
                                        <p:tav tm="0">
                                          <p:val>
                                            <p:strVal val="0-#ppt_w/2"/>
                                          </p:val>
                                        </p:tav>
                                        <p:tav tm="100000">
                                          <p:val>
                                            <p:strVal val="#ppt_x"/>
                                          </p:val>
                                        </p:tav>
                                      </p:tavLst>
                                    </p:anim>
                                    <p:anim calcmode="lin" valueType="num">
                                      <p:cBhvr additive="base">
                                        <p:cTn id="39" dur="3000" fill="hold"/>
                                        <p:tgtEl>
                                          <p:spTgt spid="10"/>
                                        </p:tgtEl>
                                        <p:attrNameLst>
                                          <p:attrName>ppt_y</p:attrName>
                                        </p:attrNameLst>
                                      </p:cBhvr>
                                      <p:tavLst>
                                        <p:tav tm="0">
                                          <p:val>
                                            <p:strVal val="#ppt_y"/>
                                          </p:val>
                                        </p:tav>
                                        <p:tav tm="100000">
                                          <p:val>
                                            <p:strVal val="#ppt_y"/>
                                          </p:val>
                                        </p:tav>
                                      </p:tavLst>
                                    </p:anim>
                                  </p:childTnLst>
                                </p:cTn>
                              </p:par>
                              <p:par>
                                <p:cTn id="40" presetID="2" presetClass="entr" presetSubtype="8" fill="hold" grpId="0" nodeType="withEffect">
                                  <p:stCondLst>
                                    <p:cond delay="0"/>
                                  </p:stCondLst>
                                  <p:childTnLst>
                                    <p:set>
                                      <p:cBhvr>
                                        <p:cTn id="41" dur="1" fill="hold">
                                          <p:stCondLst>
                                            <p:cond delay="0"/>
                                          </p:stCondLst>
                                        </p:cTn>
                                        <p:tgtEl>
                                          <p:spTgt spid="11"/>
                                        </p:tgtEl>
                                        <p:attrNameLst>
                                          <p:attrName>style.visibility</p:attrName>
                                        </p:attrNameLst>
                                      </p:cBhvr>
                                      <p:to>
                                        <p:strVal val="visible"/>
                                      </p:to>
                                    </p:set>
                                    <p:anim calcmode="lin" valueType="num">
                                      <p:cBhvr additive="base">
                                        <p:cTn id="42" dur="3000" fill="hold"/>
                                        <p:tgtEl>
                                          <p:spTgt spid="11"/>
                                        </p:tgtEl>
                                        <p:attrNameLst>
                                          <p:attrName>ppt_x</p:attrName>
                                        </p:attrNameLst>
                                      </p:cBhvr>
                                      <p:tavLst>
                                        <p:tav tm="0">
                                          <p:val>
                                            <p:strVal val="0-#ppt_w/2"/>
                                          </p:val>
                                        </p:tav>
                                        <p:tav tm="100000">
                                          <p:val>
                                            <p:strVal val="#ppt_x"/>
                                          </p:val>
                                        </p:tav>
                                      </p:tavLst>
                                    </p:anim>
                                    <p:anim calcmode="lin" valueType="num">
                                      <p:cBhvr additive="base">
                                        <p:cTn id="43" dur="3000" fill="hold"/>
                                        <p:tgtEl>
                                          <p:spTgt spid="11"/>
                                        </p:tgtEl>
                                        <p:attrNameLst>
                                          <p:attrName>ppt_y</p:attrName>
                                        </p:attrNameLst>
                                      </p:cBhvr>
                                      <p:tavLst>
                                        <p:tav tm="0">
                                          <p:val>
                                            <p:strVal val="#ppt_y"/>
                                          </p:val>
                                        </p:tav>
                                        <p:tav tm="100000">
                                          <p:val>
                                            <p:strVal val="#ppt_y"/>
                                          </p:val>
                                        </p:tav>
                                      </p:tavLst>
                                    </p:anim>
                                  </p:childTnLst>
                                </p:cTn>
                              </p:par>
                              <p:par>
                                <p:cTn id="44" presetID="2" presetClass="entr" presetSubtype="8" fill="hold" grpId="0" nodeType="withEffect">
                                  <p:stCondLst>
                                    <p:cond delay="0"/>
                                  </p:stCondLst>
                                  <p:childTnLst>
                                    <p:set>
                                      <p:cBhvr>
                                        <p:cTn id="45" dur="1" fill="hold">
                                          <p:stCondLst>
                                            <p:cond delay="0"/>
                                          </p:stCondLst>
                                        </p:cTn>
                                        <p:tgtEl>
                                          <p:spTgt spid="12"/>
                                        </p:tgtEl>
                                        <p:attrNameLst>
                                          <p:attrName>style.visibility</p:attrName>
                                        </p:attrNameLst>
                                      </p:cBhvr>
                                      <p:to>
                                        <p:strVal val="visible"/>
                                      </p:to>
                                    </p:set>
                                    <p:anim calcmode="lin" valueType="num">
                                      <p:cBhvr additive="base">
                                        <p:cTn id="46" dur="3000" fill="hold"/>
                                        <p:tgtEl>
                                          <p:spTgt spid="12"/>
                                        </p:tgtEl>
                                        <p:attrNameLst>
                                          <p:attrName>ppt_x</p:attrName>
                                        </p:attrNameLst>
                                      </p:cBhvr>
                                      <p:tavLst>
                                        <p:tav tm="0">
                                          <p:val>
                                            <p:strVal val="0-#ppt_w/2"/>
                                          </p:val>
                                        </p:tav>
                                        <p:tav tm="100000">
                                          <p:val>
                                            <p:strVal val="#ppt_x"/>
                                          </p:val>
                                        </p:tav>
                                      </p:tavLst>
                                    </p:anim>
                                    <p:anim calcmode="lin" valueType="num">
                                      <p:cBhvr additive="base">
                                        <p:cTn id="47" dur="3000" fill="hold"/>
                                        <p:tgtEl>
                                          <p:spTgt spid="12"/>
                                        </p:tgtEl>
                                        <p:attrNameLst>
                                          <p:attrName>ppt_y</p:attrName>
                                        </p:attrNameLst>
                                      </p:cBhvr>
                                      <p:tavLst>
                                        <p:tav tm="0">
                                          <p:val>
                                            <p:strVal val="#ppt_y"/>
                                          </p:val>
                                        </p:tav>
                                        <p:tav tm="100000">
                                          <p:val>
                                            <p:strVal val="#ppt_y"/>
                                          </p:val>
                                        </p:tav>
                                      </p:tavLst>
                                    </p:anim>
                                  </p:childTnLst>
                                </p:cTn>
                              </p:par>
                              <p:par>
                                <p:cTn id="48" presetID="2" presetClass="entr" presetSubtype="8" fill="hold" grpId="0" nodeType="withEffect">
                                  <p:stCondLst>
                                    <p:cond delay="0"/>
                                  </p:stCondLst>
                                  <p:childTnLst>
                                    <p:set>
                                      <p:cBhvr>
                                        <p:cTn id="49" dur="1" fill="hold">
                                          <p:stCondLst>
                                            <p:cond delay="0"/>
                                          </p:stCondLst>
                                        </p:cTn>
                                        <p:tgtEl>
                                          <p:spTgt spid="13"/>
                                        </p:tgtEl>
                                        <p:attrNameLst>
                                          <p:attrName>style.visibility</p:attrName>
                                        </p:attrNameLst>
                                      </p:cBhvr>
                                      <p:to>
                                        <p:strVal val="visible"/>
                                      </p:to>
                                    </p:set>
                                    <p:anim calcmode="lin" valueType="num">
                                      <p:cBhvr additive="base">
                                        <p:cTn id="50" dur="3000" fill="hold"/>
                                        <p:tgtEl>
                                          <p:spTgt spid="13"/>
                                        </p:tgtEl>
                                        <p:attrNameLst>
                                          <p:attrName>ppt_x</p:attrName>
                                        </p:attrNameLst>
                                      </p:cBhvr>
                                      <p:tavLst>
                                        <p:tav tm="0">
                                          <p:val>
                                            <p:strVal val="0-#ppt_w/2"/>
                                          </p:val>
                                        </p:tav>
                                        <p:tav tm="100000">
                                          <p:val>
                                            <p:strVal val="#ppt_x"/>
                                          </p:val>
                                        </p:tav>
                                      </p:tavLst>
                                    </p:anim>
                                    <p:anim calcmode="lin" valueType="num">
                                      <p:cBhvr additive="base">
                                        <p:cTn id="51" dur="3000" fill="hold"/>
                                        <p:tgtEl>
                                          <p:spTgt spid="13"/>
                                        </p:tgtEl>
                                        <p:attrNameLst>
                                          <p:attrName>ppt_y</p:attrName>
                                        </p:attrNameLst>
                                      </p:cBhvr>
                                      <p:tavLst>
                                        <p:tav tm="0">
                                          <p:val>
                                            <p:strVal val="#ppt_y"/>
                                          </p:val>
                                        </p:tav>
                                        <p:tav tm="100000">
                                          <p:val>
                                            <p:strVal val="#ppt_y"/>
                                          </p:val>
                                        </p:tav>
                                      </p:tavLst>
                                    </p:anim>
                                  </p:childTnLst>
                                </p:cTn>
                              </p:par>
                              <p:par>
                                <p:cTn id="52" presetID="2" presetClass="entr" presetSubtype="8" fill="hold" grpId="0" nodeType="withEffect">
                                  <p:stCondLst>
                                    <p:cond delay="0"/>
                                  </p:stCondLst>
                                  <p:childTnLst>
                                    <p:set>
                                      <p:cBhvr>
                                        <p:cTn id="53" dur="1" fill="hold">
                                          <p:stCondLst>
                                            <p:cond delay="0"/>
                                          </p:stCondLst>
                                        </p:cTn>
                                        <p:tgtEl>
                                          <p:spTgt spid="14"/>
                                        </p:tgtEl>
                                        <p:attrNameLst>
                                          <p:attrName>style.visibility</p:attrName>
                                        </p:attrNameLst>
                                      </p:cBhvr>
                                      <p:to>
                                        <p:strVal val="visible"/>
                                      </p:to>
                                    </p:set>
                                    <p:anim calcmode="lin" valueType="num">
                                      <p:cBhvr additive="base">
                                        <p:cTn id="54" dur="3000" fill="hold"/>
                                        <p:tgtEl>
                                          <p:spTgt spid="14"/>
                                        </p:tgtEl>
                                        <p:attrNameLst>
                                          <p:attrName>ppt_x</p:attrName>
                                        </p:attrNameLst>
                                      </p:cBhvr>
                                      <p:tavLst>
                                        <p:tav tm="0">
                                          <p:val>
                                            <p:strVal val="0-#ppt_w/2"/>
                                          </p:val>
                                        </p:tav>
                                        <p:tav tm="100000">
                                          <p:val>
                                            <p:strVal val="#ppt_x"/>
                                          </p:val>
                                        </p:tav>
                                      </p:tavLst>
                                    </p:anim>
                                    <p:anim calcmode="lin" valueType="num">
                                      <p:cBhvr additive="base">
                                        <p:cTn id="55" dur="3000" fill="hold"/>
                                        <p:tgtEl>
                                          <p:spTgt spid="14"/>
                                        </p:tgtEl>
                                        <p:attrNameLst>
                                          <p:attrName>ppt_y</p:attrName>
                                        </p:attrNameLst>
                                      </p:cBhvr>
                                      <p:tavLst>
                                        <p:tav tm="0">
                                          <p:val>
                                            <p:strVal val="#ppt_y"/>
                                          </p:val>
                                        </p:tav>
                                        <p:tav tm="100000">
                                          <p:val>
                                            <p:strVal val="#ppt_y"/>
                                          </p:val>
                                        </p:tav>
                                      </p:tavLst>
                                    </p:anim>
                                  </p:childTnLst>
                                </p:cTn>
                              </p:par>
                              <p:par>
                                <p:cTn id="56" presetID="2" presetClass="entr" presetSubtype="8" fill="hold" grpId="0" nodeType="withEffect">
                                  <p:stCondLst>
                                    <p:cond delay="0"/>
                                  </p:stCondLst>
                                  <p:childTnLst>
                                    <p:set>
                                      <p:cBhvr>
                                        <p:cTn id="57" dur="1" fill="hold">
                                          <p:stCondLst>
                                            <p:cond delay="0"/>
                                          </p:stCondLst>
                                        </p:cTn>
                                        <p:tgtEl>
                                          <p:spTgt spid="15"/>
                                        </p:tgtEl>
                                        <p:attrNameLst>
                                          <p:attrName>style.visibility</p:attrName>
                                        </p:attrNameLst>
                                      </p:cBhvr>
                                      <p:to>
                                        <p:strVal val="visible"/>
                                      </p:to>
                                    </p:set>
                                    <p:anim calcmode="lin" valueType="num">
                                      <p:cBhvr additive="base">
                                        <p:cTn id="58" dur="3000" fill="hold"/>
                                        <p:tgtEl>
                                          <p:spTgt spid="15"/>
                                        </p:tgtEl>
                                        <p:attrNameLst>
                                          <p:attrName>ppt_x</p:attrName>
                                        </p:attrNameLst>
                                      </p:cBhvr>
                                      <p:tavLst>
                                        <p:tav tm="0">
                                          <p:val>
                                            <p:strVal val="0-#ppt_w/2"/>
                                          </p:val>
                                        </p:tav>
                                        <p:tav tm="100000">
                                          <p:val>
                                            <p:strVal val="#ppt_x"/>
                                          </p:val>
                                        </p:tav>
                                      </p:tavLst>
                                    </p:anim>
                                    <p:anim calcmode="lin" valueType="num">
                                      <p:cBhvr additive="base">
                                        <p:cTn id="59" dur="3000" fill="hold"/>
                                        <p:tgtEl>
                                          <p:spTgt spid="15"/>
                                        </p:tgtEl>
                                        <p:attrNameLst>
                                          <p:attrName>ppt_y</p:attrName>
                                        </p:attrNameLst>
                                      </p:cBhvr>
                                      <p:tavLst>
                                        <p:tav tm="0">
                                          <p:val>
                                            <p:strVal val="#ppt_y"/>
                                          </p:val>
                                        </p:tav>
                                        <p:tav tm="100000">
                                          <p:val>
                                            <p:strVal val="#ppt_y"/>
                                          </p:val>
                                        </p:tav>
                                      </p:tavLst>
                                    </p:anim>
                                  </p:childTnLst>
                                </p:cTn>
                              </p:par>
                              <p:par>
                                <p:cTn id="60" presetID="2" presetClass="entr" presetSubtype="8" fill="hold" grpId="0" nodeType="withEffect">
                                  <p:stCondLst>
                                    <p:cond delay="0"/>
                                  </p:stCondLst>
                                  <p:childTnLst>
                                    <p:set>
                                      <p:cBhvr>
                                        <p:cTn id="61" dur="1" fill="hold">
                                          <p:stCondLst>
                                            <p:cond delay="0"/>
                                          </p:stCondLst>
                                        </p:cTn>
                                        <p:tgtEl>
                                          <p:spTgt spid="16"/>
                                        </p:tgtEl>
                                        <p:attrNameLst>
                                          <p:attrName>style.visibility</p:attrName>
                                        </p:attrNameLst>
                                      </p:cBhvr>
                                      <p:to>
                                        <p:strVal val="visible"/>
                                      </p:to>
                                    </p:set>
                                    <p:anim calcmode="lin" valueType="num">
                                      <p:cBhvr additive="base">
                                        <p:cTn id="62" dur="3000" fill="hold"/>
                                        <p:tgtEl>
                                          <p:spTgt spid="16"/>
                                        </p:tgtEl>
                                        <p:attrNameLst>
                                          <p:attrName>ppt_x</p:attrName>
                                        </p:attrNameLst>
                                      </p:cBhvr>
                                      <p:tavLst>
                                        <p:tav tm="0">
                                          <p:val>
                                            <p:strVal val="0-#ppt_w/2"/>
                                          </p:val>
                                        </p:tav>
                                        <p:tav tm="100000">
                                          <p:val>
                                            <p:strVal val="#ppt_x"/>
                                          </p:val>
                                        </p:tav>
                                      </p:tavLst>
                                    </p:anim>
                                    <p:anim calcmode="lin" valueType="num">
                                      <p:cBhvr additive="base">
                                        <p:cTn id="63" dur="3000" fill="hold"/>
                                        <p:tgtEl>
                                          <p:spTgt spid="16"/>
                                        </p:tgtEl>
                                        <p:attrNameLst>
                                          <p:attrName>ppt_y</p:attrName>
                                        </p:attrNameLst>
                                      </p:cBhvr>
                                      <p:tavLst>
                                        <p:tav tm="0">
                                          <p:val>
                                            <p:strVal val="#ppt_y"/>
                                          </p:val>
                                        </p:tav>
                                        <p:tav tm="100000">
                                          <p:val>
                                            <p:strVal val="#ppt_y"/>
                                          </p:val>
                                        </p:tav>
                                      </p:tavLst>
                                    </p:anim>
                                  </p:childTnLst>
                                </p:cTn>
                              </p:par>
                              <p:par>
                                <p:cTn id="64" presetID="2" presetClass="entr" presetSubtype="8" fill="hold" grpId="0" nodeType="withEffect">
                                  <p:stCondLst>
                                    <p:cond delay="0"/>
                                  </p:stCondLst>
                                  <p:childTnLst>
                                    <p:set>
                                      <p:cBhvr>
                                        <p:cTn id="65" dur="1" fill="hold">
                                          <p:stCondLst>
                                            <p:cond delay="0"/>
                                          </p:stCondLst>
                                        </p:cTn>
                                        <p:tgtEl>
                                          <p:spTgt spid="17"/>
                                        </p:tgtEl>
                                        <p:attrNameLst>
                                          <p:attrName>style.visibility</p:attrName>
                                        </p:attrNameLst>
                                      </p:cBhvr>
                                      <p:to>
                                        <p:strVal val="visible"/>
                                      </p:to>
                                    </p:set>
                                    <p:anim calcmode="lin" valueType="num">
                                      <p:cBhvr additive="base">
                                        <p:cTn id="66" dur="3000" fill="hold"/>
                                        <p:tgtEl>
                                          <p:spTgt spid="17"/>
                                        </p:tgtEl>
                                        <p:attrNameLst>
                                          <p:attrName>ppt_x</p:attrName>
                                        </p:attrNameLst>
                                      </p:cBhvr>
                                      <p:tavLst>
                                        <p:tav tm="0">
                                          <p:val>
                                            <p:strVal val="0-#ppt_w/2"/>
                                          </p:val>
                                        </p:tav>
                                        <p:tav tm="100000">
                                          <p:val>
                                            <p:strVal val="#ppt_x"/>
                                          </p:val>
                                        </p:tav>
                                      </p:tavLst>
                                    </p:anim>
                                    <p:anim calcmode="lin" valueType="num">
                                      <p:cBhvr additive="base">
                                        <p:cTn id="67" dur="3000" fill="hold"/>
                                        <p:tgtEl>
                                          <p:spTgt spid="17"/>
                                        </p:tgtEl>
                                        <p:attrNameLst>
                                          <p:attrName>ppt_y</p:attrName>
                                        </p:attrNameLst>
                                      </p:cBhvr>
                                      <p:tavLst>
                                        <p:tav tm="0">
                                          <p:val>
                                            <p:strVal val="#ppt_y"/>
                                          </p:val>
                                        </p:tav>
                                        <p:tav tm="100000">
                                          <p:val>
                                            <p:strVal val="#ppt_y"/>
                                          </p:val>
                                        </p:tav>
                                      </p:tavLst>
                                    </p:anim>
                                  </p:childTnLst>
                                </p:cTn>
                              </p:par>
                              <p:par>
                                <p:cTn id="68" presetID="2" presetClass="entr" presetSubtype="8" fill="hold" grpId="0" nodeType="withEffect">
                                  <p:stCondLst>
                                    <p:cond delay="0"/>
                                  </p:stCondLst>
                                  <p:childTnLst>
                                    <p:set>
                                      <p:cBhvr>
                                        <p:cTn id="69" dur="1" fill="hold">
                                          <p:stCondLst>
                                            <p:cond delay="0"/>
                                          </p:stCondLst>
                                        </p:cTn>
                                        <p:tgtEl>
                                          <p:spTgt spid="18"/>
                                        </p:tgtEl>
                                        <p:attrNameLst>
                                          <p:attrName>style.visibility</p:attrName>
                                        </p:attrNameLst>
                                      </p:cBhvr>
                                      <p:to>
                                        <p:strVal val="visible"/>
                                      </p:to>
                                    </p:set>
                                    <p:anim calcmode="lin" valueType="num">
                                      <p:cBhvr additive="base">
                                        <p:cTn id="70" dur="3000" fill="hold"/>
                                        <p:tgtEl>
                                          <p:spTgt spid="18"/>
                                        </p:tgtEl>
                                        <p:attrNameLst>
                                          <p:attrName>ppt_x</p:attrName>
                                        </p:attrNameLst>
                                      </p:cBhvr>
                                      <p:tavLst>
                                        <p:tav tm="0">
                                          <p:val>
                                            <p:strVal val="0-#ppt_w/2"/>
                                          </p:val>
                                        </p:tav>
                                        <p:tav tm="100000">
                                          <p:val>
                                            <p:strVal val="#ppt_x"/>
                                          </p:val>
                                        </p:tav>
                                      </p:tavLst>
                                    </p:anim>
                                    <p:anim calcmode="lin" valueType="num">
                                      <p:cBhvr additive="base">
                                        <p:cTn id="71" dur="3000" fill="hold"/>
                                        <p:tgtEl>
                                          <p:spTgt spid="18"/>
                                        </p:tgtEl>
                                        <p:attrNameLst>
                                          <p:attrName>ppt_y</p:attrName>
                                        </p:attrNameLst>
                                      </p:cBhvr>
                                      <p:tavLst>
                                        <p:tav tm="0">
                                          <p:val>
                                            <p:strVal val="#ppt_y"/>
                                          </p:val>
                                        </p:tav>
                                        <p:tav tm="100000">
                                          <p:val>
                                            <p:strVal val="#ppt_y"/>
                                          </p:val>
                                        </p:tav>
                                      </p:tavLst>
                                    </p:anim>
                                  </p:childTnLst>
                                </p:cTn>
                              </p:par>
                              <p:par>
                                <p:cTn id="72" presetID="2" presetClass="entr" presetSubtype="8" fill="hold" grpId="0" nodeType="withEffect">
                                  <p:stCondLst>
                                    <p:cond delay="0"/>
                                  </p:stCondLst>
                                  <p:childTnLst>
                                    <p:set>
                                      <p:cBhvr>
                                        <p:cTn id="73" dur="1" fill="hold">
                                          <p:stCondLst>
                                            <p:cond delay="0"/>
                                          </p:stCondLst>
                                        </p:cTn>
                                        <p:tgtEl>
                                          <p:spTgt spid="19"/>
                                        </p:tgtEl>
                                        <p:attrNameLst>
                                          <p:attrName>style.visibility</p:attrName>
                                        </p:attrNameLst>
                                      </p:cBhvr>
                                      <p:to>
                                        <p:strVal val="visible"/>
                                      </p:to>
                                    </p:set>
                                    <p:anim calcmode="lin" valueType="num">
                                      <p:cBhvr additive="base">
                                        <p:cTn id="74" dur="3000" fill="hold"/>
                                        <p:tgtEl>
                                          <p:spTgt spid="19"/>
                                        </p:tgtEl>
                                        <p:attrNameLst>
                                          <p:attrName>ppt_x</p:attrName>
                                        </p:attrNameLst>
                                      </p:cBhvr>
                                      <p:tavLst>
                                        <p:tav tm="0">
                                          <p:val>
                                            <p:strVal val="0-#ppt_w/2"/>
                                          </p:val>
                                        </p:tav>
                                        <p:tav tm="100000">
                                          <p:val>
                                            <p:strVal val="#ppt_x"/>
                                          </p:val>
                                        </p:tav>
                                      </p:tavLst>
                                    </p:anim>
                                    <p:anim calcmode="lin" valueType="num">
                                      <p:cBhvr additive="base">
                                        <p:cTn id="75" dur="3000" fill="hold"/>
                                        <p:tgtEl>
                                          <p:spTgt spid="19"/>
                                        </p:tgtEl>
                                        <p:attrNameLst>
                                          <p:attrName>ppt_y</p:attrName>
                                        </p:attrNameLst>
                                      </p:cBhvr>
                                      <p:tavLst>
                                        <p:tav tm="0">
                                          <p:val>
                                            <p:strVal val="#ppt_y"/>
                                          </p:val>
                                        </p:tav>
                                        <p:tav tm="100000">
                                          <p:val>
                                            <p:strVal val="#ppt_y"/>
                                          </p:val>
                                        </p:tav>
                                      </p:tavLst>
                                    </p:anim>
                                  </p:childTnLst>
                                </p:cTn>
                              </p:par>
                              <p:par>
                                <p:cTn id="76" presetID="2" presetClass="entr" presetSubtype="8" fill="hold" grpId="0" nodeType="withEffect">
                                  <p:stCondLst>
                                    <p:cond delay="0"/>
                                  </p:stCondLst>
                                  <p:childTnLst>
                                    <p:set>
                                      <p:cBhvr>
                                        <p:cTn id="77" dur="1" fill="hold">
                                          <p:stCondLst>
                                            <p:cond delay="0"/>
                                          </p:stCondLst>
                                        </p:cTn>
                                        <p:tgtEl>
                                          <p:spTgt spid="20"/>
                                        </p:tgtEl>
                                        <p:attrNameLst>
                                          <p:attrName>style.visibility</p:attrName>
                                        </p:attrNameLst>
                                      </p:cBhvr>
                                      <p:to>
                                        <p:strVal val="visible"/>
                                      </p:to>
                                    </p:set>
                                    <p:anim calcmode="lin" valueType="num">
                                      <p:cBhvr additive="base">
                                        <p:cTn id="78" dur="3000" fill="hold"/>
                                        <p:tgtEl>
                                          <p:spTgt spid="20"/>
                                        </p:tgtEl>
                                        <p:attrNameLst>
                                          <p:attrName>ppt_x</p:attrName>
                                        </p:attrNameLst>
                                      </p:cBhvr>
                                      <p:tavLst>
                                        <p:tav tm="0">
                                          <p:val>
                                            <p:strVal val="0-#ppt_w/2"/>
                                          </p:val>
                                        </p:tav>
                                        <p:tav tm="100000">
                                          <p:val>
                                            <p:strVal val="#ppt_x"/>
                                          </p:val>
                                        </p:tav>
                                      </p:tavLst>
                                    </p:anim>
                                    <p:anim calcmode="lin" valueType="num">
                                      <p:cBhvr additive="base">
                                        <p:cTn id="79" dur="3000" fill="hold"/>
                                        <p:tgtEl>
                                          <p:spTgt spid="20"/>
                                        </p:tgtEl>
                                        <p:attrNameLst>
                                          <p:attrName>ppt_y</p:attrName>
                                        </p:attrNameLst>
                                      </p:cBhvr>
                                      <p:tavLst>
                                        <p:tav tm="0">
                                          <p:val>
                                            <p:strVal val="#ppt_y"/>
                                          </p:val>
                                        </p:tav>
                                        <p:tav tm="100000">
                                          <p:val>
                                            <p:strVal val="#ppt_y"/>
                                          </p:val>
                                        </p:tav>
                                      </p:tavLst>
                                    </p:anim>
                                  </p:childTnLst>
                                </p:cTn>
                              </p:par>
                              <p:par>
                                <p:cTn id="80" presetID="2" presetClass="entr" presetSubtype="8" fill="hold" grpId="0" nodeType="withEffect">
                                  <p:stCondLst>
                                    <p:cond delay="0"/>
                                  </p:stCondLst>
                                  <p:childTnLst>
                                    <p:set>
                                      <p:cBhvr>
                                        <p:cTn id="81" dur="1" fill="hold">
                                          <p:stCondLst>
                                            <p:cond delay="0"/>
                                          </p:stCondLst>
                                        </p:cTn>
                                        <p:tgtEl>
                                          <p:spTgt spid="21"/>
                                        </p:tgtEl>
                                        <p:attrNameLst>
                                          <p:attrName>style.visibility</p:attrName>
                                        </p:attrNameLst>
                                      </p:cBhvr>
                                      <p:to>
                                        <p:strVal val="visible"/>
                                      </p:to>
                                    </p:set>
                                    <p:anim calcmode="lin" valueType="num">
                                      <p:cBhvr additive="base">
                                        <p:cTn id="82" dur="3000" fill="hold"/>
                                        <p:tgtEl>
                                          <p:spTgt spid="21"/>
                                        </p:tgtEl>
                                        <p:attrNameLst>
                                          <p:attrName>ppt_x</p:attrName>
                                        </p:attrNameLst>
                                      </p:cBhvr>
                                      <p:tavLst>
                                        <p:tav tm="0">
                                          <p:val>
                                            <p:strVal val="0-#ppt_w/2"/>
                                          </p:val>
                                        </p:tav>
                                        <p:tav tm="100000">
                                          <p:val>
                                            <p:strVal val="#ppt_x"/>
                                          </p:val>
                                        </p:tav>
                                      </p:tavLst>
                                    </p:anim>
                                    <p:anim calcmode="lin" valueType="num">
                                      <p:cBhvr additive="base">
                                        <p:cTn id="83" dur="3000" fill="hold"/>
                                        <p:tgtEl>
                                          <p:spTgt spid="21"/>
                                        </p:tgtEl>
                                        <p:attrNameLst>
                                          <p:attrName>ppt_y</p:attrName>
                                        </p:attrNameLst>
                                      </p:cBhvr>
                                      <p:tavLst>
                                        <p:tav tm="0">
                                          <p:val>
                                            <p:strVal val="#ppt_y"/>
                                          </p:val>
                                        </p:tav>
                                        <p:tav tm="100000">
                                          <p:val>
                                            <p:strVal val="#ppt_y"/>
                                          </p:val>
                                        </p:tav>
                                      </p:tavLst>
                                    </p:anim>
                                  </p:childTnLst>
                                </p:cTn>
                              </p:par>
                              <p:par>
                                <p:cTn id="84" presetID="2" presetClass="entr" presetSubtype="8" fill="hold" grpId="0" nodeType="withEffect">
                                  <p:stCondLst>
                                    <p:cond delay="0"/>
                                  </p:stCondLst>
                                  <p:childTnLst>
                                    <p:set>
                                      <p:cBhvr>
                                        <p:cTn id="85" dur="1" fill="hold">
                                          <p:stCondLst>
                                            <p:cond delay="0"/>
                                          </p:stCondLst>
                                        </p:cTn>
                                        <p:tgtEl>
                                          <p:spTgt spid="22"/>
                                        </p:tgtEl>
                                        <p:attrNameLst>
                                          <p:attrName>style.visibility</p:attrName>
                                        </p:attrNameLst>
                                      </p:cBhvr>
                                      <p:to>
                                        <p:strVal val="visible"/>
                                      </p:to>
                                    </p:set>
                                    <p:anim calcmode="lin" valueType="num">
                                      <p:cBhvr additive="base">
                                        <p:cTn id="86" dur="3000" fill="hold"/>
                                        <p:tgtEl>
                                          <p:spTgt spid="22"/>
                                        </p:tgtEl>
                                        <p:attrNameLst>
                                          <p:attrName>ppt_x</p:attrName>
                                        </p:attrNameLst>
                                      </p:cBhvr>
                                      <p:tavLst>
                                        <p:tav tm="0">
                                          <p:val>
                                            <p:strVal val="0-#ppt_w/2"/>
                                          </p:val>
                                        </p:tav>
                                        <p:tav tm="100000">
                                          <p:val>
                                            <p:strVal val="#ppt_x"/>
                                          </p:val>
                                        </p:tav>
                                      </p:tavLst>
                                    </p:anim>
                                    <p:anim calcmode="lin" valueType="num">
                                      <p:cBhvr additive="base">
                                        <p:cTn id="87" dur="3000" fill="hold"/>
                                        <p:tgtEl>
                                          <p:spTgt spid="22"/>
                                        </p:tgtEl>
                                        <p:attrNameLst>
                                          <p:attrName>ppt_y</p:attrName>
                                        </p:attrNameLst>
                                      </p:cBhvr>
                                      <p:tavLst>
                                        <p:tav tm="0">
                                          <p:val>
                                            <p:strVal val="#ppt_y"/>
                                          </p:val>
                                        </p:tav>
                                        <p:tav tm="100000">
                                          <p:val>
                                            <p:strVal val="#ppt_y"/>
                                          </p:val>
                                        </p:tav>
                                      </p:tavLst>
                                    </p:anim>
                                  </p:childTnLst>
                                </p:cTn>
                              </p:par>
                              <p:par>
                                <p:cTn id="88" presetID="2" presetClass="entr" presetSubtype="8" fill="hold" grpId="0" nodeType="withEffect">
                                  <p:stCondLst>
                                    <p:cond delay="0"/>
                                  </p:stCondLst>
                                  <p:childTnLst>
                                    <p:set>
                                      <p:cBhvr>
                                        <p:cTn id="89" dur="1" fill="hold">
                                          <p:stCondLst>
                                            <p:cond delay="0"/>
                                          </p:stCondLst>
                                        </p:cTn>
                                        <p:tgtEl>
                                          <p:spTgt spid="23"/>
                                        </p:tgtEl>
                                        <p:attrNameLst>
                                          <p:attrName>style.visibility</p:attrName>
                                        </p:attrNameLst>
                                      </p:cBhvr>
                                      <p:to>
                                        <p:strVal val="visible"/>
                                      </p:to>
                                    </p:set>
                                    <p:anim calcmode="lin" valueType="num">
                                      <p:cBhvr additive="base">
                                        <p:cTn id="90" dur="3000" fill="hold"/>
                                        <p:tgtEl>
                                          <p:spTgt spid="23"/>
                                        </p:tgtEl>
                                        <p:attrNameLst>
                                          <p:attrName>ppt_x</p:attrName>
                                        </p:attrNameLst>
                                      </p:cBhvr>
                                      <p:tavLst>
                                        <p:tav tm="0">
                                          <p:val>
                                            <p:strVal val="0-#ppt_w/2"/>
                                          </p:val>
                                        </p:tav>
                                        <p:tav tm="100000">
                                          <p:val>
                                            <p:strVal val="#ppt_x"/>
                                          </p:val>
                                        </p:tav>
                                      </p:tavLst>
                                    </p:anim>
                                    <p:anim calcmode="lin" valueType="num">
                                      <p:cBhvr additive="base">
                                        <p:cTn id="91" dur="3000" fill="hold"/>
                                        <p:tgtEl>
                                          <p:spTgt spid="23"/>
                                        </p:tgtEl>
                                        <p:attrNameLst>
                                          <p:attrName>ppt_y</p:attrName>
                                        </p:attrNameLst>
                                      </p:cBhvr>
                                      <p:tavLst>
                                        <p:tav tm="0">
                                          <p:val>
                                            <p:strVal val="#ppt_y"/>
                                          </p:val>
                                        </p:tav>
                                        <p:tav tm="100000">
                                          <p:val>
                                            <p:strVal val="#ppt_y"/>
                                          </p:val>
                                        </p:tav>
                                      </p:tavLst>
                                    </p:anim>
                                  </p:childTnLst>
                                </p:cTn>
                              </p:par>
                              <p:par>
                                <p:cTn id="92" presetID="2" presetClass="entr" presetSubtype="8" fill="hold" grpId="0" nodeType="withEffect">
                                  <p:stCondLst>
                                    <p:cond delay="0"/>
                                  </p:stCondLst>
                                  <p:childTnLst>
                                    <p:set>
                                      <p:cBhvr>
                                        <p:cTn id="93" dur="1" fill="hold">
                                          <p:stCondLst>
                                            <p:cond delay="0"/>
                                          </p:stCondLst>
                                        </p:cTn>
                                        <p:tgtEl>
                                          <p:spTgt spid="24"/>
                                        </p:tgtEl>
                                        <p:attrNameLst>
                                          <p:attrName>style.visibility</p:attrName>
                                        </p:attrNameLst>
                                      </p:cBhvr>
                                      <p:to>
                                        <p:strVal val="visible"/>
                                      </p:to>
                                    </p:set>
                                    <p:anim calcmode="lin" valueType="num">
                                      <p:cBhvr additive="base">
                                        <p:cTn id="94" dur="3000" fill="hold"/>
                                        <p:tgtEl>
                                          <p:spTgt spid="24"/>
                                        </p:tgtEl>
                                        <p:attrNameLst>
                                          <p:attrName>ppt_x</p:attrName>
                                        </p:attrNameLst>
                                      </p:cBhvr>
                                      <p:tavLst>
                                        <p:tav tm="0">
                                          <p:val>
                                            <p:strVal val="0-#ppt_w/2"/>
                                          </p:val>
                                        </p:tav>
                                        <p:tav tm="100000">
                                          <p:val>
                                            <p:strVal val="#ppt_x"/>
                                          </p:val>
                                        </p:tav>
                                      </p:tavLst>
                                    </p:anim>
                                    <p:anim calcmode="lin" valueType="num">
                                      <p:cBhvr additive="base">
                                        <p:cTn id="95" dur="3000" fill="hold"/>
                                        <p:tgtEl>
                                          <p:spTgt spid="24"/>
                                        </p:tgtEl>
                                        <p:attrNameLst>
                                          <p:attrName>ppt_y</p:attrName>
                                        </p:attrNameLst>
                                      </p:cBhvr>
                                      <p:tavLst>
                                        <p:tav tm="0">
                                          <p:val>
                                            <p:strVal val="#ppt_y"/>
                                          </p:val>
                                        </p:tav>
                                        <p:tav tm="100000">
                                          <p:val>
                                            <p:strVal val="#ppt_y"/>
                                          </p:val>
                                        </p:tav>
                                      </p:tavLst>
                                    </p:anim>
                                  </p:childTnLst>
                                </p:cTn>
                              </p:par>
                              <p:par>
                                <p:cTn id="96" presetID="2" presetClass="entr" presetSubtype="8" fill="hold" grpId="0" nodeType="withEffect">
                                  <p:stCondLst>
                                    <p:cond delay="0"/>
                                  </p:stCondLst>
                                  <p:childTnLst>
                                    <p:set>
                                      <p:cBhvr>
                                        <p:cTn id="97" dur="1" fill="hold">
                                          <p:stCondLst>
                                            <p:cond delay="0"/>
                                          </p:stCondLst>
                                        </p:cTn>
                                        <p:tgtEl>
                                          <p:spTgt spid="25"/>
                                        </p:tgtEl>
                                        <p:attrNameLst>
                                          <p:attrName>style.visibility</p:attrName>
                                        </p:attrNameLst>
                                      </p:cBhvr>
                                      <p:to>
                                        <p:strVal val="visible"/>
                                      </p:to>
                                    </p:set>
                                    <p:anim calcmode="lin" valueType="num">
                                      <p:cBhvr additive="base">
                                        <p:cTn id="98" dur="3000" fill="hold"/>
                                        <p:tgtEl>
                                          <p:spTgt spid="25"/>
                                        </p:tgtEl>
                                        <p:attrNameLst>
                                          <p:attrName>ppt_x</p:attrName>
                                        </p:attrNameLst>
                                      </p:cBhvr>
                                      <p:tavLst>
                                        <p:tav tm="0">
                                          <p:val>
                                            <p:strVal val="0-#ppt_w/2"/>
                                          </p:val>
                                        </p:tav>
                                        <p:tav tm="100000">
                                          <p:val>
                                            <p:strVal val="#ppt_x"/>
                                          </p:val>
                                        </p:tav>
                                      </p:tavLst>
                                    </p:anim>
                                    <p:anim calcmode="lin" valueType="num">
                                      <p:cBhvr additive="base">
                                        <p:cTn id="99" dur="3000" fill="hold"/>
                                        <p:tgtEl>
                                          <p:spTgt spid="25"/>
                                        </p:tgtEl>
                                        <p:attrNameLst>
                                          <p:attrName>ppt_y</p:attrName>
                                        </p:attrNameLst>
                                      </p:cBhvr>
                                      <p:tavLst>
                                        <p:tav tm="0">
                                          <p:val>
                                            <p:strVal val="#ppt_y"/>
                                          </p:val>
                                        </p:tav>
                                        <p:tav tm="100000">
                                          <p:val>
                                            <p:strVal val="#ppt_y"/>
                                          </p:val>
                                        </p:tav>
                                      </p:tavLst>
                                    </p:anim>
                                  </p:childTnLst>
                                </p:cTn>
                              </p:par>
                              <p:par>
                                <p:cTn id="100" presetID="2" presetClass="entr" presetSubtype="8" fill="hold" grpId="0" nodeType="withEffect">
                                  <p:stCondLst>
                                    <p:cond delay="0"/>
                                  </p:stCondLst>
                                  <p:childTnLst>
                                    <p:set>
                                      <p:cBhvr>
                                        <p:cTn id="101" dur="1" fill="hold">
                                          <p:stCondLst>
                                            <p:cond delay="0"/>
                                          </p:stCondLst>
                                        </p:cTn>
                                        <p:tgtEl>
                                          <p:spTgt spid="26"/>
                                        </p:tgtEl>
                                        <p:attrNameLst>
                                          <p:attrName>style.visibility</p:attrName>
                                        </p:attrNameLst>
                                      </p:cBhvr>
                                      <p:to>
                                        <p:strVal val="visible"/>
                                      </p:to>
                                    </p:set>
                                    <p:anim calcmode="lin" valueType="num">
                                      <p:cBhvr additive="base">
                                        <p:cTn id="102" dur="3000" fill="hold"/>
                                        <p:tgtEl>
                                          <p:spTgt spid="26"/>
                                        </p:tgtEl>
                                        <p:attrNameLst>
                                          <p:attrName>ppt_x</p:attrName>
                                        </p:attrNameLst>
                                      </p:cBhvr>
                                      <p:tavLst>
                                        <p:tav tm="0">
                                          <p:val>
                                            <p:strVal val="0-#ppt_w/2"/>
                                          </p:val>
                                        </p:tav>
                                        <p:tav tm="100000">
                                          <p:val>
                                            <p:strVal val="#ppt_x"/>
                                          </p:val>
                                        </p:tav>
                                      </p:tavLst>
                                    </p:anim>
                                    <p:anim calcmode="lin" valueType="num">
                                      <p:cBhvr additive="base">
                                        <p:cTn id="103" dur="3000" fill="hold"/>
                                        <p:tgtEl>
                                          <p:spTgt spid="26"/>
                                        </p:tgtEl>
                                        <p:attrNameLst>
                                          <p:attrName>ppt_y</p:attrName>
                                        </p:attrNameLst>
                                      </p:cBhvr>
                                      <p:tavLst>
                                        <p:tav tm="0">
                                          <p:val>
                                            <p:strVal val="#ppt_y"/>
                                          </p:val>
                                        </p:tav>
                                        <p:tav tm="100000">
                                          <p:val>
                                            <p:strVal val="#ppt_y"/>
                                          </p:val>
                                        </p:tav>
                                      </p:tavLst>
                                    </p:anim>
                                  </p:childTnLst>
                                </p:cTn>
                              </p:par>
                              <p:par>
                                <p:cTn id="104" presetID="2" presetClass="entr" presetSubtype="8" fill="hold" grpId="0" nodeType="withEffect">
                                  <p:stCondLst>
                                    <p:cond delay="0"/>
                                  </p:stCondLst>
                                  <p:childTnLst>
                                    <p:set>
                                      <p:cBhvr>
                                        <p:cTn id="105" dur="1" fill="hold">
                                          <p:stCondLst>
                                            <p:cond delay="0"/>
                                          </p:stCondLst>
                                        </p:cTn>
                                        <p:tgtEl>
                                          <p:spTgt spid="27"/>
                                        </p:tgtEl>
                                        <p:attrNameLst>
                                          <p:attrName>style.visibility</p:attrName>
                                        </p:attrNameLst>
                                      </p:cBhvr>
                                      <p:to>
                                        <p:strVal val="visible"/>
                                      </p:to>
                                    </p:set>
                                    <p:anim calcmode="lin" valueType="num">
                                      <p:cBhvr additive="base">
                                        <p:cTn id="106" dur="3000" fill="hold"/>
                                        <p:tgtEl>
                                          <p:spTgt spid="27"/>
                                        </p:tgtEl>
                                        <p:attrNameLst>
                                          <p:attrName>ppt_x</p:attrName>
                                        </p:attrNameLst>
                                      </p:cBhvr>
                                      <p:tavLst>
                                        <p:tav tm="0">
                                          <p:val>
                                            <p:strVal val="0-#ppt_w/2"/>
                                          </p:val>
                                        </p:tav>
                                        <p:tav tm="100000">
                                          <p:val>
                                            <p:strVal val="#ppt_x"/>
                                          </p:val>
                                        </p:tav>
                                      </p:tavLst>
                                    </p:anim>
                                    <p:anim calcmode="lin" valueType="num">
                                      <p:cBhvr additive="base">
                                        <p:cTn id="107" dur="3000" fill="hold"/>
                                        <p:tgtEl>
                                          <p:spTgt spid="27"/>
                                        </p:tgtEl>
                                        <p:attrNameLst>
                                          <p:attrName>ppt_y</p:attrName>
                                        </p:attrNameLst>
                                      </p:cBhvr>
                                      <p:tavLst>
                                        <p:tav tm="0">
                                          <p:val>
                                            <p:strVal val="#ppt_y"/>
                                          </p:val>
                                        </p:tav>
                                        <p:tav tm="100000">
                                          <p:val>
                                            <p:strVal val="#ppt_y"/>
                                          </p:val>
                                        </p:tav>
                                      </p:tavLst>
                                    </p:anim>
                                  </p:childTnLst>
                                </p:cTn>
                              </p:par>
                              <p:par>
                                <p:cTn id="108" presetID="2" presetClass="entr" presetSubtype="8" fill="hold" grpId="0" nodeType="withEffect">
                                  <p:stCondLst>
                                    <p:cond delay="0"/>
                                  </p:stCondLst>
                                  <p:childTnLst>
                                    <p:set>
                                      <p:cBhvr>
                                        <p:cTn id="109" dur="1" fill="hold">
                                          <p:stCondLst>
                                            <p:cond delay="0"/>
                                          </p:stCondLst>
                                        </p:cTn>
                                        <p:tgtEl>
                                          <p:spTgt spid="28"/>
                                        </p:tgtEl>
                                        <p:attrNameLst>
                                          <p:attrName>style.visibility</p:attrName>
                                        </p:attrNameLst>
                                      </p:cBhvr>
                                      <p:to>
                                        <p:strVal val="visible"/>
                                      </p:to>
                                    </p:set>
                                    <p:anim calcmode="lin" valueType="num">
                                      <p:cBhvr additive="base">
                                        <p:cTn id="110" dur="3000" fill="hold"/>
                                        <p:tgtEl>
                                          <p:spTgt spid="28"/>
                                        </p:tgtEl>
                                        <p:attrNameLst>
                                          <p:attrName>ppt_x</p:attrName>
                                        </p:attrNameLst>
                                      </p:cBhvr>
                                      <p:tavLst>
                                        <p:tav tm="0">
                                          <p:val>
                                            <p:strVal val="0-#ppt_w/2"/>
                                          </p:val>
                                        </p:tav>
                                        <p:tav tm="100000">
                                          <p:val>
                                            <p:strVal val="#ppt_x"/>
                                          </p:val>
                                        </p:tav>
                                      </p:tavLst>
                                    </p:anim>
                                    <p:anim calcmode="lin" valueType="num">
                                      <p:cBhvr additive="base">
                                        <p:cTn id="111" dur="3000" fill="hold"/>
                                        <p:tgtEl>
                                          <p:spTgt spid="28"/>
                                        </p:tgtEl>
                                        <p:attrNameLst>
                                          <p:attrName>ppt_y</p:attrName>
                                        </p:attrNameLst>
                                      </p:cBhvr>
                                      <p:tavLst>
                                        <p:tav tm="0">
                                          <p:val>
                                            <p:strVal val="#ppt_y"/>
                                          </p:val>
                                        </p:tav>
                                        <p:tav tm="100000">
                                          <p:val>
                                            <p:strVal val="#ppt_y"/>
                                          </p:val>
                                        </p:tav>
                                      </p:tavLst>
                                    </p:anim>
                                  </p:childTnLst>
                                </p:cTn>
                              </p:par>
                              <p:par>
                                <p:cTn id="112" presetID="2" presetClass="entr" presetSubtype="8" fill="hold" grpId="0" nodeType="withEffect">
                                  <p:stCondLst>
                                    <p:cond delay="0"/>
                                  </p:stCondLst>
                                  <p:childTnLst>
                                    <p:set>
                                      <p:cBhvr>
                                        <p:cTn id="113" dur="1" fill="hold">
                                          <p:stCondLst>
                                            <p:cond delay="0"/>
                                          </p:stCondLst>
                                        </p:cTn>
                                        <p:tgtEl>
                                          <p:spTgt spid="29"/>
                                        </p:tgtEl>
                                        <p:attrNameLst>
                                          <p:attrName>style.visibility</p:attrName>
                                        </p:attrNameLst>
                                      </p:cBhvr>
                                      <p:to>
                                        <p:strVal val="visible"/>
                                      </p:to>
                                    </p:set>
                                    <p:anim calcmode="lin" valueType="num">
                                      <p:cBhvr additive="base">
                                        <p:cTn id="114" dur="3000" fill="hold"/>
                                        <p:tgtEl>
                                          <p:spTgt spid="29"/>
                                        </p:tgtEl>
                                        <p:attrNameLst>
                                          <p:attrName>ppt_x</p:attrName>
                                        </p:attrNameLst>
                                      </p:cBhvr>
                                      <p:tavLst>
                                        <p:tav tm="0">
                                          <p:val>
                                            <p:strVal val="0-#ppt_w/2"/>
                                          </p:val>
                                        </p:tav>
                                        <p:tav tm="100000">
                                          <p:val>
                                            <p:strVal val="#ppt_x"/>
                                          </p:val>
                                        </p:tav>
                                      </p:tavLst>
                                    </p:anim>
                                    <p:anim calcmode="lin" valueType="num">
                                      <p:cBhvr additive="base">
                                        <p:cTn id="115" dur="3000" fill="hold"/>
                                        <p:tgtEl>
                                          <p:spTgt spid="29"/>
                                        </p:tgtEl>
                                        <p:attrNameLst>
                                          <p:attrName>ppt_y</p:attrName>
                                        </p:attrNameLst>
                                      </p:cBhvr>
                                      <p:tavLst>
                                        <p:tav tm="0">
                                          <p:val>
                                            <p:strVal val="#ppt_y"/>
                                          </p:val>
                                        </p:tav>
                                        <p:tav tm="100000">
                                          <p:val>
                                            <p:strVal val="#ppt_y"/>
                                          </p:val>
                                        </p:tav>
                                      </p:tavLst>
                                    </p:anim>
                                  </p:childTnLst>
                                </p:cTn>
                              </p:par>
                              <p:par>
                                <p:cTn id="116" presetID="5" presetClass="entr" presetSubtype="5" fill="hold" grpId="1" nodeType="withEffect">
                                  <p:stCondLst>
                                    <p:cond delay="0"/>
                                  </p:stCondLst>
                                  <p:childTnLst>
                                    <p:set>
                                      <p:cBhvr>
                                        <p:cTn id="117" dur="1" fill="hold">
                                          <p:stCondLst>
                                            <p:cond delay="0"/>
                                          </p:stCondLst>
                                        </p:cTn>
                                        <p:tgtEl>
                                          <p:spTgt spid="3"/>
                                        </p:tgtEl>
                                        <p:attrNameLst>
                                          <p:attrName>style.visibility</p:attrName>
                                        </p:attrNameLst>
                                      </p:cBhvr>
                                      <p:to>
                                        <p:strVal val="visible"/>
                                      </p:to>
                                    </p:set>
                                    <p:animEffect transition="in" filter="checkerboard(down)">
                                      <p:cBhvr>
                                        <p:cTn id="118" dur="3000"/>
                                        <p:tgtEl>
                                          <p:spTgt spid="3"/>
                                        </p:tgtEl>
                                      </p:cBhvr>
                                    </p:animEffect>
                                  </p:childTnLst>
                                </p:cTn>
                              </p:par>
                              <p:par>
                                <p:cTn id="119" presetID="5" presetClass="entr" presetSubtype="5" fill="hold" grpId="1" nodeType="withEffect">
                                  <p:stCondLst>
                                    <p:cond delay="0"/>
                                  </p:stCondLst>
                                  <p:childTnLst>
                                    <p:set>
                                      <p:cBhvr>
                                        <p:cTn id="120" dur="1" fill="hold">
                                          <p:stCondLst>
                                            <p:cond delay="0"/>
                                          </p:stCondLst>
                                        </p:cTn>
                                        <p:tgtEl>
                                          <p:spTgt spid="4"/>
                                        </p:tgtEl>
                                        <p:attrNameLst>
                                          <p:attrName>style.visibility</p:attrName>
                                        </p:attrNameLst>
                                      </p:cBhvr>
                                      <p:to>
                                        <p:strVal val="visible"/>
                                      </p:to>
                                    </p:set>
                                    <p:animEffect transition="in" filter="checkerboard(down)">
                                      <p:cBhvr>
                                        <p:cTn id="121" dur="3000"/>
                                        <p:tgtEl>
                                          <p:spTgt spid="4"/>
                                        </p:tgtEl>
                                      </p:cBhvr>
                                    </p:animEffect>
                                  </p:childTnLst>
                                </p:cTn>
                              </p:par>
                              <p:par>
                                <p:cTn id="122" presetID="5" presetClass="entr" presetSubtype="5" fill="hold" grpId="1" nodeType="withEffect">
                                  <p:stCondLst>
                                    <p:cond delay="0"/>
                                  </p:stCondLst>
                                  <p:childTnLst>
                                    <p:set>
                                      <p:cBhvr>
                                        <p:cTn id="123" dur="1" fill="hold">
                                          <p:stCondLst>
                                            <p:cond delay="0"/>
                                          </p:stCondLst>
                                        </p:cTn>
                                        <p:tgtEl>
                                          <p:spTgt spid="5"/>
                                        </p:tgtEl>
                                        <p:attrNameLst>
                                          <p:attrName>style.visibility</p:attrName>
                                        </p:attrNameLst>
                                      </p:cBhvr>
                                      <p:to>
                                        <p:strVal val="visible"/>
                                      </p:to>
                                    </p:set>
                                    <p:animEffect transition="in" filter="checkerboard(down)">
                                      <p:cBhvr>
                                        <p:cTn id="124" dur="3000"/>
                                        <p:tgtEl>
                                          <p:spTgt spid="5"/>
                                        </p:tgtEl>
                                      </p:cBhvr>
                                    </p:animEffect>
                                  </p:childTnLst>
                                </p:cTn>
                              </p:par>
                              <p:par>
                                <p:cTn id="125" presetID="5" presetClass="entr" presetSubtype="5" fill="hold" grpId="1" nodeType="withEffect">
                                  <p:stCondLst>
                                    <p:cond delay="0"/>
                                  </p:stCondLst>
                                  <p:childTnLst>
                                    <p:set>
                                      <p:cBhvr>
                                        <p:cTn id="126" dur="1" fill="hold">
                                          <p:stCondLst>
                                            <p:cond delay="0"/>
                                          </p:stCondLst>
                                        </p:cTn>
                                        <p:tgtEl>
                                          <p:spTgt spid="6"/>
                                        </p:tgtEl>
                                        <p:attrNameLst>
                                          <p:attrName>style.visibility</p:attrName>
                                        </p:attrNameLst>
                                      </p:cBhvr>
                                      <p:to>
                                        <p:strVal val="visible"/>
                                      </p:to>
                                    </p:set>
                                    <p:animEffect transition="in" filter="checkerboard(down)">
                                      <p:cBhvr>
                                        <p:cTn id="127" dur="3000"/>
                                        <p:tgtEl>
                                          <p:spTgt spid="6"/>
                                        </p:tgtEl>
                                      </p:cBhvr>
                                    </p:animEffect>
                                  </p:childTnLst>
                                </p:cTn>
                              </p:par>
                              <p:par>
                                <p:cTn id="128" presetID="5" presetClass="entr" presetSubtype="5" fill="hold" grpId="1" nodeType="withEffect">
                                  <p:stCondLst>
                                    <p:cond delay="0"/>
                                  </p:stCondLst>
                                  <p:childTnLst>
                                    <p:set>
                                      <p:cBhvr>
                                        <p:cTn id="129" dur="1" fill="hold">
                                          <p:stCondLst>
                                            <p:cond delay="0"/>
                                          </p:stCondLst>
                                        </p:cTn>
                                        <p:tgtEl>
                                          <p:spTgt spid="7"/>
                                        </p:tgtEl>
                                        <p:attrNameLst>
                                          <p:attrName>style.visibility</p:attrName>
                                        </p:attrNameLst>
                                      </p:cBhvr>
                                      <p:to>
                                        <p:strVal val="visible"/>
                                      </p:to>
                                    </p:set>
                                    <p:animEffect transition="in" filter="checkerboard(down)">
                                      <p:cBhvr>
                                        <p:cTn id="130" dur="3000"/>
                                        <p:tgtEl>
                                          <p:spTgt spid="7"/>
                                        </p:tgtEl>
                                      </p:cBhvr>
                                    </p:animEffect>
                                  </p:childTnLst>
                                </p:cTn>
                              </p:par>
                              <p:par>
                                <p:cTn id="131" presetID="5" presetClass="entr" presetSubtype="5" fill="hold" grpId="1" nodeType="withEffect">
                                  <p:stCondLst>
                                    <p:cond delay="0"/>
                                  </p:stCondLst>
                                  <p:childTnLst>
                                    <p:set>
                                      <p:cBhvr>
                                        <p:cTn id="132" dur="1" fill="hold">
                                          <p:stCondLst>
                                            <p:cond delay="0"/>
                                          </p:stCondLst>
                                        </p:cTn>
                                        <p:tgtEl>
                                          <p:spTgt spid="8"/>
                                        </p:tgtEl>
                                        <p:attrNameLst>
                                          <p:attrName>style.visibility</p:attrName>
                                        </p:attrNameLst>
                                      </p:cBhvr>
                                      <p:to>
                                        <p:strVal val="visible"/>
                                      </p:to>
                                    </p:set>
                                    <p:animEffect transition="in" filter="checkerboard(down)">
                                      <p:cBhvr>
                                        <p:cTn id="133" dur="3000"/>
                                        <p:tgtEl>
                                          <p:spTgt spid="8"/>
                                        </p:tgtEl>
                                      </p:cBhvr>
                                    </p:animEffect>
                                  </p:childTnLst>
                                </p:cTn>
                              </p:par>
                              <p:par>
                                <p:cTn id="134" presetID="5" presetClass="entr" presetSubtype="5" fill="hold" grpId="1" nodeType="withEffect">
                                  <p:stCondLst>
                                    <p:cond delay="0"/>
                                  </p:stCondLst>
                                  <p:childTnLst>
                                    <p:set>
                                      <p:cBhvr>
                                        <p:cTn id="135" dur="1" fill="hold">
                                          <p:stCondLst>
                                            <p:cond delay="0"/>
                                          </p:stCondLst>
                                        </p:cTn>
                                        <p:tgtEl>
                                          <p:spTgt spid="9"/>
                                        </p:tgtEl>
                                        <p:attrNameLst>
                                          <p:attrName>style.visibility</p:attrName>
                                        </p:attrNameLst>
                                      </p:cBhvr>
                                      <p:to>
                                        <p:strVal val="visible"/>
                                      </p:to>
                                    </p:set>
                                    <p:animEffect transition="in" filter="checkerboard(down)">
                                      <p:cBhvr>
                                        <p:cTn id="136" dur="3000"/>
                                        <p:tgtEl>
                                          <p:spTgt spid="9"/>
                                        </p:tgtEl>
                                      </p:cBhvr>
                                    </p:animEffect>
                                  </p:childTnLst>
                                </p:cTn>
                              </p:par>
                              <p:par>
                                <p:cTn id="137" presetID="5" presetClass="entr" presetSubtype="5" fill="hold" grpId="1" nodeType="withEffect">
                                  <p:stCondLst>
                                    <p:cond delay="0"/>
                                  </p:stCondLst>
                                  <p:childTnLst>
                                    <p:set>
                                      <p:cBhvr>
                                        <p:cTn id="138" dur="1" fill="hold">
                                          <p:stCondLst>
                                            <p:cond delay="0"/>
                                          </p:stCondLst>
                                        </p:cTn>
                                        <p:tgtEl>
                                          <p:spTgt spid="10"/>
                                        </p:tgtEl>
                                        <p:attrNameLst>
                                          <p:attrName>style.visibility</p:attrName>
                                        </p:attrNameLst>
                                      </p:cBhvr>
                                      <p:to>
                                        <p:strVal val="visible"/>
                                      </p:to>
                                    </p:set>
                                    <p:animEffect transition="in" filter="checkerboard(down)">
                                      <p:cBhvr>
                                        <p:cTn id="139" dur="3000"/>
                                        <p:tgtEl>
                                          <p:spTgt spid="10"/>
                                        </p:tgtEl>
                                      </p:cBhvr>
                                    </p:animEffect>
                                  </p:childTnLst>
                                </p:cTn>
                              </p:par>
                              <p:par>
                                <p:cTn id="140" presetID="5" presetClass="entr" presetSubtype="5" fill="hold" grpId="1" nodeType="withEffect">
                                  <p:stCondLst>
                                    <p:cond delay="0"/>
                                  </p:stCondLst>
                                  <p:childTnLst>
                                    <p:set>
                                      <p:cBhvr>
                                        <p:cTn id="141" dur="1" fill="hold">
                                          <p:stCondLst>
                                            <p:cond delay="0"/>
                                          </p:stCondLst>
                                        </p:cTn>
                                        <p:tgtEl>
                                          <p:spTgt spid="11"/>
                                        </p:tgtEl>
                                        <p:attrNameLst>
                                          <p:attrName>style.visibility</p:attrName>
                                        </p:attrNameLst>
                                      </p:cBhvr>
                                      <p:to>
                                        <p:strVal val="visible"/>
                                      </p:to>
                                    </p:set>
                                    <p:animEffect transition="in" filter="checkerboard(down)">
                                      <p:cBhvr>
                                        <p:cTn id="142" dur="3000"/>
                                        <p:tgtEl>
                                          <p:spTgt spid="11"/>
                                        </p:tgtEl>
                                      </p:cBhvr>
                                    </p:animEffect>
                                  </p:childTnLst>
                                </p:cTn>
                              </p:par>
                              <p:par>
                                <p:cTn id="143" presetID="5" presetClass="entr" presetSubtype="5" fill="hold" grpId="1" nodeType="withEffect">
                                  <p:stCondLst>
                                    <p:cond delay="0"/>
                                  </p:stCondLst>
                                  <p:childTnLst>
                                    <p:set>
                                      <p:cBhvr>
                                        <p:cTn id="144" dur="1" fill="hold">
                                          <p:stCondLst>
                                            <p:cond delay="0"/>
                                          </p:stCondLst>
                                        </p:cTn>
                                        <p:tgtEl>
                                          <p:spTgt spid="12"/>
                                        </p:tgtEl>
                                        <p:attrNameLst>
                                          <p:attrName>style.visibility</p:attrName>
                                        </p:attrNameLst>
                                      </p:cBhvr>
                                      <p:to>
                                        <p:strVal val="visible"/>
                                      </p:to>
                                    </p:set>
                                    <p:animEffect transition="in" filter="checkerboard(down)">
                                      <p:cBhvr>
                                        <p:cTn id="145" dur="3000"/>
                                        <p:tgtEl>
                                          <p:spTgt spid="12"/>
                                        </p:tgtEl>
                                      </p:cBhvr>
                                    </p:animEffect>
                                  </p:childTnLst>
                                </p:cTn>
                              </p:par>
                              <p:par>
                                <p:cTn id="146" presetID="5" presetClass="entr" presetSubtype="5" fill="hold" grpId="1" nodeType="withEffect">
                                  <p:stCondLst>
                                    <p:cond delay="0"/>
                                  </p:stCondLst>
                                  <p:childTnLst>
                                    <p:set>
                                      <p:cBhvr>
                                        <p:cTn id="147" dur="1" fill="hold">
                                          <p:stCondLst>
                                            <p:cond delay="0"/>
                                          </p:stCondLst>
                                        </p:cTn>
                                        <p:tgtEl>
                                          <p:spTgt spid="13"/>
                                        </p:tgtEl>
                                        <p:attrNameLst>
                                          <p:attrName>style.visibility</p:attrName>
                                        </p:attrNameLst>
                                      </p:cBhvr>
                                      <p:to>
                                        <p:strVal val="visible"/>
                                      </p:to>
                                    </p:set>
                                    <p:animEffect transition="in" filter="checkerboard(down)">
                                      <p:cBhvr>
                                        <p:cTn id="148" dur="3000"/>
                                        <p:tgtEl>
                                          <p:spTgt spid="13"/>
                                        </p:tgtEl>
                                      </p:cBhvr>
                                    </p:animEffect>
                                  </p:childTnLst>
                                </p:cTn>
                              </p:par>
                              <p:par>
                                <p:cTn id="149" presetID="5" presetClass="entr" presetSubtype="5" fill="hold" grpId="1" nodeType="withEffect">
                                  <p:stCondLst>
                                    <p:cond delay="0"/>
                                  </p:stCondLst>
                                  <p:childTnLst>
                                    <p:set>
                                      <p:cBhvr>
                                        <p:cTn id="150" dur="1" fill="hold">
                                          <p:stCondLst>
                                            <p:cond delay="0"/>
                                          </p:stCondLst>
                                        </p:cTn>
                                        <p:tgtEl>
                                          <p:spTgt spid="14"/>
                                        </p:tgtEl>
                                        <p:attrNameLst>
                                          <p:attrName>style.visibility</p:attrName>
                                        </p:attrNameLst>
                                      </p:cBhvr>
                                      <p:to>
                                        <p:strVal val="visible"/>
                                      </p:to>
                                    </p:set>
                                    <p:animEffect transition="in" filter="checkerboard(down)">
                                      <p:cBhvr>
                                        <p:cTn id="151" dur="3000"/>
                                        <p:tgtEl>
                                          <p:spTgt spid="14"/>
                                        </p:tgtEl>
                                      </p:cBhvr>
                                    </p:animEffect>
                                  </p:childTnLst>
                                </p:cTn>
                              </p:par>
                              <p:par>
                                <p:cTn id="152" presetID="5" presetClass="entr" presetSubtype="5" fill="hold" grpId="1" nodeType="withEffect">
                                  <p:stCondLst>
                                    <p:cond delay="0"/>
                                  </p:stCondLst>
                                  <p:childTnLst>
                                    <p:set>
                                      <p:cBhvr>
                                        <p:cTn id="153" dur="1" fill="hold">
                                          <p:stCondLst>
                                            <p:cond delay="0"/>
                                          </p:stCondLst>
                                        </p:cTn>
                                        <p:tgtEl>
                                          <p:spTgt spid="15"/>
                                        </p:tgtEl>
                                        <p:attrNameLst>
                                          <p:attrName>style.visibility</p:attrName>
                                        </p:attrNameLst>
                                      </p:cBhvr>
                                      <p:to>
                                        <p:strVal val="visible"/>
                                      </p:to>
                                    </p:set>
                                    <p:animEffect transition="in" filter="checkerboard(down)">
                                      <p:cBhvr>
                                        <p:cTn id="154" dur="3000"/>
                                        <p:tgtEl>
                                          <p:spTgt spid="15"/>
                                        </p:tgtEl>
                                      </p:cBhvr>
                                    </p:animEffect>
                                  </p:childTnLst>
                                </p:cTn>
                              </p:par>
                              <p:par>
                                <p:cTn id="155" presetID="5" presetClass="entr" presetSubtype="5" fill="hold" grpId="1" nodeType="withEffect">
                                  <p:stCondLst>
                                    <p:cond delay="0"/>
                                  </p:stCondLst>
                                  <p:childTnLst>
                                    <p:set>
                                      <p:cBhvr>
                                        <p:cTn id="156" dur="1" fill="hold">
                                          <p:stCondLst>
                                            <p:cond delay="0"/>
                                          </p:stCondLst>
                                        </p:cTn>
                                        <p:tgtEl>
                                          <p:spTgt spid="16"/>
                                        </p:tgtEl>
                                        <p:attrNameLst>
                                          <p:attrName>style.visibility</p:attrName>
                                        </p:attrNameLst>
                                      </p:cBhvr>
                                      <p:to>
                                        <p:strVal val="visible"/>
                                      </p:to>
                                    </p:set>
                                    <p:animEffect transition="in" filter="checkerboard(down)">
                                      <p:cBhvr>
                                        <p:cTn id="157" dur="3000"/>
                                        <p:tgtEl>
                                          <p:spTgt spid="16"/>
                                        </p:tgtEl>
                                      </p:cBhvr>
                                    </p:animEffect>
                                  </p:childTnLst>
                                </p:cTn>
                              </p:par>
                              <p:par>
                                <p:cTn id="158" presetID="5" presetClass="entr" presetSubtype="5" fill="hold" grpId="1" nodeType="withEffect">
                                  <p:stCondLst>
                                    <p:cond delay="0"/>
                                  </p:stCondLst>
                                  <p:childTnLst>
                                    <p:set>
                                      <p:cBhvr>
                                        <p:cTn id="159" dur="1" fill="hold">
                                          <p:stCondLst>
                                            <p:cond delay="0"/>
                                          </p:stCondLst>
                                        </p:cTn>
                                        <p:tgtEl>
                                          <p:spTgt spid="17"/>
                                        </p:tgtEl>
                                        <p:attrNameLst>
                                          <p:attrName>style.visibility</p:attrName>
                                        </p:attrNameLst>
                                      </p:cBhvr>
                                      <p:to>
                                        <p:strVal val="visible"/>
                                      </p:to>
                                    </p:set>
                                    <p:animEffect transition="in" filter="checkerboard(down)">
                                      <p:cBhvr>
                                        <p:cTn id="160" dur="3000"/>
                                        <p:tgtEl>
                                          <p:spTgt spid="17"/>
                                        </p:tgtEl>
                                      </p:cBhvr>
                                    </p:animEffect>
                                  </p:childTnLst>
                                </p:cTn>
                              </p:par>
                              <p:par>
                                <p:cTn id="161" presetID="5" presetClass="entr" presetSubtype="5" fill="hold" grpId="1" nodeType="withEffect">
                                  <p:stCondLst>
                                    <p:cond delay="0"/>
                                  </p:stCondLst>
                                  <p:childTnLst>
                                    <p:set>
                                      <p:cBhvr>
                                        <p:cTn id="162" dur="1" fill="hold">
                                          <p:stCondLst>
                                            <p:cond delay="0"/>
                                          </p:stCondLst>
                                        </p:cTn>
                                        <p:tgtEl>
                                          <p:spTgt spid="18"/>
                                        </p:tgtEl>
                                        <p:attrNameLst>
                                          <p:attrName>style.visibility</p:attrName>
                                        </p:attrNameLst>
                                      </p:cBhvr>
                                      <p:to>
                                        <p:strVal val="visible"/>
                                      </p:to>
                                    </p:set>
                                    <p:animEffect transition="in" filter="checkerboard(down)">
                                      <p:cBhvr>
                                        <p:cTn id="163" dur="3000"/>
                                        <p:tgtEl>
                                          <p:spTgt spid="18"/>
                                        </p:tgtEl>
                                      </p:cBhvr>
                                    </p:animEffect>
                                  </p:childTnLst>
                                </p:cTn>
                              </p:par>
                              <p:par>
                                <p:cTn id="164" presetID="5" presetClass="entr" presetSubtype="5" fill="hold" grpId="1" nodeType="withEffect">
                                  <p:stCondLst>
                                    <p:cond delay="0"/>
                                  </p:stCondLst>
                                  <p:childTnLst>
                                    <p:set>
                                      <p:cBhvr>
                                        <p:cTn id="165" dur="1" fill="hold">
                                          <p:stCondLst>
                                            <p:cond delay="0"/>
                                          </p:stCondLst>
                                        </p:cTn>
                                        <p:tgtEl>
                                          <p:spTgt spid="19"/>
                                        </p:tgtEl>
                                        <p:attrNameLst>
                                          <p:attrName>style.visibility</p:attrName>
                                        </p:attrNameLst>
                                      </p:cBhvr>
                                      <p:to>
                                        <p:strVal val="visible"/>
                                      </p:to>
                                    </p:set>
                                    <p:animEffect transition="in" filter="checkerboard(down)">
                                      <p:cBhvr>
                                        <p:cTn id="166" dur="3000"/>
                                        <p:tgtEl>
                                          <p:spTgt spid="19"/>
                                        </p:tgtEl>
                                      </p:cBhvr>
                                    </p:animEffect>
                                  </p:childTnLst>
                                </p:cTn>
                              </p:par>
                              <p:par>
                                <p:cTn id="167" presetID="5" presetClass="entr" presetSubtype="5" fill="hold" grpId="1" nodeType="withEffect">
                                  <p:stCondLst>
                                    <p:cond delay="0"/>
                                  </p:stCondLst>
                                  <p:childTnLst>
                                    <p:set>
                                      <p:cBhvr>
                                        <p:cTn id="168" dur="1" fill="hold">
                                          <p:stCondLst>
                                            <p:cond delay="0"/>
                                          </p:stCondLst>
                                        </p:cTn>
                                        <p:tgtEl>
                                          <p:spTgt spid="20"/>
                                        </p:tgtEl>
                                        <p:attrNameLst>
                                          <p:attrName>style.visibility</p:attrName>
                                        </p:attrNameLst>
                                      </p:cBhvr>
                                      <p:to>
                                        <p:strVal val="visible"/>
                                      </p:to>
                                    </p:set>
                                    <p:animEffect transition="in" filter="checkerboard(down)">
                                      <p:cBhvr>
                                        <p:cTn id="169" dur="3000"/>
                                        <p:tgtEl>
                                          <p:spTgt spid="20"/>
                                        </p:tgtEl>
                                      </p:cBhvr>
                                    </p:animEffect>
                                  </p:childTnLst>
                                </p:cTn>
                              </p:par>
                              <p:par>
                                <p:cTn id="170" presetID="5" presetClass="entr" presetSubtype="5" fill="hold" grpId="1" nodeType="withEffect">
                                  <p:stCondLst>
                                    <p:cond delay="0"/>
                                  </p:stCondLst>
                                  <p:childTnLst>
                                    <p:set>
                                      <p:cBhvr>
                                        <p:cTn id="171" dur="1" fill="hold">
                                          <p:stCondLst>
                                            <p:cond delay="0"/>
                                          </p:stCondLst>
                                        </p:cTn>
                                        <p:tgtEl>
                                          <p:spTgt spid="21"/>
                                        </p:tgtEl>
                                        <p:attrNameLst>
                                          <p:attrName>style.visibility</p:attrName>
                                        </p:attrNameLst>
                                      </p:cBhvr>
                                      <p:to>
                                        <p:strVal val="visible"/>
                                      </p:to>
                                    </p:set>
                                    <p:animEffect transition="in" filter="checkerboard(down)">
                                      <p:cBhvr>
                                        <p:cTn id="172" dur="3000"/>
                                        <p:tgtEl>
                                          <p:spTgt spid="21"/>
                                        </p:tgtEl>
                                      </p:cBhvr>
                                    </p:animEffect>
                                  </p:childTnLst>
                                </p:cTn>
                              </p:par>
                              <p:par>
                                <p:cTn id="173" presetID="5" presetClass="entr" presetSubtype="5" fill="hold" grpId="1" nodeType="withEffect">
                                  <p:stCondLst>
                                    <p:cond delay="0"/>
                                  </p:stCondLst>
                                  <p:childTnLst>
                                    <p:set>
                                      <p:cBhvr>
                                        <p:cTn id="174" dur="1" fill="hold">
                                          <p:stCondLst>
                                            <p:cond delay="0"/>
                                          </p:stCondLst>
                                        </p:cTn>
                                        <p:tgtEl>
                                          <p:spTgt spid="22"/>
                                        </p:tgtEl>
                                        <p:attrNameLst>
                                          <p:attrName>style.visibility</p:attrName>
                                        </p:attrNameLst>
                                      </p:cBhvr>
                                      <p:to>
                                        <p:strVal val="visible"/>
                                      </p:to>
                                    </p:set>
                                    <p:animEffect transition="in" filter="checkerboard(down)">
                                      <p:cBhvr>
                                        <p:cTn id="175" dur="3000"/>
                                        <p:tgtEl>
                                          <p:spTgt spid="22"/>
                                        </p:tgtEl>
                                      </p:cBhvr>
                                    </p:animEffect>
                                  </p:childTnLst>
                                </p:cTn>
                              </p:par>
                              <p:par>
                                <p:cTn id="176" presetID="5" presetClass="entr" presetSubtype="5" fill="hold" grpId="1" nodeType="withEffect">
                                  <p:stCondLst>
                                    <p:cond delay="0"/>
                                  </p:stCondLst>
                                  <p:childTnLst>
                                    <p:set>
                                      <p:cBhvr>
                                        <p:cTn id="177" dur="1" fill="hold">
                                          <p:stCondLst>
                                            <p:cond delay="0"/>
                                          </p:stCondLst>
                                        </p:cTn>
                                        <p:tgtEl>
                                          <p:spTgt spid="23"/>
                                        </p:tgtEl>
                                        <p:attrNameLst>
                                          <p:attrName>style.visibility</p:attrName>
                                        </p:attrNameLst>
                                      </p:cBhvr>
                                      <p:to>
                                        <p:strVal val="visible"/>
                                      </p:to>
                                    </p:set>
                                    <p:animEffect transition="in" filter="checkerboard(down)">
                                      <p:cBhvr>
                                        <p:cTn id="178" dur="3000"/>
                                        <p:tgtEl>
                                          <p:spTgt spid="23"/>
                                        </p:tgtEl>
                                      </p:cBhvr>
                                    </p:animEffect>
                                  </p:childTnLst>
                                </p:cTn>
                              </p:par>
                              <p:par>
                                <p:cTn id="179" presetID="5" presetClass="entr" presetSubtype="5" fill="hold" grpId="1" nodeType="withEffect">
                                  <p:stCondLst>
                                    <p:cond delay="0"/>
                                  </p:stCondLst>
                                  <p:childTnLst>
                                    <p:set>
                                      <p:cBhvr>
                                        <p:cTn id="180" dur="1" fill="hold">
                                          <p:stCondLst>
                                            <p:cond delay="0"/>
                                          </p:stCondLst>
                                        </p:cTn>
                                        <p:tgtEl>
                                          <p:spTgt spid="24"/>
                                        </p:tgtEl>
                                        <p:attrNameLst>
                                          <p:attrName>style.visibility</p:attrName>
                                        </p:attrNameLst>
                                      </p:cBhvr>
                                      <p:to>
                                        <p:strVal val="visible"/>
                                      </p:to>
                                    </p:set>
                                    <p:animEffect transition="in" filter="checkerboard(down)">
                                      <p:cBhvr>
                                        <p:cTn id="181" dur="3000"/>
                                        <p:tgtEl>
                                          <p:spTgt spid="24"/>
                                        </p:tgtEl>
                                      </p:cBhvr>
                                    </p:animEffect>
                                  </p:childTnLst>
                                </p:cTn>
                              </p:par>
                              <p:par>
                                <p:cTn id="182" presetID="5" presetClass="entr" presetSubtype="5" fill="hold" grpId="1" nodeType="withEffect">
                                  <p:stCondLst>
                                    <p:cond delay="0"/>
                                  </p:stCondLst>
                                  <p:childTnLst>
                                    <p:set>
                                      <p:cBhvr>
                                        <p:cTn id="183" dur="1" fill="hold">
                                          <p:stCondLst>
                                            <p:cond delay="0"/>
                                          </p:stCondLst>
                                        </p:cTn>
                                        <p:tgtEl>
                                          <p:spTgt spid="25"/>
                                        </p:tgtEl>
                                        <p:attrNameLst>
                                          <p:attrName>style.visibility</p:attrName>
                                        </p:attrNameLst>
                                      </p:cBhvr>
                                      <p:to>
                                        <p:strVal val="visible"/>
                                      </p:to>
                                    </p:set>
                                    <p:animEffect transition="in" filter="checkerboard(down)">
                                      <p:cBhvr>
                                        <p:cTn id="184" dur="3000"/>
                                        <p:tgtEl>
                                          <p:spTgt spid="25"/>
                                        </p:tgtEl>
                                      </p:cBhvr>
                                    </p:animEffect>
                                  </p:childTnLst>
                                </p:cTn>
                              </p:par>
                              <p:par>
                                <p:cTn id="185" presetID="5" presetClass="entr" presetSubtype="5" fill="hold" grpId="1" nodeType="withEffect">
                                  <p:stCondLst>
                                    <p:cond delay="0"/>
                                  </p:stCondLst>
                                  <p:childTnLst>
                                    <p:set>
                                      <p:cBhvr>
                                        <p:cTn id="186" dur="1" fill="hold">
                                          <p:stCondLst>
                                            <p:cond delay="0"/>
                                          </p:stCondLst>
                                        </p:cTn>
                                        <p:tgtEl>
                                          <p:spTgt spid="26"/>
                                        </p:tgtEl>
                                        <p:attrNameLst>
                                          <p:attrName>style.visibility</p:attrName>
                                        </p:attrNameLst>
                                      </p:cBhvr>
                                      <p:to>
                                        <p:strVal val="visible"/>
                                      </p:to>
                                    </p:set>
                                    <p:animEffect transition="in" filter="checkerboard(down)">
                                      <p:cBhvr>
                                        <p:cTn id="187" dur="3000"/>
                                        <p:tgtEl>
                                          <p:spTgt spid="26"/>
                                        </p:tgtEl>
                                      </p:cBhvr>
                                    </p:animEffect>
                                  </p:childTnLst>
                                </p:cTn>
                              </p:par>
                              <p:par>
                                <p:cTn id="188" presetID="5" presetClass="entr" presetSubtype="5" fill="hold" grpId="1" nodeType="withEffect">
                                  <p:stCondLst>
                                    <p:cond delay="0"/>
                                  </p:stCondLst>
                                  <p:childTnLst>
                                    <p:set>
                                      <p:cBhvr>
                                        <p:cTn id="189" dur="1" fill="hold">
                                          <p:stCondLst>
                                            <p:cond delay="0"/>
                                          </p:stCondLst>
                                        </p:cTn>
                                        <p:tgtEl>
                                          <p:spTgt spid="27"/>
                                        </p:tgtEl>
                                        <p:attrNameLst>
                                          <p:attrName>style.visibility</p:attrName>
                                        </p:attrNameLst>
                                      </p:cBhvr>
                                      <p:to>
                                        <p:strVal val="visible"/>
                                      </p:to>
                                    </p:set>
                                    <p:animEffect transition="in" filter="checkerboard(down)">
                                      <p:cBhvr>
                                        <p:cTn id="190" dur="3000"/>
                                        <p:tgtEl>
                                          <p:spTgt spid="27"/>
                                        </p:tgtEl>
                                      </p:cBhvr>
                                    </p:animEffect>
                                  </p:childTnLst>
                                </p:cTn>
                              </p:par>
                              <p:par>
                                <p:cTn id="191" presetID="5" presetClass="entr" presetSubtype="5" fill="hold" grpId="1" nodeType="withEffect">
                                  <p:stCondLst>
                                    <p:cond delay="0"/>
                                  </p:stCondLst>
                                  <p:childTnLst>
                                    <p:set>
                                      <p:cBhvr>
                                        <p:cTn id="192" dur="1" fill="hold">
                                          <p:stCondLst>
                                            <p:cond delay="0"/>
                                          </p:stCondLst>
                                        </p:cTn>
                                        <p:tgtEl>
                                          <p:spTgt spid="28"/>
                                        </p:tgtEl>
                                        <p:attrNameLst>
                                          <p:attrName>style.visibility</p:attrName>
                                        </p:attrNameLst>
                                      </p:cBhvr>
                                      <p:to>
                                        <p:strVal val="visible"/>
                                      </p:to>
                                    </p:set>
                                    <p:animEffect transition="in" filter="checkerboard(down)">
                                      <p:cBhvr>
                                        <p:cTn id="193" dur="3000"/>
                                        <p:tgtEl>
                                          <p:spTgt spid="28"/>
                                        </p:tgtEl>
                                      </p:cBhvr>
                                    </p:animEffect>
                                  </p:childTnLst>
                                </p:cTn>
                              </p:par>
                              <p:par>
                                <p:cTn id="194" presetID="5" presetClass="entr" presetSubtype="5" fill="hold" grpId="1" nodeType="withEffect">
                                  <p:stCondLst>
                                    <p:cond delay="0"/>
                                  </p:stCondLst>
                                  <p:childTnLst>
                                    <p:set>
                                      <p:cBhvr>
                                        <p:cTn id="195" dur="1" fill="hold">
                                          <p:stCondLst>
                                            <p:cond delay="0"/>
                                          </p:stCondLst>
                                        </p:cTn>
                                        <p:tgtEl>
                                          <p:spTgt spid="29"/>
                                        </p:tgtEl>
                                        <p:attrNameLst>
                                          <p:attrName>style.visibility</p:attrName>
                                        </p:attrNameLst>
                                      </p:cBhvr>
                                      <p:to>
                                        <p:strVal val="visible"/>
                                      </p:to>
                                    </p:set>
                                    <p:animEffect transition="in" filter="checkerboard(down)">
                                      <p:cBhvr>
                                        <p:cTn id="196" dur="3000"/>
                                        <p:tgtEl>
                                          <p:spTgt spid="29"/>
                                        </p:tgtEl>
                                      </p:cBhvr>
                                    </p:animEffect>
                                  </p:childTnLst>
                                </p:cTn>
                              </p:par>
                              <p:par>
                                <p:cTn id="197" presetID="8" presetClass="emph" presetSubtype="0" fill="hold" grpId="2" nodeType="withEffect">
                                  <p:stCondLst>
                                    <p:cond delay="0"/>
                                  </p:stCondLst>
                                  <p:childTnLst>
                                    <p:animRot by="21600000">
                                      <p:cBhvr>
                                        <p:cTn id="198" dur="3000" fill="hold"/>
                                        <p:tgtEl>
                                          <p:spTgt spid="3"/>
                                        </p:tgtEl>
                                        <p:attrNameLst>
                                          <p:attrName>r</p:attrName>
                                        </p:attrNameLst>
                                      </p:cBhvr>
                                    </p:animRot>
                                  </p:childTnLst>
                                </p:cTn>
                              </p:par>
                              <p:par>
                                <p:cTn id="199" presetID="8" presetClass="emph" presetSubtype="0" fill="hold" grpId="2" nodeType="withEffect">
                                  <p:stCondLst>
                                    <p:cond delay="0"/>
                                  </p:stCondLst>
                                  <p:childTnLst>
                                    <p:animRot by="21600000">
                                      <p:cBhvr>
                                        <p:cTn id="200" dur="3000" fill="hold"/>
                                        <p:tgtEl>
                                          <p:spTgt spid="4"/>
                                        </p:tgtEl>
                                        <p:attrNameLst>
                                          <p:attrName>r</p:attrName>
                                        </p:attrNameLst>
                                      </p:cBhvr>
                                    </p:animRot>
                                  </p:childTnLst>
                                </p:cTn>
                              </p:par>
                              <p:par>
                                <p:cTn id="201" presetID="8" presetClass="emph" presetSubtype="0" fill="hold" grpId="2" nodeType="withEffect">
                                  <p:stCondLst>
                                    <p:cond delay="0"/>
                                  </p:stCondLst>
                                  <p:childTnLst>
                                    <p:animRot by="21600000">
                                      <p:cBhvr>
                                        <p:cTn id="202" dur="3000" fill="hold"/>
                                        <p:tgtEl>
                                          <p:spTgt spid="5"/>
                                        </p:tgtEl>
                                        <p:attrNameLst>
                                          <p:attrName>r</p:attrName>
                                        </p:attrNameLst>
                                      </p:cBhvr>
                                    </p:animRot>
                                  </p:childTnLst>
                                </p:cTn>
                              </p:par>
                              <p:par>
                                <p:cTn id="203" presetID="8" presetClass="emph" presetSubtype="0" fill="hold" grpId="2" nodeType="withEffect">
                                  <p:stCondLst>
                                    <p:cond delay="0"/>
                                  </p:stCondLst>
                                  <p:childTnLst>
                                    <p:animRot by="21600000">
                                      <p:cBhvr>
                                        <p:cTn id="204" dur="3000" fill="hold"/>
                                        <p:tgtEl>
                                          <p:spTgt spid="6"/>
                                        </p:tgtEl>
                                        <p:attrNameLst>
                                          <p:attrName>r</p:attrName>
                                        </p:attrNameLst>
                                      </p:cBhvr>
                                    </p:animRot>
                                  </p:childTnLst>
                                </p:cTn>
                              </p:par>
                              <p:par>
                                <p:cTn id="205" presetID="8" presetClass="emph" presetSubtype="0" fill="hold" grpId="2" nodeType="withEffect">
                                  <p:stCondLst>
                                    <p:cond delay="0"/>
                                  </p:stCondLst>
                                  <p:childTnLst>
                                    <p:animRot by="21600000">
                                      <p:cBhvr>
                                        <p:cTn id="206" dur="3000" fill="hold"/>
                                        <p:tgtEl>
                                          <p:spTgt spid="7"/>
                                        </p:tgtEl>
                                        <p:attrNameLst>
                                          <p:attrName>r</p:attrName>
                                        </p:attrNameLst>
                                      </p:cBhvr>
                                    </p:animRot>
                                  </p:childTnLst>
                                </p:cTn>
                              </p:par>
                              <p:par>
                                <p:cTn id="207" presetID="8" presetClass="emph" presetSubtype="0" fill="hold" grpId="2" nodeType="withEffect">
                                  <p:stCondLst>
                                    <p:cond delay="0"/>
                                  </p:stCondLst>
                                  <p:childTnLst>
                                    <p:animRot by="21600000">
                                      <p:cBhvr>
                                        <p:cTn id="208" dur="3000" fill="hold"/>
                                        <p:tgtEl>
                                          <p:spTgt spid="8"/>
                                        </p:tgtEl>
                                        <p:attrNameLst>
                                          <p:attrName>r</p:attrName>
                                        </p:attrNameLst>
                                      </p:cBhvr>
                                    </p:animRot>
                                  </p:childTnLst>
                                </p:cTn>
                              </p:par>
                              <p:par>
                                <p:cTn id="209" presetID="8" presetClass="emph" presetSubtype="0" fill="hold" grpId="2" nodeType="withEffect">
                                  <p:stCondLst>
                                    <p:cond delay="0"/>
                                  </p:stCondLst>
                                  <p:childTnLst>
                                    <p:animRot by="21600000">
                                      <p:cBhvr>
                                        <p:cTn id="210" dur="3000" fill="hold"/>
                                        <p:tgtEl>
                                          <p:spTgt spid="9"/>
                                        </p:tgtEl>
                                        <p:attrNameLst>
                                          <p:attrName>r</p:attrName>
                                        </p:attrNameLst>
                                      </p:cBhvr>
                                    </p:animRot>
                                  </p:childTnLst>
                                </p:cTn>
                              </p:par>
                              <p:par>
                                <p:cTn id="211" presetID="8" presetClass="emph" presetSubtype="0" fill="hold" grpId="2" nodeType="withEffect">
                                  <p:stCondLst>
                                    <p:cond delay="0"/>
                                  </p:stCondLst>
                                  <p:childTnLst>
                                    <p:animRot by="21600000">
                                      <p:cBhvr>
                                        <p:cTn id="212" dur="3000" fill="hold"/>
                                        <p:tgtEl>
                                          <p:spTgt spid="10"/>
                                        </p:tgtEl>
                                        <p:attrNameLst>
                                          <p:attrName>r</p:attrName>
                                        </p:attrNameLst>
                                      </p:cBhvr>
                                    </p:animRot>
                                  </p:childTnLst>
                                </p:cTn>
                              </p:par>
                              <p:par>
                                <p:cTn id="213" presetID="8" presetClass="emph" presetSubtype="0" fill="hold" grpId="2" nodeType="withEffect">
                                  <p:stCondLst>
                                    <p:cond delay="0"/>
                                  </p:stCondLst>
                                  <p:childTnLst>
                                    <p:animRot by="21600000">
                                      <p:cBhvr>
                                        <p:cTn id="214" dur="3000" fill="hold"/>
                                        <p:tgtEl>
                                          <p:spTgt spid="11"/>
                                        </p:tgtEl>
                                        <p:attrNameLst>
                                          <p:attrName>r</p:attrName>
                                        </p:attrNameLst>
                                      </p:cBhvr>
                                    </p:animRot>
                                  </p:childTnLst>
                                </p:cTn>
                              </p:par>
                              <p:par>
                                <p:cTn id="215" presetID="8" presetClass="emph" presetSubtype="0" fill="hold" grpId="2" nodeType="withEffect">
                                  <p:stCondLst>
                                    <p:cond delay="0"/>
                                  </p:stCondLst>
                                  <p:childTnLst>
                                    <p:animRot by="21600000">
                                      <p:cBhvr>
                                        <p:cTn id="216" dur="3000" fill="hold"/>
                                        <p:tgtEl>
                                          <p:spTgt spid="12"/>
                                        </p:tgtEl>
                                        <p:attrNameLst>
                                          <p:attrName>r</p:attrName>
                                        </p:attrNameLst>
                                      </p:cBhvr>
                                    </p:animRot>
                                  </p:childTnLst>
                                </p:cTn>
                              </p:par>
                              <p:par>
                                <p:cTn id="217" presetID="8" presetClass="emph" presetSubtype="0" fill="hold" grpId="2" nodeType="withEffect">
                                  <p:stCondLst>
                                    <p:cond delay="0"/>
                                  </p:stCondLst>
                                  <p:childTnLst>
                                    <p:animRot by="21600000">
                                      <p:cBhvr>
                                        <p:cTn id="218" dur="3000" fill="hold"/>
                                        <p:tgtEl>
                                          <p:spTgt spid="13"/>
                                        </p:tgtEl>
                                        <p:attrNameLst>
                                          <p:attrName>r</p:attrName>
                                        </p:attrNameLst>
                                      </p:cBhvr>
                                    </p:animRot>
                                  </p:childTnLst>
                                </p:cTn>
                              </p:par>
                              <p:par>
                                <p:cTn id="219" presetID="8" presetClass="emph" presetSubtype="0" fill="hold" grpId="2" nodeType="withEffect">
                                  <p:stCondLst>
                                    <p:cond delay="0"/>
                                  </p:stCondLst>
                                  <p:childTnLst>
                                    <p:animRot by="21600000">
                                      <p:cBhvr>
                                        <p:cTn id="220" dur="3000" fill="hold"/>
                                        <p:tgtEl>
                                          <p:spTgt spid="14"/>
                                        </p:tgtEl>
                                        <p:attrNameLst>
                                          <p:attrName>r</p:attrName>
                                        </p:attrNameLst>
                                      </p:cBhvr>
                                    </p:animRot>
                                  </p:childTnLst>
                                </p:cTn>
                              </p:par>
                              <p:par>
                                <p:cTn id="221" presetID="8" presetClass="emph" presetSubtype="0" fill="hold" grpId="2" nodeType="withEffect">
                                  <p:stCondLst>
                                    <p:cond delay="0"/>
                                  </p:stCondLst>
                                  <p:childTnLst>
                                    <p:animRot by="21600000">
                                      <p:cBhvr>
                                        <p:cTn id="222" dur="3000" fill="hold"/>
                                        <p:tgtEl>
                                          <p:spTgt spid="15"/>
                                        </p:tgtEl>
                                        <p:attrNameLst>
                                          <p:attrName>r</p:attrName>
                                        </p:attrNameLst>
                                      </p:cBhvr>
                                    </p:animRot>
                                  </p:childTnLst>
                                </p:cTn>
                              </p:par>
                              <p:par>
                                <p:cTn id="223" presetID="8" presetClass="emph" presetSubtype="0" fill="hold" grpId="2" nodeType="withEffect">
                                  <p:stCondLst>
                                    <p:cond delay="0"/>
                                  </p:stCondLst>
                                  <p:childTnLst>
                                    <p:animRot by="21600000">
                                      <p:cBhvr>
                                        <p:cTn id="224" dur="3000" fill="hold"/>
                                        <p:tgtEl>
                                          <p:spTgt spid="16"/>
                                        </p:tgtEl>
                                        <p:attrNameLst>
                                          <p:attrName>r</p:attrName>
                                        </p:attrNameLst>
                                      </p:cBhvr>
                                    </p:animRot>
                                  </p:childTnLst>
                                </p:cTn>
                              </p:par>
                              <p:par>
                                <p:cTn id="225" presetID="8" presetClass="emph" presetSubtype="0" fill="hold" grpId="2" nodeType="withEffect">
                                  <p:stCondLst>
                                    <p:cond delay="0"/>
                                  </p:stCondLst>
                                  <p:childTnLst>
                                    <p:animRot by="21600000">
                                      <p:cBhvr>
                                        <p:cTn id="226" dur="3000" fill="hold"/>
                                        <p:tgtEl>
                                          <p:spTgt spid="17"/>
                                        </p:tgtEl>
                                        <p:attrNameLst>
                                          <p:attrName>r</p:attrName>
                                        </p:attrNameLst>
                                      </p:cBhvr>
                                    </p:animRot>
                                  </p:childTnLst>
                                </p:cTn>
                              </p:par>
                              <p:par>
                                <p:cTn id="227" presetID="8" presetClass="emph" presetSubtype="0" fill="hold" grpId="2" nodeType="withEffect">
                                  <p:stCondLst>
                                    <p:cond delay="0"/>
                                  </p:stCondLst>
                                  <p:childTnLst>
                                    <p:animRot by="21600000">
                                      <p:cBhvr>
                                        <p:cTn id="228" dur="3000" fill="hold"/>
                                        <p:tgtEl>
                                          <p:spTgt spid="18"/>
                                        </p:tgtEl>
                                        <p:attrNameLst>
                                          <p:attrName>r</p:attrName>
                                        </p:attrNameLst>
                                      </p:cBhvr>
                                    </p:animRot>
                                  </p:childTnLst>
                                </p:cTn>
                              </p:par>
                              <p:par>
                                <p:cTn id="229" presetID="8" presetClass="emph" presetSubtype="0" fill="hold" grpId="2" nodeType="withEffect">
                                  <p:stCondLst>
                                    <p:cond delay="0"/>
                                  </p:stCondLst>
                                  <p:childTnLst>
                                    <p:animRot by="21600000">
                                      <p:cBhvr>
                                        <p:cTn id="230" dur="3000" fill="hold"/>
                                        <p:tgtEl>
                                          <p:spTgt spid="19"/>
                                        </p:tgtEl>
                                        <p:attrNameLst>
                                          <p:attrName>r</p:attrName>
                                        </p:attrNameLst>
                                      </p:cBhvr>
                                    </p:animRot>
                                  </p:childTnLst>
                                </p:cTn>
                              </p:par>
                              <p:par>
                                <p:cTn id="231" presetID="8" presetClass="emph" presetSubtype="0" fill="hold" grpId="2" nodeType="withEffect">
                                  <p:stCondLst>
                                    <p:cond delay="0"/>
                                  </p:stCondLst>
                                  <p:childTnLst>
                                    <p:animRot by="21600000">
                                      <p:cBhvr>
                                        <p:cTn id="232" dur="3000" fill="hold"/>
                                        <p:tgtEl>
                                          <p:spTgt spid="20"/>
                                        </p:tgtEl>
                                        <p:attrNameLst>
                                          <p:attrName>r</p:attrName>
                                        </p:attrNameLst>
                                      </p:cBhvr>
                                    </p:animRot>
                                  </p:childTnLst>
                                </p:cTn>
                              </p:par>
                              <p:par>
                                <p:cTn id="233" presetID="8" presetClass="emph" presetSubtype="0" fill="hold" grpId="2" nodeType="withEffect">
                                  <p:stCondLst>
                                    <p:cond delay="0"/>
                                  </p:stCondLst>
                                  <p:childTnLst>
                                    <p:animRot by="21600000">
                                      <p:cBhvr>
                                        <p:cTn id="234" dur="3000" fill="hold"/>
                                        <p:tgtEl>
                                          <p:spTgt spid="21"/>
                                        </p:tgtEl>
                                        <p:attrNameLst>
                                          <p:attrName>r</p:attrName>
                                        </p:attrNameLst>
                                      </p:cBhvr>
                                    </p:animRot>
                                  </p:childTnLst>
                                </p:cTn>
                              </p:par>
                              <p:par>
                                <p:cTn id="235" presetID="8" presetClass="emph" presetSubtype="0" fill="hold" grpId="2" nodeType="withEffect">
                                  <p:stCondLst>
                                    <p:cond delay="0"/>
                                  </p:stCondLst>
                                  <p:childTnLst>
                                    <p:animRot by="21600000">
                                      <p:cBhvr>
                                        <p:cTn id="236" dur="3000" fill="hold"/>
                                        <p:tgtEl>
                                          <p:spTgt spid="22"/>
                                        </p:tgtEl>
                                        <p:attrNameLst>
                                          <p:attrName>r</p:attrName>
                                        </p:attrNameLst>
                                      </p:cBhvr>
                                    </p:animRot>
                                  </p:childTnLst>
                                </p:cTn>
                              </p:par>
                              <p:par>
                                <p:cTn id="237" presetID="8" presetClass="emph" presetSubtype="0" fill="hold" grpId="2" nodeType="withEffect">
                                  <p:stCondLst>
                                    <p:cond delay="0"/>
                                  </p:stCondLst>
                                  <p:childTnLst>
                                    <p:animRot by="21600000">
                                      <p:cBhvr>
                                        <p:cTn id="238" dur="3000" fill="hold"/>
                                        <p:tgtEl>
                                          <p:spTgt spid="23"/>
                                        </p:tgtEl>
                                        <p:attrNameLst>
                                          <p:attrName>r</p:attrName>
                                        </p:attrNameLst>
                                      </p:cBhvr>
                                    </p:animRot>
                                  </p:childTnLst>
                                </p:cTn>
                              </p:par>
                              <p:par>
                                <p:cTn id="239" presetID="8" presetClass="emph" presetSubtype="0" fill="hold" grpId="2" nodeType="withEffect">
                                  <p:stCondLst>
                                    <p:cond delay="0"/>
                                  </p:stCondLst>
                                  <p:childTnLst>
                                    <p:animRot by="21600000">
                                      <p:cBhvr>
                                        <p:cTn id="240" dur="3000" fill="hold"/>
                                        <p:tgtEl>
                                          <p:spTgt spid="24"/>
                                        </p:tgtEl>
                                        <p:attrNameLst>
                                          <p:attrName>r</p:attrName>
                                        </p:attrNameLst>
                                      </p:cBhvr>
                                    </p:animRot>
                                  </p:childTnLst>
                                </p:cTn>
                              </p:par>
                              <p:par>
                                <p:cTn id="241" presetID="8" presetClass="emph" presetSubtype="0" fill="hold" grpId="2" nodeType="withEffect">
                                  <p:stCondLst>
                                    <p:cond delay="0"/>
                                  </p:stCondLst>
                                  <p:childTnLst>
                                    <p:animRot by="21600000">
                                      <p:cBhvr>
                                        <p:cTn id="242" dur="3000" fill="hold"/>
                                        <p:tgtEl>
                                          <p:spTgt spid="25"/>
                                        </p:tgtEl>
                                        <p:attrNameLst>
                                          <p:attrName>r</p:attrName>
                                        </p:attrNameLst>
                                      </p:cBhvr>
                                    </p:animRot>
                                  </p:childTnLst>
                                </p:cTn>
                              </p:par>
                              <p:par>
                                <p:cTn id="243" presetID="8" presetClass="emph" presetSubtype="0" fill="hold" grpId="2" nodeType="withEffect">
                                  <p:stCondLst>
                                    <p:cond delay="0"/>
                                  </p:stCondLst>
                                  <p:childTnLst>
                                    <p:animRot by="21600000">
                                      <p:cBhvr>
                                        <p:cTn id="244" dur="3000" fill="hold"/>
                                        <p:tgtEl>
                                          <p:spTgt spid="26"/>
                                        </p:tgtEl>
                                        <p:attrNameLst>
                                          <p:attrName>r</p:attrName>
                                        </p:attrNameLst>
                                      </p:cBhvr>
                                    </p:animRot>
                                  </p:childTnLst>
                                </p:cTn>
                              </p:par>
                              <p:par>
                                <p:cTn id="245" presetID="8" presetClass="emph" presetSubtype="0" fill="hold" grpId="2" nodeType="withEffect">
                                  <p:stCondLst>
                                    <p:cond delay="0"/>
                                  </p:stCondLst>
                                  <p:childTnLst>
                                    <p:animRot by="21600000">
                                      <p:cBhvr>
                                        <p:cTn id="246" dur="3000" fill="hold"/>
                                        <p:tgtEl>
                                          <p:spTgt spid="27"/>
                                        </p:tgtEl>
                                        <p:attrNameLst>
                                          <p:attrName>r</p:attrName>
                                        </p:attrNameLst>
                                      </p:cBhvr>
                                    </p:animRot>
                                  </p:childTnLst>
                                </p:cTn>
                              </p:par>
                              <p:par>
                                <p:cTn id="247" presetID="8" presetClass="emph" presetSubtype="0" fill="hold" grpId="2" nodeType="withEffect">
                                  <p:stCondLst>
                                    <p:cond delay="0"/>
                                  </p:stCondLst>
                                  <p:childTnLst>
                                    <p:animRot by="21600000">
                                      <p:cBhvr>
                                        <p:cTn id="248" dur="3000" fill="hold"/>
                                        <p:tgtEl>
                                          <p:spTgt spid="28"/>
                                        </p:tgtEl>
                                        <p:attrNameLst>
                                          <p:attrName>r</p:attrName>
                                        </p:attrNameLst>
                                      </p:cBhvr>
                                    </p:animRot>
                                  </p:childTnLst>
                                </p:cTn>
                              </p:par>
                              <p:par>
                                <p:cTn id="249" presetID="8" presetClass="emph" presetSubtype="0" fill="hold" grpId="2" nodeType="withEffect">
                                  <p:stCondLst>
                                    <p:cond delay="0"/>
                                  </p:stCondLst>
                                  <p:childTnLst>
                                    <p:animRot by="21600000">
                                      <p:cBhvr>
                                        <p:cTn id="250" dur="3000" fill="hold"/>
                                        <p:tgtEl>
                                          <p:spTgt spid="29"/>
                                        </p:tgtEl>
                                        <p:attrNameLst>
                                          <p:attrName>r</p:attrName>
                                        </p:attrNameLst>
                                      </p:cBhvr>
                                    </p:animRot>
                                  </p:childTnLst>
                                </p:cTn>
                              </p:par>
                            </p:childTnLst>
                          </p:cTn>
                        </p:par>
                        <p:par>
                          <p:cTn id="251" fill="hold">
                            <p:stCondLst>
                              <p:cond delay="3000"/>
                            </p:stCondLst>
                            <p:childTnLst>
                              <p:par>
                                <p:cTn id="252" presetID="2" presetClass="exit" presetSubtype="8" fill="hold" grpId="3" nodeType="afterEffect">
                                  <p:stCondLst>
                                    <p:cond delay="0"/>
                                  </p:stCondLst>
                                  <p:childTnLst>
                                    <p:anim calcmode="lin" valueType="num">
                                      <p:cBhvr additive="base">
                                        <p:cTn id="253" dur="3000"/>
                                        <p:tgtEl>
                                          <p:spTgt spid="3"/>
                                        </p:tgtEl>
                                        <p:attrNameLst>
                                          <p:attrName>ppt_x</p:attrName>
                                        </p:attrNameLst>
                                      </p:cBhvr>
                                      <p:tavLst>
                                        <p:tav tm="0">
                                          <p:val>
                                            <p:strVal val="ppt_x"/>
                                          </p:val>
                                        </p:tav>
                                        <p:tav tm="100000">
                                          <p:val>
                                            <p:strVal val="0-ppt_w/2"/>
                                          </p:val>
                                        </p:tav>
                                      </p:tavLst>
                                    </p:anim>
                                    <p:anim calcmode="lin" valueType="num">
                                      <p:cBhvr additive="base">
                                        <p:cTn id="254" dur="3000"/>
                                        <p:tgtEl>
                                          <p:spTgt spid="3"/>
                                        </p:tgtEl>
                                        <p:attrNameLst>
                                          <p:attrName>ppt_y</p:attrName>
                                        </p:attrNameLst>
                                      </p:cBhvr>
                                      <p:tavLst>
                                        <p:tav tm="0">
                                          <p:val>
                                            <p:strVal val="ppt_y"/>
                                          </p:val>
                                        </p:tav>
                                        <p:tav tm="100000">
                                          <p:val>
                                            <p:strVal val="ppt_y"/>
                                          </p:val>
                                        </p:tav>
                                      </p:tavLst>
                                    </p:anim>
                                    <p:set>
                                      <p:cBhvr>
                                        <p:cTn id="255" dur="1" fill="hold">
                                          <p:stCondLst>
                                            <p:cond delay="2999"/>
                                          </p:stCondLst>
                                        </p:cTn>
                                        <p:tgtEl>
                                          <p:spTgt spid="3"/>
                                        </p:tgtEl>
                                        <p:attrNameLst>
                                          <p:attrName>style.visibility</p:attrName>
                                        </p:attrNameLst>
                                      </p:cBhvr>
                                      <p:to>
                                        <p:strVal val="hidden"/>
                                      </p:to>
                                    </p:set>
                                  </p:childTnLst>
                                </p:cTn>
                              </p:par>
                              <p:par>
                                <p:cTn id="256" presetID="2" presetClass="exit" presetSubtype="8" fill="hold" grpId="3" nodeType="withEffect">
                                  <p:stCondLst>
                                    <p:cond delay="0"/>
                                  </p:stCondLst>
                                  <p:childTnLst>
                                    <p:anim calcmode="lin" valueType="num">
                                      <p:cBhvr additive="base">
                                        <p:cTn id="257" dur="3000"/>
                                        <p:tgtEl>
                                          <p:spTgt spid="4"/>
                                        </p:tgtEl>
                                        <p:attrNameLst>
                                          <p:attrName>ppt_x</p:attrName>
                                        </p:attrNameLst>
                                      </p:cBhvr>
                                      <p:tavLst>
                                        <p:tav tm="0">
                                          <p:val>
                                            <p:strVal val="ppt_x"/>
                                          </p:val>
                                        </p:tav>
                                        <p:tav tm="100000">
                                          <p:val>
                                            <p:strVal val="0-ppt_w/2"/>
                                          </p:val>
                                        </p:tav>
                                      </p:tavLst>
                                    </p:anim>
                                    <p:anim calcmode="lin" valueType="num">
                                      <p:cBhvr additive="base">
                                        <p:cTn id="258" dur="3000"/>
                                        <p:tgtEl>
                                          <p:spTgt spid="4"/>
                                        </p:tgtEl>
                                        <p:attrNameLst>
                                          <p:attrName>ppt_y</p:attrName>
                                        </p:attrNameLst>
                                      </p:cBhvr>
                                      <p:tavLst>
                                        <p:tav tm="0">
                                          <p:val>
                                            <p:strVal val="ppt_y"/>
                                          </p:val>
                                        </p:tav>
                                        <p:tav tm="100000">
                                          <p:val>
                                            <p:strVal val="ppt_y"/>
                                          </p:val>
                                        </p:tav>
                                      </p:tavLst>
                                    </p:anim>
                                    <p:set>
                                      <p:cBhvr>
                                        <p:cTn id="259" dur="1" fill="hold">
                                          <p:stCondLst>
                                            <p:cond delay="2999"/>
                                          </p:stCondLst>
                                        </p:cTn>
                                        <p:tgtEl>
                                          <p:spTgt spid="4"/>
                                        </p:tgtEl>
                                        <p:attrNameLst>
                                          <p:attrName>style.visibility</p:attrName>
                                        </p:attrNameLst>
                                      </p:cBhvr>
                                      <p:to>
                                        <p:strVal val="hidden"/>
                                      </p:to>
                                    </p:set>
                                  </p:childTnLst>
                                </p:cTn>
                              </p:par>
                              <p:par>
                                <p:cTn id="260" presetID="2" presetClass="exit" presetSubtype="8" fill="hold" grpId="3" nodeType="withEffect">
                                  <p:stCondLst>
                                    <p:cond delay="0"/>
                                  </p:stCondLst>
                                  <p:childTnLst>
                                    <p:anim calcmode="lin" valueType="num">
                                      <p:cBhvr additive="base">
                                        <p:cTn id="261" dur="3000"/>
                                        <p:tgtEl>
                                          <p:spTgt spid="5"/>
                                        </p:tgtEl>
                                        <p:attrNameLst>
                                          <p:attrName>ppt_x</p:attrName>
                                        </p:attrNameLst>
                                      </p:cBhvr>
                                      <p:tavLst>
                                        <p:tav tm="0">
                                          <p:val>
                                            <p:strVal val="ppt_x"/>
                                          </p:val>
                                        </p:tav>
                                        <p:tav tm="100000">
                                          <p:val>
                                            <p:strVal val="0-ppt_w/2"/>
                                          </p:val>
                                        </p:tav>
                                      </p:tavLst>
                                    </p:anim>
                                    <p:anim calcmode="lin" valueType="num">
                                      <p:cBhvr additive="base">
                                        <p:cTn id="262" dur="3000"/>
                                        <p:tgtEl>
                                          <p:spTgt spid="5"/>
                                        </p:tgtEl>
                                        <p:attrNameLst>
                                          <p:attrName>ppt_y</p:attrName>
                                        </p:attrNameLst>
                                      </p:cBhvr>
                                      <p:tavLst>
                                        <p:tav tm="0">
                                          <p:val>
                                            <p:strVal val="ppt_y"/>
                                          </p:val>
                                        </p:tav>
                                        <p:tav tm="100000">
                                          <p:val>
                                            <p:strVal val="ppt_y"/>
                                          </p:val>
                                        </p:tav>
                                      </p:tavLst>
                                    </p:anim>
                                    <p:set>
                                      <p:cBhvr>
                                        <p:cTn id="263" dur="1" fill="hold">
                                          <p:stCondLst>
                                            <p:cond delay="2999"/>
                                          </p:stCondLst>
                                        </p:cTn>
                                        <p:tgtEl>
                                          <p:spTgt spid="5"/>
                                        </p:tgtEl>
                                        <p:attrNameLst>
                                          <p:attrName>style.visibility</p:attrName>
                                        </p:attrNameLst>
                                      </p:cBhvr>
                                      <p:to>
                                        <p:strVal val="hidden"/>
                                      </p:to>
                                    </p:set>
                                  </p:childTnLst>
                                </p:cTn>
                              </p:par>
                              <p:par>
                                <p:cTn id="264" presetID="2" presetClass="exit" presetSubtype="8" fill="hold" grpId="3" nodeType="withEffect">
                                  <p:stCondLst>
                                    <p:cond delay="0"/>
                                  </p:stCondLst>
                                  <p:childTnLst>
                                    <p:anim calcmode="lin" valueType="num">
                                      <p:cBhvr additive="base">
                                        <p:cTn id="265" dur="3000"/>
                                        <p:tgtEl>
                                          <p:spTgt spid="6"/>
                                        </p:tgtEl>
                                        <p:attrNameLst>
                                          <p:attrName>ppt_x</p:attrName>
                                        </p:attrNameLst>
                                      </p:cBhvr>
                                      <p:tavLst>
                                        <p:tav tm="0">
                                          <p:val>
                                            <p:strVal val="ppt_x"/>
                                          </p:val>
                                        </p:tav>
                                        <p:tav tm="100000">
                                          <p:val>
                                            <p:strVal val="0-ppt_w/2"/>
                                          </p:val>
                                        </p:tav>
                                      </p:tavLst>
                                    </p:anim>
                                    <p:anim calcmode="lin" valueType="num">
                                      <p:cBhvr additive="base">
                                        <p:cTn id="266" dur="3000"/>
                                        <p:tgtEl>
                                          <p:spTgt spid="6"/>
                                        </p:tgtEl>
                                        <p:attrNameLst>
                                          <p:attrName>ppt_y</p:attrName>
                                        </p:attrNameLst>
                                      </p:cBhvr>
                                      <p:tavLst>
                                        <p:tav tm="0">
                                          <p:val>
                                            <p:strVal val="ppt_y"/>
                                          </p:val>
                                        </p:tav>
                                        <p:tav tm="100000">
                                          <p:val>
                                            <p:strVal val="ppt_y"/>
                                          </p:val>
                                        </p:tav>
                                      </p:tavLst>
                                    </p:anim>
                                    <p:set>
                                      <p:cBhvr>
                                        <p:cTn id="267" dur="1" fill="hold">
                                          <p:stCondLst>
                                            <p:cond delay="2999"/>
                                          </p:stCondLst>
                                        </p:cTn>
                                        <p:tgtEl>
                                          <p:spTgt spid="6"/>
                                        </p:tgtEl>
                                        <p:attrNameLst>
                                          <p:attrName>style.visibility</p:attrName>
                                        </p:attrNameLst>
                                      </p:cBhvr>
                                      <p:to>
                                        <p:strVal val="hidden"/>
                                      </p:to>
                                    </p:set>
                                  </p:childTnLst>
                                </p:cTn>
                              </p:par>
                              <p:par>
                                <p:cTn id="268" presetID="2" presetClass="exit" presetSubtype="8" fill="hold" grpId="3" nodeType="withEffect">
                                  <p:stCondLst>
                                    <p:cond delay="0"/>
                                  </p:stCondLst>
                                  <p:childTnLst>
                                    <p:anim calcmode="lin" valueType="num">
                                      <p:cBhvr additive="base">
                                        <p:cTn id="269" dur="3000"/>
                                        <p:tgtEl>
                                          <p:spTgt spid="7"/>
                                        </p:tgtEl>
                                        <p:attrNameLst>
                                          <p:attrName>ppt_x</p:attrName>
                                        </p:attrNameLst>
                                      </p:cBhvr>
                                      <p:tavLst>
                                        <p:tav tm="0">
                                          <p:val>
                                            <p:strVal val="ppt_x"/>
                                          </p:val>
                                        </p:tav>
                                        <p:tav tm="100000">
                                          <p:val>
                                            <p:strVal val="0-ppt_w/2"/>
                                          </p:val>
                                        </p:tav>
                                      </p:tavLst>
                                    </p:anim>
                                    <p:anim calcmode="lin" valueType="num">
                                      <p:cBhvr additive="base">
                                        <p:cTn id="270" dur="3000"/>
                                        <p:tgtEl>
                                          <p:spTgt spid="7"/>
                                        </p:tgtEl>
                                        <p:attrNameLst>
                                          <p:attrName>ppt_y</p:attrName>
                                        </p:attrNameLst>
                                      </p:cBhvr>
                                      <p:tavLst>
                                        <p:tav tm="0">
                                          <p:val>
                                            <p:strVal val="ppt_y"/>
                                          </p:val>
                                        </p:tav>
                                        <p:tav tm="100000">
                                          <p:val>
                                            <p:strVal val="ppt_y"/>
                                          </p:val>
                                        </p:tav>
                                      </p:tavLst>
                                    </p:anim>
                                    <p:set>
                                      <p:cBhvr>
                                        <p:cTn id="271" dur="1" fill="hold">
                                          <p:stCondLst>
                                            <p:cond delay="2999"/>
                                          </p:stCondLst>
                                        </p:cTn>
                                        <p:tgtEl>
                                          <p:spTgt spid="7"/>
                                        </p:tgtEl>
                                        <p:attrNameLst>
                                          <p:attrName>style.visibility</p:attrName>
                                        </p:attrNameLst>
                                      </p:cBhvr>
                                      <p:to>
                                        <p:strVal val="hidden"/>
                                      </p:to>
                                    </p:set>
                                  </p:childTnLst>
                                </p:cTn>
                              </p:par>
                              <p:par>
                                <p:cTn id="272" presetID="2" presetClass="exit" presetSubtype="8" fill="hold" grpId="3" nodeType="withEffect">
                                  <p:stCondLst>
                                    <p:cond delay="0"/>
                                  </p:stCondLst>
                                  <p:childTnLst>
                                    <p:anim calcmode="lin" valueType="num">
                                      <p:cBhvr additive="base">
                                        <p:cTn id="273" dur="3000"/>
                                        <p:tgtEl>
                                          <p:spTgt spid="8"/>
                                        </p:tgtEl>
                                        <p:attrNameLst>
                                          <p:attrName>ppt_x</p:attrName>
                                        </p:attrNameLst>
                                      </p:cBhvr>
                                      <p:tavLst>
                                        <p:tav tm="0">
                                          <p:val>
                                            <p:strVal val="ppt_x"/>
                                          </p:val>
                                        </p:tav>
                                        <p:tav tm="100000">
                                          <p:val>
                                            <p:strVal val="0-ppt_w/2"/>
                                          </p:val>
                                        </p:tav>
                                      </p:tavLst>
                                    </p:anim>
                                    <p:anim calcmode="lin" valueType="num">
                                      <p:cBhvr additive="base">
                                        <p:cTn id="274" dur="3000"/>
                                        <p:tgtEl>
                                          <p:spTgt spid="8"/>
                                        </p:tgtEl>
                                        <p:attrNameLst>
                                          <p:attrName>ppt_y</p:attrName>
                                        </p:attrNameLst>
                                      </p:cBhvr>
                                      <p:tavLst>
                                        <p:tav tm="0">
                                          <p:val>
                                            <p:strVal val="ppt_y"/>
                                          </p:val>
                                        </p:tav>
                                        <p:tav tm="100000">
                                          <p:val>
                                            <p:strVal val="ppt_y"/>
                                          </p:val>
                                        </p:tav>
                                      </p:tavLst>
                                    </p:anim>
                                    <p:set>
                                      <p:cBhvr>
                                        <p:cTn id="275" dur="1" fill="hold">
                                          <p:stCondLst>
                                            <p:cond delay="2999"/>
                                          </p:stCondLst>
                                        </p:cTn>
                                        <p:tgtEl>
                                          <p:spTgt spid="8"/>
                                        </p:tgtEl>
                                        <p:attrNameLst>
                                          <p:attrName>style.visibility</p:attrName>
                                        </p:attrNameLst>
                                      </p:cBhvr>
                                      <p:to>
                                        <p:strVal val="hidden"/>
                                      </p:to>
                                    </p:set>
                                  </p:childTnLst>
                                </p:cTn>
                              </p:par>
                              <p:par>
                                <p:cTn id="276" presetID="2" presetClass="exit" presetSubtype="8" fill="hold" grpId="3" nodeType="withEffect">
                                  <p:stCondLst>
                                    <p:cond delay="0"/>
                                  </p:stCondLst>
                                  <p:childTnLst>
                                    <p:anim calcmode="lin" valueType="num">
                                      <p:cBhvr additive="base">
                                        <p:cTn id="277" dur="3000"/>
                                        <p:tgtEl>
                                          <p:spTgt spid="9"/>
                                        </p:tgtEl>
                                        <p:attrNameLst>
                                          <p:attrName>ppt_x</p:attrName>
                                        </p:attrNameLst>
                                      </p:cBhvr>
                                      <p:tavLst>
                                        <p:tav tm="0">
                                          <p:val>
                                            <p:strVal val="ppt_x"/>
                                          </p:val>
                                        </p:tav>
                                        <p:tav tm="100000">
                                          <p:val>
                                            <p:strVal val="0-ppt_w/2"/>
                                          </p:val>
                                        </p:tav>
                                      </p:tavLst>
                                    </p:anim>
                                    <p:anim calcmode="lin" valueType="num">
                                      <p:cBhvr additive="base">
                                        <p:cTn id="278" dur="3000"/>
                                        <p:tgtEl>
                                          <p:spTgt spid="9"/>
                                        </p:tgtEl>
                                        <p:attrNameLst>
                                          <p:attrName>ppt_y</p:attrName>
                                        </p:attrNameLst>
                                      </p:cBhvr>
                                      <p:tavLst>
                                        <p:tav tm="0">
                                          <p:val>
                                            <p:strVal val="ppt_y"/>
                                          </p:val>
                                        </p:tav>
                                        <p:tav tm="100000">
                                          <p:val>
                                            <p:strVal val="ppt_y"/>
                                          </p:val>
                                        </p:tav>
                                      </p:tavLst>
                                    </p:anim>
                                    <p:set>
                                      <p:cBhvr>
                                        <p:cTn id="279" dur="1" fill="hold">
                                          <p:stCondLst>
                                            <p:cond delay="2999"/>
                                          </p:stCondLst>
                                        </p:cTn>
                                        <p:tgtEl>
                                          <p:spTgt spid="9"/>
                                        </p:tgtEl>
                                        <p:attrNameLst>
                                          <p:attrName>style.visibility</p:attrName>
                                        </p:attrNameLst>
                                      </p:cBhvr>
                                      <p:to>
                                        <p:strVal val="hidden"/>
                                      </p:to>
                                    </p:set>
                                  </p:childTnLst>
                                </p:cTn>
                              </p:par>
                              <p:par>
                                <p:cTn id="280" presetID="2" presetClass="exit" presetSubtype="8" fill="hold" grpId="3" nodeType="withEffect">
                                  <p:stCondLst>
                                    <p:cond delay="0"/>
                                  </p:stCondLst>
                                  <p:childTnLst>
                                    <p:anim calcmode="lin" valueType="num">
                                      <p:cBhvr additive="base">
                                        <p:cTn id="281" dur="3000"/>
                                        <p:tgtEl>
                                          <p:spTgt spid="10"/>
                                        </p:tgtEl>
                                        <p:attrNameLst>
                                          <p:attrName>ppt_x</p:attrName>
                                        </p:attrNameLst>
                                      </p:cBhvr>
                                      <p:tavLst>
                                        <p:tav tm="0">
                                          <p:val>
                                            <p:strVal val="ppt_x"/>
                                          </p:val>
                                        </p:tav>
                                        <p:tav tm="100000">
                                          <p:val>
                                            <p:strVal val="0-ppt_w/2"/>
                                          </p:val>
                                        </p:tav>
                                      </p:tavLst>
                                    </p:anim>
                                    <p:anim calcmode="lin" valueType="num">
                                      <p:cBhvr additive="base">
                                        <p:cTn id="282" dur="3000"/>
                                        <p:tgtEl>
                                          <p:spTgt spid="10"/>
                                        </p:tgtEl>
                                        <p:attrNameLst>
                                          <p:attrName>ppt_y</p:attrName>
                                        </p:attrNameLst>
                                      </p:cBhvr>
                                      <p:tavLst>
                                        <p:tav tm="0">
                                          <p:val>
                                            <p:strVal val="ppt_y"/>
                                          </p:val>
                                        </p:tav>
                                        <p:tav tm="100000">
                                          <p:val>
                                            <p:strVal val="ppt_y"/>
                                          </p:val>
                                        </p:tav>
                                      </p:tavLst>
                                    </p:anim>
                                    <p:set>
                                      <p:cBhvr>
                                        <p:cTn id="283" dur="1" fill="hold">
                                          <p:stCondLst>
                                            <p:cond delay="2999"/>
                                          </p:stCondLst>
                                        </p:cTn>
                                        <p:tgtEl>
                                          <p:spTgt spid="10"/>
                                        </p:tgtEl>
                                        <p:attrNameLst>
                                          <p:attrName>style.visibility</p:attrName>
                                        </p:attrNameLst>
                                      </p:cBhvr>
                                      <p:to>
                                        <p:strVal val="hidden"/>
                                      </p:to>
                                    </p:set>
                                  </p:childTnLst>
                                </p:cTn>
                              </p:par>
                              <p:par>
                                <p:cTn id="284" presetID="2" presetClass="exit" presetSubtype="8" fill="hold" grpId="3" nodeType="withEffect">
                                  <p:stCondLst>
                                    <p:cond delay="0"/>
                                  </p:stCondLst>
                                  <p:childTnLst>
                                    <p:anim calcmode="lin" valueType="num">
                                      <p:cBhvr additive="base">
                                        <p:cTn id="285" dur="3000"/>
                                        <p:tgtEl>
                                          <p:spTgt spid="11"/>
                                        </p:tgtEl>
                                        <p:attrNameLst>
                                          <p:attrName>ppt_x</p:attrName>
                                        </p:attrNameLst>
                                      </p:cBhvr>
                                      <p:tavLst>
                                        <p:tav tm="0">
                                          <p:val>
                                            <p:strVal val="ppt_x"/>
                                          </p:val>
                                        </p:tav>
                                        <p:tav tm="100000">
                                          <p:val>
                                            <p:strVal val="0-ppt_w/2"/>
                                          </p:val>
                                        </p:tav>
                                      </p:tavLst>
                                    </p:anim>
                                    <p:anim calcmode="lin" valueType="num">
                                      <p:cBhvr additive="base">
                                        <p:cTn id="286" dur="3000"/>
                                        <p:tgtEl>
                                          <p:spTgt spid="11"/>
                                        </p:tgtEl>
                                        <p:attrNameLst>
                                          <p:attrName>ppt_y</p:attrName>
                                        </p:attrNameLst>
                                      </p:cBhvr>
                                      <p:tavLst>
                                        <p:tav tm="0">
                                          <p:val>
                                            <p:strVal val="ppt_y"/>
                                          </p:val>
                                        </p:tav>
                                        <p:tav tm="100000">
                                          <p:val>
                                            <p:strVal val="ppt_y"/>
                                          </p:val>
                                        </p:tav>
                                      </p:tavLst>
                                    </p:anim>
                                    <p:set>
                                      <p:cBhvr>
                                        <p:cTn id="287" dur="1" fill="hold">
                                          <p:stCondLst>
                                            <p:cond delay="2999"/>
                                          </p:stCondLst>
                                        </p:cTn>
                                        <p:tgtEl>
                                          <p:spTgt spid="11"/>
                                        </p:tgtEl>
                                        <p:attrNameLst>
                                          <p:attrName>style.visibility</p:attrName>
                                        </p:attrNameLst>
                                      </p:cBhvr>
                                      <p:to>
                                        <p:strVal val="hidden"/>
                                      </p:to>
                                    </p:set>
                                  </p:childTnLst>
                                </p:cTn>
                              </p:par>
                              <p:par>
                                <p:cTn id="288" presetID="2" presetClass="exit" presetSubtype="8" fill="hold" grpId="3" nodeType="withEffect">
                                  <p:stCondLst>
                                    <p:cond delay="0"/>
                                  </p:stCondLst>
                                  <p:childTnLst>
                                    <p:anim calcmode="lin" valueType="num">
                                      <p:cBhvr additive="base">
                                        <p:cTn id="289" dur="3000"/>
                                        <p:tgtEl>
                                          <p:spTgt spid="12"/>
                                        </p:tgtEl>
                                        <p:attrNameLst>
                                          <p:attrName>ppt_x</p:attrName>
                                        </p:attrNameLst>
                                      </p:cBhvr>
                                      <p:tavLst>
                                        <p:tav tm="0">
                                          <p:val>
                                            <p:strVal val="ppt_x"/>
                                          </p:val>
                                        </p:tav>
                                        <p:tav tm="100000">
                                          <p:val>
                                            <p:strVal val="0-ppt_w/2"/>
                                          </p:val>
                                        </p:tav>
                                      </p:tavLst>
                                    </p:anim>
                                    <p:anim calcmode="lin" valueType="num">
                                      <p:cBhvr additive="base">
                                        <p:cTn id="290" dur="3000"/>
                                        <p:tgtEl>
                                          <p:spTgt spid="12"/>
                                        </p:tgtEl>
                                        <p:attrNameLst>
                                          <p:attrName>ppt_y</p:attrName>
                                        </p:attrNameLst>
                                      </p:cBhvr>
                                      <p:tavLst>
                                        <p:tav tm="0">
                                          <p:val>
                                            <p:strVal val="ppt_y"/>
                                          </p:val>
                                        </p:tav>
                                        <p:tav tm="100000">
                                          <p:val>
                                            <p:strVal val="ppt_y"/>
                                          </p:val>
                                        </p:tav>
                                      </p:tavLst>
                                    </p:anim>
                                    <p:set>
                                      <p:cBhvr>
                                        <p:cTn id="291" dur="1" fill="hold">
                                          <p:stCondLst>
                                            <p:cond delay="2999"/>
                                          </p:stCondLst>
                                        </p:cTn>
                                        <p:tgtEl>
                                          <p:spTgt spid="12"/>
                                        </p:tgtEl>
                                        <p:attrNameLst>
                                          <p:attrName>style.visibility</p:attrName>
                                        </p:attrNameLst>
                                      </p:cBhvr>
                                      <p:to>
                                        <p:strVal val="hidden"/>
                                      </p:to>
                                    </p:set>
                                  </p:childTnLst>
                                </p:cTn>
                              </p:par>
                              <p:par>
                                <p:cTn id="292" presetID="2" presetClass="exit" presetSubtype="8" fill="hold" grpId="3" nodeType="withEffect">
                                  <p:stCondLst>
                                    <p:cond delay="0"/>
                                  </p:stCondLst>
                                  <p:childTnLst>
                                    <p:anim calcmode="lin" valueType="num">
                                      <p:cBhvr additive="base">
                                        <p:cTn id="293" dur="3000"/>
                                        <p:tgtEl>
                                          <p:spTgt spid="13"/>
                                        </p:tgtEl>
                                        <p:attrNameLst>
                                          <p:attrName>ppt_x</p:attrName>
                                        </p:attrNameLst>
                                      </p:cBhvr>
                                      <p:tavLst>
                                        <p:tav tm="0">
                                          <p:val>
                                            <p:strVal val="ppt_x"/>
                                          </p:val>
                                        </p:tav>
                                        <p:tav tm="100000">
                                          <p:val>
                                            <p:strVal val="0-ppt_w/2"/>
                                          </p:val>
                                        </p:tav>
                                      </p:tavLst>
                                    </p:anim>
                                    <p:anim calcmode="lin" valueType="num">
                                      <p:cBhvr additive="base">
                                        <p:cTn id="294" dur="3000"/>
                                        <p:tgtEl>
                                          <p:spTgt spid="13"/>
                                        </p:tgtEl>
                                        <p:attrNameLst>
                                          <p:attrName>ppt_y</p:attrName>
                                        </p:attrNameLst>
                                      </p:cBhvr>
                                      <p:tavLst>
                                        <p:tav tm="0">
                                          <p:val>
                                            <p:strVal val="ppt_y"/>
                                          </p:val>
                                        </p:tav>
                                        <p:tav tm="100000">
                                          <p:val>
                                            <p:strVal val="ppt_y"/>
                                          </p:val>
                                        </p:tav>
                                      </p:tavLst>
                                    </p:anim>
                                    <p:set>
                                      <p:cBhvr>
                                        <p:cTn id="295" dur="1" fill="hold">
                                          <p:stCondLst>
                                            <p:cond delay="2999"/>
                                          </p:stCondLst>
                                        </p:cTn>
                                        <p:tgtEl>
                                          <p:spTgt spid="13"/>
                                        </p:tgtEl>
                                        <p:attrNameLst>
                                          <p:attrName>style.visibility</p:attrName>
                                        </p:attrNameLst>
                                      </p:cBhvr>
                                      <p:to>
                                        <p:strVal val="hidden"/>
                                      </p:to>
                                    </p:set>
                                  </p:childTnLst>
                                </p:cTn>
                              </p:par>
                              <p:par>
                                <p:cTn id="296" presetID="2" presetClass="exit" presetSubtype="8" fill="hold" grpId="3" nodeType="withEffect">
                                  <p:stCondLst>
                                    <p:cond delay="0"/>
                                  </p:stCondLst>
                                  <p:childTnLst>
                                    <p:anim calcmode="lin" valueType="num">
                                      <p:cBhvr additive="base">
                                        <p:cTn id="297" dur="3000"/>
                                        <p:tgtEl>
                                          <p:spTgt spid="14"/>
                                        </p:tgtEl>
                                        <p:attrNameLst>
                                          <p:attrName>ppt_x</p:attrName>
                                        </p:attrNameLst>
                                      </p:cBhvr>
                                      <p:tavLst>
                                        <p:tav tm="0">
                                          <p:val>
                                            <p:strVal val="ppt_x"/>
                                          </p:val>
                                        </p:tav>
                                        <p:tav tm="100000">
                                          <p:val>
                                            <p:strVal val="0-ppt_w/2"/>
                                          </p:val>
                                        </p:tav>
                                      </p:tavLst>
                                    </p:anim>
                                    <p:anim calcmode="lin" valueType="num">
                                      <p:cBhvr additive="base">
                                        <p:cTn id="298" dur="3000"/>
                                        <p:tgtEl>
                                          <p:spTgt spid="14"/>
                                        </p:tgtEl>
                                        <p:attrNameLst>
                                          <p:attrName>ppt_y</p:attrName>
                                        </p:attrNameLst>
                                      </p:cBhvr>
                                      <p:tavLst>
                                        <p:tav tm="0">
                                          <p:val>
                                            <p:strVal val="ppt_y"/>
                                          </p:val>
                                        </p:tav>
                                        <p:tav tm="100000">
                                          <p:val>
                                            <p:strVal val="ppt_y"/>
                                          </p:val>
                                        </p:tav>
                                      </p:tavLst>
                                    </p:anim>
                                    <p:set>
                                      <p:cBhvr>
                                        <p:cTn id="299" dur="1" fill="hold">
                                          <p:stCondLst>
                                            <p:cond delay="2999"/>
                                          </p:stCondLst>
                                        </p:cTn>
                                        <p:tgtEl>
                                          <p:spTgt spid="14"/>
                                        </p:tgtEl>
                                        <p:attrNameLst>
                                          <p:attrName>style.visibility</p:attrName>
                                        </p:attrNameLst>
                                      </p:cBhvr>
                                      <p:to>
                                        <p:strVal val="hidden"/>
                                      </p:to>
                                    </p:set>
                                  </p:childTnLst>
                                </p:cTn>
                              </p:par>
                              <p:par>
                                <p:cTn id="300" presetID="2" presetClass="exit" presetSubtype="8" fill="hold" grpId="3" nodeType="withEffect">
                                  <p:stCondLst>
                                    <p:cond delay="0"/>
                                  </p:stCondLst>
                                  <p:childTnLst>
                                    <p:anim calcmode="lin" valueType="num">
                                      <p:cBhvr additive="base">
                                        <p:cTn id="301" dur="3000"/>
                                        <p:tgtEl>
                                          <p:spTgt spid="15"/>
                                        </p:tgtEl>
                                        <p:attrNameLst>
                                          <p:attrName>ppt_x</p:attrName>
                                        </p:attrNameLst>
                                      </p:cBhvr>
                                      <p:tavLst>
                                        <p:tav tm="0">
                                          <p:val>
                                            <p:strVal val="ppt_x"/>
                                          </p:val>
                                        </p:tav>
                                        <p:tav tm="100000">
                                          <p:val>
                                            <p:strVal val="0-ppt_w/2"/>
                                          </p:val>
                                        </p:tav>
                                      </p:tavLst>
                                    </p:anim>
                                    <p:anim calcmode="lin" valueType="num">
                                      <p:cBhvr additive="base">
                                        <p:cTn id="302" dur="3000"/>
                                        <p:tgtEl>
                                          <p:spTgt spid="15"/>
                                        </p:tgtEl>
                                        <p:attrNameLst>
                                          <p:attrName>ppt_y</p:attrName>
                                        </p:attrNameLst>
                                      </p:cBhvr>
                                      <p:tavLst>
                                        <p:tav tm="0">
                                          <p:val>
                                            <p:strVal val="ppt_y"/>
                                          </p:val>
                                        </p:tav>
                                        <p:tav tm="100000">
                                          <p:val>
                                            <p:strVal val="ppt_y"/>
                                          </p:val>
                                        </p:tav>
                                      </p:tavLst>
                                    </p:anim>
                                    <p:set>
                                      <p:cBhvr>
                                        <p:cTn id="303" dur="1" fill="hold">
                                          <p:stCondLst>
                                            <p:cond delay="2999"/>
                                          </p:stCondLst>
                                        </p:cTn>
                                        <p:tgtEl>
                                          <p:spTgt spid="15"/>
                                        </p:tgtEl>
                                        <p:attrNameLst>
                                          <p:attrName>style.visibility</p:attrName>
                                        </p:attrNameLst>
                                      </p:cBhvr>
                                      <p:to>
                                        <p:strVal val="hidden"/>
                                      </p:to>
                                    </p:set>
                                  </p:childTnLst>
                                </p:cTn>
                              </p:par>
                              <p:par>
                                <p:cTn id="304" presetID="2" presetClass="exit" presetSubtype="8" fill="hold" grpId="3" nodeType="withEffect">
                                  <p:stCondLst>
                                    <p:cond delay="0"/>
                                  </p:stCondLst>
                                  <p:childTnLst>
                                    <p:anim calcmode="lin" valueType="num">
                                      <p:cBhvr additive="base">
                                        <p:cTn id="305" dur="3000"/>
                                        <p:tgtEl>
                                          <p:spTgt spid="16"/>
                                        </p:tgtEl>
                                        <p:attrNameLst>
                                          <p:attrName>ppt_x</p:attrName>
                                        </p:attrNameLst>
                                      </p:cBhvr>
                                      <p:tavLst>
                                        <p:tav tm="0">
                                          <p:val>
                                            <p:strVal val="ppt_x"/>
                                          </p:val>
                                        </p:tav>
                                        <p:tav tm="100000">
                                          <p:val>
                                            <p:strVal val="0-ppt_w/2"/>
                                          </p:val>
                                        </p:tav>
                                      </p:tavLst>
                                    </p:anim>
                                    <p:anim calcmode="lin" valueType="num">
                                      <p:cBhvr additive="base">
                                        <p:cTn id="306" dur="3000"/>
                                        <p:tgtEl>
                                          <p:spTgt spid="16"/>
                                        </p:tgtEl>
                                        <p:attrNameLst>
                                          <p:attrName>ppt_y</p:attrName>
                                        </p:attrNameLst>
                                      </p:cBhvr>
                                      <p:tavLst>
                                        <p:tav tm="0">
                                          <p:val>
                                            <p:strVal val="ppt_y"/>
                                          </p:val>
                                        </p:tav>
                                        <p:tav tm="100000">
                                          <p:val>
                                            <p:strVal val="ppt_y"/>
                                          </p:val>
                                        </p:tav>
                                      </p:tavLst>
                                    </p:anim>
                                    <p:set>
                                      <p:cBhvr>
                                        <p:cTn id="307" dur="1" fill="hold">
                                          <p:stCondLst>
                                            <p:cond delay="2999"/>
                                          </p:stCondLst>
                                        </p:cTn>
                                        <p:tgtEl>
                                          <p:spTgt spid="16"/>
                                        </p:tgtEl>
                                        <p:attrNameLst>
                                          <p:attrName>style.visibility</p:attrName>
                                        </p:attrNameLst>
                                      </p:cBhvr>
                                      <p:to>
                                        <p:strVal val="hidden"/>
                                      </p:to>
                                    </p:set>
                                  </p:childTnLst>
                                </p:cTn>
                              </p:par>
                              <p:par>
                                <p:cTn id="308" presetID="2" presetClass="exit" presetSubtype="8" fill="hold" grpId="3" nodeType="withEffect">
                                  <p:stCondLst>
                                    <p:cond delay="0"/>
                                  </p:stCondLst>
                                  <p:childTnLst>
                                    <p:anim calcmode="lin" valueType="num">
                                      <p:cBhvr additive="base">
                                        <p:cTn id="309" dur="3000"/>
                                        <p:tgtEl>
                                          <p:spTgt spid="17"/>
                                        </p:tgtEl>
                                        <p:attrNameLst>
                                          <p:attrName>ppt_x</p:attrName>
                                        </p:attrNameLst>
                                      </p:cBhvr>
                                      <p:tavLst>
                                        <p:tav tm="0">
                                          <p:val>
                                            <p:strVal val="ppt_x"/>
                                          </p:val>
                                        </p:tav>
                                        <p:tav tm="100000">
                                          <p:val>
                                            <p:strVal val="0-ppt_w/2"/>
                                          </p:val>
                                        </p:tav>
                                      </p:tavLst>
                                    </p:anim>
                                    <p:anim calcmode="lin" valueType="num">
                                      <p:cBhvr additive="base">
                                        <p:cTn id="310" dur="3000"/>
                                        <p:tgtEl>
                                          <p:spTgt spid="17"/>
                                        </p:tgtEl>
                                        <p:attrNameLst>
                                          <p:attrName>ppt_y</p:attrName>
                                        </p:attrNameLst>
                                      </p:cBhvr>
                                      <p:tavLst>
                                        <p:tav tm="0">
                                          <p:val>
                                            <p:strVal val="ppt_y"/>
                                          </p:val>
                                        </p:tav>
                                        <p:tav tm="100000">
                                          <p:val>
                                            <p:strVal val="ppt_y"/>
                                          </p:val>
                                        </p:tav>
                                      </p:tavLst>
                                    </p:anim>
                                    <p:set>
                                      <p:cBhvr>
                                        <p:cTn id="311" dur="1" fill="hold">
                                          <p:stCondLst>
                                            <p:cond delay="2999"/>
                                          </p:stCondLst>
                                        </p:cTn>
                                        <p:tgtEl>
                                          <p:spTgt spid="17"/>
                                        </p:tgtEl>
                                        <p:attrNameLst>
                                          <p:attrName>style.visibility</p:attrName>
                                        </p:attrNameLst>
                                      </p:cBhvr>
                                      <p:to>
                                        <p:strVal val="hidden"/>
                                      </p:to>
                                    </p:set>
                                  </p:childTnLst>
                                </p:cTn>
                              </p:par>
                              <p:par>
                                <p:cTn id="312" presetID="2" presetClass="exit" presetSubtype="8" fill="hold" grpId="3" nodeType="withEffect">
                                  <p:stCondLst>
                                    <p:cond delay="0"/>
                                  </p:stCondLst>
                                  <p:childTnLst>
                                    <p:anim calcmode="lin" valueType="num">
                                      <p:cBhvr additive="base">
                                        <p:cTn id="313" dur="3000"/>
                                        <p:tgtEl>
                                          <p:spTgt spid="18"/>
                                        </p:tgtEl>
                                        <p:attrNameLst>
                                          <p:attrName>ppt_x</p:attrName>
                                        </p:attrNameLst>
                                      </p:cBhvr>
                                      <p:tavLst>
                                        <p:tav tm="0">
                                          <p:val>
                                            <p:strVal val="ppt_x"/>
                                          </p:val>
                                        </p:tav>
                                        <p:tav tm="100000">
                                          <p:val>
                                            <p:strVal val="0-ppt_w/2"/>
                                          </p:val>
                                        </p:tav>
                                      </p:tavLst>
                                    </p:anim>
                                    <p:anim calcmode="lin" valueType="num">
                                      <p:cBhvr additive="base">
                                        <p:cTn id="314" dur="3000"/>
                                        <p:tgtEl>
                                          <p:spTgt spid="18"/>
                                        </p:tgtEl>
                                        <p:attrNameLst>
                                          <p:attrName>ppt_y</p:attrName>
                                        </p:attrNameLst>
                                      </p:cBhvr>
                                      <p:tavLst>
                                        <p:tav tm="0">
                                          <p:val>
                                            <p:strVal val="ppt_y"/>
                                          </p:val>
                                        </p:tav>
                                        <p:tav tm="100000">
                                          <p:val>
                                            <p:strVal val="ppt_y"/>
                                          </p:val>
                                        </p:tav>
                                      </p:tavLst>
                                    </p:anim>
                                    <p:set>
                                      <p:cBhvr>
                                        <p:cTn id="315" dur="1" fill="hold">
                                          <p:stCondLst>
                                            <p:cond delay="2999"/>
                                          </p:stCondLst>
                                        </p:cTn>
                                        <p:tgtEl>
                                          <p:spTgt spid="18"/>
                                        </p:tgtEl>
                                        <p:attrNameLst>
                                          <p:attrName>style.visibility</p:attrName>
                                        </p:attrNameLst>
                                      </p:cBhvr>
                                      <p:to>
                                        <p:strVal val="hidden"/>
                                      </p:to>
                                    </p:set>
                                  </p:childTnLst>
                                </p:cTn>
                              </p:par>
                              <p:par>
                                <p:cTn id="316" presetID="2" presetClass="exit" presetSubtype="8" fill="hold" grpId="3" nodeType="withEffect">
                                  <p:stCondLst>
                                    <p:cond delay="0"/>
                                  </p:stCondLst>
                                  <p:childTnLst>
                                    <p:anim calcmode="lin" valueType="num">
                                      <p:cBhvr additive="base">
                                        <p:cTn id="317" dur="3000"/>
                                        <p:tgtEl>
                                          <p:spTgt spid="19"/>
                                        </p:tgtEl>
                                        <p:attrNameLst>
                                          <p:attrName>ppt_x</p:attrName>
                                        </p:attrNameLst>
                                      </p:cBhvr>
                                      <p:tavLst>
                                        <p:tav tm="0">
                                          <p:val>
                                            <p:strVal val="ppt_x"/>
                                          </p:val>
                                        </p:tav>
                                        <p:tav tm="100000">
                                          <p:val>
                                            <p:strVal val="0-ppt_w/2"/>
                                          </p:val>
                                        </p:tav>
                                      </p:tavLst>
                                    </p:anim>
                                    <p:anim calcmode="lin" valueType="num">
                                      <p:cBhvr additive="base">
                                        <p:cTn id="318" dur="3000"/>
                                        <p:tgtEl>
                                          <p:spTgt spid="19"/>
                                        </p:tgtEl>
                                        <p:attrNameLst>
                                          <p:attrName>ppt_y</p:attrName>
                                        </p:attrNameLst>
                                      </p:cBhvr>
                                      <p:tavLst>
                                        <p:tav tm="0">
                                          <p:val>
                                            <p:strVal val="ppt_y"/>
                                          </p:val>
                                        </p:tav>
                                        <p:tav tm="100000">
                                          <p:val>
                                            <p:strVal val="ppt_y"/>
                                          </p:val>
                                        </p:tav>
                                      </p:tavLst>
                                    </p:anim>
                                    <p:set>
                                      <p:cBhvr>
                                        <p:cTn id="319" dur="1" fill="hold">
                                          <p:stCondLst>
                                            <p:cond delay="2999"/>
                                          </p:stCondLst>
                                        </p:cTn>
                                        <p:tgtEl>
                                          <p:spTgt spid="19"/>
                                        </p:tgtEl>
                                        <p:attrNameLst>
                                          <p:attrName>style.visibility</p:attrName>
                                        </p:attrNameLst>
                                      </p:cBhvr>
                                      <p:to>
                                        <p:strVal val="hidden"/>
                                      </p:to>
                                    </p:set>
                                  </p:childTnLst>
                                </p:cTn>
                              </p:par>
                              <p:par>
                                <p:cTn id="320" presetID="2" presetClass="exit" presetSubtype="8" fill="hold" grpId="3" nodeType="withEffect">
                                  <p:stCondLst>
                                    <p:cond delay="0"/>
                                  </p:stCondLst>
                                  <p:childTnLst>
                                    <p:anim calcmode="lin" valueType="num">
                                      <p:cBhvr additive="base">
                                        <p:cTn id="321" dur="3000"/>
                                        <p:tgtEl>
                                          <p:spTgt spid="20"/>
                                        </p:tgtEl>
                                        <p:attrNameLst>
                                          <p:attrName>ppt_x</p:attrName>
                                        </p:attrNameLst>
                                      </p:cBhvr>
                                      <p:tavLst>
                                        <p:tav tm="0">
                                          <p:val>
                                            <p:strVal val="ppt_x"/>
                                          </p:val>
                                        </p:tav>
                                        <p:tav tm="100000">
                                          <p:val>
                                            <p:strVal val="0-ppt_w/2"/>
                                          </p:val>
                                        </p:tav>
                                      </p:tavLst>
                                    </p:anim>
                                    <p:anim calcmode="lin" valueType="num">
                                      <p:cBhvr additive="base">
                                        <p:cTn id="322" dur="3000"/>
                                        <p:tgtEl>
                                          <p:spTgt spid="20"/>
                                        </p:tgtEl>
                                        <p:attrNameLst>
                                          <p:attrName>ppt_y</p:attrName>
                                        </p:attrNameLst>
                                      </p:cBhvr>
                                      <p:tavLst>
                                        <p:tav tm="0">
                                          <p:val>
                                            <p:strVal val="ppt_y"/>
                                          </p:val>
                                        </p:tav>
                                        <p:tav tm="100000">
                                          <p:val>
                                            <p:strVal val="ppt_y"/>
                                          </p:val>
                                        </p:tav>
                                      </p:tavLst>
                                    </p:anim>
                                    <p:set>
                                      <p:cBhvr>
                                        <p:cTn id="323" dur="1" fill="hold">
                                          <p:stCondLst>
                                            <p:cond delay="2999"/>
                                          </p:stCondLst>
                                        </p:cTn>
                                        <p:tgtEl>
                                          <p:spTgt spid="20"/>
                                        </p:tgtEl>
                                        <p:attrNameLst>
                                          <p:attrName>style.visibility</p:attrName>
                                        </p:attrNameLst>
                                      </p:cBhvr>
                                      <p:to>
                                        <p:strVal val="hidden"/>
                                      </p:to>
                                    </p:set>
                                  </p:childTnLst>
                                </p:cTn>
                              </p:par>
                              <p:par>
                                <p:cTn id="324" presetID="2" presetClass="exit" presetSubtype="8" fill="hold" grpId="3" nodeType="withEffect">
                                  <p:stCondLst>
                                    <p:cond delay="0"/>
                                  </p:stCondLst>
                                  <p:childTnLst>
                                    <p:anim calcmode="lin" valueType="num">
                                      <p:cBhvr additive="base">
                                        <p:cTn id="325" dur="3000"/>
                                        <p:tgtEl>
                                          <p:spTgt spid="21"/>
                                        </p:tgtEl>
                                        <p:attrNameLst>
                                          <p:attrName>ppt_x</p:attrName>
                                        </p:attrNameLst>
                                      </p:cBhvr>
                                      <p:tavLst>
                                        <p:tav tm="0">
                                          <p:val>
                                            <p:strVal val="ppt_x"/>
                                          </p:val>
                                        </p:tav>
                                        <p:tav tm="100000">
                                          <p:val>
                                            <p:strVal val="0-ppt_w/2"/>
                                          </p:val>
                                        </p:tav>
                                      </p:tavLst>
                                    </p:anim>
                                    <p:anim calcmode="lin" valueType="num">
                                      <p:cBhvr additive="base">
                                        <p:cTn id="326" dur="3000"/>
                                        <p:tgtEl>
                                          <p:spTgt spid="21"/>
                                        </p:tgtEl>
                                        <p:attrNameLst>
                                          <p:attrName>ppt_y</p:attrName>
                                        </p:attrNameLst>
                                      </p:cBhvr>
                                      <p:tavLst>
                                        <p:tav tm="0">
                                          <p:val>
                                            <p:strVal val="ppt_y"/>
                                          </p:val>
                                        </p:tav>
                                        <p:tav tm="100000">
                                          <p:val>
                                            <p:strVal val="ppt_y"/>
                                          </p:val>
                                        </p:tav>
                                      </p:tavLst>
                                    </p:anim>
                                    <p:set>
                                      <p:cBhvr>
                                        <p:cTn id="327" dur="1" fill="hold">
                                          <p:stCondLst>
                                            <p:cond delay="2999"/>
                                          </p:stCondLst>
                                        </p:cTn>
                                        <p:tgtEl>
                                          <p:spTgt spid="21"/>
                                        </p:tgtEl>
                                        <p:attrNameLst>
                                          <p:attrName>style.visibility</p:attrName>
                                        </p:attrNameLst>
                                      </p:cBhvr>
                                      <p:to>
                                        <p:strVal val="hidden"/>
                                      </p:to>
                                    </p:set>
                                  </p:childTnLst>
                                </p:cTn>
                              </p:par>
                              <p:par>
                                <p:cTn id="328" presetID="2" presetClass="exit" presetSubtype="8" fill="hold" grpId="3" nodeType="withEffect">
                                  <p:stCondLst>
                                    <p:cond delay="0"/>
                                  </p:stCondLst>
                                  <p:childTnLst>
                                    <p:anim calcmode="lin" valueType="num">
                                      <p:cBhvr additive="base">
                                        <p:cTn id="329" dur="3000"/>
                                        <p:tgtEl>
                                          <p:spTgt spid="22"/>
                                        </p:tgtEl>
                                        <p:attrNameLst>
                                          <p:attrName>ppt_x</p:attrName>
                                        </p:attrNameLst>
                                      </p:cBhvr>
                                      <p:tavLst>
                                        <p:tav tm="0">
                                          <p:val>
                                            <p:strVal val="ppt_x"/>
                                          </p:val>
                                        </p:tav>
                                        <p:tav tm="100000">
                                          <p:val>
                                            <p:strVal val="0-ppt_w/2"/>
                                          </p:val>
                                        </p:tav>
                                      </p:tavLst>
                                    </p:anim>
                                    <p:anim calcmode="lin" valueType="num">
                                      <p:cBhvr additive="base">
                                        <p:cTn id="330" dur="3000"/>
                                        <p:tgtEl>
                                          <p:spTgt spid="22"/>
                                        </p:tgtEl>
                                        <p:attrNameLst>
                                          <p:attrName>ppt_y</p:attrName>
                                        </p:attrNameLst>
                                      </p:cBhvr>
                                      <p:tavLst>
                                        <p:tav tm="0">
                                          <p:val>
                                            <p:strVal val="ppt_y"/>
                                          </p:val>
                                        </p:tav>
                                        <p:tav tm="100000">
                                          <p:val>
                                            <p:strVal val="ppt_y"/>
                                          </p:val>
                                        </p:tav>
                                      </p:tavLst>
                                    </p:anim>
                                    <p:set>
                                      <p:cBhvr>
                                        <p:cTn id="331" dur="1" fill="hold">
                                          <p:stCondLst>
                                            <p:cond delay="2999"/>
                                          </p:stCondLst>
                                        </p:cTn>
                                        <p:tgtEl>
                                          <p:spTgt spid="22"/>
                                        </p:tgtEl>
                                        <p:attrNameLst>
                                          <p:attrName>style.visibility</p:attrName>
                                        </p:attrNameLst>
                                      </p:cBhvr>
                                      <p:to>
                                        <p:strVal val="hidden"/>
                                      </p:to>
                                    </p:set>
                                  </p:childTnLst>
                                </p:cTn>
                              </p:par>
                              <p:par>
                                <p:cTn id="332" presetID="2" presetClass="exit" presetSubtype="8" fill="hold" grpId="3" nodeType="withEffect">
                                  <p:stCondLst>
                                    <p:cond delay="0"/>
                                  </p:stCondLst>
                                  <p:childTnLst>
                                    <p:anim calcmode="lin" valueType="num">
                                      <p:cBhvr additive="base">
                                        <p:cTn id="333" dur="3000"/>
                                        <p:tgtEl>
                                          <p:spTgt spid="23"/>
                                        </p:tgtEl>
                                        <p:attrNameLst>
                                          <p:attrName>ppt_x</p:attrName>
                                        </p:attrNameLst>
                                      </p:cBhvr>
                                      <p:tavLst>
                                        <p:tav tm="0">
                                          <p:val>
                                            <p:strVal val="ppt_x"/>
                                          </p:val>
                                        </p:tav>
                                        <p:tav tm="100000">
                                          <p:val>
                                            <p:strVal val="0-ppt_w/2"/>
                                          </p:val>
                                        </p:tav>
                                      </p:tavLst>
                                    </p:anim>
                                    <p:anim calcmode="lin" valueType="num">
                                      <p:cBhvr additive="base">
                                        <p:cTn id="334" dur="3000"/>
                                        <p:tgtEl>
                                          <p:spTgt spid="23"/>
                                        </p:tgtEl>
                                        <p:attrNameLst>
                                          <p:attrName>ppt_y</p:attrName>
                                        </p:attrNameLst>
                                      </p:cBhvr>
                                      <p:tavLst>
                                        <p:tav tm="0">
                                          <p:val>
                                            <p:strVal val="ppt_y"/>
                                          </p:val>
                                        </p:tav>
                                        <p:tav tm="100000">
                                          <p:val>
                                            <p:strVal val="ppt_y"/>
                                          </p:val>
                                        </p:tav>
                                      </p:tavLst>
                                    </p:anim>
                                    <p:set>
                                      <p:cBhvr>
                                        <p:cTn id="335" dur="1" fill="hold">
                                          <p:stCondLst>
                                            <p:cond delay="2999"/>
                                          </p:stCondLst>
                                        </p:cTn>
                                        <p:tgtEl>
                                          <p:spTgt spid="23"/>
                                        </p:tgtEl>
                                        <p:attrNameLst>
                                          <p:attrName>style.visibility</p:attrName>
                                        </p:attrNameLst>
                                      </p:cBhvr>
                                      <p:to>
                                        <p:strVal val="hidden"/>
                                      </p:to>
                                    </p:set>
                                  </p:childTnLst>
                                </p:cTn>
                              </p:par>
                              <p:par>
                                <p:cTn id="336" presetID="2" presetClass="exit" presetSubtype="8" fill="hold" grpId="3" nodeType="withEffect">
                                  <p:stCondLst>
                                    <p:cond delay="0"/>
                                  </p:stCondLst>
                                  <p:childTnLst>
                                    <p:anim calcmode="lin" valueType="num">
                                      <p:cBhvr additive="base">
                                        <p:cTn id="337" dur="3000"/>
                                        <p:tgtEl>
                                          <p:spTgt spid="24"/>
                                        </p:tgtEl>
                                        <p:attrNameLst>
                                          <p:attrName>ppt_x</p:attrName>
                                        </p:attrNameLst>
                                      </p:cBhvr>
                                      <p:tavLst>
                                        <p:tav tm="0">
                                          <p:val>
                                            <p:strVal val="ppt_x"/>
                                          </p:val>
                                        </p:tav>
                                        <p:tav tm="100000">
                                          <p:val>
                                            <p:strVal val="0-ppt_w/2"/>
                                          </p:val>
                                        </p:tav>
                                      </p:tavLst>
                                    </p:anim>
                                    <p:anim calcmode="lin" valueType="num">
                                      <p:cBhvr additive="base">
                                        <p:cTn id="338" dur="3000"/>
                                        <p:tgtEl>
                                          <p:spTgt spid="24"/>
                                        </p:tgtEl>
                                        <p:attrNameLst>
                                          <p:attrName>ppt_y</p:attrName>
                                        </p:attrNameLst>
                                      </p:cBhvr>
                                      <p:tavLst>
                                        <p:tav tm="0">
                                          <p:val>
                                            <p:strVal val="ppt_y"/>
                                          </p:val>
                                        </p:tav>
                                        <p:tav tm="100000">
                                          <p:val>
                                            <p:strVal val="ppt_y"/>
                                          </p:val>
                                        </p:tav>
                                      </p:tavLst>
                                    </p:anim>
                                    <p:set>
                                      <p:cBhvr>
                                        <p:cTn id="339" dur="1" fill="hold">
                                          <p:stCondLst>
                                            <p:cond delay="2999"/>
                                          </p:stCondLst>
                                        </p:cTn>
                                        <p:tgtEl>
                                          <p:spTgt spid="24"/>
                                        </p:tgtEl>
                                        <p:attrNameLst>
                                          <p:attrName>style.visibility</p:attrName>
                                        </p:attrNameLst>
                                      </p:cBhvr>
                                      <p:to>
                                        <p:strVal val="hidden"/>
                                      </p:to>
                                    </p:set>
                                  </p:childTnLst>
                                </p:cTn>
                              </p:par>
                              <p:par>
                                <p:cTn id="340" presetID="2" presetClass="exit" presetSubtype="8" fill="hold" grpId="3" nodeType="withEffect">
                                  <p:stCondLst>
                                    <p:cond delay="0"/>
                                  </p:stCondLst>
                                  <p:childTnLst>
                                    <p:anim calcmode="lin" valueType="num">
                                      <p:cBhvr additive="base">
                                        <p:cTn id="341" dur="3000"/>
                                        <p:tgtEl>
                                          <p:spTgt spid="25"/>
                                        </p:tgtEl>
                                        <p:attrNameLst>
                                          <p:attrName>ppt_x</p:attrName>
                                        </p:attrNameLst>
                                      </p:cBhvr>
                                      <p:tavLst>
                                        <p:tav tm="0">
                                          <p:val>
                                            <p:strVal val="ppt_x"/>
                                          </p:val>
                                        </p:tav>
                                        <p:tav tm="100000">
                                          <p:val>
                                            <p:strVal val="0-ppt_w/2"/>
                                          </p:val>
                                        </p:tav>
                                      </p:tavLst>
                                    </p:anim>
                                    <p:anim calcmode="lin" valueType="num">
                                      <p:cBhvr additive="base">
                                        <p:cTn id="342" dur="3000"/>
                                        <p:tgtEl>
                                          <p:spTgt spid="25"/>
                                        </p:tgtEl>
                                        <p:attrNameLst>
                                          <p:attrName>ppt_y</p:attrName>
                                        </p:attrNameLst>
                                      </p:cBhvr>
                                      <p:tavLst>
                                        <p:tav tm="0">
                                          <p:val>
                                            <p:strVal val="ppt_y"/>
                                          </p:val>
                                        </p:tav>
                                        <p:tav tm="100000">
                                          <p:val>
                                            <p:strVal val="ppt_y"/>
                                          </p:val>
                                        </p:tav>
                                      </p:tavLst>
                                    </p:anim>
                                    <p:set>
                                      <p:cBhvr>
                                        <p:cTn id="343" dur="1" fill="hold">
                                          <p:stCondLst>
                                            <p:cond delay="2999"/>
                                          </p:stCondLst>
                                        </p:cTn>
                                        <p:tgtEl>
                                          <p:spTgt spid="25"/>
                                        </p:tgtEl>
                                        <p:attrNameLst>
                                          <p:attrName>style.visibility</p:attrName>
                                        </p:attrNameLst>
                                      </p:cBhvr>
                                      <p:to>
                                        <p:strVal val="hidden"/>
                                      </p:to>
                                    </p:set>
                                  </p:childTnLst>
                                </p:cTn>
                              </p:par>
                              <p:par>
                                <p:cTn id="344" presetID="2" presetClass="exit" presetSubtype="8" fill="hold" grpId="3" nodeType="withEffect">
                                  <p:stCondLst>
                                    <p:cond delay="0"/>
                                  </p:stCondLst>
                                  <p:childTnLst>
                                    <p:anim calcmode="lin" valueType="num">
                                      <p:cBhvr additive="base">
                                        <p:cTn id="345" dur="3000"/>
                                        <p:tgtEl>
                                          <p:spTgt spid="26"/>
                                        </p:tgtEl>
                                        <p:attrNameLst>
                                          <p:attrName>ppt_x</p:attrName>
                                        </p:attrNameLst>
                                      </p:cBhvr>
                                      <p:tavLst>
                                        <p:tav tm="0">
                                          <p:val>
                                            <p:strVal val="ppt_x"/>
                                          </p:val>
                                        </p:tav>
                                        <p:tav tm="100000">
                                          <p:val>
                                            <p:strVal val="0-ppt_w/2"/>
                                          </p:val>
                                        </p:tav>
                                      </p:tavLst>
                                    </p:anim>
                                    <p:anim calcmode="lin" valueType="num">
                                      <p:cBhvr additive="base">
                                        <p:cTn id="346" dur="3000"/>
                                        <p:tgtEl>
                                          <p:spTgt spid="26"/>
                                        </p:tgtEl>
                                        <p:attrNameLst>
                                          <p:attrName>ppt_y</p:attrName>
                                        </p:attrNameLst>
                                      </p:cBhvr>
                                      <p:tavLst>
                                        <p:tav tm="0">
                                          <p:val>
                                            <p:strVal val="ppt_y"/>
                                          </p:val>
                                        </p:tav>
                                        <p:tav tm="100000">
                                          <p:val>
                                            <p:strVal val="ppt_y"/>
                                          </p:val>
                                        </p:tav>
                                      </p:tavLst>
                                    </p:anim>
                                    <p:set>
                                      <p:cBhvr>
                                        <p:cTn id="347" dur="1" fill="hold">
                                          <p:stCondLst>
                                            <p:cond delay="2999"/>
                                          </p:stCondLst>
                                        </p:cTn>
                                        <p:tgtEl>
                                          <p:spTgt spid="26"/>
                                        </p:tgtEl>
                                        <p:attrNameLst>
                                          <p:attrName>style.visibility</p:attrName>
                                        </p:attrNameLst>
                                      </p:cBhvr>
                                      <p:to>
                                        <p:strVal val="hidden"/>
                                      </p:to>
                                    </p:set>
                                  </p:childTnLst>
                                </p:cTn>
                              </p:par>
                              <p:par>
                                <p:cTn id="348" presetID="2" presetClass="exit" presetSubtype="8" fill="hold" grpId="3" nodeType="withEffect">
                                  <p:stCondLst>
                                    <p:cond delay="0"/>
                                  </p:stCondLst>
                                  <p:childTnLst>
                                    <p:anim calcmode="lin" valueType="num">
                                      <p:cBhvr additive="base">
                                        <p:cTn id="349" dur="3000"/>
                                        <p:tgtEl>
                                          <p:spTgt spid="27"/>
                                        </p:tgtEl>
                                        <p:attrNameLst>
                                          <p:attrName>ppt_x</p:attrName>
                                        </p:attrNameLst>
                                      </p:cBhvr>
                                      <p:tavLst>
                                        <p:tav tm="0">
                                          <p:val>
                                            <p:strVal val="ppt_x"/>
                                          </p:val>
                                        </p:tav>
                                        <p:tav tm="100000">
                                          <p:val>
                                            <p:strVal val="0-ppt_w/2"/>
                                          </p:val>
                                        </p:tav>
                                      </p:tavLst>
                                    </p:anim>
                                    <p:anim calcmode="lin" valueType="num">
                                      <p:cBhvr additive="base">
                                        <p:cTn id="350" dur="3000"/>
                                        <p:tgtEl>
                                          <p:spTgt spid="27"/>
                                        </p:tgtEl>
                                        <p:attrNameLst>
                                          <p:attrName>ppt_y</p:attrName>
                                        </p:attrNameLst>
                                      </p:cBhvr>
                                      <p:tavLst>
                                        <p:tav tm="0">
                                          <p:val>
                                            <p:strVal val="ppt_y"/>
                                          </p:val>
                                        </p:tav>
                                        <p:tav tm="100000">
                                          <p:val>
                                            <p:strVal val="ppt_y"/>
                                          </p:val>
                                        </p:tav>
                                      </p:tavLst>
                                    </p:anim>
                                    <p:set>
                                      <p:cBhvr>
                                        <p:cTn id="351" dur="1" fill="hold">
                                          <p:stCondLst>
                                            <p:cond delay="2999"/>
                                          </p:stCondLst>
                                        </p:cTn>
                                        <p:tgtEl>
                                          <p:spTgt spid="27"/>
                                        </p:tgtEl>
                                        <p:attrNameLst>
                                          <p:attrName>style.visibility</p:attrName>
                                        </p:attrNameLst>
                                      </p:cBhvr>
                                      <p:to>
                                        <p:strVal val="hidden"/>
                                      </p:to>
                                    </p:set>
                                  </p:childTnLst>
                                </p:cTn>
                              </p:par>
                              <p:par>
                                <p:cTn id="352" presetID="2" presetClass="exit" presetSubtype="8" fill="hold" grpId="3" nodeType="withEffect">
                                  <p:stCondLst>
                                    <p:cond delay="0"/>
                                  </p:stCondLst>
                                  <p:childTnLst>
                                    <p:anim calcmode="lin" valueType="num">
                                      <p:cBhvr additive="base">
                                        <p:cTn id="353" dur="3000"/>
                                        <p:tgtEl>
                                          <p:spTgt spid="28"/>
                                        </p:tgtEl>
                                        <p:attrNameLst>
                                          <p:attrName>ppt_x</p:attrName>
                                        </p:attrNameLst>
                                      </p:cBhvr>
                                      <p:tavLst>
                                        <p:tav tm="0">
                                          <p:val>
                                            <p:strVal val="ppt_x"/>
                                          </p:val>
                                        </p:tav>
                                        <p:tav tm="100000">
                                          <p:val>
                                            <p:strVal val="0-ppt_w/2"/>
                                          </p:val>
                                        </p:tav>
                                      </p:tavLst>
                                    </p:anim>
                                    <p:anim calcmode="lin" valueType="num">
                                      <p:cBhvr additive="base">
                                        <p:cTn id="354" dur="3000"/>
                                        <p:tgtEl>
                                          <p:spTgt spid="28"/>
                                        </p:tgtEl>
                                        <p:attrNameLst>
                                          <p:attrName>ppt_y</p:attrName>
                                        </p:attrNameLst>
                                      </p:cBhvr>
                                      <p:tavLst>
                                        <p:tav tm="0">
                                          <p:val>
                                            <p:strVal val="ppt_y"/>
                                          </p:val>
                                        </p:tav>
                                        <p:tav tm="100000">
                                          <p:val>
                                            <p:strVal val="ppt_y"/>
                                          </p:val>
                                        </p:tav>
                                      </p:tavLst>
                                    </p:anim>
                                    <p:set>
                                      <p:cBhvr>
                                        <p:cTn id="355" dur="1" fill="hold">
                                          <p:stCondLst>
                                            <p:cond delay="2999"/>
                                          </p:stCondLst>
                                        </p:cTn>
                                        <p:tgtEl>
                                          <p:spTgt spid="28"/>
                                        </p:tgtEl>
                                        <p:attrNameLst>
                                          <p:attrName>style.visibility</p:attrName>
                                        </p:attrNameLst>
                                      </p:cBhvr>
                                      <p:to>
                                        <p:strVal val="hidden"/>
                                      </p:to>
                                    </p:set>
                                  </p:childTnLst>
                                </p:cTn>
                              </p:par>
                              <p:par>
                                <p:cTn id="356" presetID="2" presetClass="exit" presetSubtype="8" fill="hold" grpId="3" nodeType="withEffect">
                                  <p:stCondLst>
                                    <p:cond delay="0"/>
                                  </p:stCondLst>
                                  <p:childTnLst>
                                    <p:anim calcmode="lin" valueType="num">
                                      <p:cBhvr additive="base">
                                        <p:cTn id="357" dur="3000"/>
                                        <p:tgtEl>
                                          <p:spTgt spid="29"/>
                                        </p:tgtEl>
                                        <p:attrNameLst>
                                          <p:attrName>ppt_x</p:attrName>
                                        </p:attrNameLst>
                                      </p:cBhvr>
                                      <p:tavLst>
                                        <p:tav tm="0">
                                          <p:val>
                                            <p:strVal val="ppt_x"/>
                                          </p:val>
                                        </p:tav>
                                        <p:tav tm="100000">
                                          <p:val>
                                            <p:strVal val="0-ppt_w/2"/>
                                          </p:val>
                                        </p:tav>
                                      </p:tavLst>
                                    </p:anim>
                                    <p:anim calcmode="lin" valueType="num">
                                      <p:cBhvr additive="base">
                                        <p:cTn id="358" dur="3000"/>
                                        <p:tgtEl>
                                          <p:spTgt spid="29"/>
                                        </p:tgtEl>
                                        <p:attrNameLst>
                                          <p:attrName>ppt_y</p:attrName>
                                        </p:attrNameLst>
                                      </p:cBhvr>
                                      <p:tavLst>
                                        <p:tav tm="0">
                                          <p:val>
                                            <p:strVal val="ppt_y"/>
                                          </p:val>
                                        </p:tav>
                                        <p:tav tm="100000">
                                          <p:val>
                                            <p:strVal val="ppt_y"/>
                                          </p:val>
                                        </p:tav>
                                      </p:tavLst>
                                    </p:anim>
                                    <p:set>
                                      <p:cBhvr>
                                        <p:cTn id="359" dur="1" fill="hold">
                                          <p:stCondLst>
                                            <p:cond delay="2999"/>
                                          </p:stCondLst>
                                        </p:cTn>
                                        <p:tgtEl>
                                          <p:spTgt spid="29"/>
                                        </p:tgtEl>
                                        <p:attrNameLst>
                                          <p:attrName>style.visibility</p:attrName>
                                        </p:attrNameLst>
                                      </p:cBhvr>
                                      <p:to>
                                        <p:strVal val="hidden"/>
                                      </p:to>
                                    </p:set>
                                  </p:childTnLst>
                                </p:cTn>
                              </p:par>
                              <p:par>
                                <p:cTn id="360" presetID="5" presetClass="exit" presetSubtype="5" fill="hold" grpId="4" nodeType="withEffect">
                                  <p:stCondLst>
                                    <p:cond delay="0"/>
                                  </p:stCondLst>
                                  <p:childTnLst>
                                    <p:animEffect transition="out" filter="checkerboard(down)">
                                      <p:cBhvr>
                                        <p:cTn id="361" dur="3000"/>
                                        <p:tgtEl>
                                          <p:spTgt spid="3"/>
                                        </p:tgtEl>
                                      </p:cBhvr>
                                    </p:animEffect>
                                    <p:set>
                                      <p:cBhvr>
                                        <p:cTn id="362" dur="1" fill="hold">
                                          <p:stCondLst>
                                            <p:cond delay="2999"/>
                                          </p:stCondLst>
                                        </p:cTn>
                                        <p:tgtEl>
                                          <p:spTgt spid="3"/>
                                        </p:tgtEl>
                                        <p:attrNameLst>
                                          <p:attrName>style.visibility</p:attrName>
                                        </p:attrNameLst>
                                      </p:cBhvr>
                                      <p:to>
                                        <p:strVal val="hidden"/>
                                      </p:to>
                                    </p:set>
                                  </p:childTnLst>
                                </p:cTn>
                              </p:par>
                              <p:par>
                                <p:cTn id="363" presetID="5" presetClass="exit" presetSubtype="5" fill="hold" grpId="4" nodeType="withEffect">
                                  <p:stCondLst>
                                    <p:cond delay="0"/>
                                  </p:stCondLst>
                                  <p:childTnLst>
                                    <p:animEffect transition="out" filter="checkerboard(down)">
                                      <p:cBhvr>
                                        <p:cTn id="364" dur="3000"/>
                                        <p:tgtEl>
                                          <p:spTgt spid="4"/>
                                        </p:tgtEl>
                                      </p:cBhvr>
                                    </p:animEffect>
                                    <p:set>
                                      <p:cBhvr>
                                        <p:cTn id="365" dur="1" fill="hold">
                                          <p:stCondLst>
                                            <p:cond delay="2999"/>
                                          </p:stCondLst>
                                        </p:cTn>
                                        <p:tgtEl>
                                          <p:spTgt spid="4"/>
                                        </p:tgtEl>
                                        <p:attrNameLst>
                                          <p:attrName>style.visibility</p:attrName>
                                        </p:attrNameLst>
                                      </p:cBhvr>
                                      <p:to>
                                        <p:strVal val="hidden"/>
                                      </p:to>
                                    </p:set>
                                  </p:childTnLst>
                                </p:cTn>
                              </p:par>
                              <p:par>
                                <p:cTn id="366" presetID="5" presetClass="exit" presetSubtype="5" fill="hold" grpId="4" nodeType="withEffect">
                                  <p:stCondLst>
                                    <p:cond delay="0"/>
                                  </p:stCondLst>
                                  <p:childTnLst>
                                    <p:animEffect transition="out" filter="checkerboard(down)">
                                      <p:cBhvr>
                                        <p:cTn id="367" dur="3000"/>
                                        <p:tgtEl>
                                          <p:spTgt spid="5"/>
                                        </p:tgtEl>
                                      </p:cBhvr>
                                    </p:animEffect>
                                    <p:set>
                                      <p:cBhvr>
                                        <p:cTn id="368" dur="1" fill="hold">
                                          <p:stCondLst>
                                            <p:cond delay="2999"/>
                                          </p:stCondLst>
                                        </p:cTn>
                                        <p:tgtEl>
                                          <p:spTgt spid="5"/>
                                        </p:tgtEl>
                                        <p:attrNameLst>
                                          <p:attrName>style.visibility</p:attrName>
                                        </p:attrNameLst>
                                      </p:cBhvr>
                                      <p:to>
                                        <p:strVal val="hidden"/>
                                      </p:to>
                                    </p:set>
                                  </p:childTnLst>
                                </p:cTn>
                              </p:par>
                              <p:par>
                                <p:cTn id="369" presetID="5" presetClass="exit" presetSubtype="5" fill="hold" grpId="4" nodeType="withEffect">
                                  <p:stCondLst>
                                    <p:cond delay="0"/>
                                  </p:stCondLst>
                                  <p:childTnLst>
                                    <p:animEffect transition="out" filter="checkerboard(down)">
                                      <p:cBhvr>
                                        <p:cTn id="370" dur="3000"/>
                                        <p:tgtEl>
                                          <p:spTgt spid="6"/>
                                        </p:tgtEl>
                                      </p:cBhvr>
                                    </p:animEffect>
                                    <p:set>
                                      <p:cBhvr>
                                        <p:cTn id="371" dur="1" fill="hold">
                                          <p:stCondLst>
                                            <p:cond delay="2999"/>
                                          </p:stCondLst>
                                        </p:cTn>
                                        <p:tgtEl>
                                          <p:spTgt spid="6"/>
                                        </p:tgtEl>
                                        <p:attrNameLst>
                                          <p:attrName>style.visibility</p:attrName>
                                        </p:attrNameLst>
                                      </p:cBhvr>
                                      <p:to>
                                        <p:strVal val="hidden"/>
                                      </p:to>
                                    </p:set>
                                  </p:childTnLst>
                                </p:cTn>
                              </p:par>
                              <p:par>
                                <p:cTn id="372" presetID="5" presetClass="exit" presetSubtype="5" fill="hold" grpId="4" nodeType="withEffect">
                                  <p:stCondLst>
                                    <p:cond delay="0"/>
                                  </p:stCondLst>
                                  <p:childTnLst>
                                    <p:animEffect transition="out" filter="checkerboard(down)">
                                      <p:cBhvr>
                                        <p:cTn id="373" dur="3000"/>
                                        <p:tgtEl>
                                          <p:spTgt spid="7"/>
                                        </p:tgtEl>
                                      </p:cBhvr>
                                    </p:animEffect>
                                    <p:set>
                                      <p:cBhvr>
                                        <p:cTn id="374" dur="1" fill="hold">
                                          <p:stCondLst>
                                            <p:cond delay="2999"/>
                                          </p:stCondLst>
                                        </p:cTn>
                                        <p:tgtEl>
                                          <p:spTgt spid="7"/>
                                        </p:tgtEl>
                                        <p:attrNameLst>
                                          <p:attrName>style.visibility</p:attrName>
                                        </p:attrNameLst>
                                      </p:cBhvr>
                                      <p:to>
                                        <p:strVal val="hidden"/>
                                      </p:to>
                                    </p:set>
                                  </p:childTnLst>
                                </p:cTn>
                              </p:par>
                              <p:par>
                                <p:cTn id="375" presetID="5" presetClass="exit" presetSubtype="5" fill="hold" grpId="4" nodeType="withEffect">
                                  <p:stCondLst>
                                    <p:cond delay="0"/>
                                  </p:stCondLst>
                                  <p:childTnLst>
                                    <p:animEffect transition="out" filter="checkerboard(down)">
                                      <p:cBhvr>
                                        <p:cTn id="376" dur="3000"/>
                                        <p:tgtEl>
                                          <p:spTgt spid="8"/>
                                        </p:tgtEl>
                                      </p:cBhvr>
                                    </p:animEffect>
                                    <p:set>
                                      <p:cBhvr>
                                        <p:cTn id="377" dur="1" fill="hold">
                                          <p:stCondLst>
                                            <p:cond delay="2999"/>
                                          </p:stCondLst>
                                        </p:cTn>
                                        <p:tgtEl>
                                          <p:spTgt spid="8"/>
                                        </p:tgtEl>
                                        <p:attrNameLst>
                                          <p:attrName>style.visibility</p:attrName>
                                        </p:attrNameLst>
                                      </p:cBhvr>
                                      <p:to>
                                        <p:strVal val="hidden"/>
                                      </p:to>
                                    </p:set>
                                  </p:childTnLst>
                                </p:cTn>
                              </p:par>
                              <p:par>
                                <p:cTn id="378" presetID="5" presetClass="exit" presetSubtype="5" fill="hold" grpId="4" nodeType="withEffect">
                                  <p:stCondLst>
                                    <p:cond delay="0"/>
                                  </p:stCondLst>
                                  <p:childTnLst>
                                    <p:animEffect transition="out" filter="checkerboard(down)">
                                      <p:cBhvr>
                                        <p:cTn id="379" dur="3000"/>
                                        <p:tgtEl>
                                          <p:spTgt spid="9"/>
                                        </p:tgtEl>
                                      </p:cBhvr>
                                    </p:animEffect>
                                    <p:set>
                                      <p:cBhvr>
                                        <p:cTn id="380" dur="1" fill="hold">
                                          <p:stCondLst>
                                            <p:cond delay="2999"/>
                                          </p:stCondLst>
                                        </p:cTn>
                                        <p:tgtEl>
                                          <p:spTgt spid="9"/>
                                        </p:tgtEl>
                                        <p:attrNameLst>
                                          <p:attrName>style.visibility</p:attrName>
                                        </p:attrNameLst>
                                      </p:cBhvr>
                                      <p:to>
                                        <p:strVal val="hidden"/>
                                      </p:to>
                                    </p:set>
                                  </p:childTnLst>
                                </p:cTn>
                              </p:par>
                              <p:par>
                                <p:cTn id="381" presetID="5" presetClass="exit" presetSubtype="5" fill="hold" grpId="4" nodeType="withEffect">
                                  <p:stCondLst>
                                    <p:cond delay="0"/>
                                  </p:stCondLst>
                                  <p:childTnLst>
                                    <p:animEffect transition="out" filter="checkerboard(down)">
                                      <p:cBhvr>
                                        <p:cTn id="382" dur="3000"/>
                                        <p:tgtEl>
                                          <p:spTgt spid="10"/>
                                        </p:tgtEl>
                                      </p:cBhvr>
                                    </p:animEffect>
                                    <p:set>
                                      <p:cBhvr>
                                        <p:cTn id="383" dur="1" fill="hold">
                                          <p:stCondLst>
                                            <p:cond delay="2999"/>
                                          </p:stCondLst>
                                        </p:cTn>
                                        <p:tgtEl>
                                          <p:spTgt spid="10"/>
                                        </p:tgtEl>
                                        <p:attrNameLst>
                                          <p:attrName>style.visibility</p:attrName>
                                        </p:attrNameLst>
                                      </p:cBhvr>
                                      <p:to>
                                        <p:strVal val="hidden"/>
                                      </p:to>
                                    </p:set>
                                  </p:childTnLst>
                                </p:cTn>
                              </p:par>
                              <p:par>
                                <p:cTn id="384" presetID="5" presetClass="exit" presetSubtype="5" fill="hold" grpId="4" nodeType="withEffect">
                                  <p:stCondLst>
                                    <p:cond delay="0"/>
                                  </p:stCondLst>
                                  <p:childTnLst>
                                    <p:animEffect transition="out" filter="checkerboard(down)">
                                      <p:cBhvr>
                                        <p:cTn id="385" dur="3000"/>
                                        <p:tgtEl>
                                          <p:spTgt spid="11"/>
                                        </p:tgtEl>
                                      </p:cBhvr>
                                    </p:animEffect>
                                    <p:set>
                                      <p:cBhvr>
                                        <p:cTn id="386" dur="1" fill="hold">
                                          <p:stCondLst>
                                            <p:cond delay="2999"/>
                                          </p:stCondLst>
                                        </p:cTn>
                                        <p:tgtEl>
                                          <p:spTgt spid="11"/>
                                        </p:tgtEl>
                                        <p:attrNameLst>
                                          <p:attrName>style.visibility</p:attrName>
                                        </p:attrNameLst>
                                      </p:cBhvr>
                                      <p:to>
                                        <p:strVal val="hidden"/>
                                      </p:to>
                                    </p:set>
                                  </p:childTnLst>
                                </p:cTn>
                              </p:par>
                              <p:par>
                                <p:cTn id="387" presetID="5" presetClass="exit" presetSubtype="5" fill="hold" grpId="4" nodeType="withEffect">
                                  <p:stCondLst>
                                    <p:cond delay="0"/>
                                  </p:stCondLst>
                                  <p:childTnLst>
                                    <p:animEffect transition="out" filter="checkerboard(down)">
                                      <p:cBhvr>
                                        <p:cTn id="388" dur="3000"/>
                                        <p:tgtEl>
                                          <p:spTgt spid="12"/>
                                        </p:tgtEl>
                                      </p:cBhvr>
                                    </p:animEffect>
                                    <p:set>
                                      <p:cBhvr>
                                        <p:cTn id="389" dur="1" fill="hold">
                                          <p:stCondLst>
                                            <p:cond delay="2999"/>
                                          </p:stCondLst>
                                        </p:cTn>
                                        <p:tgtEl>
                                          <p:spTgt spid="12"/>
                                        </p:tgtEl>
                                        <p:attrNameLst>
                                          <p:attrName>style.visibility</p:attrName>
                                        </p:attrNameLst>
                                      </p:cBhvr>
                                      <p:to>
                                        <p:strVal val="hidden"/>
                                      </p:to>
                                    </p:set>
                                  </p:childTnLst>
                                </p:cTn>
                              </p:par>
                              <p:par>
                                <p:cTn id="390" presetID="5" presetClass="exit" presetSubtype="5" fill="hold" grpId="4" nodeType="withEffect">
                                  <p:stCondLst>
                                    <p:cond delay="0"/>
                                  </p:stCondLst>
                                  <p:childTnLst>
                                    <p:animEffect transition="out" filter="checkerboard(down)">
                                      <p:cBhvr>
                                        <p:cTn id="391" dur="3000"/>
                                        <p:tgtEl>
                                          <p:spTgt spid="13"/>
                                        </p:tgtEl>
                                      </p:cBhvr>
                                    </p:animEffect>
                                    <p:set>
                                      <p:cBhvr>
                                        <p:cTn id="392" dur="1" fill="hold">
                                          <p:stCondLst>
                                            <p:cond delay="2999"/>
                                          </p:stCondLst>
                                        </p:cTn>
                                        <p:tgtEl>
                                          <p:spTgt spid="13"/>
                                        </p:tgtEl>
                                        <p:attrNameLst>
                                          <p:attrName>style.visibility</p:attrName>
                                        </p:attrNameLst>
                                      </p:cBhvr>
                                      <p:to>
                                        <p:strVal val="hidden"/>
                                      </p:to>
                                    </p:set>
                                  </p:childTnLst>
                                </p:cTn>
                              </p:par>
                              <p:par>
                                <p:cTn id="393" presetID="5" presetClass="exit" presetSubtype="5" fill="hold" grpId="4" nodeType="withEffect">
                                  <p:stCondLst>
                                    <p:cond delay="0"/>
                                  </p:stCondLst>
                                  <p:childTnLst>
                                    <p:animEffect transition="out" filter="checkerboard(down)">
                                      <p:cBhvr>
                                        <p:cTn id="394" dur="3000"/>
                                        <p:tgtEl>
                                          <p:spTgt spid="14"/>
                                        </p:tgtEl>
                                      </p:cBhvr>
                                    </p:animEffect>
                                    <p:set>
                                      <p:cBhvr>
                                        <p:cTn id="395" dur="1" fill="hold">
                                          <p:stCondLst>
                                            <p:cond delay="2999"/>
                                          </p:stCondLst>
                                        </p:cTn>
                                        <p:tgtEl>
                                          <p:spTgt spid="14"/>
                                        </p:tgtEl>
                                        <p:attrNameLst>
                                          <p:attrName>style.visibility</p:attrName>
                                        </p:attrNameLst>
                                      </p:cBhvr>
                                      <p:to>
                                        <p:strVal val="hidden"/>
                                      </p:to>
                                    </p:set>
                                  </p:childTnLst>
                                </p:cTn>
                              </p:par>
                              <p:par>
                                <p:cTn id="396" presetID="5" presetClass="exit" presetSubtype="5" fill="hold" grpId="4" nodeType="withEffect">
                                  <p:stCondLst>
                                    <p:cond delay="0"/>
                                  </p:stCondLst>
                                  <p:childTnLst>
                                    <p:animEffect transition="out" filter="checkerboard(down)">
                                      <p:cBhvr>
                                        <p:cTn id="397" dur="3000"/>
                                        <p:tgtEl>
                                          <p:spTgt spid="15"/>
                                        </p:tgtEl>
                                      </p:cBhvr>
                                    </p:animEffect>
                                    <p:set>
                                      <p:cBhvr>
                                        <p:cTn id="398" dur="1" fill="hold">
                                          <p:stCondLst>
                                            <p:cond delay="2999"/>
                                          </p:stCondLst>
                                        </p:cTn>
                                        <p:tgtEl>
                                          <p:spTgt spid="15"/>
                                        </p:tgtEl>
                                        <p:attrNameLst>
                                          <p:attrName>style.visibility</p:attrName>
                                        </p:attrNameLst>
                                      </p:cBhvr>
                                      <p:to>
                                        <p:strVal val="hidden"/>
                                      </p:to>
                                    </p:set>
                                  </p:childTnLst>
                                </p:cTn>
                              </p:par>
                              <p:par>
                                <p:cTn id="399" presetID="5" presetClass="exit" presetSubtype="5" fill="hold" grpId="4" nodeType="withEffect">
                                  <p:stCondLst>
                                    <p:cond delay="0"/>
                                  </p:stCondLst>
                                  <p:childTnLst>
                                    <p:animEffect transition="out" filter="checkerboard(down)">
                                      <p:cBhvr>
                                        <p:cTn id="400" dur="3000"/>
                                        <p:tgtEl>
                                          <p:spTgt spid="16"/>
                                        </p:tgtEl>
                                      </p:cBhvr>
                                    </p:animEffect>
                                    <p:set>
                                      <p:cBhvr>
                                        <p:cTn id="401" dur="1" fill="hold">
                                          <p:stCondLst>
                                            <p:cond delay="2999"/>
                                          </p:stCondLst>
                                        </p:cTn>
                                        <p:tgtEl>
                                          <p:spTgt spid="16"/>
                                        </p:tgtEl>
                                        <p:attrNameLst>
                                          <p:attrName>style.visibility</p:attrName>
                                        </p:attrNameLst>
                                      </p:cBhvr>
                                      <p:to>
                                        <p:strVal val="hidden"/>
                                      </p:to>
                                    </p:set>
                                  </p:childTnLst>
                                </p:cTn>
                              </p:par>
                              <p:par>
                                <p:cTn id="402" presetID="5" presetClass="exit" presetSubtype="5" fill="hold" grpId="4" nodeType="withEffect">
                                  <p:stCondLst>
                                    <p:cond delay="0"/>
                                  </p:stCondLst>
                                  <p:childTnLst>
                                    <p:animEffect transition="out" filter="checkerboard(down)">
                                      <p:cBhvr>
                                        <p:cTn id="403" dur="3000"/>
                                        <p:tgtEl>
                                          <p:spTgt spid="17"/>
                                        </p:tgtEl>
                                      </p:cBhvr>
                                    </p:animEffect>
                                    <p:set>
                                      <p:cBhvr>
                                        <p:cTn id="404" dur="1" fill="hold">
                                          <p:stCondLst>
                                            <p:cond delay="2999"/>
                                          </p:stCondLst>
                                        </p:cTn>
                                        <p:tgtEl>
                                          <p:spTgt spid="17"/>
                                        </p:tgtEl>
                                        <p:attrNameLst>
                                          <p:attrName>style.visibility</p:attrName>
                                        </p:attrNameLst>
                                      </p:cBhvr>
                                      <p:to>
                                        <p:strVal val="hidden"/>
                                      </p:to>
                                    </p:set>
                                  </p:childTnLst>
                                </p:cTn>
                              </p:par>
                              <p:par>
                                <p:cTn id="405" presetID="5" presetClass="exit" presetSubtype="5" fill="hold" grpId="4" nodeType="withEffect">
                                  <p:stCondLst>
                                    <p:cond delay="0"/>
                                  </p:stCondLst>
                                  <p:childTnLst>
                                    <p:animEffect transition="out" filter="checkerboard(down)">
                                      <p:cBhvr>
                                        <p:cTn id="406" dur="3000"/>
                                        <p:tgtEl>
                                          <p:spTgt spid="18"/>
                                        </p:tgtEl>
                                      </p:cBhvr>
                                    </p:animEffect>
                                    <p:set>
                                      <p:cBhvr>
                                        <p:cTn id="407" dur="1" fill="hold">
                                          <p:stCondLst>
                                            <p:cond delay="2999"/>
                                          </p:stCondLst>
                                        </p:cTn>
                                        <p:tgtEl>
                                          <p:spTgt spid="18"/>
                                        </p:tgtEl>
                                        <p:attrNameLst>
                                          <p:attrName>style.visibility</p:attrName>
                                        </p:attrNameLst>
                                      </p:cBhvr>
                                      <p:to>
                                        <p:strVal val="hidden"/>
                                      </p:to>
                                    </p:set>
                                  </p:childTnLst>
                                </p:cTn>
                              </p:par>
                              <p:par>
                                <p:cTn id="408" presetID="5" presetClass="exit" presetSubtype="5" fill="hold" grpId="4" nodeType="withEffect">
                                  <p:stCondLst>
                                    <p:cond delay="0"/>
                                  </p:stCondLst>
                                  <p:childTnLst>
                                    <p:animEffect transition="out" filter="checkerboard(down)">
                                      <p:cBhvr>
                                        <p:cTn id="409" dur="3000"/>
                                        <p:tgtEl>
                                          <p:spTgt spid="19"/>
                                        </p:tgtEl>
                                      </p:cBhvr>
                                    </p:animEffect>
                                    <p:set>
                                      <p:cBhvr>
                                        <p:cTn id="410" dur="1" fill="hold">
                                          <p:stCondLst>
                                            <p:cond delay="2999"/>
                                          </p:stCondLst>
                                        </p:cTn>
                                        <p:tgtEl>
                                          <p:spTgt spid="19"/>
                                        </p:tgtEl>
                                        <p:attrNameLst>
                                          <p:attrName>style.visibility</p:attrName>
                                        </p:attrNameLst>
                                      </p:cBhvr>
                                      <p:to>
                                        <p:strVal val="hidden"/>
                                      </p:to>
                                    </p:set>
                                  </p:childTnLst>
                                </p:cTn>
                              </p:par>
                              <p:par>
                                <p:cTn id="411" presetID="5" presetClass="exit" presetSubtype="5" fill="hold" grpId="4" nodeType="withEffect">
                                  <p:stCondLst>
                                    <p:cond delay="0"/>
                                  </p:stCondLst>
                                  <p:childTnLst>
                                    <p:animEffect transition="out" filter="checkerboard(down)">
                                      <p:cBhvr>
                                        <p:cTn id="412" dur="3000"/>
                                        <p:tgtEl>
                                          <p:spTgt spid="20"/>
                                        </p:tgtEl>
                                      </p:cBhvr>
                                    </p:animEffect>
                                    <p:set>
                                      <p:cBhvr>
                                        <p:cTn id="413" dur="1" fill="hold">
                                          <p:stCondLst>
                                            <p:cond delay="2999"/>
                                          </p:stCondLst>
                                        </p:cTn>
                                        <p:tgtEl>
                                          <p:spTgt spid="20"/>
                                        </p:tgtEl>
                                        <p:attrNameLst>
                                          <p:attrName>style.visibility</p:attrName>
                                        </p:attrNameLst>
                                      </p:cBhvr>
                                      <p:to>
                                        <p:strVal val="hidden"/>
                                      </p:to>
                                    </p:set>
                                  </p:childTnLst>
                                </p:cTn>
                              </p:par>
                              <p:par>
                                <p:cTn id="414" presetID="5" presetClass="exit" presetSubtype="5" fill="hold" grpId="4" nodeType="withEffect">
                                  <p:stCondLst>
                                    <p:cond delay="0"/>
                                  </p:stCondLst>
                                  <p:childTnLst>
                                    <p:animEffect transition="out" filter="checkerboard(down)">
                                      <p:cBhvr>
                                        <p:cTn id="415" dur="3000"/>
                                        <p:tgtEl>
                                          <p:spTgt spid="21"/>
                                        </p:tgtEl>
                                      </p:cBhvr>
                                    </p:animEffect>
                                    <p:set>
                                      <p:cBhvr>
                                        <p:cTn id="416" dur="1" fill="hold">
                                          <p:stCondLst>
                                            <p:cond delay="2999"/>
                                          </p:stCondLst>
                                        </p:cTn>
                                        <p:tgtEl>
                                          <p:spTgt spid="21"/>
                                        </p:tgtEl>
                                        <p:attrNameLst>
                                          <p:attrName>style.visibility</p:attrName>
                                        </p:attrNameLst>
                                      </p:cBhvr>
                                      <p:to>
                                        <p:strVal val="hidden"/>
                                      </p:to>
                                    </p:set>
                                  </p:childTnLst>
                                </p:cTn>
                              </p:par>
                              <p:par>
                                <p:cTn id="417" presetID="5" presetClass="exit" presetSubtype="5" fill="hold" grpId="4" nodeType="withEffect">
                                  <p:stCondLst>
                                    <p:cond delay="0"/>
                                  </p:stCondLst>
                                  <p:childTnLst>
                                    <p:animEffect transition="out" filter="checkerboard(down)">
                                      <p:cBhvr>
                                        <p:cTn id="418" dur="3000"/>
                                        <p:tgtEl>
                                          <p:spTgt spid="22"/>
                                        </p:tgtEl>
                                      </p:cBhvr>
                                    </p:animEffect>
                                    <p:set>
                                      <p:cBhvr>
                                        <p:cTn id="419" dur="1" fill="hold">
                                          <p:stCondLst>
                                            <p:cond delay="2999"/>
                                          </p:stCondLst>
                                        </p:cTn>
                                        <p:tgtEl>
                                          <p:spTgt spid="22"/>
                                        </p:tgtEl>
                                        <p:attrNameLst>
                                          <p:attrName>style.visibility</p:attrName>
                                        </p:attrNameLst>
                                      </p:cBhvr>
                                      <p:to>
                                        <p:strVal val="hidden"/>
                                      </p:to>
                                    </p:set>
                                  </p:childTnLst>
                                </p:cTn>
                              </p:par>
                              <p:par>
                                <p:cTn id="420" presetID="5" presetClass="exit" presetSubtype="5" fill="hold" grpId="4" nodeType="withEffect">
                                  <p:stCondLst>
                                    <p:cond delay="0"/>
                                  </p:stCondLst>
                                  <p:childTnLst>
                                    <p:animEffect transition="out" filter="checkerboard(down)">
                                      <p:cBhvr>
                                        <p:cTn id="421" dur="3000"/>
                                        <p:tgtEl>
                                          <p:spTgt spid="23"/>
                                        </p:tgtEl>
                                      </p:cBhvr>
                                    </p:animEffect>
                                    <p:set>
                                      <p:cBhvr>
                                        <p:cTn id="422" dur="1" fill="hold">
                                          <p:stCondLst>
                                            <p:cond delay="2999"/>
                                          </p:stCondLst>
                                        </p:cTn>
                                        <p:tgtEl>
                                          <p:spTgt spid="23"/>
                                        </p:tgtEl>
                                        <p:attrNameLst>
                                          <p:attrName>style.visibility</p:attrName>
                                        </p:attrNameLst>
                                      </p:cBhvr>
                                      <p:to>
                                        <p:strVal val="hidden"/>
                                      </p:to>
                                    </p:set>
                                  </p:childTnLst>
                                </p:cTn>
                              </p:par>
                              <p:par>
                                <p:cTn id="423" presetID="5" presetClass="exit" presetSubtype="5" fill="hold" grpId="4" nodeType="withEffect">
                                  <p:stCondLst>
                                    <p:cond delay="0"/>
                                  </p:stCondLst>
                                  <p:childTnLst>
                                    <p:animEffect transition="out" filter="checkerboard(down)">
                                      <p:cBhvr>
                                        <p:cTn id="424" dur="3000"/>
                                        <p:tgtEl>
                                          <p:spTgt spid="24"/>
                                        </p:tgtEl>
                                      </p:cBhvr>
                                    </p:animEffect>
                                    <p:set>
                                      <p:cBhvr>
                                        <p:cTn id="425" dur="1" fill="hold">
                                          <p:stCondLst>
                                            <p:cond delay="2999"/>
                                          </p:stCondLst>
                                        </p:cTn>
                                        <p:tgtEl>
                                          <p:spTgt spid="24"/>
                                        </p:tgtEl>
                                        <p:attrNameLst>
                                          <p:attrName>style.visibility</p:attrName>
                                        </p:attrNameLst>
                                      </p:cBhvr>
                                      <p:to>
                                        <p:strVal val="hidden"/>
                                      </p:to>
                                    </p:set>
                                  </p:childTnLst>
                                </p:cTn>
                              </p:par>
                              <p:par>
                                <p:cTn id="426" presetID="5" presetClass="exit" presetSubtype="5" fill="hold" grpId="4" nodeType="withEffect">
                                  <p:stCondLst>
                                    <p:cond delay="0"/>
                                  </p:stCondLst>
                                  <p:childTnLst>
                                    <p:animEffect transition="out" filter="checkerboard(down)">
                                      <p:cBhvr>
                                        <p:cTn id="427" dur="3000"/>
                                        <p:tgtEl>
                                          <p:spTgt spid="25"/>
                                        </p:tgtEl>
                                      </p:cBhvr>
                                    </p:animEffect>
                                    <p:set>
                                      <p:cBhvr>
                                        <p:cTn id="428" dur="1" fill="hold">
                                          <p:stCondLst>
                                            <p:cond delay="2999"/>
                                          </p:stCondLst>
                                        </p:cTn>
                                        <p:tgtEl>
                                          <p:spTgt spid="25"/>
                                        </p:tgtEl>
                                        <p:attrNameLst>
                                          <p:attrName>style.visibility</p:attrName>
                                        </p:attrNameLst>
                                      </p:cBhvr>
                                      <p:to>
                                        <p:strVal val="hidden"/>
                                      </p:to>
                                    </p:set>
                                  </p:childTnLst>
                                </p:cTn>
                              </p:par>
                              <p:par>
                                <p:cTn id="429" presetID="5" presetClass="exit" presetSubtype="5" fill="hold" grpId="4" nodeType="withEffect">
                                  <p:stCondLst>
                                    <p:cond delay="0"/>
                                  </p:stCondLst>
                                  <p:childTnLst>
                                    <p:animEffect transition="out" filter="checkerboard(down)">
                                      <p:cBhvr>
                                        <p:cTn id="430" dur="3000"/>
                                        <p:tgtEl>
                                          <p:spTgt spid="26"/>
                                        </p:tgtEl>
                                      </p:cBhvr>
                                    </p:animEffect>
                                    <p:set>
                                      <p:cBhvr>
                                        <p:cTn id="431" dur="1" fill="hold">
                                          <p:stCondLst>
                                            <p:cond delay="2999"/>
                                          </p:stCondLst>
                                        </p:cTn>
                                        <p:tgtEl>
                                          <p:spTgt spid="26"/>
                                        </p:tgtEl>
                                        <p:attrNameLst>
                                          <p:attrName>style.visibility</p:attrName>
                                        </p:attrNameLst>
                                      </p:cBhvr>
                                      <p:to>
                                        <p:strVal val="hidden"/>
                                      </p:to>
                                    </p:set>
                                  </p:childTnLst>
                                </p:cTn>
                              </p:par>
                              <p:par>
                                <p:cTn id="432" presetID="5" presetClass="exit" presetSubtype="5" fill="hold" grpId="4" nodeType="withEffect">
                                  <p:stCondLst>
                                    <p:cond delay="0"/>
                                  </p:stCondLst>
                                  <p:childTnLst>
                                    <p:animEffect transition="out" filter="checkerboard(down)">
                                      <p:cBhvr>
                                        <p:cTn id="433" dur="3000"/>
                                        <p:tgtEl>
                                          <p:spTgt spid="27"/>
                                        </p:tgtEl>
                                      </p:cBhvr>
                                    </p:animEffect>
                                    <p:set>
                                      <p:cBhvr>
                                        <p:cTn id="434" dur="1" fill="hold">
                                          <p:stCondLst>
                                            <p:cond delay="2999"/>
                                          </p:stCondLst>
                                        </p:cTn>
                                        <p:tgtEl>
                                          <p:spTgt spid="27"/>
                                        </p:tgtEl>
                                        <p:attrNameLst>
                                          <p:attrName>style.visibility</p:attrName>
                                        </p:attrNameLst>
                                      </p:cBhvr>
                                      <p:to>
                                        <p:strVal val="hidden"/>
                                      </p:to>
                                    </p:set>
                                  </p:childTnLst>
                                </p:cTn>
                              </p:par>
                              <p:par>
                                <p:cTn id="435" presetID="5" presetClass="exit" presetSubtype="5" fill="hold" grpId="4" nodeType="withEffect">
                                  <p:stCondLst>
                                    <p:cond delay="0"/>
                                  </p:stCondLst>
                                  <p:childTnLst>
                                    <p:animEffect transition="out" filter="checkerboard(down)">
                                      <p:cBhvr>
                                        <p:cTn id="436" dur="3000"/>
                                        <p:tgtEl>
                                          <p:spTgt spid="28"/>
                                        </p:tgtEl>
                                      </p:cBhvr>
                                    </p:animEffect>
                                    <p:set>
                                      <p:cBhvr>
                                        <p:cTn id="437" dur="1" fill="hold">
                                          <p:stCondLst>
                                            <p:cond delay="2999"/>
                                          </p:stCondLst>
                                        </p:cTn>
                                        <p:tgtEl>
                                          <p:spTgt spid="28"/>
                                        </p:tgtEl>
                                        <p:attrNameLst>
                                          <p:attrName>style.visibility</p:attrName>
                                        </p:attrNameLst>
                                      </p:cBhvr>
                                      <p:to>
                                        <p:strVal val="hidden"/>
                                      </p:to>
                                    </p:set>
                                  </p:childTnLst>
                                </p:cTn>
                              </p:par>
                              <p:par>
                                <p:cTn id="438" presetID="5" presetClass="exit" presetSubtype="5" fill="hold" grpId="4" nodeType="withEffect">
                                  <p:stCondLst>
                                    <p:cond delay="0"/>
                                  </p:stCondLst>
                                  <p:childTnLst>
                                    <p:animEffect transition="out" filter="checkerboard(down)">
                                      <p:cBhvr>
                                        <p:cTn id="439" dur="3000"/>
                                        <p:tgtEl>
                                          <p:spTgt spid="29"/>
                                        </p:tgtEl>
                                      </p:cBhvr>
                                    </p:animEffect>
                                    <p:set>
                                      <p:cBhvr>
                                        <p:cTn id="440" dur="1" fill="hold">
                                          <p:stCondLst>
                                            <p:cond delay="2999"/>
                                          </p:stCondLst>
                                        </p:cTn>
                                        <p:tgtEl>
                                          <p:spTgt spid="29"/>
                                        </p:tgtEl>
                                        <p:attrNameLst>
                                          <p:attrName>style.visibility</p:attrName>
                                        </p:attrNameLst>
                                      </p:cBhvr>
                                      <p:to>
                                        <p:strVal val="hidden"/>
                                      </p:to>
                                    </p:set>
                                  </p:childTnLst>
                                </p:cTn>
                              </p:par>
                              <p:par>
                                <p:cTn id="441" presetID="8" presetClass="emph" presetSubtype="0" fill="hold" grpId="5" nodeType="withEffect">
                                  <p:stCondLst>
                                    <p:cond delay="0"/>
                                  </p:stCondLst>
                                  <p:childTnLst>
                                    <p:animRot by="-21600000">
                                      <p:cBhvr>
                                        <p:cTn id="442" dur="3000" fill="hold"/>
                                        <p:tgtEl>
                                          <p:spTgt spid="3"/>
                                        </p:tgtEl>
                                        <p:attrNameLst>
                                          <p:attrName>r</p:attrName>
                                        </p:attrNameLst>
                                      </p:cBhvr>
                                    </p:animRot>
                                  </p:childTnLst>
                                </p:cTn>
                              </p:par>
                              <p:par>
                                <p:cTn id="443" presetID="8" presetClass="emph" presetSubtype="0" fill="hold" grpId="5" nodeType="withEffect">
                                  <p:stCondLst>
                                    <p:cond delay="0"/>
                                  </p:stCondLst>
                                  <p:childTnLst>
                                    <p:animRot by="-21600000">
                                      <p:cBhvr>
                                        <p:cTn id="444" dur="3000" fill="hold"/>
                                        <p:tgtEl>
                                          <p:spTgt spid="4"/>
                                        </p:tgtEl>
                                        <p:attrNameLst>
                                          <p:attrName>r</p:attrName>
                                        </p:attrNameLst>
                                      </p:cBhvr>
                                    </p:animRot>
                                  </p:childTnLst>
                                </p:cTn>
                              </p:par>
                              <p:par>
                                <p:cTn id="445" presetID="8" presetClass="emph" presetSubtype="0" fill="hold" grpId="5" nodeType="withEffect">
                                  <p:stCondLst>
                                    <p:cond delay="0"/>
                                  </p:stCondLst>
                                  <p:childTnLst>
                                    <p:animRot by="-21600000">
                                      <p:cBhvr>
                                        <p:cTn id="446" dur="3000" fill="hold"/>
                                        <p:tgtEl>
                                          <p:spTgt spid="5"/>
                                        </p:tgtEl>
                                        <p:attrNameLst>
                                          <p:attrName>r</p:attrName>
                                        </p:attrNameLst>
                                      </p:cBhvr>
                                    </p:animRot>
                                  </p:childTnLst>
                                </p:cTn>
                              </p:par>
                              <p:par>
                                <p:cTn id="447" presetID="8" presetClass="emph" presetSubtype="0" fill="hold" grpId="5" nodeType="withEffect">
                                  <p:stCondLst>
                                    <p:cond delay="0"/>
                                  </p:stCondLst>
                                  <p:childTnLst>
                                    <p:animRot by="-21600000">
                                      <p:cBhvr>
                                        <p:cTn id="448" dur="3000" fill="hold"/>
                                        <p:tgtEl>
                                          <p:spTgt spid="6"/>
                                        </p:tgtEl>
                                        <p:attrNameLst>
                                          <p:attrName>r</p:attrName>
                                        </p:attrNameLst>
                                      </p:cBhvr>
                                    </p:animRot>
                                  </p:childTnLst>
                                </p:cTn>
                              </p:par>
                              <p:par>
                                <p:cTn id="449" presetID="8" presetClass="emph" presetSubtype="0" fill="hold" grpId="5" nodeType="withEffect">
                                  <p:stCondLst>
                                    <p:cond delay="0"/>
                                  </p:stCondLst>
                                  <p:childTnLst>
                                    <p:animRot by="-21600000">
                                      <p:cBhvr>
                                        <p:cTn id="450" dur="3000" fill="hold"/>
                                        <p:tgtEl>
                                          <p:spTgt spid="7"/>
                                        </p:tgtEl>
                                        <p:attrNameLst>
                                          <p:attrName>r</p:attrName>
                                        </p:attrNameLst>
                                      </p:cBhvr>
                                    </p:animRot>
                                  </p:childTnLst>
                                </p:cTn>
                              </p:par>
                              <p:par>
                                <p:cTn id="451" presetID="8" presetClass="emph" presetSubtype="0" fill="hold" grpId="5" nodeType="withEffect">
                                  <p:stCondLst>
                                    <p:cond delay="0"/>
                                  </p:stCondLst>
                                  <p:childTnLst>
                                    <p:animRot by="-21600000">
                                      <p:cBhvr>
                                        <p:cTn id="452" dur="3000" fill="hold"/>
                                        <p:tgtEl>
                                          <p:spTgt spid="8"/>
                                        </p:tgtEl>
                                        <p:attrNameLst>
                                          <p:attrName>r</p:attrName>
                                        </p:attrNameLst>
                                      </p:cBhvr>
                                    </p:animRot>
                                  </p:childTnLst>
                                </p:cTn>
                              </p:par>
                              <p:par>
                                <p:cTn id="453" presetID="8" presetClass="emph" presetSubtype="0" fill="hold" grpId="5" nodeType="withEffect">
                                  <p:stCondLst>
                                    <p:cond delay="0"/>
                                  </p:stCondLst>
                                  <p:childTnLst>
                                    <p:animRot by="-21600000">
                                      <p:cBhvr>
                                        <p:cTn id="454" dur="3000" fill="hold"/>
                                        <p:tgtEl>
                                          <p:spTgt spid="9"/>
                                        </p:tgtEl>
                                        <p:attrNameLst>
                                          <p:attrName>r</p:attrName>
                                        </p:attrNameLst>
                                      </p:cBhvr>
                                    </p:animRot>
                                  </p:childTnLst>
                                </p:cTn>
                              </p:par>
                              <p:par>
                                <p:cTn id="455" presetID="8" presetClass="emph" presetSubtype="0" fill="hold" grpId="5" nodeType="withEffect">
                                  <p:stCondLst>
                                    <p:cond delay="0"/>
                                  </p:stCondLst>
                                  <p:childTnLst>
                                    <p:animRot by="-21600000">
                                      <p:cBhvr>
                                        <p:cTn id="456" dur="3000" fill="hold"/>
                                        <p:tgtEl>
                                          <p:spTgt spid="10"/>
                                        </p:tgtEl>
                                        <p:attrNameLst>
                                          <p:attrName>r</p:attrName>
                                        </p:attrNameLst>
                                      </p:cBhvr>
                                    </p:animRot>
                                  </p:childTnLst>
                                </p:cTn>
                              </p:par>
                              <p:par>
                                <p:cTn id="457" presetID="8" presetClass="emph" presetSubtype="0" fill="hold" grpId="5" nodeType="withEffect">
                                  <p:stCondLst>
                                    <p:cond delay="0"/>
                                  </p:stCondLst>
                                  <p:childTnLst>
                                    <p:animRot by="-21600000">
                                      <p:cBhvr>
                                        <p:cTn id="458" dur="3000" fill="hold"/>
                                        <p:tgtEl>
                                          <p:spTgt spid="11"/>
                                        </p:tgtEl>
                                        <p:attrNameLst>
                                          <p:attrName>r</p:attrName>
                                        </p:attrNameLst>
                                      </p:cBhvr>
                                    </p:animRot>
                                  </p:childTnLst>
                                </p:cTn>
                              </p:par>
                              <p:par>
                                <p:cTn id="459" presetID="8" presetClass="emph" presetSubtype="0" fill="hold" grpId="5" nodeType="withEffect">
                                  <p:stCondLst>
                                    <p:cond delay="0"/>
                                  </p:stCondLst>
                                  <p:childTnLst>
                                    <p:animRot by="-21600000">
                                      <p:cBhvr>
                                        <p:cTn id="460" dur="3000" fill="hold"/>
                                        <p:tgtEl>
                                          <p:spTgt spid="12"/>
                                        </p:tgtEl>
                                        <p:attrNameLst>
                                          <p:attrName>r</p:attrName>
                                        </p:attrNameLst>
                                      </p:cBhvr>
                                    </p:animRot>
                                  </p:childTnLst>
                                </p:cTn>
                              </p:par>
                              <p:par>
                                <p:cTn id="461" presetID="8" presetClass="emph" presetSubtype="0" fill="hold" grpId="5" nodeType="withEffect">
                                  <p:stCondLst>
                                    <p:cond delay="0"/>
                                  </p:stCondLst>
                                  <p:childTnLst>
                                    <p:animRot by="-21600000">
                                      <p:cBhvr>
                                        <p:cTn id="462" dur="3000" fill="hold"/>
                                        <p:tgtEl>
                                          <p:spTgt spid="13"/>
                                        </p:tgtEl>
                                        <p:attrNameLst>
                                          <p:attrName>r</p:attrName>
                                        </p:attrNameLst>
                                      </p:cBhvr>
                                    </p:animRot>
                                  </p:childTnLst>
                                </p:cTn>
                              </p:par>
                              <p:par>
                                <p:cTn id="463" presetID="8" presetClass="emph" presetSubtype="0" fill="hold" grpId="5" nodeType="withEffect">
                                  <p:stCondLst>
                                    <p:cond delay="0"/>
                                  </p:stCondLst>
                                  <p:childTnLst>
                                    <p:animRot by="-21600000">
                                      <p:cBhvr>
                                        <p:cTn id="464" dur="3000" fill="hold"/>
                                        <p:tgtEl>
                                          <p:spTgt spid="14"/>
                                        </p:tgtEl>
                                        <p:attrNameLst>
                                          <p:attrName>r</p:attrName>
                                        </p:attrNameLst>
                                      </p:cBhvr>
                                    </p:animRot>
                                  </p:childTnLst>
                                </p:cTn>
                              </p:par>
                              <p:par>
                                <p:cTn id="465" presetID="8" presetClass="emph" presetSubtype="0" fill="hold" grpId="5" nodeType="withEffect">
                                  <p:stCondLst>
                                    <p:cond delay="0"/>
                                  </p:stCondLst>
                                  <p:childTnLst>
                                    <p:animRot by="-21600000">
                                      <p:cBhvr>
                                        <p:cTn id="466" dur="3000" fill="hold"/>
                                        <p:tgtEl>
                                          <p:spTgt spid="15"/>
                                        </p:tgtEl>
                                        <p:attrNameLst>
                                          <p:attrName>r</p:attrName>
                                        </p:attrNameLst>
                                      </p:cBhvr>
                                    </p:animRot>
                                  </p:childTnLst>
                                </p:cTn>
                              </p:par>
                              <p:par>
                                <p:cTn id="467" presetID="8" presetClass="emph" presetSubtype="0" fill="hold" grpId="5" nodeType="withEffect">
                                  <p:stCondLst>
                                    <p:cond delay="0"/>
                                  </p:stCondLst>
                                  <p:childTnLst>
                                    <p:animRot by="-21600000">
                                      <p:cBhvr>
                                        <p:cTn id="468" dur="3000" fill="hold"/>
                                        <p:tgtEl>
                                          <p:spTgt spid="16"/>
                                        </p:tgtEl>
                                        <p:attrNameLst>
                                          <p:attrName>r</p:attrName>
                                        </p:attrNameLst>
                                      </p:cBhvr>
                                    </p:animRot>
                                  </p:childTnLst>
                                </p:cTn>
                              </p:par>
                              <p:par>
                                <p:cTn id="469" presetID="8" presetClass="emph" presetSubtype="0" fill="hold" grpId="5" nodeType="withEffect">
                                  <p:stCondLst>
                                    <p:cond delay="0"/>
                                  </p:stCondLst>
                                  <p:childTnLst>
                                    <p:animRot by="-21600000">
                                      <p:cBhvr>
                                        <p:cTn id="470" dur="3000" fill="hold"/>
                                        <p:tgtEl>
                                          <p:spTgt spid="17"/>
                                        </p:tgtEl>
                                        <p:attrNameLst>
                                          <p:attrName>r</p:attrName>
                                        </p:attrNameLst>
                                      </p:cBhvr>
                                    </p:animRot>
                                  </p:childTnLst>
                                </p:cTn>
                              </p:par>
                              <p:par>
                                <p:cTn id="471" presetID="8" presetClass="emph" presetSubtype="0" fill="hold" grpId="5" nodeType="withEffect">
                                  <p:stCondLst>
                                    <p:cond delay="0"/>
                                  </p:stCondLst>
                                  <p:childTnLst>
                                    <p:animRot by="-21600000">
                                      <p:cBhvr>
                                        <p:cTn id="472" dur="3000" fill="hold"/>
                                        <p:tgtEl>
                                          <p:spTgt spid="18"/>
                                        </p:tgtEl>
                                        <p:attrNameLst>
                                          <p:attrName>r</p:attrName>
                                        </p:attrNameLst>
                                      </p:cBhvr>
                                    </p:animRot>
                                  </p:childTnLst>
                                </p:cTn>
                              </p:par>
                              <p:par>
                                <p:cTn id="473" presetID="8" presetClass="emph" presetSubtype="0" fill="hold" grpId="5" nodeType="withEffect">
                                  <p:stCondLst>
                                    <p:cond delay="0"/>
                                  </p:stCondLst>
                                  <p:childTnLst>
                                    <p:animRot by="-21600000">
                                      <p:cBhvr>
                                        <p:cTn id="474" dur="3000" fill="hold"/>
                                        <p:tgtEl>
                                          <p:spTgt spid="19"/>
                                        </p:tgtEl>
                                        <p:attrNameLst>
                                          <p:attrName>r</p:attrName>
                                        </p:attrNameLst>
                                      </p:cBhvr>
                                    </p:animRot>
                                  </p:childTnLst>
                                </p:cTn>
                              </p:par>
                              <p:par>
                                <p:cTn id="475" presetID="8" presetClass="emph" presetSubtype="0" fill="hold" grpId="5" nodeType="withEffect">
                                  <p:stCondLst>
                                    <p:cond delay="0"/>
                                  </p:stCondLst>
                                  <p:childTnLst>
                                    <p:animRot by="-21600000">
                                      <p:cBhvr>
                                        <p:cTn id="476" dur="3000" fill="hold"/>
                                        <p:tgtEl>
                                          <p:spTgt spid="20"/>
                                        </p:tgtEl>
                                        <p:attrNameLst>
                                          <p:attrName>r</p:attrName>
                                        </p:attrNameLst>
                                      </p:cBhvr>
                                    </p:animRot>
                                  </p:childTnLst>
                                </p:cTn>
                              </p:par>
                              <p:par>
                                <p:cTn id="477" presetID="8" presetClass="emph" presetSubtype="0" fill="hold" grpId="5" nodeType="withEffect">
                                  <p:stCondLst>
                                    <p:cond delay="0"/>
                                  </p:stCondLst>
                                  <p:childTnLst>
                                    <p:animRot by="-21600000">
                                      <p:cBhvr>
                                        <p:cTn id="478" dur="3000" fill="hold"/>
                                        <p:tgtEl>
                                          <p:spTgt spid="21"/>
                                        </p:tgtEl>
                                        <p:attrNameLst>
                                          <p:attrName>r</p:attrName>
                                        </p:attrNameLst>
                                      </p:cBhvr>
                                    </p:animRot>
                                  </p:childTnLst>
                                </p:cTn>
                              </p:par>
                              <p:par>
                                <p:cTn id="479" presetID="8" presetClass="emph" presetSubtype="0" fill="hold" grpId="5" nodeType="withEffect">
                                  <p:stCondLst>
                                    <p:cond delay="0"/>
                                  </p:stCondLst>
                                  <p:childTnLst>
                                    <p:animRot by="-21600000">
                                      <p:cBhvr>
                                        <p:cTn id="480" dur="3000" fill="hold"/>
                                        <p:tgtEl>
                                          <p:spTgt spid="22"/>
                                        </p:tgtEl>
                                        <p:attrNameLst>
                                          <p:attrName>r</p:attrName>
                                        </p:attrNameLst>
                                      </p:cBhvr>
                                    </p:animRot>
                                  </p:childTnLst>
                                </p:cTn>
                              </p:par>
                              <p:par>
                                <p:cTn id="481" presetID="8" presetClass="emph" presetSubtype="0" fill="hold" grpId="5" nodeType="withEffect">
                                  <p:stCondLst>
                                    <p:cond delay="0"/>
                                  </p:stCondLst>
                                  <p:childTnLst>
                                    <p:animRot by="-21600000">
                                      <p:cBhvr>
                                        <p:cTn id="482" dur="3000" fill="hold"/>
                                        <p:tgtEl>
                                          <p:spTgt spid="23"/>
                                        </p:tgtEl>
                                        <p:attrNameLst>
                                          <p:attrName>r</p:attrName>
                                        </p:attrNameLst>
                                      </p:cBhvr>
                                    </p:animRot>
                                  </p:childTnLst>
                                </p:cTn>
                              </p:par>
                              <p:par>
                                <p:cTn id="483" presetID="8" presetClass="emph" presetSubtype="0" fill="hold" grpId="5" nodeType="withEffect">
                                  <p:stCondLst>
                                    <p:cond delay="0"/>
                                  </p:stCondLst>
                                  <p:childTnLst>
                                    <p:animRot by="-21600000">
                                      <p:cBhvr>
                                        <p:cTn id="484" dur="3000" fill="hold"/>
                                        <p:tgtEl>
                                          <p:spTgt spid="24"/>
                                        </p:tgtEl>
                                        <p:attrNameLst>
                                          <p:attrName>r</p:attrName>
                                        </p:attrNameLst>
                                      </p:cBhvr>
                                    </p:animRot>
                                  </p:childTnLst>
                                </p:cTn>
                              </p:par>
                              <p:par>
                                <p:cTn id="485" presetID="8" presetClass="emph" presetSubtype="0" fill="hold" grpId="5" nodeType="withEffect">
                                  <p:stCondLst>
                                    <p:cond delay="0"/>
                                  </p:stCondLst>
                                  <p:childTnLst>
                                    <p:animRot by="-21600000">
                                      <p:cBhvr>
                                        <p:cTn id="486" dur="3000" fill="hold"/>
                                        <p:tgtEl>
                                          <p:spTgt spid="25"/>
                                        </p:tgtEl>
                                        <p:attrNameLst>
                                          <p:attrName>r</p:attrName>
                                        </p:attrNameLst>
                                      </p:cBhvr>
                                    </p:animRot>
                                  </p:childTnLst>
                                </p:cTn>
                              </p:par>
                              <p:par>
                                <p:cTn id="487" presetID="8" presetClass="emph" presetSubtype="0" fill="hold" grpId="5" nodeType="withEffect">
                                  <p:stCondLst>
                                    <p:cond delay="0"/>
                                  </p:stCondLst>
                                  <p:childTnLst>
                                    <p:animRot by="-21600000">
                                      <p:cBhvr>
                                        <p:cTn id="488" dur="3000" fill="hold"/>
                                        <p:tgtEl>
                                          <p:spTgt spid="26"/>
                                        </p:tgtEl>
                                        <p:attrNameLst>
                                          <p:attrName>r</p:attrName>
                                        </p:attrNameLst>
                                      </p:cBhvr>
                                    </p:animRot>
                                  </p:childTnLst>
                                </p:cTn>
                              </p:par>
                              <p:par>
                                <p:cTn id="489" presetID="8" presetClass="emph" presetSubtype="0" fill="hold" grpId="5" nodeType="withEffect">
                                  <p:stCondLst>
                                    <p:cond delay="0"/>
                                  </p:stCondLst>
                                  <p:childTnLst>
                                    <p:animRot by="-21600000">
                                      <p:cBhvr>
                                        <p:cTn id="490" dur="3000" fill="hold"/>
                                        <p:tgtEl>
                                          <p:spTgt spid="27"/>
                                        </p:tgtEl>
                                        <p:attrNameLst>
                                          <p:attrName>r</p:attrName>
                                        </p:attrNameLst>
                                      </p:cBhvr>
                                    </p:animRot>
                                  </p:childTnLst>
                                </p:cTn>
                              </p:par>
                              <p:par>
                                <p:cTn id="491" presetID="8" presetClass="emph" presetSubtype="0" fill="hold" grpId="5" nodeType="withEffect">
                                  <p:stCondLst>
                                    <p:cond delay="0"/>
                                  </p:stCondLst>
                                  <p:childTnLst>
                                    <p:animRot by="-21600000">
                                      <p:cBhvr>
                                        <p:cTn id="492" dur="3000" fill="hold"/>
                                        <p:tgtEl>
                                          <p:spTgt spid="28"/>
                                        </p:tgtEl>
                                        <p:attrNameLst>
                                          <p:attrName>r</p:attrName>
                                        </p:attrNameLst>
                                      </p:cBhvr>
                                    </p:animRot>
                                  </p:childTnLst>
                                </p:cTn>
                              </p:par>
                              <p:par>
                                <p:cTn id="493" presetID="8" presetClass="emph" presetSubtype="0" fill="hold" grpId="5" nodeType="withEffect">
                                  <p:stCondLst>
                                    <p:cond delay="0"/>
                                  </p:stCondLst>
                                  <p:childTnLst>
                                    <p:animRot by="-21600000">
                                      <p:cBhvr>
                                        <p:cTn id="494" dur="3000" fill="hold"/>
                                        <p:tgtEl>
                                          <p:spTgt spid="29"/>
                                        </p:tgtEl>
                                        <p:attrNameLst>
                                          <p:attrName>r</p:attrName>
                                        </p:attrNameLst>
                                      </p:cBhvr>
                                    </p:animRot>
                                  </p:childTnLst>
                                </p:cTn>
                              </p:par>
                              <p:par>
                                <p:cTn id="495" presetID="17" presetClass="entr" presetSubtype="2" fill="hold" nodeType="withEffect">
                                  <p:stCondLst>
                                    <p:cond delay="0"/>
                                  </p:stCondLst>
                                  <p:childTnLst>
                                    <p:set>
                                      <p:cBhvr>
                                        <p:cTn id="496" dur="1" fill="hold">
                                          <p:stCondLst>
                                            <p:cond delay="0"/>
                                          </p:stCondLst>
                                        </p:cTn>
                                        <p:tgtEl>
                                          <p:spTgt spid="2"/>
                                        </p:tgtEl>
                                        <p:attrNameLst>
                                          <p:attrName>style.visibility</p:attrName>
                                        </p:attrNameLst>
                                      </p:cBhvr>
                                      <p:to>
                                        <p:strVal val="visible"/>
                                      </p:to>
                                    </p:set>
                                    <p:anim calcmode="lin" valueType="num">
                                      <p:cBhvr>
                                        <p:cTn id="497" dur="3000" fill="hold"/>
                                        <p:tgtEl>
                                          <p:spTgt spid="2"/>
                                        </p:tgtEl>
                                        <p:attrNameLst>
                                          <p:attrName>ppt_x</p:attrName>
                                        </p:attrNameLst>
                                      </p:cBhvr>
                                      <p:tavLst>
                                        <p:tav tm="0">
                                          <p:val>
                                            <p:strVal val="#ppt_x+#ppt_w/2"/>
                                          </p:val>
                                        </p:tav>
                                        <p:tav tm="100000">
                                          <p:val>
                                            <p:strVal val="#ppt_x"/>
                                          </p:val>
                                        </p:tav>
                                      </p:tavLst>
                                    </p:anim>
                                    <p:anim calcmode="lin" valueType="num">
                                      <p:cBhvr>
                                        <p:cTn id="498" dur="3000" fill="hold"/>
                                        <p:tgtEl>
                                          <p:spTgt spid="2"/>
                                        </p:tgtEl>
                                        <p:attrNameLst>
                                          <p:attrName>ppt_y</p:attrName>
                                        </p:attrNameLst>
                                      </p:cBhvr>
                                      <p:tavLst>
                                        <p:tav tm="0">
                                          <p:val>
                                            <p:strVal val="#ppt_y"/>
                                          </p:val>
                                        </p:tav>
                                        <p:tav tm="100000">
                                          <p:val>
                                            <p:strVal val="#ppt_y"/>
                                          </p:val>
                                        </p:tav>
                                      </p:tavLst>
                                    </p:anim>
                                    <p:anim calcmode="lin" valueType="num">
                                      <p:cBhvr>
                                        <p:cTn id="499" dur="3000" fill="hold"/>
                                        <p:tgtEl>
                                          <p:spTgt spid="2"/>
                                        </p:tgtEl>
                                        <p:attrNameLst>
                                          <p:attrName>ppt_w</p:attrName>
                                        </p:attrNameLst>
                                      </p:cBhvr>
                                      <p:tavLst>
                                        <p:tav tm="0">
                                          <p:val>
                                            <p:fltVal val="0"/>
                                          </p:val>
                                        </p:tav>
                                        <p:tav tm="100000">
                                          <p:val>
                                            <p:strVal val="#ppt_w"/>
                                          </p:val>
                                        </p:tav>
                                      </p:tavLst>
                                    </p:anim>
                                    <p:anim calcmode="lin" valueType="num">
                                      <p:cBhvr>
                                        <p:cTn id="500" dur="3000" fill="hold"/>
                                        <p:tgtEl>
                                          <p:spTgt spid="2"/>
                                        </p:tgtEl>
                                        <p:attrNameLst>
                                          <p:attrName>ppt_h</p:attrName>
                                        </p:attrNameLst>
                                      </p:cBhvr>
                                      <p:tavLst>
                                        <p:tav tm="0">
                                          <p:val>
                                            <p:strVal val="#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P spid="3" grpId="2" animBg="1"/>
      <p:bldP spid="3" grpId="3" animBg="1"/>
      <p:bldP spid="3" grpId="4" animBg="1"/>
      <p:bldP spid="3" grpId="5" animBg="1"/>
      <p:bldP spid="4" grpId="0" animBg="1"/>
      <p:bldP spid="4" grpId="1" animBg="1"/>
      <p:bldP spid="4" grpId="2" animBg="1"/>
      <p:bldP spid="4" grpId="3" animBg="1"/>
      <p:bldP spid="4" grpId="4" animBg="1"/>
      <p:bldP spid="4" grpId="5" animBg="1"/>
      <p:bldP spid="5" grpId="0" animBg="1"/>
      <p:bldP spid="5" grpId="1" animBg="1"/>
      <p:bldP spid="5" grpId="2" animBg="1"/>
      <p:bldP spid="5" grpId="3" animBg="1"/>
      <p:bldP spid="5" grpId="4" animBg="1"/>
      <p:bldP spid="5" grpId="5" animBg="1"/>
      <p:bldP spid="6" grpId="0" animBg="1"/>
      <p:bldP spid="6" grpId="1" animBg="1"/>
      <p:bldP spid="6" grpId="2" animBg="1"/>
      <p:bldP spid="6" grpId="3" animBg="1"/>
      <p:bldP spid="6" grpId="4" animBg="1"/>
      <p:bldP spid="6" grpId="5" animBg="1"/>
      <p:bldP spid="7" grpId="0" animBg="1"/>
      <p:bldP spid="7" grpId="1" animBg="1"/>
      <p:bldP spid="7" grpId="2" animBg="1"/>
      <p:bldP spid="7" grpId="3" animBg="1"/>
      <p:bldP spid="7" grpId="4" animBg="1"/>
      <p:bldP spid="7" grpId="5" animBg="1"/>
      <p:bldP spid="8" grpId="0" animBg="1"/>
      <p:bldP spid="8" grpId="1" animBg="1"/>
      <p:bldP spid="8" grpId="2" animBg="1"/>
      <p:bldP spid="8" grpId="3" animBg="1"/>
      <p:bldP spid="8" grpId="4" animBg="1"/>
      <p:bldP spid="8" grpId="5" animBg="1"/>
      <p:bldP spid="9" grpId="0" animBg="1"/>
      <p:bldP spid="9" grpId="1" animBg="1"/>
      <p:bldP spid="9" grpId="2" animBg="1"/>
      <p:bldP spid="9" grpId="3" animBg="1"/>
      <p:bldP spid="9" grpId="4" animBg="1"/>
      <p:bldP spid="9" grpId="5" animBg="1"/>
      <p:bldP spid="10" grpId="0" animBg="1"/>
      <p:bldP spid="10" grpId="1" animBg="1"/>
      <p:bldP spid="10" grpId="2" animBg="1"/>
      <p:bldP spid="10" grpId="3" animBg="1"/>
      <p:bldP spid="10" grpId="4" animBg="1"/>
      <p:bldP spid="10" grpId="5" animBg="1"/>
      <p:bldP spid="11" grpId="0" animBg="1"/>
      <p:bldP spid="11" grpId="1" animBg="1"/>
      <p:bldP spid="11" grpId="2" animBg="1"/>
      <p:bldP spid="11" grpId="3" animBg="1"/>
      <p:bldP spid="11" grpId="4" animBg="1"/>
      <p:bldP spid="11" grpId="5" animBg="1"/>
      <p:bldP spid="12" grpId="0" animBg="1"/>
      <p:bldP spid="12" grpId="1" animBg="1"/>
      <p:bldP spid="12" grpId="2" animBg="1"/>
      <p:bldP spid="12" grpId="3" animBg="1"/>
      <p:bldP spid="12" grpId="4" animBg="1"/>
      <p:bldP spid="12" grpId="5" animBg="1"/>
      <p:bldP spid="13" grpId="0" animBg="1"/>
      <p:bldP spid="13" grpId="1" animBg="1"/>
      <p:bldP spid="13" grpId="2" animBg="1"/>
      <p:bldP spid="13" grpId="3" animBg="1"/>
      <p:bldP spid="13" grpId="4" animBg="1"/>
      <p:bldP spid="13" grpId="5" animBg="1"/>
      <p:bldP spid="14" grpId="0" animBg="1"/>
      <p:bldP spid="14" grpId="1" animBg="1"/>
      <p:bldP spid="14" grpId="2" animBg="1"/>
      <p:bldP spid="14" grpId="3" animBg="1"/>
      <p:bldP spid="14" grpId="4" animBg="1"/>
      <p:bldP spid="14" grpId="5" animBg="1"/>
      <p:bldP spid="15" grpId="0" animBg="1"/>
      <p:bldP spid="15" grpId="1" animBg="1"/>
      <p:bldP spid="15" grpId="2" animBg="1"/>
      <p:bldP spid="15" grpId="3" animBg="1"/>
      <p:bldP spid="15" grpId="4" animBg="1"/>
      <p:bldP spid="15" grpId="5" animBg="1"/>
      <p:bldP spid="16" grpId="0" animBg="1"/>
      <p:bldP spid="16" grpId="1" animBg="1"/>
      <p:bldP spid="16" grpId="2" animBg="1"/>
      <p:bldP spid="16" grpId="3" animBg="1"/>
      <p:bldP spid="16" grpId="4" animBg="1"/>
      <p:bldP spid="16" grpId="5" animBg="1"/>
      <p:bldP spid="17" grpId="0" animBg="1"/>
      <p:bldP spid="17" grpId="1" animBg="1"/>
      <p:bldP spid="17" grpId="2" animBg="1"/>
      <p:bldP spid="17" grpId="3" animBg="1"/>
      <p:bldP spid="17" grpId="4" animBg="1"/>
      <p:bldP spid="17" grpId="5" animBg="1"/>
      <p:bldP spid="18" grpId="0" animBg="1"/>
      <p:bldP spid="18" grpId="1" animBg="1"/>
      <p:bldP spid="18" grpId="2" animBg="1"/>
      <p:bldP spid="18" grpId="3" animBg="1"/>
      <p:bldP spid="18" grpId="4" animBg="1"/>
      <p:bldP spid="18" grpId="5" animBg="1"/>
      <p:bldP spid="19" grpId="0" animBg="1"/>
      <p:bldP spid="19" grpId="1" animBg="1"/>
      <p:bldP spid="19" grpId="2" animBg="1"/>
      <p:bldP spid="19" grpId="3" animBg="1"/>
      <p:bldP spid="19" grpId="4" animBg="1"/>
      <p:bldP spid="19" grpId="5" animBg="1"/>
      <p:bldP spid="20" grpId="0" animBg="1"/>
      <p:bldP spid="20" grpId="1" animBg="1"/>
      <p:bldP spid="20" grpId="2" animBg="1"/>
      <p:bldP spid="20" grpId="3" animBg="1"/>
      <p:bldP spid="20" grpId="4" animBg="1"/>
      <p:bldP spid="20" grpId="5" animBg="1"/>
      <p:bldP spid="21" grpId="0" animBg="1"/>
      <p:bldP spid="21" grpId="1" animBg="1"/>
      <p:bldP spid="21" grpId="2" animBg="1"/>
      <p:bldP spid="21" grpId="3" animBg="1"/>
      <p:bldP spid="21" grpId="4" animBg="1"/>
      <p:bldP spid="21" grpId="5" animBg="1"/>
      <p:bldP spid="22" grpId="0" animBg="1"/>
      <p:bldP spid="22" grpId="1" animBg="1"/>
      <p:bldP spid="22" grpId="2" animBg="1"/>
      <p:bldP spid="22" grpId="3" animBg="1"/>
      <p:bldP spid="22" grpId="4" animBg="1"/>
      <p:bldP spid="22" grpId="5" animBg="1"/>
      <p:bldP spid="23" grpId="0" animBg="1"/>
      <p:bldP spid="23" grpId="1" animBg="1"/>
      <p:bldP spid="23" grpId="2" animBg="1"/>
      <p:bldP spid="23" grpId="3" animBg="1"/>
      <p:bldP spid="23" grpId="4" animBg="1"/>
      <p:bldP spid="23" grpId="5" animBg="1"/>
      <p:bldP spid="24" grpId="0" animBg="1"/>
      <p:bldP spid="24" grpId="1" animBg="1"/>
      <p:bldP spid="24" grpId="2" animBg="1"/>
      <p:bldP spid="24" grpId="3" animBg="1"/>
      <p:bldP spid="24" grpId="4" animBg="1"/>
      <p:bldP spid="24" grpId="5" animBg="1"/>
      <p:bldP spid="25" grpId="0" animBg="1"/>
      <p:bldP spid="25" grpId="1" animBg="1"/>
      <p:bldP spid="25" grpId="2" animBg="1"/>
      <p:bldP spid="25" grpId="3" animBg="1"/>
      <p:bldP spid="25" grpId="4" animBg="1"/>
      <p:bldP spid="25" grpId="5" animBg="1"/>
      <p:bldP spid="26" grpId="0" animBg="1"/>
      <p:bldP spid="26" grpId="1" animBg="1"/>
      <p:bldP spid="26" grpId="2" animBg="1"/>
      <p:bldP spid="26" grpId="3" animBg="1"/>
      <p:bldP spid="26" grpId="4" animBg="1"/>
      <p:bldP spid="26" grpId="5" animBg="1"/>
      <p:bldP spid="27" grpId="0" animBg="1"/>
      <p:bldP spid="27" grpId="1" animBg="1"/>
      <p:bldP spid="27" grpId="2" animBg="1"/>
      <p:bldP spid="27" grpId="3" animBg="1"/>
      <p:bldP spid="27" grpId="4" animBg="1"/>
      <p:bldP spid="27" grpId="5" animBg="1"/>
      <p:bldP spid="28" grpId="0" animBg="1"/>
      <p:bldP spid="28" grpId="1" animBg="1"/>
      <p:bldP spid="28" grpId="2" animBg="1"/>
      <p:bldP spid="28" grpId="3" animBg="1"/>
      <p:bldP spid="28" grpId="4" animBg="1"/>
      <p:bldP spid="28" grpId="5" animBg="1"/>
      <p:bldP spid="29" grpId="0" animBg="1"/>
      <p:bldP spid="29" grpId="1" animBg="1"/>
      <p:bldP spid="29" grpId="2" animBg="1"/>
      <p:bldP spid="29" grpId="3" animBg="1"/>
      <p:bldP spid="29" grpId="4" animBg="1"/>
      <p:bldP spid="29" grpId="5" animBg="1"/>
      <p:bldP spid="30" grpId="0" animBg="1"/>
    </p:bld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1 Imagen" descr="sincronizada (17).jpg"/>
          <p:cNvPicPr>
            <a:picLocks noGrp="1" noChangeAspect="1"/>
          </p:cNvPicPr>
          <p:nvPr isPhoto="1"/>
        </p:nvPicPr>
        <p:blipFill>
          <a:blip r:embed="rId2">
            <a:lum/>
          </a:blip>
          <a:stretch>
            <a:fillRect/>
          </a:stretch>
        </p:blipFill>
        <p:spPr>
          <a:xfrm>
            <a:off x="0" y="0"/>
            <a:ext cx="9144000" cy="5143500"/>
          </a:xfrm>
          <a:prstGeom prst="rect">
            <a:avLst/>
          </a:prstGeom>
          <a:noFill/>
          <a:ln>
            <a:noFill/>
          </a:ln>
        </p:spPr>
      </p:pic>
      <p:sp>
        <p:nvSpPr>
          <p:cNvPr id="3" name="2 Luna"/>
          <p:cNvSpPr/>
          <p:nvPr/>
        </p:nvSpPr>
        <p:spPr>
          <a:xfrm>
            <a:off x="2285984" y="1214428"/>
            <a:ext cx="2286016" cy="2714644"/>
          </a:xfrm>
          <a:prstGeom prst="moon">
            <a:avLst/>
          </a:prstGeom>
          <a:blipFill>
            <a:blip r:embed="rId3">
              <a:duotone>
                <a:prstClr val="black"/>
                <a:schemeClr val="accent5">
                  <a:tint val="45000"/>
                  <a:satMod val="400000"/>
                </a:schemeClr>
              </a:duotone>
              <a:lum contrast="40000"/>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Luna"/>
          <p:cNvSpPr/>
          <p:nvPr/>
        </p:nvSpPr>
        <p:spPr>
          <a:xfrm rot="10800000">
            <a:off x="4572000" y="1214428"/>
            <a:ext cx="2286016" cy="2714644"/>
          </a:xfrm>
          <a:prstGeom prst="moon">
            <a:avLst/>
          </a:prstGeom>
          <a:blipFill>
            <a:blip r:embed="rId3">
              <a:duotone>
                <a:prstClr val="black"/>
                <a:schemeClr val="accent5">
                  <a:tint val="45000"/>
                  <a:satMod val="400000"/>
                </a:schemeClr>
              </a:duotone>
              <a:lum contrast="40000"/>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Luna"/>
          <p:cNvSpPr/>
          <p:nvPr/>
        </p:nvSpPr>
        <p:spPr>
          <a:xfrm rot="5400000">
            <a:off x="3428992" y="357172"/>
            <a:ext cx="2286016" cy="2714644"/>
          </a:xfrm>
          <a:prstGeom prst="moon">
            <a:avLst/>
          </a:prstGeom>
          <a:blipFill>
            <a:blip r:embed="rId3">
              <a:duotone>
                <a:prstClr val="black"/>
                <a:schemeClr val="accent5">
                  <a:tint val="45000"/>
                  <a:satMod val="400000"/>
                </a:schemeClr>
              </a:duotone>
              <a:lum contrast="40000"/>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Luna"/>
          <p:cNvSpPr/>
          <p:nvPr/>
        </p:nvSpPr>
        <p:spPr>
          <a:xfrm rot="16028423">
            <a:off x="3484325" y="1995101"/>
            <a:ext cx="2286016" cy="2714644"/>
          </a:xfrm>
          <a:prstGeom prst="moon">
            <a:avLst/>
          </a:prstGeom>
          <a:blipFill>
            <a:blip r:embed="rId3">
              <a:duotone>
                <a:prstClr val="black"/>
                <a:schemeClr val="accent5">
                  <a:tint val="45000"/>
                  <a:satMod val="400000"/>
                </a:schemeClr>
              </a:duotone>
              <a:lum contrast="40000"/>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Rectángulo"/>
          <p:cNvSpPr/>
          <p:nvPr/>
        </p:nvSpPr>
        <p:spPr>
          <a:xfrm>
            <a:off x="-500098" y="-357208"/>
            <a:ext cx="10001320" cy="6072230"/>
          </a:xfrm>
          <a:prstGeom prst="rect">
            <a:avLst/>
          </a:prstGeom>
          <a:gradFill flip="none" rotWithShape="1">
            <a:gsLst>
              <a:gs pos="0">
                <a:srgbClr val="3399FF"/>
              </a:gs>
              <a:gs pos="16000">
                <a:srgbClr val="00CCCC"/>
              </a:gs>
              <a:gs pos="47000">
                <a:srgbClr val="9999FF"/>
              </a:gs>
              <a:gs pos="60001">
                <a:srgbClr val="2E6792"/>
              </a:gs>
              <a:gs pos="71001">
                <a:srgbClr val="3333CC"/>
              </a:gs>
              <a:gs pos="81000">
                <a:srgbClr val="1170FF"/>
              </a:gs>
              <a:gs pos="100000">
                <a:srgbClr val="006699"/>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advTm="17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7"/>
                                        </p:tgtEl>
                                        <p:attrNameLst>
                                          <p:attrName>style.opacity</p:attrName>
                                        </p:attrNameLst>
                                      </p:cBhvr>
                                      <p:to>
                                        <p:strVal val="0"/>
                                      </p:to>
                                    </p:set>
                                    <p:animEffect filter="image" prLst="opacity: 0">
                                      <p:cBhvr rctx="IE">
                                        <p:cTn id="7" dur="indefinite"/>
                                        <p:tgtEl>
                                          <p:spTgt spid="7"/>
                                        </p:tgtEl>
                                      </p:cBhvr>
                                    </p:animEffect>
                                  </p:childTnLst>
                                </p:cTn>
                              </p:par>
                              <p:par>
                                <p:cTn id="8" presetID="23" presetClass="entr" presetSubtype="528" fill="hold" grpId="0" nodeType="withEffect">
                                  <p:stCondLst>
                                    <p:cond delay="0"/>
                                  </p:stCondLst>
                                  <p:childTnLst>
                                    <p:set>
                                      <p:cBhvr>
                                        <p:cTn id="9" dur="1" fill="hold">
                                          <p:stCondLst>
                                            <p:cond delay="0"/>
                                          </p:stCondLst>
                                        </p:cTn>
                                        <p:tgtEl>
                                          <p:spTgt spid="3"/>
                                        </p:tgtEl>
                                        <p:attrNameLst>
                                          <p:attrName>style.visibility</p:attrName>
                                        </p:attrNameLst>
                                      </p:cBhvr>
                                      <p:to>
                                        <p:strVal val="visible"/>
                                      </p:to>
                                    </p:set>
                                    <p:anim calcmode="lin" valueType="num">
                                      <p:cBhvr>
                                        <p:cTn id="10" dur="3000" fill="hold"/>
                                        <p:tgtEl>
                                          <p:spTgt spid="3"/>
                                        </p:tgtEl>
                                        <p:attrNameLst>
                                          <p:attrName>ppt_w</p:attrName>
                                        </p:attrNameLst>
                                      </p:cBhvr>
                                      <p:tavLst>
                                        <p:tav tm="0">
                                          <p:val>
                                            <p:fltVal val="0"/>
                                          </p:val>
                                        </p:tav>
                                        <p:tav tm="100000">
                                          <p:val>
                                            <p:strVal val="#ppt_w"/>
                                          </p:val>
                                        </p:tav>
                                      </p:tavLst>
                                    </p:anim>
                                    <p:anim calcmode="lin" valueType="num">
                                      <p:cBhvr>
                                        <p:cTn id="11" dur="3000" fill="hold"/>
                                        <p:tgtEl>
                                          <p:spTgt spid="3"/>
                                        </p:tgtEl>
                                        <p:attrNameLst>
                                          <p:attrName>ppt_h</p:attrName>
                                        </p:attrNameLst>
                                      </p:cBhvr>
                                      <p:tavLst>
                                        <p:tav tm="0">
                                          <p:val>
                                            <p:fltVal val="0"/>
                                          </p:val>
                                        </p:tav>
                                        <p:tav tm="100000">
                                          <p:val>
                                            <p:strVal val="#ppt_h"/>
                                          </p:val>
                                        </p:tav>
                                      </p:tavLst>
                                    </p:anim>
                                    <p:anim calcmode="lin" valueType="num">
                                      <p:cBhvr>
                                        <p:cTn id="12" dur="3000" fill="hold"/>
                                        <p:tgtEl>
                                          <p:spTgt spid="3"/>
                                        </p:tgtEl>
                                        <p:attrNameLst>
                                          <p:attrName>ppt_x</p:attrName>
                                        </p:attrNameLst>
                                      </p:cBhvr>
                                      <p:tavLst>
                                        <p:tav tm="0">
                                          <p:val>
                                            <p:fltVal val="0.5"/>
                                          </p:val>
                                        </p:tav>
                                        <p:tav tm="100000">
                                          <p:val>
                                            <p:strVal val="#ppt_x"/>
                                          </p:val>
                                        </p:tav>
                                      </p:tavLst>
                                    </p:anim>
                                    <p:anim calcmode="lin" valueType="num">
                                      <p:cBhvr>
                                        <p:cTn id="13" dur="3000" fill="hold"/>
                                        <p:tgtEl>
                                          <p:spTgt spid="3"/>
                                        </p:tgtEl>
                                        <p:attrNameLst>
                                          <p:attrName>ppt_y</p:attrName>
                                        </p:attrNameLst>
                                      </p:cBhvr>
                                      <p:tavLst>
                                        <p:tav tm="0">
                                          <p:val>
                                            <p:fltVal val="0.5"/>
                                          </p:val>
                                        </p:tav>
                                        <p:tav tm="100000">
                                          <p:val>
                                            <p:strVal val="#ppt_y"/>
                                          </p:val>
                                        </p:tav>
                                      </p:tavLst>
                                    </p:anim>
                                  </p:childTnLst>
                                </p:cTn>
                              </p:par>
                              <p:par>
                                <p:cTn id="14" presetID="23" presetClass="entr" presetSubtype="528" fill="hold" grpId="0" nodeType="withEffect">
                                  <p:stCondLst>
                                    <p:cond delay="0"/>
                                  </p:stCondLst>
                                  <p:childTnLst>
                                    <p:set>
                                      <p:cBhvr>
                                        <p:cTn id="15" dur="1" fill="hold">
                                          <p:stCondLst>
                                            <p:cond delay="0"/>
                                          </p:stCondLst>
                                        </p:cTn>
                                        <p:tgtEl>
                                          <p:spTgt spid="4"/>
                                        </p:tgtEl>
                                        <p:attrNameLst>
                                          <p:attrName>style.visibility</p:attrName>
                                        </p:attrNameLst>
                                      </p:cBhvr>
                                      <p:to>
                                        <p:strVal val="visible"/>
                                      </p:to>
                                    </p:set>
                                    <p:anim calcmode="lin" valueType="num">
                                      <p:cBhvr>
                                        <p:cTn id="16" dur="3000" fill="hold"/>
                                        <p:tgtEl>
                                          <p:spTgt spid="4"/>
                                        </p:tgtEl>
                                        <p:attrNameLst>
                                          <p:attrName>ppt_w</p:attrName>
                                        </p:attrNameLst>
                                      </p:cBhvr>
                                      <p:tavLst>
                                        <p:tav tm="0">
                                          <p:val>
                                            <p:fltVal val="0"/>
                                          </p:val>
                                        </p:tav>
                                        <p:tav tm="100000">
                                          <p:val>
                                            <p:strVal val="#ppt_w"/>
                                          </p:val>
                                        </p:tav>
                                      </p:tavLst>
                                    </p:anim>
                                    <p:anim calcmode="lin" valueType="num">
                                      <p:cBhvr>
                                        <p:cTn id="17" dur="3000" fill="hold"/>
                                        <p:tgtEl>
                                          <p:spTgt spid="4"/>
                                        </p:tgtEl>
                                        <p:attrNameLst>
                                          <p:attrName>ppt_h</p:attrName>
                                        </p:attrNameLst>
                                      </p:cBhvr>
                                      <p:tavLst>
                                        <p:tav tm="0">
                                          <p:val>
                                            <p:fltVal val="0"/>
                                          </p:val>
                                        </p:tav>
                                        <p:tav tm="100000">
                                          <p:val>
                                            <p:strVal val="#ppt_h"/>
                                          </p:val>
                                        </p:tav>
                                      </p:tavLst>
                                    </p:anim>
                                    <p:anim calcmode="lin" valueType="num">
                                      <p:cBhvr>
                                        <p:cTn id="18" dur="3000" fill="hold"/>
                                        <p:tgtEl>
                                          <p:spTgt spid="4"/>
                                        </p:tgtEl>
                                        <p:attrNameLst>
                                          <p:attrName>ppt_x</p:attrName>
                                        </p:attrNameLst>
                                      </p:cBhvr>
                                      <p:tavLst>
                                        <p:tav tm="0">
                                          <p:val>
                                            <p:fltVal val="0.5"/>
                                          </p:val>
                                        </p:tav>
                                        <p:tav tm="100000">
                                          <p:val>
                                            <p:strVal val="#ppt_x"/>
                                          </p:val>
                                        </p:tav>
                                      </p:tavLst>
                                    </p:anim>
                                    <p:anim calcmode="lin" valueType="num">
                                      <p:cBhvr>
                                        <p:cTn id="19" dur="3000" fill="hold"/>
                                        <p:tgtEl>
                                          <p:spTgt spid="4"/>
                                        </p:tgtEl>
                                        <p:attrNameLst>
                                          <p:attrName>ppt_y</p:attrName>
                                        </p:attrNameLst>
                                      </p:cBhvr>
                                      <p:tavLst>
                                        <p:tav tm="0">
                                          <p:val>
                                            <p:fltVal val="0.5"/>
                                          </p:val>
                                        </p:tav>
                                        <p:tav tm="100000">
                                          <p:val>
                                            <p:strVal val="#ppt_y"/>
                                          </p:val>
                                        </p:tav>
                                      </p:tavLst>
                                    </p:anim>
                                  </p:childTnLst>
                                </p:cTn>
                              </p:par>
                              <p:par>
                                <p:cTn id="20" presetID="8" presetClass="emph" presetSubtype="0" fill="hold" grpId="1" nodeType="withEffect">
                                  <p:stCondLst>
                                    <p:cond delay="0"/>
                                  </p:stCondLst>
                                  <p:childTnLst>
                                    <p:animRot by="21600000">
                                      <p:cBhvr>
                                        <p:cTn id="21" dur="3000" fill="hold"/>
                                        <p:tgtEl>
                                          <p:spTgt spid="3"/>
                                        </p:tgtEl>
                                        <p:attrNameLst>
                                          <p:attrName>r</p:attrName>
                                        </p:attrNameLst>
                                      </p:cBhvr>
                                    </p:animRot>
                                  </p:childTnLst>
                                </p:cTn>
                              </p:par>
                              <p:par>
                                <p:cTn id="22" presetID="8" presetClass="emph" presetSubtype="0" fill="hold" grpId="1" nodeType="withEffect">
                                  <p:stCondLst>
                                    <p:cond delay="0"/>
                                  </p:stCondLst>
                                  <p:childTnLst>
                                    <p:animRot by="21600000">
                                      <p:cBhvr>
                                        <p:cTn id="23" dur="3000" fill="hold"/>
                                        <p:tgtEl>
                                          <p:spTgt spid="4"/>
                                        </p:tgtEl>
                                        <p:attrNameLst>
                                          <p:attrName>r</p:attrName>
                                        </p:attrNameLst>
                                      </p:cBhvr>
                                    </p:animRot>
                                  </p:childTnLst>
                                </p:cTn>
                              </p:par>
                              <p:par>
                                <p:cTn id="24" presetID="23" presetClass="entr" presetSubtype="528" fill="hold" grpId="0" nodeType="withEffect">
                                  <p:stCondLst>
                                    <p:cond delay="0"/>
                                  </p:stCondLst>
                                  <p:childTnLst>
                                    <p:set>
                                      <p:cBhvr>
                                        <p:cTn id="25" dur="1" fill="hold">
                                          <p:stCondLst>
                                            <p:cond delay="0"/>
                                          </p:stCondLst>
                                        </p:cTn>
                                        <p:tgtEl>
                                          <p:spTgt spid="5"/>
                                        </p:tgtEl>
                                        <p:attrNameLst>
                                          <p:attrName>style.visibility</p:attrName>
                                        </p:attrNameLst>
                                      </p:cBhvr>
                                      <p:to>
                                        <p:strVal val="visible"/>
                                      </p:to>
                                    </p:set>
                                    <p:anim calcmode="lin" valueType="num">
                                      <p:cBhvr>
                                        <p:cTn id="26" dur="3000" fill="hold"/>
                                        <p:tgtEl>
                                          <p:spTgt spid="5"/>
                                        </p:tgtEl>
                                        <p:attrNameLst>
                                          <p:attrName>ppt_w</p:attrName>
                                        </p:attrNameLst>
                                      </p:cBhvr>
                                      <p:tavLst>
                                        <p:tav tm="0">
                                          <p:val>
                                            <p:fltVal val="0"/>
                                          </p:val>
                                        </p:tav>
                                        <p:tav tm="100000">
                                          <p:val>
                                            <p:strVal val="#ppt_w"/>
                                          </p:val>
                                        </p:tav>
                                      </p:tavLst>
                                    </p:anim>
                                    <p:anim calcmode="lin" valueType="num">
                                      <p:cBhvr>
                                        <p:cTn id="27" dur="3000" fill="hold"/>
                                        <p:tgtEl>
                                          <p:spTgt spid="5"/>
                                        </p:tgtEl>
                                        <p:attrNameLst>
                                          <p:attrName>ppt_h</p:attrName>
                                        </p:attrNameLst>
                                      </p:cBhvr>
                                      <p:tavLst>
                                        <p:tav tm="0">
                                          <p:val>
                                            <p:fltVal val="0"/>
                                          </p:val>
                                        </p:tav>
                                        <p:tav tm="100000">
                                          <p:val>
                                            <p:strVal val="#ppt_h"/>
                                          </p:val>
                                        </p:tav>
                                      </p:tavLst>
                                    </p:anim>
                                    <p:anim calcmode="lin" valueType="num">
                                      <p:cBhvr>
                                        <p:cTn id="28" dur="3000" fill="hold"/>
                                        <p:tgtEl>
                                          <p:spTgt spid="5"/>
                                        </p:tgtEl>
                                        <p:attrNameLst>
                                          <p:attrName>ppt_x</p:attrName>
                                        </p:attrNameLst>
                                      </p:cBhvr>
                                      <p:tavLst>
                                        <p:tav tm="0">
                                          <p:val>
                                            <p:fltVal val="0.5"/>
                                          </p:val>
                                        </p:tav>
                                        <p:tav tm="100000">
                                          <p:val>
                                            <p:strVal val="#ppt_x"/>
                                          </p:val>
                                        </p:tav>
                                      </p:tavLst>
                                    </p:anim>
                                    <p:anim calcmode="lin" valueType="num">
                                      <p:cBhvr>
                                        <p:cTn id="29" dur="3000" fill="hold"/>
                                        <p:tgtEl>
                                          <p:spTgt spid="5"/>
                                        </p:tgtEl>
                                        <p:attrNameLst>
                                          <p:attrName>ppt_y</p:attrName>
                                        </p:attrNameLst>
                                      </p:cBhvr>
                                      <p:tavLst>
                                        <p:tav tm="0">
                                          <p:val>
                                            <p:fltVal val="0.5"/>
                                          </p:val>
                                        </p:tav>
                                        <p:tav tm="100000">
                                          <p:val>
                                            <p:strVal val="#ppt_y"/>
                                          </p:val>
                                        </p:tav>
                                      </p:tavLst>
                                    </p:anim>
                                  </p:childTnLst>
                                </p:cTn>
                              </p:par>
                              <p:par>
                                <p:cTn id="30" presetID="8" presetClass="emph" presetSubtype="0" fill="hold" grpId="1" nodeType="withEffect">
                                  <p:stCondLst>
                                    <p:cond delay="0"/>
                                  </p:stCondLst>
                                  <p:childTnLst>
                                    <p:animRot by="21600000">
                                      <p:cBhvr>
                                        <p:cTn id="31" dur="3000" fill="hold"/>
                                        <p:tgtEl>
                                          <p:spTgt spid="5"/>
                                        </p:tgtEl>
                                        <p:attrNameLst>
                                          <p:attrName>r</p:attrName>
                                        </p:attrNameLst>
                                      </p:cBhvr>
                                    </p:animRot>
                                  </p:childTnLst>
                                </p:cTn>
                              </p:par>
                              <p:par>
                                <p:cTn id="32" presetID="23" presetClass="entr" presetSubtype="528" fill="hold" grpId="0" nodeType="withEffect">
                                  <p:stCondLst>
                                    <p:cond delay="0"/>
                                  </p:stCondLst>
                                  <p:childTnLst>
                                    <p:set>
                                      <p:cBhvr>
                                        <p:cTn id="33" dur="1" fill="hold">
                                          <p:stCondLst>
                                            <p:cond delay="0"/>
                                          </p:stCondLst>
                                        </p:cTn>
                                        <p:tgtEl>
                                          <p:spTgt spid="6"/>
                                        </p:tgtEl>
                                        <p:attrNameLst>
                                          <p:attrName>style.visibility</p:attrName>
                                        </p:attrNameLst>
                                      </p:cBhvr>
                                      <p:to>
                                        <p:strVal val="visible"/>
                                      </p:to>
                                    </p:set>
                                    <p:anim calcmode="lin" valueType="num">
                                      <p:cBhvr>
                                        <p:cTn id="34" dur="3000" fill="hold"/>
                                        <p:tgtEl>
                                          <p:spTgt spid="6"/>
                                        </p:tgtEl>
                                        <p:attrNameLst>
                                          <p:attrName>ppt_w</p:attrName>
                                        </p:attrNameLst>
                                      </p:cBhvr>
                                      <p:tavLst>
                                        <p:tav tm="0">
                                          <p:val>
                                            <p:fltVal val="0"/>
                                          </p:val>
                                        </p:tav>
                                        <p:tav tm="100000">
                                          <p:val>
                                            <p:strVal val="#ppt_w"/>
                                          </p:val>
                                        </p:tav>
                                      </p:tavLst>
                                    </p:anim>
                                    <p:anim calcmode="lin" valueType="num">
                                      <p:cBhvr>
                                        <p:cTn id="35" dur="3000" fill="hold"/>
                                        <p:tgtEl>
                                          <p:spTgt spid="6"/>
                                        </p:tgtEl>
                                        <p:attrNameLst>
                                          <p:attrName>ppt_h</p:attrName>
                                        </p:attrNameLst>
                                      </p:cBhvr>
                                      <p:tavLst>
                                        <p:tav tm="0">
                                          <p:val>
                                            <p:fltVal val="0"/>
                                          </p:val>
                                        </p:tav>
                                        <p:tav tm="100000">
                                          <p:val>
                                            <p:strVal val="#ppt_h"/>
                                          </p:val>
                                        </p:tav>
                                      </p:tavLst>
                                    </p:anim>
                                    <p:anim calcmode="lin" valueType="num">
                                      <p:cBhvr>
                                        <p:cTn id="36" dur="3000" fill="hold"/>
                                        <p:tgtEl>
                                          <p:spTgt spid="6"/>
                                        </p:tgtEl>
                                        <p:attrNameLst>
                                          <p:attrName>ppt_x</p:attrName>
                                        </p:attrNameLst>
                                      </p:cBhvr>
                                      <p:tavLst>
                                        <p:tav tm="0">
                                          <p:val>
                                            <p:fltVal val="0.5"/>
                                          </p:val>
                                        </p:tav>
                                        <p:tav tm="100000">
                                          <p:val>
                                            <p:strVal val="#ppt_x"/>
                                          </p:val>
                                        </p:tav>
                                      </p:tavLst>
                                    </p:anim>
                                    <p:anim calcmode="lin" valueType="num">
                                      <p:cBhvr>
                                        <p:cTn id="37" dur="3000" fill="hold"/>
                                        <p:tgtEl>
                                          <p:spTgt spid="6"/>
                                        </p:tgtEl>
                                        <p:attrNameLst>
                                          <p:attrName>ppt_y</p:attrName>
                                        </p:attrNameLst>
                                      </p:cBhvr>
                                      <p:tavLst>
                                        <p:tav tm="0">
                                          <p:val>
                                            <p:fltVal val="0.5"/>
                                          </p:val>
                                        </p:tav>
                                        <p:tav tm="100000">
                                          <p:val>
                                            <p:strVal val="#ppt_y"/>
                                          </p:val>
                                        </p:tav>
                                      </p:tavLst>
                                    </p:anim>
                                  </p:childTnLst>
                                </p:cTn>
                              </p:par>
                              <p:par>
                                <p:cTn id="38" presetID="8" presetClass="emph" presetSubtype="0" fill="hold" grpId="1" nodeType="withEffect">
                                  <p:stCondLst>
                                    <p:cond delay="0"/>
                                  </p:stCondLst>
                                  <p:childTnLst>
                                    <p:animRot by="21600000">
                                      <p:cBhvr>
                                        <p:cTn id="39" dur="3000" fill="hold"/>
                                        <p:tgtEl>
                                          <p:spTgt spid="6"/>
                                        </p:tgtEl>
                                        <p:attrNameLst>
                                          <p:attrName>r</p:attrName>
                                        </p:attrNameLst>
                                      </p:cBhvr>
                                    </p:animRot>
                                  </p:childTnLst>
                                </p:cTn>
                              </p:par>
                            </p:childTnLst>
                          </p:cTn>
                        </p:par>
                        <p:par>
                          <p:cTn id="40" fill="hold">
                            <p:stCondLst>
                              <p:cond delay="3000"/>
                            </p:stCondLst>
                            <p:childTnLst>
                              <p:par>
                                <p:cTn id="41" presetID="23" presetClass="exit" presetSubtype="544" fill="hold" grpId="2" nodeType="afterEffect">
                                  <p:stCondLst>
                                    <p:cond delay="0"/>
                                  </p:stCondLst>
                                  <p:childTnLst>
                                    <p:anim calcmode="lin" valueType="num">
                                      <p:cBhvr>
                                        <p:cTn id="42" dur="3000"/>
                                        <p:tgtEl>
                                          <p:spTgt spid="3"/>
                                        </p:tgtEl>
                                        <p:attrNameLst>
                                          <p:attrName>ppt_w</p:attrName>
                                        </p:attrNameLst>
                                      </p:cBhvr>
                                      <p:tavLst>
                                        <p:tav tm="0">
                                          <p:val>
                                            <p:strVal val="ppt_w"/>
                                          </p:val>
                                        </p:tav>
                                        <p:tav tm="100000">
                                          <p:val>
                                            <p:fltVal val="0"/>
                                          </p:val>
                                        </p:tav>
                                      </p:tavLst>
                                    </p:anim>
                                    <p:anim calcmode="lin" valueType="num">
                                      <p:cBhvr>
                                        <p:cTn id="43" dur="3000"/>
                                        <p:tgtEl>
                                          <p:spTgt spid="3"/>
                                        </p:tgtEl>
                                        <p:attrNameLst>
                                          <p:attrName>ppt_h</p:attrName>
                                        </p:attrNameLst>
                                      </p:cBhvr>
                                      <p:tavLst>
                                        <p:tav tm="0">
                                          <p:val>
                                            <p:strVal val="ppt_h"/>
                                          </p:val>
                                        </p:tav>
                                        <p:tav tm="100000">
                                          <p:val>
                                            <p:fltVal val="0"/>
                                          </p:val>
                                        </p:tav>
                                      </p:tavLst>
                                    </p:anim>
                                    <p:anim calcmode="lin" valueType="num">
                                      <p:cBhvr>
                                        <p:cTn id="44" dur="3000"/>
                                        <p:tgtEl>
                                          <p:spTgt spid="3"/>
                                        </p:tgtEl>
                                        <p:attrNameLst>
                                          <p:attrName>ppt_x</p:attrName>
                                        </p:attrNameLst>
                                      </p:cBhvr>
                                      <p:tavLst>
                                        <p:tav tm="0">
                                          <p:val>
                                            <p:strVal val="ppt_x"/>
                                          </p:val>
                                        </p:tav>
                                        <p:tav tm="100000">
                                          <p:val>
                                            <p:fltVal val="0.5"/>
                                          </p:val>
                                        </p:tav>
                                      </p:tavLst>
                                    </p:anim>
                                    <p:anim calcmode="lin" valueType="num">
                                      <p:cBhvr>
                                        <p:cTn id="45" dur="3000"/>
                                        <p:tgtEl>
                                          <p:spTgt spid="3"/>
                                        </p:tgtEl>
                                        <p:attrNameLst>
                                          <p:attrName>ppt_y</p:attrName>
                                        </p:attrNameLst>
                                      </p:cBhvr>
                                      <p:tavLst>
                                        <p:tav tm="0">
                                          <p:val>
                                            <p:strVal val="ppt_y"/>
                                          </p:val>
                                        </p:tav>
                                        <p:tav tm="100000">
                                          <p:val>
                                            <p:fltVal val="0.5"/>
                                          </p:val>
                                        </p:tav>
                                      </p:tavLst>
                                    </p:anim>
                                    <p:set>
                                      <p:cBhvr>
                                        <p:cTn id="46" dur="1" fill="hold">
                                          <p:stCondLst>
                                            <p:cond delay="2999"/>
                                          </p:stCondLst>
                                        </p:cTn>
                                        <p:tgtEl>
                                          <p:spTgt spid="3"/>
                                        </p:tgtEl>
                                        <p:attrNameLst>
                                          <p:attrName>style.visibility</p:attrName>
                                        </p:attrNameLst>
                                      </p:cBhvr>
                                      <p:to>
                                        <p:strVal val="hidden"/>
                                      </p:to>
                                    </p:set>
                                  </p:childTnLst>
                                </p:cTn>
                              </p:par>
                              <p:par>
                                <p:cTn id="47" presetID="23" presetClass="exit" presetSubtype="544" fill="hold" grpId="2" nodeType="withEffect">
                                  <p:stCondLst>
                                    <p:cond delay="0"/>
                                  </p:stCondLst>
                                  <p:childTnLst>
                                    <p:anim calcmode="lin" valueType="num">
                                      <p:cBhvr>
                                        <p:cTn id="48" dur="3000"/>
                                        <p:tgtEl>
                                          <p:spTgt spid="4"/>
                                        </p:tgtEl>
                                        <p:attrNameLst>
                                          <p:attrName>ppt_w</p:attrName>
                                        </p:attrNameLst>
                                      </p:cBhvr>
                                      <p:tavLst>
                                        <p:tav tm="0">
                                          <p:val>
                                            <p:strVal val="ppt_w"/>
                                          </p:val>
                                        </p:tav>
                                        <p:tav tm="100000">
                                          <p:val>
                                            <p:fltVal val="0"/>
                                          </p:val>
                                        </p:tav>
                                      </p:tavLst>
                                    </p:anim>
                                    <p:anim calcmode="lin" valueType="num">
                                      <p:cBhvr>
                                        <p:cTn id="49" dur="3000"/>
                                        <p:tgtEl>
                                          <p:spTgt spid="4"/>
                                        </p:tgtEl>
                                        <p:attrNameLst>
                                          <p:attrName>ppt_h</p:attrName>
                                        </p:attrNameLst>
                                      </p:cBhvr>
                                      <p:tavLst>
                                        <p:tav tm="0">
                                          <p:val>
                                            <p:strVal val="ppt_h"/>
                                          </p:val>
                                        </p:tav>
                                        <p:tav tm="100000">
                                          <p:val>
                                            <p:fltVal val="0"/>
                                          </p:val>
                                        </p:tav>
                                      </p:tavLst>
                                    </p:anim>
                                    <p:anim calcmode="lin" valueType="num">
                                      <p:cBhvr>
                                        <p:cTn id="50" dur="3000"/>
                                        <p:tgtEl>
                                          <p:spTgt spid="4"/>
                                        </p:tgtEl>
                                        <p:attrNameLst>
                                          <p:attrName>ppt_x</p:attrName>
                                        </p:attrNameLst>
                                      </p:cBhvr>
                                      <p:tavLst>
                                        <p:tav tm="0">
                                          <p:val>
                                            <p:strVal val="ppt_x"/>
                                          </p:val>
                                        </p:tav>
                                        <p:tav tm="100000">
                                          <p:val>
                                            <p:fltVal val="0.5"/>
                                          </p:val>
                                        </p:tav>
                                      </p:tavLst>
                                    </p:anim>
                                    <p:anim calcmode="lin" valueType="num">
                                      <p:cBhvr>
                                        <p:cTn id="51" dur="3000"/>
                                        <p:tgtEl>
                                          <p:spTgt spid="4"/>
                                        </p:tgtEl>
                                        <p:attrNameLst>
                                          <p:attrName>ppt_y</p:attrName>
                                        </p:attrNameLst>
                                      </p:cBhvr>
                                      <p:tavLst>
                                        <p:tav tm="0">
                                          <p:val>
                                            <p:strVal val="ppt_y"/>
                                          </p:val>
                                        </p:tav>
                                        <p:tav tm="100000">
                                          <p:val>
                                            <p:fltVal val="0.5"/>
                                          </p:val>
                                        </p:tav>
                                      </p:tavLst>
                                    </p:anim>
                                    <p:set>
                                      <p:cBhvr>
                                        <p:cTn id="52" dur="1" fill="hold">
                                          <p:stCondLst>
                                            <p:cond delay="2999"/>
                                          </p:stCondLst>
                                        </p:cTn>
                                        <p:tgtEl>
                                          <p:spTgt spid="4"/>
                                        </p:tgtEl>
                                        <p:attrNameLst>
                                          <p:attrName>style.visibility</p:attrName>
                                        </p:attrNameLst>
                                      </p:cBhvr>
                                      <p:to>
                                        <p:strVal val="hidden"/>
                                      </p:to>
                                    </p:set>
                                  </p:childTnLst>
                                </p:cTn>
                              </p:par>
                              <p:par>
                                <p:cTn id="53" presetID="23" presetClass="exit" presetSubtype="544" fill="hold" grpId="2" nodeType="withEffect">
                                  <p:stCondLst>
                                    <p:cond delay="0"/>
                                  </p:stCondLst>
                                  <p:childTnLst>
                                    <p:anim calcmode="lin" valueType="num">
                                      <p:cBhvr>
                                        <p:cTn id="54" dur="3000"/>
                                        <p:tgtEl>
                                          <p:spTgt spid="5"/>
                                        </p:tgtEl>
                                        <p:attrNameLst>
                                          <p:attrName>ppt_w</p:attrName>
                                        </p:attrNameLst>
                                      </p:cBhvr>
                                      <p:tavLst>
                                        <p:tav tm="0">
                                          <p:val>
                                            <p:strVal val="ppt_w"/>
                                          </p:val>
                                        </p:tav>
                                        <p:tav tm="100000">
                                          <p:val>
                                            <p:fltVal val="0"/>
                                          </p:val>
                                        </p:tav>
                                      </p:tavLst>
                                    </p:anim>
                                    <p:anim calcmode="lin" valueType="num">
                                      <p:cBhvr>
                                        <p:cTn id="55" dur="3000"/>
                                        <p:tgtEl>
                                          <p:spTgt spid="5"/>
                                        </p:tgtEl>
                                        <p:attrNameLst>
                                          <p:attrName>ppt_h</p:attrName>
                                        </p:attrNameLst>
                                      </p:cBhvr>
                                      <p:tavLst>
                                        <p:tav tm="0">
                                          <p:val>
                                            <p:strVal val="ppt_h"/>
                                          </p:val>
                                        </p:tav>
                                        <p:tav tm="100000">
                                          <p:val>
                                            <p:fltVal val="0"/>
                                          </p:val>
                                        </p:tav>
                                      </p:tavLst>
                                    </p:anim>
                                    <p:anim calcmode="lin" valueType="num">
                                      <p:cBhvr>
                                        <p:cTn id="56" dur="3000"/>
                                        <p:tgtEl>
                                          <p:spTgt spid="5"/>
                                        </p:tgtEl>
                                        <p:attrNameLst>
                                          <p:attrName>ppt_x</p:attrName>
                                        </p:attrNameLst>
                                      </p:cBhvr>
                                      <p:tavLst>
                                        <p:tav tm="0">
                                          <p:val>
                                            <p:strVal val="ppt_x"/>
                                          </p:val>
                                        </p:tav>
                                        <p:tav tm="100000">
                                          <p:val>
                                            <p:fltVal val="0.5"/>
                                          </p:val>
                                        </p:tav>
                                      </p:tavLst>
                                    </p:anim>
                                    <p:anim calcmode="lin" valueType="num">
                                      <p:cBhvr>
                                        <p:cTn id="57" dur="3000"/>
                                        <p:tgtEl>
                                          <p:spTgt spid="5"/>
                                        </p:tgtEl>
                                        <p:attrNameLst>
                                          <p:attrName>ppt_y</p:attrName>
                                        </p:attrNameLst>
                                      </p:cBhvr>
                                      <p:tavLst>
                                        <p:tav tm="0">
                                          <p:val>
                                            <p:strVal val="ppt_y"/>
                                          </p:val>
                                        </p:tav>
                                        <p:tav tm="100000">
                                          <p:val>
                                            <p:fltVal val="0.5"/>
                                          </p:val>
                                        </p:tav>
                                      </p:tavLst>
                                    </p:anim>
                                    <p:set>
                                      <p:cBhvr>
                                        <p:cTn id="58" dur="1" fill="hold">
                                          <p:stCondLst>
                                            <p:cond delay="2999"/>
                                          </p:stCondLst>
                                        </p:cTn>
                                        <p:tgtEl>
                                          <p:spTgt spid="5"/>
                                        </p:tgtEl>
                                        <p:attrNameLst>
                                          <p:attrName>style.visibility</p:attrName>
                                        </p:attrNameLst>
                                      </p:cBhvr>
                                      <p:to>
                                        <p:strVal val="hidden"/>
                                      </p:to>
                                    </p:set>
                                  </p:childTnLst>
                                </p:cTn>
                              </p:par>
                              <p:par>
                                <p:cTn id="59" presetID="23" presetClass="exit" presetSubtype="544" fill="hold" grpId="2" nodeType="withEffect">
                                  <p:stCondLst>
                                    <p:cond delay="0"/>
                                  </p:stCondLst>
                                  <p:childTnLst>
                                    <p:anim calcmode="lin" valueType="num">
                                      <p:cBhvr>
                                        <p:cTn id="60" dur="3000"/>
                                        <p:tgtEl>
                                          <p:spTgt spid="6"/>
                                        </p:tgtEl>
                                        <p:attrNameLst>
                                          <p:attrName>ppt_w</p:attrName>
                                        </p:attrNameLst>
                                      </p:cBhvr>
                                      <p:tavLst>
                                        <p:tav tm="0">
                                          <p:val>
                                            <p:strVal val="ppt_w"/>
                                          </p:val>
                                        </p:tav>
                                        <p:tav tm="100000">
                                          <p:val>
                                            <p:fltVal val="0"/>
                                          </p:val>
                                        </p:tav>
                                      </p:tavLst>
                                    </p:anim>
                                    <p:anim calcmode="lin" valueType="num">
                                      <p:cBhvr>
                                        <p:cTn id="61" dur="3000"/>
                                        <p:tgtEl>
                                          <p:spTgt spid="6"/>
                                        </p:tgtEl>
                                        <p:attrNameLst>
                                          <p:attrName>ppt_h</p:attrName>
                                        </p:attrNameLst>
                                      </p:cBhvr>
                                      <p:tavLst>
                                        <p:tav tm="0">
                                          <p:val>
                                            <p:strVal val="ppt_h"/>
                                          </p:val>
                                        </p:tav>
                                        <p:tav tm="100000">
                                          <p:val>
                                            <p:fltVal val="0"/>
                                          </p:val>
                                        </p:tav>
                                      </p:tavLst>
                                    </p:anim>
                                    <p:anim calcmode="lin" valueType="num">
                                      <p:cBhvr>
                                        <p:cTn id="62" dur="3000"/>
                                        <p:tgtEl>
                                          <p:spTgt spid="6"/>
                                        </p:tgtEl>
                                        <p:attrNameLst>
                                          <p:attrName>ppt_x</p:attrName>
                                        </p:attrNameLst>
                                      </p:cBhvr>
                                      <p:tavLst>
                                        <p:tav tm="0">
                                          <p:val>
                                            <p:strVal val="ppt_x"/>
                                          </p:val>
                                        </p:tav>
                                        <p:tav tm="100000">
                                          <p:val>
                                            <p:fltVal val="0.5"/>
                                          </p:val>
                                        </p:tav>
                                      </p:tavLst>
                                    </p:anim>
                                    <p:anim calcmode="lin" valueType="num">
                                      <p:cBhvr>
                                        <p:cTn id="63" dur="3000"/>
                                        <p:tgtEl>
                                          <p:spTgt spid="6"/>
                                        </p:tgtEl>
                                        <p:attrNameLst>
                                          <p:attrName>ppt_y</p:attrName>
                                        </p:attrNameLst>
                                      </p:cBhvr>
                                      <p:tavLst>
                                        <p:tav tm="0">
                                          <p:val>
                                            <p:strVal val="ppt_y"/>
                                          </p:val>
                                        </p:tav>
                                        <p:tav tm="100000">
                                          <p:val>
                                            <p:fltVal val="0.5"/>
                                          </p:val>
                                        </p:tav>
                                      </p:tavLst>
                                    </p:anim>
                                    <p:set>
                                      <p:cBhvr>
                                        <p:cTn id="64" dur="1" fill="hold">
                                          <p:stCondLst>
                                            <p:cond delay="2999"/>
                                          </p:stCondLst>
                                        </p:cTn>
                                        <p:tgtEl>
                                          <p:spTgt spid="6"/>
                                        </p:tgtEl>
                                        <p:attrNameLst>
                                          <p:attrName>style.visibility</p:attrName>
                                        </p:attrNameLst>
                                      </p:cBhvr>
                                      <p:to>
                                        <p:strVal val="hidden"/>
                                      </p:to>
                                    </p:set>
                                  </p:childTnLst>
                                </p:cTn>
                              </p:par>
                              <p:par>
                                <p:cTn id="65" presetID="8" presetClass="emph" presetSubtype="0" fill="hold" grpId="3" nodeType="withEffect">
                                  <p:stCondLst>
                                    <p:cond delay="0"/>
                                  </p:stCondLst>
                                  <p:childTnLst>
                                    <p:animRot by="-21600000">
                                      <p:cBhvr>
                                        <p:cTn id="66" dur="3000" fill="hold"/>
                                        <p:tgtEl>
                                          <p:spTgt spid="3"/>
                                        </p:tgtEl>
                                        <p:attrNameLst>
                                          <p:attrName>r</p:attrName>
                                        </p:attrNameLst>
                                      </p:cBhvr>
                                    </p:animRot>
                                  </p:childTnLst>
                                </p:cTn>
                              </p:par>
                              <p:par>
                                <p:cTn id="67" presetID="8" presetClass="emph" presetSubtype="0" fill="hold" grpId="3" nodeType="withEffect">
                                  <p:stCondLst>
                                    <p:cond delay="0"/>
                                  </p:stCondLst>
                                  <p:childTnLst>
                                    <p:animRot by="-21600000">
                                      <p:cBhvr>
                                        <p:cTn id="68" dur="3000" fill="hold"/>
                                        <p:tgtEl>
                                          <p:spTgt spid="4"/>
                                        </p:tgtEl>
                                        <p:attrNameLst>
                                          <p:attrName>r</p:attrName>
                                        </p:attrNameLst>
                                      </p:cBhvr>
                                    </p:animRot>
                                  </p:childTnLst>
                                </p:cTn>
                              </p:par>
                              <p:par>
                                <p:cTn id="69" presetID="8" presetClass="emph" presetSubtype="0" fill="hold" grpId="3" nodeType="withEffect">
                                  <p:stCondLst>
                                    <p:cond delay="0"/>
                                  </p:stCondLst>
                                  <p:childTnLst>
                                    <p:animRot by="-21600000">
                                      <p:cBhvr>
                                        <p:cTn id="70" dur="3000" fill="hold"/>
                                        <p:tgtEl>
                                          <p:spTgt spid="5"/>
                                        </p:tgtEl>
                                        <p:attrNameLst>
                                          <p:attrName>r</p:attrName>
                                        </p:attrNameLst>
                                      </p:cBhvr>
                                    </p:animRot>
                                  </p:childTnLst>
                                </p:cTn>
                              </p:par>
                              <p:par>
                                <p:cTn id="71" presetID="8" presetClass="emph" presetSubtype="0" fill="hold" grpId="3" nodeType="withEffect">
                                  <p:stCondLst>
                                    <p:cond delay="0"/>
                                  </p:stCondLst>
                                  <p:childTnLst>
                                    <p:animRot by="-21600000">
                                      <p:cBhvr>
                                        <p:cTn id="72" dur="3000" fill="hold"/>
                                        <p:tgtEl>
                                          <p:spTgt spid="6"/>
                                        </p:tgtEl>
                                        <p:attrNameLst>
                                          <p:attrName>r</p:attrName>
                                        </p:attrNameLst>
                                      </p:cBhvr>
                                    </p:animRot>
                                  </p:childTnLst>
                                </p:cTn>
                              </p:par>
                              <p:par>
                                <p:cTn id="73" presetID="23" presetClass="entr" presetSubtype="288" fill="hold" nodeType="withEffect">
                                  <p:stCondLst>
                                    <p:cond delay="0"/>
                                  </p:stCondLst>
                                  <p:childTnLst>
                                    <p:set>
                                      <p:cBhvr>
                                        <p:cTn id="74" dur="1" fill="hold">
                                          <p:stCondLst>
                                            <p:cond delay="0"/>
                                          </p:stCondLst>
                                        </p:cTn>
                                        <p:tgtEl>
                                          <p:spTgt spid="2"/>
                                        </p:tgtEl>
                                        <p:attrNameLst>
                                          <p:attrName>style.visibility</p:attrName>
                                        </p:attrNameLst>
                                      </p:cBhvr>
                                      <p:to>
                                        <p:strVal val="visible"/>
                                      </p:to>
                                    </p:set>
                                    <p:anim calcmode="lin" valueType="num">
                                      <p:cBhvr>
                                        <p:cTn id="75" dur="3000" fill="hold"/>
                                        <p:tgtEl>
                                          <p:spTgt spid="2"/>
                                        </p:tgtEl>
                                        <p:attrNameLst>
                                          <p:attrName>ppt_w</p:attrName>
                                        </p:attrNameLst>
                                      </p:cBhvr>
                                      <p:tavLst>
                                        <p:tav tm="0">
                                          <p:val>
                                            <p:strVal val="4/3*#ppt_w"/>
                                          </p:val>
                                        </p:tav>
                                        <p:tav tm="100000">
                                          <p:val>
                                            <p:strVal val="#ppt_w"/>
                                          </p:val>
                                        </p:tav>
                                      </p:tavLst>
                                    </p:anim>
                                    <p:anim calcmode="lin" valueType="num">
                                      <p:cBhvr>
                                        <p:cTn id="76" dur="3000" fill="hold"/>
                                        <p:tgtEl>
                                          <p:spTgt spid="2"/>
                                        </p:tgtEl>
                                        <p:attrNameLst>
                                          <p:attrName>ppt_h</p:attrName>
                                        </p:attrNameLst>
                                      </p:cBhvr>
                                      <p:tavLst>
                                        <p:tav tm="0">
                                          <p:val>
                                            <p:strVal val="4/3*#ppt_h"/>
                                          </p:val>
                                        </p:tav>
                                        <p:tav tm="100000">
                                          <p:val>
                                            <p:strVal val="#ppt_h"/>
                                          </p:val>
                                        </p:tav>
                                      </p:tavLst>
                                    </p:anim>
                                  </p:childTnLst>
                                </p:cTn>
                              </p:par>
                              <p:par>
                                <p:cTn id="77" presetID="21" presetClass="entr" presetSubtype="8" fill="hold" nodeType="withEffect">
                                  <p:stCondLst>
                                    <p:cond delay="0"/>
                                  </p:stCondLst>
                                  <p:childTnLst>
                                    <p:set>
                                      <p:cBhvr>
                                        <p:cTn id="78" dur="1" fill="hold">
                                          <p:stCondLst>
                                            <p:cond delay="0"/>
                                          </p:stCondLst>
                                        </p:cTn>
                                        <p:tgtEl>
                                          <p:spTgt spid="2"/>
                                        </p:tgtEl>
                                        <p:attrNameLst>
                                          <p:attrName>style.visibility</p:attrName>
                                        </p:attrNameLst>
                                      </p:cBhvr>
                                      <p:to>
                                        <p:strVal val="visible"/>
                                      </p:to>
                                    </p:set>
                                    <p:animEffect transition="in" filter="wheel(8)">
                                      <p:cBhvr>
                                        <p:cTn id="79" dur="30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P spid="3" grpId="2" animBg="1"/>
      <p:bldP spid="3" grpId="3" animBg="1"/>
      <p:bldP spid="4" grpId="0" animBg="1"/>
      <p:bldP spid="4" grpId="1" animBg="1"/>
      <p:bldP spid="4" grpId="2" animBg="1"/>
      <p:bldP spid="4" grpId="3" animBg="1"/>
      <p:bldP spid="5" grpId="0" animBg="1"/>
      <p:bldP spid="5" grpId="1" animBg="1"/>
      <p:bldP spid="5" grpId="2" animBg="1"/>
      <p:bldP spid="5" grpId="3" animBg="1"/>
      <p:bldP spid="6" grpId="0" animBg="1"/>
      <p:bldP spid="6" grpId="1" animBg="1"/>
      <p:bldP spid="6" grpId="2" animBg="1"/>
      <p:bldP spid="6" grpId="3" animBg="1"/>
      <p:bldP spid="7" grpId="0" animBg="1"/>
    </p:bldLst>
  </p:timing>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1 Imagen" descr="sinh31.jpg"/>
          <p:cNvPicPr>
            <a:picLocks noGrp="1" noChangeAspect="1"/>
          </p:cNvPicPr>
          <p:nvPr isPhoto="1"/>
        </p:nvPicPr>
        <p:blipFill>
          <a:blip r:embed="rId2">
            <a:lum/>
          </a:blip>
          <a:stretch>
            <a:fillRect/>
          </a:stretch>
        </p:blipFill>
        <p:spPr>
          <a:xfrm>
            <a:off x="0" y="0"/>
            <a:ext cx="9144000" cy="5143500"/>
          </a:xfrm>
          <a:prstGeom prst="rect">
            <a:avLst/>
          </a:prstGeom>
          <a:noFill/>
          <a:ln>
            <a:noFill/>
          </a:ln>
        </p:spPr>
      </p:pic>
      <p:sp>
        <p:nvSpPr>
          <p:cNvPr id="3" name="2 Anillo"/>
          <p:cNvSpPr/>
          <p:nvPr/>
        </p:nvSpPr>
        <p:spPr>
          <a:xfrm>
            <a:off x="3857620" y="0"/>
            <a:ext cx="1428760" cy="1428760"/>
          </a:xfrm>
          <a:prstGeom prst="donut">
            <a:avLst/>
          </a:prstGeom>
          <a:blipFill>
            <a:blip r:embed="rId3" cstate="print">
              <a:duotone>
                <a:schemeClr val="accent5">
                  <a:shade val="45000"/>
                  <a:satMod val="135000"/>
                </a:schemeClr>
                <a:prstClr val="white"/>
              </a:duotone>
              <a:lum contrast="40000"/>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 name="3 Anillo"/>
          <p:cNvSpPr/>
          <p:nvPr/>
        </p:nvSpPr>
        <p:spPr>
          <a:xfrm>
            <a:off x="3857620" y="642924"/>
            <a:ext cx="1428760" cy="1428760"/>
          </a:xfrm>
          <a:prstGeom prst="donut">
            <a:avLst/>
          </a:prstGeom>
          <a:blipFill>
            <a:blip r:embed="rId3" cstate="print">
              <a:duotone>
                <a:schemeClr val="accent5">
                  <a:shade val="45000"/>
                  <a:satMod val="135000"/>
                </a:schemeClr>
                <a:prstClr val="white"/>
              </a:duotone>
              <a:lum contrast="40000"/>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 name="4 Anillo"/>
          <p:cNvSpPr/>
          <p:nvPr/>
        </p:nvSpPr>
        <p:spPr>
          <a:xfrm>
            <a:off x="3857620" y="1500180"/>
            <a:ext cx="1428760" cy="1428760"/>
          </a:xfrm>
          <a:prstGeom prst="donut">
            <a:avLst/>
          </a:prstGeom>
          <a:blipFill>
            <a:blip r:embed="rId3" cstate="print">
              <a:duotone>
                <a:schemeClr val="accent5">
                  <a:shade val="45000"/>
                  <a:satMod val="135000"/>
                </a:schemeClr>
                <a:prstClr val="white"/>
              </a:duotone>
              <a:lum contrast="40000"/>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 name="5 Anillo"/>
          <p:cNvSpPr/>
          <p:nvPr/>
        </p:nvSpPr>
        <p:spPr>
          <a:xfrm>
            <a:off x="3857620" y="2143122"/>
            <a:ext cx="1428760" cy="1428760"/>
          </a:xfrm>
          <a:prstGeom prst="donut">
            <a:avLst/>
          </a:prstGeom>
          <a:blipFill>
            <a:blip r:embed="rId3" cstate="print">
              <a:duotone>
                <a:schemeClr val="accent5">
                  <a:shade val="45000"/>
                  <a:satMod val="135000"/>
                </a:schemeClr>
                <a:prstClr val="white"/>
              </a:duotone>
              <a:lum contrast="40000"/>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 name="6 Anillo"/>
          <p:cNvSpPr/>
          <p:nvPr/>
        </p:nvSpPr>
        <p:spPr>
          <a:xfrm>
            <a:off x="3857620" y="3000378"/>
            <a:ext cx="1428760" cy="1428760"/>
          </a:xfrm>
          <a:prstGeom prst="donut">
            <a:avLst/>
          </a:prstGeom>
          <a:blipFill>
            <a:blip r:embed="rId3" cstate="print">
              <a:duotone>
                <a:schemeClr val="accent5">
                  <a:shade val="45000"/>
                  <a:satMod val="135000"/>
                </a:schemeClr>
                <a:prstClr val="white"/>
              </a:duotone>
              <a:lum contrast="40000"/>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8" name="7 Anillo"/>
          <p:cNvSpPr/>
          <p:nvPr/>
        </p:nvSpPr>
        <p:spPr>
          <a:xfrm>
            <a:off x="3857620" y="3714740"/>
            <a:ext cx="1428760" cy="1428760"/>
          </a:xfrm>
          <a:prstGeom prst="donut">
            <a:avLst/>
          </a:prstGeom>
          <a:blipFill>
            <a:blip r:embed="rId3" cstate="print">
              <a:duotone>
                <a:schemeClr val="accent5">
                  <a:shade val="45000"/>
                  <a:satMod val="135000"/>
                </a:schemeClr>
                <a:prstClr val="white"/>
              </a:duotone>
              <a:lum contrast="40000"/>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9" name="8 Anillo"/>
          <p:cNvSpPr/>
          <p:nvPr/>
        </p:nvSpPr>
        <p:spPr>
          <a:xfrm>
            <a:off x="2071670" y="0"/>
            <a:ext cx="1428760" cy="1428760"/>
          </a:xfrm>
          <a:prstGeom prst="donut">
            <a:avLst/>
          </a:prstGeom>
          <a:blipFill>
            <a:blip r:embed="rId3" cstate="print">
              <a:duotone>
                <a:schemeClr val="accent5">
                  <a:shade val="45000"/>
                  <a:satMod val="135000"/>
                </a:schemeClr>
                <a:prstClr val="white"/>
              </a:duotone>
              <a:lum contrast="40000"/>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0" name="9 Anillo"/>
          <p:cNvSpPr/>
          <p:nvPr/>
        </p:nvSpPr>
        <p:spPr>
          <a:xfrm>
            <a:off x="2071670" y="642924"/>
            <a:ext cx="1428760" cy="1428760"/>
          </a:xfrm>
          <a:prstGeom prst="donut">
            <a:avLst/>
          </a:prstGeom>
          <a:blipFill>
            <a:blip r:embed="rId3" cstate="print">
              <a:duotone>
                <a:schemeClr val="accent5">
                  <a:shade val="45000"/>
                  <a:satMod val="135000"/>
                </a:schemeClr>
                <a:prstClr val="white"/>
              </a:duotone>
              <a:lum contrast="40000"/>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1" name="10 Anillo"/>
          <p:cNvSpPr/>
          <p:nvPr/>
        </p:nvSpPr>
        <p:spPr>
          <a:xfrm>
            <a:off x="2071670" y="1500180"/>
            <a:ext cx="1428760" cy="1428760"/>
          </a:xfrm>
          <a:prstGeom prst="donut">
            <a:avLst/>
          </a:prstGeom>
          <a:blipFill>
            <a:blip r:embed="rId3" cstate="print">
              <a:duotone>
                <a:schemeClr val="accent5">
                  <a:shade val="45000"/>
                  <a:satMod val="135000"/>
                </a:schemeClr>
                <a:prstClr val="white"/>
              </a:duotone>
              <a:lum contrast="40000"/>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2" name="11 Anillo"/>
          <p:cNvSpPr/>
          <p:nvPr/>
        </p:nvSpPr>
        <p:spPr>
          <a:xfrm>
            <a:off x="2071670" y="2143122"/>
            <a:ext cx="1428760" cy="1428760"/>
          </a:xfrm>
          <a:prstGeom prst="donut">
            <a:avLst/>
          </a:prstGeom>
          <a:blipFill>
            <a:blip r:embed="rId3" cstate="print">
              <a:duotone>
                <a:schemeClr val="accent5">
                  <a:shade val="45000"/>
                  <a:satMod val="135000"/>
                </a:schemeClr>
                <a:prstClr val="white"/>
              </a:duotone>
              <a:lum contrast="40000"/>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3" name="12 Anillo"/>
          <p:cNvSpPr/>
          <p:nvPr/>
        </p:nvSpPr>
        <p:spPr>
          <a:xfrm>
            <a:off x="2071670" y="3000378"/>
            <a:ext cx="1428760" cy="1428760"/>
          </a:xfrm>
          <a:prstGeom prst="donut">
            <a:avLst/>
          </a:prstGeom>
          <a:blipFill>
            <a:blip r:embed="rId3" cstate="print">
              <a:duotone>
                <a:schemeClr val="accent5">
                  <a:shade val="45000"/>
                  <a:satMod val="135000"/>
                </a:schemeClr>
                <a:prstClr val="white"/>
              </a:duotone>
              <a:lum contrast="40000"/>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4" name="13 Anillo"/>
          <p:cNvSpPr/>
          <p:nvPr/>
        </p:nvSpPr>
        <p:spPr>
          <a:xfrm>
            <a:off x="2071670" y="3714740"/>
            <a:ext cx="1428760" cy="1428760"/>
          </a:xfrm>
          <a:prstGeom prst="donut">
            <a:avLst/>
          </a:prstGeom>
          <a:blipFill>
            <a:blip r:embed="rId3" cstate="print">
              <a:duotone>
                <a:schemeClr val="accent5">
                  <a:shade val="45000"/>
                  <a:satMod val="135000"/>
                </a:schemeClr>
                <a:prstClr val="white"/>
              </a:duotone>
              <a:lum contrast="40000"/>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5" name="14 Anillo"/>
          <p:cNvSpPr/>
          <p:nvPr/>
        </p:nvSpPr>
        <p:spPr>
          <a:xfrm>
            <a:off x="5715008" y="0"/>
            <a:ext cx="1428760" cy="1428760"/>
          </a:xfrm>
          <a:prstGeom prst="donut">
            <a:avLst/>
          </a:prstGeom>
          <a:blipFill>
            <a:blip r:embed="rId3" cstate="print">
              <a:duotone>
                <a:schemeClr val="accent5">
                  <a:shade val="45000"/>
                  <a:satMod val="135000"/>
                </a:schemeClr>
                <a:prstClr val="white"/>
              </a:duotone>
              <a:lum contrast="40000"/>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6" name="15 Anillo"/>
          <p:cNvSpPr/>
          <p:nvPr/>
        </p:nvSpPr>
        <p:spPr>
          <a:xfrm>
            <a:off x="5715008" y="642924"/>
            <a:ext cx="1428760" cy="1428760"/>
          </a:xfrm>
          <a:prstGeom prst="donut">
            <a:avLst/>
          </a:prstGeom>
          <a:blipFill>
            <a:blip r:embed="rId3" cstate="print">
              <a:duotone>
                <a:schemeClr val="accent5">
                  <a:shade val="45000"/>
                  <a:satMod val="135000"/>
                </a:schemeClr>
                <a:prstClr val="white"/>
              </a:duotone>
              <a:lum contrast="40000"/>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7" name="16 Anillo"/>
          <p:cNvSpPr/>
          <p:nvPr/>
        </p:nvSpPr>
        <p:spPr>
          <a:xfrm>
            <a:off x="5715008" y="1500180"/>
            <a:ext cx="1428760" cy="1428760"/>
          </a:xfrm>
          <a:prstGeom prst="donut">
            <a:avLst/>
          </a:prstGeom>
          <a:blipFill>
            <a:blip r:embed="rId3" cstate="print">
              <a:duotone>
                <a:schemeClr val="accent5">
                  <a:shade val="45000"/>
                  <a:satMod val="135000"/>
                </a:schemeClr>
                <a:prstClr val="white"/>
              </a:duotone>
              <a:lum contrast="40000"/>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8" name="17 Anillo"/>
          <p:cNvSpPr/>
          <p:nvPr/>
        </p:nvSpPr>
        <p:spPr>
          <a:xfrm>
            <a:off x="5715008" y="2143122"/>
            <a:ext cx="1428760" cy="1428760"/>
          </a:xfrm>
          <a:prstGeom prst="donut">
            <a:avLst/>
          </a:prstGeom>
          <a:blipFill>
            <a:blip r:embed="rId3" cstate="print">
              <a:duotone>
                <a:schemeClr val="accent5">
                  <a:shade val="45000"/>
                  <a:satMod val="135000"/>
                </a:schemeClr>
                <a:prstClr val="white"/>
              </a:duotone>
              <a:lum contrast="40000"/>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9" name="18 Anillo"/>
          <p:cNvSpPr/>
          <p:nvPr/>
        </p:nvSpPr>
        <p:spPr>
          <a:xfrm>
            <a:off x="5715008" y="3000378"/>
            <a:ext cx="1428760" cy="1428760"/>
          </a:xfrm>
          <a:prstGeom prst="donut">
            <a:avLst/>
          </a:prstGeom>
          <a:blipFill>
            <a:blip r:embed="rId3" cstate="print">
              <a:duotone>
                <a:schemeClr val="accent5">
                  <a:shade val="45000"/>
                  <a:satMod val="135000"/>
                </a:schemeClr>
                <a:prstClr val="white"/>
              </a:duotone>
              <a:lum contrast="40000"/>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0" name="19 Anillo"/>
          <p:cNvSpPr/>
          <p:nvPr/>
        </p:nvSpPr>
        <p:spPr>
          <a:xfrm>
            <a:off x="5715008" y="3714740"/>
            <a:ext cx="1428760" cy="1428760"/>
          </a:xfrm>
          <a:prstGeom prst="donut">
            <a:avLst/>
          </a:prstGeom>
          <a:blipFill>
            <a:blip r:embed="rId3" cstate="print">
              <a:duotone>
                <a:schemeClr val="accent5">
                  <a:shade val="45000"/>
                  <a:satMod val="135000"/>
                </a:schemeClr>
                <a:prstClr val="white"/>
              </a:duotone>
              <a:lum contrast="40000"/>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1" name="20 Anillo"/>
          <p:cNvSpPr/>
          <p:nvPr/>
        </p:nvSpPr>
        <p:spPr>
          <a:xfrm>
            <a:off x="7500958" y="0"/>
            <a:ext cx="1428760" cy="1428760"/>
          </a:xfrm>
          <a:prstGeom prst="donut">
            <a:avLst/>
          </a:prstGeom>
          <a:blipFill>
            <a:blip r:embed="rId3" cstate="print">
              <a:duotone>
                <a:schemeClr val="accent5">
                  <a:shade val="45000"/>
                  <a:satMod val="135000"/>
                </a:schemeClr>
                <a:prstClr val="white"/>
              </a:duotone>
              <a:lum contrast="40000"/>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2" name="21 Anillo"/>
          <p:cNvSpPr/>
          <p:nvPr/>
        </p:nvSpPr>
        <p:spPr>
          <a:xfrm>
            <a:off x="7500958" y="642924"/>
            <a:ext cx="1428760" cy="1428760"/>
          </a:xfrm>
          <a:prstGeom prst="donut">
            <a:avLst/>
          </a:prstGeom>
          <a:blipFill>
            <a:blip r:embed="rId3" cstate="print">
              <a:duotone>
                <a:schemeClr val="accent5">
                  <a:shade val="45000"/>
                  <a:satMod val="135000"/>
                </a:schemeClr>
                <a:prstClr val="white"/>
              </a:duotone>
              <a:lum contrast="40000"/>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3" name="22 Anillo"/>
          <p:cNvSpPr/>
          <p:nvPr/>
        </p:nvSpPr>
        <p:spPr>
          <a:xfrm>
            <a:off x="7500958" y="1500180"/>
            <a:ext cx="1428760" cy="1428760"/>
          </a:xfrm>
          <a:prstGeom prst="donut">
            <a:avLst/>
          </a:prstGeom>
          <a:blipFill>
            <a:blip r:embed="rId3" cstate="print">
              <a:duotone>
                <a:schemeClr val="accent5">
                  <a:shade val="45000"/>
                  <a:satMod val="135000"/>
                </a:schemeClr>
                <a:prstClr val="white"/>
              </a:duotone>
              <a:lum contrast="40000"/>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4" name="23 Anillo"/>
          <p:cNvSpPr/>
          <p:nvPr/>
        </p:nvSpPr>
        <p:spPr>
          <a:xfrm>
            <a:off x="7500958" y="2143122"/>
            <a:ext cx="1428760" cy="1428760"/>
          </a:xfrm>
          <a:prstGeom prst="donut">
            <a:avLst/>
          </a:prstGeom>
          <a:blipFill>
            <a:blip r:embed="rId3" cstate="print">
              <a:duotone>
                <a:schemeClr val="accent5">
                  <a:shade val="45000"/>
                  <a:satMod val="135000"/>
                </a:schemeClr>
                <a:prstClr val="white"/>
              </a:duotone>
              <a:lum contrast="40000"/>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5" name="24 Anillo"/>
          <p:cNvSpPr/>
          <p:nvPr/>
        </p:nvSpPr>
        <p:spPr>
          <a:xfrm>
            <a:off x="7500958" y="3000378"/>
            <a:ext cx="1428760" cy="1428760"/>
          </a:xfrm>
          <a:prstGeom prst="donut">
            <a:avLst/>
          </a:prstGeom>
          <a:blipFill>
            <a:blip r:embed="rId3" cstate="print">
              <a:duotone>
                <a:schemeClr val="accent5">
                  <a:shade val="45000"/>
                  <a:satMod val="135000"/>
                </a:schemeClr>
                <a:prstClr val="white"/>
              </a:duotone>
              <a:lum contrast="40000"/>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6" name="25 Anillo"/>
          <p:cNvSpPr/>
          <p:nvPr/>
        </p:nvSpPr>
        <p:spPr>
          <a:xfrm>
            <a:off x="7500958" y="3714740"/>
            <a:ext cx="1428760" cy="1428760"/>
          </a:xfrm>
          <a:prstGeom prst="donut">
            <a:avLst/>
          </a:prstGeom>
          <a:blipFill>
            <a:blip r:embed="rId3" cstate="print">
              <a:duotone>
                <a:schemeClr val="accent5">
                  <a:shade val="45000"/>
                  <a:satMod val="135000"/>
                </a:schemeClr>
                <a:prstClr val="white"/>
              </a:duotone>
              <a:lum contrast="40000"/>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7" name="26 Anillo"/>
          <p:cNvSpPr/>
          <p:nvPr/>
        </p:nvSpPr>
        <p:spPr>
          <a:xfrm>
            <a:off x="214282" y="0"/>
            <a:ext cx="1428760" cy="1428760"/>
          </a:xfrm>
          <a:prstGeom prst="donut">
            <a:avLst/>
          </a:prstGeom>
          <a:blipFill>
            <a:blip r:embed="rId3" cstate="print">
              <a:duotone>
                <a:schemeClr val="accent5">
                  <a:shade val="45000"/>
                  <a:satMod val="135000"/>
                </a:schemeClr>
                <a:prstClr val="white"/>
              </a:duotone>
              <a:lum contrast="40000"/>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8" name="27 Anillo"/>
          <p:cNvSpPr/>
          <p:nvPr/>
        </p:nvSpPr>
        <p:spPr>
          <a:xfrm>
            <a:off x="214282" y="642924"/>
            <a:ext cx="1428760" cy="1428760"/>
          </a:xfrm>
          <a:prstGeom prst="donut">
            <a:avLst/>
          </a:prstGeom>
          <a:blipFill>
            <a:blip r:embed="rId3" cstate="print">
              <a:duotone>
                <a:schemeClr val="accent5">
                  <a:shade val="45000"/>
                  <a:satMod val="135000"/>
                </a:schemeClr>
                <a:prstClr val="white"/>
              </a:duotone>
              <a:lum contrast="40000"/>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9" name="28 Anillo"/>
          <p:cNvSpPr/>
          <p:nvPr/>
        </p:nvSpPr>
        <p:spPr>
          <a:xfrm>
            <a:off x="214282" y="1500180"/>
            <a:ext cx="1428760" cy="1428760"/>
          </a:xfrm>
          <a:prstGeom prst="donut">
            <a:avLst/>
          </a:prstGeom>
          <a:blipFill>
            <a:blip r:embed="rId3" cstate="print">
              <a:duotone>
                <a:schemeClr val="accent5">
                  <a:shade val="45000"/>
                  <a:satMod val="135000"/>
                </a:schemeClr>
                <a:prstClr val="white"/>
              </a:duotone>
              <a:lum contrast="40000"/>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0" name="29 Anillo"/>
          <p:cNvSpPr/>
          <p:nvPr/>
        </p:nvSpPr>
        <p:spPr>
          <a:xfrm>
            <a:off x="214282" y="2143122"/>
            <a:ext cx="1428760" cy="1428760"/>
          </a:xfrm>
          <a:prstGeom prst="donut">
            <a:avLst/>
          </a:prstGeom>
          <a:blipFill>
            <a:blip r:embed="rId3" cstate="print">
              <a:duotone>
                <a:schemeClr val="accent5">
                  <a:shade val="45000"/>
                  <a:satMod val="135000"/>
                </a:schemeClr>
                <a:prstClr val="white"/>
              </a:duotone>
              <a:lum contrast="40000"/>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solidFill>
                <a:schemeClr val="tx1"/>
              </a:solidFill>
            </a:endParaRPr>
          </a:p>
        </p:txBody>
      </p:sp>
      <p:sp>
        <p:nvSpPr>
          <p:cNvPr id="31" name="30 Anillo"/>
          <p:cNvSpPr/>
          <p:nvPr/>
        </p:nvSpPr>
        <p:spPr>
          <a:xfrm>
            <a:off x="214282" y="3000378"/>
            <a:ext cx="1428760" cy="1428760"/>
          </a:xfrm>
          <a:prstGeom prst="donut">
            <a:avLst/>
          </a:prstGeom>
          <a:blipFill>
            <a:blip r:embed="rId3" cstate="print">
              <a:duotone>
                <a:schemeClr val="accent5">
                  <a:shade val="45000"/>
                  <a:satMod val="135000"/>
                </a:schemeClr>
                <a:prstClr val="white"/>
              </a:duotone>
              <a:lum contrast="40000"/>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2" name="31 Anillo"/>
          <p:cNvSpPr/>
          <p:nvPr/>
        </p:nvSpPr>
        <p:spPr>
          <a:xfrm>
            <a:off x="285720" y="3714740"/>
            <a:ext cx="1428760" cy="1428760"/>
          </a:xfrm>
          <a:prstGeom prst="donut">
            <a:avLst/>
          </a:prstGeom>
          <a:blipFill>
            <a:blip r:embed="rId3" cstate="print">
              <a:duotone>
                <a:schemeClr val="accent5">
                  <a:shade val="45000"/>
                  <a:satMod val="135000"/>
                </a:schemeClr>
                <a:prstClr val="white"/>
              </a:duotone>
              <a:lum contrast="40000"/>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3" name="32 Rectángulo"/>
          <p:cNvSpPr/>
          <p:nvPr/>
        </p:nvSpPr>
        <p:spPr>
          <a:xfrm>
            <a:off x="-500098" y="-357208"/>
            <a:ext cx="10001320" cy="6072230"/>
          </a:xfrm>
          <a:prstGeom prst="rect">
            <a:avLst/>
          </a:prstGeom>
          <a:gradFill flip="none" rotWithShape="1">
            <a:gsLst>
              <a:gs pos="0">
                <a:srgbClr val="3399FF"/>
              </a:gs>
              <a:gs pos="16000">
                <a:srgbClr val="00CCCC"/>
              </a:gs>
              <a:gs pos="47000">
                <a:srgbClr val="9999FF"/>
              </a:gs>
              <a:gs pos="60001">
                <a:srgbClr val="2E6792"/>
              </a:gs>
              <a:gs pos="71001">
                <a:srgbClr val="3333CC"/>
              </a:gs>
              <a:gs pos="81000">
                <a:srgbClr val="1170FF"/>
              </a:gs>
              <a:gs pos="100000">
                <a:srgbClr val="006699"/>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advTm="17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33"/>
                                        </p:tgtEl>
                                        <p:attrNameLst>
                                          <p:attrName>style.opacity</p:attrName>
                                        </p:attrNameLst>
                                      </p:cBhvr>
                                      <p:to>
                                        <p:strVal val="0"/>
                                      </p:to>
                                    </p:set>
                                    <p:animEffect filter="image" prLst="opacity: 0">
                                      <p:cBhvr rctx="IE">
                                        <p:cTn id="7" dur="indefinite"/>
                                        <p:tgtEl>
                                          <p:spTgt spid="33"/>
                                        </p:tgtEl>
                                      </p:cBhvr>
                                    </p:animEffect>
                                  </p:childTnLst>
                                </p:cTn>
                              </p:par>
                              <p:par>
                                <p:cTn id="8" presetID="2" presetClass="entr" presetSubtype="4" fill="hold" grpId="0" nodeType="withEffect">
                                  <p:stCondLst>
                                    <p:cond delay="0"/>
                                  </p:stCondLst>
                                  <p:childTnLst>
                                    <p:set>
                                      <p:cBhvr>
                                        <p:cTn id="9" dur="1" fill="hold">
                                          <p:stCondLst>
                                            <p:cond delay="0"/>
                                          </p:stCondLst>
                                        </p:cTn>
                                        <p:tgtEl>
                                          <p:spTgt spid="3"/>
                                        </p:tgtEl>
                                        <p:attrNameLst>
                                          <p:attrName>style.visibility</p:attrName>
                                        </p:attrNameLst>
                                      </p:cBhvr>
                                      <p:to>
                                        <p:strVal val="visible"/>
                                      </p:to>
                                    </p:set>
                                    <p:anim calcmode="lin" valueType="num">
                                      <p:cBhvr additive="base">
                                        <p:cTn id="10" dur="2000" fill="hold"/>
                                        <p:tgtEl>
                                          <p:spTgt spid="3"/>
                                        </p:tgtEl>
                                        <p:attrNameLst>
                                          <p:attrName>ppt_x</p:attrName>
                                        </p:attrNameLst>
                                      </p:cBhvr>
                                      <p:tavLst>
                                        <p:tav tm="0">
                                          <p:val>
                                            <p:strVal val="#ppt_x"/>
                                          </p:val>
                                        </p:tav>
                                        <p:tav tm="100000">
                                          <p:val>
                                            <p:strVal val="#ppt_x"/>
                                          </p:val>
                                        </p:tav>
                                      </p:tavLst>
                                    </p:anim>
                                    <p:anim calcmode="lin" valueType="num">
                                      <p:cBhvr additive="base">
                                        <p:cTn id="11" dur="2000" fill="hold"/>
                                        <p:tgtEl>
                                          <p:spTgt spid="3"/>
                                        </p:tgtEl>
                                        <p:attrNameLst>
                                          <p:attrName>ppt_y</p:attrName>
                                        </p:attrNameLst>
                                      </p:cBhvr>
                                      <p:tavLst>
                                        <p:tav tm="0">
                                          <p:val>
                                            <p:strVal val="1+#ppt_h/2"/>
                                          </p:val>
                                        </p:tav>
                                        <p:tav tm="100000">
                                          <p:val>
                                            <p:strVal val="#ppt_y"/>
                                          </p:val>
                                        </p:tav>
                                      </p:tavLst>
                                    </p:anim>
                                  </p:childTnLst>
                                </p:cTn>
                              </p:par>
                              <p:par>
                                <p:cTn id="12" presetID="2" presetClass="entr" presetSubtype="4" fill="hold" grpId="0" nodeType="withEffect">
                                  <p:stCondLst>
                                    <p:cond delay="0"/>
                                  </p:stCondLst>
                                  <p:childTnLst>
                                    <p:set>
                                      <p:cBhvr>
                                        <p:cTn id="13" dur="1" fill="hold">
                                          <p:stCondLst>
                                            <p:cond delay="0"/>
                                          </p:stCondLst>
                                        </p:cTn>
                                        <p:tgtEl>
                                          <p:spTgt spid="4"/>
                                        </p:tgtEl>
                                        <p:attrNameLst>
                                          <p:attrName>style.visibility</p:attrName>
                                        </p:attrNameLst>
                                      </p:cBhvr>
                                      <p:to>
                                        <p:strVal val="visible"/>
                                      </p:to>
                                    </p:set>
                                    <p:anim calcmode="lin" valueType="num">
                                      <p:cBhvr additive="base">
                                        <p:cTn id="14" dur="2000" fill="hold"/>
                                        <p:tgtEl>
                                          <p:spTgt spid="4"/>
                                        </p:tgtEl>
                                        <p:attrNameLst>
                                          <p:attrName>ppt_x</p:attrName>
                                        </p:attrNameLst>
                                      </p:cBhvr>
                                      <p:tavLst>
                                        <p:tav tm="0">
                                          <p:val>
                                            <p:strVal val="#ppt_x"/>
                                          </p:val>
                                        </p:tav>
                                        <p:tav tm="100000">
                                          <p:val>
                                            <p:strVal val="#ppt_x"/>
                                          </p:val>
                                        </p:tav>
                                      </p:tavLst>
                                    </p:anim>
                                    <p:anim calcmode="lin" valueType="num">
                                      <p:cBhvr additive="base">
                                        <p:cTn id="15" dur="2000" fill="hold"/>
                                        <p:tgtEl>
                                          <p:spTgt spid="4"/>
                                        </p:tgtEl>
                                        <p:attrNameLst>
                                          <p:attrName>ppt_y</p:attrName>
                                        </p:attrNameLst>
                                      </p:cBhvr>
                                      <p:tavLst>
                                        <p:tav tm="0">
                                          <p:val>
                                            <p:strVal val="1+#ppt_h/2"/>
                                          </p:val>
                                        </p:tav>
                                        <p:tav tm="100000">
                                          <p:val>
                                            <p:strVal val="#ppt_y"/>
                                          </p:val>
                                        </p:tav>
                                      </p:tavLst>
                                    </p:anim>
                                  </p:childTnLst>
                                </p:cTn>
                              </p:par>
                              <p:par>
                                <p:cTn id="16" presetID="2" presetClass="entr" presetSubtype="4" fill="hold" grpId="0" nodeType="withEffect">
                                  <p:stCondLst>
                                    <p:cond delay="0"/>
                                  </p:stCondLst>
                                  <p:childTnLst>
                                    <p:set>
                                      <p:cBhvr>
                                        <p:cTn id="17" dur="1" fill="hold">
                                          <p:stCondLst>
                                            <p:cond delay="0"/>
                                          </p:stCondLst>
                                        </p:cTn>
                                        <p:tgtEl>
                                          <p:spTgt spid="5"/>
                                        </p:tgtEl>
                                        <p:attrNameLst>
                                          <p:attrName>style.visibility</p:attrName>
                                        </p:attrNameLst>
                                      </p:cBhvr>
                                      <p:to>
                                        <p:strVal val="visible"/>
                                      </p:to>
                                    </p:set>
                                    <p:anim calcmode="lin" valueType="num">
                                      <p:cBhvr additive="base">
                                        <p:cTn id="18" dur="2000" fill="hold"/>
                                        <p:tgtEl>
                                          <p:spTgt spid="5"/>
                                        </p:tgtEl>
                                        <p:attrNameLst>
                                          <p:attrName>ppt_x</p:attrName>
                                        </p:attrNameLst>
                                      </p:cBhvr>
                                      <p:tavLst>
                                        <p:tav tm="0">
                                          <p:val>
                                            <p:strVal val="#ppt_x"/>
                                          </p:val>
                                        </p:tav>
                                        <p:tav tm="100000">
                                          <p:val>
                                            <p:strVal val="#ppt_x"/>
                                          </p:val>
                                        </p:tav>
                                      </p:tavLst>
                                    </p:anim>
                                    <p:anim calcmode="lin" valueType="num">
                                      <p:cBhvr additive="base">
                                        <p:cTn id="19" dur="2000" fill="hold"/>
                                        <p:tgtEl>
                                          <p:spTgt spid="5"/>
                                        </p:tgtEl>
                                        <p:attrNameLst>
                                          <p:attrName>ppt_y</p:attrName>
                                        </p:attrNameLst>
                                      </p:cBhvr>
                                      <p:tavLst>
                                        <p:tav tm="0">
                                          <p:val>
                                            <p:strVal val="1+#ppt_h/2"/>
                                          </p:val>
                                        </p:tav>
                                        <p:tav tm="100000">
                                          <p:val>
                                            <p:strVal val="#ppt_y"/>
                                          </p:val>
                                        </p:tav>
                                      </p:tavLst>
                                    </p:anim>
                                  </p:childTnLst>
                                </p:cTn>
                              </p:par>
                              <p:par>
                                <p:cTn id="20" presetID="2" presetClass="entr" presetSubtype="4" fill="hold" grpId="0" nodeType="withEffect">
                                  <p:stCondLst>
                                    <p:cond delay="0"/>
                                  </p:stCondLst>
                                  <p:childTnLst>
                                    <p:set>
                                      <p:cBhvr>
                                        <p:cTn id="21" dur="1" fill="hold">
                                          <p:stCondLst>
                                            <p:cond delay="0"/>
                                          </p:stCondLst>
                                        </p:cTn>
                                        <p:tgtEl>
                                          <p:spTgt spid="6"/>
                                        </p:tgtEl>
                                        <p:attrNameLst>
                                          <p:attrName>style.visibility</p:attrName>
                                        </p:attrNameLst>
                                      </p:cBhvr>
                                      <p:to>
                                        <p:strVal val="visible"/>
                                      </p:to>
                                    </p:set>
                                    <p:anim calcmode="lin" valueType="num">
                                      <p:cBhvr additive="base">
                                        <p:cTn id="22" dur="2000" fill="hold"/>
                                        <p:tgtEl>
                                          <p:spTgt spid="6"/>
                                        </p:tgtEl>
                                        <p:attrNameLst>
                                          <p:attrName>ppt_x</p:attrName>
                                        </p:attrNameLst>
                                      </p:cBhvr>
                                      <p:tavLst>
                                        <p:tav tm="0">
                                          <p:val>
                                            <p:strVal val="#ppt_x"/>
                                          </p:val>
                                        </p:tav>
                                        <p:tav tm="100000">
                                          <p:val>
                                            <p:strVal val="#ppt_x"/>
                                          </p:val>
                                        </p:tav>
                                      </p:tavLst>
                                    </p:anim>
                                    <p:anim calcmode="lin" valueType="num">
                                      <p:cBhvr additive="base">
                                        <p:cTn id="23" dur="2000" fill="hold"/>
                                        <p:tgtEl>
                                          <p:spTgt spid="6"/>
                                        </p:tgtEl>
                                        <p:attrNameLst>
                                          <p:attrName>ppt_y</p:attrName>
                                        </p:attrNameLst>
                                      </p:cBhvr>
                                      <p:tavLst>
                                        <p:tav tm="0">
                                          <p:val>
                                            <p:strVal val="1+#ppt_h/2"/>
                                          </p:val>
                                        </p:tav>
                                        <p:tav tm="100000">
                                          <p:val>
                                            <p:strVal val="#ppt_y"/>
                                          </p:val>
                                        </p:tav>
                                      </p:tavLst>
                                    </p:anim>
                                  </p:childTnLst>
                                </p:cTn>
                              </p:par>
                              <p:par>
                                <p:cTn id="24" presetID="2" presetClass="entr" presetSubtype="4" fill="hold" grpId="0" nodeType="withEffect">
                                  <p:stCondLst>
                                    <p:cond delay="0"/>
                                  </p:stCondLst>
                                  <p:childTnLst>
                                    <p:set>
                                      <p:cBhvr>
                                        <p:cTn id="25" dur="1" fill="hold">
                                          <p:stCondLst>
                                            <p:cond delay="0"/>
                                          </p:stCondLst>
                                        </p:cTn>
                                        <p:tgtEl>
                                          <p:spTgt spid="7"/>
                                        </p:tgtEl>
                                        <p:attrNameLst>
                                          <p:attrName>style.visibility</p:attrName>
                                        </p:attrNameLst>
                                      </p:cBhvr>
                                      <p:to>
                                        <p:strVal val="visible"/>
                                      </p:to>
                                    </p:set>
                                    <p:anim calcmode="lin" valueType="num">
                                      <p:cBhvr additive="base">
                                        <p:cTn id="26" dur="2000" fill="hold"/>
                                        <p:tgtEl>
                                          <p:spTgt spid="7"/>
                                        </p:tgtEl>
                                        <p:attrNameLst>
                                          <p:attrName>ppt_x</p:attrName>
                                        </p:attrNameLst>
                                      </p:cBhvr>
                                      <p:tavLst>
                                        <p:tav tm="0">
                                          <p:val>
                                            <p:strVal val="#ppt_x"/>
                                          </p:val>
                                        </p:tav>
                                        <p:tav tm="100000">
                                          <p:val>
                                            <p:strVal val="#ppt_x"/>
                                          </p:val>
                                        </p:tav>
                                      </p:tavLst>
                                    </p:anim>
                                    <p:anim calcmode="lin" valueType="num">
                                      <p:cBhvr additive="base">
                                        <p:cTn id="27" dur="2000" fill="hold"/>
                                        <p:tgtEl>
                                          <p:spTgt spid="7"/>
                                        </p:tgtEl>
                                        <p:attrNameLst>
                                          <p:attrName>ppt_y</p:attrName>
                                        </p:attrNameLst>
                                      </p:cBhvr>
                                      <p:tavLst>
                                        <p:tav tm="0">
                                          <p:val>
                                            <p:strVal val="1+#ppt_h/2"/>
                                          </p:val>
                                        </p:tav>
                                        <p:tav tm="100000">
                                          <p:val>
                                            <p:strVal val="#ppt_y"/>
                                          </p:val>
                                        </p:tav>
                                      </p:tavLst>
                                    </p:anim>
                                  </p:childTnLst>
                                </p:cTn>
                              </p:par>
                              <p:par>
                                <p:cTn id="28" presetID="2" presetClass="entr" presetSubtype="4" fill="hold" grpId="0" nodeType="withEffect">
                                  <p:stCondLst>
                                    <p:cond delay="0"/>
                                  </p:stCondLst>
                                  <p:childTnLst>
                                    <p:set>
                                      <p:cBhvr>
                                        <p:cTn id="29" dur="1" fill="hold">
                                          <p:stCondLst>
                                            <p:cond delay="0"/>
                                          </p:stCondLst>
                                        </p:cTn>
                                        <p:tgtEl>
                                          <p:spTgt spid="8"/>
                                        </p:tgtEl>
                                        <p:attrNameLst>
                                          <p:attrName>style.visibility</p:attrName>
                                        </p:attrNameLst>
                                      </p:cBhvr>
                                      <p:to>
                                        <p:strVal val="visible"/>
                                      </p:to>
                                    </p:set>
                                    <p:anim calcmode="lin" valueType="num">
                                      <p:cBhvr additive="base">
                                        <p:cTn id="30" dur="2000" fill="hold"/>
                                        <p:tgtEl>
                                          <p:spTgt spid="8"/>
                                        </p:tgtEl>
                                        <p:attrNameLst>
                                          <p:attrName>ppt_x</p:attrName>
                                        </p:attrNameLst>
                                      </p:cBhvr>
                                      <p:tavLst>
                                        <p:tav tm="0">
                                          <p:val>
                                            <p:strVal val="#ppt_x"/>
                                          </p:val>
                                        </p:tav>
                                        <p:tav tm="100000">
                                          <p:val>
                                            <p:strVal val="#ppt_x"/>
                                          </p:val>
                                        </p:tav>
                                      </p:tavLst>
                                    </p:anim>
                                    <p:anim calcmode="lin" valueType="num">
                                      <p:cBhvr additive="base">
                                        <p:cTn id="31" dur="2000" fill="hold"/>
                                        <p:tgtEl>
                                          <p:spTgt spid="8"/>
                                        </p:tgtEl>
                                        <p:attrNameLst>
                                          <p:attrName>ppt_y</p:attrName>
                                        </p:attrNameLst>
                                      </p:cBhvr>
                                      <p:tavLst>
                                        <p:tav tm="0">
                                          <p:val>
                                            <p:strVal val="1+#ppt_h/2"/>
                                          </p:val>
                                        </p:tav>
                                        <p:tav tm="100000">
                                          <p:val>
                                            <p:strVal val="#ppt_y"/>
                                          </p:val>
                                        </p:tav>
                                      </p:tavLst>
                                    </p:anim>
                                  </p:childTnLst>
                                </p:cTn>
                              </p:par>
                              <p:par>
                                <p:cTn id="32" presetID="2" presetClass="entr" presetSubtype="4" fill="hold" grpId="0" nodeType="withEffect">
                                  <p:stCondLst>
                                    <p:cond delay="0"/>
                                  </p:stCondLst>
                                  <p:childTnLst>
                                    <p:set>
                                      <p:cBhvr>
                                        <p:cTn id="33" dur="1" fill="hold">
                                          <p:stCondLst>
                                            <p:cond delay="0"/>
                                          </p:stCondLst>
                                        </p:cTn>
                                        <p:tgtEl>
                                          <p:spTgt spid="9"/>
                                        </p:tgtEl>
                                        <p:attrNameLst>
                                          <p:attrName>style.visibility</p:attrName>
                                        </p:attrNameLst>
                                      </p:cBhvr>
                                      <p:to>
                                        <p:strVal val="visible"/>
                                      </p:to>
                                    </p:set>
                                    <p:anim calcmode="lin" valueType="num">
                                      <p:cBhvr additive="base">
                                        <p:cTn id="34" dur="2000" fill="hold"/>
                                        <p:tgtEl>
                                          <p:spTgt spid="9"/>
                                        </p:tgtEl>
                                        <p:attrNameLst>
                                          <p:attrName>ppt_x</p:attrName>
                                        </p:attrNameLst>
                                      </p:cBhvr>
                                      <p:tavLst>
                                        <p:tav tm="0">
                                          <p:val>
                                            <p:strVal val="#ppt_x"/>
                                          </p:val>
                                        </p:tav>
                                        <p:tav tm="100000">
                                          <p:val>
                                            <p:strVal val="#ppt_x"/>
                                          </p:val>
                                        </p:tav>
                                      </p:tavLst>
                                    </p:anim>
                                    <p:anim calcmode="lin" valueType="num">
                                      <p:cBhvr additive="base">
                                        <p:cTn id="35" dur="2000" fill="hold"/>
                                        <p:tgtEl>
                                          <p:spTgt spid="9"/>
                                        </p:tgtEl>
                                        <p:attrNameLst>
                                          <p:attrName>ppt_y</p:attrName>
                                        </p:attrNameLst>
                                      </p:cBhvr>
                                      <p:tavLst>
                                        <p:tav tm="0">
                                          <p:val>
                                            <p:strVal val="1+#ppt_h/2"/>
                                          </p:val>
                                        </p:tav>
                                        <p:tav tm="100000">
                                          <p:val>
                                            <p:strVal val="#ppt_y"/>
                                          </p:val>
                                        </p:tav>
                                      </p:tavLst>
                                    </p:anim>
                                  </p:childTnLst>
                                </p:cTn>
                              </p:par>
                              <p:par>
                                <p:cTn id="36" presetID="2" presetClass="entr" presetSubtype="4" fill="hold" grpId="0" nodeType="withEffect">
                                  <p:stCondLst>
                                    <p:cond delay="0"/>
                                  </p:stCondLst>
                                  <p:childTnLst>
                                    <p:set>
                                      <p:cBhvr>
                                        <p:cTn id="37" dur="1" fill="hold">
                                          <p:stCondLst>
                                            <p:cond delay="0"/>
                                          </p:stCondLst>
                                        </p:cTn>
                                        <p:tgtEl>
                                          <p:spTgt spid="10"/>
                                        </p:tgtEl>
                                        <p:attrNameLst>
                                          <p:attrName>style.visibility</p:attrName>
                                        </p:attrNameLst>
                                      </p:cBhvr>
                                      <p:to>
                                        <p:strVal val="visible"/>
                                      </p:to>
                                    </p:set>
                                    <p:anim calcmode="lin" valueType="num">
                                      <p:cBhvr additive="base">
                                        <p:cTn id="38" dur="2000" fill="hold"/>
                                        <p:tgtEl>
                                          <p:spTgt spid="10"/>
                                        </p:tgtEl>
                                        <p:attrNameLst>
                                          <p:attrName>ppt_x</p:attrName>
                                        </p:attrNameLst>
                                      </p:cBhvr>
                                      <p:tavLst>
                                        <p:tav tm="0">
                                          <p:val>
                                            <p:strVal val="#ppt_x"/>
                                          </p:val>
                                        </p:tav>
                                        <p:tav tm="100000">
                                          <p:val>
                                            <p:strVal val="#ppt_x"/>
                                          </p:val>
                                        </p:tav>
                                      </p:tavLst>
                                    </p:anim>
                                    <p:anim calcmode="lin" valueType="num">
                                      <p:cBhvr additive="base">
                                        <p:cTn id="39" dur="2000" fill="hold"/>
                                        <p:tgtEl>
                                          <p:spTgt spid="10"/>
                                        </p:tgtEl>
                                        <p:attrNameLst>
                                          <p:attrName>ppt_y</p:attrName>
                                        </p:attrNameLst>
                                      </p:cBhvr>
                                      <p:tavLst>
                                        <p:tav tm="0">
                                          <p:val>
                                            <p:strVal val="1+#ppt_h/2"/>
                                          </p:val>
                                        </p:tav>
                                        <p:tav tm="100000">
                                          <p:val>
                                            <p:strVal val="#ppt_y"/>
                                          </p:val>
                                        </p:tav>
                                      </p:tavLst>
                                    </p:anim>
                                  </p:childTnLst>
                                </p:cTn>
                              </p:par>
                              <p:par>
                                <p:cTn id="40" presetID="2" presetClass="entr" presetSubtype="4" fill="hold" grpId="0" nodeType="withEffect">
                                  <p:stCondLst>
                                    <p:cond delay="0"/>
                                  </p:stCondLst>
                                  <p:childTnLst>
                                    <p:set>
                                      <p:cBhvr>
                                        <p:cTn id="41" dur="1" fill="hold">
                                          <p:stCondLst>
                                            <p:cond delay="0"/>
                                          </p:stCondLst>
                                        </p:cTn>
                                        <p:tgtEl>
                                          <p:spTgt spid="11"/>
                                        </p:tgtEl>
                                        <p:attrNameLst>
                                          <p:attrName>style.visibility</p:attrName>
                                        </p:attrNameLst>
                                      </p:cBhvr>
                                      <p:to>
                                        <p:strVal val="visible"/>
                                      </p:to>
                                    </p:set>
                                    <p:anim calcmode="lin" valueType="num">
                                      <p:cBhvr additive="base">
                                        <p:cTn id="42" dur="2000" fill="hold"/>
                                        <p:tgtEl>
                                          <p:spTgt spid="11"/>
                                        </p:tgtEl>
                                        <p:attrNameLst>
                                          <p:attrName>ppt_x</p:attrName>
                                        </p:attrNameLst>
                                      </p:cBhvr>
                                      <p:tavLst>
                                        <p:tav tm="0">
                                          <p:val>
                                            <p:strVal val="#ppt_x"/>
                                          </p:val>
                                        </p:tav>
                                        <p:tav tm="100000">
                                          <p:val>
                                            <p:strVal val="#ppt_x"/>
                                          </p:val>
                                        </p:tav>
                                      </p:tavLst>
                                    </p:anim>
                                    <p:anim calcmode="lin" valueType="num">
                                      <p:cBhvr additive="base">
                                        <p:cTn id="43" dur="2000" fill="hold"/>
                                        <p:tgtEl>
                                          <p:spTgt spid="11"/>
                                        </p:tgtEl>
                                        <p:attrNameLst>
                                          <p:attrName>ppt_y</p:attrName>
                                        </p:attrNameLst>
                                      </p:cBhvr>
                                      <p:tavLst>
                                        <p:tav tm="0">
                                          <p:val>
                                            <p:strVal val="1+#ppt_h/2"/>
                                          </p:val>
                                        </p:tav>
                                        <p:tav tm="100000">
                                          <p:val>
                                            <p:strVal val="#ppt_y"/>
                                          </p:val>
                                        </p:tav>
                                      </p:tavLst>
                                    </p:anim>
                                  </p:childTnLst>
                                </p:cTn>
                              </p:par>
                              <p:par>
                                <p:cTn id="44" presetID="2" presetClass="entr" presetSubtype="4" fill="hold" grpId="0" nodeType="withEffect">
                                  <p:stCondLst>
                                    <p:cond delay="0"/>
                                  </p:stCondLst>
                                  <p:childTnLst>
                                    <p:set>
                                      <p:cBhvr>
                                        <p:cTn id="45" dur="1" fill="hold">
                                          <p:stCondLst>
                                            <p:cond delay="0"/>
                                          </p:stCondLst>
                                        </p:cTn>
                                        <p:tgtEl>
                                          <p:spTgt spid="12"/>
                                        </p:tgtEl>
                                        <p:attrNameLst>
                                          <p:attrName>style.visibility</p:attrName>
                                        </p:attrNameLst>
                                      </p:cBhvr>
                                      <p:to>
                                        <p:strVal val="visible"/>
                                      </p:to>
                                    </p:set>
                                    <p:anim calcmode="lin" valueType="num">
                                      <p:cBhvr additive="base">
                                        <p:cTn id="46" dur="2000" fill="hold"/>
                                        <p:tgtEl>
                                          <p:spTgt spid="12"/>
                                        </p:tgtEl>
                                        <p:attrNameLst>
                                          <p:attrName>ppt_x</p:attrName>
                                        </p:attrNameLst>
                                      </p:cBhvr>
                                      <p:tavLst>
                                        <p:tav tm="0">
                                          <p:val>
                                            <p:strVal val="#ppt_x"/>
                                          </p:val>
                                        </p:tav>
                                        <p:tav tm="100000">
                                          <p:val>
                                            <p:strVal val="#ppt_x"/>
                                          </p:val>
                                        </p:tav>
                                      </p:tavLst>
                                    </p:anim>
                                    <p:anim calcmode="lin" valueType="num">
                                      <p:cBhvr additive="base">
                                        <p:cTn id="47" dur="2000" fill="hold"/>
                                        <p:tgtEl>
                                          <p:spTgt spid="12"/>
                                        </p:tgtEl>
                                        <p:attrNameLst>
                                          <p:attrName>ppt_y</p:attrName>
                                        </p:attrNameLst>
                                      </p:cBhvr>
                                      <p:tavLst>
                                        <p:tav tm="0">
                                          <p:val>
                                            <p:strVal val="1+#ppt_h/2"/>
                                          </p:val>
                                        </p:tav>
                                        <p:tav tm="100000">
                                          <p:val>
                                            <p:strVal val="#ppt_y"/>
                                          </p:val>
                                        </p:tav>
                                      </p:tavLst>
                                    </p:anim>
                                  </p:childTnLst>
                                </p:cTn>
                              </p:par>
                              <p:par>
                                <p:cTn id="48" presetID="2" presetClass="entr" presetSubtype="4" fill="hold" grpId="0" nodeType="withEffect">
                                  <p:stCondLst>
                                    <p:cond delay="0"/>
                                  </p:stCondLst>
                                  <p:childTnLst>
                                    <p:set>
                                      <p:cBhvr>
                                        <p:cTn id="49" dur="1" fill="hold">
                                          <p:stCondLst>
                                            <p:cond delay="0"/>
                                          </p:stCondLst>
                                        </p:cTn>
                                        <p:tgtEl>
                                          <p:spTgt spid="13"/>
                                        </p:tgtEl>
                                        <p:attrNameLst>
                                          <p:attrName>style.visibility</p:attrName>
                                        </p:attrNameLst>
                                      </p:cBhvr>
                                      <p:to>
                                        <p:strVal val="visible"/>
                                      </p:to>
                                    </p:set>
                                    <p:anim calcmode="lin" valueType="num">
                                      <p:cBhvr additive="base">
                                        <p:cTn id="50" dur="2000" fill="hold"/>
                                        <p:tgtEl>
                                          <p:spTgt spid="13"/>
                                        </p:tgtEl>
                                        <p:attrNameLst>
                                          <p:attrName>ppt_x</p:attrName>
                                        </p:attrNameLst>
                                      </p:cBhvr>
                                      <p:tavLst>
                                        <p:tav tm="0">
                                          <p:val>
                                            <p:strVal val="#ppt_x"/>
                                          </p:val>
                                        </p:tav>
                                        <p:tav tm="100000">
                                          <p:val>
                                            <p:strVal val="#ppt_x"/>
                                          </p:val>
                                        </p:tav>
                                      </p:tavLst>
                                    </p:anim>
                                    <p:anim calcmode="lin" valueType="num">
                                      <p:cBhvr additive="base">
                                        <p:cTn id="51" dur="2000" fill="hold"/>
                                        <p:tgtEl>
                                          <p:spTgt spid="13"/>
                                        </p:tgtEl>
                                        <p:attrNameLst>
                                          <p:attrName>ppt_y</p:attrName>
                                        </p:attrNameLst>
                                      </p:cBhvr>
                                      <p:tavLst>
                                        <p:tav tm="0">
                                          <p:val>
                                            <p:strVal val="1+#ppt_h/2"/>
                                          </p:val>
                                        </p:tav>
                                        <p:tav tm="100000">
                                          <p:val>
                                            <p:strVal val="#ppt_y"/>
                                          </p:val>
                                        </p:tav>
                                      </p:tavLst>
                                    </p:anim>
                                  </p:childTnLst>
                                </p:cTn>
                              </p:par>
                              <p:par>
                                <p:cTn id="52" presetID="2" presetClass="entr" presetSubtype="4" fill="hold" grpId="0" nodeType="withEffect">
                                  <p:stCondLst>
                                    <p:cond delay="0"/>
                                  </p:stCondLst>
                                  <p:childTnLst>
                                    <p:set>
                                      <p:cBhvr>
                                        <p:cTn id="53" dur="1" fill="hold">
                                          <p:stCondLst>
                                            <p:cond delay="0"/>
                                          </p:stCondLst>
                                        </p:cTn>
                                        <p:tgtEl>
                                          <p:spTgt spid="14"/>
                                        </p:tgtEl>
                                        <p:attrNameLst>
                                          <p:attrName>style.visibility</p:attrName>
                                        </p:attrNameLst>
                                      </p:cBhvr>
                                      <p:to>
                                        <p:strVal val="visible"/>
                                      </p:to>
                                    </p:set>
                                    <p:anim calcmode="lin" valueType="num">
                                      <p:cBhvr additive="base">
                                        <p:cTn id="54" dur="2000" fill="hold"/>
                                        <p:tgtEl>
                                          <p:spTgt spid="14"/>
                                        </p:tgtEl>
                                        <p:attrNameLst>
                                          <p:attrName>ppt_x</p:attrName>
                                        </p:attrNameLst>
                                      </p:cBhvr>
                                      <p:tavLst>
                                        <p:tav tm="0">
                                          <p:val>
                                            <p:strVal val="#ppt_x"/>
                                          </p:val>
                                        </p:tav>
                                        <p:tav tm="100000">
                                          <p:val>
                                            <p:strVal val="#ppt_x"/>
                                          </p:val>
                                        </p:tav>
                                      </p:tavLst>
                                    </p:anim>
                                    <p:anim calcmode="lin" valueType="num">
                                      <p:cBhvr additive="base">
                                        <p:cTn id="55" dur="2000" fill="hold"/>
                                        <p:tgtEl>
                                          <p:spTgt spid="14"/>
                                        </p:tgtEl>
                                        <p:attrNameLst>
                                          <p:attrName>ppt_y</p:attrName>
                                        </p:attrNameLst>
                                      </p:cBhvr>
                                      <p:tavLst>
                                        <p:tav tm="0">
                                          <p:val>
                                            <p:strVal val="1+#ppt_h/2"/>
                                          </p:val>
                                        </p:tav>
                                        <p:tav tm="100000">
                                          <p:val>
                                            <p:strVal val="#ppt_y"/>
                                          </p:val>
                                        </p:tav>
                                      </p:tavLst>
                                    </p:anim>
                                  </p:childTnLst>
                                </p:cTn>
                              </p:par>
                              <p:par>
                                <p:cTn id="56" presetID="2" presetClass="entr" presetSubtype="4" fill="hold" grpId="0" nodeType="withEffect">
                                  <p:stCondLst>
                                    <p:cond delay="0"/>
                                  </p:stCondLst>
                                  <p:childTnLst>
                                    <p:set>
                                      <p:cBhvr>
                                        <p:cTn id="57" dur="1" fill="hold">
                                          <p:stCondLst>
                                            <p:cond delay="0"/>
                                          </p:stCondLst>
                                        </p:cTn>
                                        <p:tgtEl>
                                          <p:spTgt spid="15"/>
                                        </p:tgtEl>
                                        <p:attrNameLst>
                                          <p:attrName>style.visibility</p:attrName>
                                        </p:attrNameLst>
                                      </p:cBhvr>
                                      <p:to>
                                        <p:strVal val="visible"/>
                                      </p:to>
                                    </p:set>
                                    <p:anim calcmode="lin" valueType="num">
                                      <p:cBhvr additive="base">
                                        <p:cTn id="58" dur="2000" fill="hold"/>
                                        <p:tgtEl>
                                          <p:spTgt spid="15"/>
                                        </p:tgtEl>
                                        <p:attrNameLst>
                                          <p:attrName>ppt_x</p:attrName>
                                        </p:attrNameLst>
                                      </p:cBhvr>
                                      <p:tavLst>
                                        <p:tav tm="0">
                                          <p:val>
                                            <p:strVal val="#ppt_x"/>
                                          </p:val>
                                        </p:tav>
                                        <p:tav tm="100000">
                                          <p:val>
                                            <p:strVal val="#ppt_x"/>
                                          </p:val>
                                        </p:tav>
                                      </p:tavLst>
                                    </p:anim>
                                    <p:anim calcmode="lin" valueType="num">
                                      <p:cBhvr additive="base">
                                        <p:cTn id="59" dur="2000" fill="hold"/>
                                        <p:tgtEl>
                                          <p:spTgt spid="15"/>
                                        </p:tgtEl>
                                        <p:attrNameLst>
                                          <p:attrName>ppt_y</p:attrName>
                                        </p:attrNameLst>
                                      </p:cBhvr>
                                      <p:tavLst>
                                        <p:tav tm="0">
                                          <p:val>
                                            <p:strVal val="1+#ppt_h/2"/>
                                          </p:val>
                                        </p:tav>
                                        <p:tav tm="100000">
                                          <p:val>
                                            <p:strVal val="#ppt_y"/>
                                          </p:val>
                                        </p:tav>
                                      </p:tavLst>
                                    </p:anim>
                                  </p:childTnLst>
                                </p:cTn>
                              </p:par>
                              <p:par>
                                <p:cTn id="60" presetID="2" presetClass="entr" presetSubtype="4" fill="hold" grpId="0" nodeType="withEffect">
                                  <p:stCondLst>
                                    <p:cond delay="0"/>
                                  </p:stCondLst>
                                  <p:childTnLst>
                                    <p:set>
                                      <p:cBhvr>
                                        <p:cTn id="61" dur="1" fill="hold">
                                          <p:stCondLst>
                                            <p:cond delay="0"/>
                                          </p:stCondLst>
                                        </p:cTn>
                                        <p:tgtEl>
                                          <p:spTgt spid="16"/>
                                        </p:tgtEl>
                                        <p:attrNameLst>
                                          <p:attrName>style.visibility</p:attrName>
                                        </p:attrNameLst>
                                      </p:cBhvr>
                                      <p:to>
                                        <p:strVal val="visible"/>
                                      </p:to>
                                    </p:set>
                                    <p:anim calcmode="lin" valueType="num">
                                      <p:cBhvr additive="base">
                                        <p:cTn id="62" dur="2000" fill="hold"/>
                                        <p:tgtEl>
                                          <p:spTgt spid="16"/>
                                        </p:tgtEl>
                                        <p:attrNameLst>
                                          <p:attrName>ppt_x</p:attrName>
                                        </p:attrNameLst>
                                      </p:cBhvr>
                                      <p:tavLst>
                                        <p:tav tm="0">
                                          <p:val>
                                            <p:strVal val="#ppt_x"/>
                                          </p:val>
                                        </p:tav>
                                        <p:tav tm="100000">
                                          <p:val>
                                            <p:strVal val="#ppt_x"/>
                                          </p:val>
                                        </p:tav>
                                      </p:tavLst>
                                    </p:anim>
                                    <p:anim calcmode="lin" valueType="num">
                                      <p:cBhvr additive="base">
                                        <p:cTn id="63" dur="2000" fill="hold"/>
                                        <p:tgtEl>
                                          <p:spTgt spid="16"/>
                                        </p:tgtEl>
                                        <p:attrNameLst>
                                          <p:attrName>ppt_y</p:attrName>
                                        </p:attrNameLst>
                                      </p:cBhvr>
                                      <p:tavLst>
                                        <p:tav tm="0">
                                          <p:val>
                                            <p:strVal val="1+#ppt_h/2"/>
                                          </p:val>
                                        </p:tav>
                                        <p:tav tm="100000">
                                          <p:val>
                                            <p:strVal val="#ppt_y"/>
                                          </p:val>
                                        </p:tav>
                                      </p:tavLst>
                                    </p:anim>
                                  </p:childTnLst>
                                </p:cTn>
                              </p:par>
                              <p:par>
                                <p:cTn id="64" presetID="2" presetClass="entr" presetSubtype="4" fill="hold" grpId="0" nodeType="withEffect">
                                  <p:stCondLst>
                                    <p:cond delay="0"/>
                                  </p:stCondLst>
                                  <p:childTnLst>
                                    <p:set>
                                      <p:cBhvr>
                                        <p:cTn id="65" dur="1" fill="hold">
                                          <p:stCondLst>
                                            <p:cond delay="0"/>
                                          </p:stCondLst>
                                        </p:cTn>
                                        <p:tgtEl>
                                          <p:spTgt spid="17"/>
                                        </p:tgtEl>
                                        <p:attrNameLst>
                                          <p:attrName>style.visibility</p:attrName>
                                        </p:attrNameLst>
                                      </p:cBhvr>
                                      <p:to>
                                        <p:strVal val="visible"/>
                                      </p:to>
                                    </p:set>
                                    <p:anim calcmode="lin" valueType="num">
                                      <p:cBhvr additive="base">
                                        <p:cTn id="66" dur="2000" fill="hold"/>
                                        <p:tgtEl>
                                          <p:spTgt spid="17"/>
                                        </p:tgtEl>
                                        <p:attrNameLst>
                                          <p:attrName>ppt_x</p:attrName>
                                        </p:attrNameLst>
                                      </p:cBhvr>
                                      <p:tavLst>
                                        <p:tav tm="0">
                                          <p:val>
                                            <p:strVal val="#ppt_x"/>
                                          </p:val>
                                        </p:tav>
                                        <p:tav tm="100000">
                                          <p:val>
                                            <p:strVal val="#ppt_x"/>
                                          </p:val>
                                        </p:tav>
                                      </p:tavLst>
                                    </p:anim>
                                    <p:anim calcmode="lin" valueType="num">
                                      <p:cBhvr additive="base">
                                        <p:cTn id="67" dur="2000" fill="hold"/>
                                        <p:tgtEl>
                                          <p:spTgt spid="17"/>
                                        </p:tgtEl>
                                        <p:attrNameLst>
                                          <p:attrName>ppt_y</p:attrName>
                                        </p:attrNameLst>
                                      </p:cBhvr>
                                      <p:tavLst>
                                        <p:tav tm="0">
                                          <p:val>
                                            <p:strVal val="1+#ppt_h/2"/>
                                          </p:val>
                                        </p:tav>
                                        <p:tav tm="100000">
                                          <p:val>
                                            <p:strVal val="#ppt_y"/>
                                          </p:val>
                                        </p:tav>
                                      </p:tavLst>
                                    </p:anim>
                                  </p:childTnLst>
                                </p:cTn>
                              </p:par>
                              <p:par>
                                <p:cTn id="68" presetID="2" presetClass="entr" presetSubtype="4" fill="hold" grpId="0" nodeType="withEffect">
                                  <p:stCondLst>
                                    <p:cond delay="0"/>
                                  </p:stCondLst>
                                  <p:childTnLst>
                                    <p:set>
                                      <p:cBhvr>
                                        <p:cTn id="69" dur="1" fill="hold">
                                          <p:stCondLst>
                                            <p:cond delay="0"/>
                                          </p:stCondLst>
                                        </p:cTn>
                                        <p:tgtEl>
                                          <p:spTgt spid="18"/>
                                        </p:tgtEl>
                                        <p:attrNameLst>
                                          <p:attrName>style.visibility</p:attrName>
                                        </p:attrNameLst>
                                      </p:cBhvr>
                                      <p:to>
                                        <p:strVal val="visible"/>
                                      </p:to>
                                    </p:set>
                                    <p:anim calcmode="lin" valueType="num">
                                      <p:cBhvr additive="base">
                                        <p:cTn id="70" dur="2000" fill="hold"/>
                                        <p:tgtEl>
                                          <p:spTgt spid="18"/>
                                        </p:tgtEl>
                                        <p:attrNameLst>
                                          <p:attrName>ppt_x</p:attrName>
                                        </p:attrNameLst>
                                      </p:cBhvr>
                                      <p:tavLst>
                                        <p:tav tm="0">
                                          <p:val>
                                            <p:strVal val="#ppt_x"/>
                                          </p:val>
                                        </p:tav>
                                        <p:tav tm="100000">
                                          <p:val>
                                            <p:strVal val="#ppt_x"/>
                                          </p:val>
                                        </p:tav>
                                      </p:tavLst>
                                    </p:anim>
                                    <p:anim calcmode="lin" valueType="num">
                                      <p:cBhvr additive="base">
                                        <p:cTn id="71" dur="2000" fill="hold"/>
                                        <p:tgtEl>
                                          <p:spTgt spid="18"/>
                                        </p:tgtEl>
                                        <p:attrNameLst>
                                          <p:attrName>ppt_y</p:attrName>
                                        </p:attrNameLst>
                                      </p:cBhvr>
                                      <p:tavLst>
                                        <p:tav tm="0">
                                          <p:val>
                                            <p:strVal val="1+#ppt_h/2"/>
                                          </p:val>
                                        </p:tav>
                                        <p:tav tm="100000">
                                          <p:val>
                                            <p:strVal val="#ppt_y"/>
                                          </p:val>
                                        </p:tav>
                                      </p:tavLst>
                                    </p:anim>
                                  </p:childTnLst>
                                </p:cTn>
                              </p:par>
                              <p:par>
                                <p:cTn id="72" presetID="2" presetClass="entr" presetSubtype="4" fill="hold" grpId="0" nodeType="withEffect">
                                  <p:stCondLst>
                                    <p:cond delay="0"/>
                                  </p:stCondLst>
                                  <p:childTnLst>
                                    <p:set>
                                      <p:cBhvr>
                                        <p:cTn id="73" dur="1" fill="hold">
                                          <p:stCondLst>
                                            <p:cond delay="0"/>
                                          </p:stCondLst>
                                        </p:cTn>
                                        <p:tgtEl>
                                          <p:spTgt spid="19"/>
                                        </p:tgtEl>
                                        <p:attrNameLst>
                                          <p:attrName>style.visibility</p:attrName>
                                        </p:attrNameLst>
                                      </p:cBhvr>
                                      <p:to>
                                        <p:strVal val="visible"/>
                                      </p:to>
                                    </p:set>
                                    <p:anim calcmode="lin" valueType="num">
                                      <p:cBhvr additive="base">
                                        <p:cTn id="74" dur="2000" fill="hold"/>
                                        <p:tgtEl>
                                          <p:spTgt spid="19"/>
                                        </p:tgtEl>
                                        <p:attrNameLst>
                                          <p:attrName>ppt_x</p:attrName>
                                        </p:attrNameLst>
                                      </p:cBhvr>
                                      <p:tavLst>
                                        <p:tav tm="0">
                                          <p:val>
                                            <p:strVal val="#ppt_x"/>
                                          </p:val>
                                        </p:tav>
                                        <p:tav tm="100000">
                                          <p:val>
                                            <p:strVal val="#ppt_x"/>
                                          </p:val>
                                        </p:tav>
                                      </p:tavLst>
                                    </p:anim>
                                    <p:anim calcmode="lin" valueType="num">
                                      <p:cBhvr additive="base">
                                        <p:cTn id="75" dur="2000" fill="hold"/>
                                        <p:tgtEl>
                                          <p:spTgt spid="19"/>
                                        </p:tgtEl>
                                        <p:attrNameLst>
                                          <p:attrName>ppt_y</p:attrName>
                                        </p:attrNameLst>
                                      </p:cBhvr>
                                      <p:tavLst>
                                        <p:tav tm="0">
                                          <p:val>
                                            <p:strVal val="1+#ppt_h/2"/>
                                          </p:val>
                                        </p:tav>
                                        <p:tav tm="100000">
                                          <p:val>
                                            <p:strVal val="#ppt_y"/>
                                          </p:val>
                                        </p:tav>
                                      </p:tavLst>
                                    </p:anim>
                                  </p:childTnLst>
                                </p:cTn>
                              </p:par>
                              <p:par>
                                <p:cTn id="76" presetID="2" presetClass="entr" presetSubtype="4" fill="hold" grpId="0" nodeType="withEffect">
                                  <p:stCondLst>
                                    <p:cond delay="0"/>
                                  </p:stCondLst>
                                  <p:childTnLst>
                                    <p:set>
                                      <p:cBhvr>
                                        <p:cTn id="77" dur="1" fill="hold">
                                          <p:stCondLst>
                                            <p:cond delay="0"/>
                                          </p:stCondLst>
                                        </p:cTn>
                                        <p:tgtEl>
                                          <p:spTgt spid="20"/>
                                        </p:tgtEl>
                                        <p:attrNameLst>
                                          <p:attrName>style.visibility</p:attrName>
                                        </p:attrNameLst>
                                      </p:cBhvr>
                                      <p:to>
                                        <p:strVal val="visible"/>
                                      </p:to>
                                    </p:set>
                                    <p:anim calcmode="lin" valueType="num">
                                      <p:cBhvr additive="base">
                                        <p:cTn id="78" dur="2000" fill="hold"/>
                                        <p:tgtEl>
                                          <p:spTgt spid="20"/>
                                        </p:tgtEl>
                                        <p:attrNameLst>
                                          <p:attrName>ppt_x</p:attrName>
                                        </p:attrNameLst>
                                      </p:cBhvr>
                                      <p:tavLst>
                                        <p:tav tm="0">
                                          <p:val>
                                            <p:strVal val="#ppt_x"/>
                                          </p:val>
                                        </p:tav>
                                        <p:tav tm="100000">
                                          <p:val>
                                            <p:strVal val="#ppt_x"/>
                                          </p:val>
                                        </p:tav>
                                      </p:tavLst>
                                    </p:anim>
                                    <p:anim calcmode="lin" valueType="num">
                                      <p:cBhvr additive="base">
                                        <p:cTn id="79" dur="2000" fill="hold"/>
                                        <p:tgtEl>
                                          <p:spTgt spid="20"/>
                                        </p:tgtEl>
                                        <p:attrNameLst>
                                          <p:attrName>ppt_y</p:attrName>
                                        </p:attrNameLst>
                                      </p:cBhvr>
                                      <p:tavLst>
                                        <p:tav tm="0">
                                          <p:val>
                                            <p:strVal val="1+#ppt_h/2"/>
                                          </p:val>
                                        </p:tav>
                                        <p:tav tm="100000">
                                          <p:val>
                                            <p:strVal val="#ppt_y"/>
                                          </p:val>
                                        </p:tav>
                                      </p:tavLst>
                                    </p:anim>
                                  </p:childTnLst>
                                </p:cTn>
                              </p:par>
                              <p:par>
                                <p:cTn id="80" presetID="2" presetClass="entr" presetSubtype="4" fill="hold" grpId="0" nodeType="withEffect">
                                  <p:stCondLst>
                                    <p:cond delay="0"/>
                                  </p:stCondLst>
                                  <p:childTnLst>
                                    <p:set>
                                      <p:cBhvr>
                                        <p:cTn id="81" dur="1" fill="hold">
                                          <p:stCondLst>
                                            <p:cond delay="0"/>
                                          </p:stCondLst>
                                        </p:cTn>
                                        <p:tgtEl>
                                          <p:spTgt spid="21"/>
                                        </p:tgtEl>
                                        <p:attrNameLst>
                                          <p:attrName>style.visibility</p:attrName>
                                        </p:attrNameLst>
                                      </p:cBhvr>
                                      <p:to>
                                        <p:strVal val="visible"/>
                                      </p:to>
                                    </p:set>
                                    <p:anim calcmode="lin" valueType="num">
                                      <p:cBhvr additive="base">
                                        <p:cTn id="82" dur="2000" fill="hold"/>
                                        <p:tgtEl>
                                          <p:spTgt spid="21"/>
                                        </p:tgtEl>
                                        <p:attrNameLst>
                                          <p:attrName>ppt_x</p:attrName>
                                        </p:attrNameLst>
                                      </p:cBhvr>
                                      <p:tavLst>
                                        <p:tav tm="0">
                                          <p:val>
                                            <p:strVal val="#ppt_x"/>
                                          </p:val>
                                        </p:tav>
                                        <p:tav tm="100000">
                                          <p:val>
                                            <p:strVal val="#ppt_x"/>
                                          </p:val>
                                        </p:tav>
                                      </p:tavLst>
                                    </p:anim>
                                    <p:anim calcmode="lin" valueType="num">
                                      <p:cBhvr additive="base">
                                        <p:cTn id="83" dur="2000" fill="hold"/>
                                        <p:tgtEl>
                                          <p:spTgt spid="21"/>
                                        </p:tgtEl>
                                        <p:attrNameLst>
                                          <p:attrName>ppt_y</p:attrName>
                                        </p:attrNameLst>
                                      </p:cBhvr>
                                      <p:tavLst>
                                        <p:tav tm="0">
                                          <p:val>
                                            <p:strVal val="1+#ppt_h/2"/>
                                          </p:val>
                                        </p:tav>
                                        <p:tav tm="100000">
                                          <p:val>
                                            <p:strVal val="#ppt_y"/>
                                          </p:val>
                                        </p:tav>
                                      </p:tavLst>
                                    </p:anim>
                                  </p:childTnLst>
                                </p:cTn>
                              </p:par>
                              <p:par>
                                <p:cTn id="84" presetID="2" presetClass="entr" presetSubtype="4" fill="hold" grpId="0" nodeType="withEffect">
                                  <p:stCondLst>
                                    <p:cond delay="0"/>
                                  </p:stCondLst>
                                  <p:childTnLst>
                                    <p:set>
                                      <p:cBhvr>
                                        <p:cTn id="85" dur="1" fill="hold">
                                          <p:stCondLst>
                                            <p:cond delay="0"/>
                                          </p:stCondLst>
                                        </p:cTn>
                                        <p:tgtEl>
                                          <p:spTgt spid="22"/>
                                        </p:tgtEl>
                                        <p:attrNameLst>
                                          <p:attrName>style.visibility</p:attrName>
                                        </p:attrNameLst>
                                      </p:cBhvr>
                                      <p:to>
                                        <p:strVal val="visible"/>
                                      </p:to>
                                    </p:set>
                                    <p:anim calcmode="lin" valueType="num">
                                      <p:cBhvr additive="base">
                                        <p:cTn id="86" dur="2000" fill="hold"/>
                                        <p:tgtEl>
                                          <p:spTgt spid="22"/>
                                        </p:tgtEl>
                                        <p:attrNameLst>
                                          <p:attrName>ppt_x</p:attrName>
                                        </p:attrNameLst>
                                      </p:cBhvr>
                                      <p:tavLst>
                                        <p:tav tm="0">
                                          <p:val>
                                            <p:strVal val="#ppt_x"/>
                                          </p:val>
                                        </p:tav>
                                        <p:tav tm="100000">
                                          <p:val>
                                            <p:strVal val="#ppt_x"/>
                                          </p:val>
                                        </p:tav>
                                      </p:tavLst>
                                    </p:anim>
                                    <p:anim calcmode="lin" valueType="num">
                                      <p:cBhvr additive="base">
                                        <p:cTn id="87" dur="2000" fill="hold"/>
                                        <p:tgtEl>
                                          <p:spTgt spid="22"/>
                                        </p:tgtEl>
                                        <p:attrNameLst>
                                          <p:attrName>ppt_y</p:attrName>
                                        </p:attrNameLst>
                                      </p:cBhvr>
                                      <p:tavLst>
                                        <p:tav tm="0">
                                          <p:val>
                                            <p:strVal val="1+#ppt_h/2"/>
                                          </p:val>
                                        </p:tav>
                                        <p:tav tm="100000">
                                          <p:val>
                                            <p:strVal val="#ppt_y"/>
                                          </p:val>
                                        </p:tav>
                                      </p:tavLst>
                                    </p:anim>
                                  </p:childTnLst>
                                </p:cTn>
                              </p:par>
                              <p:par>
                                <p:cTn id="88" presetID="2" presetClass="entr" presetSubtype="4" fill="hold" grpId="0" nodeType="withEffect">
                                  <p:stCondLst>
                                    <p:cond delay="0"/>
                                  </p:stCondLst>
                                  <p:childTnLst>
                                    <p:set>
                                      <p:cBhvr>
                                        <p:cTn id="89" dur="1" fill="hold">
                                          <p:stCondLst>
                                            <p:cond delay="0"/>
                                          </p:stCondLst>
                                        </p:cTn>
                                        <p:tgtEl>
                                          <p:spTgt spid="23"/>
                                        </p:tgtEl>
                                        <p:attrNameLst>
                                          <p:attrName>style.visibility</p:attrName>
                                        </p:attrNameLst>
                                      </p:cBhvr>
                                      <p:to>
                                        <p:strVal val="visible"/>
                                      </p:to>
                                    </p:set>
                                    <p:anim calcmode="lin" valueType="num">
                                      <p:cBhvr additive="base">
                                        <p:cTn id="90" dur="2000" fill="hold"/>
                                        <p:tgtEl>
                                          <p:spTgt spid="23"/>
                                        </p:tgtEl>
                                        <p:attrNameLst>
                                          <p:attrName>ppt_x</p:attrName>
                                        </p:attrNameLst>
                                      </p:cBhvr>
                                      <p:tavLst>
                                        <p:tav tm="0">
                                          <p:val>
                                            <p:strVal val="#ppt_x"/>
                                          </p:val>
                                        </p:tav>
                                        <p:tav tm="100000">
                                          <p:val>
                                            <p:strVal val="#ppt_x"/>
                                          </p:val>
                                        </p:tav>
                                      </p:tavLst>
                                    </p:anim>
                                    <p:anim calcmode="lin" valueType="num">
                                      <p:cBhvr additive="base">
                                        <p:cTn id="91" dur="2000" fill="hold"/>
                                        <p:tgtEl>
                                          <p:spTgt spid="23"/>
                                        </p:tgtEl>
                                        <p:attrNameLst>
                                          <p:attrName>ppt_y</p:attrName>
                                        </p:attrNameLst>
                                      </p:cBhvr>
                                      <p:tavLst>
                                        <p:tav tm="0">
                                          <p:val>
                                            <p:strVal val="1+#ppt_h/2"/>
                                          </p:val>
                                        </p:tav>
                                        <p:tav tm="100000">
                                          <p:val>
                                            <p:strVal val="#ppt_y"/>
                                          </p:val>
                                        </p:tav>
                                      </p:tavLst>
                                    </p:anim>
                                  </p:childTnLst>
                                </p:cTn>
                              </p:par>
                              <p:par>
                                <p:cTn id="92" presetID="2" presetClass="entr" presetSubtype="4" fill="hold" grpId="0" nodeType="withEffect">
                                  <p:stCondLst>
                                    <p:cond delay="0"/>
                                  </p:stCondLst>
                                  <p:childTnLst>
                                    <p:set>
                                      <p:cBhvr>
                                        <p:cTn id="93" dur="1" fill="hold">
                                          <p:stCondLst>
                                            <p:cond delay="0"/>
                                          </p:stCondLst>
                                        </p:cTn>
                                        <p:tgtEl>
                                          <p:spTgt spid="24"/>
                                        </p:tgtEl>
                                        <p:attrNameLst>
                                          <p:attrName>style.visibility</p:attrName>
                                        </p:attrNameLst>
                                      </p:cBhvr>
                                      <p:to>
                                        <p:strVal val="visible"/>
                                      </p:to>
                                    </p:set>
                                    <p:anim calcmode="lin" valueType="num">
                                      <p:cBhvr additive="base">
                                        <p:cTn id="94" dur="2000" fill="hold"/>
                                        <p:tgtEl>
                                          <p:spTgt spid="24"/>
                                        </p:tgtEl>
                                        <p:attrNameLst>
                                          <p:attrName>ppt_x</p:attrName>
                                        </p:attrNameLst>
                                      </p:cBhvr>
                                      <p:tavLst>
                                        <p:tav tm="0">
                                          <p:val>
                                            <p:strVal val="#ppt_x"/>
                                          </p:val>
                                        </p:tav>
                                        <p:tav tm="100000">
                                          <p:val>
                                            <p:strVal val="#ppt_x"/>
                                          </p:val>
                                        </p:tav>
                                      </p:tavLst>
                                    </p:anim>
                                    <p:anim calcmode="lin" valueType="num">
                                      <p:cBhvr additive="base">
                                        <p:cTn id="95" dur="2000" fill="hold"/>
                                        <p:tgtEl>
                                          <p:spTgt spid="24"/>
                                        </p:tgtEl>
                                        <p:attrNameLst>
                                          <p:attrName>ppt_y</p:attrName>
                                        </p:attrNameLst>
                                      </p:cBhvr>
                                      <p:tavLst>
                                        <p:tav tm="0">
                                          <p:val>
                                            <p:strVal val="1+#ppt_h/2"/>
                                          </p:val>
                                        </p:tav>
                                        <p:tav tm="100000">
                                          <p:val>
                                            <p:strVal val="#ppt_y"/>
                                          </p:val>
                                        </p:tav>
                                      </p:tavLst>
                                    </p:anim>
                                  </p:childTnLst>
                                </p:cTn>
                              </p:par>
                              <p:par>
                                <p:cTn id="96" presetID="2" presetClass="entr" presetSubtype="4" fill="hold" grpId="0" nodeType="withEffect">
                                  <p:stCondLst>
                                    <p:cond delay="0"/>
                                  </p:stCondLst>
                                  <p:childTnLst>
                                    <p:set>
                                      <p:cBhvr>
                                        <p:cTn id="97" dur="1" fill="hold">
                                          <p:stCondLst>
                                            <p:cond delay="0"/>
                                          </p:stCondLst>
                                        </p:cTn>
                                        <p:tgtEl>
                                          <p:spTgt spid="25"/>
                                        </p:tgtEl>
                                        <p:attrNameLst>
                                          <p:attrName>style.visibility</p:attrName>
                                        </p:attrNameLst>
                                      </p:cBhvr>
                                      <p:to>
                                        <p:strVal val="visible"/>
                                      </p:to>
                                    </p:set>
                                    <p:anim calcmode="lin" valueType="num">
                                      <p:cBhvr additive="base">
                                        <p:cTn id="98" dur="2000" fill="hold"/>
                                        <p:tgtEl>
                                          <p:spTgt spid="25"/>
                                        </p:tgtEl>
                                        <p:attrNameLst>
                                          <p:attrName>ppt_x</p:attrName>
                                        </p:attrNameLst>
                                      </p:cBhvr>
                                      <p:tavLst>
                                        <p:tav tm="0">
                                          <p:val>
                                            <p:strVal val="#ppt_x"/>
                                          </p:val>
                                        </p:tav>
                                        <p:tav tm="100000">
                                          <p:val>
                                            <p:strVal val="#ppt_x"/>
                                          </p:val>
                                        </p:tav>
                                      </p:tavLst>
                                    </p:anim>
                                    <p:anim calcmode="lin" valueType="num">
                                      <p:cBhvr additive="base">
                                        <p:cTn id="99" dur="2000" fill="hold"/>
                                        <p:tgtEl>
                                          <p:spTgt spid="25"/>
                                        </p:tgtEl>
                                        <p:attrNameLst>
                                          <p:attrName>ppt_y</p:attrName>
                                        </p:attrNameLst>
                                      </p:cBhvr>
                                      <p:tavLst>
                                        <p:tav tm="0">
                                          <p:val>
                                            <p:strVal val="1+#ppt_h/2"/>
                                          </p:val>
                                        </p:tav>
                                        <p:tav tm="100000">
                                          <p:val>
                                            <p:strVal val="#ppt_y"/>
                                          </p:val>
                                        </p:tav>
                                      </p:tavLst>
                                    </p:anim>
                                  </p:childTnLst>
                                </p:cTn>
                              </p:par>
                              <p:par>
                                <p:cTn id="100" presetID="2" presetClass="entr" presetSubtype="4" fill="hold" grpId="0" nodeType="withEffect">
                                  <p:stCondLst>
                                    <p:cond delay="0"/>
                                  </p:stCondLst>
                                  <p:childTnLst>
                                    <p:set>
                                      <p:cBhvr>
                                        <p:cTn id="101" dur="1" fill="hold">
                                          <p:stCondLst>
                                            <p:cond delay="0"/>
                                          </p:stCondLst>
                                        </p:cTn>
                                        <p:tgtEl>
                                          <p:spTgt spid="26"/>
                                        </p:tgtEl>
                                        <p:attrNameLst>
                                          <p:attrName>style.visibility</p:attrName>
                                        </p:attrNameLst>
                                      </p:cBhvr>
                                      <p:to>
                                        <p:strVal val="visible"/>
                                      </p:to>
                                    </p:set>
                                    <p:anim calcmode="lin" valueType="num">
                                      <p:cBhvr additive="base">
                                        <p:cTn id="102" dur="2000" fill="hold"/>
                                        <p:tgtEl>
                                          <p:spTgt spid="26"/>
                                        </p:tgtEl>
                                        <p:attrNameLst>
                                          <p:attrName>ppt_x</p:attrName>
                                        </p:attrNameLst>
                                      </p:cBhvr>
                                      <p:tavLst>
                                        <p:tav tm="0">
                                          <p:val>
                                            <p:strVal val="#ppt_x"/>
                                          </p:val>
                                        </p:tav>
                                        <p:tav tm="100000">
                                          <p:val>
                                            <p:strVal val="#ppt_x"/>
                                          </p:val>
                                        </p:tav>
                                      </p:tavLst>
                                    </p:anim>
                                    <p:anim calcmode="lin" valueType="num">
                                      <p:cBhvr additive="base">
                                        <p:cTn id="103" dur="2000" fill="hold"/>
                                        <p:tgtEl>
                                          <p:spTgt spid="26"/>
                                        </p:tgtEl>
                                        <p:attrNameLst>
                                          <p:attrName>ppt_y</p:attrName>
                                        </p:attrNameLst>
                                      </p:cBhvr>
                                      <p:tavLst>
                                        <p:tav tm="0">
                                          <p:val>
                                            <p:strVal val="1+#ppt_h/2"/>
                                          </p:val>
                                        </p:tav>
                                        <p:tav tm="100000">
                                          <p:val>
                                            <p:strVal val="#ppt_y"/>
                                          </p:val>
                                        </p:tav>
                                      </p:tavLst>
                                    </p:anim>
                                  </p:childTnLst>
                                </p:cTn>
                              </p:par>
                              <p:par>
                                <p:cTn id="104" presetID="2" presetClass="entr" presetSubtype="4" fill="hold" grpId="0" nodeType="withEffect">
                                  <p:stCondLst>
                                    <p:cond delay="0"/>
                                  </p:stCondLst>
                                  <p:childTnLst>
                                    <p:set>
                                      <p:cBhvr>
                                        <p:cTn id="105" dur="1" fill="hold">
                                          <p:stCondLst>
                                            <p:cond delay="0"/>
                                          </p:stCondLst>
                                        </p:cTn>
                                        <p:tgtEl>
                                          <p:spTgt spid="27"/>
                                        </p:tgtEl>
                                        <p:attrNameLst>
                                          <p:attrName>style.visibility</p:attrName>
                                        </p:attrNameLst>
                                      </p:cBhvr>
                                      <p:to>
                                        <p:strVal val="visible"/>
                                      </p:to>
                                    </p:set>
                                    <p:anim calcmode="lin" valueType="num">
                                      <p:cBhvr additive="base">
                                        <p:cTn id="106" dur="2000" fill="hold"/>
                                        <p:tgtEl>
                                          <p:spTgt spid="27"/>
                                        </p:tgtEl>
                                        <p:attrNameLst>
                                          <p:attrName>ppt_x</p:attrName>
                                        </p:attrNameLst>
                                      </p:cBhvr>
                                      <p:tavLst>
                                        <p:tav tm="0">
                                          <p:val>
                                            <p:strVal val="#ppt_x"/>
                                          </p:val>
                                        </p:tav>
                                        <p:tav tm="100000">
                                          <p:val>
                                            <p:strVal val="#ppt_x"/>
                                          </p:val>
                                        </p:tav>
                                      </p:tavLst>
                                    </p:anim>
                                    <p:anim calcmode="lin" valueType="num">
                                      <p:cBhvr additive="base">
                                        <p:cTn id="107" dur="2000" fill="hold"/>
                                        <p:tgtEl>
                                          <p:spTgt spid="27"/>
                                        </p:tgtEl>
                                        <p:attrNameLst>
                                          <p:attrName>ppt_y</p:attrName>
                                        </p:attrNameLst>
                                      </p:cBhvr>
                                      <p:tavLst>
                                        <p:tav tm="0">
                                          <p:val>
                                            <p:strVal val="1+#ppt_h/2"/>
                                          </p:val>
                                        </p:tav>
                                        <p:tav tm="100000">
                                          <p:val>
                                            <p:strVal val="#ppt_y"/>
                                          </p:val>
                                        </p:tav>
                                      </p:tavLst>
                                    </p:anim>
                                  </p:childTnLst>
                                </p:cTn>
                              </p:par>
                              <p:par>
                                <p:cTn id="108" presetID="2" presetClass="entr" presetSubtype="4" fill="hold" grpId="0" nodeType="withEffect">
                                  <p:stCondLst>
                                    <p:cond delay="0"/>
                                  </p:stCondLst>
                                  <p:childTnLst>
                                    <p:set>
                                      <p:cBhvr>
                                        <p:cTn id="109" dur="1" fill="hold">
                                          <p:stCondLst>
                                            <p:cond delay="0"/>
                                          </p:stCondLst>
                                        </p:cTn>
                                        <p:tgtEl>
                                          <p:spTgt spid="28"/>
                                        </p:tgtEl>
                                        <p:attrNameLst>
                                          <p:attrName>style.visibility</p:attrName>
                                        </p:attrNameLst>
                                      </p:cBhvr>
                                      <p:to>
                                        <p:strVal val="visible"/>
                                      </p:to>
                                    </p:set>
                                    <p:anim calcmode="lin" valueType="num">
                                      <p:cBhvr additive="base">
                                        <p:cTn id="110" dur="2000" fill="hold"/>
                                        <p:tgtEl>
                                          <p:spTgt spid="28"/>
                                        </p:tgtEl>
                                        <p:attrNameLst>
                                          <p:attrName>ppt_x</p:attrName>
                                        </p:attrNameLst>
                                      </p:cBhvr>
                                      <p:tavLst>
                                        <p:tav tm="0">
                                          <p:val>
                                            <p:strVal val="#ppt_x"/>
                                          </p:val>
                                        </p:tav>
                                        <p:tav tm="100000">
                                          <p:val>
                                            <p:strVal val="#ppt_x"/>
                                          </p:val>
                                        </p:tav>
                                      </p:tavLst>
                                    </p:anim>
                                    <p:anim calcmode="lin" valueType="num">
                                      <p:cBhvr additive="base">
                                        <p:cTn id="111" dur="2000" fill="hold"/>
                                        <p:tgtEl>
                                          <p:spTgt spid="28"/>
                                        </p:tgtEl>
                                        <p:attrNameLst>
                                          <p:attrName>ppt_y</p:attrName>
                                        </p:attrNameLst>
                                      </p:cBhvr>
                                      <p:tavLst>
                                        <p:tav tm="0">
                                          <p:val>
                                            <p:strVal val="1+#ppt_h/2"/>
                                          </p:val>
                                        </p:tav>
                                        <p:tav tm="100000">
                                          <p:val>
                                            <p:strVal val="#ppt_y"/>
                                          </p:val>
                                        </p:tav>
                                      </p:tavLst>
                                    </p:anim>
                                  </p:childTnLst>
                                </p:cTn>
                              </p:par>
                              <p:par>
                                <p:cTn id="112" presetID="2" presetClass="entr" presetSubtype="4" fill="hold" grpId="0" nodeType="withEffect">
                                  <p:stCondLst>
                                    <p:cond delay="0"/>
                                  </p:stCondLst>
                                  <p:childTnLst>
                                    <p:set>
                                      <p:cBhvr>
                                        <p:cTn id="113" dur="1" fill="hold">
                                          <p:stCondLst>
                                            <p:cond delay="0"/>
                                          </p:stCondLst>
                                        </p:cTn>
                                        <p:tgtEl>
                                          <p:spTgt spid="29"/>
                                        </p:tgtEl>
                                        <p:attrNameLst>
                                          <p:attrName>style.visibility</p:attrName>
                                        </p:attrNameLst>
                                      </p:cBhvr>
                                      <p:to>
                                        <p:strVal val="visible"/>
                                      </p:to>
                                    </p:set>
                                    <p:anim calcmode="lin" valueType="num">
                                      <p:cBhvr additive="base">
                                        <p:cTn id="114" dur="2000" fill="hold"/>
                                        <p:tgtEl>
                                          <p:spTgt spid="29"/>
                                        </p:tgtEl>
                                        <p:attrNameLst>
                                          <p:attrName>ppt_x</p:attrName>
                                        </p:attrNameLst>
                                      </p:cBhvr>
                                      <p:tavLst>
                                        <p:tav tm="0">
                                          <p:val>
                                            <p:strVal val="#ppt_x"/>
                                          </p:val>
                                        </p:tav>
                                        <p:tav tm="100000">
                                          <p:val>
                                            <p:strVal val="#ppt_x"/>
                                          </p:val>
                                        </p:tav>
                                      </p:tavLst>
                                    </p:anim>
                                    <p:anim calcmode="lin" valueType="num">
                                      <p:cBhvr additive="base">
                                        <p:cTn id="115" dur="2000" fill="hold"/>
                                        <p:tgtEl>
                                          <p:spTgt spid="29"/>
                                        </p:tgtEl>
                                        <p:attrNameLst>
                                          <p:attrName>ppt_y</p:attrName>
                                        </p:attrNameLst>
                                      </p:cBhvr>
                                      <p:tavLst>
                                        <p:tav tm="0">
                                          <p:val>
                                            <p:strVal val="1+#ppt_h/2"/>
                                          </p:val>
                                        </p:tav>
                                        <p:tav tm="100000">
                                          <p:val>
                                            <p:strVal val="#ppt_y"/>
                                          </p:val>
                                        </p:tav>
                                      </p:tavLst>
                                    </p:anim>
                                  </p:childTnLst>
                                </p:cTn>
                              </p:par>
                              <p:par>
                                <p:cTn id="116" presetID="2" presetClass="entr" presetSubtype="4" fill="hold" grpId="0" nodeType="withEffect">
                                  <p:stCondLst>
                                    <p:cond delay="0"/>
                                  </p:stCondLst>
                                  <p:childTnLst>
                                    <p:set>
                                      <p:cBhvr>
                                        <p:cTn id="117" dur="1" fill="hold">
                                          <p:stCondLst>
                                            <p:cond delay="0"/>
                                          </p:stCondLst>
                                        </p:cTn>
                                        <p:tgtEl>
                                          <p:spTgt spid="30"/>
                                        </p:tgtEl>
                                        <p:attrNameLst>
                                          <p:attrName>style.visibility</p:attrName>
                                        </p:attrNameLst>
                                      </p:cBhvr>
                                      <p:to>
                                        <p:strVal val="visible"/>
                                      </p:to>
                                    </p:set>
                                    <p:anim calcmode="lin" valueType="num">
                                      <p:cBhvr additive="base">
                                        <p:cTn id="118" dur="2000" fill="hold"/>
                                        <p:tgtEl>
                                          <p:spTgt spid="30"/>
                                        </p:tgtEl>
                                        <p:attrNameLst>
                                          <p:attrName>ppt_x</p:attrName>
                                        </p:attrNameLst>
                                      </p:cBhvr>
                                      <p:tavLst>
                                        <p:tav tm="0">
                                          <p:val>
                                            <p:strVal val="#ppt_x"/>
                                          </p:val>
                                        </p:tav>
                                        <p:tav tm="100000">
                                          <p:val>
                                            <p:strVal val="#ppt_x"/>
                                          </p:val>
                                        </p:tav>
                                      </p:tavLst>
                                    </p:anim>
                                    <p:anim calcmode="lin" valueType="num">
                                      <p:cBhvr additive="base">
                                        <p:cTn id="119" dur="2000" fill="hold"/>
                                        <p:tgtEl>
                                          <p:spTgt spid="30"/>
                                        </p:tgtEl>
                                        <p:attrNameLst>
                                          <p:attrName>ppt_y</p:attrName>
                                        </p:attrNameLst>
                                      </p:cBhvr>
                                      <p:tavLst>
                                        <p:tav tm="0">
                                          <p:val>
                                            <p:strVal val="1+#ppt_h/2"/>
                                          </p:val>
                                        </p:tav>
                                        <p:tav tm="100000">
                                          <p:val>
                                            <p:strVal val="#ppt_y"/>
                                          </p:val>
                                        </p:tav>
                                      </p:tavLst>
                                    </p:anim>
                                  </p:childTnLst>
                                </p:cTn>
                              </p:par>
                              <p:par>
                                <p:cTn id="120" presetID="2" presetClass="entr" presetSubtype="4" fill="hold" grpId="0" nodeType="withEffect">
                                  <p:stCondLst>
                                    <p:cond delay="0"/>
                                  </p:stCondLst>
                                  <p:childTnLst>
                                    <p:set>
                                      <p:cBhvr>
                                        <p:cTn id="121" dur="1" fill="hold">
                                          <p:stCondLst>
                                            <p:cond delay="0"/>
                                          </p:stCondLst>
                                        </p:cTn>
                                        <p:tgtEl>
                                          <p:spTgt spid="31"/>
                                        </p:tgtEl>
                                        <p:attrNameLst>
                                          <p:attrName>style.visibility</p:attrName>
                                        </p:attrNameLst>
                                      </p:cBhvr>
                                      <p:to>
                                        <p:strVal val="visible"/>
                                      </p:to>
                                    </p:set>
                                    <p:anim calcmode="lin" valueType="num">
                                      <p:cBhvr additive="base">
                                        <p:cTn id="122" dur="2000" fill="hold"/>
                                        <p:tgtEl>
                                          <p:spTgt spid="31"/>
                                        </p:tgtEl>
                                        <p:attrNameLst>
                                          <p:attrName>ppt_x</p:attrName>
                                        </p:attrNameLst>
                                      </p:cBhvr>
                                      <p:tavLst>
                                        <p:tav tm="0">
                                          <p:val>
                                            <p:strVal val="#ppt_x"/>
                                          </p:val>
                                        </p:tav>
                                        <p:tav tm="100000">
                                          <p:val>
                                            <p:strVal val="#ppt_x"/>
                                          </p:val>
                                        </p:tav>
                                      </p:tavLst>
                                    </p:anim>
                                    <p:anim calcmode="lin" valueType="num">
                                      <p:cBhvr additive="base">
                                        <p:cTn id="123" dur="2000" fill="hold"/>
                                        <p:tgtEl>
                                          <p:spTgt spid="31"/>
                                        </p:tgtEl>
                                        <p:attrNameLst>
                                          <p:attrName>ppt_y</p:attrName>
                                        </p:attrNameLst>
                                      </p:cBhvr>
                                      <p:tavLst>
                                        <p:tav tm="0">
                                          <p:val>
                                            <p:strVal val="1+#ppt_h/2"/>
                                          </p:val>
                                        </p:tav>
                                        <p:tav tm="100000">
                                          <p:val>
                                            <p:strVal val="#ppt_y"/>
                                          </p:val>
                                        </p:tav>
                                      </p:tavLst>
                                    </p:anim>
                                  </p:childTnLst>
                                </p:cTn>
                              </p:par>
                              <p:par>
                                <p:cTn id="124" presetID="2" presetClass="entr" presetSubtype="4" fill="hold" grpId="0" nodeType="withEffect">
                                  <p:stCondLst>
                                    <p:cond delay="0"/>
                                  </p:stCondLst>
                                  <p:childTnLst>
                                    <p:set>
                                      <p:cBhvr>
                                        <p:cTn id="125" dur="1" fill="hold">
                                          <p:stCondLst>
                                            <p:cond delay="0"/>
                                          </p:stCondLst>
                                        </p:cTn>
                                        <p:tgtEl>
                                          <p:spTgt spid="32"/>
                                        </p:tgtEl>
                                        <p:attrNameLst>
                                          <p:attrName>style.visibility</p:attrName>
                                        </p:attrNameLst>
                                      </p:cBhvr>
                                      <p:to>
                                        <p:strVal val="visible"/>
                                      </p:to>
                                    </p:set>
                                    <p:anim calcmode="lin" valueType="num">
                                      <p:cBhvr additive="base">
                                        <p:cTn id="126" dur="2000" fill="hold"/>
                                        <p:tgtEl>
                                          <p:spTgt spid="32"/>
                                        </p:tgtEl>
                                        <p:attrNameLst>
                                          <p:attrName>ppt_x</p:attrName>
                                        </p:attrNameLst>
                                      </p:cBhvr>
                                      <p:tavLst>
                                        <p:tav tm="0">
                                          <p:val>
                                            <p:strVal val="#ppt_x"/>
                                          </p:val>
                                        </p:tav>
                                        <p:tav tm="100000">
                                          <p:val>
                                            <p:strVal val="#ppt_x"/>
                                          </p:val>
                                        </p:tav>
                                      </p:tavLst>
                                    </p:anim>
                                    <p:anim calcmode="lin" valueType="num">
                                      <p:cBhvr additive="base">
                                        <p:cTn id="127" dur="2000" fill="hold"/>
                                        <p:tgtEl>
                                          <p:spTgt spid="32"/>
                                        </p:tgtEl>
                                        <p:attrNameLst>
                                          <p:attrName>ppt_y</p:attrName>
                                        </p:attrNameLst>
                                      </p:cBhvr>
                                      <p:tavLst>
                                        <p:tav tm="0">
                                          <p:val>
                                            <p:strVal val="1+#ppt_h/2"/>
                                          </p:val>
                                        </p:tav>
                                        <p:tav tm="100000">
                                          <p:val>
                                            <p:strVal val="#ppt_y"/>
                                          </p:val>
                                        </p:tav>
                                      </p:tavLst>
                                    </p:anim>
                                  </p:childTnLst>
                                </p:cTn>
                              </p:par>
                              <p:par>
                                <p:cTn id="128" presetID="8" presetClass="emph" presetSubtype="0" fill="hold" grpId="1" nodeType="withEffect">
                                  <p:stCondLst>
                                    <p:cond delay="0"/>
                                  </p:stCondLst>
                                  <p:childTnLst>
                                    <p:animRot by="21600000">
                                      <p:cBhvr>
                                        <p:cTn id="129" dur="2000" fill="hold"/>
                                        <p:tgtEl>
                                          <p:spTgt spid="3"/>
                                        </p:tgtEl>
                                        <p:attrNameLst>
                                          <p:attrName>r</p:attrName>
                                        </p:attrNameLst>
                                      </p:cBhvr>
                                    </p:animRot>
                                  </p:childTnLst>
                                </p:cTn>
                              </p:par>
                              <p:par>
                                <p:cTn id="130" presetID="8" presetClass="emph" presetSubtype="0" fill="hold" grpId="1" nodeType="withEffect">
                                  <p:stCondLst>
                                    <p:cond delay="0"/>
                                  </p:stCondLst>
                                  <p:childTnLst>
                                    <p:animRot by="21600000">
                                      <p:cBhvr>
                                        <p:cTn id="131" dur="2000" fill="hold"/>
                                        <p:tgtEl>
                                          <p:spTgt spid="4"/>
                                        </p:tgtEl>
                                        <p:attrNameLst>
                                          <p:attrName>r</p:attrName>
                                        </p:attrNameLst>
                                      </p:cBhvr>
                                    </p:animRot>
                                  </p:childTnLst>
                                </p:cTn>
                              </p:par>
                              <p:par>
                                <p:cTn id="132" presetID="8" presetClass="emph" presetSubtype="0" fill="hold" grpId="1" nodeType="withEffect">
                                  <p:stCondLst>
                                    <p:cond delay="0"/>
                                  </p:stCondLst>
                                  <p:childTnLst>
                                    <p:animRot by="21600000">
                                      <p:cBhvr>
                                        <p:cTn id="133" dur="2000" fill="hold"/>
                                        <p:tgtEl>
                                          <p:spTgt spid="5"/>
                                        </p:tgtEl>
                                        <p:attrNameLst>
                                          <p:attrName>r</p:attrName>
                                        </p:attrNameLst>
                                      </p:cBhvr>
                                    </p:animRot>
                                  </p:childTnLst>
                                </p:cTn>
                              </p:par>
                              <p:par>
                                <p:cTn id="134" presetID="8" presetClass="emph" presetSubtype="0" fill="hold" grpId="1" nodeType="withEffect">
                                  <p:stCondLst>
                                    <p:cond delay="0"/>
                                  </p:stCondLst>
                                  <p:childTnLst>
                                    <p:animRot by="21600000">
                                      <p:cBhvr>
                                        <p:cTn id="135" dur="2000" fill="hold"/>
                                        <p:tgtEl>
                                          <p:spTgt spid="6"/>
                                        </p:tgtEl>
                                        <p:attrNameLst>
                                          <p:attrName>r</p:attrName>
                                        </p:attrNameLst>
                                      </p:cBhvr>
                                    </p:animRot>
                                  </p:childTnLst>
                                </p:cTn>
                              </p:par>
                              <p:par>
                                <p:cTn id="136" presetID="8" presetClass="emph" presetSubtype="0" fill="hold" grpId="1" nodeType="withEffect">
                                  <p:stCondLst>
                                    <p:cond delay="0"/>
                                  </p:stCondLst>
                                  <p:childTnLst>
                                    <p:animRot by="21600000">
                                      <p:cBhvr>
                                        <p:cTn id="137" dur="2000" fill="hold"/>
                                        <p:tgtEl>
                                          <p:spTgt spid="7"/>
                                        </p:tgtEl>
                                        <p:attrNameLst>
                                          <p:attrName>r</p:attrName>
                                        </p:attrNameLst>
                                      </p:cBhvr>
                                    </p:animRot>
                                  </p:childTnLst>
                                </p:cTn>
                              </p:par>
                              <p:par>
                                <p:cTn id="138" presetID="8" presetClass="emph" presetSubtype="0" fill="hold" grpId="1" nodeType="withEffect">
                                  <p:stCondLst>
                                    <p:cond delay="0"/>
                                  </p:stCondLst>
                                  <p:childTnLst>
                                    <p:animRot by="21600000">
                                      <p:cBhvr>
                                        <p:cTn id="139" dur="2000" fill="hold"/>
                                        <p:tgtEl>
                                          <p:spTgt spid="8"/>
                                        </p:tgtEl>
                                        <p:attrNameLst>
                                          <p:attrName>r</p:attrName>
                                        </p:attrNameLst>
                                      </p:cBhvr>
                                    </p:animRot>
                                  </p:childTnLst>
                                </p:cTn>
                              </p:par>
                              <p:par>
                                <p:cTn id="140" presetID="8" presetClass="emph" presetSubtype="0" fill="hold" grpId="1" nodeType="withEffect">
                                  <p:stCondLst>
                                    <p:cond delay="0"/>
                                  </p:stCondLst>
                                  <p:childTnLst>
                                    <p:animRot by="21600000">
                                      <p:cBhvr>
                                        <p:cTn id="141" dur="2000" fill="hold"/>
                                        <p:tgtEl>
                                          <p:spTgt spid="9"/>
                                        </p:tgtEl>
                                        <p:attrNameLst>
                                          <p:attrName>r</p:attrName>
                                        </p:attrNameLst>
                                      </p:cBhvr>
                                    </p:animRot>
                                  </p:childTnLst>
                                </p:cTn>
                              </p:par>
                              <p:par>
                                <p:cTn id="142" presetID="8" presetClass="emph" presetSubtype="0" fill="hold" grpId="1" nodeType="withEffect">
                                  <p:stCondLst>
                                    <p:cond delay="0"/>
                                  </p:stCondLst>
                                  <p:childTnLst>
                                    <p:animRot by="21600000">
                                      <p:cBhvr>
                                        <p:cTn id="143" dur="2000" fill="hold"/>
                                        <p:tgtEl>
                                          <p:spTgt spid="10"/>
                                        </p:tgtEl>
                                        <p:attrNameLst>
                                          <p:attrName>r</p:attrName>
                                        </p:attrNameLst>
                                      </p:cBhvr>
                                    </p:animRot>
                                  </p:childTnLst>
                                </p:cTn>
                              </p:par>
                              <p:par>
                                <p:cTn id="144" presetID="8" presetClass="emph" presetSubtype="0" fill="hold" grpId="1" nodeType="withEffect">
                                  <p:stCondLst>
                                    <p:cond delay="0"/>
                                  </p:stCondLst>
                                  <p:childTnLst>
                                    <p:animRot by="21600000">
                                      <p:cBhvr>
                                        <p:cTn id="145" dur="2000" fill="hold"/>
                                        <p:tgtEl>
                                          <p:spTgt spid="11"/>
                                        </p:tgtEl>
                                        <p:attrNameLst>
                                          <p:attrName>r</p:attrName>
                                        </p:attrNameLst>
                                      </p:cBhvr>
                                    </p:animRot>
                                  </p:childTnLst>
                                </p:cTn>
                              </p:par>
                              <p:par>
                                <p:cTn id="146" presetID="8" presetClass="emph" presetSubtype="0" fill="hold" grpId="1" nodeType="withEffect">
                                  <p:stCondLst>
                                    <p:cond delay="0"/>
                                  </p:stCondLst>
                                  <p:childTnLst>
                                    <p:animRot by="21600000">
                                      <p:cBhvr>
                                        <p:cTn id="147" dur="2000" fill="hold"/>
                                        <p:tgtEl>
                                          <p:spTgt spid="12"/>
                                        </p:tgtEl>
                                        <p:attrNameLst>
                                          <p:attrName>r</p:attrName>
                                        </p:attrNameLst>
                                      </p:cBhvr>
                                    </p:animRot>
                                  </p:childTnLst>
                                </p:cTn>
                              </p:par>
                              <p:par>
                                <p:cTn id="148" presetID="8" presetClass="emph" presetSubtype="0" fill="hold" grpId="1" nodeType="withEffect">
                                  <p:stCondLst>
                                    <p:cond delay="0"/>
                                  </p:stCondLst>
                                  <p:childTnLst>
                                    <p:animRot by="21600000">
                                      <p:cBhvr>
                                        <p:cTn id="149" dur="2000" fill="hold"/>
                                        <p:tgtEl>
                                          <p:spTgt spid="13"/>
                                        </p:tgtEl>
                                        <p:attrNameLst>
                                          <p:attrName>r</p:attrName>
                                        </p:attrNameLst>
                                      </p:cBhvr>
                                    </p:animRot>
                                  </p:childTnLst>
                                </p:cTn>
                              </p:par>
                              <p:par>
                                <p:cTn id="150" presetID="8" presetClass="emph" presetSubtype="0" fill="hold" grpId="1" nodeType="withEffect">
                                  <p:stCondLst>
                                    <p:cond delay="0"/>
                                  </p:stCondLst>
                                  <p:childTnLst>
                                    <p:animRot by="21600000">
                                      <p:cBhvr>
                                        <p:cTn id="151" dur="2000" fill="hold"/>
                                        <p:tgtEl>
                                          <p:spTgt spid="14"/>
                                        </p:tgtEl>
                                        <p:attrNameLst>
                                          <p:attrName>r</p:attrName>
                                        </p:attrNameLst>
                                      </p:cBhvr>
                                    </p:animRot>
                                  </p:childTnLst>
                                </p:cTn>
                              </p:par>
                              <p:par>
                                <p:cTn id="152" presetID="8" presetClass="emph" presetSubtype="0" fill="hold" grpId="1" nodeType="withEffect">
                                  <p:stCondLst>
                                    <p:cond delay="0"/>
                                  </p:stCondLst>
                                  <p:childTnLst>
                                    <p:animRot by="21600000">
                                      <p:cBhvr>
                                        <p:cTn id="153" dur="2000" fill="hold"/>
                                        <p:tgtEl>
                                          <p:spTgt spid="15"/>
                                        </p:tgtEl>
                                        <p:attrNameLst>
                                          <p:attrName>r</p:attrName>
                                        </p:attrNameLst>
                                      </p:cBhvr>
                                    </p:animRot>
                                  </p:childTnLst>
                                </p:cTn>
                              </p:par>
                              <p:par>
                                <p:cTn id="154" presetID="8" presetClass="emph" presetSubtype="0" fill="hold" grpId="1" nodeType="withEffect">
                                  <p:stCondLst>
                                    <p:cond delay="0"/>
                                  </p:stCondLst>
                                  <p:childTnLst>
                                    <p:animRot by="21600000">
                                      <p:cBhvr>
                                        <p:cTn id="155" dur="2000" fill="hold"/>
                                        <p:tgtEl>
                                          <p:spTgt spid="16"/>
                                        </p:tgtEl>
                                        <p:attrNameLst>
                                          <p:attrName>r</p:attrName>
                                        </p:attrNameLst>
                                      </p:cBhvr>
                                    </p:animRot>
                                  </p:childTnLst>
                                </p:cTn>
                              </p:par>
                              <p:par>
                                <p:cTn id="156" presetID="8" presetClass="emph" presetSubtype="0" fill="hold" grpId="1" nodeType="withEffect">
                                  <p:stCondLst>
                                    <p:cond delay="0"/>
                                  </p:stCondLst>
                                  <p:childTnLst>
                                    <p:animRot by="21600000">
                                      <p:cBhvr>
                                        <p:cTn id="157" dur="2000" fill="hold"/>
                                        <p:tgtEl>
                                          <p:spTgt spid="17"/>
                                        </p:tgtEl>
                                        <p:attrNameLst>
                                          <p:attrName>r</p:attrName>
                                        </p:attrNameLst>
                                      </p:cBhvr>
                                    </p:animRot>
                                  </p:childTnLst>
                                </p:cTn>
                              </p:par>
                              <p:par>
                                <p:cTn id="158" presetID="8" presetClass="emph" presetSubtype="0" fill="hold" grpId="1" nodeType="withEffect">
                                  <p:stCondLst>
                                    <p:cond delay="0"/>
                                  </p:stCondLst>
                                  <p:childTnLst>
                                    <p:animRot by="21600000">
                                      <p:cBhvr>
                                        <p:cTn id="159" dur="2000" fill="hold"/>
                                        <p:tgtEl>
                                          <p:spTgt spid="18"/>
                                        </p:tgtEl>
                                        <p:attrNameLst>
                                          <p:attrName>r</p:attrName>
                                        </p:attrNameLst>
                                      </p:cBhvr>
                                    </p:animRot>
                                  </p:childTnLst>
                                </p:cTn>
                              </p:par>
                              <p:par>
                                <p:cTn id="160" presetID="8" presetClass="emph" presetSubtype="0" fill="hold" grpId="1" nodeType="withEffect">
                                  <p:stCondLst>
                                    <p:cond delay="0"/>
                                  </p:stCondLst>
                                  <p:childTnLst>
                                    <p:animRot by="21600000">
                                      <p:cBhvr>
                                        <p:cTn id="161" dur="2000" fill="hold"/>
                                        <p:tgtEl>
                                          <p:spTgt spid="19"/>
                                        </p:tgtEl>
                                        <p:attrNameLst>
                                          <p:attrName>r</p:attrName>
                                        </p:attrNameLst>
                                      </p:cBhvr>
                                    </p:animRot>
                                  </p:childTnLst>
                                </p:cTn>
                              </p:par>
                              <p:par>
                                <p:cTn id="162" presetID="8" presetClass="emph" presetSubtype="0" fill="hold" grpId="1" nodeType="withEffect">
                                  <p:stCondLst>
                                    <p:cond delay="0"/>
                                  </p:stCondLst>
                                  <p:childTnLst>
                                    <p:animRot by="21600000">
                                      <p:cBhvr>
                                        <p:cTn id="163" dur="2000" fill="hold"/>
                                        <p:tgtEl>
                                          <p:spTgt spid="20"/>
                                        </p:tgtEl>
                                        <p:attrNameLst>
                                          <p:attrName>r</p:attrName>
                                        </p:attrNameLst>
                                      </p:cBhvr>
                                    </p:animRot>
                                  </p:childTnLst>
                                </p:cTn>
                              </p:par>
                              <p:par>
                                <p:cTn id="164" presetID="8" presetClass="emph" presetSubtype="0" fill="hold" grpId="1" nodeType="withEffect">
                                  <p:stCondLst>
                                    <p:cond delay="0"/>
                                  </p:stCondLst>
                                  <p:childTnLst>
                                    <p:animRot by="21600000">
                                      <p:cBhvr>
                                        <p:cTn id="165" dur="2000" fill="hold"/>
                                        <p:tgtEl>
                                          <p:spTgt spid="21"/>
                                        </p:tgtEl>
                                        <p:attrNameLst>
                                          <p:attrName>r</p:attrName>
                                        </p:attrNameLst>
                                      </p:cBhvr>
                                    </p:animRot>
                                  </p:childTnLst>
                                </p:cTn>
                              </p:par>
                              <p:par>
                                <p:cTn id="166" presetID="8" presetClass="emph" presetSubtype="0" fill="hold" grpId="1" nodeType="withEffect">
                                  <p:stCondLst>
                                    <p:cond delay="0"/>
                                  </p:stCondLst>
                                  <p:childTnLst>
                                    <p:animRot by="21600000">
                                      <p:cBhvr>
                                        <p:cTn id="167" dur="2000" fill="hold"/>
                                        <p:tgtEl>
                                          <p:spTgt spid="22"/>
                                        </p:tgtEl>
                                        <p:attrNameLst>
                                          <p:attrName>r</p:attrName>
                                        </p:attrNameLst>
                                      </p:cBhvr>
                                    </p:animRot>
                                  </p:childTnLst>
                                </p:cTn>
                              </p:par>
                              <p:par>
                                <p:cTn id="168" presetID="8" presetClass="emph" presetSubtype="0" fill="hold" grpId="1" nodeType="withEffect">
                                  <p:stCondLst>
                                    <p:cond delay="0"/>
                                  </p:stCondLst>
                                  <p:childTnLst>
                                    <p:animRot by="21600000">
                                      <p:cBhvr>
                                        <p:cTn id="169" dur="2000" fill="hold"/>
                                        <p:tgtEl>
                                          <p:spTgt spid="23"/>
                                        </p:tgtEl>
                                        <p:attrNameLst>
                                          <p:attrName>r</p:attrName>
                                        </p:attrNameLst>
                                      </p:cBhvr>
                                    </p:animRot>
                                  </p:childTnLst>
                                </p:cTn>
                              </p:par>
                              <p:par>
                                <p:cTn id="170" presetID="8" presetClass="emph" presetSubtype="0" fill="hold" grpId="1" nodeType="withEffect">
                                  <p:stCondLst>
                                    <p:cond delay="0"/>
                                  </p:stCondLst>
                                  <p:childTnLst>
                                    <p:animRot by="21600000">
                                      <p:cBhvr>
                                        <p:cTn id="171" dur="2000" fill="hold"/>
                                        <p:tgtEl>
                                          <p:spTgt spid="24"/>
                                        </p:tgtEl>
                                        <p:attrNameLst>
                                          <p:attrName>r</p:attrName>
                                        </p:attrNameLst>
                                      </p:cBhvr>
                                    </p:animRot>
                                  </p:childTnLst>
                                </p:cTn>
                              </p:par>
                              <p:par>
                                <p:cTn id="172" presetID="8" presetClass="emph" presetSubtype="0" fill="hold" grpId="1" nodeType="withEffect">
                                  <p:stCondLst>
                                    <p:cond delay="0"/>
                                  </p:stCondLst>
                                  <p:childTnLst>
                                    <p:animRot by="21600000">
                                      <p:cBhvr>
                                        <p:cTn id="173" dur="2000" fill="hold"/>
                                        <p:tgtEl>
                                          <p:spTgt spid="25"/>
                                        </p:tgtEl>
                                        <p:attrNameLst>
                                          <p:attrName>r</p:attrName>
                                        </p:attrNameLst>
                                      </p:cBhvr>
                                    </p:animRot>
                                  </p:childTnLst>
                                </p:cTn>
                              </p:par>
                              <p:par>
                                <p:cTn id="174" presetID="8" presetClass="emph" presetSubtype="0" fill="hold" grpId="1" nodeType="withEffect">
                                  <p:stCondLst>
                                    <p:cond delay="0"/>
                                  </p:stCondLst>
                                  <p:childTnLst>
                                    <p:animRot by="21600000">
                                      <p:cBhvr>
                                        <p:cTn id="175" dur="2000" fill="hold"/>
                                        <p:tgtEl>
                                          <p:spTgt spid="26"/>
                                        </p:tgtEl>
                                        <p:attrNameLst>
                                          <p:attrName>r</p:attrName>
                                        </p:attrNameLst>
                                      </p:cBhvr>
                                    </p:animRot>
                                  </p:childTnLst>
                                </p:cTn>
                              </p:par>
                              <p:par>
                                <p:cTn id="176" presetID="8" presetClass="emph" presetSubtype="0" fill="hold" grpId="1" nodeType="withEffect">
                                  <p:stCondLst>
                                    <p:cond delay="0"/>
                                  </p:stCondLst>
                                  <p:childTnLst>
                                    <p:animRot by="21600000">
                                      <p:cBhvr>
                                        <p:cTn id="177" dur="2000" fill="hold"/>
                                        <p:tgtEl>
                                          <p:spTgt spid="27"/>
                                        </p:tgtEl>
                                        <p:attrNameLst>
                                          <p:attrName>r</p:attrName>
                                        </p:attrNameLst>
                                      </p:cBhvr>
                                    </p:animRot>
                                  </p:childTnLst>
                                </p:cTn>
                              </p:par>
                              <p:par>
                                <p:cTn id="178" presetID="8" presetClass="emph" presetSubtype="0" fill="hold" grpId="1" nodeType="withEffect">
                                  <p:stCondLst>
                                    <p:cond delay="0"/>
                                  </p:stCondLst>
                                  <p:childTnLst>
                                    <p:animRot by="21600000">
                                      <p:cBhvr>
                                        <p:cTn id="179" dur="2000" fill="hold"/>
                                        <p:tgtEl>
                                          <p:spTgt spid="28"/>
                                        </p:tgtEl>
                                        <p:attrNameLst>
                                          <p:attrName>r</p:attrName>
                                        </p:attrNameLst>
                                      </p:cBhvr>
                                    </p:animRot>
                                  </p:childTnLst>
                                </p:cTn>
                              </p:par>
                              <p:par>
                                <p:cTn id="180" presetID="8" presetClass="emph" presetSubtype="0" fill="hold" grpId="1" nodeType="withEffect">
                                  <p:stCondLst>
                                    <p:cond delay="0"/>
                                  </p:stCondLst>
                                  <p:childTnLst>
                                    <p:animRot by="21600000">
                                      <p:cBhvr>
                                        <p:cTn id="181" dur="2000" fill="hold"/>
                                        <p:tgtEl>
                                          <p:spTgt spid="29"/>
                                        </p:tgtEl>
                                        <p:attrNameLst>
                                          <p:attrName>r</p:attrName>
                                        </p:attrNameLst>
                                      </p:cBhvr>
                                    </p:animRot>
                                  </p:childTnLst>
                                </p:cTn>
                              </p:par>
                              <p:par>
                                <p:cTn id="182" presetID="8" presetClass="emph" presetSubtype="0" fill="hold" grpId="1" nodeType="withEffect">
                                  <p:stCondLst>
                                    <p:cond delay="0"/>
                                  </p:stCondLst>
                                  <p:childTnLst>
                                    <p:animRot by="21600000">
                                      <p:cBhvr>
                                        <p:cTn id="183" dur="2000" fill="hold"/>
                                        <p:tgtEl>
                                          <p:spTgt spid="30"/>
                                        </p:tgtEl>
                                        <p:attrNameLst>
                                          <p:attrName>r</p:attrName>
                                        </p:attrNameLst>
                                      </p:cBhvr>
                                    </p:animRot>
                                  </p:childTnLst>
                                </p:cTn>
                              </p:par>
                              <p:par>
                                <p:cTn id="184" presetID="8" presetClass="emph" presetSubtype="0" fill="hold" grpId="1" nodeType="withEffect">
                                  <p:stCondLst>
                                    <p:cond delay="0"/>
                                  </p:stCondLst>
                                  <p:childTnLst>
                                    <p:animRot by="21600000">
                                      <p:cBhvr>
                                        <p:cTn id="185" dur="2000" fill="hold"/>
                                        <p:tgtEl>
                                          <p:spTgt spid="31"/>
                                        </p:tgtEl>
                                        <p:attrNameLst>
                                          <p:attrName>r</p:attrName>
                                        </p:attrNameLst>
                                      </p:cBhvr>
                                    </p:animRot>
                                  </p:childTnLst>
                                </p:cTn>
                              </p:par>
                              <p:par>
                                <p:cTn id="186" presetID="8" presetClass="emph" presetSubtype="0" fill="hold" grpId="1" nodeType="withEffect">
                                  <p:stCondLst>
                                    <p:cond delay="0"/>
                                  </p:stCondLst>
                                  <p:childTnLst>
                                    <p:animRot by="21600000">
                                      <p:cBhvr>
                                        <p:cTn id="187" dur="2000" fill="hold"/>
                                        <p:tgtEl>
                                          <p:spTgt spid="32"/>
                                        </p:tgtEl>
                                        <p:attrNameLst>
                                          <p:attrName>r</p:attrName>
                                        </p:attrNameLst>
                                      </p:cBhvr>
                                    </p:animRot>
                                  </p:childTnLst>
                                </p:cTn>
                              </p:par>
                            </p:childTnLst>
                          </p:cTn>
                        </p:par>
                        <p:par>
                          <p:cTn id="188" fill="hold">
                            <p:stCondLst>
                              <p:cond delay="2000"/>
                            </p:stCondLst>
                            <p:childTnLst>
                              <p:par>
                                <p:cTn id="189" presetID="2" presetClass="exit" presetSubtype="4" fill="hold" grpId="2" nodeType="afterEffect">
                                  <p:stCondLst>
                                    <p:cond delay="0"/>
                                  </p:stCondLst>
                                  <p:childTnLst>
                                    <p:anim calcmode="lin" valueType="num">
                                      <p:cBhvr additive="base">
                                        <p:cTn id="190" dur="2000"/>
                                        <p:tgtEl>
                                          <p:spTgt spid="3"/>
                                        </p:tgtEl>
                                        <p:attrNameLst>
                                          <p:attrName>ppt_x</p:attrName>
                                        </p:attrNameLst>
                                      </p:cBhvr>
                                      <p:tavLst>
                                        <p:tav tm="0">
                                          <p:val>
                                            <p:strVal val="ppt_x"/>
                                          </p:val>
                                        </p:tav>
                                        <p:tav tm="100000">
                                          <p:val>
                                            <p:strVal val="ppt_x"/>
                                          </p:val>
                                        </p:tav>
                                      </p:tavLst>
                                    </p:anim>
                                    <p:anim calcmode="lin" valueType="num">
                                      <p:cBhvr additive="base">
                                        <p:cTn id="191" dur="2000"/>
                                        <p:tgtEl>
                                          <p:spTgt spid="3"/>
                                        </p:tgtEl>
                                        <p:attrNameLst>
                                          <p:attrName>ppt_y</p:attrName>
                                        </p:attrNameLst>
                                      </p:cBhvr>
                                      <p:tavLst>
                                        <p:tav tm="0">
                                          <p:val>
                                            <p:strVal val="ppt_y"/>
                                          </p:val>
                                        </p:tav>
                                        <p:tav tm="100000">
                                          <p:val>
                                            <p:strVal val="1+ppt_h/2"/>
                                          </p:val>
                                        </p:tav>
                                      </p:tavLst>
                                    </p:anim>
                                    <p:set>
                                      <p:cBhvr>
                                        <p:cTn id="192" dur="1" fill="hold">
                                          <p:stCondLst>
                                            <p:cond delay="1999"/>
                                          </p:stCondLst>
                                        </p:cTn>
                                        <p:tgtEl>
                                          <p:spTgt spid="3"/>
                                        </p:tgtEl>
                                        <p:attrNameLst>
                                          <p:attrName>style.visibility</p:attrName>
                                        </p:attrNameLst>
                                      </p:cBhvr>
                                      <p:to>
                                        <p:strVal val="hidden"/>
                                      </p:to>
                                    </p:set>
                                  </p:childTnLst>
                                </p:cTn>
                              </p:par>
                              <p:par>
                                <p:cTn id="193" presetID="2" presetClass="exit" presetSubtype="4" fill="hold" grpId="2" nodeType="withEffect">
                                  <p:stCondLst>
                                    <p:cond delay="0"/>
                                  </p:stCondLst>
                                  <p:childTnLst>
                                    <p:anim calcmode="lin" valueType="num">
                                      <p:cBhvr additive="base">
                                        <p:cTn id="194" dur="2000"/>
                                        <p:tgtEl>
                                          <p:spTgt spid="4"/>
                                        </p:tgtEl>
                                        <p:attrNameLst>
                                          <p:attrName>ppt_x</p:attrName>
                                        </p:attrNameLst>
                                      </p:cBhvr>
                                      <p:tavLst>
                                        <p:tav tm="0">
                                          <p:val>
                                            <p:strVal val="ppt_x"/>
                                          </p:val>
                                        </p:tav>
                                        <p:tav tm="100000">
                                          <p:val>
                                            <p:strVal val="ppt_x"/>
                                          </p:val>
                                        </p:tav>
                                      </p:tavLst>
                                    </p:anim>
                                    <p:anim calcmode="lin" valueType="num">
                                      <p:cBhvr additive="base">
                                        <p:cTn id="195" dur="2000"/>
                                        <p:tgtEl>
                                          <p:spTgt spid="4"/>
                                        </p:tgtEl>
                                        <p:attrNameLst>
                                          <p:attrName>ppt_y</p:attrName>
                                        </p:attrNameLst>
                                      </p:cBhvr>
                                      <p:tavLst>
                                        <p:tav tm="0">
                                          <p:val>
                                            <p:strVal val="ppt_y"/>
                                          </p:val>
                                        </p:tav>
                                        <p:tav tm="100000">
                                          <p:val>
                                            <p:strVal val="1+ppt_h/2"/>
                                          </p:val>
                                        </p:tav>
                                      </p:tavLst>
                                    </p:anim>
                                    <p:set>
                                      <p:cBhvr>
                                        <p:cTn id="196" dur="1" fill="hold">
                                          <p:stCondLst>
                                            <p:cond delay="1999"/>
                                          </p:stCondLst>
                                        </p:cTn>
                                        <p:tgtEl>
                                          <p:spTgt spid="4"/>
                                        </p:tgtEl>
                                        <p:attrNameLst>
                                          <p:attrName>style.visibility</p:attrName>
                                        </p:attrNameLst>
                                      </p:cBhvr>
                                      <p:to>
                                        <p:strVal val="hidden"/>
                                      </p:to>
                                    </p:set>
                                  </p:childTnLst>
                                </p:cTn>
                              </p:par>
                              <p:par>
                                <p:cTn id="197" presetID="2" presetClass="exit" presetSubtype="4" fill="hold" grpId="2" nodeType="withEffect">
                                  <p:stCondLst>
                                    <p:cond delay="0"/>
                                  </p:stCondLst>
                                  <p:childTnLst>
                                    <p:anim calcmode="lin" valueType="num">
                                      <p:cBhvr additive="base">
                                        <p:cTn id="198" dur="2000"/>
                                        <p:tgtEl>
                                          <p:spTgt spid="5"/>
                                        </p:tgtEl>
                                        <p:attrNameLst>
                                          <p:attrName>ppt_x</p:attrName>
                                        </p:attrNameLst>
                                      </p:cBhvr>
                                      <p:tavLst>
                                        <p:tav tm="0">
                                          <p:val>
                                            <p:strVal val="ppt_x"/>
                                          </p:val>
                                        </p:tav>
                                        <p:tav tm="100000">
                                          <p:val>
                                            <p:strVal val="ppt_x"/>
                                          </p:val>
                                        </p:tav>
                                      </p:tavLst>
                                    </p:anim>
                                    <p:anim calcmode="lin" valueType="num">
                                      <p:cBhvr additive="base">
                                        <p:cTn id="199" dur="2000"/>
                                        <p:tgtEl>
                                          <p:spTgt spid="5"/>
                                        </p:tgtEl>
                                        <p:attrNameLst>
                                          <p:attrName>ppt_y</p:attrName>
                                        </p:attrNameLst>
                                      </p:cBhvr>
                                      <p:tavLst>
                                        <p:tav tm="0">
                                          <p:val>
                                            <p:strVal val="ppt_y"/>
                                          </p:val>
                                        </p:tav>
                                        <p:tav tm="100000">
                                          <p:val>
                                            <p:strVal val="1+ppt_h/2"/>
                                          </p:val>
                                        </p:tav>
                                      </p:tavLst>
                                    </p:anim>
                                    <p:set>
                                      <p:cBhvr>
                                        <p:cTn id="200" dur="1" fill="hold">
                                          <p:stCondLst>
                                            <p:cond delay="1999"/>
                                          </p:stCondLst>
                                        </p:cTn>
                                        <p:tgtEl>
                                          <p:spTgt spid="5"/>
                                        </p:tgtEl>
                                        <p:attrNameLst>
                                          <p:attrName>style.visibility</p:attrName>
                                        </p:attrNameLst>
                                      </p:cBhvr>
                                      <p:to>
                                        <p:strVal val="hidden"/>
                                      </p:to>
                                    </p:set>
                                  </p:childTnLst>
                                </p:cTn>
                              </p:par>
                              <p:par>
                                <p:cTn id="201" presetID="2" presetClass="exit" presetSubtype="4" fill="hold" grpId="2" nodeType="withEffect">
                                  <p:stCondLst>
                                    <p:cond delay="0"/>
                                  </p:stCondLst>
                                  <p:childTnLst>
                                    <p:anim calcmode="lin" valueType="num">
                                      <p:cBhvr additive="base">
                                        <p:cTn id="202" dur="2000"/>
                                        <p:tgtEl>
                                          <p:spTgt spid="6"/>
                                        </p:tgtEl>
                                        <p:attrNameLst>
                                          <p:attrName>ppt_x</p:attrName>
                                        </p:attrNameLst>
                                      </p:cBhvr>
                                      <p:tavLst>
                                        <p:tav tm="0">
                                          <p:val>
                                            <p:strVal val="ppt_x"/>
                                          </p:val>
                                        </p:tav>
                                        <p:tav tm="100000">
                                          <p:val>
                                            <p:strVal val="ppt_x"/>
                                          </p:val>
                                        </p:tav>
                                      </p:tavLst>
                                    </p:anim>
                                    <p:anim calcmode="lin" valueType="num">
                                      <p:cBhvr additive="base">
                                        <p:cTn id="203" dur="2000"/>
                                        <p:tgtEl>
                                          <p:spTgt spid="6"/>
                                        </p:tgtEl>
                                        <p:attrNameLst>
                                          <p:attrName>ppt_y</p:attrName>
                                        </p:attrNameLst>
                                      </p:cBhvr>
                                      <p:tavLst>
                                        <p:tav tm="0">
                                          <p:val>
                                            <p:strVal val="ppt_y"/>
                                          </p:val>
                                        </p:tav>
                                        <p:tav tm="100000">
                                          <p:val>
                                            <p:strVal val="1+ppt_h/2"/>
                                          </p:val>
                                        </p:tav>
                                      </p:tavLst>
                                    </p:anim>
                                    <p:set>
                                      <p:cBhvr>
                                        <p:cTn id="204" dur="1" fill="hold">
                                          <p:stCondLst>
                                            <p:cond delay="1999"/>
                                          </p:stCondLst>
                                        </p:cTn>
                                        <p:tgtEl>
                                          <p:spTgt spid="6"/>
                                        </p:tgtEl>
                                        <p:attrNameLst>
                                          <p:attrName>style.visibility</p:attrName>
                                        </p:attrNameLst>
                                      </p:cBhvr>
                                      <p:to>
                                        <p:strVal val="hidden"/>
                                      </p:to>
                                    </p:set>
                                  </p:childTnLst>
                                </p:cTn>
                              </p:par>
                              <p:par>
                                <p:cTn id="205" presetID="2" presetClass="exit" presetSubtype="4" fill="hold" grpId="2" nodeType="withEffect">
                                  <p:stCondLst>
                                    <p:cond delay="0"/>
                                  </p:stCondLst>
                                  <p:childTnLst>
                                    <p:anim calcmode="lin" valueType="num">
                                      <p:cBhvr additive="base">
                                        <p:cTn id="206" dur="2000"/>
                                        <p:tgtEl>
                                          <p:spTgt spid="7"/>
                                        </p:tgtEl>
                                        <p:attrNameLst>
                                          <p:attrName>ppt_x</p:attrName>
                                        </p:attrNameLst>
                                      </p:cBhvr>
                                      <p:tavLst>
                                        <p:tav tm="0">
                                          <p:val>
                                            <p:strVal val="ppt_x"/>
                                          </p:val>
                                        </p:tav>
                                        <p:tav tm="100000">
                                          <p:val>
                                            <p:strVal val="ppt_x"/>
                                          </p:val>
                                        </p:tav>
                                      </p:tavLst>
                                    </p:anim>
                                    <p:anim calcmode="lin" valueType="num">
                                      <p:cBhvr additive="base">
                                        <p:cTn id="207" dur="2000"/>
                                        <p:tgtEl>
                                          <p:spTgt spid="7"/>
                                        </p:tgtEl>
                                        <p:attrNameLst>
                                          <p:attrName>ppt_y</p:attrName>
                                        </p:attrNameLst>
                                      </p:cBhvr>
                                      <p:tavLst>
                                        <p:tav tm="0">
                                          <p:val>
                                            <p:strVal val="ppt_y"/>
                                          </p:val>
                                        </p:tav>
                                        <p:tav tm="100000">
                                          <p:val>
                                            <p:strVal val="1+ppt_h/2"/>
                                          </p:val>
                                        </p:tav>
                                      </p:tavLst>
                                    </p:anim>
                                    <p:set>
                                      <p:cBhvr>
                                        <p:cTn id="208" dur="1" fill="hold">
                                          <p:stCondLst>
                                            <p:cond delay="1999"/>
                                          </p:stCondLst>
                                        </p:cTn>
                                        <p:tgtEl>
                                          <p:spTgt spid="7"/>
                                        </p:tgtEl>
                                        <p:attrNameLst>
                                          <p:attrName>style.visibility</p:attrName>
                                        </p:attrNameLst>
                                      </p:cBhvr>
                                      <p:to>
                                        <p:strVal val="hidden"/>
                                      </p:to>
                                    </p:set>
                                  </p:childTnLst>
                                </p:cTn>
                              </p:par>
                              <p:par>
                                <p:cTn id="209" presetID="2" presetClass="exit" presetSubtype="4" fill="hold" grpId="2" nodeType="withEffect">
                                  <p:stCondLst>
                                    <p:cond delay="0"/>
                                  </p:stCondLst>
                                  <p:childTnLst>
                                    <p:anim calcmode="lin" valueType="num">
                                      <p:cBhvr additive="base">
                                        <p:cTn id="210" dur="2000"/>
                                        <p:tgtEl>
                                          <p:spTgt spid="8"/>
                                        </p:tgtEl>
                                        <p:attrNameLst>
                                          <p:attrName>ppt_x</p:attrName>
                                        </p:attrNameLst>
                                      </p:cBhvr>
                                      <p:tavLst>
                                        <p:tav tm="0">
                                          <p:val>
                                            <p:strVal val="ppt_x"/>
                                          </p:val>
                                        </p:tav>
                                        <p:tav tm="100000">
                                          <p:val>
                                            <p:strVal val="ppt_x"/>
                                          </p:val>
                                        </p:tav>
                                      </p:tavLst>
                                    </p:anim>
                                    <p:anim calcmode="lin" valueType="num">
                                      <p:cBhvr additive="base">
                                        <p:cTn id="211" dur="2000"/>
                                        <p:tgtEl>
                                          <p:spTgt spid="8"/>
                                        </p:tgtEl>
                                        <p:attrNameLst>
                                          <p:attrName>ppt_y</p:attrName>
                                        </p:attrNameLst>
                                      </p:cBhvr>
                                      <p:tavLst>
                                        <p:tav tm="0">
                                          <p:val>
                                            <p:strVal val="ppt_y"/>
                                          </p:val>
                                        </p:tav>
                                        <p:tav tm="100000">
                                          <p:val>
                                            <p:strVal val="1+ppt_h/2"/>
                                          </p:val>
                                        </p:tav>
                                      </p:tavLst>
                                    </p:anim>
                                    <p:set>
                                      <p:cBhvr>
                                        <p:cTn id="212" dur="1" fill="hold">
                                          <p:stCondLst>
                                            <p:cond delay="1999"/>
                                          </p:stCondLst>
                                        </p:cTn>
                                        <p:tgtEl>
                                          <p:spTgt spid="8"/>
                                        </p:tgtEl>
                                        <p:attrNameLst>
                                          <p:attrName>style.visibility</p:attrName>
                                        </p:attrNameLst>
                                      </p:cBhvr>
                                      <p:to>
                                        <p:strVal val="hidden"/>
                                      </p:to>
                                    </p:set>
                                  </p:childTnLst>
                                </p:cTn>
                              </p:par>
                              <p:par>
                                <p:cTn id="213" presetID="2" presetClass="exit" presetSubtype="4" fill="hold" grpId="2" nodeType="withEffect">
                                  <p:stCondLst>
                                    <p:cond delay="0"/>
                                  </p:stCondLst>
                                  <p:childTnLst>
                                    <p:anim calcmode="lin" valueType="num">
                                      <p:cBhvr additive="base">
                                        <p:cTn id="214" dur="2000"/>
                                        <p:tgtEl>
                                          <p:spTgt spid="9"/>
                                        </p:tgtEl>
                                        <p:attrNameLst>
                                          <p:attrName>ppt_x</p:attrName>
                                        </p:attrNameLst>
                                      </p:cBhvr>
                                      <p:tavLst>
                                        <p:tav tm="0">
                                          <p:val>
                                            <p:strVal val="ppt_x"/>
                                          </p:val>
                                        </p:tav>
                                        <p:tav tm="100000">
                                          <p:val>
                                            <p:strVal val="ppt_x"/>
                                          </p:val>
                                        </p:tav>
                                      </p:tavLst>
                                    </p:anim>
                                    <p:anim calcmode="lin" valueType="num">
                                      <p:cBhvr additive="base">
                                        <p:cTn id="215" dur="2000"/>
                                        <p:tgtEl>
                                          <p:spTgt spid="9"/>
                                        </p:tgtEl>
                                        <p:attrNameLst>
                                          <p:attrName>ppt_y</p:attrName>
                                        </p:attrNameLst>
                                      </p:cBhvr>
                                      <p:tavLst>
                                        <p:tav tm="0">
                                          <p:val>
                                            <p:strVal val="ppt_y"/>
                                          </p:val>
                                        </p:tav>
                                        <p:tav tm="100000">
                                          <p:val>
                                            <p:strVal val="1+ppt_h/2"/>
                                          </p:val>
                                        </p:tav>
                                      </p:tavLst>
                                    </p:anim>
                                    <p:set>
                                      <p:cBhvr>
                                        <p:cTn id="216" dur="1" fill="hold">
                                          <p:stCondLst>
                                            <p:cond delay="1999"/>
                                          </p:stCondLst>
                                        </p:cTn>
                                        <p:tgtEl>
                                          <p:spTgt spid="9"/>
                                        </p:tgtEl>
                                        <p:attrNameLst>
                                          <p:attrName>style.visibility</p:attrName>
                                        </p:attrNameLst>
                                      </p:cBhvr>
                                      <p:to>
                                        <p:strVal val="hidden"/>
                                      </p:to>
                                    </p:set>
                                  </p:childTnLst>
                                </p:cTn>
                              </p:par>
                              <p:par>
                                <p:cTn id="217" presetID="2" presetClass="exit" presetSubtype="4" fill="hold" grpId="2" nodeType="withEffect">
                                  <p:stCondLst>
                                    <p:cond delay="0"/>
                                  </p:stCondLst>
                                  <p:childTnLst>
                                    <p:anim calcmode="lin" valueType="num">
                                      <p:cBhvr additive="base">
                                        <p:cTn id="218" dur="2000"/>
                                        <p:tgtEl>
                                          <p:spTgt spid="10"/>
                                        </p:tgtEl>
                                        <p:attrNameLst>
                                          <p:attrName>ppt_x</p:attrName>
                                        </p:attrNameLst>
                                      </p:cBhvr>
                                      <p:tavLst>
                                        <p:tav tm="0">
                                          <p:val>
                                            <p:strVal val="ppt_x"/>
                                          </p:val>
                                        </p:tav>
                                        <p:tav tm="100000">
                                          <p:val>
                                            <p:strVal val="ppt_x"/>
                                          </p:val>
                                        </p:tav>
                                      </p:tavLst>
                                    </p:anim>
                                    <p:anim calcmode="lin" valueType="num">
                                      <p:cBhvr additive="base">
                                        <p:cTn id="219" dur="2000"/>
                                        <p:tgtEl>
                                          <p:spTgt spid="10"/>
                                        </p:tgtEl>
                                        <p:attrNameLst>
                                          <p:attrName>ppt_y</p:attrName>
                                        </p:attrNameLst>
                                      </p:cBhvr>
                                      <p:tavLst>
                                        <p:tav tm="0">
                                          <p:val>
                                            <p:strVal val="ppt_y"/>
                                          </p:val>
                                        </p:tav>
                                        <p:tav tm="100000">
                                          <p:val>
                                            <p:strVal val="1+ppt_h/2"/>
                                          </p:val>
                                        </p:tav>
                                      </p:tavLst>
                                    </p:anim>
                                    <p:set>
                                      <p:cBhvr>
                                        <p:cTn id="220" dur="1" fill="hold">
                                          <p:stCondLst>
                                            <p:cond delay="1999"/>
                                          </p:stCondLst>
                                        </p:cTn>
                                        <p:tgtEl>
                                          <p:spTgt spid="10"/>
                                        </p:tgtEl>
                                        <p:attrNameLst>
                                          <p:attrName>style.visibility</p:attrName>
                                        </p:attrNameLst>
                                      </p:cBhvr>
                                      <p:to>
                                        <p:strVal val="hidden"/>
                                      </p:to>
                                    </p:set>
                                  </p:childTnLst>
                                </p:cTn>
                              </p:par>
                              <p:par>
                                <p:cTn id="221" presetID="2" presetClass="exit" presetSubtype="4" fill="hold" grpId="2" nodeType="withEffect">
                                  <p:stCondLst>
                                    <p:cond delay="0"/>
                                  </p:stCondLst>
                                  <p:childTnLst>
                                    <p:anim calcmode="lin" valueType="num">
                                      <p:cBhvr additive="base">
                                        <p:cTn id="222" dur="2000"/>
                                        <p:tgtEl>
                                          <p:spTgt spid="11"/>
                                        </p:tgtEl>
                                        <p:attrNameLst>
                                          <p:attrName>ppt_x</p:attrName>
                                        </p:attrNameLst>
                                      </p:cBhvr>
                                      <p:tavLst>
                                        <p:tav tm="0">
                                          <p:val>
                                            <p:strVal val="ppt_x"/>
                                          </p:val>
                                        </p:tav>
                                        <p:tav tm="100000">
                                          <p:val>
                                            <p:strVal val="ppt_x"/>
                                          </p:val>
                                        </p:tav>
                                      </p:tavLst>
                                    </p:anim>
                                    <p:anim calcmode="lin" valueType="num">
                                      <p:cBhvr additive="base">
                                        <p:cTn id="223" dur="2000"/>
                                        <p:tgtEl>
                                          <p:spTgt spid="11"/>
                                        </p:tgtEl>
                                        <p:attrNameLst>
                                          <p:attrName>ppt_y</p:attrName>
                                        </p:attrNameLst>
                                      </p:cBhvr>
                                      <p:tavLst>
                                        <p:tav tm="0">
                                          <p:val>
                                            <p:strVal val="ppt_y"/>
                                          </p:val>
                                        </p:tav>
                                        <p:tav tm="100000">
                                          <p:val>
                                            <p:strVal val="1+ppt_h/2"/>
                                          </p:val>
                                        </p:tav>
                                      </p:tavLst>
                                    </p:anim>
                                    <p:set>
                                      <p:cBhvr>
                                        <p:cTn id="224" dur="1" fill="hold">
                                          <p:stCondLst>
                                            <p:cond delay="1999"/>
                                          </p:stCondLst>
                                        </p:cTn>
                                        <p:tgtEl>
                                          <p:spTgt spid="11"/>
                                        </p:tgtEl>
                                        <p:attrNameLst>
                                          <p:attrName>style.visibility</p:attrName>
                                        </p:attrNameLst>
                                      </p:cBhvr>
                                      <p:to>
                                        <p:strVal val="hidden"/>
                                      </p:to>
                                    </p:set>
                                  </p:childTnLst>
                                </p:cTn>
                              </p:par>
                              <p:par>
                                <p:cTn id="225" presetID="2" presetClass="exit" presetSubtype="4" fill="hold" grpId="2" nodeType="withEffect">
                                  <p:stCondLst>
                                    <p:cond delay="0"/>
                                  </p:stCondLst>
                                  <p:childTnLst>
                                    <p:anim calcmode="lin" valueType="num">
                                      <p:cBhvr additive="base">
                                        <p:cTn id="226" dur="2000"/>
                                        <p:tgtEl>
                                          <p:spTgt spid="12"/>
                                        </p:tgtEl>
                                        <p:attrNameLst>
                                          <p:attrName>ppt_x</p:attrName>
                                        </p:attrNameLst>
                                      </p:cBhvr>
                                      <p:tavLst>
                                        <p:tav tm="0">
                                          <p:val>
                                            <p:strVal val="ppt_x"/>
                                          </p:val>
                                        </p:tav>
                                        <p:tav tm="100000">
                                          <p:val>
                                            <p:strVal val="ppt_x"/>
                                          </p:val>
                                        </p:tav>
                                      </p:tavLst>
                                    </p:anim>
                                    <p:anim calcmode="lin" valueType="num">
                                      <p:cBhvr additive="base">
                                        <p:cTn id="227" dur="2000"/>
                                        <p:tgtEl>
                                          <p:spTgt spid="12"/>
                                        </p:tgtEl>
                                        <p:attrNameLst>
                                          <p:attrName>ppt_y</p:attrName>
                                        </p:attrNameLst>
                                      </p:cBhvr>
                                      <p:tavLst>
                                        <p:tav tm="0">
                                          <p:val>
                                            <p:strVal val="ppt_y"/>
                                          </p:val>
                                        </p:tav>
                                        <p:tav tm="100000">
                                          <p:val>
                                            <p:strVal val="1+ppt_h/2"/>
                                          </p:val>
                                        </p:tav>
                                      </p:tavLst>
                                    </p:anim>
                                    <p:set>
                                      <p:cBhvr>
                                        <p:cTn id="228" dur="1" fill="hold">
                                          <p:stCondLst>
                                            <p:cond delay="1999"/>
                                          </p:stCondLst>
                                        </p:cTn>
                                        <p:tgtEl>
                                          <p:spTgt spid="12"/>
                                        </p:tgtEl>
                                        <p:attrNameLst>
                                          <p:attrName>style.visibility</p:attrName>
                                        </p:attrNameLst>
                                      </p:cBhvr>
                                      <p:to>
                                        <p:strVal val="hidden"/>
                                      </p:to>
                                    </p:set>
                                  </p:childTnLst>
                                </p:cTn>
                              </p:par>
                              <p:par>
                                <p:cTn id="229" presetID="2" presetClass="exit" presetSubtype="4" fill="hold" grpId="2" nodeType="withEffect">
                                  <p:stCondLst>
                                    <p:cond delay="0"/>
                                  </p:stCondLst>
                                  <p:childTnLst>
                                    <p:anim calcmode="lin" valueType="num">
                                      <p:cBhvr additive="base">
                                        <p:cTn id="230" dur="2000"/>
                                        <p:tgtEl>
                                          <p:spTgt spid="13"/>
                                        </p:tgtEl>
                                        <p:attrNameLst>
                                          <p:attrName>ppt_x</p:attrName>
                                        </p:attrNameLst>
                                      </p:cBhvr>
                                      <p:tavLst>
                                        <p:tav tm="0">
                                          <p:val>
                                            <p:strVal val="ppt_x"/>
                                          </p:val>
                                        </p:tav>
                                        <p:tav tm="100000">
                                          <p:val>
                                            <p:strVal val="ppt_x"/>
                                          </p:val>
                                        </p:tav>
                                      </p:tavLst>
                                    </p:anim>
                                    <p:anim calcmode="lin" valueType="num">
                                      <p:cBhvr additive="base">
                                        <p:cTn id="231" dur="2000"/>
                                        <p:tgtEl>
                                          <p:spTgt spid="13"/>
                                        </p:tgtEl>
                                        <p:attrNameLst>
                                          <p:attrName>ppt_y</p:attrName>
                                        </p:attrNameLst>
                                      </p:cBhvr>
                                      <p:tavLst>
                                        <p:tav tm="0">
                                          <p:val>
                                            <p:strVal val="ppt_y"/>
                                          </p:val>
                                        </p:tav>
                                        <p:tav tm="100000">
                                          <p:val>
                                            <p:strVal val="1+ppt_h/2"/>
                                          </p:val>
                                        </p:tav>
                                      </p:tavLst>
                                    </p:anim>
                                    <p:set>
                                      <p:cBhvr>
                                        <p:cTn id="232" dur="1" fill="hold">
                                          <p:stCondLst>
                                            <p:cond delay="1999"/>
                                          </p:stCondLst>
                                        </p:cTn>
                                        <p:tgtEl>
                                          <p:spTgt spid="13"/>
                                        </p:tgtEl>
                                        <p:attrNameLst>
                                          <p:attrName>style.visibility</p:attrName>
                                        </p:attrNameLst>
                                      </p:cBhvr>
                                      <p:to>
                                        <p:strVal val="hidden"/>
                                      </p:to>
                                    </p:set>
                                  </p:childTnLst>
                                </p:cTn>
                              </p:par>
                              <p:par>
                                <p:cTn id="233" presetID="2" presetClass="exit" presetSubtype="4" fill="hold" grpId="2" nodeType="withEffect">
                                  <p:stCondLst>
                                    <p:cond delay="0"/>
                                  </p:stCondLst>
                                  <p:childTnLst>
                                    <p:anim calcmode="lin" valueType="num">
                                      <p:cBhvr additive="base">
                                        <p:cTn id="234" dur="2000"/>
                                        <p:tgtEl>
                                          <p:spTgt spid="14"/>
                                        </p:tgtEl>
                                        <p:attrNameLst>
                                          <p:attrName>ppt_x</p:attrName>
                                        </p:attrNameLst>
                                      </p:cBhvr>
                                      <p:tavLst>
                                        <p:tav tm="0">
                                          <p:val>
                                            <p:strVal val="ppt_x"/>
                                          </p:val>
                                        </p:tav>
                                        <p:tav tm="100000">
                                          <p:val>
                                            <p:strVal val="ppt_x"/>
                                          </p:val>
                                        </p:tav>
                                      </p:tavLst>
                                    </p:anim>
                                    <p:anim calcmode="lin" valueType="num">
                                      <p:cBhvr additive="base">
                                        <p:cTn id="235" dur="2000"/>
                                        <p:tgtEl>
                                          <p:spTgt spid="14"/>
                                        </p:tgtEl>
                                        <p:attrNameLst>
                                          <p:attrName>ppt_y</p:attrName>
                                        </p:attrNameLst>
                                      </p:cBhvr>
                                      <p:tavLst>
                                        <p:tav tm="0">
                                          <p:val>
                                            <p:strVal val="ppt_y"/>
                                          </p:val>
                                        </p:tav>
                                        <p:tav tm="100000">
                                          <p:val>
                                            <p:strVal val="1+ppt_h/2"/>
                                          </p:val>
                                        </p:tav>
                                      </p:tavLst>
                                    </p:anim>
                                    <p:set>
                                      <p:cBhvr>
                                        <p:cTn id="236" dur="1" fill="hold">
                                          <p:stCondLst>
                                            <p:cond delay="1999"/>
                                          </p:stCondLst>
                                        </p:cTn>
                                        <p:tgtEl>
                                          <p:spTgt spid="14"/>
                                        </p:tgtEl>
                                        <p:attrNameLst>
                                          <p:attrName>style.visibility</p:attrName>
                                        </p:attrNameLst>
                                      </p:cBhvr>
                                      <p:to>
                                        <p:strVal val="hidden"/>
                                      </p:to>
                                    </p:set>
                                  </p:childTnLst>
                                </p:cTn>
                              </p:par>
                              <p:par>
                                <p:cTn id="237" presetID="2" presetClass="exit" presetSubtype="4" fill="hold" grpId="2" nodeType="withEffect">
                                  <p:stCondLst>
                                    <p:cond delay="0"/>
                                  </p:stCondLst>
                                  <p:childTnLst>
                                    <p:anim calcmode="lin" valueType="num">
                                      <p:cBhvr additive="base">
                                        <p:cTn id="238" dur="2000"/>
                                        <p:tgtEl>
                                          <p:spTgt spid="15"/>
                                        </p:tgtEl>
                                        <p:attrNameLst>
                                          <p:attrName>ppt_x</p:attrName>
                                        </p:attrNameLst>
                                      </p:cBhvr>
                                      <p:tavLst>
                                        <p:tav tm="0">
                                          <p:val>
                                            <p:strVal val="ppt_x"/>
                                          </p:val>
                                        </p:tav>
                                        <p:tav tm="100000">
                                          <p:val>
                                            <p:strVal val="ppt_x"/>
                                          </p:val>
                                        </p:tav>
                                      </p:tavLst>
                                    </p:anim>
                                    <p:anim calcmode="lin" valueType="num">
                                      <p:cBhvr additive="base">
                                        <p:cTn id="239" dur="2000"/>
                                        <p:tgtEl>
                                          <p:spTgt spid="15"/>
                                        </p:tgtEl>
                                        <p:attrNameLst>
                                          <p:attrName>ppt_y</p:attrName>
                                        </p:attrNameLst>
                                      </p:cBhvr>
                                      <p:tavLst>
                                        <p:tav tm="0">
                                          <p:val>
                                            <p:strVal val="ppt_y"/>
                                          </p:val>
                                        </p:tav>
                                        <p:tav tm="100000">
                                          <p:val>
                                            <p:strVal val="1+ppt_h/2"/>
                                          </p:val>
                                        </p:tav>
                                      </p:tavLst>
                                    </p:anim>
                                    <p:set>
                                      <p:cBhvr>
                                        <p:cTn id="240" dur="1" fill="hold">
                                          <p:stCondLst>
                                            <p:cond delay="1999"/>
                                          </p:stCondLst>
                                        </p:cTn>
                                        <p:tgtEl>
                                          <p:spTgt spid="15"/>
                                        </p:tgtEl>
                                        <p:attrNameLst>
                                          <p:attrName>style.visibility</p:attrName>
                                        </p:attrNameLst>
                                      </p:cBhvr>
                                      <p:to>
                                        <p:strVal val="hidden"/>
                                      </p:to>
                                    </p:set>
                                  </p:childTnLst>
                                </p:cTn>
                              </p:par>
                              <p:par>
                                <p:cTn id="241" presetID="2" presetClass="exit" presetSubtype="4" fill="hold" grpId="2" nodeType="withEffect">
                                  <p:stCondLst>
                                    <p:cond delay="0"/>
                                  </p:stCondLst>
                                  <p:childTnLst>
                                    <p:anim calcmode="lin" valueType="num">
                                      <p:cBhvr additive="base">
                                        <p:cTn id="242" dur="2000"/>
                                        <p:tgtEl>
                                          <p:spTgt spid="16"/>
                                        </p:tgtEl>
                                        <p:attrNameLst>
                                          <p:attrName>ppt_x</p:attrName>
                                        </p:attrNameLst>
                                      </p:cBhvr>
                                      <p:tavLst>
                                        <p:tav tm="0">
                                          <p:val>
                                            <p:strVal val="ppt_x"/>
                                          </p:val>
                                        </p:tav>
                                        <p:tav tm="100000">
                                          <p:val>
                                            <p:strVal val="ppt_x"/>
                                          </p:val>
                                        </p:tav>
                                      </p:tavLst>
                                    </p:anim>
                                    <p:anim calcmode="lin" valueType="num">
                                      <p:cBhvr additive="base">
                                        <p:cTn id="243" dur="2000"/>
                                        <p:tgtEl>
                                          <p:spTgt spid="16"/>
                                        </p:tgtEl>
                                        <p:attrNameLst>
                                          <p:attrName>ppt_y</p:attrName>
                                        </p:attrNameLst>
                                      </p:cBhvr>
                                      <p:tavLst>
                                        <p:tav tm="0">
                                          <p:val>
                                            <p:strVal val="ppt_y"/>
                                          </p:val>
                                        </p:tav>
                                        <p:tav tm="100000">
                                          <p:val>
                                            <p:strVal val="1+ppt_h/2"/>
                                          </p:val>
                                        </p:tav>
                                      </p:tavLst>
                                    </p:anim>
                                    <p:set>
                                      <p:cBhvr>
                                        <p:cTn id="244" dur="1" fill="hold">
                                          <p:stCondLst>
                                            <p:cond delay="1999"/>
                                          </p:stCondLst>
                                        </p:cTn>
                                        <p:tgtEl>
                                          <p:spTgt spid="16"/>
                                        </p:tgtEl>
                                        <p:attrNameLst>
                                          <p:attrName>style.visibility</p:attrName>
                                        </p:attrNameLst>
                                      </p:cBhvr>
                                      <p:to>
                                        <p:strVal val="hidden"/>
                                      </p:to>
                                    </p:set>
                                  </p:childTnLst>
                                </p:cTn>
                              </p:par>
                              <p:par>
                                <p:cTn id="245" presetID="2" presetClass="exit" presetSubtype="4" fill="hold" grpId="2" nodeType="withEffect">
                                  <p:stCondLst>
                                    <p:cond delay="0"/>
                                  </p:stCondLst>
                                  <p:childTnLst>
                                    <p:anim calcmode="lin" valueType="num">
                                      <p:cBhvr additive="base">
                                        <p:cTn id="246" dur="2000"/>
                                        <p:tgtEl>
                                          <p:spTgt spid="17"/>
                                        </p:tgtEl>
                                        <p:attrNameLst>
                                          <p:attrName>ppt_x</p:attrName>
                                        </p:attrNameLst>
                                      </p:cBhvr>
                                      <p:tavLst>
                                        <p:tav tm="0">
                                          <p:val>
                                            <p:strVal val="ppt_x"/>
                                          </p:val>
                                        </p:tav>
                                        <p:tav tm="100000">
                                          <p:val>
                                            <p:strVal val="ppt_x"/>
                                          </p:val>
                                        </p:tav>
                                      </p:tavLst>
                                    </p:anim>
                                    <p:anim calcmode="lin" valueType="num">
                                      <p:cBhvr additive="base">
                                        <p:cTn id="247" dur="2000"/>
                                        <p:tgtEl>
                                          <p:spTgt spid="17"/>
                                        </p:tgtEl>
                                        <p:attrNameLst>
                                          <p:attrName>ppt_y</p:attrName>
                                        </p:attrNameLst>
                                      </p:cBhvr>
                                      <p:tavLst>
                                        <p:tav tm="0">
                                          <p:val>
                                            <p:strVal val="ppt_y"/>
                                          </p:val>
                                        </p:tav>
                                        <p:tav tm="100000">
                                          <p:val>
                                            <p:strVal val="1+ppt_h/2"/>
                                          </p:val>
                                        </p:tav>
                                      </p:tavLst>
                                    </p:anim>
                                    <p:set>
                                      <p:cBhvr>
                                        <p:cTn id="248" dur="1" fill="hold">
                                          <p:stCondLst>
                                            <p:cond delay="1999"/>
                                          </p:stCondLst>
                                        </p:cTn>
                                        <p:tgtEl>
                                          <p:spTgt spid="17"/>
                                        </p:tgtEl>
                                        <p:attrNameLst>
                                          <p:attrName>style.visibility</p:attrName>
                                        </p:attrNameLst>
                                      </p:cBhvr>
                                      <p:to>
                                        <p:strVal val="hidden"/>
                                      </p:to>
                                    </p:set>
                                  </p:childTnLst>
                                </p:cTn>
                              </p:par>
                              <p:par>
                                <p:cTn id="249" presetID="2" presetClass="exit" presetSubtype="4" fill="hold" grpId="2" nodeType="withEffect">
                                  <p:stCondLst>
                                    <p:cond delay="0"/>
                                  </p:stCondLst>
                                  <p:childTnLst>
                                    <p:anim calcmode="lin" valueType="num">
                                      <p:cBhvr additive="base">
                                        <p:cTn id="250" dur="2000"/>
                                        <p:tgtEl>
                                          <p:spTgt spid="18"/>
                                        </p:tgtEl>
                                        <p:attrNameLst>
                                          <p:attrName>ppt_x</p:attrName>
                                        </p:attrNameLst>
                                      </p:cBhvr>
                                      <p:tavLst>
                                        <p:tav tm="0">
                                          <p:val>
                                            <p:strVal val="ppt_x"/>
                                          </p:val>
                                        </p:tav>
                                        <p:tav tm="100000">
                                          <p:val>
                                            <p:strVal val="ppt_x"/>
                                          </p:val>
                                        </p:tav>
                                      </p:tavLst>
                                    </p:anim>
                                    <p:anim calcmode="lin" valueType="num">
                                      <p:cBhvr additive="base">
                                        <p:cTn id="251" dur="2000"/>
                                        <p:tgtEl>
                                          <p:spTgt spid="18"/>
                                        </p:tgtEl>
                                        <p:attrNameLst>
                                          <p:attrName>ppt_y</p:attrName>
                                        </p:attrNameLst>
                                      </p:cBhvr>
                                      <p:tavLst>
                                        <p:tav tm="0">
                                          <p:val>
                                            <p:strVal val="ppt_y"/>
                                          </p:val>
                                        </p:tav>
                                        <p:tav tm="100000">
                                          <p:val>
                                            <p:strVal val="1+ppt_h/2"/>
                                          </p:val>
                                        </p:tav>
                                      </p:tavLst>
                                    </p:anim>
                                    <p:set>
                                      <p:cBhvr>
                                        <p:cTn id="252" dur="1" fill="hold">
                                          <p:stCondLst>
                                            <p:cond delay="1999"/>
                                          </p:stCondLst>
                                        </p:cTn>
                                        <p:tgtEl>
                                          <p:spTgt spid="18"/>
                                        </p:tgtEl>
                                        <p:attrNameLst>
                                          <p:attrName>style.visibility</p:attrName>
                                        </p:attrNameLst>
                                      </p:cBhvr>
                                      <p:to>
                                        <p:strVal val="hidden"/>
                                      </p:to>
                                    </p:set>
                                  </p:childTnLst>
                                </p:cTn>
                              </p:par>
                              <p:par>
                                <p:cTn id="253" presetID="2" presetClass="exit" presetSubtype="4" fill="hold" grpId="2" nodeType="withEffect">
                                  <p:stCondLst>
                                    <p:cond delay="0"/>
                                  </p:stCondLst>
                                  <p:childTnLst>
                                    <p:anim calcmode="lin" valueType="num">
                                      <p:cBhvr additive="base">
                                        <p:cTn id="254" dur="2000"/>
                                        <p:tgtEl>
                                          <p:spTgt spid="19"/>
                                        </p:tgtEl>
                                        <p:attrNameLst>
                                          <p:attrName>ppt_x</p:attrName>
                                        </p:attrNameLst>
                                      </p:cBhvr>
                                      <p:tavLst>
                                        <p:tav tm="0">
                                          <p:val>
                                            <p:strVal val="ppt_x"/>
                                          </p:val>
                                        </p:tav>
                                        <p:tav tm="100000">
                                          <p:val>
                                            <p:strVal val="ppt_x"/>
                                          </p:val>
                                        </p:tav>
                                      </p:tavLst>
                                    </p:anim>
                                    <p:anim calcmode="lin" valueType="num">
                                      <p:cBhvr additive="base">
                                        <p:cTn id="255" dur="2000"/>
                                        <p:tgtEl>
                                          <p:spTgt spid="19"/>
                                        </p:tgtEl>
                                        <p:attrNameLst>
                                          <p:attrName>ppt_y</p:attrName>
                                        </p:attrNameLst>
                                      </p:cBhvr>
                                      <p:tavLst>
                                        <p:tav tm="0">
                                          <p:val>
                                            <p:strVal val="ppt_y"/>
                                          </p:val>
                                        </p:tav>
                                        <p:tav tm="100000">
                                          <p:val>
                                            <p:strVal val="1+ppt_h/2"/>
                                          </p:val>
                                        </p:tav>
                                      </p:tavLst>
                                    </p:anim>
                                    <p:set>
                                      <p:cBhvr>
                                        <p:cTn id="256" dur="1" fill="hold">
                                          <p:stCondLst>
                                            <p:cond delay="1999"/>
                                          </p:stCondLst>
                                        </p:cTn>
                                        <p:tgtEl>
                                          <p:spTgt spid="19"/>
                                        </p:tgtEl>
                                        <p:attrNameLst>
                                          <p:attrName>style.visibility</p:attrName>
                                        </p:attrNameLst>
                                      </p:cBhvr>
                                      <p:to>
                                        <p:strVal val="hidden"/>
                                      </p:to>
                                    </p:set>
                                  </p:childTnLst>
                                </p:cTn>
                              </p:par>
                              <p:par>
                                <p:cTn id="257" presetID="2" presetClass="exit" presetSubtype="4" fill="hold" grpId="2" nodeType="withEffect">
                                  <p:stCondLst>
                                    <p:cond delay="0"/>
                                  </p:stCondLst>
                                  <p:childTnLst>
                                    <p:anim calcmode="lin" valueType="num">
                                      <p:cBhvr additive="base">
                                        <p:cTn id="258" dur="2000"/>
                                        <p:tgtEl>
                                          <p:spTgt spid="20"/>
                                        </p:tgtEl>
                                        <p:attrNameLst>
                                          <p:attrName>ppt_x</p:attrName>
                                        </p:attrNameLst>
                                      </p:cBhvr>
                                      <p:tavLst>
                                        <p:tav tm="0">
                                          <p:val>
                                            <p:strVal val="ppt_x"/>
                                          </p:val>
                                        </p:tav>
                                        <p:tav tm="100000">
                                          <p:val>
                                            <p:strVal val="ppt_x"/>
                                          </p:val>
                                        </p:tav>
                                      </p:tavLst>
                                    </p:anim>
                                    <p:anim calcmode="lin" valueType="num">
                                      <p:cBhvr additive="base">
                                        <p:cTn id="259" dur="2000"/>
                                        <p:tgtEl>
                                          <p:spTgt spid="20"/>
                                        </p:tgtEl>
                                        <p:attrNameLst>
                                          <p:attrName>ppt_y</p:attrName>
                                        </p:attrNameLst>
                                      </p:cBhvr>
                                      <p:tavLst>
                                        <p:tav tm="0">
                                          <p:val>
                                            <p:strVal val="ppt_y"/>
                                          </p:val>
                                        </p:tav>
                                        <p:tav tm="100000">
                                          <p:val>
                                            <p:strVal val="1+ppt_h/2"/>
                                          </p:val>
                                        </p:tav>
                                      </p:tavLst>
                                    </p:anim>
                                    <p:set>
                                      <p:cBhvr>
                                        <p:cTn id="260" dur="1" fill="hold">
                                          <p:stCondLst>
                                            <p:cond delay="1999"/>
                                          </p:stCondLst>
                                        </p:cTn>
                                        <p:tgtEl>
                                          <p:spTgt spid="20"/>
                                        </p:tgtEl>
                                        <p:attrNameLst>
                                          <p:attrName>style.visibility</p:attrName>
                                        </p:attrNameLst>
                                      </p:cBhvr>
                                      <p:to>
                                        <p:strVal val="hidden"/>
                                      </p:to>
                                    </p:set>
                                  </p:childTnLst>
                                </p:cTn>
                              </p:par>
                              <p:par>
                                <p:cTn id="261" presetID="2" presetClass="exit" presetSubtype="4" fill="hold" grpId="2" nodeType="withEffect">
                                  <p:stCondLst>
                                    <p:cond delay="0"/>
                                  </p:stCondLst>
                                  <p:childTnLst>
                                    <p:anim calcmode="lin" valueType="num">
                                      <p:cBhvr additive="base">
                                        <p:cTn id="262" dur="2000"/>
                                        <p:tgtEl>
                                          <p:spTgt spid="21"/>
                                        </p:tgtEl>
                                        <p:attrNameLst>
                                          <p:attrName>ppt_x</p:attrName>
                                        </p:attrNameLst>
                                      </p:cBhvr>
                                      <p:tavLst>
                                        <p:tav tm="0">
                                          <p:val>
                                            <p:strVal val="ppt_x"/>
                                          </p:val>
                                        </p:tav>
                                        <p:tav tm="100000">
                                          <p:val>
                                            <p:strVal val="ppt_x"/>
                                          </p:val>
                                        </p:tav>
                                      </p:tavLst>
                                    </p:anim>
                                    <p:anim calcmode="lin" valueType="num">
                                      <p:cBhvr additive="base">
                                        <p:cTn id="263" dur="2000"/>
                                        <p:tgtEl>
                                          <p:spTgt spid="21"/>
                                        </p:tgtEl>
                                        <p:attrNameLst>
                                          <p:attrName>ppt_y</p:attrName>
                                        </p:attrNameLst>
                                      </p:cBhvr>
                                      <p:tavLst>
                                        <p:tav tm="0">
                                          <p:val>
                                            <p:strVal val="ppt_y"/>
                                          </p:val>
                                        </p:tav>
                                        <p:tav tm="100000">
                                          <p:val>
                                            <p:strVal val="1+ppt_h/2"/>
                                          </p:val>
                                        </p:tav>
                                      </p:tavLst>
                                    </p:anim>
                                    <p:set>
                                      <p:cBhvr>
                                        <p:cTn id="264" dur="1" fill="hold">
                                          <p:stCondLst>
                                            <p:cond delay="1999"/>
                                          </p:stCondLst>
                                        </p:cTn>
                                        <p:tgtEl>
                                          <p:spTgt spid="21"/>
                                        </p:tgtEl>
                                        <p:attrNameLst>
                                          <p:attrName>style.visibility</p:attrName>
                                        </p:attrNameLst>
                                      </p:cBhvr>
                                      <p:to>
                                        <p:strVal val="hidden"/>
                                      </p:to>
                                    </p:set>
                                  </p:childTnLst>
                                </p:cTn>
                              </p:par>
                              <p:par>
                                <p:cTn id="265" presetID="2" presetClass="exit" presetSubtype="4" fill="hold" grpId="2" nodeType="withEffect">
                                  <p:stCondLst>
                                    <p:cond delay="0"/>
                                  </p:stCondLst>
                                  <p:childTnLst>
                                    <p:anim calcmode="lin" valueType="num">
                                      <p:cBhvr additive="base">
                                        <p:cTn id="266" dur="2000"/>
                                        <p:tgtEl>
                                          <p:spTgt spid="22"/>
                                        </p:tgtEl>
                                        <p:attrNameLst>
                                          <p:attrName>ppt_x</p:attrName>
                                        </p:attrNameLst>
                                      </p:cBhvr>
                                      <p:tavLst>
                                        <p:tav tm="0">
                                          <p:val>
                                            <p:strVal val="ppt_x"/>
                                          </p:val>
                                        </p:tav>
                                        <p:tav tm="100000">
                                          <p:val>
                                            <p:strVal val="ppt_x"/>
                                          </p:val>
                                        </p:tav>
                                      </p:tavLst>
                                    </p:anim>
                                    <p:anim calcmode="lin" valueType="num">
                                      <p:cBhvr additive="base">
                                        <p:cTn id="267" dur="2000"/>
                                        <p:tgtEl>
                                          <p:spTgt spid="22"/>
                                        </p:tgtEl>
                                        <p:attrNameLst>
                                          <p:attrName>ppt_y</p:attrName>
                                        </p:attrNameLst>
                                      </p:cBhvr>
                                      <p:tavLst>
                                        <p:tav tm="0">
                                          <p:val>
                                            <p:strVal val="ppt_y"/>
                                          </p:val>
                                        </p:tav>
                                        <p:tav tm="100000">
                                          <p:val>
                                            <p:strVal val="1+ppt_h/2"/>
                                          </p:val>
                                        </p:tav>
                                      </p:tavLst>
                                    </p:anim>
                                    <p:set>
                                      <p:cBhvr>
                                        <p:cTn id="268" dur="1" fill="hold">
                                          <p:stCondLst>
                                            <p:cond delay="1999"/>
                                          </p:stCondLst>
                                        </p:cTn>
                                        <p:tgtEl>
                                          <p:spTgt spid="22"/>
                                        </p:tgtEl>
                                        <p:attrNameLst>
                                          <p:attrName>style.visibility</p:attrName>
                                        </p:attrNameLst>
                                      </p:cBhvr>
                                      <p:to>
                                        <p:strVal val="hidden"/>
                                      </p:to>
                                    </p:set>
                                  </p:childTnLst>
                                </p:cTn>
                              </p:par>
                              <p:par>
                                <p:cTn id="269" presetID="2" presetClass="exit" presetSubtype="4" fill="hold" grpId="2" nodeType="withEffect">
                                  <p:stCondLst>
                                    <p:cond delay="0"/>
                                  </p:stCondLst>
                                  <p:childTnLst>
                                    <p:anim calcmode="lin" valueType="num">
                                      <p:cBhvr additive="base">
                                        <p:cTn id="270" dur="2000"/>
                                        <p:tgtEl>
                                          <p:spTgt spid="23"/>
                                        </p:tgtEl>
                                        <p:attrNameLst>
                                          <p:attrName>ppt_x</p:attrName>
                                        </p:attrNameLst>
                                      </p:cBhvr>
                                      <p:tavLst>
                                        <p:tav tm="0">
                                          <p:val>
                                            <p:strVal val="ppt_x"/>
                                          </p:val>
                                        </p:tav>
                                        <p:tav tm="100000">
                                          <p:val>
                                            <p:strVal val="ppt_x"/>
                                          </p:val>
                                        </p:tav>
                                      </p:tavLst>
                                    </p:anim>
                                    <p:anim calcmode="lin" valueType="num">
                                      <p:cBhvr additive="base">
                                        <p:cTn id="271" dur="2000"/>
                                        <p:tgtEl>
                                          <p:spTgt spid="23"/>
                                        </p:tgtEl>
                                        <p:attrNameLst>
                                          <p:attrName>ppt_y</p:attrName>
                                        </p:attrNameLst>
                                      </p:cBhvr>
                                      <p:tavLst>
                                        <p:tav tm="0">
                                          <p:val>
                                            <p:strVal val="ppt_y"/>
                                          </p:val>
                                        </p:tav>
                                        <p:tav tm="100000">
                                          <p:val>
                                            <p:strVal val="1+ppt_h/2"/>
                                          </p:val>
                                        </p:tav>
                                      </p:tavLst>
                                    </p:anim>
                                    <p:set>
                                      <p:cBhvr>
                                        <p:cTn id="272" dur="1" fill="hold">
                                          <p:stCondLst>
                                            <p:cond delay="1999"/>
                                          </p:stCondLst>
                                        </p:cTn>
                                        <p:tgtEl>
                                          <p:spTgt spid="23"/>
                                        </p:tgtEl>
                                        <p:attrNameLst>
                                          <p:attrName>style.visibility</p:attrName>
                                        </p:attrNameLst>
                                      </p:cBhvr>
                                      <p:to>
                                        <p:strVal val="hidden"/>
                                      </p:to>
                                    </p:set>
                                  </p:childTnLst>
                                </p:cTn>
                              </p:par>
                              <p:par>
                                <p:cTn id="273" presetID="2" presetClass="exit" presetSubtype="4" fill="hold" grpId="2" nodeType="withEffect">
                                  <p:stCondLst>
                                    <p:cond delay="0"/>
                                  </p:stCondLst>
                                  <p:childTnLst>
                                    <p:anim calcmode="lin" valueType="num">
                                      <p:cBhvr additive="base">
                                        <p:cTn id="274" dur="2000"/>
                                        <p:tgtEl>
                                          <p:spTgt spid="24"/>
                                        </p:tgtEl>
                                        <p:attrNameLst>
                                          <p:attrName>ppt_x</p:attrName>
                                        </p:attrNameLst>
                                      </p:cBhvr>
                                      <p:tavLst>
                                        <p:tav tm="0">
                                          <p:val>
                                            <p:strVal val="ppt_x"/>
                                          </p:val>
                                        </p:tav>
                                        <p:tav tm="100000">
                                          <p:val>
                                            <p:strVal val="ppt_x"/>
                                          </p:val>
                                        </p:tav>
                                      </p:tavLst>
                                    </p:anim>
                                    <p:anim calcmode="lin" valueType="num">
                                      <p:cBhvr additive="base">
                                        <p:cTn id="275" dur="2000"/>
                                        <p:tgtEl>
                                          <p:spTgt spid="24"/>
                                        </p:tgtEl>
                                        <p:attrNameLst>
                                          <p:attrName>ppt_y</p:attrName>
                                        </p:attrNameLst>
                                      </p:cBhvr>
                                      <p:tavLst>
                                        <p:tav tm="0">
                                          <p:val>
                                            <p:strVal val="ppt_y"/>
                                          </p:val>
                                        </p:tav>
                                        <p:tav tm="100000">
                                          <p:val>
                                            <p:strVal val="1+ppt_h/2"/>
                                          </p:val>
                                        </p:tav>
                                      </p:tavLst>
                                    </p:anim>
                                    <p:set>
                                      <p:cBhvr>
                                        <p:cTn id="276" dur="1" fill="hold">
                                          <p:stCondLst>
                                            <p:cond delay="1999"/>
                                          </p:stCondLst>
                                        </p:cTn>
                                        <p:tgtEl>
                                          <p:spTgt spid="24"/>
                                        </p:tgtEl>
                                        <p:attrNameLst>
                                          <p:attrName>style.visibility</p:attrName>
                                        </p:attrNameLst>
                                      </p:cBhvr>
                                      <p:to>
                                        <p:strVal val="hidden"/>
                                      </p:to>
                                    </p:set>
                                  </p:childTnLst>
                                </p:cTn>
                              </p:par>
                              <p:par>
                                <p:cTn id="277" presetID="2" presetClass="exit" presetSubtype="4" fill="hold" grpId="2" nodeType="withEffect">
                                  <p:stCondLst>
                                    <p:cond delay="0"/>
                                  </p:stCondLst>
                                  <p:childTnLst>
                                    <p:anim calcmode="lin" valueType="num">
                                      <p:cBhvr additive="base">
                                        <p:cTn id="278" dur="2000"/>
                                        <p:tgtEl>
                                          <p:spTgt spid="25"/>
                                        </p:tgtEl>
                                        <p:attrNameLst>
                                          <p:attrName>ppt_x</p:attrName>
                                        </p:attrNameLst>
                                      </p:cBhvr>
                                      <p:tavLst>
                                        <p:tav tm="0">
                                          <p:val>
                                            <p:strVal val="ppt_x"/>
                                          </p:val>
                                        </p:tav>
                                        <p:tav tm="100000">
                                          <p:val>
                                            <p:strVal val="ppt_x"/>
                                          </p:val>
                                        </p:tav>
                                      </p:tavLst>
                                    </p:anim>
                                    <p:anim calcmode="lin" valueType="num">
                                      <p:cBhvr additive="base">
                                        <p:cTn id="279" dur="2000"/>
                                        <p:tgtEl>
                                          <p:spTgt spid="25"/>
                                        </p:tgtEl>
                                        <p:attrNameLst>
                                          <p:attrName>ppt_y</p:attrName>
                                        </p:attrNameLst>
                                      </p:cBhvr>
                                      <p:tavLst>
                                        <p:tav tm="0">
                                          <p:val>
                                            <p:strVal val="ppt_y"/>
                                          </p:val>
                                        </p:tav>
                                        <p:tav tm="100000">
                                          <p:val>
                                            <p:strVal val="1+ppt_h/2"/>
                                          </p:val>
                                        </p:tav>
                                      </p:tavLst>
                                    </p:anim>
                                    <p:set>
                                      <p:cBhvr>
                                        <p:cTn id="280" dur="1" fill="hold">
                                          <p:stCondLst>
                                            <p:cond delay="1999"/>
                                          </p:stCondLst>
                                        </p:cTn>
                                        <p:tgtEl>
                                          <p:spTgt spid="25"/>
                                        </p:tgtEl>
                                        <p:attrNameLst>
                                          <p:attrName>style.visibility</p:attrName>
                                        </p:attrNameLst>
                                      </p:cBhvr>
                                      <p:to>
                                        <p:strVal val="hidden"/>
                                      </p:to>
                                    </p:set>
                                  </p:childTnLst>
                                </p:cTn>
                              </p:par>
                              <p:par>
                                <p:cTn id="281" presetID="2" presetClass="exit" presetSubtype="4" fill="hold" grpId="2" nodeType="withEffect">
                                  <p:stCondLst>
                                    <p:cond delay="0"/>
                                  </p:stCondLst>
                                  <p:childTnLst>
                                    <p:anim calcmode="lin" valueType="num">
                                      <p:cBhvr additive="base">
                                        <p:cTn id="282" dur="2000"/>
                                        <p:tgtEl>
                                          <p:spTgt spid="26"/>
                                        </p:tgtEl>
                                        <p:attrNameLst>
                                          <p:attrName>ppt_x</p:attrName>
                                        </p:attrNameLst>
                                      </p:cBhvr>
                                      <p:tavLst>
                                        <p:tav tm="0">
                                          <p:val>
                                            <p:strVal val="ppt_x"/>
                                          </p:val>
                                        </p:tav>
                                        <p:tav tm="100000">
                                          <p:val>
                                            <p:strVal val="ppt_x"/>
                                          </p:val>
                                        </p:tav>
                                      </p:tavLst>
                                    </p:anim>
                                    <p:anim calcmode="lin" valueType="num">
                                      <p:cBhvr additive="base">
                                        <p:cTn id="283" dur="2000"/>
                                        <p:tgtEl>
                                          <p:spTgt spid="26"/>
                                        </p:tgtEl>
                                        <p:attrNameLst>
                                          <p:attrName>ppt_y</p:attrName>
                                        </p:attrNameLst>
                                      </p:cBhvr>
                                      <p:tavLst>
                                        <p:tav tm="0">
                                          <p:val>
                                            <p:strVal val="ppt_y"/>
                                          </p:val>
                                        </p:tav>
                                        <p:tav tm="100000">
                                          <p:val>
                                            <p:strVal val="1+ppt_h/2"/>
                                          </p:val>
                                        </p:tav>
                                      </p:tavLst>
                                    </p:anim>
                                    <p:set>
                                      <p:cBhvr>
                                        <p:cTn id="284" dur="1" fill="hold">
                                          <p:stCondLst>
                                            <p:cond delay="1999"/>
                                          </p:stCondLst>
                                        </p:cTn>
                                        <p:tgtEl>
                                          <p:spTgt spid="26"/>
                                        </p:tgtEl>
                                        <p:attrNameLst>
                                          <p:attrName>style.visibility</p:attrName>
                                        </p:attrNameLst>
                                      </p:cBhvr>
                                      <p:to>
                                        <p:strVal val="hidden"/>
                                      </p:to>
                                    </p:set>
                                  </p:childTnLst>
                                </p:cTn>
                              </p:par>
                              <p:par>
                                <p:cTn id="285" presetID="2" presetClass="exit" presetSubtype="4" fill="hold" grpId="2" nodeType="withEffect">
                                  <p:stCondLst>
                                    <p:cond delay="0"/>
                                  </p:stCondLst>
                                  <p:childTnLst>
                                    <p:anim calcmode="lin" valueType="num">
                                      <p:cBhvr additive="base">
                                        <p:cTn id="286" dur="2000"/>
                                        <p:tgtEl>
                                          <p:spTgt spid="27"/>
                                        </p:tgtEl>
                                        <p:attrNameLst>
                                          <p:attrName>ppt_x</p:attrName>
                                        </p:attrNameLst>
                                      </p:cBhvr>
                                      <p:tavLst>
                                        <p:tav tm="0">
                                          <p:val>
                                            <p:strVal val="ppt_x"/>
                                          </p:val>
                                        </p:tav>
                                        <p:tav tm="100000">
                                          <p:val>
                                            <p:strVal val="ppt_x"/>
                                          </p:val>
                                        </p:tav>
                                      </p:tavLst>
                                    </p:anim>
                                    <p:anim calcmode="lin" valueType="num">
                                      <p:cBhvr additive="base">
                                        <p:cTn id="287" dur="2000"/>
                                        <p:tgtEl>
                                          <p:spTgt spid="27"/>
                                        </p:tgtEl>
                                        <p:attrNameLst>
                                          <p:attrName>ppt_y</p:attrName>
                                        </p:attrNameLst>
                                      </p:cBhvr>
                                      <p:tavLst>
                                        <p:tav tm="0">
                                          <p:val>
                                            <p:strVal val="ppt_y"/>
                                          </p:val>
                                        </p:tav>
                                        <p:tav tm="100000">
                                          <p:val>
                                            <p:strVal val="1+ppt_h/2"/>
                                          </p:val>
                                        </p:tav>
                                      </p:tavLst>
                                    </p:anim>
                                    <p:set>
                                      <p:cBhvr>
                                        <p:cTn id="288" dur="1" fill="hold">
                                          <p:stCondLst>
                                            <p:cond delay="1999"/>
                                          </p:stCondLst>
                                        </p:cTn>
                                        <p:tgtEl>
                                          <p:spTgt spid="27"/>
                                        </p:tgtEl>
                                        <p:attrNameLst>
                                          <p:attrName>style.visibility</p:attrName>
                                        </p:attrNameLst>
                                      </p:cBhvr>
                                      <p:to>
                                        <p:strVal val="hidden"/>
                                      </p:to>
                                    </p:set>
                                  </p:childTnLst>
                                </p:cTn>
                              </p:par>
                              <p:par>
                                <p:cTn id="289" presetID="2" presetClass="exit" presetSubtype="4" fill="hold" grpId="2" nodeType="withEffect">
                                  <p:stCondLst>
                                    <p:cond delay="0"/>
                                  </p:stCondLst>
                                  <p:childTnLst>
                                    <p:anim calcmode="lin" valueType="num">
                                      <p:cBhvr additive="base">
                                        <p:cTn id="290" dur="2000"/>
                                        <p:tgtEl>
                                          <p:spTgt spid="28"/>
                                        </p:tgtEl>
                                        <p:attrNameLst>
                                          <p:attrName>ppt_x</p:attrName>
                                        </p:attrNameLst>
                                      </p:cBhvr>
                                      <p:tavLst>
                                        <p:tav tm="0">
                                          <p:val>
                                            <p:strVal val="ppt_x"/>
                                          </p:val>
                                        </p:tav>
                                        <p:tav tm="100000">
                                          <p:val>
                                            <p:strVal val="ppt_x"/>
                                          </p:val>
                                        </p:tav>
                                      </p:tavLst>
                                    </p:anim>
                                    <p:anim calcmode="lin" valueType="num">
                                      <p:cBhvr additive="base">
                                        <p:cTn id="291" dur="2000"/>
                                        <p:tgtEl>
                                          <p:spTgt spid="28"/>
                                        </p:tgtEl>
                                        <p:attrNameLst>
                                          <p:attrName>ppt_y</p:attrName>
                                        </p:attrNameLst>
                                      </p:cBhvr>
                                      <p:tavLst>
                                        <p:tav tm="0">
                                          <p:val>
                                            <p:strVal val="ppt_y"/>
                                          </p:val>
                                        </p:tav>
                                        <p:tav tm="100000">
                                          <p:val>
                                            <p:strVal val="1+ppt_h/2"/>
                                          </p:val>
                                        </p:tav>
                                      </p:tavLst>
                                    </p:anim>
                                    <p:set>
                                      <p:cBhvr>
                                        <p:cTn id="292" dur="1" fill="hold">
                                          <p:stCondLst>
                                            <p:cond delay="1999"/>
                                          </p:stCondLst>
                                        </p:cTn>
                                        <p:tgtEl>
                                          <p:spTgt spid="28"/>
                                        </p:tgtEl>
                                        <p:attrNameLst>
                                          <p:attrName>style.visibility</p:attrName>
                                        </p:attrNameLst>
                                      </p:cBhvr>
                                      <p:to>
                                        <p:strVal val="hidden"/>
                                      </p:to>
                                    </p:set>
                                  </p:childTnLst>
                                </p:cTn>
                              </p:par>
                              <p:par>
                                <p:cTn id="293" presetID="2" presetClass="exit" presetSubtype="4" fill="hold" grpId="2" nodeType="withEffect">
                                  <p:stCondLst>
                                    <p:cond delay="0"/>
                                  </p:stCondLst>
                                  <p:childTnLst>
                                    <p:anim calcmode="lin" valueType="num">
                                      <p:cBhvr additive="base">
                                        <p:cTn id="294" dur="2000"/>
                                        <p:tgtEl>
                                          <p:spTgt spid="29"/>
                                        </p:tgtEl>
                                        <p:attrNameLst>
                                          <p:attrName>ppt_x</p:attrName>
                                        </p:attrNameLst>
                                      </p:cBhvr>
                                      <p:tavLst>
                                        <p:tav tm="0">
                                          <p:val>
                                            <p:strVal val="ppt_x"/>
                                          </p:val>
                                        </p:tav>
                                        <p:tav tm="100000">
                                          <p:val>
                                            <p:strVal val="ppt_x"/>
                                          </p:val>
                                        </p:tav>
                                      </p:tavLst>
                                    </p:anim>
                                    <p:anim calcmode="lin" valueType="num">
                                      <p:cBhvr additive="base">
                                        <p:cTn id="295" dur="2000"/>
                                        <p:tgtEl>
                                          <p:spTgt spid="29"/>
                                        </p:tgtEl>
                                        <p:attrNameLst>
                                          <p:attrName>ppt_y</p:attrName>
                                        </p:attrNameLst>
                                      </p:cBhvr>
                                      <p:tavLst>
                                        <p:tav tm="0">
                                          <p:val>
                                            <p:strVal val="ppt_y"/>
                                          </p:val>
                                        </p:tav>
                                        <p:tav tm="100000">
                                          <p:val>
                                            <p:strVal val="1+ppt_h/2"/>
                                          </p:val>
                                        </p:tav>
                                      </p:tavLst>
                                    </p:anim>
                                    <p:set>
                                      <p:cBhvr>
                                        <p:cTn id="296" dur="1" fill="hold">
                                          <p:stCondLst>
                                            <p:cond delay="1999"/>
                                          </p:stCondLst>
                                        </p:cTn>
                                        <p:tgtEl>
                                          <p:spTgt spid="29"/>
                                        </p:tgtEl>
                                        <p:attrNameLst>
                                          <p:attrName>style.visibility</p:attrName>
                                        </p:attrNameLst>
                                      </p:cBhvr>
                                      <p:to>
                                        <p:strVal val="hidden"/>
                                      </p:to>
                                    </p:set>
                                  </p:childTnLst>
                                </p:cTn>
                              </p:par>
                              <p:par>
                                <p:cTn id="297" presetID="2" presetClass="exit" presetSubtype="4" fill="hold" grpId="2" nodeType="withEffect">
                                  <p:stCondLst>
                                    <p:cond delay="0"/>
                                  </p:stCondLst>
                                  <p:childTnLst>
                                    <p:anim calcmode="lin" valueType="num">
                                      <p:cBhvr additive="base">
                                        <p:cTn id="298" dur="2000"/>
                                        <p:tgtEl>
                                          <p:spTgt spid="30"/>
                                        </p:tgtEl>
                                        <p:attrNameLst>
                                          <p:attrName>ppt_x</p:attrName>
                                        </p:attrNameLst>
                                      </p:cBhvr>
                                      <p:tavLst>
                                        <p:tav tm="0">
                                          <p:val>
                                            <p:strVal val="ppt_x"/>
                                          </p:val>
                                        </p:tav>
                                        <p:tav tm="100000">
                                          <p:val>
                                            <p:strVal val="ppt_x"/>
                                          </p:val>
                                        </p:tav>
                                      </p:tavLst>
                                    </p:anim>
                                    <p:anim calcmode="lin" valueType="num">
                                      <p:cBhvr additive="base">
                                        <p:cTn id="299" dur="2000"/>
                                        <p:tgtEl>
                                          <p:spTgt spid="30"/>
                                        </p:tgtEl>
                                        <p:attrNameLst>
                                          <p:attrName>ppt_y</p:attrName>
                                        </p:attrNameLst>
                                      </p:cBhvr>
                                      <p:tavLst>
                                        <p:tav tm="0">
                                          <p:val>
                                            <p:strVal val="ppt_y"/>
                                          </p:val>
                                        </p:tav>
                                        <p:tav tm="100000">
                                          <p:val>
                                            <p:strVal val="1+ppt_h/2"/>
                                          </p:val>
                                        </p:tav>
                                      </p:tavLst>
                                    </p:anim>
                                    <p:set>
                                      <p:cBhvr>
                                        <p:cTn id="300" dur="1" fill="hold">
                                          <p:stCondLst>
                                            <p:cond delay="1999"/>
                                          </p:stCondLst>
                                        </p:cTn>
                                        <p:tgtEl>
                                          <p:spTgt spid="30"/>
                                        </p:tgtEl>
                                        <p:attrNameLst>
                                          <p:attrName>style.visibility</p:attrName>
                                        </p:attrNameLst>
                                      </p:cBhvr>
                                      <p:to>
                                        <p:strVal val="hidden"/>
                                      </p:to>
                                    </p:set>
                                  </p:childTnLst>
                                </p:cTn>
                              </p:par>
                              <p:par>
                                <p:cTn id="301" presetID="2" presetClass="exit" presetSubtype="4" fill="hold" grpId="2" nodeType="withEffect">
                                  <p:stCondLst>
                                    <p:cond delay="0"/>
                                  </p:stCondLst>
                                  <p:childTnLst>
                                    <p:anim calcmode="lin" valueType="num">
                                      <p:cBhvr additive="base">
                                        <p:cTn id="302" dur="2000"/>
                                        <p:tgtEl>
                                          <p:spTgt spid="31"/>
                                        </p:tgtEl>
                                        <p:attrNameLst>
                                          <p:attrName>ppt_x</p:attrName>
                                        </p:attrNameLst>
                                      </p:cBhvr>
                                      <p:tavLst>
                                        <p:tav tm="0">
                                          <p:val>
                                            <p:strVal val="ppt_x"/>
                                          </p:val>
                                        </p:tav>
                                        <p:tav tm="100000">
                                          <p:val>
                                            <p:strVal val="ppt_x"/>
                                          </p:val>
                                        </p:tav>
                                      </p:tavLst>
                                    </p:anim>
                                    <p:anim calcmode="lin" valueType="num">
                                      <p:cBhvr additive="base">
                                        <p:cTn id="303" dur="2000"/>
                                        <p:tgtEl>
                                          <p:spTgt spid="31"/>
                                        </p:tgtEl>
                                        <p:attrNameLst>
                                          <p:attrName>ppt_y</p:attrName>
                                        </p:attrNameLst>
                                      </p:cBhvr>
                                      <p:tavLst>
                                        <p:tav tm="0">
                                          <p:val>
                                            <p:strVal val="ppt_y"/>
                                          </p:val>
                                        </p:tav>
                                        <p:tav tm="100000">
                                          <p:val>
                                            <p:strVal val="1+ppt_h/2"/>
                                          </p:val>
                                        </p:tav>
                                      </p:tavLst>
                                    </p:anim>
                                    <p:set>
                                      <p:cBhvr>
                                        <p:cTn id="304" dur="1" fill="hold">
                                          <p:stCondLst>
                                            <p:cond delay="1999"/>
                                          </p:stCondLst>
                                        </p:cTn>
                                        <p:tgtEl>
                                          <p:spTgt spid="31"/>
                                        </p:tgtEl>
                                        <p:attrNameLst>
                                          <p:attrName>style.visibility</p:attrName>
                                        </p:attrNameLst>
                                      </p:cBhvr>
                                      <p:to>
                                        <p:strVal val="hidden"/>
                                      </p:to>
                                    </p:set>
                                  </p:childTnLst>
                                </p:cTn>
                              </p:par>
                              <p:par>
                                <p:cTn id="305" presetID="2" presetClass="exit" presetSubtype="4" fill="hold" grpId="2" nodeType="withEffect">
                                  <p:stCondLst>
                                    <p:cond delay="0"/>
                                  </p:stCondLst>
                                  <p:childTnLst>
                                    <p:anim calcmode="lin" valueType="num">
                                      <p:cBhvr additive="base">
                                        <p:cTn id="306" dur="2000"/>
                                        <p:tgtEl>
                                          <p:spTgt spid="32"/>
                                        </p:tgtEl>
                                        <p:attrNameLst>
                                          <p:attrName>ppt_x</p:attrName>
                                        </p:attrNameLst>
                                      </p:cBhvr>
                                      <p:tavLst>
                                        <p:tav tm="0">
                                          <p:val>
                                            <p:strVal val="ppt_x"/>
                                          </p:val>
                                        </p:tav>
                                        <p:tav tm="100000">
                                          <p:val>
                                            <p:strVal val="ppt_x"/>
                                          </p:val>
                                        </p:tav>
                                      </p:tavLst>
                                    </p:anim>
                                    <p:anim calcmode="lin" valueType="num">
                                      <p:cBhvr additive="base">
                                        <p:cTn id="307" dur="2000"/>
                                        <p:tgtEl>
                                          <p:spTgt spid="32"/>
                                        </p:tgtEl>
                                        <p:attrNameLst>
                                          <p:attrName>ppt_y</p:attrName>
                                        </p:attrNameLst>
                                      </p:cBhvr>
                                      <p:tavLst>
                                        <p:tav tm="0">
                                          <p:val>
                                            <p:strVal val="ppt_y"/>
                                          </p:val>
                                        </p:tav>
                                        <p:tav tm="100000">
                                          <p:val>
                                            <p:strVal val="1+ppt_h/2"/>
                                          </p:val>
                                        </p:tav>
                                      </p:tavLst>
                                    </p:anim>
                                    <p:set>
                                      <p:cBhvr>
                                        <p:cTn id="308" dur="1" fill="hold">
                                          <p:stCondLst>
                                            <p:cond delay="1999"/>
                                          </p:stCondLst>
                                        </p:cTn>
                                        <p:tgtEl>
                                          <p:spTgt spid="32"/>
                                        </p:tgtEl>
                                        <p:attrNameLst>
                                          <p:attrName>style.visibility</p:attrName>
                                        </p:attrNameLst>
                                      </p:cBhvr>
                                      <p:to>
                                        <p:strVal val="hidden"/>
                                      </p:to>
                                    </p:set>
                                  </p:childTnLst>
                                </p:cTn>
                              </p:par>
                              <p:par>
                                <p:cTn id="309" presetID="8" presetClass="emph" presetSubtype="0" fill="hold" grpId="3" nodeType="withEffect">
                                  <p:stCondLst>
                                    <p:cond delay="0"/>
                                  </p:stCondLst>
                                  <p:childTnLst>
                                    <p:animRot by="-21600000">
                                      <p:cBhvr>
                                        <p:cTn id="310" dur="2000" fill="hold"/>
                                        <p:tgtEl>
                                          <p:spTgt spid="3"/>
                                        </p:tgtEl>
                                        <p:attrNameLst>
                                          <p:attrName>r</p:attrName>
                                        </p:attrNameLst>
                                      </p:cBhvr>
                                    </p:animRot>
                                  </p:childTnLst>
                                </p:cTn>
                              </p:par>
                              <p:par>
                                <p:cTn id="311" presetID="8" presetClass="emph" presetSubtype="0" fill="hold" grpId="3" nodeType="withEffect">
                                  <p:stCondLst>
                                    <p:cond delay="0"/>
                                  </p:stCondLst>
                                  <p:childTnLst>
                                    <p:animRot by="-21600000">
                                      <p:cBhvr>
                                        <p:cTn id="312" dur="2000" fill="hold"/>
                                        <p:tgtEl>
                                          <p:spTgt spid="4"/>
                                        </p:tgtEl>
                                        <p:attrNameLst>
                                          <p:attrName>r</p:attrName>
                                        </p:attrNameLst>
                                      </p:cBhvr>
                                    </p:animRot>
                                  </p:childTnLst>
                                </p:cTn>
                              </p:par>
                              <p:par>
                                <p:cTn id="313" presetID="8" presetClass="emph" presetSubtype="0" fill="hold" grpId="3" nodeType="withEffect">
                                  <p:stCondLst>
                                    <p:cond delay="0"/>
                                  </p:stCondLst>
                                  <p:childTnLst>
                                    <p:animRot by="-21600000">
                                      <p:cBhvr>
                                        <p:cTn id="314" dur="2000" fill="hold"/>
                                        <p:tgtEl>
                                          <p:spTgt spid="5"/>
                                        </p:tgtEl>
                                        <p:attrNameLst>
                                          <p:attrName>r</p:attrName>
                                        </p:attrNameLst>
                                      </p:cBhvr>
                                    </p:animRot>
                                  </p:childTnLst>
                                </p:cTn>
                              </p:par>
                              <p:par>
                                <p:cTn id="315" presetID="8" presetClass="emph" presetSubtype="0" fill="hold" grpId="3" nodeType="withEffect">
                                  <p:stCondLst>
                                    <p:cond delay="0"/>
                                  </p:stCondLst>
                                  <p:childTnLst>
                                    <p:animRot by="-21600000">
                                      <p:cBhvr>
                                        <p:cTn id="316" dur="2000" fill="hold"/>
                                        <p:tgtEl>
                                          <p:spTgt spid="6"/>
                                        </p:tgtEl>
                                        <p:attrNameLst>
                                          <p:attrName>r</p:attrName>
                                        </p:attrNameLst>
                                      </p:cBhvr>
                                    </p:animRot>
                                  </p:childTnLst>
                                </p:cTn>
                              </p:par>
                              <p:par>
                                <p:cTn id="317" presetID="8" presetClass="emph" presetSubtype="0" fill="hold" grpId="3" nodeType="withEffect">
                                  <p:stCondLst>
                                    <p:cond delay="0"/>
                                  </p:stCondLst>
                                  <p:childTnLst>
                                    <p:animRot by="-21600000">
                                      <p:cBhvr>
                                        <p:cTn id="318" dur="2000" fill="hold"/>
                                        <p:tgtEl>
                                          <p:spTgt spid="7"/>
                                        </p:tgtEl>
                                        <p:attrNameLst>
                                          <p:attrName>r</p:attrName>
                                        </p:attrNameLst>
                                      </p:cBhvr>
                                    </p:animRot>
                                  </p:childTnLst>
                                </p:cTn>
                              </p:par>
                              <p:par>
                                <p:cTn id="319" presetID="8" presetClass="emph" presetSubtype="0" fill="hold" grpId="3" nodeType="withEffect">
                                  <p:stCondLst>
                                    <p:cond delay="0"/>
                                  </p:stCondLst>
                                  <p:childTnLst>
                                    <p:animRot by="-21600000">
                                      <p:cBhvr>
                                        <p:cTn id="320" dur="2000" fill="hold"/>
                                        <p:tgtEl>
                                          <p:spTgt spid="8"/>
                                        </p:tgtEl>
                                        <p:attrNameLst>
                                          <p:attrName>r</p:attrName>
                                        </p:attrNameLst>
                                      </p:cBhvr>
                                    </p:animRot>
                                  </p:childTnLst>
                                </p:cTn>
                              </p:par>
                              <p:par>
                                <p:cTn id="321" presetID="8" presetClass="emph" presetSubtype="0" fill="hold" grpId="3" nodeType="withEffect">
                                  <p:stCondLst>
                                    <p:cond delay="0"/>
                                  </p:stCondLst>
                                  <p:childTnLst>
                                    <p:animRot by="-21600000">
                                      <p:cBhvr>
                                        <p:cTn id="322" dur="2000" fill="hold"/>
                                        <p:tgtEl>
                                          <p:spTgt spid="9"/>
                                        </p:tgtEl>
                                        <p:attrNameLst>
                                          <p:attrName>r</p:attrName>
                                        </p:attrNameLst>
                                      </p:cBhvr>
                                    </p:animRot>
                                  </p:childTnLst>
                                </p:cTn>
                              </p:par>
                              <p:par>
                                <p:cTn id="323" presetID="8" presetClass="emph" presetSubtype="0" fill="hold" grpId="3" nodeType="withEffect">
                                  <p:stCondLst>
                                    <p:cond delay="0"/>
                                  </p:stCondLst>
                                  <p:childTnLst>
                                    <p:animRot by="-21600000">
                                      <p:cBhvr>
                                        <p:cTn id="324" dur="2000" fill="hold"/>
                                        <p:tgtEl>
                                          <p:spTgt spid="10"/>
                                        </p:tgtEl>
                                        <p:attrNameLst>
                                          <p:attrName>r</p:attrName>
                                        </p:attrNameLst>
                                      </p:cBhvr>
                                    </p:animRot>
                                  </p:childTnLst>
                                </p:cTn>
                              </p:par>
                              <p:par>
                                <p:cTn id="325" presetID="8" presetClass="emph" presetSubtype="0" fill="hold" grpId="3" nodeType="withEffect">
                                  <p:stCondLst>
                                    <p:cond delay="0"/>
                                  </p:stCondLst>
                                  <p:childTnLst>
                                    <p:animRot by="-21600000">
                                      <p:cBhvr>
                                        <p:cTn id="326" dur="2000" fill="hold"/>
                                        <p:tgtEl>
                                          <p:spTgt spid="11"/>
                                        </p:tgtEl>
                                        <p:attrNameLst>
                                          <p:attrName>r</p:attrName>
                                        </p:attrNameLst>
                                      </p:cBhvr>
                                    </p:animRot>
                                  </p:childTnLst>
                                </p:cTn>
                              </p:par>
                              <p:par>
                                <p:cTn id="327" presetID="8" presetClass="emph" presetSubtype="0" fill="hold" grpId="3" nodeType="withEffect">
                                  <p:stCondLst>
                                    <p:cond delay="0"/>
                                  </p:stCondLst>
                                  <p:childTnLst>
                                    <p:animRot by="-21600000">
                                      <p:cBhvr>
                                        <p:cTn id="328" dur="2000" fill="hold"/>
                                        <p:tgtEl>
                                          <p:spTgt spid="12"/>
                                        </p:tgtEl>
                                        <p:attrNameLst>
                                          <p:attrName>r</p:attrName>
                                        </p:attrNameLst>
                                      </p:cBhvr>
                                    </p:animRot>
                                  </p:childTnLst>
                                </p:cTn>
                              </p:par>
                              <p:par>
                                <p:cTn id="329" presetID="8" presetClass="emph" presetSubtype="0" fill="hold" grpId="3" nodeType="withEffect">
                                  <p:stCondLst>
                                    <p:cond delay="0"/>
                                  </p:stCondLst>
                                  <p:childTnLst>
                                    <p:animRot by="-21600000">
                                      <p:cBhvr>
                                        <p:cTn id="330" dur="2000" fill="hold"/>
                                        <p:tgtEl>
                                          <p:spTgt spid="13"/>
                                        </p:tgtEl>
                                        <p:attrNameLst>
                                          <p:attrName>r</p:attrName>
                                        </p:attrNameLst>
                                      </p:cBhvr>
                                    </p:animRot>
                                  </p:childTnLst>
                                </p:cTn>
                              </p:par>
                              <p:par>
                                <p:cTn id="331" presetID="8" presetClass="emph" presetSubtype="0" fill="hold" grpId="3" nodeType="withEffect">
                                  <p:stCondLst>
                                    <p:cond delay="0"/>
                                  </p:stCondLst>
                                  <p:childTnLst>
                                    <p:animRot by="-21600000">
                                      <p:cBhvr>
                                        <p:cTn id="332" dur="2000" fill="hold"/>
                                        <p:tgtEl>
                                          <p:spTgt spid="14"/>
                                        </p:tgtEl>
                                        <p:attrNameLst>
                                          <p:attrName>r</p:attrName>
                                        </p:attrNameLst>
                                      </p:cBhvr>
                                    </p:animRot>
                                  </p:childTnLst>
                                </p:cTn>
                              </p:par>
                              <p:par>
                                <p:cTn id="333" presetID="8" presetClass="emph" presetSubtype="0" fill="hold" grpId="3" nodeType="withEffect">
                                  <p:stCondLst>
                                    <p:cond delay="0"/>
                                  </p:stCondLst>
                                  <p:childTnLst>
                                    <p:animRot by="-21600000">
                                      <p:cBhvr>
                                        <p:cTn id="334" dur="2000" fill="hold"/>
                                        <p:tgtEl>
                                          <p:spTgt spid="15"/>
                                        </p:tgtEl>
                                        <p:attrNameLst>
                                          <p:attrName>r</p:attrName>
                                        </p:attrNameLst>
                                      </p:cBhvr>
                                    </p:animRot>
                                  </p:childTnLst>
                                </p:cTn>
                              </p:par>
                              <p:par>
                                <p:cTn id="335" presetID="8" presetClass="emph" presetSubtype="0" fill="hold" grpId="3" nodeType="withEffect">
                                  <p:stCondLst>
                                    <p:cond delay="0"/>
                                  </p:stCondLst>
                                  <p:childTnLst>
                                    <p:animRot by="-21600000">
                                      <p:cBhvr>
                                        <p:cTn id="336" dur="2000" fill="hold"/>
                                        <p:tgtEl>
                                          <p:spTgt spid="16"/>
                                        </p:tgtEl>
                                        <p:attrNameLst>
                                          <p:attrName>r</p:attrName>
                                        </p:attrNameLst>
                                      </p:cBhvr>
                                    </p:animRot>
                                  </p:childTnLst>
                                </p:cTn>
                              </p:par>
                              <p:par>
                                <p:cTn id="337" presetID="8" presetClass="emph" presetSubtype="0" fill="hold" grpId="3" nodeType="withEffect">
                                  <p:stCondLst>
                                    <p:cond delay="0"/>
                                  </p:stCondLst>
                                  <p:childTnLst>
                                    <p:animRot by="-21600000">
                                      <p:cBhvr>
                                        <p:cTn id="338" dur="2000" fill="hold"/>
                                        <p:tgtEl>
                                          <p:spTgt spid="17"/>
                                        </p:tgtEl>
                                        <p:attrNameLst>
                                          <p:attrName>r</p:attrName>
                                        </p:attrNameLst>
                                      </p:cBhvr>
                                    </p:animRot>
                                  </p:childTnLst>
                                </p:cTn>
                              </p:par>
                              <p:par>
                                <p:cTn id="339" presetID="8" presetClass="emph" presetSubtype="0" fill="hold" grpId="3" nodeType="withEffect">
                                  <p:stCondLst>
                                    <p:cond delay="0"/>
                                  </p:stCondLst>
                                  <p:childTnLst>
                                    <p:animRot by="-21600000">
                                      <p:cBhvr>
                                        <p:cTn id="340" dur="2000" fill="hold"/>
                                        <p:tgtEl>
                                          <p:spTgt spid="18"/>
                                        </p:tgtEl>
                                        <p:attrNameLst>
                                          <p:attrName>r</p:attrName>
                                        </p:attrNameLst>
                                      </p:cBhvr>
                                    </p:animRot>
                                  </p:childTnLst>
                                </p:cTn>
                              </p:par>
                              <p:par>
                                <p:cTn id="341" presetID="8" presetClass="emph" presetSubtype="0" fill="hold" grpId="3" nodeType="withEffect">
                                  <p:stCondLst>
                                    <p:cond delay="0"/>
                                  </p:stCondLst>
                                  <p:childTnLst>
                                    <p:animRot by="-21600000">
                                      <p:cBhvr>
                                        <p:cTn id="342" dur="2000" fill="hold"/>
                                        <p:tgtEl>
                                          <p:spTgt spid="19"/>
                                        </p:tgtEl>
                                        <p:attrNameLst>
                                          <p:attrName>r</p:attrName>
                                        </p:attrNameLst>
                                      </p:cBhvr>
                                    </p:animRot>
                                  </p:childTnLst>
                                </p:cTn>
                              </p:par>
                              <p:par>
                                <p:cTn id="343" presetID="8" presetClass="emph" presetSubtype="0" fill="hold" grpId="3" nodeType="withEffect">
                                  <p:stCondLst>
                                    <p:cond delay="0"/>
                                  </p:stCondLst>
                                  <p:childTnLst>
                                    <p:animRot by="-21600000">
                                      <p:cBhvr>
                                        <p:cTn id="344" dur="2000" fill="hold"/>
                                        <p:tgtEl>
                                          <p:spTgt spid="20"/>
                                        </p:tgtEl>
                                        <p:attrNameLst>
                                          <p:attrName>r</p:attrName>
                                        </p:attrNameLst>
                                      </p:cBhvr>
                                    </p:animRot>
                                  </p:childTnLst>
                                </p:cTn>
                              </p:par>
                              <p:par>
                                <p:cTn id="345" presetID="8" presetClass="emph" presetSubtype="0" fill="hold" grpId="3" nodeType="withEffect">
                                  <p:stCondLst>
                                    <p:cond delay="0"/>
                                  </p:stCondLst>
                                  <p:childTnLst>
                                    <p:animRot by="-21600000">
                                      <p:cBhvr>
                                        <p:cTn id="346" dur="2000" fill="hold"/>
                                        <p:tgtEl>
                                          <p:spTgt spid="21"/>
                                        </p:tgtEl>
                                        <p:attrNameLst>
                                          <p:attrName>r</p:attrName>
                                        </p:attrNameLst>
                                      </p:cBhvr>
                                    </p:animRot>
                                  </p:childTnLst>
                                </p:cTn>
                              </p:par>
                              <p:par>
                                <p:cTn id="347" presetID="8" presetClass="emph" presetSubtype="0" fill="hold" grpId="3" nodeType="withEffect">
                                  <p:stCondLst>
                                    <p:cond delay="0"/>
                                  </p:stCondLst>
                                  <p:childTnLst>
                                    <p:animRot by="-21600000">
                                      <p:cBhvr>
                                        <p:cTn id="348" dur="2000" fill="hold"/>
                                        <p:tgtEl>
                                          <p:spTgt spid="22"/>
                                        </p:tgtEl>
                                        <p:attrNameLst>
                                          <p:attrName>r</p:attrName>
                                        </p:attrNameLst>
                                      </p:cBhvr>
                                    </p:animRot>
                                  </p:childTnLst>
                                </p:cTn>
                              </p:par>
                              <p:par>
                                <p:cTn id="349" presetID="8" presetClass="emph" presetSubtype="0" fill="hold" grpId="3" nodeType="withEffect">
                                  <p:stCondLst>
                                    <p:cond delay="0"/>
                                  </p:stCondLst>
                                  <p:childTnLst>
                                    <p:animRot by="-21600000">
                                      <p:cBhvr>
                                        <p:cTn id="350" dur="2000" fill="hold"/>
                                        <p:tgtEl>
                                          <p:spTgt spid="23"/>
                                        </p:tgtEl>
                                        <p:attrNameLst>
                                          <p:attrName>r</p:attrName>
                                        </p:attrNameLst>
                                      </p:cBhvr>
                                    </p:animRot>
                                  </p:childTnLst>
                                </p:cTn>
                              </p:par>
                              <p:par>
                                <p:cTn id="351" presetID="8" presetClass="emph" presetSubtype="0" fill="hold" grpId="3" nodeType="withEffect">
                                  <p:stCondLst>
                                    <p:cond delay="0"/>
                                  </p:stCondLst>
                                  <p:childTnLst>
                                    <p:animRot by="-21600000">
                                      <p:cBhvr>
                                        <p:cTn id="352" dur="2000" fill="hold"/>
                                        <p:tgtEl>
                                          <p:spTgt spid="24"/>
                                        </p:tgtEl>
                                        <p:attrNameLst>
                                          <p:attrName>r</p:attrName>
                                        </p:attrNameLst>
                                      </p:cBhvr>
                                    </p:animRot>
                                  </p:childTnLst>
                                </p:cTn>
                              </p:par>
                              <p:par>
                                <p:cTn id="353" presetID="8" presetClass="emph" presetSubtype="0" fill="hold" grpId="3" nodeType="withEffect">
                                  <p:stCondLst>
                                    <p:cond delay="0"/>
                                  </p:stCondLst>
                                  <p:childTnLst>
                                    <p:animRot by="-21600000">
                                      <p:cBhvr>
                                        <p:cTn id="354" dur="2000" fill="hold"/>
                                        <p:tgtEl>
                                          <p:spTgt spid="25"/>
                                        </p:tgtEl>
                                        <p:attrNameLst>
                                          <p:attrName>r</p:attrName>
                                        </p:attrNameLst>
                                      </p:cBhvr>
                                    </p:animRot>
                                  </p:childTnLst>
                                </p:cTn>
                              </p:par>
                              <p:par>
                                <p:cTn id="355" presetID="8" presetClass="emph" presetSubtype="0" fill="hold" grpId="3" nodeType="withEffect">
                                  <p:stCondLst>
                                    <p:cond delay="0"/>
                                  </p:stCondLst>
                                  <p:childTnLst>
                                    <p:animRot by="-21600000">
                                      <p:cBhvr>
                                        <p:cTn id="356" dur="2000" fill="hold"/>
                                        <p:tgtEl>
                                          <p:spTgt spid="26"/>
                                        </p:tgtEl>
                                        <p:attrNameLst>
                                          <p:attrName>r</p:attrName>
                                        </p:attrNameLst>
                                      </p:cBhvr>
                                    </p:animRot>
                                  </p:childTnLst>
                                </p:cTn>
                              </p:par>
                              <p:par>
                                <p:cTn id="357" presetID="8" presetClass="emph" presetSubtype="0" fill="hold" grpId="3" nodeType="withEffect">
                                  <p:stCondLst>
                                    <p:cond delay="0"/>
                                  </p:stCondLst>
                                  <p:childTnLst>
                                    <p:animRot by="-21600000">
                                      <p:cBhvr>
                                        <p:cTn id="358" dur="2000" fill="hold"/>
                                        <p:tgtEl>
                                          <p:spTgt spid="27"/>
                                        </p:tgtEl>
                                        <p:attrNameLst>
                                          <p:attrName>r</p:attrName>
                                        </p:attrNameLst>
                                      </p:cBhvr>
                                    </p:animRot>
                                  </p:childTnLst>
                                </p:cTn>
                              </p:par>
                              <p:par>
                                <p:cTn id="359" presetID="8" presetClass="emph" presetSubtype="0" fill="hold" grpId="3" nodeType="withEffect">
                                  <p:stCondLst>
                                    <p:cond delay="0"/>
                                  </p:stCondLst>
                                  <p:childTnLst>
                                    <p:animRot by="-21600000">
                                      <p:cBhvr>
                                        <p:cTn id="360" dur="2000" fill="hold"/>
                                        <p:tgtEl>
                                          <p:spTgt spid="28"/>
                                        </p:tgtEl>
                                        <p:attrNameLst>
                                          <p:attrName>r</p:attrName>
                                        </p:attrNameLst>
                                      </p:cBhvr>
                                    </p:animRot>
                                  </p:childTnLst>
                                </p:cTn>
                              </p:par>
                              <p:par>
                                <p:cTn id="361" presetID="8" presetClass="emph" presetSubtype="0" fill="hold" grpId="3" nodeType="withEffect">
                                  <p:stCondLst>
                                    <p:cond delay="0"/>
                                  </p:stCondLst>
                                  <p:childTnLst>
                                    <p:animRot by="-21600000">
                                      <p:cBhvr>
                                        <p:cTn id="362" dur="2000" fill="hold"/>
                                        <p:tgtEl>
                                          <p:spTgt spid="29"/>
                                        </p:tgtEl>
                                        <p:attrNameLst>
                                          <p:attrName>r</p:attrName>
                                        </p:attrNameLst>
                                      </p:cBhvr>
                                    </p:animRot>
                                  </p:childTnLst>
                                </p:cTn>
                              </p:par>
                              <p:par>
                                <p:cTn id="363" presetID="8" presetClass="emph" presetSubtype="0" fill="hold" grpId="3" nodeType="withEffect">
                                  <p:stCondLst>
                                    <p:cond delay="0"/>
                                  </p:stCondLst>
                                  <p:childTnLst>
                                    <p:animRot by="-21600000">
                                      <p:cBhvr>
                                        <p:cTn id="364" dur="2000" fill="hold"/>
                                        <p:tgtEl>
                                          <p:spTgt spid="30"/>
                                        </p:tgtEl>
                                        <p:attrNameLst>
                                          <p:attrName>r</p:attrName>
                                        </p:attrNameLst>
                                      </p:cBhvr>
                                    </p:animRot>
                                  </p:childTnLst>
                                </p:cTn>
                              </p:par>
                              <p:par>
                                <p:cTn id="365" presetID="8" presetClass="emph" presetSubtype="0" fill="hold" grpId="3" nodeType="withEffect">
                                  <p:stCondLst>
                                    <p:cond delay="0"/>
                                  </p:stCondLst>
                                  <p:childTnLst>
                                    <p:animRot by="-21600000">
                                      <p:cBhvr>
                                        <p:cTn id="366" dur="2000" fill="hold"/>
                                        <p:tgtEl>
                                          <p:spTgt spid="31"/>
                                        </p:tgtEl>
                                        <p:attrNameLst>
                                          <p:attrName>r</p:attrName>
                                        </p:attrNameLst>
                                      </p:cBhvr>
                                    </p:animRot>
                                  </p:childTnLst>
                                </p:cTn>
                              </p:par>
                              <p:par>
                                <p:cTn id="367" presetID="8" presetClass="emph" presetSubtype="0" fill="hold" grpId="3" nodeType="withEffect">
                                  <p:stCondLst>
                                    <p:cond delay="0"/>
                                  </p:stCondLst>
                                  <p:childTnLst>
                                    <p:animRot by="-21600000">
                                      <p:cBhvr>
                                        <p:cTn id="368" dur="2000" fill="hold"/>
                                        <p:tgtEl>
                                          <p:spTgt spid="32"/>
                                        </p:tgtEl>
                                        <p:attrNameLst>
                                          <p:attrName>r</p:attrName>
                                        </p:attrNameLst>
                                      </p:cBhvr>
                                    </p:animRot>
                                  </p:childTnLst>
                                </p:cTn>
                              </p:par>
                              <p:par>
                                <p:cTn id="369" presetID="17" presetClass="entr" presetSubtype="1" fill="hold" nodeType="withEffect">
                                  <p:stCondLst>
                                    <p:cond delay="0"/>
                                  </p:stCondLst>
                                  <p:childTnLst>
                                    <p:set>
                                      <p:cBhvr>
                                        <p:cTn id="370" dur="1" fill="hold">
                                          <p:stCondLst>
                                            <p:cond delay="0"/>
                                          </p:stCondLst>
                                        </p:cTn>
                                        <p:tgtEl>
                                          <p:spTgt spid="2"/>
                                        </p:tgtEl>
                                        <p:attrNameLst>
                                          <p:attrName>style.visibility</p:attrName>
                                        </p:attrNameLst>
                                      </p:cBhvr>
                                      <p:to>
                                        <p:strVal val="visible"/>
                                      </p:to>
                                    </p:set>
                                    <p:anim calcmode="lin" valueType="num">
                                      <p:cBhvr>
                                        <p:cTn id="371" dur="2000" fill="hold"/>
                                        <p:tgtEl>
                                          <p:spTgt spid="2"/>
                                        </p:tgtEl>
                                        <p:attrNameLst>
                                          <p:attrName>ppt_x</p:attrName>
                                        </p:attrNameLst>
                                      </p:cBhvr>
                                      <p:tavLst>
                                        <p:tav tm="0">
                                          <p:val>
                                            <p:strVal val="#ppt_x"/>
                                          </p:val>
                                        </p:tav>
                                        <p:tav tm="100000">
                                          <p:val>
                                            <p:strVal val="#ppt_x"/>
                                          </p:val>
                                        </p:tav>
                                      </p:tavLst>
                                    </p:anim>
                                    <p:anim calcmode="lin" valueType="num">
                                      <p:cBhvr>
                                        <p:cTn id="372" dur="2000" fill="hold"/>
                                        <p:tgtEl>
                                          <p:spTgt spid="2"/>
                                        </p:tgtEl>
                                        <p:attrNameLst>
                                          <p:attrName>ppt_y</p:attrName>
                                        </p:attrNameLst>
                                      </p:cBhvr>
                                      <p:tavLst>
                                        <p:tav tm="0">
                                          <p:val>
                                            <p:strVal val="#ppt_y-#ppt_h/2"/>
                                          </p:val>
                                        </p:tav>
                                        <p:tav tm="100000">
                                          <p:val>
                                            <p:strVal val="#ppt_y"/>
                                          </p:val>
                                        </p:tav>
                                      </p:tavLst>
                                    </p:anim>
                                    <p:anim calcmode="lin" valueType="num">
                                      <p:cBhvr>
                                        <p:cTn id="373" dur="2000" fill="hold"/>
                                        <p:tgtEl>
                                          <p:spTgt spid="2"/>
                                        </p:tgtEl>
                                        <p:attrNameLst>
                                          <p:attrName>ppt_w</p:attrName>
                                        </p:attrNameLst>
                                      </p:cBhvr>
                                      <p:tavLst>
                                        <p:tav tm="0">
                                          <p:val>
                                            <p:strVal val="#ppt_w"/>
                                          </p:val>
                                        </p:tav>
                                        <p:tav tm="100000">
                                          <p:val>
                                            <p:strVal val="#ppt_w"/>
                                          </p:val>
                                        </p:tav>
                                      </p:tavLst>
                                    </p:anim>
                                    <p:anim calcmode="lin" valueType="num">
                                      <p:cBhvr>
                                        <p:cTn id="374" dur="2000" fill="hold"/>
                                        <p:tgtEl>
                                          <p:spTgt spid="2"/>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P spid="3" grpId="2" animBg="1"/>
      <p:bldP spid="3" grpId="3" animBg="1"/>
      <p:bldP spid="4" grpId="0" animBg="1"/>
      <p:bldP spid="4" grpId="1" animBg="1"/>
      <p:bldP spid="4" grpId="2" animBg="1"/>
      <p:bldP spid="4" grpId="3" animBg="1"/>
      <p:bldP spid="5" grpId="0" animBg="1"/>
      <p:bldP spid="5" grpId="1" animBg="1"/>
      <p:bldP spid="5" grpId="2" animBg="1"/>
      <p:bldP spid="5" grpId="3" animBg="1"/>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9" grpId="0" animBg="1"/>
      <p:bldP spid="9" grpId="1" animBg="1"/>
      <p:bldP spid="9" grpId="2" animBg="1"/>
      <p:bldP spid="9" grpId="3" animBg="1"/>
      <p:bldP spid="10" grpId="0" animBg="1"/>
      <p:bldP spid="10" grpId="1" animBg="1"/>
      <p:bldP spid="10" grpId="2" animBg="1"/>
      <p:bldP spid="10" grpId="3" animBg="1"/>
      <p:bldP spid="11" grpId="0" animBg="1"/>
      <p:bldP spid="11" grpId="1" animBg="1"/>
      <p:bldP spid="11" grpId="2" animBg="1"/>
      <p:bldP spid="11" grpId="3" animBg="1"/>
      <p:bldP spid="12" grpId="0" animBg="1"/>
      <p:bldP spid="12" grpId="1" animBg="1"/>
      <p:bldP spid="12" grpId="2" animBg="1"/>
      <p:bldP spid="12" grpId="3" animBg="1"/>
      <p:bldP spid="13" grpId="0" animBg="1"/>
      <p:bldP spid="13" grpId="1" animBg="1"/>
      <p:bldP spid="13" grpId="2" animBg="1"/>
      <p:bldP spid="13" grpId="3" animBg="1"/>
      <p:bldP spid="14" grpId="0" animBg="1"/>
      <p:bldP spid="14" grpId="1" animBg="1"/>
      <p:bldP spid="14" grpId="2" animBg="1"/>
      <p:bldP spid="14" grpId="3" animBg="1"/>
      <p:bldP spid="15" grpId="0" animBg="1"/>
      <p:bldP spid="15" grpId="1" animBg="1"/>
      <p:bldP spid="15" grpId="2" animBg="1"/>
      <p:bldP spid="15" grpId="3" animBg="1"/>
      <p:bldP spid="16" grpId="0" animBg="1"/>
      <p:bldP spid="16" grpId="1" animBg="1"/>
      <p:bldP spid="16" grpId="2" animBg="1"/>
      <p:bldP spid="16" grpId="3"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20" grpId="0" animBg="1"/>
      <p:bldP spid="20" grpId="1" animBg="1"/>
      <p:bldP spid="20" grpId="2" animBg="1"/>
      <p:bldP spid="20" grpId="3" animBg="1"/>
      <p:bldP spid="21" grpId="0" animBg="1"/>
      <p:bldP spid="21" grpId="1" animBg="1"/>
      <p:bldP spid="21" grpId="2" animBg="1"/>
      <p:bldP spid="21" grpId="3" animBg="1"/>
      <p:bldP spid="22" grpId="0" animBg="1"/>
      <p:bldP spid="22" grpId="1" animBg="1"/>
      <p:bldP spid="22" grpId="2" animBg="1"/>
      <p:bldP spid="22" grpId="3" animBg="1"/>
      <p:bldP spid="23" grpId="0" animBg="1"/>
      <p:bldP spid="23" grpId="1" animBg="1"/>
      <p:bldP spid="23" grpId="2" animBg="1"/>
      <p:bldP spid="23" grpId="3" animBg="1"/>
      <p:bldP spid="24" grpId="0" animBg="1"/>
      <p:bldP spid="24" grpId="1" animBg="1"/>
      <p:bldP spid="24" grpId="2" animBg="1"/>
      <p:bldP spid="24" grpId="3" animBg="1"/>
      <p:bldP spid="25" grpId="0" animBg="1"/>
      <p:bldP spid="25" grpId="1" animBg="1"/>
      <p:bldP spid="25" grpId="2" animBg="1"/>
      <p:bldP spid="25" grpId="3" animBg="1"/>
      <p:bldP spid="26" grpId="0" animBg="1"/>
      <p:bldP spid="26" grpId="1" animBg="1"/>
      <p:bldP spid="26" grpId="2" animBg="1"/>
      <p:bldP spid="26" grpId="3" animBg="1"/>
      <p:bldP spid="27" grpId="0" animBg="1"/>
      <p:bldP spid="27" grpId="1" animBg="1"/>
      <p:bldP spid="27" grpId="2" animBg="1"/>
      <p:bldP spid="27" grpId="3" animBg="1"/>
      <p:bldP spid="28" grpId="0" animBg="1"/>
      <p:bldP spid="28" grpId="1" animBg="1"/>
      <p:bldP spid="28" grpId="2" animBg="1"/>
      <p:bldP spid="28" grpId="3" animBg="1"/>
      <p:bldP spid="29" grpId="0" animBg="1"/>
      <p:bldP spid="29" grpId="1" animBg="1"/>
      <p:bldP spid="29" grpId="2" animBg="1"/>
      <p:bldP spid="29" grpId="3" animBg="1"/>
      <p:bldP spid="30" grpId="0" animBg="1"/>
      <p:bldP spid="30" grpId="1" animBg="1"/>
      <p:bldP spid="30" grpId="2" animBg="1"/>
      <p:bldP spid="30" grpId="3" animBg="1"/>
      <p:bldP spid="31" grpId="0" animBg="1"/>
      <p:bldP spid="31" grpId="1" animBg="1"/>
      <p:bldP spid="31" grpId="2" animBg="1"/>
      <p:bldP spid="31" grpId="3" animBg="1"/>
      <p:bldP spid="32" grpId="0" animBg="1"/>
      <p:bldP spid="32" grpId="1" animBg="1"/>
      <p:bldP spid="32" grpId="2" animBg="1"/>
      <p:bldP spid="32" grpId="3" animBg="1"/>
      <p:bldP spid="33" grpId="0" animBg="1"/>
    </p:bldLst>
  </p:timing>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1 Imagen" descr="sinhronistki2.jpg"/>
          <p:cNvPicPr>
            <a:picLocks noGrp="1" noChangeAspect="1"/>
          </p:cNvPicPr>
          <p:nvPr isPhoto="1"/>
        </p:nvPicPr>
        <p:blipFill>
          <a:blip r:embed="rId2">
            <a:lum/>
          </a:blip>
          <a:stretch>
            <a:fillRect/>
          </a:stretch>
        </p:blipFill>
        <p:spPr>
          <a:xfrm>
            <a:off x="0" y="0"/>
            <a:ext cx="9144000" cy="5143500"/>
          </a:xfrm>
          <a:prstGeom prst="rect">
            <a:avLst/>
          </a:prstGeom>
          <a:noFill/>
          <a:ln>
            <a:noFill/>
          </a:ln>
        </p:spPr>
      </p:pic>
      <p:sp>
        <p:nvSpPr>
          <p:cNvPr id="4" name="3 Onda"/>
          <p:cNvSpPr/>
          <p:nvPr/>
        </p:nvSpPr>
        <p:spPr>
          <a:xfrm>
            <a:off x="4500562" y="0"/>
            <a:ext cx="1571604" cy="714362"/>
          </a:xfrm>
          <a:prstGeom prst="wave">
            <a:avLst>
              <a:gd name="adj1" fmla="val 20000"/>
              <a:gd name="adj2" fmla="val -10000"/>
            </a:avLst>
          </a:prstGeom>
          <a:gradFill flip="none" rotWithShape="1">
            <a:gsLst>
              <a:gs pos="0">
                <a:srgbClr val="03D4A8"/>
              </a:gs>
              <a:gs pos="25000">
                <a:srgbClr val="21D6E0"/>
              </a:gs>
              <a:gs pos="75000">
                <a:srgbClr val="0087E6"/>
              </a:gs>
              <a:gs pos="100000">
                <a:srgbClr val="005CBF"/>
              </a:gs>
            </a:gsLst>
            <a:lin ang="5400000" scaled="0"/>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Onda"/>
          <p:cNvSpPr/>
          <p:nvPr/>
        </p:nvSpPr>
        <p:spPr>
          <a:xfrm flipH="1">
            <a:off x="3071802" y="0"/>
            <a:ext cx="1509723" cy="714362"/>
          </a:xfrm>
          <a:prstGeom prst="wave">
            <a:avLst>
              <a:gd name="adj1" fmla="val 20000"/>
              <a:gd name="adj2" fmla="val -10000"/>
            </a:avLst>
          </a:prstGeom>
          <a:gradFill flip="none" rotWithShape="1">
            <a:gsLst>
              <a:gs pos="0">
                <a:srgbClr val="03D4A8"/>
              </a:gs>
              <a:gs pos="25000">
                <a:srgbClr val="21D6E0"/>
              </a:gs>
              <a:gs pos="75000">
                <a:srgbClr val="0087E6"/>
              </a:gs>
              <a:gs pos="100000">
                <a:srgbClr val="005CBF"/>
              </a:gs>
            </a:gsLst>
            <a:lin ang="5400000" scaled="0"/>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Onda"/>
          <p:cNvSpPr/>
          <p:nvPr/>
        </p:nvSpPr>
        <p:spPr>
          <a:xfrm>
            <a:off x="4500562" y="714362"/>
            <a:ext cx="1571604" cy="714362"/>
          </a:xfrm>
          <a:prstGeom prst="wave">
            <a:avLst>
              <a:gd name="adj1" fmla="val 20000"/>
              <a:gd name="adj2" fmla="val -10000"/>
            </a:avLst>
          </a:prstGeom>
          <a:gradFill flip="none" rotWithShape="1">
            <a:gsLst>
              <a:gs pos="0">
                <a:srgbClr val="03D4A8"/>
              </a:gs>
              <a:gs pos="25000">
                <a:srgbClr val="21D6E0"/>
              </a:gs>
              <a:gs pos="75000">
                <a:srgbClr val="0087E6"/>
              </a:gs>
              <a:gs pos="100000">
                <a:srgbClr val="005CBF"/>
              </a:gs>
            </a:gsLst>
            <a:lin ang="5400000" scaled="0"/>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Onda"/>
          <p:cNvSpPr/>
          <p:nvPr/>
        </p:nvSpPr>
        <p:spPr>
          <a:xfrm flipH="1">
            <a:off x="3071802" y="714362"/>
            <a:ext cx="1509723" cy="714362"/>
          </a:xfrm>
          <a:prstGeom prst="wave">
            <a:avLst>
              <a:gd name="adj1" fmla="val 20000"/>
              <a:gd name="adj2" fmla="val -10000"/>
            </a:avLst>
          </a:prstGeom>
          <a:gradFill flip="none" rotWithShape="1">
            <a:gsLst>
              <a:gs pos="0">
                <a:srgbClr val="03D4A8"/>
              </a:gs>
              <a:gs pos="25000">
                <a:srgbClr val="21D6E0"/>
              </a:gs>
              <a:gs pos="75000">
                <a:srgbClr val="0087E6"/>
              </a:gs>
              <a:gs pos="100000">
                <a:srgbClr val="005CBF"/>
              </a:gs>
            </a:gsLst>
            <a:lin ang="5400000" scaled="0"/>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Onda"/>
          <p:cNvSpPr/>
          <p:nvPr/>
        </p:nvSpPr>
        <p:spPr>
          <a:xfrm>
            <a:off x="4500562" y="1428760"/>
            <a:ext cx="1571604" cy="714362"/>
          </a:xfrm>
          <a:prstGeom prst="wave">
            <a:avLst>
              <a:gd name="adj1" fmla="val 20000"/>
              <a:gd name="adj2" fmla="val -10000"/>
            </a:avLst>
          </a:prstGeom>
          <a:gradFill flip="none" rotWithShape="1">
            <a:gsLst>
              <a:gs pos="0">
                <a:srgbClr val="03D4A8"/>
              </a:gs>
              <a:gs pos="25000">
                <a:srgbClr val="21D6E0"/>
              </a:gs>
              <a:gs pos="75000">
                <a:srgbClr val="0087E6"/>
              </a:gs>
              <a:gs pos="100000">
                <a:srgbClr val="005CBF"/>
              </a:gs>
            </a:gsLst>
            <a:lin ang="5400000" scaled="0"/>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Onda"/>
          <p:cNvSpPr/>
          <p:nvPr/>
        </p:nvSpPr>
        <p:spPr>
          <a:xfrm flipH="1">
            <a:off x="3071802" y="1428760"/>
            <a:ext cx="1509723" cy="714362"/>
          </a:xfrm>
          <a:prstGeom prst="wave">
            <a:avLst>
              <a:gd name="adj1" fmla="val 20000"/>
              <a:gd name="adj2" fmla="val -10000"/>
            </a:avLst>
          </a:prstGeom>
          <a:gradFill flip="none" rotWithShape="1">
            <a:gsLst>
              <a:gs pos="0">
                <a:srgbClr val="03D4A8"/>
              </a:gs>
              <a:gs pos="25000">
                <a:srgbClr val="21D6E0"/>
              </a:gs>
              <a:gs pos="75000">
                <a:srgbClr val="0087E6"/>
              </a:gs>
              <a:gs pos="100000">
                <a:srgbClr val="005CBF"/>
              </a:gs>
            </a:gsLst>
            <a:lin ang="5400000" scaled="0"/>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Onda"/>
          <p:cNvSpPr/>
          <p:nvPr/>
        </p:nvSpPr>
        <p:spPr>
          <a:xfrm>
            <a:off x="4500562" y="2143122"/>
            <a:ext cx="1571604" cy="714362"/>
          </a:xfrm>
          <a:prstGeom prst="wave">
            <a:avLst>
              <a:gd name="adj1" fmla="val 20000"/>
              <a:gd name="adj2" fmla="val -10000"/>
            </a:avLst>
          </a:prstGeom>
          <a:gradFill flip="none" rotWithShape="1">
            <a:gsLst>
              <a:gs pos="0">
                <a:srgbClr val="03D4A8"/>
              </a:gs>
              <a:gs pos="25000">
                <a:srgbClr val="21D6E0"/>
              </a:gs>
              <a:gs pos="75000">
                <a:srgbClr val="0087E6"/>
              </a:gs>
              <a:gs pos="100000">
                <a:srgbClr val="005CBF"/>
              </a:gs>
            </a:gsLst>
            <a:lin ang="5400000" scaled="0"/>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Onda"/>
          <p:cNvSpPr/>
          <p:nvPr/>
        </p:nvSpPr>
        <p:spPr>
          <a:xfrm flipH="1">
            <a:off x="3071802" y="2143122"/>
            <a:ext cx="1509723" cy="714362"/>
          </a:xfrm>
          <a:prstGeom prst="wave">
            <a:avLst>
              <a:gd name="adj1" fmla="val 20000"/>
              <a:gd name="adj2" fmla="val -10000"/>
            </a:avLst>
          </a:prstGeom>
          <a:gradFill flip="none" rotWithShape="1">
            <a:gsLst>
              <a:gs pos="0">
                <a:srgbClr val="03D4A8"/>
              </a:gs>
              <a:gs pos="25000">
                <a:srgbClr val="21D6E0"/>
              </a:gs>
              <a:gs pos="75000">
                <a:srgbClr val="0087E6"/>
              </a:gs>
              <a:gs pos="100000">
                <a:srgbClr val="005CBF"/>
              </a:gs>
            </a:gsLst>
            <a:lin ang="5400000" scaled="0"/>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Onda"/>
          <p:cNvSpPr/>
          <p:nvPr/>
        </p:nvSpPr>
        <p:spPr>
          <a:xfrm>
            <a:off x="4429124" y="2857502"/>
            <a:ext cx="1571604" cy="714362"/>
          </a:xfrm>
          <a:prstGeom prst="wave">
            <a:avLst>
              <a:gd name="adj1" fmla="val 20000"/>
              <a:gd name="adj2" fmla="val -10000"/>
            </a:avLst>
          </a:prstGeom>
          <a:gradFill flip="none" rotWithShape="1">
            <a:gsLst>
              <a:gs pos="0">
                <a:srgbClr val="03D4A8"/>
              </a:gs>
              <a:gs pos="25000">
                <a:srgbClr val="21D6E0"/>
              </a:gs>
              <a:gs pos="75000">
                <a:srgbClr val="0087E6"/>
              </a:gs>
              <a:gs pos="100000">
                <a:srgbClr val="005CBF"/>
              </a:gs>
            </a:gsLst>
            <a:lin ang="5400000" scaled="0"/>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Onda"/>
          <p:cNvSpPr/>
          <p:nvPr/>
        </p:nvSpPr>
        <p:spPr>
          <a:xfrm flipH="1">
            <a:off x="3000364" y="2857502"/>
            <a:ext cx="1509723" cy="714362"/>
          </a:xfrm>
          <a:prstGeom prst="wave">
            <a:avLst>
              <a:gd name="adj1" fmla="val 20000"/>
              <a:gd name="adj2" fmla="val -10000"/>
            </a:avLst>
          </a:prstGeom>
          <a:gradFill flip="none" rotWithShape="1">
            <a:gsLst>
              <a:gs pos="0">
                <a:srgbClr val="03D4A8"/>
              </a:gs>
              <a:gs pos="25000">
                <a:srgbClr val="21D6E0"/>
              </a:gs>
              <a:gs pos="75000">
                <a:srgbClr val="0087E6"/>
              </a:gs>
              <a:gs pos="100000">
                <a:srgbClr val="005CBF"/>
              </a:gs>
            </a:gsLst>
            <a:lin ang="5400000" scaled="0"/>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Onda"/>
          <p:cNvSpPr/>
          <p:nvPr/>
        </p:nvSpPr>
        <p:spPr>
          <a:xfrm>
            <a:off x="4429124" y="3571882"/>
            <a:ext cx="1571604" cy="714362"/>
          </a:xfrm>
          <a:prstGeom prst="wave">
            <a:avLst>
              <a:gd name="adj1" fmla="val 20000"/>
              <a:gd name="adj2" fmla="val -10000"/>
            </a:avLst>
          </a:prstGeom>
          <a:gradFill flip="none" rotWithShape="1">
            <a:gsLst>
              <a:gs pos="0">
                <a:srgbClr val="03D4A8"/>
              </a:gs>
              <a:gs pos="25000">
                <a:srgbClr val="21D6E0"/>
              </a:gs>
              <a:gs pos="75000">
                <a:srgbClr val="0087E6"/>
              </a:gs>
              <a:gs pos="100000">
                <a:srgbClr val="005CBF"/>
              </a:gs>
            </a:gsLst>
            <a:lin ang="5400000" scaled="0"/>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Onda"/>
          <p:cNvSpPr/>
          <p:nvPr/>
        </p:nvSpPr>
        <p:spPr>
          <a:xfrm flipH="1">
            <a:off x="3000364" y="3571882"/>
            <a:ext cx="1509723" cy="714362"/>
          </a:xfrm>
          <a:prstGeom prst="wave">
            <a:avLst>
              <a:gd name="adj1" fmla="val 20000"/>
              <a:gd name="adj2" fmla="val -10000"/>
            </a:avLst>
          </a:prstGeom>
          <a:gradFill flip="none" rotWithShape="1">
            <a:gsLst>
              <a:gs pos="0">
                <a:srgbClr val="03D4A8"/>
              </a:gs>
              <a:gs pos="25000">
                <a:srgbClr val="21D6E0"/>
              </a:gs>
              <a:gs pos="75000">
                <a:srgbClr val="0087E6"/>
              </a:gs>
              <a:gs pos="100000">
                <a:srgbClr val="005CBF"/>
              </a:gs>
            </a:gsLst>
            <a:lin ang="5400000" scaled="0"/>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Onda"/>
          <p:cNvSpPr/>
          <p:nvPr/>
        </p:nvSpPr>
        <p:spPr>
          <a:xfrm>
            <a:off x="4429125" y="4214824"/>
            <a:ext cx="1571604" cy="714380"/>
          </a:xfrm>
          <a:prstGeom prst="wave">
            <a:avLst>
              <a:gd name="adj1" fmla="val 20000"/>
              <a:gd name="adj2" fmla="val -10000"/>
            </a:avLst>
          </a:prstGeom>
          <a:gradFill flip="none" rotWithShape="1">
            <a:gsLst>
              <a:gs pos="0">
                <a:srgbClr val="03D4A8"/>
              </a:gs>
              <a:gs pos="25000">
                <a:srgbClr val="21D6E0"/>
              </a:gs>
              <a:gs pos="75000">
                <a:srgbClr val="0087E6"/>
              </a:gs>
              <a:gs pos="100000">
                <a:srgbClr val="005CBF"/>
              </a:gs>
            </a:gsLst>
            <a:lin ang="5400000" scaled="0"/>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Onda"/>
          <p:cNvSpPr/>
          <p:nvPr/>
        </p:nvSpPr>
        <p:spPr>
          <a:xfrm flipH="1">
            <a:off x="3000364" y="4214824"/>
            <a:ext cx="1509723" cy="714380"/>
          </a:xfrm>
          <a:prstGeom prst="wave">
            <a:avLst>
              <a:gd name="adj1" fmla="val 20000"/>
              <a:gd name="adj2" fmla="val -10000"/>
            </a:avLst>
          </a:prstGeom>
          <a:gradFill flip="none" rotWithShape="1">
            <a:gsLst>
              <a:gs pos="0">
                <a:srgbClr val="03D4A8"/>
              </a:gs>
              <a:gs pos="25000">
                <a:srgbClr val="21D6E0"/>
              </a:gs>
              <a:gs pos="75000">
                <a:srgbClr val="0087E6"/>
              </a:gs>
              <a:gs pos="100000">
                <a:srgbClr val="005CBF"/>
              </a:gs>
            </a:gsLst>
            <a:lin ang="5400000" scaled="0"/>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Onda"/>
          <p:cNvSpPr/>
          <p:nvPr/>
        </p:nvSpPr>
        <p:spPr>
          <a:xfrm>
            <a:off x="1500198" y="0"/>
            <a:ext cx="1571604" cy="714362"/>
          </a:xfrm>
          <a:prstGeom prst="wave">
            <a:avLst>
              <a:gd name="adj1" fmla="val 20000"/>
              <a:gd name="adj2" fmla="val -10000"/>
            </a:avLst>
          </a:prstGeom>
          <a:gradFill flip="none" rotWithShape="1">
            <a:gsLst>
              <a:gs pos="0">
                <a:srgbClr val="03D4A8"/>
              </a:gs>
              <a:gs pos="25000">
                <a:srgbClr val="21D6E0"/>
              </a:gs>
              <a:gs pos="75000">
                <a:srgbClr val="0087E6"/>
              </a:gs>
              <a:gs pos="100000">
                <a:srgbClr val="005CBF"/>
              </a:gs>
            </a:gsLst>
            <a:lin ang="5400000" scaled="0"/>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Onda"/>
          <p:cNvSpPr/>
          <p:nvPr/>
        </p:nvSpPr>
        <p:spPr>
          <a:xfrm flipH="1">
            <a:off x="71438" y="0"/>
            <a:ext cx="1509723" cy="714362"/>
          </a:xfrm>
          <a:prstGeom prst="wave">
            <a:avLst>
              <a:gd name="adj1" fmla="val 20000"/>
              <a:gd name="adj2" fmla="val -10000"/>
            </a:avLst>
          </a:prstGeom>
          <a:gradFill flip="none" rotWithShape="1">
            <a:gsLst>
              <a:gs pos="0">
                <a:srgbClr val="03D4A8"/>
              </a:gs>
              <a:gs pos="25000">
                <a:srgbClr val="21D6E0"/>
              </a:gs>
              <a:gs pos="75000">
                <a:srgbClr val="0087E6"/>
              </a:gs>
              <a:gs pos="100000">
                <a:srgbClr val="005CBF"/>
              </a:gs>
            </a:gsLst>
            <a:lin ang="5400000" scaled="0"/>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Onda"/>
          <p:cNvSpPr/>
          <p:nvPr/>
        </p:nvSpPr>
        <p:spPr>
          <a:xfrm>
            <a:off x="1500198" y="714362"/>
            <a:ext cx="1571604" cy="714362"/>
          </a:xfrm>
          <a:prstGeom prst="wave">
            <a:avLst>
              <a:gd name="adj1" fmla="val 20000"/>
              <a:gd name="adj2" fmla="val -10000"/>
            </a:avLst>
          </a:prstGeom>
          <a:gradFill flip="none" rotWithShape="1">
            <a:gsLst>
              <a:gs pos="0">
                <a:srgbClr val="03D4A8"/>
              </a:gs>
              <a:gs pos="25000">
                <a:srgbClr val="21D6E0"/>
              </a:gs>
              <a:gs pos="75000">
                <a:srgbClr val="0087E6"/>
              </a:gs>
              <a:gs pos="100000">
                <a:srgbClr val="005CBF"/>
              </a:gs>
            </a:gsLst>
            <a:lin ang="5400000" scaled="0"/>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Onda"/>
          <p:cNvSpPr/>
          <p:nvPr/>
        </p:nvSpPr>
        <p:spPr>
          <a:xfrm flipH="1">
            <a:off x="71438" y="714362"/>
            <a:ext cx="1509723" cy="714362"/>
          </a:xfrm>
          <a:prstGeom prst="wave">
            <a:avLst>
              <a:gd name="adj1" fmla="val 20000"/>
              <a:gd name="adj2" fmla="val -10000"/>
            </a:avLst>
          </a:prstGeom>
          <a:gradFill flip="none" rotWithShape="1">
            <a:gsLst>
              <a:gs pos="0">
                <a:srgbClr val="03D4A8"/>
              </a:gs>
              <a:gs pos="25000">
                <a:srgbClr val="21D6E0"/>
              </a:gs>
              <a:gs pos="75000">
                <a:srgbClr val="0087E6"/>
              </a:gs>
              <a:gs pos="100000">
                <a:srgbClr val="005CBF"/>
              </a:gs>
            </a:gsLst>
            <a:lin ang="5400000" scaled="0"/>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Onda"/>
          <p:cNvSpPr/>
          <p:nvPr/>
        </p:nvSpPr>
        <p:spPr>
          <a:xfrm>
            <a:off x="1500198" y="1428760"/>
            <a:ext cx="1571604" cy="714362"/>
          </a:xfrm>
          <a:prstGeom prst="wave">
            <a:avLst>
              <a:gd name="adj1" fmla="val 20000"/>
              <a:gd name="adj2" fmla="val -10000"/>
            </a:avLst>
          </a:prstGeom>
          <a:gradFill flip="none" rotWithShape="1">
            <a:gsLst>
              <a:gs pos="0">
                <a:srgbClr val="03D4A8"/>
              </a:gs>
              <a:gs pos="25000">
                <a:srgbClr val="21D6E0"/>
              </a:gs>
              <a:gs pos="75000">
                <a:srgbClr val="0087E6"/>
              </a:gs>
              <a:gs pos="100000">
                <a:srgbClr val="005CBF"/>
              </a:gs>
            </a:gsLst>
            <a:lin ang="5400000" scaled="0"/>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Onda"/>
          <p:cNvSpPr/>
          <p:nvPr/>
        </p:nvSpPr>
        <p:spPr>
          <a:xfrm flipH="1">
            <a:off x="71438" y="1428760"/>
            <a:ext cx="1509723" cy="714362"/>
          </a:xfrm>
          <a:prstGeom prst="wave">
            <a:avLst>
              <a:gd name="adj1" fmla="val 20000"/>
              <a:gd name="adj2" fmla="val -10000"/>
            </a:avLst>
          </a:prstGeom>
          <a:gradFill flip="none" rotWithShape="1">
            <a:gsLst>
              <a:gs pos="0">
                <a:srgbClr val="03D4A8"/>
              </a:gs>
              <a:gs pos="25000">
                <a:srgbClr val="21D6E0"/>
              </a:gs>
              <a:gs pos="75000">
                <a:srgbClr val="0087E6"/>
              </a:gs>
              <a:gs pos="100000">
                <a:srgbClr val="005CBF"/>
              </a:gs>
            </a:gsLst>
            <a:lin ang="5400000" scaled="0"/>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Onda"/>
          <p:cNvSpPr/>
          <p:nvPr/>
        </p:nvSpPr>
        <p:spPr>
          <a:xfrm>
            <a:off x="1500198" y="2143122"/>
            <a:ext cx="1571604" cy="714362"/>
          </a:xfrm>
          <a:prstGeom prst="wave">
            <a:avLst>
              <a:gd name="adj1" fmla="val 20000"/>
              <a:gd name="adj2" fmla="val -10000"/>
            </a:avLst>
          </a:prstGeom>
          <a:gradFill flip="none" rotWithShape="1">
            <a:gsLst>
              <a:gs pos="0">
                <a:srgbClr val="03D4A8"/>
              </a:gs>
              <a:gs pos="25000">
                <a:srgbClr val="21D6E0"/>
              </a:gs>
              <a:gs pos="75000">
                <a:srgbClr val="0087E6"/>
              </a:gs>
              <a:gs pos="100000">
                <a:srgbClr val="005CBF"/>
              </a:gs>
            </a:gsLst>
            <a:lin ang="5400000" scaled="0"/>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Onda"/>
          <p:cNvSpPr/>
          <p:nvPr/>
        </p:nvSpPr>
        <p:spPr>
          <a:xfrm flipH="1">
            <a:off x="71438" y="2143122"/>
            <a:ext cx="1509723" cy="714362"/>
          </a:xfrm>
          <a:prstGeom prst="wave">
            <a:avLst>
              <a:gd name="adj1" fmla="val 20000"/>
              <a:gd name="adj2" fmla="val -10000"/>
            </a:avLst>
          </a:prstGeom>
          <a:gradFill flip="none" rotWithShape="1">
            <a:gsLst>
              <a:gs pos="0">
                <a:srgbClr val="03D4A8"/>
              </a:gs>
              <a:gs pos="25000">
                <a:srgbClr val="21D6E0"/>
              </a:gs>
              <a:gs pos="75000">
                <a:srgbClr val="0087E6"/>
              </a:gs>
              <a:gs pos="100000">
                <a:srgbClr val="005CBF"/>
              </a:gs>
            </a:gsLst>
            <a:lin ang="5400000" scaled="0"/>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Onda"/>
          <p:cNvSpPr/>
          <p:nvPr/>
        </p:nvSpPr>
        <p:spPr>
          <a:xfrm>
            <a:off x="1428760" y="2857502"/>
            <a:ext cx="1571604" cy="714362"/>
          </a:xfrm>
          <a:prstGeom prst="wave">
            <a:avLst>
              <a:gd name="adj1" fmla="val 20000"/>
              <a:gd name="adj2" fmla="val -10000"/>
            </a:avLst>
          </a:prstGeom>
          <a:gradFill flip="none" rotWithShape="1">
            <a:gsLst>
              <a:gs pos="0">
                <a:srgbClr val="03D4A8"/>
              </a:gs>
              <a:gs pos="25000">
                <a:srgbClr val="21D6E0"/>
              </a:gs>
              <a:gs pos="75000">
                <a:srgbClr val="0087E6"/>
              </a:gs>
              <a:gs pos="100000">
                <a:srgbClr val="005CBF"/>
              </a:gs>
            </a:gsLst>
            <a:lin ang="5400000" scaled="0"/>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Onda"/>
          <p:cNvSpPr/>
          <p:nvPr/>
        </p:nvSpPr>
        <p:spPr>
          <a:xfrm flipH="1">
            <a:off x="0" y="2857502"/>
            <a:ext cx="1509723" cy="714362"/>
          </a:xfrm>
          <a:prstGeom prst="wave">
            <a:avLst>
              <a:gd name="adj1" fmla="val 20000"/>
              <a:gd name="adj2" fmla="val -10000"/>
            </a:avLst>
          </a:prstGeom>
          <a:gradFill flip="none" rotWithShape="1">
            <a:gsLst>
              <a:gs pos="0">
                <a:srgbClr val="03D4A8"/>
              </a:gs>
              <a:gs pos="25000">
                <a:srgbClr val="21D6E0"/>
              </a:gs>
              <a:gs pos="75000">
                <a:srgbClr val="0087E6"/>
              </a:gs>
              <a:gs pos="100000">
                <a:srgbClr val="005CBF"/>
              </a:gs>
            </a:gsLst>
            <a:lin ang="5400000" scaled="0"/>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Onda"/>
          <p:cNvSpPr/>
          <p:nvPr/>
        </p:nvSpPr>
        <p:spPr>
          <a:xfrm>
            <a:off x="1428760" y="3571882"/>
            <a:ext cx="1571604" cy="714362"/>
          </a:xfrm>
          <a:prstGeom prst="wave">
            <a:avLst>
              <a:gd name="adj1" fmla="val 20000"/>
              <a:gd name="adj2" fmla="val -10000"/>
            </a:avLst>
          </a:prstGeom>
          <a:gradFill flip="none" rotWithShape="1">
            <a:gsLst>
              <a:gs pos="0">
                <a:srgbClr val="03D4A8"/>
              </a:gs>
              <a:gs pos="25000">
                <a:srgbClr val="21D6E0"/>
              </a:gs>
              <a:gs pos="75000">
                <a:srgbClr val="0087E6"/>
              </a:gs>
              <a:gs pos="100000">
                <a:srgbClr val="005CBF"/>
              </a:gs>
            </a:gsLst>
            <a:lin ang="5400000" scaled="0"/>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Onda"/>
          <p:cNvSpPr/>
          <p:nvPr/>
        </p:nvSpPr>
        <p:spPr>
          <a:xfrm flipH="1">
            <a:off x="0" y="3571882"/>
            <a:ext cx="1509723" cy="714362"/>
          </a:xfrm>
          <a:prstGeom prst="wave">
            <a:avLst>
              <a:gd name="adj1" fmla="val 20000"/>
              <a:gd name="adj2" fmla="val -10000"/>
            </a:avLst>
          </a:prstGeom>
          <a:gradFill flip="none" rotWithShape="1">
            <a:gsLst>
              <a:gs pos="0">
                <a:srgbClr val="03D4A8"/>
              </a:gs>
              <a:gs pos="25000">
                <a:srgbClr val="21D6E0"/>
              </a:gs>
              <a:gs pos="75000">
                <a:srgbClr val="0087E6"/>
              </a:gs>
              <a:gs pos="100000">
                <a:srgbClr val="005CBF"/>
              </a:gs>
            </a:gsLst>
            <a:lin ang="5400000" scaled="0"/>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Onda"/>
          <p:cNvSpPr/>
          <p:nvPr/>
        </p:nvSpPr>
        <p:spPr>
          <a:xfrm>
            <a:off x="1428761" y="4214824"/>
            <a:ext cx="1571604" cy="714380"/>
          </a:xfrm>
          <a:prstGeom prst="wave">
            <a:avLst>
              <a:gd name="adj1" fmla="val 20000"/>
              <a:gd name="adj2" fmla="val -10000"/>
            </a:avLst>
          </a:prstGeom>
          <a:gradFill flip="none" rotWithShape="1">
            <a:gsLst>
              <a:gs pos="0">
                <a:srgbClr val="03D4A8"/>
              </a:gs>
              <a:gs pos="25000">
                <a:srgbClr val="21D6E0"/>
              </a:gs>
              <a:gs pos="75000">
                <a:srgbClr val="0087E6"/>
              </a:gs>
              <a:gs pos="100000">
                <a:srgbClr val="005CBF"/>
              </a:gs>
            </a:gsLst>
            <a:lin ang="5400000" scaled="0"/>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Onda"/>
          <p:cNvSpPr/>
          <p:nvPr/>
        </p:nvSpPr>
        <p:spPr>
          <a:xfrm flipH="1">
            <a:off x="0" y="4214824"/>
            <a:ext cx="1509723" cy="714380"/>
          </a:xfrm>
          <a:prstGeom prst="wave">
            <a:avLst>
              <a:gd name="adj1" fmla="val 20000"/>
              <a:gd name="adj2" fmla="val -10000"/>
            </a:avLst>
          </a:prstGeom>
          <a:gradFill flip="none" rotWithShape="1">
            <a:gsLst>
              <a:gs pos="0">
                <a:srgbClr val="03D4A8"/>
              </a:gs>
              <a:gs pos="25000">
                <a:srgbClr val="21D6E0"/>
              </a:gs>
              <a:gs pos="75000">
                <a:srgbClr val="0087E6"/>
              </a:gs>
              <a:gs pos="100000">
                <a:srgbClr val="005CBF"/>
              </a:gs>
            </a:gsLst>
            <a:lin ang="5400000" scaled="0"/>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Onda"/>
          <p:cNvSpPr/>
          <p:nvPr/>
        </p:nvSpPr>
        <p:spPr>
          <a:xfrm>
            <a:off x="7572396" y="0"/>
            <a:ext cx="1571604" cy="714362"/>
          </a:xfrm>
          <a:prstGeom prst="wave">
            <a:avLst>
              <a:gd name="adj1" fmla="val 20000"/>
              <a:gd name="adj2" fmla="val -10000"/>
            </a:avLst>
          </a:prstGeom>
          <a:gradFill flip="none" rotWithShape="1">
            <a:gsLst>
              <a:gs pos="0">
                <a:srgbClr val="03D4A8"/>
              </a:gs>
              <a:gs pos="25000">
                <a:srgbClr val="21D6E0"/>
              </a:gs>
              <a:gs pos="75000">
                <a:srgbClr val="0087E6"/>
              </a:gs>
              <a:gs pos="100000">
                <a:srgbClr val="005CBF"/>
              </a:gs>
            </a:gsLst>
            <a:lin ang="5400000" scaled="0"/>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Onda"/>
          <p:cNvSpPr/>
          <p:nvPr/>
        </p:nvSpPr>
        <p:spPr>
          <a:xfrm flipH="1">
            <a:off x="6143636" y="0"/>
            <a:ext cx="1509723" cy="714362"/>
          </a:xfrm>
          <a:prstGeom prst="wave">
            <a:avLst>
              <a:gd name="adj1" fmla="val 20000"/>
              <a:gd name="adj2" fmla="val -10000"/>
            </a:avLst>
          </a:prstGeom>
          <a:gradFill flip="none" rotWithShape="1">
            <a:gsLst>
              <a:gs pos="0">
                <a:srgbClr val="03D4A8"/>
              </a:gs>
              <a:gs pos="25000">
                <a:srgbClr val="21D6E0"/>
              </a:gs>
              <a:gs pos="75000">
                <a:srgbClr val="0087E6"/>
              </a:gs>
              <a:gs pos="100000">
                <a:srgbClr val="005CBF"/>
              </a:gs>
            </a:gsLst>
            <a:lin ang="5400000" scaled="0"/>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Onda"/>
          <p:cNvSpPr/>
          <p:nvPr/>
        </p:nvSpPr>
        <p:spPr>
          <a:xfrm>
            <a:off x="7572396" y="714362"/>
            <a:ext cx="1571604" cy="714362"/>
          </a:xfrm>
          <a:prstGeom prst="wave">
            <a:avLst>
              <a:gd name="adj1" fmla="val 20000"/>
              <a:gd name="adj2" fmla="val -10000"/>
            </a:avLst>
          </a:prstGeom>
          <a:gradFill flip="none" rotWithShape="1">
            <a:gsLst>
              <a:gs pos="0">
                <a:srgbClr val="03D4A8"/>
              </a:gs>
              <a:gs pos="25000">
                <a:srgbClr val="21D6E0"/>
              </a:gs>
              <a:gs pos="75000">
                <a:srgbClr val="0087E6"/>
              </a:gs>
              <a:gs pos="100000">
                <a:srgbClr val="005CBF"/>
              </a:gs>
            </a:gsLst>
            <a:lin ang="5400000" scaled="0"/>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Onda"/>
          <p:cNvSpPr/>
          <p:nvPr/>
        </p:nvSpPr>
        <p:spPr>
          <a:xfrm flipH="1">
            <a:off x="6143636" y="714362"/>
            <a:ext cx="1509723" cy="714362"/>
          </a:xfrm>
          <a:prstGeom prst="wave">
            <a:avLst>
              <a:gd name="adj1" fmla="val 20000"/>
              <a:gd name="adj2" fmla="val -10000"/>
            </a:avLst>
          </a:prstGeom>
          <a:gradFill flip="none" rotWithShape="1">
            <a:gsLst>
              <a:gs pos="0">
                <a:srgbClr val="03D4A8"/>
              </a:gs>
              <a:gs pos="25000">
                <a:srgbClr val="21D6E0"/>
              </a:gs>
              <a:gs pos="75000">
                <a:srgbClr val="0087E6"/>
              </a:gs>
              <a:gs pos="100000">
                <a:srgbClr val="005CBF"/>
              </a:gs>
            </a:gsLst>
            <a:lin ang="5400000" scaled="0"/>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Onda"/>
          <p:cNvSpPr/>
          <p:nvPr/>
        </p:nvSpPr>
        <p:spPr>
          <a:xfrm>
            <a:off x="7572396" y="1428760"/>
            <a:ext cx="1571604" cy="714362"/>
          </a:xfrm>
          <a:prstGeom prst="wave">
            <a:avLst>
              <a:gd name="adj1" fmla="val 20000"/>
              <a:gd name="adj2" fmla="val -10000"/>
            </a:avLst>
          </a:prstGeom>
          <a:gradFill flip="none" rotWithShape="1">
            <a:gsLst>
              <a:gs pos="0">
                <a:srgbClr val="03D4A8"/>
              </a:gs>
              <a:gs pos="25000">
                <a:srgbClr val="21D6E0"/>
              </a:gs>
              <a:gs pos="75000">
                <a:srgbClr val="0087E6"/>
              </a:gs>
              <a:gs pos="100000">
                <a:srgbClr val="005CBF"/>
              </a:gs>
            </a:gsLst>
            <a:lin ang="5400000" scaled="0"/>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Onda"/>
          <p:cNvSpPr/>
          <p:nvPr/>
        </p:nvSpPr>
        <p:spPr>
          <a:xfrm flipH="1">
            <a:off x="6143636" y="1428760"/>
            <a:ext cx="1509723" cy="714362"/>
          </a:xfrm>
          <a:prstGeom prst="wave">
            <a:avLst>
              <a:gd name="adj1" fmla="val 20000"/>
              <a:gd name="adj2" fmla="val -10000"/>
            </a:avLst>
          </a:prstGeom>
          <a:gradFill flip="none" rotWithShape="1">
            <a:gsLst>
              <a:gs pos="0">
                <a:srgbClr val="03D4A8"/>
              </a:gs>
              <a:gs pos="25000">
                <a:srgbClr val="21D6E0"/>
              </a:gs>
              <a:gs pos="75000">
                <a:srgbClr val="0087E6"/>
              </a:gs>
              <a:gs pos="100000">
                <a:srgbClr val="005CBF"/>
              </a:gs>
            </a:gsLst>
            <a:lin ang="5400000" scaled="0"/>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Onda"/>
          <p:cNvSpPr/>
          <p:nvPr/>
        </p:nvSpPr>
        <p:spPr>
          <a:xfrm>
            <a:off x="7572396" y="2143122"/>
            <a:ext cx="1571604" cy="714362"/>
          </a:xfrm>
          <a:prstGeom prst="wave">
            <a:avLst>
              <a:gd name="adj1" fmla="val 20000"/>
              <a:gd name="adj2" fmla="val -10000"/>
            </a:avLst>
          </a:prstGeom>
          <a:gradFill flip="none" rotWithShape="1">
            <a:gsLst>
              <a:gs pos="0">
                <a:srgbClr val="03D4A8"/>
              </a:gs>
              <a:gs pos="25000">
                <a:srgbClr val="21D6E0"/>
              </a:gs>
              <a:gs pos="75000">
                <a:srgbClr val="0087E6"/>
              </a:gs>
              <a:gs pos="100000">
                <a:srgbClr val="005CBF"/>
              </a:gs>
            </a:gsLst>
            <a:lin ang="5400000" scaled="0"/>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Onda"/>
          <p:cNvSpPr/>
          <p:nvPr/>
        </p:nvSpPr>
        <p:spPr>
          <a:xfrm flipH="1">
            <a:off x="6143636" y="2143122"/>
            <a:ext cx="1509723" cy="714362"/>
          </a:xfrm>
          <a:prstGeom prst="wave">
            <a:avLst>
              <a:gd name="adj1" fmla="val 20000"/>
              <a:gd name="adj2" fmla="val -10000"/>
            </a:avLst>
          </a:prstGeom>
          <a:gradFill flip="none" rotWithShape="1">
            <a:gsLst>
              <a:gs pos="0">
                <a:srgbClr val="03D4A8"/>
              </a:gs>
              <a:gs pos="25000">
                <a:srgbClr val="21D6E0"/>
              </a:gs>
              <a:gs pos="75000">
                <a:srgbClr val="0087E6"/>
              </a:gs>
              <a:gs pos="100000">
                <a:srgbClr val="005CBF"/>
              </a:gs>
            </a:gsLst>
            <a:lin ang="5400000" scaled="0"/>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Onda"/>
          <p:cNvSpPr/>
          <p:nvPr/>
        </p:nvSpPr>
        <p:spPr>
          <a:xfrm>
            <a:off x="7500958" y="2857502"/>
            <a:ext cx="1571604" cy="714362"/>
          </a:xfrm>
          <a:prstGeom prst="wave">
            <a:avLst>
              <a:gd name="adj1" fmla="val 20000"/>
              <a:gd name="adj2" fmla="val -10000"/>
            </a:avLst>
          </a:prstGeom>
          <a:gradFill flip="none" rotWithShape="1">
            <a:gsLst>
              <a:gs pos="0">
                <a:srgbClr val="03D4A8"/>
              </a:gs>
              <a:gs pos="25000">
                <a:srgbClr val="21D6E0"/>
              </a:gs>
              <a:gs pos="75000">
                <a:srgbClr val="0087E6"/>
              </a:gs>
              <a:gs pos="100000">
                <a:srgbClr val="005CBF"/>
              </a:gs>
            </a:gsLst>
            <a:lin ang="5400000" scaled="0"/>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40 Onda"/>
          <p:cNvSpPr/>
          <p:nvPr/>
        </p:nvSpPr>
        <p:spPr>
          <a:xfrm flipH="1">
            <a:off x="6072198" y="2857502"/>
            <a:ext cx="1509723" cy="714362"/>
          </a:xfrm>
          <a:prstGeom prst="wave">
            <a:avLst>
              <a:gd name="adj1" fmla="val 20000"/>
              <a:gd name="adj2" fmla="val -10000"/>
            </a:avLst>
          </a:prstGeom>
          <a:gradFill flip="none" rotWithShape="1">
            <a:gsLst>
              <a:gs pos="0">
                <a:srgbClr val="03D4A8"/>
              </a:gs>
              <a:gs pos="25000">
                <a:srgbClr val="21D6E0"/>
              </a:gs>
              <a:gs pos="75000">
                <a:srgbClr val="0087E6"/>
              </a:gs>
              <a:gs pos="100000">
                <a:srgbClr val="005CBF"/>
              </a:gs>
            </a:gsLst>
            <a:lin ang="5400000" scaled="0"/>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Onda"/>
          <p:cNvSpPr/>
          <p:nvPr/>
        </p:nvSpPr>
        <p:spPr>
          <a:xfrm>
            <a:off x="7500958" y="3571882"/>
            <a:ext cx="1571604" cy="714362"/>
          </a:xfrm>
          <a:prstGeom prst="wave">
            <a:avLst>
              <a:gd name="adj1" fmla="val 20000"/>
              <a:gd name="adj2" fmla="val -10000"/>
            </a:avLst>
          </a:prstGeom>
          <a:gradFill flip="none" rotWithShape="1">
            <a:gsLst>
              <a:gs pos="0">
                <a:srgbClr val="03D4A8"/>
              </a:gs>
              <a:gs pos="25000">
                <a:srgbClr val="21D6E0"/>
              </a:gs>
              <a:gs pos="75000">
                <a:srgbClr val="0087E6"/>
              </a:gs>
              <a:gs pos="100000">
                <a:srgbClr val="005CBF"/>
              </a:gs>
            </a:gsLst>
            <a:lin ang="5400000" scaled="0"/>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Onda"/>
          <p:cNvSpPr/>
          <p:nvPr/>
        </p:nvSpPr>
        <p:spPr>
          <a:xfrm flipH="1">
            <a:off x="6072198" y="3571882"/>
            <a:ext cx="1509723" cy="714362"/>
          </a:xfrm>
          <a:prstGeom prst="wave">
            <a:avLst>
              <a:gd name="adj1" fmla="val 20000"/>
              <a:gd name="adj2" fmla="val -10000"/>
            </a:avLst>
          </a:prstGeom>
          <a:gradFill flip="none" rotWithShape="1">
            <a:gsLst>
              <a:gs pos="0">
                <a:srgbClr val="03D4A8"/>
              </a:gs>
              <a:gs pos="25000">
                <a:srgbClr val="21D6E0"/>
              </a:gs>
              <a:gs pos="75000">
                <a:srgbClr val="0087E6"/>
              </a:gs>
              <a:gs pos="100000">
                <a:srgbClr val="005CBF"/>
              </a:gs>
            </a:gsLst>
            <a:lin ang="5400000" scaled="0"/>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Onda"/>
          <p:cNvSpPr/>
          <p:nvPr/>
        </p:nvSpPr>
        <p:spPr>
          <a:xfrm>
            <a:off x="7500959" y="4214824"/>
            <a:ext cx="1571604" cy="714380"/>
          </a:xfrm>
          <a:prstGeom prst="wave">
            <a:avLst>
              <a:gd name="adj1" fmla="val 20000"/>
              <a:gd name="adj2" fmla="val -10000"/>
            </a:avLst>
          </a:prstGeom>
          <a:gradFill flip="none" rotWithShape="1">
            <a:gsLst>
              <a:gs pos="0">
                <a:srgbClr val="03D4A8"/>
              </a:gs>
              <a:gs pos="25000">
                <a:srgbClr val="21D6E0"/>
              </a:gs>
              <a:gs pos="75000">
                <a:srgbClr val="0087E6"/>
              </a:gs>
              <a:gs pos="100000">
                <a:srgbClr val="005CBF"/>
              </a:gs>
            </a:gsLst>
            <a:lin ang="5400000" scaled="0"/>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Onda"/>
          <p:cNvSpPr/>
          <p:nvPr/>
        </p:nvSpPr>
        <p:spPr>
          <a:xfrm flipH="1">
            <a:off x="6072198" y="4214824"/>
            <a:ext cx="1509723" cy="714380"/>
          </a:xfrm>
          <a:prstGeom prst="wave">
            <a:avLst>
              <a:gd name="adj1" fmla="val 20000"/>
              <a:gd name="adj2" fmla="val -10000"/>
            </a:avLst>
          </a:prstGeom>
          <a:gradFill flip="none" rotWithShape="1">
            <a:gsLst>
              <a:gs pos="0">
                <a:srgbClr val="03D4A8"/>
              </a:gs>
              <a:gs pos="25000">
                <a:srgbClr val="21D6E0"/>
              </a:gs>
              <a:gs pos="75000">
                <a:srgbClr val="0087E6"/>
              </a:gs>
              <a:gs pos="100000">
                <a:srgbClr val="005CBF"/>
              </a:gs>
            </a:gsLst>
            <a:lin ang="5400000" scaled="0"/>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Rectángulo"/>
          <p:cNvSpPr/>
          <p:nvPr/>
        </p:nvSpPr>
        <p:spPr>
          <a:xfrm>
            <a:off x="-500098" y="-357208"/>
            <a:ext cx="10001320" cy="6072230"/>
          </a:xfrm>
          <a:prstGeom prst="rect">
            <a:avLst/>
          </a:prstGeom>
          <a:gradFill flip="none" rotWithShape="1">
            <a:gsLst>
              <a:gs pos="0">
                <a:srgbClr val="3399FF"/>
              </a:gs>
              <a:gs pos="16000">
                <a:srgbClr val="00CCCC"/>
              </a:gs>
              <a:gs pos="47000">
                <a:srgbClr val="9999FF"/>
              </a:gs>
              <a:gs pos="60001">
                <a:srgbClr val="2E6792"/>
              </a:gs>
              <a:gs pos="71001">
                <a:srgbClr val="3333CC"/>
              </a:gs>
              <a:gs pos="81000">
                <a:srgbClr val="1170FF"/>
              </a:gs>
              <a:gs pos="100000">
                <a:srgbClr val="006699"/>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advTm="17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46"/>
                                        </p:tgtEl>
                                        <p:attrNameLst>
                                          <p:attrName>style.opacity</p:attrName>
                                        </p:attrNameLst>
                                      </p:cBhvr>
                                      <p:to>
                                        <p:strVal val="0"/>
                                      </p:to>
                                    </p:set>
                                    <p:animEffect filter="image" prLst="opacity: 0">
                                      <p:cBhvr rctx="IE">
                                        <p:cTn id="7" dur="indefinite"/>
                                        <p:tgtEl>
                                          <p:spTgt spid="46"/>
                                        </p:tgtEl>
                                      </p:cBhvr>
                                    </p:animEffect>
                                  </p:childTnLst>
                                </p:cTn>
                              </p:par>
                              <p:par>
                                <p:cTn id="8" presetID="2" presetClass="entr" presetSubtype="9" fill="hold" grpId="0" nodeType="withEffect">
                                  <p:stCondLst>
                                    <p:cond delay="0"/>
                                  </p:stCondLst>
                                  <p:childTnLst>
                                    <p:set>
                                      <p:cBhvr>
                                        <p:cTn id="9" dur="1" fill="hold">
                                          <p:stCondLst>
                                            <p:cond delay="0"/>
                                          </p:stCondLst>
                                        </p:cTn>
                                        <p:tgtEl>
                                          <p:spTgt spid="5"/>
                                        </p:tgtEl>
                                        <p:attrNameLst>
                                          <p:attrName>style.visibility</p:attrName>
                                        </p:attrNameLst>
                                      </p:cBhvr>
                                      <p:to>
                                        <p:strVal val="visible"/>
                                      </p:to>
                                    </p:set>
                                    <p:anim calcmode="lin" valueType="num">
                                      <p:cBhvr additive="base">
                                        <p:cTn id="10" dur="3000" fill="hold"/>
                                        <p:tgtEl>
                                          <p:spTgt spid="5"/>
                                        </p:tgtEl>
                                        <p:attrNameLst>
                                          <p:attrName>ppt_x</p:attrName>
                                        </p:attrNameLst>
                                      </p:cBhvr>
                                      <p:tavLst>
                                        <p:tav tm="0">
                                          <p:val>
                                            <p:strVal val="0-#ppt_w/2"/>
                                          </p:val>
                                        </p:tav>
                                        <p:tav tm="100000">
                                          <p:val>
                                            <p:strVal val="#ppt_x"/>
                                          </p:val>
                                        </p:tav>
                                      </p:tavLst>
                                    </p:anim>
                                    <p:anim calcmode="lin" valueType="num">
                                      <p:cBhvr additive="base">
                                        <p:cTn id="11" dur="3000" fill="hold"/>
                                        <p:tgtEl>
                                          <p:spTgt spid="5"/>
                                        </p:tgtEl>
                                        <p:attrNameLst>
                                          <p:attrName>ppt_y</p:attrName>
                                        </p:attrNameLst>
                                      </p:cBhvr>
                                      <p:tavLst>
                                        <p:tav tm="0">
                                          <p:val>
                                            <p:strVal val="0-#ppt_h/2"/>
                                          </p:val>
                                        </p:tav>
                                        <p:tav tm="100000">
                                          <p:val>
                                            <p:strVal val="#ppt_y"/>
                                          </p:val>
                                        </p:tav>
                                      </p:tavLst>
                                    </p:anim>
                                  </p:childTnLst>
                                </p:cTn>
                              </p:par>
                              <p:par>
                                <p:cTn id="12" presetID="2" presetClass="entr" presetSubtype="9" fill="hold" grpId="0" nodeType="withEffect">
                                  <p:stCondLst>
                                    <p:cond delay="0"/>
                                  </p:stCondLst>
                                  <p:childTnLst>
                                    <p:set>
                                      <p:cBhvr>
                                        <p:cTn id="13" dur="1" fill="hold">
                                          <p:stCondLst>
                                            <p:cond delay="0"/>
                                          </p:stCondLst>
                                        </p:cTn>
                                        <p:tgtEl>
                                          <p:spTgt spid="7"/>
                                        </p:tgtEl>
                                        <p:attrNameLst>
                                          <p:attrName>style.visibility</p:attrName>
                                        </p:attrNameLst>
                                      </p:cBhvr>
                                      <p:to>
                                        <p:strVal val="visible"/>
                                      </p:to>
                                    </p:set>
                                    <p:anim calcmode="lin" valueType="num">
                                      <p:cBhvr additive="base">
                                        <p:cTn id="14" dur="3000" fill="hold"/>
                                        <p:tgtEl>
                                          <p:spTgt spid="7"/>
                                        </p:tgtEl>
                                        <p:attrNameLst>
                                          <p:attrName>ppt_x</p:attrName>
                                        </p:attrNameLst>
                                      </p:cBhvr>
                                      <p:tavLst>
                                        <p:tav tm="0">
                                          <p:val>
                                            <p:strVal val="0-#ppt_w/2"/>
                                          </p:val>
                                        </p:tav>
                                        <p:tav tm="100000">
                                          <p:val>
                                            <p:strVal val="#ppt_x"/>
                                          </p:val>
                                        </p:tav>
                                      </p:tavLst>
                                    </p:anim>
                                    <p:anim calcmode="lin" valueType="num">
                                      <p:cBhvr additive="base">
                                        <p:cTn id="15" dur="3000" fill="hold"/>
                                        <p:tgtEl>
                                          <p:spTgt spid="7"/>
                                        </p:tgtEl>
                                        <p:attrNameLst>
                                          <p:attrName>ppt_y</p:attrName>
                                        </p:attrNameLst>
                                      </p:cBhvr>
                                      <p:tavLst>
                                        <p:tav tm="0">
                                          <p:val>
                                            <p:strVal val="0-#ppt_h/2"/>
                                          </p:val>
                                        </p:tav>
                                        <p:tav tm="100000">
                                          <p:val>
                                            <p:strVal val="#ppt_y"/>
                                          </p:val>
                                        </p:tav>
                                      </p:tavLst>
                                    </p:anim>
                                  </p:childTnLst>
                                </p:cTn>
                              </p:par>
                              <p:par>
                                <p:cTn id="16" presetID="2" presetClass="entr" presetSubtype="9" fill="hold" grpId="0" nodeType="withEffect">
                                  <p:stCondLst>
                                    <p:cond delay="0"/>
                                  </p:stCondLst>
                                  <p:childTnLst>
                                    <p:set>
                                      <p:cBhvr>
                                        <p:cTn id="17" dur="1" fill="hold">
                                          <p:stCondLst>
                                            <p:cond delay="0"/>
                                          </p:stCondLst>
                                        </p:cTn>
                                        <p:tgtEl>
                                          <p:spTgt spid="9"/>
                                        </p:tgtEl>
                                        <p:attrNameLst>
                                          <p:attrName>style.visibility</p:attrName>
                                        </p:attrNameLst>
                                      </p:cBhvr>
                                      <p:to>
                                        <p:strVal val="visible"/>
                                      </p:to>
                                    </p:set>
                                    <p:anim calcmode="lin" valueType="num">
                                      <p:cBhvr additive="base">
                                        <p:cTn id="18" dur="3000" fill="hold"/>
                                        <p:tgtEl>
                                          <p:spTgt spid="9"/>
                                        </p:tgtEl>
                                        <p:attrNameLst>
                                          <p:attrName>ppt_x</p:attrName>
                                        </p:attrNameLst>
                                      </p:cBhvr>
                                      <p:tavLst>
                                        <p:tav tm="0">
                                          <p:val>
                                            <p:strVal val="0-#ppt_w/2"/>
                                          </p:val>
                                        </p:tav>
                                        <p:tav tm="100000">
                                          <p:val>
                                            <p:strVal val="#ppt_x"/>
                                          </p:val>
                                        </p:tav>
                                      </p:tavLst>
                                    </p:anim>
                                    <p:anim calcmode="lin" valueType="num">
                                      <p:cBhvr additive="base">
                                        <p:cTn id="19" dur="3000" fill="hold"/>
                                        <p:tgtEl>
                                          <p:spTgt spid="9"/>
                                        </p:tgtEl>
                                        <p:attrNameLst>
                                          <p:attrName>ppt_y</p:attrName>
                                        </p:attrNameLst>
                                      </p:cBhvr>
                                      <p:tavLst>
                                        <p:tav tm="0">
                                          <p:val>
                                            <p:strVal val="0-#ppt_h/2"/>
                                          </p:val>
                                        </p:tav>
                                        <p:tav tm="100000">
                                          <p:val>
                                            <p:strVal val="#ppt_y"/>
                                          </p:val>
                                        </p:tav>
                                      </p:tavLst>
                                    </p:anim>
                                  </p:childTnLst>
                                </p:cTn>
                              </p:par>
                              <p:par>
                                <p:cTn id="20" presetID="2" presetClass="entr" presetSubtype="9" fill="hold" grpId="0" nodeType="withEffect">
                                  <p:stCondLst>
                                    <p:cond delay="0"/>
                                  </p:stCondLst>
                                  <p:childTnLst>
                                    <p:set>
                                      <p:cBhvr>
                                        <p:cTn id="21" dur="1" fill="hold">
                                          <p:stCondLst>
                                            <p:cond delay="0"/>
                                          </p:stCondLst>
                                        </p:cTn>
                                        <p:tgtEl>
                                          <p:spTgt spid="11"/>
                                        </p:tgtEl>
                                        <p:attrNameLst>
                                          <p:attrName>style.visibility</p:attrName>
                                        </p:attrNameLst>
                                      </p:cBhvr>
                                      <p:to>
                                        <p:strVal val="visible"/>
                                      </p:to>
                                    </p:set>
                                    <p:anim calcmode="lin" valueType="num">
                                      <p:cBhvr additive="base">
                                        <p:cTn id="22" dur="3000" fill="hold"/>
                                        <p:tgtEl>
                                          <p:spTgt spid="11"/>
                                        </p:tgtEl>
                                        <p:attrNameLst>
                                          <p:attrName>ppt_x</p:attrName>
                                        </p:attrNameLst>
                                      </p:cBhvr>
                                      <p:tavLst>
                                        <p:tav tm="0">
                                          <p:val>
                                            <p:strVal val="0-#ppt_w/2"/>
                                          </p:val>
                                        </p:tav>
                                        <p:tav tm="100000">
                                          <p:val>
                                            <p:strVal val="#ppt_x"/>
                                          </p:val>
                                        </p:tav>
                                      </p:tavLst>
                                    </p:anim>
                                    <p:anim calcmode="lin" valueType="num">
                                      <p:cBhvr additive="base">
                                        <p:cTn id="23" dur="3000" fill="hold"/>
                                        <p:tgtEl>
                                          <p:spTgt spid="11"/>
                                        </p:tgtEl>
                                        <p:attrNameLst>
                                          <p:attrName>ppt_y</p:attrName>
                                        </p:attrNameLst>
                                      </p:cBhvr>
                                      <p:tavLst>
                                        <p:tav tm="0">
                                          <p:val>
                                            <p:strVal val="0-#ppt_h/2"/>
                                          </p:val>
                                        </p:tav>
                                        <p:tav tm="100000">
                                          <p:val>
                                            <p:strVal val="#ppt_y"/>
                                          </p:val>
                                        </p:tav>
                                      </p:tavLst>
                                    </p:anim>
                                  </p:childTnLst>
                                </p:cTn>
                              </p:par>
                              <p:par>
                                <p:cTn id="24" presetID="2" presetClass="entr" presetSubtype="9" fill="hold" grpId="0" nodeType="withEffect">
                                  <p:stCondLst>
                                    <p:cond delay="0"/>
                                  </p:stCondLst>
                                  <p:childTnLst>
                                    <p:set>
                                      <p:cBhvr>
                                        <p:cTn id="25" dur="1" fill="hold">
                                          <p:stCondLst>
                                            <p:cond delay="0"/>
                                          </p:stCondLst>
                                        </p:cTn>
                                        <p:tgtEl>
                                          <p:spTgt spid="13"/>
                                        </p:tgtEl>
                                        <p:attrNameLst>
                                          <p:attrName>style.visibility</p:attrName>
                                        </p:attrNameLst>
                                      </p:cBhvr>
                                      <p:to>
                                        <p:strVal val="visible"/>
                                      </p:to>
                                    </p:set>
                                    <p:anim calcmode="lin" valueType="num">
                                      <p:cBhvr additive="base">
                                        <p:cTn id="26" dur="3000" fill="hold"/>
                                        <p:tgtEl>
                                          <p:spTgt spid="13"/>
                                        </p:tgtEl>
                                        <p:attrNameLst>
                                          <p:attrName>ppt_x</p:attrName>
                                        </p:attrNameLst>
                                      </p:cBhvr>
                                      <p:tavLst>
                                        <p:tav tm="0">
                                          <p:val>
                                            <p:strVal val="0-#ppt_w/2"/>
                                          </p:val>
                                        </p:tav>
                                        <p:tav tm="100000">
                                          <p:val>
                                            <p:strVal val="#ppt_x"/>
                                          </p:val>
                                        </p:tav>
                                      </p:tavLst>
                                    </p:anim>
                                    <p:anim calcmode="lin" valueType="num">
                                      <p:cBhvr additive="base">
                                        <p:cTn id="27" dur="3000" fill="hold"/>
                                        <p:tgtEl>
                                          <p:spTgt spid="13"/>
                                        </p:tgtEl>
                                        <p:attrNameLst>
                                          <p:attrName>ppt_y</p:attrName>
                                        </p:attrNameLst>
                                      </p:cBhvr>
                                      <p:tavLst>
                                        <p:tav tm="0">
                                          <p:val>
                                            <p:strVal val="0-#ppt_h/2"/>
                                          </p:val>
                                        </p:tav>
                                        <p:tav tm="100000">
                                          <p:val>
                                            <p:strVal val="#ppt_y"/>
                                          </p:val>
                                        </p:tav>
                                      </p:tavLst>
                                    </p:anim>
                                  </p:childTnLst>
                                </p:cTn>
                              </p:par>
                              <p:par>
                                <p:cTn id="28" presetID="2" presetClass="entr" presetSubtype="9" fill="hold" grpId="0" nodeType="withEffect">
                                  <p:stCondLst>
                                    <p:cond delay="0"/>
                                  </p:stCondLst>
                                  <p:childTnLst>
                                    <p:set>
                                      <p:cBhvr>
                                        <p:cTn id="29" dur="1" fill="hold">
                                          <p:stCondLst>
                                            <p:cond delay="0"/>
                                          </p:stCondLst>
                                        </p:cTn>
                                        <p:tgtEl>
                                          <p:spTgt spid="15"/>
                                        </p:tgtEl>
                                        <p:attrNameLst>
                                          <p:attrName>style.visibility</p:attrName>
                                        </p:attrNameLst>
                                      </p:cBhvr>
                                      <p:to>
                                        <p:strVal val="visible"/>
                                      </p:to>
                                    </p:set>
                                    <p:anim calcmode="lin" valueType="num">
                                      <p:cBhvr additive="base">
                                        <p:cTn id="30" dur="3000" fill="hold"/>
                                        <p:tgtEl>
                                          <p:spTgt spid="15"/>
                                        </p:tgtEl>
                                        <p:attrNameLst>
                                          <p:attrName>ppt_x</p:attrName>
                                        </p:attrNameLst>
                                      </p:cBhvr>
                                      <p:tavLst>
                                        <p:tav tm="0">
                                          <p:val>
                                            <p:strVal val="0-#ppt_w/2"/>
                                          </p:val>
                                        </p:tav>
                                        <p:tav tm="100000">
                                          <p:val>
                                            <p:strVal val="#ppt_x"/>
                                          </p:val>
                                        </p:tav>
                                      </p:tavLst>
                                    </p:anim>
                                    <p:anim calcmode="lin" valueType="num">
                                      <p:cBhvr additive="base">
                                        <p:cTn id="31" dur="3000" fill="hold"/>
                                        <p:tgtEl>
                                          <p:spTgt spid="15"/>
                                        </p:tgtEl>
                                        <p:attrNameLst>
                                          <p:attrName>ppt_y</p:attrName>
                                        </p:attrNameLst>
                                      </p:cBhvr>
                                      <p:tavLst>
                                        <p:tav tm="0">
                                          <p:val>
                                            <p:strVal val="0-#ppt_h/2"/>
                                          </p:val>
                                        </p:tav>
                                        <p:tav tm="100000">
                                          <p:val>
                                            <p:strVal val="#ppt_y"/>
                                          </p:val>
                                        </p:tav>
                                      </p:tavLst>
                                    </p:anim>
                                  </p:childTnLst>
                                </p:cTn>
                              </p:par>
                              <p:par>
                                <p:cTn id="32" presetID="2" presetClass="entr" presetSubtype="9" fill="hold" grpId="0" nodeType="withEffect">
                                  <p:stCondLst>
                                    <p:cond delay="0"/>
                                  </p:stCondLst>
                                  <p:childTnLst>
                                    <p:set>
                                      <p:cBhvr>
                                        <p:cTn id="33" dur="1" fill="hold">
                                          <p:stCondLst>
                                            <p:cond delay="0"/>
                                          </p:stCondLst>
                                        </p:cTn>
                                        <p:tgtEl>
                                          <p:spTgt spid="17"/>
                                        </p:tgtEl>
                                        <p:attrNameLst>
                                          <p:attrName>style.visibility</p:attrName>
                                        </p:attrNameLst>
                                      </p:cBhvr>
                                      <p:to>
                                        <p:strVal val="visible"/>
                                      </p:to>
                                    </p:set>
                                    <p:anim calcmode="lin" valueType="num">
                                      <p:cBhvr additive="base">
                                        <p:cTn id="34" dur="3000" fill="hold"/>
                                        <p:tgtEl>
                                          <p:spTgt spid="17"/>
                                        </p:tgtEl>
                                        <p:attrNameLst>
                                          <p:attrName>ppt_x</p:attrName>
                                        </p:attrNameLst>
                                      </p:cBhvr>
                                      <p:tavLst>
                                        <p:tav tm="0">
                                          <p:val>
                                            <p:strVal val="0-#ppt_w/2"/>
                                          </p:val>
                                        </p:tav>
                                        <p:tav tm="100000">
                                          <p:val>
                                            <p:strVal val="#ppt_x"/>
                                          </p:val>
                                        </p:tav>
                                      </p:tavLst>
                                    </p:anim>
                                    <p:anim calcmode="lin" valueType="num">
                                      <p:cBhvr additive="base">
                                        <p:cTn id="35" dur="3000" fill="hold"/>
                                        <p:tgtEl>
                                          <p:spTgt spid="17"/>
                                        </p:tgtEl>
                                        <p:attrNameLst>
                                          <p:attrName>ppt_y</p:attrName>
                                        </p:attrNameLst>
                                      </p:cBhvr>
                                      <p:tavLst>
                                        <p:tav tm="0">
                                          <p:val>
                                            <p:strVal val="0-#ppt_h/2"/>
                                          </p:val>
                                        </p:tav>
                                        <p:tav tm="100000">
                                          <p:val>
                                            <p:strVal val="#ppt_y"/>
                                          </p:val>
                                        </p:tav>
                                      </p:tavLst>
                                    </p:anim>
                                  </p:childTnLst>
                                </p:cTn>
                              </p:par>
                              <p:par>
                                <p:cTn id="36" presetID="2" presetClass="entr" presetSubtype="3" fill="hold" grpId="0" nodeType="withEffect">
                                  <p:stCondLst>
                                    <p:cond delay="0"/>
                                  </p:stCondLst>
                                  <p:childTnLst>
                                    <p:set>
                                      <p:cBhvr>
                                        <p:cTn id="37" dur="1" fill="hold">
                                          <p:stCondLst>
                                            <p:cond delay="0"/>
                                          </p:stCondLst>
                                        </p:cTn>
                                        <p:tgtEl>
                                          <p:spTgt spid="4"/>
                                        </p:tgtEl>
                                        <p:attrNameLst>
                                          <p:attrName>style.visibility</p:attrName>
                                        </p:attrNameLst>
                                      </p:cBhvr>
                                      <p:to>
                                        <p:strVal val="visible"/>
                                      </p:to>
                                    </p:set>
                                    <p:anim calcmode="lin" valueType="num">
                                      <p:cBhvr additive="base">
                                        <p:cTn id="38" dur="3000" fill="hold"/>
                                        <p:tgtEl>
                                          <p:spTgt spid="4"/>
                                        </p:tgtEl>
                                        <p:attrNameLst>
                                          <p:attrName>ppt_x</p:attrName>
                                        </p:attrNameLst>
                                      </p:cBhvr>
                                      <p:tavLst>
                                        <p:tav tm="0">
                                          <p:val>
                                            <p:strVal val="1+#ppt_w/2"/>
                                          </p:val>
                                        </p:tav>
                                        <p:tav tm="100000">
                                          <p:val>
                                            <p:strVal val="#ppt_x"/>
                                          </p:val>
                                        </p:tav>
                                      </p:tavLst>
                                    </p:anim>
                                    <p:anim calcmode="lin" valueType="num">
                                      <p:cBhvr additive="base">
                                        <p:cTn id="39" dur="3000" fill="hold"/>
                                        <p:tgtEl>
                                          <p:spTgt spid="4"/>
                                        </p:tgtEl>
                                        <p:attrNameLst>
                                          <p:attrName>ppt_y</p:attrName>
                                        </p:attrNameLst>
                                      </p:cBhvr>
                                      <p:tavLst>
                                        <p:tav tm="0">
                                          <p:val>
                                            <p:strVal val="0-#ppt_h/2"/>
                                          </p:val>
                                        </p:tav>
                                        <p:tav tm="100000">
                                          <p:val>
                                            <p:strVal val="#ppt_y"/>
                                          </p:val>
                                        </p:tav>
                                      </p:tavLst>
                                    </p:anim>
                                  </p:childTnLst>
                                </p:cTn>
                              </p:par>
                              <p:par>
                                <p:cTn id="40" presetID="2" presetClass="entr" presetSubtype="3" fill="hold" grpId="0" nodeType="withEffect">
                                  <p:stCondLst>
                                    <p:cond delay="0"/>
                                  </p:stCondLst>
                                  <p:childTnLst>
                                    <p:set>
                                      <p:cBhvr>
                                        <p:cTn id="41" dur="1" fill="hold">
                                          <p:stCondLst>
                                            <p:cond delay="0"/>
                                          </p:stCondLst>
                                        </p:cTn>
                                        <p:tgtEl>
                                          <p:spTgt spid="6"/>
                                        </p:tgtEl>
                                        <p:attrNameLst>
                                          <p:attrName>style.visibility</p:attrName>
                                        </p:attrNameLst>
                                      </p:cBhvr>
                                      <p:to>
                                        <p:strVal val="visible"/>
                                      </p:to>
                                    </p:set>
                                    <p:anim calcmode="lin" valueType="num">
                                      <p:cBhvr additive="base">
                                        <p:cTn id="42" dur="3000" fill="hold"/>
                                        <p:tgtEl>
                                          <p:spTgt spid="6"/>
                                        </p:tgtEl>
                                        <p:attrNameLst>
                                          <p:attrName>ppt_x</p:attrName>
                                        </p:attrNameLst>
                                      </p:cBhvr>
                                      <p:tavLst>
                                        <p:tav tm="0">
                                          <p:val>
                                            <p:strVal val="1+#ppt_w/2"/>
                                          </p:val>
                                        </p:tav>
                                        <p:tav tm="100000">
                                          <p:val>
                                            <p:strVal val="#ppt_x"/>
                                          </p:val>
                                        </p:tav>
                                      </p:tavLst>
                                    </p:anim>
                                    <p:anim calcmode="lin" valueType="num">
                                      <p:cBhvr additive="base">
                                        <p:cTn id="43" dur="3000" fill="hold"/>
                                        <p:tgtEl>
                                          <p:spTgt spid="6"/>
                                        </p:tgtEl>
                                        <p:attrNameLst>
                                          <p:attrName>ppt_y</p:attrName>
                                        </p:attrNameLst>
                                      </p:cBhvr>
                                      <p:tavLst>
                                        <p:tav tm="0">
                                          <p:val>
                                            <p:strVal val="0-#ppt_h/2"/>
                                          </p:val>
                                        </p:tav>
                                        <p:tav tm="100000">
                                          <p:val>
                                            <p:strVal val="#ppt_y"/>
                                          </p:val>
                                        </p:tav>
                                      </p:tavLst>
                                    </p:anim>
                                  </p:childTnLst>
                                </p:cTn>
                              </p:par>
                              <p:par>
                                <p:cTn id="44" presetID="2" presetClass="entr" presetSubtype="3" fill="hold" grpId="0" nodeType="withEffect">
                                  <p:stCondLst>
                                    <p:cond delay="0"/>
                                  </p:stCondLst>
                                  <p:childTnLst>
                                    <p:set>
                                      <p:cBhvr>
                                        <p:cTn id="45" dur="1" fill="hold">
                                          <p:stCondLst>
                                            <p:cond delay="0"/>
                                          </p:stCondLst>
                                        </p:cTn>
                                        <p:tgtEl>
                                          <p:spTgt spid="8"/>
                                        </p:tgtEl>
                                        <p:attrNameLst>
                                          <p:attrName>style.visibility</p:attrName>
                                        </p:attrNameLst>
                                      </p:cBhvr>
                                      <p:to>
                                        <p:strVal val="visible"/>
                                      </p:to>
                                    </p:set>
                                    <p:anim calcmode="lin" valueType="num">
                                      <p:cBhvr additive="base">
                                        <p:cTn id="46" dur="3000" fill="hold"/>
                                        <p:tgtEl>
                                          <p:spTgt spid="8"/>
                                        </p:tgtEl>
                                        <p:attrNameLst>
                                          <p:attrName>ppt_x</p:attrName>
                                        </p:attrNameLst>
                                      </p:cBhvr>
                                      <p:tavLst>
                                        <p:tav tm="0">
                                          <p:val>
                                            <p:strVal val="1+#ppt_w/2"/>
                                          </p:val>
                                        </p:tav>
                                        <p:tav tm="100000">
                                          <p:val>
                                            <p:strVal val="#ppt_x"/>
                                          </p:val>
                                        </p:tav>
                                      </p:tavLst>
                                    </p:anim>
                                    <p:anim calcmode="lin" valueType="num">
                                      <p:cBhvr additive="base">
                                        <p:cTn id="47" dur="3000" fill="hold"/>
                                        <p:tgtEl>
                                          <p:spTgt spid="8"/>
                                        </p:tgtEl>
                                        <p:attrNameLst>
                                          <p:attrName>ppt_y</p:attrName>
                                        </p:attrNameLst>
                                      </p:cBhvr>
                                      <p:tavLst>
                                        <p:tav tm="0">
                                          <p:val>
                                            <p:strVal val="0-#ppt_h/2"/>
                                          </p:val>
                                        </p:tav>
                                        <p:tav tm="100000">
                                          <p:val>
                                            <p:strVal val="#ppt_y"/>
                                          </p:val>
                                        </p:tav>
                                      </p:tavLst>
                                    </p:anim>
                                  </p:childTnLst>
                                </p:cTn>
                              </p:par>
                              <p:par>
                                <p:cTn id="48" presetID="2" presetClass="entr" presetSubtype="3" fill="hold" grpId="0" nodeType="withEffect">
                                  <p:stCondLst>
                                    <p:cond delay="0"/>
                                  </p:stCondLst>
                                  <p:childTnLst>
                                    <p:set>
                                      <p:cBhvr>
                                        <p:cTn id="49" dur="1" fill="hold">
                                          <p:stCondLst>
                                            <p:cond delay="0"/>
                                          </p:stCondLst>
                                        </p:cTn>
                                        <p:tgtEl>
                                          <p:spTgt spid="10"/>
                                        </p:tgtEl>
                                        <p:attrNameLst>
                                          <p:attrName>style.visibility</p:attrName>
                                        </p:attrNameLst>
                                      </p:cBhvr>
                                      <p:to>
                                        <p:strVal val="visible"/>
                                      </p:to>
                                    </p:set>
                                    <p:anim calcmode="lin" valueType="num">
                                      <p:cBhvr additive="base">
                                        <p:cTn id="50" dur="3000" fill="hold"/>
                                        <p:tgtEl>
                                          <p:spTgt spid="10"/>
                                        </p:tgtEl>
                                        <p:attrNameLst>
                                          <p:attrName>ppt_x</p:attrName>
                                        </p:attrNameLst>
                                      </p:cBhvr>
                                      <p:tavLst>
                                        <p:tav tm="0">
                                          <p:val>
                                            <p:strVal val="1+#ppt_w/2"/>
                                          </p:val>
                                        </p:tav>
                                        <p:tav tm="100000">
                                          <p:val>
                                            <p:strVal val="#ppt_x"/>
                                          </p:val>
                                        </p:tav>
                                      </p:tavLst>
                                    </p:anim>
                                    <p:anim calcmode="lin" valueType="num">
                                      <p:cBhvr additive="base">
                                        <p:cTn id="51" dur="3000" fill="hold"/>
                                        <p:tgtEl>
                                          <p:spTgt spid="10"/>
                                        </p:tgtEl>
                                        <p:attrNameLst>
                                          <p:attrName>ppt_y</p:attrName>
                                        </p:attrNameLst>
                                      </p:cBhvr>
                                      <p:tavLst>
                                        <p:tav tm="0">
                                          <p:val>
                                            <p:strVal val="0-#ppt_h/2"/>
                                          </p:val>
                                        </p:tav>
                                        <p:tav tm="100000">
                                          <p:val>
                                            <p:strVal val="#ppt_y"/>
                                          </p:val>
                                        </p:tav>
                                      </p:tavLst>
                                    </p:anim>
                                  </p:childTnLst>
                                </p:cTn>
                              </p:par>
                              <p:par>
                                <p:cTn id="52" presetID="2" presetClass="entr" presetSubtype="3" fill="hold" grpId="0" nodeType="withEffect">
                                  <p:stCondLst>
                                    <p:cond delay="0"/>
                                  </p:stCondLst>
                                  <p:childTnLst>
                                    <p:set>
                                      <p:cBhvr>
                                        <p:cTn id="53" dur="1" fill="hold">
                                          <p:stCondLst>
                                            <p:cond delay="0"/>
                                          </p:stCondLst>
                                        </p:cTn>
                                        <p:tgtEl>
                                          <p:spTgt spid="12"/>
                                        </p:tgtEl>
                                        <p:attrNameLst>
                                          <p:attrName>style.visibility</p:attrName>
                                        </p:attrNameLst>
                                      </p:cBhvr>
                                      <p:to>
                                        <p:strVal val="visible"/>
                                      </p:to>
                                    </p:set>
                                    <p:anim calcmode="lin" valueType="num">
                                      <p:cBhvr additive="base">
                                        <p:cTn id="54" dur="3000" fill="hold"/>
                                        <p:tgtEl>
                                          <p:spTgt spid="12"/>
                                        </p:tgtEl>
                                        <p:attrNameLst>
                                          <p:attrName>ppt_x</p:attrName>
                                        </p:attrNameLst>
                                      </p:cBhvr>
                                      <p:tavLst>
                                        <p:tav tm="0">
                                          <p:val>
                                            <p:strVal val="1+#ppt_w/2"/>
                                          </p:val>
                                        </p:tav>
                                        <p:tav tm="100000">
                                          <p:val>
                                            <p:strVal val="#ppt_x"/>
                                          </p:val>
                                        </p:tav>
                                      </p:tavLst>
                                    </p:anim>
                                    <p:anim calcmode="lin" valueType="num">
                                      <p:cBhvr additive="base">
                                        <p:cTn id="55" dur="3000" fill="hold"/>
                                        <p:tgtEl>
                                          <p:spTgt spid="12"/>
                                        </p:tgtEl>
                                        <p:attrNameLst>
                                          <p:attrName>ppt_y</p:attrName>
                                        </p:attrNameLst>
                                      </p:cBhvr>
                                      <p:tavLst>
                                        <p:tav tm="0">
                                          <p:val>
                                            <p:strVal val="0-#ppt_h/2"/>
                                          </p:val>
                                        </p:tav>
                                        <p:tav tm="100000">
                                          <p:val>
                                            <p:strVal val="#ppt_y"/>
                                          </p:val>
                                        </p:tav>
                                      </p:tavLst>
                                    </p:anim>
                                  </p:childTnLst>
                                </p:cTn>
                              </p:par>
                              <p:par>
                                <p:cTn id="56" presetID="2" presetClass="entr" presetSubtype="3" fill="hold" grpId="0" nodeType="withEffect">
                                  <p:stCondLst>
                                    <p:cond delay="0"/>
                                  </p:stCondLst>
                                  <p:childTnLst>
                                    <p:set>
                                      <p:cBhvr>
                                        <p:cTn id="57" dur="1" fill="hold">
                                          <p:stCondLst>
                                            <p:cond delay="0"/>
                                          </p:stCondLst>
                                        </p:cTn>
                                        <p:tgtEl>
                                          <p:spTgt spid="14"/>
                                        </p:tgtEl>
                                        <p:attrNameLst>
                                          <p:attrName>style.visibility</p:attrName>
                                        </p:attrNameLst>
                                      </p:cBhvr>
                                      <p:to>
                                        <p:strVal val="visible"/>
                                      </p:to>
                                    </p:set>
                                    <p:anim calcmode="lin" valueType="num">
                                      <p:cBhvr additive="base">
                                        <p:cTn id="58" dur="3000" fill="hold"/>
                                        <p:tgtEl>
                                          <p:spTgt spid="14"/>
                                        </p:tgtEl>
                                        <p:attrNameLst>
                                          <p:attrName>ppt_x</p:attrName>
                                        </p:attrNameLst>
                                      </p:cBhvr>
                                      <p:tavLst>
                                        <p:tav tm="0">
                                          <p:val>
                                            <p:strVal val="1+#ppt_w/2"/>
                                          </p:val>
                                        </p:tav>
                                        <p:tav tm="100000">
                                          <p:val>
                                            <p:strVal val="#ppt_x"/>
                                          </p:val>
                                        </p:tav>
                                      </p:tavLst>
                                    </p:anim>
                                    <p:anim calcmode="lin" valueType="num">
                                      <p:cBhvr additive="base">
                                        <p:cTn id="59" dur="3000" fill="hold"/>
                                        <p:tgtEl>
                                          <p:spTgt spid="14"/>
                                        </p:tgtEl>
                                        <p:attrNameLst>
                                          <p:attrName>ppt_y</p:attrName>
                                        </p:attrNameLst>
                                      </p:cBhvr>
                                      <p:tavLst>
                                        <p:tav tm="0">
                                          <p:val>
                                            <p:strVal val="0-#ppt_h/2"/>
                                          </p:val>
                                        </p:tav>
                                        <p:tav tm="100000">
                                          <p:val>
                                            <p:strVal val="#ppt_y"/>
                                          </p:val>
                                        </p:tav>
                                      </p:tavLst>
                                    </p:anim>
                                  </p:childTnLst>
                                </p:cTn>
                              </p:par>
                              <p:par>
                                <p:cTn id="60" presetID="2" presetClass="entr" presetSubtype="3" fill="hold" grpId="0" nodeType="withEffect">
                                  <p:stCondLst>
                                    <p:cond delay="0"/>
                                  </p:stCondLst>
                                  <p:childTnLst>
                                    <p:set>
                                      <p:cBhvr>
                                        <p:cTn id="61" dur="1" fill="hold">
                                          <p:stCondLst>
                                            <p:cond delay="0"/>
                                          </p:stCondLst>
                                        </p:cTn>
                                        <p:tgtEl>
                                          <p:spTgt spid="16"/>
                                        </p:tgtEl>
                                        <p:attrNameLst>
                                          <p:attrName>style.visibility</p:attrName>
                                        </p:attrNameLst>
                                      </p:cBhvr>
                                      <p:to>
                                        <p:strVal val="visible"/>
                                      </p:to>
                                    </p:set>
                                    <p:anim calcmode="lin" valueType="num">
                                      <p:cBhvr additive="base">
                                        <p:cTn id="62" dur="3000" fill="hold"/>
                                        <p:tgtEl>
                                          <p:spTgt spid="16"/>
                                        </p:tgtEl>
                                        <p:attrNameLst>
                                          <p:attrName>ppt_x</p:attrName>
                                        </p:attrNameLst>
                                      </p:cBhvr>
                                      <p:tavLst>
                                        <p:tav tm="0">
                                          <p:val>
                                            <p:strVal val="1+#ppt_w/2"/>
                                          </p:val>
                                        </p:tav>
                                        <p:tav tm="100000">
                                          <p:val>
                                            <p:strVal val="#ppt_x"/>
                                          </p:val>
                                        </p:tav>
                                      </p:tavLst>
                                    </p:anim>
                                    <p:anim calcmode="lin" valueType="num">
                                      <p:cBhvr additive="base">
                                        <p:cTn id="63" dur="3000" fill="hold"/>
                                        <p:tgtEl>
                                          <p:spTgt spid="16"/>
                                        </p:tgtEl>
                                        <p:attrNameLst>
                                          <p:attrName>ppt_y</p:attrName>
                                        </p:attrNameLst>
                                      </p:cBhvr>
                                      <p:tavLst>
                                        <p:tav tm="0">
                                          <p:val>
                                            <p:strVal val="0-#ppt_h/2"/>
                                          </p:val>
                                        </p:tav>
                                        <p:tav tm="100000">
                                          <p:val>
                                            <p:strVal val="#ppt_y"/>
                                          </p:val>
                                        </p:tav>
                                      </p:tavLst>
                                    </p:anim>
                                  </p:childTnLst>
                                </p:cTn>
                              </p:par>
                              <p:par>
                                <p:cTn id="64" presetID="8" presetClass="emph" presetSubtype="0" autoRev="1" fill="hold" grpId="1" nodeType="withEffect">
                                  <p:stCondLst>
                                    <p:cond delay="0"/>
                                  </p:stCondLst>
                                  <p:childTnLst>
                                    <p:animRot by="21600000">
                                      <p:cBhvr>
                                        <p:cTn id="65" dur="3000" fill="hold"/>
                                        <p:tgtEl>
                                          <p:spTgt spid="5"/>
                                        </p:tgtEl>
                                        <p:attrNameLst>
                                          <p:attrName>r</p:attrName>
                                        </p:attrNameLst>
                                      </p:cBhvr>
                                    </p:animRot>
                                  </p:childTnLst>
                                </p:cTn>
                              </p:par>
                              <p:par>
                                <p:cTn id="66" presetID="8" presetClass="emph" presetSubtype="0" autoRev="1" fill="hold" grpId="1" nodeType="withEffect">
                                  <p:stCondLst>
                                    <p:cond delay="0"/>
                                  </p:stCondLst>
                                  <p:childTnLst>
                                    <p:animRot by="21600000">
                                      <p:cBhvr>
                                        <p:cTn id="67" dur="3000" fill="hold"/>
                                        <p:tgtEl>
                                          <p:spTgt spid="7"/>
                                        </p:tgtEl>
                                        <p:attrNameLst>
                                          <p:attrName>r</p:attrName>
                                        </p:attrNameLst>
                                      </p:cBhvr>
                                    </p:animRot>
                                  </p:childTnLst>
                                </p:cTn>
                              </p:par>
                              <p:par>
                                <p:cTn id="68" presetID="8" presetClass="emph" presetSubtype="0" autoRev="1" fill="hold" grpId="1" nodeType="withEffect">
                                  <p:stCondLst>
                                    <p:cond delay="0"/>
                                  </p:stCondLst>
                                  <p:childTnLst>
                                    <p:animRot by="21600000">
                                      <p:cBhvr>
                                        <p:cTn id="69" dur="3000" fill="hold"/>
                                        <p:tgtEl>
                                          <p:spTgt spid="9"/>
                                        </p:tgtEl>
                                        <p:attrNameLst>
                                          <p:attrName>r</p:attrName>
                                        </p:attrNameLst>
                                      </p:cBhvr>
                                    </p:animRot>
                                  </p:childTnLst>
                                </p:cTn>
                              </p:par>
                              <p:par>
                                <p:cTn id="70" presetID="8" presetClass="emph" presetSubtype="0" autoRev="1" fill="hold" grpId="1" nodeType="withEffect">
                                  <p:stCondLst>
                                    <p:cond delay="0"/>
                                  </p:stCondLst>
                                  <p:childTnLst>
                                    <p:animRot by="21600000">
                                      <p:cBhvr>
                                        <p:cTn id="71" dur="3000" fill="hold"/>
                                        <p:tgtEl>
                                          <p:spTgt spid="11"/>
                                        </p:tgtEl>
                                        <p:attrNameLst>
                                          <p:attrName>r</p:attrName>
                                        </p:attrNameLst>
                                      </p:cBhvr>
                                    </p:animRot>
                                  </p:childTnLst>
                                </p:cTn>
                              </p:par>
                              <p:par>
                                <p:cTn id="72" presetID="8" presetClass="emph" presetSubtype="0" autoRev="1" fill="hold" grpId="1" nodeType="withEffect">
                                  <p:stCondLst>
                                    <p:cond delay="0"/>
                                  </p:stCondLst>
                                  <p:childTnLst>
                                    <p:animRot by="21600000">
                                      <p:cBhvr>
                                        <p:cTn id="73" dur="3000" fill="hold"/>
                                        <p:tgtEl>
                                          <p:spTgt spid="13"/>
                                        </p:tgtEl>
                                        <p:attrNameLst>
                                          <p:attrName>r</p:attrName>
                                        </p:attrNameLst>
                                      </p:cBhvr>
                                    </p:animRot>
                                  </p:childTnLst>
                                </p:cTn>
                              </p:par>
                              <p:par>
                                <p:cTn id="74" presetID="8" presetClass="emph" presetSubtype="0" autoRev="1" fill="hold" grpId="1" nodeType="withEffect">
                                  <p:stCondLst>
                                    <p:cond delay="0"/>
                                  </p:stCondLst>
                                  <p:childTnLst>
                                    <p:animRot by="21600000">
                                      <p:cBhvr>
                                        <p:cTn id="75" dur="3000" fill="hold"/>
                                        <p:tgtEl>
                                          <p:spTgt spid="15"/>
                                        </p:tgtEl>
                                        <p:attrNameLst>
                                          <p:attrName>r</p:attrName>
                                        </p:attrNameLst>
                                      </p:cBhvr>
                                    </p:animRot>
                                  </p:childTnLst>
                                </p:cTn>
                              </p:par>
                              <p:par>
                                <p:cTn id="76" presetID="8" presetClass="emph" presetSubtype="0" autoRev="1" fill="hold" grpId="1" nodeType="withEffect">
                                  <p:stCondLst>
                                    <p:cond delay="0"/>
                                  </p:stCondLst>
                                  <p:childTnLst>
                                    <p:animRot by="21600000">
                                      <p:cBhvr>
                                        <p:cTn id="77" dur="3000" fill="hold"/>
                                        <p:tgtEl>
                                          <p:spTgt spid="17"/>
                                        </p:tgtEl>
                                        <p:attrNameLst>
                                          <p:attrName>r</p:attrName>
                                        </p:attrNameLst>
                                      </p:cBhvr>
                                    </p:animRot>
                                  </p:childTnLst>
                                </p:cTn>
                              </p:par>
                              <p:par>
                                <p:cTn id="78" presetID="8" presetClass="emph" presetSubtype="0" autoRev="1" fill="hold" grpId="1" nodeType="withEffect">
                                  <p:stCondLst>
                                    <p:cond delay="0"/>
                                  </p:stCondLst>
                                  <p:childTnLst>
                                    <p:animRot by="-21600000">
                                      <p:cBhvr>
                                        <p:cTn id="79" dur="3000" fill="hold"/>
                                        <p:tgtEl>
                                          <p:spTgt spid="4"/>
                                        </p:tgtEl>
                                        <p:attrNameLst>
                                          <p:attrName>r</p:attrName>
                                        </p:attrNameLst>
                                      </p:cBhvr>
                                    </p:animRot>
                                  </p:childTnLst>
                                </p:cTn>
                              </p:par>
                              <p:par>
                                <p:cTn id="80" presetID="8" presetClass="emph" presetSubtype="0" autoRev="1" fill="hold" grpId="1" nodeType="withEffect">
                                  <p:stCondLst>
                                    <p:cond delay="0"/>
                                  </p:stCondLst>
                                  <p:childTnLst>
                                    <p:animRot by="-21600000">
                                      <p:cBhvr>
                                        <p:cTn id="81" dur="3000" fill="hold"/>
                                        <p:tgtEl>
                                          <p:spTgt spid="6"/>
                                        </p:tgtEl>
                                        <p:attrNameLst>
                                          <p:attrName>r</p:attrName>
                                        </p:attrNameLst>
                                      </p:cBhvr>
                                    </p:animRot>
                                  </p:childTnLst>
                                </p:cTn>
                              </p:par>
                              <p:par>
                                <p:cTn id="82" presetID="8" presetClass="emph" presetSubtype="0" autoRev="1" fill="hold" grpId="1" nodeType="withEffect">
                                  <p:stCondLst>
                                    <p:cond delay="0"/>
                                  </p:stCondLst>
                                  <p:childTnLst>
                                    <p:animRot by="-21600000">
                                      <p:cBhvr>
                                        <p:cTn id="83" dur="3000" fill="hold"/>
                                        <p:tgtEl>
                                          <p:spTgt spid="8"/>
                                        </p:tgtEl>
                                        <p:attrNameLst>
                                          <p:attrName>r</p:attrName>
                                        </p:attrNameLst>
                                      </p:cBhvr>
                                    </p:animRot>
                                  </p:childTnLst>
                                </p:cTn>
                              </p:par>
                              <p:par>
                                <p:cTn id="84" presetID="8" presetClass="emph" presetSubtype="0" autoRev="1" fill="hold" grpId="1" nodeType="withEffect">
                                  <p:stCondLst>
                                    <p:cond delay="0"/>
                                  </p:stCondLst>
                                  <p:childTnLst>
                                    <p:animRot by="-21600000">
                                      <p:cBhvr>
                                        <p:cTn id="85" dur="3000" fill="hold"/>
                                        <p:tgtEl>
                                          <p:spTgt spid="10"/>
                                        </p:tgtEl>
                                        <p:attrNameLst>
                                          <p:attrName>r</p:attrName>
                                        </p:attrNameLst>
                                      </p:cBhvr>
                                    </p:animRot>
                                  </p:childTnLst>
                                </p:cTn>
                              </p:par>
                              <p:par>
                                <p:cTn id="86" presetID="8" presetClass="emph" presetSubtype="0" autoRev="1" fill="hold" grpId="1" nodeType="withEffect">
                                  <p:stCondLst>
                                    <p:cond delay="0"/>
                                  </p:stCondLst>
                                  <p:childTnLst>
                                    <p:animRot by="-21600000">
                                      <p:cBhvr>
                                        <p:cTn id="87" dur="3000" fill="hold"/>
                                        <p:tgtEl>
                                          <p:spTgt spid="12"/>
                                        </p:tgtEl>
                                        <p:attrNameLst>
                                          <p:attrName>r</p:attrName>
                                        </p:attrNameLst>
                                      </p:cBhvr>
                                    </p:animRot>
                                  </p:childTnLst>
                                </p:cTn>
                              </p:par>
                              <p:par>
                                <p:cTn id="88" presetID="8" presetClass="emph" presetSubtype="0" autoRev="1" fill="hold" grpId="1" nodeType="withEffect">
                                  <p:stCondLst>
                                    <p:cond delay="0"/>
                                  </p:stCondLst>
                                  <p:childTnLst>
                                    <p:animRot by="-21600000">
                                      <p:cBhvr>
                                        <p:cTn id="89" dur="3000" fill="hold"/>
                                        <p:tgtEl>
                                          <p:spTgt spid="14"/>
                                        </p:tgtEl>
                                        <p:attrNameLst>
                                          <p:attrName>r</p:attrName>
                                        </p:attrNameLst>
                                      </p:cBhvr>
                                    </p:animRot>
                                  </p:childTnLst>
                                </p:cTn>
                              </p:par>
                              <p:par>
                                <p:cTn id="90" presetID="8" presetClass="emph" presetSubtype="0" autoRev="1" fill="hold" grpId="1" nodeType="withEffect">
                                  <p:stCondLst>
                                    <p:cond delay="0"/>
                                  </p:stCondLst>
                                  <p:childTnLst>
                                    <p:animRot by="-21600000">
                                      <p:cBhvr>
                                        <p:cTn id="91" dur="3000" fill="hold"/>
                                        <p:tgtEl>
                                          <p:spTgt spid="16"/>
                                        </p:tgtEl>
                                        <p:attrNameLst>
                                          <p:attrName>r</p:attrName>
                                        </p:attrNameLst>
                                      </p:cBhvr>
                                    </p:animRot>
                                  </p:childTnLst>
                                </p:cTn>
                              </p:par>
                              <p:par>
                                <p:cTn id="92" presetID="2" presetClass="entr" presetSubtype="9" fill="hold" grpId="0" nodeType="withEffect">
                                  <p:stCondLst>
                                    <p:cond delay="0"/>
                                  </p:stCondLst>
                                  <p:childTnLst>
                                    <p:set>
                                      <p:cBhvr>
                                        <p:cTn id="93" dur="1" fill="hold">
                                          <p:stCondLst>
                                            <p:cond delay="0"/>
                                          </p:stCondLst>
                                        </p:cTn>
                                        <p:tgtEl>
                                          <p:spTgt spid="19"/>
                                        </p:tgtEl>
                                        <p:attrNameLst>
                                          <p:attrName>style.visibility</p:attrName>
                                        </p:attrNameLst>
                                      </p:cBhvr>
                                      <p:to>
                                        <p:strVal val="visible"/>
                                      </p:to>
                                    </p:set>
                                    <p:anim calcmode="lin" valueType="num">
                                      <p:cBhvr additive="base">
                                        <p:cTn id="94" dur="3000" fill="hold"/>
                                        <p:tgtEl>
                                          <p:spTgt spid="19"/>
                                        </p:tgtEl>
                                        <p:attrNameLst>
                                          <p:attrName>ppt_x</p:attrName>
                                        </p:attrNameLst>
                                      </p:cBhvr>
                                      <p:tavLst>
                                        <p:tav tm="0">
                                          <p:val>
                                            <p:strVal val="0-#ppt_w/2"/>
                                          </p:val>
                                        </p:tav>
                                        <p:tav tm="100000">
                                          <p:val>
                                            <p:strVal val="#ppt_x"/>
                                          </p:val>
                                        </p:tav>
                                      </p:tavLst>
                                    </p:anim>
                                    <p:anim calcmode="lin" valueType="num">
                                      <p:cBhvr additive="base">
                                        <p:cTn id="95" dur="3000" fill="hold"/>
                                        <p:tgtEl>
                                          <p:spTgt spid="19"/>
                                        </p:tgtEl>
                                        <p:attrNameLst>
                                          <p:attrName>ppt_y</p:attrName>
                                        </p:attrNameLst>
                                      </p:cBhvr>
                                      <p:tavLst>
                                        <p:tav tm="0">
                                          <p:val>
                                            <p:strVal val="0-#ppt_h/2"/>
                                          </p:val>
                                        </p:tav>
                                        <p:tav tm="100000">
                                          <p:val>
                                            <p:strVal val="#ppt_y"/>
                                          </p:val>
                                        </p:tav>
                                      </p:tavLst>
                                    </p:anim>
                                  </p:childTnLst>
                                </p:cTn>
                              </p:par>
                              <p:par>
                                <p:cTn id="96" presetID="2" presetClass="entr" presetSubtype="9" fill="hold" grpId="0" nodeType="withEffect">
                                  <p:stCondLst>
                                    <p:cond delay="0"/>
                                  </p:stCondLst>
                                  <p:childTnLst>
                                    <p:set>
                                      <p:cBhvr>
                                        <p:cTn id="97" dur="1" fill="hold">
                                          <p:stCondLst>
                                            <p:cond delay="0"/>
                                          </p:stCondLst>
                                        </p:cTn>
                                        <p:tgtEl>
                                          <p:spTgt spid="21"/>
                                        </p:tgtEl>
                                        <p:attrNameLst>
                                          <p:attrName>style.visibility</p:attrName>
                                        </p:attrNameLst>
                                      </p:cBhvr>
                                      <p:to>
                                        <p:strVal val="visible"/>
                                      </p:to>
                                    </p:set>
                                    <p:anim calcmode="lin" valueType="num">
                                      <p:cBhvr additive="base">
                                        <p:cTn id="98" dur="3000" fill="hold"/>
                                        <p:tgtEl>
                                          <p:spTgt spid="21"/>
                                        </p:tgtEl>
                                        <p:attrNameLst>
                                          <p:attrName>ppt_x</p:attrName>
                                        </p:attrNameLst>
                                      </p:cBhvr>
                                      <p:tavLst>
                                        <p:tav tm="0">
                                          <p:val>
                                            <p:strVal val="0-#ppt_w/2"/>
                                          </p:val>
                                        </p:tav>
                                        <p:tav tm="100000">
                                          <p:val>
                                            <p:strVal val="#ppt_x"/>
                                          </p:val>
                                        </p:tav>
                                      </p:tavLst>
                                    </p:anim>
                                    <p:anim calcmode="lin" valueType="num">
                                      <p:cBhvr additive="base">
                                        <p:cTn id="99" dur="3000" fill="hold"/>
                                        <p:tgtEl>
                                          <p:spTgt spid="21"/>
                                        </p:tgtEl>
                                        <p:attrNameLst>
                                          <p:attrName>ppt_y</p:attrName>
                                        </p:attrNameLst>
                                      </p:cBhvr>
                                      <p:tavLst>
                                        <p:tav tm="0">
                                          <p:val>
                                            <p:strVal val="0-#ppt_h/2"/>
                                          </p:val>
                                        </p:tav>
                                        <p:tav tm="100000">
                                          <p:val>
                                            <p:strVal val="#ppt_y"/>
                                          </p:val>
                                        </p:tav>
                                      </p:tavLst>
                                    </p:anim>
                                  </p:childTnLst>
                                </p:cTn>
                              </p:par>
                              <p:par>
                                <p:cTn id="100" presetID="2" presetClass="entr" presetSubtype="9" fill="hold" grpId="0" nodeType="withEffect">
                                  <p:stCondLst>
                                    <p:cond delay="0"/>
                                  </p:stCondLst>
                                  <p:childTnLst>
                                    <p:set>
                                      <p:cBhvr>
                                        <p:cTn id="101" dur="1" fill="hold">
                                          <p:stCondLst>
                                            <p:cond delay="0"/>
                                          </p:stCondLst>
                                        </p:cTn>
                                        <p:tgtEl>
                                          <p:spTgt spid="23"/>
                                        </p:tgtEl>
                                        <p:attrNameLst>
                                          <p:attrName>style.visibility</p:attrName>
                                        </p:attrNameLst>
                                      </p:cBhvr>
                                      <p:to>
                                        <p:strVal val="visible"/>
                                      </p:to>
                                    </p:set>
                                    <p:anim calcmode="lin" valueType="num">
                                      <p:cBhvr additive="base">
                                        <p:cTn id="102" dur="3000" fill="hold"/>
                                        <p:tgtEl>
                                          <p:spTgt spid="23"/>
                                        </p:tgtEl>
                                        <p:attrNameLst>
                                          <p:attrName>ppt_x</p:attrName>
                                        </p:attrNameLst>
                                      </p:cBhvr>
                                      <p:tavLst>
                                        <p:tav tm="0">
                                          <p:val>
                                            <p:strVal val="0-#ppt_w/2"/>
                                          </p:val>
                                        </p:tav>
                                        <p:tav tm="100000">
                                          <p:val>
                                            <p:strVal val="#ppt_x"/>
                                          </p:val>
                                        </p:tav>
                                      </p:tavLst>
                                    </p:anim>
                                    <p:anim calcmode="lin" valueType="num">
                                      <p:cBhvr additive="base">
                                        <p:cTn id="103" dur="3000" fill="hold"/>
                                        <p:tgtEl>
                                          <p:spTgt spid="23"/>
                                        </p:tgtEl>
                                        <p:attrNameLst>
                                          <p:attrName>ppt_y</p:attrName>
                                        </p:attrNameLst>
                                      </p:cBhvr>
                                      <p:tavLst>
                                        <p:tav tm="0">
                                          <p:val>
                                            <p:strVal val="0-#ppt_h/2"/>
                                          </p:val>
                                        </p:tav>
                                        <p:tav tm="100000">
                                          <p:val>
                                            <p:strVal val="#ppt_y"/>
                                          </p:val>
                                        </p:tav>
                                      </p:tavLst>
                                    </p:anim>
                                  </p:childTnLst>
                                </p:cTn>
                              </p:par>
                              <p:par>
                                <p:cTn id="104" presetID="2" presetClass="entr" presetSubtype="9" fill="hold" grpId="0" nodeType="withEffect">
                                  <p:stCondLst>
                                    <p:cond delay="0"/>
                                  </p:stCondLst>
                                  <p:childTnLst>
                                    <p:set>
                                      <p:cBhvr>
                                        <p:cTn id="105" dur="1" fill="hold">
                                          <p:stCondLst>
                                            <p:cond delay="0"/>
                                          </p:stCondLst>
                                        </p:cTn>
                                        <p:tgtEl>
                                          <p:spTgt spid="25"/>
                                        </p:tgtEl>
                                        <p:attrNameLst>
                                          <p:attrName>style.visibility</p:attrName>
                                        </p:attrNameLst>
                                      </p:cBhvr>
                                      <p:to>
                                        <p:strVal val="visible"/>
                                      </p:to>
                                    </p:set>
                                    <p:anim calcmode="lin" valueType="num">
                                      <p:cBhvr additive="base">
                                        <p:cTn id="106" dur="3000" fill="hold"/>
                                        <p:tgtEl>
                                          <p:spTgt spid="25"/>
                                        </p:tgtEl>
                                        <p:attrNameLst>
                                          <p:attrName>ppt_x</p:attrName>
                                        </p:attrNameLst>
                                      </p:cBhvr>
                                      <p:tavLst>
                                        <p:tav tm="0">
                                          <p:val>
                                            <p:strVal val="0-#ppt_w/2"/>
                                          </p:val>
                                        </p:tav>
                                        <p:tav tm="100000">
                                          <p:val>
                                            <p:strVal val="#ppt_x"/>
                                          </p:val>
                                        </p:tav>
                                      </p:tavLst>
                                    </p:anim>
                                    <p:anim calcmode="lin" valueType="num">
                                      <p:cBhvr additive="base">
                                        <p:cTn id="107" dur="3000" fill="hold"/>
                                        <p:tgtEl>
                                          <p:spTgt spid="25"/>
                                        </p:tgtEl>
                                        <p:attrNameLst>
                                          <p:attrName>ppt_y</p:attrName>
                                        </p:attrNameLst>
                                      </p:cBhvr>
                                      <p:tavLst>
                                        <p:tav tm="0">
                                          <p:val>
                                            <p:strVal val="0-#ppt_h/2"/>
                                          </p:val>
                                        </p:tav>
                                        <p:tav tm="100000">
                                          <p:val>
                                            <p:strVal val="#ppt_y"/>
                                          </p:val>
                                        </p:tav>
                                      </p:tavLst>
                                    </p:anim>
                                  </p:childTnLst>
                                </p:cTn>
                              </p:par>
                              <p:par>
                                <p:cTn id="108" presetID="2" presetClass="entr" presetSubtype="9" fill="hold" grpId="0" nodeType="withEffect">
                                  <p:stCondLst>
                                    <p:cond delay="0"/>
                                  </p:stCondLst>
                                  <p:childTnLst>
                                    <p:set>
                                      <p:cBhvr>
                                        <p:cTn id="109" dur="1" fill="hold">
                                          <p:stCondLst>
                                            <p:cond delay="0"/>
                                          </p:stCondLst>
                                        </p:cTn>
                                        <p:tgtEl>
                                          <p:spTgt spid="27"/>
                                        </p:tgtEl>
                                        <p:attrNameLst>
                                          <p:attrName>style.visibility</p:attrName>
                                        </p:attrNameLst>
                                      </p:cBhvr>
                                      <p:to>
                                        <p:strVal val="visible"/>
                                      </p:to>
                                    </p:set>
                                    <p:anim calcmode="lin" valueType="num">
                                      <p:cBhvr additive="base">
                                        <p:cTn id="110" dur="3000" fill="hold"/>
                                        <p:tgtEl>
                                          <p:spTgt spid="27"/>
                                        </p:tgtEl>
                                        <p:attrNameLst>
                                          <p:attrName>ppt_x</p:attrName>
                                        </p:attrNameLst>
                                      </p:cBhvr>
                                      <p:tavLst>
                                        <p:tav tm="0">
                                          <p:val>
                                            <p:strVal val="0-#ppt_w/2"/>
                                          </p:val>
                                        </p:tav>
                                        <p:tav tm="100000">
                                          <p:val>
                                            <p:strVal val="#ppt_x"/>
                                          </p:val>
                                        </p:tav>
                                      </p:tavLst>
                                    </p:anim>
                                    <p:anim calcmode="lin" valueType="num">
                                      <p:cBhvr additive="base">
                                        <p:cTn id="111" dur="3000" fill="hold"/>
                                        <p:tgtEl>
                                          <p:spTgt spid="27"/>
                                        </p:tgtEl>
                                        <p:attrNameLst>
                                          <p:attrName>ppt_y</p:attrName>
                                        </p:attrNameLst>
                                      </p:cBhvr>
                                      <p:tavLst>
                                        <p:tav tm="0">
                                          <p:val>
                                            <p:strVal val="0-#ppt_h/2"/>
                                          </p:val>
                                        </p:tav>
                                        <p:tav tm="100000">
                                          <p:val>
                                            <p:strVal val="#ppt_y"/>
                                          </p:val>
                                        </p:tav>
                                      </p:tavLst>
                                    </p:anim>
                                  </p:childTnLst>
                                </p:cTn>
                              </p:par>
                              <p:par>
                                <p:cTn id="112" presetID="2" presetClass="entr" presetSubtype="9" fill="hold" grpId="0" nodeType="withEffect">
                                  <p:stCondLst>
                                    <p:cond delay="0"/>
                                  </p:stCondLst>
                                  <p:childTnLst>
                                    <p:set>
                                      <p:cBhvr>
                                        <p:cTn id="113" dur="1" fill="hold">
                                          <p:stCondLst>
                                            <p:cond delay="0"/>
                                          </p:stCondLst>
                                        </p:cTn>
                                        <p:tgtEl>
                                          <p:spTgt spid="29"/>
                                        </p:tgtEl>
                                        <p:attrNameLst>
                                          <p:attrName>style.visibility</p:attrName>
                                        </p:attrNameLst>
                                      </p:cBhvr>
                                      <p:to>
                                        <p:strVal val="visible"/>
                                      </p:to>
                                    </p:set>
                                    <p:anim calcmode="lin" valueType="num">
                                      <p:cBhvr additive="base">
                                        <p:cTn id="114" dur="3000" fill="hold"/>
                                        <p:tgtEl>
                                          <p:spTgt spid="29"/>
                                        </p:tgtEl>
                                        <p:attrNameLst>
                                          <p:attrName>ppt_x</p:attrName>
                                        </p:attrNameLst>
                                      </p:cBhvr>
                                      <p:tavLst>
                                        <p:tav tm="0">
                                          <p:val>
                                            <p:strVal val="0-#ppt_w/2"/>
                                          </p:val>
                                        </p:tav>
                                        <p:tav tm="100000">
                                          <p:val>
                                            <p:strVal val="#ppt_x"/>
                                          </p:val>
                                        </p:tav>
                                      </p:tavLst>
                                    </p:anim>
                                    <p:anim calcmode="lin" valueType="num">
                                      <p:cBhvr additive="base">
                                        <p:cTn id="115" dur="3000" fill="hold"/>
                                        <p:tgtEl>
                                          <p:spTgt spid="29"/>
                                        </p:tgtEl>
                                        <p:attrNameLst>
                                          <p:attrName>ppt_y</p:attrName>
                                        </p:attrNameLst>
                                      </p:cBhvr>
                                      <p:tavLst>
                                        <p:tav tm="0">
                                          <p:val>
                                            <p:strVal val="0-#ppt_h/2"/>
                                          </p:val>
                                        </p:tav>
                                        <p:tav tm="100000">
                                          <p:val>
                                            <p:strVal val="#ppt_y"/>
                                          </p:val>
                                        </p:tav>
                                      </p:tavLst>
                                    </p:anim>
                                  </p:childTnLst>
                                </p:cTn>
                              </p:par>
                              <p:par>
                                <p:cTn id="116" presetID="2" presetClass="entr" presetSubtype="9" fill="hold" grpId="0" nodeType="withEffect">
                                  <p:stCondLst>
                                    <p:cond delay="0"/>
                                  </p:stCondLst>
                                  <p:childTnLst>
                                    <p:set>
                                      <p:cBhvr>
                                        <p:cTn id="117" dur="1" fill="hold">
                                          <p:stCondLst>
                                            <p:cond delay="0"/>
                                          </p:stCondLst>
                                        </p:cTn>
                                        <p:tgtEl>
                                          <p:spTgt spid="31"/>
                                        </p:tgtEl>
                                        <p:attrNameLst>
                                          <p:attrName>style.visibility</p:attrName>
                                        </p:attrNameLst>
                                      </p:cBhvr>
                                      <p:to>
                                        <p:strVal val="visible"/>
                                      </p:to>
                                    </p:set>
                                    <p:anim calcmode="lin" valueType="num">
                                      <p:cBhvr additive="base">
                                        <p:cTn id="118" dur="3000" fill="hold"/>
                                        <p:tgtEl>
                                          <p:spTgt spid="31"/>
                                        </p:tgtEl>
                                        <p:attrNameLst>
                                          <p:attrName>ppt_x</p:attrName>
                                        </p:attrNameLst>
                                      </p:cBhvr>
                                      <p:tavLst>
                                        <p:tav tm="0">
                                          <p:val>
                                            <p:strVal val="0-#ppt_w/2"/>
                                          </p:val>
                                        </p:tav>
                                        <p:tav tm="100000">
                                          <p:val>
                                            <p:strVal val="#ppt_x"/>
                                          </p:val>
                                        </p:tav>
                                      </p:tavLst>
                                    </p:anim>
                                    <p:anim calcmode="lin" valueType="num">
                                      <p:cBhvr additive="base">
                                        <p:cTn id="119" dur="3000" fill="hold"/>
                                        <p:tgtEl>
                                          <p:spTgt spid="31"/>
                                        </p:tgtEl>
                                        <p:attrNameLst>
                                          <p:attrName>ppt_y</p:attrName>
                                        </p:attrNameLst>
                                      </p:cBhvr>
                                      <p:tavLst>
                                        <p:tav tm="0">
                                          <p:val>
                                            <p:strVal val="0-#ppt_h/2"/>
                                          </p:val>
                                        </p:tav>
                                        <p:tav tm="100000">
                                          <p:val>
                                            <p:strVal val="#ppt_y"/>
                                          </p:val>
                                        </p:tav>
                                      </p:tavLst>
                                    </p:anim>
                                  </p:childTnLst>
                                </p:cTn>
                              </p:par>
                              <p:par>
                                <p:cTn id="120" presetID="2" presetClass="entr" presetSubtype="3" fill="hold" grpId="0" nodeType="withEffect">
                                  <p:stCondLst>
                                    <p:cond delay="0"/>
                                  </p:stCondLst>
                                  <p:childTnLst>
                                    <p:set>
                                      <p:cBhvr>
                                        <p:cTn id="121" dur="1" fill="hold">
                                          <p:stCondLst>
                                            <p:cond delay="0"/>
                                          </p:stCondLst>
                                        </p:cTn>
                                        <p:tgtEl>
                                          <p:spTgt spid="18"/>
                                        </p:tgtEl>
                                        <p:attrNameLst>
                                          <p:attrName>style.visibility</p:attrName>
                                        </p:attrNameLst>
                                      </p:cBhvr>
                                      <p:to>
                                        <p:strVal val="visible"/>
                                      </p:to>
                                    </p:set>
                                    <p:anim calcmode="lin" valueType="num">
                                      <p:cBhvr additive="base">
                                        <p:cTn id="122" dur="3000" fill="hold"/>
                                        <p:tgtEl>
                                          <p:spTgt spid="18"/>
                                        </p:tgtEl>
                                        <p:attrNameLst>
                                          <p:attrName>ppt_x</p:attrName>
                                        </p:attrNameLst>
                                      </p:cBhvr>
                                      <p:tavLst>
                                        <p:tav tm="0">
                                          <p:val>
                                            <p:strVal val="1+#ppt_w/2"/>
                                          </p:val>
                                        </p:tav>
                                        <p:tav tm="100000">
                                          <p:val>
                                            <p:strVal val="#ppt_x"/>
                                          </p:val>
                                        </p:tav>
                                      </p:tavLst>
                                    </p:anim>
                                    <p:anim calcmode="lin" valueType="num">
                                      <p:cBhvr additive="base">
                                        <p:cTn id="123" dur="3000" fill="hold"/>
                                        <p:tgtEl>
                                          <p:spTgt spid="18"/>
                                        </p:tgtEl>
                                        <p:attrNameLst>
                                          <p:attrName>ppt_y</p:attrName>
                                        </p:attrNameLst>
                                      </p:cBhvr>
                                      <p:tavLst>
                                        <p:tav tm="0">
                                          <p:val>
                                            <p:strVal val="0-#ppt_h/2"/>
                                          </p:val>
                                        </p:tav>
                                        <p:tav tm="100000">
                                          <p:val>
                                            <p:strVal val="#ppt_y"/>
                                          </p:val>
                                        </p:tav>
                                      </p:tavLst>
                                    </p:anim>
                                  </p:childTnLst>
                                </p:cTn>
                              </p:par>
                              <p:par>
                                <p:cTn id="124" presetID="2" presetClass="entr" presetSubtype="3" fill="hold" grpId="0" nodeType="withEffect">
                                  <p:stCondLst>
                                    <p:cond delay="0"/>
                                  </p:stCondLst>
                                  <p:childTnLst>
                                    <p:set>
                                      <p:cBhvr>
                                        <p:cTn id="125" dur="1" fill="hold">
                                          <p:stCondLst>
                                            <p:cond delay="0"/>
                                          </p:stCondLst>
                                        </p:cTn>
                                        <p:tgtEl>
                                          <p:spTgt spid="20"/>
                                        </p:tgtEl>
                                        <p:attrNameLst>
                                          <p:attrName>style.visibility</p:attrName>
                                        </p:attrNameLst>
                                      </p:cBhvr>
                                      <p:to>
                                        <p:strVal val="visible"/>
                                      </p:to>
                                    </p:set>
                                    <p:anim calcmode="lin" valueType="num">
                                      <p:cBhvr additive="base">
                                        <p:cTn id="126" dur="3000" fill="hold"/>
                                        <p:tgtEl>
                                          <p:spTgt spid="20"/>
                                        </p:tgtEl>
                                        <p:attrNameLst>
                                          <p:attrName>ppt_x</p:attrName>
                                        </p:attrNameLst>
                                      </p:cBhvr>
                                      <p:tavLst>
                                        <p:tav tm="0">
                                          <p:val>
                                            <p:strVal val="1+#ppt_w/2"/>
                                          </p:val>
                                        </p:tav>
                                        <p:tav tm="100000">
                                          <p:val>
                                            <p:strVal val="#ppt_x"/>
                                          </p:val>
                                        </p:tav>
                                      </p:tavLst>
                                    </p:anim>
                                    <p:anim calcmode="lin" valueType="num">
                                      <p:cBhvr additive="base">
                                        <p:cTn id="127" dur="3000" fill="hold"/>
                                        <p:tgtEl>
                                          <p:spTgt spid="20"/>
                                        </p:tgtEl>
                                        <p:attrNameLst>
                                          <p:attrName>ppt_y</p:attrName>
                                        </p:attrNameLst>
                                      </p:cBhvr>
                                      <p:tavLst>
                                        <p:tav tm="0">
                                          <p:val>
                                            <p:strVal val="0-#ppt_h/2"/>
                                          </p:val>
                                        </p:tav>
                                        <p:tav tm="100000">
                                          <p:val>
                                            <p:strVal val="#ppt_y"/>
                                          </p:val>
                                        </p:tav>
                                      </p:tavLst>
                                    </p:anim>
                                  </p:childTnLst>
                                </p:cTn>
                              </p:par>
                              <p:par>
                                <p:cTn id="128" presetID="2" presetClass="entr" presetSubtype="3" fill="hold" grpId="0" nodeType="withEffect">
                                  <p:stCondLst>
                                    <p:cond delay="0"/>
                                  </p:stCondLst>
                                  <p:childTnLst>
                                    <p:set>
                                      <p:cBhvr>
                                        <p:cTn id="129" dur="1" fill="hold">
                                          <p:stCondLst>
                                            <p:cond delay="0"/>
                                          </p:stCondLst>
                                        </p:cTn>
                                        <p:tgtEl>
                                          <p:spTgt spid="22"/>
                                        </p:tgtEl>
                                        <p:attrNameLst>
                                          <p:attrName>style.visibility</p:attrName>
                                        </p:attrNameLst>
                                      </p:cBhvr>
                                      <p:to>
                                        <p:strVal val="visible"/>
                                      </p:to>
                                    </p:set>
                                    <p:anim calcmode="lin" valueType="num">
                                      <p:cBhvr additive="base">
                                        <p:cTn id="130" dur="3000" fill="hold"/>
                                        <p:tgtEl>
                                          <p:spTgt spid="22"/>
                                        </p:tgtEl>
                                        <p:attrNameLst>
                                          <p:attrName>ppt_x</p:attrName>
                                        </p:attrNameLst>
                                      </p:cBhvr>
                                      <p:tavLst>
                                        <p:tav tm="0">
                                          <p:val>
                                            <p:strVal val="1+#ppt_w/2"/>
                                          </p:val>
                                        </p:tav>
                                        <p:tav tm="100000">
                                          <p:val>
                                            <p:strVal val="#ppt_x"/>
                                          </p:val>
                                        </p:tav>
                                      </p:tavLst>
                                    </p:anim>
                                    <p:anim calcmode="lin" valueType="num">
                                      <p:cBhvr additive="base">
                                        <p:cTn id="131" dur="3000" fill="hold"/>
                                        <p:tgtEl>
                                          <p:spTgt spid="22"/>
                                        </p:tgtEl>
                                        <p:attrNameLst>
                                          <p:attrName>ppt_y</p:attrName>
                                        </p:attrNameLst>
                                      </p:cBhvr>
                                      <p:tavLst>
                                        <p:tav tm="0">
                                          <p:val>
                                            <p:strVal val="0-#ppt_h/2"/>
                                          </p:val>
                                        </p:tav>
                                        <p:tav tm="100000">
                                          <p:val>
                                            <p:strVal val="#ppt_y"/>
                                          </p:val>
                                        </p:tav>
                                      </p:tavLst>
                                    </p:anim>
                                  </p:childTnLst>
                                </p:cTn>
                              </p:par>
                              <p:par>
                                <p:cTn id="132" presetID="2" presetClass="entr" presetSubtype="3" fill="hold" grpId="0" nodeType="withEffect">
                                  <p:stCondLst>
                                    <p:cond delay="0"/>
                                  </p:stCondLst>
                                  <p:childTnLst>
                                    <p:set>
                                      <p:cBhvr>
                                        <p:cTn id="133" dur="1" fill="hold">
                                          <p:stCondLst>
                                            <p:cond delay="0"/>
                                          </p:stCondLst>
                                        </p:cTn>
                                        <p:tgtEl>
                                          <p:spTgt spid="24"/>
                                        </p:tgtEl>
                                        <p:attrNameLst>
                                          <p:attrName>style.visibility</p:attrName>
                                        </p:attrNameLst>
                                      </p:cBhvr>
                                      <p:to>
                                        <p:strVal val="visible"/>
                                      </p:to>
                                    </p:set>
                                    <p:anim calcmode="lin" valueType="num">
                                      <p:cBhvr additive="base">
                                        <p:cTn id="134" dur="3000" fill="hold"/>
                                        <p:tgtEl>
                                          <p:spTgt spid="24"/>
                                        </p:tgtEl>
                                        <p:attrNameLst>
                                          <p:attrName>ppt_x</p:attrName>
                                        </p:attrNameLst>
                                      </p:cBhvr>
                                      <p:tavLst>
                                        <p:tav tm="0">
                                          <p:val>
                                            <p:strVal val="1+#ppt_w/2"/>
                                          </p:val>
                                        </p:tav>
                                        <p:tav tm="100000">
                                          <p:val>
                                            <p:strVal val="#ppt_x"/>
                                          </p:val>
                                        </p:tav>
                                      </p:tavLst>
                                    </p:anim>
                                    <p:anim calcmode="lin" valueType="num">
                                      <p:cBhvr additive="base">
                                        <p:cTn id="135" dur="3000" fill="hold"/>
                                        <p:tgtEl>
                                          <p:spTgt spid="24"/>
                                        </p:tgtEl>
                                        <p:attrNameLst>
                                          <p:attrName>ppt_y</p:attrName>
                                        </p:attrNameLst>
                                      </p:cBhvr>
                                      <p:tavLst>
                                        <p:tav tm="0">
                                          <p:val>
                                            <p:strVal val="0-#ppt_h/2"/>
                                          </p:val>
                                        </p:tav>
                                        <p:tav tm="100000">
                                          <p:val>
                                            <p:strVal val="#ppt_y"/>
                                          </p:val>
                                        </p:tav>
                                      </p:tavLst>
                                    </p:anim>
                                  </p:childTnLst>
                                </p:cTn>
                              </p:par>
                              <p:par>
                                <p:cTn id="136" presetID="2" presetClass="entr" presetSubtype="3" fill="hold" grpId="0" nodeType="withEffect">
                                  <p:stCondLst>
                                    <p:cond delay="0"/>
                                  </p:stCondLst>
                                  <p:childTnLst>
                                    <p:set>
                                      <p:cBhvr>
                                        <p:cTn id="137" dur="1" fill="hold">
                                          <p:stCondLst>
                                            <p:cond delay="0"/>
                                          </p:stCondLst>
                                        </p:cTn>
                                        <p:tgtEl>
                                          <p:spTgt spid="26"/>
                                        </p:tgtEl>
                                        <p:attrNameLst>
                                          <p:attrName>style.visibility</p:attrName>
                                        </p:attrNameLst>
                                      </p:cBhvr>
                                      <p:to>
                                        <p:strVal val="visible"/>
                                      </p:to>
                                    </p:set>
                                    <p:anim calcmode="lin" valueType="num">
                                      <p:cBhvr additive="base">
                                        <p:cTn id="138" dur="3000" fill="hold"/>
                                        <p:tgtEl>
                                          <p:spTgt spid="26"/>
                                        </p:tgtEl>
                                        <p:attrNameLst>
                                          <p:attrName>ppt_x</p:attrName>
                                        </p:attrNameLst>
                                      </p:cBhvr>
                                      <p:tavLst>
                                        <p:tav tm="0">
                                          <p:val>
                                            <p:strVal val="1+#ppt_w/2"/>
                                          </p:val>
                                        </p:tav>
                                        <p:tav tm="100000">
                                          <p:val>
                                            <p:strVal val="#ppt_x"/>
                                          </p:val>
                                        </p:tav>
                                      </p:tavLst>
                                    </p:anim>
                                    <p:anim calcmode="lin" valueType="num">
                                      <p:cBhvr additive="base">
                                        <p:cTn id="139" dur="3000" fill="hold"/>
                                        <p:tgtEl>
                                          <p:spTgt spid="26"/>
                                        </p:tgtEl>
                                        <p:attrNameLst>
                                          <p:attrName>ppt_y</p:attrName>
                                        </p:attrNameLst>
                                      </p:cBhvr>
                                      <p:tavLst>
                                        <p:tav tm="0">
                                          <p:val>
                                            <p:strVal val="0-#ppt_h/2"/>
                                          </p:val>
                                        </p:tav>
                                        <p:tav tm="100000">
                                          <p:val>
                                            <p:strVal val="#ppt_y"/>
                                          </p:val>
                                        </p:tav>
                                      </p:tavLst>
                                    </p:anim>
                                  </p:childTnLst>
                                </p:cTn>
                              </p:par>
                              <p:par>
                                <p:cTn id="140" presetID="2" presetClass="entr" presetSubtype="3" fill="hold" grpId="0" nodeType="withEffect">
                                  <p:stCondLst>
                                    <p:cond delay="0"/>
                                  </p:stCondLst>
                                  <p:childTnLst>
                                    <p:set>
                                      <p:cBhvr>
                                        <p:cTn id="141" dur="1" fill="hold">
                                          <p:stCondLst>
                                            <p:cond delay="0"/>
                                          </p:stCondLst>
                                        </p:cTn>
                                        <p:tgtEl>
                                          <p:spTgt spid="28"/>
                                        </p:tgtEl>
                                        <p:attrNameLst>
                                          <p:attrName>style.visibility</p:attrName>
                                        </p:attrNameLst>
                                      </p:cBhvr>
                                      <p:to>
                                        <p:strVal val="visible"/>
                                      </p:to>
                                    </p:set>
                                    <p:anim calcmode="lin" valueType="num">
                                      <p:cBhvr additive="base">
                                        <p:cTn id="142" dur="3000" fill="hold"/>
                                        <p:tgtEl>
                                          <p:spTgt spid="28"/>
                                        </p:tgtEl>
                                        <p:attrNameLst>
                                          <p:attrName>ppt_x</p:attrName>
                                        </p:attrNameLst>
                                      </p:cBhvr>
                                      <p:tavLst>
                                        <p:tav tm="0">
                                          <p:val>
                                            <p:strVal val="1+#ppt_w/2"/>
                                          </p:val>
                                        </p:tav>
                                        <p:tav tm="100000">
                                          <p:val>
                                            <p:strVal val="#ppt_x"/>
                                          </p:val>
                                        </p:tav>
                                      </p:tavLst>
                                    </p:anim>
                                    <p:anim calcmode="lin" valueType="num">
                                      <p:cBhvr additive="base">
                                        <p:cTn id="143" dur="3000" fill="hold"/>
                                        <p:tgtEl>
                                          <p:spTgt spid="28"/>
                                        </p:tgtEl>
                                        <p:attrNameLst>
                                          <p:attrName>ppt_y</p:attrName>
                                        </p:attrNameLst>
                                      </p:cBhvr>
                                      <p:tavLst>
                                        <p:tav tm="0">
                                          <p:val>
                                            <p:strVal val="0-#ppt_h/2"/>
                                          </p:val>
                                        </p:tav>
                                        <p:tav tm="100000">
                                          <p:val>
                                            <p:strVal val="#ppt_y"/>
                                          </p:val>
                                        </p:tav>
                                      </p:tavLst>
                                    </p:anim>
                                  </p:childTnLst>
                                </p:cTn>
                              </p:par>
                              <p:par>
                                <p:cTn id="144" presetID="2" presetClass="entr" presetSubtype="3" fill="hold" grpId="0" nodeType="withEffect">
                                  <p:stCondLst>
                                    <p:cond delay="0"/>
                                  </p:stCondLst>
                                  <p:childTnLst>
                                    <p:set>
                                      <p:cBhvr>
                                        <p:cTn id="145" dur="1" fill="hold">
                                          <p:stCondLst>
                                            <p:cond delay="0"/>
                                          </p:stCondLst>
                                        </p:cTn>
                                        <p:tgtEl>
                                          <p:spTgt spid="30"/>
                                        </p:tgtEl>
                                        <p:attrNameLst>
                                          <p:attrName>style.visibility</p:attrName>
                                        </p:attrNameLst>
                                      </p:cBhvr>
                                      <p:to>
                                        <p:strVal val="visible"/>
                                      </p:to>
                                    </p:set>
                                    <p:anim calcmode="lin" valueType="num">
                                      <p:cBhvr additive="base">
                                        <p:cTn id="146" dur="3000" fill="hold"/>
                                        <p:tgtEl>
                                          <p:spTgt spid="30"/>
                                        </p:tgtEl>
                                        <p:attrNameLst>
                                          <p:attrName>ppt_x</p:attrName>
                                        </p:attrNameLst>
                                      </p:cBhvr>
                                      <p:tavLst>
                                        <p:tav tm="0">
                                          <p:val>
                                            <p:strVal val="1+#ppt_w/2"/>
                                          </p:val>
                                        </p:tav>
                                        <p:tav tm="100000">
                                          <p:val>
                                            <p:strVal val="#ppt_x"/>
                                          </p:val>
                                        </p:tav>
                                      </p:tavLst>
                                    </p:anim>
                                    <p:anim calcmode="lin" valueType="num">
                                      <p:cBhvr additive="base">
                                        <p:cTn id="147" dur="3000" fill="hold"/>
                                        <p:tgtEl>
                                          <p:spTgt spid="30"/>
                                        </p:tgtEl>
                                        <p:attrNameLst>
                                          <p:attrName>ppt_y</p:attrName>
                                        </p:attrNameLst>
                                      </p:cBhvr>
                                      <p:tavLst>
                                        <p:tav tm="0">
                                          <p:val>
                                            <p:strVal val="0-#ppt_h/2"/>
                                          </p:val>
                                        </p:tav>
                                        <p:tav tm="100000">
                                          <p:val>
                                            <p:strVal val="#ppt_y"/>
                                          </p:val>
                                        </p:tav>
                                      </p:tavLst>
                                    </p:anim>
                                  </p:childTnLst>
                                </p:cTn>
                              </p:par>
                              <p:par>
                                <p:cTn id="148" presetID="8" presetClass="emph" presetSubtype="0" autoRev="1" fill="hold" grpId="1" nodeType="withEffect">
                                  <p:stCondLst>
                                    <p:cond delay="0"/>
                                  </p:stCondLst>
                                  <p:childTnLst>
                                    <p:animRot by="21600000">
                                      <p:cBhvr>
                                        <p:cTn id="149" dur="3000" fill="hold"/>
                                        <p:tgtEl>
                                          <p:spTgt spid="19"/>
                                        </p:tgtEl>
                                        <p:attrNameLst>
                                          <p:attrName>r</p:attrName>
                                        </p:attrNameLst>
                                      </p:cBhvr>
                                    </p:animRot>
                                  </p:childTnLst>
                                </p:cTn>
                              </p:par>
                              <p:par>
                                <p:cTn id="150" presetID="8" presetClass="emph" presetSubtype="0" autoRev="1" fill="hold" grpId="1" nodeType="withEffect">
                                  <p:stCondLst>
                                    <p:cond delay="0"/>
                                  </p:stCondLst>
                                  <p:childTnLst>
                                    <p:animRot by="21600000">
                                      <p:cBhvr>
                                        <p:cTn id="151" dur="3000" fill="hold"/>
                                        <p:tgtEl>
                                          <p:spTgt spid="21"/>
                                        </p:tgtEl>
                                        <p:attrNameLst>
                                          <p:attrName>r</p:attrName>
                                        </p:attrNameLst>
                                      </p:cBhvr>
                                    </p:animRot>
                                  </p:childTnLst>
                                </p:cTn>
                              </p:par>
                              <p:par>
                                <p:cTn id="152" presetID="8" presetClass="emph" presetSubtype="0" autoRev="1" fill="hold" grpId="1" nodeType="withEffect">
                                  <p:stCondLst>
                                    <p:cond delay="0"/>
                                  </p:stCondLst>
                                  <p:childTnLst>
                                    <p:animRot by="21600000">
                                      <p:cBhvr>
                                        <p:cTn id="153" dur="3000" fill="hold"/>
                                        <p:tgtEl>
                                          <p:spTgt spid="23"/>
                                        </p:tgtEl>
                                        <p:attrNameLst>
                                          <p:attrName>r</p:attrName>
                                        </p:attrNameLst>
                                      </p:cBhvr>
                                    </p:animRot>
                                  </p:childTnLst>
                                </p:cTn>
                              </p:par>
                              <p:par>
                                <p:cTn id="154" presetID="8" presetClass="emph" presetSubtype="0" autoRev="1" fill="hold" grpId="1" nodeType="withEffect">
                                  <p:stCondLst>
                                    <p:cond delay="0"/>
                                  </p:stCondLst>
                                  <p:childTnLst>
                                    <p:animRot by="21600000">
                                      <p:cBhvr>
                                        <p:cTn id="155" dur="3000" fill="hold"/>
                                        <p:tgtEl>
                                          <p:spTgt spid="25"/>
                                        </p:tgtEl>
                                        <p:attrNameLst>
                                          <p:attrName>r</p:attrName>
                                        </p:attrNameLst>
                                      </p:cBhvr>
                                    </p:animRot>
                                  </p:childTnLst>
                                </p:cTn>
                              </p:par>
                              <p:par>
                                <p:cTn id="156" presetID="8" presetClass="emph" presetSubtype="0" autoRev="1" fill="hold" grpId="1" nodeType="withEffect">
                                  <p:stCondLst>
                                    <p:cond delay="0"/>
                                  </p:stCondLst>
                                  <p:childTnLst>
                                    <p:animRot by="21600000">
                                      <p:cBhvr>
                                        <p:cTn id="157" dur="3000" fill="hold"/>
                                        <p:tgtEl>
                                          <p:spTgt spid="27"/>
                                        </p:tgtEl>
                                        <p:attrNameLst>
                                          <p:attrName>r</p:attrName>
                                        </p:attrNameLst>
                                      </p:cBhvr>
                                    </p:animRot>
                                  </p:childTnLst>
                                </p:cTn>
                              </p:par>
                              <p:par>
                                <p:cTn id="158" presetID="8" presetClass="emph" presetSubtype="0" autoRev="1" fill="hold" grpId="1" nodeType="withEffect">
                                  <p:stCondLst>
                                    <p:cond delay="0"/>
                                  </p:stCondLst>
                                  <p:childTnLst>
                                    <p:animRot by="21600000">
                                      <p:cBhvr>
                                        <p:cTn id="159" dur="3000" fill="hold"/>
                                        <p:tgtEl>
                                          <p:spTgt spid="29"/>
                                        </p:tgtEl>
                                        <p:attrNameLst>
                                          <p:attrName>r</p:attrName>
                                        </p:attrNameLst>
                                      </p:cBhvr>
                                    </p:animRot>
                                  </p:childTnLst>
                                </p:cTn>
                              </p:par>
                              <p:par>
                                <p:cTn id="160" presetID="8" presetClass="emph" presetSubtype="0" autoRev="1" fill="hold" grpId="1" nodeType="withEffect">
                                  <p:stCondLst>
                                    <p:cond delay="0"/>
                                  </p:stCondLst>
                                  <p:childTnLst>
                                    <p:animRot by="21600000">
                                      <p:cBhvr>
                                        <p:cTn id="161" dur="3000" fill="hold"/>
                                        <p:tgtEl>
                                          <p:spTgt spid="31"/>
                                        </p:tgtEl>
                                        <p:attrNameLst>
                                          <p:attrName>r</p:attrName>
                                        </p:attrNameLst>
                                      </p:cBhvr>
                                    </p:animRot>
                                  </p:childTnLst>
                                </p:cTn>
                              </p:par>
                              <p:par>
                                <p:cTn id="162" presetID="8" presetClass="emph" presetSubtype="0" autoRev="1" fill="hold" grpId="1" nodeType="withEffect">
                                  <p:stCondLst>
                                    <p:cond delay="0"/>
                                  </p:stCondLst>
                                  <p:childTnLst>
                                    <p:animRot by="-21600000">
                                      <p:cBhvr>
                                        <p:cTn id="163" dur="3000" fill="hold"/>
                                        <p:tgtEl>
                                          <p:spTgt spid="18"/>
                                        </p:tgtEl>
                                        <p:attrNameLst>
                                          <p:attrName>r</p:attrName>
                                        </p:attrNameLst>
                                      </p:cBhvr>
                                    </p:animRot>
                                  </p:childTnLst>
                                </p:cTn>
                              </p:par>
                              <p:par>
                                <p:cTn id="164" presetID="8" presetClass="emph" presetSubtype="0" autoRev="1" fill="hold" grpId="1" nodeType="withEffect">
                                  <p:stCondLst>
                                    <p:cond delay="0"/>
                                  </p:stCondLst>
                                  <p:childTnLst>
                                    <p:animRot by="-21600000">
                                      <p:cBhvr>
                                        <p:cTn id="165" dur="3000" fill="hold"/>
                                        <p:tgtEl>
                                          <p:spTgt spid="20"/>
                                        </p:tgtEl>
                                        <p:attrNameLst>
                                          <p:attrName>r</p:attrName>
                                        </p:attrNameLst>
                                      </p:cBhvr>
                                    </p:animRot>
                                  </p:childTnLst>
                                </p:cTn>
                              </p:par>
                              <p:par>
                                <p:cTn id="166" presetID="8" presetClass="emph" presetSubtype="0" autoRev="1" fill="hold" grpId="1" nodeType="withEffect">
                                  <p:stCondLst>
                                    <p:cond delay="0"/>
                                  </p:stCondLst>
                                  <p:childTnLst>
                                    <p:animRot by="-21600000">
                                      <p:cBhvr>
                                        <p:cTn id="167" dur="3000" fill="hold"/>
                                        <p:tgtEl>
                                          <p:spTgt spid="22"/>
                                        </p:tgtEl>
                                        <p:attrNameLst>
                                          <p:attrName>r</p:attrName>
                                        </p:attrNameLst>
                                      </p:cBhvr>
                                    </p:animRot>
                                  </p:childTnLst>
                                </p:cTn>
                              </p:par>
                              <p:par>
                                <p:cTn id="168" presetID="8" presetClass="emph" presetSubtype="0" autoRev="1" fill="hold" grpId="1" nodeType="withEffect">
                                  <p:stCondLst>
                                    <p:cond delay="0"/>
                                  </p:stCondLst>
                                  <p:childTnLst>
                                    <p:animRot by="-21600000">
                                      <p:cBhvr>
                                        <p:cTn id="169" dur="3000" fill="hold"/>
                                        <p:tgtEl>
                                          <p:spTgt spid="24"/>
                                        </p:tgtEl>
                                        <p:attrNameLst>
                                          <p:attrName>r</p:attrName>
                                        </p:attrNameLst>
                                      </p:cBhvr>
                                    </p:animRot>
                                  </p:childTnLst>
                                </p:cTn>
                              </p:par>
                              <p:par>
                                <p:cTn id="170" presetID="8" presetClass="emph" presetSubtype="0" autoRev="1" fill="hold" grpId="1" nodeType="withEffect">
                                  <p:stCondLst>
                                    <p:cond delay="0"/>
                                  </p:stCondLst>
                                  <p:childTnLst>
                                    <p:animRot by="-21600000">
                                      <p:cBhvr>
                                        <p:cTn id="171" dur="3000" fill="hold"/>
                                        <p:tgtEl>
                                          <p:spTgt spid="26"/>
                                        </p:tgtEl>
                                        <p:attrNameLst>
                                          <p:attrName>r</p:attrName>
                                        </p:attrNameLst>
                                      </p:cBhvr>
                                    </p:animRot>
                                  </p:childTnLst>
                                </p:cTn>
                              </p:par>
                              <p:par>
                                <p:cTn id="172" presetID="8" presetClass="emph" presetSubtype="0" autoRev="1" fill="hold" grpId="1" nodeType="withEffect">
                                  <p:stCondLst>
                                    <p:cond delay="0"/>
                                  </p:stCondLst>
                                  <p:childTnLst>
                                    <p:animRot by="-21600000">
                                      <p:cBhvr>
                                        <p:cTn id="173" dur="3000" fill="hold"/>
                                        <p:tgtEl>
                                          <p:spTgt spid="28"/>
                                        </p:tgtEl>
                                        <p:attrNameLst>
                                          <p:attrName>r</p:attrName>
                                        </p:attrNameLst>
                                      </p:cBhvr>
                                    </p:animRot>
                                  </p:childTnLst>
                                </p:cTn>
                              </p:par>
                              <p:par>
                                <p:cTn id="174" presetID="8" presetClass="emph" presetSubtype="0" autoRev="1" fill="hold" grpId="1" nodeType="withEffect">
                                  <p:stCondLst>
                                    <p:cond delay="0"/>
                                  </p:stCondLst>
                                  <p:childTnLst>
                                    <p:animRot by="-21600000">
                                      <p:cBhvr>
                                        <p:cTn id="175" dur="3000" fill="hold"/>
                                        <p:tgtEl>
                                          <p:spTgt spid="30"/>
                                        </p:tgtEl>
                                        <p:attrNameLst>
                                          <p:attrName>r</p:attrName>
                                        </p:attrNameLst>
                                      </p:cBhvr>
                                    </p:animRot>
                                  </p:childTnLst>
                                </p:cTn>
                              </p:par>
                              <p:par>
                                <p:cTn id="176" presetID="2" presetClass="entr" presetSubtype="9" fill="hold" grpId="0" nodeType="withEffect">
                                  <p:stCondLst>
                                    <p:cond delay="0"/>
                                  </p:stCondLst>
                                  <p:childTnLst>
                                    <p:set>
                                      <p:cBhvr>
                                        <p:cTn id="177" dur="1" fill="hold">
                                          <p:stCondLst>
                                            <p:cond delay="0"/>
                                          </p:stCondLst>
                                        </p:cTn>
                                        <p:tgtEl>
                                          <p:spTgt spid="33"/>
                                        </p:tgtEl>
                                        <p:attrNameLst>
                                          <p:attrName>style.visibility</p:attrName>
                                        </p:attrNameLst>
                                      </p:cBhvr>
                                      <p:to>
                                        <p:strVal val="visible"/>
                                      </p:to>
                                    </p:set>
                                    <p:anim calcmode="lin" valueType="num">
                                      <p:cBhvr additive="base">
                                        <p:cTn id="178" dur="3000" fill="hold"/>
                                        <p:tgtEl>
                                          <p:spTgt spid="33"/>
                                        </p:tgtEl>
                                        <p:attrNameLst>
                                          <p:attrName>ppt_x</p:attrName>
                                        </p:attrNameLst>
                                      </p:cBhvr>
                                      <p:tavLst>
                                        <p:tav tm="0">
                                          <p:val>
                                            <p:strVal val="0-#ppt_w/2"/>
                                          </p:val>
                                        </p:tav>
                                        <p:tav tm="100000">
                                          <p:val>
                                            <p:strVal val="#ppt_x"/>
                                          </p:val>
                                        </p:tav>
                                      </p:tavLst>
                                    </p:anim>
                                    <p:anim calcmode="lin" valueType="num">
                                      <p:cBhvr additive="base">
                                        <p:cTn id="179" dur="3000" fill="hold"/>
                                        <p:tgtEl>
                                          <p:spTgt spid="33"/>
                                        </p:tgtEl>
                                        <p:attrNameLst>
                                          <p:attrName>ppt_y</p:attrName>
                                        </p:attrNameLst>
                                      </p:cBhvr>
                                      <p:tavLst>
                                        <p:tav tm="0">
                                          <p:val>
                                            <p:strVal val="0-#ppt_h/2"/>
                                          </p:val>
                                        </p:tav>
                                        <p:tav tm="100000">
                                          <p:val>
                                            <p:strVal val="#ppt_y"/>
                                          </p:val>
                                        </p:tav>
                                      </p:tavLst>
                                    </p:anim>
                                  </p:childTnLst>
                                </p:cTn>
                              </p:par>
                              <p:par>
                                <p:cTn id="180" presetID="2" presetClass="entr" presetSubtype="9" fill="hold" grpId="0" nodeType="withEffect">
                                  <p:stCondLst>
                                    <p:cond delay="0"/>
                                  </p:stCondLst>
                                  <p:childTnLst>
                                    <p:set>
                                      <p:cBhvr>
                                        <p:cTn id="181" dur="1" fill="hold">
                                          <p:stCondLst>
                                            <p:cond delay="0"/>
                                          </p:stCondLst>
                                        </p:cTn>
                                        <p:tgtEl>
                                          <p:spTgt spid="35"/>
                                        </p:tgtEl>
                                        <p:attrNameLst>
                                          <p:attrName>style.visibility</p:attrName>
                                        </p:attrNameLst>
                                      </p:cBhvr>
                                      <p:to>
                                        <p:strVal val="visible"/>
                                      </p:to>
                                    </p:set>
                                    <p:anim calcmode="lin" valueType="num">
                                      <p:cBhvr additive="base">
                                        <p:cTn id="182" dur="3000" fill="hold"/>
                                        <p:tgtEl>
                                          <p:spTgt spid="35"/>
                                        </p:tgtEl>
                                        <p:attrNameLst>
                                          <p:attrName>ppt_x</p:attrName>
                                        </p:attrNameLst>
                                      </p:cBhvr>
                                      <p:tavLst>
                                        <p:tav tm="0">
                                          <p:val>
                                            <p:strVal val="0-#ppt_w/2"/>
                                          </p:val>
                                        </p:tav>
                                        <p:tav tm="100000">
                                          <p:val>
                                            <p:strVal val="#ppt_x"/>
                                          </p:val>
                                        </p:tav>
                                      </p:tavLst>
                                    </p:anim>
                                    <p:anim calcmode="lin" valueType="num">
                                      <p:cBhvr additive="base">
                                        <p:cTn id="183" dur="3000" fill="hold"/>
                                        <p:tgtEl>
                                          <p:spTgt spid="35"/>
                                        </p:tgtEl>
                                        <p:attrNameLst>
                                          <p:attrName>ppt_y</p:attrName>
                                        </p:attrNameLst>
                                      </p:cBhvr>
                                      <p:tavLst>
                                        <p:tav tm="0">
                                          <p:val>
                                            <p:strVal val="0-#ppt_h/2"/>
                                          </p:val>
                                        </p:tav>
                                        <p:tav tm="100000">
                                          <p:val>
                                            <p:strVal val="#ppt_y"/>
                                          </p:val>
                                        </p:tav>
                                      </p:tavLst>
                                    </p:anim>
                                  </p:childTnLst>
                                </p:cTn>
                              </p:par>
                              <p:par>
                                <p:cTn id="184" presetID="2" presetClass="entr" presetSubtype="9" fill="hold" grpId="0" nodeType="withEffect">
                                  <p:stCondLst>
                                    <p:cond delay="0"/>
                                  </p:stCondLst>
                                  <p:childTnLst>
                                    <p:set>
                                      <p:cBhvr>
                                        <p:cTn id="185" dur="1" fill="hold">
                                          <p:stCondLst>
                                            <p:cond delay="0"/>
                                          </p:stCondLst>
                                        </p:cTn>
                                        <p:tgtEl>
                                          <p:spTgt spid="37"/>
                                        </p:tgtEl>
                                        <p:attrNameLst>
                                          <p:attrName>style.visibility</p:attrName>
                                        </p:attrNameLst>
                                      </p:cBhvr>
                                      <p:to>
                                        <p:strVal val="visible"/>
                                      </p:to>
                                    </p:set>
                                    <p:anim calcmode="lin" valueType="num">
                                      <p:cBhvr additive="base">
                                        <p:cTn id="186" dur="3000" fill="hold"/>
                                        <p:tgtEl>
                                          <p:spTgt spid="37"/>
                                        </p:tgtEl>
                                        <p:attrNameLst>
                                          <p:attrName>ppt_x</p:attrName>
                                        </p:attrNameLst>
                                      </p:cBhvr>
                                      <p:tavLst>
                                        <p:tav tm="0">
                                          <p:val>
                                            <p:strVal val="0-#ppt_w/2"/>
                                          </p:val>
                                        </p:tav>
                                        <p:tav tm="100000">
                                          <p:val>
                                            <p:strVal val="#ppt_x"/>
                                          </p:val>
                                        </p:tav>
                                      </p:tavLst>
                                    </p:anim>
                                    <p:anim calcmode="lin" valueType="num">
                                      <p:cBhvr additive="base">
                                        <p:cTn id="187" dur="3000" fill="hold"/>
                                        <p:tgtEl>
                                          <p:spTgt spid="37"/>
                                        </p:tgtEl>
                                        <p:attrNameLst>
                                          <p:attrName>ppt_y</p:attrName>
                                        </p:attrNameLst>
                                      </p:cBhvr>
                                      <p:tavLst>
                                        <p:tav tm="0">
                                          <p:val>
                                            <p:strVal val="0-#ppt_h/2"/>
                                          </p:val>
                                        </p:tav>
                                        <p:tav tm="100000">
                                          <p:val>
                                            <p:strVal val="#ppt_y"/>
                                          </p:val>
                                        </p:tav>
                                      </p:tavLst>
                                    </p:anim>
                                  </p:childTnLst>
                                </p:cTn>
                              </p:par>
                              <p:par>
                                <p:cTn id="188" presetID="2" presetClass="entr" presetSubtype="9" fill="hold" grpId="0" nodeType="withEffect">
                                  <p:stCondLst>
                                    <p:cond delay="0"/>
                                  </p:stCondLst>
                                  <p:childTnLst>
                                    <p:set>
                                      <p:cBhvr>
                                        <p:cTn id="189" dur="1" fill="hold">
                                          <p:stCondLst>
                                            <p:cond delay="0"/>
                                          </p:stCondLst>
                                        </p:cTn>
                                        <p:tgtEl>
                                          <p:spTgt spid="39"/>
                                        </p:tgtEl>
                                        <p:attrNameLst>
                                          <p:attrName>style.visibility</p:attrName>
                                        </p:attrNameLst>
                                      </p:cBhvr>
                                      <p:to>
                                        <p:strVal val="visible"/>
                                      </p:to>
                                    </p:set>
                                    <p:anim calcmode="lin" valueType="num">
                                      <p:cBhvr additive="base">
                                        <p:cTn id="190" dur="3000" fill="hold"/>
                                        <p:tgtEl>
                                          <p:spTgt spid="39"/>
                                        </p:tgtEl>
                                        <p:attrNameLst>
                                          <p:attrName>ppt_x</p:attrName>
                                        </p:attrNameLst>
                                      </p:cBhvr>
                                      <p:tavLst>
                                        <p:tav tm="0">
                                          <p:val>
                                            <p:strVal val="0-#ppt_w/2"/>
                                          </p:val>
                                        </p:tav>
                                        <p:tav tm="100000">
                                          <p:val>
                                            <p:strVal val="#ppt_x"/>
                                          </p:val>
                                        </p:tav>
                                      </p:tavLst>
                                    </p:anim>
                                    <p:anim calcmode="lin" valueType="num">
                                      <p:cBhvr additive="base">
                                        <p:cTn id="191" dur="3000" fill="hold"/>
                                        <p:tgtEl>
                                          <p:spTgt spid="39"/>
                                        </p:tgtEl>
                                        <p:attrNameLst>
                                          <p:attrName>ppt_y</p:attrName>
                                        </p:attrNameLst>
                                      </p:cBhvr>
                                      <p:tavLst>
                                        <p:tav tm="0">
                                          <p:val>
                                            <p:strVal val="0-#ppt_h/2"/>
                                          </p:val>
                                        </p:tav>
                                        <p:tav tm="100000">
                                          <p:val>
                                            <p:strVal val="#ppt_y"/>
                                          </p:val>
                                        </p:tav>
                                      </p:tavLst>
                                    </p:anim>
                                  </p:childTnLst>
                                </p:cTn>
                              </p:par>
                              <p:par>
                                <p:cTn id="192" presetID="2" presetClass="entr" presetSubtype="9" fill="hold" grpId="0" nodeType="withEffect">
                                  <p:stCondLst>
                                    <p:cond delay="0"/>
                                  </p:stCondLst>
                                  <p:childTnLst>
                                    <p:set>
                                      <p:cBhvr>
                                        <p:cTn id="193" dur="1" fill="hold">
                                          <p:stCondLst>
                                            <p:cond delay="0"/>
                                          </p:stCondLst>
                                        </p:cTn>
                                        <p:tgtEl>
                                          <p:spTgt spid="41"/>
                                        </p:tgtEl>
                                        <p:attrNameLst>
                                          <p:attrName>style.visibility</p:attrName>
                                        </p:attrNameLst>
                                      </p:cBhvr>
                                      <p:to>
                                        <p:strVal val="visible"/>
                                      </p:to>
                                    </p:set>
                                    <p:anim calcmode="lin" valueType="num">
                                      <p:cBhvr additive="base">
                                        <p:cTn id="194" dur="3000" fill="hold"/>
                                        <p:tgtEl>
                                          <p:spTgt spid="41"/>
                                        </p:tgtEl>
                                        <p:attrNameLst>
                                          <p:attrName>ppt_x</p:attrName>
                                        </p:attrNameLst>
                                      </p:cBhvr>
                                      <p:tavLst>
                                        <p:tav tm="0">
                                          <p:val>
                                            <p:strVal val="0-#ppt_w/2"/>
                                          </p:val>
                                        </p:tav>
                                        <p:tav tm="100000">
                                          <p:val>
                                            <p:strVal val="#ppt_x"/>
                                          </p:val>
                                        </p:tav>
                                      </p:tavLst>
                                    </p:anim>
                                    <p:anim calcmode="lin" valueType="num">
                                      <p:cBhvr additive="base">
                                        <p:cTn id="195" dur="3000" fill="hold"/>
                                        <p:tgtEl>
                                          <p:spTgt spid="41"/>
                                        </p:tgtEl>
                                        <p:attrNameLst>
                                          <p:attrName>ppt_y</p:attrName>
                                        </p:attrNameLst>
                                      </p:cBhvr>
                                      <p:tavLst>
                                        <p:tav tm="0">
                                          <p:val>
                                            <p:strVal val="0-#ppt_h/2"/>
                                          </p:val>
                                        </p:tav>
                                        <p:tav tm="100000">
                                          <p:val>
                                            <p:strVal val="#ppt_y"/>
                                          </p:val>
                                        </p:tav>
                                      </p:tavLst>
                                    </p:anim>
                                  </p:childTnLst>
                                </p:cTn>
                              </p:par>
                              <p:par>
                                <p:cTn id="196" presetID="2" presetClass="entr" presetSubtype="9" fill="hold" grpId="0" nodeType="withEffect">
                                  <p:stCondLst>
                                    <p:cond delay="0"/>
                                  </p:stCondLst>
                                  <p:childTnLst>
                                    <p:set>
                                      <p:cBhvr>
                                        <p:cTn id="197" dur="1" fill="hold">
                                          <p:stCondLst>
                                            <p:cond delay="0"/>
                                          </p:stCondLst>
                                        </p:cTn>
                                        <p:tgtEl>
                                          <p:spTgt spid="43"/>
                                        </p:tgtEl>
                                        <p:attrNameLst>
                                          <p:attrName>style.visibility</p:attrName>
                                        </p:attrNameLst>
                                      </p:cBhvr>
                                      <p:to>
                                        <p:strVal val="visible"/>
                                      </p:to>
                                    </p:set>
                                    <p:anim calcmode="lin" valueType="num">
                                      <p:cBhvr additive="base">
                                        <p:cTn id="198" dur="3000" fill="hold"/>
                                        <p:tgtEl>
                                          <p:spTgt spid="43"/>
                                        </p:tgtEl>
                                        <p:attrNameLst>
                                          <p:attrName>ppt_x</p:attrName>
                                        </p:attrNameLst>
                                      </p:cBhvr>
                                      <p:tavLst>
                                        <p:tav tm="0">
                                          <p:val>
                                            <p:strVal val="0-#ppt_w/2"/>
                                          </p:val>
                                        </p:tav>
                                        <p:tav tm="100000">
                                          <p:val>
                                            <p:strVal val="#ppt_x"/>
                                          </p:val>
                                        </p:tav>
                                      </p:tavLst>
                                    </p:anim>
                                    <p:anim calcmode="lin" valueType="num">
                                      <p:cBhvr additive="base">
                                        <p:cTn id="199" dur="3000" fill="hold"/>
                                        <p:tgtEl>
                                          <p:spTgt spid="43"/>
                                        </p:tgtEl>
                                        <p:attrNameLst>
                                          <p:attrName>ppt_y</p:attrName>
                                        </p:attrNameLst>
                                      </p:cBhvr>
                                      <p:tavLst>
                                        <p:tav tm="0">
                                          <p:val>
                                            <p:strVal val="0-#ppt_h/2"/>
                                          </p:val>
                                        </p:tav>
                                        <p:tav tm="100000">
                                          <p:val>
                                            <p:strVal val="#ppt_y"/>
                                          </p:val>
                                        </p:tav>
                                      </p:tavLst>
                                    </p:anim>
                                  </p:childTnLst>
                                </p:cTn>
                              </p:par>
                              <p:par>
                                <p:cTn id="200" presetID="2" presetClass="entr" presetSubtype="9" fill="hold" grpId="0" nodeType="withEffect">
                                  <p:stCondLst>
                                    <p:cond delay="0"/>
                                  </p:stCondLst>
                                  <p:childTnLst>
                                    <p:set>
                                      <p:cBhvr>
                                        <p:cTn id="201" dur="1" fill="hold">
                                          <p:stCondLst>
                                            <p:cond delay="0"/>
                                          </p:stCondLst>
                                        </p:cTn>
                                        <p:tgtEl>
                                          <p:spTgt spid="45"/>
                                        </p:tgtEl>
                                        <p:attrNameLst>
                                          <p:attrName>style.visibility</p:attrName>
                                        </p:attrNameLst>
                                      </p:cBhvr>
                                      <p:to>
                                        <p:strVal val="visible"/>
                                      </p:to>
                                    </p:set>
                                    <p:anim calcmode="lin" valueType="num">
                                      <p:cBhvr additive="base">
                                        <p:cTn id="202" dur="3000" fill="hold"/>
                                        <p:tgtEl>
                                          <p:spTgt spid="45"/>
                                        </p:tgtEl>
                                        <p:attrNameLst>
                                          <p:attrName>ppt_x</p:attrName>
                                        </p:attrNameLst>
                                      </p:cBhvr>
                                      <p:tavLst>
                                        <p:tav tm="0">
                                          <p:val>
                                            <p:strVal val="0-#ppt_w/2"/>
                                          </p:val>
                                        </p:tav>
                                        <p:tav tm="100000">
                                          <p:val>
                                            <p:strVal val="#ppt_x"/>
                                          </p:val>
                                        </p:tav>
                                      </p:tavLst>
                                    </p:anim>
                                    <p:anim calcmode="lin" valueType="num">
                                      <p:cBhvr additive="base">
                                        <p:cTn id="203" dur="3000" fill="hold"/>
                                        <p:tgtEl>
                                          <p:spTgt spid="45"/>
                                        </p:tgtEl>
                                        <p:attrNameLst>
                                          <p:attrName>ppt_y</p:attrName>
                                        </p:attrNameLst>
                                      </p:cBhvr>
                                      <p:tavLst>
                                        <p:tav tm="0">
                                          <p:val>
                                            <p:strVal val="0-#ppt_h/2"/>
                                          </p:val>
                                        </p:tav>
                                        <p:tav tm="100000">
                                          <p:val>
                                            <p:strVal val="#ppt_y"/>
                                          </p:val>
                                        </p:tav>
                                      </p:tavLst>
                                    </p:anim>
                                  </p:childTnLst>
                                </p:cTn>
                              </p:par>
                              <p:par>
                                <p:cTn id="204" presetID="2" presetClass="entr" presetSubtype="3" fill="hold" grpId="0" nodeType="withEffect">
                                  <p:stCondLst>
                                    <p:cond delay="0"/>
                                  </p:stCondLst>
                                  <p:childTnLst>
                                    <p:set>
                                      <p:cBhvr>
                                        <p:cTn id="205" dur="1" fill="hold">
                                          <p:stCondLst>
                                            <p:cond delay="0"/>
                                          </p:stCondLst>
                                        </p:cTn>
                                        <p:tgtEl>
                                          <p:spTgt spid="32"/>
                                        </p:tgtEl>
                                        <p:attrNameLst>
                                          <p:attrName>style.visibility</p:attrName>
                                        </p:attrNameLst>
                                      </p:cBhvr>
                                      <p:to>
                                        <p:strVal val="visible"/>
                                      </p:to>
                                    </p:set>
                                    <p:anim calcmode="lin" valueType="num">
                                      <p:cBhvr additive="base">
                                        <p:cTn id="206" dur="3000" fill="hold"/>
                                        <p:tgtEl>
                                          <p:spTgt spid="32"/>
                                        </p:tgtEl>
                                        <p:attrNameLst>
                                          <p:attrName>ppt_x</p:attrName>
                                        </p:attrNameLst>
                                      </p:cBhvr>
                                      <p:tavLst>
                                        <p:tav tm="0">
                                          <p:val>
                                            <p:strVal val="1+#ppt_w/2"/>
                                          </p:val>
                                        </p:tav>
                                        <p:tav tm="100000">
                                          <p:val>
                                            <p:strVal val="#ppt_x"/>
                                          </p:val>
                                        </p:tav>
                                      </p:tavLst>
                                    </p:anim>
                                    <p:anim calcmode="lin" valueType="num">
                                      <p:cBhvr additive="base">
                                        <p:cTn id="207" dur="3000" fill="hold"/>
                                        <p:tgtEl>
                                          <p:spTgt spid="32"/>
                                        </p:tgtEl>
                                        <p:attrNameLst>
                                          <p:attrName>ppt_y</p:attrName>
                                        </p:attrNameLst>
                                      </p:cBhvr>
                                      <p:tavLst>
                                        <p:tav tm="0">
                                          <p:val>
                                            <p:strVal val="0-#ppt_h/2"/>
                                          </p:val>
                                        </p:tav>
                                        <p:tav tm="100000">
                                          <p:val>
                                            <p:strVal val="#ppt_y"/>
                                          </p:val>
                                        </p:tav>
                                      </p:tavLst>
                                    </p:anim>
                                  </p:childTnLst>
                                </p:cTn>
                              </p:par>
                              <p:par>
                                <p:cTn id="208" presetID="2" presetClass="entr" presetSubtype="3" fill="hold" grpId="0" nodeType="withEffect">
                                  <p:stCondLst>
                                    <p:cond delay="0"/>
                                  </p:stCondLst>
                                  <p:childTnLst>
                                    <p:set>
                                      <p:cBhvr>
                                        <p:cTn id="209" dur="1" fill="hold">
                                          <p:stCondLst>
                                            <p:cond delay="0"/>
                                          </p:stCondLst>
                                        </p:cTn>
                                        <p:tgtEl>
                                          <p:spTgt spid="34"/>
                                        </p:tgtEl>
                                        <p:attrNameLst>
                                          <p:attrName>style.visibility</p:attrName>
                                        </p:attrNameLst>
                                      </p:cBhvr>
                                      <p:to>
                                        <p:strVal val="visible"/>
                                      </p:to>
                                    </p:set>
                                    <p:anim calcmode="lin" valueType="num">
                                      <p:cBhvr additive="base">
                                        <p:cTn id="210" dur="3000" fill="hold"/>
                                        <p:tgtEl>
                                          <p:spTgt spid="34"/>
                                        </p:tgtEl>
                                        <p:attrNameLst>
                                          <p:attrName>ppt_x</p:attrName>
                                        </p:attrNameLst>
                                      </p:cBhvr>
                                      <p:tavLst>
                                        <p:tav tm="0">
                                          <p:val>
                                            <p:strVal val="1+#ppt_w/2"/>
                                          </p:val>
                                        </p:tav>
                                        <p:tav tm="100000">
                                          <p:val>
                                            <p:strVal val="#ppt_x"/>
                                          </p:val>
                                        </p:tav>
                                      </p:tavLst>
                                    </p:anim>
                                    <p:anim calcmode="lin" valueType="num">
                                      <p:cBhvr additive="base">
                                        <p:cTn id="211" dur="3000" fill="hold"/>
                                        <p:tgtEl>
                                          <p:spTgt spid="34"/>
                                        </p:tgtEl>
                                        <p:attrNameLst>
                                          <p:attrName>ppt_y</p:attrName>
                                        </p:attrNameLst>
                                      </p:cBhvr>
                                      <p:tavLst>
                                        <p:tav tm="0">
                                          <p:val>
                                            <p:strVal val="0-#ppt_h/2"/>
                                          </p:val>
                                        </p:tav>
                                        <p:tav tm="100000">
                                          <p:val>
                                            <p:strVal val="#ppt_y"/>
                                          </p:val>
                                        </p:tav>
                                      </p:tavLst>
                                    </p:anim>
                                  </p:childTnLst>
                                </p:cTn>
                              </p:par>
                              <p:par>
                                <p:cTn id="212" presetID="2" presetClass="entr" presetSubtype="3" fill="hold" grpId="0" nodeType="withEffect">
                                  <p:stCondLst>
                                    <p:cond delay="0"/>
                                  </p:stCondLst>
                                  <p:childTnLst>
                                    <p:set>
                                      <p:cBhvr>
                                        <p:cTn id="213" dur="1" fill="hold">
                                          <p:stCondLst>
                                            <p:cond delay="0"/>
                                          </p:stCondLst>
                                        </p:cTn>
                                        <p:tgtEl>
                                          <p:spTgt spid="36"/>
                                        </p:tgtEl>
                                        <p:attrNameLst>
                                          <p:attrName>style.visibility</p:attrName>
                                        </p:attrNameLst>
                                      </p:cBhvr>
                                      <p:to>
                                        <p:strVal val="visible"/>
                                      </p:to>
                                    </p:set>
                                    <p:anim calcmode="lin" valueType="num">
                                      <p:cBhvr additive="base">
                                        <p:cTn id="214" dur="3000" fill="hold"/>
                                        <p:tgtEl>
                                          <p:spTgt spid="36"/>
                                        </p:tgtEl>
                                        <p:attrNameLst>
                                          <p:attrName>ppt_x</p:attrName>
                                        </p:attrNameLst>
                                      </p:cBhvr>
                                      <p:tavLst>
                                        <p:tav tm="0">
                                          <p:val>
                                            <p:strVal val="1+#ppt_w/2"/>
                                          </p:val>
                                        </p:tav>
                                        <p:tav tm="100000">
                                          <p:val>
                                            <p:strVal val="#ppt_x"/>
                                          </p:val>
                                        </p:tav>
                                      </p:tavLst>
                                    </p:anim>
                                    <p:anim calcmode="lin" valueType="num">
                                      <p:cBhvr additive="base">
                                        <p:cTn id="215" dur="3000" fill="hold"/>
                                        <p:tgtEl>
                                          <p:spTgt spid="36"/>
                                        </p:tgtEl>
                                        <p:attrNameLst>
                                          <p:attrName>ppt_y</p:attrName>
                                        </p:attrNameLst>
                                      </p:cBhvr>
                                      <p:tavLst>
                                        <p:tav tm="0">
                                          <p:val>
                                            <p:strVal val="0-#ppt_h/2"/>
                                          </p:val>
                                        </p:tav>
                                        <p:tav tm="100000">
                                          <p:val>
                                            <p:strVal val="#ppt_y"/>
                                          </p:val>
                                        </p:tav>
                                      </p:tavLst>
                                    </p:anim>
                                  </p:childTnLst>
                                </p:cTn>
                              </p:par>
                              <p:par>
                                <p:cTn id="216" presetID="2" presetClass="entr" presetSubtype="3" fill="hold" grpId="0" nodeType="withEffect">
                                  <p:stCondLst>
                                    <p:cond delay="0"/>
                                  </p:stCondLst>
                                  <p:childTnLst>
                                    <p:set>
                                      <p:cBhvr>
                                        <p:cTn id="217" dur="1" fill="hold">
                                          <p:stCondLst>
                                            <p:cond delay="0"/>
                                          </p:stCondLst>
                                        </p:cTn>
                                        <p:tgtEl>
                                          <p:spTgt spid="38"/>
                                        </p:tgtEl>
                                        <p:attrNameLst>
                                          <p:attrName>style.visibility</p:attrName>
                                        </p:attrNameLst>
                                      </p:cBhvr>
                                      <p:to>
                                        <p:strVal val="visible"/>
                                      </p:to>
                                    </p:set>
                                    <p:anim calcmode="lin" valueType="num">
                                      <p:cBhvr additive="base">
                                        <p:cTn id="218" dur="3000" fill="hold"/>
                                        <p:tgtEl>
                                          <p:spTgt spid="38"/>
                                        </p:tgtEl>
                                        <p:attrNameLst>
                                          <p:attrName>ppt_x</p:attrName>
                                        </p:attrNameLst>
                                      </p:cBhvr>
                                      <p:tavLst>
                                        <p:tav tm="0">
                                          <p:val>
                                            <p:strVal val="1+#ppt_w/2"/>
                                          </p:val>
                                        </p:tav>
                                        <p:tav tm="100000">
                                          <p:val>
                                            <p:strVal val="#ppt_x"/>
                                          </p:val>
                                        </p:tav>
                                      </p:tavLst>
                                    </p:anim>
                                    <p:anim calcmode="lin" valueType="num">
                                      <p:cBhvr additive="base">
                                        <p:cTn id="219" dur="3000" fill="hold"/>
                                        <p:tgtEl>
                                          <p:spTgt spid="38"/>
                                        </p:tgtEl>
                                        <p:attrNameLst>
                                          <p:attrName>ppt_y</p:attrName>
                                        </p:attrNameLst>
                                      </p:cBhvr>
                                      <p:tavLst>
                                        <p:tav tm="0">
                                          <p:val>
                                            <p:strVal val="0-#ppt_h/2"/>
                                          </p:val>
                                        </p:tav>
                                        <p:tav tm="100000">
                                          <p:val>
                                            <p:strVal val="#ppt_y"/>
                                          </p:val>
                                        </p:tav>
                                      </p:tavLst>
                                    </p:anim>
                                  </p:childTnLst>
                                </p:cTn>
                              </p:par>
                              <p:par>
                                <p:cTn id="220" presetID="2" presetClass="entr" presetSubtype="3" fill="hold" grpId="0" nodeType="withEffect">
                                  <p:stCondLst>
                                    <p:cond delay="0"/>
                                  </p:stCondLst>
                                  <p:childTnLst>
                                    <p:set>
                                      <p:cBhvr>
                                        <p:cTn id="221" dur="1" fill="hold">
                                          <p:stCondLst>
                                            <p:cond delay="0"/>
                                          </p:stCondLst>
                                        </p:cTn>
                                        <p:tgtEl>
                                          <p:spTgt spid="40"/>
                                        </p:tgtEl>
                                        <p:attrNameLst>
                                          <p:attrName>style.visibility</p:attrName>
                                        </p:attrNameLst>
                                      </p:cBhvr>
                                      <p:to>
                                        <p:strVal val="visible"/>
                                      </p:to>
                                    </p:set>
                                    <p:anim calcmode="lin" valueType="num">
                                      <p:cBhvr additive="base">
                                        <p:cTn id="222" dur="3000" fill="hold"/>
                                        <p:tgtEl>
                                          <p:spTgt spid="40"/>
                                        </p:tgtEl>
                                        <p:attrNameLst>
                                          <p:attrName>ppt_x</p:attrName>
                                        </p:attrNameLst>
                                      </p:cBhvr>
                                      <p:tavLst>
                                        <p:tav tm="0">
                                          <p:val>
                                            <p:strVal val="1+#ppt_w/2"/>
                                          </p:val>
                                        </p:tav>
                                        <p:tav tm="100000">
                                          <p:val>
                                            <p:strVal val="#ppt_x"/>
                                          </p:val>
                                        </p:tav>
                                      </p:tavLst>
                                    </p:anim>
                                    <p:anim calcmode="lin" valueType="num">
                                      <p:cBhvr additive="base">
                                        <p:cTn id="223" dur="3000" fill="hold"/>
                                        <p:tgtEl>
                                          <p:spTgt spid="40"/>
                                        </p:tgtEl>
                                        <p:attrNameLst>
                                          <p:attrName>ppt_y</p:attrName>
                                        </p:attrNameLst>
                                      </p:cBhvr>
                                      <p:tavLst>
                                        <p:tav tm="0">
                                          <p:val>
                                            <p:strVal val="0-#ppt_h/2"/>
                                          </p:val>
                                        </p:tav>
                                        <p:tav tm="100000">
                                          <p:val>
                                            <p:strVal val="#ppt_y"/>
                                          </p:val>
                                        </p:tav>
                                      </p:tavLst>
                                    </p:anim>
                                  </p:childTnLst>
                                </p:cTn>
                              </p:par>
                              <p:par>
                                <p:cTn id="224" presetID="2" presetClass="entr" presetSubtype="3" fill="hold" grpId="0" nodeType="withEffect">
                                  <p:stCondLst>
                                    <p:cond delay="0"/>
                                  </p:stCondLst>
                                  <p:childTnLst>
                                    <p:set>
                                      <p:cBhvr>
                                        <p:cTn id="225" dur="1" fill="hold">
                                          <p:stCondLst>
                                            <p:cond delay="0"/>
                                          </p:stCondLst>
                                        </p:cTn>
                                        <p:tgtEl>
                                          <p:spTgt spid="42"/>
                                        </p:tgtEl>
                                        <p:attrNameLst>
                                          <p:attrName>style.visibility</p:attrName>
                                        </p:attrNameLst>
                                      </p:cBhvr>
                                      <p:to>
                                        <p:strVal val="visible"/>
                                      </p:to>
                                    </p:set>
                                    <p:anim calcmode="lin" valueType="num">
                                      <p:cBhvr additive="base">
                                        <p:cTn id="226" dur="3000" fill="hold"/>
                                        <p:tgtEl>
                                          <p:spTgt spid="42"/>
                                        </p:tgtEl>
                                        <p:attrNameLst>
                                          <p:attrName>ppt_x</p:attrName>
                                        </p:attrNameLst>
                                      </p:cBhvr>
                                      <p:tavLst>
                                        <p:tav tm="0">
                                          <p:val>
                                            <p:strVal val="1+#ppt_w/2"/>
                                          </p:val>
                                        </p:tav>
                                        <p:tav tm="100000">
                                          <p:val>
                                            <p:strVal val="#ppt_x"/>
                                          </p:val>
                                        </p:tav>
                                      </p:tavLst>
                                    </p:anim>
                                    <p:anim calcmode="lin" valueType="num">
                                      <p:cBhvr additive="base">
                                        <p:cTn id="227" dur="3000" fill="hold"/>
                                        <p:tgtEl>
                                          <p:spTgt spid="42"/>
                                        </p:tgtEl>
                                        <p:attrNameLst>
                                          <p:attrName>ppt_y</p:attrName>
                                        </p:attrNameLst>
                                      </p:cBhvr>
                                      <p:tavLst>
                                        <p:tav tm="0">
                                          <p:val>
                                            <p:strVal val="0-#ppt_h/2"/>
                                          </p:val>
                                        </p:tav>
                                        <p:tav tm="100000">
                                          <p:val>
                                            <p:strVal val="#ppt_y"/>
                                          </p:val>
                                        </p:tav>
                                      </p:tavLst>
                                    </p:anim>
                                  </p:childTnLst>
                                </p:cTn>
                              </p:par>
                              <p:par>
                                <p:cTn id="228" presetID="2" presetClass="entr" presetSubtype="3" fill="hold" grpId="0" nodeType="withEffect">
                                  <p:stCondLst>
                                    <p:cond delay="0"/>
                                  </p:stCondLst>
                                  <p:childTnLst>
                                    <p:set>
                                      <p:cBhvr>
                                        <p:cTn id="229" dur="1" fill="hold">
                                          <p:stCondLst>
                                            <p:cond delay="0"/>
                                          </p:stCondLst>
                                        </p:cTn>
                                        <p:tgtEl>
                                          <p:spTgt spid="44"/>
                                        </p:tgtEl>
                                        <p:attrNameLst>
                                          <p:attrName>style.visibility</p:attrName>
                                        </p:attrNameLst>
                                      </p:cBhvr>
                                      <p:to>
                                        <p:strVal val="visible"/>
                                      </p:to>
                                    </p:set>
                                    <p:anim calcmode="lin" valueType="num">
                                      <p:cBhvr additive="base">
                                        <p:cTn id="230" dur="3000" fill="hold"/>
                                        <p:tgtEl>
                                          <p:spTgt spid="44"/>
                                        </p:tgtEl>
                                        <p:attrNameLst>
                                          <p:attrName>ppt_x</p:attrName>
                                        </p:attrNameLst>
                                      </p:cBhvr>
                                      <p:tavLst>
                                        <p:tav tm="0">
                                          <p:val>
                                            <p:strVal val="1+#ppt_w/2"/>
                                          </p:val>
                                        </p:tav>
                                        <p:tav tm="100000">
                                          <p:val>
                                            <p:strVal val="#ppt_x"/>
                                          </p:val>
                                        </p:tav>
                                      </p:tavLst>
                                    </p:anim>
                                    <p:anim calcmode="lin" valueType="num">
                                      <p:cBhvr additive="base">
                                        <p:cTn id="231" dur="3000" fill="hold"/>
                                        <p:tgtEl>
                                          <p:spTgt spid="44"/>
                                        </p:tgtEl>
                                        <p:attrNameLst>
                                          <p:attrName>ppt_y</p:attrName>
                                        </p:attrNameLst>
                                      </p:cBhvr>
                                      <p:tavLst>
                                        <p:tav tm="0">
                                          <p:val>
                                            <p:strVal val="0-#ppt_h/2"/>
                                          </p:val>
                                        </p:tav>
                                        <p:tav tm="100000">
                                          <p:val>
                                            <p:strVal val="#ppt_y"/>
                                          </p:val>
                                        </p:tav>
                                      </p:tavLst>
                                    </p:anim>
                                  </p:childTnLst>
                                </p:cTn>
                              </p:par>
                              <p:par>
                                <p:cTn id="232" presetID="8" presetClass="emph" presetSubtype="0" autoRev="1" fill="hold" grpId="1" nodeType="withEffect">
                                  <p:stCondLst>
                                    <p:cond delay="0"/>
                                  </p:stCondLst>
                                  <p:childTnLst>
                                    <p:animRot by="21600000">
                                      <p:cBhvr>
                                        <p:cTn id="233" dur="3000" fill="hold"/>
                                        <p:tgtEl>
                                          <p:spTgt spid="33"/>
                                        </p:tgtEl>
                                        <p:attrNameLst>
                                          <p:attrName>r</p:attrName>
                                        </p:attrNameLst>
                                      </p:cBhvr>
                                    </p:animRot>
                                  </p:childTnLst>
                                </p:cTn>
                              </p:par>
                              <p:par>
                                <p:cTn id="234" presetID="8" presetClass="emph" presetSubtype="0" autoRev="1" fill="hold" grpId="1" nodeType="withEffect">
                                  <p:stCondLst>
                                    <p:cond delay="0"/>
                                  </p:stCondLst>
                                  <p:childTnLst>
                                    <p:animRot by="21600000">
                                      <p:cBhvr>
                                        <p:cTn id="235" dur="3000" fill="hold"/>
                                        <p:tgtEl>
                                          <p:spTgt spid="35"/>
                                        </p:tgtEl>
                                        <p:attrNameLst>
                                          <p:attrName>r</p:attrName>
                                        </p:attrNameLst>
                                      </p:cBhvr>
                                    </p:animRot>
                                  </p:childTnLst>
                                </p:cTn>
                              </p:par>
                              <p:par>
                                <p:cTn id="236" presetID="8" presetClass="emph" presetSubtype="0" autoRev="1" fill="hold" grpId="1" nodeType="withEffect">
                                  <p:stCondLst>
                                    <p:cond delay="0"/>
                                  </p:stCondLst>
                                  <p:childTnLst>
                                    <p:animRot by="21600000">
                                      <p:cBhvr>
                                        <p:cTn id="237" dur="3000" fill="hold"/>
                                        <p:tgtEl>
                                          <p:spTgt spid="37"/>
                                        </p:tgtEl>
                                        <p:attrNameLst>
                                          <p:attrName>r</p:attrName>
                                        </p:attrNameLst>
                                      </p:cBhvr>
                                    </p:animRot>
                                  </p:childTnLst>
                                </p:cTn>
                              </p:par>
                              <p:par>
                                <p:cTn id="238" presetID="8" presetClass="emph" presetSubtype="0" autoRev="1" fill="hold" grpId="1" nodeType="withEffect">
                                  <p:stCondLst>
                                    <p:cond delay="0"/>
                                  </p:stCondLst>
                                  <p:childTnLst>
                                    <p:animRot by="21600000">
                                      <p:cBhvr>
                                        <p:cTn id="239" dur="3000" fill="hold"/>
                                        <p:tgtEl>
                                          <p:spTgt spid="39"/>
                                        </p:tgtEl>
                                        <p:attrNameLst>
                                          <p:attrName>r</p:attrName>
                                        </p:attrNameLst>
                                      </p:cBhvr>
                                    </p:animRot>
                                  </p:childTnLst>
                                </p:cTn>
                              </p:par>
                              <p:par>
                                <p:cTn id="240" presetID="8" presetClass="emph" presetSubtype="0" autoRev="1" fill="hold" grpId="1" nodeType="withEffect">
                                  <p:stCondLst>
                                    <p:cond delay="0"/>
                                  </p:stCondLst>
                                  <p:childTnLst>
                                    <p:animRot by="21600000">
                                      <p:cBhvr>
                                        <p:cTn id="241" dur="3000" fill="hold"/>
                                        <p:tgtEl>
                                          <p:spTgt spid="41"/>
                                        </p:tgtEl>
                                        <p:attrNameLst>
                                          <p:attrName>r</p:attrName>
                                        </p:attrNameLst>
                                      </p:cBhvr>
                                    </p:animRot>
                                  </p:childTnLst>
                                </p:cTn>
                              </p:par>
                              <p:par>
                                <p:cTn id="242" presetID="8" presetClass="emph" presetSubtype="0" autoRev="1" fill="hold" grpId="1" nodeType="withEffect">
                                  <p:stCondLst>
                                    <p:cond delay="0"/>
                                  </p:stCondLst>
                                  <p:childTnLst>
                                    <p:animRot by="21600000">
                                      <p:cBhvr>
                                        <p:cTn id="243" dur="3000" fill="hold"/>
                                        <p:tgtEl>
                                          <p:spTgt spid="43"/>
                                        </p:tgtEl>
                                        <p:attrNameLst>
                                          <p:attrName>r</p:attrName>
                                        </p:attrNameLst>
                                      </p:cBhvr>
                                    </p:animRot>
                                  </p:childTnLst>
                                </p:cTn>
                              </p:par>
                              <p:par>
                                <p:cTn id="244" presetID="8" presetClass="emph" presetSubtype="0" autoRev="1" fill="hold" grpId="1" nodeType="withEffect">
                                  <p:stCondLst>
                                    <p:cond delay="0"/>
                                  </p:stCondLst>
                                  <p:childTnLst>
                                    <p:animRot by="21600000">
                                      <p:cBhvr>
                                        <p:cTn id="245" dur="3000" fill="hold"/>
                                        <p:tgtEl>
                                          <p:spTgt spid="45"/>
                                        </p:tgtEl>
                                        <p:attrNameLst>
                                          <p:attrName>r</p:attrName>
                                        </p:attrNameLst>
                                      </p:cBhvr>
                                    </p:animRot>
                                  </p:childTnLst>
                                </p:cTn>
                              </p:par>
                              <p:par>
                                <p:cTn id="246" presetID="8" presetClass="emph" presetSubtype="0" autoRev="1" fill="hold" grpId="1" nodeType="withEffect">
                                  <p:stCondLst>
                                    <p:cond delay="0"/>
                                  </p:stCondLst>
                                  <p:childTnLst>
                                    <p:animRot by="-21600000">
                                      <p:cBhvr>
                                        <p:cTn id="247" dur="3000" fill="hold"/>
                                        <p:tgtEl>
                                          <p:spTgt spid="32"/>
                                        </p:tgtEl>
                                        <p:attrNameLst>
                                          <p:attrName>r</p:attrName>
                                        </p:attrNameLst>
                                      </p:cBhvr>
                                    </p:animRot>
                                  </p:childTnLst>
                                </p:cTn>
                              </p:par>
                              <p:par>
                                <p:cTn id="248" presetID="8" presetClass="emph" presetSubtype="0" autoRev="1" fill="hold" grpId="1" nodeType="withEffect">
                                  <p:stCondLst>
                                    <p:cond delay="0"/>
                                  </p:stCondLst>
                                  <p:childTnLst>
                                    <p:animRot by="-21600000">
                                      <p:cBhvr>
                                        <p:cTn id="249" dur="3000" fill="hold"/>
                                        <p:tgtEl>
                                          <p:spTgt spid="34"/>
                                        </p:tgtEl>
                                        <p:attrNameLst>
                                          <p:attrName>r</p:attrName>
                                        </p:attrNameLst>
                                      </p:cBhvr>
                                    </p:animRot>
                                  </p:childTnLst>
                                </p:cTn>
                              </p:par>
                              <p:par>
                                <p:cTn id="250" presetID="8" presetClass="emph" presetSubtype="0" autoRev="1" fill="hold" grpId="1" nodeType="withEffect">
                                  <p:stCondLst>
                                    <p:cond delay="0"/>
                                  </p:stCondLst>
                                  <p:childTnLst>
                                    <p:animRot by="-21600000">
                                      <p:cBhvr>
                                        <p:cTn id="251" dur="3000" fill="hold"/>
                                        <p:tgtEl>
                                          <p:spTgt spid="36"/>
                                        </p:tgtEl>
                                        <p:attrNameLst>
                                          <p:attrName>r</p:attrName>
                                        </p:attrNameLst>
                                      </p:cBhvr>
                                    </p:animRot>
                                  </p:childTnLst>
                                </p:cTn>
                              </p:par>
                              <p:par>
                                <p:cTn id="252" presetID="8" presetClass="emph" presetSubtype="0" autoRev="1" fill="hold" grpId="1" nodeType="withEffect">
                                  <p:stCondLst>
                                    <p:cond delay="0"/>
                                  </p:stCondLst>
                                  <p:childTnLst>
                                    <p:animRot by="-21600000">
                                      <p:cBhvr>
                                        <p:cTn id="253" dur="3000" fill="hold"/>
                                        <p:tgtEl>
                                          <p:spTgt spid="38"/>
                                        </p:tgtEl>
                                        <p:attrNameLst>
                                          <p:attrName>r</p:attrName>
                                        </p:attrNameLst>
                                      </p:cBhvr>
                                    </p:animRot>
                                  </p:childTnLst>
                                </p:cTn>
                              </p:par>
                              <p:par>
                                <p:cTn id="254" presetID="8" presetClass="emph" presetSubtype="0" autoRev="1" fill="hold" grpId="1" nodeType="withEffect">
                                  <p:stCondLst>
                                    <p:cond delay="0"/>
                                  </p:stCondLst>
                                  <p:childTnLst>
                                    <p:animRot by="-21600000">
                                      <p:cBhvr>
                                        <p:cTn id="255" dur="3000" fill="hold"/>
                                        <p:tgtEl>
                                          <p:spTgt spid="40"/>
                                        </p:tgtEl>
                                        <p:attrNameLst>
                                          <p:attrName>r</p:attrName>
                                        </p:attrNameLst>
                                      </p:cBhvr>
                                    </p:animRot>
                                  </p:childTnLst>
                                </p:cTn>
                              </p:par>
                              <p:par>
                                <p:cTn id="256" presetID="8" presetClass="emph" presetSubtype="0" autoRev="1" fill="hold" grpId="1" nodeType="withEffect">
                                  <p:stCondLst>
                                    <p:cond delay="0"/>
                                  </p:stCondLst>
                                  <p:childTnLst>
                                    <p:animRot by="-21600000">
                                      <p:cBhvr>
                                        <p:cTn id="257" dur="3000" fill="hold"/>
                                        <p:tgtEl>
                                          <p:spTgt spid="42"/>
                                        </p:tgtEl>
                                        <p:attrNameLst>
                                          <p:attrName>r</p:attrName>
                                        </p:attrNameLst>
                                      </p:cBhvr>
                                    </p:animRot>
                                  </p:childTnLst>
                                </p:cTn>
                              </p:par>
                              <p:par>
                                <p:cTn id="258" presetID="8" presetClass="emph" presetSubtype="0" autoRev="1" fill="hold" grpId="1" nodeType="withEffect">
                                  <p:stCondLst>
                                    <p:cond delay="0"/>
                                  </p:stCondLst>
                                  <p:childTnLst>
                                    <p:animRot by="-21600000">
                                      <p:cBhvr>
                                        <p:cTn id="259" dur="3000" fill="hold"/>
                                        <p:tgtEl>
                                          <p:spTgt spid="44"/>
                                        </p:tgtEl>
                                        <p:attrNameLst>
                                          <p:attrName>r</p:attrName>
                                        </p:attrNameLst>
                                      </p:cBhvr>
                                    </p:animRot>
                                  </p:childTnLst>
                                </p:cTn>
                              </p:par>
                            </p:childTnLst>
                          </p:cTn>
                        </p:par>
                        <p:par>
                          <p:cTn id="260" fill="hold">
                            <p:stCondLst>
                              <p:cond delay="6000"/>
                            </p:stCondLst>
                            <p:childTnLst>
                              <p:par>
                                <p:cTn id="261" presetID="2" presetClass="exit" presetSubtype="2" fill="hold" grpId="2" nodeType="afterEffect">
                                  <p:stCondLst>
                                    <p:cond delay="0"/>
                                  </p:stCondLst>
                                  <p:childTnLst>
                                    <p:anim calcmode="lin" valueType="num">
                                      <p:cBhvr additive="base">
                                        <p:cTn id="262" dur="3000"/>
                                        <p:tgtEl>
                                          <p:spTgt spid="5"/>
                                        </p:tgtEl>
                                        <p:attrNameLst>
                                          <p:attrName>ppt_x</p:attrName>
                                        </p:attrNameLst>
                                      </p:cBhvr>
                                      <p:tavLst>
                                        <p:tav tm="0">
                                          <p:val>
                                            <p:strVal val="ppt_x"/>
                                          </p:val>
                                        </p:tav>
                                        <p:tav tm="100000">
                                          <p:val>
                                            <p:strVal val="1+ppt_w/2"/>
                                          </p:val>
                                        </p:tav>
                                      </p:tavLst>
                                    </p:anim>
                                    <p:anim calcmode="lin" valueType="num">
                                      <p:cBhvr additive="base">
                                        <p:cTn id="263" dur="3000"/>
                                        <p:tgtEl>
                                          <p:spTgt spid="5"/>
                                        </p:tgtEl>
                                        <p:attrNameLst>
                                          <p:attrName>ppt_y</p:attrName>
                                        </p:attrNameLst>
                                      </p:cBhvr>
                                      <p:tavLst>
                                        <p:tav tm="0">
                                          <p:val>
                                            <p:strVal val="ppt_y"/>
                                          </p:val>
                                        </p:tav>
                                        <p:tav tm="100000">
                                          <p:val>
                                            <p:strVal val="ppt_y"/>
                                          </p:val>
                                        </p:tav>
                                      </p:tavLst>
                                    </p:anim>
                                    <p:set>
                                      <p:cBhvr>
                                        <p:cTn id="264" dur="1" fill="hold">
                                          <p:stCondLst>
                                            <p:cond delay="2999"/>
                                          </p:stCondLst>
                                        </p:cTn>
                                        <p:tgtEl>
                                          <p:spTgt spid="5"/>
                                        </p:tgtEl>
                                        <p:attrNameLst>
                                          <p:attrName>style.visibility</p:attrName>
                                        </p:attrNameLst>
                                      </p:cBhvr>
                                      <p:to>
                                        <p:strVal val="hidden"/>
                                      </p:to>
                                    </p:set>
                                  </p:childTnLst>
                                </p:cTn>
                              </p:par>
                              <p:par>
                                <p:cTn id="265" presetID="2" presetClass="exit" presetSubtype="2" fill="hold" grpId="2" nodeType="withEffect">
                                  <p:stCondLst>
                                    <p:cond delay="0"/>
                                  </p:stCondLst>
                                  <p:childTnLst>
                                    <p:anim calcmode="lin" valueType="num">
                                      <p:cBhvr additive="base">
                                        <p:cTn id="266" dur="3000"/>
                                        <p:tgtEl>
                                          <p:spTgt spid="7"/>
                                        </p:tgtEl>
                                        <p:attrNameLst>
                                          <p:attrName>ppt_x</p:attrName>
                                        </p:attrNameLst>
                                      </p:cBhvr>
                                      <p:tavLst>
                                        <p:tav tm="0">
                                          <p:val>
                                            <p:strVal val="ppt_x"/>
                                          </p:val>
                                        </p:tav>
                                        <p:tav tm="100000">
                                          <p:val>
                                            <p:strVal val="1+ppt_w/2"/>
                                          </p:val>
                                        </p:tav>
                                      </p:tavLst>
                                    </p:anim>
                                    <p:anim calcmode="lin" valueType="num">
                                      <p:cBhvr additive="base">
                                        <p:cTn id="267" dur="3000"/>
                                        <p:tgtEl>
                                          <p:spTgt spid="7"/>
                                        </p:tgtEl>
                                        <p:attrNameLst>
                                          <p:attrName>ppt_y</p:attrName>
                                        </p:attrNameLst>
                                      </p:cBhvr>
                                      <p:tavLst>
                                        <p:tav tm="0">
                                          <p:val>
                                            <p:strVal val="ppt_y"/>
                                          </p:val>
                                        </p:tav>
                                        <p:tav tm="100000">
                                          <p:val>
                                            <p:strVal val="ppt_y"/>
                                          </p:val>
                                        </p:tav>
                                      </p:tavLst>
                                    </p:anim>
                                    <p:set>
                                      <p:cBhvr>
                                        <p:cTn id="268" dur="1" fill="hold">
                                          <p:stCondLst>
                                            <p:cond delay="2999"/>
                                          </p:stCondLst>
                                        </p:cTn>
                                        <p:tgtEl>
                                          <p:spTgt spid="7"/>
                                        </p:tgtEl>
                                        <p:attrNameLst>
                                          <p:attrName>style.visibility</p:attrName>
                                        </p:attrNameLst>
                                      </p:cBhvr>
                                      <p:to>
                                        <p:strVal val="hidden"/>
                                      </p:to>
                                    </p:set>
                                  </p:childTnLst>
                                </p:cTn>
                              </p:par>
                              <p:par>
                                <p:cTn id="269" presetID="2" presetClass="exit" presetSubtype="2" fill="hold" grpId="2" nodeType="withEffect">
                                  <p:stCondLst>
                                    <p:cond delay="0"/>
                                  </p:stCondLst>
                                  <p:childTnLst>
                                    <p:anim calcmode="lin" valueType="num">
                                      <p:cBhvr additive="base">
                                        <p:cTn id="270" dur="3000"/>
                                        <p:tgtEl>
                                          <p:spTgt spid="9"/>
                                        </p:tgtEl>
                                        <p:attrNameLst>
                                          <p:attrName>ppt_x</p:attrName>
                                        </p:attrNameLst>
                                      </p:cBhvr>
                                      <p:tavLst>
                                        <p:tav tm="0">
                                          <p:val>
                                            <p:strVal val="ppt_x"/>
                                          </p:val>
                                        </p:tav>
                                        <p:tav tm="100000">
                                          <p:val>
                                            <p:strVal val="1+ppt_w/2"/>
                                          </p:val>
                                        </p:tav>
                                      </p:tavLst>
                                    </p:anim>
                                    <p:anim calcmode="lin" valueType="num">
                                      <p:cBhvr additive="base">
                                        <p:cTn id="271" dur="3000"/>
                                        <p:tgtEl>
                                          <p:spTgt spid="9"/>
                                        </p:tgtEl>
                                        <p:attrNameLst>
                                          <p:attrName>ppt_y</p:attrName>
                                        </p:attrNameLst>
                                      </p:cBhvr>
                                      <p:tavLst>
                                        <p:tav tm="0">
                                          <p:val>
                                            <p:strVal val="ppt_y"/>
                                          </p:val>
                                        </p:tav>
                                        <p:tav tm="100000">
                                          <p:val>
                                            <p:strVal val="ppt_y"/>
                                          </p:val>
                                        </p:tav>
                                      </p:tavLst>
                                    </p:anim>
                                    <p:set>
                                      <p:cBhvr>
                                        <p:cTn id="272" dur="1" fill="hold">
                                          <p:stCondLst>
                                            <p:cond delay="2999"/>
                                          </p:stCondLst>
                                        </p:cTn>
                                        <p:tgtEl>
                                          <p:spTgt spid="9"/>
                                        </p:tgtEl>
                                        <p:attrNameLst>
                                          <p:attrName>style.visibility</p:attrName>
                                        </p:attrNameLst>
                                      </p:cBhvr>
                                      <p:to>
                                        <p:strVal val="hidden"/>
                                      </p:to>
                                    </p:set>
                                  </p:childTnLst>
                                </p:cTn>
                              </p:par>
                              <p:par>
                                <p:cTn id="273" presetID="2" presetClass="exit" presetSubtype="2" fill="hold" grpId="2" nodeType="withEffect">
                                  <p:stCondLst>
                                    <p:cond delay="0"/>
                                  </p:stCondLst>
                                  <p:childTnLst>
                                    <p:anim calcmode="lin" valueType="num">
                                      <p:cBhvr additive="base">
                                        <p:cTn id="274" dur="3000"/>
                                        <p:tgtEl>
                                          <p:spTgt spid="11"/>
                                        </p:tgtEl>
                                        <p:attrNameLst>
                                          <p:attrName>ppt_x</p:attrName>
                                        </p:attrNameLst>
                                      </p:cBhvr>
                                      <p:tavLst>
                                        <p:tav tm="0">
                                          <p:val>
                                            <p:strVal val="ppt_x"/>
                                          </p:val>
                                        </p:tav>
                                        <p:tav tm="100000">
                                          <p:val>
                                            <p:strVal val="1+ppt_w/2"/>
                                          </p:val>
                                        </p:tav>
                                      </p:tavLst>
                                    </p:anim>
                                    <p:anim calcmode="lin" valueType="num">
                                      <p:cBhvr additive="base">
                                        <p:cTn id="275" dur="3000"/>
                                        <p:tgtEl>
                                          <p:spTgt spid="11"/>
                                        </p:tgtEl>
                                        <p:attrNameLst>
                                          <p:attrName>ppt_y</p:attrName>
                                        </p:attrNameLst>
                                      </p:cBhvr>
                                      <p:tavLst>
                                        <p:tav tm="0">
                                          <p:val>
                                            <p:strVal val="ppt_y"/>
                                          </p:val>
                                        </p:tav>
                                        <p:tav tm="100000">
                                          <p:val>
                                            <p:strVal val="ppt_y"/>
                                          </p:val>
                                        </p:tav>
                                      </p:tavLst>
                                    </p:anim>
                                    <p:set>
                                      <p:cBhvr>
                                        <p:cTn id="276" dur="1" fill="hold">
                                          <p:stCondLst>
                                            <p:cond delay="2999"/>
                                          </p:stCondLst>
                                        </p:cTn>
                                        <p:tgtEl>
                                          <p:spTgt spid="11"/>
                                        </p:tgtEl>
                                        <p:attrNameLst>
                                          <p:attrName>style.visibility</p:attrName>
                                        </p:attrNameLst>
                                      </p:cBhvr>
                                      <p:to>
                                        <p:strVal val="hidden"/>
                                      </p:to>
                                    </p:set>
                                  </p:childTnLst>
                                </p:cTn>
                              </p:par>
                              <p:par>
                                <p:cTn id="277" presetID="2" presetClass="exit" presetSubtype="2" fill="hold" grpId="2" nodeType="withEffect">
                                  <p:stCondLst>
                                    <p:cond delay="0"/>
                                  </p:stCondLst>
                                  <p:childTnLst>
                                    <p:anim calcmode="lin" valueType="num">
                                      <p:cBhvr additive="base">
                                        <p:cTn id="278" dur="3000"/>
                                        <p:tgtEl>
                                          <p:spTgt spid="13"/>
                                        </p:tgtEl>
                                        <p:attrNameLst>
                                          <p:attrName>ppt_x</p:attrName>
                                        </p:attrNameLst>
                                      </p:cBhvr>
                                      <p:tavLst>
                                        <p:tav tm="0">
                                          <p:val>
                                            <p:strVal val="ppt_x"/>
                                          </p:val>
                                        </p:tav>
                                        <p:tav tm="100000">
                                          <p:val>
                                            <p:strVal val="1+ppt_w/2"/>
                                          </p:val>
                                        </p:tav>
                                      </p:tavLst>
                                    </p:anim>
                                    <p:anim calcmode="lin" valueType="num">
                                      <p:cBhvr additive="base">
                                        <p:cTn id="279" dur="3000"/>
                                        <p:tgtEl>
                                          <p:spTgt spid="13"/>
                                        </p:tgtEl>
                                        <p:attrNameLst>
                                          <p:attrName>ppt_y</p:attrName>
                                        </p:attrNameLst>
                                      </p:cBhvr>
                                      <p:tavLst>
                                        <p:tav tm="0">
                                          <p:val>
                                            <p:strVal val="ppt_y"/>
                                          </p:val>
                                        </p:tav>
                                        <p:tav tm="100000">
                                          <p:val>
                                            <p:strVal val="ppt_y"/>
                                          </p:val>
                                        </p:tav>
                                      </p:tavLst>
                                    </p:anim>
                                    <p:set>
                                      <p:cBhvr>
                                        <p:cTn id="280" dur="1" fill="hold">
                                          <p:stCondLst>
                                            <p:cond delay="2999"/>
                                          </p:stCondLst>
                                        </p:cTn>
                                        <p:tgtEl>
                                          <p:spTgt spid="13"/>
                                        </p:tgtEl>
                                        <p:attrNameLst>
                                          <p:attrName>style.visibility</p:attrName>
                                        </p:attrNameLst>
                                      </p:cBhvr>
                                      <p:to>
                                        <p:strVal val="hidden"/>
                                      </p:to>
                                    </p:set>
                                  </p:childTnLst>
                                </p:cTn>
                              </p:par>
                              <p:par>
                                <p:cTn id="281" presetID="2" presetClass="exit" presetSubtype="2" fill="hold" grpId="2" nodeType="withEffect">
                                  <p:stCondLst>
                                    <p:cond delay="0"/>
                                  </p:stCondLst>
                                  <p:childTnLst>
                                    <p:anim calcmode="lin" valueType="num">
                                      <p:cBhvr additive="base">
                                        <p:cTn id="282" dur="3000"/>
                                        <p:tgtEl>
                                          <p:spTgt spid="15"/>
                                        </p:tgtEl>
                                        <p:attrNameLst>
                                          <p:attrName>ppt_x</p:attrName>
                                        </p:attrNameLst>
                                      </p:cBhvr>
                                      <p:tavLst>
                                        <p:tav tm="0">
                                          <p:val>
                                            <p:strVal val="ppt_x"/>
                                          </p:val>
                                        </p:tav>
                                        <p:tav tm="100000">
                                          <p:val>
                                            <p:strVal val="1+ppt_w/2"/>
                                          </p:val>
                                        </p:tav>
                                      </p:tavLst>
                                    </p:anim>
                                    <p:anim calcmode="lin" valueType="num">
                                      <p:cBhvr additive="base">
                                        <p:cTn id="283" dur="3000"/>
                                        <p:tgtEl>
                                          <p:spTgt spid="15"/>
                                        </p:tgtEl>
                                        <p:attrNameLst>
                                          <p:attrName>ppt_y</p:attrName>
                                        </p:attrNameLst>
                                      </p:cBhvr>
                                      <p:tavLst>
                                        <p:tav tm="0">
                                          <p:val>
                                            <p:strVal val="ppt_y"/>
                                          </p:val>
                                        </p:tav>
                                        <p:tav tm="100000">
                                          <p:val>
                                            <p:strVal val="ppt_y"/>
                                          </p:val>
                                        </p:tav>
                                      </p:tavLst>
                                    </p:anim>
                                    <p:set>
                                      <p:cBhvr>
                                        <p:cTn id="284" dur="1" fill="hold">
                                          <p:stCondLst>
                                            <p:cond delay="2999"/>
                                          </p:stCondLst>
                                        </p:cTn>
                                        <p:tgtEl>
                                          <p:spTgt spid="15"/>
                                        </p:tgtEl>
                                        <p:attrNameLst>
                                          <p:attrName>style.visibility</p:attrName>
                                        </p:attrNameLst>
                                      </p:cBhvr>
                                      <p:to>
                                        <p:strVal val="hidden"/>
                                      </p:to>
                                    </p:set>
                                  </p:childTnLst>
                                </p:cTn>
                              </p:par>
                              <p:par>
                                <p:cTn id="285" presetID="2" presetClass="exit" presetSubtype="2" fill="hold" grpId="2" nodeType="withEffect">
                                  <p:stCondLst>
                                    <p:cond delay="0"/>
                                  </p:stCondLst>
                                  <p:childTnLst>
                                    <p:anim calcmode="lin" valueType="num">
                                      <p:cBhvr additive="base">
                                        <p:cTn id="286" dur="3000"/>
                                        <p:tgtEl>
                                          <p:spTgt spid="17"/>
                                        </p:tgtEl>
                                        <p:attrNameLst>
                                          <p:attrName>ppt_x</p:attrName>
                                        </p:attrNameLst>
                                      </p:cBhvr>
                                      <p:tavLst>
                                        <p:tav tm="0">
                                          <p:val>
                                            <p:strVal val="ppt_x"/>
                                          </p:val>
                                        </p:tav>
                                        <p:tav tm="100000">
                                          <p:val>
                                            <p:strVal val="1+ppt_w/2"/>
                                          </p:val>
                                        </p:tav>
                                      </p:tavLst>
                                    </p:anim>
                                    <p:anim calcmode="lin" valueType="num">
                                      <p:cBhvr additive="base">
                                        <p:cTn id="287" dur="3000"/>
                                        <p:tgtEl>
                                          <p:spTgt spid="17"/>
                                        </p:tgtEl>
                                        <p:attrNameLst>
                                          <p:attrName>ppt_y</p:attrName>
                                        </p:attrNameLst>
                                      </p:cBhvr>
                                      <p:tavLst>
                                        <p:tav tm="0">
                                          <p:val>
                                            <p:strVal val="ppt_y"/>
                                          </p:val>
                                        </p:tav>
                                        <p:tav tm="100000">
                                          <p:val>
                                            <p:strVal val="ppt_y"/>
                                          </p:val>
                                        </p:tav>
                                      </p:tavLst>
                                    </p:anim>
                                    <p:set>
                                      <p:cBhvr>
                                        <p:cTn id="288" dur="1" fill="hold">
                                          <p:stCondLst>
                                            <p:cond delay="2999"/>
                                          </p:stCondLst>
                                        </p:cTn>
                                        <p:tgtEl>
                                          <p:spTgt spid="17"/>
                                        </p:tgtEl>
                                        <p:attrNameLst>
                                          <p:attrName>style.visibility</p:attrName>
                                        </p:attrNameLst>
                                      </p:cBhvr>
                                      <p:to>
                                        <p:strVal val="hidden"/>
                                      </p:to>
                                    </p:set>
                                  </p:childTnLst>
                                </p:cTn>
                              </p:par>
                              <p:par>
                                <p:cTn id="289" presetID="2" presetClass="exit" presetSubtype="2" fill="hold" grpId="2" nodeType="withEffect">
                                  <p:stCondLst>
                                    <p:cond delay="0"/>
                                  </p:stCondLst>
                                  <p:childTnLst>
                                    <p:anim calcmode="lin" valueType="num">
                                      <p:cBhvr additive="base">
                                        <p:cTn id="290" dur="3000"/>
                                        <p:tgtEl>
                                          <p:spTgt spid="18"/>
                                        </p:tgtEl>
                                        <p:attrNameLst>
                                          <p:attrName>ppt_x</p:attrName>
                                        </p:attrNameLst>
                                      </p:cBhvr>
                                      <p:tavLst>
                                        <p:tav tm="0">
                                          <p:val>
                                            <p:strVal val="ppt_x"/>
                                          </p:val>
                                        </p:tav>
                                        <p:tav tm="100000">
                                          <p:val>
                                            <p:strVal val="1+ppt_w/2"/>
                                          </p:val>
                                        </p:tav>
                                      </p:tavLst>
                                    </p:anim>
                                    <p:anim calcmode="lin" valueType="num">
                                      <p:cBhvr additive="base">
                                        <p:cTn id="291" dur="3000"/>
                                        <p:tgtEl>
                                          <p:spTgt spid="18"/>
                                        </p:tgtEl>
                                        <p:attrNameLst>
                                          <p:attrName>ppt_y</p:attrName>
                                        </p:attrNameLst>
                                      </p:cBhvr>
                                      <p:tavLst>
                                        <p:tav tm="0">
                                          <p:val>
                                            <p:strVal val="ppt_y"/>
                                          </p:val>
                                        </p:tav>
                                        <p:tav tm="100000">
                                          <p:val>
                                            <p:strVal val="ppt_y"/>
                                          </p:val>
                                        </p:tav>
                                      </p:tavLst>
                                    </p:anim>
                                    <p:set>
                                      <p:cBhvr>
                                        <p:cTn id="292" dur="1" fill="hold">
                                          <p:stCondLst>
                                            <p:cond delay="2999"/>
                                          </p:stCondLst>
                                        </p:cTn>
                                        <p:tgtEl>
                                          <p:spTgt spid="18"/>
                                        </p:tgtEl>
                                        <p:attrNameLst>
                                          <p:attrName>style.visibility</p:attrName>
                                        </p:attrNameLst>
                                      </p:cBhvr>
                                      <p:to>
                                        <p:strVal val="hidden"/>
                                      </p:to>
                                    </p:set>
                                  </p:childTnLst>
                                </p:cTn>
                              </p:par>
                              <p:par>
                                <p:cTn id="293" presetID="2" presetClass="exit" presetSubtype="2" fill="hold" grpId="2" nodeType="withEffect">
                                  <p:stCondLst>
                                    <p:cond delay="0"/>
                                  </p:stCondLst>
                                  <p:childTnLst>
                                    <p:anim calcmode="lin" valueType="num">
                                      <p:cBhvr additive="base">
                                        <p:cTn id="294" dur="3000"/>
                                        <p:tgtEl>
                                          <p:spTgt spid="19"/>
                                        </p:tgtEl>
                                        <p:attrNameLst>
                                          <p:attrName>ppt_x</p:attrName>
                                        </p:attrNameLst>
                                      </p:cBhvr>
                                      <p:tavLst>
                                        <p:tav tm="0">
                                          <p:val>
                                            <p:strVal val="ppt_x"/>
                                          </p:val>
                                        </p:tav>
                                        <p:tav tm="100000">
                                          <p:val>
                                            <p:strVal val="1+ppt_w/2"/>
                                          </p:val>
                                        </p:tav>
                                      </p:tavLst>
                                    </p:anim>
                                    <p:anim calcmode="lin" valueType="num">
                                      <p:cBhvr additive="base">
                                        <p:cTn id="295" dur="3000"/>
                                        <p:tgtEl>
                                          <p:spTgt spid="19"/>
                                        </p:tgtEl>
                                        <p:attrNameLst>
                                          <p:attrName>ppt_y</p:attrName>
                                        </p:attrNameLst>
                                      </p:cBhvr>
                                      <p:tavLst>
                                        <p:tav tm="0">
                                          <p:val>
                                            <p:strVal val="ppt_y"/>
                                          </p:val>
                                        </p:tav>
                                        <p:tav tm="100000">
                                          <p:val>
                                            <p:strVal val="ppt_y"/>
                                          </p:val>
                                        </p:tav>
                                      </p:tavLst>
                                    </p:anim>
                                    <p:set>
                                      <p:cBhvr>
                                        <p:cTn id="296" dur="1" fill="hold">
                                          <p:stCondLst>
                                            <p:cond delay="2999"/>
                                          </p:stCondLst>
                                        </p:cTn>
                                        <p:tgtEl>
                                          <p:spTgt spid="19"/>
                                        </p:tgtEl>
                                        <p:attrNameLst>
                                          <p:attrName>style.visibility</p:attrName>
                                        </p:attrNameLst>
                                      </p:cBhvr>
                                      <p:to>
                                        <p:strVal val="hidden"/>
                                      </p:to>
                                    </p:set>
                                  </p:childTnLst>
                                </p:cTn>
                              </p:par>
                              <p:par>
                                <p:cTn id="297" presetID="2" presetClass="exit" presetSubtype="2" fill="hold" grpId="2" nodeType="withEffect">
                                  <p:stCondLst>
                                    <p:cond delay="0"/>
                                  </p:stCondLst>
                                  <p:childTnLst>
                                    <p:anim calcmode="lin" valueType="num">
                                      <p:cBhvr additive="base">
                                        <p:cTn id="298" dur="3000"/>
                                        <p:tgtEl>
                                          <p:spTgt spid="20"/>
                                        </p:tgtEl>
                                        <p:attrNameLst>
                                          <p:attrName>ppt_x</p:attrName>
                                        </p:attrNameLst>
                                      </p:cBhvr>
                                      <p:tavLst>
                                        <p:tav tm="0">
                                          <p:val>
                                            <p:strVal val="ppt_x"/>
                                          </p:val>
                                        </p:tav>
                                        <p:tav tm="100000">
                                          <p:val>
                                            <p:strVal val="1+ppt_w/2"/>
                                          </p:val>
                                        </p:tav>
                                      </p:tavLst>
                                    </p:anim>
                                    <p:anim calcmode="lin" valueType="num">
                                      <p:cBhvr additive="base">
                                        <p:cTn id="299" dur="3000"/>
                                        <p:tgtEl>
                                          <p:spTgt spid="20"/>
                                        </p:tgtEl>
                                        <p:attrNameLst>
                                          <p:attrName>ppt_y</p:attrName>
                                        </p:attrNameLst>
                                      </p:cBhvr>
                                      <p:tavLst>
                                        <p:tav tm="0">
                                          <p:val>
                                            <p:strVal val="ppt_y"/>
                                          </p:val>
                                        </p:tav>
                                        <p:tav tm="100000">
                                          <p:val>
                                            <p:strVal val="ppt_y"/>
                                          </p:val>
                                        </p:tav>
                                      </p:tavLst>
                                    </p:anim>
                                    <p:set>
                                      <p:cBhvr>
                                        <p:cTn id="300" dur="1" fill="hold">
                                          <p:stCondLst>
                                            <p:cond delay="2999"/>
                                          </p:stCondLst>
                                        </p:cTn>
                                        <p:tgtEl>
                                          <p:spTgt spid="20"/>
                                        </p:tgtEl>
                                        <p:attrNameLst>
                                          <p:attrName>style.visibility</p:attrName>
                                        </p:attrNameLst>
                                      </p:cBhvr>
                                      <p:to>
                                        <p:strVal val="hidden"/>
                                      </p:to>
                                    </p:set>
                                  </p:childTnLst>
                                </p:cTn>
                              </p:par>
                              <p:par>
                                <p:cTn id="301" presetID="2" presetClass="exit" presetSubtype="2" fill="hold" grpId="2" nodeType="withEffect">
                                  <p:stCondLst>
                                    <p:cond delay="0"/>
                                  </p:stCondLst>
                                  <p:childTnLst>
                                    <p:anim calcmode="lin" valueType="num">
                                      <p:cBhvr additive="base">
                                        <p:cTn id="302" dur="3000"/>
                                        <p:tgtEl>
                                          <p:spTgt spid="21"/>
                                        </p:tgtEl>
                                        <p:attrNameLst>
                                          <p:attrName>ppt_x</p:attrName>
                                        </p:attrNameLst>
                                      </p:cBhvr>
                                      <p:tavLst>
                                        <p:tav tm="0">
                                          <p:val>
                                            <p:strVal val="ppt_x"/>
                                          </p:val>
                                        </p:tav>
                                        <p:tav tm="100000">
                                          <p:val>
                                            <p:strVal val="1+ppt_w/2"/>
                                          </p:val>
                                        </p:tav>
                                      </p:tavLst>
                                    </p:anim>
                                    <p:anim calcmode="lin" valueType="num">
                                      <p:cBhvr additive="base">
                                        <p:cTn id="303" dur="3000"/>
                                        <p:tgtEl>
                                          <p:spTgt spid="21"/>
                                        </p:tgtEl>
                                        <p:attrNameLst>
                                          <p:attrName>ppt_y</p:attrName>
                                        </p:attrNameLst>
                                      </p:cBhvr>
                                      <p:tavLst>
                                        <p:tav tm="0">
                                          <p:val>
                                            <p:strVal val="ppt_y"/>
                                          </p:val>
                                        </p:tav>
                                        <p:tav tm="100000">
                                          <p:val>
                                            <p:strVal val="ppt_y"/>
                                          </p:val>
                                        </p:tav>
                                      </p:tavLst>
                                    </p:anim>
                                    <p:set>
                                      <p:cBhvr>
                                        <p:cTn id="304" dur="1" fill="hold">
                                          <p:stCondLst>
                                            <p:cond delay="2999"/>
                                          </p:stCondLst>
                                        </p:cTn>
                                        <p:tgtEl>
                                          <p:spTgt spid="21"/>
                                        </p:tgtEl>
                                        <p:attrNameLst>
                                          <p:attrName>style.visibility</p:attrName>
                                        </p:attrNameLst>
                                      </p:cBhvr>
                                      <p:to>
                                        <p:strVal val="hidden"/>
                                      </p:to>
                                    </p:set>
                                  </p:childTnLst>
                                </p:cTn>
                              </p:par>
                              <p:par>
                                <p:cTn id="305" presetID="2" presetClass="exit" presetSubtype="2" fill="hold" grpId="2" nodeType="withEffect">
                                  <p:stCondLst>
                                    <p:cond delay="0"/>
                                  </p:stCondLst>
                                  <p:childTnLst>
                                    <p:anim calcmode="lin" valueType="num">
                                      <p:cBhvr additive="base">
                                        <p:cTn id="306" dur="3000"/>
                                        <p:tgtEl>
                                          <p:spTgt spid="22"/>
                                        </p:tgtEl>
                                        <p:attrNameLst>
                                          <p:attrName>ppt_x</p:attrName>
                                        </p:attrNameLst>
                                      </p:cBhvr>
                                      <p:tavLst>
                                        <p:tav tm="0">
                                          <p:val>
                                            <p:strVal val="ppt_x"/>
                                          </p:val>
                                        </p:tav>
                                        <p:tav tm="100000">
                                          <p:val>
                                            <p:strVal val="1+ppt_w/2"/>
                                          </p:val>
                                        </p:tav>
                                      </p:tavLst>
                                    </p:anim>
                                    <p:anim calcmode="lin" valueType="num">
                                      <p:cBhvr additive="base">
                                        <p:cTn id="307" dur="3000"/>
                                        <p:tgtEl>
                                          <p:spTgt spid="22"/>
                                        </p:tgtEl>
                                        <p:attrNameLst>
                                          <p:attrName>ppt_y</p:attrName>
                                        </p:attrNameLst>
                                      </p:cBhvr>
                                      <p:tavLst>
                                        <p:tav tm="0">
                                          <p:val>
                                            <p:strVal val="ppt_y"/>
                                          </p:val>
                                        </p:tav>
                                        <p:tav tm="100000">
                                          <p:val>
                                            <p:strVal val="ppt_y"/>
                                          </p:val>
                                        </p:tav>
                                      </p:tavLst>
                                    </p:anim>
                                    <p:set>
                                      <p:cBhvr>
                                        <p:cTn id="308" dur="1" fill="hold">
                                          <p:stCondLst>
                                            <p:cond delay="2999"/>
                                          </p:stCondLst>
                                        </p:cTn>
                                        <p:tgtEl>
                                          <p:spTgt spid="22"/>
                                        </p:tgtEl>
                                        <p:attrNameLst>
                                          <p:attrName>style.visibility</p:attrName>
                                        </p:attrNameLst>
                                      </p:cBhvr>
                                      <p:to>
                                        <p:strVal val="hidden"/>
                                      </p:to>
                                    </p:set>
                                  </p:childTnLst>
                                </p:cTn>
                              </p:par>
                              <p:par>
                                <p:cTn id="309" presetID="2" presetClass="exit" presetSubtype="2" fill="hold" grpId="2" nodeType="withEffect">
                                  <p:stCondLst>
                                    <p:cond delay="0"/>
                                  </p:stCondLst>
                                  <p:childTnLst>
                                    <p:anim calcmode="lin" valueType="num">
                                      <p:cBhvr additive="base">
                                        <p:cTn id="310" dur="3000"/>
                                        <p:tgtEl>
                                          <p:spTgt spid="23"/>
                                        </p:tgtEl>
                                        <p:attrNameLst>
                                          <p:attrName>ppt_x</p:attrName>
                                        </p:attrNameLst>
                                      </p:cBhvr>
                                      <p:tavLst>
                                        <p:tav tm="0">
                                          <p:val>
                                            <p:strVal val="ppt_x"/>
                                          </p:val>
                                        </p:tav>
                                        <p:tav tm="100000">
                                          <p:val>
                                            <p:strVal val="1+ppt_w/2"/>
                                          </p:val>
                                        </p:tav>
                                      </p:tavLst>
                                    </p:anim>
                                    <p:anim calcmode="lin" valueType="num">
                                      <p:cBhvr additive="base">
                                        <p:cTn id="311" dur="3000"/>
                                        <p:tgtEl>
                                          <p:spTgt spid="23"/>
                                        </p:tgtEl>
                                        <p:attrNameLst>
                                          <p:attrName>ppt_y</p:attrName>
                                        </p:attrNameLst>
                                      </p:cBhvr>
                                      <p:tavLst>
                                        <p:tav tm="0">
                                          <p:val>
                                            <p:strVal val="ppt_y"/>
                                          </p:val>
                                        </p:tav>
                                        <p:tav tm="100000">
                                          <p:val>
                                            <p:strVal val="ppt_y"/>
                                          </p:val>
                                        </p:tav>
                                      </p:tavLst>
                                    </p:anim>
                                    <p:set>
                                      <p:cBhvr>
                                        <p:cTn id="312" dur="1" fill="hold">
                                          <p:stCondLst>
                                            <p:cond delay="2999"/>
                                          </p:stCondLst>
                                        </p:cTn>
                                        <p:tgtEl>
                                          <p:spTgt spid="23"/>
                                        </p:tgtEl>
                                        <p:attrNameLst>
                                          <p:attrName>style.visibility</p:attrName>
                                        </p:attrNameLst>
                                      </p:cBhvr>
                                      <p:to>
                                        <p:strVal val="hidden"/>
                                      </p:to>
                                    </p:set>
                                  </p:childTnLst>
                                </p:cTn>
                              </p:par>
                              <p:par>
                                <p:cTn id="313" presetID="2" presetClass="exit" presetSubtype="2" fill="hold" grpId="2" nodeType="withEffect">
                                  <p:stCondLst>
                                    <p:cond delay="0"/>
                                  </p:stCondLst>
                                  <p:childTnLst>
                                    <p:anim calcmode="lin" valueType="num">
                                      <p:cBhvr additive="base">
                                        <p:cTn id="314" dur="3000"/>
                                        <p:tgtEl>
                                          <p:spTgt spid="24"/>
                                        </p:tgtEl>
                                        <p:attrNameLst>
                                          <p:attrName>ppt_x</p:attrName>
                                        </p:attrNameLst>
                                      </p:cBhvr>
                                      <p:tavLst>
                                        <p:tav tm="0">
                                          <p:val>
                                            <p:strVal val="ppt_x"/>
                                          </p:val>
                                        </p:tav>
                                        <p:tav tm="100000">
                                          <p:val>
                                            <p:strVal val="1+ppt_w/2"/>
                                          </p:val>
                                        </p:tav>
                                      </p:tavLst>
                                    </p:anim>
                                    <p:anim calcmode="lin" valueType="num">
                                      <p:cBhvr additive="base">
                                        <p:cTn id="315" dur="3000"/>
                                        <p:tgtEl>
                                          <p:spTgt spid="24"/>
                                        </p:tgtEl>
                                        <p:attrNameLst>
                                          <p:attrName>ppt_y</p:attrName>
                                        </p:attrNameLst>
                                      </p:cBhvr>
                                      <p:tavLst>
                                        <p:tav tm="0">
                                          <p:val>
                                            <p:strVal val="ppt_y"/>
                                          </p:val>
                                        </p:tav>
                                        <p:tav tm="100000">
                                          <p:val>
                                            <p:strVal val="ppt_y"/>
                                          </p:val>
                                        </p:tav>
                                      </p:tavLst>
                                    </p:anim>
                                    <p:set>
                                      <p:cBhvr>
                                        <p:cTn id="316" dur="1" fill="hold">
                                          <p:stCondLst>
                                            <p:cond delay="2999"/>
                                          </p:stCondLst>
                                        </p:cTn>
                                        <p:tgtEl>
                                          <p:spTgt spid="24"/>
                                        </p:tgtEl>
                                        <p:attrNameLst>
                                          <p:attrName>style.visibility</p:attrName>
                                        </p:attrNameLst>
                                      </p:cBhvr>
                                      <p:to>
                                        <p:strVal val="hidden"/>
                                      </p:to>
                                    </p:set>
                                  </p:childTnLst>
                                </p:cTn>
                              </p:par>
                              <p:par>
                                <p:cTn id="317" presetID="2" presetClass="exit" presetSubtype="2" fill="hold" grpId="2" nodeType="withEffect">
                                  <p:stCondLst>
                                    <p:cond delay="0"/>
                                  </p:stCondLst>
                                  <p:childTnLst>
                                    <p:anim calcmode="lin" valueType="num">
                                      <p:cBhvr additive="base">
                                        <p:cTn id="318" dur="3000"/>
                                        <p:tgtEl>
                                          <p:spTgt spid="25"/>
                                        </p:tgtEl>
                                        <p:attrNameLst>
                                          <p:attrName>ppt_x</p:attrName>
                                        </p:attrNameLst>
                                      </p:cBhvr>
                                      <p:tavLst>
                                        <p:tav tm="0">
                                          <p:val>
                                            <p:strVal val="ppt_x"/>
                                          </p:val>
                                        </p:tav>
                                        <p:tav tm="100000">
                                          <p:val>
                                            <p:strVal val="1+ppt_w/2"/>
                                          </p:val>
                                        </p:tav>
                                      </p:tavLst>
                                    </p:anim>
                                    <p:anim calcmode="lin" valueType="num">
                                      <p:cBhvr additive="base">
                                        <p:cTn id="319" dur="3000"/>
                                        <p:tgtEl>
                                          <p:spTgt spid="25"/>
                                        </p:tgtEl>
                                        <p:attrNameLst>
                                          <p:attrName>ppt_y</p:attrName>
                                        </p:attrNameLst>
                                      </p:cBhvr>
                                      <p:tavLst>
                                        <p:tav tm="0">
                                          <p:val>
                                            <p:strVal val="ppt_y"/>
                                          </p:val>
                                        </p:tav>
                                        <p:tav tm="100000">
                                          <p:val>
                                            <p:strVal val="ppt_y"/>
                                          </p:val>
                                        </p:tav>
                                      </p:tavLst>
                                    </p:anim>
                                    <p:set>
                                      <p:cBhvr>
                                        <p:cTn id="320" dur="1" fill="hold">
                                          <p:stCondLst>
                                            <p:cond delay="2999"/>
                                          </p:stCondLst>
                                        </p:cTn>
                                        <p:tgtEl>
                                          <p:spTgt spid="25"/>
                                        </p:tgtEl>
                                        <p:attrNameLst>
                                          <p:attrName>style.visibility</p:attrName>
                                        </p:attrNameLst>
                                      </p:cBhvr>
                                      <p:to>
                                        <p:strVal val="hidden"/>
                                      </p:to>
                                    </p:set>
                                  </p:childTnLst>
                                </p:cTn>
                              </p:par>
                              <p:par>
                                <p:cTn id="321" presetID="2" presetClass="exit" presetSubtype="2" fill="hold" grpId="2" nodeType="withEffect">
                                  <p:stCondLst>
                                    <p:cond delay="0"/>
                                  </p:stCondLst>
                                  <p:childTnLst>
                                    <p:anim calcmode="lin" valueType="num">
                                      <p:cBhvr additive="base">
                                        <p:cTn id="322" dur="3000"/>
                                        <p:tgtEl>
                                          <p:spTgt spid="26"/>
                                        </p:tgtEl>
                                        <p:attrNameLst>
                                          <p:attrName>ppt_x</p:attrName>
                                        </p:attrNameLst>
                                      </p:cBhvr>
                                      <p:tavLst>
                                        <p:tav tm="0">
                                          <p:val>
                                            <p:strVal val="ppt_x"/>
                                          </p:val>
                                        </p:tav>
                                        <p:tav tm="100000">
                                          <p:val>
                                            <p:strVal val="1+ppt_w/2"/>
                                          </p:val>
                                        </p:tav>
                                      </p:tavLst>
                                    </p:anim>
                                    <p:anim calcmode="lin" valueType="num">
                                      <p:cBhvr additive="base">
                                        <p:cTn id="323" dur="3000"/>
                                        <p:tgtEl>
                                          <p:spTgt spid="26"/>
                                        </p:tgtEl>
                                        <p:attrNameLst>
                                          <p:attrName>ppt_y</p:attrName>
                                        </p:attrNameLst>
                                      </p:cBhvr>
                                      <p:tavLst>
                                        <p:tav tm="0">
                                          <p:val>
                                            <p:strVal val="ppt_y"/>
                                          </p:val>
                                        </p:tav>
                                        <p:tav tm="100000">
                                          <p:val>
                                            <p:strVal val="ppt_y"/>
                                          </p:val>
                                        </p:tav>
                                      </p:tavLst>
                                    </p:anim>
                                    <p:set>
                                      <p:cBhvr>
                                        <p:cTn id="324" dur="1" fill="hold">
                                          <p:stCondLst>
                                            <p:cond delay="2999"/>
                                          </p:stCondLst>
                                        </p:cTn>
                                        <p:tgtEl>
                                          <p:spTgt spid="26"/>
                                        </p:tgtEl>
                                        <p:attrNameLst>
                                          <p:attrName>style.visibility</p:attrName>
                                        </p:attrNameLst>
                                      </p:cBhvr>
                                      <p:to>
                                        <p:strVal val="hidden"/>
                                      </p:to>
                                    </p:set>
                                  </p:childTnLst>
                                </p:cTn>
                              </p:par>
                              <p:par>
                                <p:cTn id="325" presetID="2" presetClass="exit" presetSubtype="2" fill="hold" grpId="2" nodeType="withEffect">
                                  <p:stCondLst>
                                    <p:cond delay="0"/>
                                  </p:stCondLst>
                                  <p:childTnLst>
                                    <p:anim calcmode="lin" valueType="num">
                                      <p:cBhvr additive="base">
                                        <p:cTn id="326" dur="3000"/>
                                        <p:tgtEl>
                                          <p:spTgt spid="27"/>
                                        </p:tgtEl>
                                        <p:attrNameLst>
                                          <p:attrName>ppt_x</p:attrName>
                                        </p:attrNameLst>
                                      </p:cBhvr>
                                      <p:tavLst>
                                        <p:tav tm="0">
                                          <p:val>
                                            <p:strVal val="ppt_x"/>
                                          </p:val>
                                        </p:tav>
                                        <p:tav tm="100000">
                                          <p:val>
                                            <p:strVal val="1+ppt_w/2"/>
                                          </p:val>
                                        </p:tav>
                                      </p:tavLst>
                                    </p:anim>
                                    <p:anim calcmode="lin" valueType="num">
                                      <p:cBhvr additive="base">
                                        <p:cTn id="327" dur="3000"/>
                                        <p:tgtEl>
                                          <p:spTgt spid="27"/>
                                        </p:tgtEl>
                                        <p:attrNameLst>
                                          <p:attrName>ppt_y</p:attrName>
                                        </p:attrNameLst>
                                      </p:cBhvr>
                                      <p:tavLst>
                                        <p:tav tm="0">
                                          <p:val>
                                            <p:strVal val="ppt_y"/>
                                          </p:val>
                                        </p:tav>
                                        <p:tav tm="100000">
                                          <p:val>
                                            <p:strVal val="ppt_y"/>
                                          </p:val>
                                        </p:tav>
                                      </p:tavLst>
                                    </p:anim>
                                    <p:set>
                                      <p:cBhvr>
                                        <p:cTn id="328" dur="1" fill="hold">
                                          <p:stCondLst>
                                            <p:cond delay="2999"/>
                                          </p:stCondLst>
                                        </p:cTn>
                                        <p:tgtEl>
                                          <p:spTgt spid="27"/>
                                        </p:tgtEl>
                                        <p:attrNameLst>
                                          <p:attrName>style.visibility</p:attrName>
                                        </p:attrNameLst>
                                      </p:cBhvr>
                                      <p:to>
                                        <p:strVal val="hidden"/>
                                      </p:to>
                                    </p:set>
                                  </p:childTnLst>
                                </p:cTn>
                              </p:par>
                              <p:par>
                                <p:cTn id="329" presetID="2" presetClass="exit" presetSubtype="2" fill="hold" grpId="2" nodeType="withEffect">
                                  <p:stCondLst>
                                    <p:cond delay="0"/>
                                  </p:stCondLst>
                                  <p:childTnLst>
                                    <p:anim calcmode="lin" valueType="num">
                                      <p:cBhvr additive="base">
                                        <p:cTn id="330" dur="3000"/>
                                        <p:tgtEl>
                                          <p:spTgt spid="28"/>
                                        </p:tgtEl>
                                        <p:attrNameLst>
                                          <p:attrName>ppt_x</p:attrName>
                                        </p:attrNameLst>
                                      </p:cBhvr>
                                      <p:tavLst>
                                        <p:tav tm="0">
                                          <p:val>
                                            <p:strVal val="ppt_x"/>
                                          </p:val>
                                        </p:tav>
                                        <p:tav tm="100000">
                                          <p:val>
                                            <p:strVal val="1+ppt_w/2"/>
                                          </p:val>
                                        </p:tav>
                                      </p:tavLst>
                                    </p:anim>
                                    <p:anim calcmode="lin" valueType="num">
                                      <p:cBhvr additive="base">
                                        <p:cTn id="331" dur="3000"/>
                                        <p:tgtEl>
                                          <p:spTgt spid="28"/>
                                        </p:tgtEl>
                                        <p:attrNameLst>
                                          <p:attrName>ppt_y</p:attrName>
                                        </p:attrNameLst>
                                      </p:cBhvr>
                                      <p:tavLst>
                                        <p:tav tm="0">
                                          <p:val>
                                            <p:strVal val="ppt_y"/>
                                          </p:val>
                                        </p:tav>
                                        <p:tav tm="100000">
                                          <p:val>
                                            <p:strVal val="ppt_y"/>
                                          </p:val>
                                        </p:tav>
                                      </p:tavLst>
                                    </p:anim>
                                    <p:set>
                                      <p:cBhvr>
                                        <p:cTn id="332" dur="1" fill="hold">
                                          <p:stCondLst>
                                            <p:cond delay="2999"/>
                                          </p:stCondLst>
                                        </p:cTn>
                                        <p:tgtEl>
                                          <p:spTgt spid="28"/>
                                        </p:tgtEl>
                                        <p:attrNameLst>
                                          <p:attrName>style.visibility</p:attrName>
                                        </p:attrNameLst>
                                      </p:cBhvr>
                                      <p:to>
                                        <p:strVal val="hidden"/>
                                      </p:to>
                                    </p:set>
                                  </p:childTnLst>
                                </p:cTn>
                              </p:par>
                              <p:par>
                                <p:cTn id="333" presetID="2" presetClass="exit" presetSubtype="2" fill="hold" grpId="2" nodeType="withEffect">
                                  <p:stCondLst>
                                    <p:cond delay="0"/>
                                  </p:stCondLst>
                                  <p:childTnLst>
                                    <p:anim calcmode="lin" valueType="num">
                                      <p:cBhvr additive="base">
                                        <p:cTn id="334" dur="3000"/>
                                        <p:tgtEl>
                                          <p:spTgt spid="29"/>
                                        </p:tgtEl>
                                        <p:attrNameLst>
                                          <p:attrName>ppt_x</p:attrName>
                                        </p:attrNameLst>
                                      </p:cBhvr>
                                      <p:tavLst>
                                        <p:tav tm="0">
                                          <p:val>
                                            <p:strVal val="ppt_x"/>
                                          </p:val>
                                        </p:tav>
                                        <p:tav tm="100000">
                                          <p:val>
                                            <p:strVal val="1+ppt_w/2"/>
                                          </p:val>
                                        </p:tav>
                                      </p:tavLst>
                                    </p:anim>
                                    <p:anim calcmode="lin" valueType="num">
                                      <p:cBhvr additive="base">
                                        <p:cTn id="335" dur="3000"/>
                                        <p:tgtEl>
                                          <p:spTgt spid="29"/>
                                        </p:tgtEl>
                                        <p:attrNameLst>
                                          <p:attrName>ppt_y</p:attrName>
                                        </p:attrNameLst>
                                      </p:cBhvr>
                                      <p:tavLst>
                                        <p:tav tm="0">
                                          <p:val>
                                            <p:strVal val="ppt_y"/>
                                          </p:val>
                                        </p:tav>
                                        <p:tav tm="100000">
                                          <p:val>
                                            <p:strVal val="ppt_y"/>
                                          </p:val>
                                        </p:tav>
                                      </p:tavLst>
                                    </p:anim>
                                    <p:set>
                                      <p:cBhvr>
                                        <p:cTn id="336" dur="1" fill="hold">
                                          <p:stCondLst>
                                            <p:cond delay="2999"/>
                                          </p:stCondLst>
                                        </p:cTn>
                                        <p:tgtEl>
                                          <p:spTgt spid="29"/>
                                        </p:tgtEl>
                                        <p:attrNameLst>
                                          <p:attrName>style.visibility</p:attrName>
                                        </p:attrNameLst>
                                      </p:cBhvr>
                                      <p:to>
                                        <p:strVal val="hidden"/>
                                      </p:to>
                                    </p:set>
                                  </p:childTnLst>
                                </p:cTn>
                              </p:par>
                              <p:par>
                                <p:cTn id="337" presetID="2" presetClass="exit" presetSubtype="2" fill="hold" grpId="2" nodeType="withEffect">
                                  <p:stCondLst>
                                    <p:cond delay="0"/>
                                  </p:stCondLst>
                                  <p:childTnLst>
                                    <p:anim calcmode="lin" valueType="num">
                                      <p:cBhvr additive="base">
                                        <p:cTn id="338" dur="3000"/>
                                        <p:tgtEl>
                                          <p:spTgt spid="30"/>
                                        </p:tgtEl>
                                        <p:attrNameLst>
                                          <p:attrName>ppt_x</p:attrName>
                                        </p:attrNameLst>
                                      </p:cBhvr>
                                      <p:tavLst>
                                        <p:tav tm="0">
                                          <p:val>
                                            <p:strVal val="ppt_x"/>
                                          </p:val>
                                        </p:tav>
                                        <p:tav tm="100000">
                                          <p:val>
                                            <p:strVal val="1+ppt_w/2"/>
                                          </p:val>
                                        </p:tav>
                                      </p:tavLst>
                                    </p:anim>
                                    <p:anim calcmode="lin" valueType="num">
                                      <p:cBhvr additive="base">
                                        <p:cTn id="339" dur="3000"/>
                                        <p:tgtEl>
                                          <p:spTgt spid="30"/>
                                        </p:tgtEl>
                                        <p:attrNameLst>
                                          <p:attrName>ppt_y</p:attrName>
                                        </p:attrNameLst>
                                      </p:cBhvr>
                                      <p:tavLst>
                                        <p:tav tm="0">
                                          <p:val>
                                            <p:strVal val="ppt_y"/>
                                          </p:val>
                                        </p:tav>
                                        <p:tav tm="100000">
                                          <p:val>
                                            <p:strVal val="ppt_y"/>
                                          </p:val>
                                        </p:tav>
                                      </p:tavLst>
                                    </p:anim>
                                    <p:set>
                                      <p:cBhvr>
                                        <p:cTn id="340" dur="1" fill="hold">
                                          <p:stCondLst>
                                            <p:cond delay="2999"/>
                                          </p:stCondLst>
                                        </p:cTn>
                                        <p:tgtEl>
                                          <p:spTgt spid="30"/>
                                        </p:tgtEl>
                                        <p:attrNameLst>
                                          <p:attrName>style.visibility</p:attrName>
                                        </p:attrNameLst>
                                      </p:cBhvr>
                                      <p:to>
                                        <p:strVal val="hidden"/>
                                      </p:to>
                                    </p:set>
                                  </p:childTnLst>
                                </p:cTn>
                              </p:par>
                              <p:par>
                                <p:cTn id="341" presetID="2" presetClass="exit" presetSubtype="2" fill="hold" grpId="2" nodeType="withEffect">
                                  <p:stCondLst>
                                    <p:cond delay="0"/>
                                  </p:stCondLst>
                                  <p:childTnLst>
                                    <p:anim calcmode="lin" valueType="num">
                                      <p:cBhvr additive="base">
                                        <p:cTn id="342" dur="3000"/>
                                        <p:tgtEl>
                                          <p:spTgt spid="31"/>
                                        </p:tgtEl>
                                        <p:attrNameLst>
                                          <p:attrName>ppt_x</p:attrName>
                                        </p:attrNameLst>
                                      </p:cBhvr>
                                      <p:tavLst>
                                        <p:tav tm="0">
                                          <p:val>
                                            <p:strVal val="ppt_x"/>
                                          </p:val>
                                        </p:tav>
                                        <p:tav tm="100000">
                                          <p:val>
                                            <p:strVal val="1+ppt_w/2"/>
                                          </p:val>
                                        </p:tav>
                                      </p:tavLst>
                                    </p:anim>
                                    <p:anim calcmode="lin" valueType="num">
                                      <p:cBhvr additive="base">
                                        <p:cTn id="343" dur="3000"/>
                                        <p:tgtEl>
                                          <p:spTgt spid="31"/>
                                        </p:tgtEl>
                                        <p:attrNameLst>
                                          <p:attrName>ppt_y</p:attrName>
                                        </p:attrNameLst>
                                      </p:cBhvr>
                                      <p:tavLst>
                                        <p:tav tm="0">
                                          <p:val>
                                            <p:strVal val="ppt_y"/>
                                          </p:val>
                                        </p:tav>
                                        <p:tav tm="100000">
                                          <p:val>
                                            <p:strVal val="ppt_y"/>
                                          </p:val>
                                        </p:tav>
                                      </p:tavLst>
                                    </p:anim>
                                    <p:set>
                                      <p:cBhvr>
                                        <p:cTn id="344" dur="1" fill="hold">
                                          <p:stCondLst>
                                            <p:cond delay="2999"/>
                                          </p:stCondLst>
                                        </p:cTn>
                                        <p:tgtEl>
                                          <p:spTgt spid="31"/>
                                        </p:tgtEl>
                                        <p:attrNameLst>
                                          <p:attrName>style.visibility</p:attrName>
                                        </p:attrNameLst>
                                      </p:cBhvr>
                                      <p:to>
                                        <p:strVal val="hidden"/>
                                      </p:to>
                                    </p:set>
                                  </p:childTnLst>
                                </p:cTn>
                              </p:par>
                              <p:par>
                                <p:cTn id="345" presetID="8" presetClass="emph" presetSubtype="0" autoRev="1" fill="hold" grpId="3" nodeType="withEffect">
                                  <p:stCondLst>
                                    <p:cond delay="0"/>
                                  </p:stCondLst>
                                  <p:childTnLst>
                                    <p:animRot by="21600000">
                                      <p:cBhvr>
                                        <p:cTn id="346" dur="3000" fill="hold"/>
                                        <p:tgtEl>
                                          <p:spTgt spid="5"/>
                                        </p:tgtEl>
                                        <p:attrNameLst>
                                          <p:attrName>r</p:attrName>
                                        </p:attrNameLst>
                                      </p:cBhvr>
                                    </p:animRot>
                                  </p:childTnLst>
                                </p:cTn>
                              </p:par>
                              <p:par>
                                <p:cTn id="347" presetID="8" presetClass="emph" presetSubtype="0" autoRev="1" fill="hold" grpId="3" nodeType="withEffect">
                                  <p:stCondLst>
                                    <p:cond delay="0"/>
                                  </p:stCondLst>
                                  <p:childTnLst>
                                    <p:animRot by="21600000">
                                      <p:cBhvr>
                                        <p:cTn id="348" dur="3000" fill="hold"/>
                                        <p:tgtEl>
                                          <p:spTgt spid="7"/>
                                        </p:tgtEl>
                                        <p:attrNameLst>
                                          <p:attrName>r</p:attrName>
                                        </p:attrNameLst>
                                      </p:cBhvr>
                                    </p:animRot>
                                  </p:childTnLst>
                                </p:cTn>
                              </p:par>
                              <p:par>
                                <p:cTn id="349" presetID="8" presetClass="emph" presetSubtype="0" autoRev="1" fill="hold" grpId="3" nodeType="withEffect">
                                  <p:stCondLst>
                                    <p:cond delay="0"/>
                                  </p:stCondLst>
                                  <p:childTnLst>
                                    <p:animRot by="21600000">
                                      <p:cBhvr>
                                        <p:cTn id="350" dur="3000" fill="hold"/>
                                        <p:tgtEl>
                                          <p:spTgt spid="9"/>
                                        </p:tgtEl>
                                        <p:attrNameLst>
                                          <p:attrName>r</p:attrName>
                                        </p:attrNameLst>
                                      </p:cBhvr>
                                    </p:animRot>
                                  </p:childTnLst>
                                </p:cTn>
                              </p:par>
                              <p:par>
                                <p:cTn id="351" presetID="8" presetClass="emph" presetSubtype="0" autoRev="1" fill="hold" grpId="3" nodeType="withEffect">
                                  <p:stCondLst>
                                    <p:cond delay="0"/>
                                  </p:stCondLst>
                                  <p:childTnLst>
                                    <p:animRot by="21600000">
                                      <p:cBhvr>
                                        <p:cTn id="352" dur="3000" fill="hold"/>
                                        <p:tgtEl>
                                          <p:spTgt spid="11"/>
                                        </p:tgtEl>
                                        <p:attrNameLst>
                                          <p:attrName>r</p:attrName>
                                        </p:attrNameLst>
                                      </p:cBhvr>
                                    </p:animRot>
                                  </p:childTnLst>
                                </p:cTn>
                              </p:par>
                              <p:par>
                                <p:cTn id="353" presetID="8" presetClass="emph" presetSubtype="0" autoRev="1" fill="hold" grpId="3" nodeType="withEffect">
                                  <p:stCondLst>
                                    <p:cond delay="0"/>
                                  </p:stCondLst>
                                  <p:childTnLst>
                                    <p:animRot by="21600000">
                                      <p:cBhvr>
                                        <p:cTn id="354" dur="3000" fill="hold"/>
                                        <p:tgtEl>
                                          <p:spTgt spid="13"/>
                                        </p:tgtEl>
                                        <p:attrNameLst>
                                          <p:attrName>r</p:attrName>
                                        </p:attrNameLst>
                                      </p:cBhvr>
                                    </p:animRot>
                                  </p:childTnLst>
                                </p:cTn>
                              </p:par>
                              <p:par>
                                <p:cTn id="355" presetID="8" presetClass="emph" presetSubtype="0" autoRev="1" fill="hold" grpId="3" nodeType="withEffect">
                                  <p:stCondLst>
                                    <p:cond delay="0"/>
                                  </p:stCondLst>
                                  <p:childTnLst>
                                    <p:animRot by="21600000">
                                      <p:cBhvr>
                                        <p:cTn id="356" dur="3000" fill="hold"/>
                                        <p:tgtEl>
                                          <p:spTgt spid="15"/>
                                        </p:tgtEl>
                                        <p:attrNameLst>
                                          <p:attrName>r</p:attrName>
                                        </p:attrNameLst>
                                      </p:cBhvr>
                                    </p:animRot>
                                  </p:childTnLst>
                                </p:cTn>
                              </p:par>
                              <p:par>
                                <p:cTn id="357" presetID="8" presetClass="emph" presetSubtype="0" autoRev="1" fill="hold" grpId="3" nodeType="withEffect">
                                  <p:stCondLst>
                                    <p:cond delay="0"/>
                                  </p:stCondLst>
                                  <p:childTnLst>
                                    <p:animRot by="21600000">
                                      <p:cBhvr>
                                        <p:cTn id="358" dur="3000" fill="hold"/>
                                        <p:tgtEl>
                                          <p:spTgt spid="17"/>
                                        </p:tgtEl>
                                        <p:attrNameLst>
                                          <p:attrName>r</p:attrName>
                                        </p:attrNameLst>
                                      </p:cBhvr>
                                    </p:animRot>
                                  </p:childTnLst>
                                </p:cTn>
                              </p:par>
                              <p:par>
                                <p:cTn id="359" presetID="8" presetClass="emph" presetSubtype="0" autoRev="1" fill="hold" grpId="3" nodeType="withEffect">
                                  <p:stCondLst>
                                    <p:cond delay="0"/>
                                  </p:stCondLst>
                                  <p:childTnLst>
                                    <p:animRot by="21600000">
                                      <p:cBhvr>
                                        <p:cTn id="360" dur="3000" fill="hold"/>
                                        <p:tgtEl>
                                          <p:spTgt spid="18"/>
                                        </p:tgtEl>
                                        <p:attrNameLst>
                                          <p:attrName>r</p:attrName>
                                        </p:attrNameLst>
                                      </p:cBhvr>
                                    </p:animRot>
                                  </p:childTnLst>
                                </p:cTn>
                              </p:par>
                              <p:par>
                                <p:cTn id="361" presetID="8" presetClass="emph" presetSubtype="0" autoRev="1" fill="hold" grpId="3" nodeType="withEffect">
                                  <p:stCondLst>
                                    <p:cond delay="0"/>
                                  </p:stCondLst>
                                  <p:childTnLst>
                                    <p:animRot by="21600000">
                                      <p:cBhvr>
                                        <p:cTn id="362" dur="3000" fill="hold"/>
                                        <p:tgtEl>
                                          <p:spTgt spid="19"/>
                                        </p:tgtEl>
                                        <p:attrNameLst>
                                          <p:attrName>r</p:attrName>
                                        </p:attrNameLst>
                                      </p:cBhvr>
                                    </p:animRot>
                                  </p:childTnLst>
                                </p:cTn>
                              </p:par>
                              <p:par>
                                <p:cTn id="363" presetID="8" presetClass="emph" presetSubtype="0" autoRev="1" fill="hold" grpId="3" nodeType="withEffect">
                                  <p:stCondLst>
                                    <p:cond delay="0"/>
                                  </p:stCondLst>
                                  <p:childTnLst>
                                    <p:animRot by="21600000">
                                      <p:cBhvr>
                                        <p:cTn id="364" dur="3000" fill="hold"/>
                                        <p:tgtEl>
                                          <p:spTgt spid="20"/>
                                        </p:tgtEl>
                                        <p:attrNameLst>
                                          <p:attrName>r</p:attrName>
                                        </p:attrNameLst>
                                      </p:cBhvr>
                                    </p:animRot>
                                  </p:childTnLst>
                                </p:cTn>
                              </p:par>
                              <p:par>
                                <p:cTn id="365" presetID="8" presetClass="emph" presetSubtype="0" autoRev="1" fill="hold" grpId="3" nodeType="withEffect">
                                  <p:stCondLst>
                                    <p:cond delay="0"/>
                                  </p:stCondLst>
                                  <p:childTnLst>
                                    <p:animRot by="21600000">
                                      <p:cBhvr>
                                        <p:cTn id="366" dur="3000" fill="hold"/>
                                        <p:tgtEl>
                                          <p:spTgt spid="21"/>
                                        </p:tgtEl>
                                        <p:attrNameLst>
                                          <p:attrName>r</p:attrName>
                                        </p:attrNameLst>
                                      </p:cBhvr>
                                    </p:animRot>
                                  </p:childTnLst>
                                </p:cTn>
                              </p:par>
                              <p:par>
                                <p:cTn id="367" presetID="8" presetClass="emph" presetSubtype="0" autoRev="1" fill="hold" grpId="3" nodeType="withEffect">
                                  <p:stCondLst>
                                    <p:cond delay="0"/>
                                  </p:stCondLst>
                                  <p:childTnLst>
                                    <p:animRot by="21600000">
                                      <p:cBhvr>
                                        <p:cTn id="368" dur="3000" fill="hold"/>
                                        <p:tgtEl>
                                          <p:spTgt spid="22"/>
                                        </p:tgtEl>
                                        <p:attrNameLst>
                                          <p:attrName>r</p:attrName>
                                        </p:attrNameLst>
                                      </p:cBhvr>
                                    </p:animRot>
                                  </p:childTnLst>
                                </p:cTn>
                              </p:par>
                              <p:par>
                                <p:cTn id="369" presetID="8" presetClass="emph" presetSubtype="0" autoRev="1" fill="hold" grpId="3" nodeType="withEffect">
                                  <p:stCondLst>
                                    <p:cond delay="0"/>
                                  </p:stCondLst>
                                  <p:childTnLst>
                                    <p:animRot by="21600000">
                                      <p:cBhvr>
                                        <p:cTn id="370" dur="3000" fill="hold"/>
                                        <p:tgtEl>
                                          <p:spTgt spid="23"/>
                                        </p:tgtEl>
                                        <p:attrNameLst>
                                          <p:attrName>r</p:attrName>
                                        </p:attrNameLst>
                                      </p:cBhvr>
                                    </p:animRot>
                                  </p:childTnLst>
                                </p:cTn>
                              </p:par>
                              <p:par>
                                <p:cTn id="371" presetID="8" presetClass="emph" presetSubtype="0" autoRev="1" fill="hold" grpId="3" nodeType="withEffect">
                                  <p:stCondLst>
                                    <p:cond delay="0"/>
                                  </p:stCondLst>
                                  <p:childTnLst>
                                    <p:animRot by="21600000">
                                      <p:cBhvr>
                                        <p:cTn id="372" dur="3000" fill="hold"/>
                                        <p:tgtEl>
                                          <p:spTgt spid="24"/>
                                        </p:tgtEl>
                                        <p:attrNameLst>
                                          <p:attrName>r</p:attrName>
                                        </p:attrNameLst>
                                      </p:cBhvr>
                                    </p:animRot>
                                  </p:childTnLst>
                                </p:cTn>
                              </p:par>
                              <p:par>
                                <p:cTn id="373" presetID="8" presetClass="emph" presetSubtype="0" autoRev="1" fill="hold" grpId="3" nodeType="withEffect">
                                  <p:stCondLst>
                                    <p:cond delay="0"/>
                                  </p:stCondLst>
                                  <p:childTnLst>
                                    <p:animRot by="21600000">
                                      <p:cBhvr>
                                        <p:cTn id="374" dur="3000" fill="hold"/>
                                        <p:tgtEl>
                                          <p:spTgt spid="25"/>
                                        </p:tgtEl>
                                        <p:attrNameLst>
                                          <p:attrName>r</p:attrName>
                                        </p:attrNameLst>
                                      </p:cBhvr>
                                    </p:animRot>
                                  </p:childTnLst>
                                </p:cTn>
                              </p:par>
                              <p:par>
                                <p:cTn id="375" presetID="8" presetClass="emph" presetSubtype="0" autoRev="1" fill="hold" grpId="3" nodeType="withEffect">
                                  <p:stCondLst>
                                    <p:cond delay="0"/>
                                  </p:stCondLst>
                                  <p:childTnLst>
                                    <p:animRot by="21600000">
                                      <p:cBhvr>
                                        <p:cTn id="376" dur="3000" fill="hold"/>
                                        <p:tgtEl>
                                          <p:spTgt spid="26"/>
                                        </p:tgtEl>
                                        <p:attrNameLst>
                                          <p:attrName>r</p:attrName>
                                        </p:attrNameLst>
                                      </p:cBhvr>
                                    </p:animRot>
                                  </p:childTnLst>
                                </p:cTn>
                              </p:par>
                              <p:par>
                                <p:cTn id="377" presetID="8" presetClass="emph" presetSubtype="0" autoRev="1" fill="hold" grpId="3" nodeType="withEffect">
                                  <p:stCondLst>
                                    <p:cond delay="0"/>
                                  </p:stCondLst>
                                  <p:childTnLst>
                                    <p:animRot by="21600000">
                                      <p:cBhvr>
                                        <p:cTn id="378" dur="3000" fill="hold"/>
                                        <p:tgtEl>
                                          <p:spTgt spid="27"/>
                                        </p:tgtEl>
                                        <p:attrNameLst>
                                          <p:attrName>r</p:attrName>
                                        </p:attrNameLst>
                                      </p:cBhvr>
                                    </p:animRot>
                                  </p:childTnLst>
                                </p:cTn>
                              </p:par>
                              <p:par>
                                <p:cTn id="379" presetID="8" presetClass="emph" presetSubtype="0" autoRev="1" fill="hold" grpId="3" nodeType="withEffect">
                                  <p:stCondLst>
                                    <p:cond delay="0"/>
                                  </p:stCondLst>
                                  <p:childTnLst>
                                    <p:animRot by="21600000">
                                      <p:cBhvr>
                                        <p:cTn id="380" dur="3000" fill="hold"/>
                                        <p:tgtEl>
                                          <p:spTgt spid="28"/>
                                        </p:tgtEl>
                                        <p:attrNameLst>
                                          <p:attrName>r</p:attrName>
                                        </p:attrNameLst>
                                      </p:cBhvr>
                                    </p:animRot>
                                  </p:childTnLst>
                                </p:cTn>
                              </p:par>
                              <p:par>
                                <p:cTn id="381" presetID="8" presetClass="emph" presetSubtype="0" autoRev="1" fill="hold" grpId="3" nodeType="withEffect">
                                  <p:stCondLst>
                                    <p:cond delay="0"/>
                                  </p:stCondLst>
                                  <p:childTnLst>
                                    <p:animRot by="21600000">
                                      <p:cBhvr>
                                        <p:cTn id="382" dur="3000" fill="hold"/>
                                        <p:tgtEl>
                                          <p:spTgt spid="29"/>
                                        </p:tgtEl>
                                        <p:attrNameLst>
                                          <p:attrName>r</p:attrName>
                                        </p:attrNameLst>
                                      </p:cBhvr>
                                    </p:animRot>
                                  </p:childTnLst>
                                </p:cTn>
                              </p:par>
                              <p:par>
                                <p:cTn id="383" presetID="8" presetClass="emph" presetSubtype="0" autoRev="1" fill="hold" grpId="3" nodeType="withEffect">
                                  <p:stCondLst>
                                    <p:cond delay="0"/>
                                  </p:stCondLst>
                                  <p:childTnLst>
                                    <p:animRot by="21600000">
                                      <p:cBhvr>
                                        <p:cTn id="384" dur="3000" fill="hold"/>
                                        <p:tgtEl>
                                          <p:spTgt spid="30"/>
                                        </p:tgtEl>
                                        <p:attrNameLst>
                                          <p:attrName>r</p:attrName>
                                        </p:attrNameLst>
                                      </p:cBhvr>
                                    </p:animRot>
                                  </p:childTnLst>
                                </p:cTn>
                              </p:par>
                              <p:par>
                                <p:cTn id="385" presetID="8" presetClass="emph" presetSubtype="0" autoRev="1" fill="hold" grpId="3" nodeType="withEffect">
                                  <p:stCondLst>
                                    <p:cond delay="0"/>
                                  </p:stCondLst>
                                  <p:childTnLst>
                                    <p:animRot by="21600000">
                                      <p:cBhvr>
                                        <p:cTn id="386" dur="3000" fill="hold"/>
                                        <p:tgtEl>
                                          <p:spTgt spid="31"/>
                                        </p:tgtEl>
                                        <p:attrNameLst>
                                          <p:attrName>r</p:attrName>
                                        </p:attrNameLst>
                                      </p:cBhvr>
                                    </p:animRot>
                                  </p:childTnLst>
                                </p:cTn>
                              </p:par>
                              <p:par>
                                <p:cTn id="387" presetID="2" presetClass="exit" presetSubtype="8" fill="hold" grpId="2" nodeType="withEffect">
                                  <p:stCondLst>
                                    <p:cond delay="0"/>
                                  </p:stCondLst>
                                  <p:childTnLst>
                                    <p:anim calcmode="lin" valueType="num">
                                      <p:cBhvr additive="base">
                                        <p:cTn id="388" dur="3000"/>
                                        <p:tgtEl>
                                          <p:spTgt spid="4"/>
                                        </p:tgtEl>
                                        <p:attrNameLst>
                                          <p:attrName>ppt_x</p:attrName>
                                        </p:attrNameLst>
                                      </p:cBhvr>
                                      <p:tavLst>
                                        <p:tav tm="0">
                                          <p:val>
                                            <p:strVal val="ppt_x"/>
                                          </p:val>
                                        </p:tav>
                                        <p:tav tm="100000">
                                          <p:val>
                                            <p:strVal val="0-ppt_w/2"/>
                                          </p:val>
                                        </p:tav>
                                      </p:tavLst>
                                    </p:anim>
                                    <p:anim calcmode="lin" valueType="num">
                                      <p:cBhvr additive="base">
                                        <p:cTn id="389" dur="3000"/>
                                        <p:tgtEl>
                                          <p:spTgt spid="4"/>
                                        </p:tgtEl>
                                        <p:attrNameLst>
                                          <p:attrName>ppt_y</p:attrName>
                                        </p:attrNameLst>
                                      </p:cBhvr>
                                      <p:tavLst>
                                        <p:tav tm="0">
                                          <p:val>
                                            <p:strVal val="ppt_y"/>
                                          </p:val>
                                        </p:tav>
                                        <p:tav tm="100000">
                                          <p:val>
                                            <p:strVal val="ppt_y"/>
                                          </p:val>
                                        </p:tav>
                                      </p:tavLst>
                                    </p:anim>
                                    <p:set>
                                      <p:cBhvr>
                                        <p:cTn id="390" dur="1" fill="hold">
                                          <p:stCondLst>
                                            <p:cond delay="2999"/>
                                          </p:stCondLst>
                                        </p:cTn>
                                        <p:tgtEl>
                                          <p:spTgt spid="4"/>
                                        </p:tgtEl>
                                        <p:attrNameLst>
                                          <p:attrName>style.visibility</p:attrName>
                                        </p:attrNameLst>
                                      </p:cBhvr>
                                      <p:to>
                                        <p:strVal val="hidden"/>
                                      </p:to>
                                    </p:set>
                                  </p:childTnLst>
                                </p:cTn>
                              </p:par>
                              <p:par>
                                <p:cTn id="391" presetID="2" presetClass="exit" presetSubtype="8" fill="hold" grpId="2" nodeType="withEffect">
                                  <p:stCondLst>
                                    <p:cond delay="0"/>
                                  </p:stCondLst>
                                  <p:childTnLst>
                                    <p:anim calcmode="lin" valueType="num">
                                      <p:cBhvr additive="base">
                                        <p:cTn id="392" dur="3000"/>
                                        <p:tgtEl>
                                          <p:spTgt spid="6"/>
                                        </p:tgtEl>
                                        <p:attrNameLst>
                                          <p:attrName>ppt_x</p:attrName>
                                        </p:attrNameLst>
                                      </p:cBhvr>
                                      <p:tavLst>
                                        <p:tav tm="0">
                                          <p:val>
                                            <p:strVal val="ppt_x"/>
                                          </p:val>
                                        </p:tav>
                                        <p:tav tm="100000">
                                          <p:val>
                                            <p:strVal val="0-ppt_w/2"/>
                                          </p:val>
                                        </p:tav>
                                      </p:tavLst>
                                    </p:anim>
                                    <p:anim calcmode="lin" valueType="num">
                                      <p:cBhvr additive="base">
                                        <p:cTn id="393" dur="3000"/>
                                        <p:tgtEl>
                                          <p:spTgt spid="6"/>
                                        </p:tgtEl>
                                        <p:attrNameLst>
                                          <p:attrName>ppt_y</p:attrName>
                                        </p:attrNameLst>
                                      </p:cBhvr>
                                      <p:tavLst>
                                        <p:tav tm="0">
                                          <p:val>
                                            <p:strVal val="ppt_y"/>
                                          </p:val>
                                        </p:tav>
                                        <p:tav tm="100000">
                                          <p:val>
                                            <p:strVal val="ppt_y"/>
                                          </p:val>
                                        </p:tav>
                                      </p:tavLst>
                                    </p:anim>
                                    <p:set>
                                      <p:cBhvr>
                                        <p:cTn id="394" dur="1" fill="hold">
                                          <p:stCondLst>
                                            <p:cond delay="2999"/>
                                          </p:stCondLst>
                                        </p:cTn>
                                        <p:tgtEl>
                                          <p:spTgt spid="6"/>
                                        </p:tgtEl>
                                        <p:attrNameLst>
                                          <p:attrName>style.visibility</p:attrName>
                                        </p:attrNameLst>
                                      </p:cBhvr>
                                      <p:to>
                                        <p:strVal val="hidden"/>
                                      </p:to>
                                    </p:set>
                                  </p:childTnLst>
                                </p:cTn>
                              </p:par>
                              <p:par>
                                <p:cTn id="395" presetID="2" presetClass="exit" presetSubtype="8" fill="hold" grpId="2" nodeType="withEffect">
                                  <p:stCondLst>
                                    <p:cond delay="0"/>
                                  </p:stCondLst>
                                  <p:childTnLst>
                                    <p:anim calcmode="lin" valueType="num">
                                      <p:cBhvr additive="base">
                                        <p:cTn id="396" dur="3000"/>
                                        <p:tgtEl>
                                          <p:spTgt spid="8"/>
                                        </p:tgtEl>
                                        <p:attrNameLst>
                                          <p:attrName>ppt_x</p:attrName>
                                        </p:attrNameLst>
                                      </p:cBhvr>
                                      <p:tavLst>
                                        <p:tav tm="0">
                                          <p:val>
                                            <p:strVal val="ppt_x"/>
                                          </p:val>
                                        </p:tav>
                                        <p:tav tm="100000">
                                          <p:val>
                                            <p:strVal val="0-ppt_w/2"/>
                                          </p:val>
                                        </p:tav>
                                      </p:tavLst>
                                    </p:anim>
                                    <p:anim calcmode="lin" valueType="num">
                                      <p:cBhvr additive="base">
                                        <p:cTn id="397" dur="3000"/>
                                        <p:tgtEl>
                                          <p:spTgt spid="8"/>
                                        </p:tgtEl>
                                        <p:attrNameLst>
                                          <p:attrName>ppt_y</p:attrName>
                                        </p:attrNameLst>
                                      </p:cBhvr>
                                      <p:tavLst>
                                        <p:tav tm="0">
                                          <p:val>
                                            <p:strVal val="ppt_y"/>
                                          </p:val>
                                        </p:tav>
                                        <p:tav tm="100000">
                                          <p:val>
                                            <p:strVal val="ppt_y"/>
                                          </p:val>
                                        </p:tav>
                                      </p:tavLst>
                                    </p:anim>
                                    <p:set>
                                      <p:cBhvr>
                                        <p:cTn id="398" dur="1" fill="hold">
                                          <p:stCondLst>
                                            <p:cond delay="2999"/>
                                          </p:stCondLst>
                                        </p:cTn>
                                        <p:tgtEl>
                                          <p:spTgt spid="8"/>
                                        </p:tgtEl>
                                        <p:attrNameLst>
                                          <p:attrName>style.visibility</p:attrName>
                                        </p:attrNameLst>
                                      </p:cBhvr>
                                      <p:to>
                                        <p:strVal val="hidden"/>
                                      </p:to>
                                    </p:set>
                                  </p:childTnLst>
                                </p:cTn>
                              </p:par>
                              <p:par>
                                <p:cTn id="399" presetID="2" presetClass="exit" presetSubtype="8" fill="hold" grpId="2" nodeType="withEffect">
                                  <p:stCondLst>
                                    <p:cond delay="0"/>
                                  </p:stCondLst>
                                  <p:childTnLst>
                                    <p:anim calcmode="lin" valueType="num">
                                      <p:cBhvr additive="base">
                                        <p:cTn id="400" dur="3000"/>
                                        <p:tgtEl>
                                          <p:spTgt spid="10"/>
                                        </p:tgtEl>
                                        <p:attrNameLst>
                                          <p:attrName>ppt_x</p:attrName>
                                        </p:attrNameLst>
                                      </p:cBhvr>
                                      <p:tavLst>
                                        <p:tav tm="0">
                                          <p:val>
                                            <p:strVal val="ppt_x"/>
                                          </p:val>
                                        </p:tav>
                                        <p:tav tm="100000">
                                          <p:val>
                                            <p:strVal val="0-ppt_w/2"/>
                                          </p:val>
                                        </p:tav>
                                      </p:tavLst>
                                    </p:anim>
                                    <p:anim calcmode="lin" valueType="num">
                                      <p:cBhvr additive="base">
                                        <p:cTn id="401" dur="3000"/>
                                        <p:tgtEl>
                                          <p:spTgt spid="10"/>
                                        </p:tgtEl>
                                        <p:attrNameLst>
                                          <p:attrName>ppt_y</p:attrName>
                                        </p:attrNameLst>
                                      </p:cBhvr>
                                      <p:tavLst>
                                        <p:tav tm="0">
                                          <p:val>
                                            <p:strVal val="ppt_y"/>
                                          </p:val>
                                        </p:tav>
                                        <p:tav tm="100000">
                                          <p:val>
                                            <p:strVal val="ppt_y"/>
                                          </p:val>
                                        </p:tav>
                                      </p:tavLst>
                                    </p:anim>
                                    <p:set>
                                      <p:cBhvr>
                                        <p:cTn id="402" dur="1" fill="hold">
                                          <p:stCondLst>
                                            <p:cond delay="2999"/>
                                          </p:stCondLst>
                                        </p:cTn>
                                        <p:tgtEl>
                                          <p:spTgt spid="10"/>
                                        </p:tgtEl>
                                        <p:attrNameLst>
                                          <p:attrName>style.visibility</p:attrName>
                                        </p:attrNameLst>
                                      </p:cBhvr>
                                      <p:to>
                                        <p:strVal val="hidden"/>
                                      </p:to>
                                    </p:set>
                                  </p:childTnLst>
                                </p:cTn>
                              </p:par>
                              <p:par>
                                <p:cTn id="403" presetID="2" presetClass="exit" presetSubtype="8" fill="hold" grpId="2" nodeType="withEffect">
                                  <p:stCondLst>
                                    <p:cond delay="0"/>
                                  </p:stCondLst>
                                  <p:childTnLst>
                                    <p:anim calcmode="lin" valueType="num">
                                      <p:cBhvr additive="base">
                                        <p:cTn id="404" dur="3000"/>
                                        <p:tgtEl>
                                          <p:spTgt spid="12"/>
                                        </p:tgtEl>
                                        <p:attrNameLst>
                                          <p:attrName>ppt_x</p:attrName>
                                        </p:attrNameLst>
                                      </p:cBhvr>
                                      <p:tavLst>
                                        <p:tav tm="0">
                                          <p:val>
                                            <p:strVal val="ppt_x"/>
                                          </p:val>
                                        </p:tav>
                                        <p:tav tm="100000">
                                          <p:val>
                                            <p:strVal val="0-ppt_w/2"/>
                                          </p:val>
                                        </p:tav>
                                      </p:tavLst>
                                    </p:anim>
                                    <p:anim calcmode="lin" valueType="num">
                                      <p:cBhvr additive="base">
                                        <p:cTn id="405" dur="3000"/>
                                        <p:tgtEl>
                                          <p:spTgt spid="12"/>
                                        </p:tgtEl>
                                        <p:attrNameLst>
                                          <p:attrName>ppt_y</p:attrName>
                                        </p:attrNameLst>
                                      </p:cBhvr>
                                      <p:tavLst>
                                        <p:tav tm="0">
                                          <p:val>
                                            <p:strVal val="ppt_y"/>
                                          </p:val>
                                        </p:tav>
                                        <p:tav tm="100000">
                                          <p:val>
                                            <p:strVal val="ppt_y"/>
                                          </p:val>
                                        </p:tav>
                                      </p:tavLst>
                                    </p:anim>
                                    <p:set>
                                      <p:cBhvr>
                                        <p:cTn id="406" dur="1" fill="hold">
                                          <p:stCondLst>
                                            <p:cond delay="2999"/>
                                          </p:stCondLst>
                                        </p:cTn>
                                        <p:tgtEl>
                                          <p:spTgt spid="12"/>
                                        </p:tgtEl>
                                        <p:attrNameLst>
                                          <p:attrName>style.visibility</p:attrName>
                                        </p:attrNameLst>
                                      </p:cBhvr>
                                      <p:to>
                                        <p:strVal val="hidden"/>
                                      </p:to>
                                    </p:set>
                                  </p:childTnLst>
                                </p:cTn>
                              </p:par>
                              <p:par>
                                <p:cTn id="407" presetID="2" presetClass="exit" presetSubtype="8" fill="hold" grpId="2" nodeType="withEffect">
                                  <p:stCondLst>
                                    <p:cond delay="0"/>
                                  </p:stCondLst>
                                  <p:childTnLst>
                                    <p:anim calcmode="lin" valueType="num">
                                      <p:cBhvr additive="base">
                                        <p:cTn id="408" dur="3000"/>
                                        <p:tgtEl>
                                          <p:spTgt spid="14"/>
                                        </p:tgtEl>
                                        <p:attrNameLst>
                                          <p:attrName>ppt_x</p:attrName>
                                        </p:attrNameLst>
                                      </p:cBhvr>
                                      <p:tavLst>
                                        <p:tav tm="0">
                                          <p:val>
                                            <p:strVal val="ppt_x"/>
                                          </p:val>
                                        </p:tav>
                                        <p:tav tm="100000">
                                          <p:val>
                                            <p:strVal val="0-ppt_w/2"/>
                                          </p:val>
                                        </p:tav>
                                      </p:tavLst>
                                    </p:anim>
                                    <p:anim calcmode="lin" valueType="num">
                                      <p:cBhvr additive="base">
                                        <p:cTn id="409" dur="3000"/>
                                        <p:tgtEl>
                                          <p:spTgt spid="14"/>
                                        </p:tgtEl>
                                        <p:attrNameLst>
                                          <p:attrName>ppt_y</p:attrName>
                                        </p:attrNameLst>
                                      </p:cBhvr>
                                      <p:tavLst>
                                        <p:tav tm="0">
                                          <p:val>
                                            <p:strVal val="ppt_y"/>
                                          </p:val>
                                        </p:tav>
                                        <p:tav tm="100000">
                                          <p:val>
                                            <p:strVal val="ppt_y"/>
                                          </p:val>
                                        </p:tav>
                                      </p:tavLst>
                                    </p:anim>
                                    <p:set>
                                      <p:cBhvr>
                                        <p:cTn id="410" dur="1" fill="hold">
                                          <p:stCondLst>
                                            <p:cond delay="2999"/>
                                          </p:stCondLst>
                                        </p:cTn>
                                        <p:tgtEl>
                                          <p:spTgt spid="14"/>
                                        </p:tgtEl>
                                        <p:attrNameLst>
                                          <p:attrName>style.visibility</p:attrName>
                                        </p:attrNameLst>
                                      </p:cBhvr>
                                      <p:to>
                                        <p:strVal val="hidden"/>
                                      </p:to>
                                    </p:set>
                                  </p:childTnLst>
                                </p:cTn>
                              </p:par>
                              <p:par>
                                <p:cTn id="411" presetID="2" presetClass="exit" presetSubtype="8" fill="hold" grpId="2" nodeType="withEffect">
                                  <p:stCondLst>
                                    <p:cond delay="0"/>
                                  </p:stCondLst>
                                  <p:childTnLst>
                                    <p:anim calcmode="lin" valueType="num">
                                      <p:cBhvr additive="base">
                                        <p:cTn id="412" dur="3000"/>
                                        <p:tgtEl>
                                          <p:spTgt spid="16"/>
                                        </p:tgtEl>
                                        <p:attrNameLst>
                                          <p:attrName>ppt_x</p:attrName>
                                        </p:attrNameLst>
                                      </p:cBhvr>
                                      <p:tavLst>
                                        <p:tav tm="0">
                                          <p:val>
                                            <p:strVal val="ppt_x"/>
                                          </p:val>
                                        </p:tav>
                                        <p:tav tm="100000">
                                          <p:val>
                                            <p:strVal val="0-ppt_w/2"/>
                                          </p:val>
                                        </p:tav>
                                      </p:tavLst>
                                    </p:anim>
                                    <p:anim calcmode="lin" valueType="num">
                                      <p:cBhvr additive="base">
                                        <p:cTn id="413" dur="3000"/>
                                        <p:tgtEl>
                                          <p:spTgt spid="16"/>
                                        </p:tgtEl>
                                        <p:attrNameLst>
                                          <p:attrName>ppt_y</p:attrName>
                                        </p:attrNameLst>
                                      </p:cBhvr>
                                      <p:tavLst>
                                        <p:tav tm="0">
                                          <p:val>
                                            <p:strVal val="ppt_y"/>
                                          </p:val>
                                        </p:tav>
                                        <p:tav tm="100000">
                                          <p:val>
                                            <p:strVal val="ppt_y"/>
                                          </p:val>
                                        </p:tav>
                                      </p:tavLst>
                                    </p:anim>
                                    <p:set>
                                      <p:cBhvr>
                                        <p:cTn id="414" dur="1" fill="hold">
                                          <p:stCondLst>
                                            <p:cond delay="2999"/>
                                          </p:stCondLst>
                                        </p:cTn>
                                        <p:tgtEl>
                                          <p:spTgt spid="16"/>
                                        </p:tgtEl>
                                        <p:attrNameLst>
                                          <p:attrName>style.visibility</p:attrName>
                                        </p:attrNameLst>
                                      </p:cBhvr>
                                      <p:to>
                                        <p:strVal val="hidden"/>
                                      </p:to>
                                    </p:set>
                                  </p:childTnLst>
                                </p:cTn>
                              </p:par>
                              <p:par>
                                <p:cTn id="415" presetID="2" presetClass="exit" presetSubtype="8" fill="hold" grpId="2" nodeType="withEffect">
                                  <p:stCondLst>
                                    <p:cond delay="0"/>
                                  </p:stCondLst>
                                  <p:childTnLst>
                                    <p:anim calcmode="lin" valueType="num">
                                      <p:cBhvr additive="base">
                                        <p:cTn id="416" dur="3000"/>
                                        <p:tgtEl>
                                          <p:spTgt spid="32"/>
                                        </p:tgtEl>
                                        <p:attrNameLst>
                                          <p:attrName>ppt_x</p:attrName>
                                        </p:attrNameLst>
                                      </p:cBhvr>
                                      <p:tavLst>
                                        <p:tav tm="0">
                                          <p:val>
                                            <p:strVal val="ppt_x"/>
                                          </p:val>
                                        </p:tav>
                                        <p:tav tm="100000">
                                          <p:val>
                                            <p:strVal val="0-ppt_w/2"/>
                                          </p:val>
                                        </p:tav>
                                      </p:tavLst>
                                    </p:anim>
                                    <p:anim calcmode="lin" valueType="num">
                                      <p:cBhvr additive="base">
                                        <p:cTn id="417" dur="3000"/>
                                        <p:tgtEl>
                                          <p:spTgt spid="32"/>
                                        </p:tgtEl>
                                        <p:attrNameLst>
                                          <p:attrName>ppt_y</p:attrName>
                                        </p:attrNameLst>
                                      </p:cBhvr>
                                      <p:tavLst>
                                        <p:tav tm="0">
                                          <p:val>
                                            <p:strVal val="ppt_y"/>
                                          </p:val>
                                        </p:tav>
                                        <p:tav tm="100000">
                                          <p:val>
                                            <p:strVal val="ppt_y"/>
                                          </p:val>
                                        </p:tav>
                                      </p:tavLst>
                                    </p:anim>
                                    <p:set>
                                      <p:cBhvr>
                                        <p:cTn id="418" dur="1" fill="hold">
                                          <p:stCondLst>
                                            <p:cond delay="2999"/>
                                          </p:stCondLst>
                                        </p:cTn>
                                        <p:tgtEl>
                                          <p:spTgt spid="32"/>
                                        </p:tgtEl>
                                        <p:attrNameLst>
                                          <p:attrName>style.visibility</p:attrName>
                                        </p:attrNameLst>
                                      </p:cBhvr>
                                      <p:to>
                                        <p:strVal val="hidden"/>
                                      </p:to>
                                    </p:set>
                                  </p:childTnLst>
                                </p:cTn>
                              </p:par>
                              <p:par>
                                <p:cTn id="419" presetID="2" presetClass="exit" presetSubtype="8" fill="hold" grpId="2" nodeType="withEffect">
                                  <p:stCondLst>
                                    <p:cond delay="0"/>
                                  </p:stCondLst>
                                  <p:childTnLst>
                                    <p:anim calcmode="lin" valueType="num">
                                      <p:cBhvr additive="base">
                                        <p:cTn id="420" dur="3000"/>
                                        <p:tgtEl>
                                          <p:spTgt spid="33"/>
                                        </p:tgtEl>
                                        <p:attrNameLst>
                                          <p:attrName>ppt_x</p:attrName>
                                        </p:attrNameLst>
                                      </p:cBhvr>
                                      <p:tavLst>
                                        <p:tav tm="0">
                                          <p:val>
                                            <p:strVal val="ppt_x"/>
                                          </p:val>
                                        </p:tav>
                                        <p:tav tm="100000">
                                          <p:val>
                                            <p:strVal val="0-ppt_w/2"/>
                                          </p:val>
                                        </p:tav>
                                      </p:tavLst>
                                    </p:anim>
                                    <p:anim calcmode="lin" valueType="num">
                                      <p:cBhvr additive="base">
                                        <p:cTn id="421" dur="3000"/>
                                        <p:tgtEl>
                                          <p:spTgt spid="33"/>
                                        </p:tgtEl>
                                        <p:attrNameLst>
                                          <p:attrName>ppt_y</p:attrName>
                                        </p:attrNameLst>
                                      </p:cBhvr>
                                      <p:tavLst>
                                        <p:tav tm="0">
                                          <p:val>
                                            <p:strVal val="ppt_y"/>
                                          </p:val>
                                        </p:tav>
                                        <p:tav tm="100000">
                                          <p:val>
                                            <p:strVal val="ppt_y"/>
                                          </p:val>
                                        </p:tav>
                                      </p:tavLst>
                                    </p:anim>
                                    <p:set>
                                      <p:cBhvr>
                                        <p:cTn id="422" dur="1" fill="hold">
                                          <p:stCondLst>
                                            <p:cond delay="2999"/>
                                          </p:stCondLst>
                                        </p:cTn>
                                        <p:tgtEl>
                                          <p:spTgt spid="33"/>
                                        </p:tgtEl>
                                        <p:attrNameLst>
                                          <p:attrName>style.visibility</p:attrName>
                                        </p:attrNameLst>
                                      </p:cBhvr>
                                      <p:to>
                                        <p:strVal val="hidden"/>
                                      </p:to>
                                    </p:set>
                                  </p:childTnLst>
                                </p:cTn>
                              </p:par>
                              <p:par>
                                <p:cTn id="423" presetID="2" presetClass="exit" presetSubtype="8" fill="hold" grpId="2" nodeType="withEffect">
                                  <p:stCondLst>
                                    <p:cond delay="0"/>
                                  </p:stCondLst>
                                  <p:childTnLst>
                                    <p:anim calcmode="lin" valueType="num">
                                      <p:cBhvr additive="base">
                                        <p:cTn id="424" dur="3000"/>
                                        <p:tgtEl>
                                          <p:spTgt spid="34"/>
                                        </p:tgtEl>
                                        <p:attrNameLst>
                                          <p:attrName>ppt_x</p:attrName>
                                        </p:attrNameLst>
                                      </p:cBhvr>
                                      <p:tavLst>
                                        <p:tav tm="0">
                                          <p:val>
                                            <p:strVal val="ppt_x"/>
                                          </p:val>
                                        </p:tav>
                                        <p:tav tm="100000">
                                          <p:val>
                                            <p:strVal val="0-ppt_w/2"/>
                                          </p:val>
                                        </p:tav>
                                      </p:tavLst>
                                    </p:anim>
                                    <p:anim calcmode="lin" valueType="num">
                                      <p:cBhvr additive="base">
                                        <p:cTn id="425" dur="3000"/>
                                        <p:tgtEl>
                                          <p:spTgt spid="34"/>
                                        </p:tgtEl>
                                        <p:attrNameLst>
                                          <p:attrName>ppt_y</p:attrName>
                                        </p:attrNameLst>
                                      </p:cBhvr>
                                      <p:tavLst>
                                        <p:tav tm="0">
                                          <p:val>
                                            <p:strVal val="ppt_y"/>
                                          </p:val>
                                        </p:tav>
                                        <p:tav tm="100000">
                                          <p:val>
                                            <p:strVal val="ppt_y"/>
                                          </p:val>
                                        </p:tav>
                                      </p:tavLst>
                                    </p:anim>
                                    <p:set>
                                      <p:cBhvr>
                                        <p:cTn id="426" dur="1" fill="hold">
                                          <p:stCondLst>
                                            <p:cond delay="2999"/>
                                          </p:stCondLst>
                                        </p:cTn>
                                        <p:tgtEl>
                                          <p:spTgt spid="34"/>
                                        </p:tgtEl>
                                        <p:attrNameLst>
                                          <p:attrName>style.visibility</p:attrName>
                                        </p:attrNameLst>
                                      </p:cBhvr>
                                      <p:to>
                                        <p:strVal val="hidden"/>
                                      </p:to>
                                    </p:set>
                                  </p:childTnLst>
                                </p:cTn>
                              </p:par>
                              <p:par>
                                <p:cTn id="427" presetID="2" presetClass="exit" presetSubtype="8" fill="hold" grpId="2" nodeType="withEffect">
                                  <p:stCondLst>
                                    <p:cond delay="0"/>
                                  </p:stCondLst>
                                  <p:childTnLst>
                                    <p:anim calcmode="lin" valueType="num">
                                      <p:cBhvr additive="base">
                                        <p:cTn id="428" dur="3000"/>
                                        <p:tgtEl>
                                          <p:spTgt spid="35"/>
                                        </p:tgtEl>
                                        <p:attrNameLst>
                                          <p:attrName>ppt_x</p:attrName>
                                        </p:attrNameLst>
                                      </p:cBhvr>
                                      <p:tavLst>
                                        <p:tav tm="0">
                                          <p:val>
                                            <p:strVal val="ppt_x"/>
                                          </p:val>
                                        </p:tav>
                                        <p:tav tm="100000">
                                          <p:val>
                                            <p:strVal val="0-ppt_w/2"/>
                                          </p:val>
                                        </p:tav>
                                      </p:tavLst>
                                    </p:anim>
                                    <p:anim calcmode="lin" valueType="num">
                                      <p:cBhvr additive="base">
                                        <p:cTn id="429" dur="3000"/>
                                        <p:tgtEl>
                                          <p:spTgt spid="35"/>
                                        </p:tgtEl>
                                        <p:attrNameLst>
                                          <p:attrName>ppt_y</p:attrName>
                                        </p:attrNameLst>
                                      </p:cBhvr>
                                      <p:tavLst>
                                        <p:tav tm="0">
                                          <p:val>
                                            <p:strVal val="ppt_y"/>
                                          </p:val>
                                        </p:tav>
                                        <p:tav tm="100000">
                                          <p:val>
                                            <p:strVal val="ppt_y"/>
                                          </p:val>
                                        </p:tav>
                                      </p:tavLst>
                                    </p:anim>
                                    <p:set>
                                      <p:cBhvr>
                                        <p:cTn id="430" dur="1" fill="hold">
                                          <p:stCondLst>
                                            <p:cond delay="2999"/>
                                          </p:stCondLst>
                                        </p:cTn>
                                        <p:tgtEl>
                                          <p:spTgt spid="35"/>
                                        </p:tgtEl>
                                        <p:attrNameLst>
                                          <p:attrName>style.visibility</p:attrName>
                                        </p:attrNameLst>
                                      </p:cBhvr>
                                      <p:to>
                                        <p:strVal val="hidden"/>
                                      </p:to>
                                    </p:set>
                                  </p:childTnLst>
                                </p:cTn>
                              </p:par>
                              <p:par>
                                <p:cTn id="431" presetID="2" presetClass="exit" presetSubtype="8" fill="hold" grpId="2" nodeType="withEffect">
                                  <p:stCondLst>
                                    <p:cond delay="0"/>
                                  </p:stCondLst>
                                  <p:childTnLst>
                                    <p:anim calcmode="lin" valueType="num">
                                      <p:cBhvr additive="base">
                                        <p:cTn id="432" dur="3000"/>
                                        <p:tgtEl>
                                          <p:spTgt spid="36"/>
                                        </p:tgtEl>
                                        <p:attrNameLst>
                                          <p:attrName>ppt_x</p:attrName>
                                        </p:attrNameLst>
                                      </p:cBhvr>
                                      <p:tavLst>
                                        <p:tav tm="0">
                                          <p:val>
                                            <p:strVal val="ppt_x"/>
                                          </p:val>
                                        </p:tav>
                                        <p:tav tm="100000">
                                          <p:val>
                                            <p:strVal val="0-ppt_w/2"/>
                                          </p:val>
                                        </p:tav>
                                      </p:tavLst>
                                    </p:anim>
                                    <p:anim calcmode="lin" valueType="num">
                                      <p:cBhvr additive="base">
                                        <p:cTn id="433" dur="3000"/>
                                        <p:tgtEl>
                                          <p:spTgt spid="36"/>
                                        </p:tgtEl>
                                        <p:attrNameLst>
                                          <p:attrName>ppt_y</p:attrName>
                                        </p:attrNameLst>
                                      </p:cBhvr>
                                      <p:tavLst>
                                        <p:tav tm="0">
                                          <p:val>
                                            <p:strVal val="ppt_y"/>
                                          </p:val>
                                        </p:tav>
                                        <p:tav tm="100000">
                                          <p:val>
                                            <p:strVal val="ppt_y"/>
                                          </p:val>
                                        </p:tav>
                                      </p:tavLst>
                                    </p:anim>
                                    <p:set>
                                      <p:cBhvr>
                                        <p:cTn id="434" dur="1" fill="hold">
                                          <p:stCondLst>
                                            <p:cond delay="2999"/>
                                          </p:stCondLst>
                                        </p:cTn>
                                        <p:tgtEl>
                                          <p:spTgt spid="36"/>
                                        </p:tgtEl>
                                        <p:attrNameLst>
                                          <p:attrName>style.visibility</p:attrName>
                                        </p:attrNameLst>
                                      </p:cBhvr>
                                      <p:to>
                                        <p:strVal val="hidden"/>
                                      </p:to>
                                    </p:set>
                                  </p:childTnLst>
                                </p:cTn>
                              </p:par>
                              <p:par>
                                <p:cTn id="435" presetID="2" presetClass="exit" presetSubtype="8" fill="hold" grpId="2" nodeType="withEffect">
                                  <p:stCondLst>
                                    <p:cond delay="0"/>
                                  </p:stCondLst>
                                  <p:childTnLst>
                                    <p:anim calcmode="lin" valueType="num">
                                      <p:cBhvr additive="base">
                                        <p:cTn id="436" dur="3000"/>
                                        <p:tgtEl>
                                          <p:spTgt spid="37"/>
                                        </p:tgtEl>
                                        <p:attrNameLst>
                                          <p:attrName>ppt_x</p:attrName>
                                        </p:attrNameLst>
                                      </p:cBhvr>
                                      <p:tavLst>
                                        <p:tav tm="0">
                                          <p:val>
                                            <p:strVal val="ppt_x"/>
                                          </p:val>
                                        </p:tav>
                                        <p:tav tm="100000">
                                          <p:val>
                                            <p:strVal val="0-ppt_w/2"/>
                                          </p:val>
                                        </p:tav>
                                      </p:tavLst>
                                    </p:anim>
                                    <p:anim calcmode="lin" valueType="num">
                                      <p:cBhvr additive="base">
                                        <p:cTn id="437" dur="3000"/>
                                        <p:tgtEl>
                                          <p:spTgt spid="37"/>
                                        </p:tgtEl>
                                        <p:attrNameLst>
                                          <p:attrName>ppt_y</p:attrName>
                                        </p:attrNameLst>
                                      </p:cBhvr>
                                      <p:tavLst>
                                        <p:tav tm="0">
                                          <p:val>
                                            <p:strVal val="ppt_y"/>
                                          </p:val>
                                        </p:tav>
                                        <p:tav tm="100000">
                                          <p:val>
                                            <p:strVal val="ppt_y"/>
                                          </p:val>
                                        </p:tav>
                                      </p:tavLst>
                                    </p:anim>
                                    <p:set>
                                      <p:cBhvr>
                                        <p:cTn id="438" dur="1" fill="hold">
                                          <p:stCondLst>
                                            <p:cond delay="2999"/>
                                          </p:stCondLst>
                                        </p:cTn>
                                        <p:tgtEl>
                                          <p:spTgt spid="37"/>
                                        </p:tgtEl>
                                        <p:attrNameLst>
                                          <p:attrName>style.visibility</p:attrName>
                                        </p:attrNameLst>
                                      </p:cBhvr>
                                      <p:to>
                                        <p:strVal val="hidden"/>
                                      </p:to>
                                    </p:set>
                                  </p:childTnLst>
                                </p:cTn>
                              </p:par>
                              <p:par>
                                <p:cTn id="439" presetID="2" presetClass="exit" presetSubtype="8" fill="hold" grpId="2" nodeType="withEffect">
                                  <p:stCondLst>
                                    <p:cond delay="0"/>
                                  </p:stCondLst>
                                  <p:childTnLst>
                                    <p:anim calcmode="lin" valueType="num">
                                      <p:cBhvr additive="base">
                                        <p:cTn id="440" dur="3000"/>
                                        <p:tgtEl>
                                          <p:spTgt spid="38"/>
                                        </p:tgtEl>
                                        <p:attrNameLst>
                                          <p:attrName>ppt_x</p:attrName>
                                        </p:attrNameLst>
                                      </p:cBhvr>
                                      <p:tavLst>
                                        <p:tav tm="0">
                                          <p:val>
                                            <p:strVal val="ppt_x"/>
                                          </p:val>
                                        </p:tav>
                                        <p:tav tm="100000">
                                          <p:val>
                                            <p:strVal val="0-ppt_w/2"/>
                                          </p:val>
                                        </p:tav>
                                      </p:tavLst>
                                    </p:anim>
                                    <p:anim calcmode="lin" valueType="num">
                                      <p:cBhvr additive="base">
                                        <p:cTn id="441" dur="3000"/>
                                        <p:tgtEl>
                                          <p:spTgt spid="38"/>
                                        </p:tgtEl>
                                        <p:attrNameLst>
                                          <p:attrName>ppt_y</p:attrName>
                                        </p:attrNameLst>
                                      </p:cBhvr>
                                      <p:tavLst>
                                        <p:tav tm="0">
                                          <p:val>
                                            <p:strVal val="ppt_y"/>
                                          </p:val>
                                        </p:tav>
                                        <p:tav tm="100000">
                                          <p:val>
                                            <p:strVal val="ppt_y"/>
                                          </p:val>
                                        </p:tav>
                                      </p:tavLst>
                                    </p:anim>
                                    <p:set>
                                      <p:cBhvr>
                                        <p:cTn id="442" dur="1" fill="hold">
                                          <p:stCondLst>
                                            <p:cond delay="2999"/>
                                          </p:stCondLst>
                                        </p:cTn>
                                        <p:tgtEl>
                                          <p:spTgt spid="38"/>
                                        </p:tgtEl>
                                        <p:attrNameLst>
                                          <p:attrName>style.visibility</p:attrName>
                                        </p:attrNameLst>
                                      </p:cBhvr>
                                      <p:to>
                                        <p:strVal val="hidden"/>
                                      </p:to>
                                    </p:set>
                                  </p:childTnLst>
                                </p:cTn>
                              </p:par>
                              <p:par>
                                <p:cTn id="443" presetID="2" presetClass="exit" presetSubtype="8" fill="hold" grpId="2" nodeType="withEffect">
                                  <p:stCondLst>
                                    <p:cond delay="0"/>
                                  </p:stCondLst>
                                  <p:childTnLst>
                                    <p:anim calcmode="lin" valueType="num">
                                      <p:cBhvr additive="base">
                                        <p:cTn id="444" dur="3000"/>
                                        <p:tgtEl>
                                          <p:spTgt spid="39"/>
                                        </p:tgtEl>
                                        <p:attrNameLst>
                                          <p:attrName>ppt_x</p:attrName>
                                        </p:attrNameLst>
                                      </p:cBhvr>
                                      <p:tavLst>
                                        <p:tav tm="0">
                                          <p:val>
                                            <p:strVal val="ppt_x"/>
                                          </p:val>
                                        </p:tav>
                                        <p:tav tm="100000">
                                          <p:val>
                                            <p:strVal val="0-ppt_w/2"/>
                                          </p:val>
                                        </p:tav>
                                      </p:tavLst>
                                    </p:anim>
                                    <p:anim calcmode="lin" valueType="num">
                                      <p:cBhvr additive="base">
                                        <p:cTn id="445" dur="3000"/>
                                        <p:tgtEl>
                                          <p:spTgt spid="39"/>
                                        </p:tgtEl>
                                        <p:attrNameLst>
                                          <p:attrName>ppt_y</p:attrName>
                                        </p:attrNameLst>
                                      </p:cBhvr>
                                      <p:tavLst>
                                        <p:tav tm="0">
                                          <p:val>
                                            <p:strVal val="ppt_y"/>
                                          </p:val>
                                        </p:tav>
                                        <p:tav tm="100000">
                                          <p:val>
                                            <p:strVal val="ppt_y"/>
                                          </p:val>
                                        </p:tav>
                                      </p:tavLst>
                                    </p:anim>
                                    <p:set>
                                      <p:cBhvr>
                                        <p:cTn id="446" dur="1" fill="hold">
                                          <p:stCondLst>
                                            <p:cond delay="2999"/>
                                          </p:stCondLst>
                                        </p:cTn>
                                        <p:tgtEl>
                                          <p:spTgt spid="39"/>
                                        </p:tgtEl>
                                        <p:attrNameLst>
                                          <p:attrName>style.visibility</p:attrName>
                                        </p:attrNameLst>
                                      </p:cBhvr>
                                      <p:to>
                                        <p:strVal val="hidden"/>
                                      </p:to>
                                    </p:set>
                                  </p:childTnLst>
                                </p:cTn>
                              </p:par>
                              <p:par>
                                <p:cTn id="447" presetID="2" presetClass="exit" presetSubtype="8" fill="hold" grpId="2" nodeType="withEffect">
                                  <p:stCondLst>
                                    <p:cond delay="0"/>
                                  </p:stCondLst>
                                  <p:childTnLst>
                                    <p:anim calcmode="lin" valueType="num">
                                      <p:cBhvr additive="base">
                                        <p:cTn id="448" dur="3000"/>
                                        <p:tgtEl>
                                          <p:spTgt spid="40"/>
                                        </p:tgtEl>
                                        <p:attrNameLst>
                                          <p:attrName>ppt_x</p:attrName>
                                        </p:attrNameLst>
                                      </p:cBhvr>
                                      <p:tavLst>
                                        <p:tav tm="0">
                                          <p:val>
                                            <p:strVal val="ppt_x"/>
                                          </p:val>
                                        </p:tav>
                                        <p:tav tm="100000">
                                          <p:val>
                                            <p:strVal val="0-ppt_w/2"/>
                                          </p:val>
                                        </p:tav>
                                      </p:tavLst>
                                    </p:anim>
                                    <p:anim calcmode="lin" valueType="num">
                                      <p:cBhvr additive="base">
                                        <p:cTn id="449" dur="3000"/>
                                        <p:tgtEl>
                                          <p:spTgt spid="40"/>
                                        </p:tgtEl>
                                        <p:attrNameLst>
                                          <p:attrName>ppt_y</p:attrName>
                                        </p:attrNameLst>
                                      </p:cBhvr>
                                      <p:tavLst>
                                        <p:tav tm="0">
                                          <p:val>
                                            <p:strVal val="ppt_y"/>
                                          </p:val>
                                        </p:tav>
                                        <p:tav tm="100000">
                                          <p:val>
                                            <p:strVal val="ppt_y"/>
                                          </p:val>
                                        </p:tav>
                                      </p:tavLst>
                                    </p:anim>
                                    <p:set>
                                      <p:cBhvr>
                                        <p:cTn id="450" dur="1" fill="hold">
                                          <p:stCondLst>
                                            <p:cond delay="2999"/>
                                          </p:stCondLst>
                                        </p:cTn>
                                        <p:tgtEl>
                                          <p:spTgt spid="40"/>
                                        </p:tgtEl>
                                        <p:attrNameLst>
                                          <p:attrName>style.visibility</p:attrName>
                                        </p:attrNameLst>
                                      </p:cBhvr>
                                      <p:to>
                                        <p:strVal val="hidden"/>
                                      </p:to>
                                    </p:set>
                                  </p:childTnLst>
                                </p:cTn>
                              </p:par>
                              <p:par>
                                <p:cTn id="451" presetID="2" presetClass="exit" presetSubtype="8" fill="hold" grpId="2" nodeType="withEffect">
                                  <p:stCondLst>
                                    <p:cond delay="0"/>
                                  </p:stCondLst>
                                  <p:childTnLst>
                                    <p:anim calcmode="lin" valueType="num">
                                      <p:cBhvr additive="base">
                                        <p:cTn id="452" dur="3000"/>
                                        <p:tgtEl>
                                          <p:spTgt spid="41"/>
                                        </p:tgtEl>
                                        <p:attrNameLst>
                                          <p:attrName>ppt_x</p:attrName>
                                        </p:attrNameLst>
                                      </p:cBhvr>
                                      <p:tavLst>
                                        <p:tav tm="0">
                                          <p:val>
                                            <p:strVal val="ppt_x"/>
                                          </p:val>
                                        </p:tav>
                                        <p:tav tm="100000">
                                          <p:val>
                                            <p:strVal val="0-ppt_w/2"/>
                                          </p:val>
                                        </p:tav>
                                      </p:tavLst>
                                    </p:anim>
                                    <p:anim calcmode="lin" valueType="num">
                                      <p:cBhvr additive="base">
                                        <p:cTn id="453" dur="3000"/>
                                        <p:tgtEl>
                                          <p:spTgt spid="41"/>
                                        </p:tgtEl>
                                        <p:attrNameLst>
                                          <p:attrName>ppt_y</p:attrName>
                                        </p:attrNameLst>
                                      </p:cBhvr>
                                      <p:tavLst>
                                        <p:tav tm="0">
                                          <p:val>
                                            <p:strVal val="ppt_y"/>
                                          </p:val>
                                        </p:tav>
                                        <p:tav tm="100000">
                                          <p:val>
                                            <p:strVal val="ppt_y"/>
                                          </p:val>
                                        </p:tav>
                                      </p:tavLst>
                                    </p:anim>
                                    <p:set>
                                      <p:cBhvr>
                                        <p:cTn id="454" dur="1" fill="hold">
                                          <p:stCondLst>
                                            <p:cond delay="2999"/>
                                          </p:stCondLst>
                                        </p:cTn>
                                        <p:tgtEl>
                                          <p:spTgt spid="41"/>
                                        </p:tgtEl>
                                        <p:attrNameLst>
                                          <p:attrName>style.visibility</p:attrName>
                                        </p:attrNameLst>
                                      </p:cBhvr>
                                      <p:to>
                                        <p:strVal val="hidden"/>
                                      </p:to>
                                    </p:set>
                                  </p:childTnLst>
                                </p:cTn>
                              </p:par>
                              <p:par>
                                <p:cTn id="455" presetID="2" presetClass="exit" presetSubtype="8" fill="hold" grpId="2" nodeType="withEffect">
                                  <p:stCondLst>
                                    <p:cond delay="0"/>
                                  </p:stCondLst>
                                  <p:childTnLst>
                                    <p:anim calcmode="lin" valueType="num">
                                      <p:cBhvr additive="base">
                                        <p:cTn id="456" dur="3000"/>
                                        <p:tgtEl>
                                          <p:spTgt spid="42"/>
                                        </p:tgtEl>
                                        <p:attrNameLst>
                                          <p:attrName>ppt_x</p:attrName>
                                        </p:attrNameLst>
                                      </p:cBhvr>
                                      <p:tavLst>
                                        <p:tav tm="0">
                                          <p:val>
                                            <p:strVal val="ppt_x"/>
                                          </p:val>
                                        </p:tav>
                                        <p:tav tm="100000">
                                          <p:val>
                                            <p:strVal val="0-ppt_w/2"/>
                                          </p:val>
                                        </p:tav>
                                      </p:tavLst>
                                    </p:anim>
                                    <p:anim calcmode="lin" valueType="num">
                                      <p:cBhvr additive="base">
                                        <p:cTn id="457" dur="3000"/>
                                        <p:tgtEl>
                                          <p:spTgt spid="42"/>
                                        </p:tgtEl>
                                        <p:attrNameLst>
                                          <p:attrName>ppt_y</p:attrName>
                                        </p:attrNameLst>
                                      </p:cBhvr>
                                      <p:tavLst>
                                        <p:tav tm="0">
                                          <p:val>
                                            <p:strVal val="ppt_y"/>
                                          </p:val>
                                        </p:tav>
                                        <p:tav tm="100000">
                                          <p:val>
                                            <p:strVal val="ppt_y"/>
                                          </p:val>
                                        </p:tav>
                                      </p:tavLst>
                                    </p:anim>
                                    <p:set>
                                      <p:cBhvr>
                                        <p:cTn id="458" dur="1" fill="hold">
                                          <p:stCondLst>
                                            <p:cond delay="2999"/>
                                          </p:stCondLst>
                                        </p:cTn>
                                        <p:tgtEl>
                                          <p:spTgt spid="42"/>
                                        </p:tgtEl>
                                        <p:attrNameLst>
                                          <p:attrName>style.visibility</p:attrName>
                                        </p:attrNameLst>
                                      </p:cBhvr>
                                      <p:to>
                                        <p:strVal val="hidden"/>
                                      </p:to>
                                    </p:set>
                                  </p:childTnLst>
                                </p:cTn>
                              </p:par>
                              <p:par>
                                <p:cTn id="459" presetID="2" presetClass="exit" presetSubtype="8" fill="hold" grpId="2" nodeType="withEffect">
                                  <p:stCondLst>
                                    <p:cond delay="0"/>
                                  </p:stCondLst>
                                  <p:childTnLst>
                                    <p:anim calcmode="lin" valueType="num">
                                      <p:cBhvr additive="base">
                                        <p:cTn id="460" dur="3000"/>
                                        <p:tgtEl>
                                          <p:spTgt spid="43"/>
                                        </p:tgtEl>
                                        <p:attrNameLst>
                                          <p:attrName>ppt_x</p:attrName>
                                        </p:attrNameLst>
                                      </p:cBhvr>
                                      <p:tavLst>
                                        <p:tav tm="0">
                                          <p:val>
                                            <p:strVal val="ppt_x"/>
                                          </p:val>
                                        </p:tav>
                                        <p:tav tm="100000">
                                          <p:val>
                                            <p:strVal val="0-ppt_w/2"/>
                                          </p:val>
                                        </p:tav>
                                      </p:tavLst>
                                    </p:anim>
                                    <p:anim calcmode="lin" valueType="num">
                                      <p:cBhvr additive="base">
                                        <p:cTn id="461" dur="3000"/>
                                        <p:tgtEl>
                                          <p:spTgt spid="43"/>
                                        </p:tgtEl>
                                        <p:attrNameLst>
                                          <p:attrName>ppt_y</p:attrName>
                                        </p:attrNameLst>
                                      </p:cBhvr>
                                      <p:tavLst>
                                        <p:tav tm="0">
                                          <p:val>
                                            <p:strVal val="ppt_y"/>
                                          </p:val>
                                        </p:tav>
                                        <p:tav tm="100000">
                                          <p:val>
                                            <p:strVal val="ppt_y"/>
                                          </p:val>
                                        </p:tav>
                                      </p:tavLst>
                                    </p:anim>
                                    <p:set>
                                      <p:cBhvr>
                                        <p:cTn id="462" dur="1" fill="hold">
                                          <p:stCondLst>
                                            <p:cond delay="2999"/>
                                          </p:stCondLst>
                                        </p:cTn>
                                        <p:tgtEl>
                                          <p:spTgt spid="43"/>
                                        </p:tgtEl>
                                        <p:attrNameLst>
                                          <p:attrName>style.visibility</p:attrName>
                                        </p:attrNameLst>
                                      </p:cBhvr>
                                      <p:to>
                                        <p:strVal val="hidden"/>
                                      </p:to>
                                    </p:set>
                                  </p:childTnLst>
                                </p:cTn>
                              </p:par>
                              <p:par>
                                <p:cTn id="463" presetID="2" presetClass="exit" presetSubtype="8" fill="hold" grpId="2" nodeType="withEffect">
                                  <p:stCondLst>
                                    <p:cond delay="0"/>
                                  </p:stCondLst>
                                  <p:childTnLst>
                                    <p:anim calcmode="lin" valueType="num">
                                      <p:cBhvr additive="base">
                                        <p:cTn id="464" dur="3000"/>
                                        <p:tgtEl>
                                          <p:spTgt spid="44"/>
                                        </p:tgtEl>
                                        <p:attrNameLst>
                                          <p:attrName>ppt_x</p:attrName>
                                        </p:attrNameLst>
                                      </p:cBhvr>
                                      <p:tavLst>
                                        <p:tav tm="0">
                                          <p:val>
                                            <p:strVal val="ppt_x"/>
                                          </p:val>
                                        </p:tav>
                                        <p:tav tm="100000">
                                          <p:val>
                                            <p:strVal val="0-ppt_w/2"/>
                                          </p:val>
                                        </p:tav>
                                      </p:tavLst>
                                    </p:anim>
                                    <p:anim calcmode="lin" valueType="num">
                                      <p:cBhvr additive="base">
                                        <p:cTn id="465" dur="3000"/>
                                        <p:tgtEl>
                                          <p:spTgt spid="44"/>
                                        </p:tgtEl>
                                        <p:attrNameLst>
                                          <p:attrName>ppt_y</p:attrName>
                                        </p:attrNameLst>
                                      </p:cBhvr>
                                      <p:tavLst>
                                        <p:tav tm="0">
                                          <p:val>
                                            <p:strVal val="ppt_y"/>
                                          </p:val>
                                        </p:tav>
                                        <p:tav tm="100000">
                                          <p:val>
                                            <p:strVal val="ppt_y"/>
                                          </p:val>
                                        </p:tav>
                                      </p:tavLst>
                                    </p:anim>
                                    <p:set>
                                      <p:cBhvr>
                                        <p:cTn id="466" dur="1" fill="hold">
                                          <p:stCondLst>
                                            <p:cond delay="2999"/>
                                          </p:stCondLst>
                                        </p:cTn>
                                        <p:tgtEl>
                                          <p:spTgt spid="44"/>
                                        </p:tgtEl>
                                        <p:attrNameLst>
                                          <p:attrName>style.visibility</p:attrName>
                                        </p:attrNameLst>
                                      </p:cBhvr>
                                      <p:to>
                                        <p:strVal val="hidden"/>
                                      </p:to>
                                    </p:set>
                                  </p:childTnLst>
                                </p:cTn>
                              </p:par>
                              <p:par>
                                <p:cTn id="467" presetID="2" presetClass="exit" presetSubtype="8" fill="hold" grpId="2" nodeType="withEffect">
                                  <p:stCondLst>
                                    <p:cond delay="0"/>
                                  </p:stCondLst>
                                  <p:childTnLst>
                                    <p:anim calcmode="lin" valueType="num">
                                      <p:cBhvr additive="base">
                                        <p:cTn id="468" dur="3000"/>
                                        <p:tgtEl>
                                          <p:spTgt spid="45"/>
                                        </p:tgtEl>
                                        <p:attrNameLst>
                                          <p:attrName>ppt_x</p:attrName>
                                        </p:attrNameLst>
                                      </p:cBhvr>
                                      <p:tavLst>
                                        <p:tav tm="0">
                                          <p:val>
                                            <p:strVal val="ppt_x"/>
                                          </p:val>
                                        </p:tav>
                                        <p:tav tm="100000">
                                          <p:val>
                                            <p:strVal val="0-ppt_w/2"/>
                                          </p:val>
                                        </p:tav>
                                      </p:tavLst>
                                    </p:anim>
                                    <p:anim calcmode="lin" valueType="num">
                                      <p:cBhvr additive="base">
                                        <p:cTn id="469" dur="3000"/>
                                        <p:tgtEl>
                                          <p:spTgt spid="45"/>
                                        </p:tgtEl>
                                        <p:attrNameLst>
                                          <p:attrName>ppt_y</p:attrName>
                                        </p:attrNameLst>
                                      </p:cBhvr>
                                      <p:tavLst>
                                        <p:tav tm="0">
                                          <p:val>
                                            <p:strVal val="ppt_y"/>
                                          </p:val>
                                        </p:tav>
                                        <p:tav tm="100000">
                                          <p:val>
                                            <p:strVal val="ppt_y"/>
                                          </p:val>
                                        </p:tav>
                                      </p:tavLst>
                                    </p:anim>
                                    <p:set>
                                      <p:cBhvr>
                                        <p:cTn id="470" dur="1" fill="hold">
                                          <p:stCondLst>
                                            <p:cond delay="2999"/>
                                          </p:stCondLst>
                                        </p:cTn>
                                        <p:tgtEl>
                                          <p:spTgt spid="45"/>
                                        </p:tgtEl>
                                        <p:attrNameLst>
                                          <p:attrName>style.visibility</p:attrName>
                                        </p:attrNameLst>
                                      </p:cBhvr>
                                      <p:to>
                                        <p:strVal val="hidden"/>
                                      </p:to>
                                    </p:set>
                                  </p:childTnLst>
                                </p:cTn>
                              </p:par>
                              <p:par>
                                <p:cTn id="471" presetID="8" presetClass="emph" presetSubtype="0" autoRev="1" fill="hold" grpId="3" nodeType="withEffect">
                                  <p:stCondLst>
                                    <p:cond delay="0"/>
                                  </p:stCondLst>
                                  <p:childTnLst>
                                    <p:animRot by="-21600000">
                                      <p:cBhvr>
                                        <p:cTn id="472" dur="3000" fill="hold"/>
                                        <p:tgtEl>
                                          <p:spTgt spid="4"/>
                                        </p:tgtEl>
                                        <p:attrNameLst>
                                          <p:attrName>r</p:attrName>
                                        </p:attrNameLst>
                                      </p:cBhvr>
                                    </p:animRot>
                                  </p:childTnLst>
                                </p:cTn>
                              </p:par>
                              <p:par>
                                <p:cTn id="473" presetID="8" presetClass="emph" presetSubtype="0" autoRev="1" fill="hold" grpId="3" nodeType="withEffect">
                                  <p:stCondLst>
                                    <p:cond delay="0"/>
                                  </p:stCondLst>
                                  <p:childTnLst>
                                    <p:animRot by="-21600000">
                                      <p:cBhvr>
                                        <p:cTn id="474" dur="3000" fill="hold"/>
                                        <p:tgtEl>
                                          <p:spTgt spid="6"/>
                                        </p:tgtEl>
                                        <p:attrNameLst>
                                          <p:attrName>r</p:attrName>
                                        </p:attrNameLst>
                                      </p:cBhvr>
                                    </p:animRot>
                                  </p:childTnLst>
                                </p:cTn>
                              </p:par>
                              <p:par>
                                <p:cTn id="475" presetID="8" presetClass="emph" presetSubtype="0" autoRev="1" fill="hold" grpId="3" nodeType="withEffect">
                                  <p:stCondLst>
                                    <p:cond delay="0"/>
                                  </p:stCondLst>
                                  <p:childTnLst>
                                    <p:animRot by="-21600000">
                                      <p:cBhvr>
                                        <p:cTn id="476" dur="3000" fill="hold"/>
                                        <p:tgtEl>
                                          <p:spTgt spid="8"/>
                                        </p:tgtEl>
                                        <p:attrNameLst>
                                          <p:attrName>r</p:attrName>
                                        </p:attrNameLst>
                                      </p:cBhvr>
                                    </p:animRot>
                                  </p:childTnLst>
                                </p:cTn>
                              </p:par>
                              <p:par>
                                <p:cTn id="477" presetID="8" presetClass="emph" presetSubtype="0" autoRev="1" fill="hold" grpId="3" nodeType="withEffect">
                                  <p:stCondLst>
                                    <p:cond delay="0"/>
                                  </p:stCondLst>
                                  <p:childTnLst>
                                    <p:animRot by="-21600000">
                                      <p:cBhvr>
                                        <p:cTn id="478" dur="3000" fill="hold"/>
                                        <p:tgtEl>
                                          <p:spTgt spid="10"/>
                                        </p:tgtEl>
                                        <p:attrNameLst>
                                          <p:attrName>r</p:attrName>
                                        </p:attrNameLst>
                                      </p:cBhvr>
                                    </p:animRot>
                                  </p:childTnLst>
                                </p:cTn>
                              </p:par>
                              <p:par>
                                <p:cTn id="479" presetID="8" presetClass="emph" presetSubtype="0" autoRev="1" fill="hold" grpId="3" nodeType="withEffect">
                                  <p:stCondLst>
                                    <p:cond delay="0"/>
                                  </p:stCondLst>
                                  <p:childTnLst>
                                    <p:animRot by="-21600000">
                                      <p:cBhvr>
                                        <p:cTn id="480" dur="3000" fill="hold"/>
                                        <p:tgtEl>
                                          <p:spTgt spid="12"/>
                                        </p:tgtEl>
                                        <p:attrNameLst>
                                          <p:attrName>r</p:attrName>
                                        </p:attrNameLst>
                                      </p:cBhvr>
                                    </p:animRot>
                                  </p:childTnLst>
                                </p:cTn>
                              </p:par>
                              <p:par>
                                <p:cTn id="481" presetID="8" presetClass="emph" presetSubtype="0" autoRev="1" fill="hold" grpId="3" nodeType="withEffect">
                                  <p:stCondLst>
                                    <p:cond delay="0"/>
                                  </p:stCondLst>
                                  <p:childTnLst>
                                    <p:animRot by="-21600000">
                                      <p:cBhvr>
                                        <p:cTn id="482" dur="3000" fill="hold"/>
                                        <p:tgtEl>
                                          <p:spTgt spid="14"/>
                                        </p:tgtEl>
                                        <p:attrNameLst>
                                          <p:attrName>r</p:attrName>
                                        </p:attrNameLst>
                                      </p:cBhvr>
                                    </p:animRot>
                                  </p:childTnLst>
                                </p:cTn>
                              </p:par>
                              <p:par>
                                <p:cTn id="483" presetID="8" presetClass="emph" presetSubtype="0" autoRev="1" fill="hold" grpId="3" nodeType="withEffect">
                                  <p:stCondLst>
                                    <p:cond delay="0"/>
                                  </p:stCondLst>
                                  <p:childTnLst>
                                    <p:animRot by="-21600000">
                                      <p:cBhvr>
                                        <p:cTn id="484" dur="3000" fill="hold"/>
                                        <p:tgtEl>
                                          <p:spTgt spid="16"/>
                                        </p:tgtEl>
                                        <p:attrNameLst>
                                          <p:attrName>r</p:attrName>
                                        </p:attrNameLst>
                                      </p:cBhvr>
                                    </p:animRot>
                                  </p:childTnLst>
                                </p:cTn>
                              </p:par>
                              <p:par>
                                <p:cTn id="485" presetID="8" presetClass="emph" presetSubtype="0" autoRev="1" fill="hold" grpId="3" nodeType="withEffect">
                                  <p:stCondLst>
                                    <p:cond delay="0"/>
                                  </p:stCondLst>
                                  <p:childTnLst>
                                    <p:animRot by="-21600000">
                                      <p:cBhvr>
                                        <p:cTn id="486" dur="3000" fill="hold"/>
                                        <p:tgtEl>
                                          <p:spTgt spid="32"/>
                                        </p:tgtEl>
                                        <p:attrNameLst>
                                          <p:attrName>r</p:attrName>
                                        </p:attrNameLst>
                                      </p:cBhvr>
                                    </p:animRot>
                                  </p:childTnLst>
                                </p:cTn>
                              </p:par>
                              <p:par>
                                <p:cTn id="487" presetID="8" presetClass="emph" presetSubtype="0" autoRev="1" fill="hold" grpId="3" nodeType="withEffect">
                                  <p:stCondLst>
                                    <p:cond delay="0"/>
                                  </p:stCondLst>
                                  <p:childTnLst>
                                    <p:animRot by="-21600000">
                                      <p:cBhvr>
                                        <p:cTn id="488" dur="3000" fill="hold"/>
                                        <p:tgtEl>
                                          <p:spTgt spid="33"/>
                                        </p:tgtEl>
                                        <p:attrNameLst>
                                          <p:attrName>r</p:attrName>
                                        </p:attrNameLst>
                                      </p:cBhvr>
                                    </p:animRot>
                                  </p:childTnLst>
                                </p:cTn>
                              </p:par>
                              <p:par>
                                <p:cTn id="489" presetID="8" presetClass="emph" presetSubtype="0" autoRev="1" fill="hold" grpId="3" nodeType="withEffect">
                                  <p:stCondLst>
                                    <p:cond delay="0"/>
                                  </p:stCondLst>
                                  <p:childTnLst>
                                    <p:animRot by="-21600000">
                                      <p:cBhvr>
                                        <p:cTn id="490" dur="3000" fill="hold"/>
                                        <p:tgtEl>
                                          <p:spTgt spid="34"/>
                                        </p:tgtEl>
                                        <p:attrNameLst>
                                          <p:attrName>r</p:attrName>
                                        </p:attrNameLst>
                                      </p:cBhvr>
                                    </p:animRot>
                                  </p:childTnLst>
                                </p:cTn>
                              </p:par>
                              <p:par>
                                <p:cTn id="491" presetID="8" presetClass="emph" presetSubtype="0" autoRev="1" fill="hold" grpId="3" nodeType="withEffect">
                                  <p:stCondLst>
                                    <p:cond delay="0"/>
                                  </p:stCondLst>
                                  <p:childTnLst>
                                    <p:animRot by="-21600000">
                                      <p:cBhvr>
                                        <p:cTn id="492" dur="3000" fill="hold"/>
                                        <p:tgtEl>
                                          <p:spTgt spid="35"/>
                                        </p:tgtEl>
                                        <p:attrNameLst>
                                          <p:attrName>r</p:attrName>
                                        </p:attrNameLst>
                                      </p:cBhvr>
                                    </p:animRot>
                                  </p:childTnLst>
                                </p:cTn>
                              </p:par>
                              <p:par>
                                <p:cTn id="493" presetID="8" presetClass="emph" presetSubtype="0" autoRev="1" fill="hold" grpId="3" nodeType="withEffect">
                                  <p:stCondLst>
                                    <p:cond delay="0"/>
                                  </p:stCondLst>
                                  <p:childTnLst>
                                    <p:animRot by="-21600000">
                                      <p:cBhvr>
                                        <p:cTn id="494" dur="3000" fill="hold"/>
                                        <p:tgtEl>
                                          <p:spTgt spid="36"/>
                                        </p:tgtEl>
                                        <p:attrNameLst>
                                          <p:attrName>r</p:attrName>
                                        </p:attrNameLst>
                                      </p:cBhvr>
                                    </p:animRot>
                                  </p:childTnLst>
                                </p:cTn>
                              </p:par>
                              <p:par>
                                <p:cTn id="495" presetID="8" presetClass="emph" presetSubtype="0" autoRev="1" fill="hold" grpId="3" nodeType="withEffect">
                                  <p:stCondLst>
                                    <p:cond delay="0"/>
                                  </p:stCondLst>
                                  <p:childTnLst>
                                    <p:animRot by="-21600000">
                                      <p:cBhvr>
                                        <p:cTn id="496" dur="3000" fill="hold"/>
                                        <p:tgtEl>
                                          <p:spTgt spid="37"/>
                                        </p:tgtEl>
                                        <p:attrNameLst>
                                          <p:attrName>r</p:attrName>
                                        </p:attrNameLst>
                                      </p:cBhvr>
                                    </p:animRot>
                                  </p:childTnLst>
                                </p:cTn>
                              </p:par>
                              <p:par>
                                <p:cTn id="497" presetID="8" presetClass="emph" presetSubtype="0" autoRev="1" fill="hold" grpId="3" nodeType="withEffect">
                                  <p:stCondLst>
                                    <p:cond delay="0"/>
                                  </p:stCondLst>
                                  <p:childTnLst>
                                    <p:animRot by="-21600000">
                                      <p:cBhvr>
                                        <p:cTn id="498" dur="3000" fill="hold"/>
                                        <p:tgtEl>
                                          <p:spTgt spid="38"/>
                                        </p:tgtEl>
                                        <p:attrNameLst>
                                          <p:attrName>r</p:attrName>
                                        </p:attrNameLst>
                                      </p:cBhvr>
                                    </p:animRot>
                                  </p:childTnLst>
                                </p:cTn>
                              </p:par>
                              <p:par>
                                <p:cTn id="499" presetID="8" presetClass="emph" presetSubtype="0" autoRev="1" fill="hold" grpId="3" nodeType="withEffect">
                                  <p:stCondLst>
                                    <p:cond delay="0"/>
                                  </p:stCondLst>
                                  <p:childTnLst>
                                    <p:animRot by="-21600000">
                                      <p:cBhvr>
                                        <p:cTn id="500" dur="3000" fill="hold"/>
                                        <p:tgtEl>
                                          <p:spTgt spid="39"/>
                                        </p:tgtEl>
                                        <p:attrNameLst>
                                          <p:attrName>r</p:attrName>
                                        </p:attrNameLst>
                                      </p:cBhvr>
                                    </p:animRot>
                                  </p:childTnLst>
                                </p:cTn>
                              </p:par>
                              <p:par>
                                <p:cTn id="501" presetID="8" presetClass="emph" presetSubtype="0" autoRev="1" fill="hold" grpId="3" nodeType="withEffect">
                                  <p:stCondLst>
                                    <p:cond delay="0"/>
                                  </p:stCondLst>
                                  <p:childTnLst>
                                    <p:animRot by="-21600000">
                                      <p:cBhvr>
                                        <p:cTn id="502" dur="3000" fill="hold"/>
                                        <p:tgtEl>
                                          <p:spTgt spid="40"/>
                                        </p:tgtEl>
                                        <p:attrNameLst>
                                          <p:attrName>r</p:attrName>
                                        </p:attrNameLst>
                                      </p:cBhvr>
                                    </p:animRot>
                                  </p:childTnLst>
                                </p:cTn>
                              </p:par>
                              <p:par>
                                <p:cTn id="503" presetID="8" presetClass="emph" presetSubtype="0" autoRev="1" fill="hold" grpId="3" nodeType="withEffect">
                                  <p:stCondLst>
                                    <p:cond delay="0"/>
                                  </p:stCondLst>
                                  <p:childTnLst>
                                    <p:animRot by="-21600000">
                                      <p:cBhvr>
                                        <p:cTn id="504" dur="3000" fill="hold"/>
                                        <p:tgtEl>
                                          <p:spTgt spid="41"/>
                                        </p:tgtEl>
                                        <p:attrNameLst>
                                          <p:attrName>r</p:attrName>
                                        </p:attrNameLst>
                                      </p:cBhvr>
                                    </p:animRot>
                                  </p:childTnLst>
                                </p:cTn>
                              </p:par>
                              <p:par>
                                <p:cTn id="505" presetID="8" presetClass="emph" presetSubtype="0" autoRev="1" fill="hold" grpId="3" nodeType="withEffect">
                                  <p:stCondLst>
                                    <p:cond delay="0"/>
                                  </p:stCondLst>
                                  <p:childTnLst>
                                    <p:animRot by="-21600000">
                                      <p:cBhvr>
                                        <p:cTn id="506" dur="3000" fill="hold"/>
                                        <p:tgtEl>
                                          <p:spTgt spid="42"/>
                                        </p:tgtEl>
                                        <p:attrNameLst>
                                          <p:attrName>r</p:attrName>
                                        </p:attrNameLst>
                                      </p:cBhvr>
                                    </p:animRot>
                                  </p:childTnLst>
                                </p:cTn>
                              </p:par>
                              <p:par>
                                <p:cTn id="507" presetID="8" presetClass="emph" presetSubtype="0" autoRev="1" fill="hold" grpId="3" nodeType="withEffect">
                                  <p:stCondLst>
                                    <p:cond delay="0"/>
                                  </p:stCondLst>
                                  <p:childTnLst>
                                    <p:animRot by="-21600000">
                                      <p:cBhvr>
                                        <p:cTn id="508" dur="3000" fill="hold"/>
                                        <p:tgtEl>
                                          <p:spTgt spid="43"/>
                                        </p:tgtEl>
                                        <p:attrNameLst>
                                          <p:attrName>r</p:attrName>
                                        </p:attrNameLst>
                                      </p:cBhvr>
                                    </p:animRot>
                                  </p:childTnLst>
                                </p:cTn>
                              </p:par>
                              <p:par>
                                <p:cTn id="509" presetID="8" presetClass="emph" presetSubtype="0" autoRev="1" fill="hold" grpId="3" nodeType="withEffect">
                                  <p:stCondLst>
                                    <p:cond delay="0"/>
                                  </p:stCondLst>
                                  <p:childTnLst>
                                    <p:animRot by="-21600000">
                                      <p:cBhvr>
                                        <p:cTn id="510" dur="3000" fill="hold"/>
                                        <p:tgtEl>
                                          <p:spTgt spid="44"/>
                                        </p:tgtEl>
                                        <p:attrNameLst>
                                          <p:attrName>r</p:attrName>
                                        </p:attrNameLst>
                                      </p:cBhvr>
                                    </p:animRot>
                                  </p:childTnLst>
                                </p:cTn>
                              </p:par>
                              <p:par>
                                <p:cTn id="511" presetID="8" presetClass="emph" presetSubtype="0" autoRev="1" fill="hold" grpId="3" nodeType="withEffect">
                                  <p:stCondLst>
                                    <p:cond delay="0"/>
                                  </p:stCondLst>
                                  <p:childTnLst>
                                    <p:animRot by="-21600000">
                                      <p:cBhvr>
                                        <p:cTn id="512" dur="3000" fill="hold"/>
                                        <p:tgtEl>
                                          <p:spTgt spid="45"/>
                                        </p:tgtEl>
                                        <p:attrNameLst>
                                          <p:attrName>r</p:attrName>
                                        </p:attrNameLst>
                                      </p:cBhvr>
                                    </p:animRot>
                                  </p:childTnLst>
                                </p:cTn>
                              </p:par>
                              <p:par>
                                <p:cTn id="513" presetID="17" presetClass="entr" presetSubtype="1" fill="hold" nodeType="withEffect">
                                  <p:stCondLst>
                                    <p:cond delay="0"/>
                                  </p:stCondLst>
                                  <p:childTnLst>
                                    <p:set>
                                      <p:cBhvr>
                                        <p:cTn id="514" dur="1" fill="hold">
                                          <p:stCondLst>
                                            <p:cond delay="0"/>
                                          </p:stCondLst>
                                        </p:cTn>
                                        <p:tgtEl>
                                          <p:spTgt spid="2"/>
                                        </p:tgtEl>
                                        <p:attrNameLst>
                                          <p:attrName>style.visibility</p:attrName>
                                        </p:attrNameLst>
                                      </p:cBhvr>
                                      <p:to>
                                        <p:strVal val="visible"/>
                                      </p:to>
                                    </p:set>
                                    <p:anim calcmode="lin" valueType="num">
                                      <p:cBhvr>
                                        <p:cTn id="515" dur="3000" fill="hold"/>
                                        <p:tgtEl>
                                          <p:spTgt spid="2"/>
                                        </p:tgtEl>
                                        <p:attrNameLst>
                                          <p:attrName>ppt_x</p:attrName>
                                        </p:attrNameLst>
                                      </p:cBhvr>
                                      <p:tavLst>
                                        <p:tav tm="0">
                                          <p:val>
                                            <p:strVal val="#ppt_x"/>
                                          </p:val>
                                        </p:tav>
                                        <p:tav tm="100000">
                                          <p:val>
                                            <p:strVal val="#ppt_x"/>
                                          </p:val>
                                        </p:tav>
                                      </p:tavLst>
                                    </p:anim>
                                    <p:anim calcmode="lin" valueType="num">
                                      <p:cBhvr>
                                        <p:cTn id="516" dur="3000" fill="hold"/>
                                        <p:tgtEl>
                                          <p:spTgt spid="2"/>
                                        </p:tgtEl>
                                        <p:attrNameLst>
                                          <p:attrName>ppt_y</p:attrName>
                                        </p:attrNameLst>
                                      </p:cBhvr>
                                      <p:tavLst>
                                        <p:tav tm="0">
                                          <p:val>
                                            <p:strVal val="#ppt_y-#ppt_h/2"/>
                                          </p:val>
                                        </p:tav>
                                        <p:tav tm="100000">
                                          <p:val>
                                            <p:strVal val="#ppt_y"/>
                                          </p:val>
                                        </p:tav>
                                      </p:tavLst>
                                    </p:anim>
                                    <p:anim calcmode="lin" valueType="num">
                                      <p:cBhvr>
                                        <p:cTn id="517" dur="3000" fill="hold"/>
                                        <p:tgtEl>
                                          <p:spTgt spid="2"/>
                                        </p:tgtEl>
                                        <p:attrNameLst>
                                          <p:attrName>ppt_w</p:attrName>
                                        </p:attrNameLst>
                                      </p:cBhvr>
                                      <p:tavLst>
                                        <p:tav tm="0">
                                          <p:val>
                                            <p:strVal val="#ppt_w"/>
                                          </p:val>
                                        </p:tav>
                                        <p:tav tm="100000">
                                          <p:val>
                                            <p:strVal val="#ppt_w"/>
                                          </p:val>
                                        </p:tav>
                                      </p:tavLst>
                                    </p:anim>
                                    <p:anim calcmode="lin" valueType="num">
                                      <p:cBhvr>
                                        <p:cTn id="518" dur="3000" fill="hold"/>
                                        <p:tgtEl>
                                          <p:spTgt spid="2"/>
                                        </p:tgtEl>
                                        <p:attrNameLst>
                                          <p:attrName>ppt_h</p:attrName>
                                        </p:attrNameLst>
                                      </p:cBhvr>
                                      <p:tavLst>
                                        <p:tav tm="0">
                                          <p:val>
                                            <p:fltVal val="0"/>
                                          </p:val>
                                        </p:tav>
                                        <p:tav tm="100000">
                                          <p:val>
                                            <p:strVal val="#ppt_h"/>
                                          </p:val>
                                        </p:tav>
                                      </p:tavLst>
                                    </p:anim>
                                  </p:childTnLst>
                                </p:cTn>
                              </p:par>
                              <p:par>
                                <p:cTn id="519" presetID="16" presetClass="entr" presetSubtype="37" fill="hold" nodeType="withEffect">
                                  <p:stCondLst>
                                    <p:cond delay="0"/>
                                  </p:stCondLst>
                                  <p:childTnLst>
                                    <p:set>
                                      <p:cBhvr>
                                        <p:cTn id="520" dur="1" fill="hold">
                                          <p:stCondLst>
                                            <p:cond delay="0"/>
                                          </p:stCondLst>
                                        </p:cTn>
                                        <p:tgtEl>
                                          <p:spTgt spid="2"/>
                                        </p:tgtEl>
                                        <p:attrNameLst>
                                          <p:attrName>style.visibility</p:attrName>
                                        </p:attrNameLst>
                                      </p:cBhvr>
                                      <p:to>
                                        <p:strVal val="visible"/>
                                      </p:to>
                                    </p:set>
                                    <p:animEffect transition="in" filter="barn(outVertical)">
                                      <p:cBhvr>
                                        <p:cTn id="521" dur="30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4" grpId="1" animBg="1"/>
      <p:bldP spid="4" grpId="2" animBg="1"/>
      <p:bldP spid="4" grpId="3" animBg="1"/>
      <p:bldP spid="5" grpId="0" animBg="1"/>
      <p:bldP spid="5" grpId="1" animBg="1"/>
      <p:bldP spid="5" grpId="2" animBg="1"/>
      <p:bldP spid="5" grpId="3" animBg="1"/>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9" grpId="0" animBg="1"/>
      <p:bldP spid="9" grpId="1" animBg="1"/>
      <p:bldP spid="9" grpId="2" animBg="1"/>
      <p:bldP spid="9" grpId="3" animBg="1"/>
      <p:bldP spid="10" grpId="0" animBg="1"/>
      <p:bldP spid="10" grpId="1" animBg="1"/>
      <p:bldP spid="10" grpId="2" animBg="1"/>
      <p:bldP spid="10" grpId="3" animBg="1"/>
      <p:bldP spid="11" grpId="0" animBg="1"/>
      <p:bldP spid="11" grpId="1" animBg="1"/>
      <p:bldP spid="11" grpId="2" animBg="1"/>
      <p:bldP spid="11" grpId="3" animBg="1"/>
      <p:bldP spid="12" grpId="0" animBg="1"/>
      <p:bldP spid="12" grpId="1" animBg="1"/>
      <p:bldP spid="12" grpId="2" animBg="1"/>
      <p:bldP spid="12" grpId="3" animBg="1"/>
      <p:bldP spid="13" grpId="0" animBg="1"/>
      <p:bldP spid="13" grpId="1" animBg="1"/>
      <p:bldP spid="13" grpId="2" animBg="1"/>
      <p:bldP spid="13" grpId="3" animBg="1"/>
      <p:bldP spid="14" grpId="0" animBg="1"/>
      <p:bldP spid="14" grpId="1" animBg="1"/>
      <p:bldP spid="14" grpId="2" animBg="1"/>
      <p:bldP spid="14" grpId="3" animBg="1"/>
      <p:bldP spid="15" grpId="0" animBg="1"/>
      <p:bldP spid="15" grpId="1" animBg="1"/>
      <p:bldP spid="15" grpId="2" animBg="1"/>
      <p:bldP spid="15" grpId="3" animBg="1"/>
      <p:bldP spid="16" grpId="0" animBg="1"/>
      <p:bldP spid="16" grpId="1" animBg="1"/>
      <p:bldP spid="16" grpId="2" animBg="1"/>
      <p:bldP spid="16" grpId="3"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20" grpId="0" animBg="1"/>
      <p:bldP spid="20" grpId="1" animBg="1"/>
      <p:bldP spid="20" grpId="2" animBg="1"/>
      <p:bldP spid="20" grpId="3" animBg="1"/>
      <p:bldP spid="21" grpId="0" animBg="1"/>
      <p:bldP spid="21" grpId="1" animBg="1"/>
      <p:bldP spid="21" grpId="2" animBg="1"/>
      <p:bldP spid="21" grpId="3" animBg="1"/>
      <p:bldP spid="22" grpId="0" animBg="1"/>
      <p:bldP spid="22" grpId="1" animBg="1"/>
      <p:bldP spid="22" grpId="2" animBg="1"/>
      <p:bldP spid="22" grpId="3" animBg="1"/>
      <p:bldP spid="23" grpId="0" animBg="1"/>
      <p:bldP spid="23" grpId="1" animBg="1"/>
      <p:bldP spid="23" grpId="2" animBg="1"/>
      <p:bldP spid="23" grpId="3" animBg="1"/>
      <p:bldP spid="24" grpId="0" animBg="1"/>
      <p:bldP spid="24" grpId="1" animBg="1"/>
      <p:bldP spid="24" grpId="2" animBg="1"/>
      <p:bldP spid="24" grpId="3" animBg="1"/>
      <p:bldP spid="25" grpId="0" animBg="1"/>
      <p:bldP spid="25" grpId="1" animBg="1"/>
      <p:bldP spid="25" grpId="2" animBg="1"/>
      <p:bldP spid="25" grpId="3" animBg="1"/>
      <p:bldP spid="26" grpId="0" animBg="1"/>
      <p:bldP spid="26" grpId="1" animBg="1"/>
      <p:bldP spid="26" grpId="2" animBg="1"/>
      <p:bldP spid="26" grpId="3" animBg="1"/>
      <p:bldP spid="27" grpId="0" animBg="1"/>
      <p:bldP spid="27" grpId="1" animBg="1"/>
      <p:bldP spid="27" grpId="2" animBg="1"/>
      <p:bldP spid="27" grpId="3" animBg="1"/>
      <p:bldP spid="28" grpId="0" animBg="1"/>
      <p:bldP spid="28" grpId="1" animBg="1"/>
      <p:bldP spid="28" grpId="2" animBg="1"/>
      <p:bldP spid="28" grpId="3" animBg="1"/>
      <p:bldP spid="29" grpId="0" animBg="1"/>
      <p:bldP spid="29" grpId="1" animBg="1"/>
      <p:bldP spid="29" grpId="2" animBg="1"/>
      <p:bldP spid="29" grpId="3" animBg="1"/>
      <p:bldP spid="30" grpId="0" animBg="1"/>
      <p:bldP spid="30" grpId="1" animBg="1"/>
      <p:bldP spid="30" grpId="2" animBg="1"/>
      <p:bldP spid="30" grpId="3" animBg="1"/>
      <p:bldP spid="31" grpId="0" animBg="1"/>
      <p:bldP spid="31" grpId="1" animBg="1"/>
      <p:bldP spid="31" grpId="2" animBg="1"/>
      <p:bldP spid="31" grpId="3" animBg="1"/>
      <p:bldP spid="32" grpId="0" animBg="1"/>
      <p:bldP spid="32" grpId="1" animBg="1"/>
      <p:bldP spid="32" grpId="2" animBg="1"/>
      <p:bldP spid="32" grpId="3" animBg="1"/>
      <p:bldP spid="33" grpId="0" animBg="1"/>
      <p:bldP spid="33" grpId="1" animBg="1"/>
      <p:bldP spid="33" grpId="2" animBg="1"/>
      <p:bldP spid="33" grpId="3" animBg="1"/>
      <p:bldP spid="34" grpId="0" animBg="1"/>
      <p:bldP spid="34" grpId="1" animBg="1"/>
      <p:bldP spid="34" grpId="2" animBg="1"/>
      <p:bldP spid="34" grpId="3" animBg="1"/>
      <p:bldP spid="35" grpId="0" animBg="1"/>
      <p:bldP spid="35" grpId="1" animBg="1"/>
      <p:bldP spid="35" grpId="2" animBg="1"/>
      <p:bldP spid="35" grpId="3" animBg="1"/>
      <p:bldP spid="36" grpId="0" animBg="1"/>
      <p:bldP spid="36" grpId="1" animBg="1"/>
      <p:bldP spid="36" grpId="2" animBg="1"/>
      <p:bldP spid="36" grpId="3" animBg="1"/>
      <p:bldP spid="37" grpId="0" animBg="1"/>
      <p:bldP spid="37" grpId="1" animBg="1"/>
      <p:bldP spid="37" grpId="2" animBg="1"/>
      <p:bldP spid="37" grpId="3" animBg="1"/>
      <p:bldP spid="38" grpId="0" animBg="1"/>
      <p:bldP spid="38" grpId="1" animBg="1"/>
      <p:bldP spid="38" grpId="2" animBg="1"/>
      <p:bldP spid="38" grpId="3" animBg="1"/>
      <p:bldP spid="39" grpId="0" animBg="1"/>
      <p:bldP spid="39" grpId="1" animBg="1"/>
      <p:bldP spid="39" grpId="2" animBg="1"/>
      <p:bldP spid="39" grpId="3" animBg="1"/>
      <p:bldP spid="40" grpId="0" animBg="1"/>
      <p:bldP spid="40" grpId="1" animBg="1"/>
      <p:bldP spid="40" grpId="2" animBg="1"/>
      <p:bldP spid="40" grpId="3" animBg="1"/>
      <p:bldP spid="41" grpId="0" animBg="1"/>
      <p:bldP spid="41" grpId="1" animBg="1"/>
      <p:bldP spid="41" grpId="2" animBg="1"/>
      <p:bldP spid="41" grpId="3" animBg="1"/>
      <p:bldP spid="42" grpId="0" animBg="1"/>
      <p:bldP spid="42" grpId="1" animBg="1"/>
      <p:bldP spid="42" grpId="2" animBg="1"/>
      <p:bldP spid="42" grpId="3" animBg="1"/>
      <p:bldP spid="43" grpId="0" animBg="1"/>
      <p:bldP spid="43" grpId="1" animBg="1"/>
      <p:bldP spid="43" grpId="2" animBg="1"/>
      <p:bldP spid="43" grpId="3" animBg="1"/>
      <p:bldP spid="44" grpId="0" animBg="1"/>
      <p:bldP spid="44" grpId="1" animBg="1"/>
      <p:bldP spid="44" grpId="2" animBg="1"/>
      <p:bldP spid="44" grpId="3" animBg="1"/>
      <p:bldP spid="45" grpId="0" animBg="1"/>
      <p:bldP spid="45" grpId="1" animBg="1"/>
      <p:bldP spid="45" grpId="2" animBg="1"/>
      <p:bldP spid="45" grpId="3" animBg="1"/>
      <p:bldP spid="46" grpId="0" animBg="1"/>
    </p:bldLst>
  </p:timing>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1 Imagen" descr="sinhronistki6.jpg"/>
          <p:cNvPicPr>
            <a:picLocks noGrp="1" noChangeAspect="1"/>
          </p:cNvPicPr>
          <p:nvPr isPhoto="1"/>
        </p:nvPicPr>
        <p:blipFill>
          <a:blip r:embed="rId2">
            <a:lum/>
          </a:blip>
          <a:stretch>
            <a:fillRect/>
          </a:stretch>
        </p:blipFill>
        <p:spPr>
          <a:xfrm>
            <a:off x="0" y="0"/>
            <a:ext cx="9144000" cy="5143500"/>
          </a:xfrm>
          <a:prstGeom prst="rect">
            <a:avLst/>
          </a:prstGeom>
          <a:noFill/>
          <a:ln>
            <a:noFill/>
          </a:ln>
        </p:spPr>
      </p:pic>
      <p:pic>
        <p:nvPicPr>
          <p:cNvPr id="3" name="2 Imagen" descr="eARBBeftN-YNXNThJK4DGslm0Rw.png"/>
          <p:cNvPicPr>
            <a:picLocks noChangeAspect="1"/>
          </p:cNvPicPr>
          <p:nvPr/>
        </p:nvPicPr>
        <p:blipFill>
          <a:blip r:embed="rId3">
            <a:duotone>
              <a:schemeClr val="accent5">
                <a:shade val="45000"/>
                <a:satMod val="135000"/>
              </a:schemeClr>
              <a:prstClr val="white"/>
            </a:duotone>
            <a:lum bright="-10000" contrast="40000"/>
          </a:blip>
          <a:srcRect l="17500" r="17499"/>
          <a:stretch>
            <a:fillRect/>
          </a:stretch>
        </p:blipFill>
        <p:spPr>
          <a:xfrm>
            <a:off x="3857620" y="285734"/>
            <a:ext cx="1785950" cy="2500312"/>
          </a:xfrm>
          <a:prstGeom prst="rect">
            <a:avLst/>
          </a:prstGeom>
        </p:spPr>
      </p:pic>
      <p:pic>
        <p:nvPicPr>
          <p:cNvPr id="4" name="3 Imagen" descr="eARBBeftN-YNXNThJK4DGslm0Rw.png"/>
          <p:cNvPicPr>
            <a:picLocks noChangeAspect="1"/>
          </p:cNvPicPr>
          <p:nvPr/>
        </p:nvPicPr>
        <p:blipFill>
          <a:blip r:embed="rId3">
            <a:duotone>
              <a:schemeClr val="accent5">
                <a:shade val="45000"/>
                <a:satMod val="135000"/>
              </a:schemeClr>
              <a:prstClr val="white"/>
            </a:duotone>
            <a:lum bright="-10000" contrast="40000"/>
          </a:blip>
          <a:srcRect l="17500" r="17499"/>
          <a:stretch>
            <a:fillRect/>
          </a:stretch>
        </p:blipFill>
        <p:spPr>
          <a:xfrm rot="11934898">
            <a:off x="3428839" y="2421225"/>
            <a:ext cx="1785950" cy="2500312"/>
          </a:xfrm>
          <a:prstGeom prst="rect">
            <a:avLst/>
          </a:prstGeom>
        </p:spPr>
      </p:pic>
      <p:pic>
        <p:nvPicPr>
          <p:cNvPr id="5" name="4 Imagen" descr="eARBBeftN-YNXNThJK4DGslm0Rw.png"/>
          <p:cNvPicPr>
            <a:picLocks noChangeAspect="1"/>
          </p:cNvPicPr>
          <p:nvPr/>
        </p:nvPicPr>
        <p:blipFill>
          <a:blip r:embed="rId3">
            <a:duotone>
              <a:schemeClr val="accent5">
                <a:shade val="45000"/>
                <a:satMod val="135000"/>
              </a:schemeClr>
              <a:prstClr val="white"/>
            </a:duotone>
            <a:lum bright="-10000" contrast="40000"/>
          </a:blip>
          <a:srcRect l="17500" r="17499"/>
          <a:stretch>
            <a:fillRect/>
          </a:stretch>
        </p:blipFill>
        <p:spPr>
          <a:xfrm rot="5400000">
            <a:off x="5357809" y="1571627"/>
            <a:ext cx="1785950" cy="2500312"/>
          </a:xfrm>
          <a:prstGeom prst="rect">
            <a:avLst/>
          </a:prstGeom>
        </p:spPr>
      </p:pic>
      <p:pic>
        <p:nvPicPr>
          <p:cNvPr id="6" name="5 Imagen" descr="eARBBeftN-YNXNThJK4DGslm0Rw.png"/>
          <p:cNvPicPr>
            <a:picLocks noChangeAspect="1"/>
          </p:cNvPicPr>
          <p:nvPr/>
        </p:nvPicPr>
        <p:blipFill>
          <a:blip r:embed="rId3">
            <a:duotone>
              <a:schemeClr val="accent5">
                <a:shade val="45000"/>
                <a:satMod val="135000"/>
              </a:schemeClr>
              <a:prstClr val="white"/>
            </a:duotone>
            <a:lum bright="-10000" contrast="40000"/>
          </a:blip>
          <a:srcRect l="17500" r="17499"/>
          <a:stretch>
            <a:fillRect/>
          </a:stretch>
        </p:blipFill>
        <p:spPr>
          <a:xfrm rot="16200000">
            <a:off x="2143099" y="1285875"/>
            <a:ext cx="1785950" cy="2500312"/>
          </a:xfrm>
          <a:prstGeom prst="rect">
            <a:avLst/>
          </a:prstGeom>
        </p:spPr>
      </p:pic>
      <p:pic>
        <p:nvPicPr>
          <p:cNvPr id="7" name="6 Imagen" descr="eARBBeftN-YNXNThJK4DGslm0Rw.png"/>
          <p:cNvPicPr>
            <a:picLocks noChangeAspect="1"/>
          </p:cNvPicPr>
          <p:nvPr/>
        </p:nvPicPr>
        <p:blipFill>
          <a:blip r:embed="rId3">
            <a:duotone>
              <a:schemeClr val="accent5">
                <a:shade val="45000"/>
                <a:satMod val="135000"/>
              </a:schemeClr>
              <a:prstClr val="white"/>
            </a:duotone>
            <a:lum bright="-10000" contrast="40000"/>
          </a:blip>
          <a:srcRect l="17500" r="17499"/>
          <a:stretch>
            <a:fillRect/>
          </a:stretch>
        </p:blipFill>
        <p:spPr>
          <a:xfrm rot="1805119">
            <a:off x="4864074" y="636390"/>
            <a:ext cx="1785950" cy="2500312"/>
          </a:xfrm>
          <a:prstGeom prst="rect">
            <a:avLst/>
          </a:prstGeom>
        </p:spPr>
      </p:pic>
      <p:pic>
        <p:nvPicPr>
          <p:cNvPr id="8" name="7 Imagen" descr="eARBBeftN-YNXNThJK4DGslm0Rw.png"/>
          <p:cNvPicPr>
            <a:picLocks noChangeAspect="1"/>
          </p:cNvPicPr>
          <p:nvPr/>
        </p:nvPicPr>
        <p:blipFill>
          <a:blip r:embed="rId3">
            <a:duotone>
              <a:schemeClr val="accent5">
                <a:shade val="45000"/>
                <a:satMod val="135000"/>
              </a:schemeClr>
              <a:prstClr val="white"/>
            </a:duotone>
            <a:lum bright="-10000" contrast="40000"/>
          </a:blip>
          <a:srcRect l="17500" r="17499"/>
          <a:stretch>
            <a:fillRect/>
          </a:stretch>
        </p:blipFill>
        <p:spPr>
          <a:xfrm rot="8626071">
            <a:off x="4495297" y="2357131"/>
            <a:ext cx="1785950" cy="2500312"/>
          </a:xfrm>
          <a:prstGeom prst="rect">
            <a:avLst/>
          </a:prstGeom>
        </p:spPr>
      </p:pic>
      <p:pic>
        <p:nvPicPr>
          <p:cNvPr id="9" name="8 Imagen" descr="eARBBeftN-YNXNThJK4DGslm0Rw.png"/>
          <p:cNvPicPr>
            <a:picLocks noChangeAspect="1"/>
          </p:cNvPicPr>
          <p:nvPr/>
        </p:nvPicPr>
        <p:blipFill>
          <a:blip r:embed="rId3">
            <a:duotone>
              <a:schemeClr val="accent5">
                <a:shade val="45000"/>
                <a:satMod val="135000"/>
              </a:schemeClr>
              <a:prstClr val="white"/>
            </a:duotone>
            <a:lum bright="-10000" contrast="40000"/>
          </a:blip>
          <a:srcRect l="17500" r="17499"/>
          <a:stretch>
            <a:fillRect/>
          </a:stretch>
        </p:blipFill>
        <p:spPr>
          <a:xfrm rot="14126699">
            <a:off x="2429043" y="1837423"/>
            <a:ext cx="1785950" cy="2500312"/>
          </a:xfrm>
          <a:prstGeom prst="rect">
            <a:avLst/>
          </a:prstGeom>
        </p:spPr>
      </p:pic>
      <p:pic>
        <p:nvPicPr>
          <p:cNvPr id="10" name="9 Imagen" descr="eARBBeftN-YNXNThJK4DGslm0Rw.png"/>
          <p:cNvPicPr>
            <a:picLocks noChangeAspect="1"/>
          </p:cNvPicPr>
          <p:nvPr/>
        </p:nvPicPr>
        <p:blipFill>
          <a:blip r:embed="rId3">
            <a:duotone>
              <a:schemeClr val="accent5">
                <a:shade val="45000"/>
                <a:satMod val="135000"/>
              </a:schemeClr>
              <a:prstClr val="white"/>
            </a:duotone>
            <a:lum bright="-10000" contrast="40000"/>
          </a:blip>
          <a:srcRect l="17500" r="17499"/>
          <a:stretch>
            <a:fillRect/>
          </a:stretch>
        </p:blipFill>
        <p:spPr>
          <a:xfrm rot="19677857">
            <a:off x="2956018" y="497596"/>
            <a:ext cx="1785950" cy="2500312"/>
          </a:xfrm>
          <a:prstGeom prst="rect">
            <a:avLst/>
          </a:prstGeom>
        </p:spPr>
      </p:pic>
      <p:sp>
        <p:nvSpPr>
          <p:cNvPr id="11" name="10 Rectángulo"/>
          <p:cNvSpPr/>
          <p:nvPr/>
        </p:nvSpPr>
        <p:spPr>
          <a:xfrm>
            <a:off x="-500098" y="-357208"/>
            <a:ext cx="10001320" cy="6072230"/>
          </a:xfrm>
          <a:prstGeom prst="rect">
            <a:avLst/>
          </a:prstGeom>
          <a:gradFill flip="none" rotWithShape="1">
            <a:gsLst>
              <a:gs pos="0">
                <a:srgbClr val="3399FF"/>
              </a:gs>
              <a:gs pos="16000">
                <a:srgbClr val="00CCCC"/>
              </a:gs>
              <a:gs pos="47000">
                <a:srgbClr val="9999FF"/>
              </a:gs>
              <a:gs pos="60001">
                <a:srgbClr val="2E6792"/>
              </a:gs>
              <a:gs pos="71001">
                <a:srgbClr val="3333CC"/>
              </a:gs>
              <a:gs pos="81000">
                <a:srgbClr val="1170FF"/>
              </a:gs>
              <a:gs pos="100000">
                <a:srgbClr val="006699"/>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advTm="17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11"/>
                                        </p:tgtEl>
                                        <p:attrNameLst>
                                          <p:attrName>style.opacity</p:attrName>
                                        </p:attrNameLst>
                                      </p:cBhvr>
                                      <p:to>
                                        <p:strVal val="0"/>
                                      </p:to>
                                    </p:set>
                                    <p:animEffect filter="image" prLst="opacity: 0">
                                      <p:cBhvr rctx="IE">
                                        <p:cTn id="7" dur="indefinite"/>
                                        <p:tgtEl>
                                          <p:spTgt spid="11"/>
                                        </p:tgtEl>
                                      </p:cBhvr>
                                    </p:animEffect>
                                  </p:childTnLst>
                                </p:cTn>
                              </p:par>
                              <p:par>
                                <p:cTn id="8" presetID="23" presetClass="entr" presetSubtype="528" fill="hold" nodeType="withEffect">
                                  <p:stCondLst>
                                    <p:cond delay="0"/>
                                  </p:stCondLst>
                                  <p:childTnLst>
                                    <p:set>
                                      <p:cBhvr>
                                        <p:cTn id="9" dur="1" fill="hold">
                                          <p:stCondLst>
                                            <p:cond delay="0"/>
                                          </p:stCondLst>
                                        </p:cTn>
                                        <p:tgtEl>
                                          <p:spTgt spid="3"/>
                                        </p:tgtEl>
                                        <p:attrNameLst>
                                          <p:attrName>style.visibility</p:attrName>
                                        </p:attrNameLst>
                                      </p:cBhvr>
                                      <p:to>
                                        <p:strVal val="visible"/>
                                      </p:to>
                                    </p:set>
                                    <p:anim calcmode="lin" valueType="num">
                                      <p:cBhvr>
                                        <p:cTn id="10" dur="2000" fill="hold"/>
                                        <p:tgtEl>
                                          <p:spTgt spid="3"/>
                                        </p:tgtEl>
                                        <p:attrNameLst>
                                          <p:attrName>ppt_w</p:attrName>
                                        </p:attrNameLst>
                                      </p:cBhvr>
                                      <p:tavLst>
                                        <p:tav tm="0">
                                          <p:val>
                                            <p:fltVal val="0"/>
                                          </p:val>
                                        </p:tav>
                                        <p:tav tm="100000">
                                          <p:val>
                                            <p:strVal val="#ppt_w"/>
                                          </p:val>
                                        </p:tav>
                                      </p:tavLst>
                                    </p:anim>
                                    <p:anim calcmode="lin" valueType="num">
                                      <p:cBhvr>
                                        <p:cTn id="11" dur="2000" fill="hold"/>
                                        <p:tgtEl>
                                          <p:spTgt spid="3"/>
                                        </p:tgtEl>
                                        <p:attrNameLst>
                                          <p:attrName>ppt_h</p:attrName>
                                        </p:attrNameLst>
                                      </p:cBhvr>
                                      <p:tavLst>
                                        <p:tav tm="0">
                                          <p:val>
                                            <p:fltVal val="0"/>
                                          </p:val>
                                        </p:tav>
                                        <p:tav tm="100000">
                                          <p:val>
                                            <p:strVal val="#ppt_h"/>
                                          </p:val>
                                        </p:tav>
                                      </p:tavLst>
                                    </p:anim>
                                    <p:anim calcmode="lin" valueType="num">
                                      <p:cBhvr>
                                        <p:cTn id="12" dur="2000" fill="hold"/>
                                        <p:tgtEl>
                                          <p:spTgt spid="3"/>
                                        </p:tgtEl>
                                        <p:attrNameLst>
                                          <p:attrName>ppt_x</p:attrName>
                                        </p:attrNameLst>
                                      </p:cBhvr>
                                      <p:tavLst>
                                        <p:tav tm="0">
                                          <p:val>
                                            <p:fltVal val="0.5"/>
                                          </p:val>
                                        </p:tav>
                                        <p:tav tm="100000">
                                          <p:val>
                                            <p:strVal val="#ppt_x"/>
                                          </p:val>
                                        </p:tav>
                                      </p:tavLst>
                                    </p:anim>
                                    <p:anim calcmode="lin" valueType="num">
                                      <p:cBhvr>
                                        <p:cTn id="13" dur="2000" fill="hold"/>
                                        <p:tgtEl>
                                          <p:spTgt spid="3"/>
                                        </p:tgtEl>
                                        <p:attrNameLst>
                                          <p:attrName>ppt_y</p:attrName>
                                        </p:attrNameLst>
                                      </p:cBhvr>
                                      <p:tavLst>
                                        <p:tav tm="0">
                                          <p:val>
                                            <p:fltVal val="0.5"/>
                                          </p:val>
                                        </p:tav>
                                        <p:tav tm="100000">
                                          <p:val>
                                            <p:strVal val="#ppt_y"/>
                                          </p:val>
                                        </p:tav>
                                      </p:tavLst>
                                    </p:anim>
                                  </p:childTnLst>
                                </p:cTn>
                              </p:par>
                              <p:par>
                                <p:cTn id="14" presetID="23" presetClass="entr" presetSubtype="528" fill="hold" nodeType="withEffect">
                                  <p:stCondLst>
                                    <p:cond delay="0"/>
                                  </p:stCondLst>
                                  <p:childTnLst>
                                    <p:set>
                                      <p:cBhvr>
                                        <p:cTn id="15" dur="1" fill="hold">
                                          <p:stCondLst>
                                            <p:cond delay="0"/>
                                          </p:stCondLst>
                                        </p:cTn>
                                        <p:tgtEl>
                                          <p:spTgt spid="4"/>
                                        </p:tgtEl>
                                        <p:attrNameLst>
                                          <p:attrName>style.visibility</p:attrName>
                                        </p:attrNameLst>
                                      </p:cBhvr>
                                      <p:to>
                                        <p:strVal val="visible"/>
                                      </p:to>
                                    </p:set>
                                    <p:anim calcmode="lin" valueType="num">
                                      <p:cBhvr>
                                        <p:cTn id="16" dur="2000" fill="hold"/>
                                        <p:tgtEl>
                                          <p:spTgt spid="4"/>
                                        </p:tgtEl>
                                        <p:attrNameLst>
                                          <p:attrName>ppt_w</p:attrName>
                                        </p:attrNameLst>
                                      </p:cBhvr>
                                      <p:tavLst>
                                        <p:tav tm="0">
                                          <p:val>
                                            <p:fltVal val="0"/>
                                          </p:val>
                                        </p:tav>
                                        <p:tav tm="100000">
                                          <p:val>
                                            <p:strVal val="#ppt_w"/>
                                          </p:val>
                                        </p:tav>
                                      </p:tavLst>
                                    </p:anim>
                                    <p:anim calcmode="lin" valueType="num">
                                      <p:cBhvr>
                                        <p:cTn id="17" dur="2000" fill="hold"/>
                                        <p:tgtEl>
                                          <p:spTgt spid="4"/>
                                        </p:tgtEl>
                                        <p:attrNameLst>
                                          <p:attrName>ppt_h</p:attrName>
                                        </p:attrNameLst>
                                      </p:cBhvr>
                                      <p:tavLst>
                                        <p:tav tm="0">
                                          <p:val>
                                            <p:fltVal val="0"/>
                                          </p:val>
                                        </p:tav>
                                        <p:tav tm="100000">
                                          <p:val>
                                            <p:strVal val="#ppt_h"/>
                                          </p:val>
                                        </p:tav>
                                      </p:tavLst>
                                    </p:anim>
                                    <p:anim calcmode="lin" valueType="num">
                                      <p:cBhvr>
                                        <p:cTn id="18" dur="2000" fill="hold"/>
                                        <p:tgtEl>
                                          <p:spTgt spid="4"/>
                                        </p:tgtEl>
                                        <p:attrNameLst>
                                          <p:attrName>ppt_x</p:attrName>
                                        </p:attrNameLst>
                                      </p:cBhvr>
                                      <p:tavLst>
                                        <p:tav tm="0">
                                          <p:val>
                                            <p:fltVal val="0.5"/>
                                          </p:val>
                                        </p:tav>
                                        <p:tav tm="100000">
                                          <p:val>
                                            <p:strVal val="#ppt_x"/>
                                          </p:val>
                                        </p:tav>
                                      </p:tavLst>
                                    </p:anim>
                                    <p:anim calcmode="lin" valueType="num">
                                      <p:cBhvr>
                                        <p:cTn id="19" dur="2000" fill="hold"/>
                                        <p:tgtEl>
                                          <p:spTgt spid="4"/>
                                        </p:tgtEl>
                                        <p:attrNameLst>
                                          <p:attrName>ppt_y</p:attrName>
                                        </p:attrNameLst>
                                      </p:cBhvr>
                                      <p:tavLst>
                                        <p:tav tm="0">
                                          <p:val>
                                            <p:fltVal val="0.5"/>
                                          </p:val>
                                        </p:tav>
                                        <p:tav tm="100000">
                                          <p:val>
                                            <p:strVal val="#ppt_y"/>
                                          </p:val>
                                        </p:tav>
                                      </p:tavLst>
                                    </p:anim>
                                  </p:childTnLst>
                                </p:cTn>
                              </p:par>
                              <p:par>
                                <p:cTn id="20" presetID="23" presetClass="entr" presetSubtype="528" fill="hold" nodeType="withEffect">
                                  <p:stCondLst>
                                    <p:cond delay="0"/>
                                  </p:stCondLst>
                                  <p:childTnLst>
                                    <p:set>
                                      <p:cBhvr>
                                        <p:cTn id="21" dur="1" fill="hold">
                                          <p:stCondLst>
                                            <p:cond delay="0"/>
                                          </p:stCondLst>
                                        </p:cTn>
                                        <p:tgtEl>
                                          <p:spTgt spid="5"/>
                                        </p:tgtEl>
                                        <p:attrNameLst>
                                          <p:attrName>style.visibility</p:attrName>
                                        </p:attrNameLst>
                                      </p:cBhvr>
                                      <p:to>
                                        <p:strVal val="visible"/>
                                      </p:to>
                                    </p:set>
                                    <p:anim calcmode="lin" valueType="num">
                                      <p:cBhvr>
                                        <p:cTn id="22" dur="2000" fill="hold"/>
                                        <p:tgtEl>
                                          <p:spTgt spid="5"/>
                                        </p:tgtEl>
                                        <p:attrNameLst>
                                          <p:attrName>ppt_w</p:attrName>
                                        </p:attrNameLst>
                                      </p:cBhvr>
                                      <p:tavLst>
                                        <p:tav tm="0">
                                          <p:val>
                                            <p:fltVal val="0"/>
                                          </p:val>
                                        </p:tav>
                                        <p:tav tm="100000">
                                          <p:val>
                                            <p:strVal val="#ppt_w"/>
                                          </p:val>
                                        </p:tav>
                                      </p:tavLst>
                                    </p:anim>
                                    <p:anim calcmode="lin" valueType="num">
                                      <p:cBhvr>
                                        <p:cTn id="23" dur="2000" fill="hold"/>
                                        <p:tgtEl>
                                          <p:spTgt spid="5"/>
                                        </p:tgtEl>
                                        <p:attrNameLst>
                                          <p:attrName>ppt_h</p:attrName>
                                        </p:attrNameLst>
                                      </p:cBhvr>
                                      <p:tavLst>
                                        <p:tav tm="0">
                                          <p:val>
                                            <p:fltVal val="0"/>
                                          </p:val>
                                        </p:tav>
                                        <p:tav tm="100000">
                                          <p:val>
                                            <p:strVal val="#ppt_h"/>
                                          </p:val>
                                        </p:tav>
                                      </p:tavLst>
                                    </p:anim>
                                    <p:anim calcmode="lin" valueType="num">
                                      <p:cBhvr>
                                        <p:cTn id="24" dur="2000" fill="hold"/>
                                        <p:tgtEl>
                                          <p:spTgt spid="5"/>
                                        </p:tgtEl>
                                        <p:attrNameLst>
                                          <p:attrName>ppt_x</p:attrName>
                                        </p:attrNameLst>
                                      </p:cBhvr>
                                      <p:tavLst>
                                        <p:tav tm="0">
                                          <p:val>
                                            <p:fltVal val="0.5"/>
                                          </p:val>
                                        </p:tav>
                                        <p:tav tm="100000">
                                          <p:val>
                                            <p:strVal val="#ppt_x"/>
                                          </p:val>
                                        </p:tav>
                                      </p:tavLst>
                                    </p:anim>
                                    <p:anim calcmode="lin" valueType="num">
                                      <p:cBhvr>
                                        <p:cTn id="25" dur="2000" fill="hold"/>
                                        <p:tgtEl>
                                          <p:spTgt spid="5"/>
                                        </p:tgtEl>
                                        <p:attrNameLst>
                                          <p:attrName>ppt_y</p:attrName>
                                        </p:attrNameLst>
                                      </p:cBhvr>
                                      <p:tavLst>
                                        <p:tav tm="0">
                                          <p:val>
                                            <p:fltVal val="0.5"/>
                                          </p:val>
                                        </p:tav>
                                        <p:tav tm="100000">
                                          <p:val>
                                            <p:strVal val="#ppt_y"/>
                                          </p:val>
                                        </p:tav>
                                      </p:tavLst>
                                    </p:anim>
                                  </p:childTnLst>
                                </p:cTn>
                              </p:par>
                              <p:par>
                                <p:cTn id="26" presetID="23" presetClass="entr" presetSubtype="528" fill="hold" nodeType="withEffect">
                                  <p:stCondLst>
                                    <p:cond delay="0"/>
                                  </p:stCondLst>
                                  <p:childTnLst>
                                    <p:set>
                                      <p:cBhvr>
                                        <p:cTn id="27" dur="1" fill="hold">
                                          <p:stCondLst>
                                            <p:cond delay="0"/>
                                          </p:stCondLst>
                                        </p:cTn>
                                        <p:tgtEl>
                                          <p:spTgt spid="6"/>
                                        </p:tgtEl>
                                        <p:attrNameLst>
                                          <p:attrName>style.visibility</p:attrName>
                                        </p:attrNameLst>
                                      </p:cBhvr>
                                      <p:to>
                                        <p:strVal val="visible"/>
                                      </p:to>
                                    </p:set>
                                    <p:anim calcmode="lin" valueType="num">
                                      <p:cBhvr>
                                        <p:cTn id="28" dur="2000" fill="hold"/>
                                        <p:tgtEl>
                                          <p:spTgt spid="6"/>
                                        </p:tgtEl>
                                        <p:attrNameLst>
                                          <p:attrName>ppt_w</p:attrName>
                                        </p:attrNameLst>
                                      </p:cBhvr>
                                      <p:tavLst>
                                        <p:tav tm="0">
                                          <p:val>
                                            <p:fltVal val="0"/>
                                          </p:val>
                                        </p:tav>
                                        <p:tav tm="100000">
                                          <p:val>
                                            <p:strVal val="#ppt_w"/>
                                          </p:val>
                                        </p:tav>
                                      </p:tavLst>
                                    </p:anim>
                                    <p:anim calcmode="lin" valueType="num">
                                      <p:cBhvr>
                                        <p:cTn id="29" dur="2000" fill="hold"/>
                                        <p:tgtEl>
                                          <p:spTgt spid="6"/>
                                        </p:tgtEl>
                                        <p:attrNameLst>
                                          <p:attrName>ppt_h</p:attrName>
                                        </p:attrNameLst>
                                      </p:cBhvr>
                                      <p:tavLst>
                                        <p:tav tm="0">
                                          <p:val>
                                            <p:fltVal val="0"/>
                                          </p:val>
                                        </p:tav>
                                        <p:tav tm="100000">
                                          <p:val>
                                            <p:strVal val="#ppt_h"/>
                                          </p:val>
                                        </p:tav>
                                      </p:tavLst>
                                    </p:anim>
                                    <p:anim calcmode="lin" valueType="num">
                                      <p:cBhvr>
                                        <p:cTn id="30" dur="2000" fill="hold"/>
                                        <p:tgtEl>
                                          <p:spTgt spid="6"/>
                                        </p:tgtEl>
                                        <p:attrNameLst>
                                          <p:attrName>ppt_x</p:attrName>
                                        </p:attrNameLst>
                                      </p:cBhvr>
                                      <p:tavLst>
                                        <p:tav tm="0">
                                          <p:val>
                                            <p:fltVal val="0.5"/>
                                          </p:val>
                                        </p:tav>
                                        <p:tav tm="100000">
                                          <p:val>
                                            <p:strVal val="#ppt_x"/>
                                          </p:val>
                                        </p:tav>
                                      </p:tavLst>
                                    </p:anim>
                                    <p:anim calcmode="lin" valueType="num">
                                      <p:cBhvr>
                                        <p:cTn id="31" dur="2000" fill="hold"/>
                                        <p:tgtEl>
                                          <p:spTgt spid="6"/>
                                        </p:tgtEl>
                                        <p:attrNameLst>
                                          <p:attrName>ppt_y</p:attrName>
                                        </p:attrNameLst>
                                      </p:cBhvr>
                                      <p:tavLst>
                                        <p:tav tm="0">
                                          <p:val>
                                            <p:fltVal val="0.5"/>
                                          </p:val>
                                        </p:tav>
                                        <p:tav tm="100000">
                                          <p:val>
                                            <p:strVal val="#ppt_y"/>
                                          </p:val>
                                        </p:tav>
                                      </p:tavLst>
                                    </p:anim>
                                  </p:childTnLst>
                                </p:cTn>
                              </p:par>
                              <p:par>
                                <p:cTn id="32" presetID="23" presetClass="entr" presetSubtype="528" fill="hold" nodeType="withEffect">
                                  <p:stCondLst>
                                    <p:cond delay="0"/>
                                  </p:stCondLst>
                                  <p:childTnLst>
                                    <p:set>
                                      <p:cBhvr>
                                        <p:cTn id="33" dur="1" fill="hold">
                                          <p:stCondLst>
                                            <p:cond delay="0"/>
                                          </p:stCondLst>
                                        </p:cTn>
                                        <p:tgtEl>
                                          <p:spTgt spid="7"/>
                                        </p:tgtEl>
                                        <p:attrNameLst>
                                          <p:attrName>style.visibility</p:attrName>
                                        </p:attrNameLst>
                                      </p:cBhvr>
                                      <p:to>
                                        <p:strVal val="visible"/>
                                      </p:to>
                                    </p:set>
                                    <p:anim calcmode="lin" valueType="num">
                                      <p:cBhvr>
                                        <p:cTn id="34" dur="2000" fill="hold"/>
                                        <p:tgtEl>
                                          <p:spTgt spid="7"/>
                                        </p:tgtEl>
                                        <p:attrNameLst>
                                          <p:attrName>ppt_w</p:attrName>
                                        </p:attrNameLst>
                                      </p:cBhvr>
                                      <p:tavLst>
                                        <p:tav tm="0">
                                          <p:val>
                                            <p:fltVal val="0"/>
                                          </p:val>
                                        </p:tav>
                                        <p:tav tm="100000">
                                          <p:val>
                                            <p:strVal val="#ppt_w"/>
                                          </p:val>
                                        </p:tav>
                                      </p:tavLst>
                                    </p:anim>
                                    <p:anim calcmode="lin" valueType="num">
                                      <p:cBhvr>
                                        <p:cTn id="35" dur="2000" fill="hold"/>
                                        <p:tgtEl>
                                          <p:spTgt spid="7"/>
                                        </p:tgtEl>
                                        <p:attrNameLst>
                                          <p:attrName>ppt_h</p:attrName>
                                        </p:attrNameLst>
                                      </p:cBhvr>
                                      <p:tavLst>
                                        <p:tav tm="0">
                                          <p:val>
                                            <p:fltVal val="0"/>
                                          </p:val>
                                        </p:tav>
                                        <p:tav tm="100000">
                                          <p:val>
                                            <p:strVal val="#ppt_h"/>
                                          </p:val>
                                        </p:tav>
                                      </p:tavLst>
                                    </p:anim>
                                    <p:anim calcmode="lin" valueType="num">
                                      <p:cBhvr>
                                        <p:cTn id="36" dur="2000" fill="hold"/>
                                        <p:tgtEl>
                                          <p:spTgt spid="7"/>
                                        </p:tgtEl>
                                        <p:attrNameLst>
                                          <p:attrName>ppt_x</p:attrName>
                                        </p:attrNameLst>
                                      </p:cBhvr>
                                      <p:tavLst>
                                        <p:tav tm="0">
                                          <p:val>
                                            <p:fltVal val="0.5"/>
                                          </p:val>
                                        </p:tav>
                                        <p:tav tm="100000">
                                          <p:val>
                                            <p:strVal val="#ppt_x"/>
                                          </p:val>
                                        </p:tav>
                                      </p:tavLst>
                                    </p:anim>
                                    <p:anim calcmode="lin" valueType="num">
                                      <p:cBhvr>
                                        <p:cTn id="37" dur="2000" fill="hold"/>
                                        <p:tgtEl>
                                          <p:spTgt spid="7"/>
                                        </p:tgtEl>
                                        <p:attrNameLst>
                                          <p:attrName>ppt_y</p:attrName>
                                        </p:attrNameLst>
                                      </p:cBhvr>
                                      <p:tavLst>
                                        <p:tav tm="0">
                                          <p:val>
                                            <p:fltVal val="0.5"/>
                                          </p:val>
                                        </p:tav>
                                        <p:tav tm="100000">
                                          <p:val>
                                            <p:strVal val="#ppt_y"/>
                                          </p:val>
                                        </p:tav>
                                      </p:tavLst>
                                    </p:anim>
                                  </p:childTnLst>
                                </p:cTn>
                              </p:par>
                              <p:par>
                                <p:cTn id="38" presetID="23" presetClass="entr" presetSubtype="528" fill="hold" nodeType="withEffect">
                                  <p:stCondLst>
                                    <p:cond delay="0"/>
                                  </p:stCondLst>
                                  <p:childTnLst>
                                    <p:set>
                                      <p:cBhvr>
                                        <p:cTn id="39" dur="1" fill="hold">
                                          <p:stCondLst>
                                            <p:cond delay="0"/>
                                          </p:stCondLst>
                                        </p:cTn>
                                        <p:tgtEl>
                                          <p:spTgt spid="8"/>
                                        </p:tgtEl>
                                        <p:attrNameLst>
                                          <p:attrName>style.visibility</p:attrName>
                                        </p:attrNameLst>
                                      </p:cBhvr>
                                      <p:to>
                                        <p:strVal val="visible"/>
                                      </p:to>
                                    </p:set>
                                    <p:anim calcmode="lin" valueType="num">
                                      <p:cBhvr>
                                        <p:cTn id="40" dur="2000" fill="hold"/>
                                        <p:tgtEl>
                                          <p:spTgt spid="8"/>
                                        </p:tgtEl>
                                        <p:attrNameLst>
                                          <p:attrName>ppt_w</p:attrName>
                                        </p:attrNameLst>
                                      </p:cBhvr>
                                      <p:tavLst>
                                        <p:tav tm="0">
                                          <p:val>
                                            <p:fltVal val="0"/>
                                          </p:val>
                                        </p:tav>
                                        <p:tav tm="100000">
                                          <p:val>
                                            <p:strVal val="#ppt_w"/>
                                          </p:val>
                                        </p:tav>
                                      </p:tavLst>
                                    </p:anim>
                                    <p:anim calcmode="lin" valueType="num">
                                      <p:cBhvr>
                                        <p:cTn id="41" dur="2000" fill="hold"/>
                                        <p:tgtEl>
                                          <p:spTgt spid="8"/>
                                        </p:tgtEl>
                                        <p:attrNameLst>
                                          <p:attrName>ppt_h</p:attrName>
                                        </p:attrNameLst>
                                      </p:cBhvr>
                                      <p:tavLst>
                                        <p:tav tm="0">
                                          <p:val>
                                            <p:fltVal val="0"/>
                                          </p:val>
                                        </p:tav>
                                        <p:tav tm="100000">
                                          <p:val>
                                            <p:strVal val="#ppt_h"/>
                                          </p:val>
                                        </p:tav>
                                      </p:tavLst>
                                    </p:anim>
                                    <p:anim calcmode="lin" valueType="num">
                                      <p:cBhvr>
                                        <p:cTn id="42" dur="2000" fill="hold"/>
                                        <p:tgtEl>
                                          <p:spTgt spid="8"/>
                                        </p:tgtEl>
                                        <p:attrNameLst>
                                          <p:attrName>ppt_x</p:attrName>
                                        </p:attrNameLst>
                                      </p:cBhvr>
                                      <p:tavLst>
                                        <p:tav tm="0">
                                          <p:val>
                                            <p:fltVal val="0.5"/>
                                          </p:val>
                                        </p:tav>
                                        <p:tav tm="100000">
                                          <p:val>
                                            <p:strVal val="#ppt_x"/>
                                          </p:val>
                                        </p:tav>
                                      </p:tavLst>
                                    </p:anim>
                                    <p:anim calcmode="lin" valueType="num">
                                      <p:cBhvr>
                                        <p:cTn id="43" dur="2000" fill="hold"/>
                                        <p:tgtEl>
                                          <p:spTgt spid="8"/>
                                        </p:tgtEl>
                                        <p:attrNameLst>
                                          <p:attrName>ppt_y</p:attrName>
                                        </p:attrNameLst>
                                      </p:cBhvr>
                                      <p:tavLst>
                                        <p:tav tm="0">
                                          <p:val>
                                            <p:fltVal val="0.5"/>
                                          </p:val>
                                        </p:tav>
                                        <p:tav tm="100000">
                                          <p:val>
                                            <p:strVal val="#ppt_y"/>
                                          </p:val>
                                        </p:tav>
                                      </p:tavLst>
                                    </p:anim>
                                  </p:childTnLst>
                                </p:cTn>
                              </p:par>
                              <p:par>
                                <p:cTn id="44" presetID="23" presetClass="entr" presetSubtype="528" fill="hold" nodeType="withEffect">
                                  <p:stCondLst>
                                    <p:cond delay="0"/>
                                  </p:stCondLst>
                                  <p:childTnLst>
                                    <p:set>
                                      <p:cBhvr>
                                        <p:cTn id="45" dur="1" fill="hold">
                                          <p:stCondLst>
                                            <p:cond delay="0"/>
                                          </p:stCondLst>
                                        </p:cTn>
                                        <p:tgtEl>
                                          <p:spTgt spid="9"/>
                                        </p:tgtEl>
                                        <p:attrNameLst>
                                          <p:attrName>style.visibility</p:attrName>
                                        </p:attrNameLst>
                                      </p:cBhvr>
                                      <p:to>
                                        <p:strVal val="visible"/>
                                      </p:to>
                                    </p:set>
                                    <p:anim calcmode="lin" valueType="num">
                                      <p:cBhvr>
                                        <p:cTn id="46" dur="2000" fill="hold"/>
                                        <p:tgtEl>
                                          <p:spTgt spid="9"/>
                                        </p:tgtEl>
                                        <p:attrNameLst>
                                          <p:attrName>ppt_w</p:attrName>
                                        </p:attrNameLst>
                                      </p:cBhvr>
                                      <p:tavLst>
                                        <p:tav tm="0">
                                          <p:val>
                                            <p:fltVal val="0"/>
                                          </p:val>
                                        </p:tav>
                                        <p:tav tm="100000">
                                          <p:val>
                                            <p:strVal val="#ppt_w"/>
                                          </p:val>
                                        </p:tav>
                                      </p:tavLst>
                                    </p:anim>
                                    <p:anim calcmode="lin" valueType="num">
                                      <p:cBhvr>
                                        <p:cTn id="47" dur="2000" fill="hold"/>
                                        <p:tgtEl>
                                          <p:spTgt spid="9"/>
                                        </p:tgtEl>
                                        <p:attrNameLst>
                                          <p:attrName>ppt_h</p:attrName>
                                        </p:attrNameLst>
                                      </p:cBhvr>
                                      <p:tavLst>
                                        <p:tav tm="0">
                                          <p:val>
                                            <p:fltVal val="0"/>
                                          </p:val>
                                        </p:tav>
                                        <p:tav tm="100000">
                                          <p:val>
                                            <p:strVal val="#ppt_h"/>
                                          </p:val>
                                        </p:tav>
                                      </p:tavLst>
                                    </p:anim>
                                    <p:anim calcmode="lin" valueType="num">
                                      <p:cBhvr>
                                        <p:cTn id="48" dur="2000" fill="hold"/>
                                        <p:tgtEl>
                                          <p:spTgt spid="9"/>
                                        </p:tgtEl>
                                        <p:attrNameLst>
                                          <p:attrName>ppt_x</p:attrName>
                                        </p:attrNameLst>
                                      </p:cBhvr>
                                      <p:tavLst>
                                        <p:tav tm="0">
                                          <p:val>
                                            <p:fltVal val="0.5"/>
                                          </p:val>
                                        </p:tav>
                                        <p:tav tm="100000">
                                          <p:val>
                                            <p:strVal val="#ppt_x"/>
                                          </p:val>
                                        </p:tav>
                                      </p:tavLst>
                                    </p:anim>
                                    <p:anim calcmode="lin" valueType="num">
                                      <p:cBhvr>
                                        <p:cTn id="49" dur="2000" fill="hold"/>
                                        <p:tgtEl>
                                          <p:spTgt spid="9"/>
                                        </p:tgtEl>
                                        <p:attrNameLst>
                                          <p:attrName>ppt_y</p:attrName>
                                        </p:attrNameLst>
                                      </p:cBhvr>
                                      <p:tavLst>
                                        <p:tav tm="0">
                                          <p:val>
                                            <p:fltVal val="0.5"/>
                                          </p:val>
                                        </p:tav>
                                        <p:tav tm="100000">
                                          <p:val>
                                            <p:strVal val="#ppt_y"/>
                                          </p:val>
                                        </p:tav>
                                      </p:tavLst>
                                    </p:anim>
                                  </p:childTnLst>
                                </p:cTn>
                              </p:par>
                              <p:par>
                                <p:cTn id="50" presetID="23" presetClass="entr" presetSubtype="528" fill="hold" nodeType="withEffect">
                                  <p:stCondLst>
                                    <p:cond delay="0"/>
                                  </p:stCondLst>
                                  <p:childTnLst>
                                    <p:set>
                                      <p:cBhvr>
                                        <p:cTn id="51" dur="1" fill="hold">
                                          <p:stCondLst>
                                            <p:cond delay="0"/>
                                          </p:stCondLst>
                                        </p:cTn>
                                        <p:tgtEl>
                                          <p:spTgt spid="10"/>
                                        </p:tgtEl>
                                        <p:attrNameLst>
                                          <p:attrName>style.visibility</p:attrName>
                                        </p:attrNameLst>
                                      </p:cBhvr>
                                      <p:to>
                                        <p:strVal val="visible"/>
                                      </p:to>
                                    </p:set>
                                    <p:anim calcmode="lin" valueType="num">
                                      <p:cBhvr>
                                        <p:cTn id="52" dur="2000" fill="hold"/>
                                        <p:tgtEl>
                                          <p:spTgt spid="10"/>
                                        </p:tgtEl>
                                        <p:attrNameLst>
                                          <p:attrName>ppt_w</p:attrName>
                                        </p:attrNameLst>
                                      </p:cBhvr>
                                      <p:tavLst>
                                        <p:tav tm="0">
                                          <p:val>
                                            <p:fltVal val="0"/>
                                          </p:val>
                                        </p:tav>
                                        <p:tav tm="100000">
                                          <p:val>
                                            <p:strVal val="#ppt_w"/>
                                          </p:val>
                                        </p:tav>
                                      </p:tavLst>
                                    </p:anim>
                                    <p:anim calcmode="lin" valueType="num">
                                      <p:cBhvr>
                                        <p:cTn id="53" dur="2000" fill="hold"/>
                                        <p:tgtEl>
                                          <p:spTgt spid="10"/>
                                        </p:tgtEl>
                                        <p:attrNameLst>
                                          <p:attrName>ppt_h</p:attrName>
                                        </p:attrNameLst>
                                      </p:cBhvr>
                                      <p:tavLst>
                                        <p:tav tm="0">
                                          <p:val>
                                            <p:fltVal val="0"/>
                                          </p:val>
                                        </p:tav>
                                        <p:tav tm="100000">
                                          <p:val>
                                            <p:strVal val="#ppt_h"/>
                                          </p:val>
                                        </p:tav>
                                      </p:tavLst>
                                    </p:anim>
                                    <p:anim calcmode="lin" valueType="num">
                                      <p:cBhvr>
                                        <p:cTn id="54" dur="2000" fill="hold"/>
                                        <p:tgtEl>
                                          <p:spTgt spid="10"/>
                                        </p:tgtEl>
                                        <p:attrNameLst>
                                          <p:attrName>ppt_x</p:attrName>
                                        </p:attrNameLst>
                                      </p:cBhvr>
                                      <p:tavLst>
                                        <p:tav tm="0">
                                          <p:val>
                                            <p:fltVal val="0.5"/>
                                          </p:val>
                                        </p:tav>
                                        <p:tav tm="100000">
                                          <p:val>
                                            <p:strVal val="#ppt_x"/>
                                          </p:val>
                                        </p:tav>
                                      </p:tavLst>
                                    </p:anim>
                                    <p:anim calcmode="lin" valueType="num">
                                      <p:cBhvr>
                                        <p:cTn id="55" dur="2000" fill="hold"/>
                                        <p:tgtEl>
                                          <p:spTgt spid="10"/>
                                        </p:tgtEl>
                                        <p:attrNameLst>
                                          <p:attrName>ppt_y</p:attrName>
                                        </p:attrNameLst>
                                      </p:cBhvr>
                                      <p:tavLst>
                                        <p:tav tm="0">
                                          <p:val>
                                            <p:fltVal val="0.5"/>
                                          </p:val>
                                        </p:tav>
                                        <p:tav tm="100000">
                                          <p:val>
                                            <p:strVal val="#ppt_y"/>
                                          </p:val>
                                        </p:tav>
                                      </p:tavLst>
                                    </p:anim>
                                  </p:childTnLst>
                                </p:cTn>
                              </p:par>
                              <p:par>
                                <p:cTn id="56" presetID="8" presetClass="emph" presetSubtype="0" fill="hold" nodeType="withEffect">
                                  <p:stCondLst>
                                    <p:cond delay="0"/>
                                  </p:stCondLst>
                                  <p:childTnLst>
                                    <p:animRot by="21600000">
                                      <p:cBhvr>
                                        <p:cTn id="57" dur="2000" fill="hold"/>
                                        <p:tgtEl>
                                          <p:spTgt spid="3"/>
                                        </p:tgtEl>
                                        <p:attrNameLst>
                                          <p:attrName>r</p:attrName>
                                        </p:attrNameLst>
                                      </p:cBhvr>
                                    </p:animRot>
                                  </p:childTnLst>
                                </p:cTn>
                              </p:par>
                              <p:par>
                                <p:cTn id="58" presetID="8" presetClass="emph" presetSubtype="0" fill="hold" nodeType="withEffect">
                                  <p:stCondLst>
                                    <p:cond delay="0"/>
                                  </p:stCondLst>
                                  <p:childTnLst>
                                    <p:animRot by="21600000">
                                      <p:cBhvr>
                                        <p:cTn id="59" dur="2000" fill="hold"/>
                                        <p:tgtEl>
                                          <p:spTgt spid="4"/>
                                        </p:tgtEl>
                                        <p:attrNameLst>
                                          <p:attrName>r</p:attrName>
                                        </p:attrNameLst>
                                      </p:cBhvr>
                                    </p:animRot>
                                  </p:childTnLst>
                                </p:cTn>
                              </p:par>
                              <p:par>
                                <p:cTn id="60" presetID="8" presetClass="emph" presetSubtype="0" fill="hold" nodeType="withEffect">
                                  <p:stCondLst>
                                    <p:cond delay="0"/>
                                  </p:stCondLst>
                                  <p:childTnLst>
                                    <p:animRot by="21600000">
                                      <p:cBhvr>
                                        <p:cTn id="61" dur="2000" fill="hold"/>
                                        <p:tgtEl>
                                          <p:spTgt spid="5"/>
                                        </p:tgtEl>
                                        <p:attrNameLst>
                                          <p:attrName>r</p:attrName>
                                        </p:attrNameLst>
                                      </p:cBhvr>
                                    </p:animRot>
                                  </p:childTnLst>
                                </p:cTn>
                              </p:par>
                              <p:par>
                                <p:cTn id="62" presetID="8" presetClass="emph" presetSubtype="0" fill="hold" nodeType="withEffect">
                                  <p:stCondLst>
                                    <p:cond delay="0"/>
                                  </p:stCondLst>
                                  <p:childTnLst>
                                    <p:animRot by="21600000">
                                      <p:cBhvr>
                                        <p:cTn id="63" dur="2000" fill="hold"/>
                                        <p:tgtEl>
                                          <p:spTgt spid="6"/>
                                        </p:tgtEl>
                                        <p:attrNameLst>
                                          <p:attrName>r</p:attrName>
                                        </p:attrNameLst>
                                      </p:cBhvr>
                                    </p:animRot>
                                  </p:childTnLst>
                                </p:cTn>
                              </p:par>
                              <p:par>
                                <p:cTn id="64" presetID="8" presetClass="emph" presetSubtype="0" fill="hold" nodeType="withEffect">
                                  <p:stCondLst>
                                    <p:cond delay="0"/>
                                  </p:stCondLst>
                                  <p:childTnLst>
                                    <p:animRot by="21600000">
                                      <p:cBhvr>
                                        <p:cTn id="65" dur="2000" fill="hold"/>
                                        <p:tgtEl>
                                          <p:spTgt spid="7"/>
                                        </p:tgtEl>
                                        <p:attrNameLst>
                                          <p:attrName>r</p:attrName>
                                        </p:attrNameLst>
                                      </p:cBhvr>
                                    </p:animRot>
                                  </p:childTnLst>
                                </p:cTn>
                              </p:par>
                              <p:par>
                                <p:cTn id="66" presetID="8" presetClass="emph" presetSubtype="0" fill="hold" nodeType="withEffect">
                                  <p:stCondLst>
                                    <p:cond delay="0"/>
                                  </p:stCondLst>
                                  <p:childTnLst>
                                    <p:animRot by="21600000">
                                      <p:cBhvr>
                                        <p:cTn id="67" dur="2000" fill="hold"/>
                                        <p:tgtEl>
                                          <p:spTgt spid="8"/>
                                        </p:tgtEl>
                                        <p:attrNameLst>
                                          <p:attrName>r</p:attrName>
                                        </p:attrNameLst>
                                      </p:cBhvr>
                                    </p:animRot>
                                  </p:childTnLst>
                                </p:cTn>
                              </p:par>
                              <p:par>
                                <p:cTn id="68" presetID="8" presetClass="emph" presetSubtype="0" fill="hold" nodeType="withEffect">
                                  <p:stCondLst>
                                    <p:cond delay="0"/>
                                  </p:stCondLst>
                                  <p:childTnLst>
                                    <p:animRot by="21600000">
                                      <p:cBhvr>
                                        <p:cTn id="69" dur="2000" fill="hold"/>
                                        <p:tgtEl>
                                          <p:spTgt spid="9"/>
                                        </p:tgtEl>
                                        <p:attrNameLst>
                                          <p:attrName>r</p:attrName>
                                        </p:attrNameLst>
                                      </p:cBhvr>
                                    </p:animRot>
                                  </p:childTnLst>
                                </p:cTn>
                              </p:par>
                              <p:par>
                                <p:cTn id="70" presetID="8" presetClass="emph" presetSubtype="0" fill="hold" nodeType="withEffect">
                                  <p:stCondLst>
                                    <p:cond delay="0"/>
                                  </p:stCondLst>
                                  <p:childTnLst>
                                    <p:animRot by="21600000">
                                      <p:cBhvr>
                                        <p:cTn id="71" dur="2000" fill="hold"/>
                                        <p:tgtEl>
                                          <p:spTgt spid="10"/>
                                        </p:tgtEl>
                                        <p:attrNameLst>
                                          <p:attrName>r</p:attrName>
                                        </p:attrNameLst>
                                      </p:cBhvr>
                                    </p:animRot>
                                  </p:childTnLst>
                                </p:cTn>
                              </p:par>
                            </p:childTnLst>
                          </p:cTn>
                        </p:par>
                        <p:par>
                          <p:cTn id="72" fill="hold">
                            <p:stCondLst>
                              <p:cond delay="2000"/>
                            </p:stCondLst>
                            <p:childTnLst>
                              <p:par>
                                <p:cTn id="73" presetID="23" presetClass="exit" presetSubtype="544" fill="hold" nodeType="afterEffect">
                                  <p:stCondLst>
                                    <p:cond delay="0"/>
                                  </p:stCondLst>
                                  <p:childTnLst>
                                    <p:anim calcmode="lin" valueType="num">
                                      <p:cBhvr>
                                        <p:cTn id="74" dur="2000"/>
                                        <p:tgtEl>
                                          <p:spTgt spid="3"/>
                                        </p:tgtEl>
                                        <p:attrNameLst>
                                          <p:attrName>ppt_w</p:attrName>
                                        </p:attrNameLst>
                                      </p:cBhvr>
                                      <p:tavLst>
                                        <p:tav tm="0">
                                          <p:val>
                                            <p:strVal val="ppt_w"/>
                                          </p:val>
                                        </p:tav>
                                        <p:tav tm="100000">
                                          <p:val>
                                            <p:fltVal val="0"/>
                                          </p:val>
                                        </p:tav>
                                      </p:tavLst>
                                    </p:anim>
                                    <p:anim calcmode="lin" valueType="num">
                                      <p:cBhvr>
                                        <p:cTn id="75" dur="2000"/>
                                        <p:tgtEl>
                                          <p:spTgt spid="3"/>
                                        </p:tgtEl>
                                        <p:attrNameLst>
                                          <p:attrName>ppt_h</p:attrName>
                                        </p:attrNameLst>
                                      </p:cBhvr>
                                      <p:tavLst>
                                        <p:tav tm="0">
                                          <p:val>
                                            <p:strVal val="ppt_h"/>
                                          </p:val>
                                        </p:tav>
                                        <p:tav tm="100000">
                                          <p:val>
                                            <p:fltVal val="0"/>
                                          </p:val>
                                        </p:tav>
                                      </p:tavLst>
                                    </p:anim>
                                    <p:anim calcmode="lin" valueType="num">
                                      <p:cBhvr>
                                        <p:cTn id="76" dur="2000"/>
                                        <p:tgtEl>
                                          <p:spTgt spid="3"/>
                                        </p:tgtEl>
                                        <p:attrNameLst>
                                          <p:attrName>ppt_x</p:attrName>
                                        </p:attrNameLst>
                                      </p:cBhvr>
                                      <p:tavLst>
                                        <p:tav tm="0">
                                          <p:val>
                                            <p:strVal val="ppt_x"/>
                                          </p:val>
                                        </p:tav>
                                        <p:tav tm="100000">
                                          <p:val>
                                            <p:fltVal val="0.5"/>
                                          </p:val>
                                        </p:tav>
                                      </p:tavLst>
                                    </p:anim>
                                    <p:anim calcmode="lin" valueType="num">
                                      <p:cBhvr>
                                        <p:cTn id="77" dur="2000"/>
                                        <p:tgtEl>
                                          <p:spTgt spid="3"/>
                                        </p:tgtEl>
                                        <p:attrNameLst>
                                          <p:attrName>ppt_y</p:attrName>
                                        </p:attrNameLst>
                                      </p:cBhvr>
                                      <p:tavLst>
                                        <p:tav tm="0">
                                          <p:val>
                                            <p:strVal val="ppt_y"/>
                                          </p:val>
                                        </p:tav>
                                        <p:tav tm="100000">
                                          <p:val>
                                            <p:fltVal val="0.5"/>
                                          </p:val>
                                        </p:tav>
                                      </p:tavLst>
                                    </p:anim>
                                    <p:set>
                                      <p:cBhvr>
                                        <p:cTn id="78" dur="1" fill="hold">
                                          <p:stCondLst>
                                            <p:cond delay="1999"/>
                                          </p:stCondLst>
                                        </p:cTn>
                                        <p:tgtEl>
                                          <p:spTgt spid="3"/>
                                        </p:tgtEl>
                                        <p:attrNameLst>
                                          <p:attrName>style.visibility</p:attrName>
                                        </p:attrNameLst>
                                      </p:cBhvr>
                                      <p:to>
                                        <p:strVal val="hidden"/>
                                      </p:to>
                                    </p:set>
                                  </p:childTnLst>
                                </p:cTn>
                              </p:par>
                              <p:par>
                                <p:cTn id="79" presetID="23" presetClass="exit" presetSubtype="544" fill="hold" nodeType="withEffect">
                                  <p:stCondLst>
                                    <p:cond delay="0"/>
                                  </p:stCondLst>
                                  <p:childTnLst>
                                    <p:anim calcmode="lin" valueType="num">
                                      <p:cBhvr>
                                        <p:cTn id="80" dur="2000"/>
                                        <p:tgtEl>
                                          <p:spTgt spid="4"/>
                                        </p:tgtEl>
                                        <p:attrNameLst>
                                          <p:attrName>ppt_w</p:attrName>
                                        </p:attrNameLst>
                                      </p:cBhvr>
                                      <p:tavLst>
                                        <p:tav tm="0">
                                          <p:val>
                                            <p:strVal val="ppt_w"/>
                                          </p:val>
                                        </p:tav>
                                        <p:tav tm="100000">
                                          <p:val>
                                            <p:fltVal val="0"/>
                                          </p:val>
                                        </p:tav>
                                      </p:tavLst>
                                    </p:anim>
                                    <p:anim calcmode="lin" valueType="num">
                                      <p:cBhvr>
                                        <p:cTn id="81" dur="2000"/>
                                        <p:tgtEl>
                                          <p:spTgt spid="4"/>
                                        </p:tgtEl>
                                        <p:attrNameLst>
                                          <p:attrName>ppt_h</p:attrName>
                                        </p:attrNameLst>
                                      </p:cBhvr>
                                      <p:tavLst>
                                        <p:tav tm="0">
                                          <p:val>
                                            <p:strVal val="ppt_h"/>
                                          </p:val>
                                        </p:tav>
                                        <p:tav tm="100000">
                                          <p:val>
                                            <p:fltVal val="0"/>
                                          </p:val>
                                        </p:tav>
                                      </p:tavLst>
                                    </p:anim>
                                    <p:anim calcmode="lin" valueType="num">
                                      <p:cBhvr>
                                        <p:cTn id="82" dur="2000"/>
                                        <p:tgtEl>
                                          <p:spTgt spid="4"/>
                                        </p:tgtEl>
                                        <p:attrNameLst>
                                          <p:attrName>ppt_x</p:attrName>
                                        </p:attrNameLst>
                                      </p:cBhvr>
                                      <p:tavLst>
                                        <p:tav tm="0">
                                          <p:val>
                                            <p:strVal val="ppt_x"/>
                                          </p:val>
                                        </p:tav>
                                        <p:tav tm="100000">
                                          <p:val>
                                            <p:fltVal val="0.5"/>
                                          </p:val>
                                        </p:tav>
                                      </p:tavLst>
                                    </p:anim>
                                    <p:anim calcmode="lin" valueType="num">
                                      <p:cBhvr>
                                        <p:cTn id="83" dur="2000"/>
                                        <p:tgtEl>
                                          <p:spTgt spid="4"/>
                                        </p:tgtEl>
                                        <p:attrNameLst>
                                          <p:attrName>ppt_y</p:attrName>
                                        </p:attrNameLst>
                                      </p:cBhvr>
                                      <p:tavLst>
                                        <p:tav tm="0">
                                          <p:val>
                                            <p:strVal val="ppt_y"/>
                                          </p:val>
                                        </p:tav>
                                        <p:tav tm="100000">
                                          <p:val>
                                            <p:fltVal val="0.5"/>
                                          </p:val>
                                        </p:tav>
                                      </p:tavLst>
                                    </p:anim>
                                    <p:set>
                                      <p:cBhvr>
                                        <p:cTn id="84" dur="1" fill="hold">
                                          <p:stCondLst>
                                            <p:cond delay="1999"/>
                                          </p:stCondLst>
                                        </p:cTn>
                                        <p:tgtEl>
                                          <p:spTgt spid="4"/>
                                        </p:tgtEl>
                                        <p:attrNameLst>
                                          <p:attrName>style.visibility</p:attrName>
                                        </p:attrNameLst>
                                      </p:cBhvr>
                                      <p:to>
                                        <p:strVal val="hidden"/>
                                      </p:to>
                                    </p:set>
                                  </p:childTnLst>
                                </p:cTn>
                              </p:par>
                              <p:par>
                                <p:cTn id="85" presetID="23" presetClass="exit" presetSubtype="544" fill="hold" nodeType="withEffect">
                                  <p:stCondLst>
                                    <p:cond delay="0"/>
                                  </p:stCondLst>
                                  <p:childTnLst>
                                    <p:anim calcmode="lin" valueType="num">
                                      <p:cBhvr>
                                        <p:cTn id="86" dur="2000"/>
                                        <p:tgtEl>
                                          <p:spTgt spid="5"/>
                                        </p:tgtEl>
                                        <p:attrNameLst>
                                          <p:attrName>ppt_w</p:attrName>
                                        </p:attrNameLst>
                                      </p:cBhvr>
                                      <p:tavLst>
                                        <p:tav tm="0">
                                          <p:val>
                                            <p:strVal val="ppt_w"/>
                                          </p:val>
                                        </p:tav>
                                        <p:tav tm="100000">
                                          <p:val>
                                            <p:fltVal val="0"/>
                                          </p:val>
                                        </p:tav>
                                      </p:tavLst>
                                    </p:anim>
                                    <p:anim calcmode="lin" valueType="num">
                                      <p:cBhvr>
                                        <p:cTn id="87" dur="2000"/>
                                        <p:tgtEl>
                                          <p:spTgt spid="5"/>
                                        </p:tgtEl>
                                        <p:attrNameLst>
                                          <p:attrName>ppt_h</p:attrName>
                                        </p:attrNameLst>
                                      </p:cBhvr>
                                      <p:tavLst>
                                        <p:tav tm="0">
                                          <p:val>
                                            <p:strVal val="ppt_h"/>
                                          </p:val>
                                        </p:tav>
                                        <p:tav tm="100000">
                                          <p:val>
                                            <p:fltVal val="0"/>
                                          </p:val>
                                        </p:tav>
                                      </p:tavLst>
                                    </p:anim>
                                    <p:anim calcmode="lin" valueType="num">
                                      <p:cBhvr>
                                        <p:cTn id="88" dur="2000"/>
                                        <p:tgtEl>
                                          <p:spTgt spid="5"/>
                                        </p:tgtEl>
                                        <p:attrNameLst>
                                          <p:attrName>ppt_x</p:attrName>
                                        </p:attrNameLst>
                                      </p:cBhvr>
                                      <p:tavLst>
                                        <p:tav tm="0">
                                          <p:val>
                                            <p:strVal val="ppt_x"/>
                                          </p:val>
                                        </p:tav>
                                        <p:tav tm="100000">
                                          <p:val>
                                            <p:fltVal val="0.5"/>
                                          </p:val>
                                        </p:tav>
                                      </p:tavLst>
                                    </p:anim>
                                    <p:anim calcmode="lin" valueType="num">
                                      <p:cBhvr>
                                        <p:cTn id="89" dur="2000"/>
                                        <p:tgtEl>
                                          <p:spTgt spid="5"/>
                                        </p:tgtEl>
                                        <p:attrNameLst>
                                          <p:attrName>ppt_y</p:attrName>
                                        </p:attrNameLst>
                                      </p:cBhvr>
                                      <p:tavLst>
                                        <p:tav tm="0">
                                          <p:val>
                                            <p:strVal val="ppt_y"/>
                                          </p:val>
                                        </p:tav>
                                        <p:tav tm="100000">
                                          <p:val>
                                            <p:fltVal val="0.5"/>
                                          </p:val>
                                        </p:tav>
                                      </p:tavLst>
                                    </p:anim>
                                    <p:set>
                                      <p:cBhvr>
                                        <p:cTn id="90" dur="1" fill="hold">
                                          <p:stCondLst>
                                            <p:cond delay="1999"/>
                                          </p:stCondLst>
                                        </p:cTn>
                                        <p:tgtEl>
                                          <p:spTgt spid="5"/>
                                        </p:tgtEl>
                                        <p:attrNameLst>
                                          <p:attrName>style.visibility</p:attrName>
                                        </p:attrNameLst>
                                      </p:cBhvr>
                                      <p:to>
                                        <p:strVal val="hidden"/>
                                      </p:to>
                                    </p:set>
                                  </p:childTnLst>
                                </p:cTn>
                              </p:par>
                              <p:par>
                                <p:cTn id="91" presetID="23" presetClass="exit" presetSubtype="544" fill="hold" nodeType="withEffect">
                                  <p:stCondLst>
                                    <p:cond delay="0"/>
                                  </p:stCondLst>
                                  <p:childTnLst>
                                    <p:anim calcmode="lin" valueType="num">
                                      <p:cBhvr>
                                        <p:cTn id="92" dur="2000"/>
                                        <p:tgtEl>
                                          <p:spTgt spid="6"/>
                                        </p:tgtEl>
                                        <p:attrNameLst>
                                          <p:attrName>ppt_w</p:attrName>
                                        </p:attrNameLst>
                                      </p:cBhvr>
                                      <p:tavLst>
                                        <p:tav tm="0">
                                          <p:val>
                                            <p:strVal val="ppt_w"/>
                                          </p:val>
                                        </p:tav>
                                        <p:tav tm="100000">
                                          <p:val>
                                            <p:fltVal val="0"/>
                                          </p:val>
                                        </p:tav>
                                      </p:tavLst>
                                    </p:anim>
                                    <p:anim calcmode="lin" valueType="num">
                                      <p:cBhvr>
                                        <p:cTn id="93" dur="2000"/>
                                        <p:tgtEl>
                                          <p:spTgt spid="6"/>
                                        </p:tgtEl>
                                        <p:attrNameLst>
                                          <p:attrName>ppt_h</p:attrName>
                                        </p:attrNameLst>
                                      </p:cBhvr>
                                      <p:tavLst>
                                        <p:tav tm="0">
                                          <p:val>
                                            <p:strVal val="ppt_h"/>
                                          </p:val>
                                        </p:tav>
                                        <p:tav tm="100000">
                                          <p:val>
                                            <p:fltVal val="0"/>
                                          </p:val>
                                        </p:tav>
                                      </p:tavLst>
                                    </p:anim>
                                    <p:anim calcmode="lin" valueType="num">
                                      <p:cBhvr>
                                        <p:cTn id="94" dur="2000"/>
                                        <p:tgtEl>
                                          <p:spTgt spid="6"/>
                                        </p:tgtEl>
                                        <p:attrNameLst>
                                          <p:attrName>ppt_x</p:attrName>
                                        </p:attrNameLst>
                                      </p:cBhvr>
                                      <p:tavLst>
                                        <p:tav tm="0">
                                          <p:val>
                                            <p:strVal val="ppt_x"/>
                                          </p:val>
                                        </p:tav>
                                        <p:tav tm="100000">
                                          <p:val>
                                            <p:fltVal val="0.5"/>
                                          </p:val>
                                        </p:tav>
                                      </p:tavLst>
                                    </p:anim>
                                    <p:anim calcmode="lin" valueType="num">
                                      <p:cBhvr>
                                        <p:cTn id="95" dur="2000"/>
                                        <p:tgtEl>
                                          <p:spTgt spid="6"/>
                                        </p:tgtEl>
                                        <p:attrNameLst>
                                          <p:attrName>ppt_y</p:attrName>
                                        </p:attrNameLst>
                                      </p:cBhvr>
                                      <p:tavLst>
                                        <p:tav tm="0">
                                          <p:val>
                                            <p:strVal val="ppt_y"/>
                                          </p:val>
                                        </p:tav>
                                        <p:tav tm="100000">
                                          <p:val>
                                            <p:fltVal val="0.5"/>
                                          </p:val>
                                        </p:tav>
                                      </p:tavLst>
                                    </p:anim>
                                    <p:set>
                                      <p:cBhvr>
                                        <p:cTn id="96" dur="1" fill="hold">
                                          <p:stCondLst>
                                            <p:cond delay="1999"/>
                                          </p:stCondLst>
                                        </p:cTn>
                                        <p:tgtEl>
                                          <p:spTgt spid="6"/>
                                        </p:tgtEl>
                                        <p:attrNameLst>
                                          <p:attrName>style.visibility</p:attrName>
                                        </p:attrNameLst>
                                      </p:cBhvr>
                                      <p:to>
                                        <p:strVal val="hidden"/>
                                      </p:to>
                                    </p:set>
                                  </p:childTnLst>
                                </p:cTn>
                              </p:par>
                              <p:par>
                                <p:cTn id="97" presetID="23" presetClass="exit" presetSubtype="544" fill="hold" nodeType="withEffect">
                                  <p:stCondLst>
                                    <p:cond delay="0"/>
                                  </p:stCondLst>
                                  <p:childTnLst>
                                    <p:anim calcmode="lin" valueType="num">
                                      <p:cBhvr>
                                        <p:cTn id="98" dur="2000"/>
                                        <p:tgtEl>
                                          <p:spTgt spid="7"/>
                                        </p:tgtEl>
                                        <p:attrNameLst>
                                          <p:attrName>ppt_w</p:attrName>
                                        </p:attrNameLst>
                                      </p:cBhvr>
                                      <p:tavLst>
                                        <p:tav tm="0">
                                          <p:val>
                                            <p:strVal val="ppt_w"/>
                                          </p:val>
                                        </p:tav>
                                        <p:tav tm="100000">
                                          <p:val>
                                            <p:fltVal val="0"/>
                                          </p:val>
                                        </p:tav>
                                      </p:tavLst>
                                    </p:anim>
                                    <p:anim calcmode="lin" valueType="num">
                                      <p:cBhvr>
                                        <p:cTn id="99" dur="2000"/>
                                        <p:tgtEl>
                                          <p:spTgt spid="7"/>
                                        </p:tgtEl>
                                        <p:attrNameLst>
                                          <p:attrName>ppt_h</p:attrName>
                                        </p:attrNameLst>
                                      </p:cBhvr>
                                      <p:tavLst>
                                        <p:tav tm="0">
                                          <p:val>
                                            <p:strVal val="ppt_h"/>
                                          </p:val>
                                        </p:tav>
                                        <p:tav tm="100000">
                                          <p:val>
                                            <p:fltVal val="0"/>
                                          </p:val>
                                        </p:tav>
                                      </p:tavLst>
                                    </p:anim>
                                    <p:anim calcmode="lin" valueType="num">
                                      <p:cBhvr>
                                        <p:cTn id="100" dur="2000"/>
                                        <p:tgtEl>
                                          <p:spTgt spid="7"/>
                                        </p:tgtEl>
                                        <p:attrNameLst>
                                          <p:attrName>ppt_x</p:attrName>
                                        </p:attrNameLst>
                                      </p:cBhvr>
                                      <p:tavLst>
                                        <p:tav tm="0">
                                          <p:val>
                                            <p:strVal val="ppt_x"/>
                                          </p:val>
                                        </p:tav>
                                        <p:tav tm="100000">
                                          <p:val>
                                            <p:fltVal val="0.5"/>
                                          </p:val>
                                        </p:tav>
                                      </p:tavLst>
                                    </p:anim>
                                    <p:anim calcmode="lin" valueType="num">
                                      <p:cBhvr>
                                        <p:cTn id="101" dur="2000"/>
                                        <p:tgtEl>
                                          <p:spTgt spid="7"/>
                                        </p:tgtEl>
                                        <p:attrNameLst>
                                          <p:attrName>ppt_y</p:attrName>
                                        </p:attrNameLst>
                                      </p:cBhvr>
                                      <p:tavLst>
                                        <p:tav tm="0">
                                          <p:val>
                                            <p:strVal val="ppt_y"/>
                                          </p:val>
                                        </p:tav>
                                        <p:tav tm="100000">
                                          <p:val>
                                            <p:fltVal val="0.5"/>
                                          </p:val>
                                        </p:tav>
                                      </p:tavLst>
                                    </p:anim>
                                    <p:set>
                                      <p:cBhvr>
                                        <p:cTn id="102" dur="1" fill="hold">
                                          <p:stCondLst>
                                            <p:cond delay="1999"/>
                                          </p:stCondLst>
                                        </p:cTn>
                                        <p:tgtEl>
                                          <p:spTgt spid="7"/>
                                        </p:tgtEl>
                                        <p:attrNameLst>
                                          <p:attrName>style.visibility</p:attrName>
                                        </p:attrNameLst>
                                      </p:cBhvr>
                                      <p:to>
                                        <p:strVal val="hidden"/>
                                      </p:to>
                                    </p:set>
                                  </p:childTnLst>
                                </p:cTn>
                              </p:par>
                              <p:par>
                                <p:cTn id="103" presetID="23" presetClass="exit" presetSubtype="544" fill="hold" nodeType="withEffect">
                                  <p:stCondLst>
                                    <p:cond delay="0"/>
                                  </p:stCondLst>
                                  <p:childTnLst>
                                    <p:anim calcmode="lin" valueType="num">
                                      <p:cBhvr>
                                        <p:cTn id="104" dur="2000"/>
                                        <p:tgtEl>
                                          <p:spTgt spid="8"/>
                                        </p:tgtEl>
                                        <p:attrNameLst>
                                          <p:attrName>ppt_w</p:attrName>
                                        </p:attrNameLst>
                                      </p:cBhvr>
                                      <p:tavLst>
                                        <p:tav tm="0">
                                          <p:val>
                                            <p:strVal val="ppt_w"/>
                                          </p:val>
                                        </p:tav>
                                        <p:tav tm="100000">
                                          <p:val>
                                            <p:fltVal val="0"/>
                                          </p:val>
                                        </p:tav>
                                      </p:tavLst>
                                    </p:anim>
                                    <p:anim calcmode="lin" valueType="num">
                                      <p:cBhvr>
                                        <p:cTn id="105" dur="2000"/>
                                        <p:tgtEl>
                                          <p:spTgt spid="8"/>
                                        </p:tgtEl>
                                        <p:attrNameLst>
                                          <p:attrName>ppt_h</p:attrName>
                                        </p:attrNameLst>
                                      </p:cBhvr>
                                      <p:tavLst>
                                        <p:tav tm="0">
                                          <p:val>
                                            <p:strVal val="ppt_h"/>
                                          </p:val>
                                        </p:tav>
                                        <p:tav tm="100000">
                                          <p:val>
                                            <p:fltVal val="0"/>
                                          </p:val>
                                        </p:tav>
                                      </p:tavLst>
                                    </p:anim>
                                    <p:anim calcmode="lin" valueType="num">
                                      <p:cBhvr>
                                        <p:cTn id="106" dur="2000"/>
                                        <p:tgtEl>
                                          <p:spTgt spid="8"/>
                                        </p:tgtEl>
                                        <p:attrNameLst>
                                          <p:attrName>ppt_x</p:attrName>
                                        </p:attrNameLst>
                                      </p:cBhvr>
                                      <p:tavLst>
                                        <p:tav tm="0">
                                          <p:val>
                                            <p:strVal val="ppt_x"/>
                                          </p:val>
                                        </p:tav>
                                        <p:tav tm="100000">
                                          <p:val>
                                            <p:fltVal val="0.5"/>
                                          </p:val>
                                        </p:tav>
                                      </p:tavLst>
                                    </p:anim>
                                    <p:anim calcmode="lin" valueType="num">
                                      <p:cBhvr>
                                        <p:cTn id="107" dur="2000"/>
                                        <p:tgtEl>
                                          <p:spTgt spid="8"/>
                                        </p:tgtEl>
                                        <p:attrNameLst>
                                          <p:attrName>ppt_y</p:attrName>
                                        </p:attrNameLst>
                                      </p:cBhvr>
                                      <p:tavLst>
                                        <p:tav tm="0">
                                          <p:val>
                                            <p:strVal val="ppt_y"/>
                                          </p:val>
                                        </p:tav>
                                        <p:tav tm="100000">
                                          <p:val>
                                            <p:fltVal val="0.5"/>
                                          </p:val>
                                        </p:tav>
                                      </p:tavLst>
                                    </p:anim>
                                    <p:set>
                                      <p:cBhvr>
                                        <p:cTn id="108" dur="1" fill="hold">
                                          <p:stCondLst>
                                            <p:cond delay="1999"/>
                                          </p:stCondLst>
                                        </p:cTn>
                                        <p:tgtEl>
                                          <p:spTgt spid="8"/>
                                        </p:tgtEl>
                                        <p:attrNameLst>
                                          <p:attrName>style.visibility</p:attrName>
                                        </p:attrNameLst>
                                      </p:cBhvr>
                                      <p:to>
                                        <p:strVal val="hidden"/>
                                      </p:to>
                                    </p:set>
                                  </p:childTnLst>
                                </p:cTn>
                              </p:par>
                              <p:par>
                                <p:cTn id="109" presetID="23" presetClass="exit" presetSubtype="544" fill="hold" nodeType="withEffect">
                                  <p:stCondLst>
                                    <p:cond delay="0"/>
                                  </p:stCondLst>
                                  <p:childTnLst>
                                    <p:anim calcmode="lin" valueType="num">
                                      <p:cBhvr>
                                        <p:cTn id="110" dur="2000"/>
                                        <p:tgtEl>
                                          <p:spTgt spid="9"/>
                                        </p:tgtEl>
                                        <p:attrNameLst>
                                          <p:attrName>ppt_w</p:attrName>
                                        </p:attrNameLst>
                                      </p:cBhvr>
                                      <p:tavLst>
                                        <p:tav tm="0">
                                          <p:val>
                                            <p:strVal val="ppt_w"/>
                                          </p:val>
                                        </p:tav>
                                        <p:tav tm="100000">
                                          <p:val>
                                            <p:fltVal val="0"/>
                                          </p:val>
                                        </p:tav>
                                      </p:tavLst>
                                    </p:anim>
                                    <p:anim calcmode="lin" valueType="num">
                                      <p:cBhvr>
                                        <p:cTn id="111" dur="2000"/>
                                        <p:tgtEl>
                                          <p:spTgt spid="9"/>
                                        </p:tgtEl>
                                        <p:attrNameLst>
                                          <p:attrName>ppt_h</p:attrName>
                                        </p:attrNameLst>
                                      </p:cBhvr>
                                      <p:tavLst>
                                        <p:tav tm="0">
                                          <p:val>
                                            <p:strVal val="ppt_h"/>
                                          </p:val>
                                        </p:tav>
                                        <p:tav tm="100000">
                                          <p:val>
                                            <p:fltVal val="0"/>
                                          </p:val>
                                        </p:tav>
                                      </p:tavLst>
                                    </p:anim>
                                    <p:anim calcmode="lin" valueType="num">
                                      <p:cBhvr>
                                        <p:cTn id="112" dur="2000"/>
                                        <p:tgtEl>
                                          <p:spTgt spid="9"/>
                                        </p:tgtEl>
                                        <p:attrNameLst>
                                          <p:attrName>ppt_x</p:attrName>
                                        </p:attrNameLst>
                                      </p:cBhvr>
                                      <p:tavLst>
                                        <p:tav tm="0">
                                          <p:val>
                                            <p:strVal val="ppt_x"/>
                                          </p:val>
                                        </p:tav>
                                        <p:tav tm="100000">
                                          <p:val>
                                            <p:fltVal val="0.5"/>
                                          </p:val>
                                        </p:tav>
                                      </p:tavLst>
                                    </p:anim>
                                    <p:anim calcmode="lin" valueType="num">
                                      <p:cBhvr>
                                        <p:cTn id="113" dur="2000"/>
                                        <p:tgtEl>
                                          <p:spTgt spid="9"/>
                                        </p:tgtEl>
                                        <p:attrNameLst>
                                          <p:attrName>ppt_y</p:attrName>
                                        </p:attrNameLst>
                                      </p:cBhvr>
                                      <p:tavLst>
                                        <p:tav tm="0">
                                          <p:val>
                                            <p:strVal val="ppt_y"/>
                                          </p:val>
                                        </p:tav>
                                        <p:tav tm="100000">
                                          <p:val>
                                            <p:fltVal val="0.5"/>
                                          </p:val>
                                        </p:tav>
                                      </p:tavLst>
                                    </p:anim>
                                    <p:set>
                                      <p:cBhvr>
                                        <p:cTn id="114" dur="1" fill="hold">
                                          <p:stCondLst>
                                            <p:cond delay="1999"/>
                                          </p:stCondLst>
                                        </p:cTn>
                                        <p:tgtEl>
                                          <p:spTgt spid="9"/>
                                        </p:tgtEl>
                                        <p:attrNameLst>
                                          <p:attrName>style.visibility</p:attrName>
                                        </p:attrNameLst>
                                      </p:cBhvr>
                                      <p:to>
                                        <p:strVal val="hidden"/>
                                      </p:to>
                                    </p:set>
                                  </p:childTnLst>
                                </p:cTn>
                              </p:par>
                              <p:par>
                                <p:cTn id="115" presetID="23" presetClass="exit" presetSubtype="544" fill="hold" nodeType="withEffect">
                                  <p:stCondLst>
                                    <p:cond delay="0"/>
                                  </p:stCondLst>
                                  <p:childTnLst>
                                    <p:anim calcmode="lin" valueType="num">
                                      <p:cBhvr>
                                        <p:cTn id="116" dur="2000"/>
                                        <p:tgtEl>
                                          <p:spTgt spid="10"/>
                                        </p:tgtEl>
                                        <p:attrNameLst>
                                          <p:attrName>ppt_w</p:attrName>
                                        </p:attrNameLst>
                                      </p:cBhvr>
                                      <p:tavLst>
                                        <p:tav tm="0">
                                          <p:val>
                                            <p:strVal val="ppt_w"/>
                                          </p:val>
                                        </p:tav>
                                        <p:tav tm="100000">
                                          <p:val>
                                            <p:fltVal val="0"/>
                                          </p:val>
                                        </p:tav>
                                      </p:tavLst>
                                    </p:anim>
                                    <p:anim calcmode="lin" valueType="num">
                                      <p:cBhvr>
                                        <p:cTn id="117" dur="2000"/>
                                        <p:tgtEl>
                                          <p:spTgt spid="10"/>
                                        </p:tgtEl>
                                        <p:attrNameLst>
                                          <p:attrName>ppt_h</p:attrName>
                                        </p:attrNameLst>
                                      </p:cBhvr>
                                      <p:tavLst>
                                        <p:tav tm="0">
                                          <p:val>
                                            <p:strVal val="ppt_h"/>
                                          </p:val>
                                        </p:tav>
                                        <p:tav tm="100000">
                                          <p:val>
                                            <p:fltVal val="0"/>
                                          </p:val>
                                        </p:tav>
                                      </p:tavLst>
                                    </p:anim>
                                    <p:anim calcmode="lin" valueType="num">
                                      <p:cBhvr>
                                        <p:cTn id="118" dur="2000"/>
                                        <p:tgtEl>
                                          <p:spTgt spid="10"/>
                                        </p:tgtEl>
                                        <p:attrNameLst>
                                          <p:attrName>ppt_x</p:attrName>
                                        </p:attrNameLst>
                                      </p:cBhvr>
                                      <p:tavLst>
                                        <p:tav tm="0">
                                          <p:val>
                                            <p:strVal val="ppt_x"/>
                                          </p:val>
                                        </p:tav>
                                        <p:tav tm="100000">
                                          <p:val>
                                            <p:fltVal val="0.5"/>
                                          </p:val>
                                        </p:tav>
                                      </p:tavLst>
                                    </p:anim>
                                    <p:anim calcmode="lin" valueType="num">
                                      <p:cBhvr>
                                        <p:cTn id="119" dur="2000"/>
                                        <p:tgtEl>
                                          <p:spTgt spid="10"/>
                                        </p:tgtEl>
                                        <p:attrNameLst>
                                          <p:attrName>ppt_y</p:attrName>
                                        </p:attrNameLst>
                                      </p:cBhvr>
                                      <p:tavLst>
                                        <p:tav tm="0">
                                          <p:val>
                                            <p:strVal val="ppt_y"/>
                                          </p:val>
                                        </p:tav>
                                        <p:tav tm="100000">
                                          <p:val>
                                            <p:fltVal val="0.5"/>
                                          </p:val>
                                        </p:tav>
                                      </p:tavLst>
                                    </p:anim>
                                    <p:set>
                                      <p:cBhvr>
                                        <p:cTn id="120" dur="1" fill="hold">
                                          <p:stCondLst>
                                            <p:cond delay="1999"/>
                                          </p:stCondLst>
                                        </p:cTn>
                                        <p:tgtEl>
                                          <p:spTgt spid="10"/>
                                        </p:tgtEl>
                                        <p:attrNameLst>
                                          <p:attrName>style.visibility</p:attrName>
                                        </p:attrNameLst>
                                      </p:cBhvr>
                                      <p:to>
                                        <p:strVal val="hidden"/>
                                      </p:to>
                                    </p:set>
                                  </p:childTnLst>
                                </p:cTn>
                              </p:par>
                              <p:par>
                                <p:cTn id="121" presetID="8" presetClass="emph" presetSubtype="0" autoRev="1" fill="hold" nodeType="withEffect">
                                  <p:stCondLst>
                                    <p:cond delay="0"/>
                                  </p:stCondLst>
                                  <p:childTnLst>
                                    <p:animRot by="-21600000">
                                      <p:cBhvr>
                                        <p:cTn id="122" dur="2000" fill="hold"/>
                                        <p:tgtEl>
                                          <p:spTgt spid="3"/>
                                        </p:tgtEl>
                                        <p:attrNameLst>
                                          <p:attrName>r</p:attrName>
                                        </p:attrNameLst>
                                      </p:cBhvr>
                                    </p:animRot>
                                  </p:childTnLst>
                                </p:cTn>
                              </p:par>
                              <p:par>
                                <p:cTn id="123" presetID="8" presetClass="emph" presetSubtype="0" autoRev="1" fill="hold" nodeType="withEffect">
                                  <p:stCondLst>
                                    <p:cond delay="0"/>
                                  </p:stCondLst>
                                  <p:childTnLst>
                                    <p:animRot by="-21600000">
                                      <p:cBhvr>
                                        <p:cTn id="124" dur="2000" fill="hold"/>
                                        <p:tgtEl>
                                          <p:spTgt spid="4"/>
                                        </p:tgtEl>
                                        <p:attrNameLst>
                                          <p:attrName>r</p:attrName>
                                        </p:attrNameLst>
                                      </p:cBhvr>
                                    </p:animRot>
                                  </p:childTnLst>
                                </p:cTn>
                              </p:par>
                              <p:par>
                                <p:cTn id="125" presetID="8" presetClass="emph" presetSubtype="0" autoRev="1" fill="hold" nodeType="withEffect">
                                  <p:stCondLst>
                                    <p:cond delay="0"/>
                                  </p:stCondLst>
                                  <p:childTnLst>
                                    <p:animRot by="-21600000">
                                      <p:cBhvr>
                                        <p:cTn id="126" dur="2000" fill="hold"/>
                                        <p:tgtEl>
                                          <p:spTgt spid="5"/>
                                        </p:tgtEl>
                                        <p:attrNameLst>
                                          <p:attrName>r</p:attrName>
                                        </p:attrNameLst>
                                      </p:cBhvr>
                                    </p:animRot>
                                  </p:childTnLst>
                                </p:cTn>
                              </p:par>
                              <p:par>
                                <p:cTn id="127" presetID="8" presetClass="emph" presetSubtype="0" autoRev="1" fill="hold" nodeType="withEffect">
                                  <p:stCondLst>
                                    <p:cond delay="0"/>
                                  </p:stCondLst>
                                  <p:childTnLst>
                                    <p:animRot by="-21600000">
                                      <p:cBhvr>
                                        <p:cTn id="128" dur="2000" fill="hold"/>
                                        <p:tgtEl>
                                          <p:spTgt spid="6"/>
                                        </p:tgtEl>
                                        <p:attrNameLst>
                                          <p:attrName>r</p:attrName>
                                        </p:attrNameLst>
                                      </p:cBhvr>
                                    </p:animRot>
                                  </p:childTnLst>
                                </p:cTn>
                              </p:par>
                              <p:par>
                                <p:cTn id="129" presetID="8" presetClass="emph" presetSubtype="0" autoRev="1" fill="hold" nodeType="withEffect">
                                  <p:stCondLst>
                                    <p:cond delay="0"/>
                                  </p:stCondLst>
                                  <p:childTnLst>
                                    <p:animRot by="-21600000">
                                      <p:cBhvr>
                                        <p:cTn id="130" dur="2000" fill="hold"/>
                                        <p:tgtEl>
                                          <p:spTgt spid="7"/>
                                        </p:tgtEl>
                                        <p:attrNameLst>
                                          <p:attrName>r</p:attrName>
                                        </p:attrNameLst>
                                      </p:cBhvr>
                                    </p:animRot>
                                  </p:childTnLst>
                                </p:cTn>
                              </p:par>
                              <p:par>
                                <p:cTn id="131" presetID="8" presetClass="emph" presetSubtype="0" autoRev="1" fill="hold" nodeType="withEffect">
                                  <p:stCondLst>
                                    <p:cond delay="0"/>
                                  </p:stCondLst>
                                  <p:childTnLst>
                                    <p:animRot by="-21600000">
                                      <p:cBhvr>
                                        <p:cTn id="132" dur="2000" fill="hold"/>
                                        <p:tgtEl>
                                          <p:spTgt spid="8"/>
                                        </p:tgtEl>
                                        <p:attrNameLst>
                                          <p:attrName>r</p:attrName>
                                        </p:attrNameLst>
                                      </p:cBhvr>
                                    </p:animRot>
                                  </p:childTnLst>
                                </p:cTn>
                              </p:par>
                              <p:par>
                                <p:cTn id="133" presetID="8" presetClass="emph" presetSubtype="0" autoRev="1" fill="hold" nodeType="withEffect">
                                  <p:stCondLst>
                                    <p:cond delay="0"/>
                                  </p:stCondLst>
                                  <p:childTnLst>
                                    <p:animRot by="-21600000">
                                      <p:cBhvr>
                                        <p:cTn id="134" dur="2000" fill="hold"/>
                                        <p:tgtEl>
                                          <p:spTgt spid="9"/>
                                        </p:tgtEl>
                                        <p:attrNameLst>
                                          <p:attrName>r</p:attrName>
                                        </p:attrNameLst>
                                      </p:cBhvr>
                                    </p:animRot>
                                  </p:childTnLst>
                                </p:cTn>
                              </p:par>
                              <p:par>
                                <p:cTn id="135" presetID="8" presetClass="emph" presetSubtype="0" autoRev="1" fill="hold" nodeType="withEffect">
                                  <p:stCondLst>
                                    <p:cond delay="0"/>
                                  </p:stCondLst>
                                  <p:childTnLst>
                                    <p:animRot by="-21600000">
                                      <p:cBhvr>
                                        <p:cTn id="136" dur="2000" fill="hold"/>
                                        <p:tgtEl>
                                          <p:spTgt spid="10"/>
                                        </p:tgtEl>
                                        <p:attrNameLst>
                                          <p:attrName>r</p:attrName>
                                        </p:attrNameLst>
                                      </p:cBhvr>
                                    </p:animRot>
                                  </p:childTnLst>
                                </p:cTn>
                              </p:par>
                              <p:par>
                                <p:cTn id="137" presetID="23" presetClass="entr" presetSubtype="288" fill="hold" nodeType="withEffect">
                                  <p:stCondLst>
                                    <p:cond delay="0"/>
                                  </p:stCondLst>
                                  <p:childTnLst>
                                    <p:set>
                                      <p:cBhvr>
                                        <p:cTn id="138" dur="1" fill="hold">
                                          <p:stCondLst>
                                            <p:cond delay="0"/>
                                          </p:stCondLst>
                                        </p:cTn>
                                        <p:tgtEl>
                                          <p:spTgt spid="2"/>
                                        </p:tgtEl>
                                        <p:attrNameLst>
                                          <p:attrName>style.visibility</p:attrName>
                                        </p:attrNameLst>
                                      </p:cBhvr>
                                      <p:to>
                                        <p:strVal val="visible"/>
                                      </p:to>
                                    </p:set>
                                    <p:anim calcmode="lin" valueType="num">
                                      <p:cBhvr>
                                        <p:cTn id="139" dur="2000" fill="hold"/>
                                        <p:tgtEl>
                                          <p:spTgt spid="2"/>
                                        </p:tgtEl>
                                        <p:attrNameLst>
                                          <p:attrName>ppt_w</p:attrName>
                                        </p:attrNameLst>
                                      </p:cBhvr>
                                      <p:tavLst>
                                        <p:tav tm="0">
                                          <p:val>
                                            <p:strVal val="4/3*#ppt_w"/>
                                          </p:val>
                                        </p:tav>
                                        <p:tav tm="100000">
                                          <p:val>
                                            <p:strVal val="#ppt_w"/>
                                          </p:val>
                                        </p:tav>
                                      </p:tavLst>
                                    </p:anim>
                                    <p:anim calcmode="lin" valueType="num">
                                      <p:cBhvr>
                                        <p:cTn id="140" dur="2000" fill="hold"/>
                                        <p:tgtEl>
                                          <p:spTgt spid="2"/>
                                        </p:tgtEl>
                                        <p:attrNameLst>
                                          <p:attrName>ppt_h</p:attrName>
                                        </p:attrNameLst>
                                      </p:cBhvr>
                                      <p:tavLst>
                                        <p:tav tm="0">
                                          <p:val>
                                            <p:strVal val="4/3*#ppt_h"/>
                                          </p:val>
                                        </p:tav>
                                        <p:tav tm="100000">
                                          <p:val>
                                            <p:strVal val="#ppt_h"/>
                                          </p:val>
                                        </p:tav>
                                      </p:tavLst>
                                    </p:anim>
                                  </p:childTnLst>
                                </p:cTn>
                              </p:par>
                              <p:par>
                                <p:cTn id="141" presetID="21" presetClass="entr" presetSubtype="8" fill="hold" nodeType="withEffect">
                                  <p:stCondLst>
                                    <p:cond delay="0"/>
                                  </p:stCondLst>
                                  <p:childTnLst>
                                    <p:set>
                                      <p:cBhvr>
                                        <p:cTn id="142" dur="1" fill="hold">
                                          <p:stCondLst>
                                            <p:cond delay="0"/>
                                          </p:stCondLst>
                                        </p:cTn>
                                        <p:tgtEl>
                                          <p:spTgt spid="2"/>
                                        </p:tgtEl>
                                        <p:attrNameLst>
                                          <p:attrName>style.visibility</p:attrName>
                                        </p:attrNameLst>
                                      </p:cBhvr>
                                      <p:to>
                                        <p:strVal val="visible"/>
                                      </p:to>
                                    </p:set>
                                    <p:animEffect transition="in" filter="wheel(8)">
                                      <p:cBhvr>
                                        <p:cTn id="143" dur="20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Lst>
  </p:timing>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1 Imagen" descr="sinhronistki7.jpg"/>
          <p:cNvPicPr>
            <a:picLocks noGrp="1" noChangeAspect="1"/>
          </p:cNvPicPr>
          <p:nvPr isPhoto="1"/>
        </p:nvPicPr>
        <p:blipFill>
          <a:blip r:embed="rId2">
            <a:lum/>
          </a:blip>
          <a:stretch>
            <a:fillRect/>
          </a:stretch>
        </p:blipFill>
        <p:spPr>
          <a:xfrm>
            <a:off x="0" y="0"/>
            <a:ext cx="9144000" cy="5143500"/>
          </a:xfrm>
          <a:prstGeom prst="rect">
            <a:avLst/>
          </a:prstGeom>
          <a:noFill/>
          <a:ln>
            <a:noFill/>
          </a:ln>
        </p:spPr>
      </p:pic>
      <p:sp>
        <p:nvSpPr>
          <p:cNvPr id="3" name="2 Onda"/>
          <p:cNvSpPr/>
          <p:nvPr/>
        </p:nvSpPr>
        <p:spPr>
          <a:xfrm rot="16200000">
            <a:off x="3598645" y="473289"/>
            <a:ext cx="1446620" cy="500042"/>
          </a:xfrm>
          <a:prstGeom prst="wave">
            <a:avLst>
              <a:gd name="adj1" fmla="val 20000"/>
              <a:gd name="adj2" fmla="val -10000"/>
            </a:avLst>
          </a:prstGeom>
          <a:gradFill flip="none" rotWithShape="1">
            <a:gsLst>
              <a:gs pos="20000">
                <a:schemeClr val="accent5">
                  <a:lumMod val="20000"/>
                  <a:lumOff val="80000"/>
                </a:schemeClr>
              </a:gs>
              <a:gs pos="50000">
                <a:schemeClr val="accent5">
                  <a:lumMod val="75000"/>
                  <a:shade val="67500"/>
                  <a:satMod val="115000"/>
                </a:schemeClr>
              </a:gs>
              <a:gs pos="100000">
                <a:schemeClr val="accent5">
                  <a:lumMod val="75000"/>
                  <a:shade val="100000"/>
                  <a:satMod val="115000"/>
                </a:schemeClr>
              </a:gs>
            </a:gsLst>
            <a:lin ang="2700000" scaled="1"/>
            <a:tileRect/>
          </a:gradFill>
          <a:ln w="3175">
            <a:noFill/>
            <a:prstDash val="sysDot"/>
          </a:ln>
          <a:effectLst>
            <a:reflection blurRad="6350" stA="50000" endA="300" endPos="5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Onda"/>
          <p:cNvSpPr/>
          <p:nvPr/>
        </p:nvSpPr>
        <p:spPr>
          <a:xfrm rot="16200000" flipV="1">
            <a:off x="4098735" y="473265"/>
            <a:ext cx="1446620" cy="500090"/>
          </a:xfrm>
          <a:prstGeom prst="wave">
            <a:avLst>
              <a:gd name="adj1" fmla="val 20000"/>
              <a:gd name="adj2" fmla="val -10000"/>
            </a:avLst>
          </a:prstGeom>
          <a:gradFill flip="none" rotWithShape="1">
            <a:gsLst>
              <a:gs pos="20000">
                <a:schemeClr val="accent5">
                  <a:lumMod val="20000"/>
                  <a:lumOff val="80000"/>
                </a:schemeClr>
              </a:gs>
              <a:gs pos="50000">
                <a:schemeClr val="accent5">
                  <a:lumMod val="75000"/>
                  <a:shade val="67500"/>
                  <a:satMod val="115000"/>
                </a:schemeClr>
              </a:gs>
              <a:gs pos="100000">
                <a:schemeClr val="accent5">
                  <a:lumMod val="75000"/>
                  <a:shade val="100000"/>
                  <a:satMod val="115000"/>
                </a:schemeClr>
              </a:gs>
            </a:gsLst>
            <a:lin ang="2700000" scaled="1"/>
            <a:tileRect/>
          </a:gradFill>
          <a:ln w="3175">
            <a:noFill/>
            <a:prstDash val="sysDot"/>
          </a:ln>
          <a:effectLst>
            <a:reflection blurRad="6350" stA="50000" endA="300" endPos="5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Onda"/>
          <p:cNvSpPr/>
          <p:nvPr/>
        </p:nvSpPr>
        <p:spPr>
          <a:xfrm rot="16200000">
            <a:off x="3598645" y="1651998"/>
            <a:ext cx="1446620" cy="500042"/>
          </a:xfrm>
          <a:prstGeom prst="wave">
            <a:avLst>
              <a:gd name="adj1" fmla="val 20000"/>
              <a:gd name="adj2" fmla="val -10000"/>
            </a:avLst>
          </a:prstGeom>
          <a:gradFill flip="none" rotWithShape="1">
            <a:gsLst>
              <a:gs pos="20000">
                <a:schemeClr val="accent5">
                  <a:lumMod val="20000"/>
                  <a:lumOff val="80000"/>
                </a:schemeClr>
              </a:gs>
              <a:gs pos="50000">
                <a:schemeClr val="accent5">
                  <a:lumMod val="75000"/>
                  <a:shade val="67500"/>
                  <a:satMod val="115000"/>
                </a:schemeClr>
              </a:gs>
              <a:gs pos="100000">
                <a:schemeClr val="accent5">
                  <a:lumMod val="75000"/>
                  <a:shade val="100000"/>
                  <a:satMod val="115000"/>
                </a:schemeClr>
              </a:gs>
            </a:gsLst>
            <a:lin ang="2700000" scaled="1"/>
            <a:tileRect/>
          </a:gradFill>
          <a:ln w="3175">
            <a:noFill/>
            <a:prstDash val="sysDot"/>
          </a:ln>
          <a:effectLst>
            <a:reflection blurRad="6350" stA="50000" endA="300" endPos="5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Onda"/>
          <p:cNvSpPr/>
          <p:nvPr/>
        </p:nvSpPr>
        <p:spPr>
          <a:xfrm rot="16200000" flipV="1">
            <a:off x="4098735" y="1651974"/>
            <a:ext cx="1446620" cy="500090"/>
          </a:xfrm>
          <a:prstGeom prst="wave">
            <a:avLst>
              <a:gd name="adj1" fmla="val 20000"/>
              <a:gd name="adj2" fmla="val -10000"/>
            </a:avLst>
          </a:prstGeom>
          <a:gradFill flip="none" rotWithShape="1">
            <a:gsLst>
              <a:gs pos="20000">
                <a:schemeClr val="accent5">
                  <a:lumMod val="20000"/>
                  <a:lumOff val="80000"/>
                </a:schemeClr>
              </a:gs>
              <a:gs pos="50000">
                <a:schemeClr val="accent5">
                  <a:lumMod val="75000"/>
                  <a:shade val="67500"/>
                  <a:satMod val="115000"/>
                </a:schemeClr>
              </a:gs>
              <a:gs pos="100000">
                <a:schemeClr val="accent5">
                  <a:lumMod val="75000"/>
                  <a:shade val="100000"/>
                  <a:satMod val="115000"/>
                </a:schemeClr>
              </a:gs>
            </a:gsLst>
            <a:lin ang="2700000" scaled="1"/>
            <a:tileRect/>
          </a:gradFill>
          <a:ln w="3175">
            <a:noFill/>
            <a:prstDash val="sysDot"/>
          </a:ln>
          <a:effectLst>
            <a:reflection blurRad="6350" stA="50000" endA="300" endPos="5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Onda"/>
          <p:cNvSpPr/>
          <p:nvPr/>
        </p:nvSpPr>
        <p:spPr>
          <a:xfrm rot="16200000">
            <a:off x="3598645" y="2830743"/>
            <a:ext cx="1446620" cy="500042"/>
          </a:xfrm>
          <a:prstGeom prst="wave">
            <a:avLst>
              <a:gd name="adj1" fmla="val 20000"/>
              <a:gd name="adj2" fmla="val -10000"/>
            </a:avLst>
          </a:prstGeom>
          <a:gradFill flip="none" rotWithShape="1">
            <a:gsLst>
              <a:gs pos="20000">
                <a:schemeClr val="accent5">
                  <a:lumMod val="20000"/>
                  <a:lumOff val="80000"/>
                </a:schemeClr>
              </a:gs>
              <a:gs pos="50000">
                <a:schemeClr val="accent5">
                  <a:lumMod val="75000"/>
                  <a:shade val="67500"/>
                  <a:satMod val="115000"/>
                </a:schemeClr>
              </a:gs>
              <a:gs pos="100000">
                <a:schemeClr val="accent5">
                  <a:lumMod val="75000"/>
                  <a:shade val="100000"/>
                  <a:satMod val="115000"/>
                </a:schemeClr>
              </a:gs>
            </a:gsLst>
            <a:lin ang="2700000" scaled="1"/>
            <a:tileRect/>
          </a:gradFill>
          <a:ln w="3175">
            <a:noFill/>
            <a:prstDash val="sysDot"/>
          </a:ln>
          <a:effectLst>
            <a:reflection blurRad="6350" stA="50000" endA="300" endPos="5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Onda"/>
          <p:cNvSpPr/>
          <p:nvPr/>
        </p:nvSpPr>
        <p:spPr>
          <a:xfrm rot="16200000" flipV="1">
            <a:off x="4098735" y="2830719"/>
            <a:ext cx="1446620" cy="500090"/>
          </a:xfrm>
          <a:prstGeom prst="wave">
            <a:avLst>
              <a:gd name="adj1" fmla="val 20000"/>
              <a:gd name="adj2" fmla="val -10000"/>
            </a:avLst>
          </a:prstGeom>
          <a:gradFill flip="none" rotWithShape="1">
            <a:gsLst>
              <a:gs pos="20000">
                <a:schemeClr val="accent5">
                  <a:lumMod val="20000"/>
                  <a:lumOff val="80000"/>
                </a:schemeClr>
              </a:gs>
              <a:gs pos="50000">
                <a:schemeClr val="accent5">
                  <a:lumMod val="75000"/>
                  <a:shade val="67500"/>
                  <a:satMod val="115000"/>
                </a:schemeClr>
              </a:gs>
              <a:gs pos="100000">
                <a:schemeClr val="accent5">
                  <a:lumMod val="75000"/>
                  <a:shade val="100000"/>
                  <a:satMod val="115000"/>
                </a:schemeClr>
              </a:gs>
            </a:gsLst>
            <a:lin ang="2700000" scaled="1"/>
            <a:tileRect/>
          </a:gradFill>
          <a:ln w="3175">
            <a:noFill/>
            <a:prstDash val="sysDot"/>
          </a:ln>
          <a:effectLst>
            <a:reflection blurRad="6350" stA="50000" endA="300" endPos="5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Onda"/>
          <p:cNvSpPr/>
          <p:nvPr/>
        </p:nvSpPr>
        <p:spPr>
          <a:xfrm rot="16200000">
            <a:off x="3598645" y="4009452"/>
            <a:ext cx="1446620" cy="500042"/>
          </a:xfrm>
          <a:prstGeom prst="wave">
            <a:avLst>
              <a:gd name="adj1" fmla="val 20000"/>
              <a:gd name="adj2" fmla="val -10000"/>
            </a:avLst>
          </a:prstGeom>
          <a:gradFill flip="none" rotWithShape="1">
            <a:gsLst>
              <a:gs pos="20000">
                <a:schemeClr val="accent5">
                  <a:lumMod val="20000"/>
                  <a:lumOff val="80000"/>
                </a:schemeClr>
              </a:gs>
              <a:gs pos="50000">
                <a:schemeClr val="accent5">
                  <a:lumMod val="75000"/>
                  <a:shade val="67500"/>
                  <a:satMod val="115000"/>
                </a:schemeClr>
              </a:gs>
              <a:gs pos="100000">
                <a:schemeClr val="accent5">
                  <a:lumMod val="75000"/>
                  <a:shade val="100000"/>
                  <a:satMod val="115000"/>
                </a:schemeClr>
              </a:gs>
            </a:gsLst>
            <a:lin ang="2700000" scaled="1"/>
            <a:tileRect/>
          </a:gradFill>
          <a:ln w="3175">
            <a:noFill/>
            <a:prstDash val="sysDot"/>
          </a:ln>
          <a:effectLst>
            <a:reflection blurRad="6350" stA="50000" endA="300" endPos="5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Onda"/>
          <p:cNvSpPr/>
          <p:nvPr/>
        </p:nvSpPr>
        <p:spPr>
          <a:xfrm rot="16200000" flipV="1">
            <a:off x="4098735" y="4009428"/>
            <a:ext cx="1446620" cy="500090"/>
          </a:xfrm>
          <a:prstGeom prst="wave">
            <a:avLst>
              <a:gd name="adj1" fmla="val 20000"/>
              <a:gd name="adj2" fmla="val -10000"/>
            </a:avLst>
          </a:prstGeom>
          <a:gradFill flip="none" rotWithShape="1">
            <a:gsLst>
              <a:gs pos="20000">
                <a:schemeClr val="accent5">
                  <a:lumMod val="20000"/>
                  <a:lumOff val="80000"/>
                </a:schemeClr>
              </a:gs>
              <a:gs pos="50000">
                <a:schemeClr val="accent5">
                  <a:lumMod val="75000"/>
                  <a:shade val="67500"/>
                  <a:satMod val="115000"/>
                </a:schemeClr>
              </a:gs>
              <a:gs pos="100000">
                <a:schemeClr val="accent5">
                  <a:lumMod val="75000"/>
                  <a:shade val="100000"/>
                  <a:satMod val="115000"/>
                </a:schemeClr>
              </a:gs>
            </a:gsLst>
            <a:lin ang="2700000" scaled="1"/>
            <a:tileRect/>
          </a:gradFill>
          <a:ln w="3175">
            <a:noFill/>
            <a:prstDash val="sysDot"/>
          </a:ln>
          <a:effectLst>
            <a:reflection blurRad="6350" stA="50000" endA="300" endPos="5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Onda"/>
          <p:cNvSpPr/>
          <p:nvPr/>
        </p:nvSpPr>
        <p:spPr>
          <a:xfrm rot="16200000">
            <a:off x="-116131" y="473289"/>
            <a:ext cx="1446620" cy="500042"/>
          </a:xfrm>
          <a:prstGeom prst="wave">
            <a:avLst>
              <a:gd name="adj1" fmla="val 20000"/>
              <a:gd name="adj2" fmla="val -10000"/>
            </a:avLst>
          </a:prstGeom>
          <a:gradFill flip="none" rotWithShape="1">
            <a:gsLst>
              <a:gs pos="20000">
                <a:schemeClr val="accent5">
                  <a:lumMod val="20000"/>
                  <a:lumOff val="80000"/>
                </a:schemeClr>
              </a:gs>
              <a:gs pos="50000">
                <a:schemeClr val="accent5">
                  <a:lumMod val="75000"/>
                  <a:shade val="67500"/>
                  <a:satMod val="115000"/>
                </a:schemeClr>
              </a:gs>
              <a:gs pos="100000">
                <a:schemeClr val="accent5">
                  <a:lumMod val="75000"/>
                  <a:shade val="100000"/>
                  <a:satMod val="115000"/>
                </a:schemeClr>
              </a:gs>
            </a:gsLst>
            <a:lin ang="2700000" scaled="1"/>
            <a:tileRect/>
          </a:gradFill>
          <a:ln w="3175">
            <a:noFill/>
            <a:prstDash val="sysDot"/>
          </a:ln>
          <a:effectLst>
            <a:reflection blurRad="6350" stA="50000" endA="300" endPos="5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Onda"/>
          <p:cNvSpPr/>
          <p:nvPr/>
        </p:nvSpPr>
        <p:spPr>
          <a:xfrm rot="16200000" flipV="1">
            <a:off x="383959" y="473265"/>
            <a:ext cx="1446620" cy="500090"/>
          </a:xfrm>
          <a:prstGeom prst="wave">
            <a:avLst>
              <a:gd name="adj1" fmla="val 20000"/>
              <a:gd name="adj2" fmla="val -10000"/>
            </a:avLst>
          </a:prstGeom>
          <a:gradFill flip="none" rotWithShape="1">
            <a:gsLst>
              <a:gs pos="20000">
                <a:schemeClr val="accent5">
                  <a:lumMod val="20000"/>
                  <a:lumOff val="80000"/>
                </a:schemeClr>
              </a:gs>
              <a:gs pos="50000">
                <a:schemeClr val="accent5">
                  <a:lumMod val="75000"/>
                  <a:shade val="67500"/>
                  <a:satMod val="115000"/>
                </a:schemeClr>
              </a:gs>
              <a:gs pos="100000">
                <a:schemeClr val="accent5">
                  <a:lumMod val="75000"/>
                  <a:shade val="100000"/>
                  <a:satMod val="115000"/>
                </a:schemeClr>
              </a:gs>
            </a:gsLst>
            <a:lin ang="2700000" scaled="1"/>
            <a:tileRect/>
          </a:gradFill>
          <a:ln w="3175">
            <a:noFill/>
            <a:prstDash val="sysDot"/>
          </a:ln>
          <a:effectLst>
            <a:reflection blurRad="6350" stA="50000" endA="300" endPos="5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Onda"/>
          <p:cNvSpPr/>
          <p:nvPr/>
        </p:nvSpPr>
        <p:spPr>
          <a:xfrm rot="16200000">
            <a:off x="-116131" y="1651998"/>
            <a:ext cx="1446620" cy="500042"/>
          </a:xfrm>
          <a:prstGeom prst="wave">
            <a:avLst>
              <a:gd name="adj1" fmla="val 20000"/>
              <a:gd name="adj2" fmla="val -10000"/>
            </a:avLst>
          </a:prstGeom>
          <a:gradFill flip="none" rotWithShape="1">
            <a:gsLst>
              <a:gs pos="20000">
                <a:schemeClr val="accent5">
                  <a:lumMod val="20000"/>
                  <a:lumOff val="80000"/>
                </a:schemeClr>
              </a:gs>
              <a:gs pos="50000">
                <a:schemeClr val="accent5">
                  <a:lumMod val="75000"/>
                  <a:shade val="67500"/>
                  <a:satMod val="115000"/>
                </a:schemeClr>
              </a:gs>
              <a:gs pos="100000">
                <a:schemeClr val="accent5">
                  <a:lumMod val="75000"/>
                  <a:shade val="100000"/>
                  <a:satMod val="115000"/>
                </a:schemeClr>
              </a:gs>
            </a:gsLst>
            <a:lin ang="2700000" scaled="1"/>
            <a:tileRect/>
          </a:gradFill>
          <a:ln w="3175">
            <a:noFill/>
            <a:prstDash val="sysDot"/>
          </a:ln>
          <a:effectLst>
            <a:reflection blurRad="6350" stA="50000" endA="300" endPos="5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Onda"/>
          <p:cNvSpPr/>
          <p:nvPr/>
        </p:nvSpPr>
        <p:spPr>
          <a:xfrm rot="16200000" flipV="1">
            <a:off x="383959" y="1651974"/>
            <a:ext cx="1446620" cy="500090"/>
          </a:xfrm>
          <a:prstGeom prst="wave">
            <a:avLst>
              <a:gd name="adj1" fmla="val 20000"/>
              <a:gd name="adj2" fmla="val -10000"/>
            </a:avLst>
          </a:prstGeom>
          <a:gradFill flip="none" rotWithShape="1">
            <a:gsLst>
              <a:gs pos="20000">
                <a:schemeClr val="accent5">
                  <a:lumMod val="20000"/>
                  <a:lumOff val="80000"/>
                </a:schemeClr>
              </a:gs>
              <a:gs pos="50000">
                <a:schemeClr val="accent5">
                  <a:lumMod val="75000"/>
                  <a:shade val="67500"/>
                  <a:satMod val="115000"/>
                </a:schemeClr>
              </a:gs>
              <a:gs pos="100000">
                <a:schemeClr val="accent5">
                  <a:lumMod val="75000"/>
                  <a:shade val="100000"/>
                  <a:satMod val="115000"/>
                </a:schemeClr>
              </a:gs>
            </a:gsLst>
            <a:lin ang="2700000" scaled="1"/>
            <a:tileRect/>
          </a:gradFill>
          <a:ln w="3175">
            <a:noFill/>
            <a:prstDash val="sysDot"/>
          </a:ln>
          <a:effectLst>
            <a:reflection blurRad="6350" stA="50000" endA="300" endPos="5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Onda"/>
          <p:cNvSpPr/>
          <p:nvPr/>
        </p:nvSpPr>
        <p:spPr>
          <a:xfrm rot="16200000">
            <a:off x="-116131" y="2830743"/>
            <a:ext cx="1446620" cy="500042"/>
          </a:xfrm>
          <a:prstGeom prst="wave">
            <a:avLst>
              <a:gd name="adj1" fmla="val 20000"/>
              <a:gd name="adj2" fmla="val -10000"/>
            </a:avLst>
          </a:prstGeom>
          <a:gradFill flip="none" rotWithShape="1">
            <a:gsLst>
              <a:gs pos="20000">
                <a:schemeClr val="accent5">
                  <a:lumMod val="20000"/>
                  <a:lumOff val="80000"/>
                </a:schemeClr>
              </a:gs>
              <a:gs pos="50000">
                <a:schemeClr val="accent5">
                  <a:lumMod val="75000"/>
                  <a:shade val="67500"/>
                  <a:satMod val="115000"/>
                </a:schemeClr>
              </a:gs>
              <a:gs pos="100000">
                <a:schemeClr val="accent5">
                  <a:lumMod val="75000"/>
                  <a:shade val="100000"/>
                  <a:satMod val="115000"/>
                </a:schemeClr>
              </a:gs>
            </a:gsLst>
            <a:lin ang="2700000" scaled="1"/>
            <a:tileRect/>
          </a:gradFill>
          <a:ln w="3175">
            <a:noFill/>
            <a:prstDash val="sysDot"/>
          </a:ln>
          <a:effectLst>
            <a:reflection blurRad="6350" stA="50000" endA="300" endPos="5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Onda"/>
          <p:cNvSpPr/>
          <p:nvPr/>
        </p:nvSpPr>
        <p:spPr>
          <a:xfrm rot="16200000" flipV="1">
            <a:off x="383959" y="2830719"/>
            <a:ext cx="1446620" cy="500090"/>
          </a:xfrm>
          <a:prstGeom prst="wave">
            <a:avLst>
              <a:gd name="adj1" fmla="val 20000"/>
              <a:gd name="adj2" fmla="val -10000"/>
            </a:avLst>
          </a:prstGeom>
          <a:gradFill flip="none" rotWithShape="1">
            <a:gsLst>
              <a:gs pos="20000">
                <a:schemeClr val="accent5">
                  <a:lumMod val="20000"/>
                  <a:lumOff val="80000"/>
                </a:schemeClr>
              </a:gs>
              <a:gs pos="50000">
                <a:schemeClr val="accent5">
                  <a:lumMod val="75000"/>
                  <a:shade val="67500"/>
                  <a:satMod val="115000"/>
                </a:schemeClr>
              </a:gs>
              <a:gs pos="100000">
                <a:schemeClr val="accent5">
                  <a:lumMod val="75000"/>
                  <a:shade val="100000"/>
                  <a:satMod val="115000"/>
                </a:schemeClr>
              </a:gs>
            </a:gsLst>
            <a:lin ang="2700000" scaled="1"/>
            <a:tileRect/>
          </a:gradFill>
          <a:ln w="3175">
            <a:noFill/>
            <a:prstDash val="sysDot"/>
          </a:ln>
          <a:effectLst>
            <a:reflection blurRad="6350" stA="50000" endA="300" endPos="5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Onda"/>
          <p:cNvSpPr/>
          <p:nvPr/>
        </p:nvSpPr>
        <p:spPr>
          <a:xfrm rot="16200000">
            <a:off x="-116131" y="4009452"/>
            <a:ext cx="1446620" cy="500042"/>
          </a:xfrm>
          <a:prstGeom prst="wave">
            <a:avLst>
              <a:gd name="adj1" fmla="val 20000"/>
              <a:gd name="adj2" fmla="val -10000"/>
            </a:avLst>
          </a:prstGeom>
          <a:gradFill flip="none" rotWithShape="1">
            <a:gsLst>
              <a:gs pos="20000">
                <a:schemeClr val="accent5">
                  <a:lumMod val="20000"/>
                  <a:lumOff val="80000"/>
                </a:schemeClr>
              </a:gs>
              <a:gs pos="50000">
                <a:schemeClr val="accent5">
                  <a:lumMod val="75000"/>
                  <a:shade val="67500"/>
                  <a:satMod val="115000"/>
                </a:schemeClr>
              </a:gs>
              <a:gs pos="100000">
                <a:schemeClr val="accent5">
                  <a:lumMod val="75000"/>
                  <a:shade val="100000"/>
                  <a:satMod val="115000"/>
                </a:schemeClr>
              </a:gs>
            </a:gsLst>
            <a:lin ang="2700000" scaled="1"/>
            <a:tileRect/>
          </a:gradFill>
          <a:ln w="3175">
            <a:noFill/>
            <a:prstDash val="sysDot"/>
          </a:ln>
          <a:effectLst>
            <a:reflection blurRad="6350" stA="50000" endA="300" endPos="5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Onda"/>
          <p:cNvSpPr/>
          <p:nvPr/>
        </p:nvSpPr>
        <p:spPr>
          <a:xfrm rot="16200000" flipV="1">
            <a:off x="383959" y="4009428"/>
            <a:ext cx="1446620" cy="500090"/>
          </a:xfrm>
          <a:prstGeom prst="wave">
            <a:avLst>
              <a:gd name="adj1" fmla="val 20000"/>
              <a:gd name="adj2" fmla="val -10000"/>
            </a:avLst>
          </a:prstGeom>
          <a:gradFill flip="none" rotWithShape="1">
            <a:gsLst>
              <a:gs pos="20000">
                <a:schemeClr val="accent5">
                  <a:lumMod val="20000"/>
                  <a:lumOff val="80000"/>
                </a:schemeClr>
              </a:gs>
              <a:gs pos="50000">
                <a:schemeClr val="accent5">
                  <a:lumMod val="75000"/>
                  <a:shade val="67500"/>
                  <a:satMod val="115000"/>
                </a:schemeClr>
              </a:gs>
              <a:gs pos="100000">
                <a:schemeClr val="accent5">
                  <a:lumMod val="75000"/>
                  <a:shade val="100000"/>
                  <a:satMod val="115000"/>
                </a:schemeClr>
              </a:gs>
            </a:gsLst>
            <a:lin ang="2700000" scaled="1"/>
            <a:tileRect/>
          </a:gradFill>
          <a:ln w="3175">
            <a:noFill/>
            <a:prstDash val="sysDot"/>
          </a:ln>
          <a:effectLst>
            <a:reflection blurRad="6350" stA="50000" endA="300" endPos="5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Onda"/>
          <p:cNvSpPr/>
          <p:nvPr/>
        </p:nvSpPr>
        <p:spPr>
          <a:xfrm rot="16200000">
            <a:off x="1741257" y="473289"/>
            <a:ext cx="1446620" cy="500042"/>
          </a:xfrm>
          <a:prstGeom prst="wave">
            <a:avLst>
              <a:gd name="adj1" fmla="val 20000"/>
              <a:gd name="adj2" fmla="val -10000"/>
            </a:avLst>
          </a:prstGeom>
          <a:gradFill flip="none" rotWithShape="1">
            <a:gsLst>
              <a:gs pos="20000">
                <a:schemeClr val="accent5">
                  <a:lumMod val="20000"/>
                  <a:lumOff val="80000"/>
                </a:schemeClr>
              </a:gs>
              <a:gs pos="50000">
                <a:schemeClr val="accent5">
                  <a:lumMod val="75000"/>
                  <a:shade val="67500"/>
                  <a:satMod val="115000"/>
                </a:schemeClr>
              </a:gs>
              <a:gs pos="100000">
                <a:schemeClr val="accent5">
                  <a:lumMod val="75000"/>
                  <a:shade val="100000"/>
                  <a:satMod val="115000"/>
                </a:schemeClr>
              </a:gs>
            </a:gsLst>
            <a:lin ang="2700000" scaled="1"/>
            <a:tileRect/>
          </a:gradFill>
          <a:ln w="3175">
            <a:noFill/>
            <a:prstDash val="sysDot"/>
          </a:ln>
          <a:effectLst>
            <a:reflection blurRad="6350" stA="50000" endA="300" endPos="5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Onda"/>
          <p:cNvSpPr/>
          <p:nvPr/>
        </p:nvSpPr>
        <p:spPr>
          <a:xfrm rot="16200000" flipV="1">
            <a:off x="2241347" y="473265"/>
            <a:ext cx="1446620" cy="500090"/>
          </a:xfrm>
          <a:prstGeom prst="wave">
            <a:avLst>
              <a:gd name="adj1" fmla="val 20000"/>
              <a:gd name="adj2" fmla="val -10000"/>
            </a:avLst>
          </a:prstGeom>
          <a:gradFill flip="none" rotWithShape="1">
            <a:gsLst>
              <a:gs pos="20000">
                <a:schemeClr val="accent5">
                  <a:lumMod val="20000"/>
                  <a:lumOff val="80000"/>
                </a:schemeClr>
              </a:gs>
              <a:gs pos="50000">
                <a:schemeClr val="accent5">
                  <a:lumMod val="75000"/>
                  <a:shade val="67500"/>
                  <a:satMod val="115000"/>
                </a:schemeClr>
              </a:gs>
              <a:gs pos="100000">
                <a:schemeClr val="accent5">
                  <a:lumMod val="75000"/>
                  <a:shade val="100000"/>
                  <a:satMod val="115000"/>
                </a:schemeClr>
              </a:gs>
            </a:gsLst>
            <a:lin ang="2700000" scaled="1"/>
            <a:tileRect/>
          </a:gradFill>
          <a:ln w="3175">
            <a:noFill/>
            <a:prstDash val="sysDot"/>
          </a:ln>
          <a:effectLst>
            <a:reflection blurRad="6350" stA="50000" endA="300" endPos="5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Onda"/>
          <p:cNvSpPr/>
          <p:nvPr/>
        </p:nvSpPr>
        <p:spPr>
          <a:xfrm rot="16200000">
            <a:off x="1741257" y="1651998"/>
            <a:ext cx="1446620" cy="500042"/>
          </a:xfrm>
          <a:prstGeom prst="wave">
            <a:avLst>
              <a:gd name="adj1" fmla="val 20000"/>
              <a:gd name="adj2" fmla="val -10000"/>
            </a:avLst>
          </a:prstGeom>
          <a:gradFill flip="none" rotWithShape="1">
            <a:gsLst>
              <a:gs pos="20000">
                <a:schemeClr val="accent5">
                  <a:lumMod val="20000"/>
                  <a:lumOff val="80000"/>
                </a:schemeClr>
              </a:gs>
              <a:gs pos="50000">
                <a:schemeClr val="accent5">
                  <a:lumMod val="75000"/>
                  <a:shade val="67500"/>
                  <a:satMod val="115000"/>
                </a:schemeClr>
              </a:gs>
              <a:gs pos="100000">
                <a:schemeClr val="accent5">
                  <a:lumMod val="75000"/>
                  <a:shade val="100000"/>
                  <a:satMod val="115000"/>
                </a:schemeClr>
              </a:gs>
            </a:gsLst>
            <a:lin ang="2700000" scaled="1"/>
            <a:tileRect/>
          </a:gradFill>
          <a:ln w="3175">
            <a:noFill/>
            <a:prstDash val="sysDot"/>
          </a:ln>
          <a:effectLst>
            <a:reflection blurRad="6350" stA="50000" endA="300" endPos="5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Onda"/>
          <p:cNvSpPr/>
          <p:nvPr/>
        </p:nvSpPr>
        <p:spPr>
          <a:xfrm rot="16200000" flipV="1">
            <a:off x="2241347" y="1651974"/>
            <a:ext cx="1446620" cy="500090"/>
          </a:xfrm>
          <a:prstGeom prst="wave">
            <a:avLst>
              <a:gd name="adj1" fmla="val 20000"/>
              <a:gd name="adj2" fmla="val -10000"/>
            </a:avLst>
          </a:prstGeom>
          <a:gradFill flip="none" rotWithShape="1">
            <a:gsLst>
              <a:gs pos="20000">
                <a:schemeClr val="accent5">
                  <a:lumMod val="20000"/>
                  <a:lumOff val="80000"/>
                </a:schemeClr>
              </a:gs>
              <a:gs pos="50000">
                <a:schemeClr val="accent5">
                  <a:lumMod val="75000"/>
                  <a:shade val="67500"/>
                  <a:satMod val="115000"/>
                </a:schemeClr>
              </a:gs>
              <a:gs pos="100000">
                <a:schemeClr val="accent5">
                  <a:lumMod val="75000"/>
                  <a:shade val="100000"/>
                  <a:satMod val="115000"/>
                </a:schemeClr>
              </a:gs>
            </a:gsLst>
            <a:lin ang="2700000" scaled="1"/>
            <a:tileRect/>
          </a:gradFill>
          <a:ln w="3175">
            <a:noFill/>
            <a:prstDash val="sysDot"/>
          </a:ln>
          <a:effectLst>
            <a:reflection blurRad="6350" stA="50000" endA="300" endPos="5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Onda"/>
          <p:cNvSpPr/>
          <p:nvPr/>
        </p:nvSpPr>
        <p:spPr>
          <a:xfrm rot="16200000">
            <a:off x="1741257" y="2830743"/>
            <a:ext cx="1446620" cy="500042"/>
          </a:xfrm>
          <a:prstGeom prst="wave">
            <a:avLst>
              <a:gd name="adj1" fmla="val 20000"/>
              <a:gd name="adj2" fmla="val -10000"/>
            </a:avLst>
          </a:prstGeom>
          <a:gradFill flip="none" rotWithShape="1">
            <a:gsLst>
              <a:gs pos="20000">
                <a:schemeClr val="accent5">
                  <a:lumMod val="20000"/>
                  <a:lumOff val="80000"/>
                </a:schemeClr>
              </a:gs>
              <a:gs pos="50000">
                <a:schemeClr val="accent5">
                  <a:lumMod val="75000"/>
                  <a:shade val="67500"/>
                  <a:satMod val="115000"/>
                </a:schemeClr>
              </a:gs>
              <a:gs pos="100000">
                <a:schemeClr val="accent5">
                  <a:lumMod val="75000"/>
                  <a:shade val="100000"/>
                  <a:satMod val="115000"/>
                </a:schemeClr>
              </a:gs>
            </a:gsLst>
            <a:lin ang="2700000" scaled="1"/>
            <a:tileRect/>
          </a:gradFill>
          <a:ln w="3175">
            <a:noFill/>
            <a:prstDash val="sysDot"/>
          </a:ln>
          <a:effectLst>
            <a:reflection blurRad="6350" stA="50000" endA="300" endPos="5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Onda"/>
          <p:cNvSpPr/>
          <p:nvPr/>
        </p:nvSpPr>
        <p:spPr>
          <a:xfrm rot="16200000" flipV="1">
            <a:off x="2241347" y="2830719"/>
            <a:ext cx="1446620" cy="500090"/>
          </a:xfrm>
          <a:prstGeom prst="wave">
            <a:avLst>
              <a:gd name="adj1" fmla="val 20000"/>
              <a:gd name="adj2" fmla="val -10000"/>
            </a:avLst>
          </a:prstGeom>
          <a:gradFill flip="none" rotWithShape="1">
            <a:gsLst>
              <a:gs pos="20000">
                <a:schemeClr val="accent5">
                  <a:lumMod val="20000"/>
                  <a:lumOff val="80000"/>
                </a:schemeClr>
              </a:gs>
              <a:gs pos="50000">
                <a:schemeClr val="accent5">
                  <a:lumMod val="75000"/>
                  <a:shade val="67500"/>
                  <a:satMod val="115000"/>
                </a:schemeClr>
              </a:gs>
              <a:gs pos="100000">
                <a:schemeClr val="accent5">
                  <a:lumMod val="75000"/>
                  <a:shade val="100000"/>
                  <a:satMod val="115000"/>
                </a:schemeClr>
              </a:gs>
            </a:gsLst>
            <a:lin ang="2700000" scaled="1"/>
            <a:tileRect/>
          </a:gradFill>
          <a:ln w="3175">
            <a:noFill/>
            <a:prstDash val="sysDot"/>
          </a:ln>
          <a:effectLst>
            <a:reflection blurRad="6350" stA="50000" endA="300" endPos="5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Onda"/>
          <p:cNvSpPr/>
          <p:nvPr/>
        </p:nvSpPr>
        <p:spPr>
          <a:xfrm rot="16200000">
            <a:off x="1741257" y="4009452"/>
            <a:ext cx="1446620" cy="500042"/>
          </a:xfrm>
          <a:prstGeom prst="wave">
            <a:avLst>
              <a:gd name="adj1" fmla="val 20000"/>
              <a:gd name="adj2" fmla="val -10000"/>
            </a:avLst>
          </a:prstGeom>
          <a:gradFill flip="none" rotWithShape="1">
            <a:gsLst>
              <a:gs pos="20000">
                <a:schemeClr val="accent5">
                  <a:lumMod val="20000"/>
                  <a:lumOff val="80000"/>
                </a:schemeClr>
              </a:gs>
              <a:gs pos="50000">
                <a:schemeClr val="accent5">
                  <a:lumMod val="75000"/>
                  <a:shade val="67500"/>
                  <a:satMod val="115000"/>
                </a:schemeClr>
              </a:gs>
              <a:gs pos="100000">
                <a:schemeClr val="accent5">
                  <a:lumMod val="75000"/>
                  <a:shade val="100000"/>
                  <a:satMod val="115000"/>
                </a:schemeClr>
              </a:gs>
            </a:gsLst>
            <a:lin ang="2700000" scaled="1"/>
            <a:tileRect/>
          </a:gradFill>
          <a:ln w="3175">
            <a:noFill/>
            <a:prstDash val="sysDot"/>
          </a:ln>
          <a:effectLst>
            <a:reflection blurRad="6350" stA="50000" endA="300" endPos="5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Onda"/>
          <p:cNvSpPr/>
          <p:nvPr/>
        </p:nvSpPr>
        <p:spPr>
          <a:xfrm rot="16200000" flipV="1">
            <a:off x="2241347" y="4009428"/>
            <a:ext cx="1446620" cy="500090"/>
          </a:xfrm>
          <a:prstGeom prst="wave">
            <a:avLst>
              <a:gd name="adj1" fmla="val 20000"/>
              <a:gd name="adj2" fmla="val -10000"/>
            </a:avLst>
          </a:prstGeom>
          <a:gradFill flip="none" rotWithShape="1">
            <a:gsLst>
              <a:gs pos="20000">
                <a:schemeClr val="accent5">
                  <a:lumMod val="20000"/>
                  <a:lumOff val="80000"/>
                </a:schemeClr>
              </a:gs>
              <a:gs pos="50000">
                <a:schemeClr val="accent5">
                  <a:lumMod val="75000"/>
                  <a:shade val="67500"/>
                  <a:satMod val="115000"/>
                </a:schemeClr>
              </a:gs>
              <a:gs pos="100000">
                <a:schemeClr val="accent5">
                  <a:lumMod val="75000"/>
                  <a:shade val="100000"/>
                  <a:satMod val="115000"/>
                </a:schemeClr>
              </a:gs>
            </a:gsLst>
            <a:lin ang="2700000" scaled="1"/>
            <a:tileRect/>
          </a:gradFill>
          <a:ln w="3175">
            <a:noFill/>
            <a:prstDash val="sysDot"/>
          </a:ln>
          <a:effectLst>
            <a:reflection blurRad="6350" stA="50000" endA="300" endPos="5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Onda"/>
          <p:cNvSpPr/>
          <p:nvPr/>
        </p:nvSpPr>
        <p:spPr>
          <a:xfrm rot="16200000">
            <a:off x="7384859" y="473289"/>
            <a:ext cx="1446620" cy="500042"/>
          </a:xfrm>
          <a:prstGeom prst="wave">
            <a:avLst>
              <a:gd name="adj1" fmla="val 20000"/>
              <a:gd name="adj2" fmla="val -10000"/>
            </a:avLst>
          </a:prstGeom>
          <a:gradFill flip="none" rotWithShape="1">
            <a:gsLst>
              <a:gs pos="20000">
                <a:schemeClr val="accent5">
                  <a:lumMod val="20000"/>
                  <a:lumOff val="80000"/>
                </a:schemeClr>
              </a:gs>
              <a:gs pos="50000">
                <a:schemeClr val="accent5">
                  <a:lumMod val="75000"/>
                  <a:shade val="67500"/>
                  <a:satMod val="115000"/>
                </a:schemeClr>
              </a:gs>
              <a:gs pos="100000">
                <a:schemeClr val="accent5">
                  <a:lumMod val="75000"/>
                  <a:shade val="100000"/>
                  <a:satMod val="115000"/>
                </a:schemeClr>
              </a:gs>
            </a:gsLst>
            <a:lin ang="2700000" scaled="1"/>
            <a:tileRect/>
          </a:gradFill>
          <a:ln w="3175">
            <a:noFill/>
            <a:prstDash val="sysDot"/>
          </a:ln>
          <a:effectLst>
            <a:reflection blurRad="6350" stA="50000" endA="300" endPos="5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Onda"/>
          <p:cNvSpPr/>
          <p:nvPr/>
        </p:nvSpPr>
        <p:spPr>
          <a:xfrm rot="16200000" flipV="1">
            <a:off x="7884949" y="473265"/>
            <a:ext cx="1446620" cy="500090"/>
          </a:xfrm>
          <a:prstGeom prst="wave">
            <a:avLst>
              <a:gd name="adj1" fmla="val 20000"/>
              <a:gd name="adj2" fmla="val -10000"/>
            </a:avLst>
          </a:prstGeom>
          <a:gradFill flip="none" rotWithShape="1">
            <a:gsLst>
              <a:gs pos="20000">
                <a:schemeClr val="accent5">
                  <a:lumMod val="20000"/>
                  <a:lumOff val="80000"/>
                </a:schemeClr>
              </a:gs>
              <a:gs pos="50000">
                <a:schemeClr val="accent5">
                  <a:lumMod val="75000"/>
                  <a:shade val="67500"/>
                  <a:satMod val="115000"/>
                </a:schemeClr>
              </a:gs>
              <a:gs pos="100000">
                <a:schemeClr val="accent5">
                  <a:lumMod val="75000"/>
                  <a:shade val="100000"/>
                  <a:satMod val="115000"/>
                </a:schemeClr>
              </a:gs>
            </a:gsLst>
            <a:lin ang="2700000" scaled="1"/>
            <a:tileRect/>
          </a:gradFill>
          <a:ln w="3175">
            <a:noFill/>
            <a:prstDash val="sysDot"/>
          </a:ln>
          <a:effectLst>
            <a:reflection blurRad="6350" stA="50000" endA="300" endPos="5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Onda"/>
          <p:cNvSpPr/>
          <p:nvPr/>
        </p:nvSpPr>
        <p:spPr>
          <a:xfrm rot="16200000">
            <a:off x="7384859" y="1651998"/>
            <a:ext cx="1446620" cy="500042"/>
          </a:xfrm>
          <a:prstGeom prst="wave">
            <a:avLst>
              <a:gd name="adj1" fmla="val 20000"/>
              <a:gd name="adj2" fmla="val -10000"/>
            </a:avLst>
          </a:prstGeom>
          <a:gradFill flip="none" rotWithShape="1">
            <a:gsLst>
              <a:gs pos="20000">
                <a:schemeClr val="accent5">
                  <a:lumMod val="20000"/>
                  <a:lumOff val="80000"/>
                </a:schemeClr>
              </a:gs>
              <a:gs pos="50000">
                <a:schemeClr val="accent5">
                  <a:lumMod val="75000"/>
                  <a:shade val="67500"/>
                  <a:satMod val="115000"/>
                </a:schemeClr>
              </a:gs>
              <a:gs pos="100000">
                <a:schemeClr val="accent5">
                  <a:lumMod val="75000"/>
                  <a:shade val="100000"/>
                  <a:satMod val="115000"/>
                </a:schemeClr>
              </a:gs>
            </a:gsLst>
            <a:lin ang="2700000" scaled="1"/>
            <a:tileRect/>
          </a:gradFill>
          <a:ln w="3175">
            <a:noFill/>
            <a:prstDash val="sysDot"/>
          </a:ln>
          <a:effectLst>
            <a:reflection blurRad="6350" stA="50000" endA="300" endPos="5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Onda"/>
          <p:cNvSpPr/>
          <p:nvPr/>
        </p:nvSpPr>
        <p:spPr>
          <a:xfrm rot="16200000" flipV="1">
            <a:off x="7884949" y="1651974"/>
            <a:ext cx="1446620" cy="500090"/>
          </a:xfrm>
          <a:prstGeom prst="wave">
            <a:avLst>
              <a:gd name="adj1" fmla="val 20000"/>
              <a:gd name="adj2" fmla="val -10000"/>
            </a:avLst>
          </a:prstGeom>
          <a:gradFill flip="none" rotWithShape="1">
            <a:gsLst>
              <a:gs pos="20000">
                <a:schemeClr val="accent5">
                  <a:lumMod val="20000"/>
                  <a:lumOff val="80000"/>
                </a:schemeClr>
              </a:gs>
              <a:gs pos="50000">
                <a:schemeClr val="accent5">
                  <a:lumMod val="75000"/>
                  <a:shade val="67500"/>
                  <a:satMod val="115000"/>
                </a:schemeClr>
              </a:gs>
              <a:gs pos="100000">
                <a:schemeClr val="accent5">
                  <a:lumMod val="75000"/>
                  <a:shade val="100000"/>
                  <a:satMod val="115000"/>
                </a:schemeClr>
              </a:gs>
            </a:gsLst>
            <a:lin ang="2700000" scaled="1"/>
            <a:tileRect/>
          </a:gradFill>
          <a:ln w="3175">
            <a:noFill/>
            <a:prstDash val="sysDot"/>
          </a:ln>
          <a:effectLst>
            <a:reflection blurRad="6350" stA="50000" endA="300" endPos="5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Onda"/>
          <p:cNvSpPr/>
          <p:nvPr/>
        </p:nvSpPr>
        <p:spPr>
          <a:xfrm rot="16200000">
            <a:off x="7384859" y="2830743"/>
            <a:ext cx="1446620" cy="500042"/>
          </a:xfrm>
          <a:prstGeom prst="wave">
            <a:avLst>
              <a:gd name="adj1" fmla="val 20000"/>
              <a:gd name="adj2" fmla="val -10000"/>
            </a:avLst>
          </a:prstGeom>
          <a:gradFill flip="none" rotWithShape="1">
            <a:gsLst>
              <a:gs pos="20000">
                <a:schemeClr val="accent5">
                  <a:lumMod val="20000"/>
                  <a:lumOff val="80000"/>
                </a:schemeClr>
              </a:gs>
              <a:gs pos="50000">
                <a:schemeClr val="accent5">
                  <a:lumMod val="75000"/>
                  <a:shade val="67500"/>
                  <a:satMod val="115000"/>
                </a:schemeClr>
              </a:gs>
              <a:gs pos="100000">
                <a:schemeClr val="accent5">
                  <a:lumMod val="75000"/>
                  <a:shade val="100000"/>
                  <a:satMod val="115000"/>
                </a:schemeClr>
              </a:gs>
            </a:gsLst>
            <a:lin ang="2700000" scaled="1"/>
            <a:tileRect/>
          </a:gradFill>
          <a:ln w="3175">
            <a:noFill/>
            <a:prstDash val="sysDot"/>
          </a:ln>
          <a:effectLst>
            <a:reflection blurRad="6350" stA="50000" endA="300" endPos="5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Onda"/>
          <p:cNvSpPr/>
          <p:nvPr/>
        </p:nvSpPr>
        <p:spPr>
          <a:xfrm rot="16200000" flipV="1">
            <a:off x="7884949" y="2830719"/>
            <a:ext cx="1446620" cy="500090"/>
          </a:xfrm>
          <a:prstGeom prst="wave">
            <a:avLst>
              <a:gd name="adj1" fmla="val 20000"/>
              <a:gd name="adj2" fmla="val -10000"/>
            </a:avLst>
          </a:prstGeom>
          <a:gradFill flip="none" rotWithShape="1">
            <a:gsLst>
              <a:gs pos="20000">
                <a:schemeClr val="accent5">
                  <a:lumMod val="20000"/>
                  <a:lumOff val="80000"/>
                </a:schemeClr>
              </a:gs>
              <a:gs pos="50000">
                <a:schemeClr val="accent5">
                  <a:lumMod val="75000"/>
                  <a:shade val="67500"/>
                  <a:satMod val="115000"/>
                </a:schemeClr>
              </a:gs>
              <a:gs pos="100000">
                <a:schemeClr val="accent5">
                  <a:lumMod val="75000"/>
                  <a:shade val="100000"/>
                  <a:satMod val="115000"/>
                </a:schemeClr>
              </a:gs>
            </a:gsLst>
            <a:lin ang="2700000" scaled="1"/>
            <a:tileRect/>
          </a:gradFill>
          <a:ln w="3175">
            <a:noFill/>
            <a:prstDash val="sysDot"/>
          </a:ln>
          <a:effectLst>
            <a:reflection blurRad="6350" stA="50000" endA="300" endPos="5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Onda"/>
          <p:cNvSpPr/>
          <p:nvPr/>
        </p:nvSpPr>
        <p:spPr>
          <a:xfrm rot="16200000">
            <a:off x="7384859" y="4009452"/>
            <a:ext cx="1446620" cy="500042"/>
          </a:xfrm>
          <a:prstGeom prst="wave">
            <a:avLst>
              <a:gd name="adj1" fmla="val 20000"/>
              <a:gd name="adj2" fmla="val -10000"/>
            </a:avLst>
          </a:prstGeom>
          <a:gradFill flip="none" rotWithShape="1">
            <a:gsLst>
              <a:gs pos="20000">
                <a:schemeClr val="accent5">
                  <a:lumMod val="20000"/>
                  <a:lumOff val="80000"/>
                </a:schemeClr>
              </a:gs>
              <a:gs pos="50000">
                <a:schemeClr val="accent5">
                  <a:lumMod val="75000"/>
                  <a:shade val="67500"/>
                  <a:satMod val="115000"/>
                </a:schemeClr>
              </a:gs>
              <a:gs pos="100000">
                <a:schemeClr val="accent5">
                  <a:lumMod val="75000"/>
                  <a:shade val="100000"/>
                  <a:satMod val="115000"/>
                </a:schemeClr>
              </a:gs>
            </a:gsLst>
            <a:lin ang="2700000" scaled="1"/>
            <a:tileRect/>
          </a:gradFill>
          <a:ln w="3175">
            <a:noFill/>
            <a:prstDash val="sysDot"/>
          </a:ln>
          <a:effectLst>
            <a:reflection blurRad="6350" stA="50000" endA="300" endPos="5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Onda"/>
          <p:cNvSpPr/>
          <p:nvPr/>
        </p:nvSpPr>
        <p:spPr>
          <a:xfrm rot="16200000" flipV="1">
            <a:off x="7884949" y="4009428"/>
            <a:ext cx="1446620" cy="500090"/>
          </a:xfrm>
          <a:prstGeom prst="wave">
            <a:avLst>
              <a:gd name="adj1" fmla="val 20000"/>
              <a:gd name="adj2" fmla="val -10000"/>
            </a:avLst>
          </a:prstGeom>
          <a:gradFill flip="none" rotWithShape="1">
            <a:gsLst>
              <a:gs pos="20000">
                <a:schemeClr val="accent5">
                  <a:lumMod val="20000"/>
                  <a:lumOff val="80000"/>
                </a:schemeClr>
              </a:gs>
              <a:gs pos="50000">
                <a:schemeClr val="accent5">
                  <a:lumMod val="75000"/>
                  <a:shade val="67500"/>
                  <a:satMod val="115000"/>
                </a:schemeClr>
              </a:gs>
              <a:gs pos="100000">
                <a:schemeClr val="accent5">
                  <a:lumMod val="75000"/>
                  <a:shade val="100000"/>
                  <a:satMod val="115000"/>
                </a:schemeClr>
              </a:gs>
            </a:gsLst>
            <a:lin ang="2700000" scaled="1"/>
            <a:tileRect/>
          </a:gradFill>
          <a:ln w="3175">
            <a:noFill/>
            <a:prstDash val="sysDot"/>
          </a:ln>
          <a:effectLst>
            <a:reflection blurRad="6350" stA="50000" endA="300" endPos="5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Onda"/>
          <p:cNvSpPr/>
          <p:nvPr/>
        </p:nvSpPr>
        <p:spPr>
          <a:xfrm rot="16200000">
            <a:off x="5598909" y="473289"/>
            <a:ext cx="1446620" cy="500042"/>
          </a:xfrm>
          <a:prstGeom prst="wave">
            <a:avLst>
              <a:gd name="adj1" fmla="val 20000"/>
              <a:gd name="adj2" fmla="val -10000"/>
            </a:avLst>
          </a:prstGeom>
          <a:gradFill flip="none" rotWithShape="1">
            <a:gsLst>
              <a:gs pos="20000">
                <a:schemeClr val="accent5">
                  <a:lumMod val="20000"/>
                  <a:lumOff val="80000"/>
                </a:schemeClr>
              </a:gs>
              <a:gs pos="50000">
                <a:schemeClr val="accent5">
                  <a:lumMod val="75000"/>
                  <a:shade val="67500"/>
                  <a:satMod val="115000"/>
                </a:schemeClr>
              </a:gs>
              <a:gs pos="100000">
                <a:schemeClr val="accent5">
                  <a:lumMod val="75000"/>
                  <a:shade val="100000"/>
                  <a:satMod val="115000"/>
                </a:schemeClr>
              </a:gs>
            </a:gsLst>
            <a:lin ang="2700000" scaled="1"/>
            <a:tileRect/>
          </a:gradFill>
          <a:ln w="3175">
            <a:noFill/>
            <a:prstDash val="sysDot"/>
          </a:ln>
          <a:effectLst>
            <a:reflection blurRad="6350" stA="50000" endA="300" endPos="5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Onda"/>
          <p:cNvSpPr/>
          <p:nvPr/>
        </p:nvSpPr>
        <p:spPr>
          <a:xfrm rot="16200000" flipV="1">
            <a:off x="6098999" y="473265"/>
            <a:ext cx="1446620" cy="500090"/>
          </a:xfrm>
          <a:prstGeom prst="wave">
            <a:avLst>
              <a:gd name="adj1" fmla="val 20000"/>
              <a:gd name="adj2" fmla="val -10000"/>
            </a:avLst>
          </a:prstGeom>
          <a:gradFill flip="none" rotWithShape="1">
            <a:gsLst>
              <a:gs pos="20000">
                <a:schemeClr val="accent5">
                  <a:lumMod val="20000"/>
                  <a:lumOff val="80000"/>
                </a:schemeClr>
              </a:gs>
              <a:gs pos="50000">
                <a:schemeClr val="accent5">
                  <a:lumMod val="75000"/>
                  <a:shade val="67500"/>
                  <a:satMod val="115000"/>
                </a:schemeClr>
              </a:gs>
              <a:gs pos="100000">
                <a:schemeClr val="accent5">
                  <a:lumMod val="75000"/>
                  <a:shade val="100000"/>
                  <a:satMod val="115000"/>
                </a:schemeClr>
              </a:gs>
            </a:gsLst>
            <a:lin ang="2700000" scaled="1"/>
            <a:tileRect/>
          </a:gradFill>
          <a:ln w="3175">
            <a:noFill/>
            <a:prstDash val="sysDot"/>
          </a:ln>
          <a:effectLst>
            <a:reflection blurRad="6350" stA="50000" endA="300" endPos="5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Onda"/>
          <p:cNvSpPr/>
          <p:nvPr/>
        </p:nvSpPr>
        <p:spPr>
          <a:xfrm rot="16200000">
            <a:off x="5598909" y="1651998"/>
            <a:ext cx="1446620" cy="500042"/>
          </a:xfrm>
          <a:prstGeom prst="wave">
            <a:avLst>
              <a:gd name="adj1" fmla="val 20000"/>
              <a:gd name="adj2" fmla="val -10000"/>
            </a:avLst>
          </a:prstGeom>
          <a:gradFill flip="none" rotWithShape="1">
            <a:gsLst>
              <a:gs pos="20000">
                <a:schemeClr val="accent5">
                  <a:lumMod val="20000"/>
                  <a:lumOff val="80000"/>
                </a:schemeClr>
              </a:gs>
              <a:gs pos="50000">
                <a:schemeClr val="accent5">
                  <a:lumMod val="75000"/>
                  <a:shade val="67500"/>
                  <a:satMod val="115000"/>
                </a:schemeClr>
              </a:gs>
              <a:gs pos="100000">
                <a:schemeClr val="accent5">
                  <a:lumMod val="75000"/>
                  <a:shade val="100000"/>
                  <a:satMod val="115000"/>
                </a:schemeClr>
              </a:gs>
            </a:gsLst>
            <a:lin ang="2700000" scaled="1"/>
            <a:tileRect/>
          </a:gradFill>
          <a:ln w="3175">
            <a:noFill/>
            <a:prstDash val="sysDot"/>
          </a:ln>
          <a:effectLst>
            <a:reflection blurRad="6350" stA="50000" endA="300" endPos="5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Onda"/>
          <p:cNvSpPr/>
          <p:nvPr/>
        </p:nvSpPr>
        <p:spPr>
          <a:xfrm rot="16200000" flipV="1">
            <a:off x="6098999" y="1651974"/>
            <a:ext cx="1446620" cy="500090"/>
          </a:xfrm>
          <a:prstGeom prst="wave">
            <a:avLst>
              <a:gd name="adj1" fmla="val 20000"/>
              <a:gd name="adj2" fmla="val -10000"/>
            </a:avLst>
          </a:prstGeom>
          <a:gradFill flip="none" rotWithShape="1">
            <a:gsLst>
              <a:gs pos="20000">
                <a:schemeClr val="accent5">
                  <a:lumMod val="20000"/>
                  <a:lumOff val="80000"/>
                </a:schemeClr>
              </a:gs>
              <a:gs pos="50000">
                <a:schemeClr val="accent5">
                  <a:lumMod val="75000"/>
                  <a:shade val="67500"/>
                  <a:satMod val="115000"/>
                </a:schemeClr>
              </a:gs>
              <a:gs pos="100000">
                <a:schemeClr val="accent5">
                  <a:lumMod val="75000"/>
                  <a:shade val="100000"/>
                  <a:satMod val="115000"/>
                </a:schemeClr>
              </a:gs>
            </a:gsLst>
            <a:lin ang="2700000" scaled="1"/>
            <a:tileRect/>
          </a:gradFill>
          <a:ln w="3175">
            <a:noFill/>
            <a:prstDash val="sysDot"/>
          </a:ln>
          <a:effectLst>
            <a:reflection blurRad="6350" stA="50000" endA="300" endPos="5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Onda"/>
          <p:cNvSpPr/>
          <p:nvPr/>
        </p:nvSpPr>
        <p:spPr>
          <a:xfrm rot="16200000">
            <a:off x="5598909" y="2830743"/>
            <a:ext cx="1446620" cy="500042"/>
          </a:xfrm>
          <a:prstGeom prst="wave">
            <a:avLst>
              <a:gd name="adj1" fmla="val 20000"/>
              <a:gd name="adj2" fmla="val -10000"/>
            </a:avLst>
          </a:prstGeom>
          <a:gradFill flip="none" rotWithShape="1">
            <a:gsLst>
              <a:gs pos="20000">
                <a:schemeClr val="accent5">
                  <a:lumMod val="20000"/>
                  <a:lumOff val="80000"/>
                </a:schemeClr>
              </a:gs>
              <a:gs pos="50000">
                <a:schemeClr val="accent5">
                  <a:lumMod val="75000"/>
                  <a:shade val="67500"/>
                  <a:satMod val="115000"/>
                </a:schemeClr>
              </a:gs>
              <a:gs pos="100000">
                <a:schemeClr val="accent5">
                  <a:lumMod val="75000"/>
                  <a:shade val="100000"/>
                  <a:satMod val="115000"/>
                </a:schemeClr>
              </a:gs>
            </a:gsLst>
            <a:lin ang="2700000" scaled="1"/>
            <a:tileRect/>
          </a:gradFill>
          <a:ln w="3175">
            <a:noFill/>
            <a:prstDash val="sysDot"/>
          </a:ln>
          <a:effectLst>
            <a:reflection blurRad="6350" stA="50000" endA="300" endPos="5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Onda"/>
          <p:cNvSpPr/>
          <p:nvPr/>
        </p:nvSpPr>
        <p:spPr>
          <a:xfrm rot="16200000" flipV="1">
            <a:off x="6098999" y="2830719"/>
            <a:ext cx="1446620" cy="500090"/>
          </a:xfrm>
          <a:prstGeom prst="wave">
            <a:avLst>
              <a:gd name="adj1" fmla="val 20000"/>
              <a:gd name="adj2" fmla="val -10000"/>
            </a:avLst>
          </a:prstGeom>
          <a:gradFill flip="none" rotWithShape="1">
            <a:gsLst>
              <a:gs pos="20000">
                <a:schemeClr val="accent5">
                  <a:lumMod val="20000"/>
                  <a:lumOff val="80000"/>
                </a:schemeClr>
              </a:gs>
              <a:gs pos="50000">
                <a:schemeClr val="accent5">
                  <a:lumMod val="75000"/>
                  <a:shade val="67500"/>
                  <a:satMod val="115000"/>
                </a:schemeClr>
              </a:gs>
              <a:gs pos="100000">
                <a:schemeClr val="accent5">
                  <a:lumMod val="75000"/>
                  <a:shade val="100000"/>
                  <a:satMod val="115000"/>
                </a:schemeClr>
              </a:gs>
            </a:gsLst>
            <a:lin ang="2700000" scaled="1"/>
            <a:tileRect/>
          </a:gradFill>
          <a:ln w="3175">
            <a:noFill/>
            <a:prstDash val="sysDot"/>
          </a:ln>
          <a:effectLst>
            <a:reflection blurRad="6350" stA="50000" endA="300" endPos="5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1" name="40 Onda"/>
          <p:cNvSpPr/>
          <p:nvPr/>
        </p:nvSpPr>
        <p:spPr>
          <a:xfrm rot="16200000">
            <a:off x="5598909" y="4009452"/>
            <a:ext cx="1446620" cy="500042"/>
          </a:xfrm>
          <a:prstGeom prst="wave">
            <a:avLst>
              <a:gd name="adj1" fmla="val 20000"/>
              <a:gd name="adj2" fmla="val -10000"/>
            </a:avLst>
          </a:prstGeom>
          <a:gradFill flip="none" rotWithShape="1">
            <a:gsLst>
              <a:gs pos="20000">
                <a:schemeClr val="accent5">
                  <a:lumMod val="20000"/>
                  <a:lumOff val="80000"/>
                </a:schemeClr>
              </a:gs>
              <a:gs pos="50000">
                <a:schemeClr val="accent5">
                  <a:lumMod val="75000"/>
                  <a:shade val="67500"/>
                  <a:satMod val="115000"/>
                </a:schemeClr>
              </a:gs>
              <a:gs pos="100000">
                <a:schemeClr val="accent5">
                  <a:lumMod val="75000"/>
                  <a:shade val="100000"/>
                  <a:satMod val="115000"/>
                </a:schemeClr>
              </a:gs>
            </a:gsLst>
            <a:lin ang="2700000" scaled="1"/>
            <a:tileRect/>
          </a:gradFill>
          <a:ln w="3175">
            <a:noFill/>
            <a:prstDash val="sysDot"/>
          </a:ln>
          <a:effectLst>
            <a:reflection blurRad="6350" stA="50000" endA="300" endPos="5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2" name="41 Onda"/>
          <p:cNvSpPr/>
          <p:nvPr/>
        </p:nvSpPr>
        <p:spPr>
          <a:xfrm rot="16200000" flipV="1">
            <a:off x="6098999" y="4009428"/>
            <a:ext cx="1446620" cy="500090"/>
          </a:xfrm>
          <a:prstGeom prst="wave">
            <a:avLst>
              <a:gd name="adj1" fmla="val 20000"/>
              <a:gd name="adj2" fmla="val -10000"/>
            </a:avLst>
          </a:prstGeom>
          <a:gradFill flip="none" rotWithShape="1">
            <a:gsLst>
              <a:gs pos="20000">
                <a:schemeClr val="accent5">
                  <a:lumMod val="20000"/>
                  <a:lumOff val="80000"/>
                </a:schemeClr>
              </a:gs>
              <a:gs pos="50000">
                <a:schemeClr val="accent5">
                  <a:lumMod val="75000"/>
                  <a:shade val="67500"/>
                  <a:satMod val="115000"/>
                </a:schemeClr>
              </a:gs>
              <a:gs pos="100000">
                <a:schemeClr val="accent5">
                  <a:lumMod val="75000"/>
                  <a:shade val="100000"/>
                  <a:satMod val="115000"/>
                </a:schemeClr>
              </a:gs>
            </a:gsLst>
            <a:lin ang="2700000" scaled="1"/>
            <a:tileRect/>
          </a:gradFill>
          <a:ln w="3175">
            <a:noFill/>
            <a:prstDash val="sysDot"/>
          </a:ln>
          <a:effectLst>
            <a:reflection blurRad="6350" stA="50000" endA="300" endPos="5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Rectángulo"/>
          <p:cNvSpPr/>
          <p:nvPr/>
        </p:nvSpPr>
        <p:spPr>
          <a:xfrm>
            <a:off x="-500098" y="-357208"/>
            <a:ext cx="10001320" cy="6072230"/>
          </a:xfrm>
          <a:prstGeom prst="rect">
            <a:avLst/>
          </a:prstGeom>
          <a:gradFill flip="none" rotWithShape="1">
            <a:gsLst>
              <a:gs pos="0">
                <a:srgbClr val="3399FF"/>
              </a:gs>
              <a:gs pos="16000">
                <a:srgbClr val="00CCCC"/>
              </a:gs>
              <a:gs pos="47000">
                <a:srgbClr val="9999FF"/>
              </a:gs>
              <a:gs pos="60001">
                <a:srgbClr val="2E6792"/>
              </a:gs>
              <a:gs pos="71001">
                <a:srgbClr val="3333CC"/>
              </a:gs>
              <a:gs pos="81000">
                <a:srgbClr val="1170FF"/>
              </a:gs>
              <a:gs pos="100000">
                <a:srgbClr val="006699"/>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advTm="17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43"/>
                                        </p:tgtEl>
                                        <p:attrNameLst>
                                          <p:attrName>style.opacity</p:attrName>
                                        </p:attrNameLst>
                                      </p:cBhvr>
                                      <p:to>
                                        <p:strVal val="0"/>
                                      </p:to>
                                    </p:set>
                                    <p:animEffect filter="image" prLst="opacity: 0">
                                      <p:cBhvr rctx="IE">
                                        <p:cTn id="7" dur="indefinite"/>
                                        <p:tgtEl>
                                          <p:spTgt spid="43"/>
                                        </p:tgtEl>
                                      </p:cBhvr>
                                    </p:animEffect>
                                  </p:childTnLst>
                                </p:cTn>
                              </p:par>
                              <p:par>
                                <p:cTn id="8" presetID="2" presetClass="entr" presetSubtype="4" fill="hold" grpId="0" nodeType="withEffect">
                                  <p:stCondLst>
                                    <p:cond delay="0"/>
                                  </p:stCondLst>
                                  <p:childTnLst>
                                    <p:set>
                                      <p:cBhvr>
                                        <p:cTn id="9" dur="1" fill="hold">
                                          <p:stCondLst>
                                            <p:cond delay="0"/>
                                          </p:stCondLst>
                                        </p:cTn>
                                        <p:tgtEl>
                                          <p:spTgt spid="3"/>
                                        </p:tgtEl>
                                        <p:attrNameLst>
                                          <p:attrName>style.visibility</p:attrName>
                                        </p:attrNameLst>
                                      </p:cBhvr>
                                      <p:to>
                                        <p:strVal val="visible"/>
                                      </p:to>
                                    </p:set>
                                    <p:anim calcmode="lin" valueType="num">
                                      <p:cBhvr additive="base">
                                        <p:cTn id="10" dur="3000" fill="hold"/>
                                        <p:tgtEl>
                                          <p:spTgt spid="3"/>
                                        </p:tgtEl>
                                        <p:attrNameLst>
                                          <p:attrName>ppt_x</p:attrName>
                                        </p:attrNameLst>
                                      </p:cBhvr>
                                      <p:tavLst>
                                        <p:tav tm="0">
                                          <p:val>
                                            <p:strVal val="#ppt_x"/>
                                          </p:val>
                                        </p:tav>
                                        <p:tav tm="100000">
                                          <p:val>
                                            <p:strVal val="#ppt_x"/>
                                          </p:val>
                                        </p:tav>
                                      </p:tavLst>
                                    </p:anim>
                                    <p:anim calcmode="lin" valueType="num">
                                      <p:cBhvr additive="base">
                                        <p:cTn id="11" dur="3000" fill="hold"/>
                                        <p:tgtEl>
                                          <p:spTgt spid="3"/>
                                        </p:tgtEl>
                                        <p:attrNameLst>
                                          <p:attrName>ppt_y</p:attrName>
                                        </p:attrNameLst>
                                      </p:cBhvr>
                                      <p:tavLst>
                                        <p:tav tm="0">
                                          <p:val>
                                            <p:strVal val="1+#ppt_h/2"/>
                                          </p:val>
                                        </p:tav>
                                        <p:tav tm="100000">
                                          <p:val>
                                            <p:strVal val="#ppt_y"/>
                                          </p:val>
                                        </p:tav>
                                      </p:tavLst>
                                    </p:anim>
                                  </p:childTnLst>
                                </p:cTn>
                              </p:par>
                              <p:par>
                                <p:cTn id="12" presetID="2" presetClass="entr" presetSubtype="4" fill="hold" grpId="0" nodeType="withEffect">
                                  <p:stCondLst>
                                    <p:cond delay="0"/>
                                  </p:stCondLst>
                                  <p:childTnLst>
                                    <p:set>
                                      <p:cBhvr>
                                        <p:cTn id="13" dur="1" fill="hold">
                                          <p:stCondLst>
                                            <p:cond delay="0"/>
                                          </p:stCondLst>
                                        </p:cTn>
                                        <p:tgtEl>
                                          <p:spTgt spid="4"/>
                                        </p:tgtEl>
                                        <p:attrNameLst>
                                          <p:attrName>style.visibility</p:attrName>
                                        </p:attrNameLst>
                                      </p:cBhvr>
                                      <p:to>
                                        <p:strVal val="visible"/>
                                      </p:to>
                                    </p:set>
                                    <p:anim calcmode="lin" valueType="num">
                                      <p:cBhvr additive="base">
                                        <p:cTn id="14" dur="3000" fill="hold"/>
                                        <p:tgtEl>
                                          <p:spTgt spid="4"/>
                                        </p:tgtEl>
                                        <p:attrNameLst>
                                          <p:attrName>ppt_x</p:attrName>
                                        </p:attrNameLst>
                                      </p:cBhvr>
                                      <p:tavLst>
                                        <p:tav tm="0">
                                          <p:val>
                                            <p:strVal val="#ppt_x"/>
                                          </p:val>
                                        </p:tav>
                                        <p:tav tm="100000">
                                          <p:val>
                                            <p:strVal val="#ppt_x"/>
                                          </p:val>
                                        </p:tav>
                                      </p:tavLst>
                                    </p:anim>
                                    <p:anim calcmode="lin" valueType="num">
                                      <p:cBhvr additive="base">
                                        <p:cTn id="15" dur="3000" fill="hold"/>
                                        <p:tgtEl>
                                          <p:spTgt spid="4"/>
                                        </p:tgtEl>
                                        <p:attrNameLst>
                                          <p:attrName>ppt_y</p:attrName>
                                        </p:attrNameLst>
                                      </p:cBhvr>
                                      <p:tavLst>
                                        <p:tav tm="0">
                                          <p:val>
                                            <p:strVal val="1+#ppt_h/2"/>
                                          </p:val>
                                        </p:tav>
                                        <p:tav tm="100000">
                                          <p:val>
                                            <p:strVal val="#ppt_y"/>
                                          </p:val>
                                        </p:tav>
                                      </p:tavLst>
                                    </p:anim>
                                  </p:childTnLst>
                                </p:cTn>
                              </p:par>
                              <p:par>
                                <p:cTn id="16" presetID="2" presetClass="entr" presetSubtype="4" fill="hold" grpId="0" nodeType="withEffect">
                                  <p:stCondLst>
                                    <p:cond delay="0"/>
                                  </p:stCondLst>
                                  <p:childTnLst>
                                    <p:set>
                                      <p:cBhvr>
                                        <p:cTn id="17" dur="1" fill="hold">
                                          <p:stCondLst>
                                            <p:cond delay="0"/>
                                          </p:stCondLst>
                                        </p:cTn>
                                        <p:tgtEl>
                                          <p:spTgt spid="5"/>
                                        </p:tgtEl>
                                        <p:attrNameLst>
                                          <p:attrName>style.visibility</p:attrName>
                                        </p:attrNameLst>
                                      </p:cBhvr>
                                      <p:to>
                                        <p:strVal val="visible"/>
                                      </p:to>
                                    </p:set>
                                    <p:anim calcmode="lin" valueType="num">
                                      <p:cBhvr additive="base">
                                        <p:cTn id="18" dur="3000" fill="hold"/>
                                        <p:tgtEl>
                                          <p:spTgt spid="5"/>
                                        </p:tgtEl>
                                        <p:attrNameLst>
                                          <p:attrName>ppt_x</p:attrName>
                                        </p:attrNameLst>
                                      </p:cBhvr>
                                      <p:tavLst>
                                        <p:tav tm="0">
                                          <p:val>
                                            <p:strVal val="#ppt_x"/>
                                          </p:val>
                                        </p:tav>
                                        <p:tav tm="100000">
                                          <p:val>
                                            <p:strVal val="#ppt_x"/>
                                          </p:val>
                                        </p:tav>
                                      </p:tavLst>
                                    </p:anim>
                                    <p:anim calcmode="lin" valueType="num">
                                      <p:cBhvr additive="base">
                                        <p:cTn id="19" dur="3000" fill="hold"/>
                                        <p:tgtEl>
                                          <p:spTgt spid="5"/>
                                        </p:tgtEl>
                                        <p:attrNameLst>
                                          <p:attrName>ppt_y</p:attrName>
                                        </p:attrNameLst>
                                      </p:cBhvr>
                                      <p:tavLst>
                                        <p:tav tm="0">
                                          <p:val>
                                            <p:strVal val="1+#ppt_h/2"/>
                                          </p:val>
                                        </p:tav>
                                        <p:tav tm="100000">
                                          <p:val>
                                            <p:strVal val="#ppt_y"/>
                                          </p:val>
                                        </p:tav>
                                      </p:tavLst>
                                    </p:anim>
                                  </p:childTnLst>
                                </p:cTn>
                              </p:par>
                              <p:par>
                                <p:cTn id="20" presetID="2" presetClass="entr" presetSubtype="4" fill="hold" grpId="0" nodeType="withEffect">
                                  <p:stCondLst>
                                    <p:cond delay="0"/>
                                  </p:stCondLst>
                                  <p:childTnLst>
                                    <p:set>
                                      <p:cBhvr>
                                        <p:cTn id="21" dur="1" fill="hold">
                                          <p:stCondLst>
                                            <p:cond delay="0"/>
                                          </p:stCondLst>
                                        </p:cTn>
                                        <p:tgtEl>
                                          <p:spTgt spid="6"/>
                                        </p:tgtEl>
                                        <p:attrNameLst>
                                          <p:attrName>style.visibility</p:attrName>
                                        </p:attrNameLst>
                                      </p:cBhvr>
                                      <p:to>
                                        <p:strVal val="visible"/>
                                      </p:to>
                                    </p:set>
                                    <p:anim calcmode="lin" valueType="num">
                                      <p:cBhvr additive="base">
                                        <p:cTn id="22" dur="3000" fill="hold"/>
                                        <p:tgtEl>
                                          <p:spTgt spid="6"/>
                                        </p:tgtEl>
                                        <p:attrNameLst>
                                          <p:attrName>ppt_x</p:attrName>
                                        </p:attrNameLst>
                                      </p:cBhvr>
                                      <p:tavLst>
                                        <p:tav tm="0">
                                          <p:val>
                                            <p:strVal val="#ppt_x"/>
                                          </p:val>
                                        </p:tav>
                                        <p:tav tm="100000">
                                          <p:val>
                                            <p:strVal val="#ppt_x"/>
                                          </p:val>
                                        </p:tav>
                                      </p:tavLst>
                                    </p:anim>
                                    <p:anim calcmode="lin" valueType="num">
                                      <p:cBhvr additive="base">
                                        <p:cTn id="23" dur="3000" fill="hold"/>
                                        <p:tgtEl>
                                          <p:spTgt spid="6"/>
                                        </p:tgtEl>
                                        <p:attrNameLst>
                                          <p:attrName>ppt_y</p:attrName>
                                        </p:attrNameLst>
                                      </p:cBhvr>
                                      <p:tavLst>
                                        <p:tav tm="0">
                                          <p:val>
                                            <p:strVal val="1+#ppt_h/2"/>
                                          </p:val>
                                        </p:tav>
                                        <p:tav tm="100000">
                                          <p:val>
                                            <p:strVal val="#ppt_y"/>
                                          </p:val>
                                        </p:tav>
                                      </p:tavLst>
                                    </p:anim>
                                  </p:childTnLst>
                                </p:cTn>
                              </p:par>
                              <p:par>
                                <p:cTn id="24" presetID="2" presetClass="entr" presetSubtype="4" fill="hold" grpId="0" nodeType="withEffect">
                                  <p:stCondLst>
                                    <p:cond delay="0"/>
                                  </p:stCondLst>
                                  <p:childTnLst>
                                    <p:set>
                                      <p:cBhvr>
                                        <p:cTn id="25" dur="1" fill="hold">
                                          <p:stCondLst>
                                            <p:cond delay="0"/>
                                          </p:stCondLst>
                                        </p:cTn>
                                        <p:tgtEl>
                                          <p:spTgt spid="7"/>
                                        </p:tgtEl>
                                        <p:attrNameLst>
                                          <p:attrName>style.visibility</p:attrName>
                                        </p:attrNameLst>
                                      </p:cBhvr>
                                      <p:to>
                                        <p:strVal val="visible"/>
                                      </p:to>
                                    </p:set>
                                    <p:anim calcmode="lin" valueType="num">
                                      <p:cBhvr additive="base">
                                        <p:cTn id="26" dur="3000" fill="hold"/>
                                        <p:tgtEl>
                                          <p:spTgt spid="7"/>
                                        </p:tgtEl>
                                        <p:attrNameLst>
                                          <p:attrName>ppt_x</p:attrName>
                                        </p:attrNameLst>
                                      </p:cBhvr>
                                      <p:tavLst>
                                        <p:tav tm="0">
                                          <p:val>
                                            <p:strVal val="#ppt_x"/>
                                          </p:val>
                                        </p:tav>
                                        <p:tav tm="100000">
                                          <p:val>
                                            <p:strVal val="#ppt_x"/>
                                          </p:val>
                                        </p:tav>
                                      </p:tavLst>
                                    </p:anim>
                                    <p:anim calcmode="lin" valueType="num">
                                      <p:cBhvr additive="base">
                                        <p:cTn id="27" dur="3000" fill="hold"/>
                                        <p:tgtEl>
                                          <p:spTgt spid="7"/>
                                        </p:tgtEl>
                                        <p:attrNameLst>
                                          <p:attrName>ppt_y</p:attrName>
                                        </p:attrNameLst>
                                      </p:cBhvr>
                                      <p:tavLst>
                                        <p:tav tm="0">
                                          <p:val>
                                            <p:strVal val="1+#ppt_h/2"/>
                                          </p:val>
                                        </p:tav>
                                        <p:tav tm="100000">
                                          <p:val>
                                            <p:strVal val="#ppt_y"/>
                                          </p:val>
                                        </p:tav>
                                      </p:tavLst>
                                    </p:anim>
                                  </p:childTnLst>
                                </p:cTn>
                              </p:par>
                              <p:par>
                                <p:cTn id="28" presetID="2" presetClass="entr" presetSubtype="4" fill="hold" grpId="0" nodeType="withEffect">
                                  <p:stCondLst>
                                    <p:cond delay="0"/>
                                  </p:stCondLst>
                                  <p:childTnLst>
                                    <p:set>
                                      <p:cBhvr>
                                        <p:cTn id="29" dur="1" fill="hold">
                                          <p:stCondLst>
                                            <p:cond delay="0"/>
                                          </p:stCondLst>
                                        </p:cTn>
                                        <p:tgtEl>
                                          <p:spTgt spid="8"/>
                                        </p:tgtEl>
                                        <p:attrNameLst>
                                          <p:attrName>style.visibility</p:attrName>
                                        </p:attrNameLst>
                                      </p:cBhvr>
                                      <p:to>
                                        <p:strVal val="visible"/>
                                      </p:to>
                                    </p:set>
                                    <p:anim calcmode="lin" valueType="num">
                                      <p:cBhvr additive="base">
                                        <p:cTn id="30" dur="3000" fill="hold"/>
                                        <p:tgtEl>
                                          <p:spTgt spid="8"/>
                                        </p:tgtEl>
                                        <p:attrNameLst>
                                          <p:attrName>ppt_x</p:attrName>
                                        </p:attrNameLst>
                                      </p:cBhvr>
                                      <p:tavLst>
                                        <p:tav tm="0">
                                          <p:val>
                                            <p:strVal val="#ppt_x"/>
                                          </p:val>
                                        </p:tav>
                                        <p:tav tm="100000">
                                          <p:val>
                                            <p:strVal val="#ppt_x"/>
                                          </p:val>
                                        </p:tav>
                                      </p:tavLst>
                                    </p:anim>
                                    <p:anim calcmode="lin" valueType="num">
                                      <p:cBhvr additive="base">
                                        <p:cTn id="31" dur="3000" fill="hold"/>
                                        <p:tgtEl>
                                          <p:spTgt spid="8"/>
                                        </p:tgtEl>
                                        <p:attrNameLst>
                                          <p:attrName>ppt_y</p:attrName>
                                        </p:attrNameLst>
                                      </p:cBhvr>
                                      <p:tavLst>
                                        <p:tav tm="0">
                                          <p:val>
                                            <p:strVal val="1+#ppt_h/2"/>
                                          </p:val>
                                        </p:tav>
                                        <p:tav tm="100000">
                                          <p:val>
                                            <p:strVal val="#ppt_y"/>
                                          </p:val>
                                        </p:tav>
                                      </p:tavLst>
                                    </p:anim>
                                  </p:childTnLst>
                                </p:cTn>
                              </p:par>
                              <p:par>
                                <p:cTn id="32" presetID="2" presetClass="entr" presetSubtype="4" fill="hold" grpId="0" nodeType="withEffect">
                                  <p:stCondLst>
                                    <p:cond delay="0"/>
                                  </p:stCondLst>
                                  <p:childTnLst>
                                    <p:set>
                                      <p:cBhvr>
                                        <p:cTn id="33" dur="1" fill="hold">
                                          <p:stCondLst>
                                            <p:cond delay="0"/>
                                          </p:stCondLst>
                                        </p:cTn>
                                        <p:tgtEl>
                                          <p:spTgt spid="9"/>
                                        </p:tgtEl>
                                        <p:attrNameLst>
                                          <p:attrName>style.visibility</p:attrName>
                                        </p:attrNameLst>
                                      </p:cBhvr>
                                      <p:to>
                                        <p:strVal val="visible"/>
                                      </p:to>
                                    </p:set>
                                    <p:anim calcmode="lin" valueType="num">
                                      <p:cBhvr additive="base">
                                        <p:cTn id="34" dur="3000" fill="hold"/>
                                        <p:tgtEl>
                                          <p:spTgt spid="9"/>
                                        </p:tgtEl>
                                        <p:attrNameLst>
                                          <p:attrName>ppt_x</p:attrName>
                                        </p:attrNameLst>
                                      </p:cBhvr>
                                      <p:tavLst>
                                        <p:tav tm="0">
                                          <p:val>
                                            <p:strVal val="#ppt_x"/>
                                          </p:val>
                                        </p:tav>
                                        <p:tav tm="100000">
                                          <p:val>
                                            <p:strVal val="#ppt_x"/>
                                          </p:val>
                                        </p:tav>
                                      </p:tavLst>
                                    </p:anim>
                                    <p:anim calcmode="lin" valueType="num">
                                      <p:cBhvr additive="base">
                                        <p:cTn id="35" dur="3000" fill="hold"/>
                                        <p:tgtEl>
                                          <p:spTgt spid="9"/>
                                        </p:tgtEl>
                                        <p:attrNameLst>
                                          <p:attrName>ppt_y</p:attrName>
                                        </p:attrNameLst>
                                      </p:cBhvr>
                                      <p:tavLst>
                                        <p:tav tm="0">
                                          <p:val>
                                            <p:strVal val="1+#ppt_h/2"/>
                                          </p:val>
                                        </p:tav>
                                        <p:tav tm="100000">
                                          <p:val>
                                            <p:strVal val="#ppt_y"/>
                                          </p:val>
                                        </p:tav>
                                      </p:tavLst>
                                    </p:anim>
                                  </p:childTnLst>
                                </p:cTn>
                              </p:par>
                              <p:par>
                                <p:cTn id="36" presetID="2" presetClass="entr" presetSubtype="4" fill="hold" grpId="0" nodeType="withEffect">
                                  <p:stCondLst>
                                    <p:cond delay="0"/>
                                  </p:stCondLst>
                                  <p:childTnLst>
                                    <p:set>
                                      <p:cBhvr>
                                        <p:cTn id="37" dur="1" fill="hold">
                                          <p:stCondLst>
                                            <p:cond delay="0"/>
                                          </p:stCondLst>
                                        </p:cTn>
                                        <p:tgtEl>
                                          <p:spTgt spid="10"/>
                                        </p:tgtEl>
                                        <p:attrNameLst>
                                          <p:attrName>style.visibility</p:attrName>
                                        </p:attrNameLst>
                                      </p:cBhvr>
                                      <p:to>
                                        <p:strVal val="visible"/>
                                      </p:to>
                                    </p:set>
                                    <p:anim calcmode="lin" valueType="num">
                                      <p:cBhvr additive="base">
                                        <p:cTn id="38" dur="3000" fill="hold"/>
                                        <p:tgtEl>
                                          <p:spTgt spid="10"/>
                                        </p:tgtEl>
                                        <p:attrNameLst>
                                          <p:attrName>ppt_x</p:attrName>
                                        </p:attrNameLst>
                                      </p:cBhvr>
                                      <p:tavLst>
                                        <p:tav tm="0">
                                          <p:val>
                                            <p:strVal val="#ppt_x"/>
                                          </p:val>
                                        </p:tav>
                                        <p:tav tm="100000">
                                          <p:val>
                                            <p:strVal val="#ppt_x"/>
                                          </p:val>
                                        </p:tav>
                                      </p:tavLst>
                                    </p:anim>
                                    <p:anim calcmode="lin" valueType="num">
                                      <p:cBhvr additive="base">
                                        <p:cTn id="39" dur="3000" fill="hold"/>
                                        <p:tgtEl>
                                          <p:spTgt spid="10"/>
                                        </p:tgtEl>
                                        <p:attrNameLst>
                                          <p:attrName>ppt_y</p:attrName>
                                        </p:attrNameLst>
                                      </p:cBhvr>
                                      <p:tavLst>
                                        <p:tav tm="0">
                                          <p:val>
                                            <p:strVal val="1+#ppt_h/2"/>
                                          </p:val>
                                        </p:tav>
                                        <p:tav tm="100000">
                                          <p:val>
                                            <p:strVal val="#ppt_y"/>
                                          </p:val>
                                        </p:tav>
                                      </p:tavLst>
                                    </p:anim>
                                  </p:childTnLst>
                                </p:cTn>
                              </p:par>
                              <p:par>
                                <p:cTn id="40" presetID="2" presetClass="entr" presetSubtype="4" fill="hold" grpId="0" nodeType="withEffect">
                                  <p:stCondLst>
                                    <p:cond delay="0"/>
                                  </p:stCondLst>
                                  <p:childTnLst>
                                    <p:set>
                                      <p:cBhvr>
                                        <p:cTn id="41" dur="1" fill="hold">
                                          <p:stCondLst>
                                            <p:cond delay="0"/>
                                          </p:stCondLst>
                                        </p:cTn>
                                        <p:tgtEl>
                                          <p:spTgt spid="11"/>
                                        </p:tgtEl>
                                        <p:attrNameLst>
                                          <p:attrName>style.visibility</p:attrName>
                                        </p:attrNameLst>
                                      </p:cBhvr>
                                      <p:to>
                                        <p:strVal val="visible"/>
                                      </p:to>
                                    </p:set>
                                    <p:anim calcmode="lin" valueType="num">
                                      <p:cBhvr additive="base">
                                        <p:cTn id="42" dur="3000" fill="hold"/>
                                        <p:tgtEl>
                                          <p:spTgt spid="11"/>
                                        </p:tgtEl>
                                        <p:attrNameLst>
                                          <p:attrName>ppt_x</p:attrName>
                                        </p:attrNameLst>
                                      </p:cBhvr>
                                      <p:tavLst>
                                        <p:tav tm="0">
                                          <p:val>
                                            <p:strVal val="#ppt_x"/>
                                          </p:val>
                                        </p:tav>
                                        <p:tav tm="100000">
                                          <p:val>
                                            <p:strVal val="#ppt_x"/>
                                          </p:val>
                                        </p:tav>
                                      </p:tavLst>
                                    </p:anim>
                                    <p:anim calcmode="lin" valueType="num">
                                      <p:cBhvr additive="base">
                                        <p:cTn id="43" dur="3000" fill="hold"/>
                                        <p:tgtEl>
                                          <p:spTgt spid="11"/>
                                        </p:tgtEl>
                                        <p:attrNameLst>
                                          <p:attrName>ppt_y</p:attrName>
                                        </p:attrNameLst>
                                      </p:cBhvr>
                                      <p:tavLst>
                                        <p:tav tm="0">
                                          <p:val>
                                            <p:strVal val="1+#ppt_h/2"/>
                                          </p:val>
                                        </p:tav>
                                        <p:tav tm="100000">
                                          <p:val>
                                            <p:strVal val="#ppt_y"/>
                                          </p:val>
                                        </p:tav>
                                      </p:tavLst>
                                    </p:anim>
                                  </p:childTnLst>
                                </p:cTn>
                              </p:par>
                              <p:par>
                                <p:cTn id="44" presetID="2" presetClass="entr" presetSubtype="4" fill="hold" grpId="0" nodeType="withEffect">
                                  <p:stCondLst>
                                    <p:cond delay="0"/>
                                  </p:stCondLst>
                                  <p:childTnLst>
                                    <p:set>
                                      <p:cBhvr>
                                        <p:cTn id="45" dur="1" fill="hold">
                                          <p:stCondLst>
                                            <p:cond delay="0"/>
                                          </p:stCondLst>
                                        </p:cTn>
                                        <p:tgtEl>
                                          <p:spTgt spid="12"/>
                                        </p:tgtEl>
                                        <p:attrNameLst>
                                          <p:attrName>style.visibility</p:attrName>
                                        </p:attrNameLst>
                                      </p:cBhvr>
                                      <p:to>
                                        <p:strVal val="visible"/>
                                      </p:to>
                                    </p:set>
                                    <p:anim calcmode="lin" valueType="num">
                                      <p:cBhvr additive="base">
                                        <p:cTn id="46" dur="3000" fill="hold"/>
                                        <p:tgtEl>
                                          <p:spTgt spid="12"/>
                                        </p:tgtEl>
                                        <p:attrNameLst>
                                          <p:attrName>ppt_x</p:attrName>
                                        </p:attrNameLst>
                                      </p:cBhvr>
                                      <p:tavLst>
                                        <p:tav tm="0">
                                          <p:val>
                                            <p:strVal val="#ppt_x"/>
                                          </p:val>
                                        </p:tav>
                                        <p:tav tm="100000">
                                          <p:val>
                                            <p:strVal val="#ppt_x"/>
                                          </p:val>
                                        </p:tav>
                                      </p:tavLst>
                                    </p:anim>
                                    <p:anim calcmode="lin" valueType="num">
                                      <p:cBhvr additive="base">
                                        <p:cTn id="47" dur="3000" fill="hold"/>
                                        <p:tgtEl>
                                          <p:spTgt spid="12"/>
                                        </p:tgtEl>
                                        <p:attrNameLst>
                                          <p:attrName>ppt_y</p:attrName>
                                        </p:attrNameLst>
                                      </p:cBhvr>
                                      <p:tavLst>
                                        <p:tav tm="0">
                                          <p:val>
                                            <p:strVal val="1+#ppt_h/2"/>
                                          </p:val>
                                        </p:tav>
                                        <p:tav tm="100000">
                                          <p:val>
                                            <p:strVal val="#ppt_y"/>
                                          </p:val>
                                        </p:tav>
                                      </p:tavLst>
                                    </p:anim>
                                  </p:childTnLst>
                                </p:cTn>
                              </p:par>
                              <p:par>
                                <p:cTn id="48" presetID="2" presetClass="entr" presetSubtype="4" fill="hold" grpId="0" nodeType="withEffect">
                                  <p:stCondLst>
                                    <p:cond delay="0"/>
                                  </p:stCondLst>
                                  <p:childTnLst>
                                    <p:set>
                                      <p:cBhvr>
                                        <p:cTn id="49" dur="1" fill="hold">
                                          <p:stCondLst>
                                            <p:cond delay="0"/>
                                          </p:stCondLst>
                                        </p:cTn>
                                        <p:tgtEl>
                                          <p:spTgt spid="13"/>
                                        </p:tgtEl>
                                        <p:attrNameLst>
                                          <p:attrName>style.visibility</p:attrName>
                                        </p:attrNameLst>
                                      </p:cBhvr>
                                      <p:to>
                                        <p:strVal val="visible"/>
                                      </p:to>
                                    </p:set>
                                    <p:anim calcmode="lin" valueType="num">
                                      <p:cBhvr additive="base">
                                        <p:cTn id="50" dur="3000" fill="hold"/>
                                        <p:tgtEl>
                                          <p:spTgt spid="13"/>
                                        </p:tgtEl>
                                        <p:attrNameLst>
                                          <p:attrName>ppt_x</p:attrName>
                                        </p:attrNameLst>
                                      </p:cBhvr>
                                      <p:tavLst>
                                        <p:tav tm="0">
                                          <p:val>
                                            <p:strVal val="#ppt_x"/>
                                          </p:val>
                                        </p:tav>
                                        <p:tav tm="100000">
                                          <p:val>
                                            <p:strVal val="#ppt_x"/>
                                          </p:val>
                                        </p:tav>
                                      </p:tavLst>
                                    </p:anim>
                                    <p:anim calcmode="lin" valueType="num">
                                      <p:cBhvr additive="base">
                                        <p:cTn id="51" dur="3000" fill="hold"/>
                                        <p:tgtEl>
                                          <p:spTgt spid="13"/>
                                        </p:tgtEl>
                                        <p:attrNameLst>
                                          <p:attrName>ppt_y</p:attrName>
                                        </p:attrNameLst>
                                      </p:cBhvr>
                                      <p:tavLst>
                                        <p:tav tm="0">
                                          <p:val>
                                            <p:strVal val="1+#ppt_h/2"/>
                                          </p:val>
                                        </p:tav>
                                        <p:tav tm="100000">
                                          <p:val>
                                            <p:strVal val="#ppt_y"/>
                                          </p:val>
                                        </p:tav>
                                      </p:tavLst>
                                    </p:anim>
                                  </p:childTnLst>
                                </p:cTn>
                              </p:par>
                              <p:par>
                                <p:cTn id="52" presetID="2" presetClass="entr" presetSubtype="4" fill="hold" grpId="0" nodeType="withEffect">
                                  <p:stCondLst>
                                    <p:cond delay="0"/>
                                  </p:stCondLst>
                                  <p:childTnLst>
                                    <p:set>
                                      <p:cBhvr>
                                        <p:cTn id="53" dur="1" fill="hold">
                                          <p:stCondLst>
                                            <p:cond delay="0"/>
                                          </p:stCondLst>
                                        </p:cTn>
                                        <p:tgtEl>
                                          <p:spTgt spid="14"/>
                                        </p:tgtEl>
                                        <p:attrNameLst>
                                          <p:attrName>style.visibility</p:attrName>
                                        </p:attrNameLst>
                                      </p:cBhvr>
                                      <p:to>
                                        <p:strVal val="visible"/>
                                      </p:to>
                                    </p:set>
                                    <p:anim calcmode="lin" valueType="num">
                                      <p:cBhvr additive="base">
                                        <p:cTn id="54" dur="3000" fill="hold"/>
                                        <p:tgtEl>
                                          <p:spTgt spid="14"/>
                                        </p:tgtEl>
                                        <p:attrNameLst>
                                          <p:attrName>ppt_x</p:attrName>
                                        </p:attrNameLst>
                                      </p:cBhvr>
                                      <p:tavLst>
                                        <p:tav tm="0">
                                          <p:val>
                                            <p:strVal val="#ppt_x"/>
                                          </p:val>
                                        </p:tav>
                                        <p:tav tm="100000">
                                          <p:val>
                                            <p:strVal val="#ppt_x"/>
                                          </p:val>
                                        </p:tav>
                                      </p:tavLst>
                                    </p:anim>
                                    <p:anim calcmode="lin" valueType="num">
                                      <p:cBhvr additive="base">
                                        <p:cTn id="55" dur="3000" fill="hold"/>
                                        <p:tgtEl>
                                          <p:spTgt spid="14"/>
                                        </p:tgtEl>
                                        <p:attrNameLst>
                                          <p:attrName>ppt_y</p:attrName>
                                        </p:attrNameLst>
                                      </p:cBhvr>
                                      <p:tavLst>
                                        <p:tav tm="0">
                                          <p:val>
                                            <p:strVal val="1+#ppt_h/2"/>
                                          </p:val>
                                        </p:tav>
                                        <p:tav tm="100000">
                                          <p:val>
                                            <p:strVal val="#ppt_y"/>
                                          </p:val>
                                        </p:tav>
                                      </p:tavLst>
                                    </p:anim>
                                  </p:childTnLst>
                                </p:cTn>
                              </p:par>
                              <p:par>
                                <p:cTn id="56" presetID="2" presetClass="entr" presetSubtype="4" fill="hold" grpId="0" nodeType="withEffect">
                                  <p:stCondLst>
                                    <p:cond delay="0"/>
                                  </p:stCondLst>
                                  <p:childTnLst>
                                    <p:set>
                                      <p:cBhvr>
                                        <p:cTn id="57" dur="1" fill="hold">
                                          <p:stCondLst>
                                            <p:cond delay="0"/>
                                          </p:stCondLst>
                                        </p:cTn>
                                        <p:tgtEl>
                                          <p:spTgt spid="15"/>
                                        </p:tgtEl>
                                        <p:attrNameLst>
                                          <p:attrName>style.visibility</p:attrName>
                                        </p:attrNameLst>
                                      </p:cBhvr>
                                      <p:to>
                                        <p:strVal val="visible"/>
                                      </p:to>
                                    </p:set>
                                    <p:anim calcmode="lin" valueType="num">
                                      <p:cBhvr additive="base">
                                        <p:cTn id="58" dur="3000" fill="hold"/>
                                        <p:tgtEl>
                                          <p:spTgt spid="15"/>
                                        </p:tgtEl>
                                        <p:attrNameLst>
                                          <p:attrName>ppt_x</p:attrName>
                                        </p:attrNameLst>
                                      </p:cBhvr>
                                      <p:tavLst>
                                        <p:tav tm="0">
                                          <p:val>
                                            <p:strVal val="#ppt_x"/>
                                          </p:val>
                                        </p:tav>
                                        <p:tav tm="100000">
                                          <p:val>
                                            <p:strVal val="#ppt_x"/>
                                          </p:val>
                                        </p:tav>
                                      </p:tavLst>
                                    </p:anim>
                                    <p:anim calcmode="lin" valueType="num">
                                      <p:cBhvr additive="base">
                                        <p:cTn id="59" dur="3000" fill="hold"/>
                                        <p:tgtEl>
                                          <p:spTgt spid="15"/>
                                        </p:tgtEl>
                                        <p:attrNameLst>
                                          <p:attrName>ppt_y</p:attrName>
                                        </p:attrNameLst>
                                      </p:cBhvr>
                                      <p:tavLst>
                                        <p:tav tm="0">
                                          <p:val>
                                            <p:strVal val="1+#ppt_h/2"/>
                                          </p:val>
                                        </p:tav>
                                        <p:tav tm="100000">
                                          <p:val>
                                            <p:strVal val="#ppt_y"/>
                                          </p:val>
                                        </p:tav>
                                      </p:tavLst>
                                    </p:anim>
                                  </p:childTnLst>
                                </p:cTn>
                              </p:par>
                              <p:par>
                                <p:cTn id="60" presetID="2" presetClass="entr" presetSubtype="4" fill="hold" grpId="0" nodeType="withEffect">
                                  <p:stCondLst>
                                    <p:cond delay="0"/>
                                  </p:stCondLst>
                                  <p:childTnLst>
                                    <p:set>
                                      <p:cBhvr>
                                        <p:cTn id="61" dur="1" fill="hold">
                                          <p:stCondLst>
                                            <p:cond delay="0"/>
                                          </p:stCondLst>
                                        </p:cTn>
                                        <p:tgtEl>
                                          <p:spTgt spid="16"/>
                                        </p:tgtEl>
                                        <p:attrNameLst>
                                          <p:attrName>style.visibility</p:attrName>
                                        </p:attrNameLst>
                                      </p:cBhvr>
                                      <p:to>
                                        <p:strVal val="visible"/>
                                      </p:to>
                                    </p:set>
                                    <p:anim calcmode="lin" valueType="num">
                                      <p:cBhvr additive="base">
                                        <p:cTn id="62" dur="3000" fill="hold"/>
                                        <p:tgtEl>
                                          <p:spTgt spid="16"/>
                                        </p:tgtEl>
                                        <p:attrNameLst>
                                          <p:attrName>ppt_x</p:attrName>
                                        </p:attrNameLst>
                                      </p:cBhvr>
                                      <p:tavLst>
                                        <p:tav tm="0">
                                          <p:val>
                                            <p:strVal val="#ppt_x"/>
                                          </p:val>
                                        </p:tav>
                                        <p:tav tm="100000">
                                          <p:val>
                                            <p:strVal val="#ppt_x"/>
                                          </p:val>
                                        </p:tav>
                                      </p:tavLst>
                                    </p:anim>
                                    <p:anim calcmode="lin" valueType="num">
                                      <p:cBhvr additive="base">
                                        <p:cTn id="63" dur="3000" fill="hold"/>
                                        <p:tgtEl>
                                          <p:spTgt spid="16"/>
                                        </p:tgtEl>
                                        <p:attrNameLst>
                                          <p:attrName>ppt_y</p:attrName>
                                        </p:attrNameLst>
                                      </p:cBhvr>
                                      <p:tavLst>
                                        <p:tav tm="0">
                                          <p:val>
                                            <p:strVal val="1+#ppt_h/2"/>
                                          </p:val>
                                        </p:tav>
                                        <p:tav tm="100000">
                                          <p:val>
                                            <p:strVal val="#ppt_y"/>
                                          </p:val>
                                        </p:tav>
                                      </p:tavLst>
                                    </p:anim>
                                  </p:childTnLst>
                                </p:cTn>
                              </p:par>
                              <p:par>
                                <p:cTn id="64" presetID="2" presetClass="entr" presetSubtype="4" fill="hold" grpId="0" nodeType="withEffect">
                                  <p:stCondLst>
                                    <p:cond delay="0"/>
                                  </p:stCondLst>
                                  <p:childTnLst>
                                    <p:set>
                                      <p:cBhvr>
                                        <p:cTn id="65" dur="1" fill="hold">
                                          <p:stCondLst>
                                            <p:cond delay="0"/>
                                          </p:stCondLst>
                                        </p:cTn>
                                        <p:tgtEl>
                                          <p:spTgt spid="17"/>
                                        </p:tgtEl>
                                        <p:attrNameLst>
                                          <p:attrName>style.visibility</p:attrName>
                                        </p:attrNameLst>
                                      </p:cBhvr>
                                      <p:to>
                                        <p:strVal val="visible"/>
                                      </p:to>
                                    </p:set>
                                    <p:anim calcmode="lin" valueType="num">
                                      <p:cBhvr additive="base">
                                        <p:cTn id="66" dur="3000" fill="hold"/>
                                        <p:tgtEl>
                                          <p:spTgt spid="17"/>
                                        </p:tgtEl>
                                        <p:attrNameLst>
                                          <p:attrName>ppt_x</p:attrName>
                                        </p:attrNameLst>
                                      </p:cBhvr>
                                      <p:tavLst>
                                        <p:tav tm="0">
                                          <p:val>
                                            <p:strVal val="#ppt_x"/>
                                          </p:val>
                                        </p:tav>
                                        <p:tav tm="100000">
                                          <p:val>
                                            <p:strVal val="#ppt_x"/>
                                          </p:val>
                                        </p:tav>
                                      </p:tavLst>
                                    </p:anim>
                                    <p:anim calcmode="lin" valueType="num">
                                      <p:cBhvr additive="base">
                                        <p:cTn id="67" dur="3000" fill="hold"/>
                                        <p:tgtEl>
                                          <p:spTgt spid="17"/>
                                        </p:tgtEl>
                                        <p:attrNameLst>
                                          <p:attrName>ppt_y</p:attrName>
                                        </p:attrNameLst>
                                      </p:cBhvr>
                                      <p:tavLst>
                                        <p:tav tm="0">
                                          <p:val>
                                            <p:strVal val="1+#ppt_h/2"/>
                                          </p:val>
                                        </p:tav>
                                        <p:tav tm="100000">
                                          <p:val>
                                            <p:strVal val="#ppt_y"/>
                                          </p:val>
                                        </p:tav>
                                      </p:tavLst>
                                    </p:anim>
                                  </p:childTnLst>
                                </p:cTn>
                              </p:par>
                              <p:par>
                                <p:cTn id="68" presetID="2" presetClass="entr" presetSubtype="4" fill="hold" grpId="0" nodeType="withEffect">
                                  <p:stCondLst>
                                    <p:cond delay="0"/>
                                  </p:stCondLst>
                                  <p:childTnLst>
                                    <p:set>
                                      <p:cBhvr>
                                        <p:cTn id="69" dur="1" fill="hold">
                                          <p:stCondLst>
                                            <p:cond delay="0"/>
                                          </p:stCondLst>
                                        </p:cTn>
                                        <p:tgtEl>
                                          <p:spTgt spid="18"/>
                                        </p:tgtEl>
                                        <p:attrNameLst>
                                          <p:attrName>style.visibility</p:attrName>
                                        </p:attrNameLst>
                                      </p:cBhvr>
                                      <p:to>
                                        <p:strVal val="visible"/>
                                      </p:to>
                                    </p:set>
                                    <p:anim calcmode="lin" valueType="num">
                                      <p:cBhvr additive="base">
                                        <p:cTn id="70" dur="3000" fill="hold"/>
                                        <p:tgtEl>
                                          <p:spTgt spid="18"/>
                                        </p:tgtEl>
                                        <p:attrNameLst>
                                          <p:attrName>ppt_x</p:attrName>
                                        </p:attrNameLst>
                                      </p:cBhvr>
                                      <p:tavLst>
                                        <p:tav tm="0">
                                          <p:val>
                                            <p:strVal val="#ppt_x"/>
                                          </p:val>
                                        </p:tav>
                                        <p:tav tm="100000">
                                          <p:val>
                                            <p:strVal val="#ppt_x"/>
                                          </p:val>
                                        </p:tav>
                                      </p:tavLst>
                                    </p:anim>
                                    <p:anim calcmode="lin" valueType="num">
                                      <p:cBhvr additive="base">
                                        <p:cTn id="71" dur="3000" fill="hold"/>
                                        <p:tgtEl>
                                          <p:spTgt spid="18"/>
                                        </p:tgtEl>
                                        <p:attrNameLst>
                                          <p:attrName>ppt_y</p:attrName>
                                        </p:attrNameLst>
                                      </p:cBhvr>
                                      <p:tavLst>
                                        <p:tav tm="0">
                                          <p:val>
                                            <p:strVal val="1+#ppt_h/2"/>
                                          </p:val>
                                        </p:tav>
                                        <p:tav tm="100000">
                                          <p:val>
                                            <p:strVal val="#ppt_y"/>
                                          </p:val>
                                        </p:tav>
                                      </p:tavLst>
                                    </p:anim>
                                  </p:childTnLst>
                                </p:cTn>
                              </p:par>
                              <p:par>
                                <p:cTn id="72" presetID="2" presetClass="entr" presetSubtype="4" fill="hold" grpId="0" nodeType="withEffect">
                                  <p:stCondLst>
                                    <p:cond delay="0"/>
                                  </p:stCondLst>
                                  <p:childTnLst>
                                    <p:set>
                                      <p:cBhvr>
                                        <p:cTn id="73" dur="1" fill="hold">
                                          <p:stCondLst>
                                            <p:cond delay="0"/>
                                          </p:stCondLst>
                                        </p:cTn>
                                        <p:tgtEl>
                                          <p:spTgt spid="19"/>
                                        </p:tgtEl>
                                        <p:attrNameLst>
                                          <p:attrName>style.visibility</p:attrName>
                                        </p:attrNameLst>
                                      </p:cBhvr>
                                      <p:to>
                                        <p:strVal val="visible"/>
                                      </p:to>
                                    </p:set>
                                    <p:anim calcmode="lin" valueType="num">
                                      <p:cBhvr additive="base">
                                        <p:cTn id="74" dur="3000" fill="hold"/>
                                        <p:tgtEl>
                                          <p:spTgt spid="19"/>
                                        </p:tgtEl>
                                        <p:attrNameLst>
                                          <p:attrName>ppt_x</p:attrName>
                                        </p:attrNameLst>
                                      </p:cBhvr>
                                      <p:tavLst>
                                        <p:tav tm="0">
                                          <p:val>
                                            <p:strVal val="#ppt_x"/>
                                          </p:val>
                                        </p:tav>
                                        <p:tav tm="100000">
                                          <p:val>
                                            <p:strVal val="#ppt_x"/>
                                          </p:val>
                                        </p:tav>
                                      </p:tavLst>
                                    </p:anim>
                                    <p:anim calcmode="lin" valueType="num">
                                      <p:cBhvr additive="base">
                                        <p:cTn id="75" dur="3000" fill="hold"/>
                                        <p:tgtEl>
                                          <p:spTgt spid="19"/>
                                        </p:tgtEl>
                                        <p:attrNameLst>
                                          <p:attrName>ppt_y</p:attrName>
                                        </p:attrNameLst>
                                      </p:cBhvr>
                                      <p:tavLst>
                                        <p:tav tm="0">
                                          <p:val>
                                            <p:strVal val="1+#ppt_h/2"/>
                                          </p:val>
                                        </p:tav>
                                        <p:tav tm="100000">
                                          <p:val>
                                            <p:strVal val="#ppt_y"/>
                                          </p:val>
                                        </p:tav>
                                      </p:tavLst>
                                    </p:anim>
                                  </p:childTnLst>
                                </p:cTn>
                              </p:par>
                              <p:par>
                                <p:cTn id="76" presetID="2" presetClass="entr" presetSubtype="4" fill="hold" grpId="0" nodeType="withEffect">
                                  <p:stCondLst>
                                    <p:cond delay="0"/>
                                  </p:stCondLst>
                                  <p:childTnLst>
                                    <p:set>
                                      <p:cBhvr>
                                        <p:cTn id="77" dur="1" fill="hold">
                                          <p:stCondLst>
                                            <p:cond delay="0"/>
                                          </p:stCondLst>
                                        </p:cTn>
                                        <p:tgtEl>
                                          <p:spTgt spid="20"/>
                                        </p:tgtEl>
                                        <p:attrNameLst>
                                          <p:attrName>style.visibility</p:attrName>
                                        </p:attrNameLst>
                                      </p:cBhvr>
                                      <p:to>
                                        <p:strVal val="visible"/>
                                      </p:to>
                                    </p:set>
                                    <p:anim calcmode="lin" valueType="num">
                                      <p:cBhvr additive="base">
                                        <p:cTn id="78" dur="3000" fill="hold"/>
                                        <p:tgtEl>
                                          <p:spTgt spid="20"/>
                                        </p:tgtEl>
                                        <p:attrNameLst>
                                          <p:attrName>ppt_x</p:attrName>
                                        </p:attrNameLst>
                                      </p:cBhvr>
                                      <p:tavLst>
                                        <p:tav tm="0">
                                          <p:val>
                                            <p:strVal val="#ppt_x"/>
                                          </p:val>
                                        </p:tav>
                                        <p:tav tm="100000">
                                          <p:val>
                                            <p:strVal val="#ppt_x"/>
                                          </p:val>
                                        </p:tav>
                                      </p:tavLst>
                                    </p:anim>
                                    <p:anim calcmode="lin" valueType="num">
                                      <p:cBhvr additive="base">
                                        <p:cTn id="79" dur="3000" fill="hold"/>
                                        <p:tgtEl>
                                          <p:spTgt spid="20"/>
                                        </p:tgtEl>
                                        <p:attrNameLst>
                                          <p:attrName>ppt_y</p:attrName>
                                        </p:attrNameLst>
                                      </p:cBhvr>
                                      <p:tavLst>
                                        <p:tav tm="0">
                                          <p:val>
                                            <p:strVal val="1+#ppt_h/2"/>
                                          </p:val>
                                        </p:tav>
                                        <p:tav tm="100000">
                                          <p:val>
                                            <p:strVal val="#ppt_y"/>
                                          </p:val>
                                        </p:tav>
                                      </p:tavLst>
                                    </p:anim>
                                  </p:childTnLst>
                                </p:cTn>
                              </p:par>
                              <p:par>
                                <p:cTn id="80" presetID="2" presetClass="entr" presetSubtype="4" fill="hold" grpId="0" nodeType="withEffect">
                                  <p:stCondLst>
                                    <p:cond delay="0"/>
                                  </p:stCondLst>
                                  <p:childTnLst>
                                    <p:set>
                                      <p:cBhvr>
                                        <p:cTn id="81" dur="1" fill="hold">
                                          <p:stCondLst>
                                            <p:cond delay="0"/>
                                          </p:stCondLst>
                                        </p:cTn>
                                        <p:tgtEl>
                                          <p:spTgt spid="21"/>
                                        </p:tgtEl>
                                        <p:attrNameLst>
                                          <p:attrName>style.visibility</p:attrName>
                                        </p:attrNameLst>
                                      </p:cBhvr>
                                      <p:to>
                                        <p:strVal val="visible"/>
                                      </p:to>
                                    </p:set>
                                    <p:anim calcmode="lin" valueType="num">
                                      <p:cBhvr additive="base">
                                        <p:cTn id="82" dur="3000" fill="hold"/>
                                        <p:tgtEl>
                                          <p:spTgt spid="21"/>
                                        </p:tgtEl>
                                        <p:attrNameLst>
                                          <p:attrName>ppt_x</p:attrName>
                                        </p:attrNameLst>
                                      </p:cBhvr>
                                      <p:tavLst>
                                        <p:tav tm="0">
                                          <p:val>
                                            <p:strVal val="#ppt_x"/>
                                          </p:val>
                                        </p:tav>
                                        <p:tav tm="100000">
                                          <p:val>
                                            <p:strVal val="#ppt_x"/>
                                          </p:val>
                                        </p:tav>
                                      </p:tavLst>
                                    </p:anim>
                                    <p:anim calcmode="lin" valueType="num">
                                      <p:cBhvr additive="base">
                                        <p:cTn id="83" dur="3000" fill="hold"/>
                                        <p:tgtEl>
                                          <p:spTgt spid="21"/>
                                        </p:tgtEl>
                                        <p:attrNameLst>
                                          <p:attrName>ppt_y</p:attrName>
                                        </p:attrNameLst>
                                      </p:cBhvr>
                                      <p:tavLst>
                                        <p:tav tm="0">
                                          <p:val>
                                            <p:strVal val="1+#ppt_h/2"/>
                                          </p:val>
                                        </p:tav>
                                        <p:tav tm="100000">
                                          <p:val>
                                            <p:strVal val="#ppt_y"/>
                                          </p:val>
                                        </p:tav>
                                      </p:tavLst>
                                    </p:anim>
                                  </p:childTnLst>
                                </p:cTn>
                              </p:par>
                              <p:par>
                                <p:cTn id="84" presetID="2" presetClass="entr" presetSubtype="4" fill="hold" grpId="0" nodeType="withEffect">
                                  <p:stCondLst>
                                    <p:cond delay="0"/>
                                  </p:stCondLst>
                                  <p:childTnLst>
                                    <p:set>
                                      <p:cBhvr>
                                        <p:cTn id="85" dur="1" fill="hold">
                                          <p:stCondLst>
                                            <p:cond delay="0"/>
                                          </p:stCondLst>
                                        </p:cTn>
                                        <p:tgtEl>
                                          <p:spTgt spid="22"/>
                                        </p:tgtEl>
                                        <p:attrNameLst>
                                          <p:attrName>style.visibility</p:attrName>
                                        </p:attrNameLst>
                                      </p:cBhvr>
                                      <p:to>
                                        <p:strVal val="visible"/>
                                      </p:to>
                                    </p:set>
                                    <p:anim calcmode="lin" valueType="num">
                                      <p:cBhvr additive="base">
                                        <p:cTn id="86" dur="3000" fill="hold"/>
                                        <p:tgtEl>
                                          <p:spTgt spid="22"/>
                                        </p:tgtEl>
                                        <p:attrNameLst>
                                          <p:attrName>ppt_x</p:attrName>
                                        </p:attrNameLst>
                                      </p:cBhvr>
                                      <p:tavLst>
                                        <p:tav tm="0">
                                          <p:val>
                                            <p:strVal val="#ppt_x"/>
                                          </p:val>
                                        </p:tav>
                                        <p:tav tm="100000">
                                          <p:val>
                                            <p:strVal val="#ppt_x"/>
                                          </p:val>
                                        </p:tav>
                                      </p:tavLst>
                                    </p:anim>
                                    <p:anim calcmode="lin" valueType="num">
                                      <p:cBhvr additive="base">
                                        <p:cTn id="87" dur="3000" fill="hold"/>
                                        <p:tgtEl>
                                          <p:spTgt spid="22"/>
                                        </p:tgtEl>
                                        <p:attrNameLst>
                                          <p:attrName>ppt_y</p:attrName>
                                        </p:attrNameLst>
                                      </p:cBhvr>
                                      <p:tavLst>
                                        <p:tav tm="0">
                                          <p:val>
                                            <p:strVal val="1+#ppt_h/2"/>
                                          </p:val>
                                        </p:tav>
                                        <p:tav tm="100000">
                                          <p:val>
                                            <p:strVal val="#ppt_y"/>
                                          </p:val>
                                        </p:tav>
                                      </p:tavLst>
                                    </p:anim>
                                  </p:childTnLst>
                                </p:cTn>
                              </p:par>
                              <p:par>
                                <p:cTn id="88" presetID="2" presetClass="entr" presetSubtype="4" fill="hold" grpId="0" nodeType="withEffect">
                                  <p:stCondLst>
                                    <p:cond delay="0"/>
                                  </p:stCondLst>
                                  <p:childTnLst>
                                    <p:set>
                                      <p:cBhvr>
                                        <p:cTn id="89" dur="1" fill="hold">
                                          <p:stCondLst>
                                            <p:cond delay="0"/>
                                          </p:stCondLst>
                                        </p:cTn>
                                        <p:tgtEl>
                                          <p:spTgt spid="23"/>
                                        </p:tgtEl>
                                        <p:attrNameLst>
                                          <p:attrName>style.visibility</p:attrName>
                                        </p:attrNameLst>
                                      </p:cBhvr>
                                      <p:to>
                                        <p:strVal val="visible"/>
                                      </p:to>
                                    </p:set>
                                    <p:anim calcmode="lin" valueType="num">
                                      <p:cBhvr additive="base">
                                        <p:cTn id="90" dur="3000" fill="hold"/>
                                        <p:tgtEl>
                                          <p:spTgt spid="23"/>
                                        </p:tgtEl>
                                        <p:attrNameLst>
                                          <p:attrName>ppt_x</p:attrName>
                                        </p:attrNameLst>
                                      </p:cBhvr>
                                      <p:tavLst>
                                        <p:tav tm="0">
                                          <p:val>
                                            <p:strVal val="#ppt_x"/>
                                          </p:val>
                                        </p:tav>
                                        <p:tav tm="100000">
                                          <p:val>
                                            <p:strVal val="#ppt_x"/>
                                          </p:val>
                                        </p:tav>
                                      </p:tavLst>
                                    </p:anim>
                                    <p:anim calcmode="lin" valueType="num">
                                      <p:cBhvr additive="base">
                                        <p:cTn id="91" dur="3000" fill="hold"/>
                                        <p:tgtEl>
                                          <p:spTgt spid="23"/>
                                        </p:tgtEl>
                                        <p:attrNameLst>
                                          <p:attrName>ppt_y</p:attrName>
                                        </p:attrNameLst>
                                      </p:cBhvr>
                                      <p:tavLst>
                                        <p:tav tm="0">
                                          <p:val>
                                            <p:strVal val="1+#ppt_h/2"/>
                                          </p:val>
                                        </p:tav>
                                        <p:tav tm="100000">
                                          <p:val>
                                            <p:strVal val="#ppt_y"/>
                                          </p:val>
                                        </p:tav>
                                      </p:tavLst>
                                    </p:anim>
                                  </p:childTnLst>
                                </p:cTn>
                              </p:par>
                              <p:par>
                                <p:cTn id="92" presetID="2" presetClass="entr" presetSubtype="4" fill="hold" grpId="0" nodeType="withEffect">
                                  <p:stCondLst>
                                    <p:cond delay="0"/>
                                  </p:stCondLst>
                                  <p:childTnLst>
                                    <p:set>
                                      <p:cBhvr>
                                        <p:cTn id="93" dur="1" fill="hold">
                                          <p:stCondLst>
                                            <p:cond delay="0"/>
                                          </p:stCondLst>
                                        </p:cTn>
                                        <p:tgtEl>
                                          <p:spTgt spid="24"/>
                                        </p:tgtEl>
                                        <p:attrNameLst>
                                          <p:attrName>style.visibility</p:attrName>
                                        </p:attrNameLst>
                                      </p:cBhvr>
                                      <p:to>
                                        <p:strVal val="visible"/>
                                      </p:to>
                                    </p:set>
                                    <p:anim calcmode="lin" valueType="num">
                                      <p:cBhvr additive="base">
                                        <p:cTn id="94" dur="3000" fill="hold"/>
                                        <p:tgtEl>
                                          <p:spTgt spid="24"/>
                                        </p:tgtEl>
                                        <p:attrNameLst>
                                          <p:attrName>ppt_x</p:attrName>
                                        </p:attrNameLst>
                                      </p:cBhvr>
                                      <p:tavLst>
                                        <p:tav tm="0">
                                          <p:val>
                                            <p:strVal val="#ppt_x"/>
                                          </p:val>
                                        </p:tav>
                                        <p:tav tm="100000">
                                          <p:val>
                                            <p:strVal val="#ppt_x"/>
                                          </p:val>
                                        </p:tav>
                                      </p:tavLst>
                                    </p:anim>
                                    <p:anim calcmode="lin" valueType="num">
                                      <p:cBhvr additive="base">
                                        <p:cTn id="95" dur="3000" fill="hold"/>
                                        <p:tgtEl>
                                          <p:spTgt spid="24"/>
                                        </p:tgtEl>
                                        <p:attrNameLst>
                                          <p:attrName>ppt_y</p:attrName>
                                        </p:attrNameLst>
                                      </p:cBhvr>
                                      <p:tavLst>
                                        <p:tav tm="0">
                                          <p:val>
                                            <p:strVal val="1+#ppt_h/2"/>
                                          </p:val>
                                        </p:tav>
                                        <p:tav tm="100000">
                                          <p:val>
                                            <p:strVal val="#ppt_y"/>
                                          </p:val>
                                        </p:tav>
                                      </p:tavLst>
                                    </p:anim>
                                  </p:childTnLst>
                                </p:cTn>
                              </p:par>
                              <p:par>
                                <p:cTn id="96" presetID="2" presetClass="entr" presetSubtype="4" fill="hold" grpId="0" nodeType="withEffect">
                                  <p:stCondLst>
                                    <p:cond delay="0"/>
                                  </p:stCondLst>
                                  <p:childTnLst>
                                    <p:set>
                                      <p:cBhvr>
                                        <p:cTn id="97" dur="1" fill="hold">
                                          <p:stCondLst>
                                            <p:cond delay="0"/>
                                          </p:stCondLst>
                                        </p:cTn>
                                        <p:tgtEl>
                                          <p:spTgt spid="25"/>
                                        </p:tgtEl>
                                        <p:attrNameLst>
                                          <p:attrName>style.visibility</p:attrName>
                                        </p:attrNameLst>
                                      </p:cBhvr>
                                      <p:to>
                                        <p:strVal val="visible"/>
                                      </p:to>
                                    </p:set>
                                    <p:anim calcmode="lin" valueType="num">
                                      <p:cBhvr additive="base">
                                        <p:cTn id="98" dur="3000" fill="hold"/>
                                        <p:tgtEl>
                                          <p:spTgt spid="25"/>
                                        </p:tgtEl>
                                        <p:attrNameLst>
                                          <p:attrName>ppt_x</p:attrName>
                                        </p:attrNameLst>
                                      </p:cBhvr>
                                      <p:tavLst>
                                        <p:tav tm="0">
                                          <p:val>
                                            <p:strVal val="#ppt_x"/>
                                          </p:val>
                                        </p:tav>
                                        <p:tav tm="100000">
                                          <p:val>
                                            <p:strVal val="#ppt_x"/>
                                          </p:val>
                                        </p:tav>
                                      </p:tavLst>
                                    </p:anim>
                                    <p:anim calcmode="lin" valueType="num">
                                      <p:cBhvr additive="base">
                                        <p:cTn id="99" dur="3000" fill="hold"/>
                                        <p:tgtEl>
                                          <p:spTgt spid="25"/>
                                        </p:tgtEl>
                                        <p:attrNameLst>
                                          <p:attrName>ppt_y</p:attrName>
                                        </p:attrNameLst>
                                      </p:cBhvr>
                                      <p:tavLst>
                                        <p:tav tm="0">
                                          <p:val>
                                            <p:strVal val="1+#ppt_h/2"/>
                                          </p:val>
                                        </p:tav>
                                        <p:tav tm="100000">
                                          <p:val>
                                            <p:strVal val="#ppt_y"/>
                                          </p:val>
                                        </p:tav>
                                      </p:tavLst>
                                    </p:anim>
                                  </p:childTnLst>
                                </p:cTn>
                              </p:par>
                              <p:par>
                                <p:cTn id="100" presetID="2" presetClass="entr" presetSubtype="4" fill="hold" grpId="0" nodeType="withEffect">
                                  <p:stCondLst>
                                    <p:cond delay="0"/>
                                  </p:stCondLst>
                                  <p:childTnLst>
                                    <p:set>
                                      <p:cBhvr>
                                        <p:cTn id="101" dur="1" fill="hold">
                                          <p:stCondLst>
                                            <p:cond delay="0"/>
                                          </p:stCondLst>
                                        </p:cTn>
                                        <p:tgtEl>
                                          <p:spTgt spid="26"/>
                                        </p:tgtEl>
                                        <p:attrNameLst>
                                          <p:attrName>style.visibility</p:attrName>
                                        </p:attrNameLst>
                                      </p:cBhvr>
                                      <p:to>
                                        <p:strVal val="visible"/>
                                      </p:to>
                                    </p:set>
                                    <p:anim calcmode="lin" valueType="num">
                                      <p:cBhvr additive="base">
                                        <p:cTn id="102" dur="3000" fill="hold"/>
                                        <p:tgtEl>
                                          <p:spTgt spid="26"/>
                                        </p:tgtEl>
                                        <p:attrNameLst>
                                          <p:attrName>ppt_x</p:attrName>
                                        </p:attrNameLst>
                                      </p:cBhvr>
                                      <p:tavLst>
                                        <p:tav tm="0">
                                          <p:val>
                                            <p:strVal val="#ppt_x"/>
                                          </p:val>
                                        </p:tav>
                                        <p:tav tm="100000">
                                          <p:val>
                                            <p:strVal val="#ppt_x"/>
                                          </p:val>
                                        </p:tav>
                                      </p:tavLst>
                                    </p:anim>
                                    <p:anim calcmode="lin" valueType="num">
                                      <p:cBhvr additive="base">
                                        <p:cTn id="103" dur="3000" fill="hold"/>
                                        <p:tgtEl>
                                          <p:spTgt spid="26"/>
                                        </p:tgtEl>
                                        <p:attrNameLst>
                                          <p:attrName>ppt_y</p:attrName>
                                        </p:attrNameLst>
                                      </p:cBhvr>
                                      <p:tavLst>
                                        <p:tav tm="0">
                                          <p:val>
                                            <p:strVal val="1+#ppt_h/2"/>
                                          </p:val>
                                        </p:tav>
                                        <p:tav tm="100000">
                                          <p:val>
                                            <p:strVal val="#ppt_y"/>
                                          </p:val>
                                        </p:tav>
                                      </p:tavLst>
                                    </p:anim>
                                  </p:childTnLst>
                                </p:cTn>
                              </p:par>
                              <p:par>
                                <p:cTn id="104" presetID="2" presetClass="entr" presetSubtype="4" fill="hold" grpId="0" nodeType="withEffect">
                                  <p:stCondLst>
                                    <p:cond delay="0"/>
                                  </p:stCondLst>
                                  <p:childTnLst>
                                    <p:set>
                                      <p:cBhvr>
                                        <p:cTn id="105" dur="1" fill="hold">
                                          <p:stCondLst>
                                            <p:cond delay="0"/>
                                          </p:stCondLst>
                                        </p:cTn>
                                        <p:tgtEl>
                                          <p:spTgt spid="27"/>
                                        </p:tgtEl>
                                        <p:attrNameLst>
                                          <p:attrName>style.visibility</p:attrName>
                                        </p:attrNameLst>
                                      </p:cBhvr>
                                      <p:to>
                                        <p:strVal val="visible"/>
                                      </p:to>
                                    </p:set>
                                    <p:anim calcmode="lin" valueType="num">
                                      <p:cBhvr additive="base">
                                        <p:cTn id="106" dur="3000" fill="hold"/>
                                        <p:tgtEl>
                                          <p:spTgt spid="27"/>
                                        </p:tgtEl>
                                        <p:attrNameLst>
                                          <p:attrName>ppt_x</p:attrName>
                                        </p:attrNameLst>
                                      </p:cBhvr>
                                      <p:tavLst>
                                        <p:tav tm="0">
                                          <p:val>
                                            <p:strVal val="#ppt_x"/>
                                          </p:val>
                                        </p:tav>
                                        <p:tav tm="100000">
                                          <p:val>
                                            <p:strVal val="#ppt_x"/>
                                          </p:val>
                                        </p:tav>
                                      </p:tavLst>
                                    </p:anim>
                                    <p:anim calcmode="lin" valueType="num">
                                      <p:cBhvr additive="base">
                                        <p:cTn id="107" dur="3000" fill="hold"/>
                                        <p:tgtEl>
                                          <p:spTgt spid="27"/>
                                        </p:tgtEl>
                                        <p:attrNameLst>
                                          <p:attrName>ppt_y</p:attrName>
                                        </p:attrNameLst>
                                      </p:cBhvr>
                                      <p:tavLst>
                                        <p:tav tm="0">
                                          <p:val>
                                            <p:strVal val="1+#ppt_h/2"/>
                                          </p:val>
                                        </p:tav>
                                        <p:tav tm="100000">
                                          <p:val>
                                            <p:strVal val="#ppt_y"/>
                                          </p:val>
                                        </p:tav>
                                      </p:tavLst>
                                    </p:anim>
                                  </p:childTnLst>
                                </p:cTn>
                              </p:par>
                              <p:par>
                                <p:cTn id="108" presetID="2" presetClass="entr" presetSubtype="4" fill="hold" grpId="0" nodeType="withEffect">
                                  <p:stCondLst>
                                    <p:cond delay="0"/>
                                  </p:stCondLst>
                                  <p:childTnLst>
                                    <p:set>
                                      <p:cBhvr>
                                        <p:cTn id="109" dur="1" fill="hold">
                                          <p:stCondLst>
                                            <p:cond delay="0"/>
                                          </p:stCondLst>
                                        </p:cTn>
                                        <p:tgtEl>
                                          <p:spTgt spid="28"/>
                                        </p:tgtEl>
                                        <p:attrNameLst>
                                          <p:attrName>style.visibility</p:attrName>
                                        </p:attrNameLst>
                                      </p:cBhvr>
                                      <p:to>
                                        <p:strVal val="visible"/>
                                      </p:to>
                                    </p:set>
                                    <p:anim calcmode="lin" valueType="num">
                                      <p:cBhvr additive="base">
                                        <p:cTn id="110" dur="3000" fill="hold"/>
                                        <p:tgtEl>
                                          <p:spTgt spid="28"/>
                                        </p:tgtEl>
                                        <p:attrNameLst>
                                          <p:attrName>ppt_x</p:attrName>
                                        </p:attrNameLst>
                                      </p:cBhvr>
                                      <p:tavLst>
                                        <p:tav tm="0">
                                          <p:val>
                                            <p:strVal val="#ppt_x"/>
                                          </p:val>
                                        </p:tav>
                                        <p:tav tm="100000">
                                          <p:val>
                                            <p:strVal val="#ppt_x"/>
                                          </p:val>
                                        </p:tav>
                                      </p:tavLst>
                                    </p:anim>
                                    <p:anim calcmode="lin" valueType="num">
                                      <p:cBhvr additive="base">
                                        <p:cTn id="111" dur="3000" fill="hold"/>
                                        <p:tgtEl>
                                          <p:spTgt spid="28"/>
                                        </p:tgtEl>
                                        <p:attrNameLst>
                                          <p:attrName>ppt_y</p:attrName>
                                        </p:attrNameLst>
                                      </p:cBhvr>
                                      <p:tavLst>
                                        <p:tav tm="0">
                                          <p:val>
                                            <p:strVal val="1+#ppt_h/2"/>
                                          </p:val>
                                        </p:tav>
                                        <p:tav tm="100000">
                                          <p:val>
                                            <p:strVal val="#ppt_y"/>
                                          </p:val>
                                        </p:tav>
                                      </p:tavLst>
                                    </p:anim>
                                  </p:childTnLst>
                                </p:cTn>
                              </p:par>
                              <p:par>
                                <p:cTn id="112" presetID="2" presetClass="entr" presetSubtype="4" fill="hold" grpId="0" nodeType="withEffect">
                                  <p:stCondLst>
                                    <p:cond delay="0"/>
                                  </p:stCondLst>
                                  <p:childTnLst>
                                    <p:set>
                                      <p:cBhvr>
                                        <p:cTn id="113" dur="1" fill="hold">
                                          <p:stCondLst>
                                            <p:cond delay="0"/>
                                          </p:stCondLst>
                                        </p:cTn>
                                        <p:tgtEl>
                                          <p:spTgt spid="29"/>
                                        </p:tgtEl>
                                        <p:attrNameLst>
                                          <p:attrName>style.visibility</p:attrName>
                                        </p:attrNameLst>
                                      </p:cBhvr>
                                      <p:to>
                                        <p:strVal val="visible"/>
                                      </p:to>
                                    </p:set>
                                    <p:anim calcmode="lin" valueType="num">
                                      <p:cBhvr additive="base">
                                        <p:cTn id="114" dur="3000" fill="hold"/>
                                        <p:tgtEl>
                                          <p:spTgt spid="29"/>
                                        </p:tgtEl>
                                        <p:attrNameLst>
                                          <p:attrName>ppt_x</p:attrName>
                                        </p:attrNameLst>
                                      </p:cBhvr>
                                      <p:tavLst>
                                        <p:tav tm="0">
                                          <p:val>
                                            <p:strVal val="#ppt_x"/>
                                          </p:val>
                                        </p:tav>
                                        <p:tav tm="100000">
                                          <p:val>
                                            <p:strVal val="#ppt_x"/>
                                          </p:val>
                                        </p:tav>
                                      </p:tavLst>
                                    </p:anim>
                                    <p:anim calcmode="lin" valueType="num">
                                      <p:cBhvr additive="base">
                                        <p:cTn id="115" dur="3000" fill="hold"/>
                                        <p:tgtEl>
                                          <p:spTgt spid="29"/>
                                        </p:tgtEl>
                                        <p:attrNameLst>
                                          <p:attrName>ppt_y</p:attrName>
                                        </p:attrNameLst>
                                      </p:cBhvr>
                                      <p:tavLst>
                                        <p:tav tm="0">
                                          <p:val>
                                            <p:strVal val="1+#ppt_h/2"/>
                                          </p:val>
                                        </p:tav>
                                        <p:tav tm="100000">
                                          <p:val>
                                            <p:strVal val="#ppt_y"/>
                                          </p:val>
                                        </p:tav>
                                      </p:tavLst>
                                    </p:anim>
                                  </p:childTnLst>
                                </p:cTn>
                              </p:par>
                              <p:par>
                                <p:cTn id="116" presetID="2" presetClass="entr" presetSubtype="4" fill="hold" grpId="0" nodeType="withEffect">
                                  <p:stCondLst>
                                    <p:cond delay="0"/>
                                  </p:stCondLst>
                                  <p:childTnLst>
                                    <p:set>
                                      <p:cBhvr>
                                        <p:cTn id="117" dur="1" fill="hold">
                                          <p:stCondLst>
                                            <p:cond delay="0"/>
                                          </p:stCondLst>
                                        </p:cTn>
                                        <p:tgtEl>
                                          <p:spTgt spid="30"/>
                                        </p:tgtEl>
                                        <p:attrNameLst>
                                          <p:attrName>style.visibility</p:attrName>
                                        </p:attrNameLst>
                                      </p:cBhvr>
                                      <p:to>
                                        <p:strVal val="visible"/>
                                      </p:to>
                                    </p:set>
                                    <p:anim calcmode="lin" valueType="num">
                                      <p:cBhvr additive="base">
                                        <p:cTn id="118" dur="3000" fill="hold"/>
                                        <p:tgtEl>
                                          <p:spTgt spid="30"/>
                                        </p:tgtEl>
                                        <p:attrNameLst>
                                          <p:attrName>ppt_x</p:attrName>
                                        </p:attrNameLst>
                                      </p:cBhvr>
                                      <p:tavLst>
                                        <p:tav tm="0">
                                          <p:val>
                                            <p:strVal val="#ppt_x"/>
                                          </p:val>
                                        </p:tav>
                                        <p:tav tm="100000">
                                          <p:val>
                                            <p:strVal val="#ppt_x"/>
                                          </p:val>
                                        </p:tav>
                                      </p:tavLst>
                                    </p:anim>
                                    <p:anim calcmode="lin" valueType="num">
                                      <p:cBhvr additive="base">
                                        <p:cTn id="119" dur="3000" fill="hold"/>
                                        <p:tgtEl>
                                          <p:spTgt spid="30"/>
                                        </p:tgtEl>
                                        <p:attrNameLst>
                                          <p:attrName>ppt_y</p:attrName>
                                        </p:attrNameLst>
                                      </p:cBhvr>
                                      <p:tavLst>
                                        <p:tav tm="0">
                                          <p:val>
                                            <p:strVal val="1+#ppt_h/2"/>
                                          </p:val>
                                        </p:tav>
                                        <p:tav tm="100000">
                                          <p:val>
                                            <p:strVal val="#ppt_y"/>
                                          </p:val>
                                        </p:tav>
                                      </p:tavLst>
                                    </p:anim>
                                  </p:childTnLst>
                                </p:cTn>
                              </p:par>
                              <p:par>
                                <p:cTn id="120" presetID="2" presetClass="entr" presetSubtype="4" fill="hold" grpId="0" nodeType="withEffect">
                                  <p:stCondLst>
                                    <p:cond delay="0"/>
                                  </p:stCondLst>
                                  <p:childTnLst>
                                    <p:set>
                                      <p:cBhvr>
                                        <p:cTn id="121" dur="1" fill="hold">
                                          <p:stCondLst>
                                            <p:cond delay="0"/>
                                          </p:stCondLst>
                                        </p:cTn>
                                        <p:tgtEl>
                                          <p:spTgt spid="31"/>
                                        </p:tgtEl>
                                        <p:attrNameLst>
                                          <p:attrName>style.visibility</p:attrName>
                                        </p:attrNameLst>
                                      </p:cBhvr>
                                      <p:to>
                                        <p:strVal val="visible"/>
                                      </p:to>
                                    </p:set>
                                    <p:anim calcmode="lin" valueType="num">
                                      <p:cBhvr additive="base">
                                        <p:cTn id="122" dur="3000" fill="hold"/>
                                        <p:tgtEl>
                                          <p:spTgt spid="31"/>
                                        </p:tgtEl>
                                        <p:attrNameLst>
                                          <p:attrName>ppt_x</p:attrName>
                                        </p:attrNameLst>
                                      </p:cBhvr>
                                      <p:tavLst>
                                        <p:tav tm="0">
                                          <p:val>
                                            <p:strVal val="#ppt_x"/>
                                          </p:val>
                                        </p:tav>
                                        <p:tav tm="100000">
                                          <p:val>
                                            <p:strVal val="#ppt_x"/>
                                          </p:val>
                                        </p:tav>
                                      </p:tavLst>
                                    </p:anim>
                                    <p:anim calcmode="lin" valueType="num">
                                      <p:cBhvr additive="base">
                                        <p:cTn id="123" dur="3000" fill="hold"/>
                                        <p:tgtEl>
                                          <p:spTgt spid="31"/>
                                        </p:tgtEl>
                                        <p:attrNameLst>
                                          <p:attrName>ppt_y</p:attrName>
                                        </p:attrNameLst>
                                      </p:cBhvr>
                                      <p:tavLst>
                                        <p:tav tm="0">
                                          <p:val>
                                            <p:strVal val="1+#ppt_h/2"/>
                                          </p:val>
                                        </p:tav>
                                        <p:tav tm="100000">
                                          <p:val>
                                            <p:strVal val="#ppt_y"/>
                                          </p:val>
                                        </p:tav>
                                      </p:tavLst>
                                    </p:anim>
                                  </p:childTnLst>
                                </p:cTn>
                              </p:par>
                              <p:par>
                                <p:cTn id="124" presetID="2" presetClass="entr" presetSubtype="4" fill="hold" grpId="0" nodeType="withEffect">
                                  <p:stCondLst>
                                    <p:cond delay="0"/>
                                  </p:stCondLst>
                                  <p:childTnLst>
                                    <p:set>
                                      <p:cBhvr>
                                        <p:cTn id="125" dur="1" fill="hold">
                                          <p:stCondLst>
                                            <p:cond delay="0"/>
                                          </p:stCondLst>
                                        </p:cTn>
                                        <p:tgtEl>
                                          <p:spTgt spid="32"/>
                                        </p:tgtEl>
                                        <p:attrNameLst>
                                          <p:attrName>style.visibility</p:attrName>
                                        </p:attrNameLst>
                                      </p:cBhvr>
                                      <p:to>
                                        <p:strVal val="visible"/>
                                      </p:to>
                                    </p:set>
                                    <p:anim calcmode="lin" valueType="num">
                                      <p:cBhvr additive="base">
                                        <p:cTn id="126" dur="3000" fill="hold"/>
                                        <p:tgtEl>
                                          <p:spTgt spid="32"/>
                                        </p:tgtEl>
                                        <p:attrNameLst>
                                          <p:attrName>ppt_x</p:attrName>
                                        </p:attrNameLst>
                                      </p:cBhvr>
                                      <p:tavLst>
                                        <p:tav tm="0">
                                          <p:val>
                                            <p:strVal val="#ppt_x"/>
                                          </p:val>
                                        </p:tav>
                                        <p:tav tm="100000">
                                          <p:val>
                                            <p:strVal val="#ppt_x"/>
                                          </p:val>
                                        </p:tav>
                                      </p:tavLst>
                                    </p:anim>
                                    <p:anim calcmode="lin" valueType="num">
                                      <p:cBhvr additive="base">
                                        <p:cTn id="127" dur="3000" fill="hold"/>
                                        <p:tgtEl>
                                          <p:spTgt spid="32"/>
                                        </p:tgtEl>
                                        <p:attrNameLst>
                                          <p:attrName>ppt_y</p:attrName>
                                        </p:attrNameLst>
                                      </p:cBhvr>
                                      <p:tavLst>
                                        <p:tav tm="0">
                                          <p:val>
                                            <p:strVal val="1+#ppt_h/2"/>
                                          </p:val>
                                        </p:tav>
                                        <p:tav tm="100000">
                                          <p:val>
                                            <p:strVal val="#ppt_y"/>
                                          </p:val>
                                        </p:tav>
                                      </p:tavLst>
                                    </p:anim>
                                  </p:childTnLst>
                                </p:cTn>
                              </p:par>
                              <p:par>
                                <p:cTn id="128" presetID="2" presetClass="entr" presetSubtype="4" fill="hold" grpId="0" nodeType="withEffect">
                                  <p:stCondLst>
                                    <p:cond delay="0"/>
                                  </p:stCondLst>
                                  <p:childTnLst>
                                    <p:set>
                                      <p:cBhvr>
                                        <p:cTn id="129" dur="1" fill="hold">
                                          <p:stCondLst>
                                            <p:cond delay="0"/>
                                          </p:stCondLst>
                                        </p:cTn>
                                        <p:tgtEl>
                                          <p:spTgt spid="33"/>
                                        </p:tgtEl>
                                        <p:attrNameLst>
                                          <p:attrName>style.visibility</p:attrName>
                                        </p:attrNameLst>
                                      </p:cBhvr>
                                      <p:to>
                                        <p:strVal val="visible"/>
                                      </p:to>
                                    </p:set>
                                    <p:anim calcmode="lin" valueType="num">
                                      <p:cBhvr additive="base">
                                        <p:cTn id="130" dur="3000" fill="hold"/>
                                        <p:tgtEl>
                                          <p:spTgt spid="33"/>
                                        </p:tgtEl>
                                        <p:attrNameLst>
                                          <p:attrName>ppt_x</p:attrName>
                                        </p:attrNameLst>
                                      </p:cBhvr>
                                      <p:tavLst>
                                        <p:tav tm="0">
                                          <p:val>
                                            <p:strVal val="#ppt_x"/>
                                          </p:val>
                                        </p:tav>
                                        <p:tav tm="100000">
                                          <p:val>
                                            <p:strVal val="#ppt_x"/>
                                          </p:val>
                                        </p:tav>
                                      </p:tavLst>
                                    </p:anim>
                                    <p:anim calcmode="lin" valueType="num">
                                      <p:cBhvr additive="base">
                                        <p:cTn id="131" dur="3000" fill="hold"/>
                                        <p:tgtEl>
                                          <p:spTgt spid="33"/>
                                        </p:tgtEl>
                                        <p:attrNameLst>
                                          <p:attrName>ppt_y</p:attrName>
                                        </p:attrNameLst>
                                      </p:cBhvr>
                                      <p:tavLst>
                                        <p:tav tm="0">
                                          <p:val>
                                            <p:strVal val="1+#ppt_h/2"/>
                                          </p:val>
                                        </p:tav>
                                        <p:tav tm="100000">
                                          <p:val>
                                            <p:strVal val="#ppt_y"/>
                                          </p:val>
                                        </p:tav>
                                      </p:tavLst>
                                    </p:anim>
                                  </p:childTnLst>
                                </p:cTn>
                              </p:par>
                              <p:par>
                                <p:cTn id="132" presetID="2" presetClass="entr" presetSubtype="4" fill="hold" grpId="0" nodeType="withEffect">
                                  <p:stCondLst>
                                    <p:cond delay="0"/>
                                  </p:stCondLst>
                                  <p:childTnLst>
                                    <p:set>
                                      <p:cBhvr>
                                        <p:cTn id="133" dur="1" fill="hold">
                                          <p:stCondLst>
                                            <p:cond delay="0"/>
                                          </p:stCondLst>
                                        </p:cTn>
                                        <p:tgtEl>
                                          <p:spTgt spid="34"/>
                                        </p:tgtEl>
                                        <p:attrNameLst>
                                          <p:attrName>style.visibility</p:attrName>
                                        </p:attrNameLst>
                                      </p:cBhvr>
                                      <p:to>
                                        <p:strVal val="visible"/>
                                      </p:to>
                                    </p:set>
                                    <p:anim calcmode="lin" valueType="num">
                                      <p:cBhvr additive="base">
                                        <p:cTn id="134" dur="3000" fill="hold"/>
                                        <p:tgtEl>
                                          <p:spTgt spid="34"/>
                                        </p:tgtEl>
                                        <p:attrNameLst>
                                          <p:attrName>ppt_x</p:attrName>
                                        </p:attrNameLst>
                                      </p:cBhvr>
                                      <p:tavLst>
                                        <p:tav tm="0">
                                          <p:val>
                                            <p:strVal val="#ppt_x"/>
                                          </p:val>
                                        </p:tav>
                                        <p:tav tm="100000">
                                          <p:val>
                                            <p:strVal val="#ppt_x"/>
                                          </p:val>
                                        </p:tav>
                                      </p:tavLst>
                                    </p:anim>
                                    <p:anim calcmode="lin" valueType="num">
                                      <p:cBhvr additive="base">
                                        <p:cTn id="135" dur="3000" fill="hold"/>
                                        <p:tgtEl>
                                          <p:spTgt spid="34"/>
                                        </p:tgtEl>
                                        <p:attrNameLst>
                                          <p:attrName>ppt_y</p:attrName>
                                        </p:attrNameLst>
                                      </p:cBhvr>
                                      <p:tavLst>
                                        <p:tav tm="0">
                                          <p:val>
                                            <p:strVal val="1+#ppt_h/2"/>
                                          </p:val>
                                        </p:tav>
                                        <p:tav tm="100000">
                                          <p:val>
                                            <p:strVal val="#ppt_y"/>
                                          </p:val>
                                        </p:tav>
                                      </p:tavLst>
                                    </p:anim>
                                  </p:childTnLst>
                                </p:cTn>
                              </p:par>
                              <p:par>
                                <p:cTn id="136" presetID="2" presetClass="entr" presetSubtype="4" fill="hold" grpId="0" nodeType="withEffect">
                                  <p:stCondLst>
                                    <p:cond delay="0"/>
                                  </p:stCondLst>
                                  <p:childTnLst>
                                    <p:set>
                                      <p:cBhvr>
                                        <p:cTn id="137" dur="1" fill="hold">
                                          <p:stCondLst>
                                            <p:cond delay="0"/>
                                          </p:stCondLst>
                                        </p:cTn>
                                        <p:tgtEl>
                                          <p:spTgt spid="35"/>
                                        </p:tgtEl>
                                        <p:attrNameLst>
                                          <p:attrName>style.visibility</p:attrName>
                                        </p:attrNameLst>
                                      </p:cBhvr>
                                      <p:to>
                                        <p:strVal val="visible"/>
                                      </p:to>
                                    </p:set>
                                    <p:anim calcmode="lin" valueType="num">
                                      <p:cBhvr additive="base">
                                        <p:cTn id="138" dur="3000" fill="hold"/>
                                        <p:tgtEl>
                                          <p:spTgt spid="35"/>
                                        </p:tgtEl>
                                        <p:attrNameLst>
                                          <p:attrName>ppt_x</p:attrName>
                                        </p:attrNameLst>
                                      </p:cBhvr>
                                      <p:tavLst>
                                        <p:tav tm="0">
                                          <p:val>
                                            <p:strVal val="#ppt_x"/>
                                          </p:val>
                                        </p:tav>
                                        <p:tav tm="100000">
                                          <p:val>
                                            <p:strVal val="#ppt_x"/>
                                          </p:val>
                                        </p:tav>
                                      </p:tavLst>
                                    </p:anim>
                                    <p:anim calcmode="lin" valueType="num">
                                      <p:cBhvr additive="base">
                                        <p:cTn id="139" dur="3000" fill="hold"/>
                                        <p:tgtEl>
                                          <p:spTgt spid="35"/>
                                        </p:tgtEl>
                                        <p:attrNameLst>
                                          <p:attrName>ppt_y</p:attrName>
                                        </p:attrNameLst>
                                      </p:cBhvr>
                                      <p:tavLst>
                                        <p:tav tm="0">
                                          <p:val>
                                            <p:strVal val="1+#ppt_h/2"/>
                                          </p:val>
                                        </p:tav>
                                        <p:tav tm="100000">
                                          <p:val>
                                            <p:strVal val="#ppt_y"/>
                                          </p:val>
                                        </p:tav>
                                      </p:tavLst>
                                    </p:anim>
                                  </p:childTnLst>
                                </p:cTn>
                              </p:par>
                              <p:par>
                                <p:cTn id="140" presetID="2" presetClass="entr" presetSubtype="4" fill="hold" grpId="0" nodeType="withEffect">
                                  <p:stCondLst>
                                    <p:cond delay="0"/>
                                  </p:stCondLst>
                                  <p:childTnLst>
                                    <p:set>
                                      <p:cBhvr>
                                        <p:cTn id="141" dur="1" fill="hold">
                                          <p:stCondLst>
                                            <p:cond delay="0"/>
                                          </p:stCondLst>
                                        </p:cTn>
                                        <p:tgtEl>
                                          <p:spTgt spid="36"/>
                                        </p:tgtEl>
                                        <p:attrNameLst>
                                          <p:attrName>style.visibility</p:attrName>
                                        </p:attrNameLst>
                                      </p:cBhvr>
                                      <p:to>
                                        <p:strVal val="visible"/>
                                      </p:to>
                                    </p:set>
                                    <p:anim calcmode="lin" valueType="num">
                                      <p:cBhvr additive="base">
                                        <p:cTn id="142" dur="3000" fill="hold"/>
                                        <p:tgtEl>
                                          <p:spTgt spid="36"/>
                                        </p:tgtEl>
                                        <p:attrNameLst>
                                          <p:attrName>ppt_x</p:attrName>
                                        </p:attrNameLst>
                                      </p:cBhvr>
                                      <p:tavLst>
                                        <p:tav tm="0">
                                          <p:val>
                                            <p:strVal val="#ppt_x"/>
                                          </p:val>
                                        </p:tav>
                                        <p:tav tm="100000">
                                          <p:val>
                                            <p:strVal val="#ppt_x"/>
                                          </p:val>
                                        </p:tav>
                                      </p:tavLst>
                                    </p:anim>
                                    <p:anim calcmode="lin" valueType="num">
                                      <p:cBhvr additive="base">
                                        <p:cTn id="143" dur="3000" fill="hold"/>
                                        <p:tgtEl>
                                          <p:spTgt spid="36"/>
                                        </p:tgtEl>
                                        <p:attrNameLst>
                                          <p:attrName>ppt_y</p:attrName>
                                        </p:attrNameLst>
                                      </p:cBhvr>
                                      <p:tavLst>
                                        <p:tav tm="0">
                                          <p:val>
                                            <p:strVal val="1+#ppt_h/2"/>
                                          </p:val>
                                        </p:tav>
                                        <p:tav tm="100000">
                                          <p:val>
                                            <p:strVal val="#ppt_y"/>
                                          </p:val>
                                        </p:tav>
                                      </p:tavLst>
                                    </p:anim>
                                  </p:childTnLst>
                                </p:cTn>
                              </p:par>
                              <p:par>
                                <p:cTn id="144" presetID="2" presetClass="entr" presetSubtype="4" fill="hold" grpId="0" nodeType="withEffect">
                                  <p:stCondLst>
                                    <p:cond delay="0"/>
                                  </p:stCondLst>
                                  <p:childTnLst>
                                    <p:set>
                                      <p:cBhvr>
                                        <p:cTn id="145" dur="1" fill="hold">
                                          <p:stCondLst>
                                            <p:cond delay="0"/>
                                          </p:stCondLst>
                                        </p:cTn>
                                        <p:tgtEl>
                                          <p:spTgt spid="37"/>
                                        </p:tgtEl>
                                        <p:attrNameLst>
                                          <p:attrName>style.visibility</p:attrName>
                                        </p:attrNameLst>
                                      </p:cBhvr>
                                      <p:to>
                                        <p:strVal val="visible"/>
                                      </p:to>
                                    </p:set>
                                    <p:anim calcmode="lin" valueType="num">
                                      <p:cBhvr additive="base">
                                        <p:cTn id="146" dur="3000" fill="hold"/>
                                        <p:tgtEl>
                                          <p:spTgt spid="37"/>
                                        </p:tgtEl>
                                        <p:attrNameLst>
                                          <p:attrName>ppt_x</p:attrName>
                                        </p:attrNameLst>
                                      </p:cBhvr>
                                      <p:tavLst>
                                        <p:tav tm="0">
                                          <p:val>
                                            <p:strVal val="#ppt_x"/>
                                          </p:val>
                                        </p:tav>
                                        <p:tav tm="100000">
                                          <p:val>
                                            <p:strVal val="#ppt_x"/>
                                          </p:val>
                                        </p:tav>
                                      </p:tavLst>
                                    </p:anim>
                                    <p:anim calcmode="lin" valueType="num">
                                      <p:cBhvr additive="base">
                                        <p:cTn id="147" dur="3000" fill="hold"/>
                                        <p:tgtEl>
                                          <p:spTgt spid="37"/>
                                        </p:tgtEl>
                                        <p:attrNameLst>
                                          <p:attrName>ppt_y</p:attrName>
                                        </p:attrNameLst>
                                      </p:cBhvr>
                                      <p:tavLst>
                                        <p:tav tm="0">
                                          <p:val>
                                            <p:strVal val="1+#ppt_h/2"/>
                                          </p:val>
                                        </p:tav>
                                        <p:tav tm="100000">
                                          <p:val>
                                            <p:strVal val="#ppt_y"/>
                                          </p:val>
                                        </p:tav>
                                      </p:tavLst>
                                    </p:anim>
                                  </p:childTnLst>
                                </p:cTn>
                              </p:par>
                              <p:par>
                                <p:cTn id="148" presetID="2" presetClass="entr" presetSubtype="4" fill="hold" grpId="0" nodeType="withEffect">
                                  <p:stCondLst>
                                    <p:cond delay="0"/>
                                  </p:stCondLst>
                                  <p:childTnLst>
                                    <p:set>
                                      <p:cBhvr>
                                        <p:cTn id="149" dur="1" fill="hold">
                                          <p:stCondLst>
                                            <p:cond delay="0"/>
                                          </p:stCondLst>
                                        </p:cTn>
                                        <p:tgtEl>
                                          <p:spTgt spid="38"/>
                                        </p:tgtEl>
                                        <p:attrNameLst>
                                          <p:attrName>style.visibility</p:attrName>
                                        </p:attrNameLst>
                                      </p:cBhvr>
                                      <p:to>
                                        <p:strVal val="visible"/>
                                      </p:to>
                                    </p:set>
                                    <p:anim calcmode="lin" valueType="num">
                                      <p:cBhvr additive="base">
                                        <p:cTn id="150" dur="3000" fill="hold"/>
                                        <p:tgtEl>
                                          <p:spTgt spid="38"/>
                                        </p:tgtEl>
                                        <p:attrNameLst>
                                          <p:attrName>ppt_x</p:attrName>
                                        </p:attrNameLst>
                                      </p:cBhvr>
                                      <p:tavLst>
                                        <p:tav tm="0">
                                          <p:val>
                                            <p:strVal val="#ppt_x"/>
                                          </p:val>
                                        </p:tav>
                                        <p:tav tm="100000">
                                          <p:val>
                                            <p:strVal val="#ppt_x"/>
                                          </p:val>
                                        </p:tav>
                                      </p:tavLst>
                                    </p:anim>
                                    <p:anim calcmode="lin" valueType="num">
                                      <p:cBhvr additive="base">
                                        <p:cTn id="151" dur="3000" fill="hold"/>
                                        <p:tgtEl>
                                          <p:spTgt spid="38"/>
                                        </p:tgtEl>
                                        <p:attrNameLst>
                                          <p:attrName>ppt_y</p:attrName>
                                        </p:attrNameLst>
                                      </p:cBhvr>
                                      <p:tavLst>
                                        <p:tav tm="0">
                                          <p:val>
                                            <p:strVal val="1+#ppt_h/2"/>
                                          </p:val>
                                        </p:tav>
                                        <p:tav tm="100000">
                                          <p:val>
                                            <p:strVal val="#ppt_y"/>
                                          </p:val>
                                        </p:tav>
                                      </p:tavLst>
                                    </p:anim>
                                  </p:childTnLst>
                                </p:cTn>
                              </p:par>
                              <p:par>
                                <p:cTn id="152" presetID="2" presetClass="entr" presetSubtype="4" fill="hold" grpId="0" nodeType="withEffect">
                                  <p:stCondLst>
                                    <p:cond delay="0"/>
                                  </p:stCondLst>
                                  <p:childTnLst>
                                    <p:set>
                                      <p:cBhvr>
                                        <p:cTn id="153" dur="1" fill="hold">
                                          <p:stCondLst>
                                            <p:cond delay="0"/>
                                          </p:stCondLst>
                                        </p:cTn>
                                        <p:tgtEl>
                                          <p:spTgt spid="39"/>
                                        </p:tgtEl>
                                        <p:attrNameLst>
                                          <p:attrName>style.visibility</p:attrName>
                                        </p:attrNameLst>
                                      </p:cBhvr>
                                      <p:to>
                                        <p:strVal val="visible"/>
                                      </p:to>
                                    </p:set>
                                    <p:anim calcmode="lin" valueType="num">
                                      <p:cBhvr additive="base">
                                        <p:cTn id="154" dur="3000" fill="hold"/>
                                        <p:tgtEl>
                                          <p:spTgt spid="39"/>
                                        </p:tgtEl>
                                        <p:attrNameLst>
                                          <p:attrName>ppt_x</p:attrName>
                                        </p:attrNameLst>
                                      </p:cBhvr>
                                      <p:tavLst>
                                        <p:tav tm="0">
                                          <p:val>
                                            <p:strVal val="#ppt_x"/>
                                          </p:val>
                                        </p:tav>
                                        <p:tav tm="100000">
                                          <p:val>
                                            <p:strVal val="#ppt_x"/>
                                          </p:val>
                                        </p:tav>
                                      </p:tavLst>
                                    </p:anim>
                                    <p:anim calcmode="lin" valueType="num">
                                      <p:cBhvr additive="base">
                                        <p:cTn id="155" dur="3000" fill="hold"/>
                                        <p:tgtEl>
                                          <p:spTgt spid="39"/>
                                        </p:tgtEl>
                                        <p:attrNameLst>
                                          <p:attrName>ppt_y</p:attrName>
                                        </p:attrNameLst>
                                      </p:cBhvr>
                                      <p:tavLst>
                                        <p:tav tm="0">
                                          <p:val>
                                            <p:strVal val="1+#ppt_h/2"/>
                                          </p:val>
                                        </p:tav>
                                        <p:tav tm="100000">
                                          <p:val>
                                            <p:strVal val="#ppt_y"/>
                                          </p:val>
                                        </p:tav>
                                      </p:tavLst>
                                    </p:anim>
                                  </p:childTnLst>
                                </p:cTn>
                              </p:par>
                              <p:par>
                                <p:cTn id="156" presetID="2" presetClass="entr" presetSubtype="4" fill="hold" grpId="0" nodeType="withEffect">
                                  <p:stCondLst>
                                    <p:cond delay="0"/>
                                  </p:stCondLst>
                                  <p:childTnLst>
                                    <p:set>
                                      <p:cBhvr>
                                        <p:cTn id="157" dur="1" fill="hold">
                                          <p:stCondLst>
                                            <p:cond delay="0"/>
                                          </p:stCondLst>
                                        </p:cTn>
                                        <p:tgtEl>
                                          <p:spTgt spid="40"/>
                                        </p:tgtEl>
                                        <p:attrNameLst>
                                          <p:attrName>style.visibility</p:attrName>
                                        </p:attrNameLst>
                                      </p:cBhvr>
                                      <p:to>
                                        <p:strVal val="visible"/>
                                      </p:to>
                                    </p:set>
                                    <p:anim calcmode="lin" valueType="num">
                                      <p:cBhvr additive="base">
                                        <p:cTn id="158" dur="3000" fill="hold"/>
                                        <p:tgtEl>
                                          <p:spTgt spid="40"/>
                                        </p:tgtEl>
                                        <p:attrNameLst>
                                          <p:attrName>ppt_x</p:attrName>
                                        </p:attrNameLst>
                                      </p:cBhvr>
                                      <p:tavLst>
                                        <p:tav tm="0">
                                          <p:val>
                                            <p:strVal val="#ppt_x"/>
                                          </p:val>
                                        </p:tav>
                                        <p:tav tm="100000">
                                          <p:val>
                                            <p:strVal val="#ppt_x"/>
                                          </p:val>
                                        </p:tav>
                                      </p:tavLst>
                                    </p:anim>
                                    <p:anim calcmode="lin" valueType="num">
                                      <p:cBhvr additive="base">
                                        <p:cTn id="159" dur="3000" fill="hold"/>
                                        <p:tgtEl>
                                          <p:spTgt spid="40"/>
                                        </p:tgtEl>
                                        <p:attrNameLst>
                                          <p:attrName>ppt_y</p:attrName>
                                        </p:attrNameLst>
                                      </p:cBhvr>
                                      <p:tavLst>
                                        <p:tav tm="0">
                                          <p:val>
                                            <p:strVal val="1+#ppt_h/2"/>
                                          </p:val>
                                        </p:tav>
                                        <p:tav tm="100000">
                                          <p:val>
                                            <p:strVal val="#ppt_y"/>
                                          </p:val>
                                        </p:tav>
                                      </p:tavLst>
                                    </p:anim>
                                  </p:childTnLst>
                                </p:cTn>
                              </p:par>
                              <p:par>
                                <p:cTn id="160" presetID="2" presetClass="entr" presetSubtype="4" fill="hold" grpId="0" nodeType="withEffect">
                                  <p:stCondLst>
                                    <p:cond delay="0"/>
                                  </p:stCondLst>
                                  <p:childTnLst>
                                    <p:set>
                                      <p:cBhvr>
                                        <p:cTn id="161" dur="1" fill="hold">
                                          <p:stCondLst>
                                            <p:cond delay="0"/>
                                          </p:stCondLst>
                                        </p:cTn>
                                        <p:tgtEl>
                                          <p:spTgt spid="41"/>
                                        </p:tgtEl>
                                        <p:attrNameLst>
                                          <p:attrName>style.visibility</p:attrName>
                                        </p:attrNameLst>
                                      </p:cBhvr>
                                      <p:to>
                                        <p:strVal val="visible"/>
                                      </p:to>
                                    </p:set>
                                    <p:anim calcmode="lin" valueType="num">
                                      <p:cBhvr additive="base">
                                        <p:cTn id="162" dur="3000" fill="hold"/>
                                        <p:tgtEl>
                                          <p:spTgt spid="41"/>
                                        </p:tgtEl>
                                        <p:attrNameLst>
                                          <p:attrName>ppt_x</p:attrName>
                                        </p:attrNameLst>
                                      </p:cBhvr>
                                      <p:tavLst>
                                        <p:tav tm="0">
                                          <p:val>
                                            <p:strVal val="#ppt_x"/>
                                          </p:val>
                                        </p:tav>
                                        <p:tav tm="100000">
                                          <p:val>
                                            <p:strVal val="#ppt_x"/>
                                          </p:val>
                                        </p:tav>
                                      </p:tavLst>
                                    </p:anim>
                                    <p:anim calcmode="lin" valueType="num">
                                      <p:cBhvr additive="base">
                                        <p:cTn id="163" dur="3000" fill="hold"/>
                                        <p:tgtEl>
                                          <p:spTgt spid="41"/>
                                        </p:tgtEl>
                                        <p:attrNameLst>
                                          <p:attrName>ppt_y</p:attrName>
                                        </p:attrNameLst>
                                      </p:cBhvr>
                                      <p:tavLst>
                                        <p:tav tm="0">
                                          <p:val>
                                            <p:strVal val="1+#ppt_h/2"/>
                                          </p:val>
                                        </p:tav>
                                        <p:tav tm="100000">
                                          <p:val>
                                            <p:strVal val="#ppt_y"/>
                                          </p:val>
                                        </p:tav>
                                      </p:tavLst>
                                    </p:anim>
                                  </p:childTnLst>
                                </p:cTn>
                              </p:par>
                              <p:par>
                                <p:cTn id="164" presetID="2" presetClass="entr" presetSubtype="4" fill="hold" grpId="0" nodeType="withEffect">
                                  <p:stCondLst>
                                    <p:cond delay="0"/>
                                  </p:stCondLst>
                                  <p:childTnLst>
                                    <p:set>
                                      <p:cBhvr>
                                        <p:cTn id="165" dur="1" fill="hold">
                                          <p:stCondLst>
                                            <p:cond delay="0"/>
                                          </p:stCondLst>
                                        </p:cTn>
                                        <p:tgtEl>
                                          <p:spTgt spid="42"/>
                                        </p:tgtEl>
                                        <p:attrNameLst>
                                          <p:attrName>style.visibility</p:attrName>
                                        </p:attrNameLst>
                                      </p:cBhvr>
                                      <p:to>
                                        <p:strVal val="visible"/>
                                      </p:to>
                                    </p:set>
                                    <p:anim calcmode="lin" valueType="num">
                                      <p:cBhvr additive="base">
                                        <p:cTn id="166" dur="3000" fill="hold"/>
                                        <p:tgtEl>
                                          <p:spTgt spid="42"/>
                                        </p:tgtEl>
                                        <p:attrNameLst>
                                          <p:attrName>ppt_x</p:attrName>
                                        </p:attrNameLst>
                                      </p:cBhvr>
                                      <p:tavLst>
                                        <p:tav tm="0">
                                          <p:val>
                                            <p:strVal val="#ppt_x"/>
                                          </p:val>
                                        </p:tav>
                                        <p:tav tm="100000">
                                          <p:val>
                                            <p:strVal val="#ppt_x"/>
                                          </p:val>
                                        </p:tav>
                                      </p:tavLst>
                                    </p:anim>
                                    <p:anim calcmode="lin" valueType="num">
                                      <p:cBhvr additive="base">
                                        <p:cTn id="167" dur="3000" fill="hold"/>
                                        <p:tgtEl>
                                          <p:spTgt spid="42"/>
                                        </p:tgtEl>
                                        <p:attrNameLst>
                                          <p:attrName>ppt_y</p:attrName>
                                        </p:attrNameLst>
                                      </p:cBhvr>
                                      <p:tavLst>
                                        <p:tav tm="0">
                                          <p:val>
                                            <p:strVal val="1+#ppt_h/2"/>
                                          </p:val>
                                        </p:tav>
                                        <p:tav tm="100000">
                                          <p:val>
                                            <p:strVal val="#ppt_y"/>
                                          </p:val>
                                        </p:tav>
                                      </p:tavLst>
                                    </p:anim>
                                  </p:childTnLst>
                                </p:cTn>
                              </p:par>
                              <p:par>
                                <p:cTn id="168" presetID="8" presetClass="emph" presetSubtype="0" fill="hold" grpId="1" nodeType="withEffect">
                                  <p:stCondLst>
                                    <p:cond delay="0"/>
                                  </p:stCondLst>
                                  <p:childTnLst>
                                    <p:animRot by="21600000">
                                      <p:cBhvr>
                                        <p:cTn id="169" dur="3000" fill="hold"/>
                                        <p:tgtEl>
                                          <p:spTgt spid="11"/>
                                        </p:tgtEl>
                                        <p:attrNameLst>
                                          <p:attrName>r</p:attrName>
                                        </p:attrNameLst>
                                      </p:cBhvr>
                                    </p:animRot>
                                  </p:childTnLst>
                                </p:cTn>
                              </p:par>
                              <p:par>
                                <p:cTn id="170" presetID="8" presetClass="emph" presetSubtype="0" fill="hold" grpId="1" nodeType="withEffect">
                                  <p:stCondLst>
                                    <p:cond delay="0"/>
                                  </p:stCondLst>
                                  <p:childTnLst>
                                    <p:animRot by="21600000">
                                      <p:cBhvr>
                                        <p:cTn id="171" dur="3000" fill="hold"/>
                                        <p:tgtEl>
                                          <p:spTgt spid="13"/>
                                        </p:tgtEl>
                                        <p:attrNameLst>
                                          <p:attrName>r</p:attrName>
                                        </p:attrNameLst>
                                      </p:cBhvr>
                                    </p:animRot>
                                  </p:childTnLst>
                                </p:cTn>
                              </p:par>
                              <p:par>
                                <p:cTn id="172" presetID="8" presetClass="emph" presetSubtype="0" fill="hold" grpId="1" nodeType="withEffect">
                                  <p:stCondLst>
                                    <p:cond delay="0"/>
                                  </p:stCondLst>
                                  <p:childTnLst>
                                    <p:animRot by="21600000">
                                      <p:cBhvr>
                                        <p:cTn id="173" dur="3000" fill="hold"/>
                                        <p:tgtEl>
                                          <p:spTgt spid="15"/>
                                        </p:tgtEl>
                                        <p:attrNameLst>
                                          <p:attrName>r</p:attrName>
                                        </p:attrNameLst>
                                      </p:cBhvr>
                                    </p:animRot>
                                  </p:childTnLst>
                                </p:cTn>
                              </p:par>
                              <p:par>
                                <p:cTn id="174" presetID="8" presetClass="emph" presetSubtype="0" fill="hold" grpId="1" nodeType="withEffect">
                                  <p:stCondLst>
                                    <p:cond delay="0"/>
                                  </p:stCondLst>
                                  <p:childTnLst>
                                    <p:animRot by="21600000">
                                      <p:cBhvr>
                                        <p:cTn id="175" dur="3000" fill="hold"/>
                                        <p:tgtEl>
                                          <p:spTgt spid="17"/>
                                        </p:tgtEl>
                                        <p:attrNameLst>
                                          <p:attrName>r</p:attrName>
                                        </p:attrNameLst>
                                      </p:cBhvr>
                                    </p:animRot>
                                  </p:childTnLst>
                                </p:cTn>
                              </p:par>
                              <p:par>
                                <p:cTn id="176" presetID="8" presetClass="emph" presetSubtype="0" fill="hold" grpId="1" nodeType="withEffect">
                                  <p:stCondLst>
                                    <p:cond delay="0"/>
                                  </p:stCondLst>
                                  <p:childTnLst>
                                    <p:animRot by="21600000">
                                      <p:cBhvr>
                                        <p:cTn id="177" dur="3000" fill="hold"/>
                                        <p:tgtEl>
                                          <p:spTgt spid="19"/>
                                        </p:tgtEl>
                                        <p:attrNameLst>
                                          <p:attrName>r</p:attrName>
                                        </p:attrNameLst>
                                      </p:cBhvr>
                                    </p:animRot>
                                  </p:childTnLst>
                                </p:cTn>
                              </p:par>
                              <p:par>
                                <p:cTn id="178" presetID="8" presetClass="emph" presetSubtype="0" fill="hold" grpId="1" nodeType="withEffect">
                                  <p:stCondLst>
                                    <p:cond delay="0"/>
                                  </p:stCondLst>
                                  <p:childTnLst>
                                    <p:animRot by="21600000">
                                      <p:cBhvr>
                                        <p:cTn id="179" dur="3000" fill="hold"/>
                                        <p:tgtEl>
                                          <p:spTgt spid="21"/>
                                        </p:tgtEl>
                                        <p:attrNameLst>
                                          <p:attrName>r</p:attrName>
                                        </p:attrNameLst>
                                      </p:cBhvr>
                                    </p:animRot>
                                  </p:childTnLst>
                                </p:cTn>
                              </p:par>
                              <p:par>
                                <p:cTn id="180" presetID="8" presetClass="emph" presetSubtype="0" fill="hold" grpId="1" nodeType="withEffect">
                                  <p:stCondLst>
                                    <p:cond delay="0"/>
                                  </p:stCondLst>
                                  <p:childTnLst>
                                    <p:animRot by="21600000">
                                      <p:cBhvr>
                                        <p:cTn id="181" dur="3000" fill="hold"/>
                                        <p:tgtEl>
                                          <p:spTgt spid="23"/>
                                        </p:tgtEl>
                                        <p:attrNameLst>
                                          <p:attrName>r</p:attrName>
                                        </p:attrNameLst>
                                      </p:cBhvr>
                                    </p:animRot>
                                  </p:childTnLst>
                                </p:cTn>
                              </p:par>
                              <p:par>
                                <p:cTn id="182" presetID="8" presetClass="emph" presetSubtype="0" fill="hold" grpId="1" nodeType="withEffect">
                                  <p:stCondLst>
                                    <p:cond delay="0"/>
                                  </p:stCondLst>
                                  <p:childTnLst>
                                    <p:animRot by="21600000">
                                      <p:cBhvr>
                                        <p:cTn id="183" dur="3000" fill="hold"/>
                                        <p:tgtEl>
                                          <p:spTgt spid="25"/>
                                        </p:tgtEl>
                                        <p:attrNameLst>
                                          <p:attrName>r</p:attrName>
                                        </p:attrNameLst>
                                      </p:cBhvr>
                                    </p:animRot>
                                  </p:childTnLst>
                                </p:cTn>
                              </p:par>
                              <p:par>
                                <p:cTn id="184" presetID="8" presetClass="emph" presetSubtype="0" fill="hold" grpId="1" nodeType="withEffect">
                                  <p:stCondLst>
                                    <p:cond delay="0"/>
                                  </p:stCondLst>
                                  <p:childTnLst>
                                    <p:animRot by="21600000">
                                      <p:cBhvr>
                                        <p:cTn id="185" dur="3000" fill="hold"/>
                                        <p:tgtEl>
                                          <p:spTgt spid="3"/>
                                        </p:tgtEl>
                                        <p:attrNameLst>
                                          <p:attrName>r</p:attrName>
                                        </p:attrNameLst>
                                      </p:cBhvr>
                                    </p:animRot>
                                  </p:childTnLst>
                                </p:cTn>
                              </p:par>
                              <p:par>
                                <p:cTn id="186" presetID="8" presetClass="emph" presetSubtype="0" fill="hold" grpId="1" nodeType="withEffect">
                                  <p:stCondLst>
                                    <p:cond delay="0"/>
                                  </p:stCondLst>
                                  <p:childTnLst>
                                    <p:animRot by="21600000">
                                      <p:cBhvr>
                                        <p:cTn id="187" dur="3000" fill="hold"/>
                                        <p:tgtEl>
                                          <p:spTgt spid="5"/>
                                        </p:tgtEl>
                                        <p:attrNameLst>
                                          <p:attrName>r</p:attrName>
                                        </p:attrNameLst>
                                      </p:cBhvr>
                                    </p:animRot>
                                  </p:childTnLst>
                                </p:cTn>
                              </p:par>
                              <p:par>
                                <p:cTn id="188" presetID="8" presetClass="emph" presetSubtype="0" fill="hold" grpId="1" nodeType="withEffect">
                                  <p:stCondLst>
                                    <p:cond delay="0"/>
                                  </p:stCondLst>
                                  <p:childTnLst>
                                    <p:animRot by="21600000">
                                      <p:cBhvr>
                                        <p:cTn id="189" dur="3000" fill="hold"/>
                                        <p:tgtEl>
                                          <p:spTgt spid="7"/>
                                        </p:tgtEl>
                                        <p:attrNameLst>
                                          <p:attrName>r</p:attrName>
                                        </p:attrNameLst>
                                      </p:cBhvr>
                                    </p:animRot>
                                  </p:childTnLst>
                                </p:cTn>
                              </p:par>
                              <p:par>
                                <p:cTn id="190" presetID="8" presetClass="emph" presetSubtype="0" fill="hold" grpId="1" nodeType="withEffect">
                                  <p:stCondLst>
                                    <p:cond delay="0"/>
                                  </p:stCondLst>
                                  <p:childTnLst>
                                    <p:animRot by="21600000">
                                      <p:cBhvr>
                                        <p:cTn id="191" dur="3000" fill="hold"/>
                                        <p:tgtEl>
                                          <p:spTgt spid="9"/>
                                        </p:tgtEl>
                                        <p:attrNameLst>
                                          <p:attrName>r</p:attrName>
                                        </p:attrNameLst>
                                      </p:cBhvr>
                                    </p:animRot>
                                  </p:childTnLst>
                                </p:cTn>
                              </p:par>
                              <p:par>
                                <p:cTn id="192" presetID="8" presetClass="emph" presetSubtype="0" fill="hold" grpId="1" nodeType="withEffect">
                                  <p:stCondLst>
                                    <p:cond delay="0"/>
                                  </p:stCondLst>
                                  <p:childTnLst>
                                    <p:animRot by="21600000">
                                      <p:cBhvr>
                                        <p:cTn id="193" dur="3000" fill="hold"/>
                                        <p:tgtEl>
                                          <p:spTgt spid="35"/>
                                        </p:tgtEl>
                                        <p:attrNameLst>
                                          <p:attrName>r</p:attrName>
                                        </p:attrNameLst>
                                      </p:cBhvr>
                                    </p:animRot>
                                  </p:childTnLst>
                                </p:cTn>
                              </p:par>
                              <p:par>
                                <p:cTn id="194" presetID="8" presetClass="emph" presetSubtype="0" fill="hold" grpId="1" nodeType="withEffect">
                                  <p:stCondLst>
                                    <p:cond delay="0"/>
                                  </p:stCondLst>
                                  <p:childTnLst>
                                    <p:animRot by="21600000">
                                      <p:cBhvr>
                                        <p:cTn id="195" dur="3000" fill="hold"/>
                                        <p:tgtEl>
                                          <p:spTgt spid="37"/>
                                        </p:tgtEl>
                                        <p:attrNameLst>
                                          <p:attrName>r</p:attrName>
                                        </p:attrNameLst>
                                      </p:cBhvr>
                                    </p:animRot>
                                  </p:childTnLst>
                                </p:cTn>
                              </p:par>
                              <p:par>
                                <p:cTn id="196" presetID="8" presetClass="emph" presetSubtype="0" fill="hold" grpId="1" nodeType="withEffect">
                                  <p:stCondLst>
                                    <p:cond delay="0"/>
                                  </p:stCondLst>
                                  <p:childTnLst>
                                    <p:animRot by="21600000">
                                      <p:cBhvr>
                                        <p:cTn id="197" dur="3000" fill="hold"/>
                                        <p:tgtEl>
                                          <p:spTgt spid="39"/>
                                        </p:tgtEl>
                                        <p:attrNameLst>
                                          <p:attrName>r</p:attrName>
                                        </p:attrNameLst>
                                      </p:cBhvr>
                                    </p:animRot>
                                  </p:childTnLst>
                                </p:cTn>
                              </p:par>
                              <p:par>
                                <p:cTn id="198" presetID="8" presetClass="emph" presetSubtype="0" fill="hold" grpId="1" nodeType="withEffect">
                                  <p:stCondLst>
                                    <p:cond delay="0"/>
                                  </p:stCondLst>
                                  <p:childTnLst>
                                    <p:animRot by="21600000">
                                      <p:cBhvr>
                                        <p:cTn id="199" dur="3000" fill="hold"/>
                                        <p:tgtEl>
                                          <p:spTgt spid="41"/>
                                        </p:tgtEl>
                                        <p:attrNameLst>
                                          <p:attrName>r</p:attrName>
                                        </p:attrNameLst>
                                      </p:cBhvr>
                                    </p:animRot>
                                  </p:childTnLst>
                                </p:cTn>
                              </p:par>
                              <p:par>
                                <p:cTn id="200" presetID="8" presetClass="emph" presetSubtype="0" fill="hold" grpId="1" nodeType="withEffect">
                                  <p:stCondLst>
                                    <p:cond delay="0"/>
                                  </p:stCondLst>
                                  <p:childTnLst>
                                    <p:animRot by="21600000">
                                      <p:cBhvr>
                                        <p:cTn id="201" dur="3000" fill="hold"/>
                                        <p:tgtEl>
                                          <p:spTgt spid="27"/>
                                        </p:tgtEl>
                                        <p:attrNameLst>
                                          <p:attrName>r</p:attrName>
                                        </p:attrNameLst>
                                      </p:cBhvr>
                                    </p:animRot>
                                  </p:childTnLst>
                                </p:cTn>
                              </p:par>
                              <p:par>
                                <p:cTn id="202" presetID="8" presetClass="emph" presetSubtype="0" fill="hold" grpId="1" nodeType="withEffect">
                                  <p:stCondLst>
                                    <p:cond delay="0"/>
                                  </p:stCondLst>
                                  <p:childTnLst>
                                    <p:animRot by="21600000">
                                      <p:cBhvr>
                                        <p:cTn id="203" dur="3000" fill="hold"/>
                                        <p:tgtEl>
                                          <p:spTgt spid="29"/>
                                        </p:tgtEl>
                                        <p:attrNameLst>
                                          <p:attrName>r</p:attrName>
                                        </p:attrNameLst>
                                      </p:cBhvr>
                                    </p:animRot>
                                  </p:childTnLst>
                                </p:cTn>
                              </p:par>
                              <p:par>
                                <p:cTn id="204" presetID="8" presetClass="emph" presetSubtype="0" fill="hold" grpId="1" nodeType="withEffect">
                                  <p:stCondLst>
                                    <p:cond delay="0"/>
                                  </p:stCondLst>
                                  <p:childTnLst>
                                    <p:animRot by="21600000">
                                      <p:cBhvr>
                                        <p:cTn id="205" dur="3000" fill="hold"/>
                                        <p:tgtEl>
                                          <p:spTgt spid="31"/>
                                        </p:tgtEl>
                                        <p:attrNameLst>
                                          <p:attrName>r</p:attrName>
                                        </p:attrNameLst>
                                      </p:cBhvr>
                                    </p:animRot>
                                  </p:childTnLst>
                                </p:cTn>
                              </p:par>
                              <p:par>
                                <p:cTn id="206" presetID="8" presetClass="emph" presetSubtype="0" fill="hold" grpId="1" nodeType="withEffect">
                                  <p:stCondLst>
                                    <p:cond delay="0"/>
                                  </p:stCondLst>
                                  <p:childTnLst>
                                    <p:animRot by="21600000">
                                      <p:cBhvr>
                                        <p:cTn id="207" dur="3000" fill="hold"/>
                                        <p:tgtEl>
                                          <p:spTgt spid="33"/>
                                        </p:tgtEl>
                                        <p:attrNameLst>
                                          <p:attrName>r</p:attrName>
                                        </p:attrNameLst>
                                      </p:cBhvr>
                                    </p:animRot>
                                  </p:childTnLst>
                                </p:cTn>
                              </p:par>
                              <p:par>
                                <p:cTn id="208" presetID="8" presetClass="emph" presetSubtype="0" fill="hold" grpId="1" nodeType="withEffect">
                                  <p:stCondLst>
                                    <p:cond delay="0"/>
                                  </p:stCondLst>
                                  <p:childTnLst>
                                    <p:animRot by="-21600000">
                                      <p:cBhvr>
                                        <p:cTn id="209" dur="3000" fill="hold"/>
                                        <p:tgtEl>
                                          <p:spTgt spid="28"/>
                                        </p:tgtEl>
                                        <p:attrNameLst>
                                          <p:attrName>r</p:attrName>
                                        </p:attrNameLst>
                                      </p:cBhvr>
                                    </p:animRot>
                                  </p:childTnLst>
                                </p:cTn>
                              </p:par>
                              <p:par>
                                <p:cTn id="210" presetID="8" presetClass="emph" presetSubtype="0" fill="hold" grpId="1" nodeType="withEffect">
                                  <p:stCondLst>
                                    <p:cond delay="0"/>
                                  </p:stCondLst>
                                  <p:childTnLst>
                                    <p:animRot by="-21600000">
                                      <p:cBhvr>
                                        <p:cTn id="211" dur="3000" fill="hold"/>
                                        <p:tgtEl>
                                          <p:spTgt spid="30"/>
                                        </p:tgtEl>
                                        <p:attrNameLst>
                                          <p:attrName>r</p:attrName>
                                        </p:attrNameLst>
                                      </p:cBhvr>
                                    </p:animRot>
                                  </p:childTnLst>
                                </p:cTn>
                              </p:par>
                              <p:par>
                                <p:cTn id="212" presetID="8" presetClass="emph" presetSubtype="0" fill="hold" grpId="1" nodeType="withEffect">
                                  <p:stCondLst>
                                    <p:cond delay="0"/>
                                  </p:stCondLst>
                                  <p:childTnLst>
                                    <p:animRot by="-21600000">
                                      <p:cBhvr>
                                        <p:cTn id="213" dur="3000" fill="hold"/>
                                        <p:tgtEl>
                                          <p:spTgt spid="32"/>
                                        </p:tgtEl>
                                        <p:attrNameLst>
                                          <p:attrName>r</p:attrName>
                                        </p:attrNameLst>
                                      </p:cBhvr>
                                    </p:animRot>
                                  </p:childTnLst>
                                </p:cTn>
                              </p:par>
                              <p:par>
                                <p:cTn id="214" presetID="8" presetClass="emph" presetSubtype="0" fill="hold" grpId="1" nodeType="withEffect">
                                  <p:stCondLst>
                                    <p:cond delay="0"/>
                                  </p:stCondLst>
                                  <p:childTnLst>
                                    <p:animRot by="-21600000">
                                      <p:cBhvr>
                                        <p:cTn id="215" dur="3000" fill="hold"/>
                                        <p:tgtEl>
                                          <p:spTgt spid="34"/>
                                        </p:tgtEl>
                                        <p:attrNameLst>
                                          <p:attrName>r</p:attrName>
                                        </p:attrNameLst>
                                      </p:cBhvr>
                                    </p:animRot>
                                  </p:childTnLst>
                                </p:cTn>
                              </p:par>
                              <p:par>
                                <p:cTn id="216" presetID="8" presetClass="emph" presetSubtype="0" fill="hold" grpId="1" nodeType="withEffect">
                                  <p:stCondLst>
                                    <p:cond delay="0"/>
                                  </p:stCondLst>
                                  <p:childTnLst>
                                    <p:animRot by="-21600000">
                                      <p:cBhvr>
                                        <p:cTn id="217" dur="3000" fill="hold"/>
                                        <p:tgtEl>
                                          <p:spTgt spid="36"/>
                                        </p:tgtEl>
                                        <p:attrNameLst>
                                          <p:attrName>r</p:attrName>
                                        </p:attrNameLst>
                                      </p:cBhvr>
                                    </p:animRot>
                                  </p:childTnLst>
                                </p:cTn>
                              </p:par>
                              <p:par>
                                <p:cTn id="218" presetID="8" presetClass="emph" presetSubtype="0" fill="hold" grpId="1" nodeType="withEffect">
                                  <p:stCondLst>
                                    <p:cond delay="0"/>
                                  </p:stCondLst>
                                  <p:childTnLst>
                                    <p:animRot by="-21600000">
                                      <p:cBhvr>
                                        <p:cTn id="219" dur="3000" fill="hold"/>
                                        <p:tgtEl>
                                          <p:spTgt spid="38"/>
                                        </p:tgtEl>
                                        <p:attrNameLst>
                                          <p:attrName>r</p:attrName>
                                        </p:attrNameLst>
                                      </p:cBhvr>
                                    </p:animRot>
                                  </p:childTnLst>
                                </p:cTn>
                              </p:par>
                              <p:par>
                                <p:cTn id="220" presetID="8" presetClass="emph" presetSubtype="0" fill="hold" grpId="1" nodeType="withEffect">
                                  <p:stCondLst>
                                    <p:cond delay="0"/>
                                  </p:stCondLst>
                                  <p:childTnLst>
                                    <p:animRot by="-21600000">
                                      <p:cBhvr>
                                        <p:cTn id="221" dur="3000" fill="hold"/>
                                        <p:tgtEl>
                                          <p:spTgt spid="40"/>
                                        </p:tgtEl>
                                        <p:attrNameLst>
                                          <p:attrName>r</p:attrName>
                                        </p:attrNameLst>
                                      </p:cBhvr>
                                    </p:animRot>
                                  </p:childTnLst>
                                </p:cTn>
                              </p:par>
                              <p:par>
                                <p:cTn id="222" presetID="8" presetClass="emph" presetSubtype="0" fill="hold" grpId="1" nodeType="withEffect">
                                  <p:stCondLst>
                                    <p:cond delay="0"/>
                                  </p:stCondLst>
                                  <p:childTnLst>
                                    <p:animRot by="-21600000">
                                      <p:cBhvr>
                                        <p:cTn id="223" dur="3000" fill="hold"/>
                                        <p:tgtEl>
                                          <p:spTgt spid="42"/>
                                        </p:tgtEl>
                                        <p:attrNameLst>
                                          <p:attrName>r</p:attrName>
                                        </p:attrNameLst>
                                      </p:cBhvr>
                                    </p:animRot>
                                  </p:childTnLst>
                                </p:cTn>
                              </p:par>
                              <p:par>
                                <p:cTn id="224" presetID="8" presetClass="emph" presetSubtype="0" fill="hold" grpId="1" nodeType="withEffect">
                                  <p:stCondLst>
                                    <p:cond delay="0"/>
                                  </p:stCondLst>
                                  <p:childTnLst>
                                    <p:animRot by="-21600000">
                                      <p:cBhvr>
                                        <p:cTn id="225" dur="3000" fill="hold"/>
                                        <p:tgtEl>
                                          <p:spTgt spid="4"/>
                                        </p:tgtEl>
                                        <p:attrNameLst>
                                          <p:attrName>r</p:attrName>
                                        </p:attrNameLst>
                                      </p:cBhvr>
                                    </p:animRot>
                                  </p:childTnLst>
                                </p:cTn>
                              </p:par>
                              <p:par>
                                <p:cTn id="226" presetID="8" presetClass="emph" presetSubtype="0" fill="hold" grpId="1" nodeType="withEffect">
                                  <p:stCondLst>
                                    <p:cond delay="0"/>
                                  </p:stCondLst>
                                  <p:childTnLst>
                                    <p:animRot by="-21600000">
                                      <p:cBhvr>
                                        <p:cTn id="227" dur="3000" fill="hold"/>
                                        <p:tgtEl>
                                          <p:spTgt spid="6"/>
                                        </p:tgtEl>
                                        <p:attrNameLst>
                                          <p:attrName>r</p:attrName>
                                        </p:attrNameLst>
                                      </p:cBhvr>
                                    </p:animRot>
                                  </p:childTnLst>
                                </p:cTn>
                              </p:par>
                              <p:par>
                                <p:cTn id="228" presetID="8" presetClass="emph" presetSubtype="0" fill="hold" grpId="1" nodeType="withEffect">
                                  <p:stCondLst>
                                    <p:cond delay="0"/>
                                  </p:stCondLst>
                                  <p:childTnLst>
                                    <p:animRot by="-21600000">
                                      <p:cBhvr>
                                        <p:cTn id="229" dur="3000" fill="hold"/>
                                        <p:tgtEl>
                                          <p:spTgt spid="8"/>
                                        </p:tgtEl>
                                        <p:attrNameLst>
                                          <p:attrName>r</p:attrName>
                                        </p:attrNameLst>
                                      </p:cBhvr>
                                    </p:animRot>
                                  </p:childTnLst>
                                </p:cTn>
                              </p:par>
                              <p:par>
                                <p:cTn id="230" presetID="8" presetClass="emph" presetSubtype="0" fill="hold" grpId="1" nodeType="withEffect">
                                  <p:stCondLst>
                                    <p:cond delay="0"/>
                                  </p:stCondLst>
                                  <p:childTnLst>
                                    <p:animRot by="-21600000">
                                      <p:cBhvr>
                                        <p:cTn id="231" dur="3000" fill="hold"/>
                                        <p:tgtEl>
                                          <p:spTgt spid="10"/>
                                        </p:tgtEl>
                                        <p:attrNameLst>
                                          <p:attrName>r</p:attrName>
                                        </p:attrNameLst>
                                      </p:cBhvr>
                                    </p:animRot>
                                  </p:childTnLst>
                                </p:cTn>
                              </p:par>
                              <p:par>
                                <p:cTn id="232" presetID="8" presetClass="emph" presetSubtype="0" fill="hold" grpId="1" nodeType="withEffect">
                                  <p:stCondLst>
                                    <p:cond delay="0"/>
                                  </p:stCondLst>
                                  <p:childTnLst>
                                    <p:animRot by="-21600000">
                                      <p:cBhvr>
                                        <p:cTn id="233" dur="3000" fill="hold"/>
                                        <p:tgtEl>
                                          <p:spTgt spid="20"/>
                                        </p:tgtEl>
                                        <p:attrNameLst>
                                          <p:attrName>r</p:attrName>
                                        </p:attrNameLst>
                                      </p:cBhvr>
                                    </p:animRot>
                                  </p:childTnLst>
                                </p:cTn>
                              </p:par>
                              <p:par>
                                <p:cTn id="234" presetID="8" presetClass="emph" presetSubtype="0" fill="hold" grpId="1" nodeType="withEffect">
                                  <p:stCondLst>
                                    <p:cond delay="0"/>
                                  </p:stCondLst>
                                  <p:childTnLst>
                                    <p:animRot by="-21600000">
                                      <p:cBhvr>
                                        <p:cTn id="235" dur="3000" fill="hold"/>
                                        <p:tgtEl>
                                          <p:spTgt spid="22"/>
                                        </p:tgtEl>
                                        <p:attrNameLst>
                                          <p:attrName>r</p:attrName>
                                        </p:attrNameLst>
                                      </p:cBhvr>
                                    </p:animRot>
                                  </p:childTnLst>
                                </p:cTn>
                              </p:par>
                              <p:par>
                                <p:cTn id="236" presetID="8" presetClass="emph" presetSubtype="0" fill="hold" grpId="1" nodeType="withEffect">
                                  <p:stCondLst>
                                    <p:cond delay="0"/>
                                  </p:stCondLst>
                                  <p:childTnLst>
                                    <p:animRot by="-21600000">
                                      <p:cBhvr>
                                        <p:cTn id="237" dur="3000" fill="hold"/>
                                        <p:tgtEl>
                                          <p:spTgt spid="24"/>
                                        </p:tgtEl>
                                        <p:attrNameLst>
                                          <p:attrName>r</p:attrName>
                                        </p:attrNameLst>
                                      </p:cBhvr>
                                    </p:animRot>
                                  </p:childTnLst>
                                </p:cTn>
                              </p:par>
                              <p:par>
                                <p:cTn id="238" presetID="8" presetClass="emph" presetSubtype="0" fill="hold" grpId="1" nodeType="withEffect">
                                  <p:stCondLst>
                                    <p:cond delay="0"/>
                                  </p:stCondLst>
                                  <p:childTnLst>
                                    <p:animRot by="-21600000">
                                      <p:cBhvr>
                                        <p:cTn id="239" dur="3000" fill="hold"/>
                                        <p:tgtEl>
                                          <p:spTgt spid="26"/>
                                        </p:tgtEl>
                                        <p:attrNameLst>
                                          <p:attrName>r</p:attrName>
                                        </p:attrNameLst>
                                      </p:cBhvr>
                                    </p:animRot>
                                  </p:childTnLst>
                                </p:cTn>
                              </p:par>
                              <p:par>
                                <p:cTn id="240" presetID="8" presetClass="emph" presetSubtype="0" fill="hold" grpId="1" nodeType="withEffect">
                                  <p:stCondLst>
                                    <p:cond delay="0"/>
                                  </p:stCondLst>
                                  <p:childTnLst>
                                    <p:animRot by="-21600000">
                                      <p:cBhvr>
                                        <p:cTn id="241" dur="3000" fill="hold"/>
                                        <p:tgtEl>
                                          <p:spTgt spid="12"/>
                                        </p:tgtEl>
                                        <p:attrNameLst>
                                          <p:attrName>r</p:attrName>
                                        </p:attrNameLst>
                                      </p:cBhvr>
                                    </p:animRot>
                                  </p:childTnLst>
                                </p:cTn>
                              </p:par>
                              <p:par>
                                <p:cTn id="242" presetID="8" presetClass="emph" presetSubtype="0" fill="hold" grpId="1" nodeType="withEffect">
                                  <p:stCondLst>
                                    <p:cond delay="0"/>
                                  </p:stCondLst>
                                  <p:childTnLst>
                                    <p:animRot by="-21600000">
                                      <p:cBhvr>
                                        <p:cTn id="243" dur="3000" fill="hold"/>
                                        <p:tgtEl>
                                          <p:spTgt spid="14"/>
                                        </p:tgtEl>
                                        <p:attrNameLst>
                                          <p:attrName>r</p:attrName>
                                        </p:attrNameLst>
                                      </p:cBhvr>
                                    </p:animRot>
                                  </p:childTnLst>
                                </p:cTn>
                              </p:par>
                              <p:par>
                                <p:cTn id="244" presetID="8" presetClass="emph" presetSubtype="0" fill="hold" grpId="1" nodeType="withEffect">
                                  <p:stCondLst>
                                    <p:cond delay="0"/>
                                  </p:stCondLst>
                                  <p:childTnLst>
                                    <p:animRot by="-21600000">
                                      <p:cBhvr>
                                        <p:cTn id="245" dur="3000" fill="hold"/>
                                        <p:tgtEl>
                                          <p:spTgt spid="16"/>
                                        </p:tgtEl>
                                        <p:attrNameLst>
                                          <p:attrName>r</p:attrName>
                                        </p:attrNameLst>
                                      </p:cBhvr>
                                    </p:animRot>
                                  </p:childTnLst>
                                </p:cTn>
                              </p:par>
                              <p:par>
                                <p:cTn id="246" presetID="8" presetClass="emph" presetSubtype="0" fill="hold" grpId="1" nodeType="withEffect">
                                  <p:stCondLst>
                                    <p:cond delay="0"/>
                                  </p:stCondLst>
                                  <p:childTnLst>
                                    <p:animRot by="-21600000">
                                      <p:cBhvr>
                                        <p:cTn id="247" dur="3000" fill="hold"/>
                                        <p:tgtEl>
                                          <p:spTgt spid="18"/>
                                        </p:tgtEl>
                                        <p:attrNameLst>
                                          <p:attrName>r</p:attrName>
                                        </p:attrNameLst>
                                      </p:cBhvr>
                                    </p:animRot>
                                  </p:childTnLst>
                                </p:cTn>
                              </p:par>
                            </p:childTnLst>
                          </p:cTn>
                        </p:par>
                        <p:par>
                          <p:cTn id="248" fill="hold">
                            <p:stCondLst>
                              <p:cond delay="3000"/>
                            </p:stCondLst>
                            <p:childTnLst>
                              <p:par>
                                <p:cTn id="249" presetID="2" presetClass="exit" presetSubtype="4" fill="hold" grpId="2" nodeType="afterEffect">
                                  <p:stCondLst>
                                    <p:cond delay="0"/>
                                  </p:stCondLst>
                                  <p:childTnLst>
                                    <p:anim calcmode="lin" valueType="num">
                                      <p:cBhvr additive="base">
                                        <p:cTn id="250" dur="3000"/>
                                        <p:tgtEl>
                                          <p:spTgt spid="3"/>
                                        </p:tgtEl>
                                        <p:attrNameLst>
                                          <p:attrName>ppt_x</p:attrName>
                                        </p:attrNameLst>
                                      </p:cBhvr>
                                      <p:tavLst>
                                        <p:tav tm="0">
                                          <p:val>
                                            <p:strVal val="ppt_x"/>
                                          </p:val>
                                        </p:tav>
                                        <p:tav tm="100000">
                                          <p:val>
                                            <p:strVal val="ppt_x"/>
                                          </p:val>
                                        </p:tav>
                                      </p:tavLst>
                                    </p:anim>
                                    <p:anim calcmode="lin" valueType="num">
                                      <p:cBhvr additive="base">
                                        <p:cTn id="251" dur="3000"/>
                                        <p:tgtEl>
                                          <p:spTgt spid="3"/>
                                        </p:tgtEl>
                                        <p:attrNameLst>
                                          <p:attrName>ppt_y</p:attrName>
                                        </p:attrNameLst>
                                      </p:cBhvr>
                                      <p:tavLst>
                                        <p:tav tm="0">
                                          <p:val>
                                            <p:strVal val="ppt_y"/>
                                          </p:val>
                                        </p:tav>
                                        <p:tav tm="100000">
                                          <p:val>
                                            <p:strVal val="1+ppt_h/2"/>
                                          </p:val>
                                        </p:tav>
                                      </p:tavLst>
                                    </p:anim>
                                    <p:set>
                                      <p:cBhvr>
                                        <p:cTn id="252" dur="1" fill="hold">
                                          <p:stCondLst>
                                            <p:cond delay="2999"/>
                                          </p:stCondLst>
                                        </p:cTn>
                                        <p:tgtEl>
                                          <p:spTgt spid="3"/>
                                        </p:tgtEl>
                                        <p:attrNameLst>
                                          <p:attrName>style.visibility</p:attrName>
                                        </p:attrNameLst>
                                      </p:cBhvr>
                                      <p:to>
                                        <p:strVal val="hidden"/>
                                      </p:to>
                                    </p:set>
                                  </p:childTnLst>
                                </p:cTn>
                              </p:par>
                              <p:par>
                                <p:cTn id="253" presetID="2" presetClass="exit" presetSubtype="4" fill="hold" grpId="2" nodeType="withEffect">
                                  <p:stCondLst>
                                    <p:cond delay="0"/>
                                  </p:stCondLst>
                                  <p:childTnLst>
                                    <p:anim calcmode="lin" valueType="num">
                                      <p:cBhvr additive="base">
                                        <p:cTn id="254" dur="3000"/>
                                        <p:tgtEl>
                                          <p:spTgt spid="4"/>
                                        </p:tgtEl>
                                        <p:attrNameLst>
                                          <p:attrName>ppt_x</p:attrName>
                                        </p:attrNameLst>
                                      </p:cBhvr>
                                      <p:tavLst>
                                        <p:tav tm="0">
                                          <p:val>
                                            <p:strVal val="ppt_x"/>
                                          </p:val>
                                        </p:tav>
                                        <p:tav tm="100000">
                                          <p:val>
                                            <p:strVal val="ppt_x"/>
                                          </p:val>
                                        </p:tav>
                                      </p:tavLst>
                                    </p:anim>
                                    <p:anim calcmode="lin" valueType="num">
                                      <p:cBhvr additive="base">
                                        <p:cTn id="255" dur="3000"/>
                                        <p:tgtEl>
                                          <p:spTgt spid="4"/>
                                        </p:tgtEl>
                                        <p:attrNameLst>
                                          <p:attrName>ppt_y</p:attrName>
                                        </p:attrNameLst>
                                      </p:cBhvr>
                                      <p:tavLst>
                                        <p:tav tm="0">
                                          <p:val>
                                            <p:strVal val="ppt_y"/>
                                          </p:val>
                                        </p:tav>
                                        <p:tav tm="100000">
                                          <p:val>
                                            <p:strVal val="1+ppt_h/2"/>
                                          </p:val>
                                        </p:tav>
                                      </p:tavLst>
                                    </p:anim>
                                    <p:set>
                                      <p:cBhvr>
                                        <p:cTn id="256" dur="1" fill="hold">
                                          <p:stCondLst>
                                            <p:cond delay="2999"/>
                                          </p:stCondLst>
                                        </p:cTn>
                                        <p:tgtEl>
                                          <p:spTgt spid="4"/>
                                        </p:tgtEl>
                                        <p:attrNameLst>
                                          <p:attrName>style.visibility</p:attrName>
                                        </p:attrNameLst>
                                      </p:cBhvr>
                                      <p:to>
                                        <p:strVal val="hidden"/>
                                      </p:to>
                                    </p:set>
                                  </p:childTnLst>
                                </p:cTn>
                              </p:par>
                              <p:par>
                                <p:cTn id="257" presetID="2" presetClass="exit" presetSubtype="4" fill="hold" grpId="2" nodeType="withEffect">
                                  <p:stCondLst>
                                    <p:cond delay="0"/>
                                  </p:stCondLst>
                                  <p:childTnLst>
                                    <p:anim calcmode="lin" valueType="num">
                                      <p:cBhvr additive="base">
                                        <p:cTn id="258" dur="3000"/>
                                        <p:tgtEl>
                                          <p:spTgt spid="5"/>
                                        </p:tgtEl>
                                        <p:attrNameLst>
                                          <p:attrName>ppt_x</p:attrName>
                                        </p:attrNameLst>
                                      </p:cBhvr>
                                      <p:tavLst>
                                        <p:tav tm="0">
                                          <p:val>
                                            <p:strVal val="ppt_x"/>
                                          </p:val>
                                        </p:tav>
                                        <p:tav tm="100000">
                                          <p:val>
                                            <p:strVal val="ppt_x"/>
                                          </p:val>
                                        </p:tav>
                                      </p:tavLst>
                                    </p:anim>
                                    <p:anim calcmode="lin" valueType="num">
                                      <p:cBhvr additive="base">
                                        <p:cTn id="259" dur="3000"/>
                                        <p:tgtEl>
                                          <p:spTgt spid="5"/>
                                        </p:tgtEl>
                                        <p:attrNameLst>
                                          <p:attrName>ppt_y</p:attrName>
                                        </p:attrNameLst>
                                      </p:cBhvr>
                                      <p:tavLst>
                                        <p:tav tm="0">
                                          <p:val>
                                            <p:strVal val="ppt_y"/>
                                          </p:val>
                                        </p:tav>
                                        <p:tav tm="100000">
                                          <p:val>
                                            <p:strVal val="1+ppt_h/2"/>
                                          </p:val>
                                        </p:tav>
                                      </p:tavLst>
                                    </p:anim>
                                    <p:set>
                                      <p:cBhvr>
                                        <p:cTn id="260" dur="1" fill="hold">
                                          <p:stCondLst>
                                            <p:cond delay="2999"/>
                                          </p:stCondLst>
                                        </p:cTn>
                                        <p:tgtEl>
                                          <p:spTgt spid="5"/>
                                        </p:tgtEl>
                                        <p:attrNameLst>
                                          <p:attrName>style.visibility</p:attrName>
                                        </p:attrNameLst>
                                      </p:cBhvr>
                                      <p:to>
                                        <p:strVal val="hidden"/>
                                      </p:to>
                                    </p:set>
                                  </p:childTnLst>
                                </p:cTn>
                              </p:par>
                              <p:par>
                                <p:cTn id="261" presetID="2" presetClass="exit" presetSubtype="4" fill="hold" grpId="2" nodeType="withEffect">
                                  <p:stCondLst>
                                    <p:cond delay="0"/>
                                  </p:stCondLst>
                                  <p:childTnLst>
                                    <p:anim calcmode="lin" valueType="num">
                                      <p:cBhvr additive="base">
                                        <p:cTn id="262" dur="3000"/>
                                        <p:tgtEl>
                                          <p:spTgt spid="6"/>
                                        </p:tgtEl>
                                        <p:attrNameLst>
                                          <p:attrName>ppt_x</p:attrName>
                                        </p:attrNameLst>
                                      </p:cBhvr>
                                      <p:tavLst>
                                        <p:tav tm="0">
                                          <p:val>
                                            <p:strVal val="ppt_x"/>
                                          </p:val>
                                        </p:tav>
                                        <p:tav tm="100000">
                                          <p:val>
                                            <p:strVal val="ppt_x"/>
                                          </p:val>
                                        </p:tav>
                                      </p:tavLst>
                                    </p:anim>
                                    <p:anim calcmode="lin" valueType="num">
                                      <p:cBhvr additive="base">
                                        <p:cTn id="263" dur="3000"/>
                                        <p:tgtEl>
                                          <p:spTgt spid="6"/>
                                        </p:tgtEl>
                                        <p:attrNameLst>
                                          <p:attrName>ppt_y</p:attrName>
                                        </p:attrNameLst>
                                      </p:cBhvr>
                                      <p:tavLst>
                                        <p:tav tm="0">
                                          <p:val>
                                            <p:strVal val="ppt_y"/>
                                          </p:val>
                                        </p:tav>
                                        <p:tav tm="100000">
                                          <p:val>
                                            <p:strVal val="1+ppt_h/2"/>
                                          </p:val>
                                        </p:tav>
                                      </p:tavLst>
                                    </p:anim>
                                    <p:set>
                                      <p:cBhvr>
                                        <p:cTn id="264" dur="1" fill="hold">
                                          <p:stCondLst>
                                            <p:cond delay="2999"/>
                                          </p:stCondLst>
                                        </p:cTn>
                                        <p:tgtEl>
                                          <p:spTgt spid="6"/>
                                        </p:tgtEl>
                                        <p:attrNameLst>
                                          <p:attrName>style.visibility</p:attrName>
                                        </p:attrNameLst>
                                      </p:cBhvr>
                                      <p:to>
                                        <p:strVal val="hidden"/>
                                      </p:to>
                                    </p:set>
                                  </p:childTnLst>
                                </p:cTn>
                              </p:par>
                              <p:par>
                                <p:cTn id="265" presetID="2" presetClass="exit" presetSubtype="4" fill="hold" grpId="2" nodeType="withEffect">
                                  <p:stCondLst>
                                    <p:cond delay="0"/>
                                  </p:stCondLst>
                                  <p:childTnLst>
                                    <p:anim calcmode="lin" valueType="num">
                                      <p:cBhvr additive="base">
                                        <p:cTn id="266" dur="3000"/>
                                        <p:tgtEl>
                                          <p:spTgt spid="7"/>
                                        </p:tgtEl>
                                        <p:attrNameLst>
                                          <p:attrName>ppt_x</p:attrName>
                                        </p:attrNameLst>
                                      </p:cBhvr>
                                      <p:tavLst>
                                        <p:tav tm="0">
                                          <p:val>
                                            <p:strVal val="ppt_x"/>
                                          </p:val>
                                        </p:tav>
                                        <p:tav tm="100000">
                                          <p:val>
                                            <p:strVal val="ppt_x"/>
                                          </p:val>
                                        </p:tav>
                                      </p:tavLst>
                                    </p:anim>
                                    <p:anim calcmode="lin" valueType="num">
                                      <p:cBhvr additive="base">
                                        <p:cTn id="267" dur="3000"/>
                                        <p:tgtEl>
                                          <p:spTgt spid="7"/>
                                        </p:tgtEl>
                                        <p:attrNameLst>
                                          <p:attrName>ppt_y</p:attrName>
                                        </p:attrNameLst>
                                      </p:cBhvr>
                                      <p:tavLst>
                                        <p:tav tm="0">
                                          <p:val>
                                            <p:strVal val="ppt_y"/>
                                          </p:val>
                                        </p:tav>
                                        <p:tav tm="100000">
                                          <p:val>
                                            <p:strVal val="1+ppt_h/2"/>
                                          </p:val>
                                        </p:tav>
                                      </p:tavLst>
                                    </p:anim>
                                    <p:set>
                                      <p:cBhvr>
                                        <p:cTn id="268" dur="1" fill="hold">
                                          <p:stCondLst>
                                            <p:cond delay="2999"/>
                                          </p:stCondLst>
                                        </p:cTn>
                                        <p:tgtEl>
                                          <p:spTgt spid="7"/>
                                        </p:tgtEl>
                                        <p:attrNameLst>
                                          <p:attrName>style.visibility</p:attrName>
                                        </p:attrNameLst>
                                      </p:cBhvr>
                                      <p:to>
                                        <p:strVal val="hidden"/>
                                      </p:to>
                                    </p:set>
                                  </p:childTnLst>
                                </p:cTn>
                              </p:par>
                              <p:par>
                                <p:cTn id="269" presetID="2" presetClass="exit" presetSubtype="4" fill="hold" grpId="2" nodeType="withEffect">
                                  <p:stCondLst>
                                    <p:cond delay="0"/>
                                  </p:stCondLst>
                                  <p:childTnLst>
                                    <p:anim calcmode="lin" valueType="num">
                                      <p:cBhvr additive="base">
                                        <p:cTn id="270" dur="3000"/>
                                        <p:tgtEl>
                                          <p:spTgt spid="8"/>
                                        </p:tgtEl>
                                        <p:attrNameLst>
                                          <p:attrName>ppt_x</p:attrName>
                                        </p:attrNameLst>
                                      </p:cBhvr>
                                      <p:tavLst>
                                        <p:tav tm="0">
                                          <p:val>
                                            <p:strVal val="ppt_x"/>
                                          </p:val>
                                        </p:tav>
                                        <p:tav tm="100000">
                                          <p:val>
                                            <p:strVal val="ppt_x"/>
                                          </p:val>
                                        </p:tav>
                                      </p:tavLst>
                                    </p:anim>
                                    <p:anim calcmode="lin" valueType="num">
                                      <p:cBhvr additive="base">
                                        <p:cTn id="271" dur="3000"/>
                                        <p:tgtEl>
                                          <p:spTgt spid="8"/>
                                        </p:tgtEl>
                                        <p:attrNameLst>
                                          <p:attrName>ppt_y</p:attrName>
                                        </p:attrNameLst>
                                      </p:cBhvr>
                                      <p:tavLst>
                                        <p:tav tm="0">
                                          <p:val>
                                            <p:strVal val="ppt_y"/>
                                          </p:val>
                                        </p:tav>
                                        <p:tav tm="100000">
                                          <p:val>
                                            <p:strVal val="1+ppt_h/2"/>
                                          </p:val>
                                        </p:tav>
                                      </p:tavLst>
                                    </p:anim>
                                    <p:set>
                                      <p:cBhvr>
                                        <p:cTn id="272" dur="1" fill="hold">
                                          <p:stCondLst>
                                            <p:cond delay="2999"/>
                                          </p:stCondLst>
                                        </p:cTn>
                                        <p:tgtEl>
                                          <p:spTgt spid="8"/>
                                        </p:tgtEl>
                                        <p:attrNameLst>
                                          <p:attrName>style.visibility</p:attrName>
                                        </p:attrNameLst>
                                      </p:cBhvr>
                                      <p:to>
                                        <p:strVal val="hidden"/>
                                      </p:to>
                                    </p:set>
                                  </p:childTnLst>
                                </p:cTn>
                              </p:par>
                              <p:par>
                                <p:cTn id="273" presetID="2" presetClass="exit" presetSubtype="4" fill="hold" grpId="2" nodeType="withEffect">
                                  <p:stCondLst>
                                    <p:cond delay="0"/>
                                  </p:stCondLst>
                                  <p:childTnLst>
                                    <p:anim calcmode="lin" valueType="num">
                                      <p:cBhvr additive="base">
                                        <p:cTn id="274" dur="3000"/>
                                        <p:tgtEl>
                                          <p:spTgt spid="9"/>
                                        </p:tgtEl>
                                        <p:attrNameLst>
                                          <p:attrName>ppt_x</p:attrName>
                                        </p:attrNameLst>
                                      </p:cBhvr>
                                      <p:tavLst>
                                        <p:tav tm="0">
                                          <p:val>
                                            <p:strVal val="ppt_x"/>
                                          </p:val>
                                        </p:tav>
                                        <p:tav tm="100000">
                                          <p:val>
                                            <p:strVal val="ppt_x"/>
                                          </p:val>
                                        </p:tav>
                                      </p:tavLst>
                                    </p:anim>
                                    <p:anim calcmode="lin" valueType="num">
                                      <p:cBhvr additive="base">
                                        <p:cTn id="275" dur="3000"/>
                                        <p:tgtEl>
                                          <p:spTgt spid="9"/>
                                        </p:tgtEl>
                                        <p:attrNameLst>
                                          <p:attrName>ppt_y</p:attrName>
                                        </p:attrNameLst>
                                      </p:cBhvr>
                                      <p:tavLst>
                                        <p:tav tm="0">
                                          <p:val>
                                            <p:strVal val="ppt_y"/>
                                          </p:val>
                                        </p:tav>
                                        <p:tav tm="100000">
                                          <p:val>
                                            <p:strVal val="1+ppt_h/2"/>
                                          </p:val>
                                        </p:tav>
                                      </p:tavLst>
                                    </p:anim>
                                    <p:set>
                                      <p:cBhvr>
                                        <p:cTn id="276" dur="1" fill="hold">
                                          <p:stCondLst>
                                            <p:cond delay="2999"/>
                                          </p:stCondLst>
                                        </p:cTn>
                                        <p:tgtEl>
                                          <p:spTgt spid="9"/>
                                        </p:tgtEl>
                                        <p:attrNameLst>
                                          <p:attrName>style.visibility</p:attrName>
                                        </p:attrNameLst>
                                      </p:cBhvr>
                                      <p:to>
                                        <p:strVal val="hidden"/>
                                      </p:to>
                                    </p:set>
                                  </p:childTnLst>
                                </p:cTn>
                              </p:par>
                              <p:par>
                                <p:cTn id="277" presetID="2" presetClass="exit" presetSubtype="4" fill="hold" grpId="2" nodeType="withEffect">
                                  <p:stCondLst>
                                    <p:cond delay="0"/>
                                  </p:stCondLst>
                                  <p:childTnLst>
                                    <p:anim calcmode="lin" valueType="num">
                                      <p:cBhvr additive="base">
                                        <p:cTn id="278" dur="3000"/>
                                        <p:tgtEl>
                                          <p:spTgt spid="10"/>
                                        </p:tgtEl>
                                        <p:attrNameLst>
                                          <p:attrName>ppt_x</p:attrName>
                                        </p:attrNameLst>
                                      </p:cBhvr>
                                      <p:tavLst>
                                        <p:tav tm="0">
                                          <p:val>
                                            <p:strVal val="ppt_x"/>
                                          </p:val>
                                        </p:tav>
                                        <p:tav tm="100000">
                                          <p:val>
                                            <p:strVal val="ppt_x"/>
                                          </p:val>
                                        </p:tav>
                                      </p:tavLst>
                                    </p:anim>
                                    <p:anim calcmode="lin" valueType="num">
                                      <p:cBhvr additive="base">
                                        <p:cTn id="279" dur="3000"/>
                                        <p:tgtEl>
                                          <p:spTgt spid="10"/>
                                        </p:tgtEl>
                                        <p:attrNameLst>
                                          <p:attrName>ppt_y</p:attrName>
                                        </p:attrNameLst>
                                      </p:cBhvr>
                                      <p:tavLst>
                                        <p:tav tm="0">
                                          <p:val>
                                            <p:strVal val="ppt_y"/>
                                          </p:val>
                                        </p:tav>
                                        <p:tav tm="100000">
                                          <p:val>
                                            <p:strVal val="1+ppt_h/2"/>
                                          </p:val>
                                        </p:tav>
                                      </p:tavLst>
                                    </p:anim>
                                    <p:set>
                                      <p:cBhvr>
                                        <p:cTn id="280" dur="1" fill="hold">
                                          <p:stCondLst>
                                            <p:cond delay="2999"/>
                                          </p:stCondLst>
                                        </p:cTn>
                                        <p:tgtEl>
                                          <p:spTgt spid="10"/>
                                        </p:tgtEl>
                                        <p:attrNameLst>
                                          <p:attrName>style.visibility</p:attrName>
                                        </p:attrNameLst>
                                      </p:cBhvr>
                                      <p:to>
                                        <p:strVal val="hidden"/>
                                      </p:to>
                                    </p:set>
                                  </p:childTnLst>
                                </p:cTn>
                              </p:par>
                              <p:par>
                                <p:cTn id="281" presetID="2" presetClass="exit" presetSubtype="4" fill="hold" grpId="2" nodeType="withEffect">
                                  <p:stCondLst>
                                    <p:cond delay="0"/>
                                  </p:stCondLst>
                                  <p:childTnLst>
                                    <p:anim calcmode="lin" valueType="num">
                                      <p:cBhvr additive="base">
                                        <p:cTn id="282" dur="3000"/>
                                        <p:tgtEl>
                                          <p:spTgt spid="11"/>
                                        </p:tgtEl>
                                        <p:attrNameLst>
                                          <p:attrName>ppt_x</p:attrName>
                                        </p:attrNameLst>
                                      </p:cBhvr>
                                      <p:tavLst>
                                        <p:tav tm="0">
                                          <p:val>
                                            <p:strVal val="ppt_x"/>
                                          </p:val>
                                        </p:tav>
                                        <p:tav tm="100000">
                                          <p:val>
                                            <p:strVal val="ppt_x"/>
                                          </p:val>
                                        </p:tav>
                                      </p:tavLst>
                                    </p:anim>
                                    <p:anim calcmode="lin" valueType="num">
                                      <p:cBhvr additive="base">
                                        <p:cTn id="283" dur="3000"/>
                                        <p:tgtEl>
                                          <p:spTgt spid="11"/>
                                        </p:tgtEl>
                                        <p:attrNameLst>
                                          <p:attrName>ppt_y</p:attrName>
                                        </p:attrNameLst>
                                      </p:cBhvr>
                                      <p:tavLst>
                                        <p:tav tm="0">
                                          <p:val>
                                            <p:strVal val="ppt_y"/>
                                          </p:val>
                                        </p:tav>
                                        <p:tav tm="100000">
                                          <p:val>
                                            <p:strVal val="1+ppt_h/2"/>
                                          </p:val>
                                        </p:tav>
                                      </p:tavLst>
                                    </p:anim>
                                    <p:set>
                                      <p:cBhvr>
                                        <p:cTn id="284" dur="1" fill="hold">
                                          <p:stCondLst>
                                            <p:cond delay="2999"/>
                                          </p:stCondLst>
                                        </p:cTn>
                                        <p:tgtEl>
                                          <p:spTgt spid="11"/>
                                        </p:tgtEl>
                                        <p:attrNameLst>
                                          <p:attrName>style.visibility</p:attrName>
                                        </p:attrNameLst>
                                      </p:cBhvr>
                                      <p:to>
                                        <p:strVal val="hidden"/>
                                      </p:to>
                                    </p:set>
                                  </p:childTnLst>
                                </p:cTn>
                              </p:par>
                              <p:par>
                                <p:cTn id="285" presetID="2" presetClass="exit" presetSubtype="4" fill="hold" grpId="2" nodeType="withEffect">
                                  <p:stCondLst>
                                    <p:cond delay="0"/>
                                  </p:stCondLst>
                                  <p:childTnLst>
                                    <p:anim calcmode="lin" valueType="num">
                                      <p:cBhvr additive="base">
                                        <p:cTn id="286" dur="3000"/>
                                        <p:tgtEl>
                                          <p:spTgt spid="12"/>
                                        </p:tgtEl>
                                        <p:attrNameLst>
                                          <p:attrName>ppt_x</p:attrName>
                                        </p:attrNameLst>
                                      </p:cBhvr>
                                      <p:tavLst>
                                        <p:tav tm="0">
                                          <p:val>
                                            <p:strVal val="ppt_x"/>
                                          </p:val>
                                        </p:tav>
                                        <p:tav tm="100000">
                                          <p:val>
                                            <p:strVal val="ppt_x"/>
                                          </p:val>
                                        </p:tav>
                                      </p:tavLst>
                                    </p:anim>
                                    <p:anim calcmode="lin" valueType="num">
                                      <p:cBhvr additive="base">
                                        <p:cTn id="287" dur="3000"/>
                                        <p:tgtEl>
                                          <p:spTgt spid="12"/>
                                        </p:tgtEl>
                                        <p:attrNameLst>
                                          <p:attrName>ppt_y</p:attrName>
                                        </p:attrNameLst>
                                      </p:cBhvr>
                                      <p:tavLst>
                                        <p:tav tm="0">
                                          <p:val>
                                            <p:strVal val="ppt_y"/>
                                          </p:val>
                                        </p:tav>
                                        <p:tav tm="100000">
                                          <p:val>
                                            <p:strVal val="1+ppt_h/2"/>
                                          </p:val>
                                        </p:tav>
                                      </p:tavLst>
                                    </p:anim>
                                    <p:set>
                                      <p:cBhvr>
                                        <p:cTn id="288" dur="1" fill="hold">
                                          <p:stCondLst>
                                            <p:cond delay="2999"/>
                                          </p:stCondLst>
                                        </p:cTn>
                                        <p:tgtEl>
                                          <p:spTgt spid="12"/>
                                        </p:tgtEl>
                                        <p:attrNameLst>
                                          <p:attrName>style.visibility</p:attrName>
                                        </p:attrNameLst>
                                      </p:cBhvr>
                                      <p:to>
                                        <p:strVal val="hidden"/>
                                      </p:to>
                                    </p:set>
                                  </p:childTnLst>
                                </p:cTn>
                              </p:par>
                              <p:par>
                                <p:cTn id="289" presetID="2" presetClass="exit" presetSubtype="4" fill="hold" grpId="2" nodeType="withEffect">
                                  <p:stCondLst>
                                    <p:cond delay="0"/>
                                  </p:stCondLst>
                                  <p:childTnLst>
                                    <p:anim calcmode="lin" valueType="num">
                                      <p:cBhvr additive="base">
                                        <p:cTn id="290" dur="3000"/>
                                        <p:tgtEl>
                                          <p:spTgt spid="13"/>
                                        </p:tgtEl>
                                        <p:attrNameLst>
                                          <p:attrName>ppt_x</p:attrName>
                                        </p:attrNameLst>
                                      </p:cBhvr>
                                      <p:tavLst>
                                        <p:tav tm="0">
                                          <p:val>
                                            <p:strVal val="ppt_x"/>
                                          </p:val>
                                        </p:tav>
                                        <p:tav tm="100000">
                                          <p:val>
                                            <p:strVal val="ppt_x"/>
                                          </p:val>
                                        </p:tav>
                                      </p:tavLst>
                                    </p:anim>
                                    <p:anim calcmode="lin" valueType="num">
                                      <p:cBhvr additive="base">
                                        <p:cTn id="291" dur="3000"/>
                                        <p:tgtEl>
                                          <p:spTgt spid="13"/>
                                        </p:tgtEl>
                                        <p:attrNameLst>
                                          <p:attrName>ppt_y</p:attrName>
                                        </p:attrNameLst>
                                      </p:cBhvr>
                                      <p:tavLst>
                                        <p:tav tm="0">
                                          <p:val>
                                            <p:strVal val="ppt_y"/>
                                          </p:val>
                                        </p:tav>
                                        <p:tav tm="100000">
                                          <p:val>
                                            <p:strVal val="1+ppt_h/2"/>
                                          </p:val>
                                        </p:tav>
                                      </p:tavLst>
                                    </p:anim>
                                    <p:set>
                                      <p:cBhvr>
                                        <p:cTn id="292" dur="1" fill="hold">
                                          <p:stCondLst>
                                            <p:cond delay="2999"/>
                                          </p:stCondLst>
                                        </p:cTn>
                                        <p:tgtEl>
                                          <p:spTgt spid="13"/>
                                        </p:tgtEl>
                                        <p:attrNameLst>
                                          <p:attrName>style.visibility</p:attrName>
                                        </p:attrNameLst>
                                      </p:cBhvr>
                                      <p:to>
                                        <p:strVal val="hidden"/>
                                      </p:to>
                                    </p:set>
                                  </p:childTnLst>
                                </p:cTn>
                              </p:par>
                              <p:par>
                                <p:cTn id="293" presetID="2" presetClass="exit" presetSubtype="4" fill="hold" grpId="2" nodeType="withEffect">
                                  <p:stCondLst>
                                    <p:cond delay="0"/>
                                  </p:stCondLst>
                                  <p:childTnLst>
                                    <p:anim calcmode="lin" valueType="num">
                                      <p:cBhvr additive="base">
                                        <p:cTn id="294" dur="3000"/>
                                        <p:tgtEl>
                                          <p:spTgt spid="14"/>
                                        </p:tgtEl>
                                        <p:attrNameLst>
                                          <p:attrName>ppt_x</p:attrName>
                                        </p:attrNameLst>
                                      </p:cBhvr>
                                      <p:tavLst>
                                        <p:tav tm="0">
                                          <p:val>
                                            <p:strVal val="ppt_x"/>
                                          </p:val>
                                        </p:tav>
                                        <p:tav tm="100000">
                                          <p:val>
                                            <p:strVal val="ppt_x"/>
                                          </p:val>
                                        </p:tav>
                                      </p:tavLst>
                                    </p:anim>
                                    <p:anim calcmode="lin" valueType="num">
                                      <p:cBhvr additive="base">
                                        <p:cTn id="295" dur="3000"/>
                                        <p:tgtEl>
                                          <p:spTgt spid="14"/>
                                        </p:tgtEl>
                                        <p:attrNameLst>
                                          <p:attrName>ppt_y</p:attrName>
                                        </p:attrNameLst>
                                      </p:cBhvr>
                                      <p:tavLst>
                                        <p:tav tm="0">
                                          <p:val>
                                            <p:strVal val="ppt_y"/>
                                          </p:val>
                                        </p:tav>
                                        <p:tav tm="100000">
                                          <p:val>
                                            <p:strVal val="1+ppt_h/2"/>
                                          </p:val>
                                        </p:tav>
                                      </p:tavLst>
                                    </p:anim>
                                    <p:set>
                                      <p:cBhvr>
                                        <p:cTn id="296" dur="1" fill="hold">
                                          <p:stCondLst>
                                            <p:cond delay="2999"/>
                                          </p:stCondLst>
                                        </p:cTn>
                                        <p:tgtEl>
                                          <p:spTgt spid="14"/>
                                        </p:tgtEl>
                                        <p:attrNameLst>
                                          <p:attrName>style.visibility</p:attrName>
                                        </p:attrNameLst>
                                      </p:cBhvr>
                                      <p:to>
                                        <p:strVal val="hidden"/>
                                      </p:to>
                                    </p:set>
                                  </p:childTnLst>
                                </p:cTn>
                              </p:par>
                              <p:par>
                                <p:cTn id="297" presetID="2" presetClass="exit" presetSubtype="4" fill="hold" grpId="2" nodeType="withEffect">
                                  <p:stCondLst>
                                    <p:cond delay="0"/>
                                  </p:stCondLst>
                                  <p:childTnLst>
                                    <p:anim calcmode="lin" valueType="num">
                                      <p:cBhvr additive="base">
                                        <p:cTn id="298" dur="3000"/>
                                        <p:tgtEl>
                                          <p:spTgt spid="15"/>
                                        </p:tgtEl>
                                        <p:attrNameLst>
                                          <p:attrName>ppt_x</p:attrName>
                                        </p:attrNameLst>
                                      </p:cBhvr>
                                      <p:tavLst>
                                        <p:tav tm="0">
                                          <p:val>
                                            <p:strVal val="ppt_x"/>
                                          </p:val>
                                        </p:tav>
                                        <p:tav tm="100000">
                                          <p:val>
                                            <p:strVal val="ppt_x"/>
                                          </p:val>
                                        </p:tav>
                                      </p:tavLst>
                                    </p:anim>
                                    <p:anim calcmode="lin" valueType="num">
                                      <p:cBhvr additive="base">
                                        <p:cTn id="299" dur="3000"/>
                                        <p:tgtEl>
                                          <p:spTgt spid="15"/>
                                        </p:tgtEl>
                                        <p:attrNameLst>
                                          <p:attrName>ppt_y</p:attrName>
                                        </p:attrNameLst>
                                      </p:cBhvr>
                                      <p:tavLst>
                                        <p:tav tm="0">
                                          <p:val>
                                            <p:strVal val="ppt_y"/>
                                          </p:val>
                                        </p:tav>
                                        <p:tav tm="100000">
                                          <p:val>
                                            <p:strVal val="1+ppt_h/2"/>
                                          </p:val>
                                        </p:tav>
                                      </p:tavLst>
                                    </p:anim>
                                    <p:set>
                                      <p:cBhvr>
                                        <p:cTn id="300" dur="1" fill="hold">
                                          <p:stCondLst>
                                            <p:cond delay="2999"/>
                                          </p:stCondLst>
                                        </p:cTn>
                                        <p:tgtEl>
                                          <p:spTgt spid="15"/>
                                        </p:tgtEl>
                                        <p:attrNameLst>
                                          <p:attrName>style.visibility</p:attrName>
                                        </p:attrNameLst>
                                      </p:cBhvr>
                                      <p:to>
                                        <p:strVal val="hidden"/>
                                      </p:to>
                                    </p:set>
                                  </p:childTnLst>
                                </p:cTn>
                              </p:par>
                              <p:par>
                                <p:cTn id="301" presetID="2" presetClass="exit" presetSubtype="4" fill="hold" grpId="2" nodeType="withEffect">
                                  <p:stCondLst>
                                    <p:cond delay="0"/>
                                  </p:stCondLst>
                                  <p:childTnLst>
                                    <p:anim calcmode="lin" valueType="num">
                                      <p:cBhvr additive="base">
                                        <p:cTn id="302" dur="3000"/>
                                        <p:tgtEl>
                                          <p:spTgt spid="16"/>
                                        </p:tgtEl>
                                        <p:attrNameLst>
                                          <p:attrName>ppt_x</p:attrName>
                                        </p:attrNameLst>
                                      </p:cBhvr>
                                      <p:tavLst>
                                        <p:tav tm="0">
                                          <p:val>
                                            <p:strVal val="ppt_x"/>
                                          </p:val>
                                        </p:tav>
                                        <p:tav tm="100000">
                                          <p:val>
                                            <p:strVal val="ppt_x"/>
                                          </p:val>
                                        </p:tav>
                                      </p:tavLst>
                                    </p:anim>
                                    <p:anim calcmode="lin" valueType="num">
                                      <p:cBhvr additive="base">
                                        <p:cTn id="303" dur="3000"/>
                                        <p:tgtEl>
                                          <p:spTgt spid="16"/>
                                        </p:tgtEl>
                                        <p:attrNameLst>
                                          <p:attrName>ppt_y</p:attrName>
                                        </p:attrNameLst>
                                      </p:cBhvr>
                                      <p:tavLst>
                                        <p:tav tm="0">
                                          <p:val>
                                            <p:strVal val="ppt_y"/>
                                          </p:val>
                                        </p:tav>
                                        <p:tav tm="100000">
                                          <p:val>
                                            <p:strVal val="1+ppt_h/2"/>
                                          </p:val>
                                        </p:tav>
                                      </p:tavLst>
                                    </p:anim>
                                    <p:set>
                                      <p:cBhvr>
                                        <p:cTn id="304" dur="1" fill="hold">
                                          <p:stCondLst>
                                            <p:cond delay="2999"/>
                                          </p:stCondLst>
                                        </p:cTn>
                                        <p:tgtEl>
                                          <p:spTgt spid="16"/>
                                        </p:tgtEl>
                                        <p:attrNameLst>
                                          <p:attrName>style.visibility</p:attrName>
                                        </p:attrNameLst>
                                      </p:cBhvr>
                                      <p:to>
                                        <p:strVal val="hidden"/>
                                      </p:to>
                                    </p:set>
                                  </p:childTnLst>
                                </p:cTn>
                              </p:par>
                              <p:par>
                                <p:cTn id="305" presetID="2" presetClass="exit" presetSubtype="4" fill="hold" grpId="2" nodeType="withEffect">
                                  <p:stCondLst>
                                    <p:cond delay="0"/>
                                  </p:stCondLst>
                                  <p:childTnLst>
                                    <p:anim calcmode="lin" valueType="num">
                                      <p:cBhvr additive="base">
                                        <p:cTn id="306" dur="3000"/>
                                        <p:tgtEl>
                                          <p:spTgt spid="17"/>
                                        </p:tgtEl>
                                        <p:attrNameLst>
                                          <p:attrName>ppt_x</p:attrName>
                                        </p:attrNameLst>
                                      </p:cBhvr>
                                      <p:tavLst>
                                        <p:tav tm="0">
                                          <p:val>
                                            <p:strVal val="ppt_x"/>
                                          </p:val>
                                        </p:tav>
                                        <p:tav tm="100000">
                                          <p:val>
                                            <p:strVal val="ppt_x"/>
                                          </p:val>
                                        </p:tav>
                                      </p:tavLst>
                                    </p:anim>
                                    <p:anim calcmode="lin" valueType="num">
                                      <p:cBhvr additive="base">
                                        <p:cTn id="307" dur="3000"/>
                                        <p:tgtEl>
                                          <p:spTgt spid="17"/>
                                        </p:tgtEl>
                                        <p:attrNameLst>
                                          <p:attrName>ppt_y</p:attrName>
                                        </p:attrNameLst>
                                      </p:cBhvr>
                                      <p:tavLst>
                                        <p:tav tm="0">
                                          <p:val>
                                            <p:strVal val="ppt_y"/>
                                          </p:val>
                                        </p:tav>
                                        <p:tav tm="100000">
                                          <p:val>
                                            <p:strVal val="1+ppt_h/2"/>
                                          </p:val>
                                        </p:tav>
                                      </p:tavLst>
                                    </p:anim>
                                    <p:set>
                                      <p:cBhvr>
                                        <p:cTn id="308" dur="1" fill="hold">
                                          <p:stCondLst>
                                            <p:cond delay="2999"/>
                                          </p:stCondLst>
                                        </p:cTn>
                                        <p:tgtEl>
                                          <p:spTgt spid="17"/>
                                        </p:tgtEl>
                                        <p:attrNameLst>
                                          <p:attrName>style.visibility</p:attrName>
                                        </p:attrNameLst>
                                      </p:cBhvr>
                                      <p:to>
                                        <p:strVal val="hidden"/>
                                      </p:to>
                                    </p:set>
                                  </p:childTnLst>
                                </p:cTn>
                              </p:par>
                              <p:par>
                                <p:cTn id="309" presetID="2" presetClass="exit" presetSubtype="4" fill="hold" grpId="2" nodeType="withEffect">
                                  <p:stCondLst>
                                    <p:cond delay="0"/>
                                  </p:stCondLst>
                                  <p:childTnLst>
                                    <p:anim calcmode="lin" valueType="num">
                                      <p:cBhvr additive="base">
                                        <p:cTn id="310" dur="3000"/>
                                        <p:tgtEl>
                                          <p:spTgt spid="18"/>
                                        </p:tgtEl>
                                        <p:attrNameLst>
                                          <p:attrName>ppt_x</p:attrName>
                                        </p:attrNameLst>
                                      </p:cBhvr>
                                      <p:tavLst>
                                        <p:tav tm="0">
                                          <p:val>
                                            <p:strVal val="ppt_x"/>
                                          </p:val>
                                        </p:tav>
                                        <p:tav tm="100000">
                                          <p:val>
                                            <p:strVal val="ppt_x"/>
                                          </p:val>
                                        </p:tav>
                                      </p:tavLst>
                                    </p:anim>
                                    <p:anim calcmode="lin" valueType="num">
                                      <p:cBhvr additive="base">
                                        <p:cTn id="311" dur="3000"/>
                                        <p:tgtEl>
                                          <p:spTgt spid="18"/>
                                        </p:tgtEl>
                                        <p:attrNameLst>
                                          <p:attrName>ppt_y</p:attrName>
                                        </p:attrNameLst>
                                      </p:cBhvr>
                                      <p:tavLst>
                                        <p:tav tm="0">
                                          <p:val>
                                            <p:strVal val="ppt_y"/>
                                          </p:val>
                                        </p:tav>
                                        <p:tav tm="100000">
                                          <p:val>
                                            <p:strVal val="1+ppt_h/2"/>
                                          </p:val>
                                        </p:tav>
                                      </p:tavLst>
                                    </p:anim>
                                    <p:set>
                                      <p:cBhvr>
                                        <p:cTn id="312" dur="1" fill="hold">
                                          <p:stCondLst>
                                            <p:cond delay="2999"/>
                                          </p:stCondLst>
                                        </p:cTn>
                                        <p:tgtEl>
                                          <p:spTgt spid="18"/>
                                        </p:tgtEl>
                                        <p:attrNameLst>
                                          <p:attrName>style.visibility</p:attrName>
                                        </p:attrNameLst>
                                      </p:cBhvr>
                                      <p:to>
                                        <p:strVal val="hidden"/>
                                      </p:to>
                                    </p:set>
                                  </p:childTnLst>
                                </p:cTn>
                              </p:par>
                              <p:par>
                                <p:cTn id="313" presetID="2" presetClass="exit" presetSubtype="4" fill="hold" grpId="2" nodeType="withEffect">
                                  <p:stCondLst>
                                    <p:cond delay="0"/>
                                  </p:stCondLst>
                                  <p:childTnLst>
                                    <p:anim calcmode="lin" valueType="num">
                                      <p:cBhvr additive="base">
                                        <p:cTn id="314" dur="3000"/>
                                        <p:tgtEl>
                                          <p:spTgt spid="19"/>
                                        </p:tgtEl>
                                        <p:attrNameLst>
                                          <p:attrName>ppt_x</p:attrName>
                                        </p:attrNameLst>
                                      </p:cBhvr>
                                      <p:tavLst>
                                        <p:tav tm="0">
                                          <p:val>
                                            <p:strVal val="ppt_x"/>
                                          </p:val>
                                        </p:tav>
                                        <p:tav tm="100000">
                                          <p:val>
                                            <p:strVal val="ppt_x"/>
                                          </p:val>
                                        </p:tav>
                                      </p:tavLst>
                                    </p:anim>
                                    <p:anim calcmode="lin" valueType="num">
                                      <p:cBhvr additive="base">
                                        <p:cTn id="315" dur="3000"/>
                                        <p:tgtEl>
                                          <p:spTgt spid="19"/>
                                        </p:tgtEl>
                                        <p:attrNameLst>
                                          <p:attrName>ppt_y</p:attrName>
                                        </p:attrNameLst>
                                      </p:cBhvr>
                                      <p:tavLst>
                                        <p:tav tm="0">
                                          <p:val>
                                            <p:strVal val="ppt_y"/>
                                          </p:val>
                                        </p:tav>
                                        <p:tav tm="100000">
                                          <p:val>
                                            <p:strVal val="1+ppt_h/2"/>
                                          </p:val>
                                        </p:tav>
                                      </p:tavLst>
                                    </p:anim>
                                    <p:set>
                                      <p:cBhvr>
                                        <p:cTn id="316" dur="1" fill="hold">
                                          <p:stCondLst>
                                            <p:cond delay="2999"/>
                                          </p:stCondLst>
                                        </p:cTn>
                                        <p:tgtEl>
                                          <p:spTgt spid="19"/>
                                        </p:tgtEl>
                                        <p:attrNameLst>
                                          <p:attrName>style.visibility</p:attrName>
                                        </p:attrNameLst>
                                      </p:cBhvr>
                                      <p:to>
                                        <p:strVal val="hidden"/>
                                      </p:to>
                                    </p:set>
                                  </p:childTnLst>
                                </p:cTn>
                              </p:par>
                              <p:par>
                                <p:cTn id="317" presetID="2" presetClass="exit" presetSubtype="4" fill="hold" grpId="2" nodeType="withEffect">
                                  <p:stCondLst>
                                    <p:cond delay="0"/>
                                  </p:stCondLst>
                                  <p:childTnLst>
                                    <p:anim calcmode="lin" valueType="num">
                                      <p:cBhvr additive="base">
                                        <p:cTn id="318" dur="3000"/>
                                        <p:tgtEl>
                                          <p:spTgt spid="20"/>
                                        </p:tgtEl>
                                        <p:attrNameLst>
                                          <p:attrName>ppt_x</p:attrName>
                                        </p:attrNameLst>
                                      </p:cBhvr>
                                      <p:tavLst>
                                        <p:tav tm="0">
                                          <p:val>
                                            <p:strVal val="ppt_x"/>
                                          </p:val>
                                        </p:tav>
                                        <p:tav tm="100000">
                                          <p:val>
                                            <p:strVal val="ppt_x"/>
                                          </p:val>
                                        </p:tav>
                                      </p:tavLst>
                                    </p:anim>
                                    <p:anim calcmode="lin" valueType="num">
                                      <p:cBhvr additive="base">
                                        <p:cTn id="319" dur="3000"/>
                                        <p:tgtEl>
                                          <p:spTgt spid="20"/>
                                        </p:tgtEl>
                                        <p:attrNameLst>
                                          <p:attrName>ppt_y</p:attrName>
                                        </p:attrNameLst>
                                      </p:cBhvr>
                                      <p:tavLst>
                                        <p:tav tm="0">
                                          <p:val>
                                            <p:strVal val="ppt_y"/>
                                          </p:val>
                                        </p:tav>
                                        <p:tav tm="100000">
                                          <p:val>
                                            <p:strVal val="1+ppt_h/2"/>
                                          </p:val>
                                        </p:tav>
                                      </p:tavLst>
                                    </p:anim>
                                    <p:set>
                                      <p:cBhvr>
                                        <p:cTn id="320" dur="1" fill="hold">
                                          <p:stCondLst>
                                            <p:cond delay="2999"/>
                                          </p:stCondLst>
                                        </p:cTn>
                                        <p:tgtEl>
                                          <p:spTgt spid="20"/>
                                        </p:tgtEl>
                                        <p:attrNameLst>
                                          <p:attrName>style.visibility</p:attrName>
                                        </p:attrNameLst>
                                      </p:cBhvr>
                                      <p:to>
                                        <p:strVal val="hidden"/>
                                      </p:to>
                                    </p:set>
                                  </p:childTnLst>
                                </p:cTn>
                              </p:par>
                              <p:par>
                                <p:cTn id="321" presetID="2" presetClass="exit" presetSubtype="4" fill="hold" grpId="2" nodeType="withEffect">
                                  <p:stCondLst>
                                    <p:cond delay="0"/>
                                  </p:stCondLst>
                                  <p:childTnLst>
                                    <p:anim calcmode="lin" valueType="num">
                                      <p:cBhvr additive="base">
                                        <p:cTn id="322" dur="3000"/>
                                        <p:tgtEl>
                                          <p:spTgt spid="21"/>
                                        </p:tgtEl>
                                        <p:attrNameLst>
                                          <p:attrName>ppt_x</p:attrName>
                                        </p:attrNameLst>
                                      </p:cBhvr>
                                      <p:tavLst>
                                        <p:tav tm="0">
                                          <p:val>
                                            <p:strVal val="ppt_x"/>
                                          </p:val>
                                        </p:tav>
                                        <p:tav tm="100000">
                                          <p:val>
                                            <p:strVal val="ppt_x"/>
                                          </p:val>
                                        </p:tav>
                                      </p:tavLst>
                                    </p:anim>
                                    <p:anim calcmode="lin" valueType="num">
                                      <p:cBhvr additive="base">
                                        <p:cTn id="323" dur="3000"/>
                                        <p:tgtEl>
                                          <p:spTgt spid="21"/>
                                        </p:tgtEl>
                                        <p:attrNameLst>
                                          <p:attrName>ppt_y</p:attrName>
                                        </p:attrNameLst>
                                      </p:cBhvr>
                                      <p:tavLst>
                                        <p:tav tm="0">
                                          <p:val>
                                            <p:strVal val="ppt_y"/>
                                          </p:val>
                                        </p:tav>
                                        <p:tav tm="100000">
                                          <p:val>
                                            <p:strVal val="1+ppt_h/2"/>
                                          </p:val>
                                        </p:tav>
                                      </p:tavLst>
                                    </p:anim>
                                    <p:set>
                                      <p:cBhvr>
                                        <p:cTn id="324" dur="1" fill="hold">
                                          <p:stCondLst>
                                            <p:cond delay="2999"/>
                                          </p:stCondLst>
                                        </p:cTn>
                                        <p:tgtEl>
                                          <p:spTgt spid="21"/>
                                        </p:tgtEl>
                                        <p:attrNameLst>
                                          <p:attrName>style.visibility</p:attrName>
                                        </p:attrNameLst>
                                      </p:cBhvr>
                                      <p:to>
                                        <p:strVal val="hidden"/>
                                      </p:to>
                                    </p:set>
                                  </p:childTnLst>
                                </p:cTn>
                              </p:par>
                              <p:par>
                                <p:cTn id="325" presetID="2" presetClass="exit" presetSubtype="4" fill="hold" grpId="2" nodeType="withEffect">
                                  <p:stCondLst>
                                    <p:cond delay="0"/>
                                  </p:stCondLst>
                                  <p:childTnLst>
                                    <p:anim calcmode="lin" valueType="num">
                                      <p:cBhvr additive="base">
                                        <p:cTn id="326" dur="3000"/>
                                        <p:tgtEl>
                                          <p:spTgt spid="22"/>
                                        </p:tgtEl>
                                        <p:attrNameLst>
                                          <p:attrName>ppt_x</p:attrName>
                                        </p:attrNameLst>
                                      </p:cBhvr>
                                      <p:tavLst>
                                        <p:tav tm="0">
                                          <p:val>
                                            <p:strVal val="ppt_x"/>
                                          </p:val>
                                        </p:tav>
                                        <p:tav tm="100000">
                                          <p:val>
                                            <p:strVal val="ppt_x"/>
                                          </p:val>
                                        </p:tav>
                                      </p:tavLst>
                                    </p:anim>
                                    <p:anim calcmode="lin" valueType="num">
                                      <p:cBhvr additive="base">
                                        <p:cTn id="327" dur="3000"/>
                                        <p:tgtEl>
                                          <p:spTgt spid="22"/>
                                        </p:tgtEl>
                                        <p:attrNameLst>
                                          <p:attrName>ppt_y</p:attrName>
                                        </p:attrNameLst>
                                      </p:cBhvr>
                                      <p:tavLst>
                                        <p:tav tm="0">
                                          <p:val>
                                            <p:strVal val="ppt_y"/>
                                          </p:val>
                                        </p:tav>
                                        <p:tav tm="100000">
                                          <p:val>
                                            <p:strVal val="1+ppt_h/2"/>
                                          </p:val>
                                        </p:tav>
                                      </p:tavLst>
                                    </p:anim>
                                    <p:set>
                                      <p:cBhvr>
                                        <p:cTn id="328" dur="1" fill="hold">
                                          <p:stCondLst>
                                            <p:cond delay="2999"/>
                                          </p:stCondLst>
                                        </p:cTn>
                                        <p:tgtEl>
                                          <p:spTgt spid="22"/>
                                        </p:tgtEl>
                                        <p:attrNameLst>
                                          <p:attrName>style.visibility</p:attrName>
                                        </p:attrNameLst>
                                      </p:cBhvr>
                                      <p:to>
                                        <p:strVal val="hidden"/>
                                      </p:to>
                                    </p:set>
                                  </p:childTnLst>
                                </p:cTn>
                              </p:par>
                              <p:par>
                                <p:cTn id="329" presetID="2" presetClass="exit" presetSubtype="4" fill="hold" grpId="2" nodeType="withEffect">
                                  <p:stCondLst>
                                    <p:cond delay="0"/>
                                  </p:stCondLst>
                                  <p:childTnLst>
                                    <p:anim calcmode="lin" valueType="num">
                                      <p:cBhvr additive="base">
                                        <p:cTn id="330" dur="3000"/>
                                        <p:tgtEl>
                                          <p:spTgt spid="23"/>
                                        </p:tgtEl>
                                        <p:attrNameLst>
                                          <p:attrName>ppt_x</p:attrName>
                                        </p:attrNameLst>
                                      </p:cBhvr>
                                      <p:tavLst>
                                        <p:tav tm="0">
                                          <p:val>
                                            <p:strVal val="ppt_x"/>
                                          </p:val>
                                        </p:tav>
                                        <p:tav tm="100000">
                                          <p:val>
                                            <p:strVal val="ppt_x"/>
                                          </p:val>
                                        </p:tav>
                                      </p:tavLst>
                                    </p:anim>
                                    <p:anim calcmode="lin" valueType="num">
                                      <p:cBhvr additive="base">
                                        <p:cTn id="331" dur="3000"/>
                                        <p:tgtEl>
                                          <p:spTgt spid="23"/>
                                        </p:tgtEl>
                                        <p:attrNameLst>
                                          <p:attrName>ppt_y</p:attrName>
                                        </p:attrNameLst>
                                      </p:cBhvr>
                                      <p:tavLst>
                                        <p:tav tm="0">
                                          <p:val>
                                            <p:strVal val="ppt_y"/>
                                          </p:val>
                                        </p:tav>
                                        <p:tav tm="100000">
                                          <p:val>
                                            <p:strVal val="1+ppt_h/2"/>
                                          </p:val>
                                        </p:tav>
                                      </p:tavLst>
                                    </p:anim>
                                    <p:set>
                                      <p:cBhvr>
                                        <p:cTn id="332" dur="1" fill="hold">
                                          <p:stCondLst>
                                            <p:cond delay="2999"/>
                                          </p:stCondLst>
                                        </p:cTn>
                                        <p:tgtEl>
                                          <p:spTgt spid="23"/>
                                        </p:tgtEl>
                                        <p:attrNameLst>
                                          <p:attrName>style.visibility</p:attrName>
                                        </p:attrNameLst>
                                      </p:cBhvr>
                                      <p:to>
                                        <p:strVal val="hidden"/>
                                      </p:to>
                                    </p:set>
                                  </p:childTnLst>
                                </p:cTn>
                              </p:par>
                              <p:par>
                                <p:cTn id="333" presetID="2" presetClass="exit" presetSubtype="4" fill="hold" grpId="2" nodeType="withEffect">
                                  <p:stCondLst>
                                    <p:cond delay="0"/>
                                  </p:stCondLst>
                                  <p:childTnLst>
                                    <p:anim calcmode="lin" valueType="num">
                                      <p:cBhvr additive="base">
                                        <p:cTn id="334" dur="3000"/>
                                        <p:tgtEl>
                                          <p:spTgt spid="24"/>
                                        </p:tgtEl>
                                        <p:attrNameLst>
                                          <p:attrName>ppt_x</p:attrName>
                                        </p:attrNameLst>
                                      </p:cBhvr>
                                      <p:tavLst>
                                        <p:tav tm="0">
                                          <p:val>
                                            <p:strVal val="ppt_x"/>
                                          </p:val>
                                        </p:tav>
                                        <p:tav tm="100000">
                                          <p:val>
                                            <p:strVal val="ppt_x"/>
                                          </p:val>
                                        </p:tav>
                                      </p:tavLst>
                                    </p:anim>
                                    <p:anim calcmode="lin" valueType="num">
                                      <p:cBhvr additive="base">
                                        <p:cTn id="335" dur="3000"/>
                                        <p:tgtEl>
                                          <p:spTgt spid="24"/>
                                        </p:tgtEl>
                                        <p:attrNameLst>
                                          <p:attrName>ppt_y</p:attrName>
                                        </p:attrNameLst>
                                      </p:cBhvr>
                                      <p:tavLst>
                                        <p:tav tm="0">
                                          <p:val>
                                            <p:strVal val="ppt_y"/>
                                          </p:val>
                                        </p:tav>
                                        <p:tav tm="100000">
                                          <p:val>
                                            <p:strVal val="1+ppt_h/2"/>
                                          </p:val>
                                        </p:tav>
                                      </p:tavLst>
                                    </p:anim>
                                    <p:set>
                                      <p:cBhvr>
                                        <p:cTn id="336" dur="1" fill="hold">
                                          <p:stCondLst>
                                            <p:cond delay="2999"/>
                                          </p:stCondLst>
                                        </p:cTn>
                                        <p:tgtEl>
                                          <p:spTgt spid="24"/>
                                        </p:tgtEl>
                                        <p:attrNameLst>
                                          <p:attrName>style.visibility</p:attrName>
                                        </p:attrNameLst>
                                      </p:cBhvr>
                                      <p:to>
                                        <p:strVal val="hidden"/>
                                      </p:to>
                                    </p:set>
                                  </p:childTnLst>
                                </p:cTn>
                              </p:par>
                              <p:par>
                                <p:cTn id="337" presetID="2" presetClass="exit" presetSubtype="4" fill="hold" grpId="2" nodeType="withEffect">
                                  <p:stCondLst>
                                    <p:cond delay="0"/>
                                  </p:stCondLst>
                                  <p:childTnLst>
                                    <p:anim calcmode="lin" valueType="num">
                                      <p:cBhvr additive="base">
                                        <p:cTn id="338" dur="3000"/>
                                        <p:tgtEl>
                                          <p:spTgt spid="25"/>
                                        </p:tgtEl>
                                        <p:attrNameLst>
                                          <p:attrName>ppt_x</p:attrName>
                                        </p:attrNameLst>
                                      </p:cBhvr>
                                      <p:tavLst>
                                        <p:tav tm="0">
                                          <p:val>
                                            <p:strVal val="ppt_x"/>
                                          </p:val>
                                        </p:tav>
                                        <p:tav tm="100000">
                                          <p:val>
                                            <p:strVal val="ppt_x"/>
                                          </p:val>
                                        </p:tav>
                                      </p:tavLst>
                                    </p:anim>
                                    <p:anim calcmode="lin" valueType="num">
                                      <p:cBhvr additive="base">
                                        <p:cTn id="339" dur="3000"/>
                                        <p:tgtEl>
                                          <p:spTgt spid="25"/>
                                        </p:tgtEl>
                                        <p:attrNameLst>
                                          <p:attrName>ppt_y</p:attrName>
                                        </p:attrNameLst>
                                      </p:cBhvr>
                                      <p:tavLst>
                                        <p:tav tm="0">
                                          <p:val>
                                            <p:strVal val="ppt_y"/>
                                          </p:val>
                                        </p:tav>
                                        <p:tav tm="100000">
                                          <p:val>
                                            <p:strVal val="1+ppt_h/2"/>
                                          </p:val>
                                        </p:tav>
                                      </p:tavLst>
                                    </p:anim>
                                    <p:set>
                                      <p:cBhvr>
                                        <p:cTn id="340" dur="1" fill="hold">
                                          <p:stCondLst>
                                            <p:cond delay="2999"/>
                                          </p:stCondLst>
                                        </p:cTn>
                                        <p:tgtEl>
                                          <p:spTgt spid="25"/>
                                        </p:tgtEl>
                                        <p:attrNameLst>
                                          <p:attrName>style.visibility</p:attrName>
                                        </p:attrNameLst>
                                      </p:cBhvr>
                                      <p:to>
                                        <p:strVal val="hidden"/>
                                      </p:to>
                                    </p:set>
                                  </p:childTnLst>
                                </p:cTn>
                              </p:par>
                              <p:par>
                                <p:cTn id="341" presetID="2" presetClass="exit" presetSubtype="4" fill="hold" grpId="2" nodeType="withEffect">
                                  <p:stCondLst>
                                    <p:cond delay="0"/>
                                  </p:stCondLst>
                                  <p:childTnLst>
                                    <p:anim calcmode="lin" valueType="num">
                                      <p:cBhvr additive="base">
                                        <p:cTn id="342" dur="3000"/>
                                        <p:tgtEl>
                                          <p:spTgt spid="26"/>
                                        </p:tgtEl>
                                        <p:attrNameLst>
                                          <p:attrName>ppt_x</p:attrName>
                                        </p:attrNameLst>
                                      </p:cBhvr>
                                      <p:tavLst>
                                        <p:tav tm="0">
                                          <p:val>
                                            <p:strVal val="ppt_x"/>
                                          </p:val>
                                        </p:tav>
                                        <p:tav tm="100000">
                                          <p:val>
                                            <p:strVal val="ppt_x"/>
                                          </p:val>
                                        </p:tav>
                                      </p:tavLst>
                                    </p:anim>
                                    <p:anim calcmode="lin" valueType="num">
                                      <p:cBhvr additive="base">
                                        <p:cTn id="343" dur="3000"/>
                                        <p:tgtEl>
                                          <p:spTgt spid="26"/>
                                        </p:tgtEl>
                                        <p:attrNameLst>
                                          <p:attrName>ppt_y</p:attrName>
                                        </p:attrNameLst>
                                      </p:cBhvr>
                                      <p:tavLst>
                                        <p:tav tm="0">
                                          <p:val>
                                            <p:strVal val="ppt_y"/>
                                          </p:val>
                                        </p:tav>
                                        <p:tav tm="100000">
                                          <p:val>
                                            <p:strVal val="1+ppt_h/2"/>
                                          </p:val>
                                        </p:tav>
                                      </p:tavLst>
                                    </p:anim>
                                    <p:set>
                                      <p:cBhvr>
                                        <p:cTn id="344" dur="1" fill="hold">
                                          <p:stCondLst>
                                            <p:cond delay="2999"/>
                                          </p:stCondLst>
                                        </p:cTn>
                                        <p:tgtEl>
                                          <p:spTgt spid="26"/>
                                        </p:tgtEl>
                                        <p:attrNameLst>
                                          <p:attrName>style.visibility</p:attrName>
                                        </p:attrNameLst>
                                      </p:cBhvr>
                                      <p:to>
                                        <p:strVal val="hidden"/>
                                      </p:to>
                                    </p:set>
                                  </p:childTnLst>
                                </p:cTn>
                              </p:par>
                              <p:par>
                                <p:cTn id="345" presetID="2" presetClass="exit" presetSubtype="4" fill="hold" grpId="2" nodeType="withEffect">
                                  <p:stCondLst>
                                    <p:cond delay="0"/>
                                  </p:stCondLst>
                                  <p:childTnLst>
                                    <p:anim calcmode="lin" valueType="num">
                                      <p:cBhvr additive="base">
                                        <p:cTn id="346" dur="3000"/>
                                        <p:tgtEl>
                                          <p:spTgt spid="27"/>
                                        </p:tgtEl>
                                        <p:attrNameLst>
                                          <p:attrName>ppt_x</p:attrName>
                                        </p:attrNameLst>
                                      </p:cBhvr>
                                      <p:tavLst>
                                        <p:tav tm="0">
                                          <p:val>
                                            <p:strVal val="ppt_x"/>
                                          </p:val>
                                        </p:tav>
                                        <p:tav tm="100000">
                                          <p:val>
                                            <p:strVal val="ppt_x"/>
                                          </p:val>
                                        </p:tav>
                                      </p:tavLst>
                                    </p:anim>
                                    <p:anim calcmode="lin" valueType="num">
                                      <p:cBhvr additive="base">
                                        <p:cTn id="347" dur="3000"/>
                                        <p:tgtEl>
                                          <p:spTgt spid="27"/>
                                        </p:tgtEl>
                                        <p:attrNameLst>
                                          <p:attrName>ppt_y</p:attrName>
                                        </p:attrNameLst>
                                      </p:cBhvr>
                                      <p:tavLst>
                                        <p:tav tm="0">
                                          <p:val>
                                            <p:strVal val="ppt_y"/>
                                          </p:val>
                                        </p:tav>
                                        <p:tav tm="100000">
                                          <p:val>
                                            <p:strVal val="1+ppt_h/2"/>
                                          </p:val>
                                        </p:tav>
                                      </p:tavLst>
                                    </p:anim>
                                    <p:set>
                                      <p:cBhvr>
                                        <p:cTn id="348" dur="1" fill="hold">
                                          <p:stCondLst>
                                            <p:cond delay="2999"/>
                                          </p:stCondLst>
                                        </p:cTn>
                                        <p:tgtEl>
                                          <p:spTgt spid="27"/>
                                        </p:tgtEl>
                                        <p:attrNameLst>
                                          <p:attrName>style.visibility</p:attrName>
                                        </p:attrNameLst>
                                      </p:cBhvr>
                                      <p:to>
                                        <p:strVal val="hidden"/>
                                      </p:to>
                                    </p:set>
                                  </p:childTnLst>
                                </p:cTn>
                              </p:par>
                              <p:par>
                                <p:cTn id="349" presetID="2" presetClass="exit" presetSubtype="4" fill="hold" grpId="2" nodeType="withEffect">
                                  <p:stCondLst>
                                    <p:cond delay="0"/>
                                  </p:stCondLst>
                                  <p:childTnLst>
                                    <p:anim calcmode="lin" valueType="num">
                                      <p:cBhvr additive="base">
                                        <p:cTn id="350" dur="3000"/>
                                        <p:tgtEl>
                                          <p:spTgt spid="28"/>
                                        </p:tgtEl>
                                        <p:attrNameLst>
                                          <p:attrName>ppt_x</p:attrName>
                                        </p:attrNameLst>
                                      </p:cBhvr>
                                      <p:tavLst>
                                        <p:tav tm="0">
                                          <p:val>
                                            <p:strVal val="ppt_x"/>
                                          </p:val>
                                        </p:tav>
                                        <p:tav tm="100000">
                                          <p:val>
                                            <p:strVal val="ppt_x"/>
                                          </p:val>
                                        </p:tav>
                                      </p:tavLst>
                                    </p:anim>
                                    <p:anim calcmode="lin" valueType="num">
                                      <p:cBhvr additive="base">
                                        <p:cTn id="351" dur="3000"/>
                                        <p:tgtEl>
                                          <p:spTgt spid="28"/>
                                        </p:tgtEl>
                                        <p:attrNameLst>
                                          <p:attrName>ppt_y</p:attrName>
                                        </p:attrNameLst>
                                      </p:cBhvr>
                                      <p:tavLst>
                                        <p:tav tm="0">
                                          <p:val>
                                            <p:strVal val="ppt_y"/>
                                          </p:val>
                                        </p:tav>
                                        <p:tav tm="100000">
                                          <p:val>
                                            <p:strVal val="1+ppt_h/2"/>
                                          </p:val>
                                        </p:tav>
                                      </p:tavLst>
                                    </p:anim>
                                    <p:set>
                                      <p:cBhvr>
                                        <p:cTn id="352" dur="1" fill="hold">
                                          <p:stCondLst>
                                            <p:cond delay="2999"/>
                                          </p:stCondLst>
                                        </p:cTn>
                                        <p:tgtEl>
                                          <p:spTgt spid="28"/>
                                        </p:tgtEl>
                                        <p:attrNameLst>
                                          <p:attrName>style.visibility</p:attrName>
                                        </p:attrNameLst>
                                      </p:cBhvr>
                                      <p:to>
                                        <p:strVal val="hidden"/>
                                      </p:to>
                                    </p:set>
                                  </p:childTnLst>
                                </p:cTn>
                              </p:par>
                              <p:par>
                                <p:cTn id="353" presetID="2" presetClass="exit" presetSubtype="4" fill="hold" grpId="2" nodeType="withEffect">
                                  <p:stCondLst>
                                    <p:cond delay="0"/>
                                  </p:stCondLst>
                                  <p:childTnLst>
                                    <p:anim calcmode="lin" valueType="num">
                                      <p:cBhvr additive="base">
                                        <p:cTn id="354" dur="3000"/>
                                        <p:tgtEl>
                                          <p:spTgt spid="29"/>
                                        </p:tgtEl>
                                        <p:attrNameLst>
                                          <p:attrName>ppt_x</p:attrName>
                                        </p:attrNameLst>
                                      </p:cBhvr>
                                      <p:tavLst>
                                        <p:tav tm="0">
                                          <p:val>
                                            <p:strVal val="ppt_x"/>
                                          </p:val>
                                        </p:tav>
                                        <p:tav tm="100000">
                                          <p:val>
                                            <p:strVal val="ppt_x"/>
                                          </p:val>
                                        </p:tav>
                                      </p:tavLst>
                                    </p:anim>
                                    <p:anim calcmode="lin" valueType="num">
                                      <p:cBhvr additive="base">
                                        <p:cTn id="355" dur="3000"/>
                                        <p:tgtEl>
                                          <p:spTgt spid="29"/>
                                        </p:tgtEl>
                                        <p:attrNameLst>
                                          <p:attrName>ppt_y</p:attrName>
                                        </p:attrNameLst>
                                      </p:cBhvr>
                                      <p:tavLst>
                                        <p:tav tm="0">
                                          <p:val>
                                            <p:strVal val="ppt_y"/>
                                          </p:val>
                                        </p:tav>
                                        <p:tav tm="100000">
                                          <p:val>
                                            <p:strVal val="1+ppt_h/2"/>
                                          </p:val>
                                        </p:tav>
                                      </p:tavLst>
                                    </p:anim>
                                    <p:set>
                                      <p:cBhvr>
                                        <p:cTn id="356" dur="1" fill="hold">
                                          <p:stCondLst>
                                            <p:cond delay="2999"/>
                                          </p:stCondLst>
                                        </p:cTn>
                                        <p:tgtEl>
                                          <p:spTgt spid="29"/>
                                        </p:tgtEl>
                                        <p:attrNameLst>
                                          <p:attrName>style.visibility</p:attrName>
                                        </p:attrNameLst>
                                      </p:cBhvr>
                                      <p:to>
                                        <p:strVal val="hidden"/>
                                      </p:to>
                                    </p:set>
                                  </p:childTnLst>
                                </p:cTn>
                              </p:par>
                              <p:par>
                                <p:cTn id="357" presetID="2" presetClass="exit" presetSubtype="4" fill="hold" grpId="2" nodeType="withEffect">
                                  <p:stCondLst>
                                    <p:cond delay="0"/>
                                  </p:stCondLst>
                                  <p:childTnLst>
                                    <p:anim calcmode="lin" valueType="num">
                                      <p:cBhvr additive="base">
                                        <p:cTn id="358" dur="3000"/>
                                        <p:tgtEl>
                                          <p:spTgt spid="30"/>
                                        </p:tgtEl>
                                        <p:attrNameLst>
                                          <p:attrName>ppt_x</p:attrName>
                                        </p:attrNameLst>
                                      </p:cBhvr>
                                      <p:tavLst>
                                        <p:tav tm="0">
                                          <p:val>
                                            <p:strVal val="ppt_x"/>
                                          </p:val>
                                        </p:tav>
                                        <p:tav tm="100000">
                                          <p:val>
                                            <p:strVal val="ppt_x"/>
                                          </p:val>
                                        </p:tav>
                                      </p:tavLst>
                                    </p:anim>
                                    <p:anim calcmode="lin" valueType="num">
                                      <p:cBhvr additive="base">
                                        <p:cTn id="359" dur="3000"/>
                                        <p:tgtEl>
                                          <p:spTgt spid="30"/>
                                        </p:tgtEl>
                                        <p:attrNameLst>
                                          <p:attrName>ppt_y</p:attrName>
                                        </p:attrNameLst>
                                      </p:cBhvr>
                                      <p:tavLst>
                                        <p:tav tm="0">
                                          <p:val>
                                            <p:strVal val="ppt_y"/>
                                          </p:val>
                                        </p:tav>
                                        <p:tav tm="100000">
                                          <p:val>
                                            <p:strVal val="1+ppt_h/2"/>
                                          </p:val>
                                        </p:tav>
                                      </p:tavLst>
                                    </p:anim>
                                    <p:set>
                                      <p:cBhvr>
                                        <p:cTn id="360" dur="1" fill="hold">
                                          <p:stCondLst>
                                            <p:cond delay="2999"/>
                                          </p:stCondLst>
                                        </p:cTn>
                                        <p:tgtEl>
                                          <p:spTgt spid="30"/>
                                        </p:tgtEl>
                                        <p:attrNameLst>
                                          <p:attrName>style.visibility</p:attrName>
                                        </p:attrNameLst>
                                      </p:cBhvr>
                                      <p:to>
                                        <p:strVal val="hidden"/>
                                      </p:to>
                                    </p:set>
                                  </p:childTnLst>
                                </p:cTn>
                              </p:par>
                              <p:par>
                                <p:cTn id="361" presetID="2" presetClass="exit" presetSubtype="4" fill="hold" grpId="2" nodeType="withEffect">
                                  <p:stCondLst>
                                    <p:cond delay="0"/>
                                  </p:stCondLst>
                                  <p:childTnLst>
                                    <p:anim calcmode="lin" valueType="num">
                                      <p:cBhvr additive="base">
                                        <p:cTn id="362" dur="3000"/>
                                        <p:tgtEl>
                                          <p:spTgt spid="31"/>
                                        </p:tgtEl>
                                        <p:attrNameLst>
                                          <p:attrName>ppt_x</p:attrName>
                                        </p:attrNameLst>
                                      </p:cBhvr>
                                      <p:tavLst>
                                        <p:tav tm="0">
                                          <p:val>
                                            <p:strVal val="ppt_x"/>
                                          </p:val>
                                        </p:tav>
                                        <p:tav tm="100000">
                                          <p:val>
                                            <p:strVal val="ppt_x"/>
                                          </p:val>
                                        </p:tav>
                                      </p:tavLst>
                                    </p:anim>
                                    <p:anim calcmode="lin" valueType="num">
                                      <p:cBhvr additive="base">
                                        <p:cTn id="363" dur="3000"/>
                                        <p:tgtEl>
                                          <p:spTgt spid="31"/>
                                        </p:tgtEl>
                                        <p:attrNameLst>
                                          <p:attrName>ppt_y</p:attrName>
                                        </p:attrNameLst>
                                      </p:cBhvr>
                                      <p:tavLst>
                                        <p:tav tm="0">
                                          <p:val>
                                            <p:strVal val="ppt_y"/>
                                          </p:val>
                                        </p:tav>
                                        <p:tav tm="100000">
                                          <p:val>
                                            <p:strVal val="1+ppt_h/2"/>
                                          </p:val>
                                        </p:tav>
                                      </p:tavLst>
                                    </p:anim>
                                    <p:set>
                                      <p:cBhvr>
                                        <p:cTn id="364" dur="1" fill="hold">
                                          <p:stCondLst>
                                            <p:cond delay="2999"/>
                                          </p:stCondLst>
                                        </p:cTn>
                                        <p:tgtEl>
                                          <p:spTgt spid="31"/>
                                        </p:tgtEl>
                                        <p:attrNameLst>
                                          <p:attrName>style.visibility</p:attrName>
                                        </p:attrNameLst>
                                      </p:cBhvr>
                                      <p:to>
                                        <p:strVal val="hidden"/>
                                      </p:to>
                                    </p:set>
                                  </p:childTnLst>
                                </p:cTn>
                              </p:par>
                              <p:par>
                                <p:cTn id="365" presetID="2" presetClass="exit" presetSubtype="4" fill="hold" grpId="2" nodeType="withEffect">
                                  <p:stCondLst>
                                    <p:cond delay="0"/>
                                  </p:stCondLst>
                                  <p:childTnLst>
                                    <p:anim calcmode="lin" valueType="num">
                                      <p:cBhvr additive="base">
                                        <p:cTn id="366" dur="3000"/>
                                        <p:tgtEl>
                                          <p:spTgt spid="32"/>
                                        </p:tgtEl>
                                        <p:attrNameLst>
                                          <p:attrName>ppt_x</p:attrName>
                                        </p:attrNameLst>
                                      </p:cBhvr>
                                      <p:tavLst>
                                        <p:tav tm="0">
                                          <p:val>
                                            <p:strVal val="ppt_x"/>
                                          </p:val>
                                        </p:tav>
                                        <p:tav tm="100000">
                                          <p:val>
                                            <p:strVal val="ppt_x"/>
                                          </p:val>
                                        </p:tav>
                                      </p:tavLst>
                                    </p:anim>
                                    <p:anim calcmode="lin" valueType="num">
                                      <p:cBhvr additive="base">
                                        <p:cTn id="367" dur="3000"/>
                                        <p:tgtEl>
                                          <p:spTgt spid="32"/>
                                        </p:tgtEl>
                                        <p:attrNameLst>
                                          <p:attrName>ppt_y</p:attrName>
                                        </p:attrNameLst>
                                      </p:cBhvr>
                                      <p:tavLst>
                                        <p:tav tm="0">
                                          <p:val>
                                            <p:strVal val="ppt_y"/>
                                          </p:val>
                                        </p:tav>
                                        <p:tav tm="100000">
                                          <p:val>
                                            <p:strVal val="1+ppt_h/2"/>
                                          </p:val>
                                        </p:tav>
                                      </p:tavLst>
                                    </p:anim>
                                    <p:set>
                                      <p:cBhvr>
                                        <p:cTn id="368" dur="1" fill="hold">
                                          <p:stCondLst>
                                            <p:cond delay="2999"/>
                                          </p:stCondLst>
                                        </p:cTn>
                                        <p:tgtEl>
                                          <p:spTgt spid="32"/>
                                        </p:tgtEl>
                                        <p:attrNameLst>
                                          <p:attrName>style.visibility</p:attrName>
                                        </p:attrNameLst>
                                      </p:cBhvr>
                                      <p:to>
                                        <p:strVal val="hidden"/>
                                      </p:to>
                                    </p:set>
                                  </p:childTnLst>
                                </p:cTn>
                              </p:par>
                              <p:par>
                                <p:cTn id="369" presetID="2" presetClass="exit" presetSubtype="4" fill="hold" grpId="2" nodeType="withEffect">
                                  <p:stCondLst>
                                    <p:cond delay="0"/>
                                  </p:stCondLst>
                                  <p:childTnLst>
                                    <p:anim calcmode="lin" valueType="num">
                                      <p:cBhvr additive="base">
                                        <p:cTn id="370" dur="3000"/>
                                        <p:tgtEl>
                                          <p:spTgt spid="33"/>
                                        </p:tgtEl>
                                        <p:attrNameLst>
                                          <p:attrName>ppt_x</p:attrName>
                                        </p:attrNameLst>
                                      </p:cBhvr>
                                      <p:tavLst>
                                        <p:tav tm="0">
                                          <p:val>
                                            <p:strVal val="ppt_x"/>
                                          </p:val>
                                        </p:tav>
                                        <p:tav tm="100000">
                                          <p:val>
                                            <p:strVal val="ppt_x"/>
                                          </p:val>
                                        </p:tav>
                                      </p:tavLst>
                                    </p:anim>
                                    <p:anim calcmode="lin" valueType="num">
                                      <p:cBhvr additive="base">
                                        <p:cTn id="371" dur="3000"/>
                                        <p:tgtEl>
                                          <p:spTgt spid="33"/>
                                        </p:tgtEl>
                                        <p:attrNameLst>
                                          <p:attrName>ppt_y</p:attrName>
                                        </p:attrNameLst>
                                      </p:cBhvr>
                                      <p:tavLst>
                                        <p:tav tm="0">
                                          <p:val>
                                            <p:strVal val="ppt_y"/>
                                          </p:val>
                                        </p:tav>
                                        <p:tav tm="100000">
                                          <p:val>
                                            <p:strVal val="1+ppt_h/2"/>
                                          </p:val>
                                        </p:tav>
                                      </p:tavLst>
                                    </p:anim>
                                    <p:set>
                                      <p:cBhvr>
                                        <p:cTn id="372" dur="1" fill="hold">
                                          <p:stCondLst>
                                            <p:cond delay="2999"/>
                                          </p:stCondLst>
                                        </p:cTn>
                                        <p:tgtEl>
                                          <p:spTgt spid="33"/>
                                        </p:tgtEl>
                                        <p:attrNameLst>
                                          <p:attrName>style.visibility</p:attrName>
                                        </p:attrNameLst>
                                      </p:cBhvr>
                                      <p:to>
                                        <p:strVal val="hidden"/>
                                      </p:to>
                                    </p:set>
                                  </p:childTnLst>
                                </p:cTn>
                              </p:par>
                              <p:par>
                                <p:cTn id="373" presetID="2" presetClass="exit" presetSubtype="4" fill="hold" grpId="2" nodeType="withEffect">
                                  <p:stCondLst>
                                    <p:cond delay="0"/>
                                  </p:stCondLst>
                                  <p:childTnLst>
                                    <p:anim calcmode="lin" valueType="num">
                                      <p:cBhvr additive="base">
                                        <p:cTn id="374" dur="3000"/>
                                        <p:tgtEl>
                                          <p:spTgt spid="34"/>
                                        </p:tgtEl>
                                        <p:attrNameLst>
                                          <p:attrName>ppt_x</p:attrName>
                                        </p:attrNameLst>
                                      </p:cBhvr>
                                      <p:tavLst>
                                        <p:tav tm="0">
                                          <p:val>
                                            <p:strVal val="ppt_x"/>
                                          </p:val>
                                        </p:tav>
                                        <p:tav tm="100000">
                                          <p:val>
                                            <p:strVal val="ppt_x"/>
                                          </p:val>
                                        </p:tav>
                                      </p:tavLst>
                                    </p:anim>
                                    <p:anim calcmode="lin" valueType="num">
                                      <p:cBhvr additive="base">
                                        <p:cTn id="375" dur="3000"/>
                                        <p:tgtEl>
                                          <p:spTgt spid="34"/>
                                        </p:tgtEl>
                                        <p:attrNameLst>
                                          <p:attrName>ppt_y</p:attrName>
                                        </p:attrNameLst>
                                      </p:cBhvr>
                                      <p:tavLst>
                                        <p:tav tm="0">
                                          <p:val>
                                            <p:strVal val="ppt_y"/>
                                          </p:val>
                                        </p:tav>
                                        <p:tav tm="100000">
                                          <p:val>
                                            <p:strVal val="1+ppt_h/2"/>
                                          </p:val>
                                        </p:tav>
                                      </p:tavLst>
                                    </p:anim>
                                    <p:set>
                                      <p:cBhvr>
                                        <p:cTn id="376" dur="1" fill="hold">
                                          <p:stCondLst>
                                            <p:cond delay="2999"/>
                                          </p:stCondLst>
                                        </p:cTn>
                                        <p:tgtEl>
                                          <p:spTgt spid="34"/>
                                        </p:tgtEl>
                                        <p:attrNameLst>
                                          <p:attrName>style.visibility</p:attrName>
                                        </p:attrNameLst>
                                      </p:cBhvr>
                                      <p:to>
                                        <p:strVal val="hidden"/>
                                      </p:to>
                                    </p:set>
                                  </p:childTnLst>
                                </p:cTn>
                              </p:par>
                              <p:par>
                                <p:cTn id="377" presetID="2" presetClass="exit" presetSubtype="4" fill="hold" grpId="2" nodeType="withEffect">
                                  <p:stCondLst>
                                    <p:cond delay="0"/>
                                  </p:stCondLst>
                                  <p:childTnLst>
                                    <p:anim calcmode="lin" valueType="num">
                                      <p:cBhvr additive="base">
                                        <p:cTn id="378" dur="3000"/>
                                        <p:tgtEl>
                                          <p:spTgt spid="35"/>
                                        </p:tgtEl>
                                        <p:attrNameLst>
                                          <p:attrName>ppt_x</p:attrName>
                                        </p:attrNameLst>
                                      </p:cBhvr>
                                      <p:tavLst>
                                        <p:tav tm="0">
                                          <p:val>
                                            <p:strVal val="ppt_x"/>
                                          </p:val>
                                        </p:tav>
                                        <p:tav tm="100000">
                                          <p:val>
                                            <p:strVal val="ppt_x"/>
                                          </p:val>
                                        </p:tav>
                                      </p:tavLst>
                                    </p:anim>
                                    <p:anim calcmode="lin" valueType="num">
                                      <p:cBhvr additive="base">
                                        <p:cTn id="379" dur="3000"/>
                                        <p:tgtEl>
                                          <p:spTgt spid="35"/>
                                        </p:tgtEl>
                                        <p:attrNameLst>
                                          <p:attrName>ppt_y</p:attrName>
                                        </p:attrNameLst>
                                      </p:cBhvr>
                                      <p:tavLst>
                                        <p:tav tm="0">
                                          <p:val>
                                            <p:strVal val="ppt_y"/>
                                          </p:val>
                                        </p:tav>
                                        <p:tav tm="100000">
                                          <p:val>
                                            <p:strVal val="1+ppt_h/2"/>
                                          </p:val>
                                        </p:tav>
                                      </p:tavLst>
                                    </p:anim>
                                    <p:set>
                                      <p:cBhvr>
                                        <p:cTn id="380" dur="1" fill="hold">
                                          <p:stCondLst>
                                            <p:cond delay="2999"/>
                                          </p:stCondLst>
                                        </p:cTn>
                                        <p:tgtEl>
                                          <p:spTgt spid="35"/>
                                        </p:tgtEl>
                                        <p:attrNameLst>
                                          <p:attrName>style.visibility</p:attrName>
                                        </p:attrNameLst>
                                      </p:cBhvr>
                                      <p:to>
                                        <p:strVal val="hidden"/>
                                      </p:to>
                                    </p:set>
                                  </p:childTnLst>
                                </p:cTn>
                              </p:par>
                              <p:par>
                                <p:cTn id="381" presetID="2" presetClass="exit" presetSubtype="4" fill="hold" grpId="2" nodeType="withEffect">
                                  <p:stCondLst>
                                    <p:cond delay="0"/>
                                  </p:stCondLst>
                                  <p:childTnLst>
                                    <p:anim calcmode="lin" valueType="num">
                                      <p:cBhvr additive="base">
                                        <p:cTn id="382" dur="3000"/>
                                        <p:tgtEl>
                                          <p:spTgt spid="36"/>
                                        </p:tgtEl>
                                        <p:attrNameLst>
                                          <p:attrName>ppt_x</p:attrName>
                                        </p:attrNameLst>
                                      </p:cBhvr>
                                      <p:tavLst>
                                        <p:tav tm="0">
                                          <p:val>
                                            <p:strVal val="ppt_x"/>
                                          </p:val>
                                        </p:tav>
                                        <p:tav tm="100000">
                                          <p:val>
                                            <p:strVal val="ppt_x"/>
                                          </p:val>
                                        </p:tav>
                                      </p:tavLst>
                                    </p:anim>
                                    <p:anim calcmode="lin" valueType="num">
                                      <p:cBhvr additive="base">
                                        <p:cTn id="383" dur="3000"/>
                                        <p:tgtEl>
                                          <p:spTgt spid="36"/>
                                        </p:tgtEl>
                                        <p:attrNameLst>
                                          <p:attrName>ppt_y</p:attrName>
                                        </p:attrNameLst>
                                      </p:cBhvr>
                                      <p:tavLst>
                                        <p:tav tm="0">
                                          <p:val>
                                            <p:strVal val="ppt_y"/>
                                          </p:val>
                                        </p:tav>
                                        <p:tav tm="100000">
                                          <p:val>
                                            <p:strVal val="1+ppt_h/2"/>
                                          </p:val>
                                        </p:tav>
                                      </p:tavLst>
                                    </p:anim>
                                    <p:set>
                                      <p:cBhvr>
                                        <p:cTn id="384" dur="1" fill="hold">
                                          <p:stCondLst>
                                            <p:cond delay="2999"/>
                                          </p:stCondLst>
                                        </p:cTn>
                                        <p:tgtEl>
                                          <p:spTgt spid="36"/>
                                        </p:tgtEl>
                                        <p:attrNameLst>
                                          <p:attrName>style.visibility</p:attrName>
                                        </p:attrNameLst>
                                      </p:cBhvr>
                                      <p:to>
                                        <p:strVal val="hidden"/>
                                      </p:to>
                                    </p:set>
                                  </p:childTnLst>
                                </p:cTn>
                              </p:par>
                              <p:par>
                                <p:cTn id="385" presetID="2" presetClass="exit" presetSubtype="4" fill="hold" grpId="2" nodeType="withEffect">
                                  <p:stCondLst>
                                    <p:cond delay="0"/>
                                  </p:stCondLst>
                                  <p:childTnLst>
                                    <p:anim calcmode="lin" valueType="num">
                                      <p:cBhvr additive="base">
                                        <p:cTn id="386" dur="3000"/>
                                        <p:tgtEl>
                                          <p:spTgt spid="37"/>
                                        </p:tgtEl>
                                        <p:attrNameLst>
                                          <p:attrName>ppt_x</p:attrName>
                                        </p:attrNameLst>
                                      </p:cBhvr>
                                      <p:tavLst>
                                        <p:tav tm="0">
                                          <p:val>
                                            <p:strVal val="ppt_x"/>
                                          </p:val>
                                        </p:tav>
                                        <p:tav tm="100000">
                                          <p:val>
                                            <p:strVal val="ppt_x"/>
                                          </p:val>
                                        </p:tav>
                                      </p:tavLst>
                                    </p:anim>
                                    <p:anim calcmode="lin" valueType="num">
                                      <p:cBhvr additive="base">
                                        <p:cTn id="387" dur="3000"/>
                                        <p:tgtEl>
                                          <p:spTgt spid="37"/>
                                        </p:tgtEl>
                                        <p:attrNameLst>
                                          <p:attrName>ppt_y</p:attrName>
                                        </p:attrNameLst>
                                      </p:cBhvr>
                                      <p:tavLst>
                                        <p:tav tm="0">
                                          <p:val>
                                            <p:strVal val="ppt_y"/>
                                          </p:val>
                                        </p:tav>
                                        <p:tav tm="100000">
                                          <p:val>
                                            <p:strVal val="1+ppt_h/2"/>
                                          </p:val>
                                        </p:tav>
                                      </p:tavLst>
                                    </p:anim>
                                    <p:set>
                                      <p:cBhvr>
                                        <p:cTn id="388" dur="1" fill="hold">
                                          <p:stCondLst>
                                            <p:cond delay="2999"/>
                                          </p:stCondLst>
                                        </p:cTn>
                                        <p:tgtEl>
                                          <p:spTgt spid="37"/>
                                        </p:tgtEl>
                                        <p:attrNameLst>
                                          <p:attrName>style.visibility</p:attrName>
                                        </p:attrNameLst>
                                      </p:cBhvr>
                                      <p:to>
                                        <p:strVal val="hidden"/>
                                      </p:to>
                                    </p:set>
                                  </p:childTnLst>
                                </p:cTn>
                              </p:par>
                              <p:par>
                                <p:cTn id="389" presetID="2" presetClass="exit" presetSubtype="4" fill="hold" grpId="2" nodeType="withEffect">
                                  <p:stCondLst>
                                    <p:cond delay="0"/>
                                  </p:stCondLst>
                                  <p:childTnLst>
                                    <p:anim calcmode="lin" valueType="num">
                                      <p:cBhvr additive="base">
                                        <p:cTn id="390" dur="3000"/>
                                        <p:tgtEl>
                                          <p:spTgt spid="38"/>
                                        </p:tgtEl>
                                        <p:attrNameLst>
                                          <p:attrName>ppt_x</p:attrName>
                                        </p:attrNameLst>
                                      </p:cBhvr>
                                      <p:tavLst>
                                        <p:tav tm="0">
                                          <p:val>
                                            <p:strVal val="ppt_x"/>
                                          </p:val>
                                        </p:tav>
                                        <p:tav tm="100000">
                                          <p:val>
                                            <p:strVal val="ppt_x"/>
                                          </p:val>
                                        </p:tav>
                                      </p:tavLst>
                                    </p:anim>
                                    <p:anim calcmode="lin" valueType="num">
                                      <p:cBhvr additive="base">
                                        <p:cTn id="391" dur="3000"/>
                                        <p:tgtEl>
                                          <p:spTgt spid="38"/>
                                        </p:tgtEl>
                                        <p:attrNameLst>
                                          <p:attrName>ppt_y</p:attrName>
                                        </p:attrNameLst>
                                      </p:cBhvr>
                                      <p:tavLst>
                                        <p:tav tm="0">
                                          <p:val>
                                            <p:strVal val="ppt_y"/>
                                          </p:val>
                                        </p:tav>
                                        <p:tav tm="100000">
                                          <p:val>
                                            <p:strVal val="1+ppt_h/2"/>
                                          </p:val>
                                        </p:tav>
                                      </p:tavLst>
                                    </p:anim>
                                    <p:set>
                                      <p:cBhvr>
                                        <p:cTn id="392" dur="1" fill="hold">
                                          <p:stCondLst>
                                            <p:cond delay="2999"/>
                                          </p:stCondLst>
                                        </p:cTn>
                                        <p:tgtEl>
                                          <p:spTgt spid="38"/>
                                        </p:tgtEl>
                                        <p:attrNameLst>
                                          <p:attrName>style.visibility</p:attrName>
                                        </p:attrNameLst>
                                      </p:cBhvr>
                                      <p:to>
                                        <p:strVal val="hidden"/>
                                      </p:to>
                                    </p:set>
                                  </p:childTnLst>
                                </p:cTn>
                              </p:par>
                              <p:par>
                                <p:cTn id="393" presetID="2" presetClass="exit" presetSubtype="4" fill="hold" grpId="2" nodeType="withEffect">
                                  <p:stCondLst>
                                    <p:cond delay="0"/>
                                  </p:stCondLst>
                                  <p:childTnLst>
                                    <p:anim calcmode="lin" valueType="num">
                                      <p:cBhvr additive="base">
                                        <p:cTn id="394" dur="3000"/>
                                        <p:tgtEl>
                                          <p:spTgt spid="39"/>
                                        </p:tgtEl>
                                        <p:attrNameLst>
                                          <p:attrName>ppt_x</p:attrName>
                                        </p:attrNameLst>
                                      </p:cBhvr>
                                      <p:tavLst>
                                        <p:tav tm="0">
                                          <p:val>
                                            <p:strVal val="ppt_x"/>
                                          </p:val>
                                        </p:tav>
                                        <p:tav tm="100000">
                                          <p:val>
                                            <p:strVal val="ppt_x"/>
                                          </p:val>
                                        </p:tav>
                                      </p:tavLst>
                                    </p:anim>
                                    <p:anim calcmode="lin" valueType="num">
                                      <p:cBhvr additive="base">
                                        <p:cTn id="395" dur="3000"/>
                                        <p:tgtEl>
                                          <p:spTgt spid="39"/>
                                        </p:tgtEl>
                                        <p:attrNameLst>
                                          <p:attrName>ppt_y</p:attrName>
                                        </p:attrNameLst>
                                      </p:cBhvr>
                                      <p:tavLst>
                                        <p:tav tm="0">
                                          <p:val>
                                            <p:strVal val="ppt_y"/>
                                          </p:val>
                                        </p:tav>
                                        <p:tav tm="100000">
                                          <p:val>
                                            <p:strVal val="1+ppt_h/2"/>
                                          </p:val>
                                        </p:tav>
                                      </p:tavLst>
                                    </p:anim>
                                    <p:set>
                                      <p:cBhvr>
                                        <p:cTn id="396" dur="1" fill="hold">
                                          <p:stCondLst>
                                            <p:cond delay="2999"/>
                                          </p:stCondLst>
                                        </p:cTn>
                                        <p:tgtEl>
                                          <p:spTgt spid="39"/>
                                        </p:tgtEl>
                                        <p:attrNameLst>
                                          <p:attrName>style.visibility</p:attrName>
                                        </p:attrNameLst>
                                      </p:cBhvr>
                                      <p:to>
                                        <p:strVal val="hidden"/>
                                      </p:to>
                                    </p:set>
                                  </p:childTnLst>
                                </p:cTn>
                              </p:par>
                              <p:par>
                                <p:cTn id="397" presetID="2" presetClass="exit" presetSubtype="4" fill="hold" grpId="2" nodeType="withEffect">
                                  <p:stCondLst>
                                    <p:cond delay="0"/>
                                  </p:stCondLst>
                                  <p:childTnLst>
                                    <p:anim calcmode="lin" valueType="num">
                                      <p:cBhvr additive="base">
                                        <p:cTn id="398" dur="3000"/>
                                        <p:tgtEl>
                                          <p:spTgt spid="40"/>
                                        </p:tgtEl>
                                        <p:attrNameLst>
                                          <p:attrName>ppt_x</p:attrName>
                                        </p:attrNameLst>
                                      </p:cBhvr>
                                      <p:tavLst>
                                        <p:tav tm="0">
                                          <p:val>
                                            <p:strVal val="ppt_x"/>
                                          </p:val>
                                        </p:tav>
                                        <p:tav tm="100000">
                                          <p:val>
                                            <p:strVal val="ppt_x"/>
                                          </p:val>
                                        </p:tav>
                                      </p:tavLst>
                                    </p:anim>
                                    <p:anim calcmode="lin" valueType="num">
                                      <p:cBhvr additive="base">
                                        <p:cTn id="399" dur="3000"/>
                                        <p:tgtEl>
                                          <p:spTgt spid="40"/>
                                        </p:tgtEl>
                                        <p:attrNameLst>
                                          <p:attrName>ppt_y</p:attrName>
                                        </p:attrNameLst>
                                      </p:cBhvr>
                                      <p:tavLst>
                                        <p:tav tm="0">
                                          <p:val>
                                            <p:strVal val="ppt_y"/>
                                          </p:val>
                                        </p:tav>
                                        <p:tav tm="100000">
                                          <p:val>
                                            <p:strVal val="1+ppt_h/2"/>
                                          </p:val>
                                        </p:tav>
                                      </p:tavLst>
                                    </p:anim>
                                    <p:set>
                                      <p:cBhvr>
                                        <p:cTn id="400" dur="1" fill="hold">
                                          <p:stCondLst>
                                            <p:cond delay="2999"/>
                                          </p:stCondLst>
                                        </p:cTn>
                                        <p:tgtEl>
                                          <p:spTgt spid="40"/>
                                        </p:tgtEl>
                                        <p:attrNameLst>
                                          <p:attrName>style.visibility</p:attrName>
                                        </p:attrNameLst>
                                      </p:cBhvr>
                                      <p:to>
                                        <p:strVal val="hidden"/>
                                      </p:to>
                                    </p:set>
                                  </p:childTnLst>
                                </p:cTn>
                              </p:par>
                              <p:par>
                                <p:cTn id="401" presetID="2" presetClass="exit" presetSubtype="4" fill="hold" grpId="2" nodeType="withEffect">
                                  <p:stCondLst>
                                    <p:cond delay="0"/>
                                  </p:stCondLst>
                                  <p:childTnLst>
                                    <p:anim calcmode="lin" valueType="num">
                                      <p:cBhvr additive="base">
                                        <p:cTn id="402" dur="3000"/>
                                        <p:tgtEl>
                                          <p:spTgt spid="41"/>
                                        </p:tgtEl>
                                        <p:attrNameLst>
                                          <p:attrName>ppt_x</p:attrName>
                                        </p:attrNameLst>
                                      </p:cBhvr>
                                      <p:tavLst>
                                        <p:tav tm="0">
                                          <p:val>
                                            <p:strVal val="ppt_x"/>
                                          </p:val>
                                        </p:tav>
                                        <p:tav tm="100000">
                                          <p:val>
                                            <p:strVal val="ppt_x"/>
                                          </p:val>
                                        </p:tav>
                                      </p:tavLst>
                                    </p:anim>
                                    <p:anim calcmode="lin" valueType="num">
                                      <p:cBhvr additive="base">
                                        <p:cTn id="403" dur="3000"/>
                                        <p:tgtEl>
                                          <p:spTgt spid="41"/>
                                        </p:tgtEl>
                                        <p:attrNameLst>
                                          <p:attrName>ppt_y</p:attrName>
                                        </p:attrNameLst>
                                      </p:cBhvr>
                                      <p:tavLst>
                                        <p:tav tm="0">
                                          <p:val>
                                            <p:strVal val="ppt_y"/>
                                          </p:val>
                                        </p:tav>
                                        <p:tav tm="100000">
                                          <p:val>
                                            <p:strVal val="1+ppt_h/2"/>
                                          </p:val>
                                        </p:tav>
                                      </p:tavLst>
                                    </p:anim>
                                    <p:set>
                                      <p:cBhvr>
                                        <p:cTn id="404" dur="1" fill="hold">
                                          <p:stCondLst>
                                            <p:cond delay="2999"/>
                                          </p:stCondLst>
                                        </p:cTn>
                                        <p:tgtEl>
                                          <p:spTgt spid="41"/>
                                        </p:tgtEl>
                                        <p:attrNameLst>
                                          <p:attrName>style.visibility</p:attrName>
                                        </p:attrNameLst>
                                      </p:cBhvr>
                                      <p:to>
                                        <p:strVal val="hidden"/>
                                      </p:to>
                                    </p:set>
                                  </p:childTnLst>
                                </p:cTn>
                              </p:par>
                              <p:par>
                                <p:cTn id="405" presetID="2" presetClass="exit" presetSubtype="4" fill="hold" grpId="2" nodeType="withEffect">
                                  <p:stCondLst>
                                    <p:cond delay="0"/>
                                  </p:stCondLst>
                                  <p:childTnLst>
                                    <p:anim calcmode="lin" valueType="num">
                                      <p:cBhvr additive="base">
                                        <p:cTn id="406" dur="3000"/>
                                        <p:tgtEl>
                                          <p:spTgt spid="42"/>
                                        </p:tgtEl>
                                        <p:attrNameLst>
                                          <p:attrName>ppt_x</p:attrName>
                                        </p:attrNameLst>
                                      </p:cBhvr>
                                      <p:tavLst>
                                        <p:tav tm="0">
                                          <p:val>
                                            <p:strVal val="ppt_x"/>
                                          </p:val>
                                        </p:tav>
                                        <p:tav tm="100000">
                                          <p:val>
                                            <p:strVal val="ppt_x"/>
                                          </p:val>
                                        </p:tav>
                                      </p:tavLst>
                                    </p:anim>
                                    <p:anim calcmode="lin" valueType="num">
                                      <p:cBhvr additive="base">
                                        <p:cTn id="407" dur="3000"/>
                                        <p:tgtEl>
                                          <p:spTgt spid="42"/>
                                        </p:tgtEl>
                                        <p:attrNameLst>
                                          <p:attrName>ppt_y</p:attrName>
                                        </p:attrNameLst>
                                      </p:cBhvr>
                                      <p:tavLst>
                                        <p:tav tm="0">
                                          <p:val>
                                            <p:strVal val="ppt_y"/>
                                          </p:val>
                                        </p:tav>
                                        <p:tav tm="100000">
                                          <p:val>
                                            <p:strVal val="1+ppt_h/2"/>
                                          </p:val>
                                        </p:tav>
                                      </p:tavLst>
                                    </p:anim>
                                    <p:set>
                                      <p:cBhvr>
                                        <p:cTn id="408" dur="1" fill="hold">
                                          <p:stCondLst>
                                            <p:cond delay="2999"/>
                                          </p:stCondLst>
                                        </p:cTn>
                                        <p:tgtEl>
                                          <p:spTgt spid="42"/>
                                        </p:tgtEl>
                                        <p:attrNameLst>
                                          <p:attrName>style.visibility</p:attrName>
                                        </p:attrNameLst>
                                      </p:cBhvr>
                                      <p:to>
                                        <p:strVal val="hidden"/>
                                      </p:to>
                                    </p:set>
                                  </p:childTnLst>
                                </p:cTn>
                              </p:par>
                              <p:par>
                                <p:cTn id="409" presetID="8" presetClass="emph" presetSubtype="0" fill="hold" grpId="3" nodeType="withEffect">
                                  <p:stCondLst>
                                    <p:cond delay="0"/>
                                  </p:stCondLst>
                                  <p:childTnLst>
                                    <p:animRot by="21600000">
                                      <p:cBhvr>
                                        <p:cTn id="410" dur="3000" fill="hold"/>
                                        <p:tgtEl>
                                          <p:spTgt spid="11"/>
                                        </p:tgtEl>
                                        <p:attrNameLst>
                                          <p:attrName>r</p:attrName>
                                        </p:attrNameLst>
                                      </p:cBhvr>
                                    </p:animRot>
                                  </p:childTnLst>
                                </p:cTn>
                              </p:par>
                              <p:par>
                                <p:cTn id="411" presetID="8" presetClass="emph" presetSubtype="0" fill="hold" grpId="3" nodeType="withEffect">
                                  <p:stCondLst>
                                    <p:cond delay="0"/>
                                  </p:stCondLst>
                                  <p:childTnLst>
                                    <p:animRot by="21600000">
                                      <p:cBhvr>
                                        <p:cTn id="412" dur="3000" fill="hold"/>
                                        <p:tgtEl>
                                          <p:spTgt spid="13"/>
                                        </p:tgtEl>
                                        <p:attrNameLst>
                                          <p:attrName>r</p:attrName>
                                        </p:attrNameLst>
                                      </p:cBhvr>
                                    </p:animRot>
                                  </p:childTnLst>
                                </p:cTn>
                              </p:par>
                              <p:par>
                                <p:cTn id="413" presetID="8" presetClass="emph" presetSubtype="0" fill="hold" grpId="3" nodeType="withEffect">
                                  <p:stCondLst>
                                    <p:cond delay="0"/>
                                  </p:stCondLst>
                                  <p:childTnLst>
                                    <p:animRot by="21600000">
                                      <p:cBhvr>
                                        <p:cTn id="414" dur="3000" fill="hold"/>
                                        <p:tgtEl>
                                          <p:spTgt spid="15"/>
                                        </p:tgtEl>
                                        <p:attrNameLst>
                                          <p:attrName>r</p:attrName>
                                        </p:attrNameLst>
                                      </p:cBhvr>
                                    </p:animRot>
                                  </p:childTnLst>
                                </p:cTn>
                              </p:par>
                              <p:par>
                                <p:cTn id="415" presetID="8" presetClass="emph" presetSubtype="0" fill="hold" grpId="3" nodeType="withEffect">
                                  <p:stCondLst>
                                    <p:cond delay="0"/>
                                  </p:stCondLst>
                                  <p:childTnLst>
                                    <p:animRot by="21600000">
                                      <p:cBhvr>
                                        <p:cTn id="416" dur="3000" fill="hold"/>
                                        <p:tgtEl>
                                          <p:spTgt spid="17"/>
                                        </p:tgtEl>
                                        <p:attrNameLst>
                                          <p:attrName>r</p:attrName>
                                        </p:attrNameLst>
                                      </p:cBhvr>
                                    </p:animRot>
                                  </p:childTnLst>
                                </p:cTn>
                              </p:par>
                              <p:par>
                                <p:cTn id="417" presetID="8" presetClass="emph" presetSubtype="0" fill="hold" grpId="3" nodeType="withEffect">
                                  <p:stCondLst>
                                    <p:cond delay="0"/>
                                  </p:stCondLst>
                                  <p:childTnLst>
                                    <p:animRot by="-21600000">
                                      <p:cBhvr>
                                        <p:cTn id="418" dur="3000" fill="hold"/>
                                        <p:tgtEl>
                                          <p:spTgt spid="12"/>
                                        </p:tgtEl>
                                        <p:attrNameLst>
                                          <p:attrName>r</p:attrName>
                                        </p:attrNameLst>
                                      </p:cBhvr>
                                    </p:animRot>
                                  </p:childTnLst>
                                </p:cTn>
                              </p:par>
                              <p:par>
                                <p:cTn id="419" presetID="8" presetClass="emph" presetSubtype="0" fill="hold" grpId="3" nodeType="withEffect">
                                  <p:stCondLst>
                                    <p:cond delay="0"/>
                                  </p:stCondLst>
                                  <p:childTnLst>
                                    <p:animRot by="-21600000">
                                      <p:cBhvr>
                                        <p:cTn id="420" dur="3000" fill="hold"/>
                                        <p:tgtEl>
                                          <p:spTgt spid="14"/>
                                        </p:tgtEl>
                                        <p:attrNameLst>
                                          <p:attrName>r</p:attrName>
                                        </p:attrNameLst>
                                      </p:cBhvr>
                                    </p:animRot>
                                  </p:childTnLst>
                                </p:cTn>
                              </p:par>
                              <p:par>
                                <p:cTn id="421" presetID="8" presetClass="emph" presetSubtype="0" fill="hold" grpId="3" nodeType="withEffect">
                                  <p:stCondLst>
                                    <p:cond delay="0"/>
                                  </p:stCondLst>
                                  <p:childTnLst>
                                    <p:animRot by="-21600000">
                                      <p:cBhvr>
                                        <p:cTn id="422" dur="3000" fill="hold"/>
                                        <p:tgtEl>
                                          <p:spTgt spid="16"/>
                                        </p:tgtEl>
                                        <p:attrNameLst>
                                          <p:attrName>r</p:attrName>
                                        </p:attrNameLst>
                                      </p:cBhvr>
                                    </p:animRot>
                                  </p:childTnLst>
                                </p:cTn>
                              </p:par>
                              <p:par>
                                <p:cTn id="423" presetID="8" presetClass="emph" presetSubtype="0" fill="hold" grpId="3" nodeType="withEffect">
                                  <p:stCondLst>
                                    <p:cond delay="0"/>
                                  </p:stCondLst>
                                  <p:childTnLst>
                                    <p:animRot by="-21600000">
                                      <p:cBhvr>
                                        <p:cTn id="424" dur="3000" fill="hold"/>
                                        <p:tgtEl>
                                          <p:spTgt spid="18"/>
                                        </p:tgtEl>
                                        <p:attrNameLst>
                                          <p:attrName>r</p:attrName>
                                        </p:attrNameLst>
                                      </p:cBhvr>
                                    </p:animRot>
                                  </p:childTnLst>
                                </p:cTn>
                              </p:par>
                              <p:par>
                                <p:cTn id="425" presetID="8" presetClass="emph" presetSubtype="0" fill="hold" grpId="3" nodeType="withEffect">
                                  <p:stCondLst>
                                    <p:cond delay="0"/>
                                  </p:stCondLst>
                                  <p:childTnLst>
                                    <p:animRot by="21600000">
                                      <p:cBhvr>
                                        <p:cTn id="426" dur="3000" fill="hold"/>
                                        <p:tgtEl>
                                          <p:spTgt spid="19"/>
                                        </p:tgtEl>
                                        <p:attrNameLst>
                                          <p:attrName>r</p:attrName>
                                        </p:attrNameLst>
                                      </p:cBhvr>
                                    </p:animRot>
                                  </p:childTnLst>
                                </p:cTn>
                              </p:par>
                              <p:par>
                                <p:cTn id="427" presetID="8" presetClass="emph" presetSubtype="0" fill="hold" grpId="3" nodeType="withEffect">
                                  <p:stCondLst>
                                    <p:cond delay="0"/>
                                  </p:stCondLst>
                                  <p:childTnLst>
                                    <p:animRot by="21600000">
                                      <p:cBhvr>
                                        <p:cTn id="428" dur="3000" fill="hold"/>
                                        <p:tgtEl>
                                          <p:spTgt spid="21"/>
                                        </p:tgtEl>
                                        <p:attrNameLst>
                                          <p:attrName>r</p:attrName>
                                        </p:attrNameLst>
                                      </p:cBhvr>
                                    </p:animRot>
                                  </p:childTnLst>
                                </p:cTn>
                              </p:par>
                              <p:par>
                                <p:cTn id="429" presetID="8" presetClass="emph" presetSubtype="0" fill="hold" grpId="3" nodeType="withEffect">
                                  <p:stCondLst>
                                    <p:cond delay="0"/>
                                  </p:stCondLst>
                                  <p:childTnLst>
                                    <p:animRot by="21600000">
                                      <p:cBhvr>
                                        <p:cTn id="430" dur="3000" fill="hold"/>
                                        <p:tgtEl>
                                          <p:spTgt spid="23"/>
                                        </p:tgtEl>
                                        <p:attrNameLst>
                                          <p:attrName>r</p:attrName>
                                        </p:attrNameLst>
                                      </p:cBhvr>
                                    </p:animRot>
                                  </p:childTnLst>
                                </p:cTn>
                              </p:par>
                              <p:par>
                                <p:cTn id="431" presetID="8" presetClass="emph" presetSubtype="0" fill="hold" grpId="3" nodeType="withEffect">
                                  <p:stCondLst>
                                    <p:cond delay="0"/>
                                  </p:stCondLst>
                                  <p:childTnLst>
                                    <p:animRot by="21600000">
                                      <p:cBhvr>
                                        <p:cTn id="432" dur="3000" fill="hold"/>
                                        <p:tgtEl>
                                          <p:spTgt spid="25"/>
                                        </p:tgtEl>
                                        <p:attrNameLst>
                                          <p:attrName>r</p:attrName>
                                        </p:attrNameLst>
                                      </p:cBhvr>
                                    </p:animRot>
                                  </p:childTnLst>
                                </p:cTn>
                              </p:par>
                              <p:par>
                                <p:cTn id="433" presetID="8" presetClass="emph" presetSubtype="0" fill="hold" grpId="3" nodeType="withEffect">
                                  <p:stCondLst>
                                    <p:cond delay="0"/>
                                  </p:stCondLst>
                                  <p:childTnLst>
                                    <p:animRot by="-21600000">
                                      <p:cBhvr>
                                        <p:cTn id="434" dur="3000" fill="hold"/>
                                        <p:tgtEl>
                                          <p:spTgt spid="20"/>
                                        </p:tgtEl>
                                        <p:attrNameLst>
                                          <p:attrName>r</p:attrName>
                                        </p:attrNameLst>
                                      </p:cBhvr>
                                    </p:animRot>
                                  </p:childTnLst>
                                </p:cTn>
                              </p:par>
                              <p:par>
                                <p:cTn id="435" presetID="8" presetClass="emph" presetSubtype="0" fill="hold" grpId="3" nodeType="withEffect">
                                  <p:stCondLst>
                                    <p:cond delay="0"/>
                                  </p:stCondLst>
                                  <p:childTnLst>
                                    <p:animRot by="-21600000">
                                      <p:cBhvr>
                                        <p:cTn id="436" dur="3000" fill="hold"/>
                                        <p:tgtEl>
                                          <p:spTgt spid="22"/>
                                        </p:tgtEl>
                                        <p:attrNameLst>
                                          <p:attrName>r</p:attrName>
                                        </p:attrNameLst>
                                      </p:cBhvr>
                                    </p:animRot>
                                  </p:childTnLst>
                                </p:cTn>
                              </p:par>
                              <p:par>
                                <p:cTn id="437" presetID="8" presetClass="emph" presetSubtype="0" fill="hold" grpId="3" nodeType="withEffect">
                                  <p:stCondLst>
                                    <p:cond delay="0"/>
                                  </p:stCondLst>
                                  <p:childTnLst>
                                    <p:animRot by="-21600000">
                                      <p:cBhvr>
                                        <p:cTn id="438" dur="3000" fill="hold"/>
                                        <p:tgtEl>
                                          <p:spTgt spid="24"/>
                                        </p:tgtEl>
                                        <p:attrNameLst>
                                          <p:attrName>r</p:attrName>
                                        </p:attrNameLst>
                                      </p:cBhvr>
                                    </p:animRot>
                                  </p:childTnLst>
                                </p:cTn>
                              </p:par>
                              <p:par>
                                <p:cTn id="439" presetID="8" presetClass="emph" presetSubtype="0" fill="hold" grpId="3" nodeType="withEffect">
                                  <p:stCondLst>
                                    <p:cond delay="0"/>
                                  </p:stCondLst>
                                  <p:childTnLst>
                                    <p:animRot by="-21600000">
                                      <p:cBhvr>
                                        <p:cTn id="440" dur="3000" fill="hold"/>
                                        <p:tgtEl>
                                          <p:spTgt spid="26"/>
                                        </p:tgtEl>
                                        <p:attrNameLst>
                                          <p:attrName>r</p:attrName>
                                        </p:attrNameLst>
                                      </p:cBhvr>
                                    </p:animRot>
                                  </p:childTnLst>
                                </p:cTn>
                              </p:par>
                              <p:par>
                                <p:cTn id="441" presetID="8" presetClass="emph" presetSubtype="0" fill="hold" grpId="3" nodeType="withEffect">
                                  <p:stCondLst>
                                    <p:cond delay="0"/>
                                  </p:stCondLst>
                                  <p:childTnLst>
                                    <p:animRot by="21600000">
                                      <p:cBhvr>
                                        <p:cTn id="442" dur="3000" fill="hold"/>
                                        <p:tgtEl>
                                          <p:spTgt spid="3"/>
                                        </p:tgtEl>
                                        <p:attrNameLst>
                                          <p:attrName>r</p:attrName>
                                        </p:attrNameLst>
                                      </p:cBhvr>
                                    </p:animRot>
                                  </p:childTnLst>
                                </p:cTn>
                              </p:par>
                              <p:par>
                                <p:cTn id="443" presetID="8" presetClass="emph" presetSubtype="0" fill="hold" grpId="3" nodeType="withEffect">
                                  <p:stCondLst>
                                    <p:cond delay="0"/>
                                  </p:stCondLst>
                                  <p:childTnLst>
                                    <p:animRot by="21600000">
                                      <p:cBhvr>
                                        <p:cTn id="444" dur="3000" fill="hold"/>
                                        <p:tgtEl>
                                          <p:spTgt spid="5"/>
                                        </p:tgtEl>
                                        <p:attrNameLst>
                                          <p:attrName>r</p:attrName>
                                        </p:attrNameLst>
                                      </p:cBhvr>
                                    </p:animRot>
                                  </p:childTnLst>
                                </p:cTn>
                              </p:par>
                              <p:par>
                                <p:cTn id="445" presetID="8" presetClass="emph" presetSubtype="0" fill="hold" grpId="3" nodeType="withEffect">
                                  <p:stCondLst>
                                    <p:cond delay="0"/>
                                  </p:stCondLst>
                                  <p:childTnLst>
                                    <p:animRot by="21600000">
                                      <p:cBhvr>
                                        <p:cTn id="446" dur="3000" fill="hold"/>
                                        <p:tgtEl>
                                          <p:spTgt spid="7"/>
                                        </p:tgtEl>
                                        <p:attrNameLst>
                                          <p:attrName>r</p:attrName>
                                        </p:attrNameLst>
                                      </p:cBhvr>
                                    </p:animRot>
                                  </p:childTnLst>
                                </p:cTn>
                              </p:par>
                              <p:par>
                                <p:cTn id="447" presetID="8" presetClass="emph" presetSubtype="0" fill="hold" grpId="3" nodeType="withEffect">
                                  <p:stCondLst>
                                    <p:cond delay="0"/>
                                  </p:stCondLst>
                                  <p:childTnLst>
                                    <p:animRot by="21600000">
                                      <p:cBhvr>
                                        <p:cTn id="448" dur="3000" fill="hold"/>
                                        <p:tgtEl>
                                          <p:spTgt spid="9"/>
                                        </p:tgtEl>
                                        <p:attrNameLst>
                                          <p:attrName>r</p:attrName>
                                        </p:attrNameLst>
                                      </p:cBhvr>
                                    </p:animRot>
                                  </p:childTnLst>
                                </p:cTn>
                              </p:par>
                              <p:par>
                                <p:cTn id="449" presetID="8" presetClass="emph" presetSubtype="0" fill="hold" grpId="3" nodeType="withEffect">
                                  <p:stCondLst>
                                    <p:cond delay="0"/>
                                  </p:stCondLst>
                                  <p:childTnLst>
                                    <p:animRot by="-21600000">
                                      <p:cBhvr>
                                        <p:cTn id="450" dur="3000" fill="hold"/>
                                        <p:tgtEl>
                                          <p:spTgt spid="4"/>
                                        </p:tgtEl>
                                        <p:attrNameLst>
                                          <p:attrName>r</p:attrName>
                                        </p:attrNameLst>
                                      </p:cBhvr>
                                    </p:animRot>
                                  </p:childTnLst>
                                </p:cTn>
                              </p:par>
                              <p:par>
                                <p:cTn id="451" presetID="8" presetClass="emph" presetSubtype="0" fill="hold" grpId="3" nodeType="withEffect">
                                  <p:stCondLst>
                                    <p:cond delay="0"/>
                                  </p:stCondLst>
                                  <p:childTnLst>
                                    <p:animRot by="-21600000">
                                      <p:cBhvr>
                                        <p:cTn id="452" dur="3000" fill="hold"/>
                                        <p:tgtEl>
                                          <p:spTgt spid="6"/>
                                        </p:tgtEl>
                                        <p:attrNameLst>
                                          <p:attrName>r</p:attrName>
                                        </p:attrNameLst>
                                      </p:cBhvr>
                                    </p:animRot>
                                  </p:childTnLst>
                                </p:cTn>
                              </p:par>
                              <p:par>
                                <p:cTn id="453" presetID="8" presetClass="emph" presetSubtype="0" fill="hold" grpId="3" nodeType="withEffect">
                                  <p:stCondLst>
                                    <p:cond delay="0"/>
                                  </p:stCondLst>
                                  <p:childTnLst>
                                    <p:animRot by="-21600000">
                                      <p:cBhvr>
                                        <p:cTn id="454" dur="3000" fill="hold"/>
                                        <p:tgtEl>
                                          <p:spTgt spid="8"/>
                                        </p:tgtEl>
                                        <p:attrNameLst>
                                          <p:attrName>r</p:attrName>
                                        </p:attrNameLst>
                                      </p:cBhvr>
                                    </p:animRot>
                                  </p:childTnLst>
                                </p:cTn>
                              </p:par>
                              <p:par>
                                <p:cTn id="455" presetID="8" presetClass="emph" presetSubtype="0" fill="hold" grpId="3" nodeType="withEffect">
                                  <p:stCondLst>
                                    <p:cond delay="0"/>
                                  </p:stCondLst>
                                  <p:childTnLst>
                                    <p:animRot by="-21600000">
                                      <p:cBhvr>
                                        <p:cTn id="456" dur="3000" fill="hold"/>
                                        <p:tgtEl>
                                          <p:spTgt spid="10"/>
                                        </p:tgtEl>
                                        <p:attrNameLst>
                                          <p:attrName>r</p:attrName>
                                        </p:attrNameLst>
                                      </p:cBhvr>
                                    </p:animRot>
                                  </p:childTnLst>
                                </p:cTn>
                              </p:par>
                              <p:par>
                                <p:cTn id="457" presetID="8" presetClass="emph" presetSubtype="0" fill="hold" grpId="3" nodeType="withEffect">
                                  <p:stCondLst>
                                    <p:cond delay="0"/>
                                  </p:stCondLst>
                                  <p:childTnLst>
                                    <p:animRot by="21600000">
                                      <p:cBhvr>
                                        <p:cTn id="458" dur="3000" fill="hold"/>
                                        <p:tgtEl>
                                          <p:spTgt spid="35"/>
                                        </p:tgtEl>
                                        <p:attrNameLst>
                                          <p:attrName>r</p:attrName>
                                        </p:attrNameLst>
                                      </p:cBhvr>
                                    </p:animRot>
                                  </p:childTnLst>
                                </p:cTn>
                              </p:par>
                              <p:par>
                                <p:cTn id="459" presetID="8" presetClass="emph" presetSubtype="0" fill="hold" grpId="3" nodeType="withEffect">
                                  <p:stCondLst>
                                    <p:cond delay="0"/>
                                  </p:stCondLst>
                                  <p:childTnLst>
                                    <p:animRot by="21600000">
                                      <p:cBhvr>
                                        <p:cTn id="460" dur="3000" fill="hold"/>
                                        <p:tgtEl>
                                          <p:spTgt spid="37"/>
                                        </p:tgtEl>
                                        <p:attrNameLst>
                                          <p:attrName>r</p:attrName>
                                        </p:attrNameLst>
                                      </p:cBhvr>
                                    </p:animRot>
                                  </p:childTnLst>
                                </p:cTn>
                              </p:par>
                              <p:par>
                                <p:cTn id="461" presetID="8" presetClass="emph" presetSubtype="0" fill="hold" grpId="3" nodeType="withEffect">
                                  <p:stCondLst>
                                    <p:cond delay="0"/>
                                  </p:stCondLst>
                                  <p:childTnLst>
                                    <p:animRot by="21600000">
                                      <p:cBhvr>
                                        <p:cTn id="462" dur="3000" fill="hold"/>
                                        <p:tgtEl>
                                          <p:spTgt spid="39"/>
                                        </p:tgtEl>
                                        <p:attrNameLst>
                                          <p:attrName>r</p:attrName>
                                        </p:attrNameLst>
                                      </p:cBhvr>
                                    </p:animRot>
                                  </p:childTnLst>
                                </p:cTn>
                              </p:par>
                              <p:par>
                                <p:cTn id="463" presetID="8" presetClass="emph" presetSubtype="0" fill="hold" grpId="3" nodeType="withEffect">
                                  <p:stCondLst>
                                    <p:cond delay="0"/>
                                  </p:stCondLst>
                                  <p:childTnLst>
                                    <p:animRot by="21600000">
                                      <p:cBhvr>
                                        <p:cTn id="464" dur="3000" fill="hold"/>
                                        <p:tgtEl>
                                          <p:spTgt spid="41"/>
                                        </p:tgtEl>
                                        <p:attrNameLst>
                                          <p:attrName>r</p:attrName>
                                        </p:attrNameLst>
                                      </p:cBhvr>
                                    </p:animRot>
                                  </p:childTnLst>
                                </p:cTn>
                              </p:par>
                              <p:par>
                                <p:cTn id="465" presetID="8" presetClass="emph" presetSubtype="0" fill="hold" grpId="3" nodeType="withEffect">
                                  <p:stCondLst>
                                    <p:cond delay="0"/>
                                  </p:stCondLst>
                                  <p:childTnLst>
                                    <p:animRot by="-21600000">
                                      <p:cBhvr>
                                        <p:cTn id="466" dur="3000" fill="hold"/>
                                        <p:tgtEl>
                                          <p:spTgt spid="36"/>
                                        </p:tgtEl>
                                        <p:attrNameLst>
                                          <p:attrName>r</p:attrName>
                                        </p:attrNameLst>
                                      </p:cBhvr>
                                    </p:animRot>
                                  </p:childTnLst>
                                </p:cTn>
                              </p:par>
                              <p:par>
                                <p:cTn id="467" presetID="8" presetClass="emph" presetSubtype="0" fill="hold" grpId="3" nodeType="withEffect">
                                  <p:stCondLst>
                                    <p:cond delay="0"/>
                                  </p:stCondLst>
                                  <p:childTnLst>
                                    <p:animRot by="-21600000">
                                      <p:cBhvr>
                                        <p:cTn id="468" dur="3000" fill="hold"/>
                                        <p:tgtEl>
                                          <p:spTgt spid="38"/>
                                        </p:tgtEl>
                                        <p:attrNameLst>
                                          <p:attrName>r</p:attrName>
                                        </p:attrNameLst>
                                      </p:cBhvr>
                                    </p:animRot>
                                  </p:childTnLst>
                                </p:cTn>
                              </p:par>
                              <p:par>
                                <p:cTn id="469" presetID="8" presetClass="emph" presetSubtype="0" fill="hold" grpId="3" nodeType="withEffect">
                                  <p:stCondLst>
                                    <p:cond delay="0"/>
                                  </p:stCondLst>
                                  <p:childTnLst>
                                    <p:animRot by="-21600000">
                                      <p:cBhvr>
                                        <p:cTn id="470" dur="3000" fill="hold"/>
                                        <p:tgtEl>
                                          <p:spTgt spid="40"/>
                                        </p:tgtEl>
                                        <p:attrNameLst>
                                          <p:attrName>r</p:attrName>
                                        </p:attrNameLst>
                                      </p:cBhvr>
                                    </p:animRot>
                                  </p:childTnLst>
                                </p:cTn>
                              </p:par>
                              <p:par>
                                <p:cTn id="471" presetID="8" presetClass="emph" presetSubtype="0" fill="hold" grpId="3" nodeType="withEffect">
                                  <p:stCondLst>
                                    <p:cond delay="0"/>
                                  </p:stCondLst>
                                  <p:childTnLst>
                                    <p:animRot by="-21600000">
                                      <p:cBhvr>
                                        <p:cTn id="472" dur="3000" fill="hold"/>
                                        <p:tgtEl>
                                          <p:spTgt spid="42"/>
                                        </p:tgtEl>
                                        <p:attrNameLst>
                                          <p:attrName>r</p:attrName>
                                        </p:attrNameLst>
                                      </p:cBhvr>
                                    </p:animRot>
                                  </p:childTnLst>
                                </p:cTn>
                              </p:par>
                              <p:par>
                                <p:cTn id="473" presetID="8" presetClass="emph" presetSubtype="0" fill="hold" grpId="3" nodeType="withEffect">
                                  <p:stCondLst>
                                    <p:cond delay="0"/>
                                  </p:stCondLst>
                                  <p:childTnLst>
                                    <p:animRot by="21600000">
                                      <p:cBhvr>
                                        <p:cTn id="474" dur="3000" fill="hold"/>
                                        <p:tgtEl>
                                          <p:spTgt spid="27"/>
                                        </p:tgtEl>
                                        <p:attrNameLst>
                                          <p:attrName>r</p:attrName>
                                        </p:attrNameLst>
                                      </p:cBhvr>
                                    </p:animRot>
                                  </p:childTnLst>
                                </p:cTn>
                              </p:par>
                              <p:par>
                                <p:cTn id="475" presetID="8" presetClass="emph" presetSubtype="0" fill="hold" grpId="3" nodeType="withEffect">
                                  <p:stCondLst>
                                    <p:cond delay="0"/>
                                  </p:stCondLst>
                                  <p:childTnLst>
                                    <p:animRot by="21600000">
                                      <p:cBhvr>
                                        <p:cTn id="476" dur="3000" fill="hold"/>
                                        <p:tgtEl>
                                          <p:spTgt spid="29"/>
                                        </p:tgtEl>
                                        <p:attrNameLst>
                                          <p:attrName>r</p:attrName>
                                        </p:attrNameLst>
                                      </p:cBhvr>
                                    </p:animRot>
                                  </p:childTnLst>
                                </p:cTn>
                              </p:par>
                              <p:par>
                                <p:cTn id="477" presetID="8" presetClass="emph" presetSubtype="0" fill="hold" grpId="3" nodeType="withEffect">
                                  <p:stCondLst>
                                    <p:cond delay="0"/>
                                  </p:stCondLst>
                                  <p:childTnLst>
                                    <p:animRot by="21600000">
                                      <p:cBhvr>
                                        <p:cTn id="478" dur="3000" fill="hold"/>
                                        <p:tgtEl>
                                          <p:spTgt spid="31"/>
                                        </p:tgtEl>
                                        <p:attrNameLst>
                                          <p:attrName>r</p:attrName>
                                        </p:attrNameLst>
                                      </p:cBhvr>
                                    </p:animRot>
                                  </p:childTnLst>
                                </p:cTn>
                              </p:par>
                              <p:par>
                                <p:cTn id="479" presetID="8" presetClass="emph" presetSubtype="0" fill="hold" grpId="3" nodeType="withEffect">
                                  <p:stCondLst>
                                    <p:cond delay="0"/>
                                  </p:stCondLst>
                                  <p:childTnLst>
                                    <p:animRot by="21600000">
                                      <p:cBhvr>
                                        <p:cTn id="480" dur="3000" fill="hold"/>
                                        <p:tgtEl>
                                          <p:spTgt spid="33"/>
                                        </p:tgtEl>
                                        <p:attrNameLst>
                                          <p:attrName>r</p:attrName>
                                        </p:attrNameLst>
                                      </p:cBhvr>
                                    </p:animRot>
                                  </p:childTnLst>
                                </p:cTn>
                              </p:par>
                              <p:par>
                                <p:cTn id="481" presetID="8" presetClass="emph" presetSubtype="0" fill="hold" grpId="3" nodeType="withEffect">
                                  <p:stCondLst>
                                    <p:cond delay="0"/>
                                  </p:stCondLst>
                                  <p:childTnLst>
                                    <p:animRot by="-21600000">
                                      <p:cBhvr>
                                        <p:cTn id="482" dur="3000" fill="hold"/>
                                        <p:tgtEl>
                                          <p:spTgt spid="28"/>
                                        </p:tgtEl>
                                        <p:attrNameLst>
                                          <p:attrName>r</p:attrName>
                                        </p:attrNameLst>
                                      </p:cBhvr>
                                    </p:animRot>
                                  </p:childTnLst>
                                </p:cTn>
                              </p:par>
                              <p:par>
                                <p:cTn id="483" presetID="8" presetClass="emph" presetSubtype="0" fill="hold" grpId="3" nodeType="withEffect">
                                  <p:stCondLst>
                                    <p:cond delay="0"/>
                                  </p:stCondLst>
                                  <p:childTnLst>
                                    <p:animRot by="-21600000">
                                      <p:cBhvr>
                                        <p:cTn id="484" dur="3000" fill="hold"/>
                                        <p:tgtEl>
                                          <p:spTgt spid="30"/>
                                        </p:tgtEl>
                                        <p:attrNameLst>
                                          <p:attrName>r</p:attrName>
                                        </p:attrNameLst>
                                      </p:cBhvr>
                                    </p:animRot>
                                  </p:childTnLst>
                                </p:cTn>
                              </p:par>
                              <p:par>
                                <p:cTn id="485" presetID="8" presetClass="emph" presetSubtype="0" fill="hold" grpId="3" nodeType="withEffect">
                                  <p:stCondLst>
                                    <p:cond delay="0"/>
                                  </p:stCondLst>
                                  <p:childTnLst>
                                    <p:animRot by="-21600000">
                                      <p:cBhvr>
                                        <p:cTn id="486" dur="3000" fill="hold"/>
                                        <p:tgtEl>
                                          <p:spTgt spid="32"/>
                                        </p:tgtEl>
                                        <p:attrNameLst>
                                          <p:attrName>r</p:attrName>
                                        </p:attrNameLst>
                                      </p:cBhvr>
                                    </p:animRot>
                                  </p:childTnLst>
                                </p:cTn>
                              </p:par>
                              <p:par>
                                <p:cTn id="487" presetID="8" presetClass="emph" presetSubtype="0" fill="hold" grpId="3" nodeType="withEffect">
                                  <p:stCondLst>
                                    <p:cond delay="0"/>
                                  </p:stCondLst>
                                  <p:childTnLst>
                                    <p:animRot by="-21600000">
                                      <p:cBhvr>
                                        <p:cTn id="488" dur="3000" fill="hold"/>
                                        <p:tgtEl>
                                          <p:spTgt spid="34"/>
                                        </p:tgtEl>
                                        <p:attrNameLst>
                                          <p:attrName>r</p:attrName>
                                        </p:attrNameLst>
                                      </p:cBhvr>
                                    </p:animRot>
                                  </p:childTnLst>
                                </p:cTn>
                              </p:par>
                              <p:par>
                                <p:cTn id="489" presetID="17" presetClass="entr" presetSubtype="1" fill="hold" nodeType="withEffect">
                                  <p:stCondLst>
                                    <p:cond delay="0"/>
                                  </p:stCondLst>
                                  <p:childTnLst>
                                    <p:set>
                                      <p:cBhvr>
                                        <p:cTn id="490" dur="1" fill="hold">
                                          <p:stCondLst>
                                            <p:cond delay="0"/>
                                          </p:stCondLst>
                                        </p:cTn>
                                        <p:tgtEl>
                                          <p:spTgt spid="2"/>
                                        </p:tgtEl>
                                        <p:attrNameLst>
                                          <p:attrName>style.visibility</p:attrName>
                                        </p:attrNameLst>
                                      </p:cBhvr>
                                      <p:to>
                                        <p:strVal val="visible"/>
                                      </p:to>
                                    </p:set>
                                    <p:anim calcmode="lin" valueType="num">
                                      <p:cBhvr>
                                        <p:cTn id="491" dur="3000" fill="hold"/>
                                        <p:tgtEl>
                                          <p:spTgt spid="2"/>
                                        </p:tgtEl>
                                        <p:attrNameLst>
                                          <p:attrName>ppt_x</p:attrName>
                                        </p:attrNameLst>
                                      </p:cBhvr>
                                      <p:tavLst>
                                        <p:tav tm="0">
                                          <p:val>
                                            <p:strVal val="#ppt_x"/>
                                          </p:val>
                                        </p:tav>
                                        <p:tav tm="100000">
                                          <p:val>
                                            <p:strVal val="#ppt_x"/>
                                          </p:val>
                                        </p:tav>
                                      </p:tavLst>
                                    </p:anim>
                                    <p:anim calcmode="lin" valueType="num">
                                      <p:cBhvr>
                                        <p:cTn id="492" dur="3000" fill="hold"/>
                                        <p:tgtEl>
                                          <p:spTgt spid="2"/>
                                        </p:tgtEl>
                                        <p:attrNameLst>
                                          <p:attrName>ppt_y</p:attrName>
                                        </p:attrNameLst>
                                      </p:cBhvr>
                                      <p:tavLst>
                                        <p:tav tm="0">
                                          <p:val>
                                            <p:strVal val="#ppt_y-#ppt_h/2"/>
                                          </p:val>
                                        </p:tav>
                                        <p:tav tm="100000">
                                          <p:val>
                                            <p:strVal val="#ppt_y"/>
                                          </p:val>
                                        </p:tav>
                                      </p:tavLst>
                                    </p:anim>
                                    <p:anim calcmode="lin" valueType="num">
                                      <p:cBhvr>
                                        <p:cTn id="493" dur="3000" fill="hold"/>
                                        <p:tgtEl>
                                          <p:spTgt spid="2"/>
                                        </p:tgtEl>
                                        <p:attrNameLst>
                                          <p:attrName>ppt_w</p:attrName>
                                        </p:attrNameLst>
                                      </p:cBhvr>
                                      <p:tavLst>
                                        <p:tav tm="0">
                                          <p:val>
                                            <p:strVal val="#ppt_w"/>
                                          </p:val>
                                        </p:tav>
                                        <p:tav tm="100000">
                                          <p:val>
                                            <p:strVal val="#ppt_w"/>
                                          </p:val>
                                        </p:tav>
                                      </p:tavLst>
                                    </p:anim>
                                    <p:anim calcmode="lin" valueType="num">
                                      <p:cBhvr>
                                        <p:cTn id="494" dur="3000" fill="hold"/>
                                        <p:tgtEl>
                                          <p:spTgt spid="2"/>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P spid="3" grpId="2" animBg="1"/>
      <p:bldP spid="3" grpId="3" animBg="1"/>
      <p:bldP spid="4" grpId="0" animBg="1"/>
      <p:bldP spid="4" grpId="1" animBg="1"/>
      <p:bldP spid="4" grpId="2" animBg="1"/>
      <p:bldP spid="4" grpId="3" animBg="1"/>
      <p:bldP spid="5" grpId="0" animBg="1"/>
      <p:bldP spid="5" grpId="1" animBg="1"/>
      <p:bldP spid="5" grpId="2" animBg="1"/>
      <p:bldP spid="5" grpId="3" animBg="1"/>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9" grpId="0" animBg="1"/>
      <p:bldP spid="9" grpId="1" animBg="1"/>
      <p:bldP spid="9" grpId="2" animBg="1"/>
      <p:bldP spid="9" grpId="3" animBg="1"/>
      <p:bldP spid="10" grpId="0" animBg="1"/>
      <p:bldP spid="10" grpId="1" animBg="1"/>
      <p:bldP spid="10" grpId="2" animBg="1"/>
      <p:bldP spid="10" grpId="3" animBg="1"/>
      <p:bldP spid="11" grpId="0" animBg="1"/>
      <p:bldP spid="11" grpId="1" animBg="1"/>
      <p:bldP spid="11" grpId="2" animBg="1"/>
      <p:bldP spid="11" grpId="3" animBg="1"/>
      <p:bldP spid="12" grpId="0" animBg="1"/>
      <p:bldP spid="12" grpId="1" animBg="1"/>
      <p:bldP spid="12" grpId="2" animBg="1"/>
      <p:bldP spid="12" grpId="3" animBg="1"/>
      <p:bldP spid="13" grpId="0" animBg="1"/>
      <p:bldP spid="13" grpId="1" animBg="1"/>
      <p:bldP spid="13" grpId="2" animBg="1"/>
      <p:bldP spid="13" grpId="3" animBg="1"/>
      <p:bldP spid="14" grpId="0" animBg="1"/>
      <p:bldP spid="14" grpId="1" animBg="1"/>
      <p:bldP spid="14" grpId="2" animBg="1"/>
      <p:bldP spid="14" grpId="3" animBg="1"/>
      <p:bldP spid="15" grpId="0" animBg="1"/>
      <p:bldP spid="15" grpId="1" animBg="1"/>
      <p:bldP spid="15" grpId="2" animBg="1"/>
      <p:bldP spid="15" grpId="3" animBg="1"/>
      <p:bldP spid="16" grpId="0" animBg="1"/>
      <p:bldP spid="16" grpId="1" animBg="1"/>
      <p:bldP spid="16" grpId="2" animBg="1"/>
      <p:bldP spid="16" grpId="3"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20" grpId="0" animBg="1"/>
      <p:bldP spid="20" grpId="1" animBg="1"/>
      <p:bldP spid="20" grpId="2" animBg="1"/>
      <p:bldP spid="20" grpId="3" animBg="1"/>
      <p:bldP spid="21" grpId="0" animBg="1"/>
      <p:bldP spid="21" grpId="1" animBg="1"/>
      <p:bldP spid="21" grpId="2" animBg="1"/>
      <p:bldP spid="21" grpId="3" animBg="1"/>
      <p:bldP spid="22" grpId="0" animBg="1"/>
      <p:bldP spid="22" grpId="1" animBg="1"/>
      <p:bldP spid="22" grpId="2" animBg="1"/>
      <p:bldP spid="22" grpId="3" animBg="1"/>
      <p:bldP spid="23" grpId="0" animBg="1"/>
      <p:bldP spid="23" grpId="1" animBg="1"/>
      <p:bldP spid="23" grpId="2" animBg="1"/>
      <p:bldP spid="23" grpId="3" animBg="1"/>
      <p:bldP spid="24" grpId="0" animBg="1"/>
      <p:bldP spid="24" grpId="1" animBg="1"/>
      <p:bldP spid="24" grpId="2" animBg="1"/>
      <p:bldP spid="24" grpId="3" animBg="1"/>
      <p:bldP spid="25" grpId="0" animBg="1"/>
      <p:bldP spid="25" grpId="1" animBg="1"/>
      <p:bldP spid="25" grpId="2" animBg="1"/>
      <p:bldP spid="25" grpId="3" animBg="1"/>
      <p:bldP spid="26" grpId="0" animBg="1"/>
      <p:bldP spid="26" grpId="1" animBg="1"/>
      <p:bldP spid="26" grpId="2" animBg="1"/>
      <p:bldP spid="26" grpId="3" animBg="1"/>
      <p:bldP spid="27" grpId="0" animBg="1"/>
      <p:bldP spid="27" grpId="1" animBg="1"/>
      <p:bldP spid="27" grpId="2" animBg="1"/>
      <p:bldP spid="27" grpId="3" animBg="1"/>
      <p:bldP spid="28" grpId="0" animBg="1"/>
      <p:bldP spid="28" grpId="1" animBg="1"/>
      <p:bldP spid="28" grpId="2" animBg="1"/>
      <p:bldP spid="28" grpId="3" animBg="1"/>
      <p:bldP spid="29" grpId="0" animBg="1"/>
      <p:bldP spid="29" grpId="1" animBg="1"/>
      <p:bldP spid="29" grpId="2" animBg="1"/>
      <p:bldP spid="29" grpId="3" animBg="1"/>
      <p:bldP spid="30" grpId="0" animBg="1"/>
      <p:bldP spid="30" grpId="1" animBg="1"/>
      <p:bldP spid="30" grpId="2" animBg="1"/>
      <p:bldP spid="30" grpId="3" animBg="1"/>
      <p:bldP spid="31" grpId="0" animBg="1"/>
      <p:bldP spid="31" grpId="1" animBg="1"/>
      <p:bldP spid="31" grpId="2" animBg="1"/>
      <p:bldP spid="31" grpId="3" animBg="1"/>
      <p:bldP spid="32" grpId="0" animBg="1"/>
      <p:bldP spid="32" grpId="1" animBg="1"/>
      <p:bldP spid="32" grpId="2" animBg="1"/>
      <p:bldP spid="32" grpId="3" animBg="1"/>
      <p:bldP spid="33" grpId="0" animBg="1"/>
      <p:bldP spid="33" grpId="1" animBg="1"/>
      <p:bldP spid="33" grpId="2" animBg="1"/>
      <p:bldP spid="33" grpId="3" animBg="1"/>
      <p:bldP spid="34" grpId="0" animBg="1"/>
      <p:bldP spid="34" grpId="1" animBg="1"/>
      <p:bldP spid="34" grpId="2" animBg="1"/>
      <p:bldP spid="34" grpId="3" animBg="1"/>
      <p:bldP spid="35" grpId="0" animBg="1"/>
      <p:bldP spid="35" grpId="1" animBg="1"/>
      <p:bldP spid="35" grpId="2" animBg="1"/>
      <p:bldP spid="35" grpId="3" animBg="1"/>
      <p:bldP spid="36" grpId="0" animBg="1"/>
      <p:bldP spid="36" grpId="1" animBg="1"/>
      <p:bldP spid="36" grpId="2" animBg="1"/>
      <p:bldP spid="36" grpId="3" animBg="1"/>
      <p:bldP spid="37" grpId="0" animBg="1"/>
      <p:bldP spid="37" grpId="1" animBg="1"/>
      <p:bldP spid="37" grpId="2" animBg="1"/>
      <p:bldP spid="37" grpId="3" animBg="1"/>
      <p:bldP spid="38" grpId="0" animBg="1"/>
      <p:bldP spid="38" grpId="1" animBg="1"/>
      <p:bldP spid="38" grpId="2" animBg="1"/>
      <p:bldP spid="38" grpId="3" animBg="1"/>
      <p:bldP spid="39" grpId="0" animBg="1"/>
      <p:bldP spid="39" grpId="1" animBg="1"/>
      <p:bldP spid="39" grpId="2" animBg="1"/>
      <p:bldP spid="39" grpId="3" animBg="1"/>
      <p:bldP spid="40" grpId="0" animBg="1"/>
      <p:bldP spid="40" grpId="1" animBg="1"/>
      <p:bldP spid="40" grpId="2" animBg="1"/>
      <p:bldP spid="40" grpId="3" animBg="1"/>
      <p:bldP spid="41" grpId="0" animBg="1"/>
      <p:bldP spid="41" grpId="1" animBg="1"/>
      <p:bldP spid="41" grpId="2" animBg="1"/>
      <p:bldP spid="41" grpId="3" animBg="1"/>
      <p:bldP spid="42" grpId="0" animBg="1"/>
      <p:bldP spid="42" grpId="1" animBg="1"/>
      <p:bldP spid="42" grpId="2" animBg="1"/>
      <p:bldP spid="42" grpId="3" animBg="1"/>
      <p:bldP spid="43" grpId="0" animBg="1"/>
    </p:bldLst>
  </p:timing>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1 Imagen" descr="slide_362976_4088634_free.jpg"/>
          <p:cNvPicPr>
            <a:picLocks noGrp="1" noChangeAspect="1"/>
          </p:cNvPicPr>
          <p:nvPr isPhoto="1"/>
        </p:nvPicPr>
        <p:blipFill>
          <a:blip r:embed="rId2">
            <a:lum/>
          </a:blip>
          <a:stretch>
            <a:fillRect/>
          </a:stretch>
        </p:blipFill>
        <p:spPr>
          <a:xfrm>
            <a:off x="0" y="0"/>
            <a:ext cx="9144000" cy="5143500"/>
          </a:xfrm>
          <a:prstGeom prst="rect">
            <a:avLst/>
          </a:prstGeom>
          <a:noFill/>
          <a:ln>
            <a:noFill/>
          </a:ln>
        </p:spPr>
      </p:pic>
      <p:sp>
        <p:nvSpPr>
          <p:cNvPr id="3" name="2 Franja diagonal"/>
          <p:cNvSpPr/>
          <p:nvPr/>
        </p:nvSpPr>
        <p:spPr>
          <a:xfrm flipV="1">
            <a:off x="0" y="1982386"/>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 name="3 Franja diagonal"/>
          <p:cNvSpPr/>
          <p:nvPr/>
        </p:nvSpPr>
        <p:spPr>
          <a:xfrm>
            <a:off x="0" y="2571750"/>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 name="4 Franja diagonal"/>
          <p:cNvSpPr/>
          <p:nvPr/>
        </p:nvSpPr>
        <p:spPr>
          <a:xfrm flipV="1">
            <a:off x="8072462" y="1982386"/>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 name="5 Franja diagonal"/>
          <p:cNvSpPr/>
          <p:nvPr/>
        </p:nvSpPr>
        <p:spPr>
          <a:xfrm>
            <a:off x="8072462" y="2571750"/>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 name="6 Franja diagonal"/>
          <p:cNvSpPr/>
          <p:nvPr/>
        </p:nvSpPr>
        <p:spPr>
          <a:xfrm flipV="1">
            <a:off x="714348" y="1982386"/>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8" name="7 Franja diagonal"/>
          <p:cNvSpPr/>
          <p:nvPr/>
        </p:nvSpPr>
        <p:spPr>
          <a:xfrm>
            <a:off x="714348" y="2571750"/>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9" name="8 Franja diagonal"/>
          <p:cNvSpPr/>
          <p:nvPr/>
        </p:nvSpPr>
        <p:spPr>
          <a:xfrm flipV="1">
            <a:off x="1357322" y="1982386"/>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0" name="9 Franja diagonal"/>
          <p:cNvSpPr/>
          <p:nvPr/>
        </p:nvSpPr>
        <p:spPr>
          <a:xfrm>
            <a:off x="1357322" y="2571750"/>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1" name="10 Franja diagonal"/>
          <p:cNvSpPr/>
          <p:nvPr/>
        </p:nvSpPr>
        <p:spPr>
          <a:xfrm flipV="1">
            <a:off x="2071670" y="1982386"/>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2" name="11 Franja diagonal"/>
          <p:cNvSpPr/>
          <p:nvPr/>
        </p:nvSpPr>
        <p:spPr>
          <a:xfrm>
            <a:off x="2071670" y="2571750"/>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3" name="12 Franja diagonal"/>
          <p:cNvSpPr/>
          <p:nvPr/>
        </p:nvSpPr>
        <p:spPr>
          <a:xfrm flipV="1">
            <a:off x="2714644" y="1982386"/>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4" name="13 Franja diagonal"/>
          <p:cNvSpPr/>
          <p:nvPr/>
        </p:nvSpPr>
        <p:spPr>
          <a:xfrm>
            <a:off x="2714644" y="2571750"/>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5" name="14 Franja diagonal"/>
          <p:cNvSpPr/>
          <p:nvPr/>
        </p:nvSpPr>
        <p:spPr>
          <a:xfrm flipV="1">
            <a:off x="3428992" y="1982386"/>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6" name="15 Franja diagonal"/>
          <p:cNvSpPr/>
          <p:nvPr/>
        </p:nvSpPr>
        <p:spPr>
          <a:xfrm>
            <a:off x="3428992" y="2571750"/>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7" name="16 Franja diagonal"/>
          <p:cNvSpPr/>
          <p:nvPr/>
        </p:nvSpPr>
        <p:spPr>
          <a:xfrm flipV="1">
            <a:off x="4071966" y="1982386"/>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8" name="17 Franja diagonal"/>
          <p:cNvSpPr/>
          <p:nvPr/>
        </p:nvSpPr>
        <p:spPr>
          <a:xfrm>
            <a:off x="4071966" y="2571750"/>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9" name="18 Franja diagonal"/>
          <p:cNvSpPr/>
          <p:nvPr/>
        </p:nvSpPr>
        <p:spPr>
          <a:xfrm flipV="1">
            <a:off x="4786314" y="1982386"/>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0" name="19 Franja diagonal"/>
          <p:cNvSpPr/>
          <p:nvPr/>
        </p:nvSpPr>
        <p:spPr>
          <a:xfrm>
            <a:off x="4786314" y="2571750"/>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1" name="20 Franja diagonal"/>
          <p:cNvSpPr/>
          <p:nvPr/>
        </p:nvSpPr>
        <p:spPr>
          <a:xfrm flipV="1">
            <a:off x="5429288" y="1982386"/>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2" name="21 Franja diagonal"/>
          <p:cNvSpPr/>
          <p:nvPr/>
        </p:nvSpPr>
        <p:spPr>
          <a:xfrm>
            <a:off x="5429288" y="2571750"/>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3" name="22 Franja diagonal"/>
          <p:cNvSpPr/>
          <p:nvPr/>
        </p:nvSpPr>
        <p:spPr>
          <a:xfrm flipV="1">
            <a:off x="6143636" y="1982386"/>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4" name="23 Franja diagonal"/>
          <p:cNvSpPr/>
          <p:nvPr/>
        </p:nvSpPr>
        <p:spPr>
          <a:xfrm>
            <a:off x="6143636" y="2571750"/>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5" name="24 Franja diagonal"/>
          <p:cNvSpPr/>
          <p:nvPr/>
        </p:nvSpPr>
        <p:spPr>
          <a:xfrm flipV="1">
            <a:off x="6786610" y="1982386"/>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6" name="25 Franja diagonal"/>
          <p:cNvSpPr/>
          <p:nvPr/>
        </p:nvSpPr>
        <p:spPr>
          <a:xfrm>
            <a:off x="6786610" y="2571750"/>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7" name="26 Franja diagonal"/>
          <p:cNvSpPr/>
          <p:nvPr/>
        </p:nvSpPr>
        <p:spPr>
          <a:xfrm flipV="1">
            <a:off x="7429520" y="1982386"/>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8" name="27 Franja diagonal"/>
          <p:cNvSpPr/>
          <p:nvPr/>
        </p:nvSpPr>
        <p:spPr>
          <a:xfrm>
            <a:off x="7429520" y="2571750"/>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9" name="28 Franja diagonal"/>
          <p:cNvSpPr/>
          <p:nvPr/>
        </p:nvSpPr>
        <p:spPr>
          <a:xfrm flipV="1">
            <a:off x="0" y="589345"/>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0" name="29 Franja diagonal"/>
          <p:cNvSpPr/>
          <p:nvPr/>
        </p:nvSpPr>
        <p:spPr>
          <a:xfrm>
            <a:off x="0" y="1178709"/>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1" name="30 Franja diagonal"/>
          <p:cNvSpPr/>
          <p:nvPr/>
        </p:nvSpPr>
        <p:spPr>
          <a:xfrm flipV="1">
            <a:off x="8072462" y="589345"/>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2" name="31 Franja diagonal"/>
          <p:cNvSpPr/>
          <p:nvPr/>
        </p:nvSpPr>
        <p:spPr>
          <a:xfrm>
            <a:off x="8072462" y="1178709"/>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3" name="32 Franja diagonal"/>
          <p:cNvSpPr/>
          <p:nvPr/>
        </p:nvSpPr>
        <p:spPr>
          <a:xfrm flipV="1">
            <a:off x="714348" y="589345"/>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4" name="33 Franja diagonal"/>
          <p:cNvSpPr/>
          <p:nvPr/>
        </p:nvSpPr>
        <p:spPr>
          <a:xfrm>
            <a:off x="714348" y="1178709"/>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5" name="34 Franja diagonal"/>
          <p:cNvSpPr/>
          <p:nvPr/>
        </p:nvSpPr>
        <p:spPr>
          <a:xfrm flipV="1">
            <a:off x="1357322" y="589345"/>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6" name="35 Franja diagonal"/>
          <p:cNvSpPr/>
          <p:nvPr/>
        </p:nvSpPr>
        <p:spPr>
          <a:xfrm>
            <a:off x="1357322" y="1178709"/>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7" name="36 Franja diagonal"/>
          <p:cNvSpPr/>
          <p:nvPr/>
        </p:nvSpPr>
        <p:spPr>
          <a:xfrm flipV="1">
            <a:off x="2071670" y="589345"/>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8" name="37 Franja diagonal"/>
          <p:cNvSpPr/>
          <p:nvPr/>
        </p:nvSpPr>
        <p:spPr>
          <a:xfrm>
            <a:off x="2071670" y="1178709"/>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9" name="38 Franja diagonal"/>
          <p:cNvSpPr/>
          <p:nvPr/>
        </p:nvSpPr>
        <p:spPr>
          <a:xfrm flipV="1">
            <a:off x="2714644" y="589345"/>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0" name="39 Franja diagonal"/>
          <p:cNvSpPr/>
          <p:nvPr/>
        </p:nvSpPr>
        <p:spPr>
          <a:xfrm>
            <a:off x="2714644" y="1178709"/>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1" name="40 Franja diagonal"/>
          <p:cNvSpPr/>
          <p:nvPr/>
        </p:nvSpPr>
        <p:spPr>
          <a:xfrm flipV="1">
            <a:off x="3428992" y="589345"/>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2" name="41 Franja diagonal"/>
          <p:cNvSpPr/>
          <p:nvPr/>
        </p:nvSpPr>
        <p:spPr>
          <a:xfrm>
            <a:off x="3428992" y="1178709"/>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3" name="42 Franja diagonal"/>
          <p:cNvSpPr/>
          <p:nvPr/>
        </p:nvSpPr>
        <p:spPr>
          <a:xfrm flipV="1">
            <a:off x="4071966" y="589345"/>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4" name="43 Franja diagonal"/>
          <p:cNvSpPr/>
          <p:nvPr/>
        </p:nvSpPr>
        <p:spPr>
          <a:xfrm>
            <a:off x="4071966" y="1178709"/>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5" name="44 Franja diagonal"/>
          <p:cNvSpPr/>
          <p:nvPr/>
        </p:nvSpPr>
        <p:spPr>
          <a:xfrm flipV="1">
            <a:off x="4786314" y="589345"/>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6" name="45 Franja diagonal"/>
          <p:cNvSpPr/>
          <p:nvPr/>
        </p:nvSpPr>
        <p:spPr>
          <a:xfrm>
            <a:off x="4786314" y="1178709"/>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7" name="46 Franja diagonal"/>
          <p:cNvSpPr/>
          <p:nvPr/>
        </p:nvSpPr>
        <p:spPr>
          <a:xfrm flipV="1">
            <a:off x="5429288" y="589345"/>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8" name="47 Franja diagonal"/>
          <p:cNvSpPr/>
          <p:nvPr/>
        </p:nvSpPr>
        <p:spPr>
          <a:xfrm>
            <a:off x="5429288" y="1178709"/>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9" name="48 Franja diagonal"/>
          <p:cNvSpPr/>
          <p:nvPr/>
        </p:nvSpPr>
        <p:spPr>
          <a:xfrm flipV="1">
            <a:off x="6143636" y="589345"/>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0" name="49 Franja diagonal"/>
          <p:cNvSpPr/>
          <p:nvPr/>
        </p:nvSpPr>
        <p:spPr>
          <a:xfrm>
            <a:off x="6143636" y="1178709"/>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1" name="50 Franja diagonal"/>
          <p:cNvSpPr/>
          <p:nvPr/>
        </p:nvSpPr>
        <p:spPr>
          <a:xfrm flipV="1">
            <a:off x="6786610" y="589345"/>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2" name="51 Franja diagonal"/>
          <p:cNvSpPr/>
          <p:nvPr/>
        </p:nvSpPr>
        <p:spPr>
          <a:xfrm>
            <a:off x="6786610" y="1178709"/>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3" name="52 Franja diagonal"/>
          <p:cNvSpPr/>
          <p:nvPr/>
        </p:nvSpPr>
        <p:spPr>
          <a:xfrm flipV="1">
            <a:off x="7429520" y="589345"/>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4" name="53 Franja diagonal"/>
          <p:cNvSpPr/>
          <p:nvPr/>
        </p:nvSpPr>
        <p:spPr>
          <a:xfrm>
            <a:off x="7429520" y="1178709"/>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5" name="54 Franja diagonal"/>
          <p:cNvSpPr/>
          <p:nvPr/>
        </p:nvSpPr>
        <p:spPr>
          <a:xfrm flipV="1">
            <a:off x="0" y="3429006"/>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6" name="55 Franja diagonal"/>
          <p:cNvSpPr/>
          <p:nvPr/>
        </p:nvSpPr>
        <p:spPr>
          <a:xfrm>
            <a:off x="0" y="4018369"/>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7" name="56 Franja diagonal"/>
          <p:cNvSpPr/>
          <p:nvPr/>
        </p:nvSpPr>
        <p:spPr>
          <a:xfrm flipV="1">
            <a:off x="8072462" y="3429006"/>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8" name="57 Franja diagonal"/>
          <p:cNvSpPr/>
          <p:nvPr/>
        </p:nvSpPr>
        <p:spPr>
          <a:xfrm>
            <a:off x="8072462" y="4018369"/>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9" name="58 Franja diagonal"/>
          <p:cNvSpPr/>
          <p:nvPr/>
        </p:nvSpPr>
        <p:spPr>
          <a:xfrm flipV="1">
            <a:off x="714348" y="3429006"/>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0" name="59 Franja diagonal"/>
          <p:cNvSpPr/>
          <p:nvPr/>
        </p:nvSpPr>
        <p:spPr>
          <a:xfrm>
            <a:off x="714348" y="4018369"/>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1" name="60 Franja diagonal"/>
          <p:cNvSpPr/>
          <p:nvPr/>
        </p:nvSpPr>
        <p:spPr>
          <a:xfrm flipV="1">
            <a:off x="1357322" y="3429006"/>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2" name="61 Franja diagonal"/>
          <p:cNvSpPr/>
          <p:nvPr/>
        </p:nvSpPr>
        <p:spPr>
          <a:xfrm>
            <a:off x="1357322" y="4018369"/>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3" name="62 Franja diagonal"/>
          <p:cNvSpPr/>
          <p:nvPr/>
        </p:nvSpPr>
        <p:spPr>
          <a:xfrm flipV="1">
            <a:off x="2071670" y="3429006"/>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4" name="63 Franja diagonal"/>
          <p:cNvSpPr/>
          <p:nvPr/>
        </p:nvSpPr>
        <p:spPr>
          <a:xfrm>
            <a:off x="2071670" y="4018369"/>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5" name="64 Franja diagonal"/>
          <p:cNvSpPr/>
          <p:nvPr/>
        </p:nvSpPr>
        <p:spPr>
          <a:xfrm flipV="1">
            <a:off x="2714644" y="3429006"/>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6" name="65 Franja diagonal"/>
          <p:cNvSpPr/>
          <p:nvPr/>
        </p:nvSpPr>
        <p:spPr>
          <a:xfrm>
            <a:off x="2714644" y="4018369"/>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7" name="66 Franja diagonal"/>
          <p:cNvSpPr/>
          <p:nvPr/>
        </p:nvSpPr>
        <p:spPr>
          <a:xfrm flipV="1">
            <a:off x="3428992" y="3429006"/>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8" name="67 Franja diagonal"/>
          <p:cNvSpPr/>
          <p:nvPr/>
        </p:nvSpPr>
        <p:spPr>
          <a:xfrm>
            <a:off x="3428992" y="4018369"/>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9" name="68 Franja diagonal"/>
          <p:cNvSpPr/>
          <p:nvPr/>
        </p:nvSpPr>
        <p:spPr>
          <a:xfrm flipV="1">
            <a:off x="4071966" y="3429006"/>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0" name="69 Franja diagonal"/>
          <p:cNvSpPr/>
          <p:nvPr/>
        </p:nvSpPr>
        <p:spPr>
          <a:xfrm>
            <a:off x="4071966" y="4018369"/>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1" name="70 Franja diagonal"/>
          <p:cNvSpPr/>
          <p:nvPr/>
        </p:nvSpPr>
        <p:spPr>
          <a:xfrm flipV="1">
            <a:off x="4786314" y="3429006"/>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2" name="71 Franja diagonal"/>
          <p:cNvSpPr/>
          <p:nvPr/>
        </p:nvSpPr>
        <p:spPr>
          <a:xfrm>
            <a:off x="4786314" y="4018369"/>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3" name="72 Franja diagonal"/>
          <p:cNvSpPr/>
          <p:nvPr/>
        </p:nvSpPr>
        <p:spPr>
          <a:xfrm flipV="1">
            <a:off x="5429288" y="3429006"/>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4" name="73 Franja diagonal"/>
          <p:cNvSpPr/>
          <p:nvPr/>
        </p:nvSpPr>
        <p:spPr>
          <a:xfrm>
            <a:off x="5429288" y="4018369"/>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5" name="74 Franja diagonal"/>
          <p:cNvSpPr/>
          <p:nvPr/>
        </p:nvSpPr>
        <p:spPr>
          <a:xfrm flipV="1">
            <a:off x="6143636" y="3429006"/>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6" name="75 Franja diagonal"/>
          <p:cNvSpPr/>
          <p:nvPr/>
        </p:nvSpPr>
        <p:spPr>
          <a:xfrm>
            <a:off x="6143636" y="4018369"/>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7" name="76 Franja diagonal"/>
          <p:cNvSpPr/>
          <p:nvPr/>
        </p:nvSpPr>
        <p:spPr>
          <a:xfrm flipV="1">
            <a:off x="6786610" y="3429006"/>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8" name="77 Franja diagonal"/>
          <p:cNvSpPr/>
          <p:nvPr/>
        </p:nvSpPr>
        <p:spPr>
          <a:xfrm>
            <a:off x="6786610" y="4018369"/>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9" name="78 Franja diagonal"/>
          <p:cNvSpPr/>
          <p:nvPr/>
        </p:nvSpPr>
        <p:spPr>
          <a:xfrm flipV="1">
            <a:off x="7429520" y="3429006"/>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80" name="79 Franja diagonal"/>
          <p:cNvSpPr/>
          <p:nvPr/>
        </p:nvSpPr>
        <p:spPr>
          <a:xfrm>
            <a:off x="7429520" y="4018369"/>
            <a:ext cx="1071538" cy="589364"/>
          </a:xfrm>
          <a:prstGeom prst="diagStripe">
            <a:avLst/>
          </a:prstGeom>
          <a:blipFill dpi="0" rotWithShape="1">
            <a:blip r:embed="rId3" cstate="print">
              <a:duotone>
                <a:schemeClr val="accent5">
                  <a:shade val="45000"/>
                  <a:satMod val="135000"/>
                </a:schemeClr>
                <a:prstClr val="white"/>
              </a:duotone>
            </a:blip>
            <a:srcRect/>
            <a:stretch>
              <a:fillRect/>
            </a:stretch>
          </a:bli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81" name="80 Rectángulo"/>
          <p:cNvSpPr/>
          <p:nvPr/>
        </p:nvSpPr>
        <p:spPr>
          <a:xfrm>
            <a:off x="-500098" y="-357208"/>
            <a:ext cx="10001320" cy="6072230"/>
          </a:xfrm>
          <a:prstGeom prst="rect">
            <a:avLst/>
          </a:prstGeom>
          <a:gradFill flip="none" rotWithShape="1">
            <a:gsLst>
              <a:gs pos="0">
                <a:srgbClr val="3399FF"/>
              </a:gs>
              <a:gs pos="16000">
                <a:srgbClr val="00CCCC"/>
              </a:gs>
              <a:gs pos="47000">
                <a:srgbClr val="9999FF"/>
              </a:gs>
              <a:gs pos="60001">
                <a:srgbClr val="2E6792"/>
              </a:gs>
              <a:gs pos="71001">
                <a:srgbClr val="3333CC"/>
              </a:gs>
              <a:gs pos="81000">
                <a:srgbClr val="1170FF"/>
              </a:gs>
              <a:gs pos="100000">
                <a:srgbClr val="006699"/>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advTm="17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81"/>
                                        </p:tgtEl>
                                        <p:attrNameLst>
                                          <p:attrName>style.opacity</p:attrName>
                                        </p:attrNameLst>
                                      </p:cBhvr>
                                      <p:to>
                                        <p:strVal val="0"/>
                                      </p:to>
                                    </p:set>
                                    <p:animEffect filter="image" prLst="opacity: 0">
                                      <p:cBhvr rctx="IE">
                                        <p:cTn id="7" dur="indefinite"/>
                                        <p:tgtEl>
                                          <p:spTgt spid="81"/>
                                        </p:tgtEl>
                                      </p:cBhvr>
                                    </p:animEffect>
                                  </p:childTnLst>
                                </p:cTn>
                              </p:par>
                              <p:par>
                                <p:cTn id="8" presetID="2" presetClass="entr" presetSubtype="8" fill="hold" grpId="0" nodeType="withEffect">
                                  <p:stCondLst>
                                    <p:cond delay="0"/>
                                  </p:stCondLst>
                                  <p:childTnLst>
                                    <p:set>
                                      <p:cBhvr>
                                        <p:cTn id="9" dur="1" fill="hold">
                                          <p:stCondLst>
                                            <p:cond delay="0"/>
                                          </p:stCondLst>
                                        </p:cTn>
                                        <p:tgtEl>
                                          <p:spTgt spid="3"/>
                                        </p:tgtEl>
                                        <p:attrNameLst>
                                          <p:attrName>style.visibility</p:attrName>
                                        </p:attrNameLst>
                                      </p:cBhvr>
                                      <p:to>
                                        <p:strVal val="visible"/>
                                      </p:to>
                                    </p:set>
                                    <p:anim calcmode="lin" valueType="num">
                                      <p:cBhvr additive="base">
                                        <p:cTn id="10" dur="3000" fill="hold"/>
                                        <p:tgtEl>
                                          <p:spTgt spid="3"/>
                                        </p:tgtEl>
                                        <p:attrNameLst>
                                          <p:attrName>ppt_x</p:attrName>
                                        </p:attrNameLst>
                                      </p:cBhvr>
                                      <p:tavLst>
                                        <p:tav tm="0">
                                          <p:val>
                                            <p:strVal val="0-#ppt_w/2"/>
                                          </p:val>
                                        </p:tav>
                                        <p:tav tm="100000">
                                          <p:val>
                                            <p:strVal val="#ppt_x"/>
                                          </p:val>
                                        </p:tav>
                                      </p:tavLst>
                                    </p:anim>
                                    <p:anim calcmode="lin" valueType="num">
                                      <p:cBhvr additive="base">
                                        <p:cTn id="11" dur="3000" fill="hold"/>
                                        <p:tgtEl>
                                          <p:spTgt spid="3"/>
                                        </p:tgtEl>
                                        <p:attrNameLst>
                                          <p:attrName>ppt_y</p:attrName>
                                        </p:attrNameLst>
                                      </p:cBhvr>
                                      <p:tavLst>
                                        <p:tav tm="0">
                                          <p:val>
                                            <p:strVal val="#ppt_y"/>
                                          </p:val>
                                        </p:tav>
                                        <p:tav tm="100000">
                                          <p:val>
                                            <p:strVal val="#ppt_y"/>
                                          </p:val>
                                        </p:tav>
                                      </p:tavLst>
                                    </p:anim>
                                  </p:childTnLst>
                                </p:cTn>
                              </p:par>
                              <p:par>
                                <p:cTn id="12" presetID="2" presetClass="entr" presetSubtype="8" fill="hold" grpId="0" nodeType="withEffect">
                                  <p:stCondLst>
                                    <p:cond delay="0"/>
                                  </p:stCondLst>
                                  <p:childTnLst>
                                    <p:set>
                                      <p:cBhvr>
                                        <p:cTn id="13" dur="1" fill="hold">
                                          <p:stCondLst>
                                            <p:cond delay="0"/>
                                          </p:stCondLst>
                                        </p:cTn>
                                        <p:tgtEl>
                                          <p:spTgt spid="4"/>
                                        </p:tgtEl>
                                        <p:attrNameLst>
                                          <p:attrName>style.visibility</p:attrName>
                                        </p:attrNameLst>
                                      </p:cBhvr>
                                      <p:to>
                                        <p:strVal val="visible"/>
                                      </p:to>
                                    </p:set>
                                    <p:anim calcmode="lin" valueType="num">
                                      <p:cBhvr additive="base">
                                        <p:cTn id="14" dur="3000" fill="hold"/>
                                        <p:tgtEl>
                                          <p:spTgt spid="4"/>
                                        </p:tgtEl>
                                        <p:attrNameLst>
                                          <p:attrName>ppt_x</p:attrName>
                                        </p:attrNameLst>
                                      </p:cBhvr>
                                      <p:tavLst>
                                        <p:tav tm="0">
                                          <p:val>
                                            <p:strVal val="0-#ppt_w/2"/>
                                          </p:val>
                                        </p:tav>
                                        <p:tav tm="100000">
                                          <p:val>
                                            <p:strVal val="#ppt_x"/>
                                          </p:val>
                                        </p:tav>
                                      </p:tavLst>
                                    </p:anim>
                                    <p:anim calcmode="lin" valueType="num">
                                      <p:cBhvr additive="base">
                                        <p:cTn id="15" dur="3000" fill="hold"/>
                                        <p:tgtEl>
                                          <p:spTgt spid="4"/>
                                        </p:tgtEl>
                                        <p:attrNameLst>
                                          <p:attrName>ppt_y</p:attrName>
                                        </p:attrNameLst>
                                      </p:cBhvr>
                                      <p:tavLst>
                                        <p:tav tm="0">
                                          <p:val>
                                            <p:strVal val="#ppt_y"/>
                                          </p:val>
                                        </p:tav>
                                        <p:tav tm="100000">
                                          <p:val>
                                            <p:strVal val="#ppt_y"/>
                                          </p:val>
                                        </p:tav>
                                      </p:tavLst>
                                    </p:anim>
                                  </p:childTnLst>
                                </p:cTn>
                              </p:par>
                              <p:par>
                                <p:cTn id="16" presetID="2" presetClass="entr" presetSubtype="8" fill="hold" grpId="0" nodeType="withEffect">
                                  <p:stCondLst>
                                    <p:cond delay="0"/>
                                  </p:stCondLst>
                                  <p:childTnLst>
                                    <p:set>
                                      <p:cBhvr>
                                        <p:cTn id="17" dur="1" fill="hold">
                                          <p:stCondLst>
                                            <p:cond delay="0"/>
                                          </p:stCondLst>
                                        </p:cTn>
                                        <p:tgtEl>
                                          <p:spTgt spid="5"/>
                                        </p:tgtEl>
                                        <p:attrNameLst>
                                          <p:attrName>style.visibility</p:attrName>
                                        </p:attrNameLst>
                                      </p:cBhvr>
                                      <p:to>
                                        <p:strVal val="visible"/>
                                      </p:to>
                                    </p:set>
                                    <p:anim calcmode="lin" valueType="num">
                                      <p:cBhvr additive="base">
                                        <p:cTn id="18" dur="3000" fill="hold"/>
                                        <p:tgtEl>
                                          <p:spTgt spid="5"/>
                                        </p:tgtEl>
                                        <p:attrNameLst>
                                          <p:attrName>ppt_x</p:attrName>
                                        </p:attrNameLst>
                                      </p:cBhvr>
                                      <p:tavLst>
                                        <p:tav tm="0">
                                          <p:val>
                                            <p:strVal val="0-#ppt_w/2"/>
                                          </p:val>
                                        </p:tav>
                                        <p:tav tm="100000">
                                          <p:val>
                                            <p:strVal val="#ppt_x"/>
                                          </p:val>
                                        </p:tav>
                                      </p:tavLst>
                                    </p:anim>
                                    <p:anim calcmode="lin" valueType="num">
                                      <p:cBhvr additive="base">
                                        <p:cTn id="19" dur="3000" fill="hold"/>
                                        <p:tgtEl>
                                          <p:spTgt spid="5"/>
                                        </p:tgtEl>
                                        <p:attrNameLst>
                                          <p:attrName>ppt_y</p:attrName>
                                        </p:attrNameLst>
                                      </p:cBhvr>
                                      <p:tavLst>
                                        <p:tav tm="0">
                                          <p:val>
                                            <p:strVal val="#ppt_y"/>
                                          </p:val>
                                        </p:tav>
                                        <p:tav tm="100000">
                                          <p:val>
                                            <p:strVal val="#ppt_y"/>
                                          </p:val>
                                        </p:tav>
                                      </p:tavLst>
                                    </p:anim>
                                  </p:childTnLst>
                                </p:cTn>
                              </p:par>
                              <p:par>
                                <p:cTn id="20" presetID="2" presetClass="entr" presetSubtype="8" fill="hold" grpId="0" nodeType="withEffect">
                                  <p:stCondLst>
                                    <p:cond delay="0"/>
                                  </p:stCondLst>
                                  <p:childTnLst>
                                    <p:set>
                                      <p:cBhvr>
                                        <p:cTn id="21" dur="1" fill="hold">
                                          <p:stCondLst>
                                            <p:cond delay="0"/>
                                          </p:stCondLst>
                                        </p:cTn>
                                        <p:tgtEl>
                                          <p:spTgt spid="6"/>
                                        </p:tgtEl>
                                        <p:attrNameLst>
                                          <p:attrName>style.visibility</p:attrName>
                                        </p:attrNameLst>
                                      </p:cBhvr>
                                      <p:to>
                                        <p:strVal val="visible"/>
                                      </p:to>
                                    </p:set>
                                    <p:anim calcmode="lin" valueType="num">
                                      <p:cBhvr additive="base">
                                        <p:cTn id="22" dur="3000" fill="hold"/>
                                        <p:tgtEl>
                                          <p:spTgt spid="6"/>
                                        </p:tgtEl>
                                        <p:attrNameLst>
                                          <p:attrName>ppt_x</p:attrName>
                                        </p:attrNameLst>
                                      </p:cBhvr>
                                      <p:tavLst>
                                        <p:tav tm="0">
                                          <p:val>
                                            <p:strVal val="0-#ppt_w/2"/>
                                          </p:val>
                                        </p:tav>
                                        <p:tav tm="100000">
                                          <p:val>
                                            <p:strVal val="#ppt_x"/>
                                          </p:val>
                                        </p:tav>
                                      </p:tavLst>
                                    </p:anim>
                                    <p:anim calcmode="lin" valueType="num">
                                      <p:cBhvr additive="base">
                                        <p:cTn id="23" dur="3000" fill="hold"/>
                                        <p:tgtEl>
                                          <p:spTgt spid="6"/>
                                        </p:tgtEl>
                                        <p:attrNameLst>
                                          <p:attrName>ppt_y</p:attrName>
                                        </p:attrNameLst>
                                      </p:cBhvr>
                                      <p:tavLst>
                                        <p:tav tm="0">
                                          <p:val>
                                            <p:strVal val="#ppt_y"/>
                                          </p:val>
                                        </p:tav>
                                        <p:tav tm="100000">
                                          <p:val>
                                            <p:strVal val="#ppt_y"/>
                                          </p:val>
                                        </p:tav>
                                      </p:tavLst>
                                    </p:anim>
                                  </p:childTnLst>
                                </p:cTn>
                              </p:par>
                              <p:par>
                                <p:cTn id="24" presetID="2" presetClass="entr" presetSubtype="8" fill="hold" grpId="0" nodeType="withEffect">
                                  <p:stCondLst>
                                    <p:cond delay="0"/>
                                  </p:stCondLst>
                                  <p:childTnLst>
                                    <p:set>
                                      <p:cBhvr>
                                        <p:cTn id="25" dur="1" fill="hold">
                                          <p:stCondLst>
                                            <p:cond delay="0"/>
                                          </p:stCondLst>
                                        </p:cTn>
                                        <p:tgtEl>
                                          <p:spTgt spid="7"/>
                                        </p:tgtEl>
                                        <p:attrNameLst>
                                          <p:attrName>style.visibility</p:attrName>
                                        </p:attrNameLst>
                                      </p:cBhvr>
                                      <p:to>
                                        <p:strVal val="visible"/>
                                      </p:to>
                                    </p:set>
                                    <p:anim calcmode="lin" valueType="num">
                                      <p:cBhvr additive="base">
                                        <p:cTn id="26" dur="3000" fill="hold"/>
                                        <p:tgtEl>
                                          <p:spTgt spid="7"/>
                                        </p:tgtEl>
                                        <p:attrNameLst>
                                          <p:attrName>ppt_x</p:attrName>
                                        </p:attrNameLst>
                                      </p:cBhvr>
                                      <p:tavLst>
                                        <p:tav tm="0">
                                          <p:val>
                                            <p:strVal val="0-#ppt_w/2"/>
                                          </p:val>
                                        </p:tav>
                                        <p:tav tm="100000">
                                          <p:val>
                                            <p:strVal val="#ppt_x"/>
                                          </p:val>
                                        </p:tav>
                                      </p:tavLst>
                                    </p:anim>
                                    <p:anim calcmode="lin" valueType="num">
                                      <p:cBhvr additive="base">
                                        <p:cTn id="27" dur="3000" fill="hold"/>
                                        <p:tgtEl>
                                          <p:spTgt spid="7"/>
                                        </p:tgtEl>
                                        <p:attrNameLst>
                                          <p:attrName>ppt_y</p:attrName>
                                        </p:attrNameLst>
                                      </p:cBhvr>
                                      <p:tavLst>
                                        <p:tav tm="0">
                                          <p:val>
                                            <p:strVal val="#ppt_y"/>
                                          </p:val>
                                        </p:tav>
                                        <p:tav tm="100000">
                                          <p:val>
                                            <p:strVal val="#ppt_y"/>
                                          </p:val>
                                        </p:tav>
                                      </p:tavLst>
                                    </p:anim>
                                  </p:childTnLst>
                                </p:cTn>
                              </p:par>
                              <p:par>
                                <p:cTn id="28" presetID="2" presetClass="entr" presetSubtype="8" fill="hold" grpId="0" nodeType="withEffect">
                                  <p:stCondLst>
                                    <p:cond delay="0"/>
                                  </p:stCondLst>
                                  <p:childTnLst>
                                    <p:set>
                                      <p:cBhvr>
                                        <p:cTn id="29" dur="1" fill="hold">
                                          <p:stCondLst>
                                            <p:cond delay="0"/>
                                          </p:stCondLst>
                                        </p:cTn>
                                        <p:tgtEl>
                                          <p:spTgt spid="8"/>
                                        </p:tgtEl>
                                        <p:attrNameLst>
                                          <p:attrName>style.visibility</p:attrName>
                                        </p:attrNameLst>
                                      </p:cBhvr>
                                      <p:to>
                                        <p:strVal val="visible"/>
                                      </p:to>
                                    </p:set>
                                    <p:anim calcmode="lin" valueType="num">
                                      <p:cBhvr additive="base">
                                        <p:cTn id="30" dur="3000" fill="hold"/>
                                        <p:tgtEl>
                                          <p:spTgt spid="8"/>
                                        </p:tgtEl>
                                        <p:attrNameLst>
                                          <p:attrName>ppt_x</p:attrName>
                                        </p:attrNameLst>
                                      </p:cBhvr>
                                      <p:tavLst>
                                        <p:tav tm="0">
                                          <p:val>
                                            <p:strVal val="0-#ppt_w/2"/>
                                          </p:val>
                                        </p:tav>
                                        <p:tav tm="100000">
                                          <p:val>
                                            <p:strVal val="#ppt_x"/>
                                          </p:val>
                                        </p:tav>
                                      </p:tavLst>
                                    </p:anim>
                                    <p:anim calcmode="lin" valueType="num">
                                      <p:cBhvr additive="base">
                                        <p:cTn id="31" dur="3000" fill="hold"/>
                                        <p:tgtEl>
                                          <p:spTgt spid="8"/>
                                        </p:tgtEl>
                                        <p:attrNameLst>
                                          <p:attrName>ppt_y</p:attrName>
                                        </p:attrNameLst>
                                      </p:cBhvr>
                                      <p:tavLst>
                                        <p:tav tm="0">
                                          <p:val>
                                            <p:strVal val="#ppt_y"/>
                                          </p:val>
                                        </p:tav>
                                        <p:tav tm="100000">
                                          <p:val>
                                            <p:strVal val="#ppt_y"/>
                                          </p:val>
                                        </p:tav>
                                      </p:tavLst>
                                    </p:anim>
                                  </p:childTnLst>
                                </p:cTn>
                              </p:par>
                              <p:par>
                                <p:cTn id="32" presetID="2" presetClass="entr" presetSubtype="8" fill="hold" grpId="0" nodeType="withEffect">
                                  <p:stCondLst>
                                    <p:cond delay="0"/>
                                  </p:stCondLst>
                                  <p:childTnLst>
                                    <p:set>
                                      <p:cBhvr>
                                        <p:cTn id="33" dur="1" fill="hold">
                                          <p:stCondLst>
                                            <p:cond delay="0"/>
                                          </p:stCondLst>
                                        </p:cTn>
                                        <p:tgtEl>
                                          <p:spTgt spid="9"/>
                                        </p:tgtEl>
                                        <p:attrNameLst>
                                          <p:attrName>style.visibility</p:attrName>
                                        </p:attrNameLst>
                                      </p:cBhvr>
                                      <p:to>
                                        <p:strVal val="visible"/>
                                      </p:to>
                                    </p:set>
                                    <p:anim calcmode="lin" valueType="num">
                                      <p:cBhvr additive="base">
                                        <p:cTn id="34" dur="3000" fill="hold"/>
                                        <p:tgtEl>
                                          <p:spTgt spid="9"/>
                                        </p:tgtEl>
                                        <p:attrNameLst>
                                          <p:attrName>ppt_x</p:attrName>
                                        </p:attrNameLst>
                                      </p:cBhvr>
                                      <p:tavLst>
                                        <p:tav tm="0">
                                          <p:val>
                                            <p:strVal val="0-#ppt_w/2"/>
                                          </p:val>
                                        </p:tav>
                                        <p:tav tm="100000">
                                          <p:val>
                                            <p:strVal val="#ppt_x"/>
                                          </p:val>
                                        </p:tav>
                                      </p:tavLst>
                                    </p:anim>
                                    <p:anim calcmode="lin" valueType="num">
                                      <p:cBhvr additive="base">
                                        <p:cTn id="35" dur="3000" fill="hold"/>
                                        <p:tgtEl>
                                          <p:spTgt spid="9"/>
                                        </p:tgtEl>
                                        <p:attrNameLst>
                                          <p:attrName>ppt_y</p:attrName>
                                        </p:attrNameLst>
                                      </p:cBhvr>
                                      <p:tavLst>
                                        <p:tav tm="0">
                                          <p:val>
                                            <p:strVal val="#ppt_y"/>
                                          </p:val>
                                        </p:tav>
                                        <p:tav tm="100000">
                                          <p:val>
                                            <p:strVal val="#ppt_y"/>
                                          </p:val>
                                        </p:tav>
                                      </p:tavLst>
                                    </p:anim>
                                  </p:childTnLst>
                                </p:cTn>
                              </p:par>
                              <p:par>
                                <p:cTn id="36" presetID="2" presetClass="entr" presetSubtype="8" fill="hold" grpId="0" nodeType="withEffect">
                                  <p:stCondLst>
                                    <p:cond delay="0"/>
                                  </p:stCondLst>
                                  <p:childTnLst>
                                    <p:set>
                                      <p:cBhvr>
                                        <p:cTn id="37" dur="1" fill="hold">
                                          <p:stCondLst>
                                            <p:cond delay="0"/>
                                          </p:stCondLst>
                                        </p:cTn>
                                        <p:tgtEl>
                                          <p:spTgt spid="10"/>
                                        </p:tgtEl>
                                        <p:attrNameLst>
                                          <p:attrName>style.visibility</p:attrName>
                                        </p:attrNameLst>
                                      </p:cBhvr>
                                      <p:to>
                                        <p:strVal val="visible"/>
                                      </p:to>
                                    </p:set>
                                    <p:anim calcmode="lin" valueType="num">
                                      <p:cBhvr additive="base">
                                        <p:cTn id="38" dur="3000" fill="hold"/>
                                        <p:tgtEl>
                                          <p:spTgt spid="10"/>
                                        </p:tgtEl>
                                        <p:attrNameLst>
                                          <p:attrName>ppt_x</p:attrName>
                                        </p:attrNameLst>
                                      </p:cBhvr>
                                      <p:tavLst>
                                        <p:tav tm="0">
                                          <p:val>
                                            <p:strVal val="0-#ppt_w/2"/>
                                          </p:val>
                                        </p:tav>
                                        <p:tav tm="100000">
                                          <p:val>
                                            <p:strVal val="#ppt_x"/>
                                          </p:val>
                                        </p:tav>
                                      </p:tavLst>
                                    </p:anim>
                                    <p:anim calcmode="lin" valueType="num">
                                      <p:cBhvr additive="base">
                                        <p:cTn id="39" dur="3000" fill="hold"/>
                                        <p:tgtEl>
                                          <p:spTgt spid="10"/>
                                        </p:tgtEl>
                                        <p:attrNameLst>
                                          <p:attrName>ppt_y</p:attrName>
                                        </p:attrNameLst>
                                      </p:cBhvr>
                                      <p:tavLst>
                                        <p:tav tm="0">
                                          <p:val>
                                            <p:strVal val="#ppt_y"/>
                                          </p:val>
                                        </p:tav>
                                        <p:tav tm="100000">
                                          <p:val>
                                            <p:strVal val="#ppt_y"/>
                                          </p:val>
                                        </p:tav>
                                      </p:tavLst>
                                    </p:anim>
                                  </p:childTnLst>
                                </p:cTn>
                              </p:par>
                              <p:par>
                                <p:cTn id="40" presetID="2" presetClass="entr" presetSubtype="8" fill="hold" grpId="0" nodeType="withEffect">
                                  <p:stCondLst>
                                    <p:cond delay="0"/>
                                  </p:stCondLst>
                                  <p:childTnLst>
                                    <p:set>
                                      <p:cBhvr>
                                        <p:cTn id="41" dur="1" fill="hold">
                                          <p:stCondLst>
                                            <p:cond delay="0"/>
                                          </p:stCondLst>
                                        </p:cTn>
                                        <p:tgtEl>
                                          <p:spTgt spid="11"/>
                                        </p:tgtEl>
                                        <p:attrNameLst>
                                          <p:attrName>style.visibility</p:attrName>
                                        </p:attrNameLst>
                                      </p:cBhvr>
                                      <p:to>
                                        <p:strVal val="visible"/>
                                      </p:to>
                                    </p:set>
                                    <p:anim calcmode="lin" valueType="num">
                                      <p:cBhvr additive="base">
                                        <p:cTn id="42" dur="3000" fill="hold"/>
                                        <p:tgtEl>
                                          <p:spTgt spid="11"/>
                                        </p:tgtEl>
                                        <p:attrNameLst>
                                          <p:attrName>ppt_x</p:attrName>
                                        </p:attrNameLst>
                                      </p:cBhvr>
                                      <p:tavLst>
                                        <p:tav tm="0">
                                          <p:val>
                                            <p:strVal val="0-#ppt_w/2"/>
                                          </p:val>
                                        </p:tav>
                                        <p:tav tm="100000">
                                          <p:val>
                                            <p:strVal val="#ppt_x"/>
                                          </p:val>
                                        </p:tav>
                                      </p:tavLst>
                                    </p:anim>
                                    <p:anim calcmode="lin" valueType="num">
                                      <p:cBhvr additive="base">
                                        <p:cTn id="43" dur="3000" fill="hold"/>
                                        <p:tgtEl>
                                          <p:spTgt spid="11"/>
                                        </p:tgtEl>
                                        <p:attrNameLst>
                                          <p:attrName>ppt_y</p:attrName>
                                        </p:attrNameLst>
                                      </p:cBhvr>
                                      <p:tavLst>
                                        <p:tav tm="0">
                                          <p:val>
                                            <p:strVal val="#ppt_y"/>
                                          </p:val>
                                        </p:tav>
                                        <p:tav tm="100000">
                                          <p:val>
                                            <p:strVal val="#ppt_y"/>
                                          </p:val>
                                        </p:tav>
                                      </p:tavLst>
                                    </p:anim>
                                  </p:childTnLst>
                                </p:cTn>
                              </p:par>
                              <p:par>
                                <p:cTn id="44" presetID="2" presetClass="entr" presetSubtype="8" fill="hold" grpId="0" nodeType="withEffect">
                                  <p:stCondLst>
                                    <p:cond delay="0"/>
                                  </p:stCondLst>
                                  <p:childTnLst>
                                    <p:set>
                                      <p:cBhvr>
                                        <p:cTn id="45" dur="1" fill="hold">
                                          <p:stCondLst>
                                            <p:cond delay="0"/>
                                          </p:stCondLst>
                                        </p:cTn>
                                        <p:tgtEl>
                                          <p:spTgt spid="12"/>
                                        </p:tgtEl>
                                        <p:attrNameLst>
                                          <p:attrName>style.visibility</p:attrName>
                                        </p:attrNameLst>
                                      </p:cBhvr>
                                      <p:to>
                                        <p:strVal val="visible"/>
                                      </p:to>
                                    </p:set>
                                    <p:anim calcmode="lin" valueType="num">
                                      <p:cBhvr additive="base">
                                        <p:cTn id="46" dur="3000" fill="hold"/>
                                        <p:tgtEl>
                                          <p:spTgt spid="12"/>
                                        </p:tgtEl>
                                        <p:attrNameLst>
                                          <p:attrName>ppt_x</p:attrName>
                                        </p:attrNameLst>
                                      </p:cBhvr>
                                      <p:tavLst>
                                        <p:tav tm="0">
                                          <p:val>
                                            <p:strVal val="0-#ppt_w/2"/>
                                          </p:val>
                                        </p:tav>
                                        <p:tav tm="100000">
                                          <p:val>
                                            <p:strVal val="#ppt_x"/>
                                          </p:val>
                                        </p:tav>
                                      </p:tavLst>
                                    </p:anim>
                                    <p:anim calcmode="lin" valueType="num">
                                      <p:cBhvr additive="base">
                                        <p:cTn id="47" dur="3000" fill="hold"/>
                                        <p:tgtEl>
                                          <p:spTgt spid="12"/>
                                        </p:tgtEl>
                                        <p:attrNameLst>
                                          <p:attrName>ppt_y</p:attrName>
                                        </p:attrNameLst>
                                      </p:cBhvr>
                                      <p:tavLst>
                                        <p:tav tm="0">
                                          <p:val>
                                            <p:strVal val="#ppt_y"/>
                                          </p:val>
                                        </p:tav>
                                        <p:tav tm="100000">
                                          <p:val>
                                            <p:strVal val="#ppt_y"/>
                                          </p:val>
                                        </p:tav>
                                      </p:tavLst>
                                    </p:anim>
                                  </p:childTnLst>
                                </p:cTn>
                              </p:par>
                              <p:par>
                                <p:cTn id="48" presetID="2" presetClass="entr" presetSubtype="8" fill="hold" grpId="0" nodeType="withEffect">
                                  <p:stCondLst>
                                    <p:cond delay="0"/>
                                  </p:stCondLst>
                                  <p:childTnLst>
                                    <p:set>
                                      <p:cBhvr>
                                        <p:cTn id="49" dur="1" fill="hold">
                                          <p:stCondLst>
                                            <p:cond delay="0"/>
                                          </p:stCondLst>
                                        </p:cTn>
                                        <p:tgtEl>
                                          <p:spTgt spid="13"/>
                                        </p:tgtEl>
                                        <p:attrNameLst>
                                          <p:attrName>style.visibility</p:attrName>
                                        </p:attrNameLst>
                                      </p:cBhvr>
                                      <p:to>
                                        <p:strVal val="visible"/>
                                      </p:to>
                                    </p:set>
                                    <p:anim calcmode="lin" valueType="num">
                                      <p:cBhvr additive="base">
                                        <p:cTn id="50" dur="3000" fill="hold"/>
                                        <p:tgtEl>
                                          <p:spTgt spid="13"/>
                                        </p:tgtEl>
                                        <p:attrNameLst>
                                          <p:attrName>ppt_x</p:attrName>
                                        </p:attrNameLst>
                                      </p:cBhvr>
                                      <p:tavLst>
                                        <p:tav tm="0">
                                          <p:val>
                                            <p:strVal val="0-#ppt_w/2"/>
                                          </p:val>
                                        </p:tav>
                                        <p:tav tm="100000">
                                          <p:val>
                                            <p:strVal val="#ppt_x"/>
                                          </p:val>
                                        </p:tav>
                                      </p:tavLst>
                                    </p:anim>
                                    <p:anim calcmode="lin" valueType="num">
                                      <p:cBhvr additive="base">
                                        <p:cTn id="51" dur="3000" fill="hold"/>
                                        <p:tgtEl>
                                          <p:spTgt spid="13"/>
                                        </p:tgtEl>
                                        <p:attrNameLst>
                                          <p:attrName>ppt_y</p:attrName>
                                        </p:attrNameLst>
                                      </p:cBhvr>
                                      <p:tavLst>
                                        <p:tav tm="0">
                                          <p:val>
                                            <p:strVal val="#ppt_y"/>
                                          </p:val>
                                        </p:tav>
                                        <p:tav tm="100000">
                                          <p:val>
                                            <p:strVal val="#ppt_y"/>
                                          </p:val>
                                        </p:tav>
                                      </p:tavLst>
                                    </p:anim>
                                  </p:childTnLst>
                                </p:cTn>
                              </p:par>
                              <p:par>
                                <p:cTn id="52" presetID="2" presetClass="entr" presetSubtype="8" fill="hold" grpId="0" nodeType="withEffect">
                                  <p:stCondLst>
                                    <p:cond delay="0"/>
                                  </p:stCondLst>
                                  <p:childTnLst>
                                    <p:set>
                                      <p:cBhvr>
                                        <p:cTn id="53" dur="1" fill="hold">
                                          <p:stCondLst>
                                            <p:cond delay="0"/>
                                          </p:stCondLst>
                                        </p:cTn>
                                        <p:tgtEl>
                                          <p:spTgt spid="14"/>
                                        </p:tgtEl>
                                        <p:attrNameLst>
                                          <p:attrName>style.visibility</p:attrName>
                                        </p:attrNameLst>
                                      </p:cBhvr>
                                      <p:to>
                                        <p:strVal val="visible"/>
                                      </p:to>
                                    </p:set>
                                    <p:anim calcmode="lin" valueType="num">
                                      <p:cBhvr additive="base">
                                        <p:cTn id="54" dur="3000" fill="hold"/>
                                        <p:tgtEl>
                                          <p:spTgt spid="14"/>
                                        </p:tgtEl>
                                        <p:attrNameLst>
                                          <p:attrName>ppt_x</p:attrName>
                                        </p:attrNameLst>
                                      </p:cBhvr>
                                      <p:tavLst>
                                        <p:tav tm="0">
                                          <p:val>
                                            <p:strVal val="0-#ppt_w/2"/>
                                          </p:val>
                                        </p:tav>
                                        <p:tav tm="100000">
                                          <p:val>
                                            <p:strVal val="#ppt_x"/>
                                          </p:val>
                                        </p:tav>
                                      </p:tavLst>
                                    </p:anim>
                                    <p:anim calcmode="lin" valueType="num">
                                      <p:cBhvr additive="base">
                                        <p:cTn id="55" dur="3000" fill="hold"/>
                                        <p:tgtEl>
                                          <p:spTgt spid="14"/>
                                        </p:tgtEl>
                                        <p:attrNameLst>
                                          <p:attrName>ppt_y</p:attrName>
                                        </p:attrNameLst>
                                      </p:cBhvr>
                                      <p:tavLst>
                                        <p:tav tm="0">
                                          <p:val>
                                            <p:strVal val="#ppt_y"/>
                                          </p:val>
                                        </p:tav>
                                        <p:tav tm="100000">
                                          <p:val>
                                            <p:strVal val="#ppt_y"/>
                                          </p:val>
                                        </p:tav>
                                      </p:tavLst>
                                    </p:anim>
                                  </p:childTnLst>
                                </p:cTn>
                              </p:par>
                              <p:par>
                                <p:cTn id="56" presetID="2" presetClass="entr" presetSubtype="8" fill="hold" grpId="0" nodeType="withEffect">
                                  <p:stCondLst>
                                    <p:cond delay="0"/>
                                  </p:stCondLst>
                                  <p:childTnLst>
                                    <p:set>
                                      <p:cBhvr>
                                        <p:cTn id="57" dur="1" fill="hold">
                                          <p:stCondLst>
                                            <p:cond delay="0"/>
                                          </p:stCondLst>
                                        </p:cTn>
                                        <p:tgtEl>
                                          <p:spTgt spid="15"/>
                                        </p:tgtEl>
                                        <p:attrNameLst>
                                          <p:attrName>style.visibility</p:attrName>
                                        </p:attrNameLst>
                                      </p:cBhvr>
                                      <p:to>
                                        <p:strVal val="visible"/>
                                      </p:to>
                                    </p:set>
                                    <p:anim calcmode="lin" valueType="num">
                                      <p:cBhvr additive="base">
                                        <p:cTn id="58" dur="3000" fill="hold"/>
                                        <p:tgtEl>
                                          <p:spTgt spid="15"/>
                                        </p:tgtEl>
                                        <p:attrNameLst>
                                          <p:attrName>ppt_x</p:attrName>
                                        </p:attrNameLst>
                                      </p:cBhvr>
                                      <p:tavLst>
                                        <p:tav tm="0">
                                          <p:val>
                                            <p:strVal val="0-#ppt_w/2"/>
                                          </p:val>
                                        </p:tav>
                                        <p:tav tm="100000">
                                          <p:val>
                                            <p:strVal val="#ppt_x"/>
                                          </p:val>
                                        </p:tav>
                                      </p:tavLst>
                                    </p:anim>
                                    <p:anim calcmode="lin" valueType="num">
                                      <p:cBhvr additive="base">
                                        <p:cTn id="59" dur="3000" fill="hold"/>
                                        <p:tgtEl>
                                          <p:spTgt spid="15"/>
                                        </p:tgtEl>
                                        <p:attrNameLst>
                                          <p:attrName>ppt_y</p:attrName>
                                        </p:attrNameLst>
                                      </p:cBhvr>
                                      <p:tavLst>
                                        <p:tav tm="0">
                                          <p:val>
                                            <p:strVal val="#ppt_y"/>
                                          </p:val>
                                        </p:tav>
                                        <p:tav tm="100000">
                                          <p:val>
                                            <p:strVal val="#ppt_y"/>
                                          </p:val>
                                        </p:tav>
                                      </p:tavLst>
                                    </p:anim>
                                  </p:childTnLst>
                                </p:cTn>
                              </p:par>
                              <p:par>
                                <p:cTn id="60" presetID="2" presetClass="entr" presetSubtype="8" fill="hold" grpId="0" nodeType="withEffect">
                                  <p:stCondLst>
                                    <p:cond delay="0"/>
                                  </p:stCondLst>
                                  <p:childTnLst>
                                    <p:set>
                                      <p:cBhvr>
                                        <p:cTn id="61" dur="1" fill="hold">
                                          <p:stCondLst>
                                            <p:cond delay="0"/>
                                          </p:stCondLst>
                                        </p:cTn>
                                        <p:tgtEl>
                                          <p:spTgt spid="16"/>
                                        </p:tgtEl>
                                        <p:attrNameLst>
                                          <p:attrName>style.visibility</p:attrName>
                                        </p:attrNameLst>
                                      </p:cBhvr>
                                      <p:to>
                                        <p:strVal val="visible"/>
                                      </p:to>
                                    </p:set>
                                    <p:anim calcmode="lin" valueType="num">
                                      <p:cBhvr additive="base">
                                        <p:cTn id="62" dur="3000" fill="hold"/>
                                        <p:tgtEl>
                                          <p:spTgt spid="16"/>
                                        </p:tgtEl>
                                        <p:attrNameLst>
                                          <p:attrName>ppt_x</p:attrName>
                                        </p:attrNameLst>
                                      </p:cBhvr>
                                      <p:tavLst>
                                        <p:tav tm="0">
                                          <p:val>
                                            <p:strVal val="0-#ppt_w/2"/>
                                          </p:val>
                                        </p:tav>
                                        <p:tav tm="100000">
                                          <p:val>
                                            <p:strVal val="#ppt_x"/>
                                          </p:val>
                                        </p:tav>
                                      </p:tavLst>
                                    </p:anim>
                                    <p:anim calcmode="lin" valueType="num">
                                      <p:cBhvr additive="base">
                                        <p:cTn id="63" dur="3000" fill="hold"/>
                                        <p:tgtEl>
                                          <p:spTgt spid="16"/>
                                        </p:tgtEl>
                                        <p:attrNameLst>
                                          <p:attrName>ppt_y</p:attrName>
                                        </p:attrNameLst>
                                      </p:cBhvr>
                                      <p:tavLst>
                                        <p:tav tm="0">
                                          <p:val>
                                            <p:strVal val="#ppt_y"/>
                                          </p:val>
                                        </p:tav>
                                        <p:tav tm="100000">
                                          <p:val>
                                            <p:strVal val="#ppt_y"/>
                                          </p:val>
                                        </p:tav>
                                      </p:tavLst>
                                    </p:anim>
                                  </p:childTnLst>
                                </p:cTn>
                              </p:par>
                              <p:par>
                                <p:cTn id="64" presetID="2" presetClass="entr" presetSubtype="8" fill="hold" grpId="0" nodeType="withEffect">
                                  <p:stCondLst>
                                    <p:cond delay="0"/>
                                  </p:stCondLst>
                                  <p:childTnLst>
                                    <p:set>
                                      <p:cBhvr>
                                        <p:cTn id="65" dur="1" fill="hold">
                                          <p:stCondLst>
                                            <p:cond delay="0"/>
                                          </p:stCondLst>
                                        </p:cTn>
                                        <p:tgtEl>
                                          <p:spTgt spid="17"/>
                                        </p:tgtEl>
                                        <p:attrNameLst>
                                          <p:attrName>style.visibility</p:attrName>
                                        </p:attrNameLst>
                                      </p:cBhvr>
                                      <p:to>
                                        <p:strVal val="visible"/>
                                      </p:to>
                                    </p:set>
                                    <p:anim calcmode="lin" valueType="num">
                                      <p:cBhvr additive="base">
                                        <p:cTn id="66" dur="3000" fill="hold"/>
                                        <p:tgtEl>
                                          <p:spTgt spid="17"/>
                                        </p:tgtEl>
                                        <p:attrNameLst>
                                          <p:attrName>ppt_x</p:attrName>
                                        </p:attrNameLst>
                                      </p:cBhvr>
                                      <p:tavLst>
                                        <p:tav tm="0">
                                          <p:val>
                                            <p:strVal val="0-#ppt_w/2"/>
                                          </p:val>
                                        </p:tav>
                                        <p:tav tm="100000">
                                          <p:val>
                                            <p:strVal val="#ppt_x"/>
                                          </p:val>
                                        </p:tav>
                                      </p:tavLst>
                                    </p:anim>
                                    <p:anim calcmode="lin" valueType="num">
                                      <p:cBhvr additive="base">
                                        <p:cTn id="67" dur="3000" fill="hold"/>
                                        <p:tgtEl>
                                          <p:spTgt spid="17"/>
                                        </p:tgtEl>
                                        <p:attrNameLst>
                                          <p:attrName>ppt_y</p:attrName>
                                        </p:attrNameLst>
                                      </p:cBhvr>
                                      <p:tavLst>
                                        <p:tav tm="0">
                                          <p:val>
                                            <p:strVal val="#ppt_y"/>
                                          </p:val>
                                        </p:tav>
                                        <p:tav tm="100000">
                                          <p:val>
                                            <p:strVal val="#ppt_y"/>
                                          </p:val>
                                        </p:tav>
                                      </p:tavLst>
                                    </p:anim>
                                  </p:childTnLst>
                                </p:cTn>
                              </p:par>
                              <p:par>
                                <p:cTn id="68" presetID="2" presetClass="entr" presetSubtype="8" fill="hold" grpId="0" nodeType="withEffect">
                                  <p:stCondLst>
                                    <p:cond delay="0"/>
                                  </p:stCondLst>
                                  <p:childTnLst>
                                    <p:set>
                                      <p:cBhvr>
                                        <p:cTn id="69" dur="1" fill="hold">
                                          <p:stCondLst>
                                            <p:cond delay="0"/>
                                          </p:stCondLst>
                                        </p:cTn>
                                        <p:tgtEl>
                                          <p:spTgt spid="18"/>
                                        </p:tgtEl>
                                        <p:attrNameLst>
                                          <p:attrName>style.visibility</p:attrName>
                                        </p:attrNameLst>
                                      </p:cBhvr>
                                      <p:to>
                                        <p:strVal val="visible"/>
                                      </p:to>
                                    </p:set>
                                    <p:anim calcmode="lin" valueType="num">
                                      <p:cBhvr additive="base">
                                        <p:cTn id="70" dur="3000" fill="hold"/>
                                        <p:tgtEl>
                                          <p:spTgt spid="18"/>
                                        </p:tgtEl>
                                        <p:attrNameLst>
                                          <p:attrName>ppt_x</p:attrName>
                                        </p:attrNameLst>
                                      </p:cBhvr>
                                      <p:tavLst>
                                        <p:tav tm="0">
                                          <p:val>
                                            <p:strVal val="0-#ppt_w/2"/>
                                          </p:val>
                                        </p:tav>
                                        <p:tav tm="100000">
                                          <p:val>
                                            <p:strVal val="#ppt_x"/>
                                          </p:val>
                                        </p:tav>
                                      </p:tavLst>
                                    </p:anim>
                                    <p:anim calcmode="lin" valueType="num">
                                      <p:cBhvr additive="base">
                                        <p:cTn id="71" dur="3000" fill="hold"/>
                                        <p:tgtEl>
                                          <p:spTgt spid="18"/>
                                        </p:tgtEl>
                                        <p:attrNameLst>
                                          <p:attrName>ppt_y</p:attrName>
                                        </p:attrNameLst>
                                      </p:cBhvr>
                                      <p:tavLst>
                                        <p:tav tm="0">
                                          <p:val>
                                            <p:strVal val="#ppt_y"/>
                                          </p:val>
                                        </p:tav>
                                        <p:tav tm="100000">
                                          <p:val>
                                            <p:strVal val="#ppt_y"/>
                                          </p:val>
                                        </p:tav>
                                      </p:tavLst>
                                    </p:anim>
                                  </p:childTnLst>
                                </p:cTn>
                              </p:par>
                              <p:par>
                                <p:cTn id="72" presetID="2" presetClass="entr" presetSubtype="8" fill="hold" grpId="0" nodeType="withEffect">
                                  <p:stCondLst>
                                    <p:cond delay="0"/>
                                  </p:stCondLst>
                                  <p:childTnLst>
                                    <p:set>
                                      <p:cBhvr>
                                        <p:cTn id="73" dur="1" fill="hold">
                                          <p:stCondLst>
                                            <p:cond delay="0"/>
                                          </p:stCondLst>
                                        </p:cTn>
                                        <p:tgtEl>
                                          <p:spTgt spid="19"/>
                                        </p:tgtEl>
                                        <p:attrNameLst>
                                          <p:attrName>style.visibility</p:attrName>
                                        </p:attrNameLst>
                                      </p:cBhvr>
                                      <p:to>
                                        <p:strVal val="visible"/>
                                      </p:to>
                                    </p:set>
                                    <p:anim calcmode="lin" valueType="num">
                                      <p:cBhvr additive="base">
                                        <p:cTn id="74" dur="3000" fill="hold"/>
                                        <p:tgtEl>
                                          <p:spTgt spid="19"/>
                                        </p:tgtEl>
                                        <p:attrNameLst>
                                          <p:attrName>ppt_x</p:attrName>
                                        </p:attrNameLst>
                                      </p:cBhvr>
                                      <p:tavLst>
                                        <p:tav tm="0">
                                          <p:val>
                                            <p:strVal val="0-#ppt_w/2"/>
                                          </p:val>
                                        </p:tav>
                                        <p:tav tm="100000">
                                          <p:val>
                                            <p:strVal val="#ppt_x"/>
                                          </p:val>
                                        </p:tav>
                                      </p:tavLst>
                                    </p:anim>
                                    <p:anim calcmode="lin" valueType="num">
                                      <p:cBhvr additive="base">
                                        <p:cTn id="75" dur="3000" fill="hold"/>
                                        <p:tgtEl>
                                          <p:spTgt spid="19"/>
                                        </p:tgtEl>
                                        <p:attrNameLst>
                                          <p:attrName>ppt_y</p:attrName>
                                        </p:attrNameLst>
                                      </p:cBhvr>
                                      <p:tavLst>
                                        <p:tav tm="0">
                                          <p:val>
                                            <p:strVal val="#ppt_y"/>
                                          </p:val>
                                        </p:tav>
                                        <p:tav tm="100000">
                                          <p:val>
                                            <p:strVal val="#ppt_y"/>
                                          </p:val>
                                        </p:tav>
                                      </p:tavLst>
                                    </p:anim>
                                  </p:childTnLst>
                                </p:cTn>
                              </p:par>
                              <p:par>
                                <p:cTn id="76" presetID="2" presetClass="entr" presetSubtype="8" fill="hold" grpId="0" nodeType="withEffect">
                                  <p:stCondLst>
                                    <p:cond delay="0"/>
                                  </p:stCondLst>
                                  <p:childTnLst>
                                    <p:set>
                                      <p:cBhvr>
                                        <p:cTn id="77" dur="1" fill="hold">
                                          <p:stCondLst>
                                            <p:cond delay="0"/>
                                          </p:stCondLst>
                                        </p:cTn>
                                        <p:tgtEl>
                                          <p:spTgt spid="20"/>
                                        </p:tgtEl>
                                        <p:attrNameLst>
                                          <p:attrName>style.visibility</p:attrName>
                                        </p:attrNameLst>
                                      </p:cBhvr>
                                      <p:to>
                                        <p:strVal val="visible"/>
                                      </p:to>
                                    </p:set>
                                    <p:anim calcmode="lin" valueType="num">
                                      <p:cBhvr additive="base">
                                        <p:cTn id="78" dur="3000" fill="hold"/>
                                        <p:tgtEl>
                                          <p:spTgt spid="20"/>
                                        </p:tgtEl>
                                        <p:attrNameLst>
                                          <p:attrName>ppt_x</p:attrName>
                                        </p:attrNameLst>
                                      </p:cBhvr>
                                      <p:tavLst>
                                        <p:tav tm="0">
                                          <p:val>
                                            <p:strVal val="0-#ppt_w/2"/>
                                          </p:val>
                                        </p:tav>
                                        <p:tav tm="100000">
                                          <p:val>
                                            <p:strVal val="#ppt_x"/>
                                          </p:val>
                                        </p:tav>
                                      </p:tavLst>
                                    </p:anim>
                                    <p:anim calcmode="lin" valueType="num">
                                      <p:cBhvr additive="base">
                                        <p:cTn id="79" dur="3000" fill="hold"/>
                                        <p:tgtEl>
                                          <p:spTgt spid="20"/>
                                        </p:tgtEl>
                                        <p:attrNameLst>
                                          <p:attrName>ppt_y</p:attrName>
                                        </p:attrNameLst>
                                      </p:cBhvr>
                                      <p:tavLst>
                                        <p:tav tm="0">
                                          <p:val>
                                            <p:strVal val="#ppt_y"/>
                                          </p:val>
                                        </p:tav>
                                        <p:tav tm="100000">
                                          <p:val>
                                            <p:strVal val="#ppt_y"/>
                                          </p:val>
                                        </p:tav>
                                      </p:tavLst>
                                    </p:anim>
                                  </p:childTnLst>
                                </p:cTn>
                              </p:par>
                              <p:par>
                                <p:cTn id="80" presetID="2" presetClass="entr" presetSubtype="8" fill="hold" grpId="0" nodeType="withEffect">
                                  <p:stCondLst>
                                    <p:cond delay="0"/>
                                  </p:stCondLst>
                                  <p:childTnLst>
                                    <p:set>
                                      <p:cBhvr>
                                        <p:cTn id="81" dur="1" fill="hold">
                                          <p:stCondLst>
                                            <p:cond delay="0"/>
                                          </p:stCondLst>
                                        </p:cTn>
                                        <p:tgtEl>
                                          <p:spTgt spid="21"/>
                                        </p:tgtEl>
                                        <p:attrNameLst>
                                          <p:attrName>style.visibility</p:attrName>
                                        </p:attrNameLst>
                                      </p:cBhvr>
                                      <p:to>
                                        <p:strVal val="visible"/>
                                      </p:to>
                                    </p:set>
                                    <p:anim calcmode="lin" valueType="num">
                                      <p:cBhvr additive="base">
                                        <p:cTn id="82" dur="3000" fill="hold"/>
                                        <p:tgtEl>
                                          <p:spTgt spid="21"/>
                                        </p:tgtEl>
                                        <p:attrNameLst>
                                          <p:attrName>ppt_x</p:attrName>
                                        </p:attrNameLst>
                                      </p:cBhvr>
                                      <p:tavLst>
                                        <p:tav tm="0">
                                          <p:val>
                                            <p:strVal val="0-#ppt_w/2"/>
                                          </p:val>
                                        </p:tav>
                                        <p:tav tm="100000">
                                          <p:val>
                                            <p:strVal val="#ppt_x"/>
                                          </p:val>
                                        </p:tav>
                                      </p:tavLst>
                                    </p:anim>
                                    <p:anim calcmode="lin" valueType="num">
                                      <p:cBhvr additive="base">
                                        <p:cTn id="83" dur="3000" fill="hold"/>
                                        <p:tgtEl>
                                          <p:spTgt spid="21"/>
                                        </p:tgtEl>
                                        <p:attrNameLst>
                                          <p:attrName>ppt_y</p:attrName>
                                        </p:attrNameLst>
                                      </p:cBhvr>
                                      <p:tavLst>
                                        <p:tav tm="0">
                                          <p:val>
                                            <p:strVal val="#ppt_y"/>
                                          </p:val>
                                        </p:tav>
                                        <p:tav tm="100000">
                                          <p:val>
                                            <p:strVal val="#ppt_y"/>
                                          </p:val>
                                        </p:tav>
                                      </p:tavLst>
                                    </p:anim>
                                  </p:childTnLst>
                                </p:cTn>
                              </p:par>
                              <p:par>
                                <p:cTn id="84" presetID="2" presetClass="entr" presetSubtype="8" fill="hold" grpId="0" nodeType="withEffect">
                                  <p:stCondLst>
                                    <p:cond delay="0"/>
                                  </p:stCondLst>
                                  <p:childTnLst>
                                    <p:set>
                                      <p:cBhvr>
                                        <p:cTn id="85" dur="1" fill="hold">
                                          <p:stCondLst>
                                            <p:cond delay="0"/>
                                          </p:stCondLst>
                                        </p:cTn>
                                        <p:tgtEl>
                                          <p:spTgt spid="22"/>
                                        </p:tgtEl>
                                        <p:attrNameLst>
                                          <p:attrName>style.visibility</p:attrName>
                                        </p:attrNameLst>
                                      </p:cBhvr>
                                      <p:to>
                                        <p:strVal val="visible"/>
                                      </p:to>
                                    </p:set>
                                    <p:anim calcmode="lin" valueType="num">
                                      <p:cBhvr additive="base">
                                        <p:cTn id="86" dur="3000" fill="hold"/>
                                        <p:tgtEl>
                                          <p:spTgt spid="22"/>
                                        </p:tgtEl>
                                        <p:attrNameLst>
                                          <p:attrName>ppt_x</p:attrName>
                                        </p:attrNameLst>
                                      </p:cBhvr>
                                      <p:tavLst>
                                        <p:tav tm="0">
                                          <p:val>
                                            <p:strVal val="0-#ppt_w/2"/>
                                          </p:val>
                                        </p:tav>
                                        <p:tav tm="100000">
                                          <p:val>
                                            <p:strVal val="#ppt_x"/>
                                          </p:val>
                                        </p:tav>
                                      </p:tavLst>
                                    </p:anim>
                                    <p:anim calcmode="lin" valueType="num">
                                      <p:cBhvr additive="base">
                                        <p:cTn id="87" dur="3000" fill="hold"/>
                                        <p:tgtEl>
                                          <p:spTgt spid="22"/>
                                        </p:tgtEl>
                                        <p:attrNameLst>
                                          <p:attrName>ppt_y</p:attrName>
                                        </p:attrNameLst>
                                      </p:cBhvr>
                                      <p:tavLst>
                                        <p:tav tm="0">
                                          <p:val>
                                            <p:strVal val="#ppt_y"/>
                                          </p:val>
                                        </p:tav>
                                        <p:tav tm="100000">
                                          <p:val>
                                            <p:strVal val="#ppt_y"/>
                                          </p:val>
                                        </p:tav>
                                      </p:tavLst>
                                    </p:anim>
                                  </p:childTnLst>
                                </p:cTn>
                              </p:par>
                              <p:par>
                                <p:cTn id="88" presetID="2" presetClass="entr" presetSubtype="8" fill="hold" grpId="0" nodeType="withEffect">
                                  <p:stCondLst>
                                    <p:cond delay="0"/>
                                  </p:stCondLst>
                                  <p:childTnLst>
                                    <p:set>
                                      <p:cBhvr>
                                        <p:cTn id="89" dur="1" fill="hold">
                                          <p:stCondLst>
                                            <p:cond delay="0"/>
                                          </p:stCondLst>
                                        </p:cTn>
                                        <p:tgtEl>
                                          <p:spTgt spid="23"/>
                                        </p:tgtEl>
                                        <p:attrNameLst>
                                          <p:attrName>style.visibility</p:attrName>
                                        </p:attrNameLst>
                                      </p:cBhvr>
                                      <p:to>
                                        <p:strVal val="visible"/>
                                      </p:to>
                                    </p:set>
                                    <p:anim calcmode="lin" valueType="num">
                                      <p:cBhvr additive="base">
                                        <p:cTn id="90" dur="3000" fill="hold"/>
                                        <p:tgtEl>
                                          <p:spTgt spid="23"/>
                                        </p:tgtEl>
                                        <p:attrNameLst>
                                          <p:attrName>ppt_x</p:attrName>
                                        </p:attrNameLst>
                                      </p:cBhvr>
                                      <p:tavLst>
                                        <p:tav tm="0">
                                          <p:val>
                                            <p:strVal val="0-#ppt_w/2"/>
                                          </p:val>
                                        </p:tav>
                                        <p:tav tm="100000">
                                          <p:val>
                                            <p:strVal val="#ppt_x"/>
                                          </p:val>
                                        </p:tav>
                                      </p:tavLst>
                                    </p:anim>
                                    <p:anim calcmode="lin" valueType="num">
                                      <p:cBhvr additive="base">
                                        <p:cTn id="91" dur="3000" fill="hold"/>
                                        <p:tgtEl>
                                          <p:spTgt spid="23"/>
                                        </p:tgtEl>
                                        <p:attrNameLst>
                                          <p:attrName>ppt_y</p:attrName>
                                        </p:attrNameLst>
                                      </p:cBhvr>
                                      <p:tavLst>
                                        <p:tav tm="0">
                                          <p:val>
                                            <p:strVal val="#ppt_y"/>
                                          </p:val>
                                        </p:tav>
                                        <p:tav tm="100000">
                                          <p:val>
                                            <p:strVal val="#ppt_y"/>
                                          </p:val>
                                        </p:tav>
                                      </p:tavLst>
                                    </p:anim>
                                  </p:childTnLst>
                                </p:cTn>
                              </p:par>
                              <p:par>
                                <p:cTn id="92" presetID="2" presetClass="entr" presetSubtype="8" fill="hold" grpId="0" nodeType="withEffect">
                                  <p:stCondLst>
                                    <p:cond delay="0"/>
                                  </p:stCondLst>
                                  <p:childTnLst>
                                    <p:set>
                                      <p:cBhvr>
                                        <p:cTn id="93" dur="1" fill="hold">
                                          <p:stCondLst>
                                            <p:cond delay="0"/>
                                          </p:stCondLst>
                                        </p:cTn>
                                        <p:tgtEl>
                                          <p:spTgt spid="24"/>
                                        </p:tgtEl>
                                        <p:attrNameLst>
                                          <p:attrName>style.visibility</p:attrName>
                                        </p:attrNameLst>
                                      </p:cBhvr>
                                      <p:to>
                                        <p:strVal val="visible"/>
                                      </p:to>
                                    </p:set>
                                    <p:anim calcmode="lin" valueType="num">
                                      <p:cBhvr additive="base">
                                        <p:cTn id="94" dur="3000" fill="hold"/>
                                        <p:tgtEl>
                                          <p:spTgt spid="24"/>
                                        </p:tgtEl>
                                        <p:attrNameLst>
                                          <p:attrName>ppt_x</p:attrName>
                                        </p:attrNameLst>
                                      </p:cBhvr>
                                      <p:tavLst>
                                        <p:tav tm="0">
                                          <p:val>
                                            <p:strVal val="0-#ppt_w/2"/>
                                          </p:val>
                                        </p:tav>
                                        <p:tav tm="100000">
                                          <p:val>
                                            <p:strVal val="#ppt_x"/>
                                          </p:val>
                                        </p:tav>
                                      </p:tavLst>
                                    </p:anim>
                                    <p:anim calcmode="lin" valueType="num">
                                      <p:cBhvr additive="base">
                                        <p:cTn id="95" dur="3000" fill="hold"/>
                                        <p:tgtEl>
                                          <p:spTgt spid="24"/>
                                        </p:tgtEl>
                                        <p:attrNameLst>
                                          <p:attrName>ppt_y</p:attrName>
                                        </p:attrNameLst>
                                      </p:cBhvr>
                                      <p:tavLst>
                                        <p:tav tm="0">
                                          <p:val>
                                            <p:strVal val="#ppt_y"/>
                                          </p:val>
                                        </p:tav>
                                        <p:tav tm="100000">
                                          <p:val>
                                            <p:strVal val="#ppt_y"/>
                                          </p:val>
                                        </p:tav>
                                      </p:tavLst>
                                    </p:anim>
                                  </p:childTnLst>
                                </p:cTn>
                              </p:par>
                              <p:par>
                                <p:cTn id="96" presetID="2" presetClass="entr" presetSubtype="8" fill="hold" grpId="0" nodeType="withEffect">
                                  <p:stCondLst>
                                    <p:cond delay="0"/>
                                  </p:stCondLst>
                                  <p:childTnLst>
                                    <p:set>
                                      <p:cBhvr>
                                        <p:cTn id="97" dur="1" fill="hold">
                                          <p:stCondLst>
                                            <p:cond delay="0"/>
                                          </p:stCondLst>
                                        </p:cTn>
                                        <p:tgtEl>
                                          <p:spTgt spid="25"/>
                                        </p:tgtEl>
                                        <p:attrNameLst>
                                          <p:attrName>style.visibility</p:attrName>
                                        </p:attrNameLst>
                                      </p:cBhvr>
                                      <p:to>
                                        <p:strVal val="visible"/>
                                      </p:to>
                                    </p:set>
                                    <p:anim calcmode="lin" valueType="num">
                                      <p:cBhvr additive="base">
                                        <p:cTn id="98" dur="3000" fill="hold"/>
                                        <p:tgtEl>
                                          <p:spTgt spid="25"/>
                                        </p:tgtEl>
                                        <p:attrNameLst>
                                          <p:attrName>ppt_x</p:attrName>
                                        </p:attrNameLst>
                                      </p:cBhvr>
                                      <p:tavLst>
                                        <p:tav tm="0">
                                          <p:val>
                                            <p:strVal val="0-#ppt_w/2"/>
                                          </p:val>
                                        </p:tav>
                                        <p:tav tm="100000">
                                          <p:val>
                                            <p:strVal val="#ppt_x"/>
                                          </p:val>
                                        </p:tav>
                                      </p:tavLst>
                                    </p:anim>
                                    <p:anim calcmode="lin" valueType="num">
                                      <p:cBhvr additive="base">
                                        <p:cTn id="99" dur="3000" fill="hold"/>
                                        <p:tgtEl>
                                          <p:spTgt spid="25"/>
                                        </p:tgtEl>
                                        <p:attrNameLst>
                                          <p:attrName>ppt_y</p:attrName>
                                        </p:attrNameLst>
                                      </p:cBhvr>
                                      <p:tavLst>
                                        <p:tav tm="0">
                                          <p:val>
                                            <p:strVal val="#ppt_y"/>
                                          </p:val>
                                        </p:tav>
                                        <p:tav tm="100000">
                                          <p:val>
                                            <p:strVal val="#ppt_y"/>
                                          </p:val>
                                        </p:tav>
                                      </p:tavLst>
                                    </p:anim>
                                  </p:childTnLst>
                                </p:cTn>
                              </p:par>
                              <p:par>
                                <p:cTn id="100" presetID="2" presetClass="entr" presetSubtype="8" fill="hold" grpId="0" nodeType="withEffect">
                                  <p:stCondLst>
                                    <p:cond delay="0"/>
                                  </p:stCondLst>
                                  <p:childTnLst>
                                    <p:set>
                                      <p:cBhvr>
                                        <p:cTn id="101" dur="1" fill="hold">
                                          <p:stCondLst>
                                            <p:cond delay="0"/>
                                          </p:stCondLst>
                                        </p:cTn>
                                        <p:tgtEl>
                                          <p:spTgt spid="26"/>
                                        </p:tgtEl>
                                        <p:attrNameLst>
                                          <p:attrName>style.visibility</p:attrName>
                                        </p:attrNameLst>
                                      </p:cBhvr>
                                      <p:to>
                                        <p:strVal val="visible"/>
                                      </p:to>
                                    </p:set>
                                    <p:anim calcmode="lin" valueType="num">
                                      <p:cBhvr additive="base">
                                        <p:cTn id="102" dur="3000" fill="hold"/>
                                        <p:tgtEl>
                                          <p:spTgt spid="26"/>
                                        </p:tgtEl>
                                        <p:attrNameLst>
                                          <p:attrName>ppt_x</p:attrName>
                                        </p:attrNameLst>
                                      </p:cBhvr>
                                      <p:tavLst>
                                        <p:tav tm="0">
                                          <p:val>
                                            <p:strVal val="0-#ppt_w/2"/>
                                          </p:val>
                                        </p:tav>
                                        <p:tav tm="100000">
                                          <p:val>
                                            <p:strVal val="#ppt_x"/>
                                          </p:val>
                                        </p:tav>
                                      </p:tavLst>
                                    </p:anim>
                                    <p:anim calcmode="lin" valueType="num">
                                      <p:cBhvr additive="base">
                                        <p:cTn id="103" dur="3000" fill="hold"/>
                                        <p:tgtEl>
                                          <p:spTgt spid="26"/>
                                        </p:tgtEl>
                                        <p:attrNameLst>
                                          <p:attrName>ppt_y</p:attrName>
                                        </p:attrNameLst>
                                      </p:cBhvr>
                                      <p:tavLst>
                                        <p:tav tm="0">
                                          <p:val>
                                            <p:strVal val="#ppt_y"/>
                                          </p:val>
                                        </p:tav>
                                        <p:tav tm="100000">
                                          <p:val>
                                            <p:strVal val="#ppt_y"/>
                                          </p:val>
                                        </p:tav>
                                      </p:tavLst>
                                    </p:anim>
                                  </p:childTnLst>
                                </p:cTn>
                              </p:par>
                              <p:par>
                                <p:cTn id="104" presetID="2" presetClass="entr" presetSubtype="8" fill="hold" grpId="0" nodeType="withEffect">
                                  <p:stCondLst>
                                    <p:cond delay="0"/>
                                  </p:stCondLst>
                                  <p:childTnLst>
                                    <p:set>
                                      <p:cBhvr>
                                        <p:cTn id="105" dur="1" fill="hold">
                                          <p:stCondLst>
                                            <p:cond delay="0"/>
                                          </p:stCondLst>
                                        </p:cTn>
                                        <p:tgtEl>
                                          <p:spTgt spid="27"/>
                                        </p:tgtEl>
                                        <p:attrNameLst>
                                          <p:attrName>style.visibility</p:attrName>
                                        </p:attrNameLst>
                                      </p:cBhvr>
                                      <p:to>
                                        <p:strVal val="visible"/>
                                      </p:to>
                                    </p:set>
                                    <p:anim calcmode="lin" valueType="num">
                                      <p:cBhvr additive="base">
                                        <p:cTn id="106" dur="3000" fill="hold"/>
                                        <p:tgtEl>
                                          <p:spTgt spid="27"/>
                                        </p:tgtEl>
                                        <p:attrNameLst>
                                          <p:attrName>ppt_x</p:attrName>
                                        </p:attrNameLst>
                                      </p:cBhvr>
                                      <p:tavLst>
                                        <p:tav tm="0">
                                          <p:val>
                                            <p:strVal val="0-#ppt_w/2"/>
                                          </p:val>
                                        </p:tav>
                                        <p:tav tm="100000">
                                          <p:val>
                                            <p:strVal val="#ppt_x"/>
                                          </p:val>
                                        </p:tav>
                                      </p:tavLst>
                                    </p:anim>
                                    <p:anim calcmode="lin" valueType="num">
                                      <p:cBhvr additive="base">
                                        <p:cTn id="107" dur="3000" fill="hold"/>
                                        <p:tgtEl>
                                          <p:spTgt spid="27"/>
                                        </p:tgtEl>
                                        <p:attrNameLst>
                                          <p:attrName>ppt_y</p:attrName>
                                        </p:attrNameLst>
                                      </p:cBhvr>
                                      <p:tavLst>
                                        <p:tav tm="0">
                                          <p:val>
                                            <p:strVal val="#ppt_y"/>
                                          </p:val>
                                        </p:tav>
                                        <p:tav tm="100000">
                                          <p:val>
                                            <p:strVal val="#ppt_y"/>
                                          </p:val>
                                        </p:tav>
                                      </p:tavLst>
                                    </p:anim>
                                  </p:childTnLst>
                                </p:cTn>
                              </p:par>
                              <p:par>
                                <p:cTn id="108" presetID="2" presetClass="entr" presetSubtype="8" fill="hold" grpId="0" nodeType="withEffect">
                                  <p:stCondLst>
                                    <p:cond delay="0"/>
                                  </p:stCondLst>
                                  <p:childTnLst>
                                    <p:set>
                                      <p:cBhvr>
                                        <p:cTn id="109" dur="1" fill="hold">
                                          <p:stCondLst>
                                            <p:cond delay="0"/>
                                          </p:stCondLst>
                                        </p:cTn>
                                        <p:tgtEl>
                                          <p:spTgt spid="28"/>
                                        </p:tgtEl>
                                        <p:attrNameLst>
                                          <p:attrName>style.visibility</p:attrName>
                                        </p:attrNameLst>
                                      </p:cBhvr>
                                      <p:to>
                                        <p:strVal val="visible"/>
                                      </p:to>
                                    </p:set>
                                    <p:anim calcmode="lin" valueType="num">
                                      <p:cBhvr additive="base">
                                        <p:cTn id="110" dur="3000" fill="hold"/>
                                        <p:tgtEl>
                                          <p:spTgt spid="28"/>
                                        </p:tgtEl>
                                        <p:attrNameLst>
                                          <p:attrName>ppt_x</p:attrName>
                                        </p:attrNameLst>
                                      </p:cBhvr>
                                      <p:tavLst>
                                        <p:tav tm="0">
                                          <p:val>
                                            <p:strVal val="0-#ppt_w/2"/>
                                          </p:val>
                                        </p:tav>
                                        <p:tav tm="100000">
                                          <p:val>
                                            <p:strVal val="#ppt_x"/>
                                          </p:val>
                                        </p:tav>
                                      </p:tavLst>
                                    </p:anim>
                                    <p:anim calcmode="lin" valueType="num">
                                      <p:cBhvr additive="base">
                                        <p:cTn id="111" dur="3000" fill="hold"/>
                                        <p:tgtEl>
                                          <p:spTgt spid="28"/>
                                        </p:tgtEl>
                                        <p:attrNameLst>
                                          <p:attrName>ppt_y</p:attrName>
                                        </p:attrNameLst>
                                      </p:cBhvr>
                                      <p:tavLst>
                                        <p:tav tm="0">
                                          <p:val>
                                            <p:strVal val="#ppt_y"/>
                                          </p:val>
                                        </p:tav>
                                        <p:tav tm="100000">
                                          <p:val>
                                            <p:strVal val="#ppt_y"/>
                                          </p:val>
                                        </p:tav>
                                      </p:tavLst>
                                    </p:anim>
                                  </p:childTnLst>
                                </p:cTn>
                              </p:par>
                              <p:par>
                                <p:cTn id="112" presetID="2" presetClass="entr" presetSubtype="8" fill="hold" grpId="0" nodeType="withEffect">
                                  <p:stCondLst>
                                    <p:cond delay="0"/>
                                  </p:stCondLst>
                                  <p:childTnLst>
                                    <p:set>
                                      <p:cBhvr>
                                        <p:cTn id="113" dur="1" fill="hold">
                                          <p:stCondLst>
                                            <p:cond delay="0"/>
                                          </p:stCondLst>
                                        </p:cTn>
                                        <p:tgtEl>
                                          <p:spTgt spid="29"/>
                                        </p:tgtEl>
                                        <p:attrNameLst>
                                          <p:attrName>style.visibility</p:attrName>
                                        </p:attrNameLst>
                                      </p:cBhvr>
                                      <p:to>
                                        <p:strVal val="visible"/>
                                      </p:to>
                                    </p:set>
                                    <p:anim calcmode="lin" valueType="num">
                                      <p:cBhvr additive="base">
                                        <p:cTn id="114" dur="3000" fill="hold"/>
                                        <p:tgtEl>
                                          <p:spTgt spid="29"/>
                                        </p:tgtEl>
                                        <p:attrNameLst>
                                          <p:attrName>ppt_x</p:attrName>
                                        </p:attrNameLst>
                                      </p:cBhvr>
                                      <p:tavLst>
                                        <p:tav tm="0">
                                          <p:val>
                                            <p:strVal val="0-#ppt_w/2"/>
                                          </p:val>
                                        </p:tav>
                                        <p:tav tm="100000">
                                          <p:val>
                                            <p:strVal val="#ppt_x"/>
                                          </p:val>
                                        </p:tav>
                                      </p:tavLst>
                                    </p:anim>
                                    <p:anim calcmode="lin" valueType="num">
                                      <p:cBhvr additive="base">
                                        <p:cTn id="115" dur="3000" fill="hold"/>
                                        <p:tgtEl>
                                          <p:spTgt spid="29"/>
                                        </p:tgtEl>
                                        <p:attrNameLst>
                                          <p:attrName>ppt_y</p:attrName>
                                        </p:attrNameLst>
                                      </p:cBhvr>
                                      <p:tavLst>
                                        <p:tav tm="0">
                                          <p:val>
                                            <p:strVal val="#ppt_y"/>
                                          </p:val>
                                        </p:tav>
                                        <p:tav tm="100000">
                                          <p:val>
                                            <p:strVal val="#ppt_y"/>
                                          </p:val>
                                        </p:tav>
                                      </p:tavLst>
                                    </p:anim>
                                  </p:childTnLst>
                                </p:cTn>
                              </p:par>
                              <p:par>
                                <p:cTn id="116" presetID="2" presetClass="entr" presetSubtype="8" fill="hold" grpId="0" nodeType="withEffect">
                                  <p:stCondLst>
                                    <p:cond delay="0"/>
                                  </p:stCondLst>
                                  <p:childTnLst>
                                    <p:set>
                                      <p:cBhvr>
                                        <p:cTn id="117" dur="1" fill="hold">
                                          <p:stCondLst>
                                            <p:cond delay="0"/>
                                          </p:stCondLst>
                                        </p:cTn>
                                        <p:tgtEl>
                                          <p:spTgt spid="30"/>
                                        </p:tgtEl>
                                        <p:attrNameLst>
                                          <p:attrName>style.visibility</p:attrName>
                                        </p:attrNameLst>
                                      </p:cBhvr>
                                      <p:to>
                                        <p:strVal val="visible"/>
                                      </p:to>
                                    </p:set>
                                    <p:anim calcmode="lin" valueType="num">
                                      <p:cBhvr additive="base">
                                        <p:cTn id="118" dur="3000" fill="hold"/>
                                        <p:tgtEl>
                                          <p:spTgt spid="30"/>
                                        </p:tgtEl>
                                        <p:attrNameLst>
                                          <p:attrName>ppt_x</p:attrName>
                                        </p:attrNameLst>
                                      </p:cBhvr>
                                      <p:tavLst>
                                        <p:tav tm="0">
                                          <p:val>
                                            <p:strVal val="0-#ppt_w/2"/>
                                          </p:val>
                                        </p:tav>
                                        <p:tav tm="100000">
                                          <p:val>
                                            <p:strVal val="#ppt_x"/>
                                          </p:val>
                                        </p:tav>
                                      </p:tavLst>
                                    </p:anim>
                                    <p:anim calcmode="lin" valueType="num">
                                      <p:cBhvr additive="base">
                                        <p:cTn id="119" dur="3000" fill="hold"/>
                                        <p:tgtEl>
                                          <p:spTgt spid="30"/>
                                        </p:tgtEl>
                                        <p:attrNameLst>
                                          <p:attrName>ppt_y</p:attrName>
                                        </p:attrNameLst>
                                      </p:cBhvr>
                                      <p:tavLst>
                                        <p:tav tm="0">
                                          <p:val>
                                            <p:strVal val="#ppt_y"/>
                                          </p:val>
                                        </p:tav>
                                        <p:tav tm="100000">
                                          <p:val>
                                            <p:strVal val="#ppt_y"/>
                                          </p:val>
                                        </p:tav>
                                      </p:tavLst>
                                    </p:anim>
                                  </p:childTnLst>
                                </p:cTn>
                              </p:par>
                              <p:par>
                                <p:cTn id="120" presetID="2" presetClass="entr" presetSubtype="8" fill="hold" grpId="0" nodeType="withEffect">
                                  <p:stCondLst>
                                    <p:cond delay="0"/>
                                  </p:stCondLst>
                                  <p:childTnLst>
                                    <p:set>
                                      <p:cBhvr>
                                        <p:cTn id="121" dur="1" fill="hold">
                                          <p:stCondLst>
                                            <p:cond delay="0"/>
                                          </p:stCondLst>
                                        </p:cTn>
                                        <p:tgtEl>
                                          <p:spTgt spid="31"/>
                                        </p:tgtEl>
                                        <p:attrNameLst>
                                          <p:attrName>style.visibility</p:attrName>
                                        </p:attrNameLst>
                                      </p:cBhvr>
                                      <p:to>
                                        <p:strVal val="visible"/>
                                      </p:to>
                                    </p:set>
                                    <p:anim calcmode="lin" valueType="num">
                                      <p:cBhvr additive="base">
                                        <p:cTn id="122" dur="3000" fill="hold"/>
                                        <p:tgtEl>
                                          <p:spTgt spid="31"/>
                                        </p:tgtEl>
                                        <p:attrNameLst>
                                          <p:attrName>ppt_x</p:attrName>
                                        </p:attrNameLst>
                                      </p:cBhvr>
                                      <p:tavLst>
                                        <p:tav tm="0">
                                          <p:val>
                                            <p:strVal val="0-#ppt_w/2"/>
                                          </p:val>
                                        </p:tav>
                                        <p:tav tm="100000">
                                          <p:val>
                                            <p:strVal val="#ppt_x"/>
                                          </p:val>
                                        </p:tav>
                                      </p:tavLst>
                                    </p:anim>
                                    <p:anim calcmode="lin" valueType="num">
                                      <p:cBhvr additive="base">
                                        <p:cTn id="123" dur="3000" fill="hold"/>
                                        <p:tgtEl>
                                          <p:spTgt spid="31"/>
                                        </p:tgtEl>
                                        <p:attrNameLst>
                                          <p:attrName>ppt_y</p:attrName>
                                        </p:attrNameLst>
                                      </p:cBhvr>
                                      <p:tavLst>
                                        <p:tav tm="0">
                                          <p:val>
                                            <p:strVal val="#ppt_y"/>
                                          </p:val>
                                        </p:tav>
                                        <p:tav tm="100000">
                                          <p:val>
                                            <p:strVal val="#ppt_y"/>
                                          </p:val>
                                        </p:tav>
                                      </p:tavLst>
                                    </p:anim>
                                  </p:childTnLst>
                                </p:cTn>
                              </p:par>
                              <p:par>
                                <p:cTn id="124" presetID="2" presetClass="entr" presetSubtype="8" fill="hold" grpId="0" nodeType="withEffect">
                                  <p:stCondLst>
                                    <p:cond delay="0"/>
                                  </p:stCondLst>
                                  <p:childTnLst>
                                    <p:set>
                                      <p:cBhvr>
                                        <p:cTn id="125" dur="1" fill="hold">
                                          <p:stCondLst>
                                            <p:cond delay="0"/>
                                          </p:stCondLst>
                                        </p:cTn>
                                        <p:tgtEl>
                                          <p:spTgt spid="32"/>
                                        </p:tgtEl>
                                        <p:attrNameLst>
                                          <p:attrName>style.visibility</p:attrName>
                                        </p:attrNameLst>
                                      </p:cBhvr>
                                      <p:to>
                                        <p:strVal val="visible"/>
                                      </p:to>
                                    </p:set>
                                    <p:anim calcmode="lin" valueType="num">
                                      <p:cBhvr additive="base">
                                        <p:cTn id="126" dur="3000" fill="hold"/>
                                        <p:tgtEl>
                                          <p:spTgt spid="32"/>
                                        </p:tgtEl>
                                        <p:attrNameLst>
                                          <p:attrName>ppt_x</p:attrName>
                                        </p:attrNameLst>
                                      </p:cBhvr>
                                      <p:tavLst>
                                        <p:tav tm="0">
                                          <p:val>
                                            <p:strVal val="0-#ppt_w/2"/>
                                          </p:val>
                                        </p:tav>
                                        <p:tav tm="100000">
                                          <p:val>
                                            <p:strVal val="#ppt_x"/>
                                          </p:val>
                                        </p:tav>
                                      </p:tavLst>
                                    </p:anim>
                                    <p:anim calcmode="lin" valueType="num">
                                      <p:cBhvr additive="base">
                                        <p:cTn id="127" dur="3000" fill="hold"/>
                                        <p:tgtEl>
                                          <p:spTgt spid="32"/>
                                        </p:tgtEl>
                                        <p:attrNameLst>
                                          <p:attrName>ppt_y</p:attrName>
                                        </p:attrNameLst>
                                      </p:cBhvr>
                                      <p:tavLst>
                                        <p:tav tm="0">
                                          <p:val>
                                            <p:strVal val="#ppt_y"/>
                                          </p:val>
                                        </p:tav>
                                        <p:tav tm="100000">
                                          <p:val>
                                            <p:strVal val="#ppt_y"/>
                                          </p:val>
                                        </p:tav>
                                      </p:tavLst>
                                    </p:anim>
                                  </p:childTnLst>
                                </p:cTn>
                              </p:par>
                              <p:par>
                                <p:cTn id="128" presetID="2" presetClass="entr" presetSubtype="8" fill="hold" grpId="0" nodeType="withEffect">
                                  <p:stCondLst>
                                    <p:cond delay="0"/>
                                  </p:stCondLst>
                                  <p:childTnLst>
                                    <p:set>
                                      <p:cBhvr>
                                        <p:cTn id="129" dur="1" fill="hold">
                                          <p:stCondLst>
                                            <p:cond delay="0"/>
                                          </p:stCondLst>
                                        </p:cTn>
                                        <p:tgtEl>
                                          <p:spTgt spid="33"/>
                                        </p:tgtEl>
                                        <p:attrNameLst>
                                          <p:attrName>style.visibility</p:attrName>
                                        </p:attrNameLst>
                                      </p:cBhvr>
                                      <p:to>
                                        <p:strVal val="visible"/>
                                      </p:to>
                                    </p:set>
                                    <p:anim calcmode="lin" valueType="num">
                                      <p:cBhvr additive="base">
                                        <p:cTn id="130" dur="3000" fill="hold"/>
                                        <p:tgtEl>
                                          <p:spTgt spid="33"/>
                                        </p:tgtEl>
                                        <p:attrNameLst>
                                          <p:attrName>ppt_x</p:attrName>
                                        </p:attrNameLst>
                                      </p:cBhvr>
                                      <p:tavLst>
                                        <p:tav tm="0">
                                          <p:val>
                                            <p:strVal val="0-#ppt_w/2"/>
                                          </p:val>
                                        </p:tav>
                                        <p:tav tm="100000">
                                          <p:val>
                                            <p:strVal val="#ppt_x"/>
                                          </p:val>
                                        </p:tav>
                                      </p:tavLst>
                                    </p:anim>
                                    <p:anim calcmode="lin" valueType="num">
                                      <p:cBhvr additive="base">
                                        <p:cTn id="131" dur="3000" fill="hold"/>
                                        <p:tgtEl>
                                          <p:spTgt spid="33"/>
                                        </p:tgtEl>
                                        <p:attrNameLst>
                                          <p:attrName>ppt_y</p:attrName>
                                        </p:attrNameLst>
                                      </p:cBhvr>
                                      <p:tavLst>
                                        <p:tav tm="0">
                                          <p:val>
                                            <p:strVal val="#ppt_y"/>
                                          </p:val>
                                        </p:tav>
                                        <p:tav tm="100000">
                                          <p:val>
                                            <p:strVal val="#ppt_y"/>
                                          </p:val>
                                        </p:tav>
                                      </p:tavLst>
                                    </p:anim>
                                  </p:childTnLst>
                                </p:cTn>
                              </p:par>
                              <p:par>
                                <p:cTn id="132" presetID="2" presetClass="entr" presetSubtype="8" fill="hold" grpId="0" nodeType="withEffect">
                                  <p:stCondLst>
                                    <p:cond delay="0"/>
                                  </p:stCondLst>
                                  <p:childTnLst>
                                    <p:set>
                                      <p:cBhvr>
                                        <p:cTn id="133" dur="1" fill="hold">
                                          <p:stCondLst>
                                            <p:cond delay="0"/>
                                          </p:stCondLst>
                                        </p:cTn>
                                        <p:tgtEl>
                                          <p:spTgt spid="34"/>
                                        </p:tgtEl>
                                        <p:attrNameLst>
                                          <p:attrName>style.visibility</p:attrName>
                                        </p:attrNameLst>
                                      </p:cBhvr>
                                      <p:to>
                                        <p:strVal val="visible"/>
                                      </p:to>
                                    </p:set>
                                    <p:anim calcmode="lin" valueType="num">
                                      <p:cBhvr additive="base">
                                        <p:cTn id="134" dur="3000" fill="hold"/>
                                        <p:tgtEl>
                                          <p:spTgt spid="34"/>
                                        </p:tgtEl>
                                        <p:attrNameLst>
                                          <p:attrName>ppt_x</p:attrName>
                                        </p:attrNameLst>
                                      </p:cBhvr>
                                      <p:tavLst>
                                        <p:tav tm="0">
                                          <p:val>
                                            <p:strVal val="0-#ppt_w/2"/>
                                          </p:val>
                                        </p:tav>
                                        <p:tav tm="100000">
                                          <p:val>
                                            <p:strVal val="#ppt_x"/>
                                          </p:val>
                                        </p:tav>
                                      </p:tavLst>
                                    </p:anim>
                                    <p:anim calcmode="lin" valueType="num">
                                      <p:cBhvr additive="base">
                                        <p:cTn id="135" dur="3000" fill="hold"/>
                                        <p:tgtEl>
                                          <p:spTgt spid="34"/>
                                        </p:tgtEl>
                                        <p:attrNameLst>
                                          <p:attrName>ppt_y</p:attrName>
                                        </p:attrNameLst>
                                      </p:cBhvr>
                                      <p:tavLst>
                                        <p:tav tm="0">
                                          <p:val>
                                            <p:strVal val="#ppt_y"/>
                                          </p:val>
                                        </p:tav>
                                        <p:tav tm="100000">
                                          <p:val>
                                            <p:strVal val="#ppt_y"/>
                                          </p:val>
                                        </p:tav>
                                      </p:tavLst>
                                    </p:anim>
                                  </p:childTnLst>
                                </p:cTn>
                              </p:par>
                              <p:par>
                                <p:cTn id="136" presetID="2" presetClass="entr" presetSubtype="8" fill="hold" grpId="0" nodeType="withEffect">
                                  <p:stCondLst>
                                    <p:cond delay="0"/>
                                  </p:stCondLst>
                                  <p:childTnLst>
                                    <p:set>
                                      <p:cBhvr>
                                        <p:cTn id="137" dur="1" fill="hold">
                                          <p:stCondLst>
                                            <p:cond delay="0"/>
                                          </p:stCondLst>
                                        </p:cTn>
                                        <p:tgtEl>
                                          <p:spTgt spid="35"/>
                                        </p:tgtEl>
                                        <p:attrNameLst>
                                          <p:attrName>style.visibility</p:attrName>
                                        </p:attrNameLst>
                                      </p:cBhvr>
                                      <p:to>
                                        <p:strVal val="visible"/>
                                      </p:to>
                                    </p:set>
                                    <p:anim calcmode="lin" valueType="num">
                                      <p:cBhvr additive="base">
                                        <p:cTn id="138" dur="3000" fill="hold"/>
                                        <p:tgtEl>
                                          <p:spTgt spid="35"/>
                                        </p:tgtEl>
                                        <p:attrNameLst>
                                          <p:attrName>ppt_x</p:attrName>
                                        </p:attrNameLst>
                                      </p:cBhvr>
                                      <p:tavLst>
                                        <p:tav tm="0">
                                          <p:val>
                                            <p:strVal val="0-#ppt_w/2"/>
                                          </p:val>
                                        </p:tav>
                                        <p:tav tm="100000">
                                          <p:val>
                                            <p:strVal val="#ppt_x"/>
                                          </p:val>
                                        </p:tav>
                                      </p:tavLst>
                                    </p:anim>
                                    <p:anim calcmode="lin" valueType="num">
                                      <p:cBhvr additive="base">
                                        <p:cTn id="139" dur="3000" fill="hold"/>
                                        <p:tgtEl>
                                          <p:spTgt spid="35"/>
                                        </p:tgtEl>
                                        <p:attrNameLst>
                                          <p:attrName>ppt_y</p:attrName>
                                        </p:attrNameLst>
                                      </p:cBhvr>
                                      <p:tavLst>
                                        <p:tav tm="0">
                                          <p:val>
                                            <p:strVal val="#ppt_y"/>
                                          </p:val>
                                        </p:tav>
                                        <p:tav tm="100000">
                                          <p:val>
                                            <p:strVal val="#ppt_y"/>
                                          </p:val>
                                        </p:tav>
                                      </p:tavLst>
                                    </p:anim>
                                  </p:childTnLst>
                                </p:cTn>
                              </p:par>
                              <p:par>
                                <p:cTn id="140" presetID="2" presetClass="entr" presetSubtype="8" fill="hold" grpId="0" nodeType="withEffect">
                                  <p:stCondLst>
                                    <p:cond delay="0"/>
                                  </p:stCondLst>
                                  <p:childTnLst>
                                    <p:set>
                                      <p:cBhvr>
                                        <p:cTn id="141" dur="1" fill="hold">
                                          <p:stCondLst>
                                            <p:cond delay="0"/>
                                          </p:stCondLst>
                                        </p:cTn>
                                        <p:tgtEl>
                                          <p:spTgt spid="36"/>
                                        </p:tgtEl>
                                        <p:attrNameLst>
                                          <p:attrName>style.visibility</p:attrName>
                                        </p:attrNameLst>
                                      </p:cBhvr>
                                      <p:to>
                                        <p:strVal val="visible"/>
                                      </p:to>
                                    </p:set>
                                    <p:anim calcmode="lin" valueType="num">
                                      <p:cBhvr additive="base">
                                        <p:cTn id="142" dur="3000" fill="hold"/>
                                        <p:tgtEl>
                                          <p:spTgt spid="36"/>
                                        </p:tgtEl>
                                        <p:attrNameLst>
                                          <p:attrName>ppt_x</p:attrName>
                                        </p:attrNameLst>
                                      </p:cBhvr>
                                      <p:tavLst>
                                        <p:tav tm="0">
                                          <p:val>
                                            <p:strVal val="0-#ppt_w/2"/>
                                          </p:val>
                                        </p:tav>
                                        <p:tav tm="100000">
                                          <p:val>
                                            <p:strVal val="#ppt_x"/>
                                          </p:val>
                                        </p:tav>
                                      </p:tavLst>
                                    </p:anim>
                                    <p:anim calcmode="lin" valueType="num">
                                      <p:cBhvr additive="base">
                                        <p:cTn id="143" dur="3000" fill="hold"/>
                                        <p:tgtEl>
                                          <p:spTgt spid="36"/>
                                        </p:tgtEl>
                                        <p:attrNameLst>
                                          <p:attrName>ppt_y</p:attrName>
                                        </p:attrNameLst>
                                      </p:cBhvr>
                                      <p:tavLst>
                                        <p:tav tm="0">
                                          <p:val>
                                            <p:strVal val="#ppt_y"/>
                                          </p:val>
                                        </p:tav>
                                        <p:tav tm="100000">
                                          <p:val>
                                            <p:strVal val="#ppt_y"/>
                                          </p:val>
                                        </p:tav>
                                      </p:tavLst>
                                    </p:anim>
                                  </p:childTnLst>
                                </p:cTn>
                              </p:par>
                              <p:par>
                                <p:cTn id="144" presetID="2" presetClass="entr" presetSubtype="8" fill="hold" grpId="0" nodeType="withEffect">
                                  <p:stCondLst>
                                    <p:cond delay="0"/>
                                  </p:stCondLst>
                                  <p:childTnLst>
                                    <p:set>
                                      <p:cBhvr>
                                        <p:cTn id="145" dur="1" fill="hold">
                                          <p:stCondLst>
                                            <p:cond delay="0"/>
                                          </p:stCondLst>
                                        </p:cTn>
                                        <p:tgtEl>
                                          <p:spTgt spid="37"/>
                                        </p:tgtEl>
                                        <p:attrNameLst>
                                          <p:attrName>style.visibility</p:attrName>
                                        </p:attrNameLst>
                                      </p:cBhvr>
                                      <p:to>
                                        <p:strVal val="visible"/>
                                      </p:to>
                                    </p:set>
                                    <p:anim calcmode="lin" valueType="num">
                                      <p:cBhvr additive="base">
                                        <p:cTn id="146" dur="3000" fill="hold"/>
                                        <p:tgtEl>
                                          <p:spTgt spid="37"/>
                                        </p:tgtEl>
                                        <p:attrNameLst>
                                          <p:attrName>ppt_x</p:attrName>
                                        </p:attrNameLst>
                                      </p:cBhvr>
                                      <p:tavLst>
                                        <p:tav tm="0">
                                          <p:val>
                                            <p:strVal val="0-#ppt_w/2"/>
                                          </p:val>
                                        </p:tav>
                                        <p:tav tm="100000">
                                          <p:val>
                                            <p:strVal val="#ppt_x"/>
                                          </p:val>
                                        </p:tav>
                                      </p:tavLst>
                                    </p:anim>
                                    <p:anim calcmode="lin" valueType="num">
                                      <p:cBhvr additive="base">
                                        <p:cTn id="147" dur="3000" fill="hold"/>
                                        <p:tgtEl>
                                          <p:spTgt spid="37"/>
                                        </p:tgtEl>
                                        <p:attrNameLst>
                                          <p:attrName>ppt_y</p:attrName>
                                        </p:attrNameLst>
                                      </p:cBhvr>
                                      <p:tavLst>
                                        <p:tav tm="0">
                                          <p:val>
                                            <p:strVal val="#ppt_y"/>
                                          </p:val>
                                        </p:tav>
                                        <p:tav tm="100000">
                                          <p:val>
                                            <p:strVal val="#ppt_y"/>
                                          </p:val>
                                        </p:tav>
                                      </p:tavLst>
                                    </p:anim>
                                  </p:childTnLst>
                                </p:cTn>
                              </p:par>
                              <p:par>
                                <p:cTn id="148" presetID="2" presetClass="entr" presetSubtype="8" fill="hold" grpId="0" nodeType="withEffect">
                                  <p:stCondLst>
                                    <p:cond delay="0"/>
                                  </p:stCondLst>
                                  <p:childTnLst>
                                    <p:set>
                                      <p:cBhvr>
                                        <p:cTn id="149" dur="1" fill="hold">
                                          <p:stCondLst>
                                            <p:cond delay="0"/>
                                          </p:stCondLst>
                                        </p:cTn>
                                        <p:tgtEl>
                                          <p:spTgt spid="38"/>
                                        </p:tgtEl>
                                        <p:attrNameLst>
                                          <p:attrName>style.visibility</p:attrName>
                                        </p:attrNameLst>
                                      </p:cBhvr>
                                      <p:to>
                                        <p:strVal val="visible"/>
                                      </p:to>
                                    </p:set>
                                    <p:anim calcmode="lin" valueType="num">
                                      <p:cBhvr additive="base">
                                        <p:cTn id="150" dur="3000" fill="hold"/>
                                        <p:tgtEl>
                                          <p:spTgt spid="38"/>
                                        </p:tgtEl>
                                        <p:attrNameLst>
                                          <p:attrName>ppt_x</p:attrName>
                                        </p:attrNameLst>
                                      </p:cBhvr>
                                      <p:tavLst>
                                        <p:tav tm="0">
                                          <p:val>
                                            <p:strVal val="0-#ppt_w/2"/>
                                          </p:val>
                                        </p:tav>
                                        <p:tav tm="100000">
                                          <p:val>
                                            <p:strVal val="#ppt_x"/>
                                          </p:val>
                                        </p:tav>
                                      </p:tavLst>
                                    </p:anim>
                                    <p:anim calcmode="lin" valueType="num">
                                      <p:cBhvr additive="base">
                                        <p:cTn id="151" dur="3000" fill="hold"/>
                                        <p:tgtEl>
                                          <p:spTgt spid="38"/>
                                        </p:tgtEl>
                                        <p:attrNameLst>
                                          <p:attrName>ppt_y</p:attrName>
                                        </p:attrNameLst>
                                      </p:cBhvr>
                                      <p:tavLst>
                                        <p:tav tm="0">
                                          <p:val>
                                            <p:strVal val="#ppt_y"/>
                                          </p:val>
                                        </p:tav>
                                        <p:tav tm="100000">
                                          <p:val>
                                            <p:strVal val="#ppt_y"/>
                                          </p:val>
                                        </p:tav>
                                      </p:tavLst>
                                    </p:anim>
                                  </p:childTnLst>
                                </p:cTn>
                              </p:par>
                              <p:par>
                                <p:cTn id="152" presetID="2" presetClass="entr" presetSubtype="8" fill="hold" grpId="0" nodeType="withEffect">
                                  <p:stCondLst>
                                    <p:cond delay="0"/>
                                  </p:stCondLst>
                                  <p:childTnLst>
                                    <p:set>
                                      <p:cBhvr>
                                        <p:cTn id="153" dur="1" fill="hold">
                                          <p:stCondLst>
                                            <p:cond delay="0"/>
                                          </p:stCondLst>
                                        </p:cTn>
                                        <p:tgtEl>
                                          <p:spTgt spid="39"/>
                                        </p:tgtEl>
                                        <p:attrNameLst>
                                          <p:attrName>style.visibility</p:attrName>
                                        </p:attrNameLst>
                                      </p:cBhvr>
                                      <p:to>
                                        <p:strVal val="visible"/>
                                      </p:to>
                                    </p:set>
                                    <p:anim calcmode="lin" valueType="num">
                                      <p:cBhvr additive="base">
                                        <p:cTn id="154" dur="3000" fill="hold"/>
                                        <p:tgtEl>
                                          <p:spTgt spid="39"/>
                                        </p:tgtEl>
                                        <p:attrNameLst>
                                          <p:attrName>ppt_x</p:attrName>
                                        </p:attrNameLst>
                                      </p:cBhvr>
                                      <p:tavLst>
                                        <p:tav tm="0">
                                          <p:val>
                                            <p:strVal val="0-#ppt_w/2"/>
                                          </p:val>
                                        </p:tav>
                                        <p:tav tm="100000">
                                          <p:val>
                                            <p:strVal val="#ppt_x"/>
                                          </p:val>
                                        </p:tav>
                                      </p:tavLst>
                                    </p:anim>
                                    <p:anim calcmode="lin" valueType="num">
                                      <p:cBhvr additive="base">
                                        <p:cTn id="155" dur="3000" fill="hold"/>
                                        <p:tgtEl>
                                          <p:spTgt spid="39"/>
                                        </p:tgtEl>
                                        <p:attrNameLst>
                                          <p:attrName>ppt_y</p:attrName>
                                        </p:attrNameLst>
                                      </p:cBhvr>
                                      <p:tavLst>
                                        <p:tav tm="0">
                                          <p:val>
                                            <p:strVal val="#ppt_y"/>
                                          </p:val>
                                        </p:tav>
                                        <p:tav tm="100000">
                                          <p:val>
                                            <p:strVal val="#ppt_y"/>
                                          </p:val>
                                        </p:tav>
                                      </p:tavLst>
                                    </p:anim>
                                  </p:childTnLst>
                                </p:cTn>
                              </p:par>
                              <p:par>
                                <p:cTn id="156" presetID="2" presetClass="entr" presetSubtype="8" fill="hold" grpId="0" nodeType="withEffect">
                                  <p:stCondLst>
                                    <p:cond delay="0"/>
                                  </p:stCondLst>
                                  <p:childTnLst>
                                    <p:set>
                                      <p:cBhvr>
                                        <p:cTn id="157" dur="1" fill="hold">
                                          <p:stCondLst>
                                            <p:cond delay="0"/>
                                          </p:stCondLst>
                                        </p:cTn>
                                        <p:tgtEl>
                                          <p:spTgt spid="40"/>
                                        </p:tgtEl>
                                        <p:attrNameLst>
                                          <p:attrName>style.visibility</p:attrName>
                                        </p:attrNameLst>
                                      </p:cBhvr>
                                      <p:to>
                                        <p:strVal val="visible"/>
                                      </p:to>
                                    </p:set>
                                    <p:anim calcmode="lin" valueType="num">
                                      <p:cBhvr additive="base">
                                        <p:cTn id="158" dur="3000" fill="hold"/>
                                        <p:tgtEl>
                                          <p:spTgt spid="40"/>
                                        </p:tgtEl>
                                        <p:attrNameLst>
                                          <p:attrName>ppt_x</p:attrName>
                                        </p:attrNameLst>
                                      </p:cBhvr>
                                      <p:tavLst>
                                        <p:tav tm="0">
                                          <p:val>
                                            <p:strVal val="0-#ppt_w/2"/>
                                          </p:val>
                                        </p:tav>
                                        <p:tav tm="100000">
                                          <p:val>
                                            <p:strVal val="#ppt_x"/>
                                          </p:val>
                                        </p:tav>
                                      </p:tavLst>
                                    </p:anim>
                                    <p:anim calcmode="lin" valueType="num">
                                      <p:cBhvr additive="base">
                                        <p:cTn id="159" dur="3000" fill="hold"/>
                                        <p:tgtEl>
                                          <p:spTgt spid="40"/>
                                        </p:tgtEl>
                                        <p:attrNameLst>
                                          <p:attrName>ppt_y</p:attrName>
                                        </p:attrNameLst>
                                      </p:cBhvr>
                                      <p:tavLst>
                                        <p:tav tm="0">
                                          <p:val>
                                            <p:strVal val="#ppt_y"/>
                                          </p:val>
                                        </p:tav>
                                        <p:tav tm="100000">
                                          <p:val>
                                            <p:strVal val="#ppt_y"/>
                                          </p:val>
                                        </p:tav>
                                      </p:tavLst>
                                    </p:anim>
                                  </p:childTnLst>
                                </p:cTn>
                              </p:par>
                              <p:par>
                                <p:cTn id="160" presetID="2" presetClass="entr" presetSubtype="8" fill="hold" grpId="0" nodeType="withEffect">
                                  <p:stCondLst>
                                    <p:cond delay="0"/>
                                  </p:stCondLst>
                                  <p:childTnLst>
                                    <p:set>
                                      <p:cBhvr>
                                        <p:cTn id="161" dur="1" fill="hold">
                                          <p:stCondLst>
                                            <p:cond delay="0"/>
                                          </p:stCondLst>
                                        </p:cTn>
                                        <p:tgtEl>
                                          <p:spTgt spid="41"/>
                                        </p:tgtEl>
                                        <p:attrNameLst>
                                          <p:attrName>style.visibility</p:attrName>
                                        </p:attrNameLst>
                                      </p:cBhvr>
                                      <p:to>
                                        <p:strVal val="visible"/>
                                      </p:to>
                                    </p:set>
                                    <p:anim calcmode="lin" valueType="num">
                                      <p:cBhvr additive="base">
                                        <p:cTn id="162" dur="3000" fill="hold"/>
                                        <p:tgtEl>
                                          <p:spTgt spid="41"/>
                                        </p:tgtEl>
                                        <p:attrNameLst>
                                          <p:attrName>ppt_x</p:attrName>
                                        </p:attrNameLst>
                                      </p:cBhvr>
                                      <p:tavLst>
                                        <p:tav tm="0">
                                          <p:val>
                                            <p:strVal val="0-#ppt_w/2"/>
                                          </p:val>
                                        </p:tav>
                                        <p:tav tm="100000">
                                          <p:val>
                                            <p:strVal val="#ppt_x"/>
                                          </p:val>
                                        </p:tav>
                                      </p:tavLst>
                                    </p:anim>
                                    <p:anim calcmode="lin" valueType="num">
                                      <p:cBhvr additive="base">
                                        <p:cTn id="163" dur="3000" fill="hold"/>
                                        <p:tgtEl>
                                          <p:spTgt spid="41"/>
                                        </p:tgtEl>
                                        <p:attrNameLst>
                                          <p:attrName>ppt_y</p:attrName>
                                        </p:attrNameLst>
                                      </p:cBhvr>
                                      <p:tavLst>
                                        <p:tav tm="0">
                                          <p:val>
                                            <p:strVal val="#ppt_y"/>
                                          </p:val>
                                        </p:tav>
                                        <p:tav tm="100000">
                                          <p:val>
                                            <p:strVal val="#ppt_y"/>
                                          </p:val>
                                        </p:tav>
                                      </p:tavLst>
                                    </p:anim>
                                  </p:childTnLst>
                                </p:cTn>
                              </p:par>
                              <p:par>
                                <p:cTn id="164" presetID="2" presetClass="entr" presetSubtype="8" fill="hold" grpId="0" nodeType="withEffect">
                                  <p:stCondLst>
                                    <p:cond delay="0"/>
                                  </p:stCondLst>
                                  <p:childTnLst>
                                    <p:set>
                                      <p:cBhvr>
                                        <p:cTn id="165" dur="1" fill="hold">
                                          <p:stCondLst>
                                            <p:cond delay="0"/>
                                          </p:stCondLst>
                                        </p:cTn>
                                        <p:tgtEl>
                                          <p:spTgt spid="42"/>
                                        </p:tgtEl>
                                        <p:attrNameLst>
                                          <p:attrName>style.visibility</p:attrName>
                                        </p:attrNameLst>
                                      </p:cBhvr>
                                      <p:to>
                                        <p:strVal val="visible"/>
                                      </p:to>
                                    </p:set>
                                    <p:anim calcmode="lin" valueType="num">
                                      <p:cBhvr additive="base">
                                        <p:cTn id="166" dur="3000" fill="hold"/>
                                        <p:tgtEl>
                                          <p:spTgt spid="42"/>
                                        </p:tgtEl>
                                        <p:attrNameLst>
                                          <p:attrName>ppt_x</p:attrName>
                                        </p:attrNameLst>
                                      </p:cBhvr>
                                      <p:tavLst>
                                        <p:tav tm="0">
                                          <p:val>
                                            <p:strVal val="0-#ppt_w/2"/>
                                          </p:val>
                                        </p:tav>
                                        <p:tav tm="100000">
                                          <p:val>
                                            <p:strVal val="#ppt_x"/>
                                          </p:val>
                                        </p:tav>
                                      </p:tavLst>
                                    </p:anim>
                                    <p:anim calcmode="lin" valueType="num">
                                      <p:cBhvr additive="base">
                                        <p:cTn id="167" dur="3000" fill="hold"/>
                                        <p:tgtEl>
                                          <p:spTgt spid="42"/>
                                        </p:tgtEl>
                                        <p:attrNameLst>
                                          <p:attrName>ppt_y</p:attrName>
                                        </p:attrNameLst>
                                      </p:cBhvr>
                                      <p:tavLst>
                                        <p:tav tm="0">
                                          <p:val>
                                            <p:strVal val="#ppt_y"/>
                                          </p:val>
                                        </p:tav>
                                        <p:tav tm="100000">
                                          <p:val>
                                            <p:strVal val="#ppt_y"/>
                                          </p:val>
                                        </p:tav>
                                      </p:tavLst>
                                    </p:anim>
                                  </p:childTnLst>
                                </p:cTn>
                              </p:par>
                              <p:par>
                                <p:cTn id="168" presetID="2" presetClass="entr" presetSubtype="8" fill="hold" grpId="0" nodeType="withEffect">
                                  <p:stCondLst>
                                    <p:cond delay="0"/>
                                  </p:stCondLst>
                                  <p:childTnLst>
                                    <p:set>
                                      <p:cBhvr>
                                        <p:cTn id="169" dur="1" fill="hold">
                                          <p:stCondLst>
                                            <p:cond delay="0"/>
                                          </p:stCondLst>
                                        </p:cTn>
                                        <p:tgtEl>
                                          <p:spTgt spid="43"/>
                                        </p:tgtEl>
                                        <p:attrNameLst>
                                          <p:attrName>style.visibility</p:attrName>
                                        </p:attrNameLst>
                                      </p:cBhvr>
                                      <p:to>
                                        <p:strVal val="visible"/>
                                      </p:to>
                                    </p:set>
                                    <p:anim calcmode="lin" valueType="num">
                                      <p:cBhvr additive="base">
                                        <p:cTn id="170" dur="3000" fill="hold"/>
                                        <p:tgtEl>
                                          <p:spTgt spid="43"/>
                                        </p:tgtEl>
                                        <p:attrNameLst>
                                          <p:attrName>ppt_x</p:attrName>
                                        </p:attrNameLst>
                                      </p:cBhvr>
                                      <p:tavLst>
                                        <p:tav tm="0">
                                          <p:val>
                                            <p:strVal val="0-#ppt_w/2"/>
                                          </p:val>
                                        </p:tav>
                                        <p:tav tm="100000">
                                          <p:val>
                                            <p:strVal val="#ppt_x"/>
                                          </p:val>
                                        </p:tav>
                                      </p:tavLst>
                                    </p:anim>
                                    <p:anim calcmode="lin" valueType="num">
                                      <p:cBhvr additive="base">
                                        <p:cTn id="171" dur="3000" fill="hold"/>
                                        <p:tgtEl>
                                          <p:spTgt spid="43"/>
                                        </p:tgtEl>
                                        <p:attrNameLst>
                                          <p:attrName>ppt_y</p:attrName>
                                        </p:attrNameLst>
                                      </p:cBhvr>
                                      <p:tavLst>
                                        <p:tav tm="0">
                                          <p:val>
                                            <p:strVal val="#ppt_y"/>
                                          </p:val>
                                        </p:tav>
                                        <p:tav tm="100000">
                                          <p:val>
                                            <p:strVal val="#ppt_y"/>
                                          </p:val>
                                        </p:tav>
                                      </p:tavLst>
                                    </p:anim>
                                  </p:childTnLst>
                                </p:cTn>
                              </p:par>
                              <p:par>
                                <p:cTn id="172" presetID="2" presetClass="entr" presetSubtype="8" fill="hold" grpId="0" nodeType="withEffect">
                                  <p:stCondLst>
                                    <p:cond delay="0"/>
                                  </p:stCondLst>
                                  <p:childTnLst>
                                    <p:set>
                                      <p:cBhvr>
                                        <p:cTn id="173" dur="1" fill="hold">
                                          <p:stCondLst>
                                            <p:cond delay="0"/>
                                          </p:stCondLst>
                                        </p:cTn>
                                        <p:tgtEl>
                                          <p:spTgt spid="44"/>
                                        </p:tgtEl>
                                        <p:attrNameLst>
                                          <p:attrName>style.visibility</p:attrName>
                                        </p:attrNameLst>
                                      </p:cBhvr>
                                      <p:to>
                                        <p:strVal val="visible"/>
                                      </p:to>
                                    </p:set>
                                    <p:anim calcmode="lin" valueType="num">
                                      <p:cBhvr additive="base">
                                        <p:cTn id="174" dur="3000" fill="hold"/>
                                        <p:tgtEl>
                                          <p:spTgt spid="44"/>
                                        </p:tgtEl>
                                        <p:attrNameLst>
                                          <p:attrName>ppt_x</p:attrName>
                                        </p:attrNameLst>
                                      </p:cBhvr>
                                      <p:tavLst>
                                        <p:tav tm="0">
                                          <p:val>
                                            <p:strVal val="0-#ppt_w/2"/>
                                          </p:val>
                                        </p:tav>
                                        <p:tav tm="100000">
                                          <p:val>
                                            <p:strVal val="#ppt_x"/>
                                          </p:val>
                                        </p:tav>
                                      </p:tavLst>
                                    </p:anim>
                                    <p:anim calcmode="lin" valueType="num">
                                      <p:cBhvr additive="base">
                                        <p:cTn id="175" dur="3000" fill="hold"/>
                                        <p:tgtEl>
                                          <p:spTgt spid="44"/>
                                        </p:tgtEl>
                                        <p:attrNameLst>
                                          <p:attrName>ppt_y</p:attrName>
                                        </p:attrNameLst>
                                      </p:cBhvr>
                                      <p:tavLst>
                                        <p:tav tm="0">
                                          <p:val>
                                            <p:strVal val="#ppt_y"/>
                                          </p:val>
                                        </p:tav>
                                        <p:tav tm="100000">
                                          <p:val>
                                            <p:strVal val="#ppt_y"/>
                                          </p:val>
                                        </p:tav>
                                      </p:tavLst>
                                    </p:anim>
                                  </p:childTnLst>
                                </p:cTn>
                              </p:par>
                              <p:par>
                                <p:cTn id="176" presetID="2" presetClass="entr" presetSubtype="8" fill="hold" grpId="0" nodeType="withEffect">
                                  <p:stCondLst>
                                    <p:cond delay="0"/>
                                  </p:stCondLst>
                                  <p:childTnLst>
                                    <p:set>
                                      <p:cBhvr>
                                        <p:cTn id="177" dur="1" fill="hold">
                                          <p:stCondLst>
                                            <p:cond delay="0"/>
                                          </p:stCondLst>
                                        </p:cTn>
                                        <p:tgtEl>
                                          <p:spTgt spid="45"/>
                                        </p:tgtEl>
                                        <p:attrNameLst>
                                          <p:attrName>style.visibility</p:attrName>
                                        </p:attrNameLst>
                                      </p:cBhvr>
                                      <p:to>
                                        <p:strVal val="visible"/>
                                      </p:to>
                                    </p:set>
                                    <p:anim calcmode="lin" valueType="num">
                                      <p:cBhvr additive="base">
                                        <p:cTn id="178" dur="3000" fill="hold"/>
                                        <p:tgtEl>
                                          <p:spTgt spid="45"/>
                                        </p:tgtEl>
                                        <p:attrNameLst>
                                          <p:attrName>ppt_x</p:attrName>
                                        </p:attrNameLst>
                                      </p:cBhvr>
                                      <p:tavLst>
                                        <p:tav tm="0">
                                          <p:val>
                                            <p:strVal val="0-#ppt_w/2"/>
                                          </p:val>
                                        </p:tav>
                                        <p:tav tm="100000">
                                          <p:val>
                                            <p:strVal val="#ppt_x"/>
                                          </p:val>
                                        </p:tav>
                                      </p:tavLst>
                                    </p:anim>
                                    <p:anim calcmode="lin" valueType="num">
                                      <p:cBhvr additive="base">
                                        <p:cTn id="179" dur="3000" fill="hold"/>
                                        <p:tgtEl>
                                          <p:spTgt spid="45"/>
                                        </p:tgtEl>
                                        <p:attrNameLst>
                                          <p:attrName>ppt_y</p:attrName>
                                        </p:attrNameLst>
                                      </p:cBhvr>
                                      <p:tavLst>
                                        <p:tav tm="0">
                                          <p:val>
                                            <p:strVal val="#ppt_y"/>
                                          </p:val>
                                        </p:tav>
                                        <p:tav tm="100000">
                                          <p:val>
                                            <p:strVal val="#ppt_y"/>
                                          </p:val>
                                        </p:tav>
                                      </p:tavLst>
                                    </p:anim>
                                  </p:childTnLst>
                                </p:cTn>
                              </p:par>
                              <p:par>
                                <p:cTn id="180" presetID="2" presetClass="entr" presetSubtype="8" fill="hold" grpId="0" nodeType="withEffect">
                                  <p:stCondLst>
                                    <p:cond delay="0"/>
                                  </p:stCondLst>
                                  <p:childTnLst>
                                    <p:set>
                                      <p:cBhvr>
                                        <p:cTn id="181" dur="1" fill="hold">
                                          <p:stCondLst>
                                            <p:cond delay="0"/>
                                          </p:stCondLst>
                                        </p:cTn>
                                        <p:tgtEl>
                                          <p:spTgt spid="46"/>
                                        </p:tgtEl>
                                        <p:attrNameLst>
                                          <p:attrName>style.visibility</p:attrName>
                                        </p:attrNameLst>
                                      </p:cBhvr>
                                      <p:to>
                                        <p:strVal val="visible"/>
                                      </p:to>
                                    </p:set>
                                    <p:anim calcmode="lin" valueType="num">
                                      <p:cBhvr additive="base">
                                        <p:cTn id="182" dur="3000" fill="hold"/>
                                        <p:tgtEl>
                                          <p:spTgt spid="46"/>
                                        </p:tgtEl>
                                        <p:attrNameLst>
                                          <p:attrName>ppt_x</p:attrName>
                                        </p:attrNameLst>
                                      </p:cBhvr>
                                      <p:tavLst>
                                        <p:tav tm="0">
                                          <p:val>
                                            <p:strVal val="0-#ppt_w/2"/>
                                          </p:val>
                                        </p:tav>
                                        <p:tav tm="100000">
                                          <p:val>
                                            <p:strVal val="#ppt_x"/>
                                          </p:val>
                                        </p:tav>
                                      </p:tavLst>
                                    </p:anim>
                                    <p:anim calcmode="lin" valueType="num">
                                      <p:cBhvr additive="base">
                                        <p:cTn id="183" dur="3000" fill="hold"/>
                                        <p:tgtEl>
                                          <p:spTgt spid="46"/>
                                        </p:tgtEl>
                                        <p:attrNameLst>
                                          <p:attrName>ppt_y</p:attrName>
                                        </p:attrNameLst>
                                      </p:cBhvr>
                                      <p:tavLst>
                                        <p:tav tm="0">
                                          <p:val>
                                            <p:strVal val="#ppt_y"/>
                                          </p:val>
                                        </p:tav>
                                        <p:tav tm="100000">
                                          <p:val>
                                            <p:strVal val="#ppt_y"/>
                                          </p:val>
                                        </p:tav>
                                      </p:tavLst>
                                    </p:anim>
                                  </p:childTnLst>
                                </p:cTn>
                              </p:par>
                              <p:par>
                                <p:cTn id="184" presetID="2" presetClass="entr" presetSubtype="8" fill="hold" grpId="0" nodeType="withEffect">
                                  <p:stCondLst>
                                    <p:cond delay="0"/>
                                  </p:stCondLst>
                                  <p:childTnLst>
                                    <p:set>
                                      <p:cBhvr>
                                        <p:cTn id="185" dur="1" fill="hold">
                                          <p:stCondLst>
                                            <p:cond delay="0"/>
                                          </p:stCondLst>
                                        </p:cTn>
                                        <p:tgtEl>
                                          <p:spTgt spid="47"/>
                                        </p:tgtEl>
                                        <p:attrNameLst>
                                          <p:attrName>style.visibility</p:attrName>
                                        </p:attrNameLst>
                                      </p:cBhvr>
                                      <p:to>
                                        <p:strVal val="visible"/>
                                      </p:to>
                                    </p:set>
                                    <p:anim calcmode="lin" valueType="num">
                                      <p:cBhvr additive="base">
                                        <p:cTn id="186" dur="3000" fill="hold"/>
                                        <p:tgtEl>
                                          <p:spTgt spid="47"/>
                                        </p:tgtEl>
                                        <p:attrNameLst>
                                          <p:attrName>ppt_x</p:attrName>
                                        </p:attrNameLst>
                                      </p:cBhvr>
                                      <p:tavLst>
                                        <p:tav tm="0">
                                          <p:val>
                                            <p:strVal val="0-#ppt_w/2"/>
                                          </p:val>
                                        </p:tav>
                                        <p:tav tm="100000">
                                          <p:val>
                                            <p:strVal val="#ppt_x"/>
                                          </p:val>
                                        </p:tav>
                                      </p:tavLst>
                                    </p:anim>
                                    <p:anim calcmode="lin" valueType="num">
                                      <p:cBhvr additive="base">
                                        <p:cTn id="187" dur="3000" fill="hold"/>
                                        <p:tgtEl>
                                          <p:spTgt spid="47"/>
                                        </p:tgtEl>
                                        <p:attrNameLst>
                                          <p:attrName>ppt_y</p:attrName>
                                        </p:attrNameLst>
                                      </p:cBhvr>
                                      <p:tavLst>
                                        <p:tav tm="0">
                                          <p:val>
                                            <p:strVal val="#ppt_y"/>
                                          </p:val>
                                        </p:tav>
                                        <p:tav tm="100000">
                                          <p:val>
                                            <p:strVal val="#ppt_y"/>
                                          </p:val>
                                        </p:tav>
                                      </p:tavLst>
                                    </p:anim>
                                  </p:childTnLst>
                                </p:cTn>
                              </p:par>
                              <p:par>
                                <p:cTn id="188" presetID="2" presetClass="entr" presetSubtype="8" fill="hold" grpId="0" nodeType="withEffect">
                                  <p:stCondLst>
                                    <p:cond delay="0"/>
                                  </p:stCondLst>
                                  <p:childTnLst>
                                    <p:set>
                                      <p:cBhvr>
                                        <p:cTn id="189" dur="1" fill="hold">
                                          <p:stCondLst>
                                            <p:cond delay="0"/>
                                          </p:stCondLst>
                                        </p:cTn>
                                        <p:tgtEl>
                                          <p:spTgt spid="48"/>
                                        </p:tgtEl>
                                        <p:attrNameLst>
                                          <p:attrName>style.visibility</p:attrName>
                                        </p:attrNameLst>
                                      </p:cBhvr>
                                      <p:to>
                                        <p:strVal val="visible"/>
                                      </p:to>
                                    </p:set>
                                    <p:anim calcmode="lin" valueType="num">
                                      <p:cBhvr additive="base">
                                        <p:cTn id="190" dur="3000" fill="hold"/>
                                        <p:tgtEl>
                                          <p:spTgt spid="48"/>
                                        </p:tgtEl>
                                        <p:attrNameLst>
                                          <p:attrName>ppt_x</p:attrName>
                                        </p:attrNameLst>
                                      </p:cBhvr>
                                      <p:tavLst>
                                        <p:tav tm="0">
                                          <p:val>
                                            <p:strVal val="0-#ppt_w/2"/>
                                          </p:val>
                                        </p:tav>
                                        <p:tav tm="100000">
                                          <p:val>
                                            <p:strVal val="#ppt_x"/>
                                          </p:val>
                                        </p:tav>
                                      </p:tavLst>
                                    </p:anim>
                                    <p:anim calcmode="lin" valueType="num">
                                      <p:cBhvr additive="base">
                                        <p:cTn id="191" dur="3000" fill="hold"/>
                                        <p:tgtEl>
                                          <p:spTgt spid="48"/>
                                        </p:tgtEl>
                                        <p:attrNameLst>
                                          <p:attrName>ppt_y</p:attrName>
                                        </p:attrNameLst>
                                      </p:cBhvr>
                                      <p:tavLst>
                                        <p:tav tm="0">
                                          <p:val>
                                            <p:strVal val="#ppt_y"/>
                                          </p:val>
                                        </p:tav>
                                        <p:tav tm="100000">
                                          <p:val>
                                            <p:strVal val="#ppt_y"/>
                                          </p:val>
                                        </p:tav>
                                      </p:tavLst>
                                    </p:anim>
                                  </p:childTnLst>
                                </p:cTn>
                              </p:par>
                              <p:par>
                                <p:cTn id="192" presetID="2" presetClass="entr" presetSubtype="8" fill="hold" grpId="0" nodeType="withEffect">
                                  <p:stCondLst>
                                    <p:cond delay="0"/>
                                  </p:stCondLst>
                                  <p:childTnLst>
                                    <p:set>
                                      <p:cBhvr>
                                        <p:cTn id="193" dur="1" fill="hold">
                                          <p:stCondLst>
                                            <p:cond delay="0"/>
                                          </p:stCondLst>
                                        </p:cTn>
                                        <p:tgtEl>
                                          <p:spTgt spid="49"/>
                                        </p:tgtEl>
                                        <p:attrNameLst>
                                          <p:attrName>style.visibility</p:attrName>
                                        </p:attrNameLst>
                                      </p:cBhvr>
                                      <p:to>
                                        <p:strVal val="visible"/>
                                      </p:to>
                                    </p:set>
                                    <p:anim calcmode="lin" valueType="num">
                                      <p:cBhvr additive="base">
                                        <p:cTn id="194" dur="3000" fill="hold"/>
                                        <p:tgtEl>
                                          <p:spTgt spid="49"/>
                                        </p:tgtEl>
                                        <p:attrNameLst>
                                          <p:attrName>ppt_x</p:attrName>
                                        </p:attrNameLst>
                                      </p:cBhvr>
                                      <p:tavLst>
                                        <p:tav tm="0">
                                          <p:val>
                                            <p:strVal val="0-#ppt_w/2"/>
                                          </p:val>
                                        </p:tav>
                                        <p:tav tm="100000">
                                          <p:val>
                                            <p:strVal val="#ppt_x"/>
                                          </p:val>
                                        </p:tav>
                                      </p:tavLst>
                                    </p:anim>
                                    <p:anim calcmode="lin" valueType="num">
                                      <p:cBhvr additive="base">
                                        <p:cTn id="195" dur="3000" fill="hold"/>
                                        <p:tgtEl>
                                          <p:spTgt spid="49"/>
                                        </p:tgtEl>
                                        <p:attrNameLst>
                                          <p:attrName>ppt_y</p:attrName>
                                        </p:attrNameLst>
                                      </p:cBhvr>
                                      <p:tavLst>
                                        <p:tav tm="0">
                                          <p:val>
                                            <p:strVal val="#ppt_y"/>
                                          </p:val>
                                        </p:tav>
                                        <p:tav tm="100000">
                                          <p:val>
                                            <p:strVal val="#ppt_y"/>
                                          </p:val>
                                        </p:tav>
                                      </p:tavLst>
                                    </p:anim>
                                  </p:childTnLst>
                                </p:cTn>
                              </p:par>
                              <p:par>
                                <p:cTn id="196" presetID="2" presetClass="entr" presetSubtype="8" fill="hold" grpId="0" nodeType="withEffect">
                                  <p:stCondLst>
                                    <p:cond delay="0"/>
                                  </p:stCondLst>
                                  <p:childTnLst>
                                    <p:set>
                                      <p:cBhvr>
                                        <p:cTn id="197" dur="1" fill="hold">
                                          <p:stCondLst>
                                            <p:cond delay="0"/>
                                          </p:stCondLst>
                                        </p:cTn>
                                        <p:tgtEl>
                                          <p:spTgt spid="50"/>
                                        </p:tgtEl>
                                        <p:attrNameLst>
                                          <p:attrName>style.visibility</p:attrName>
                                        </p:attrNameLst>
                                      </p:cBhvr>
                                      <p:to>
                                        <p:strVal val="visible"/>
                                      </p:to>
                                    </p:set>
                                    <p:anim calcmode="lin" valueType="num">
                                      <p:cBhvr additive="base">
                                        <p:cTn id="198" dur="3000" fill="hold"/>
                                        <p:tgtEl>
                                          <p:spTgt spid="50"/>
                                        </p:tgtEl>
                                        <p:attrNameLst>
                                          <p:attrName>ppt_x</p:attrName>
                                        </p:attrNameLst>
                                      </p:cBhvr>
                                      <p:tavLst>
                                        <p:tav tm="0">
                                          <p:val>
                                            <p:strVal val="0-#ppt_w/2"/>
                                          </p:val>
                                        </p:tav>
                                        <p:tav tm="100000">
                                          <p:val>
                                            <p:strVal val="#ppt_x"/>
                                          </p:val>
                                        </p:tav>
                                      </p:tavLst>
                                    </p:anim>
                                    <p:anim calcmode="lin" valueType="num">
                                      <p:cBhvr additive="base">
                                        <p:cTn id="199" dur="3000" fill="hold"/>
                                        <p:tgtEl>
                                          <p:spTgt spid="50"/>
                                        </p:tgtEl>
                                        <p:attrNameLst>
                                          <p:attrName>ppt_y</p:attrName>
                                        </p:attrNameLst>
                                      </p:cBhvr>
                                      <p:tavLst>
                                        <p:tav tm="0">
                                          <p:val>
                                            <p:strVal val="#ppt_y"/>
                                          </p:val>
                                        </p:tav>
                                        <p:tav tm="100000">
                                          <p:val>
                                            <p:strVal val="#ppt_y"/>
                                          </p:val>
                                        </p:tav>
                                      </p:tavLst>
                                    </p:anim>
                                  </p:childTnLst>
                                </p:cTn>
                              </p:par>
                              <p:par>
                                <p:cTn id="200" presetID="2" presetClass="entr" presetSubtype="8" fill="hold" grpId="0" nodeType="withEffect">
                                  <p:stCondLst>
                                    <p:cond delay="0"/>
                                  </p:stCondLst>
                                  <p:childTnLst>
                                    <p:set>
                                      <p:cBhvr>
                                        <p:cTn id="201" dur="1" fill="hold">
                                          <p:stCondLst>
                                            <p:cond delay="0"/>
                                          </p:stCondLst>
                                        </p:cTn>
                                        <p:tgtEl>
                                          <p:spTgt spid="51"/>
                                        </p:tgtEl>
                                        <p:attrNameLst>
                                          <p:attrName>style.visibility</p:attrName>
                                        </p:attrNameLst>
                                      </p:cBhvr>
                                      <p:to>
                                        <p:strVal val="visible"/>
                                      </p:to>
                                    </p:set>
                                    <p:anim calcmode="lin" valueType="num">
                                      <p:cBhvr additive="base">
                                        <p:cTn id="202" dur="3000" fill="hold"/>
                                        <p:tgtEl>
                                          <p:spTgt spid="51"/>
                                        </p:tgtEl>
                                        <p:attrNameLst>
                                          <p:attrName>ppt_x</p:attrName>
                                        </p:attrNameLst>
                                      </p:cBhvr>
                                      <p:tavLst>
                                        <p:tav tm="0">
                                          <p:val>
                                            <p:strVal val="0-#ppt_w/2"/>
                                          </p:val>
                                        </p:tav>
                                        <p:tav tm="100000">
                                          <p:val>
                                            <p:strVal val="#ppt_x"/>
                                          </p:val>
                                        </p:tav>
                                      </p:tavLst>
                                    </p:anim>
                                    <p:anim calcmode="lin" valueType="num">
                                      <p:cBhvr additive="base">
                                        <p:cTn id="203" dur="3000" fill="hold"/>
                                        <p:tgtEl>
                                          <p:spTgt spid="51"/>
                                        </p:tgtEl>
                                        <p:attrNameLst>
                                          <p:attrName>ppt_y</p:attrName>
                                        </p:attrNameLst>
                                      </p:cBhvr>
                                      <p:tavLst>
                                        <p:tav tm="0">
                                          <p:val>
                                            <p:strVal val="#ppt_y"/>
                                          </p:val>
                                        </p:tav>
                                        <p:tav tm="100000">
                                          <p:val>
                                            <p:strVal val="#ppt_y"/>
                                          </p:val>
                                        </p:tav>
                                      </p:tavLst>
                                    </p:anim>
                                  </p:childTnLst>
                                </p:cTn>
                              </p:par>
                              <p:par>
                                <p:cTn id="204" presetID="2" presetClass="entr" presetSubtype="8" fill="hold" grpId="0" nodeType="withEffect">
                                  <p:stCondLst>
                                    <p:cond delay="0"/>
                                  </p:stCondLst>
                                  <p:childTnLst>
                                    <p:set>
                                      <p:cBhvr>
                                        <p:cTn id="205" dur="1" fill="hold">
                                          <p:stCondLst>
                                            <p:cond delay="0"/>
                                          </p:stCondLst>
                                        </p:cTn>
                                        <p:tgtEl>
                                          <p:spTgt spid="52"/>
                                        </p:tgtEl>
                                        <p:attrNameLst>
                                          <p:attrName>style.visibility</p:attrName>
                                        </p:attrNameLst>
                                      </p:cBhvr>
                                      <p:to>
                                        <p:strVal val="visible"/>
                                      </p:to>
                                    </p:set>
                                    <p:anim calcmode="lin" valueType="num">
                                      <p:cBhvr additive="base">
                                        <p:cTn id="206" dur="3000" fill="hold"/>
                                        <p:tgtEl>
                                          <p:spTgt spid="52"/>
                                        </p:tgtEl>
                                        <p:attrNameLst>
                                          <p:attrName>ppt_x</p:attrName>
                                        </p:attrNameLst>
                                      </p:cBhvr>
                                      <p:tavLst>
                                        <p:tav tm="0">
                                          <p:val>
                                            <p:strVal val="0-#ppt_w/2"/>
                                          </p:val>
                                        </p:tav>
                                        <p:tav tm="100000">
                                          <p:val>
                                            <p:strVal val="#ppt_x"/>
                                          </p:val>
                                        </p:tav>
                                      </p:tavLst>
                                    </p:anim>
                                    <p:anim calcmode="lin" valueType="num">
                                      <p:cBhvr additive="base">
                                        <p:cTn id="207" dur="3000" fill="hold"/>
                                        <p:tgtEl>
                                          <p:spTgt spid="52"/>
                                        </p:tgtEl>
                                        <p:attrNameLst>
                                          <p:attrName>ppt_y</p:attrName>
                                        </p:attrNameLst>
                                      </p:cBhvr>
                                      <p:tavLst>
                                        <p:tav tm="0">
                                          <p:val>
                                            <p:strVal val="#ppt_y"/>
                                          </p:val>
                                        </p:tav>
                                        <p:tav tm="100000">
                                          <p:val>
                                            <p:strVal val="#ppt_y"/>
                                          </p:val>
                                        </p:tav>
                                      </p:tavLst>
                                    </p:anim>
                                  </p:childTnLst>
                                </p:cTn>
                              </p:par>
                              <p:par>
                                <p:cTn id="208" presetID="2" presetClass="entr" presetSubtype="8" fill="hold" grpId="0" nodeType="withEffect">
                                  <p:stCondLst>
                                    <p:cond delay="0"/>
                                  </p:stCondLst>
                                  <p:childTnLst>
                                    <p:set>
                                      <p:cBhvr>
                                        <p:cTn id="209" dur="1" fill="hold">
                                          <p:stCondLst>
                                            <p:cond delay="0"/>
                                          </p:stCondLst>
                                        </p:cTn>
                                        <p:tgtEl>
                                          <p:spTgt spid="53"/>
                                        </p:tgtEl>
                                        <p:attrNameLst>
                                          <p:attrName>style.visibility</p:attrName>
                                        </p:attrNameLst>
                                      </p:cBhvr>
                                      <p:to>
                                        <p:strVal val="visible"/>
                                      </p:to>
                                    </p:set>
                                    <p:anim calcmode="lin" valueType="num">
                                      <p:cBhvr additive="base">
                                        <p:cTn id="210" dur="3000" fill="hold"/>
                                        <p:tgtEl>
                                          <p:spTgt spid="53"/>
                                        </p:tgtEl>
                                        <p:attrNameLst>
                                          <p:attrName>ppt_x</p:attrName>
                                        </p:attrNameLst>
                                      </p:cBhvr>
                                      <p:tavLst>
                                        <p:tav tm="0">
                                          <p:val>
                                            <p:strVal val="0-#ppt_w/2"/>
                                          </p:val>
                                        </p:tav>
                                        <p:tav tm="100000">
                                          <p:val>
                                            <p:strVal val="#ppt_x"/>
                                          </p:val>
                                        </p:tav>
                                      </p:tavLst>
                                    </p:anim>
                                    <p:anim calcmode="lin" valueType="num">
                                      <p:cBhvr additive="base">
                                        <p:cTn id="211" dur="3000" fill="hold"/>
                                        <p:tgtEl>
                                          <p:spTgt spid="53"/>
                                        </p:tgtEl>
                                        <p:attrNameLst>
                                          <p:attrName>ppt_y</p:attrName>
                                        </p:attrNameLst>
                                      </p:cBhvr>
                                      <p:tavLst>
                                        <p:tav tm="0">
                                          <p:val>
                                            <p:strVal val="#ppt_y"/>
                                          </p:val>
                                        </p:tav>
                                        <p:tav tm="100000">
                                          <p:val>
                                            <p:strVal val="#ppt_y"/>
                                          </p:val>
                                        </p:tav>
                                      </p:tavLst>
                                    </p:anim>
                                  </p:childTnLst>
                                </p:cTn>
                              </p:par>
                              <p:par>
                                <p:cTn id="212" presetID="2" presetClass="entr" presetSubtype="8" fill="hold" grpId="0" nodeType="withEffect">
                                  <p:stCondLst>
                                    <p:cond delay="0"/>
                                  </p:stCondLst>
                                  <p:childTnLst>
                                    <p:set>
                                      <p:cBhvr>
                                        <p:cTn id="213" dur="1" fill="hold">
                                          <p:stCondLst>
                                            <p:cond delay="0"/>
                                          </p:stCondLst>
                                        </p:cTn>
                                        <p:tgtEl>
                                          <p:spTgt spid="54"/>
                                        </p:tgtEl>
                                        <p:attrNameLst>
                                          <p:attrName>style.visibility</p:attrName>
                                        </p:attrNameLst>
                                      </p:cBhvr>
                                      <p:to>
                                        <p:strVal val="visible"/>
                                      </p:to>
                                    </p:set>
                                    <p:anim calcmode="lin" valueType="num">
                                      <p:cBhvr additive="base">
                                        <p:cTn id="214" dur="3000" fill="hold"/>
                                        <p:tgtEl>
                                          <p:spTgt spid="54"/>
                                        </p:tgtEl>
                                        <p:attrNameLst>
                                          <p:attrName>ppt_x</p:attrName>
                                        </p:attrNameLst>
                                      </p:cBhvr>
                                      <p:tavLst>
                                        <p:tav tm="0">
                                          <p:val>
                                            <p:strVal val="0-#ppt_w/2"/>
                                          </p:val>
                                        </p:tav>
                                        <p:tav tm="100000">
                                          <p:val>
                                            <p:strVal val="#ppt_x"/>
                                          </p:val>
                                        </p:tav>
                                      </p:tavLst>
                                    </p:anim>
                                    <p:anim calcmode="lin" valueType="num">
                                      <p:cBhvr additive="base">
                                        <p:cTn id="215" dur="3000" fill="hold"/>
                                        <p:tgtEl>
                                          <p:spTgt spid="54"/>
                                        </p:tgtEl>
                                        <p:attrNameLst>
                                          <p:attrName>ppt_y</p:attrName>
                                        </p:attrNameLst>
                                      </p:cBhvr>
                                      <p:tavLst>
                                        <p:tav tm="0">
                                          <p:val>
                                            <p:strVal val="#ppt_y"/>
                                          </p:val>
                                        </p:tav>
                                        <p:tav tm="100000">
                                          <p:val>
                                            <p:strVal val="#ppt_y"/>
                                          </p:val>
                                        </p:tav>
                                      </p:tavLst>
                                    </p:anim>
                                  </p:childTnLst>
                                </p:cTn>
                              </p:par>
                              <p:par>
                                <p:cTn id="216" presetID="2" presetClass="entr" presetSubtype="8" fill="hold" grpId="0" nodeType="withEffect">
                                  <p:stCondLst>
                                    <p:cond delay="0"/>
                                  </p:stCondLst>
                                  <p:childTnLst>
                                    <p:set>
                                      <p:cBhvr>
                                        <p:cTn id="217" dur="1" fill="hold">
                                          <p:stCondLst>
                                            <p:cond delay="0"/>
                                          </p:stCondLst>
                                        </p:cTn>
                                        <p:tgtEl>
                                          <p:spTgt spid="55"/>
                                        </p:tgtEl>
                                        <p:attrNameLst>
                                          <p:attrName>style.visibility</p:attrName>
                                        </p:attrNameLst>
                                      </p:cBhvr>
                                      <p:to>
                                        <p:strVal val="visible"/>
                                      </p:to>
                                    </p:set>
                                    <p:anim calcmode="lin" valueType="num">
                                      <p:cBhvr additive="base">
                                        <p:cTn id="218" dur="3000" fill="hold"/>
                                        <p:tgtEl>
                                          <p:spTgt spid="55"/>
                                        </p:tgtEl>
                                        <p:attrNameLst>
                                          <p:attrName>ppt_x</p:attrName>
                                        </p:attrNameLst>
                                      </p:cBhvr>
                                      <p:tavLst>
                                        <p:tav tm="0">
                                          <p:val>
                                            <p:strVal val="0-#ppt_w/2"/>
                                          </p:val>
                                        </p:tav>
                                        <p:tav tm="100000">
                                          <p:val>
                                            <p:strVal val="#ppt_x"/>
                                          </p:val>
                                        </p:tav>
                                      </p:tavLst>
                                    </p:anim>
                                    <p:anim calcmode="lin" valueType="num">
                                      <p:cBhvr additive="base">
                                        <p:cTn id="219" dur="3000" fill="hold"/>
                                        <p:tgtEl>
                                          <p:spTgt spid="55"/>
                                        </p:tgtEl>
                                        <p:attrNameLst>
                                          <p:attrName>ppt_y</p:attrName>
                                        </p:attrNameLst>
                                      </p:cBhvr>
                                      <p:tavLst>
                                        <p:tav tm="0">
                                          <p:val>
                                            <p:strVal val="#ppt_y"/>
                                          </p:val>
                                        </p:tav>
                                        <p:tav tm="100000">
                                          <p:val>
                                            <p:strVal val="#ppt_y"/>
                                          </p:val>
                                        </p:tav>
                                      </p:tavLst>
                                    </p:anim>
                                  </p:childTnLst>
                                </p:cTn>
                              </p:par>
                              <p:par>
                                <p:cTn id="220" presetID="2" presetClass="entr" presetSubtype="8" fill="hold" grpId="0" nodeType="withEffect">
                                  <p:stCondLst>
                                    <p:cond delay="0"/>
                                  </p:stCondLst>
                                  <p:childTnLst>
                                    <p:set>
                                      <p:cBhvr>
                                        <p:cTn id="221" dur="1" fill="hold">
                                          <p:stCondLst>
                                            <p:cond delay="0"/>
                                          </p:stCondLst>
                                        </p:cTn>
                                        <p:tgtEl>
                                          <p:spTgt spid="56"/>
                                        </p:tgtEl>
                                        <p:attrNameLst>
                                          <p:attrName>style.visibility</p:attrName>
                                        </p:attrNameLst>
                                      </p:cBhvr>
                                      <p:to>
                                        <p:strVal val="visible"/>
                                      </p:to>
                                    </p:set>
                                    <p:anim calcmode="lin" valueType="num">
                                      <p:cBhvr additive="base">
                                        <p:cTn id="222" dur="3000" fill="hold"/>
                                        <p:tgtEl>
                                          <p:spTgt spid="56"/>
                                        </p:tgtEl>
                                        <p:attrNameLst>
                                          <p:attrName>ppt_x</p:attrName>
                                        </p:attrNameLst>
                                      </p:cBhvr>
                                      <p:tavLst>
                                        <p:tav tm="0">
                                          <p:val>
                                            <p:strVal val="0-#ppt_w/2"/>
                                          </p:val>
                                        </p:tav>
                                        <p:tav tm="100000">
                                          <p:val>
                                            <p:strVal val="#ppt_x"/>
                                          </p:val>
                                        </p:tav>
                                      </p:tavLst>
                                    </p:anim>
                                    <p:anim calcmode="lin" valueType="num">
                                      <p:cBhvr additive="base">
                                        <p:cTn id="223" dur="3000" fill="hold"/>
                                        <p:tgtEl>
                                          <p:spTgt spid="56"/>
                                        </p:tgtEl>
                                        <p:attrNameLst>
                                          <p:attrName>ppt_y</p:attrName>
                                        </p:attrNameLst>
                                      </p:cBhvr>
                                      <p:tavLst>
                                        <p:tav tm="0">
                                          <p:val>
                                            <p:strVal val="#ppt_y"/>
                                          </p:val>
                                        </p:tav>
                                        <p:tav tm="100000">
                                          <p:val>
                                            <p:strVal val="#ppt_y"/>
                                          </p:val>
                                        </p:tav>
                                      </p:tavLst>
                                    </p:anim>
                                  </p:childTnLst>
                                </p:cTn>
                              </p:par>
                              <p:par>
                                <p:cTn id="224" presetID="2" presetClass="entr" presetSubtype="8" fill="hold" grpId="0" nodeType="withEffect">
                                  <p:stCondLst>
                                    <p:cond delay="0"/>
                                  </p:stCondLst>
                                  <p:childTnLst>
                                    <p:set>
                                      <p:cBhvr>
                                        <p:cTn id="225" dur="1" fill="hold">
                                          <p:stCondLst>
                                            <p:cond delay="0"/>
                                          </p:stCondLst>
                                        </p:cTn>
                                        <p:tgtEl>
                                          <p:spTgt spid="57"/>
                                        </p:tgtEl>
                                        <p:attrNameLst>
                                          <p:attrName>style.visibility</p:attrName>
                                        </p:attrNameLst>
                                      </p:cBhvr>
                                      <p:to>
                                        <p:strVal val="visible"/>
                                      </p:to>
                                    </p:set>
                                    <p:anim calcmode="lin" valueType="num">
                                      <p:cBhvr additive="base">
                                        <p:cTn id="226" dur="3000" fill="hold"/>
                                        <p:tgtEl>
                                          <p:spTgt spid="57"/>
                                        </p:tgtEl>
                                        <p:attrNameLst>
                                          <p:attrName>ppt_x</p:attrName>
                                        </p:attrNameLst>
                                      </p:cBhvr>
                                      <p:tavLst>
                                        <p:tav tm="0">
                                          <p:val>
                                            <p:strVal val="0-#ppt_w/2"/>
                                          </p:val>
                                        </p:tav>
                                        <p:tav tm="100000">
                                          <p:val>
                                            <p:strVal val="#ppt_x"/>
                                          </p:val>
                                        </p:tav>
                                      </p:tavLst>
                                    </p:anim>
                                    <p:anim calcmode="lin" valueType="num">
                                      <p:cBhvr additive="base">
                                        <p:cTn id="227" dur="3000" fill="hold"/>
                                        <p:tgtEl>
                                          <p:spTgt spid="57"/>
                                        </p:tgtEl>
                                        <p:attrNameLst>
                                          <p:attrName>ppt_y</p:attrName>
                                        </p:attrNameLst>
                                      </p:cBhvr>
                                      <p:tavLst>
                                        <p:tav tm="0">
                                          <p:val>
                                            <p:strVal val="#ppt_y"/>
                                          </p:val>
                                        </p:tav>
                                        <p:tav tm="100000">
                                          <p:val>
                                            <p:strVal val="#ppt_y"/>
                                          </p:val>
                                        </p:tav>
                                      </p:tavLst>
                                    </p:anim>
                                  </p:childTnLst>
                                </p:cTn>
                              </p:par>
                              <p:par>
                                <p:cTn id="228" presetID="2" presetClass="entr" presetSubtype="8" fill="hold" grpId="0" nodeType="withEffect">
                                  <p:stCondLst>
                                    <p:cond delay="0"/>
                                  </p:stCondLst>
                                  <p:childTnLst>
                                    <p:set>
                                      <p:cBhvr>
                                        <p:cTn id="229" dur="1" fill="hold">
                                          <p:stCondLst>
                                            <p:cond delay="0"/>
                                          </p:stCondLst>
                                        </p:cTn>
                                        <p:tgtEl>
                                          <p:spTgt spid="58"/>
                                        </p:tgtEl>
                                        <p:attrNameLst>
                                          <p:attrName>style.visibility</p:attrName>
                                        </p:attrNameLst>
                                      </p:cBhvr>
                                      <p:to>
                                        <p:strVal val="visible"/>
                                      </p:to>
                                    </p:set>
                                    <p:anim calcmode="lin" valueType="num">
                                      <p:cBhvr additive="base">
                                        <p:cTn id="230" dur="3000" fill="hold"/>
                                        <p:tgtEl>
                                          <p:spTgt spid="58"/>
                                        </p:tgtEl>
                                        <p:attrNameLst>
                                          <p:attrName>ppt_x</p:attrName>
                                        </p:attrNameLst>
                                      </p:cBhvr>
                                      <p:tavLst>
                                        <p:tav tm="0">
                                          <p:val>
                                            <p:strVal val="0-#ppt_w/2"/>
                                          </p:val>
                                        </p:tav>
                                        <p:tav tm="100000">
                                          <p:val>
                                            <p:strVal val="#ppt_x"/>
                                          </p:val>
                                        </p:tav>
                                      </p:tavLst>
                                    </p:anim>
                                    <p:anim calcmode="lin" valueType="num">
                                      <p:cBhvr additive="base">
                                        <p:cTn id="231" dur="3000" fill="hold"/>
                                        <p:tgtEl>
                                          <p:spTgt spid="58"/>
                                        </p:tgtEl>
                                        <p:attrNameLst>
                                          <p:attrName>ppt_y</p:attrName>
                                        </p:attrNameLst>
                                      </p:cBhvr>
                                      <p:tavLst>
                                        <p:tav tm="0">
                                          <p:val>
                                            <p:strVal val="#ppt_y"/>
                                          </p:val>
                                        </p:tav>
                                        <p:tav tm="100000">
                                          <p:val>
                                            <p:strVal val="#ppt_y"/>
                                          </p:val>
                                        </p:tav>
                                      </p:tavLst>
                                    </p:anim>
                                  </p:childTnLst>
                                </p:cTn>
                              </p:par>
                              <p:par>
                                <p:cTn id="232" presetID="2" presetClass="entr" presetSubtype="8" fill="hold" grpId="0" nodeType="withEffect">
                                  <p:stCondLst>
                                    <p:cond delay="0"/>
                                  </p:stCondLst>
                                  <p:childTnLst>
                                    <p:set>
                                      <p:cBhvr>
                                        <p:cTn id="233" dur="1" fill="hold">
                                          <p:stCondLst>
                                            <p:cond delay="0"/>
                                          </p:stCondLst>
                                        </p:cTn>
                                        <p:tgtEl>
                                          <p:spTgt spid="59"/>
                                        </p:tgtEl>
                                        <p:attrNameLst>
                                          <p:attrName>style.visibility</p:attrName>
                                        </p:attrNameLst>
                                      </p:cBhvr>
                                      <p:to>
                                        <p:strVal val="visible"/>
                                      </p:to>
                                    </p:set>
                                    <p:anim calcmode="lin" valueType="num">
                                      <p:cBhvr additive="base">
                                        <p:cTn id="234" dur="3000" fill="hold"/>
                                        <p:tgtEl>
                                          <p:spTgt spid="59"/>
                                        </p:tgtEl>
                                        <p:attrNameLst>
                                          <p:attrName>ppt_x</p:attrName>
                                        </p:attrNameLst>
                                      </p:cBhvr>
                                      <p:tavLst>
                                        <p:tav tm="0">
                                          <p:val>
                                            <p:strVal val="0-#ppt_w/2"/>
                                          </p:val>
                                        </p:tav>
                                        <p:tav tm="100000">
                                          <p:val>
                                            <p:strVal val="#ppt_x"/>
                                          </p:val>
                                        </p:tav>
                                      </p:tavLst>
                                    </p:anim>
                                    <p:anim calcmode="lin" valueType="num">
                                      <p:cBhvr additive="base">
                                        <p:cTn id="235" dur="3000" fill="hold"/>
                                        <p:tgtEl>
                                          <p:spTgt spid="59"/>
                                        </p:tgtEl>
                                        <p:attrNameLst>
                                          <p:attrName>ppt_y</p:attrName>
                                        </p:attrNameLst>
                                      </p:cBhvr>
                                      <p:tavLst>
                                        <p:tav tm="0">
                                          <p:val>
                                            <p:strVal val="#ppt_y"/>
                                          </p:val>
                                        </p:tav>
                                        <p:tav tm="100000">
                                          <p:val>
                                            <p:strVal val="#ppt_y"/>
                                          </p:val>
                                        </p:tav>
                                      </p:tavLst>
                                    </p:anim>
                                  </p:childTnLst>
                                </p:cTn>
                              </p:par>
                              <p:par>
                                <p:cTn id="236" presetID="2" presetClass="entr" presetSubtype="8" fill="hold" grpId="0" nodeType="withEffect">
                                  <p:stCondLst>
                                    <p:cond delay="0"/>
                                  </p:stCondLst>
                                  <p:childTnLst>
                                    <p:set>
                                      <p:cBhvr>
                                        <p:cTn id="237" dur="1" fill="hold">
                                          <p:stCondLst>
                                            <p:cond delay="0"/>
                                          </p:stCondLst>
                                        </p:cTn>
                                        <p:tgtEl>
                                          <p:spTgt spid="60"/>
                                        </p:tgtEl>
                                        <p:attrNameLst>
                                          <p:attrName>style.visibility</p:attrName>
                                        </p:attrNameLst>
                                      </p:cBhvr>
                                      <p:to>
                                        <p:strVal val="visible"/>
                                      </p:to>
                                    </p:set>
                                    <p:anim calcmode="lin" valueType="num">
                                      <p:cBhvr additive="base">
                                        <p:cTn id="238" dur="3000" fill="hold"/>
                                        <p:tgtEl>
                                          <p:spTgt spid="60"/>
                                        </p:tgtEl>
                                        <p:attrNameLst>
                                          <p:attrName>ppt_x</p:attrName>
                                        </p:attrNameLst>
                                      </p:cBhvr>
                                      <p:tavLst>
                                        <p:tav tm="0">
                                          <p:val>
                                            <p:strVal val="0-#ppt_w/2"/>
                                          </p:val>
                                        </p:tav>
                                        <p:tav tm="100000">
                                          <p:val>
                                            <p:strVal val="#ppt_x"/>
                                          </p:val>
                                        </p:tav>
                                      </p:tavLst>
                                    </p:anim>
                                    <p:anim calcmode="lin" valueType="num">
                                      <p:cBhvr additive="base">
                                        <p:cTn id="239" dur="3000" fill="hold"/>
                                        <p:tgtEl>
                                          <p:spTgt spid="60"/>
                                        </p:tgtEl>
                                        <p:attrNameLst>
                                          <p:attrName>ppt_y</p:attrName>
                                        </p:attrNameLst>
                                      </p:cBhvr>
                                      <p:tavLst>
                                        <p:tav tm="0">
                                          <p:val>
                                            <p:strVal val="#ppt_y"/>
                                          </p:val>
                                        </p:tav>
                                        <p:tav tm="100000">
                                          <p:val>
                                            <p:strVal val="#ppt_y"/>
                                          </p:val>
                                        </p:tav>
                                      </p:tavLst>
                                    </p:anim>
                                  </p:childTnLst>
                                </p:cTn>
                              </p:par>
                              <p:par>
                                <p:cTn id="240" presetID="2" presetClass="entr" presetSubtype="8" fill="hold" grpId="0" nodeType="withEffect">
                                  <p:stCondLst>
                                    <p:cond delay="0"/>
                                  </p:stCondLst>
                                  <p:childTnLst>
                                    <p:set>
                                      <p:cBhvr>
                                        <p:cTn id="241" dur="1" fill="hold">
                                          <p:stCondLst>
                                            <p:cond delay="0"/>
                                          </p:stCondLst>
                                        </p:cTn>
                                        <p:tgtEl>
                                          <p:spTgt spid="61"/>
                                        </p:tgtEl>
                                        <p:attrNameLst>
                                          <p:attrName>style.visibility</p:attrName>
                                        </p:attrNameLst>
                                      </p:cBhvr>
                                      <p:to>
                                        <p:strVal val="visible"/>
                                      </p:to>
                                    </p:set>
                                    <p:anim calcmode="lin" valueType="num">
                                      <p:cBhvr additive="base">
                                        <p:cTn id="242" dur="3000" fill="hold"/>
                                        <p:tgtEl>
                                          <p:spTgt spid="61"/>
                                        </p:tgtEl>
                                        <p:attrNameLst>
                                          <p:attrName>ppt_x</p:attrName>
                                        </p:attrNameLst>
                                      </p:cBhvr>
                                      <p:tavLst>
                                        <p:tav tm="0">
                                          <p:val>
                                            <p:strVal val="0-#ppt_w/2"/>
                                          </p:val>
                                        </p:tav>
                                        <p:tav tm="100000">
                                          <p:val>
                                            <p:strVal val="#ppt_x"/>
                                          </p:val>
                                        </p:tav>
                                      </p:tavLst>
                                    </p:anim>
                                    <p:anim calcmode="lin" valueType="num">
                                      <p:cBhvr additive="base">
                                        <p:cTn id="243" dur="3000" fill="hold"/>
                                        <p:tgtEl>
                                          <p:spTgt spid="61"/>
                                        </p:tgtEl>
                                        <p:attrNameLst>
                                          <p:attrName>ppt_y</p:attrName>
                                        </p:attrNameLst>
                                      </p:cBhvr>
                                      <p:tavLst>
                                        <p:tav tm="0">
                                          <p:val>
                                            <p:strVal val="#ppt_y"/>
                                          </p:val>
                                        </p:tav>
                                        <p:tav tm="100000">
                                          <p:val>
                                            <p:strVal val="#ppt_y"/>
                                          </p:val>
                                        </p:tav>
                                      </p:tavLst>
                                    </p:anim>
                                  </p:childTnLst>
                                </p:cTn>
                              </p:par>
                              <p:par>
                                <p:cTn id="244" presetID="2" presetClass="entr" presetSubtype="8" fill="hold" grpId="0" nodeType="withEffect">
                                  <p:stCondLst>
                                    <p:cond delay="0"/>
                                  </p:stCondLst>
                                  <p:childTnLst>
                                    <p:set>
                                      <p:cBhvr>
                                        <p:cTn id="245" dur="1" fill="hold">
                                          <p:stCondLst>
                                            <p:cond delay="0"/>
                                          </p:stCondLst>
                                        </p:cTn>
                                        <p:tgtEl>
                                          <p:spTgt spid="62"/>
                                        </p:tgtEl>
                                        <p:attrNameLst>
                                          <p:attrName>style.visibility</p:attrName>
                                        </p:attrNameLst>
                                      </p:cBhvr>
                                      <p:to>
                                        <p:strVal val="visible"/>
                                      </p:to>
                                    </p:set>
                                    <p:anim calcmode="lin" valueType="num">
                                      <p:cBhvr additive="base">
                                        <p:cTn id="246" dur="3000" fill="hold"/>
                                        <p:tgtEl>
                                          <p:spTgt spid="62"/>
                                        </p:tgtEl>
                                        <p:attrNameLst>
                                          <p:attrName>ppt_x</p:attrName>
                                        </p:attrNameLst>
                                      </p:cBhvr>
                                      <p:tavLst>
                                        <p:tav tm="0">
                                          <p:val>
                                            <p:strVal val="0-#ppt_w/2"/>
                                          </p:val>
                                        </p:tav>
                                        <p:tav tm="100000">
                                          <p:val>
                                            <p:strVal val="#ppt_x"/>
                                          </p:val>
                                        </p:tav>
                                      </p:tavLst>
                                    </p:anim>
                                    <p:anim calcmode="lin" valueType="num">
                                      <p:cBhvr additive="base">
                                        <p:cTn id="247" dur="3000" fill="hold"/>
                                        <p:tgtEl>
                                          <p:spTgt spid="62"/>
                                        </p:tgtEl>
                                        <p:attrNameLst>
                                          <p:attrName>ppt_y</p:attrName>
                                        </p:attrNameLst>
                                      </p:cBhvr>
                                      <p:tavLst>
                                        <p:tav tm="0">
                                          <p:val>
                                            <p:strVal val="#ppt_y"/>
                                          </p:val>
                                        </p:tav>
                                        <p:tav tm="100000">
                                          <p:val>
                                            <p:strVal val="#ppt_y"/>
                                          </p:val>
                                        </p:tav>
                                      </p:tavLst>
                                    </p:anim>
                                  </p:childTnLst>
                                </p:cTn>
                              </p:par>
                              <p:par>
                                <p:cTn id="248" presetID="2" presetClass="entr" presetSubtype="8" fill="hold" grpId="0" nodeType="withEffect">
                                  <p:stCondLst>
                                    <p:cond delay="0"/>
                                  </p:stCondLst>
                                  <p:childTnLst>
                                    <p:set>
                                      <p:cBhvr>
                                        <p:cTn id="249" dur="1" fill="hold">
                                          <p:stCondLst>
                                            <p:cond delay="0"/>
                                          </p:stCondLst>
                                        </p:cTn>
                                        <p:tgtEl>
                                          <p:spTgt spid="63"/>
                                        </p:tgtEl>
                                        <p:attrNameLst>
                                          <p:attrName>style.visibility</p:attrName>
                                        </p:attrNameLst>
                                      </p:cBhvr>
                                      <p:to>
                                        <p:strVal val="visible"/>
                                      </p:to>
                                    </p:set>
                                    <p:anim calcmode="lin" valueType="num">
                                      <p:cBhvr additive="base">
                                        <p:cTn id="250" dur="3000" fill="hold"/>
                                        <p:tgtEl>
                                          <p:spTgt spid="63"/>
                                        </p:tgtEl>
                                        <p:attrNameLst>
                                          <p:attrName>ppt_x</p:attrName>
                                        </p:attrNameLst>
                                      </p:cBhvr>
                                      <p:tavLst>
                                        <p:tav tm="0">
                                          <p:val>
                                            <p:strVal val="0-#ppt_w/2"/>
                                          </p:val>
                                        </p:tav>
                                        <p:tav tm="100000">
                                          <p:val>
                                            <p:strVal val="#ppt_x"/>
                                          </p:val>
                                        </p:tav>
                                      </p:tavLst>
                                    </p:anim>
                                    <p:anim calcmode="lin" valueType="num">
                                      <p:cBhvr additive="base">
                                        <p:cTn id="251" dur="3000" fill="hold"/>
                                        <p:tgtEl>
                                          <p:spTgt spid="63"/>
                                        </p:tgtEl>
                                        <p:attrNameLst>
                                          <p:attrName>ppt_y</p:attrName>
                                        </p:attrNameLst>
                                      </p:cBhvr>
                                      <p:tavLst>
                                        <p:tav tm="0">
                                          <p:val>
                                            <p:strVal val="#ppt_y"/>
                                          </p:val>
                                        </p:tav>
                                        <p:tav tm="100000">
                                          <p:val>
                                            <p:strVal val="#ppt_y"/>
                                          </p:val>
                                        </p:tav>
                                      </p:tavLst>
                                    </p:anim>
                                  </p:childTnLst>
                                </p:cTn>
                              </p:par>
                              <p:par>
                                <p:cTn id="252" presetID="2" presetClass="entr" presetSubtype="8" fill="hold" grpId="0" nodeType="withEffect">
                                  <p:stCondLst>
                                    <p:cond delay="0"/>
                                  </p:stCondLst>
                                  <p:childTnLst>
                                    <p:set>
                                      <p:cBhvr>
                                        <p:cTn id="253" dur="1" fill="hold">
                                          <p:stCondLst>
                                            <p:cond delay="0"/>
                                          </p:stCondLst>
                                        </p:cTn>
                                        <p:tgtEl>
                                          <p:spTgt spid="64"/>
                                        </p:tgtEl>
                                        <p:attrNameLst>
                                          <p:attrName>style.visibility</p:attrName>
                                        </p:attrNameLst>
                                      </p:cBhvr>
                                      <p:to>
                                        <p:strVal val="visible"/>
                                      </p:to>
                                    </p:set>
                                    <p:anim calcmode="lin" valueType="num">
                                      <p:cBhvr additive="base">
                                        <p:cTn id="254" dur="3000" fill="hold"/>
                                        <p:tgtEl>
                                          <p:spTgt spid="64"/>
                                        </p:tgtEl>
                                        <p:attrNameLst>
                                          <p:attrName>ppt_x</p:attrName>
                                        </p:attrNameLst>
                                      </p:cBhvr>
                                      <p:tavLst>
                                        <p:tav tm="0">
                                          <p:val>
                                            <p:strVal val="0-#ppt_w/2"/>
                                          </p:val>
                                        </p:tav>
                                        <p:tav tm="100000">
                                          <p:val>
                                            <p:strVal val="#ppt_x"/>
                                          </p:val>
                                        </p:tav>
                                      </p:tavLst>
                                    </p:anim>
                                    <p:anim calcmode="lin" valueType="num">
                                      <p:cBhvr additive="base">
                                        <p:cTn id="255" dur="3000" fill="hold"/>
                                        <p:tgtEl>
                                          <p:spTgt spid="64"/>
                                        </p:tgtEl>
                                        <p:attrNameLst>
                                          <p:attrName>ppt_y</p:attrName>
                                        </p:attrNameLst>
                                      </p:cBhvr>
                                      <p:tavLst>
                                        <p:tav tm="0">
                                          <p:val>
                                            <p:strVal val="#ppt_y"/>
                                          </p:val>
                                        </p:tav>
                                        <p:tav tm="100000">
                                          <p:val>
                                            <p:strVal val="#ppt_y"/>
                                          </p:val>
                                        </p:tav>
                                      </p:tavLst>
                                    </p:anim>
                                  </p:childTnLst>
                                </p:cTn>
                              </p:par>
                              <p:par>
                                <p:cTn id="256" presetID="2" presetClass="entr" presetSubtype="8" fill="hold" grpId="0" nodeType="withEffect">
                                  <p:stCondLst>
                                    <p:cond delay="0"/>
                                  </p:stCondLst>
                                  <p:childTnLst>
                                    <p:set>
                                      <p:cBhvr>
                                        <p:cTn id="257" dur="1" fill="hold">
                                          <p:stCondLst>
                                            <p:cond delay="0"/>
                                          </p:stCondLst>
                                        </p:cTn>
                                        <p:tgtEl>
                                          <p:spTgt spid="65"/>
                                        </p:tgtEl>
                                        <p:attrNameLst>
                                          <p:attrName>style.visibility</p:attrName>
                                        </p:attrNameLst>
                                      </p:cBhvr>
                                      <p:to>
                                        <p:strVal val="visible"/>
                                      </p:to>
                                    </p:set>
                                    <p:anim calcmode="lin" valueType="num">
                                      <p:cBhvr additive="base">
                                        <p:cTn id="258" dur="3000" fill="hold"/>
                                        <p:tgtEl>
                                          <p:spTgt spid="65"/>
                                        </p:tgtEl>
                                        <p:attrNameLst>
                                          <p:attrName>ppt_x</p:attrName>
                                        </p:attrNameLst>
                                      </p:cBhvr>
                                      <p:tavLst>
                                        <p:tav tm="0">
                                          <p:val>
                                            <p:strVal val="0-#ppt_w/2"/>
                                          </p:val>
                                        </p:tav>
                                        <p:tav tm="100000">
                                          <p:val>
                                            <p:strVal val="#ppt_x"/>
                                          </p:val>
                                        </p:tav>
                                      </p:tavLst>
                                    </p:anim>
                                    <p:anim calcmode="lin" valueType="num">
                                      <p:cBhvr additive="base">
                                        <p:cTn id="259" dur="3000" fill="hold"/>
                                        <p:tgtEl>
                                          <p:spTgt spid="65"/>
                                        </p:tgtEl>
                                        <p:attrNameLst>
                                          <p:attrName>ppt_y</p:attrName>
                                        </p:attrNameLst>
                                      </p:cBhvr>
                                      <p:tavLst>
                                        <p:tav tm="0">
                                          <p:val>
                                            <p:strVal val="#ppt_y"/>
                                          </p:val>
                                        </p:tav>
                                        <p:tav tm="100000">
                                          <p:val>
                                            <p:strVal val="#ppt_y"/>
                                          </p:val>
                                        </p:tav>
                                      </p:tavLst>
                                    </p:anim>
                                  </p:childTnLst>
                                </p:cTn>
                              </p:par>
                              <p:par>
                                <p:cTn id="260" presetID="2" presetClass="entr" presetSubtype="8" fill="hold" grpId="0" nodeType="withEffect">
                                  <p:stCondLst>
                                    <p:cond delay="0"/>
                                  </p:stCondLst>
                                  <p:childTnLst>
                                    <p:set>
                                      <p:cBhvr>
                                        <p:cTn id="261" dur="1" fill="hold">
                                          <p:stCondLst>
                                            <p:cond delay="0"/>
                                          </p:stCondLst>
                                        </p:cTn>
                                        <p:tgtEl>
                                          <p:spTgt spid="66"/>
                                        </p:tgtEl>
                                        <p:attrNameLst>
                                          <p:attrName>style.visibility</p:attrName>
                                        </p:attrNameLst>
                                      </p:cBhvr>
                                      <p:to>
                                        <p:strVal val="visible"/>
                                      </p:to>
                                    </p:set>
                                    <p:anim calcmode="lin" valueType="num">
                                      <p:cBhvr additive="base">
                                        <p:cTn id="262" dur="3000" fill="hold"/>
                                        <p:tgtEl>
                                          <p:spTgt spid="66"/>
                                        </p:tgtEl>
                                        <p:attrNameLst>
                                          <p:attrName>ppt_x</p:attrName>
                                        </p:attrNameLst>
                                      </p:cBhvr>
                                      <p:tavLst>
                                        <p:tav tm="0">
                                          <p:val>
                                            <p:strVal val="0-#ppt_w/2"/>
                                          </p:val>
                                        </p:tav>
                                        <p:tav tm="100000">
                                          <p:val>
                                            <p:strVal val="#ppt_x"/>
                                          </p:val>
                                        </p:tav>
                                      </p:tavLst>
                                    </p:anim>
                                    <p:anim calcmode="lin" valueType="num">
                                      <p:cBhvr additive="base">
                                        <p:cTn id="263" dur="3000" fill="hold"/>
                                        <p:tgtEl>
                                          <p:spTgt spid="66"/>
                                        </p:tgtEl>
                                        <p:attrNameLst>
                                          <p:attrName>ppt_y</p:attrName>
                                        </p:attrNameLst>
                                      </p:cBhvr>
                                      <p:tavLst>
                                        <p:tav tm="0">
                                          <p:val>
                                            <p:strVal val="#ppt_y"/>
                                          </p:val>
                                        </p:tav>
                                        <p:tav tm="100000">
                                          <p:val>
                                            <p:strVal val="#ppt_y"/>
                                          </p:val>
                                        </p:tav>
                                      </p:tavLst>
                                    </p:anim>
                                  </p:childTnLst>
                                </p:cTn>
                              </p:par>
                              <p:par>
                                <p:cTn id="264" presetID="2" presetClass="entr" presetSubtype="8" fill="hold" grpId="0" nodeType="withEffect">
                                  <p:stCondLst>
                                    <p:cond delay="0"/>
                                  </p:stCondLst>
                                  <p:childTnLst>
                                    <p:set>
                                      <p:cBhvr>
                                        <p:cTn id="265" dur="1" fill="hold">
                                          <p:stCondLst>
                                            <p:cond delay="0"/>
                                          </p:stCondLst>
                                        </p:cTn>
                                        <p:tgtEl>
                                          <p:spTgt spid="67"/>
                                        </p:tgtEl>
                                        <p:attrNameLst>
                                          <p:attrName>style.visibility</p:attrName>
                                        </p:attrNameLst>
                                      </p:cBhvr>
                                      <p:to>
                                        <p:strVal val="visible"/>
                                      </p:to>
                                    </p:set>
                                    <p:anim calcmode="lin" valueType="num">
                                      <p:cBhvr additive="base">
                                        <p:cTn id="266" dur="3000" fill="hold"/>
                                        <p:tgtEl>
                                          <p:spTgt spid="67"/>
                                        </p:tgtEl>
                                        <p:attrNameLst>
                                          <p:attrName>ppt_x</p:attrName>
                                        </p:attrNameLst>
                                      </p:cBhvr>
                                      <p:tavLst>
                                        <p:tav tm="0">
                                          <p:val>
                                            <p:strVal val="0-#ppt_w/2"/>
                                          </p:val>
                                        </p:tav>
                                        <p:tav tm="100000">
                                          <p:val>
                                            <p:strVal val="#ppt_x"/>
                                          </p:val>
                                        </p:tav>
                                      </p:tavLst>
                                    </p:anim>
                                    <p:anim calcmode="lin" valueType="num">
                                      <p:cBhvr additive="base">
                                        <p:cTn id="267" dur="3000" fill="hold"/>
                                        <p:tgtEl>
                                          <p:spTgt spid="67"/>
                                        </p:tgtEl>
                                        <p:attrNameLst>
                                          <p:attrName>ppt_y</p:attrName>
                                        </p:attrNameLst>
                                      </p:cBhvr>
                                      <p:tavLst>
                                        <p:tav tm="0">
                                          <p:val>
                                            <p:strVal val="#ppt_y"/>
                                          </p:val>
                                        </p:tav>
                                        <p:tav tm="100000">
                                          <p:val>
                                            <p:strVal val="#ppt_y"/>
                                          </p:val>
                                        </p:tav>
                                      </p:tavLst>
                                    </p:anim>
                                  </p:childTnLst>
                                </p:cTn>
                              </p:par>
                              <p:par>
                                <p:cTn id="268" presetID="2" presetClass="entr" presetSubtype="8" fill="hold" grpId="0" nodeType="withEffect">
                                  <p:stCondLst>
                                    <p:cond delay="0"/>
                                  </p:stCondLst>
                                  <p:childTnLst>
                                    <p:set>
                                      <p:cBhvr>
                                        <p:cTn id="269" dur="1" fill="hold">
                                          <p:stCondLst>
                                            <p:cond delay="0"/>
                                          </p:stCondLst>
                                        </p:cTn>
                                        <p:tgtEl>
                                          <p:spTgt spid="68"/>
                                        </p:tgtEl>
                                        <p:attrNameLst>
                                          <p:attrName>style.visibility</p:attrName>
                                        </p:attrNameLst>
                                      </p:cBhvr>
                                      <p:to>
                                        <p:strVal val="visible"/>
                                      </p:to>
                                    </p:set>
                                    <p:anim calcmode="lin" valueType="num">
                                      <p:cBhvr additive="base">
                                        <p:cTn id="270" dur="3000" fill="hold"/>
                                        <p:tgtEl>
                                          <p:spTgt spid="68"/>
                                        </p:tgtEl>
                                        <p:attrNameLst>
                                          <p:attrName>ppt_x</p:attrName>
                                        </p:attrNameLst>
                                      </p:cBhvr>
                                      <p:tavLst>
                                        <p:tav tm="0">
                                          <p:val>
                                            <p:strVal val="0-#ppt_w/2"/>
                                          </p:val>
                                        </p:tav>
                                        <p:tav tm="100000">
                                          <p:val>
                                            <p:strVal val="#ppt_x"/>
                                          </p:val>
                                        </p:tav>
                                      </p:tavLst>
                                    </p:anim>
                                    <p:anim calcmode="lin" valueType="num">
                                      <p:cBhvr additive="base">
                                        <p:cTn id="271" dur="3000" fill="hold"/>
                                        <p:tgtEl>
                                          <p:spTgt spid="68"/>
                                        </p:tgtEl>
                                        <p:attrNameLst>
                                          <p:attrName>ppt_y</p:attrName>
                                        </p:attrNameLst>
                                      </p:cBhvr>
                                      <p:tavLst>
                                        <p:tav tm="0">
                                          <p:val>
                                            <p:strVal val="#ppt_y"/>
                                          </p:val>
                                        </p:tav>
                                        <p:tav tm="100000">
                                          <p:val>
                                            <p:strVal val="#ppt_y"/>
                                          </p:val>
                                        </p:tav>
                                      </p:tavLst>
                                    </p:anim>
                                  </p:childTnLst>
                                </p:cTn>
                              </p:par>
                              <p:par>
                                <p:cTn id="272" presetID="2" presetClass="entr" presetSubtype="8" fill="hold" grpId="0" nodeType="withEffect">
                                  <p:stCondLst>
                                    <p:cond delay="0"/>
                                  </p:stCondLst>
                                  <p:childTnLst>
                                    <p:set>
                                      <p:cBhvr>
                                        <p:cTn id="273" dur="1" fill="hold">
                                          <p:stCondLst>
                                            <p:cond delay="0"/>
                                          </p:stCondLst>
                                        </p:cTn>
                                        <p:tgtEl>
                                          <p:spTgt spid="69"/>
                                        </p:tgtEl>
                                        <p:attrNameLst>
                                          <p:attrName>style.visibility</p:attrName>
                                        </p:attrNameLst>
                                      </p:cBhvr>
                                      <p:to>
                                        <p:strVal val="visible"/>
                                      </p:to>
                                    </p:set>
                                    <p:anim calcmode="lin" valueType="num">
                                      <p:cBhvr additive="base">
                                        <p:cTn id="274" dur="3000" fill="hold"/>
                                        <p:tgtEl>
                                          <p:spTgt spid="69"/>
                                        </p:tgtEl>
                                        <p:attrNameLst>
                                          <p:attrName>ppt_x</p:attrName>
                                        </p:attrNameLst>
                                      </p:cBhvr>
                                      <p:tavLst>
                                        <p:tav tm="0">
                                          <p:val>
                                            <p:strVal val="0-#ppt_w/2"/>
                                          </p:val>
                                        </p:tav>
                                        <p:tav tm="100000">
                                          <p:val>
                                            <p:strVal val="#ppt_x"/>
                                          </p:val>
                                        </p:tav>
                                      </p:tavLst>
                                    </p:anim>
                                    <p:anim calcmode="lin" valueType="num">
                                      <p:cBhvr additive="base">
                                        <p:cTn id="275" dur="3000" fill="hold"/>
                                        <p:tgtEl>
                                          <p:spTgt spid="69"/>
                                        </p:tgtEl>
                                        <p:attrNameLst>
                                          <p:attrName>ppt_y</p:attrName>
                                        </p:attrNameLst>
                                      </p:cBhvr>
                                      <p:tavLst>
                                        <p:tav tm="0">
                                          <p:val>
                                            <p:strVal val="#ppt_y"/>
                                          </p:val>
                                        </p:tav>
                                        <p:tav tm="100000">
                                          <p:val>
                                            <p:strVal val="#ppt_y"/>
                                          </p:val>
                                        </p:tav>
                                      </p:tavLst>
                                    </p:anim>
                                  </p:childTnLst>
                                </p:cTn>
                              </p:par>
                              <p:par>
                                <p:cTn id="276" presetID="2" presetClass="entr" presetSubtype="8" fill="hold" grpId="0" nodeType="withEffect">
                                  <p:stCondLst>
                                    <p:cond delay="0"/>
                                  </p:stCondLst>
                                  <p:childTnLst>
                                    <p:set>
                                      <p:cBhvr>
                                        <p:cTn id="277" dur="1" fill="hold">
                                          <p:stCondLst>
                                            <p:cond delay="0"/>
                                          </p:stCondLst>
                                        </p:cTn>
                                        <p:tgtEl>
                                          <p:spTgt spid="70"/>
                                        </p:tgtEl>
                                        <p:attrNameLst>
                                          <p:attrName>style.visibility</p:attrName>
                                        </p:attrNameLst>
                                      </p:cBhvr>
                                      <p:to>
                                        <p:strVal val="visible"/>
                                      </p:to>
                                    </p:set>
                                    <p:anim calcmode="lin" valueType="num">
                                      <p:cBhvr additive="base">
                                        <p:cTn id="278" dur="3000" fill="hold"/>
                                        <p:tgtEl>
                                          <p:spTgt spid="70"/>
                                        </p:tgtEl>
                                        <p:attrNameLst>
                                          <p:attrName>ppt_x</p:attrName>
                                        </p:attrNameLst>
                                      </p:cBhvr>
                                      <p:tavLst>
                                        <p:tav tm="0">
                                          <p:val>
                                            <p:strVal val="0-#ppt_w/2"/>
                                          </p:val>
                                        </p:tav>
                                        <p:tav tm="100000">
                                          <p:val>
                                            <p:strVal val="#ppt_x"/>
                                          </p:val>
                                        </p:tav>
                                      </p:tavLst>
                                    </p:anim>
                                    <p:anim calcmode="lin" valueType="num">
                                      <p:cBhvr additive="base">
                                        <p:cTn id="279" dur="3000" fill="hold"/>
                                        <p:tgtEl>
                                          <p:spTgt spid="70"/>
                                        </p:tgtEl>
                                        <p:attrNameLst>
                                          <p:attrName>ppt_y</p:attrName>
                                        </p:attrNameLst>
                                      </p:cBhvr>
                                      <p:tavLst>
                                        <p:tav tm="0">
                                          <p:val>
                                            <p:strVal val="#ppt_y"/>
                                          </p:val>
                                        </p:tav>
                                        <p:tav tm="100000">
                                          <p:val>
                                            <p:strVal val="#ppt_y"/>
                                          </p:val>
                                        </p:tav>
                                      </p:tavLst>
                                    </p:anim>
                                  </p:childTnLst>
                                </p:cTn>
                              </p:par>
                              <p:par>
                                <p:cTn id="280" presetID="2" presetClass="entr" presetSubtype="8" fill="hold" grpId="0" nodeType="withEffect">
                                  <p:stCondLst>
                                    <p:cond delay="0"/>
                                  </p:stCondLst>
                                  <p:childTnLst>
                                    <p:set>
                                      <p:cBhvr>
                                        <p:cTn id="281" dur="1" fill="hold">
                                          <p:stCondLst>
                                            <p:cond delay="0"/>
                                          </p:stCondLst>
                                        </p:cTn>
                                        <p:tgtEl>
                                          <p:spTgt spid="71"/>
                                        </p:tgtEl>
                                        <p:attrNameLst>
                                          <p:attrName>style.visibility</p:attrName>
                                        </p:attrNameLst>
                                      </p:cBhvr>
                                      <p:to>
                                        <p:strVal val="visible"/>
                                      </p:to>
                                    </p:set>
                                    <p:anim calcmode="lin" valueType="num">
                                      <p:cBhvr additive="base">
                                        <p:cTn id="282" dur="3000" fill="hold"/>
                                        <p:tgtEl>
                                          <p:spTgt spid="71"/>
                                        </p:tgtEl>
                                        <p:attrNameLst>
                                          <p:attrName>ppt_x</p:attrName>
                                        </p:attrNameLst>
                                      </p:cBhvr>
                                      <p:tavLst>
                                        <p:tav tm="0">
                                          <p:val>
                                            <p:strVal val="0-#ppt_w/2"/>
                                          </p:val>
                                        </p:tav>
                                        <p:tav tm="100000">
                                          <p:val>
                                            <p:strVal val="#ppt_x"/>
                                          </p:val>
                                        </p:tav>
                                      </p:tavLst>
                                    </p:anim>
                                    <p:anim calcmode="lin" valueType="num">
                                      <p:cBhvr additive="base">
                                        <p:cTn id="283" dur="3000" fill="hold"/>
                                        <p:tgtEl>
                                          <p:spTgt spid="71"/>
                                        </p:tgtEl>
                                        <p:attrNameLst>
                                          <p:attrName>ppt_y</p:attrName>
                                        </p:attrNameLst>
                                      </p:cBhvr>
                                      <p:tavLst>
                                        <p:tav tm="0">
                                          <p:val>
                                            <p:strVal val="#ppt_y"/>
                                          </p:val>
                                        </p:tav>
                                        <p:tav tm="100000">
                                          <p:val>
                                            <p:strVal val="#ppt_y"/>
                                          </p:val>
                                        </p:tav>
                                      </p:tavLst>
                                    </p:anim>
                                  </p:childTnLst>
                                </p:cTn>
                              </p:par>
                              <p:par>
                                <p:cTn id="284" presetID="2" presetClass="entr" presetSubtype="8" fill="hold" grpId="0" nodeType="withEffect">
                                  <p:stCondLst>
                                    <p:cond delay="0"/>
                                  </p:stCondLst>
                                  <p:childTnLst>
                                    <p:set>
                                      <p:cBhvr>
                                        <p:cTn id="285" dur="1" fill="hold">
                                          <p:stCondLst>
                                            <p:cond delay="0"/>
                                          </p:stCondLst>
                                        </p:cTn>
                                        <p:tgtEl>
                                          <p:spTgt spid="72"/>
                                        </p:tgtEl>
                                        <p:attrNameLst>
                                          <p:attrName>style.visibility</p:attrName>
                                        </p:attrNameLst>
                                      </p:cBhvr>
                                      <p:to>
                                        <p:strVal val="visible"/>
                                      </p:to>
                                    </p:set>
                                    <p:anim calcmode="lin" valueType="num">
                                      <p:cBhvr additive="base">
                                        <p:cTn id="286" dur="3000" fill="hold"/>
                                        <p:tgtEl>
                                          <p:spTgt spid="72"/>
                                        </p:tgtEl>
                                        <p:attrNameLst>
                                          <p:attrName>ppt_x</p:attrName>
                                        </p:attrNameLst>
                                      </p:cBhvr>
                                      <p:tavLst>
                                        <p:tav tm="0">
                                          <p:val>
                                            <p:strVal val="0-#ppt_w/2"/>
                                          </p:val>
                                        </p:tav>
                                        <p:tav tm="100000">
                                          <p:val>
                                            <p:strVal val="#ppt_x"/>
                                          </p:val>
                                        </p:tav>
                                      </p:tavLst>
                                    </p:anim>
                                    <p:anim calcmode="lin" valueType="num">
                                      <p:cBhvr additive="base">
                                        <p:cTn id="287" dur="3000" fill="hold"/>
                                        <p:tgtEl>
                                          <p:spTgt spid="72"/>
                                        </p:tgtEl>
                                        <p:attrNameLst>
                                          <p:attrName>ppt_y</p:attrName>
                                        </p:attrNameLst>
                                      </p:cBhvr>
                                      <p:tavLst>
                                        <p:tav tm="0">
                                          <p:val>
                                            <p:strVal val="#ppt_y"/>
                                          </p:val>
                                        </p:tav>
                                        <p:tav tm="100000">
                                          <p:val>
                                            <p:strVal val="#ppt_y"/>
                                          </p:val>
                                        </p:tav>
                                      </p:tavLst>
                                    </p:anim>
                                  </p:childTnLst>
                                </p:cTn>
                              </p:par>
                              <p:par>
                                <p:cTn id="288" presetID="2" presetClass="entr" presetSubtype="8" fill="hold" grpId="0" nodeType="withEffect">
                                  <p:stCondLst>
                                    <p:cond delay="0"/>
                                  </p:stCondLst>
                                  <p:childTnLst>
                                    <p:set>
                                      <p:cBhvr>
                                        <p:cTn id="289" dur="1" fill="hold">
                                          <p:stCondLst>
                                            <p:cond delay="0"/>
                                          </p:stCondLst>
                                        </p:cTn>
                                        <p:tgtEl>
                                          <p:spTgt spid="73"/>
                                        </p:tgtEl>
                                        <p:attrNameLst>
                                          <p:attrName>style.visibility</p:attrName>
                                        </p:attrNameLst>
                                      </p:cBhvr>
                                      <p:to>
                                        <p:strVal val="visible"/>
                                      </p:to>
                                    </p:set>
                                    <p:anim calcmode="lin" valueType="num">
                                      <p:cBhvr additive="base">
                                        <p:cTn id="290" dur="3000" fill="hold"/>
                                        <p:tgtEl>
                                          <p:spTgt spid="73"/>
                                        </p:tgtEl>
                                        <p:attrNameLst>
                                          <p:attrName>ppt_x</p:attrName>
                                        </p:attrNameLst>
                                      </p:cBhvr>
                                      <p:tavLst>
                                        <p:tav tm="0">
                                          <p:val>
                                            <p:strVal val="0-#ppt_w/2"/>
                                          </p:val>
                                        </p:tav>
                                        <p:tav tm="100000">
                                          <p:val>
                                            <p:strVal val="#ppt_x"/>
                                          </p:val>
                                        </p:tav>
                                      </p:tavLst>
                                    </p:anim>
                                    <p:anim calcmode="lin" valueType="num">
                                      <p:cBhvr additive="base">
                                        <p:cTn id="291" dur="3000" fill="hold"/>
                                        <p:tgtEl>
                                          <p:spTgt spid="73"/>
                                        </p:tgtEl>
                                        <p:attrNameLst>
                                          <p:attrName>ppt_y</p:attrName>
                                        </p:attrNameLst>
                                      </p:cBhvr>
                                      <p:tavLst>
                                        <p:tav tm="0">
                                          <p:val>
                                            <p:strVal val="#ppt_y"/>
                                          </p:val>
                                        </p:tav>
                                        <p:tav tm="100000">
                                          <p:val>
                                            <p:strVal val="#ppt_y"/>
                                          </p:val>
                                        </p:tav>
                                      </p:tavLst>
                                    </p:anim>
                                  </p:childTnLst>
                                </p:cTn>
                              </p:par>
                              <p:par>
                                <p:cTn id="292" presetID="2" presetClass="entr" presetSubtype="8" fill="hold" grpId="0" nodeType="withEffect">
                                  <p:stCondLst>
                                    <p:cond delay="0"/>
                                  </p:stCondLst>
                                  <p:childTnLst>
                                    <p:set>
                                      <p:cBhvr>
                                        <p:cTn id="293" dur="1" fill="hold">
                                          <p:stCondLst>
                                            <p:cond delay="0"/>
                                          </p:stCondLst>
                                        </p:cTn>
                                        <p:tgtEl>
                                          <p:spTgt spid="74"/>
                                        </p:tgtEl>
                                        <p:attrNameLst>
                                          <p:attrName>style.visibility</p:attrName>
                                        </p:attrNameLst>
                                      </p:cBhvr>
                                      <p:to>
                                        <p:strVal val="visible"/>
                                      </p:to>
                                    </p:set>
                                    <p:anim calcmode="lin" valueType="num">
                                      <p:cBhvr additive="base">
                                        <p:cTn id="294" dur="3000" fill="hold"/>
                                        <p:tgtEl>
                                          <p:spTgt spid="74"/>
                                        </p:tgtEl>
                                        <p:attrNameLst>
                                          <p:attrName>ppt_x</p:attrName>
                                        </p:attrNameLst>
                                      </p:cBhvr>
                                      <p:tavLst>
                                        <p:tav tm="0">
                                          <p:val>
                                            <p:strVal val="0-#ppt_w/2"/>
                                          </p:val>
                                        </p:tav>
                                        <p:tav tm="100000">
                                          <p:val>
                                            <p:strVal val="#ppt_x"/>
                                          </p:val>
                                        </p:tav>
                                      </p:tavLst>
                                    </p:anim>
                                    <p:anim calcmode="lin" valueType="num">
                                      <p:cBhvr additive="base">
                                        <p:cTn id="295" dur="3000" fill="hold"/>
                                        <p:tgtEl>
                                          <p:spTgt spid="74"/>
                                        </p:tgtEl>
                                        <p:attrNameLst>
                                          <p:attrName>ppt_y</p:attrName>
                                        </p:attrNameLst>
                                      </p:cBhvr>
                                      <p:tavLst>
                                        <p:tav tm="0">
                                          <p:val>
                                            <p:strVal val="#ppt_y"/>
                                          </p:val>
                                        </p:tav>
                                        <p:tav tm="100000">
                                          <p:val>
                                            <p:strVal val="#ppt_y"/>
                                          </p:val>
                                        </p:tav>
                                      </p:tavLst>
                                    </p:anim>
                                  </p:childTnLst>
                                </p:cTn>
                              </p:par>
                              <p:par>
                                <p:cTn id="296" presetID="2" presetClass="entr" presetSubtype="8" fill="hold" grpId="0" nodeType="withEffect">
                                  <p:stCondLst>
                                    <p:cond delay="0"/>
                                  </p:stCondLst>
                                  <p:childTnLst>
                                    <p:set>
                                      <p:cBhvr>
                                        <p:cTn id="297" dur="1" fill="hold">
                                          <p:stCondLst>
                                            <p:cond delay="0"/>
                                          </p:stCondLst>
                                        </p:cTn>
                                        <p:tgtEl>
                                          <p:spTgt spid="75"/>
                                        </p:tgtEl>
                                        <p:attrNameLst>
                                          <p:attrName>style.visibility</p:attrName>
                                        </p:attrNameLst>
                                      </p:cBhvr>
                                      <p:to>
                                        <p:strVal val="visible"/>
                                      </p:to>
                                    </p:set>
                                    <p:anim calcmode="lin" valueType="num">
                                      <p:cBhvr additive="base">
                                        <p:cTn id="298" dur="3000" fill="hold"/>
                                        <p:tgtEl>
                                          <p:spTgt spid="75"/>
                                        </p:tgtEl>
                                        <p:attrNameLst>
                                          <p:attrName>ppt_x</p:attrName>
                                        </p:attrNameLst>
                                      </p:cBhvr>
                                      <p:tavLst>
                                        <p:tav tm="0">
                                          <p:val>
                                            <p:strVal val="0-#ppt_w/2"/>
                                          </p:val>
                                        </p:tav>
                                        <p:tav tm="100000">
                                          <p:val>
                                            <p:strVal val="#ppt_x"/>
                                          </p:val>
                                        </p:tav>
                                      </p:tavLst>
                                    </p:anim>
                                    <p:anim calcmode="lin" valueType="num">
                                      <p:cBhvr additive="base">
                                        <p:cTn id="299" dur="3000" fill="hold"/>
                                        <p:tgtEl>
                                          <p:spTgt spid="75"/>
                                        </p:tgtEl>
                                        <p:attrNameLst>
                                          <p:attrName>ppt_y</p:attrName>
                                        </p:attrNameLst>
                                      </p:cBhvr>
                                      <p:tavLst>
                                        <p:tav tm="0">
                                          <p:val>
                                            <p:strVal val="#ppt_y"/>
                                          </p:val>
                                        </p:tav>
                                        <p:tav tm="100000">
                                          <p:val>
                                            <p:strVal val="#ppt_y"/>
                                          </p:val>
                                        </p:tav>
                                      </p:tavLst>
                                    </p:anim>
                                  </p:childTnLst>
                                </p:cTn>
                              </p:par>
                              <p:par>
                                <p:cTn id="300" presetID="2" presetClass="entr" presetSubtype="8" fill="hold" grpId="0" nodeType="withEffect">
                                  <p:stCondLst>
                                    <p:cond delay="0"/>
                                  </p:stCondLst>
                                  <p:childTnLst>
                                    <p:set>
                                      <p:cBhvr>
                                        <p:cTn id="301" dur="1" fill="hold">
                                          <p:stCondLst>
                                            <p:cond delay="0"/>
                                          </p:stCondLst>
                                        </p:cTn>
                                        <p:tgtEl>
                                          <p:spTgt spid="76"/>
                                        </p:tgtEl>
                                        <p:attrNameLst>
                                          <p:attrName>style.visibility</p:attrName>
                                        </p:attrNameLst>
                                      </p:cBhvr>
                                      <p:to>
                                        <p:strVal val="visible"/>
                                      </p:to>
                                    </p:set>
                                    <p:anim calcmode="lin" valueType="num">
                                      <p:cBhvr additive="base">
                                        <p:cTn id="302" dur="3000" fill="hold"/>
                                        <p:tgtEl>
                                          <p:spTgt spid="76"/>
                                        </p:tgtEl>
                                        <p:attrNameLst>
                                          <p:attrName>ppt_x</p:attrName>
                                        </p:attrNameLst>
                                      </p:cBhvr>
                                      <p:tavLst>
                                        <p:tav tm="0">
                                          <p:val>
                                            <p:strVal val="0-#ppt_w/2"/>
                                          </p:val>
                                        </p:tav>
                                        <p:tav tm="100000">
                                          <p:val>
                                            <p:strVal val="#ppt_x"/>
                                          </p:val>
                                        </p:tav>
                                      </p:tavLst>
                                    </p:anim>
                                    <p:anim calcmode="lin" valueType="num">
                                      <p:cBhvr additive="base">
                                        <p:cTn id="303" dur="3000" fill="hold"/>
                                        <p:tgtEl>
                                          <p:spTgt spid="76"/>
                                        </p:tgtEl>
                                        <p:attrNameLst>
                                          <p:attrName>ppt_y</p:attrName>
                                        </p:attrNameLst>
                                      </p:cBhvr>
                                      <p:tavLst>
                                        <p:tav tm="0">
                                          <p:val>
                                            <p:strVal val="#ppt_y"/>
                                          </p:val>
                                        </p:tav>
                                        <p:tav tm="100000">
                                          <p:val>
                                            <p:strVal val="#ppt_y"/>
                                          </p:val>
                                        </p:tav>
                                      </p:tavLst>
                                    </p:anim>
                                  </p:childTnLst>
                                </p:cTn>
                              </p:par>
                              <p:par>
                                <p:cTn id="304" presetID="2" presetClass="entr" presetSubtype="8" fill="hold" grpId="0" nodeType="withEffect">
                                  <p:stCondLst>
                                    <p:cond delay="0"/>
                                  </p:stCondLst>
                                  <p:childTnLst>
                                    <p:set>
                                      <p:cBhvr>
                                        <p:cTn id="305" dur="1" fill="hold">
                                          <p:stCondLst>
                                            <p:cond delay="0"/>
                                          </p:stCondLst>
                                        </p:cTn>
                                        <p:tgtEl>
                                          <p:spTgt spid="77"/>
                                        </p:tgtEl>
                                        <p:attrNameLst>
                                          <p:attrName>style.visibility</p:attrName>
                                        </p:attrNameLst>
                                      </p:cBhvr>
                                      <p:to>
                                        <p:strVal val="visible"/>
                                      </p:to>
                                    </p:set>
                                    <p:anim calcmode="lin" valueType="num">
                                      <p:cBhvr additive="base">
                                        <p:cTn id="306" dur="3000" fill="hold"/>
                                        <p:tgtEl>
                                          <p:spTgt spid="77"/>
                                        </p:tgtEl>
                                        <p:attrNameLst>
                                          <p:attrName>ppt_x</p:attrName>
                                        </p:attrNameLst>
                                      </p:cBhvr>
                                      <p:tavLst>
                                        <p:tav tm="0">
                                          <p:val>
                                            <p:strVal val="0-#ppt_w/2"/>
                                          </p:val>
                                        </p:tav>
                                        <p:tav tm="100000">
                                          <p:val>
                                            <p:strVal val="#ppt_x"/>
                                          </p:val>
                                        </p:tav>
                                      </p:tavLst>
                                    </p:anim>
                                    <p:anim calcmode="lin" valueType="num">
                                      <p:cBhvr additive="base">
                                        <p:cTn id="307" dur="3000" fill="hold"/>
                                        <p:tgtEl>
                                          <p:spTgt spid="77"/>
                                        </p:tgtEl>
                                        <p:attrNameLst>
                                          <p:attrName>ppt_y</p:attrName>
                                        </p:attrNameLst>
                                      </p:cBhvr>
                                      <p:tavLst>
                                        <p:tav tm="0">
                                          <p:val>
                                            <p:strVal val="#ppt_y"/>
                                          </p:val>
                                        </p:tav>
                                        <p:tav tm="100000">
                                          <p:val>
                                            <p:strVal val="#ppt_y"/>
                                          </p:val>
                                        </p:tav>
                                      </p:tavLst>
                                    </p:anim>
                                  </p:childTnLst>
                                </p:cTn>
                              </p:par>
                              <p:par>
                                <p:cTn id="308" presetID="2" presetClass="entr" presetSubtype="8" fill="hold" grpId="0" nodeType="withEffect">
                                  <p:stCondLst>
                                    <p:cond delay="0"/>
                                  </p:stCondLst>
                                  <p:childTnLst>
                                    <p:set>
                                      <p:cBhvr>
                                        <p:cTn id="309" dur="1" fill="hold">
                                          <p:stCondLst>
                                            <p:cond delay="0"/>
                                          </p:stCondLst>
                                        </p:cTn>
                                        <p:tgtEl>
                                          <p:spTgt spid="78"/>
                                        </p:tgtEl>
                                        <p:attrNameLst>
                                          <p:attrName>style.visibility</p:attrName>
                                        </p:attrNameLst>
                                      </p:cBhvr>
                                      <p:to>
                                        <p:strVal val="visible"/>
                                      </p:to>
                                    </p:set>
                                    <p:anim calcmode="lin" valueType="num">
                                      <p:cBhvr additive="base">
                                        <p:cTn id="310" dur="3000" fill="hold"/>
                                        <p:tgtEl>
                                          <p:spTgt spid="78"/>
                                        </p:tgtEl>
                                        <p:attrNameLst>
                                          <p:attrName>ppt_x</p:attrName>
                                        </p:attrNameLst>
                                      </p:cBhvr>
                                      <p:tavLst>
                                        <p:tav tm="0">
                                          <p:val>
                                            <p:strVal val="0-#ppt_w/2"/>
                                          </p:val>
                                        </p:tav>
                                        <p:tav tm="100000">
                                          <p:val>
                                            <p:strVal val="#ppt_x"/>
                                          </p:val>
                                        </p:tav>
                                      </p:tavLst>
                                    </p:anim>
                                    <p:anim calcmode="lin" valueType="num">
                                      <p:cBhvr additive="base">
                                        <p:cTn id="311" dur="3000" fill="hold"/>
                                        <p:tgtEl>
                                          <p:spTgt spid="78"/>
                                        </p:tgtEl>
                                        <p:attrNameLst>
                                          <p:attrName>ppt_y</p:attrName>
                                        </p:attrNameLst>
                                      </p:cBhvr>
                                      <p:tavLst>
                                        <p:tav tm="0">
                                          <p:val>
                                            <p:strVal val="#ppt_y"/>
                                          </p:val>
                                        </p:tav>
                                        <p:tav tm="100000">
                                          <p:val>
                                            <p:strVal val="#ppt_y"/>
                                          </p:val>
                                        </p:tav>
                                      </p:tavLst>
                                    </p:anim>
                                  </p:childTnLst>
                                </p:cTn>
                              </p:par>
                              <p:par>
                                <p:cTn id="312" presetID="2" presetClass="entr" presetSubtype="8" fill="hold" grpId="0" nodeType="withEffect">
                                  <p:stCondLst>
                                    <p:cond delay="0"/>
                                  </p:stCondLst>
                                  <p:childTnLst>
                                    <p:set>
                                      <p:cBhvr>
                                        <p:cTn id="313" dur="1" fill="hold">
                                          <p:stCondLst>
                                            <p:cond delay="0"/>
                                          </p:stCondLst>
                                        </p:cTn>
                                        <p:tgtEl>
                                          <p:spTgt spid="79"/>
                                        </p:tgtEl>
                                        <p:attrNameLst>
                                          <p:attrName>style.visibility</p:attrName>
                                        </p:attrNameLst>
                                      </p:cBhvr>
                                      <p:to>
                                        <p:strVal val="visible"/>
                                      </p:to>
                                    </p:set>
                                    <p:anim calcmode="lin" valueType="num">
                                      <p:cBhvr additive="base">
                                        <p:cTn id="314" dur="3000" fill="hold"/>
                                        <p:tgtEl>
                                          <p:spTgt spid="79"/>
                                        </p:tgtEl>
                                        <p:attrNameLst>
                                          <p:attrName>ppt_x</p:attrName>
                                        </p:attrNameLst>
                                      </p:cBhvr>
                                      <p:tavLst>
                                        <p:tav tm="0">
                                          <p:val>
                                            <p:strVal val="0-#ppt_w/2"/>
                                          </p:val>
                                        </p:tav>
                                        <p:tav tm="100000">
                                          <p:val>
                                            <p:strVal val="#ppt_x"/>
                                          </p:val>
                                        </p:tav>
                                      </p:tavLst>
                                    </p:anim>
                                    <p:anim calcmode="lin" valueType="num">
                                      <p:cBhvr additive="base">
                                        <p:cTn id="315" dur="3000" fill="hold"/>
                                        <p:tgtEl>
                                          <p:spTgt spid="79"/>
                                        </p:tgtEl>
                                        <p:attrNameLst>
                                          <p:attrName>ppt_y</p:attrName>
                                        </p:attrNameLst>
                                      </p:cBhvr>
                                      <p:tavLst>
                                        <p:tav tm="0">
                                          <p:val>
                                            <p:strVal val="#ppt_y"/>
                                          </p:val>
                                        </p:tav>
                                        <p:tav tm="100000">
                                          <p:val>
                                            <p:strVal val="#ppt_y"/>
                                          </p:val>
                                        </p:tav>
                                      </p:tavLst>
                                    </p:anim>
                                  </p:childTnLst>
                                </p:cTn>
                              </p:par>
                              <p:par>
                                <p:cTn id="316" presetID="2" presetClass="entr" presetSubtype="8" fill="hold" grpId="0" nodeType="withEffect">
                                  <p:stCondLst>
                                    <p:cond delay="0"/>
                                  </p:stCondLst>
                                  <p:childTnLst>
                                    <p:set>
                                      <p:cBhvr>
                                        <p:cTn id="317" dur="1" fill="hold">
                                          <p:stCondLst>
                                            <p:cond delay="0"/>
                                          </p:stCondLst>
                                        </p:cTn>
                                        <p:tgtEl>
                                          <p:spTgt spid="80"/>
                                        </p:tgtEl>
                                        <p:attrNameLst>
                                          <p:attrName>style.visibility</p:attrName>
                                        </p:attrNameLst>
                                      </p:cBhvr>
                                      <p:to>
                                        <p:strVal val="visible"/>
                                      </p:to>
                                    </p:set>
                                    <p:anim calcmode="lin" valueType="num">
                                      <p:cBhvr additive="base">
                                        <p:cTn id="318" dur="3000" fill="hold"/>
                                        <p:tgtEl>
                                          <p:spTgt spid="80"/>
                                        </p:tgtEl>
                                        <p:attrNameLst>
                                          <p:attrName>ppt_x</p:attrName>
                                        </p:attrNameLst>
                                      </p:cBhvr>
                                      <p:tavLst>
                                        <p:tav tm="0">
                                          <p:val>
                                            <p:strVal val="0-#ppt_w/2"/>
                                          </p:val>
                                        </p:tav>
                                        <p:tav tm="100000">
                                          <p:val>
                                            <p:strVal val="#ppt_x"/>
                                          </p:val>
                                        </p:tav>
                                      </p:tavLst>
                                    </p:anim>
                                    <p:anim calcmode="lin" valueType="num">
                                      <p:cBhvr additive="base">
                                        <p:cTn id="319" dur="3000" fill="hold"/>
                                        <p:tgtEl>
                                          <p:spTgt spid="80"/>
                                        </p:tgtEl>
                                        <p:attrNameLst>
                                          <p:attrName>ppt_y</p:attrName>
                                        </p:attrNameLst>
                                      </p:cBhvr>
                                      <p:tavLst>
                                        <p:tav tm="0">
                                          <p:val>
                                            <p:strVal val="#ppt_y"/>
                                          </p:val>
                                        </p:tav>
                                        <p:tav tm="100000">
                                          <p:val>
                                            <p:strVal val="#ppt_y"/>
                                          </p:val>
                                        </p:tav>
                                      </p:tavLst>
                                    </p:anim>
                                  </p:childTnLst>
                                </p:cTn>
                              </p:par>
                              <p:par>
                                <p:cTn id="320" presetID="8" presetClass="emph" presetSubtype="0" fill="hold" grpId="1" nodeType="withEffect">
                                  <p:stCondLst>
                                    <p:cond delay="0"/>
                                  </p:stCondLst>
                                  <p:childTnLst>
                                    <p:animRot by="21600000">
                                      <p:cBhvr>
                                        <p:cTn id="321" dur="3000" fill="hold"/>
                                        <p:tgtEl>
                                          <p:spTgt spid="29"/>
                                        </p:tgtEl>
                                        <p:attrNameLst>
                                          <p:attrName>r</p:attrName>
                                        </p:attrNameLst>
                                      </p:cBhvr>
                                    </p:animRot>
                                  </p:childTnLst>
                                </p:cTn>
                              </p:par>
                              <p:par>
                                <p:cTn id="322" presetID="8" presetClass="emph" presetSubtype="0" fill="hold" grpId="1" nodeType="withEffect">
                                  <p:stCondLst>
                                    <p:cond delay="0"/>
                                  </p:stCondLst>
                                  <p:childTnLst>
                                    <p:animRot by="21600000">
                                      <p:cBhvr>
                                        <p:cTn id="323" dur="3000" fill="hold"/>
                                        <p:tgtEl>
                                          <p:spTgt spid="31"/>
                                        </p:tgtEl>
                                        <p:attrNameLst>
                                          <p:attrName>r</p:attrName>
                                        </p:attrNameLst>
                                      </p:cBhvr>
                                    </p:animRot>
                                  </p:childTnLst>
                                </p:cTn>
                              </p:par>
                              <p:par>
                                <p:cTn id="324" presetID="8" presetClass="emph" presetSubtype="0" fill="hold" grpId="1" nodeType="withEffect">
                                  <p:stCondLst>
                                    <p:cond delay="0"/>
                                  </p:stCondLst>
                                  <p:childTnLst>
                                    <p:animRot by="21600000">
                                      <p:cBhvr>
                                        <p:cTn id="325" dur="3000" fill="hold"/>
                                        <p:tgtEl>
                                          <p:spTgt spid="33"/>
                                        </p:tgtEl>
                                        <p:attrNameLst>
                                          <p:attrName>r</p:attrName>
                                        </p:attrNameLst>
                                      </p:cBhvr>
                                    </p:animRot>
                                  </p:childTnLst>
                                </p:cTn>
                              </p:par>
                              <p:par>
                                <p:cTn id="326" presetID="8" presetClass="emph" presetSubtype="0" fill="hold" grpId="1" nodeType="withEffect">
                                  <p:stCondLst>
                                    <p:cond delay="0"/>
                                  </p:stCondLst>
                                  <p:childTnLst>
                                    <p:animRot by="21600000">
                                      <p:cBhvr>
                                        <p:cTn id="327" dur="3000" fill="hold"/>
                                        <p:tgtEl>
                                          <p:spTgt spid="35"/>
                                        </p:tgtEl>
                                        <p:attrNameLst>
                                          <p:attrName>r</p:attrName>
                                        </p:attrNameLst>
                                      </p:cBhvr>
                                    </p:animRot>
                                  </p:childTnLst>
                                </p:cTn>
                              </p:par>
                              <p:par>
                                <p:cTn id="328" presetID="8" presetClass="emph" presetSubtype="0" fill="hold" grpId="1" nodeType="withEffect">
                                  <p:stCondLst>
                                    <p:cond delay="0"/>
                                  </p:stCondLst>
                                  <p:childTnLst>
                                    <p:animRot by="21600000">
                                      <p:cBhvr>
                                        <p:cTn id="329" dur="3000" fill="hold"/>
                                        <p:tgtEl>
                                          <p:spTgt spid="37"/>
                                        </p:tgtEl>
                                        <p:attrNameLst>
                                          <p:attrName>r</p:attrName>
                                        </p:attrNameLst>
                                      </p:cBhvr>
                                    </p:animRot>
                                  </p:childTnLst>
                                </p:cTn>
                              </p:par>
                              <p:par>
                                <p:cTn id="330" presetID="8" presetClass="emph" presetSubtype="0" fill="hold" grpId="1" nodeType="withEffect">
                                  <p:stCondLst>
                                    <p:cond delay="0"/>
                                  </p:stCondLst>
                                  <p:childTnLst>
                                    <p:animRot by="21600000">
                                      <p:cBhvr>
                                        <p:cTn id="331" dur="3000" fill="hold"/>
                                        <p:tgtEl>
                                          <p:spTgt spid="39"/>
                                        </p:tgtEl>
                                        <p:attrNameLst>
                                          <p:attrName>r</p:attrName>
                                        </p:attrNameLst>
                                      </p:cBhvr>
                                    </p:animRot>
                                  </p:childTnLst>
                                </p:cTn>
                              </p:par>
                              <p:par>
                                <p:cTn id="332" presetID="8" presetClass="emph" presetSubtype="0" fill="hold" grpId="1" nodeType="withEffect">
                                  <p:stCondLst>
                                    <p:cond delay="0"/>
                                  </p:stCondLst>
                                  <p:childTnLst>
                                    <p:animRot by="21600000">
                                      <p:cBhvr>
                                        <p:cTn id="333" dur="3000" fill="hold"/>
                                        <p:tgtEl>
                                          <p:spTgt spid="41"/>
                                        </p:tgtEl>
                                        <p:attrNameLst>
                                          <p:attrName>r</p:attrName>
                                        </p:attrNameLst>
                                      </p:cBhvr>
                                    </p:animRot>
                                  </p:childTnLst>
                                </p:cTn>
                              </p:par>
                              <p:par>
                                <p:cTn id="334" presetID="8" presetClass="emph" presetSubtype="0" fill="hold" grpId="1" nodeType="withEffect">
                                  <p:stCondLst>
                                    <p:cond delay="0"/>
                                  </p:stCondLst>
                                  <p:childTnLst>
                                    <p:animRot by="21600000">
                                      <p:cBhvr>
                                        <p:cTn id="335" dur="3000" fill="hold"/>
                                        <p:tgtEl>
                                          <p:spTgt spid="43"/>
                                        </p:tgtEl>
                                        <p:attrNameLst>
                                          <p:attrName>r</p:attrName>
                                        </p:attrNameLst>
                                      </p:cBhvr>
                                    </p:animRot>
                                  </p:childTnLst>
                                </p:cTn>
                              </p:par>
                              <p:par>
                                <p:cTn id="336" presetID="8" presetClass="emph" presetSubtype="0" fill="hold" grpId="1" nodeType="withEffect">
                                  <p:stCondLst>
                                    <p:cond delay="0"/>
                                  </p:stCondLst>
                                  <p:childTnLst>
                                    <p:animRot by="21600000">
                                      <p:cBhvr>
                                        <p:cTn id="337" dur="3000" fill="hold"/>
                                        <p:tgtEl>
                                          <p:spTgt spid="45"/>
                                        </p:tgtEl>
                                        <p:attrNameLst>
                                          <p:attrName>r</p:attrName>
                                        </p:attrNameLst>
                                      </p:cBhvr>
                                    </p:animRot>
                                  </p:childTnLst>
                                </p:cTn>
                              </p:par>
                              <p:par>
                                <p:cTn id="338" presetID="8" presetClass="emph" presetSubtype="0" fill="hold" grpId="1" nodeType="withEffect">
                                  <p:stCondLst>
                                    <p:cond delay="0"/>
                                  </p:stCondLst>
                                  <p:childTnLst>
                                    <p:animRot by="21600000">
                                      <p:cBhvr>
                                        <p:cTn id="339" dur="3000" fill="hold"/>
                                        <p:tgtEl>
                                          <p:spTgt spid="47"/>
                                        </p:tgtEl>
                                        <p:attrNameLst>
                                          <p:attrName>r</p:attrName>
                                        </p:attrNameLst>
                                      </p:cBhvr>
                                    </p:animRot>
                                  </p:childTnLst>
                                </p:cTn>
                              </p:par>
                              <p:par>
                                <p:cTn id="340" presetID="8" presetClass="emph" presetSubtype="0" fill="hold" grpId="1" nodeType="withEffect">
                                  <p:stCondLst>
                                    <p:cond delay="0"/>
                                  </p:stCondLst>
                                  <p:childTnLst>
                                    <p:animRot by="21600000">
                                      <p:cBhvr>
                                        <p:cTn id="341" dur="3000" fill="hold"/>
                                        <p:tgtEl>
                                          <p:spTgt spid="49"/>
                                        </p:tgtEl>
                                        <p:attrNameLst>
                                          <p:attrName>r</p:attrName>
                                        </p:attrNameLst>
                                      </p:cBhvr>
                                    </p:animRot>
                                  </p:childTnLst>
                                </p:cTn>
                              </p:par>
                              <p:par>
                                <p:cTn id="342" presetID="8" presetClass="emph" presetSubtype="0" fill="hold" grpId="1" nodeType="withEffect">
                                  <p:stCondLst>
                                    <p:cond delay="0"/>
                                  </p:stCondLst>
                                  <p:childTnLst>
                                    <p:animRot by="21600000">
                                      <p:cBhvr>
                                        <p:cTn id="343" dur="3000" fill="hold"/>
                                        <p:tgtEl>
                                          <p:spTgt spid="51"/>
                                        </p:tgtEl>
                                        <p:attrNameLst>
                                          <p:attrName>r</p:attrName>
                                        </p:attrNameLst>
                                      </p:cBhvr>
                                    </p:animRot>
                                  </p:childTnLst>
                                </p:cTn>
                              </p:par>
                              <p:par>
                                <p:cTn id="344" presetID="8" presetClass="emph" presetSubtype="0" fill="hold" grpId="1" nodeType="withEffect">
                                  <p:stCondLst>
                                    <p:cond delay="0"/>
                                  </p:stCondLst>
                                  <p:childTnLst>
                                    <p:animRot by="21600000">
                                      <p:cBhvr>
                                        <p:cTn id="345" dur="3000" fill="hold"/>
                                        <p:tgtEl>
                                          <p:spTgt spid="53"/>
                                        </p:tgtEl>
                                        <p:attrNameLst>
                                          <p:attrName>r</p:attrName>
                                        </p:attrNameLst>
                                      </p:cBhvr>
                                    </p:animRot>
                                  </p:childTnLst>
                                </p:cTn>
                              </p:par>
                              <p:par>
                                <p:cTn id="346" presetID="8" presetClass="emph" presetSubtype="0" fill="hold" grpId="1" nodeType="withEffect">
                                  <p:stCondLst>
                                    <p:cond delay="0"/>
                                  </p:stCondLst>
                                  <p:childTnLst>
                                    <p:animRot by="-21600000">
                                      <p:cBhvr>
                                        <p:cTn id="347" dur="3000" fill="hold"/>
                                        <p:tgtEl>
                                          <p:spTgt spid="30"/>
                                        </p:tgtEl>
                                        <p:attrNameLst>
                                          <p:attrName>r</p:attrName>
                                        </p:attrNameLst>
                                      </p:cBhvr>
                                    </p:animRot>
                                  </p:childTnLst>
                                </p:cTn>
                              </p:par>
                              <p:par>
                                <p:cTn id="348" presetID="8" presetClass="emph" presetSubtype="0" fill="hold" grpId="1" nodeType="withEffect">
                                  <p:stCondLst>
                                    <p:cond delay="0"/>
                                  </p:stCondLst>
                                  <p:childTnLst>
                                    <p:animRot by="-21600000">
                                      <p:cBhvr>
                                        <p:cTn id="349" dur="3000" fill="hold"/>
                                        <p:tgtEl>
                                          <p:spTgt spid="32"/>
                                        </p:tgtEl>
                                        <p:attrNameLst>
                                          <p:attrName>r</p:attrName>
                                        </p:attrNameLst>
                                      </p:cBhvr>
                                    </p:animRot>
                                  </p:childTnLst>
                                </p:cTn>
                              </p:par>
                              <p:par>
                                <p:cTn id="350" presetID="8" presetClass="emph" presetSubtype="0" fill="hold" grpId="1" nodeType="withEffect">
                                  <p:stCondLst>
                                    <p:cond delay="0"/>
                                  </p:stCondLst>
                                  <p:childTnLst>
                                    <p:animRot by="-21600000">
                                      <p:cBhvr>
                                        <p:cTn id="351" dur="3000" fill="hold"/>
                                        <p:tgtEl>
                                          <p:spTgt spid="34"/>
                                        </p:tgtEl>
                                        <p:attrNameLst>
                                          <p:attrName>r</p:attrName>
                                        </p:attrNameLst>
                                      </p:cBhvr>
                                    </p:animRot>
                                  </p:childTnLst>
                                </p:cTn>
                              </p:par>
                              <p:par>
                                <p:cTn id="352" presetID="8" presetClass="emph" presetSubtype="0" fill="hold" grpId="1" nodeType="withEffect">
                                  <p:stCondLst>
                                    <p:cond delay="0"/>
                                  </p:stCondLst>
                                  <p:childTnLst>
                                    <p:animRot by="-21600000">
                                      <p:cBhvr>
                                        <p:cTn id="353" dur="3000" fill="hold"/>
                                        <p:tgtEl>
                                          <p:spTgt spid="36"/>
                                        </p:tgtEl>
                                        <p:attrNameLst>
                                          <p:attrName>r</p:attrName>
                                        </p:attrNameLst>
                                      </p:cBhvr>
                                    </p:animRot>
                                  </p:childTnLst>
                                </p:cTn>
                              </p:par>
                              <p:par>
                                <p:cTn id="354" presetID="8" presetClass="emph" presetSubtype="0" fill="hold" grpId="1" nodeType="withEffect">
                                  <p:stCondLst>
                                    <p:cond delay="0"/>
                                  </p:stCondLst>
                                  <p:childTnLst>
                                    <p:animRot by="-21600000">
                                      <p:cBhvr>
                                        <p:cTn id="355" dur="3000" fill="hold"/>
                                        <p:tgtEl>
                                          <p:spTgt spid="38"/>
                                        </p:tgtEl>
                                        <p:attrNameLst>
                                          <p:attrName>r</p:attrName>
                                        </p:attrNameLst>
                                      </p:cBhvr>
                                    </p:animRot>
                                  </p:childTnLst>
                                </p:cTn>
                              </p:par>
                              <p:par>
                                <p:cTn id="356" presetID="8" presetClass="emph" presetSubtype="0" fill="hold" grpId="1" nodeType="withEffect">
                                  <p:stCondLst>
                                    <p:cond delay="0"/>
                                  </p:stCondLst>
                                  <p:childTnLst>
                                    <p:animRot by="-21600000">
                                      <p:cBhvr>
                                        <p:cTn id="357" dur="3000" fill="hold"/>
                                        <p:tgtEl>
                                          <p:spTgt spid="40"/>
                                        </p:tgtEl>
                                        <p:attrNameLst>
                                          <p:attrName>r</p:attrName>
                                        </p:attrNameLst>
                                      </p:cBhvr>
                                    </p:animRot>
                                  </p:childTnLst>
                                </p:cTn>
                              </p:par>
                              <p:par>
                                <p:cTn id="358" presetID="8" presetClass="emph" presetSubtype="0" fill="hold" grpId="1" nodeType="withEffect">
                                  <p:stCondLst>
                                    <p:cond delay="0"/>
                                  </p:stCondLst>
                                  <p:childTnLst>
                                    <p:animRot by="-21600000">
                                      <p:cBhvr>
                                        <p:cTn id="359" dur="3000" fill="hold"/>
                                        <p:tgtEl>
                                          <p:spTgt spid="42"/>
                                        </p:tgtEl>
                                        <p:attrNameLst>
                                          <p:attrName>r</p:attrName>
                                        </p:attrNameLst>
                                      </p:cBhvr>
                                    </p:animRot>
                                  </p:childTnLst>
                                </p:cTn>
                              </p:par>
                              <p:par>
                                <p:cTn id="360" presetID="8" presetClass="emph" presetSubtype="0" fill="hold" grpId="1" nodeType="withEffect">
                                  <p:stCondLst>
                                    <p:cond delay="0"/>
                                  </p:stCondLst>
                                  <p:childTnLst>
                                    <p:animRot by="-21600000">
                                      <p:cBhvr>
                                        <p:cTn id="361" dur="3000" fill="hold"/>
                                        <p:tgtEl>
                                          <p:spTgt spid="44"/>
                                        </p:tgtEl>
                                        <p:attrNameLst>
                                          <p:attrName>r</p:attrName>
                                        </p:attrNameLst>
                                      </p:cBhvr>
                                    </p:animRot>
                                  </p:childTnLst>
                                </p:cTn>
                              </p:par>
                              <p:par>
                                <p:cTn id="362" presetID="8" presetClass="emph" presetSubtype="0" fill="hold" grpId="1" nodeType="withEffect">
                                  <p:stCondLst>
                                    <p:cond delay="0"/>
                                  </p:stCondLst>
                                  <p:childTnLst>
                                    <p:animRot by="-21600000">
                                      <p:cBhvr>
                                        <p:cTn id="363" dur="3000" fill="hold"/>
                                        <p:tgtEl>
                                          <p:spTgt spid="46"/>
                                        </p:tgtEl>
                                        <p:attrNameLst>
                                          <p:attrName>r</p:attrName>
                                        </p:attrNameLst>
                                      </p:cBhvr>
                                    </p:animRot>
                                  </p:childTnLst>
                                </p:cTn>
                              </p:par>
                              <p:par>
                                <p:cTn id="364" presetID="8" presetClass="emph" presetSubtype="0" fill="hold" grpId="1" nodeType="withEffect">
                                  <p:stCondLst>
                                    <p:cond delay="0"/>
                                  </p:stCondLst>
                                  <p:childTnLst>
                                    <p:animRot by="-21600000">
                                      <p:cBhvr>
                                        <p:cTn id="365" dur="3000" fill="hold"/>
                                        <p:tgtEl>
                                          <p:spTgt spid="48"/>
                                        </p:tgtEl>
                                        <p:attrNameLst>
                                          <p:attrName>r</p:attrName>
                                        </p:attrNameLst>
                                      </p:cBhvr>
                                    </p:animRot>
                                  </p:childTnLst>
                                </p:cTn>
                              </p:par>
                              <p:par>
                                <p:cTn id="366" presetID="8" presetClass="emph" presetSubtype="0" fill="hold" grpId="1" nodeType="withEffect">
                                  <p:stCondLst>
                                    <p:cond delay="0"/>
                                  </p:stCondLst>
                                  <p:childTnLst>
                                    <p:animRot by="-21600000">
                                      <p:cBhvr>
                                        <p:cTn id="367" dur="3000" fill="hold"/>
                                        <p:tgtEl>
                                          <p:spTgt spid="50"/>
                                        </p:tgtEl>
                                        <p:attrNameLst>
                                          <p:attrName>r</p:attrName>
                                        </p:attrNameLst>
                                      </p:cBhvr>
                                    </p:animRot>
                                  </p:childTnLst>
                                </p:cTn>
                              </p:par>
                              <p:par>
                                <p:cTn id="368" presetID="8" presetClass="emph" presetSubtype="0" fill="hold" grpId="1" nodeType="withEffect">
                                  <p:stCondLst>
                                    <p:cond delay="0"/>
                                  </p:stCondLst>
                                  <p:childTnLst>
                                    <p:animRot by="-21600000">
                                      <p:cBhvr>
                                        <p:cTn id="369" dur="3000" fill="hold"/>
                                        <p:tgtEl>
                                          <p:spTgt spid="52"/>
                                        </p:tgtEl>
                                        <p:attrNameLst>
                                          <p:attrName>r</p:attrName>
                                        </p:attrNameLst>
                                      </p:cBhvr>
                                    </p:animRot>
                                  </p:childTnLst>
                                </p:cTn>
                              </p:par>
                              <p:par>
                                <p:cTn id="370" presetID="8" presetClass="emph" presetSubtype="0" fill="hold" grpId="1" nodeType="withEffect">
                                  <p:stCondLst>
                                    <p:cond delay="0"/>
                                  </p:stCondLst>
                                  <p:childTnLst>
                                    <p:animRot by="-21600000">
                                      <p:cBhvr>
                                        <p:cTn id="371" dur="3000" fill="hold"/>
                                        <p:tgtEl>
                                          <p:spTgt spid="54"/>
                                        </p:tgtEl>
                                        <p:attrNameLst>
                                          <p:attrName>r</p:attrName>
                                        </p:attrNameLst>
                                      </p:cBhvr>
                                    </p:animRot>
                                  </p:childTnLst>
                                </p:cTn>
                              </p:par>
                              <p:par>
                                <p:cTn id="372" presetID="8" presetClass="emph" presetSubtype="0" fill="hold" grpId="1" nodeType="withEffect">
                                  <p:stCondLst>
                                    <p:cond delay="0"/>
                                  </p:stCondLst>
                                  <p:childTnLst>
                                    <p:animRot by="21600000">
                                      <p:cBhvr>
                                        <p:cTn id="373" dur="3000" fill="hold"/>
                                        <p:tgtEl>
                                          <p:spTgt spid="3"/>
                                        </p:tgtEl>
                                        <p:attrNameLst>
                                          <p:attrName>r</p:attrName>
                                        </p:attrNameLst>
                                      </p:cBhvr>
                                    </p:animRot>
                                  </p:childTnLst>
                                </p:cTn>
                              </p:par>
                              <p:par>
                                <p:cTn id="374" presetID="8" presetClass="emph" presetSubtype="0" fill="hold" grpId="1" nodeType="withEffect">
                                  <p:stCondLst>
                                    <p:cond delay="0"/>
                                  </p:stCondLst>
                                  <p:childTnLst>
                                    <p:animRot by="21600000">
                                      <p:cBhvr>
                                        <p:cTn id="375" dur="3000" fill="hold"/>
                                        <p:tgtEl>
                                          <p:spTgt spid="5"/>
                                        </p:tgtEl>
                                        <p:attrNameLst>
                                          <p:attrName>r</p:attrName>
                                        </p:attrNameLst>
                                      </p:cBhvr>
                                    </p:animRot>
                                  </p:childTnLst>
                                </p:cTn>
                              </p:par>
                              <p:par>
                                <p:cTn id="376" presetID="8" presetClass="emph" presetSubtype="0" fill="hold" grpId="1" nodeType="withEffect">
                                  <p:stCondLst>
                                    <p:cond delay="0"/>
                                  </p:stCondLst>
                                  <p:childTnLst>
                                    <p:animRot by="21600000">
                                      <p:cBhvr>
                                        <p:cTn id="377" dur="3000" fill="hold"/>
                                        <p:tgtEl>
                                          <p:spTgt spid="7"/>
                                        </p:tgtEl>
                                        <p:attrNameLst>
                                          <p:attrName>r</p:attrName>
                                        </p:attrNameLst>
                                      </p:cBhvr>
                                    </p:animRot>
                                  </p:childTnLst>
                                </p:cTn>
                              </p:par>
                              <p:par>
                                <p:cTn id="378" presetID="8" presetClass="emph" presetSubtype="0" fill="hold" grpId="1" nodeType="withEffect">
                                  <p:stCondLst>
                                    <p:cond delay="0"/>
                                  </p:stCondLst>
                                  <p:childTnLst>
                                    <p:animRot by="21600000">
                                      <p:cBhvr>
                                        <p:cTn id="379" dur="3000" fill="hold"/>
                                        <p:tgtEl>
                                          <p:spTgt spid="9"/>
                                        </p:tgtEl>
                                        <p:attrNameLst>
                                          <p:attrName>r</p:attrName>
                                        </p:attrNameLst>
                                      </p:cBhvr>
                                    </p:animRot>
                                  </p:childTnLst>
                                </p:cTn>
                              </p:par>
                              <p:par>
                                <p:cTn id="380" presetID="8" presetClass="emph" presetSubtype="0" fill="hold" grpId="1" nodeType="withEffect">
                                  <p:stCondLst>
                                    <p:cond delay="0"/>
                                  </p:stCondLst>
                                  <p:childTnLst>
                                    <p:animRot by="21600000">
                                      <p:cBhvr>
                                        <p:cTn id="381" dur="3000" fill="hold"/>
                                        <p:tgtEl>
                                          <p:spTgt spid="11"/>
                                        </p:tgtEl>
                                        <p:attrNameLst>
                                          <p:attrName>r</p:attrName>
                                        </p:attrNameLst>
                                      </p:cBhvr>
                                    </p:animRot>
                                  </p:childTnLst>
                                </p:cTn>
                              </p:par>
                              <p:par>
                                <p:cTn id="382" presetID="8" presetClass="emph" presetSubtype="0" fill="hold" grpId="1" nodeType="withEffect">
                                  <p:stCondLst>
                                    <p:cond delay="0"/>
                                  </p:stCondLst>
                                  <p:childTnLst>
                                    <p:animRot by="21600000">
                                      <p:cBhvr>
                                        <p:cTn id="383" dur="3000" fill="hold"/>
                                        <p:tgtEl>
                                          <p:spTgt spid="13"/>
                                        </p:tgtEl>
                                        <p:attrNameLst>
                                          <p:attrName>r</p:attrName>
                                        </p:attrNameLst>
                                      </p:cBhvr>
                                    </p:animRot>
                                  </p:childTnLst>
                                </p:cTn>
                              </p:par>
                              <p:par>
                                <p:cTn id="384" presetID="8" presetClass="emph" presetSubtype="0" fill="hold" grpId="1" nodeType="withEffect">
                                  <p:stCondLst>
                                    <p:cond delay="0"/>
                                  </p:stCondLst>
                                  <p:childTnLst>
                                    <p:animRot by="21600000">
                                      <p:cBhvr>
                                        <p:cTn id="385" dur="3000" fill="hold"/>
                                        <p:tgtEl>
                                          <p:spTgt spid="15"/>
                                        </p:tgtEl>
                                        <p:attrNameLst>
                                          <p:attrName>r</p:attrName>
                                        </p:attrNameLst>
                                      </p:cBhvr>
                                    </p:animRot>
                                  </p:childTnLst>
                                </p:cTn>
                              </p:par>
                              <p:par>
                                <p:cTn id="386" presetID="8" presetClass="emph" presetSubtype="0" fill="hold" grpId="1" nodeType="withEffect">
                                  <p:stCondLst>
                                    <p:cond delay="0"/>
                                  </p:stCondLst>
                                  <p:childTnLst>
                                    <p:animRot by="21600000">
                                      <p:cBhvr>
                                        <p:cTn id="387" dur="3000" fill="hold"/>
                                        <p:tgtEl>
                                          <p:spTgt spid="17"/>
                                        </p:tgtEl>
                                        <p:attrNameLst>
                                          <p:attrName>r</p:attrName>
                                        </p:attrNameLst>
                                      </p:cBhvr>
                                    </p:animRot>
                                  </p:childTnLst>
                                </p:cTn>
                              </p:par>
                              <p:par>
                                <p:cTn id="388" presetID="8" presetClass="emph" presetSubtype="0" fill="hold" grpId="1" nodeType="withEffect">
                                  <p:stCondLst>
                                    <p:cond delay="0"/>
                                  </p:stCondLst>
                                  <p:childTnLst>
                                    <p:animRot by="21600000">
                                      <p:cBhvr>
                                        <p:cTn id="389" dur="3000" fill="hold"/>
                                        <p:tgtEl>
                                          <p:spTgt spid="19"/>
                                        </p:tgtEl>
                                        <p:attrNameLst>
                                          <p:attrName>r</p:attrName>
                                        </p:attrNameLst>
                                      </p:cBhvr>
                                    </p:animRot>
                                  </p:childTnLst>
                                </p:cTn>
                              </p:par>
                              <p:par>
                                <p:cTn id="390" presetID="8" presetClass="emph" presetSubtype="0" fill="hold" grpId="1" nodeType="withEffect">
                                  <p:stCondLst>
                                    <p:cond delay="0"/>
                                  </p:stCondLst>
                                  <p:childTnLst>
                                    <p:animRot by="21600000">
                                      <p:cBhvr>
                                        <p:cTn id="391" dur="3000" fill="hold"/>
                                        <p:tgtEl>
                                          <p:spTgt spid="21"/>
                                        </p:tgtEl>
                                        <p:attrNameLst>
                                          <p:attrName>r</p:attrName>
                                        </p:attrNameLst>
                                      </p:cBhvr>
                                    </p:animRot>
                                  </p:childTnLst>
                                </p:cTn>
                              </p:par>
                              <p:par>
                                <p:cTn id="392" presetID="8" presetClass="emph" presetSubtype="0" fill="hold" grpId="1" nodeType="withEffect">
                                  <p:stCondLst>
                                    <p:cond delay="0"/>
                                  </p:stCondLst>
                                  <p:childTnLst>
                                    <p:animRot by="21600000">
                                      <p:cBhvr>
                                        <p:cTn id="393" dur="3000" fill="hold"/>
                                        <p:tgtEl>
                                          <p:spTgt spid="23"/>
                                        </p:tgtEl>
                                        <p:attrNameLst>
                                          <p:attrName>r</p:attrName>
                                        </p:attrNameLst>
                                      </p:cBhvr>
                                    </p:animRot>
                                  </p:childTnLst>
                                </p:cTn>
                              </p:par>
                              <p:par>
                                <p:cTn id="394" presetID="8" presetClass="emph" presetSubtype="0" fill="hold" grpId="1" nodeType="withEffect">
                                  <p:stCondLst>
                                    <p:cond delay="0"/>
                                  </p:stCondLst>
                                  <p:childTnLst>
                                    <p:animRot by="21600000">
                                      <p:cBhvr>
                                        <p:cTn id="395" dur="3000" fill="hold"/>
                                        <p:tgtEl>
                                          <p:spTgt spid="25"/>
                                        </p:tgtEl>
                                        <p:attrNameLst>
                                          <p:attrName>r</p:attrName>
                                        </p:attrNameLst>
                                      </p:cBhvr>
                                    </p:animRot>
                                  </p:childTnLst>
                                </p:cTn>
                              </p:par>
                              <p:par>
                                <p:cTn id="396" presetID="8" presetClass="emph" presetSubtype="0" fill="hold" grpId="1" nodeType="withEffect">
                                  <p:stCondLst>
                                    <p:cond delay="0"/>
                                  </p:stCondLst>
                                  <p:childTnLst>
                                    <p:animRot by="21600000">
                                      <p:cBhvr>
                                        <p:cTn id="397" dur="3000" fill="hold"/>
                                        <p:tgtEl>
                                          <p:spTgt spid="27"/>
                                        </p:tgtEl>
                                        <p:attrNameLst>
                                          <p:attrName>r</p:attrName>
                                        </p:attrNameLst>
                                      </p:cBhvr>
                                    </p:animRot>
                                  </p:childTnLst>
                                </p:cTn>
                              </p:par>
                              <p:par>
                                <p:cTn id="398" presetID="8" presetClass="emph" presetSubtype="0" fill="hold" grpId="1" nodeType="withEffect">
                                  <p:stCondLst>
                                    <p:cond delay="0"/>
                                  </p:stCondLst>
                                  <p:childTnLst>
                                    <p:animRot by="-21600000">
                                      <p:cBhvr>
                                        <p:cTn id="399" dur="3000" fill="hold"/>
                                        <p:tgtEl>
                                          <p:spTgt spid="4"/>
                                        </p:tgtEl>
                                        <p:attrNameLst>
                                          <p:attrName>r</p:attrName>
                                        </p:attrNameLst>
                                      </p:cBhvr>
                                    </p:animRot>
                                  </p:childTnLst>
                                </p:cTn>
                              </p:par>
                              <p:par>
                                <p:cTn id="400" presetID="8" presetClass="emph" presetSubtype="0" fill="hold" grpId="1" nodeType="withEffect">
                                  <p:stCondLst>
                                    <p:cond delay="0"/>
                                  </p:stCondLst>
                                  <p:childTnLst>
                                    <p:animRot by="-21600000">
                                      <p:cBhvr>
                                        <p:cTn id="401" dur="3000" fill="hold"/>
                                        <p:tgtEl>
                                          <p:spTgt spid="6"/>
                                        </p:tgtEl>
                                        <p:attrNameLst>
                                          <p:attrName>r</p:attrName>
                                        </p:attrNameLst>
                                      </p:cBhvr>
                                    </p:animRot>
                                  </p:childTnLst>
                                </p:cTn>
                              </p:par>
                              <p:par>
                                <p:cTn id="402" presetID="8" presetClass="emph" presetSubtype="0" fill="hold" grpId="1" nodeType="withEffect">
                                  <p:stCondLst>
                                    <p:cond delay="0"/>
                                  </p:stCondLst>
                                  <p:childTnLst>
                                    <p:animRot by="-21600000">
                                      <p:cBhvr>
                                        <p:cTn id="403" dur="3000" fill="hold"/>
                                        <p:tgtEl>
                                          <p:spTgt spid="8"/>
                                        </p:tgtEl>
                                        <p:attrNameLst>
                                          <p:attrName>r</p:attrName>
                                        </p:attrNameLst>
                                      </p:cBhvr>
                                    </p:animRot>
                                  </p:childTnLst>
                                </p:cTn>
                              </p:par>
                              <p:par>
                                <p:cTn id="404" presetID="8" presetClass="emph" presetSubtype="0" fill="hold" grpId="1" nodeType="withEffect">
                                  <p:stCondLst>
                                    <p:cond delay="0"/>
                                  </p:stCondLst>
                                  <p:childTnLst>
                                    <p:animRot by="-21600000">
                                      <p:cBhvr>
                                        <p:cTn id="405" dur="3000" fill="hold"/>
                                        <p:tgtEl>
                                          <p:spTgt spid="10"/>
                                        </p:tgtEl>
                                        <p:attrNameLst>
                                          <p:attrName>r</p:attrName>
                                        </p:attrNameLst>
                                      </p:cBhvr>
                                    </p:animRot>
                                  </p:childTnLst>
                                </p:cTn>
                              </p:par>
                              <p:par>
                                <p:cTn id="406" presetID="8" presetClass="emph" presetSubtype="0" fill="hold" grpId="1" nodeType="withEffect">
                                  <p:stCondLst>
                                    <p:cond delay="0"/>
                                  </p:stCondLst>
                                  <p:childTnLst>
                                    <p:animRot by="-21600000">
                                      <p:cBhvr>
                                        <p:cTn id="407" dur="3000" fill="hold"/>
                                        <p:tgtEl>
                                          <p:spTgt spid="12"/>
                                        </p:tgtEl>
                                        <p:attrNameLst>
                                          <p:attrName>r</p:attrName>
                                        </p:attrNameLst>
                                      </p:cBhvr>
                                    </p:animRot>
                                  </p:childTnLst>
                                </p:cTn>
                              </p:par>
                              <p:par>
                                <p:cTn id="408" presetID="8" presetClass="emph" presetSubtype="0" fill="hold" grpId="1" nodeType="withEffect">
                                  <p:stCondLst>
                                    <p:cond delay="0"/>
                                  </p:stCondLst>
                                  <p:childTnLst>
                                    <p:animRot by="-21600000">
                                      <p:cBhvr>
                                        <p:cTn id="409" dur="3000" fill="hold"/>
                                        <p:tgtEl>
                                          <p:spTgt spid="14"/>
                                        </p:tgtEl>
                                        <p:attrNameLst>
                                          <p:attrName>r</p:attrName>
                                        </p:attrNameLst>
                                      </p:cBhvr>
                                    </p:animRot>
                                  </p:childTnLst>
                                </p:cTn>
                              </p:par>
                              <p:par>
                                <p:cTn id="410" presetID="8" presetClass="emph" presetSubtype="0" fill="hold" grpId="1" nodeType="withEffect">
                                  <p:stCondLst>
                                    <p:cond delay="0"/>
                                  </p:stCondLst>
                                  <p:childTnLst>
                                    <p:animRot by="-21600000">
                                      <p:cBhvr>
                                        <p:cTn id="411" dur="3000" fill="hold"/>
                                        <p:tgtEl>
                                          <p:spTgt spid="16"/>
                                        </p:tgtEl>
                                        <p:attrNameLst>
                                          <p:attrName>r</p:attrName>
                                        </p:attrNameLst>
                                      </p:cBhvr>
                                    </p:animRot>
                                  </p:childTnLst>
                                </p:cTn>
                              </p:par>
                              <p:par>
                                <p:cTn id="412" presetID="8" presetClass="emph" presetSubtype="0" fill="hold" grpId="1" nodeType="withEffect">
                                  <p:stCondLst>
                                    <p:cond delay="0"/>
                                  </p:stCondLst>
                                  <p:childTnLst>
                                    <p:animRot by="-21600000">
                                      <p:cBhvr>
                                        <p:cTn id="413" dur="3000" fill="hold"/>
                                        <p:tgtEl>
                                          <p:spTgt spid="18"/>
                                        </p:tgtEl>
                                        <p:attrNameLst>
                                          <p:attrName>r</p:attrName>
                                        </p:attrNameLst>
                                      </p:cBhvr>
                                    </p:animRot>
                                  </p:childTnLst>
                                </p:cTn>
                              </p:par>
                              <p:par>
                                <p:cTn id="414" presetID="8" presetClass="emph" presetSubtype="0" fill="hold" grpId="1" nodeType="withEffect">
                                  <p:stCondLst>
                                    <p:cond delay="0"/>
                                  </p:stCondLst>
                                  <p:childTnLst>
                                    <p:animRot by="-21600000">
                                      <p:cBhvr>
                                        <p:cTn id="415" dur="3000" fill="hold"/>
                                        <p:tgtEl>
                                          <p:spTgt spid="20"/>
                                        </p:tgtEl>
                                        <p:attrNameLst>
                                          <p:attrName>r</p:attrName>
                                        </p:attrNameLst>
                                      </p:cBhvr>
                                    </p:animRot>
                                  </p:childTnLst>
                                </p:cTn>
                              </p:par>
                              <p:par>
                                <p:cTn id="416" presetID="8" presetClass="emph" presetSubtype="0" fill="hold" grpId="1" nodeType="withEffect">
                                  <p:stCondLst>
                                    <p:cond delay="0"/>
                                  </p:stCondLst>
                                  <p:childTnLst>
                                    <p:animRot by="-21600000">
                                      <p:cBhvr>
                                        <p:cTn id="417" dur="3000" fill="hold"/>
                                        <p:tgtEl>
                                          <p:spTgt spid="22"/>
                                        </p:tgtEl>
                                        <p:attrNameLst>
                                          <p:attrName>r</p:attrName>
                                        </p:attrNameLst>
                                      </p:cBhvr>
                                    </p:animRot>
                                  </p:childTnLst>
                                </p:cTn>
                              </p:par>
                              <p:par>
                                <p:cTn id="418" presetID="8" presetClass="emph" presetSubtype="0" fill="hold" grpId="1" nodeType="withEffect">
                                  <p:stCondLst>
                                    <p:cond delay="0"/>
                                  </p:stCondLst>
                                  <p:childTnLst>
                                    <p:animRot by="-21600000">
                                      <p:cBhvr>
                                        <p:cTn id="419" dur="3000" fill="hold"/>
                                        <p:tgtEl>
                                          <p:spTgt spid="24"/>
                                        </p:tgtEl>
                                        <p:attrNameLst>
                                          <p:attrName>r</p:attrName>
                                        </p:attrNameLst>
                                      </p:cBhvr>
                                    </p:animRot>
                                  </p:childTnLst>
                                </p:cTn>
                              </p:par>
                              <p:par>
                                <p:cTn id="420" presetID="8" presetClass="emph" presetSubtype="0" fill="hold" grpId="1" nodeType="withEffect">
                                  <p:stCondLst>
                                    <p:cond delay="0"/>
                                  </p:stCondLst>
                                  <p:childTnLst>
                                    <p:animRot by="-21600000">
                                      <p:cBhvr>
                                        <p:cTn id="421" dur="3000" fill="hold"/>
                                        <p:tgtEl>
                                          <p:spTgt spid="26"/>
                                        </p:tgtEl>
                                        <p:attrNameLst>
                                          <p:attrName>r</p:attrName>
                                        </p:attrNameLst>
                                      </p:cBhvr>
                                    </p:animRot>
                                  </p:childTnLst>
                                </p:cTn>
                              </p:par>
                              <p:par>
                                <p:cTn id="422" presetID="8" presetClass="emph" presetSubtype="0" fill="hold" grpId="1" nodeType="withEffect">
                                  <p:stCondLst>
                                    <p:cond delay="0"/>
                                  </p:stCondLst>
                                  <p:childTnLst>
                                    <p:animRot by="-21600000">
                                      <p:cBhvr>
                                        <p:cTn id="423" dur="3000" fill="hold"/>
                                        <p:tgtEl>
                                          <p:spTgt spid="28"/>
                                        </p:tgtEl>
                                        <p:attrNameLst>
                                          <p:attrName>r</p:attrName>
                                        </p:attrNameLst>
                                      </p:cBhvr>
                                    </p:animRot>
                                  </p:childTnLst>
                                </p:cTn>
                              </p:par>
                              <p:par>
                                <p:cTn id="424" presetID="8" presetClass="emph" presetSubtype="0" fill="hold" grpId="1" nodeType="withEffect">
                                  <p:stCondLst>
                                    <p:cond delay="0"/>
                                  </p:stCondLst>
                                  <p:childTnLst>
                                    <p:animRot by="21600000">
                                      <p:cBhvr>
                                        <p:cTn id="425" dur="3000" fill="hold"/>
                                        <p:tgtEl>
                                          <p:spTgt spid="55"/>
                                        </p:tgtEl>
                                        <p:attrNameLst>
                                          <p:attrName>r</p:attrName>
                                        </p:attrNameLst>
                                      </p:cBhvr>
                                    </p:animRot>
                                  </p:childTnLst>
                                </p:cTn>
                              </p:par>
                              <p:par>
                                <p:cTn id="426" presetID="8" presetClass="emph" presetSubtype="0" fill="hold" grpId="1" nodeType="withEffect">
                                  <p:stCondLst>
                                    <p:cond delay="0"/>
                                  </p:stCondLst>
                                  <p:childTnLst>
                                    <p:animRot by="21600000">
                                      <p:cBhvr>
                                        <p:cTn id="427" dur="3000" fill="hold"/>
                                        <p:tgtEl>
                                          <p:spTgt spid="57"/>
                                        </p:tgtEl>
                                        <p:attrNameLst>
                                          <p:attrName>r</p:attrName>
                                        </p:attrNameLst>
                                      </p:cBhvr>
                                    </p:animRot>
                                  </p:childTnLst>
                                </p:cTn>
                              </p:par>
                              <p:par>
                                <p:cTn id="428" presetID="8" presetClass="emph" presetSubtype="0" fill="hold" grpId="1" nodeType="withEffect">
                                  <p:stCondLst>
                                    <p:cond delay="0"/>
                                  </p:stCondLst>
                                  <p:childTnLst>
                                    <p:animRot by="21600000">
                                      <p:cBhvr>
                                        <p:cTn id="429" dur="3000" fill="hold"/>
                                        <p:tgtEl>
                                          <p:spTgt spid="59"/>
                                        </p:tgtEl>
                                        <p:attrNameLst>
                                          <p:attrName>r</p:attrName>
                                        </p:attrNameLst>
                                      </p:cBhvr>
                                    </p:animRot>
                                  </p:childTnLst>
                                </p:cTn>
                              </p:par>
                              <p:par>
                                <p:cTn id="430" presetID="8" presetClass="emph" presetSubtype="0" fill="hold" grpId="1" nodeType="withEffect">
                                  <p:stCondLst>
                                    <p:cond delay="0"/>
                                  </p:stCondLst>
                                  <p:childTnLst>
                                    <p:animRot by="21600000">
                                      <p:cBhvr>
                                        <p:cTn id="431" dur="3000" fill="hold"/>
                                        <p:tgtEl>
                                          <p:spTgt spid="61"/>
                                        </p:tgtEl>
                                        <p:attrNameLst>
                                          <p:attrName>r</p:attrName>
                                        </p:attrNameLst>
                                      </p:cBhvr>
                                    </p:animRot>
                                  </p:childTnLst>
                                </p:cTn>
                              </p:par>
                              <p:par>
                                <p:cTn id="432" presetID="8" presetClass="emph" presetSubtype="0" fill="hold" grpId="1" nodeType="withEffect">
                                  <p:stCondLst>
                                    <p:cond delay="0"/>
                                  </p:stCondLst>
                                  <p:childTnLst>
                                    <p:animRot by="21600000">
                                      <p:cBhvr>
                                        <p:cTn id="433" dur="3000" fill="hold"/>
                                        <p:tgtEl>
                                          <p:spTgt spid="63"/>
                                        </p:tgtEl>
                                        <p:attrNameLst>
                                          <p:attrName>r</p:attrName>
                                        </p:attrNameLst>
                                      </p:cBhvr>
                                    </p:animRot>
                                  </p:childTnLst>
                                </p:cTn>
                              </p:par>
                              <p:par>
                                <p:cTn id="434" presetID="8" presetClass="emph" presetSubtype="0" fill="hold" grpId="1" nodeType="withEffect">
                                  <p:stCondLst>
                                    <p:cond delay="0"/>
                                  </p:stCondLst>
                                  <p:childTnLst>
                                    <p:animRot by="21600000">
                                      <p:cBhvr>
                                        <p:cTn id="435" dur="3000" fill="hold"/>
                                        <p:tgtEl>
                                          <p:spTgt spid="65"/>
                                        </p:tgtEl>
                                        <p:attrNameLst>
                                          <p:attrName>r</p:attrName>
                                        </p:attrNameLst>
                                      </p:cBhvr>
                                    </p:animRot>
                                  </p:childTnLst>
                                </p:cTn>
                              </p:par>
                              <p:par>
                                <p:cTn id="436" presetID="8" presetClass="emph" presetSubtype="0" fill="hold" grpId="1" nodeType="withEffect">
                                  <p:stCondLst>
                                    <p:cond delay="0"/>
                                  </p:stCondLst>
                                  <p:childTnLst>
                                    <p:animRot by="21600000">
                                      <p:cBhvr>
                                        <p:cTn id="437" dur="3000" fill="hold"/>
                                        <p:tgtEl>
                                          <p:spTgt spid="67"/>
                                        </p:tgtEl>
                                        <p:attrNameLst>
                                          <p:attrName>r</p:attrName>
                                        </p:attrNameLst>
                                      </p:cBhvr>
                                    </p:animRot>
                                  </p:childTnLst>
                                </p:cTn>
                              </p:par>
                              <p:par>
                                <p:cTn id="438" presetID="8" presetClass="emph" presetSubtype="0" fill="hold" grpId="1" nodeType="withEffect">
                                  <p:stCondLst>
                                    <p:cond delay="0"/>
                                  </p:stCondLst>
                                  <p:childTnLst>
                                    <p:animRot by="21600000">
                                      <p:cBhvr>
                                        <p:cTn id="439" dur="3000" fill="hold"/>
                                        <p:tgtEl>
                                          <p:spTgt spid="69"/>
                                        </p:tgtEl>
                                        <p:attrNameLst>
                                          <p:attrName>r</p:attrName>
                                        </p:attrNameLst>
                                      </p:cBhvr>
                                    </p:animRot>
                                  </p:childTnLst>
                                </p:cTn>
                              </p:par>
                              <p:par>
                                <p:cTn id="440" presetID="8" presetClass="emph" presetSubtype="0" fill="hold" grpId="1" nodeType="withEffect">
                                  <p:stCondLst>
                                    <p:cond delay="0"/>
                                  </p:stCondLst>
                                  <p:childTnLst>
                                    <p:animRot by="21600000">
                                      <p:cBhvr>
                                        <p:cTn id="441" dur="3000" fill="hold"/>
                                        <p:tgtEl>
                                          <p:spTgt spid="71"/>
                                        </p:tgtEl>
                                        <p:attrNameLst>
                                          <p:attrName>r</p:attrName>
                                        </p:attrNameLst>
                                      </p:cBhvr>
                                    </p:animRot>
                                  </p:childTnLst>
                                </p:cTn>
                              </p:par>
                              <p:par>
                                <p:cTn id="442" presetID="8" presetClass="emph" presetSubtype="0" fill="hold" grpId="1" nodeType="withEffect">
                                  <p:stCondLst>
                                    <p:cond delay="0"/>
                                  </p:stCondLst>
                                  <p:childTnLst>
                                    <p:animRot by="21600000">
                                      <p:cBhvr>
                                        <p:cTn id="443" dur="3000" fill="hold"/>
                                        <p:tgtEl>
                                          <p:spTgt spid="73"/>
                                        </p:tgtEl>
                                        <p:attrNameLst>
                                          <p:attrName>r</p:attrName>
                                        </p:attrNameLst>
                                      </p:cBhvr>
                                    </p:animRot>
                                  </p:childTnLst>
                                </p:cTn>
                              </p:par>
                              <p:par>
                                <p:cTn id="444" presetID="8" presetClass="emph" presetSubtype="0" fill="hold" grpId="1" nodeType="withEffect">
                                  <p:stCondLst>
                                    <p:cond delay="0"/>
                                  </p:stCondLst>
                                  <p:childTnLst>
                                    <p:animRot by="21600000">
                                      <p:cBhvr>
                                        <p:cTn id="445" dur="3000" fill="hold"/>
                                        <p:tgtEl>
                                          <p:spTgt spid="75"/>
                                        </p:tgtEl>
                                        <p:attrNameLst>
                                          <p:attrName>r</p:attrName>
                                        </p:attrNameLst>
                                      </p:cBhvr>
                                    </p:animRot>
                                  </p:childTnLst>
                                </p:cTn>
                              </p:par>
                              <p:par>
                                <p:cTn id="446" presetID="8" presetClass="emph" presetSubtype="0" fill="hold" grpId="1" nodeType="withEffect">
                                  <p:stCondLst>
                                    <p:cond delay="0"/>
                                  </p:stCondLst>
                                  <p:childTnLst>
                                    <p:animRot by="21600000">
                                      <p:cBhvr>
                                        <p:cTn id="447" dur="3000" fill="hold"/>
                                        <p:tgtEl>
                                          <p:spTgt spid="77"/>
                                        </p:tgtEl>
                                        <p:attrNameLst>
                                          <p:attrName>r</p:attrName>
                                        </p:attrNameLst>
                                      </p:cBhvr>
                                    </p:animRot>
                                  </p:childTnLst>
                                </p:cTn>
                              </p:par>
                              <p:par>
                                <p:cTn id="448" presetID="8" presetClass="emph" presetSubtype="0" fill="hold" grpId="1" nodeType="withEffect">
                                  <p:stCondLst>
                                    <p:cond delay="0"/>
                                  </p:stCondLst>
                                  <p:childTnLst>
                                    <p:animRot by="21600000">
                                      <p:cBhvr>
                                        <p:cTn id="449" dur="3000" fill="hold"/>
                                        <p:tgtEl>
                                          <p:spTgt spid="79"/>
                                        </p:tgtEl>
                                        <p:attrNameLst>
                                          <p:attrName>r</p:attrName>
                                        </p:attrNameLst>
                                      </p:cBhvr>
                                    </p:animRot>
                                  </p:childTnLst>
                                </p:cTn>
                              </p:par>
                              <p:par>
                                <p:cTn id="450" presetID="8" presetClass="emph" presetSubtype="0" fill="hold" grpId="1" nodeType="withEffect">
                                  <p:stCondLst>
                                    <p:cond delay="0"/>
                                  </p:stCondLst>
                                  <p:childTnLst>
                                    <p:animRot by="-21600000">
                                      <p:cBhvr>
                                        <p:cTn id="451" dur="3000" fill="hold"/>
                                        <p:tgtEl>
                                          <p:spTgt spid="56"/>
                                        </p:tgtEl>
                                        <p:attrNameLst>
                                          <p:attrName>r</p:attrName>
                                        </p:attrNameLst>
                                      </p:cBhvr>
                                    </p:animRot>
                                  </p:childTnLst>
                                </p:cTn>
                              </p:par>
                              <p:par>
                                <p:cTn id="452" presetID="8" presetClass="emph" presetSubtype="0" fill="hold" grpId="1" nodeType="withEffect">
                                  <p:stCondLst>
                                    <p:cond delay="0"/>
                                  </p:stCondLst>
                                  <p:childTnLst>
                                    <p:animRot by="-21600000">
                                      <p:cBhvr>
                                        <p:cTn id="453" dur="3000" fill="hold"/>
                                        <p:tgtEl>
                                          <p:spTgt spid="58"/>
                                        </p:tgtEl>
                                        <p:attrNameLst>
                                          <p:attrName>r</p:attrName>
                                        </p:attrNameLst>
                                      </p:cBhvr>
                                    </p:animRot>
                                  </p:childTnLst>
                                </p:cTn>
                              </p:par>
                              <p:par>
                                <p:cTn id="454" presetID="8" presetClass="emph" presetSubtype="0" fill="hold" grpId="1" nodeType="withEffect">
                                  <p:stCondLst>
                                    <p:cond delay="0"/>
                                  </p:stCondLst>
                                  <p:childTnLst>
                                    <p:animRot by="-21600000">
                                      <p:cBhvr>
                                        <p:cTn id="455" dur="3000" fill="hold"/>
                                        <p:tgtEl>
                                          <p:spTgt spid="60"/>
                                        </p:tgtEl>
                                        <p:attrNameLst>
                                          <p:attrName>r</p:attrName>
                                        </p:attrNameLst>
                                      </p:cBhvr>
                                    </p:animRot>
                                  </p:childTnLst>
                                </p:cTn>
                              </p:par>
                              <p:par>
                                <p:cTn id="456" presetID="8" presetClass="emph" presetSubtype="0" fill="hold" grpId="1" nodeType="withEffect">
                                  <p:stCondLst>
                                    <p:cond delay="0"/>
                                  </p:stCondLst>
                                  <p:childTnLst>
                                    <p:animRot by="-21600000">
                                      <p:cBhvr>
                                        <p:cTn id="457" dur="3000" fill="hold"/>
                                        <p:tgtEl>
                                          <p:spTgt spid="62"/>
                                        </p:tgtEl>
                                        <p:attrNameLst>
                                          <p:attrName>r</p:attrName>
                                        </p:attrNameLst>
                                      </p:cBhvr>
                                    </p:animRot>
                                  </p:childTnLst>
                                </p:cTn>
                              </p:par>
                              <p:par>
                                <p:cTn id="458" presetID="8" presetClass="emph" presetSubtype="0" fill="hold" grpId="1" nodeType="withEffect">
                                  <p:stCondLst>
                                    <p:cond delay="0"/>
                                  </p:stCondLst>
                                  <p:childTnLst>
                                    <p:animRot by="-21600000">
                                      <p:cBhvr>
                                        <p:cTn id="459" dur="3000" fill="hold"/>
                                        <p:tgtEl>
                                          <p:spTgt spid="64"/>
                                        </p:tgtEl>
                                        <p:attrNameLst>
                                          <p:attrName>r</p:attrName>
                                        </p:attrNameLst>
                                      </p:cBhvr>
                                    </p:animRot>
                                  </p:childTnLst>
                                </p:cTn>
                              </p:par>
                              <p:par>
                                <p:cTn id="460" presetID="8" presetClass="emph" presetSubtype="0" fill="hold" grpId="1" nodeType="withEffect">
                                  <p:stCondLst>
                                    <p:cond delay="0"/>
                                  </p:stCondLst>
                                  <p:childTnLst>
                                    <p:animRot by="-21600000">
                                      <p:cBhvr>
                                        <p:cTn id="461" dur="3000" fill="hold"/>
                                        <p:tgtEl>
                                          <p:spTgt spid="66"/>
                                        </p:tgtEl>
                                        <p:attrNameLst>
                                          <p:attrName>r</p:attrName>
                                        </p:attrNameLst>
                                      </p:cBhvr>
                                    </p:animRot>
                                  </p:childTnLst>
                                </p:cTn>
                              </p:par>
                              <p:par>
                                <p:cTn id="462" presetID="8" presetClass="emph" presetSubtype="0" fill="hold" grpId="1" nodeType="withEffect">
                                  <p:stCondLst>
                                    <p:cond delay="0"/>
                                  </p:stCondLst>
                                  <p:childTnLst>
                                    <p:animRot by="-21600000">
                                      <p:cBhvr>
                                        <p:cTn id="463" dur="3000" fill="hold"/>
                                        <p:tgtEl>
                                          <p:spTgt spid="68"/>
                                        </p:tgtEl>
                                        <p:attrNameLst>
                                          <p:attrName>r</p:attrName>
                                        </p:attrNameLst>
                                      </p:cBhvr>
                                    </p:animRot>
                                  </p:childTnLst>
                                </p:cTn>
                              </p:par>
                              <p:par>
                                <p:cTn id="464" presetID="8" presetClass="emph" presetSubtype="0" fill="hold" grpId="1" nodeType="withEffect">
                                  <p:stCondLst>
                                    <p:cond delay="0"/>
                                  </p:stCondLst>
                                  <p:childTnLst>
                                    <p:animRot by="-21600000">
                                      <p:cBhvr>
                                        <p:cTn id="465" dur="3000" fill="hold"/>
                                        <p:tgtEl>
                                          <p:spTgt spid="70"/>
                                        </p:tgtEl>
                                        <p:attrNameLst>
                                          <p:attrName>r</p:attrName>
                                        </p:attrNameLst>
                                      </p:cBhvr>
                                    </p:animRot>
                                  </p:childTnLst>
                                </p:cTn>
                              </p:par>
                              <p:par>
                                <p:cTn id="466" presetID="8" presetClass="emph" presetSubtype="0" fill="hold" grpId="1" nodeType="withEffect">
                                  <p:stCondLst>
                                    <p:cond delay="0"/>
                                  </p:stCondLst>
                                  <p:childTnLst>
                                    <p:animRot by="-21600000">
                                      <p:cBhvr>
                                        <p:cTn id="467" dur="3000" fill="hold"/>
                                        <p:tgtEl>
                                          <p:spTgt spid="72"/>
                                        </p:tgtEl>
                                        <p:attrNameLst>
                                          <p:attrName>r</p:attrName>
                                        </p:attrNameLst>
                                      </p:cBhvr>
                                    </p:animRot>
                                  </p:childTnLst>
                                </p:cTn>
                              </p:par>
                              <p:par>
                                <p:cTn id="468" presetID="8" presetClass="emph" presetSubtype="0" fill="hold" grpId="1" nodeType="withEffect">
                                  <p:stCondLst>
                                    <p:cond delay="0"/>
                                  </p:stCondLst>
                                  <p:childTnLst>
                                    <p:animRot by="-21600000">
                                      <p:cBhvr>
                                        <p:cTn id="469" dur="3000" fill="hold"/>
                                        <p:tgtEl>
                                          <p:spTgt spid="74"/>
                                        </p:tgtEl>
                                        <p:attrNameLst>
                                          <p:attrName>r</p:attrName>
                                        </p:attrNameLst>
                                      </p:cBhvr>
                                    </p:animRot>
                                  </p:childTnLst>
                                </p:cTn>
                              </p:par>
                              <p:par>
                                <p:cTn id="470" presetID="8" presetClass="emph" presetSubtype="0" fill="hold" grpId="1" nodeType="withEffect">
                                  <p:stCondLst>
                                    <p:cond delay="0"/>
                                  </p:stCondLst>
                                  <p:childTnLst>
                                    <p:animRot by="-21600000">
                                      <p:cBhvr>
                                        <p:cTn id="471" dur="3000" fill="hold"/>
                                        <p:tgtEl>
                                          <p:spTgt spid="76"/>
                                        </p:tgtEl>
                                        <p:attrNameLst>
                                          <p:attrName>r</p:attrName>
                                        </p:attrNameLst>
                                      </p:cBhvr>
                                    </p:animRot>
                                  </p:childTnLst>
                                </p:cTn>
                              </p:par>
                              <p:par>
                                <p:cTn id="472" presetID="8" presetClass="emph" presetSubtype="0" fill="hold" grpId="1" nodeType="withEffect">
                                  <p:stCondLst>
                                    <p:cond delay="0"/>
                                  </p:stCondLst>
                                  <p:childTnLst>
                                    <p:animRot by="-21600000">
                                      <p:cBhvr>
                                        <p:cTn id="473" dur="3000" fill="hold"/>
                                        <p:tgtEl>
                                          <p:spTgt spid="78"/>
                                        </p:tgtEl>
                                        <p:attrNameLst>
                                          <p:attrName>r</p:attrName>
                                        </p:attrNameLst>
                                      </p:cBhvr>
                                    </p:animRot>
                                  </p:childTnLst>
                                </p:cTn>
                              </p:par>
                              <p:par>
                                <p:cTn id="474" presetID="8" presetClass="emph" presetSubtype="0" fill="hold" grpId="1" nodeType="withEffect">
                                  <p:stCondLst>
                                    <p:cond delay="0"/>
                                  </p:stCondLst>
                                  <p:childTnLst>
                                    <p:animRot by="-21600000">
                                      <p:cBhvr>
                                        <p:cTn id="475" dur="3000" fill="hold"/>
                                        <p:tgtEl>
                                          <p:spTgt spid="80"/>
                                        </p:tgtEl>
                                        <p:attrNameLst>
                                          <p:attrName>r</p:attrName>
                                        </p:attrNameLst>
                                      </p:cBhvr>
                                    </p:animRot>
                                  </p:childTnLst>
                                </p:cTn>
                              </p:par>
                            </p:childTnLst>
                          </p:cTn>
                        </p:par>
                        <p:par>
                          <p:cTn id="476" fill="hold">
                            <p:stCondLst>
                              <p:cond delay="3000"/>
                            </p:stCondLst>
                            <p:childTnLst>
                              <p:par>
                                <p:cTn id="477" presetID="2" presetClass="exit" presetSubtype="8" fill="hold" grpId="2" nodeType="afterEffect">
                                  <p:stCondLst>
                                    <p:cond delay="0"/>
                                  </p:stCondLst>
                                  <p:childTnLst>
                                    <p:anim calcmode="lin" valueType="num">
                                      <p:cBhvr additive="base">
                                        <p:cTn id="478" dur="3000"/>
                                        <p:tgtEl>
                                          <p:spTgt spid="3"/>
                                        </p:tgtEl>
                                        <p:attrNameLst>
                                          <p:attrName>ppt_x</p:attrName>
                                        </p:attrNameLst>
                                      </p:cBhvr>
                                      <p:tavLst>
                                        <p:tav tm="0">
                                          <p:val>
                                            <p:strVal val="ppt_x"/>
                                          </p:val>
                                        </p:tav>
                                        <p:tav tm="100000">
                                          <p:val>
                                            <p:strVal val="0-ppt_w/2"/>
                                          </p:val>
                                        </p:tav>
                                      </p:tavLst>
                                    </p:anim>
                                    <p:anim calcmode="lin" valueType="num">
                                      <p:cBhvr additive="base">
                                        <p:cTn id="479" dur="3000"/>
                                        <p:tgtEl>
                                          <p:spTgt spid="3"/>
                                        </p:tgtEl>
                                        <p:attrNameLst>
                                          <p:attrName>ppt_y</p:attrName>
                                        </p:attrNameLst>
                                      </p:cBhvr>
                                      <p:tavLst>
                                        <p:tav tm="0">
                                          <p:val>
                                            <p:strVal val="ppt_y"/>
                                          </p:val>
                                        </p:tav>
                                        <p:tav tm="100000">
                                          <p:val>
                                            <p:strVal val="ppt_y"/>
                                          </p:val>
                                        </p:tav>
                                      </p:tavLst>
                                    </p:anim>
                                    <p:set>
                                      <p:cBhvr>
                                        <p:cTn id="480" dur="1" fill="hold">
                                          <p:stCondLst>
                                            <p:cond delay="2999"/>
                                          </p:stCondLst>
                                        </p:cTn>
                                        <p:tgtEl>
                                          <p:spTgt spid="3"/>
                                        </p:tgtEl>
                                        <p:attrNameLst>
                                          <p:attrName>style.visibility</p:attrName>
                                        </p:attrNameLst>
                                      </p:cBhvr>
                                      <p:to>
                                        <p:strVal val="hidden"/>
                                      </p:to>
                                    </p:set>
                                  </p:childTnLst>
                                </p:cTn>
                              </p:par>
                              <p:par>
                                <p:cTn id="481" presetID="2" presetClass="exit" presetSubtype="8" fill="hold" grpId="2" nodeType="withEffect">
                                  <p:stCondLst>
                                    <p:cond delay="0"/>
                                  </p:stCondLst>
                                  <p:childTnLst>
                                    <p:anim calcmode="lin" valueType="num">
                                      <p:cBhvr additive="base">
                                        <p:cTn id="482" dur="3000"/>
                                        <p:tgtEl>
                                          <p:spTgt spid="4"/>
                                        </p:tgtEl>
                                        <p:attrNameLst>
                                          <p:attrName>ppt_x</p:attrName>
                                        </p:attrNameLst>
                                      </p:cBhvr>
                                      <p:tavLst>
                                        <p:tav tm="0">
                                          <p:val>
                                            <p:strVal val="ppt_x"/>
                                          </p:val>
                                        </p:tav>
                                        <p:tav tm="100000">
                                          <p:val>
                                            <p:strVal val="0-ppt_w/2"/>
                                          </p:val>
                                        </p:tav>
                                      </p:tavLst>
                                    </p:anim>
                                    <p:anim calcmode="lin" valueType="num">
                                      <p:cBhvr additive="base">
                                        <p:cTn id="483" dur="3000"/>
                                        <p:tgtEl>
                                          <p:spTgt spid="4"/>
                                        </p:tgtEl>
                                        <p:attrNameLst>
                                          <p:attrName>ppt_y</p:attrName>
                                        </p:attrNameLst>
                                      </p:cBhvr>
                                      <p:tavLst>
                                        <p:tav tm="0">
                                          <p:val>
                                            <p:strVal val="ppt_y"/>
                                          </p:val>
                                        </p:tav>
                                        <p:tav tm="100000">
                                          <p:val>
                                            <p:strVal val="ppt_y"/>
                                          </p:val>
                                        </p:tav>
                                      </p:tavLst>
                                    </p:anim>
                                    <p:set>
                                      <p:cBhvr>
                                        <p:cTn id="484" dur="1" fill="hold">
                                          <p:stCondLst>
                                            <p:cond delay="2999"/>
                                          </p:stCondLst>
                                        </p:cTn>
                                        <p:tgtEl>
                                          <p:spTgt spid="4"/>
                                        </p:tgtEl>
                                        <p:attrNameLst>
                                          <p:attrName>style.visibility</p:attrName>
                                        </p:attrNameLst>
                                      </p:cBhvr>
                                      <p:to>
                                        <p:strVal val="hidden"/>
                                      </p:to>
                                    </p:set>
                                  </p:childTnLst>
                                </p:cTn>
                              </p:par>
                              <p:par>
                                <p:cTn id="485" presetID="2" presetClass="exit" presetSubtype="8" fill="hold" grpId="2" nodeType="withEffect">
                                  <p:stCondLst>
                                    <p:cond delay="0"/>
                                  </p:stCondLst>
                                  <p:childTnLst>
                                    <p:anim calcmode="lin" valueType="num">
                                      <p:cBhvr additive="base">
                                        <p:cTn id="486" dur="3000"/>
                                        <p:tgtEl>
                                          <p:spTgt spid="5"/>
                                        </p:tgtEl>
                                        <p:attrNameLst>
                                          <p:attrName>ppt_x</p:attrName>
                                        </p:attrNameLst>
                                      </p:cBhvr>
                                      <p:tavLst>
                                        <p:tav tm="0">
                                          <p:val>
                                            <p:strVal val="ppt_x"/>
                                          </p:val>
                                        </p:tav>
                                        <p:tav tm="100000">
                                          <p:val>
                                            <p:strVal val="0-ppt_w/2"/>
                                          </p:val>
                                        </p:tav>
                                      </p:tavLst>
                                    </p:anim>
                                    <p:anim calcmode="lin" valueType="num">
                                      <p:cBhvr additive="base">
                                        <p:cTn id="487" dur="3000"/>
                                        <p:tgtEl>
                                          <p:spTgt spid="5"/>
                                        </p:tgtEl>
                                        <p:attrNameLst>
                                          <p:attrName>ppt_y</p:attrName>
                                        </p:attrNameLst>
                                      </p:cBhvr>
                                      <p:tavLst>
                                        <p:tav tm="0">
                                          <p:val>
                                            <p:strVal val="ppt_y"/>
                                          </p:val>
                                        </p:tav>
                                        <p:tav tm="100000">
                                          <p:val>
                                            <p:strVal val="ppt_y"/>
                                          </p:val>
                                        </p:tav>
                                      </p:tavLst>
                                    </p:anim>
                                    <p:set>
                                      <p:cBhvr>
                                        <p:cTn id="488" dur="1" fill="hold">
                                          <p:stCondLst>
                                            <p:cond delay="2999"/>
                                          </p:stCondLst>
                                        </p:cTn>
                                        <p:tgtEl>
                                          <p:spTgt spid="5"/>
                                        </p:tgtEl>
                                        <p:attrNameLst>
                                          <p:attrName>style.visibility</p:attrName>
                                        </p:attrNameLst>
                                      </p:cBhvr>
                                      <p:to>
                                        <p:strVal val="hidden"/>
                                      </p:to>
                                    </p:set>
                                  </p:childTnLst>
                                </p:cTn>
                              </p:par>
                              <p:par>
                                <p:cTn id="489" presetID="2" presetClass="exit" presetSubtype="8" fill="hold" grpId="2" nodeType="withEffect">
                                  <p:stCondLst>
                                    <p:cond delay="0"/>
                                  </p:stCondLst>
                                  <p:childTnLst>
                                    <p:anim calcmode="lin" valueType="num">
                                      <p:cBhvr additive="base">
                                        <p:cTn id="490" dur="3000"/>
                                        <p:tgtEl>
                                          <p:spTgt spid="6"/>
                                        </p:tgtEl>
                                        <p:attrNameLst>
                                          <p:attrName>ppt_x</p:attrName>
                                        </p:attrNameLst>
                                      </p:cBhvr>
                                      <p:tavLst>
                                        <p:tav tm="0">
                                          <p:val>
                                            <p:strVal val="ppt_x"/>
                                          </p:val>
                                        </p:tav>
                                        <p:tav tm="100000">
                                          <p:val>
                                            <p:strVal val="0-ppt_w/2"/>
                                          </p:val>
                                        </p:tav>
                                      </p:tavLst>
                                    </p:anim>
                                    <p:anim calcmode="lin" valueType="num">
                                      <p:cBhvr additive="base">
                                        <p:cTn id="491" dur="3000"/>
                                        <p:tgtEl>
                                          <p:spTgt spid="6"/>
                                        </p:tgtEl>
                                        <p:attrNameLst>
                                          <p:attrName>ppt_y</p:attrName>
                                        </p:attrNameLst>
                                      </p:cBhvr>
                                      <p:tavLst>
                                        <p:tav tm="0">
                                          <p:val>
                                            <p:strVal val="ppt_y"/>
                                          </p:val>
                                        </p:tav>
                                        <p:tav tm="100000">
                                          <p:val>
                                            <p:strVal val="ppt_y"/>
                                          </p:val>
                                        </p:tav>
                                      </p:tavLst>
                                    </p:anim>
                                    <p:set>
                                      <p:cBhvr>
                                        <p:cTn id="492" dur="1" fill="hold">
                                          <p:stCondLst>
                                            <p:cond delay="2999"/>
                                          </p:stCondLst>
                                        </p:cTn>
                                        <p:tgtEl>
                                          <p:spTgt spid="6"/>
                                        </p:tgtEl>
                                        <p:attrNameLst>
                                          <p:attrName>style.visibility</p:attrName>
                                        </p:attrNameLst>
                                      </p:cBhvr>
                                      <p:to>
                                        <p:strVal val="hidden"/>
                                      </p:to>
                                    </p:set>
                                  </p:childTnLst>
                                </p:cTn>
                              </p:par>
                              <p:par>
                                <p:cTn id="493" presetID="2" presetClass="exit" presetSubtype="8" fill="hold" grpId="2" nodeType="withEffect">
                                  <p:stCondLst>
                                    <p:cond delay="0"/>
                                  </p:stCondLst>
                                  <p:childTnLst>
                                    <p:anim calcmode="lin" valueType="num">
                                      <p:cBhvr additive="base">
                                        <p:cTn id="494" dur="3000"/>
                                        <p:tgtEl>
                                          <p:spTgt spid="7"/>
                                        </p:tgtEl>
                                        <p:attrNameLst>
                                          <p:attrName>ppt_x</p:attrName>
                                        </p:attrNameLst>
                                      </p:cBhvr>
                                      <p:tavLst>
                                        <p:tav tm="0">
                                          <p:val>
                                            <p:strVal val="ppt_x"/>
                                          </p:val>
                                        </p:tav>
                                        <p:tav tm="100000">
                                          <p:val>
                                            <p:strVal val="0-ppt_w/2"/>
                                          </p:val>
                                        </p:tav>
                                      </p:tavLst>
                                    </p:anim>
                                    <p:anim calcmode="lin" valueType="num">
                                      <p:cBhvr additive="base">
                                        <p:cTn id="495" dur="3000"/>
                                        <p:tgtEl>
                                          <p:spTgt spid="7"/>
                                        </p:tgtEl>
                                        <p:attrNameLst>
                                          <p:attrName>ppt_y</p:attrName>
                                        </p:attrNameLst>
                                      </p:cBhvr>
                                      <p:tavLst>
                                        <p:tav tm="0">
                                          <p:val>
                                            <p:strVal val="ppt_y"/>
                                          </p:val>
                                        </p:tav>
                                        <p:tav tm="100000">
                                          <p:val>
                                            <p:strVal val="ppt_y"/>
                                          </p:val>
                                        </p:tav>
                                      </p:tavLst>
                                    </p:anim>
                                    <p:set>
                                      <p:cBhvr>
                                        <p:cTn id="496" dur="1" fill="hold">
                                          <p:stCondLst>
                                            <p:cond delay="2999"/>
                                          </p:stCondLst>
                                        </p:cTn>
                                        <p:tgtEl>
                                          <p:spTgt spid="7"/>
                                        </p:tgtEl>
                                        <p:attrNameLst>
                                          <p:attrName>style.visibility</p:attrName>
                                        </p:attrNameLst>
                                      </p:cBhvr>
                                      <p:to>
                                        <p:strVal val="hidden"/>
                                      </p:to>
                                    </p:set>
                                  </p:childTnLst>
                                </p:cTn>
                              </p:par>
                              <p:par>
                                <p:cTn id="497" presetID="2" presetClass="exit" presetSubtype="8" fill="hold" grpId="2" nodeType="withEffect">
                                  <p:stCondLst>
                                    <p:cond delay="0"/>
                                  </p:stCondLst>
                                  <p:childTnLst>
                                    <p:anim calcmode="lin" valueType="num">
                                      <p:cBhvr additive="base">
                                        <p:cTn id="498" dur="3000"/>
                                        <p:tgtEl>
                                          <p:spTgt spid="8"/>
                                        </p:tgtEl>
                                        <p:attrNameLst>
                                          <p:attrName>ppt_x</p:attrName>
                                        </p:attrNameLst>
                                      </p:cBhvr>
                                      <p:tavLst>
                                        <p:tav tm="0">
                                          <p:val>
                                            <p:strVal val="ppt_x"/>
                                          </p:val>
                                        </p:tav>
                                        <p:tav tm="100000">
                                          <p:val>
                                            <p:strVal val="0-ppt_w/2"/>
                                          </p:val>
                                        </p:tav>
                                      </p:tavLst>
                                    </p:anim>
                                    <p:anim calcmode="lin" valueType="num">
                                      <p:cBhvr additive="base">
                                        <p:cTn id="499" dur="3000"/>
                                        <p:tgtEl>
                                          <p:spTgt spid="8"/>
                                        </p:tgtEl>
                                        <p:attrNameLst>
                                          <p:attrName>ppt_y</p:attrName>
                                        </p:attrNameLst>
                                      </p:cBhvr>
                                      <p:tavLst>
                                        <p:tav tm="0">
                                          <p:val>
                                            <p:strVal val="ppt_y"/>
                                          </p:val>
                                        </p:tav>
                                        <p:tav tm="100000">
                                          <p:val>
                                            <p:strVal val="ppt_y"/>
                                          </p:val>
                                        </p:tav>
                                      </p:tavLst>
                                    </p:anim>
                                    <p:set>
                                      <p:cBhvr>
                                        <p:cTn id="500" dur="1" fill="hold">
                                          <p:stCondLst>
                                            <p:cond delay="2999"/>
                                          </p:stCondLst>
                                        </p:cTn>
                                        <p:tgtEl>
                                          <p:spTgt spid="8"/>
                                        </p:tgtEl>
                                        <p:attrNameLst>
                                          <p:attrName>style.visibility</p:attrName>
                                        </p:attrNameLst>
                                      </p:cBhvr>
                                      <p:to>
                                        <p:strVal val="hidden"/>
                                      </p:to>
                                    </p:set>
                                  </p:childTnLst>
                                </p:cTn>
                              </p:par>
                              <p:par>
                                <p:cTn id="501" presetID="2" presetClass="exit" presetSubtype="8" fill="hold" grpId="2" nodeType="withEffect">
                                  <p:stCondLst>
                                    <p:cond delay="0"/>
                                  </p:stCondLst>
                                  <p:childTnLst>
                                    <p:anim calcmode="lin" valueType="num">
                                      <p:cBhvr additive="base">
                                        <p:cTn id="502" dur="3000"/>
                                        <p:tgtEl>
                                          <p:spTgt spid="9"/>
                                        </p:tgtEl>
                                        <p:attrNameLst>
                                          <p:attrName>ppt_x</p:attrName>
                                        </p:attrNameLst>
                                      </p:cBhvr>
                                      <p:tavLst>
                                        <p:tav tm="0">
                                          <p:val>
                                            <p:strVal val="ppt_x"/>
                                          </p:val>
                                        </p:tav>
                                        <p:tav tm="100000">
                                          <p:val>
                                            <p:strVal val="0-ppt_w/2"/>
                                          </p:val>
                                        </p:tav>
                                      </p:tavLst>
                                    </p:anim>
                                    <p:anim calcmode="lin" valueType="num">
                                      <p:cBhvr additive="base">
                                        <p:cTn id="503" dur="3000"/>
                                        <p:tgtEl>
                                          <p:spTgt spid="9"/>
                                        </p:tgtEl>
                                        <p:attrNameLst>
                                          <p:attrName>ppt_y</p:attrName>
                                        </p:attrNameLst>
                                      </p:cBhvr>
                                      <p:tavLst>
                                        <p:tav tm="0">
                                          <p:val>
                                            <p:strVal val="ppt_y"/>
                                          </p:val>
                                        </p:tav>
                                        <p:tav tm="100000">
                                          <p:val>
                                            <p:strVal val="ppt_y"/>
                                          </p:val>
                                        </p:tav>
                                      </p:tavLst>
                                    </p:anim>
                                    <p:set>
                                      <p:cBhvr>
                                        <p:cTn id="504" dur="1" fill="hold">
                                          <p:stCondLst>
                                            <p:cond delay="2999"/>
                                          </p:stCondLst>
                                        </p:cTn>
                                        <p:tgtEl>
                                          <p:spTgt spid="9"/>
                                        </p:tgtEl>
                                        <p:attrNameLst>
                                          <p:attrName>style.visibility</p:attrName>
                                        </p:attrNameLst>
                                      </p:cBhvr>
                                      <p:to>
                                        <p:strVal val="hidden"/>
                                      </p:to>
                                    </p:set>
                                  </p:childTnLst>
                                </p:cTn>
                              </p:par>
                              <p:par>
                                <p:cTn id="505" presetID="2" presetClass="exit" presetSubtype="8" fill="hold" grpId="2" nodeType="withEffect">
                                  <p:stCondLst>
                                    <p:cond delay="0"/>
                                  </p:stCondLst>
                                  <p:childTnLst>
                                    <p:anim calcmode="lin" valueType="num">
                                      <p:cBhvr additive="base">
                                        <p:cTn id="506" dur="3000"/>
                                        <p:tgtEl>
                                          <p:spTgt spid="10"/>
                                        </p:tgtEl>
                                        <p:attrNameLst>
                                          <p:attrName>ppt_x</p:attrName>
                                        </p:attrNameLst>
                                      </p:cBhvr>
                                      <p:tavLst>
                                        <p:tav tm="0">
                                          <p:val>
                                            <p:strVal val="ppt_x"/>
                                          </p:val>
                                        </p:tav>
                                        <p:tav tm="100000">
                                          <p:val>
                                            <p:strVal val="0-ppt_w/2"/>
                                          </p:val>
                                        </p:tav>
                                      </p:tavLst>
                                    </p:anim>
                                    <p:anim calcmode="lin" valueType="num">
                                      <p:cBhvr additive="base">
                                        <p:cTn id="507" dur="3000"/>
                                        <p:tgtEl>
                                          <p:spTgt spid="10"/>
                                        </p:tgtEl>
                                        <p:attrNameLst>
                                          <p:attrName>ppt_y</p:attrName>
                                        </p:attrNameLst>
                                      </p:cBhvr>
                                      <p:tavLst>
                                        <p:tav tm="0">
                                          <p:val>
                                            <p:strVal val="ppt_y"/>
                                          </p:val>
                                        </p:tav>
                                        <p:tav tm="100000">
                                          <p:val>
                                            <p:strVal val="ppt_y"/>
                                          </p:val>
                                        </p:tav>
                                      </p:tavLst>
                                    </p:anim>
                                    <p:set>
                                      <p:cBhvr>
                                        <p:cTn id="508" dur="1" fill="hold">
                                          <p:stCondLst>
                                            <p:cond delay="2999"/>
                                          </p:stCondLst>
                                        </p:cTn>
                                        <p:tgtEl>
                                          <p:spTgt spid="10"/>
                                        </p:tgtEl>
                                        <p:attrNameLst>
                                          <p:attrName>style.visibility</p:attrName>
                                        </p:attrNameLst>
                                      </p:cBhvr>
                                      <p:to>
                                        <p:strVal val="hidden"/>
                                      </p:to>
                                    </p:set>
                                  </p:childTnLst>
                                </p:cTn>
                              </p:par>
                              <p:par>
                                <p:cTn id="509" presetID="2" presetClass="exit" presetSubtype="8" fill="hold" grpId="2" nodeType="withEffect">
                                  <p:stCondLst>
                                    <p:cond delay="0"/>
                                  </p:stCondLst>
                                  <p:childTnLst>
                                    <p:anim calcmode="lin" valueType="num">
                                      <p:cBhvr additive="base">
                                        <p:cTn id="510" dur="3000"/>
                                        <p:tgtEl>
                                          <p:spTgt spid="11"/>
                                        </p:tgtEl>
                                        <p:attrNameLst>
                                          <p:attrName>ppt_x</p:attrName>
                                        </p:attrNameLst>
                                      </p:cBhvr>
                                      <p:tavLst>
                                        <p:tav tm="0">
                                          <p:val>
                                            <p:strVal val="ppt_x"/>
                                          </p:val>
                                        </p:tav>
                                        <p:tav tm="100000">
                                          <p:val>
                                            <p:strVal val="0-ppt_w/2"/>
                                          </p:val>
                                        </p:tav>
                                      </p:tavLst>
                                    </p:anim>
                                    <p:anim calcmode="lin" valueType="num">
                                      <p:cBhvr additive="base">
                                        <p:cTn id="511" dur="3000"/>
                                        <p:tgtEl>
                                          <p:spTgt spid="11"/>
                                        </p:tgtEl>
                                        <p:attrNameLst>
                                          <p:attrName>ppt_y</p:attrName>
                                        </p:attrNameLst>
                                      </p:cBhvr>
                                      <p:tavLst>
                                        <p:tav tm="0">
                                          <p:val>
                                            <p:strVal val="ppt_y"/>
                                          </p:val>
                                        </p:tav>
                                        <p:tav tm="100000">
                                          <p:val>
                                            <p:strVal val="ppt_y"/>
                                          </p:val>
                                        </p:tav>
                                      </p:tavLst>
                                    </p:anim>
                                    <p:set>
                                      <p:cBhvr>
                                        <p:cTn id="512" dur="1" fill="hold">
                                          <p:stCondLst>
                                            <p:cond delay="2999"/>
                                          </p:stCondLst>
                                        </p:cTn>
                                        <p:tgtEl>
                                          <p:spTgt spid="11"/>
                                        </p:tgtEl>
                                        <p:attrNameLst>
                                          <p:attrName>style.visibility</p:attrName>
                                        </p:attrNameLst>
                                      </p:cBhvr>
                                      <p:to>
                                        <p:strVal val="hidden"/>
                                      </p:to>
                                    </p:set>
                                  </p:childTnLst>
                                </p:cTn>
                              </p:par>
                              <p:par>
                                <p:cTn id="513" presetID="2" presetClass="exit" presetSubtype="8" fill="hold" grpId="2" nodeType="withEffect">
                                  <p:stCondLst>
                                    <p:cond delay="0"/>
                                  </p:stCondLst>
                                  <p:childTnLst>
                                    <p:anim calcmode="lin" valueType="num">
                                      <p:cBhvr additive="base">
                                        <p:cTn id="514" dur="3000"/>
                                        <p:tgtEl>
                                          <p:spTgt spid="12"/>
                                        </p:tgtEl>
                                        <p:attrNameLst>
                                          <p:attrName>ppt_x</p:attrName>
                                        </p:attrNameLst>
                                      </p:cBhvr>
                                      <p:tavLst>
                                        <p:tav tm="0">
                                          <p:val>
                                            <p:strVal val="ppt_x"/>
                                          </p:val>
                                        </p:tav>
                                        <p:tav tm="100000">
                                          <p:val>
                                            <p:strVal val="0-ppt_w/2"/>
                                          </p:val>
                                        </p:tav>
                                      </p:tavLst>
                                    </p:anim>
                                    <p:anim calcmode="lin" valueType="num">
                                      <p:cBhvr additive="base">
                                        <p:cTn id="515" dur="3000"/>
                                        <p:tgtEl>
                                          <p:spTgt spid="12"/>
                                        </p:tgtEl>
                                        <p:attrNameLst>
                                          <p:attrName>ppt_y</p:attrName>
                                        </p:attrNameLst>
                                      </p:cBhvr>
                                      <p:tavLst>
                                        <p:tav tm="0">
                                          <p:val>
                                            <p:strVal val="ppt_y"/>
                                          </p:val>
                                        </p:tav>
                                        <p:tav tm="100000">
                                          <p:val>
                                            <p:strVal val="ppt_y"/>
                                          </p:val>
                                        </p:tav>
                                      </p:tavLst>
                                    </p:anim>
                                    <p:set>
                                      <p:cBhvr>
                                        <p:cTn id="516" dur="1" fill="hold">
                                          <p:stCondLst>
                                            <p:cond delay="2999"/>
                                          </p:stCondLst>
                                        </p:cTn>
                                        <p:tgtEl>
                                          <p:spTgt spid="12"/>
                                        </p:tgtEl>
                                        <p:attrNameLst>
                                          <p:attrName>style.visibility</p:attrName>
                                        </p:attrNameLst>
                                      </p:cBhvr>
                                      <p:to>
                                        <p:strVal val="hidden"/>
                                      </p:to>
                                    </p:set>
                                  </p:childTnLst>
                                </p:cTn>
                              </p:par>
                              <p:par>
                                <p:cTn id="517" presetID="2" presetClass="exit" presetSubtype="8" fill="hold" grpId="2" nodeType="withEffect">
                                  <p:stCondLst>
                                    <p:cond delay="0"/>
                                  </p:stCondLst>
                                  <p:childTnLst>
                                    <p:anim calcmode="lin" valueType="num">
                                      <p:cBhvr additive="base">
                                        <p:cTn id="518" dur="3000"/>
                                        <p:tgtEl>
                                          <p:spTgt spid="13"/>
                                        </p:tgtEl>
                                        <p:attrNameLst>
                                          <p:attrName>ppt_x</p:attrName>
                                        </p:attrNameLst>
                                      </p:cBhvr>
                                      <p:tavLst>
                                        <p:tav tm="0">
                                          <p:val>
                                            <p:strVal val="ppt_x"/>
                                          </p:val>
                                        </p:tav>
                                        <p:tav tm="100000">
                                          <p:val>
                                            <p:strVal val="0-ppt_w/2"/>
                                          </p:val>
                                        </p:tav>
                                      </p:tavLst>
                                    </p:anim>
                                    <p:anim calcmode="lin" valueType="num">
                                      <p:cBhvr additive="base">
                                        <p:cTn id="519" dur="3000"/>
                                        <p:tgtEl>
                                          <p:spTgt spid="13"/>
                                        </p:tgtEl>
                                        <p:attrNameLst>
                                          <p:attrName>ppt_y</p:attrName>
                                        </p:attrNameLst>
                                      </p:cBhvr>
                                      <p:tavLst>
                                        <p:tav tm="0">
                                          <p:val>
                                            <p:strVal val="ppt_y"/>
                                          </p:val>
                                        </p:tav>
                                        <p:tav tm="100000">
                                          <p:val>
                                            <p:strVal val="ppt_y"/>
                                          </p:val>
                                        </p:tav>
                                      </p:tavLst>
                                    </p:anim>
                                    <p:set>
                                      <p:cBhvr>
                                        <p:cTn id="520" dur="1" fill="hold">
                                          <p:stCondLst>
                                            <p:cond delay="2999"/>
                                          </p:stCondLst>
                                        </p:cTn>
                                        <p:tgtEl>
                                          <p:spTgt spid="13"/>
                                        </p:tgtEl>
                                        <p:attrNameLst>
                                          <p:attrName>style.visibility</p:attrName>
                                        </p:attrNameLst>
                                      </p:cBhvr>
                                      <p:to>
                                        <p:strVal val="hidden"/>
                                      </p:to>
                                    </p:set>
                                  </p:childTnLst>
                                </p:cTn>
                              </p:par>
                              <p:par>
                                <p:cTn id="521" presetID="2" presetClass="exit" presetSubtype="8" fill="hold" grpId="2" nodeType="withEffect">
                                  <p:stCondLst>
                                    <p:cond delay="0"/>
                                  </p:stCondLst>
                                  <p:childTnLst>
                                    <p:anim calcmode="lin" valueType="num">
                                      <p:cBhvr additive="base">
                                        <p:cTn id="522" dur="3000"/>
                                        <p:tgtEl>
                                          <p:spTgt spid="14"/>
                                        </p:tgtEl>
                                        <p:attrNameLst>
                                          <p:attrName>ppt_x</p:attrName>
                                        </p:attrNameLst>
                                      </p:cBhvr>
                                      <p:tavLst>
                                        <p:tav tm="0">
                                          <p:val>
                                            <p:strVal val="ppt_x"/>
                                          </p:val>
                                        </p:tav>
                                        <p:tav tm="100000">
                                          <p:val>
                                            <p:strVal val="0-ppt_w/2"/>
                                          </p:val>
                                        </p:tav>
                                      </p:tavLst>
                                    </p:anim>
                                    <p:anim calcmode="lin" valueType="num">
                                      <p:cBhvr additive="base">
                                        <p:cTn id="523" dur="3000"/>
                                        <p:tgtEl>
                                          <p:spTgt spid="14"/>
                                        </p:tgtEl>
                                        <p:attrNameLst>
                                          <p:attrName>ppt_y</p:attrName>
                                        </p:attrNameLst>
                                      </p:cBhvr>
                                      <p:tavLst>
                                        <p:tav tm="0">
                                          <p:val>
                                            <p:strVal val="ppt_y"/>
                                          </p:val>
                                        </p:tav>
                                        <p:tav tm="100000">
                                          <p:val>
                                            <p:strVal val="ppt_y"/>
                                          </p:val>
                                        </p:tav>
                                      </p:tavLst>
                                    </p:anim>
                                    <p:set>
                                      <p:cBhvr>
                                        <p:cTn id="524" dur="1" fill="hold">
                                          <p:stCondLst>
                                            <p:cond delay="2999"/>
                                          </p:stCondLst>
                                        </p:cTn>
                                        <p:tgtEl>
                                          <p:spTgt spid="14"/>
                                        </p:tgtEl>
                                        <p:attrNameLst>
                                          <p:attrName>style.visibility</p:attrName>
                                        </p:attrNameLst>
                                      </p:cBhvr>
                                      <p:to>
                                        <p:strVal val="hidden"/>
                                      </p:to>
                                    </p:set>
                                  </p:childTnLst>
                                </p:cTn>
                              </p:par>
                              <p:par>
                                <p:cTn id="525" presetID="2" presetClass="exit" presetSubtype="8" fill="hold" grpId="2" nodeType="withEffect">
                                  <p:stCondLst>
                                    <p:cond delay="0"/>
                                  </p:stCondLst>
                                  <p:childTnLst>
                                    <p:anim calcmode="lin" valueType="num">
                                      <p:cBhvr additive="base">
                                        <p:cTn id="526" dur="3000"/>
                                        <p:tgtEl>
                                          <p:spTgt spid="15"/>
                                        </p:tgtEl>
                                        <p:attrNameLst>
                                          <p:attrName>ppt_x</p:attrName>
                                        </p:attrNameLst>
                                      </p:cBhvr>
                                      <p:tavLst>
                                        <p:tav tm="0">
                                          <p:val>
                                            <p:strVal val="ppt_x"/>
                                          </p:val>
                                        </p:tav>
                                        <p:tav tm="100000">
                                          <p:val>
                                            <p:strVal val="0-ppt_w/2"/>
                                          </p:val>
                                        </p:tav>
                                      </p:tavLst>
                                    </p:anim>
                                    <p:anim calcmode="lin" valueType="num">
                                      <p:cBhvr additive="base">
                                        <p:cTn id="527" dur="3000"/>
                                        <p:tgtEl>
                                          <p:spTgt spid="15"/>
                                        </p:tgtEl>
                                        <p:attrNameLst>
                                          <p:attrName>ppt_y</p:attrName>
                                        </p:attrNameLst>
                                      </p:cBhvr>
                                      <p:tavLst>
                                        <p:tav tm="0">
                                          <p:val>
                                            <p:strVal val="ppt_y"/>
                                          </p:val>
                                        </p:tav>
                                        <p:tav tm="100000">
                                          <p:val>
                                            <p:strVal val="ppt_y"/>
                                          </p:val>
                                        </p:tav>
                                      </p:tavLst>
                                    </p:anim>
                                    <p:set>
                                      <p:cBhvr>
                                        <p:cTn id="528" dur="1" fill="hold">
                                          <p:stCondLst>
                                            <p:cond delay="2999"/>
                                          </p:stCondLst>
                                        </p:cTn>
                                        <p:tgtEl>
                                          <p:spTgt spid="15"/>
                                        </p:tgtEl>
                                        <p:attrNameLst>
                                          <p:attrName>style.visibility</p:attrName>
                                        </p:attrNameLst>
                                      </p:cBhvr>
                                      <p:to>
                                        <p:strVal val="hidden"/>
                                      </p:to>
                                    </p:set>
                                  </p:childTnLst>
                                </p:cTn>
                              </p:par>
                              <p:par>
                                <p:cTn id="529" presetID="2" presetClass="exit" presetSubtype="8" fill="hold" grpId="2" nodeType="withEffect">
                                  <p:stCondLst>
                                    <p:cond delay="0"/>
                                  </p:stCondLst>
                                  <p:childTnLst>
                                    <p:anim calcmode="lin" valueType="num">
                                      <p:cBhvr additive="base">
                                        <p:cTn id="530" dur="3000"/>
                                        <p:tgtEl>
                                          <p:spTgt spid="16"/>
                                        </p:tgtEl>
                                        <p:attrNameLst>
                                          <p:attrName>ppt_x</p:attrName>
                                        </p:attrNameLst>
                                      </p:cBhvr>
                                      <p:tavLst>
                                        <p:tav tm="0">
                                          <p:val>
                                            <p:strVal val="ppt_x"/>
                                          </p:val>
                                        </p:tav>
                                        <p:tav tm="100000">
                                          <p:val>
                                            <p:strVal val="0-ppt_w/2"/>
                                          </p:val>
                                        </p:tav>
                                      </p:tavLst>
                                    </p:anim>
                                    <p:anim calcmode="lin" valueType="num">
                                      <p:cBhvr additive="base">
                                        <p:cTn id="531" dur="3000"/>
                                        <p:tgtEl>
                                          <p:spTgt spid="16"/>
                                        </p:tgtEl>
                                        <p:attrNameLst>
                                          <p:attrName>ppt_y</p:attrName>
                                        </p:attrNameLst>
                                      </p:cBhvr>
                                      <p:tavLst>
                                        <p:tav tm="0">
                                          <p:val>
                                            <p:strVal val="ppt_y"/>
                                          </p:val>
                                        </p:tav>
                                        <p:tav tm="100000">
                                          <p:val>
                                            <p:strVal val="ppt_y"/>
                                          </p:val>
                                        </p:tav>
                                      </p:tavLst>
                                    </p:anim>
                                    <p:set>
                                      <p:cBhvr>
                                        <p:cTn id="532" dur="1" fill="hold">
                                          <p:stCondLst>
                                            <p:cond delay="2999"/>
                                          </p:stCondLst>
                                        </p:cTn>
                                        <p:tgtEl>
                                          <p:spTgt spid="16"/>
                                        </p:tgtEl>
                                        <p:attrNameLst>
                                          <p:attrName>style.visibility</p:attrName>
                                        </p:attrNameLst>
                                      </p:cBhvr>
                                      <p:to>
                                        <p:strVal val="hidden"/>
                                      </p:to>
                                    </p:set>
                                  </p:childTnLst>
                                </p:cTn>
                              </p:par>
                              <p:par>
                                <p:cTn id="533" presetID="2" presetClass="exit" presetSubtype="8" fill="hold" grpId="2" nodeType="withEffect">
                                  <p:stCondLst>
                                    <p:cond delay="0"/>
                                  </p:stCondLst>
                                  <p:childTnLst>
                                    <p:anim calcmode="lin" valueType="num">
                                      <p:cBhvr additive="base">
                                        <p:cTn id="534" dur="3000"/>
                                        <p:tgtEl>
                                          <p:spTgt spid="17"/>
                                        </p:tgtEl>
                                        <p:attrNameLst>
                                          <p:attrName>ppt_x</p:attrName>
                                        </p:attrNameLst>
                                      </p:cBhvr>
                                      <p:tavLst>
                                        <p:tav tm="0">
                                          <p:val>
                                            <p:strVal val="ppt_x"/>
                                          </p:val>
                                        </p:tav>
                                        <p:tav tm="100000">
                                          <p:val>
                                            <p:strVal val="0-ppt_w/2"/>
                                          </p:val>
                                        </p:tav>
                                      </p:tavLst>
                                    </p:anim>
                                    <p:anim calcmode="lin" valueType="num">
                                      <p:cBhvr additive="base">
                                        <p:cTn id="535" dur="3000"/>
                                        <p:tgtEl>
                                          <p:spTgt spid="17"/>
                                        </p:tgtEl>
                                        <p:attrNameLst>
                                          <p:attrName>ppt_y</p:attrName>
                                        </p:attrNameLst>
                                      </p:cBhvr>
                                      <p:tavLst>
                                        <p:tav tm="0">
                                          <p:val>
                                            <p:strVal val="ppt_y"/>
                                          </p:val>
                                        </p:tav>
                                        <p:tav tm="100000">
                                          <p:val>
                                            <p:strVal val="ppt_y"/>
                                          </p:val>
                                        </p:tav>
                                      </p:tavLst>
                                    </p:anim>
                                    <p:set>
                                      <p:cBhvr>
                                        <p:cTn id="536" dur="1" fill="hold">
                                          <p:stCondLst>
                                            <p:cond delay="2999"/>
                                          </p:stCondLst>
                                        </p:cTn>
                                        <p:tgtEl>
                                          <p:spTgt spid="17"/>
                                        </p:tgtEl>
                                        <p:attrNameLst>
                                          <p:attrName>style.visibility</p:attrName>
                                        </p:attrNameLst>
                                      </p:cBhvr>
                                      <p:to>
                                        <p:strVal val="hidden"/>
                                      </p:to>
                                    </p:set>
                                  </p:childTnLst>
                                </p:cTn>
                              </p:par>
                              <p:par>
                                <p:cTn id="537" presetID="2" presetClass="exit" presetSubtype="8" fill="hold" grpId="2" nodeType="withEffect">
                                  <p:stCondLst>
                                    <p:cond delay="0"/>
                                  </p:stCondLst>
                                  <p:childTnLst>
                                    <p:anim calcmode="lin" valueType="num">
                                      <p:cBhvr additive="base">
                                        <p:cTn id="538" dur="3000"/>
                                        <p:tgtEl>
                                          <p:spTgt spid="18"/>
                                        </p:tgtEl>
                                        <p:attrNameLst>
                                          <p:attrName>ppt_x</p:attrName>
                                        </p:attrNameLst>
                                      </p:cBhvr>
                                      <p:tavLst>
                                        <p:tav tm="0">
                                          <p:val>
                                            <p:strVal val="ppt_x"/>
                                          </p:val>
                                        </p:tav>
                                        <p:tav tm="100000">
                                          <p:val>
                                            <p:strVal val="0-ppt_w/2"/>
                                          </p:val>
                                        </p:tav>
                                      </p:tavLst>
                                    </p:anim>
                                    <p:anim calcmode="lin" valueType="num">
                                      <p:cBhvr additive="base">
                                        <p:cTn id="539" dur="3000"/>
                                        <p:tgtEl>
                                          <p:spTgt spid="18"/>
                                        </p:tgtEl>
                                        <p:attrNameLst>
                                          <p:attrName>ppt_y</p:attrName>
                                        </p:attrNameLst>
                                      </p:cBhvr>
                                      <p:tavLst>
                                        <p:tav tm="0">
                                          <p:val>
                                            <p:strVal val="ppt_y"/>
                                          </p:val>
                                        </p:tav>
                                        <p:tav tm="100000">
                                          <p:val>
                                            <p:strVal val="ppt_y"/>
                                          </p:val>
                                        </p:tav>
                                      </p:tavLst>
                                    </p:anim>
                                    <p:set>
                                      <p:cBhvr>
                                        <p:cTn id="540" dur="1" fill="hold">
                                          <p:stCondLst>
                                            <p:cond delay="2999"/>
                                          </p:stCondLst>
                                        </p:cTn>
                                        <p:tgtEl>
                                          <p:spTgt spid="18"/>
                                        </p:tgtEl>
                                        <p:attrNameLst>
                                          <p:attrName>style.visibility</p:attrName>
                                        </p:attrNameLst>
                                      </p:cBhvr>
                                      <p:to>
                                        <p:strVal val="hidden"/>
                                      </p:to>
                                    </p:set>
                                  </p:childTnLst>
                                </p:cTn>
                              </p:par>
                              <p:par>
                                <p:cTn id="541" presetID="2" presetClass="exit" presetSubtype="8" fill="hold" grpId="2" nodeType="withEffect">
                                  <p:stCondLst>
                                    <p:cond delay="0"/>
                                  </p:stCondLst>
                                  <p:childTnLst>
                                    <p:anim calcmode="lin" valueType="num">
                                      <p:cBhvr additive="base">
                                        <p:cTn id="542" dur="3000"/>
                                        <p:tgtEl>
                                          <p:spTgt spid="19"/>
                                        </p:tgtEl>
                                        <p:attrNameLst>
                                          <p:attrName>ppt_x</p:attrName>
                                        </p:attrNameLst>
                                      </p:cBhvr>
                                      <p:tavLst>
                                        <p:tav tm="0">
                                          <p:val>
                                            <p:strVal val="ppt_x"/>
                                          </p:val>
                                        </p:tav>
                                        <p:tav tm="100000">
                                          <p:val>
                                            <p:strVal val="0-ppt_w/2"/>
                                          </p:val>
                                        </p:tav>
                                      </p:tavLst>
                                    </p:anim>
                                    <p:anim calcmode="lin" valueType="num">
                                      <p:cBhvr additive="base">
                                        <p:cTn id="543" dur="3000"/>
                                        <p:tgtEl>
                                          <p:spTgt spid="19"/>
                                        </p:tgtEl>
                                        <p:attrNameLst>
                                          <p:attrName>ppt_y</p:attrName>
                                        </p:attrNameLst>
                                      </p:cBhvr>
                                      <p:tavLst>
                                        <p:tav tm="0">
                                          <p:val>
                                            <p:strVal val="ppt_y"/>
                                          </p:val>
                                        </p:tav>
                                        <p:tav tm="100000">
                                          <p:val>
                                            <p:strVal val="ppt_y"/>
                                          </p:val>
                                        </p:tav>
                                      </p:tavLst>
                                    </p:anim>
                                    <p:set>
                                      <p:cBhvr>
                                        <p:cTn id="544" dur="1" fill="hold">
                                          <p:stCondLst>
                                            <p:cond delay="2999"/>
                                          </p:stCondLst>
                                        </p:cTn>
                                        <p:tgtEl>
                                          <p:spTgt spid="19"/>
                                        </p:tgtEl>
                                        <p:attrNameLst>
                                          <p:attrName>style.visibility</p:attrName>
                                        </p:attrNameLst>
                                      </p:cBhvr>
                                      <p:to>
                                        <p:strVal val="hidden"/>
                                      </p:to>
                                    </p:set>
                                  </p:childTnLst>
                                </p:cTn>
                              </p:par>
                              <p:par>
                                <p:cTn id="545" presetID="2" presetClass="exit" presetSubtype="8" fill="hold" grpId="2" nodeType="withEffect">
                                  <p:stCondLst>
                                    <p:cond delay="0"/>
                                  </p:stCondLst>
                                  <p:childTnLst>
                                    <p:anim calcmode="lin" valueType="num">
                                      <p:cBhvr additive="base">
                                        <p:cTn id="546" dur="3000"/>
                                        <p:tgtEl>
                                          <p:spTgt spid="20"/>
                                        </p:tgtEl>
                                        <p:attrNameLst>
                                          <p:attrName>ppt_x</p:attrName>
                                        </p:attrNameLst>
                                      </p:cBhvr>
                                      <p:tavLst>
                                        <p:tav tm="0">
                                          <p:val>
                                            <p:strVal val="ppt_x"/>
                                          </p:val>
                                        </p:tav>
                                        <p:tav tm="100000">
                                          <p:val>
                                            <p:strVal val="0-ppt_w/2"/>
                                          </p:val>
                                        </p:tav>
                                      </p:tavLst>
                                    </p:anim>
                                    <p:anim calcmode="lin" valueType="num">
                                      <p:cBhvr additive="base">
                                        <p:cTn id="547" dur="3000"/>
                                        <p:tgtEl>
                                          <p:spTgt spid="20"/>
                                        </p:tgtEl>
                                        <p:attrNameLst>
                                          <p:attrName>ppt_y</p:attrName>
                                        </p:attrNameLst>
                                      </p:cBhvr>
                                      <p:tavLst>
                                        <p:tav tm="0">
                                          <p:val>
                                            <p:strVal val="ppt_y"/>
                                          </p:val>
                                        </p:tav>
                                        <p:tav tm="100000">
                                          <p:val>
                                            <p:strVal val="ppt_y"/>
                                          </p:val>
                                        </p:tav>
                                      </p:tavLst>
                                    </p:anim>
                                    <p:set>
                                      <p:cBhvr>
                                        <p:cTn id="548" dur="1" fill="hold">
                                          <p:stCondLst>
                                            <p:cond delay="2999"/>
                                          </p:stCondLst>
                                        </p:cTn>
                                        <p:tgtEl>
                                          <p:spTgt spid="20"/>
                                        </p:tgtEl>
                                        <p:attrNameLst>
                                          <p:attrName>style.visibility</p:attrName>
                                        </p:attrNameLst>
                                      </p:cBhvr>
                                      <p:to>
                                        <p:strVal val="hidden"/>
                                      </p:to>
                                    </p:set>
                                  </p:childTnLst>
                                </p:cTn>
                              </p:par>
                              <p:par>
                                <p:cTn id="549" presetID="2" presetClass="exit" presetSubtype="8" fill="hold" grpId="2" nodeType="withEffect">
                                  <p:stCondLst>
                                    <p:cond delay="0"/>
                                  </p:stCondLst>
                                  <p:childTnLst>
                                    <p:anim calcmode="lin" valueType="num">
                                      <p:cBhvr additive="base">
                                        <p:cTn id="550" dur="3000"/>
                                        <p:tgtEl>
                                          <p:spTgt spid="21"/>
                                        </p:tgtEl>
                                        <p:attrNameLst>
                                          <p:attrName>ppt_x</p:attrName>
                                        </p:attrNameLst>
                                      </p:cBhvr>
                                      <p:tavLst>
                                        <p:tav tm="0">
                                          <p:val>
                                            <p:strVal val="ppt_x"/>
                                          </p:val>
                                        </p:tav>
                                        <p:tav tm="100000">
                                          <p:val>
                                            <p:strVal val="0-ppt_w/2"/>
                                          </p:val>
                                        </p:tav>
                                      </p:tavLst>
                                    </p:anim>
                                    <p:anim calcmode="lin" valueType="num">
                                      <p:cBhvr additive="base">
                                        <p:cTn id="551" dur="3000"/>
                                        <p:tgtEl>
                                          <p:spTgt spid="21"/>
                                        </p:tgtEl>
                                        <p:attrNameLst>
                                          <p:attrName>ppt_y</p:attrName>
                                        </p:attrNameLst>
                                      </p:cBhvr>
                                      <p:tavLst>
                                        <p:tav tm="0">
                                          <p:val>
                                            <p:strVal val="ppt_y"/>
                                          </p:val>
                                        </p:tav>
                                        <p:tav tm="100000">
                                          <p:val>
                                            <p:strVal val="ppt_y"/>
                                          </p:val>
                                        </p:tav>
                                      </p:tavLst>
                                    </p:anim>
                                    <p:set>
                                      <p:cBhvr>
                                        <p:cTn id="552" dur="1" fill="hold">
                                          <p:stCondLst>
                                            <p:cond delay="2999"/>
                                          </p:stCondLst>
                                        </p:cTn>
                                        <p:tgtEl>
                                          <p:spTgt spid="21"/>
                                        </p:tgtEl>
                                        <p:attrNameLst>
                                          <p:attrName>style.visibility</p:attrName>
                                        </p:attrNameLst>
                                      </p:cBhvr>
                                      <p:to>
                                        <p:strVal val="hidden"/>
                                      </p:to>
                                    </p:set>
                                  </p:childTnLst>
                                </p:cTn>
                              </p:par>
                              <p:par>
                                <p:cTn id="553" presetID="2" presetClass="exit" presetSubtype="8" fill="hold" grpId="2" nodeType="withEffect">
                                  <p:stCondLst>
                                    <p:cond delay="0"/>
                                  </p:stCondLst>
                                  <p:childTnLst>
                                    <p:anim calcmode="lin" valueType="num">
                                      <p:cBhvr additive="base">
                                        <p:cTn id="554" dur="3000"/>
                                        <p:tgtEl>
                                          <p:spTgt spid="22"/>
                                        </p:tgtEl>
                                        <p:attrNameLst>
                                          <p:attrName>ppt_x</p:attrName>
                                        </p:attrNameLst>
                                      </p:cBhvr>
                                      <p:tavLst>
                                        <p:tav tm="0">
                                          <p:val>
                                            <p:strVal val="ppt_x"/>
                                          </p:val>
                                        </p:tav>
                                        <p:tav tm="100000">
                                          <p:val>
                                            <p:strVal val="0-ppt_w/2"/>
                                          </p:val>
                                        </p:tav>
                                      </p:tavLst>
                                    </p:anim>
                                    <p:anim calcmode="lin" valueType="num">
                                      <p:cBhvr additive="base">
                                        <p:cTn id="555" dur="3000"/>
                                        <p:tgtEl>
                                          <p:spTgt spid="22"/>
                                        </p:tgtEl>
                                        <p:attrNameLst>
                                          <p:attrName>ppt_y</p:attrName>
                                        </p:attrNameLst>
                                      </p:cBhvr>
                                      <p:tavLst>
                                        <p:tav tm="0">
                                          <p:val>
                                            <p:strVal val="ppt_y"/>
                                          </p:val>
                                        </p:tav>
                                        <p:tav tm="100000">
                                          <p:val>
                                            <p:strVal val="ppt_y"/>
                                          </p:val>
                                        </p:tav>
                                      </p:tavLst>
                                    </p:anim>
                                    <p:set>
                                      <p:cBhvr>
                                        <p:cTn id="556" dur="1" fill="hold">
                                          <p:stCondLst>
                                            <p:cond delay="2999"/>
                                          </p:stCondLst>
                                        </p:cTn>
                                        <p:tgtEl>
                                          <p:spTgt spid="22"/>
                                        </p:tgtEl>
                                        <p:attrNameLst>
                                          <p:attrName>style.visibility</p:attrName>
                                        </p:attrNameLst>
                                      </p:cBhvr>
                                      <p:to>
                                        <p:strVal val="hidden"/>
                                      </p:to>
                                    </p:set>
                                  </p:childTnLst>
                                </p:cTn>
                              </p:par>
                              <p:par>
                                <p:cTn id="557" presetID="2" presetClass="exit" presetSubtype="8" fill="hold" grpId="2" nodeType="withEffect">
                                  <p:stCondLst>
                                    <p:cond delay="0"/>
                                  </p:stCondLst>
                                  <p:childTnLst>
                                    <p:anim calcmode="lin" valueType="num">
                                      <p:cBhvr additive="base">
                                        <p:cTn id="558" dur="3000"/>
                                        <p:tgtEl>
                                          <p:spTgt spid="23"/>
                                        </p:tgtEl>
                                        <p:attrNameLst>
                                          <p:attrName>ppt_x</p:attrName>
                                        </p:attrNameLst>
                                      </p:cBhvr>
                                      <p:tavLst>
                                        <p:tav tm="0">
                                          <p:val>
                                            <p:strVal val="ppt_x"/>
                                          </p:val>
                                        </p:tav>
                                        <p:tav tm="100000">
                                          <p:val>
                                            <p:strVal val="0-ppt_w/2"/>
                                          </p:val>
                                        </p:tav>
                                      </p:tavLst>
                                    </p:anim>
                                    <p:anim calcmode="lin" valueType="num">
                                      <p:cBhvr additive="base">
                                        <p:cTn id="559" dur="3000"/>
                                        <p:tgtEl>
                                          <p:spTgt spid="23"/>
                                        </p:tgtEl>
                                        <p:attrNameLst>
                                          <p:attrName>ppt_y</p:attrName>
                                        </p:attrNameLst>
                                      </p:cBhvr>
                                      <p:tavLst>
                                        <p:tav tm="0">
                                          <p:val>
                                            <p:strVal val="ppt_y"/>
                                          </p:val>
                                        </p:tav>
                                        <p:tav tm="100000">
                                          <p:val>
                                            <p:strVal val="ppt_y"/>
                                          </p:val>
                                        </p:tav>
                                      </p:tavLst>
                                    </p:anim>
                                    <p:set>
                                      <p:cBhvr>
                                        <p:cTn id="560" dur="1" fill="hold">
                                          <p:stCondLst>
                                            <p:cond delay="2999"/>
                                          </p:stCondLst>
                                        </p:cTn>
                                        <p:tgtEl>
                                          <p:spTgt spid="23"/>
                                        </p:tgtEl>
                                        <p:attrNameLst>
                                          <p:attrName>style.visibility</p:attrName>
                                        </p:attrNameLst>
                                      </p:cBhvr>
                                      <p:to>
                                        <p:strVal val="hidden"/>
                                      </p:to>
                                    </p:set>
                                  </p:childTnLst>
                                </p:cTn>
                              </p:par>
                              <p:par>
                                <p:cTn id="561" presetID="2" presetClass="exit" presetSubtype="8" fill="hold" grpId="2" nodeType="withEffect">
                                  <p:stCondLst>
                                    <p:cond delay="0"/>
                                  </p:stCondLst>
                                  <p:childTnLst>
                                    <p:anim calcmode="lin" valueType="num">
                                      <p:cBhvr additive="base">
                                        <p:cTn id="562" dur="3000"/>
                                        <p:tgtEl>
                                          <p:spTgt spid="24"/>
                                        </p:tgtEl>
                                        <p:attrNameLst>
                                          <p:attrName>ppt_x</p:attrName>
                                        </p:attrNameLst>
                                      </p:cBhvr>
                                      <p:tavLst>
                                        <p:tav tm="0">
                                          <p:val>
                                            <p:strVal val="ppt_x"/>
                                          </p:val>
                                        </p:tav>
                                        <p:tav tm="100000">
                                          <p:val>
                                            <p:strVal val="0-ppt_w/2"/>
                                          </p:val>
                                        </p:tav>
                                      </p:tavLst>
                                    </p:anim>
                                    <p:anim calcmode="lin" valueType="num">
                                      <p:cBhvr additive="base">
                                        <p:cTn id="563" dur="3000"/>
                                        <p:tgtEl>
                                          <p:spTgt spid="24"/>
                                        </p:tgtEl>
                                        <p:attrNameLst>
                                          <p:attrName>ppt_y</p:attrName>
                                        </p:attrNameLst>
                                      </p:cBhvr>
                                      <p:tavLst>
                                        <p:tav tm="0">
                                          <p:val>
                                            <p:strVal val="ppt_y"/>
                                          </p:val>
                                        </p:tav>
                                        <p:tav tm="100000">
                                          <p:val>
                                            <p:strVal val="ppt_y"/>
                                          </p:val>
                                        </p:tav>
                                      </p:tavLst>
                                    </p:anim>
                                    <p:set>
                                      <p:cBhvr>
                                        <p:cTn id="564" dur="1" fill="hold">
                                          <p:stCondLst>
                                            <p:cond delay="2999"/>
                                          </p:stCondLst>
                                        </p:cTn>
                                        <p:tgtEl>
                                          <p:spTgt spid="24"/>
                                        </p:tgtEl>
                                        <p:attrNameLst>
                                          <p:attrName>style.visibility</p:attrName>
                                        </p:attrNameLst>
                                      </p:cBhvr>
                                      <p:to>
                                        <p:strVal val="hidden"/>
                                      </p:to>
                                    </p:set>
                                  </p:childTnLst>
                                </p:cTn>
                              </p:par>
                              <p:par>
                                <p:cTn id="565" presetID="2" presetClass="exit" presetSubtype="8" fill="hold" grpId="2" nodeType="withEffect">
                                  <p:stCondLst>
                                    <p:cond delay="0"/>
                                  </p:stCondLst>
                                  <p:childTnLst>
                                    <p:anim calcmode="lin" valueType="num">
                                      <p:cBhvr additive="base">
                                        <p:cTn id="566" dur="3000"/>
                                        <p:tgtEl>
                                          <p:spTgt spid="25"/>
                                        </p:tgtEl>
                                        <p:attrNameLst>
                                          <p:attrName>ppt_x</p:attrName>
                                        </p:attrNameLst>
                                      </p:cBhvr>
                                      <p:tavLst>
                                        <p:tav tm="0">
                                          <p:val>
                                            <p:strVal val="ppt_x"/>
                                          </p:val>
                                        </p:tav>
                                        <p:tav tm="100000">
                                          <p:val>
                                            <p:strVal val="0-ppt_w/2"/>
                                          </p:val>
                                        </p:tav>
                                      </p:tavLst>
                                    </p:anim>
                                    <p:anim calcmode="lin" valueType="num">
                                      <p:cBhvr additive="base">
                                        <p:cTn id="567" dur="3000"/>
                                        <p:tgtEl>
                                          <p:spTgt spid="25"/>
                                        </p:tgtEl>
                                        <p:attrNameLst>
                                          <p:attrName>ppt_y</p:attrName>
                                        </p:attrNameLst>
                                      </p:cBhvr>
                                      <p:tavLst>
                                        <p:tav tm="0">
                                          <p:val>
                                            <p:strVal val="ppt_y"/>
                                          </p:val>
                                        </p:tav>
                                        <p:tav tm="100000">
                                          <p:val>
                                            <p:strVal val="ppt_y"/>
                                          </p:val>
                                        </p:tav>
                                      </p:tavLst>
                                    </p:anim>
                                    <p:set>
                                      <p:cBhvr>
                                        <p:cTn id="568" dur="1" fill="hold">
                                          <p:stCondLst>
                                            <p:cond delay="2999"/>
                                          </p:stCondLst>
                                        </p:cTn>
                                        <p:tgtEl>
                                          <p:spTgt spid="25"/>
                                        </p:tgtEl>
                                        <p:attrNameLst>
                                          <p:attrName>style.visibility</p:attrName>
                                        </p:attrNameLst>
                                      </p:cBhvr>
                                      <p:to>
                                        <p:strVal val="hidden"/>
                                      </p:to>
                                    </p:set>
                                  </p:childTnLst>
                                </p:cTn>
                              </p:par>
                              <p:par>
                                <p:cTn id="569" presetID="2" presetClass="exit" presetSubtype="8" fill="hold" grpId="2" nodeType="withEffect">
                                  <p:stCondLst>
                                    <p:cond delay="0"/>
                                  </p:stCondLst>
                                  <p:childTnLst>
                                    <p:anim calcmode="lin" valueType="num">
                                      <p:cBhvr additive="base">
                                        <p:cTn id="570" dur="3000"/>
                                        <p:tgtEl>
                                          <p:spTgt spid="26"/>
                                        </p:tgtEl>
                                        <p:attrNameLst>
                                          <p:attrName>ppt_x</p:attrName>
                                        </p:attrNameLst>
                                      </p:cBhvr>
                                      <p:tavLst>
                                        <p:tav tm="0">
                                          <p:val>
                                            <p:strVal val="ppt_x"/>
                                          </p:val>
                                        </p:tav>
                                        <p:tav tm="100000">
                                          <p:val>
                                            <p:strVal val="0-ppt_w/2"/>
                                          </p:val>
                                        </p:tav>
                                      </p:tavLst>
                                    </p:anim>
                                    <p:anim calcmode="lin" valueType="num">
                                      <p:cBhvr additive="base">
                                        <p:cTn id="571" dur="3000"/>
                                        <p:tgtEl>
                                          <p:spTgt spid="26"/>
                                        </p:tgtEl>
                                        <p:attrNameLst>
                                          <p:attrName>ppt_y</p:attrName>
                                        </p:attrNameLst>
                                      </p:cBhvr>
                                      <p:tavLst>
                                        <p:tav tm="0">
                                          <p:val>
                                            <p:strVal val="ppt_y"/>
                                          </p:val>
                                        </p:tav>
                                        <p:tav tm="100000">
                                          <p:val>
                                            <p:strVal val="ppt_y"/>
                                          </p:val>
                                        </p:tav>
                                      </p:tavLst>
                                    </p:anim>
                                    <p:set>
                                      <p:cBhvr>
                                        <p:cTn id="572" dur="1" fill="hold">
                                          <p:stCondLst>
                                            <p:cond delay="2999"/>
                                          </p:stCondLst>
                                        </p:cTn>
                                        <p:tgtEl>
                                          <p:spTgt spid="26"/>
                                        </p:tgtEl>
                                        <p:attrNameLst>
                                          <p:attrName>style.visibility</p:attrName>
                                        </p:attrNameLst>
                                      </p:cBhvr>
                                      <p:to>
                                        <p:strVal val="hidden"/>
                                      </p:to>
                                    </p:set>
                                  </p:childTnLst>
                                </p:cTn>
                              </p:par>
                              <p:par>
                                <p:cTn id="573" presetID="2" presetClass="exit" presetSubtype="8" fill="hold" grpId="2" nodeType="withEffect">
                                  <p:stCondLst>
                                    <p:cond delay="0"/>
                                  </p:stCondLst>
                                  <p:childTnLst>
                                    <p:anim calcmode="lin" valueType="num">
                                      <p:cBhvr additive="base">
                                        <p:cTn id="574" dur="3000"/>
                                        <p:tgtEl>
                                          <p:spTgt spid="27"/>
                                        </p:tgtEl>
                                        <p:attrNameLst>
                                          <p:attrName>ppt_x</p:attrName>
                                        </p:attrNameLst>
                                      </p:cBhvr>
                                      <p:tavLst>
                                        <p:tav tm="0">
                                          <p:val>
                                            <p:strVal val="ppt_x"/>
                                          </p:val>
                                        </p:tav>
                                        <p:tav tm="100000">
                                          <p:val>
                                            <p:strVal val="0-ppt_w/2"/>
                                          </p:val>
                                        </p:tav>
                                      </p:tavLst>
                                    </p:anim>
                                    <p:anim calcmode="lin" valueType="num">
                                      <p:cBhvr additive="base">
                                        <p:cTn id="575" dur="3000"/>
                                        <p:tgtEl>
                                          <p:spTgt spid="27"/>
                                        </p:tgtEl>
                                        <p:attrNameLst>
                                          <p:attrName>ppt_y</p:attrName>
                                        </p:attrNameLst>
                                      </p:cBhvr>
                                      <p:tavLst>
                                        <p:tav tm="0">
                                          <p:val>
                                            <p:strVal val="ppt_y"/>
                                          </p:val>
                                        </p:tav>
                                        <p:tav tm="100000">
                                          <p:val>
                                            <p:strVal val="ppt_y"/>
                                          </p:val>
                                        </p:tav>
                                      </p:tavLst>
                                    </p:anim>
                                    <p:set>
                                      <p:cBhvr>
                                        <p:cTn id="576" dur="1" fill="hold">
                                          <p:stCondLst>
                                            <p:cond delay="2999"/>
                                          </p:stCondLst>
                                        </p:cTn>
                                        <p:tgtEl>
                                          <p:spTgt spid="27"/>
                                        </p:tgtEl>
                                        <p:attrNameLst>
                                          <p:attrName>style.visibility</p:attrName>
                                        </p:attrNameLst>
                                      </p:cBhvr>
                                      <p:to>
                                        <p:strVal val="hidden"/>
                                      </p:to>
                                    </p:set>
                                  </p:childTnLst>
                                </p:cTn>
                              </p:par>
                              <p:par>
                                <p:cTn id="577" presetID="2" presetClass="exit" presetSubtype="8" fill="hold" grpId="2" nodeType="withEffect">
                                  <p:stCondLst>
                                    <p:cond delay="0"/>
                                  </p:stCondLst>
                                  <p:childTnLst>
                                    <p:anim calcmode="lin" valueType="num">
                                      <p:cBhvr additive="base">
                                        <p:cTn id="578" dur="3000"/>
                                        <p:tgtEl>
                                          <p:spTgt spid="28"/>
                                        </p:tgtEl>
                                        <p:attrNameLst>
                                          <p:attrName>ppt_x</p:attrName>
                                        </p:attrNameLst>
                                      </p:cBhvr>
                                      <p:tavLst>
                                        <p:tav tm="0">
                                          <p:val>
                                            <p:strVal val="ppt_x"/>
                                          </p:val>
                                        </p:tav>
                                        <p:tav tm="100000">
                                          <p:val>
                                            <p:strVal val="0-ppt_w/2"/>
                                          </p:val>
                                        </p:tav>
                                      </p:tavLst>
                                    </p:anim>
                                    <p:anim calcmode="lin" valueType="num">
                                      <p:cBhvr additive="base">
                                        <p:cTn id="579" dur="3000"/>
                                        <p:tgtEl>
                                          <p:spTgt spid="28"/>
                                        </p:tgtEl>
                                        <p:attrNameLst>
                                          <p:attrName>ppt_y</p:attrName>
                                        </p:attrNameLst>
                                      </p:cBhvr>
                                      <p:tavLst>
                                        <p:tav tm="0">
                                          <p:val>
                                            <p:strVal val="ppt_y"/>
                                          </p:val>
                                        </p:tav>
                                        <p:tav tm="100000">
                                          <p:val>
                                            <p:strVal val="ppt_y"/>
                                          </p:val>
                                        </p:tav>
                                      </p:tavLst>
                                    </p:anim>
                                    <p:set>
                                      <p:cBhvr>
                                        <p:cTn id="580" dur="1" fill="hold">
                                          <p:stCondLst>
                                            <p:cond delay="2999"/>
                                          </p:stCondLst>
                                        </p:cTn>
                                        <p:tgtEl>
                                          <p:spTgt spid="28"/>
                                        </p:tgtEl>
                                        <p:attrNameLst>
                                          <p:attrName>style.visibility</p:attrName>
                                        </p:attrNameLst>
                                      </p:cBhvr>
                                      <p:to>
                                        <p:strVal val="hidden"/>
                                      </p:to>
                                    </p:set>
                                  </p:childTnLst>
                                </p:cTn>
                              </p:par>
                              <p:par>
                                <p:cTn id="581" presetID="2" presetClass="exit" presetSubtype="8" fill="hold" grpId="2" nodeType="withEffect">
                                  <p:stCondLst>
                                    <p:cond delay="0"/>
                                  </p:stCondLst>
                                  <p:childTnLst>
                                    <p:anim calcmode="lin" valueType="num">
                                      <p:cBhvr additive="base">
                                        <p:cTn id="582" dur="3000"/>
                                        <p:tgtEl>
                                          <p:spTgt spid="29"/>
                                        </p:tgtEl>
                                        <p:attrNameLst>
                                          <p:attrName>ppt_x</p:attrName>
                                        </p:attrNameLst>
                                      </p:cBhvr>
                                      <p:tavLst>
                                        <p:tav tm="0">
                                          <p:val>
                                            <p:strVal val="ppt_x"/>
                                          </p:val>
                                        </p:tav>
                                        <p:tav tm="100000">
                                          <p:val>
                                            <p:strVal val="0-ppt_w/2"/>
                                          </p:val>
                                        </p:tav>
                                      </p:tavLst>
                                    </p:anim>
                                    <p:anim calcmode="lin" valueType="num">
                                      <p:cBhvr additive="base">
                                        <p:cTn id="583" dur="3000"/>
                                        <p:tgtEl>
                                          <p:spTgt spid="29"/>
                                        </p:tgtEl>
                                        <p:attrNameLst>
                                          <p:attrName>ppt_y</p:attrName>
                                        </p:attrNameLst>
                                      </p:cBhvr>
                                      <p:tavLst>
                                        <p:tav tm="0">
                                          <p:val>
                                            <p:strVal val="ppt_y"/>
                                          </p:val>
                                        </p:tav>
                                        <p:tav tm="100000">
                                          <p:val>
                                            <p:strVal val="ppt_y"/>
                                          </p:val>
                                        </p:tav>
                                      </p:tavLst>
                                    </p:anim>
                                    <p:set>
                                      <p:cBhvr>
                                        <p:cTn id="584" dur="1" fill="hold">
                                          <p:stCondLst>
                                            <p:cond delay="2999"/>
                                          </p:stCondLst>
                                        </p:cTn>
                                        <p:tgtEl>
                                          <p:spTgt spid="29"/>
                                        </p:tgtEl>
                                        <p:attrNameLst>
                                          <p:attrName>style.visibility</p:attrName>
                                        </p:attrNameLst>
                                      </p:cBhvr>
                                      <p:to>
                                        <p:strVal val="hidden"/>
                                      </p:to>
                                    </p:set>
                                  </p:childTnLst>
                                </p:cTn>
                              </p:par>
                              <p:par>
                                <p:cTn id="585" presetID="2" presetClass="exit" presetSubtype="8" fill="hold" grpId="2" nodeType="withEffect">
                                  <p:stCondLst>
                                    <p:cond delay="0"/>
                                  </p:stCondLst>
                                  <p:childTnLst>
                                    <p:anim calcmode="lin" valueType="num">
                                      <p:cBhvr additive="base">
                                        <p:cTn id="586" dur="3000"/>
                                        <p:tgtEl>
                                          <p:spTgt spid="30"/>
                                        </p:tgtEl>
                                        <p:attrNameLst>
                                          <p:attrName>ppt_x</p:attrName>
                                        </p:attrNameLst>
                                      </p:cBhvr>
                                      <p:tavLst>
                                        <p:tav tm="0">
                                          <p:val>
                                            <p:strVal val="ppt_x"/>
                                          </p:val>
                                        </p:tav>
                                        <p:tav tm="100000">
                                          <p:val>
                                            <p:strVal val="0-ppt_w/2"/>
                                          </p:val>
                                        </p:tav>
                                      </p:tavLst>
                                    </p:anim>
                                    <p:anim calcmode="lin" valueType="num">
                                      <p:cBhvr additive="base">
                                        <p:cTn id="587" dur="3000"/>
                                        <p:tgtEl>
                                          <p:spTgt spid="30"/>
                                        </p:tgtEl>
                                        <p:attrNameLst>
                                          <p:attrName>ppt_y</p:attrName>
                                        </p:attrNameLst>
                                      </p:cBhvr>
                                      <p:tavLst>
                                        <p:tav tm="0">
                                          <p:val>
                                            <p:strVal val="ppt_y"/>
                                          </p:val>
                                        </p:tav>
                                        <p:tav tm="100000">
                                          <p:val>
                                            <p:strVal val="ppt_y"/>
                                          </p:val>
                                        </p:tav>
                                      </p:tavLst>
                                    </p:anim>
                                    <p:set>
                                      <p:cBhvr>
                                        <p:cTn id="588" dur="1" fill="hold">
                                          <p:stCondLst>
                                            <p:cond delay="2999"/>
                                          </p:stCondLst>
                                        </p:cTn>
                                        <p:tgtEl>
                                          <p:spTgt spid="30"/>
                                        </p:tgtEl>
                                        <p:attrNameLst>
                                          <p:attrName>style.visibility</p:attrName>
                                        </p:attrNameLst>
                                      </p:cBhvr>
                                      <p:to>
                                        <p:strVal val="hidden"/>
                                      </p:to>
                                    </p:set>
                                  </p:childTnLst>
                                </p:cTn>
                              </p:par>
                              <p:par>
                                <p:cTn id="589" presetID="2" presetClass="exit" presetSubtype="8" fill="hold" grpId="2" nodeType="withEffect">
                                  <p:stCondLst>
                                    <p:cond delay="0"/>
                                  </p:stCondLst>
                                  <p:childTnLst>
                                    <p:anim calcmode="lin" valueType="num">
                                      <p:cBhvr additive="base">
                                        <p:cTn id="590" dur="3000"/>
                                        <p:tgtEl>
                                          <p:spTgt spid="31"/>
                                        </p:tgtEl>
                                        <p:attrNameLst>
                                          <p:attrName>ppt_x</p:attrName>
                                        </p:attrNameLst>
                                      </p:cBhvr>
                                      <p:tavLst>
                                        <p:tav tm="0">
                                          <p:val>
                                            <p:strVal val="ppt_x"/>
                                          </p:val>
                                        </p:tav>
                                        <p:tav tm="100000">
                                          <p:val>
                                            <p:strVal val="0-ppt_w/2"/>
                                          </p:val>
                                        </p:tav>
                                      </p:tavLst>
                                    </p:anim>
                                    <p:anim calcmode="lin" valueType="num">
                                      <p:cBhvr additive="base">
                                        <p:cTn id="591" dur="3000"/>
                                        <p:tgtEl>
                                          <p:spTgt spid="31"/>
                                        </p:tgtEl>
                                        <p:attrNameLst>
                                          <p:attrName>ppt_y</p:attrName>
                                        </p:attrNameLst>
                                      </p:cBhvr>
                                      <p:tavLst>
                                        <p:tav tm="0">
                                          <p:val>
                                            <p:strVal val="ppt_y"/>
                                          </p:val>
                                        </p:tav>
                                        <p:tav tm="100000">
                                          <p:val>
                                            <p:strVal val="ppt_y"/>
                                          </p:val>
                                        </p:tav>
                                      </p:tavLst>
                                    </p:anim>
                                    <p:set>
                                      <p:cBhvr>
                                        <p:cTn id="592" dur="1" fill="hold">
                                          <p:stCondLst>
                                            <p:cond delay="2999"/>
                                          </p:stCondLst>
                                        </p:cTn>
                                        <p:tgtEl>
                                          <p:spTgt spid="31"/>
                                        </p:tgtEl>
                                        <p:attrNameLst>
                                          <p:attrName>style.visibility</p:attrName>
                                        </p:attrNameLst>
                                      </p:cBhvr>
                                      <p:to>
                                        <p:strVal val="hidden"/>
                                      </p:to>
                                    </p:set>
                                  </p:childTnLst>
                                </p:cTn>
                              </p:par>
                              <p:par>
                                <p:cTn id="593" presetID="2" presetClass="exit" presetSubtype="8" fill="hold" grpId="2" nodeType="withEffect">
                                  <p:stCondLst>
                                    <p:cond delay="0"/>
                                  </p:stCondLst>
                                  <p:childTnLst>
                                    <p:anim calcmode="lin" valueType="num">
                                      <p:cBhvr additive="base">
                                        <p:cTn id="594" dur="3000"/>
                                        <p:tgtEl>
                                          <p:spTgt spid="32"/>
                                        </p:tgtEl>
                                        <p:attrNameLst>
                                          <p:attrName>ppt_x</p:attrName>
                                        </p:attrNameLst>
                                      </p:cBhvr>
                                      <p:tavLst>
                                        <p:tav tm="0">
                                          <p:val>
                                            <p:strVal val="ppt_x"/>
                                          </p:val>
                                        </p:tav>
                                        <p:tav tm="100000">
                                          <p:val>
                                            <p:strVal val="0-ppt_w/2"/>
                                          </p:val>
                                        </p:tav>
                                      </p:tavLst>
                                    </p:anim>
                                    <p:anim calcmode="lin" valueType="num">
                                      <p:cBhvr additive="base">
                                        <p:cTn id="595" dur="3000"/>
                                        <p:tgtEl>
                                          <p:spTgt spid="32"/>
                                        </p:tgtEl>
                                        <p:attrNameLst>
                                          <p:attrName>ppt_y</p:attrName>
                                        </p:attrNameLst>
                                      </p:cBhvr>
                                      <p:tavLst>
                                        <p:tav tm="0">
                                          <p:val>
                                            <p:strVal val="ppt_y"/>
                                          </p:val>
                                        </p:tav>
                                        <p:tav tm="100000">
                                          <p:val>
                                            <p:strVal val="ppt_y"/>
                                          </p:val>
                                        </p:tav>
                                      </p:tavLst>
                                    </p:anim>
                                    <p:set>
                                      <p:cBhvr>
                                        <p:cTn id="596" dur="1" fill="hold">
                                          <p:stCondLst>
                                            <p:cond delay="2999"/>
                                          </p:stCondLst>
                                        </p:cTn>
                                        <p:tgtEl>
                                          <p:spTgt spid="32"/>
                                        </p:tgtEl>
                                        <p:attrNameLst>
                                          <p:attrName>style.visibility</p:attrName>
                                        </p:attrNameLst>
                                      </p:cBhvr>
                                      <p:to>
                                        <p:strVal val="hidden"/>
                                      </p:to>
                                    </p:set>
                                  </p:childTnLst>
                                </p:cTn>
                              </p:par>
                              <p:par>
                                <p:cTn id="597" presetID="2" presetClass="exit" presetSubtype="8" fill="hold" grpId="2" nodeType="withEffect">
                                  <p:stCondLst>
                                    <p:cond delay="0"/>
                                  </p:stCondLst>
                                  <p:childTnLst>
                                    <p:anim calcmode="lin" valueType="num">
                                      <p:cBhvr additive="base">
                                        <p:cTn id="598" dur="3000"/>
                                        <p:tgtEl>
                                          <p:spTgt spid="33"/>
                                        </p:tgtEl>
                                        <p:attrNameLst>
                                          <p:attrName>ppt_x</p:attrName>
                                        </p:attrNameLst>
                                      </p:cBhvr>
                                      <p:tavLst>
                                        <p:tav tm="0">
                                          <p:val>
                                            <p:strVal val="ppt_x"/>
                                          </p:val>
                                        </p:tav>
                                        <p:tav tm="100000">
                                          <p:val>
                                            <p:strVal val="0-ppt_w/2"/>
                                          </p:val>
                                        </p:tav>
                                      </p:tavLst>
                                    </p:anim>
                                    <p:anim calcmode="lin" valueType="num">
                                      <p:cBhvr additive="base">
                                        <p:cTn id="599" dur="3000"/>
                                        <p:tgtEl>
                                          <p:spTgt spid="33"/>
                                        </p:tgtEl>
                                        <p:attrNameLst>
                                          <p:attrName>ppt_y</p:attrName>
                                        </p:attrNameLst>
                                      </p:cBhvr>
                                      <p:tavLst>
                                        <p:tav tm="0">
                                          <p:val>
                                            <p:strVal val="ppt_y"/>
                                          </p:val>
                                        </p:tav>
                                        <p:tav tm="100000">
                                          <p:val>
                                            <p:strVal val="ppt_y"/>
                                          </p:val>
                                        </p:tav>
                                      </p:tavLst>
                                    </p:anim>
                                    <p:set>
                                      <p:cBhvr>
                                        <p:cTn id="600" dur="1" fill="hold">
                                          <p:stCondLst>
                                            <p:cond delay="2999"/>
                                          </p:stCondLst>
                                        </p:cTn>
                                        <p:tgtEl>
                                          <p:spTgt spid="33"/>
                                        </p:tgtEl>
                                        <p:attrNameLst>
                                          <p:attrName>style.visibility</p:attrName>
                                        </p:attrNameLst>
                                      </p:cBhvr>
                                      <p:to>
                                        <p:strVal val="hidden"/>
                                      </p:to>
                                    </p:set>
                                  </p:childTnLst>
                                </p:cTn>
                              </p:par>
                              <p:par>
                                <p:cTn id="601" presetID="2" presetClass="exit" presetSubtype="8" fill="hold" grpId="2" nodeType="withEffect">
                                  <p:stCondLst>
                                    <p:cond delay="0"/>
                                  </p:stCondLst>
                                  <p:childTnLst>
                                    <p:anim calcmode="lin" valueType="num">
                                      <p:cBhvr additive="base">
                                        <p:cTn id="602" dur="3000"/>
                                        <p:tgtEl>
                                          <p:spTgt spid="34"/>
                                        </p:tgtEl>
                                        <p:attrNameLst>
                                          <p:attrName>ppt_x</p:attrName>
                                        </p:attrNameLst>
                                      </p:cBhvr>
                                      <p:tavLst>
                                        <p:tav tm="0">
                                          <p:val>
                                            <p:strVal val="ppt_x"/>
                                          </p:val>
                                        </p:tav>
                                        <p:tav tm="100000">
                                          <p:val>
                                            <p:strVal val="0-ppt_w/2"/>
                                          </p:val>
                                        </p:tav>
                                      </p:tavLst>
                                    </p:anim>
                                    <p:anim calcmode="lin" valueType="num">
                                      <p:cBhvr additive="base">
                                        <p:cTn id="603" dur="3000"/>
                                        <p:tgtEl>
                                          <p:spTgt spid="34"/>
                                        </p:tgtEl>
                                        <p:attrNameLst>
                                          <p:attrName>ppt_y</p:attrName>
                                        </p:attrNameLst>
                                      </p:cBhvr>
                                      <p:tavLst>
                                        <p:tav tm="0">
                                          <p:val>
                                            <p:strVal val="ppt_y"/>
                                          </p:val>
                                        </p:tav>
                                        <p:tav tm="100000">
                                          <p:val>
                                            <p:strVal val="ppt_y"/>
                                          </p:val>
                                        </p:tav>
                                      </p:tavLst>
                                    </p:anim>
                                    <p:set>
                                      <p:cBhvr>
                                        <p:cTn id="604" dur="1" fill="hold">
                                          <p:stCondLst>
                                            <p:cond delay="2999"/>
                                          </p:stCondLst>
                                        </p:cTn>
                                        <p:tgtEl>
                                          <p:spTgt spid="34"/>
                                        </p:tgtEl>
                                        <p:attrNameLst>
                                          <p:attrName>style.visibility</p:attrName>
                                        </p:attrNameLst>
                                      </p:cBhvr>
                                      <p:to>
                                        <p:strVal val="hidden"/>
                                      </p:to>
                                    </p:set>
                                  </p:childTnLst>
                                </p:cTn>
                              </p:par>
                              <p:par>
                                <p:cTn id="605" presetID="2" presetClass="exit" presetSubtype="8" fill="hold" grpId="2" nodeType="withEffect">
                                  <p:stCondLst>
                                    <p:cond delay="0"/>
                                  </p:stCondLst>
                                  <p:childTnLst>
                                    <p:anim calcmode="lin" valueType="num">
                                      <p:cBhvr additive="base">
                                        <p:cTn id="606" dur="3000"/>
                                        <p:tgtEl>
                                          <p:spTgt spid="35"/>
                                        </p:tgtEl>
                                        <p:attrNameLst>
                                          <p:attrName>ppt_x</p:attrName>
                                        </p:attrNameLst>
                                      </p:cBhvr>
                                      <p:tavLst>
                                        <p:tav tm="0">
                                          <p:val>
                                            <p:strVal val="ppt_x"/>
                                          </p:val>
                                        </p:tav>
                                        <p:tav tm="100000">
                                          <p:val>
                                            <p:strVal val="0-ppt_w/2"/>
                                          </p:val>
                                        </p:tav>
                                      </p:tavLst>
                                    </p:anim>
                                    <p:anim calcmode="lin" valueType="num">
                                      <p:cBhvr additive="base">
                                        <p:cTn id="607" dur="3000"/>
                                        <p:tgtEl>
                                          <p:spTgt spid="35"/>
                                        </p:tgtEl>
                                        <p:attrNameLst>
                                          <p:attrName>ppt_y</p:attrName>
                                        </p:attrNameLst>
                                      </p:cBhvr>
                                      <p:tavLst>
                                        <p:tav tm="0">
                                          <p:val>
                                            <p:strVal val="ppt_y"/>
                                          </p:val>
                                        </p:tav>
                                        <p:tav tm="100000">
                                          <p:val>
                                            <p:strVal val="ppt_y"/>
                                          </p:val>
                                        </p:tav>
                                      </p:tavLst>
                                    </p:anim>
                                    <p:set>
                                      <p:cBhvr>
                                        <p:cTn id="608" dur="1" fill="hold">
                                          <p:stCondLst>
                                            <p:cond delay="2999"/>
                                          </p:stCondLst>
                                        </p:cTn>
                                        <p:tgtEl>
                                          <p:spTgt spid="35"/>
                                        </p:tgtEl>
                                        <p:attrNameLst>
                                          <p:attrName>style.visibility</p:attrName>
                                        </p:attrNameLst>
                                      </p:cBhvr>
                                      <p:to>
                                        <p:strVal val="hidden"/>
                                      </p:to>
                                    </p:set>
                                  </p:childTnLst>
                                </p:cTn>
                              </p:par>
                              <p:par>
                                <p:cTn id="609" presetID="2" presetClass="exit" presetSubtype="8" fill="hold" grpId="2" nodeType="withEffect">
                                  <p:stCondLst>
                                    <p:cond delay="0"/>
                                  </p:stCondLst>
                                  <p:childTnLst>
                                    <p:anim calcmode="lin" valueType="num">
                                      <p:cBhvr additive="base">
                                        <p:cTn id="610" dur="3000"/>
                                        <p:tgtEl>
                                          <p:spTgt spid="36"/>
                                        </p:tgtEl>
                                        <p:attrNameLst>
                                          <p:attrName>ppt_x</p:attrName>
                                        </p:attrNameLst>
                                      </p:cBhvr>
                                      <p:tavLst>
                                        <p:tav tm="0">
                                          <p:val>
                                            <p:strVal val="ppt_x"/>
                                          </p:val>
                                        </p:tav>
                                        <p:tav tm="100000">
                                          <p:val>
                                            <p:strVal val="0-ppt_w/2"/>
                                          </p:val>
                                        </p:tav>
                                      </p:tavLst>
                                    </p:anim>
                                    <p:anim calcmode="lin" valueType="num">
                                      <p:cBhvr additive="base">
                                        <p:cTn id="611" dur="3000"/>
                                        <p:tgtEl>
                                          <p:spTgt spid="36"/>
                                        </p:tgtEl>
                                        <p:attrNameLst>
                                          <p:attrName>ppt_y</p:attrName>
                                        </p:attrNameLst>
                                      </p:cBhvr>
                                      <p:tavLst>
                                        <p:tav tm="0">
                                          <p:val>
                                            <p:strVal val="ppt_y"/>
                                          </p:val>
                                        </p:tav>
                                        <p:tav tm="100000">
                                          <p:val>
                                            <p:strVal val="ppt_y"/>
                                          </p:val>
                                        </p:tav>
                                      </p:tavLst>
                                    </p:anim>
                                    <p:set>
                                      <p:cBhvr>
                                        <p:cTn id="612" dur="1" fill="hold">
                                          <p:stCondLst>
                                            <p:cond delay="2999"/>
                                          </p:stCondLst>
                                        </p:cTn>
                                        <p:tgtEl>
                                          <p:spTgt spid="36"/>
                                        </p:tgtEl>
                                        <p:attrNameLst>
                                          <p:attrName>style.visibility</p:attrName>
                                        </p:attrNameLst>
                                      </p:cBhvr>
                                      <p:to>
                                        <p:strVal val="hidden"/>
                                      </p:to>
                                    </p:set>
                                  </p:childTnLst>
                                </p:cTn>
                              </p:par>
                              <p:par>
                                <p:cTn id="613" presetID="2" presetClass="exit" presetSubtype="8" fill="hold" grpId="2" nodeType="withEffect">
                                  <p:stCondLst>
                                    <p:cond delay="0"/>
                                  </p:stCondLst>
                                  <p:childTnLst>
                                    <p:anim calcmode="lin" valueType="num">
                                      <p:cBhvr additive="base">
                                        <p:cTn id="614" dur="3000"/>
                                        <p:tgtEl>
                                          <p:spTgt spid="37"/>
                                        </p:tgtEl>
                                        <p:attrNameLst>
                                          <p:attrName>ppt_x</p:attrName>
                                        </p:attrNameLst>
                                      </p:cBhvr>
                                      <p:tavLst>
                                        <p:tav tm="0">
                                          <p:val>
                                            <p:strVal val="ppt_x"/>
                                          </p:val>
                                        </p:tav>
                                        <p:tav tm="100000">
                                          <p:val>
                                            <p:strVal val="0-ppt_w/2"/>
                                          </p:val>
                                        </p:tav>
                                      </p:tavLst>
                                    </p:anim>
                                    <p:anim calcmode="lin" valueType="num">
                                      <p:cBhvr additive="base">
                                        <p:cTn id="615" dur="3000"/>
                                        <p:tgtEl>
                                          <p:spTgt spid="37"/>
                                        </p:tgtEl>
                                        <p:attrNameLst>
                                          <p:attrName>ppt_y</p:attrName>
                                        </p:attrNameLst>
                                      </p:cBhvr>
                                      <p:tavLst>
                                        <p:tav tm="0">
                                          <p:val>
                                            <p:strVal val="ppt_y"/>
                                          </p:val>
                                        </p:tav>
                                        <p:tav tm="100000">
                                          <p:val>
                                            <p:strVal val="ppt_y"/>
                                          </p:val>
                                        </p:tav>
                                      </p:tavLst>
                                    </p:anim>
                                    <p:set>
                                      <p:cBhvr>
                                        <p:cTn id="616" dur="1" fill="hold">
                                          <p:stCondLst>
                                            <p:cond delay="2999"/>
                                          </p:stCondLst>
                                        </p:cTn>
                                        <p:tgtEl>
                                          <p:spTgt spid="37"/>
                                        </p:tgtEl>
                                        <p:attrNameLst>
                                          <p:attrName>style.visibility</p:attrName>
                                        </p:attrNameLst>
                                      </p:cBhvr>
                                      <p:to>
                                        <p:strVal val="hidden"/>
                                      </p:to>
                                    </p:set>
                                  </p:childTnLst>
                                </p:cTn>
                              </p:par>
                              <p:par>
                                <p:cTn id="617" presetID="2" presetClass="exit" presetSubtype="8" fill="hold" grpId="2" nodeType="withEffect">
                                  <p:stCondLst>
                                    <p:cond delay="0"/>
                                  </p:stCondLst>
                                  <p:childTnLst>
                                    <p:anim calcmode="lin" valueType="num">
                                      <p:cBhvr additive="base">
                                        <p:cTn id="618" dur="3000"/>
                                        <p:tgtEl>
                                          <p:spTgt spid="38"/>
                                        </p:tgtEl>
                                        <p:attrNameLst>
                                          <p:attrName>ppt_x</p:attrName>
                                        </p:attrNameLst>
                                      </p:cBhvr>
                                      <p:tavLst>
                                        <p:tav tm="0">
                                          <p:val>
                                            <p:strVal val="ppt_x"/>
                                          </p:val>
                                        </p:tav>
                                        <p:tav tm="100000">
                                          <p:val>
                                            <p:strVal val="0-ppt_w/2"/>
                                          </p:val>
                                        </p:tav>
                                      </p:tavLst>
                                    </p:anim>
                                    <p:anim calcmode="lin" valueType="num">
                                      <p:cBhvr additive="base">
                                        <p:cTn id="619" dur="3000"/>
                                        <p:tgtEl>
                                          <p:spTgt spid="38"/>
                                        </p:tgtEl>
                                        <p:attrNameLst>
                                          <p:attrName>ppt_y</p:attrName>
                                        </p:attrNameLst>
                                      </p:cBhvr>
                                      <p:tavLst>
                                        <p:tav tm="0">
                                          <p:val>
                                            <p:strVal val="ppt_y"/>
                                          </p:val>
                                        </p:tav>
                                        <p:tav tm="100000">
                                          <p:val>
                                            <p:strVal val="ppt_y"/>
                                          </p:val>
                                        </p:tav>
                                      </p:tavLst>
                                    </p:anim>
                                    <p:set>
                                      <p:cBhvr>
                                        <p:cTn id="620" dur="1" fill="hold">
                                          <p:stCondLst>
                                            <p:cond delay="2999"/>
                                          </p:stCondLst>
                                        </p:cTn>
                                        <p:tgtEl>
                                          <p:spTgt spid="38"/>
                                        </p:tgtEl>
                                        <p:attrNameLst>
                                          <p:attrName>style.visibility</p:attrName>
                                        </p:attrNameLst>
                                      </p:cBhvr>
                                      <p:to>
                                        <p:strVal val="hidden"/>
                                      </p:to>
                                    </p:set>
                                  </p:childTnLst>
                                </p:cTn>
                              </p:par>
                              <p:par>
                                <p:cTn id="621" presetID="2" presetClass="exit" presetSubtype="8" fill="hold" grpId="2" nodeType="withEffect">
                                  <p:stCondLst>
                                    <p:cond delay="0"/>
                                  </p:stCondLst>
                                  <p:childTnLst>
                                    <p:anim calcmode="lin" valueType="num">
                                      <p:cBhvr additive="base">
                                        <p:cTn id="622" dur="3000"/>
                                        <p:tgtEl>
                                          <p:spTgt spid="39"/>
                                        </p:tgtEl>
                                        <p:attrNameLst>
                                          <p:attrName>ppt_x</p:attrName>
                                        </p:attrNameLst>
                                      </p:cBhvr>
                                      <p:tavLst>
                                        <p:tav tm="0">
                                          <p:val>
                                            <p:strVal val="ppt_x"/>
                                          </p:val>
                                        </p:tav>
                                        <p:tav tm="100000">
                                          <p:val>
                                            <p:strVal val="0-ppt_w/2"/>
                                          </p:val>
                                        </p:tav>
                                      </p:tavLst>
                                    </p:anim>
                                    <p:anim calcmode="lin" valueType="num">
                                      <p:cBhvr additive="base">
                                        <p:cTn id="623" dur="3000"/>
                                        <p:tgtEl>
                                          <p:spTgt spid="39"/>
                                        </p:tgtEl>
                                        <p:attrNameLst>
                                          <p:attrName>ppt_y</p:attrName>
                                        </p:attrNameLst>
                                      </p:cBhvr>
                                      <p:tavLst>
                                        <p:tav tm="0">
                                          <p:val>
                                            <p:strVal val="ppt_y"/>
                                          </p:val>
                                        </p:tav>
                                        <p:tav tm="100000">
                                          <p:val>
                                            <p:strVal val="ppt_y"/>
                                          </p:val>
                                        </p:tav>
                                      </p:tavLst>
                                    </p:anim>
                                    <p:set>
                                      <p:cBhvr>
                                        <p:cTn id="624" dur="1" fill="hold">
                                          <p:stCondLst>
                                            <p:cond delay="2999"/>
                                          </p:stCondLst>
                                        </p:cTn>
                                        <p:tgtEl>
                                          <p:spTgt spid="39"/>
                                        </p:tgtEl>
                                        <p:attrNameLst>
                                          <p:attrName>style.visibility</p:attrName>
                                        </p:attrNameLst>
                                      </p:cBhvr>
                                      <p:to>
                                        <p:strVal val="hidden"/>
                                      </p:to>
                                    </p:set>
                                  </p:childTnLst>
                                </p:cTn>
                              </p:par>
                              <p:par>
                                <p:cTn id="625" presetID="2" presetClass="exit" presetSubtype="8" fill="hold" grpId="2" nodeType="withEffect">
                                  <p:stCondLst>
                                    <p:cond delay="0"/>
                                  </p:stCondLst>
                                  <p:childTnLst>
                                    <p:anim calcmode="lin" valueType="num">
                                      <p:cBhvr additive="base">
                                        <p:cTn id="626" dur="3000"/>
                                        <p:tgtEl>
                                          <p:spTgt spid="40"/>
                                        </p:tgtEl>
                                        <p:attrNameLst>
                                          <p:attrName>ppt_x</p:attrName>
                                        </p:attrNameLst>
                                      </p:cBhvr>
                                      <p:tavLst>
                                        <p:tav tm="0">
                                          <p:val>
                                            <p:strVal val="ppt_x"/>
                                          </p:val>
                                        </p:tav>
                                        <p:tav tm="100000">
                                          <p:val>
                                            <p:strVal val="0-ppt_w/2"/>
                                          </p:val>
                                        </p:tav>
                                      </p:tavLst>
                                    </p:anim>
                                    <p:anim calcmode="lin" valueType="num">
                                      <p:cBhvr additive="base">
                                        <p:cTn id="627" dur="3000"/>
                                        <p:tgtEl>
                                          <p:spTgt spid="40"/>
                                        </p:tgtEl>
                                        <p:attrNameLst>
                                          <p:attrName>ppt_y</p:attrName>
                                        </p:attrNameLst>
                                      </p:cBhvr>
                                      <p:tavLst>
                                        <p:tav tm="0">
                                          <p:val>
                                            <p:strVal val="ppt_y"/>
                                          </p:val>
                                        </p:tav>
                                        <p:tav tm="100000">
                                          <p:val>
                                            <p:strVal val="ppt_y"/>
                                          </p:val>
                                        </p:tav>
                                      </p:tavLst>
                                    </p:anim>
                                    <p:set>
                                      <p:cBhvr>
                                        <p:cTn id="628" dur="1" fill="hold">
                                          <p:stCondLst>
                                            <p:cond delay="2999"/>
                                          </p:stCondLst>
                                        </p:cTn>
                                        <p:tgtEl>
                                          <p:spTgt spid="40"/>
                                        </p:tgtEl>
                                        <p:attrNameLst>
                                          <p:attrName>style.visibility</p:attrName>
                                        </p:attrNameLst>
                                      </p:cBhvr>
                                      <p:to>
                                        <p:strVal val="hidden"/>
                                      </p:to>
                                    </p:set>
                                  </p:childTnLst>
                                </p:cTn>
                              </p:par>
                              <p:par>
                                <p:cTn id="629" presetID="2" presetClass="exit" presetSubtype="8" fill="hold" grpId="2" nodeType="withEffect">
                                  <p:stCondLst>
                                    <p:cond delay="0"/>
                                  </p:stCondLst>
                                  <p:childTnLst>
                                    <p:anim calcmode="lin" valueType="num">
                                      <p:cBhvr additive="base">
                                        <p:cTn id="630" dur="3000"/>
                                        <p:tgtEl>
                                          <p:spTgt spid="41"/>
                                        </p:tgtEl>
                                        <p:attrNameLst>
                                          <p:attrName>ppt_x</p:attrName>
                                        </p:attrNameLst>
                                      </p:cBhvr>
                                      <p:tavLst>
                                        <p:tav tm="0">
                                          <p:val>
                                            <p:strVal val="ppt_x"/>
                                          </p:val>
                                        </p:tav>
                                        <p:tav tm="100000">
                                          <p:val>
                                            <p:strVal val="0-ppt_w/2"/>
                                          </p:val>
                                        </p:tav>
                                      </p:tavLst>
                                    </p:anim>
                                    <p:anim calcmode="lin" valueType="num">
                                      <p:cBhvr additive="base">
                                        <p:cTn id="631" dur="3000"/>
                                        <p:tgtEl>
                                          <p:spTgt spid="41"/>
                                        </p:tgtEl>
                                        <p:attrNameLst>
                                          <p:attrName>ppt_y</p:attrName>
                                        </p:attrNameLst>
                                      </p:cBhvr>
                                      <p:tavLst>
                                        <p:tav tm="0">
                                          <p:val>
                                            <p:strVal val="ppt_y"/>
                                          </p:val>
                                        </p:tav>
                                        <p:tav tm="100000">
                                          <p:val>
                                            <p:strVal val="ppt_y"/>
                                          </p:val>
                                        </p:tav>
                                      </p:tavLst>
                                    </p:anim>
                                    <p:set>
                                      <p:cBhvr>
                                        <p:cTn id="632" dur="1" fill="hold">
                                          <p:stCondLst>
                                            <p:cond delay="2999"/>
                                          </p:stCondLst>
                                        </p:cTn>
                                        <p:tgtEl>
                                          <p:spTgt spid="41"/>
                                        </p:tgtEl>
                                        <p:attrNameLst>
                                          <p:attrName>style.visibility</p:attrName>
                                        </p:attrNameLst>
                                      </p:cBhvr>
                                      <p:to>
                                        <p:strVal val="hidden"/>
                                      </p:to>
                                    </p:set>
                                  </p:childTnLst>
                                </p:cTn>
                              </p:par>
                              <p:par>
                                <p:cTn id="633" presetID="2" presetClass="exit" presetSubtype="8" fill="hold" grpId="2" nodeType="withEffect">
                                  <p:stCondLst>
                                    <p:cond delay="0"/>
                                  </p:stCondLst>
                                  <p:childTnLst>
                                    <p:anim calcmode="lin" valueType="num">
                                      <p:cBhvr additive="base">
                                        <p:cTn id="634" dur="3000"/>
                                        <p:tgtEl>
                                          <p:spTgt spid="42"/>
                                        </p:tgtEl>
                                        <p:attrNameLst>
                                          <p:attrName>ppt_x</p:attrName>
                                        </p:attrNameLst>
                                      </p:cBhvr>
                                      <p:tavLst>
                                        <p:tav tm="0">
                                          <p:val>
                                            <p:strVal val="ppt_x"/>
                                          </p:val>
                                        </p:tav>
                                        <p:tav tm="100000">
                                          <p:val>
                                            <p:strVal val="0-ppt_w/2"/>
                                          </p:val>
                                        </p:tav>
                                      </p:tavLst>
                                    </p:anim>
                                    <p:anim calcmode="lin" valueType="num">
                                      <p:cBhvr additive="base">
                                        <p:cTn id="635" dur="3000"/>
                                        <p:tgtEl>
                                          <p:spTgt spid="42"/>
                                        </p:tgtEl>
                                        <p:attrNameLst>
                                          <p:attrName>ppt_y</p:attrName>
                                        </p:attrNameLst>
                                      </p:cBhvr>
                                      <p:tavLst>
                                        <p:tav tm="0">
                                          <p:val>
                                            <p:strVal val="ppt_y"/>
                                          </p:val>
                                        </p:tav>
                                        <p:tav tm="100000">
                                          <p:val>
                                            <p:strVal val="ppt_y"/>
                                          </p:val>
                                        </p:tav>
                                      </p:tavLst>
                                    </p:anim>
                                    <p:set>
                                      <p:cBhvr>
                                        <p:cTn id="636" dur="1" fill="hold">
                                          <p:stCondLst>
                                            <p:cond delay="2999"/>
                                          </p:stCondLst>
                                        </p:cTn>
                                        <p:tgtEl>
                                          <p:spTgt spid="42"/>
                                        </p:tgtEl>
                                        <p:attrNameLst>
                                          <p:attrName>style.visibility</p:attrName>
                                        </p:attrNameLst>
                                      </p:cBhvr>
                                      <p:to>
                                        <p:strVal val="hidden"/>
                                      </p:to>
                                    </p:set>
                                  </p:childTnLst>
                                </p:cTn>
                              </p:par>
                              <p:par>
                                <p:cTn id="637" presetID="2" presetClass="exit" presetSubtype="8" fill="hold" grpId="2" nodeType="withEffect">
                                  <p:stCondLst>
                                    <p:cond delay="0"/>
                                  </p:stCondLst>
                                  <p:childTnLst>
                                    <p:anim calcmode="lin" valueType="num">
                                      <p:cBhvr additive="base">
                                        <p:cTn id="638" dur="3000"/>
                                        <p:tgtEl>
                                          <p:spTgt spid="43"/>
                                        </p:tgtEl>
                                        <p:attrNameLst>
                                          <p:attrName>ppt_x</p:attrName>
                                        </p:attrNameLst>
                                      </p:cBhvr>
                                      <p:tavLst>
                                        <p:tav tm="0">
                                          <p:val>
                                            <p:strVal val="ppt_x"/>
                                          </p:val>
                                        </p:tav>
                                        <p:tav tm="100000">
                                          <p:val>
                                            <p:strVal val="0-ppt_w/2"/>
                                          </p:val>
                                        </p:tav>
                                      </p:tavLst>
                                    </p:anim>
                                    <p:anim calcmode="lin" valueType="num">
                                      <p:cBhvr additive="base">
                                        <p:cTn id="639" dur="3000"/>
                                        <p:tgtEl>
                                          <p:spTgt spid="43"/>
                                        </p:tgtEl>
                                        <p:attrNameLst>
                                          <p:attrName>ppt_y</p:attrName>
                                        </p:attrNameLst>
                                      </p:cBhvr>
                                      <p:tavLst>
                                        <p:tav tm="0">
                                          <p:val>
                                            <p:strVal val="ppt_y"/>
                                          </p:val>
                                        </p:tav>
                                        <p:tav tm="100000">
                                          <p:val>
                                            <p:strVal val="ppt_y"/>
                                          </p:val>
                                        </p:tav>
                                      </p:tavLst>
                                    </p:anim>
                                    <p:set>
                                      <p:cBhvr>
                                        <p:cTn id="640" dur="1" fill="hold">
                                          <p:stCondLst>
                                            <p:cond delay="2999"/>
                                          </p:stCondLst>
                                        </p:cTn>
                                        <p:tgtEl>
                                          <p:spTgt spid="43"/>
                                        </p:tgtEl>
                                        <p:attrNameLst>
                                          <p:attrName>style.visibility</p:attrName>
                                        </p:attrNameLst>
                                      </p:cBhvr>
                                      <p:to>
                                        <p:strVal val="hidden"/>
                                      </p:to>
                                    </p:set>
                                  </p:childTnLst>
                                </p:cTn>
                              </p:par>
                              <p:par>
                                <p:cTn id="641" presetID="2" presetClass="exit" presetSubtype="8" fill="hold" grpId="2" nodeType="withEffect">
                                  <p:stCondLst>
                                    <p:cond delay="0"/>
                                  </p:stCondLst>
                                  <p:childTnLst>
                                    <p:anim calcmode="lin" valueType="num">
                                      <p:cBhvr additive="base">
                                        <p:cTn id="642" dur="3000"/>
                                        <p:tgtEl>
                                          <p:spTgt spid="44"/>
                                        </p:tgtEl>
                                        <p:attrNameLst>
                                          <p:attrName>ppt_x</p:attrName>
                                        </p:attrNameLst>
                                      </p:cBhvr>
                                      <p:tavLst>
                                        <p:tav tm="0">
                                          <p:val>
                                            <p:strVal val="ppt_x"/>
                                          </p:val>
                                        </p:tav>
                                        <p:tav tm="100000">
                                          <p:val>
                                            <p:strVal val="0-ppt_w/2"/>
                                          </p:val>
                                        </p:tav>
                                      </p:tavLst>
                                    </p:anim>
                                    <p:anim calcmode="lin" valueType="num">
                                      <p:cBhvr additive="base">
                                        <p:cTn id="643" dur="3000"/>
                                        <p:tgtEl>
                                          <p:spTgt spid="44"/>
                                        </p:tgtEl>
                                        <p:attrNameLst>
                                          <p:attrName>ppt_y</p:attrName>
                                        </p:attrNameLst>
                                      </p:cBhvr>
                                      <p:tavLst>
                                        <p:tav tm="0">
                                          <p:val>
                                            <p:strVal val="ppt_y"/>
                                          </p:val>
                                        </p:tav>
                                        <p:tav tm="100000">
                                          <p:val>
                                            <p:strVal val="ppt_y"/>
                                          </p:val>
                                        </p:tav>
                                      </p:tavLst>
                                    </p:anim>
                                    <p:set>
                                      <p:cBhvr>
                                        <p:cTn id="644" dur="1" fill="hold">
                                          <p:stCondLst>
                                            <p:cond delay="2999"/>
                                          </p:stCondLst>
                                        </p:cTn>
                                        <p:tgtEl>
                                          <p:spTgt spid="44"/>
                                        </p:tgtEl>
                                        <p:attrNameLst>
                                          <p:attrName>style.visibility</p:attrName>
                                        </p:attrNameLst>
                                      </p:cBhvr>
                                      <p:to>
                                        <p:strVal val="hidden"/>
                                      </p:to>
                                    </p:set>
                                  </p:childTnLst>
                                </p:cTn>
                              </p:par>
                              <p:par>
                                <p:cTn id="645" presetID="2" presetClass="exit" presetSubtype="8" fill="hold" grpId="2" nodeType="withEffect">
                                  <p:stCondLst>
                                    <p:cond delay="0"/>
                                  </p:stCondLst>
                                  <p:childTnLst>
                                    <p:anim calcmode="lin" valueType="num">
                                      <p:cBhvr additive="base">
                                        <p:cTn id="646" dur="3000"/>
                                        <p:tgtEl>
                                          <p:spTgt spid="45"/>
                                        </p:tgtEl>
                                        <p:attrNameLst>
                                          <p:attrName>ppt_x</p:attrName>
                                        </p:attrNameLst>
                                      </p:cBhvr>
                                      <p:tavLst>
                                        <p:tav tm="0">
                                          <p:val>
                                            <p:strVal val="ppt_x"/>
                                          </p:val>
                                        </p:tav>
                                        <p:tav tm="100000">
                                          <p:val>
                                            <p:strVal val="0-ppt_w/2"/>
                                          </p:val>
                                        </p:tav>
                                      </p:tavLst>
                                    </p:anim>
                                    <p:anim calcmode="lin" valueType="num">
                                      <p:cBhvr additive="base">
                                        <p:cTn id="647" dur="3000"/>
                                        <p:tgtEl>
                                          <p:spTgt spid="45"/>
                                        </p:tgtEl>
                                        <p:attrNameLst>
                                          <p:attrName>ppt_y</p:attrName>
                                        </p:attrNameLst>
                                      </p:cBhvr>
                                      <p:tavLst>
                                        <p:tav tm="0">
                                          <p:val>
                                            <p:strVal val="ppt_y"/>
                                          </p:val>
                                        </p:tav>
                                        <p:tav tm="100000">
                                          <p:val>
                                            <p:strVal val="ppt_y"/>
                                          </p:val>
                                        </p:tav>
                                      </p:tavLst>
                                    </p:anim>
                                    <p:set>
                                      <p:cBhvr>
                                        <p:cTn id="648" dur="1" fill="hold">
                                          <p:stCondLst>
                                            <p:cond delay="2999"/>
                                          </p:stCondLst>
                                        </p:cTn>
                                        <p:tgtEl>
                                          <p:spTgt spid="45"/>
                                        </p:tgtEl>
                                        <p:attrNameLst>
                                          <p:attrName>style.visibility</p:attrName>
                                        </p:attrNameLst>
                                      </p:cBhvr>
                                      <p:to>
                                        <p:strVal val="hidden"/>
                                      </p:to>
                                    </p:set>
                                  </p:childTnLst>
                                </p:cTn>
                              </p:par>
                              <p:par>
                                <p:cTn id="649" presetID="2" presetClass="exit" presetSubtype="8" fill="hold" grpId="2" nodeType="withEffect">
                                  <p:stCondLst>
                                    <p:cond delay="0"/>
                                  </p:stCondLst>
                                  <p:childTnLst>
                                    <p:anim calcmode="lin" valueType="num">
                                      <p:cBhvr additive="base">
                                        <p:cTn id="650" dur="3000"/>
                                        <p:tgtEl>
                                          <p:spTgt spid="46"/>
                                        </p:tgtEl>
                                        <p:attrNameLst>
                                          <p:attrName>ppt_x</p:attrName>
                                        </p:attrNameLst>
                                      </p:cBhvr>
                                      <p:tavLst>
                                        <p:tav tm="0">
                                          <p:val>
                                            <p:strVal val="ppt_x"/>
                                          </p:val>
                                        </p:tav>
                                        <p:tav tm="100000">
                                          <p:val>
                                            <p:strVal val="0-ppt_w/2"/>
                                          </p:val>
                                        </p:tav>
                                      </p:tavLst>
                                    </p:anim>
                                    <p:anim calcmode="lin" valueType="num">
                                      <p:cBhvr additive="base">
                                        <p:cTn id="651" dur="3000"/>
                                        <p:tgtEl>
                                          <p:spTgt spid="46"/>
                                        </p:tgtEl>
                                        <p:attrNameLst>
                                          <p:attrName>ppt_y</p:attrName>
                                        </p:attrNameLst>
                                      </p:cBhvr>
                                      <p:tavLst>
                                        <p:tav tm="0">
                                          <p:val>
                                            <p:strVal val="ppt_y"/>
                                          </p:val>
                                        </p:tav>
                                        <p:tav tm="100000">
                                          <p:val>
                                            <p:strVal val="ppt_y"/>
                                          </p:val>
                                        </p:tav>
                                      </p:tavLst>
                                    </p:anim>
                                    <p:set>
                                      <p:cBhvr>
                                        <p:cTn id="652" dur="1" fill="hold">
                                          <p:stCondLst>
                                            <p:cond delay="2999"/>
                                          </p:stCondLst>
                                        </p:cTn>
                                        <p:tgtEl>
                                          <p:spTgt spid="46"/>
                                        </p:tgtEl>
                                        <p:attrNameLst>
                                          <p:attrName>style.visibility</p:attrName>
                                        </p:attrNameLst>
                                      </p:cBhvr>
                                      <p:to>
                                        <p:strVal val="hidden"/>
                                      </p:to>
                                    </p:set>
                                  </p:childTnLst>
                                </p:cTn>
                              </p:par>
                              <p:par>
                                <p:cTn id="653" presetID="2" presetClass="exit" presetSubtype="8" fill="hold" grpId="2" nodeType="withEffect">
                                  <p:stCondLst>
                                    <p:cond delay="0"/>
                                  </p:stCondLst>
                                  <p:childTnLst>
                                    <p:anim calcmode="lin" valueType="num">
                                      <p:cBhvr additive="base">
                                        <p:cTn id="654" dur="3000"/>
                                        <p:tgtEl>
                                          <p:spTgt spid="47"/>
                                        </p:tgtEl>
                                        <p:attrNameLst>
                                          <p:attrName>ppt_x</p:attrName>
                                        </p:attrNameLst>
                                      </p:cBhvr>
                                      <p:tavLst>
                                        <p:tav tm="0">
                                          <p:val>
                                            <p:strVal val="ppt_x"/>
                                          </p:val>
                                        </p:tav>
                                        <p:tav tm="100000">
                                          <p:val>
                                            <p:strVal val="0-ppt_w/2"/>
                                          </p:val>
                                        </p:tav>
                                      </p:tavLst>
                                    </p:anim>
                                    <p:anim calcmode="lin" valueType="num">
                                      <p:cBhvr additive="base">
                                        <p:cTn id="655" dur="3000"/>
                                        <p:tgtEl>
                                          <p:spTgt spid="47"/>
                                        </p:tgtEl>
                                        <p:attrNameLst>
                                          <p:attrName>ppt_y</p:attrName>
                                        </p:attrNameLst>
                                      </p:cBhvr>
                                      <p:tavLst>
                                        <p:tav tm="0">
                                          <p:val>
                                            <p:strVal val="ppt_y"/>
                                          </p:val>
                                        </p:tav>
                                        <p:tav tm="100000">
                                          <p:val>
                                            <p:strVal val="ppt_y"/>
                                          </p:val>
                                        </p:tav>
                                      </p:tavLst>
                                    </p:anim>
                                    <p:set>
                                      <p:cBhvr>
                                        <p:cTn id="656" dur="1" fill="hold">
                                          <p:stCondLst>
                                            <p:cond delay="2999"/>
                                          </p:stCondLst>
                                        </p:cTn>
                                        <p:tgtEl>
                                          <p:spTgt spid="47"/>
                                        </p:tgtEl>
                                        <p:attrNameLst>
                                          <p:attrName>style.visibility</p:attrName>
                                        </p:attrNameLst>
                                      </p:cBhvr>
                                      <p:to>
                                        <p:strVal val="hidden"/>
                                      </p:to>
                                    </p:set>
                                  </p:childTnLst>
                                </p:cTn>
                              </p:par>
                              <p:par>
                                <p:cTn id="657" presetID="2" presetClass="exit" presetSubtype="8" fill="hold" grpId="2" nodeType="withEffect">
                                  <p:stCondLst>
                                    <p:cond delay="0"/>
                                  </p:stCondLst>
                                  <p:childTnLst>
                                    <p:anim calcmode="lin" valueType="num">
                                      <p:cBhvr additive="base">
                                        <p:cTn id="658" dur="3000"/>
                                        <p:tgtEl>
                                          <p:spTgt spid="48"/>
                                        </p:tgtEl>
                                        <p:attrNameLst>
                                          <p:attrName>ppt_x</p:attrName>
                                        </p:attrNameLst>
                                      </p:cBhvr>
                                      <p:tavLst>
                                        <p:tav tm="0">
                                          <p:val>
                                            <p:strVal val="ppt_x"/>
                                          </p:val>
                                        </p:tav>
                                        <p:tav tm="100000">
                                          <p:val>
                                            <p:strVal val="0-ppt_w/2"/>
                                          </p:val>
                                        </p:tav>
                                      </p:tavLst>
                                    </p:anim>
                                    <p:anim calcmode="lin" valueType="num">
                                      <p:cBhvr additive="base">
                                        <p:cTn id="659" dur="3000"/>
                                        <p:tgtEl>
                                          <p:spTgt spid="48"/>
                                        </p:tgtEl>
                                        <p:attrNameLst>
                                          <p:attrName>ppt_y</p:attrName>
                                        </p:attrNameLst>
                                      </p:cBhvr>
                                      <p:tavLst>
                                        <p:tav tm="0">
                                          <p:val>
                                            <p:strVal val="ppt_y"/>
                                          </p:val>
                                        </p:tav>
                                        <p:tav tm="100000">
                                          <p:val>
                                            <p:strVal val="ppt_y"/>
                                          </p:val>
                                        </p:tav>
                                      </p:tavLst>
                                    </p:anim>
                                    <p:set>
                                      <p:cBhvr>
                                        <p:cTn id="660" dur="1" fill="hold">
                                          <p:stCondLst>
                                            <p:cond delay="2999"/>
                                          </p:stCondLst>
                                        </p:cTn>
                                        <p:tgtEl>
                                          <p:spTgt spid="48"/>
                                        </p:tgtEl>
                                        <p:attrNameLst>
                                          <p:attrName>style.visibility</p:attrName>
                                        </p:attrNameLst>
                                      </p:cBhvr>
                                      <p:to>
                                        <p:strVal val="hidden"/>
                                      </p:to>
                                    </p:set>
                                  </p:childTnLst>
                                </p:cTn>
                              </p:par>
                              <p:par>
                                <p:cTn id="661" presetID="2" presetClass="exit" presetSubtype="8" fill="hold" grpId="2" nodeType="withEffect">
                                  <p:stCondLst>
                                    <p:cond delay="0"/>
                                  </p:stCondLst>
                                  <p:childTnLst>
                                    <p:anim calcmode="lin" valueType="num">
                                      <p:cBhvr additive="base">
                                        <p:cTn id="662" dur="3000"/>
                                        <p:tgtEl>
                                          <p:spTgt spid="49"/>
                                        </p:tgtEl>
                                        <p:attrNameLst>
                                          <p:attrName>ppt_x</p:attrName>
                                        </p:attrNameLst>
                                      </p:cBhvr>
                                      <p:tavLst>
                                        <p:tav tm="0">
                                          <p:val>
                                            <p:strVal val="ppt_x"/>
                                          </p:val>
                                        </p:tav>
                                        <p:tav tm="100000">
                                          <p:val>
                                            <p:strVal val="0-ppt_w/2"/>
                                          </p:val>
                                        </p:tav>
                                      </p:tavLst>
                                    </p:anim>
                                    <p:anim calcmode="lin" valueType="num">
                                      <p:cBhvr additive="base">
                                        <p:cTn id="663" dur="3000"/>
                                        <p:tgtEl>
                                          <p:spTgt spid="49"/>
                                        </p:tgtEl>
                                        <p:attrNameLst>
                                          <p:attrName>ppt_y</p:attrName>
                                        </p:attrNameLst>
                                      </p:cBhvr>
                                      <p:tavLst>
                                        <p:tav tm="0">
                                          <p:val>
                                            <p:strVal val="ppt_y"/>
                                          </p:val>
                                        </p:tav>
                                        <p:tav tm="100000">
                                          <p:val>
                                            <p:strVal val="ppt_y"/>
                                          </p:val>
                                        </p:tav>
                                      </p:tavLst>
                                    </p:anim>
                                    <p:set>
                                      <p:cBhvr>
                                        <p:cTn id="664" dur="1" fill="hold">
                                          <p:stCondLst>
                                            <p:cond delay="2999"/>
                                          </p:stCondLst>
                                        </p:cTn>
                                        <p:tgtEl>
                                          <p:spTgt spid="49"/>
                                        </p:tgtEl>
                                        <p:attrNameLst>
                                          <p:attrName>style.visibility</p:attrName>
                                        </p:attrNameLst>
                                      </p:cBhvr>
                                      <p:to>
                                        <p:strVal val="hidden"/>
                                      </p:to>
                                    </p:set>
                                  </p:childTnLst>
                                </p:cTn>
                              </p:par>
                              <p:par>
                                <p:cTn id="665" presetID="2" presetClass="exit" presetSubtype="8" fill="hold" grpId="2" nodeType="withEffect">
                                  <p:stCondLst>
                                    <p:cond delay="0"/>
                                  </p:stCondLst>
                                  <p:childTnLst>
                                    <p:anim calcmode="lin" valueType="num">
                                      <p:cBhvr additive="base">
                                        <p:cTn id="666" dur="3000"/>
                                        <p:tgtEl>
                                          <p:spTgt spid="50"/>
                                        </p:tgtEl>
                                        <p:attrNameLst>
                                          <p:attrName>ppt_x</p:attrName>
                                        </p:attrNameLst>
                                      </p:cBhvr>
                                      <p:tavLst>
                                        <p:tav tm="0">
                                          <p:val>
                                            <p:strVal val="ppt_x"/>
                                          </p:val>
                                        </p:tav>
                                        <p:tav tm="100000">
                                          <p:val>
                                            <p:strVal val="0-ppt_w/2"/>
                                          </p:val>
                                        </p:tav>
                                      </p:tavLst>
                                    </p:anim>
                                    <p:anim calcmode="lin" valueType="num">
                                      <p:cBhvr additive="base">
                                        <p:cTn id="667" dur="3000"/>
                                        <p:tgtEl>
                                          <p:spTgt spid="50"/>
                                        </p:tgtEl>
                                        <p:attrNameLst>
                                          <p:attrName>ppt_y</p:attrName>
                                        </p:attrNameLst>
                                      </p:cBhvr>
                                      <p:tavLst>
                                        <p:tav tm="0">
                                          <p:val>
                                            <p:strVal val="ppt_y"/>
                                          </p:val>
                                        </p:tav>
                                        <p:tav tm="100000">
                                          <p:val>
                                            <p:strVal val="ppt_y"/>
                                          </p:val>
                                        </p:tav>
                                      </p:tavLst>
                                    </p:anim>
                                    <p:set>
                                      <p:cBhvr>
                                        <p:cTn id="668" dur="1" fill="hold">
                                          <p:stCondLst>
                                            <p:cond delay="2999"/>
                                          </p:stCondLst>
                                        </p:cTn>
                                        <p:tgtEl>
                                          <p:spTgt spid="50"/>
                                        </p:tgtEl>
                                        <p:attrNameLst>
                                          <p:attrName>style.visibility</p:attrName>
                                        </p:attrNameLst>
                                      </p:cBhvr>
                                      <p:to>
                                        <p:strVal val="hidden"/>
                                      </p:to>
                                    </p:set>
                                  </p:childTnLst>
                                </p:cTn>
                              </p:par>
                              <p:par>
                                <p:cTn id="669" presetID="2" presetClass="exit" presetSubtype="8" fill="hold" grpId="2" nodeType="withEffect">
                                  <p:stCondLst>
                                    <p:cond delay="0"/>
                                  </p:stCondLst>
                                  <p:childTnLst>
                                    <p:anim calcmode="lin" valueType="num">
                                      <p:cBhvr additive="base">
                                        <p:cTn id="670" dur="3000"/>
                                        <p:tgtEl>
                                          <p:spTgt spid="51"/>
                                        </p:tgtEl>
                                        <p:attrNameLst>
                                          <p:attrName>ppt_x</p:attrName>
                                        </p:attrNameLst>
                                      </p:cBhvr>
                                      <p:tavLst>
                                        <p:tav tm="0">
                                          <p:val>
                                            <p:strVal val="ppt_x"/>
                                          </p:val>
                                        </p:tav>
                                        <p:tav tm="100000">
                                          <p:val>
                                            <p:strVal val="0-ppt_w/2"/>
                                          </p:val>
                                        </p:tav>
                                      </p:tavLst>
                                    </p:anim>
                                    <p:anim calcmode="lin" valueType="num">
                                      <p:cBhvr additive="base">
                                        <p:cTn id="671" dur="3000"/>
                                        <p:tgtEl>
                                          <p:spTgt spid="51"/>
                                        </p:tgtEl>
                                        <p:attrNameLst>
                                          <p:attrName>ppt_y</p:attrName>
                                        </p:attrNameLst>
                                      </p:cBhvr>
                                      <p:tavLst>
                                        <p:tav tm="0">
                                          <p:val>
                                            <p:strVal val="ppt_y"/>
                                          </p:val>
                                        </p:tav>
                                        <p:tav tm="100000">
                                          <p:val>
                                            <p:strVal val="ppt_y"/>
                                          </p:val>
                                        </p:tav>
                                      </p:tavLst>
                                    </p:anim>
                                    <p:set>
                                      <p:cBhvr>
                                        <p:cTn id="672" dur="1" fill="hold">
                                          <p:stCondLst>
                                            <p:cond delay="2999"/>
                                          </p:stCondLst>
                                        </p:cTn>
                                        <p:tgtEl>
                                          <p:spTgt spid="51"/>
                                        </p:tgtEl>
                                        <p:attrNameLst>
                                          <p:attrName>style.visibility</p:attrName>
                                        </p:attrNameLst>
                                      </p:cBhvr>
                                      <p:to>
                                        <p:strVal val="hidden"/>
                                      </p:to>
                                    </p:set>
                                  </p:childTnLst>
                                </p:cTn>
                              </p:par>
                              <p:par>
                                <p:cTn id="673" presetID="2" presetClass="exit" presetSubtype="8" fill="hold" grpId="2" nodeType="withEffect">
                                  <p:stCondLst>
                                    <p:cond delay="0"/>
                                  </p:stCondLst>
                                  <p:childTnLst>
                                    <p:anim calcmode="lin" valueType="num">
                                      <p:cBhvr additive="base">
                                        <p:cTn id="674" dur="3000"/>
                                        <p:tgtEl>
                                          <p:spTgt spid="52"/>
                                        </p:tgtEl>
                                        <p:attrNameLst>
                                          <p:attrName>ppt_x</p:attrName>
                                        </p:attrNameLst>
                                      </p:cBhvr>
                                      <p:tavLst>
                                        <p:tav tm="0">
                                          <p:val>
                                            <p:strVal val="ppt_x"/>
                                          </p:val>
                                        </p:tav>
                                        <p:tav tm="100000">
                                          <p:val>
                                            <p:strVal val="0-ppt_w/2"/>
                                          </p:val>
                                        </p:tav>
                                      </p:tavLst>
                                    </p:anim>
                                    <p:anim calcmode="lin" valueType="num">
                                      <p:cBhvr additive="base">
                                        <p:cTn id="675" dur="3000"/>
                                        <p:tgtEl>
                                          <p:spTgt spid="52"/>
                                        </p:tgtEl>
                                        <p:attrNameLst>
                                          <p:attrName>ppt_y</p:attrName>
                                        </p:attrNameLst>
                                      </p:cBhvr>
                                      <p:tavLst>
                                        <p:tav tm="0">
                                          <p:val>
                                            <p:strVal val="ppt_y"/>
                                          </p:val>
                                        </p:tav>
                                        <p:tav tm="100000">
                                          <p:val>
                                            <p:strVal val="ppt_y"/>
                                          </p:val>
                                        </p:tav>
                                      </p:tavLst>
                                    </p:anim>
                                    <p:set>
                                      <p:cBhvr>
                                        <p:cTn id="676" dur="1" fill="hold">
                                          <p:stCondLst>
                                            <p:cond delay="2999"/>
                                          </p:stCondLst>
                                        </p:cTn>
                                        <p:tgtEl>
                                          <p:spTgt spid="52"/>
                                        </p:tgtEl>
                                        <p:attrNameLst>
                                          <p:attrName>style.visibility</p:attrName>
                                        </p:attrNameLst>
                                      </p:cBhvr>
                                      <p:to>
                                        <p:strVal val="hidden"/>
                                      </p:to>
                                    </p:set>
                                  </p:childTnLst>
                                </p:cTn>
                              </p:par>
                              <p:par>
                                <p:cTn id="677" presetID="2" presetClass="exit" presetSubtype="8" fill="hold" grpId="2" nodeType="withEffect">
                                  <p:stCondLst>
                                    <p:cond delay="0"/>
                                  </p:stCondLst>
                                  <p:childTnLst>
                                    <p:anim calcmode="lin" valueType="num">
                                      <p:cBhvr additive="base">
                                        <p:cTn id="678" dur="3000"/>
                                        <p:tgtEl>
                                          <p:spTgt spid="53"/>
                                        </p:tgtEl>
                                        <p:attrNameLst>
                                          <p:attrName>ppt_x</p:attrName>
                                        </p:attrNameLst>
                                      </p:cBhvr>
                                      <p:tavLst>
                                        <p:tav tm="0">
                                          <p:val>
                                            <p:strVal val="ppt_x"/>
                                          </p:val>
                                        </p:tav>
                                        <p:tav tm="100000">
                                          <p:val>
                                            <p:strVal val="0-ppt_w/2"/>
                                          </p:val>
                                        </p:tav>
                                      </p:tavLst>
                                    </p:anim>
                                    <p:anim calcmode="lin" valueType="num">
                                      <p:cBhvr additive="base">
                                        <p:cTn id="679" dur="3000"/>
                                        <p:tgtEl>
                                          <p:spTgt spid="53"/>
                                        </p:tgtEl>
                                        <p:attrNameLst>
                                          <p:attrName>ppt_y</p:attrName>
                                        </p:attrNameLst>
                                      </p:cBhvr>
                                      <p:tavLst>
                                        <p:tav tm="0">
                                          <p:val>
                                            <p:strVal val="ppt_y"/>
                                          </p:val>
                                        </p:tav>
                                        <p:tav tm="100000">
                                          <p:val>
                                            <p:strVal val="ppt_y"/>
                                          </p:val>
                                        </p:tav>
                                      </p:tavLst>
                                    </p:anim>
                                    <p:set>
                                      <p:cBhvr>
                                        <p:cTn id="680" dur="1" fill="hold">
                                          <p:stCondLst>
                                            <p:cond delay="2999"/>
                                          </p:stCondLst>
                                        </p:cTn>
                                        <p:tgtEl>
                                          <p:spTgt spid="53"/>
                                        </p:tgtEl>
                                        <p:attrNameLst>
                                          <p:attrName>style.visibility</p:attrName>
                                        </p:attrNameLst>
                                      </p:cBhvr>
                                      <p:to>
                                        <p:strVal val="hidden"/>
                                      </p:to>
                                    </p:set>
                                  </p:childTnLst>
                                </p:cTn>
                              </p:par>
                              <p:par>
                                <p:cTn id="681" presetID="2" presetClass="exit" presetSubtype="8" fill="hold" grpId="2" nodeType="withEffect">
                                  <p:stCondLst>
                                    <p:cond delay="0"/>
                                  </p:stCondLst>
                                  <p:childTnLst>
                                    <p:anim calcmode="lin" valueType="num">
                                      <p:cBhvr additive="base">
                                        <p:cTn id="682" dur="3000"/>
                                        <p:tgtEl>
                                          <p:spTgt spid="54"/>
                                        </p:tgtEl>
                                        <p:attrNameLst>
                                          <p:attrName>ppt_x</p:attrName>
                                        </p:attrNameLst>
                                      </p:cBhvr>
                                      <p:tavLst>
                                        <p:tav tm="0">
                                          <p:val>
                                            <p:strVal val="ppt_x"/>
                                          </p:val>
                                        </p:tav>
                                        <p:tav tm="100000">
                                          <p:val>
                                            <p:strVal val="0-ppt_w/2"/>
                                          </p:val>
                                        </p:tav>
                                      </p:tavLst>
                                    </p:anim>
                                    <p:anim calcmode="lin" valueType="num">
                                      <p:cBhvr additive="base">
                                        <p:cTn id="683" dur="3000"/>
                                        <p:tgtEl>
                                          <p:spTgt spid="54"/>
                                        </p:tgtEl>
                                        <p:attrNameLst>
                                          <p:attrName>ppt_y</p:attrName>
                                        </p:attrNameLst>
                                      </p:cBhvr>
                                      <p:tavLst>
                                        <p:tav tm="0">
                                          <p:val>
                                            <p:strVal val="ppt_y"/>
                                          </p:val>
                                        </p:tav>
                                        <p:tav tm="100000">
                                          <p:val>
                                            <p:strVal val="ppt_y"/>
                                          </p:val>
                                        </p:tav>
                                      </p:tavLst>
                                    </p:anim>
                                    <p:set>
                                      <p:cBhvr>
                                        <p:cTn id="684" dur="1" fill="hold">
                                          <p:stCondLst>
                                            <p:cond delay="2999"/>
                                          </p:stCondLst>
                                        </p:cTn>
                                        <p:tgtEl>
                                          <p:spTgt spid="54"/>
                                        </p:tgtEl>
                                        <p:attrNameLst>
                                          <p:attrName>style.visibility</p:attrName>
                                        </p:attrNameLst>
                                      </p:cBhvr>
                                      <p:to>
                                        <p:strVal val="hidden"/>
                                      </p:to>
                                    </p:set>
                                  </p:childTnLst>
                                </p:cTn>
                              </p:par>
                              <p:par>
                                <p:cTn id="685" presetID="2" presetClass="exit" presetSubtype="8" fill="hold" grpId="2" nodeType="withEffect">
                                  <p:stCondLst>
                                    <p:cond delay="0"/>
                                  </p:stCondLst>
                                  <p:childTnLst>
                                    <p:anim calcmode="lin" valueType="num">
                                      <p:cBhvr additive="base">
                                        <p:cTn id="686" dur="3000"/>
                                        <p:tgtEl>
                                          <p:spTgt spid="55"/>
                                        </p:tgtEl>
                                        <p:attrNameLst>
                                          <p:attrName>ppt_x</p:attrName>
                                        </p:attrNameLst>
                                      </p:cBhvr>
                                      <p:tavLst>
                                        <p:tav tm="0">
                                          <p:val>
                                            <p:strVal val="ppt_x"/>
                                          </p:val>
                                        </p:tav>
                                        <p:tav tm="100000">
                                          <p:val>
                                            <p:strVal val="0-ppt_w/2"/>
                                          </p:val>
                                        </p:tav>
                                      </p:tavLst>
                                    </p:anim>
                                    <p:anim calcmode="lin" valueType="num">
                                      <p:cBhvr additive="base">
                                        <p:cTn id="687" dur="3000"/>
                                        <p:tgtEl>
                                          <p:spTgt spid="55"/>
                                        </p:tgtEl>
                                        <p:attrNameLst>
                                          <p:attrName>ppt_y</p:attrName>
                                        </p:attrNameLst>
                                      </p:cBhvr>
                                      <p:tavLst>
                                        <p:tav tm="0">
                                          <p:val>
                                            <p:strVal val="ppt_y"/>
                                          </p:val>
                                        </p:tav>
                                        <p:tav tm="100000">
                                          <p:val>
                                            <p:strVal val="ppt_y"/>
                                          </p:val>
                                        </p:tav>
                                      </p:tavLst>
                                    </p:anim>
                                    <p:set>
                                      <p:cBhvr>
                                        <p:cTn id="688" dur="1" fill="hold">
                                          <p:stCondLst>
                                            <p:cond delay="2999"/>
                                          </p:stCondLst>
                                        </p:cTn>
                                        <p:tgtEl>
                                          <p:spTgt spid="55"/>
                                        </p:tgtEl>
                                        <p:attrNameLst>
                                          <p:attrName>style.visibility</p:attrName>
                                        </p:attrNameLst>
                                      </p:cBhvr>
                                      <p:to>
                                        <p:strVal val="hidden"/>
                                      </p:to>
                                    </p:set>
                                  </p:childTnLst>
                                </p:cTn>
                              </p:par>
                              <p:par>
                                <p:cTn id="689" presetID="2" presetClass="exit" presetSubtype="8" fill="hold" grpId="2" nodeType="withEffect">
                                  <p:stCondLst>
                                    <p:cond delay="0"/>
                                  </p:stCondLst>
                                  <p:childTnLst>
                                    <p:anim calcmode="lin" valueType="num">
                                      <p:cBhvr additive="base">
                                        <p:cTn id="690" dur="3000"/>
                                        <p:tgtEl>
                                          <p:spTgt spid="56"/>
                                        </p:tgtEl>
                                        <p:attrNameLst>
                                          <p:attrName>ppt_x</p:attrName>
                                        </p:attrNameLst>
                                      </p:cBhvr>
                                      <p:tavLst>
                                        <p:tav tm="0">
                                          <p:val>
                                            <p:strVal val="ppt_x"/>
                                          </p:val>
                                        </p:tav>
                                        <p:tav tm="100000">
                                          <p:val>
                                            <p:strVal val="0-ppt_w/2"/>
                                          </p:val>
                                        </p:tav>
                                      </p:tavLst>
                                    </p:anim>
                                    <p:anim calcmode="lin" valueType="num">
                                      <p:cBhvr additive="base">
                                        <p:cTn id="691" dur="3000"/>
                                        <p:tgtEl>
                                          <p:spTgt spid="56"/>
                                        </p:tgtEl>
                                        <p:attrNameLst>
                                          <p:attrName>ppt_y</p:attrName>
                                        </p:attrNameLst>
                                      </p:cBhvr>
                                      <p:tavLst>
                                        <p:tav tm="0">
                                          <p:val>
                                            <p:strVal val="ppt_y"/>
                                          </p:val>
                                        </p:tav>
                                        <p:tav tm="100000">
                                          <p:val>
                                            <p:strVal val="ppt_y"/>
                                          </p:val>
                                        </p:tav>
                                      </p:tavLst>
                                    </p:anim>
                                    <p:set>
                                      <p:cBhvr>
                                        <p:cTn id="692" dur="1" fill="hold">
                                          <p:stCondLst>
                                            <p:cond delay="2999"/>
                                          </p:stCondLst>
                                        </p:cTn>
                                        <p:tgtEl>
                                          <p:spTgt spid="56"/>
                                        </p:tgtEl>
                                        <p:attrNameLst>
                                          <p:attrName>style.visibility</p:attrName>
                                        </p:attrNameLst>
                                      </p:cBhvr>
                                      <p:to>
                                        <p:strVal val="hidden"/>
                                      </p:to>
                                    </p:set>
                                  </p:childTnLst>
                                </p:cTn>
                              </p:par>
                              <p:par>
                                <p:cTn id="693" presetID="2" presetClass="exit" presetSubtype="8" fill="hold" grpId="2" nodeType="withEffect">
                                  <p:stCondLst>
                                    <p:cond delay="0"/>
                                  </p:stCondLst>
                                  <p:childTnLst>
                                    <p:anim calcmode="lin" valueType="num">
                                      <p:cBhvr additive="base">
                                        <p:cTn id="694" dur="3000"/>
                                        <p:tgtEl>
                                          <p:spTgt spid="57"/>
                                        </p:tgtEl>
                                        <p:attrNameLst>
                                          <p:attrName>ppt_x</p:attrName>
                                        </p:attrNameLst>
                                      </p:cBhvr>
                                      <p:tavLst>
                                        <p:tav tm="0">
                                          <p:val>
                                            <p:strVal val="ppt_x"/>
                                          </p:val>
                                        </p:tav>
                                        <p:tav tm="100000">
                                          <p:val>
                                            <p:strVal val="0-ppt_w/2"/>
                                          </p:val>
                                        </p:tav>
                                      </p:tavLst>
                                    </p:anim>
                                    <p:anim calcmode="lin" valueType="num">
                                      <p:cBhvr additive="base">
                                        <p:cTn id="695" dur="3000"/>
                                        <p:tgtEl>
                                          <p:spTgt spid="57"/>
                                        </p:tgtEl>
                                        <p:attrNameLst>
                                          <p:attrName>ppt_y</p:attrName>
                                        </p:attrNameLst>
                                      </p:cBhvr>
                                      <p:tavLst>
                                        <p:tav tm="0">
                                          <p:val>
                                            <p:strVal val="ppt_y"/>
                                          </p:val>
                                        </p:tav>
                                        <p:tav tm="100000">
                                          <p:val>
                                            <p:strVal val="ppt_y"/>
                                          </p:val>
                                        </p:tav>
                                      </p:tavLst>
                                    </p:anim>
                                    <p:set>
                                      <p:cBhvr>
                                        <p:cTn id="696" dur="1" fill="hold">
                                          <p:stCondLst>
                                            <p:cond delay="2999"/>
                                          </p:stCondLst>
                                        </p:cTn>
                                        <p:tgtEl>
                                          <p:spTgt spid="57"/>
                                        </p:tgtEl>
                                        <p:attrNameLst>
                                          <p:attrName>style.visibility</p:attrName>
                                        </p:attrNameLst>
                                      </p:cBhvr>
                                      <p:to>
                                        <p:strVal val="hidden"/>
                                      </p:to>
                                    </p:set>
                                  </p:childTnLst>
                                </p:cTn>
                              </p:par>
                              <p:par>
                                <p:cTn id="697" presetID="2" presetClass="exit" presetSubtype="8" fill="hold" grpId="2" nodeType="withEffect">
                                  <p:stCondLst>
                                    <p:cond delay="0"/>
                                  </p:stCondLst>
                                  <p:childTnLst>
                                    <p:anim calcmode="lin" valueType="num">
                                      <p:cBhvr additive="base">
                                        <p:cTn id="698" dur="3000"/>
                                        <p:tgtEl>
                                          <p:spTgt spid="58"/>
                                        </p:tgtEl>
                                        <p:attrNameLst>
                                          <p:attrName>ppt_x</p:attrName>
                                        </p:attrNameLst>
                                      </p:cBhvr>
                                      <p:tavLst>
                                        <p:tav tm="0">
                                          <p:val>
                                            <p:strVal val="ppt_x"/>
                                          </p:val>
                                        </p:tav>
                                        <p:tav tm="100000">
                                          <p:val>
                                            <p:strVal val="0-ppt_w/2"/>
                                          </p:val>
                                        </p:tav>
                                      </p:tavLst>
                                    </p:anim>
                                    <p:anim calcmode="lin" valueType="num">
                                      <p:cBhvr additive="base">
                                        <p:cTn id="699" dur="3000"/>
                                        <p:tgtEl>
                                          <p:spTgt spid="58"/>
                                        </p:tgtEl>
                                        <p:attrNameLst>
                                          <p:attrName>ppt_y</p:attrName>
                                        </p:attrNameLst>
                                      </p:cBhvr>
                                      <p:tavLst>
                                        <p:tav tm="0">
                                          <p:val>
                                            <p:strVal val="ppt_y"/>
                                          </p:val>
                                        </p:tav>
                                        <p:tav tm="100000">
                                          <p:val>
                                            <p:strVal val="ppt_y"/>
                                          </p:val>
                                        </p:tav>
                                      </p:tavLst>
                                    </p:anim>
                                    <p:set>
                                      <p:cBhvr>
                                        <p:cTn id="700" dur="1" fill="hold">
                                          <p:stCondLst>
                                            <p:cond delay="2999"/>
                                          </p:stCondLst>
                                        </p:cTn>
                                        <p:tgtEl>
                                          <p:spTgt spid="58"/>
                                        </p:tgtEl>
                                        <p:attrNameLst>
                                          <p:attrName>style.visibility</p:attrName>
                                        </p:attrNameLst>
                                      </p:cBhvr>
                                      <p:to>
                                        <p:strVal val="hidden"/>
                                      </p:to>
                                    </p:set>
                                  </p:childTnLst>
                                </p:cTn>
                              </p:par>
                              <p:par>
                                <p:cTn id="701" presetID="2" presetClass="exit" presetSubtype="8" fill="hold" grpId="2" nodeType="withEffect">
                                  <p:stCondLst>
                                    <p:cond delay="0"/>
                                  </p:stCondLst>
                                  <p:childTnLst>
                                    <p:anim calcmode="lin" valueType="num">
                                      <p:cBhvr additive="base">
                                        <p:cTn id="702" dur="3000"/>
                                        <p:tgtEl>
                                          <p:spTgt spid="59"/>
                                        </p:tgtEl>
                                        <p:attrNameLst>
                                          <p:attrName>ppt_x</p:attrName>
                                        </p:attrNameLst>
                                      </p:cBhvr>
                                      <p:tavLst>
                                        <p:tav tm="0">
                                          <p:val>
                                            <p:strVal val="ppt_x"/>
                                          </p:val>
                                        </p:tav>
                                        <p:tav tm="100000">
                                          <p:val>
                                            <p:strVal val="0-ppt_w/2"/>
                                          </p:val>
                                        </p:tav>
                                      </p:tavLst>
                                    </p:anim>
                                    <p:anim calcmode="lin" valueType="num">
                                      <p:cBhvr additive="base">
                                        <p:cTn id="703" dur="3000"/>
                                        <p:tgtEl>
                                          <p:spTgt spid="59"/>
                                        </p:tgtEl>
                                        <p:attrNameLst>
                                          <p:attrName>ppt_y</p:attrName>
                                        </p:attrNameLst>
                                      </p:cBhvr>
                                      <p:tavLst>
                                        <p:tav tm="0">
                                          <p:val>
                                            <p:strVal val="ppt_y"/>
                                          </p:val>
                                        </p:tav>
                                        <p:tav tm="100000">
                                          <p:val>
                                            <p:strVal val="ppt_y"/>
                                          </p:val>
                                        </p:tav>
                                      </p:tavLst>
                                    </p:anim>
                                    <p:set>
                                      <p:cBhvr>
                                        <p:cTn id="704" dur="1" fill="hold">
                                          <p:stCondLst>
                                            <p:cond delay="2999"/>
                                          </p:stCondLst>
                                        </p:cTn>
                                        <p:tgtEl>
                                          <p:spTgt spid="59"/>
                                        </p:tgtEl>
                                        <p:attrNameLst>
                                          <p:attrName>style.visibility</p:attrName>
                                        </p:attrNameLst>
                                      </p:cBhvr>
                                      <p:to>
                                        <p:strVal val="hidden"/>
                                      </p:to>
                                    </p:set>
                                  </p:childTnLst>
                                </p:cTn>
                              </p:par>
                              <p:par>
                                <p:cTn id="705" presetID="2" presetClass="exit" presetSubtype="8" fill="hold" grpId="2" nodeType="withEffect">
                                  <p:stCondLst>
                                    <p:cond delay="0"/>
                                  </p:stCondLst>
                                  <p:childTnLst>
                                    <p:anim calcmode="lin" valueType="num">
                                      <p:cBhvr additive="base">
                                        <p:cTn id="706" dur="3000"/>
                                        <p:tgtEl>
                                          <p:spTgt spid="60"/>
                                        </p:tgtEl>
                                        <p:attrNameLst>
                                          <p:attrName>ppt_x</p:attrName>
                                        </p:attrNameLst>
                                      </p:cBhvr>
                                      <p:tavLst>
                                        <p:tav tm="0">
                                          <p:val>
                                            <p:strVal val="ppt_x"/>
                                          </p:val>
                                        </p:tav>
                                        <p:tav tm="100000">
                                          <p:val>
                                            <p:strVal val="0-ppt_w/2"/>
                                          </p:val>
                                        </p:tav>
                                      </p:tavLst>
                                    </p:anim>
                                    <p:anim calcmode="lin" valueType="num">
                                      <p:cBhvr additive="base">
                                        <p:cTn id="707" dur="3000"/>
                                        <p:tgtEl>
                                          <p:spTgt spid="60"/>
                                        </p:tgtEl>
                                        <p:attrNameLst>
                                          <p:attrName>ppt_y</p:attrName>
                                        </p:attrNameLst>
                                      </p:cBhvr>
                                      <p:tavLst>
                                        <p:tav tm="0">
                                          <p:val>
                                            <p:strVal val="ppt_y"/>
                                          </p:val>
                                        </p:tav>
                                        <p:tav tm="100000">
                                          <p:val>
                                            <p:strVal val="ppt_y"/>
                                          </p:val>
                                        </p:tav>
                                      </p:tavLst>
                                    </p:anim>
                                    <p:set>
                                      <p:cBhvr>
                                        <p:cTn id="708" dur="1" fill="hold">
                                          <p:stCondLst>
                                            <p:cond delay="2999"/>
                                          </p:stCondLst>
                                        </p:cTn>
                                        <p:tgtEl>
                                          <p:spTgt spid="60"/>
                                        </p:tgtEl>
                                        <p:attrNameLst>
                                          <p:attrName>style.visibility</p:attrName>
                                        </p:attrNameLst>
                                      </p:cBhvr>
                                      <p:to>
                                        <p:strVal val="hidden"/>
                                      </p:to>
                                    </p:set>
                                  </p:childTnLst>
                                </p:cTn>
                              </p:par>
                              <p:par>
                                <p:cTn id="709" presetID="2" presetClass="exit" presetSubtype="8" fill="hold" grpId="2" nodeType="withEffect">
                                  <p:stCondLst>
                                    <p:cond delay="0"/>
                                  </p:stCondLst>
                                  <p:childTnLst>
                                    <p:anim calcmode="lin" valueType="num">
                                      <p:cBhvr additive="base">
                                        <p:cTn id="710" dur="3000"/>
                                        <p:tgtEl>
                                          <p:spTgt spid="61"/>
                                        </p:tgtEl>
                                        <p:attrNameLst>
                                          <p:attrName>ppt_x</p:attrName>
                                        </p:attrNameLst>
                                      </p:cBhvr>
                                      <p:tavLst>
                                        <p:tav tm="0">
                                          <p:val>
                                            <p:strVal val="ppt_x"/>
                                          </p:val>
                                        </p:tav>
                                        <p:tav tm="100000">
                                          <p:val>
                                            <p:strVal val="0-ppt_w/2"/>
                                          </p:val>
                                        </p:tav>
                                      </p:tavLst>
                                    </p:anim>
                                    <p:anim calcmode="lin" valueType="num">
                                      <p:cBhvr additive="base">
                                        <p:cTn id="711" dur="3000"/>
                                        <p:tgtEl>
                                          <p:spTgt spid="61"/>
                                        </p:tgtEl>
                                        <p:attrNameLst>
                                          <p:attrName>ppt_y</p:attrName>
                                        </p:attrNameLst>
                                      </p:cBhvr>
                                      <p:tavLst>
                                        <p:tav tm="0">
                                          <p:val>
                                            <p:strVal val="ppt_y"/>
                                          </p:val>
                                        </p:tav>
                                        <p:tav tm="100000">
                                          <p:val>
                                            <p:strVal val="ppt_y"/>
                                          </p:val>
                                        </p:tav>
                                      </p:tavLst>
                                    </p:anim>
                                    <p:set>
                                      <p:cBhvr>
                                        <p:cTn id="712" dur="1" fill="hold">
                                          <p:stCondLst>
                                            <p:cond delay="2999"/>
                                          </p:stCondLst>
                                        </p:cTn>
                                        <p:tgtEl>
                                          <p:spTgt spid="61"/>
                                        </p:tgtEl>
                                        <p:attrNameLst>
                                          <p:attrName>style.visibility</p:attrName>
                                        </p:attrNameLst>
                                      </p:cBhvr>
                                      <p:to>
                                        <p:strVal val="hidden"/>
                                      </p:to>
                                    </p:set>
                                  </p:childTnLst>
                                </p:cTn>
                              </p:par>
                              <p:par>
                                <p:cTn id="713" presetID="2" presetClass="exit" presetSubtype="8" fill="hold" grpId="2" nodeType="withEffect">
                                  <p:stCondLst>
                                    <p:cond delay="0"/>
                                  </p:stCondLst>
                                  <p:childTnLst>
                                    <p:anim calcmode="lin" valueType="num">
                                      <p:cBhvr additive="base">
                                        <p:cTn id="714" dur="3000"/>
                                        <p:tgtEl>
                                          <p:spTgt spid="62"/>
                                        </p:tgtEl>
                                        <p:attrNameLst>
                                          <p:attrName>ppt_x</p:attrName>
                                        </p:attrNameLst>
                                      </p:cBhvr>
                                      <p:tavLst>
                                        <p:tav tm="0">
                                          <p:val>
                                            <p:strVal val="ppt_x"/>
                                          </p:val>
                                        </p:tav>
                                        <p:tav tm="100000">
                                          <p:val>
                                            <p:strVal val="0-ppt_w/2"/>
                                          </p:val>
                                        </p:tav>
                                      </p:tavLst>
                                    </p:anim>
                                    <p:anim calcmode="lin" valueType="num">
                                      <p:cBhvr additive="base">
                                        <p:cTn id="715" dur="3000"/>
                                        <p:tgtEl>
                                          <p:spTgt spid="62"/>
                                        </p:tgtEl>
                                        <p:attrNameLst>
                                          <p:attrName>ppt_y</p:attrName>
                                        </p:attrNameLst>
                                      </p:cBhvr>
                                      <p:tavLst>
                                        <p:tav tm="0">
                                          <p:val>
                                            <p:strVal val="ppt_y"/>
                                          </p:val>
                                        </p:tav>
                                        <p:tav tm="100000">
                                          <p:val>
                                            <p:strVal val="ppt_y"/>
                                          </p:val>
                                        </p:tav>
                                      </p:tavLst>
                                    </p:anim>
                                    <p:set>
                                      <p:cBhvr>
                                        <p:cTn id="716" dur="1" fill="hold">
                                          <p:stCondLst>
                                            <p:cond delay="2999"/>
                                          </p:stCondLst>
                                        </p:cTn>
                                        <p:tgtEl>
                                          <p:spTgt spid="62"/>
                                        </p:tgtEl>
                                        <p:attrNameLst>
                                          <p:attrName>style.visibility</p:attrName>
                                        </p:attrNameLst>
                                      </p:cBhvr>
                                      <p:to>
                                        <p:strVal val="hidden"/>
                                      </p:to>
                                    </p:set>
                                  </p:childTnLst>
                                </p:cTn>
                              </p:par>
                              <p:par>
                                <p:cTn id="717" presetID="2" presetClass="exit" presetSubtype="8" fill="hold" grpId="2" nodeType="withEffect">
                                  <p:stCondLst>
                                    <p:cond delay="0"/>
                                  </p:stCondLst>
                                  <p:childTnLst>
                                    <p:anim calcmode="lin" valueType="num">
                                      <p:cBhvr additive="base">
                                        <p:cTn id="718" dur="3000"/>
                                        <p:tgtEl>
                                          <p:spTgt spid="63"/>
                                        </p:tgtEl>
                                        <p:attrNameLst>
                                          <p:attrName>ppt_x</p:attrName>
                                        </p:attrNameLst>
                                      </p:cBhvr>
                                      <p:tavLst>
                                        <p:tav tm="0">
                                          <p:val>
                                            <p:strVal val="ppt_x"/>
                                          </p:val>
                                        </p:tav>
                                        <p:tav tm="100000">
                                          <p:val>
                                            <p:strVal val="0-ppt_w/2"/>
                                          </p:val>
                                        </p:tav>
                                      </p:tavLst>
                                    </p:anim>
                                    <p:anim calcmode="lin" valueType="num">
                                      <p:cBhvr additive="base">
                                        <p:cTn id="719" dur="3000"/>
                                        <p:tgtEl>
                                          <p:spTgt spid="63"/>
                                        </p:tgtEl>
                                        <p:attrNameLst>
                                          <p:attrName>ppt_y</p:attrName>
                                        </p:attrNameLst>
                                      </p:cBhvr>
                                      <p:tavLst>
                                        <p:tav tm="0">
                                          <p:val>
                                            <p:strVal val="ppt_y"/>
                                          </p:val>
                                        </p:tav>
                                        <p:tav tm="100000">
                                          <p:val>
                                            <p:strVal val="ppt_y"/>
                                          </p:val>
                                        </p:tav>
                                      </p:tavLst>
                                    </p:anim>
                                    <p:set>
                                      <p:cBhvr>
                                        <p:cTn id="720" dur="1" fill="hold">
                                          <p:stCondLst>
                                            <p:cond delay="2999"/>
                                          </p:stCondLst>
                                        </p:cTn>
                                        <p:tgtEl>
                                          <p:spTgt spid="63"/>
                                        </p:tgtEl>
                                        <p:attrNameLst>
                                          <p:attrName>style.visibility</p:attrName>
                                        </p:attrNameLst>
                                      </p:cBhvr>
                                      <p:to>
                                        <p:strVal val="hidden"/>
                                      </p:to>
                                    </p:set>
                                  </p:childTnLst>
                                </p:cTn>
                              </p:par>
                              <p:par>
                                <p:cTn id="721" presetID="2" presetClass="exit" presetSubtype="8" fill="hold" grpId="2" nodeType="withEffect">
                                  <p:stCondLst>
                                    <p:cond delay="0"/>
                                  </p:stCondLst>
                                  <p:childTnLst>
                                    <p:anim calcmode="lin" valueType="num">
                                      <p:cBhvr additive="base">
                                        <p:cTn id="722" dur="3000"/>
                                        <p:tgtEl>
                                          <p:spTgt spid="64"/>
                                        </p:tgtEl>
                                        <p:attrNameLst>
                                          <p:attrName>ppt_x</p:attrName>
                                        </p:attrNameLst>
                                      </p:cBhvr>
                                      <p:tavLst>
                                        <p:tav tm="0">
                                          <p:val>
                                            <p:strVal val="ppt_x"/>
                                          </p:val>
                                        </p:tav>
                                        <p:tav tm="100000">
                                          <p:val>
                                            <p:strVal val="0-ppt_w/2"/>
                                          </p:val>
                                        </p:tav>
                                      </p:tavLst>
                                    </p:anim>
                                    <p:anim calcmode="lin" valueType="num">
                                      <p:cBhvr additive="base">
                                        <p:cTn id="723" dur="3000"/>
                                        <p:tgtEl>
                                          <p:spTgt spid="64"/>
                                        </p:tgtEl>
                                        <p:attrNameLst>
                                          <p:attrName>ppt_y</p:attrName>
                                        </p:attrNameLst>
                                      </p:cBhvr>
                                      <p:tavLst>
                                        <p:tav tm="0">
                                          <p:val>
                                            <p:strVal val="ppt_y"/>
                                          </p:val>
                                        </p:tav>
                                        <p:tav tm="100000">
                                          <p:val>
                                            <p:strVal val="ppt_y"/>
                                          </p:val>
                                        </p:tav>
                                      </p:tavLst>
                                    </p:anim>
                                    <p:set>
                                      <p:cBhvr>
                                        <p:cTn id="724" dur="1" fill="hold">
                                          <p:stCondLst>
                                            <p:cond delay="2999"/>
                                          </p:stCondLst>
                                        </p:cTn>
                                        <p:tgtEl>
                                          <p:spTgt spid="64"/>
                                        </p:tgtEl>
                                        <p:attrNameLst>
                                          <p:attrName>style.visibility</p:attrName>
                                        </p:attrNameLst>
                                      </p:cBhvr>
                                      <p:to>
                                        <p:strVal val="hidden"/>
                                      </p:to>
                                    </p:set>
                                  </p:childTnLst>
                                </p:cTn>
                              </p:par>
                              <p:par>
                                <p:cTn id="725" presetID="2" presetClass="exit" presetSubtype="8" fill="hold" grpId="2" nodeType="withEffect">
                                  <p:stCondLst>
                                    <p:cond delay="0"/>
                                  </p:stCondLst>
                                  <p:childTnLst>
                                    <p:anim calcmode="lin" valueType="num">
                                      <p:cBhvr additive="base">
                                        <p:cTn id="726" dur="3000"/>
                                        <p:tgtEl>
                                          <p:spTgt spid="65"/>
                                        </p:tgtEl>
                                        <p:attrNameLst>
                                          <p:attrName>ppt_x</p:attrName>
                                        </p:attrNameLst>
                                      </p:cBhvr>
                                      <p:tavLst>
                                        <p:tav tm="0">
                                          <p:val>
                                            <p:strVal val="ppt_x"/>
                                          </p:val>
                                        </p:tav>
                                        <p:tav tm="100000">
                                          <p:val>
                                            <p:strVal val="0-ppt_w/2"/>
                                          </p:val>
                                        </p:tav>
                                      </p:tavLst>
                                    </p:anim>
                                    <p:anim calcmode="lin" valueType="num">
                                      <p:cBhvr additive="base">
                                        <p:cTn id="727" dur="3000"/>
                                        <p:tgtEl>
                                          <p:spTgt spid="65"/>
                                        </p:tgtEl>
                                        <p:attrNameLst>
                                          <p:attrName>ppt_y</p:attrName>
                                        </p:attrNameLst>
                                      </p:cBhvr>
                                      <p:tavLst>
                                        <p:tav tm="0">
                                          <p:val>
                                            <p:strVal val="ppt_y"/>
                                          </p:val>
                                        </p:tav>
                                        <p:tav tm="100000">
                                          <p:val>
                                            <p:strVal val="ppt_y"/>
                                          </p:val>
                                        </p:tav>
                                      </p:tavLst>
                                    </p:anim>
                                    <p:set>
                                      <p:cBhvr>
                                        <p:cTn id="728" dur="1" fill="hold">
                                          <p:stCondLst>
                                            <p:cond delay="2999"/>
                                          </p:stCondLst>
                                        </p:cTn>
                                        <p:tgtEl>
                                          <p:spTgt spid="65"/>
                                        </p:tgtEl>
                                        <p:attrNameLst>
                                          <p:attrName>style.visibility</p:attrName>
                                        </p:attrNameLst>
                                      </p:cBhvr>
                                      <p:to>
                                        <p:strVal val="hidden"/>
                                      </p:to>
                                    </p:set>
                                  </p:childTnLst>
                                </p:cTn>
                              </p:par>
                              <p:par>
                                <p:cTn id="729" presetID="2" presetClass="exit" presetSubtype="8" fill="hold" grpId="2" nodeType="withEffect">
                                  <p:stCondLst>
                                    <p:cond delay="0"/>
                                  </p:stCondLst>
                                  <p:childTnLst>
                                    <p:anim calcmode="lin" valueType="num">
                                      <p:cBhvr additive="base">
                                        <p:cTn id="730" dur="3000"/>
                                        <p:tgtEl>
                                          <p:spTgt spid="66"/>
                                        </p:tgtEl>
                                        <p:attrNameLst>
                                          <p:attrName>ppt_x</p:attrName>
                                        </p:attrNameLst>
                                      </p:cBhvr>
                                      <p:tavLst>
                                        <p:tav tm="0">
                                          <p:val>
                                            <p:strVal val="ppt_x"/>
                                          </p:val>
                                        </p:tav>
                                        <p:tav tm="100000">
                                          <p:val>
                                            <p:strVal val="0-ppt_w/2"/>
                                          </p:val>
                                        </p:tav>
                                      </p:tavLst>
                                    </p:anim>
                                    <p:anim calcmode="lin" valueType="num">
                                      <p:cBhvr additive="base">
                                        <p:cTn id="731" dur="3000"/>
                                        <p:tgtEl>
                                          <p:spTgt spid="66"/>
                                        </p:tgtEl>
                                        <p:attrNameLst>
                                          <p:attrName>ppt_y</p:attrName>
                                        </p:attrNameLst>
                                      </p:cBhvr>
                                      <p:tavLst>
                                        <p:tav tm="0">
                                          <p:val>
                                            <p:strVal val="ppt_y"/>
                                          </p:val>
                                        </p:tav>
                                        <p:tav tm="100000">
                                          <p:val>
                                            <p:strVal val="ppt_y"/>
                                          </p:val>
                                        </p:tav>
                                      </p:tavLst>
                                    </p:anim>
                                    <p:set>
                                      <p:cBhvr>
                                        <p:cTn id="732" dur="1" fill="hold">
                                          <p:stCondLst>
                                            <p:cond delay="2999"/>
                                          </p:stCondLst>
                                        </p:cTn>
                                        <p:tgtEl>
                                          <p:spTgt spid="66"/>
                                        </p:tgtEl>
                                        <p:attrNameLst>
                                          <p:attrName>style.visibility</p:attrName>
                                        </p:attrNameLst>
                                      </p:cBhvr>
                                      <p:to>
                                        <p:strVal val="hidden"/>
                                      </p:to>
                                    </p:set>
                                  </p:childTnLst>
                                </p:cTn>
                              </p:par>
                              <p:par>
                                <p:cTn id="733" presetID="2" presetClass="exit" presetSubtype="8" fill="hold" grpId="2" nodeType="withEffect">
                                  <p:stCondLst>
                                    <p:cond delay="0"/>
                                  </p:stCondLst>
                                  <p:childTnLst>
                                    <p:anim calcmode="lin" valueType="num">
                                      <p:cBhvr additive="base">
                                        <p:cTn id="734" dur="3000"/>
                                        <p:tgtEl>
                                          <p:spTgt spid="67"/>
                                        </p:tgtEl>
                                        <p:attrNameLst>
                                          <p:attrName>ppt_x</p:attrName>
                                        </p:attrNameLst>
                                      </p:cBhvr>
                                      <p:tavLst>
                                        <p:tav tm="0">
                                          <p:val>
                                            <p:strVal val="ppt_x"/>
                                          </p:val>
                                        </p:tav>
                                        <p:tav tm="100000">
                                          <p:val>
                                            <p:strVal val="0-ppt_w/2"/>
                                          </p:val>
                                        </p:tav>
                                      </p:tavLst>
                                    </p:anim>
                                    <p:anim calcmode="lin" valueType="num">
                                      <p:cBhvr additive="base">
                                        <p:cTn id="735" dur="3000"/>
                                        <p:tgtEl>
                                          <p:spTgt spid="67"/>
                                        </p:tgtEl>
                                        <p:attrNameLst>
                                          <p:attrName>ppt_y</p:attrName>
                                        </p:attrNameLst>
                                      </p:cBhvr>
                                      <p:tavLst>
                                        <p:tav tm="0">
                                          <p:val>
                                            <p:strVal val="ppt_y"/>
                                          </p:val>
                                        </p:tav>
                                        <p:tav tm="100000">
                                          <p:val>
                                            <p:strVal val="ppt_y"/>
                                          </p:val>
                                        </p:tav>
                                      </p:tavLst>
                                    </p:anim>
                                    <p:set>
                                      <p:cBhvr>
                                        <p:cTn id="736" dur="1" fill="hold">
                                          <p:stCondLst>
                                            <p:cond delay="2999"/>
                                          </p:stCondLst>
                                        </p:cTn>
                                        <p:tgtEl>
                                          <p:spTgt spid="67"/>
                                        </p:tgtEl>
                                        <p:attrNameLst>
                                          <p:attrName>style.visibility</p:attrName>
                                        </p:attrNameLst>
                                      </p:cBhvr>
                                      <p:to>
                                        <p:strVal val="hidden"/>
                                      </p:to>
                                    </p:set>
                                  </p:childTnLst>
                                </p:cTn>
                              </p:par>
                              <p:par>
                                <p:cTn id="737" presetID="2" presetClass="exit" presetSubtype="8" fill="hold" grpId="2" nodeType="withEffect">
                                  <p:stCondLst>
                                    <p:cond delay="0"/>
                                  </p:stCondLst>
                                  <p:childTnLst>
                                    <p:anim calcmode="lin" valueType="num">
                                      <p:cBhvr additive="base">
                                        <p:cTn id="738" dur="3000"/>
                                        <p:tgtEl>
                                          <p:spTgt spid="68"/>
                                        </p:tgtEl>
                                        <p:attrNameLst>
                                          <p:attrName>ppt_x</p:attrName>
                                        </p:attrNameLst>
                                      </p:cBhvr>
                                      <p:tavLst>
                                        <p:tav tm="0">
                                          <p:val>
                                            <p:strVal val="ppt_x"/>
                                          </p:val>
                                        </p:tav>
                                        <p:tav tm="100000">
                                          <p:val>
                                            <p:strVal val="0-ppt_w/2"/>
                                          </p:val>
                                        </p:tav>
                                      </p:tavLst>
                                    </p:anim>
                                    <p:anim calcmode="lin" valueType="num">
                                      <p:cBhvr additive="base">
                                        <p:cTn id="739" dur="3000"/>
                                        <p:tgtEl>
                                          <p:spTgt spid="68"/>
                                        </p:tgtEl>
                                        <p:attrNameLst>
                                          <p:attrName>ppt_y</p:attrName>
                                        </p:attrNameLst>
                                      </p:cBhvr>
                                      <p:tavLst>
                                        <p:tav tm="0">
                                          <p:val>
                                            <p:strVal val="ppt_y"/>
                                          </p:val>
                                        </p:tav>
                                        <p:tav tm="100000">
                                          <p:val>
                                            <p:strVal val="ppt_y"/>
                                          </p:val>
                                        </p:tav>
                                      </p:tavLst>
                                    </p:anim>
                                    <p:set>
                                      <p:cBhvr>
                                        <p:cTn id="740" dur="1" fill="hold">
                                          <p:stCondLst>
                                            <p:cond delay="2999"/>
                                          </p:stCondLst>
                                        </p:cTn>
                                        <p:tgtEl>
                                          <p:spTgt spid="68"/>
                                        </p:tgtEl>
                                        <p:attrNameLst>
                                          <p:attrName>style.visibility</p:attrName>
                                        </p:attrNameLst>
                                      </p:cBhvr>
                                      <p:to>
                                        <p:strVal val="hidden"/>
                                      </p:to>
                                    </p:set>
                                  </p:childTnLst>
                                </p:cTn>
                              </p:par>
                              <p:par>
                                <p:cTn id="741" presetID="2" presetClass="exit" presetSubtype="8" fill="hold" grpId="2" nodeType="withEffect">
                                  <p:stCondLst>
                                    <p:cond delay="0"/>
                                  </p:stCondLst>
                                  <p:childTnLst>
                                    <p:anim calcmode="lin" valueType="num">
                                      <p:cBhvr additive="base">
                                        <p:cTn id="742" dur="3000"/>
                                        <p:tgtEl>
                                          <p:spTgt spid="69"/>
                                        </p:tgtEl>
                                        <p:attrNameLst>
                                          <p:attrName>ppt_x</p:attrName>
                                        </p:attrNameLst>
                                      </p:cBhvr>
                                      <p:tavLst>
                                        <p:tav tm="0">
                                          <p:val>
                                            <p:strVal val="ppt_x"/>
                                          </p:val>
                                        </p:tav>
                                        <p:tav tm="100000">
                                          <p:val>
                                            <p:strVal val="0-ppt_w/2"/>
                                          </p:val>
                                        </p:tav>
                                      </p:tavLst>
                                    </p:anim>
                                    <p:anim calcmode="lin" valueType="num">
                                      <p:cBhvr additive="base">
                                        <p:cTn id="743" dur="3000"/>
                                        <p:tgtEl>
                                          <p:spTgt spid="69"/>
                                        </p:tgtEl>
                                        <p:attrNameLst>
                                          <p:attrName>ppt_y</p:attrName>
                                        </p:attrNameLst>
                                      </p:cBhvr>
                                      <p:tavLst>
                                        <p:tav tm="0">
                                          <p:val>
                                            <p:strVal val="ppt_y"/>
                                          </p:val>
                                        </p:tav>
                                        <p:tav tm="100000">
                                          <p:val>
                                            <p:strVal val="ppt_y"/>
                                          </p:val>
                                        </p:tav>
                                      </p:tavLst>
                                    </p:anim>
                                    <p:set>
                                      <p:cBhvr>
                                        <p:cTn id="744" dur="1" fill="hold">
                                          <p:stCondLst>
                                            <p:cond delay="2999"/>
                                          </p:stCondLst>
                                        </p:cTn>
                                        <p:tgtEl>
                                          <p:spTgt spid="69"/>
                                        </p:tgtEl>
                                        <p:attrNameLst>
                                          <p:attrName>style.visibility</p:attrName>
                                        </p:attrNameLst>
                                      </p:cBhvr>
                                      <p:to>
                                        <p:strVal val="hidden"/>
                                      </p:to>
                                    </p:set>
                                  </p:childTnLst>
                                </p:cTn>
                              </p:par>
                              <p:par>
                                <p:cTn id="745" presetID="2" presetClass="exit" presetSubtype="8" fill="hold" grpId="2" nodeType="withEffect">
                                  <p:stCondLst>
                                    <p:cond delay="0"/>
                                  </p:stCondLst>
                                  <p:childTnLst>
                                    <p:anim calcmode="lin" valueType="num">
                                      <p:cBhvr additive="base">
                                        <p:cTn id="746" dur="3000"/>
                                        <p:tgtEl>
                                          <p:spTgt spid="70"/>
                                        </p:tgtEl>
                                        <p:attrNameLst>
                                          <p:attrName>ppt_x</p:attrName>
                                        </p:attrNameLst>
                                      </p:cBhvr>
                                      <p:tavLst>
                                        <p:tav tm="0">
                                          <p:val>
                                            <p:strVal val="ppt_x"/>
                                          </p:val>
                                        </p:tav>
                                        <p:tav tm="100000">
                                          <p:val>
                                            <p:strVal val="0-ppt_w/2"/>
                                          </p:val>
                                        </p:tav>
                                      </p:tavLst>
                                    </p:anim>
                                    <p:anim calcmode="lin" valueType="num">
                                      <p:cBhvr additive="base">
                                        <p:cTn id="747" dur="3000"/>
                                        <p:tgtEl>
                                          <p:spTgt spid="70"/>
                                        </p:tgtEl>
                                        <p:attrNameLst>
                                          <p:attrName>ppt_y</p:attrName>
                                        </p:attrNameLst>
                                      </p:cBhvr>
                                      <p:tavLst>
                                        <p:tav tm="0">
                                          <p:val>
                                            <p:strVal val="ppt_y"/>
                                          </p:val>
                                        </p:tav>
                                        <p:tav tm="100000">
                                          <p:val>
                                            <p:strVal val="ppt_y"/>
                                          </p:val>
                                        </p:tav>
                                      </p:tavLst>
                                    </p:anim>
                                    <p:set>
                                      <p:cBhvr>
                                        <p:cTn id="748" dur="1" fill="hold">
                                          <p:stCondLst>
                                            <p:cond delay="2999"/>
                                          </p:stCondLst>
                                        </p:cTn>
                                        <p:tgtEl>
                                          <p:spTgt spid="70"/>
                                        </p:tgtEl>
                                        <p:attrNameLst>
                                          <p:attrName>style.visibility</p:attrName>
                                        </p:attrNameLst>
                                      </p:cBhvr>
                                      <p:to>
                                        <p:strVal val="hidden"/>
                                      </p:to>
                                    </p:set>
                                  </p:childTnLst>
                                </p:cTn>
                              </p:par>
                              <p:par>
                                <p:cTn id="749" presetID="2" presetClass="exit" presetSubtype="8" fill="hold" grpId="2" nodeType="withEffect">
                                  <p:stCondLst>
                                    <p:cond delay="0"/>
                                  </p:stCondLst>
                                  <p:childTnLst>
                                    <p:anim calcmode="lin" valueType="num">
                                      <p:cBhvr additive="base">
                                        <p:cTn id="750" dur="3000"/>
                                        <p:tgtEl>
                                          <p:spTgt spid="71"/>
                                        </p:tgtEl>
                                        <p:attrNameLst>
                                          <p:attrName>ppt_x</p:attrName>
                                        </p:attrNameLst>
                                      </p:cBhvr>
                                      <p:tavLst>
                                        <p:tav tm="0">
                                          <p:val>
                                            <p:strVal val="ppt_x"/>
                                          </p:val>
                                        </p:tav>
                                        <p:tav tm="100000">
                                          <p:val>
                                            <p:strVal val="0-ppt_w/2"/>
                                          </p:val>
                                        </p:tav>
                                      </p:tavLst>
                                    </p:anim>
                                    <p:anim calcmode="lin" valueType="num">
                                      <p:cBhvr additive="base">
                                        <p:cTn id="751" dur="3000"/>
                                        <p:tgtEl>
                                          <p:spTgt spid="71"/>
                                        </p:tgtEl>
                                        <p:attrNameLst>
                                          <p:attrName>ppt_y</p:attrName>
                                        </p:attrNameLst>
                                      </p:cBhvr>
                                      <p:tavLst>
                                        <p:tav tm="0">
                                          <p:val>
                                            <p:strVal val="ppt_y"/>
                                          </p:val>
                                        </p:tav>
                                        <p:tav tm="100000">
                                          <p:val>
                                            <p:strVal val="ppt_y"/>
                                          </p:val>
                                        </p:tav>
                                      </p:tavLst>
                                    </p:anim>
                                    <p:set>
                                      <p:cBhvr>
                                        <p:cTn id="752" dur="1" fill="hold">
                                          <p:stCondLst>
                                            <p:cond delay="2999"/>
                                          </p:stCondLst>
                                        </p:cTn>
                                        <p:tgtEl>
                                          <p:spTgt spid="71"/>
                                        </p:tgtEl>
                                        <p:attrNameLst>
                                          <p:attrName>style.visibility</p:attrName>
                                        </p:attrNameLst>
                                      </p:cBhvr>
                                      <p:to>
                                        <p:strVal val="hidden"/>
                                      </p:to>
                                    </p:set>
                                  </p:childTnLst>
                                </p:cTn>
                              </p:par>
                              <p:par>
                                <p:cTn id="753" presetID="2" presetClass="exit" presetSubtype="8" fill="hold" grpId="2" nodeType="withEffect">
                                  <p:stCondLst>
                                    <p:cond delay="0"/>
                                  </p:stCondLst>
                                  <p:childTnLst>
                                    <p:anim calcmode="lin" valueType="num">
                                      <p:cBhvr additive="base">
                                        <p:cTn id="754" dur="3000"/>
                                        <p:tgtEl>
                                          <p:spTgt spid="72"/>
                                        </p:tgtEl>
                                        <p:attrNameLst>
                                          <p:attrName>ppt_x</p:attrName>
                                        </p:attrNameLst>
                                      </p:cBhvr>
                                      <p:tavLst>
                                        <p:tav tm="0">
                                          <p:val>
                                            <p:strVal val="ppt_x"/>
                                          </p:val>
                                        </p:tav>
                                        <p:tav tm="100000">
                                          <p:val>
                                            <p:strVal val="0-ppt_w/2"/>
                                          </p:val>
                                        </p:tav>
                                      </p:tavLst>
                                    </p:anim>
                                    <p:anim calcmode="lin" valueType="num">
                                      <p:cBhvr additive="base">
                                        <p:cTn id="755" dur="3000"/>
                                        <p:tgtEl>
                                          <p:spTgt spid="72"/>
                                        </p:tgtEl>
                                        <p:attrNameLst>
                                          <p:attrName>ppt_y</p:attrName>
                                        </p:attrNameLst>
                                      </p:cBhvr>
                                      <p:tavLst>
                                        <p:tav tm="0">
                                          <p:val>
                                            <p:strVal val="ppt_y"/>
                                          </p:val>
                                        </p:tav>
                                        <p:tav tm="100000">
                                          <p:val>
                                            <p:strVal val="ppt_y"/>
                                          </p:val>
                                        </p:tav>
                                      </p:tavLst>
                                    </p:anim>
                                    <p:set>
                                      <p:cBhvr>
                                        <p:cTn id="756" dur="1" fill="hold">
                                          <p:stCondLst>
                                            <p:cond delay="2999"/>
                                          </p:stCondLst>
                                        </p:cTn>
                                        <p:tgtEl>
                                          <p:spTgt spid="72"/>
                                        </p:tgtEl>
                                        <p:attrNameLst>
                                          <p:attrName>style.visibility</p:attrName>
                                        </p:attrNameLst>
                                      </p:cBhvr>
                                      <p:to>
                                        <p:strVal val="hidden"/>
                                      </p:to>
                                    </p:set>
                                  </p:childTnLst>
                                </p:cTn>
                              </p:par>
                              <p:par>
                                <p:cTn id="757" presetID="2" presetClass="exit" presetSubtype="8" fill="hold" grpId="2" nodeType="withEffect">
                                  <p:stCondLst>
                                    <p:cond delay="0"/>
                                  </p:stCondLst>
                                  <p:childTnLst>
                                    <p:anim calcmode="lin" valueType="num">
                                      <p:cBhvr additive="base">
                                        <p:cTn id="758" dur="3000"/>
                                        <p:tgtEl>
                                          <p:spTgt spid="73"/>
                                        </p:tgtEl>
                                        <p:attrNameLst>
                                          <p:attrName>ppt_x</p:attrName>
                                        </p:attrNameLst>
                                      </p:cBhvr>
                                      <p:tavLst>
                                        <p:tav tm="0">
                                          <p:val>
                                            <p:strVal val="ppt_x"/>
                                          </p:val>
                                        </p:tav>
                                        <p:tav tm="100000">
                                          <p:val>
                                            <p:strVal val="0-ppt_w/2"/>
                                          </p:val>
                                        </p:tav>
                                      </p:tavLst>
                                    </p:anim>
                                    <p:anim calcmode="lin" valueType="num">
                                      <p:cBhvr additive="base">
                                        <p:cTn id="759" dur="3000"/>
                                        <p:tgtEl>
                                          <p:spTgt spid="73"/>
                                        </p:tgtEl>
                                        <p:attrNameLst>
                                          <p:attrName>ppt_y</p:attrName>
                                        </p:attrNameLst>
                                      </p:cBhvr>
                                      <p:tavLst>
                                        <p:tav tm="0">
                                          <p:val>
                                            <p:strVal val="ppt_y"/>
                                          </p:val>
                                        </p:tav>
                                        <p:tav tm="100000">
                                          <p:val>
                                            <p:strVal val="ppt_y"/>
                                          </p:val>
                                        </p:tav>
                                      </p:tavLst>
                                    </p:anim>
                                    <p:set>
                                      <p:cBhvr>
                                        <p:cTn id="760" dur="1" fill="hold">
                                          <p:stCondLst>
                                            <p:cond delay="2999"/>
                                          </p:stCondLst>
                                        </p:cTn>
                                        <p:tgtEl>
                                          <p:spTgt spid="73"/>
                                        </p:tgtEl>
                                        <p:attrNameLst>
                                          <p:attrName>style.visibility</p:attrName>
                                        </p:attrNameLst>
                                      </p:cBhvr>
                                      <p:to>
                                        <p:strVal val="hidden"/>
                                      </p:to>
                                    </p:set>
                                  </p:childTnLst>
                                </p:cTn>
                              </p:par>
                              <p:par>
                                <p:cTn id="761" presetID="2" presetClass="exit" presetSubtype="8" fill="hold" grpId="2" nodeType="withEffect">
                                  <p:stCondLst>
                                    <p:cond delay="0"/>
                                  </p:stCondLst>
                                  <p:childTnLst>
                                    <p:anim calcmode="lin" valueType="num">
                                      <p:cBhvr additive="base">
                                        <p:cTn id="762" dur="3000"/>
                                        <p:tgtEl>
                                          <p:spTgt spid="74"/>
                                        </p:tgtEl>
                                        <p:attrNameLst>
                                          <p:attrName>ppt_x</p:attrName>
                                        </p:attrNameLst>
                                      </p:cBhvr>
                                      <p:tavLst>
                                        <p:tav tm="0">
                                          <p:val>
                                            <p:strVal val="ppt_x"/>
                                          </p:val>
                                        </p:tav>
                                        <p:tav tm="100000">
                                          <p:val>
                                            <p:strVal val="0-ppt_w/2"/>
                                          </p:val>
                                        </p:tav>
                                      </p:tavLst>
                                    </p:anim>
                                    <p:anim calcmode="lin" valueType="num">
                                      <p:cBhvr additive="base">
                                        <p:cTn id="763" dur="3000"/>
                                        <p:tgtEl>
                                          <p:spTgt spid="74"/>
                                        </p:tgtEl>
                                        <p:attrNameLst>
                                          <p:attrName>ppt_y</p:attrName>
                                        </p:attrNameLst>
                                      </p:cBhvr>
                                      <p:tavLst>
                                        <p:tav tm="0">
                                          <p:val>
                                            <p:strVal val="ppt_y"/>
                                          </p:val>
                                        </p:tav>
                                        <p:tav tm="100000">
                                          <p:val>
                                            <p:strVal val="ppt_y"/>
                                          </p:val>
                                        </p:tav>
                                      </p:tavLst>
                                    </p:anim>
                                    <p:set>
                                      <p:cBhvr>
                                        <p:cTn id="764" dur="1" fill="hold">
                                          <p:stCondLst>
                                            <p:cond delay="2999"/>
                                          </p:stCondLst>
                                        </p:cTn>
                                        <p:tgtEl>
                                          <p:spTgt spid="74"/>
                                        </p:tgtEl>
                                        <p:attrNameLst>
                                          <p:attrName>style.visibility</p:attrName>
                                        </p:attrNameLst>
                                      </p:cBhvr>
                                      <p:to>
                                        <p:strVal val="hidden"/>
                                      </p:to>
                                    </p:set>
                                  </p:childTnLst>
                                </p:cTn>
                              </p:par>
                              <p:par>
                                <p:cTn id="765" presetID="2" presetClass="exit" presetSubtype="8" fill="hold" grpId="2" nodeType="withEffect">
                                  <p:stCondLst>
                                    <p:cond delay="0"/>
                                  </p:stCondLst>
                                  <p:childTnLst>
                                    <p:anim calcmode="lin" valueType="num">
                                      <p:cBhvr additive="base">
                                        <p:cTn id="766" dur="3000"/>
                                        <p:tgtEl>
                                          <p:spTgt spid="75"/>
                                        </p:tgtEl>
                                        <p:attrNameLst>
                                          <p:attrName>ppt_x</p:attrName>
                                        </p:attrNameLst>
                                      </p:cBhvr>
                                      <p:tavLst>
                                        <p:tav tm="0">
                                          <p:val>
                                            <p:strVal val="ppt_x"/>
                                          </p:val>
                                        </p:tav>
                                        <p:tav tm="100000">
                                          <p:val>
                                            <p:strVal val="0-ppt_w/2"/>
                                          </p:val>
                                        </p:tav>
                                      </p:tavLst>
                                    </p:anim>
                                    <p:anim calcmode="lin" valueType="num">
                                      <p:cBhvr additive="base">
                                        <p:cTn id="767" dur="3000"/>
                                        <p:tgtEl>
                                          <p:spTgt spid="75"/>
                                        </p:tgtEl>
                                        <p:attrNameLst>
                                          <p:attrName>ppt_y</p:attrName>
                                        </p:attrNameLst>
                                      </p:cBhvr>
                                      <p:tavLst>
                                        <p:tav tm="0">
                                          <p:val>
                                            <p:strVal val="ppt_y"/>
                                          </p:val>
                                        </p:tav>
                                        <p:tav tm="100000">
                                          <p:val>
                                            <p:strVal val="ppt_y"/>
                                          </p:val>
                                        </p:tav>
                                      </p:tavLst>
                                    </p:anim>
                                    <p:set>
                                      <p:cBhvr>
                                        <p:cTn id="768" dur="1" fill="hold">
                                          <p:stCondLst>
                                            <p:cond delay="2999"/>
                                          </p:stCondLst>
                                        </p:cTn>
                                        <p:tgtEl>
                                          <p:spTgt spid="75"/>
                                        </p:tgtEl>
                                        <p:attrNameLst>
                                          <p:attrName>style.visibility</p:attrName>
                                        </p:attrNameLst>
                                      </p:cBhvr>
                                      <p:to>
                                        <p:strVal val="hidden"/>
                                      </p:to>
                                    </p:set>
                                  </p:childTnLst>
                                </p:cTn>
                              </p:par>
                              <p:par>
                                <p:cTn id="769" presetID="2" presetClass="exit" presetSubtype="8" fill="hold" grpId="2" nodeType="withEffect">
                                  <p:stCondLst>
                                    <p:cond delay="0"/>
                                  </p:stCondLst>
                                  <p:childTnLst>
                                    <p:anim calcmode="lin" valueType="num">
                                      <p:cBhvr additive="base">
                                        <p:cTn id="770" dur="3000"/>
                                        <p:tgtEl>
                                          <p:spTgt spid="76"/>
                                        </p:tgtEl>
                                        <p:attrNameLst>
                                          <p:attrName>ppt_x</p:attrName>
                                        </p:attrNameLst>
                                      </p:cBhvr>
                                      <p:tavLst>
                                        <p:tav tm="0">
                                          <p:val>
                                            <p:strVal val="ppt_x"/>
                                          </p:val>
                                        </p:tav>
                                        <p:tav tm="100000">
                                          <p:val>
                                            <p:strVal val="0-ppt_w/2"/>
                                          </p:val>
                                        </p:tav>
                                      </p:tavLst>
                                    </p:anim>
                                    <p:anim calcmode="lin" valueType="num">
                                      <p:cBhvr additive="base">
                                        <p:cTn id="771" dur="3000"/>
                                        <p:tgtEl>
                                          <p:spTgt spid="76"/>
                                        </p:tgtEl>
                                        <p:attrNameLst>
                                          <p:attrName>ppt_y</p:attrName>
                                        </p:attrNameLst>
                                      </p:cBhvr>
                                      <p:tavLst>
                                        <p:tav tm="0">
                                          <p:val>
                                            <p:strVal val="ppt_y"/>
                                          </p:val>
                                        </p:tav>
                                        <p:tav tm="100000">
                                          <p:val>
                                            <p:strVal val="ppt_y"/>
                                          </p:val>
                                        </p:tav>
                                      </p:tavLst>
                                    </p:anim>
                                    <p:set>
                                      <p:cBhvr>
                                        <p:cTn id="772" dur="1" fill="hold">
                                          <p:stCondLst>
                                            <p:cond delay="2999"/>
                                          </p:stCondLst>
                                        </p:cTn>
                                        <p:tgtEl>
                                          <p:spTgt spid="76"/>
                                        </p:tgtEl>
                                        <p:attrNameLst>
                                          <p:attrName>style.visibility</p:attrName>
                                        </p:attrNameLst>
                                      </p:cBhvr>
                                      <p:to>
                                        <p:strVal val="hidden"/>
                                      </p:to>
                                    </p:set>
                                  </p:childTnLst>
                                </p:cTn>
                              </p:par>
                              <p:par>
                                <p:cTn id="773" presetID="2" presetClass="exit" presetSubtype="8" fill="hold" grpId="2" nodeType="withEffect">
                                  <p:stCondLst>
                                    <p:cond delay="0"/>
                                  </p:stCondLst>
                                  <p:childTnLst>
                                    <p:anim calcmode="lin" valueType="num">
                                      <p:cBhvr additive="base">
                                        <p:cTn id="774" dur="3000"/>
                                        <p:tgtEl>
                                          <p:spTgt spid="77"/>
                                        </p:tgtEl>
                                        <p:attrNameLst>
                                          <p:attrName>ppt_x</p:attrName>
                                        </p:attrNameLst>
                                      </p:cBhvr>
                                      <p:tavLst>
                                        <p:tav tm="0">
                                          <p:val>
                                            <p:strVal val="ppt_x"/>
                                          </p:val>
                                        </p:tav>
                                        <p:tav tm="100000">
                                          <p:val>
                                            <p:strVal val="0-ppt_w/2"/>
                                          </p:val>
                                        </p:tav>
                                      </p:tavLst>
                                    </p:anim>
                                    <p:anim calcmode="lin" valueType="num">
                                      <p:cBhvr additive="base">
                                        <p:cTn id="775" dur="3000"/>
                                        <p:tgtEl>
                                          <p:spTgt spid="77"/>
                                        </p:tgtEl>
                                        <p:attrNameLst>
                                          <p:attrName>ppt_y</p:attrName>
                                        </p:attrNameLst>
                                      </p:cBhvr>
                                      <p:tavLst>
                                        <p:tav tm="0">
                                          <p:val>
                                            <p:strVal val="ppt_y"/>
                                          </p:val>
                                        </p:tav>
                                        <p:tav tm="100000">
                                          <p:val>
                                            <p:strVal val="ppt_y"/>
                                          </p:val>
                                        </p:tav>
                                      </p:tavLst>
                                    </p:anim>
                                    <p:set>
                                      <p:cBhvr>
                                        <p:cTn id="776" dur="1" fill="hold">
                                          <p:stCondLst>
                                            <p:cond delay="2999"/>
                                          </p:stCondLst>
                                        </p:cTn>
                                        <p:tgtEl>
                                          <p:spTgt spid="77"/>
                                        </p:tgtEl>
                                        <p:attrNameLst>
                                          <p:attrName>style.visibility</p:attrName>
                                        </p:attrNameLst>
                                      </p:cBhvr>
                                      <p:to>
                                        <p:strVal val="hidden"/>
                                      </p:to>
                                    </p:set>
                                  </p:childTnLst>
                                </p:cTn>
                              </p:par>
                              <p:par>
                                <p:cTn id="777" presetID="2" presetClass="exit" presetSubtype="8" fill="hold" grpId="2" nodeType="withEffect">
                                  <p:stCondLst>
                                    <p:cond delay="0"/>
                                  </p:stCondLst>
                                  <p:childTnLst>
                                    <p:anim calcmode="lin" valueType="num">
                                      <p:cBhvr additive="base">
                                        <p:cTn id="778" dur="3000"/>
                                        <p:tgtEl>
                                          <p:spTgt spid="78"/>
                                        </p:tgtEl>
                                        <p:attrNameLst>
                                          <p:attrName>ppt_x</p:attrName>
                                        </p:attrNameLst>
                                      </p:cBhvr>
                                      <p:tavLst>
                                        <p:tav tm="0">
                                          <p:val>
                                            <p:strVal val="ppt_x"/>
                                          </p:val>
                                        </p:tav>
                                        <p:tav tm="100000">
                                          <p:val>
                                            <p:strVal val="0-ppt_w/2"/>
                                          </p:val>
                                        </p:tav>
                                      </p:tavLst>
                                    </p:anim>
                                    <p:anim calcmode="lin" valueType="num">
                                      <p:cBhvr additive="base">
                                        <p:cTn id="779" dur="3000"/>
                                        <p:tgtEl>
                                          <p:spTgt spid="78"/>
                                        </p:tgtEl>
                                        <p:attrNameLst>
                                          <p:attrName>ppt_y</p:attrName>
                                        </p:attrNameLst>
                                      </p:cBhvr>
                                      <p:tavLst>
                                        <p:tav tm="0">
                                          <p:val>
                                            <p:strVal val="ppt_y"/>
                                          </p:val>
                                        </p:tav>
                                        <p:tav tm="100000">
                                          <p:val>
                                            <p:strVal val="ppt_y"/>
                                          </p:val>
                                        </p:tav>
                                      </p:tavLst>
                                    </p:anim>
                                    <p:set>
                                      <p:cBhvr>
                                        <p:cTn id="780" dur="1" fill="hold">
                                          <p:stCondLst>
                                            <p:cond delay="2999"/>
                                          </p:stCondLst>
                                        </p:cTn>
                                        <p:tgtEl>
                                          <p:spTgt spid="78"/>
                                        </p:tgtEl>
                                        <p:attrNameLst>
                                          <p:attrName>style.visibility</p:attrName>
                                        </p:attrNameLst>
                                      </p:cBhvr>
                                      <p:to>
                                        <p:strVal val="hidden"/>
                                      </p:to>
                                    </p:set>
                                  </p:childTnLst>
                                </p:cTn>
                              </p:par>
                              <p:par>
                                <p:cTn id="781" presetID="2" presetClass="exit" presetSubtype="8" fill="hold" grpId="2" nodeType="withEffect">
                                  <p:stCondLst>
                                    <p:cond delay="0"/>
                                  </p:stCondLst>
                                  <p:childTnLst>
                                    <p:anim calcmode="lin" valueType="num">
                                      <p:cBhvr additive="base">
                                        <p:cTn id="782" dur="3000"/>
                                        <p:tgtEl>
                                          <p:spTgt spid="79"/>
                                        </p:tgtEl>
                                        <p:attrNameLst>
                                          <p:attrName>ppt_x</p:attrName>
                                        </p:attrNameLst>
                                      </p:cBhvr>
                                      <p:tavLst>
                                        <p:tav tm="0">
                                          <p:val>
                                            <p:strVal val="ppt_x"/>
                                          </p:val>
                                        </p:tav>
                                        <p:tav tm="100000">
                                          <p:val>
                                            <p:strVal val="0-ppt_w/2"/>
                                          </p:val>
                                        </p:tav>
                                      </p:tavLst>
                                    </p:anim>
                                    <p:anim calcmode="lin" valueType="num">
                                      <p:cBhvr additive="base">
                                        <p:cTn id="783" dur="3000"/>
                                        <p:tgtEl>
                                          <p:spTgt spid="79"/>
                                        </p:tgtEl>
                                        <p:attrNameLst>
                                          <p:attrName>ppt_y</p:attrName>
                                        </p:attrNameLst>
                                      </p:cBhvr>
                                      <p:tavLst>
                                        <p:tav tm="0">
                                          <p:val>
                                            <p:strVal val="ppt_y"/>
                                          </p:val>
                                        </p:tav>
                                        <p:tav tm="100000">
                                          <p:val>
                                            <p:strVal val="ppt_y"/>
                                          </p:val>
                                        </p:tav>
                                      </p:tavLst>
                                    </p:anim>
                                    <p:set>
                                      <p:cBhvr>
                                        <p:cTn id="784" dur="1" fill="hold">
                                          <p:stCondLst>
                                            <p:cond delay="2999"/>
                                          </p:stCondLst>
                                        </p:cTn>
                                        <p:tgtEl>
                                          <p:spTgt spid="79"/>
                                        </p:tgtEl>
                                        <p:attrNameLst>
                                          <p:attrName>style.visibility</p:attrName>
                                        </p:attrNameLst>
                                      </p:cBhvr>
                                      <p:to>
                                        <p:strVal val="hidden"/>
                                      </p:to>
                                    </p:set>
                                  </p:childTnLst>
                                </p:cTn>
                              </p:par>
                              <p:par>
                                <p:cTn id="785" presetID="2" presetClass="exit" presetSubtype="8" fill="hold" grpId="2" nodeType="withEffect">
                                  <p:stCondLst>
                                    <p:cond delay="0"/>
                                  </p:stCondLst>
                                  <p:childTnLst>
                                    <p:anim calcmode="lin" valueType="num">
                                      <p:cBhvr additive="base">
                                        <p:cTn id="786" dur="3000"/>
                                        <p:tgtEl>
                                          <p:spTgt spid="80"/>
                                        </p:tgtEl>
                                        <p:attrNameLst>
                                          <p:attrName>ppt_x</p:attrName>
                                        </p:attrNameLst>
                                      </p:cBhvr>
                                      <p:tavLst>
                                        <p:tav tm="0">
                                          <p:val>
                                            <p:strVal val="ppt_x"/>
                                          </p:val>
                                        </p:tav>
                                        <p:tav tm="100000">
                                          <p:val>
                                            <p:strVal val="0-ppt_w/2"/>
                                          </p:val>
                                        </p:tav>
                                      </p:tavLst>
                                    </p:anim>
                                    <p:anim calcmode="lin" valueType="num">
                                      <p:cBhvr additive="base">
                                        <p:cTn id="787" dur="3000"/>
                                        <p:tgtEl>
                                          <p:spTgt spid="80"/>
                                        </p:tgtEl>
                                        <p:attrNameLst>
                                          <p:attrName>ppt_y</p:attrName>
                                        </p:attrNameLst>
                                      </p:cBhvr>
                                      <p:tavLst>
                                        <p:tav tm="0">
                                          <p:val>
                                            <p:strVal val="ppt_y"/>
                                          </p:val>
                                        </p:tav>
                                        <p:tav tm="100000">
                                          <p:val>
                                            <p:strVal val="ppt_y"/>
                                          </p:val>
                                        </p:tav>
                                      </p:tavLst>
                                    </p:anim>
                                    <p:set>
                                      <p:cBhvr>
                                        <p:cTn id="788" dur="1" fill="hold">
                                          <p:stCondLst>
                                            <p:cond delay="2999"/>
                                          </p:stCondLst>
                                        </p:cTn>
                                        <p:tgtEl>
                                          <p:spTgt spid="80"/>
                                        </p:tgtEl>
                                        <p:attrNameLst>
                                          <p:attrName>style.visibility</p:attrName>
                                        </p:attrNameLst>
                                      </p:cBhvr>
                                      <p:to>
                                        <p:strVal val="hidden"/>
                                      </p:to>
                                    </p:set>
                                  </p:childTnLst>
                                </p:cTn>
                              </p:par>
                              <p:par>
                                <p:cTn id="789" presetID="17" presetClass="entr" presetSubtype="2" fill="hold" nodeType="withEffect">
                                  <p:stCondLst>
                                    <p:cond delay="0"/>
                                  </p:stCondLst>
                                  <p:childTnLst>
                                    <p:set>
                                      <p:cBhvr>
                                        <p:cTn id="790" dur="1" fill="hold">
                                          <p:stCondLst>
                                            <p:cond delay="0"/>
                                          </p:stCondLst>
                                        </p:cTn>
                                        <p:tgtEl>
                                          <p:spTgt spid="2"/>
                                        </p:tgtEl>
                                        <p:attrNameLst>
                                          <p:attrName>style.visibility</p:attrName>
                                        </p:attrNameLst>
                                      </p:cBhvr>
                                      <p:to>
                                        <p:strVal val="visible"/>
                                      </p:to>
                                    </p:set>
                                    <p:anim calcmode="lin" valueType="num">
                                      <p:cBhvr>
                                        <p:cTn id="791" dur="3000" fill="hold"/>
                                        <p:tgtEl>
                                          <p:spTgt spid="2"/>
                                        </p:tgtEl>
                                        <p:attrNameLst>
                                          <p:attrName>ppt_x</p:attrName>
                                        </p:attrNameLst>
                                      </p:cBhvr>
                                      <p:tavLst>
                                        <p:tav tm="0">
                                          <p:val>
                                            <p:strVal val="#ppt_x+#ppt_w/2"/>
                                          </p:val>
                                        </p:tav>
                                        <p:tav tm="100000">
                                          <p:val>
                                            <p:strVal val="#ppt_x"/>
                                          </p:val>
                                        </p:tav>
                                      </p:tavLst>
                                    </p:anim>
                                    <p:anim calcmode="lin" valueType="num">
                                      <p:cBhvr>
                                        <p:cTn id="792" dur="3000" fill="hold"/>
                                        <p:tgtEl>
                                          <p:spTgt spid="2"/>
                                        </p:tgtEl>
                                        <p:attrNameLst>
                                          <p:attrName>ppt_y</p:attrName>
                                        </p:attrNameLst>
                                      </p:cBhvr>
                                      <p:tavLst>
                                        <p:tav tm="0">
                                          <p:val>
                                            <p:strVal val="#ppt_y"/>
                                          </p:val>
                                        </p:tav>
                                        <p:tav tm="100000">
                                          <p:val>
                                            <p:strVal val="#ppt_y"/>
                                          </p:val>
                                        </p:tav>
                                      </p:tavLst>
                                    </p:anim>
                                    <p:anim calcmode="lin" valueType="num">
                                      <p:cBhvr>
                                        <p:cTn id="793" dur="3000" fill="hold"/>
                                        <p:tgtEl>
                                          <p:spTgt spid="2"/>
                                        </p:tgtEl>
                                        <p:attrNameLst>
                                          <p:attrName>ppt_w</p:attrName>
                                        </p:attrNameLst>
                                      </p:cBhvr>
                                      <p:tavLst>
                                        <p:tav tm="0">
                                          <p:val>
                                            <p:fltVal val="0"/>
                                          </p:val>
                                        </p:tav>
                                        <p:tav tm="100000">
                                          <p:val>
                                            <p:strVal val="#ppt_w"/>
                                          </p:val>
                                        </p:tav>
                                      </p:tavLst>
                                    </p:anim>
                                    <p:anim calcmode="lin" valueType="num">
                                      <p:cBhvr>
                                        <p:cTn id="794" dur="3000" fill="hold"/>
                                        <p:tgtEl>
                                          <p:spTgt spid="2"/>
                                        </p:tgtEl>
                                        <p:attrNameLst>
                                          <p:attrName>ppt_h</p:attrName>
                                        </p:attrNameLst>
                                      </p:cBhvr>
                                      <p:tavLst>
                                        <p:tav tm="0">
                                          <p:val>
                                            <p:strVal val="#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P spid="3" grpId="2" animBg="1"/>
      <p:bldP spid="4" grpId="0" animBg="1"/>
      <p:bldP spid="4" grpId="1" animBg="1"/>
      <p:bldP spid="4" grpId="2" animBg="1"/>
      <p:bldP spid="5" grpId="0" animBg="1"/>
      <p:bldP spid="5" grpId="1" animBg="1"/>
      <p:bldP spid="5" grpId="2" animBg="1"/>
      <p:bldP spid="6" grpId="0" animBg="1"/>
      <p:bldP spid="6" grpId="1" animBg="1"/>
      <p:bldP spid="6" grpId="2" animBg="1"/>
      <p:bldP spid="7" grpId="0" animBg="1"/>
      <p:bldP spid="7" grpId="1" animBg="1"/>
      <p:bldP spid="7" grpId="2" animBg="1"/>
      <p:bldP spid="8" grpId="0" animBg="1"/>
      <p:bldP spid="8" grpId="1" animBg="1"/>
      <p:bldP spid="8" grpId="2" animBg="1"/>
      <p:bldP spid="9" grpId="0" animBg="1"/>
      <p:bldP spid="9" grpId="1" animBg="1"/>
      <p:bldP spid="9" grpId="2" animBg="1"/>
      <p:bldP spid="10" grpId="0" animBg="1"/>
      <p:bldP spid="10" grpId="1" animBg="1"/>
      <p:bldP spid="10" grpId="2" animBg="1"/>
      <p:bldP spid="11" grpId="0" animBg="1"/>
      <p:bldP spid="11" grpId="1" animBg="1"/>
      <p:bldP spid="11" grpId="2" animBg="1"/>
      <p:bldP spid="12" grpId="0" animBg="1"/>
      <p:bldP spid="12" grpId="1" animBg="1"/>
      <p:bldP spid="12" grpId="2" animBg="1"/>
      <p:bldP spid="13" grpId="0" animBg="1"/>
      <p:bldP spid="13" grpId="1" animBg="1"/>
      <p:bldP spid="13" grpId="2" animBg="1"/>
      <p:bldP spid="14" grpId="0" animBg="1"/>
      <p:bldP spid="14" grpId="1" animBg="1"/>
      <p:bldP spid="14" grpId="2" animBg="1"/>
      <p:bldP spid="15" grpId="0" animBg="1"/>
      <p:bldP spid="15" grpId="1" animBg="1"/>
      <p:bldP spid="15" grpId="2" animBg="1"/>
      <p:bldP spid="16" grpId="0" animBg="1"/>
      <p:bldP spid="16" grpId="1" animBg="1"/>
      <p:bldP spid="16" grpId="2" animBg="1"/>
      <p:bldP spid="17" grpId="0" animBg="1"/>
      <p:bldP spid="17" grpId="1" animBg="1"/>
      <p:bldP spid="17" grpId="2" animBg="1"/>
      <p:bldP spid="18" grpId="0" animBg="1"/>
      <p:bldP spid="18" grpId="1" animBg="1"/>
      <p:bldP spid="18" grpId="2" animBg="1"/>
      <p:bldP spid="19" grpId="0" animBg="1"/>
      <p:bldP spid="19" grpId="1" animBg="1"/>
      <p:bldP spid="19" grpId="2" animBg="1"/>
      <p:bldP spid="20" grpId="0" animBg="1"/>
      <p:bldP spid="20" grpId="1" animBg="1"/>
      <p:bldP spid="20" grpId="2" animBg="1"/>
      <p:bldP spid="21" grpId="0" animBg="1"/>
      <p:bldP spid="21" grpId="1" animBg="1"/>
      <p:bldP spid="21" grpId="2" animBg="1"/>
      <p:bldP spid="22" grpId="0" animBg="1"/>
      <p:bldP spid="22" grpId="1" animBg="1"/>
      <p:bldP spid="22" grpId="2" animBg="1"/>
      <p:bldP spid="23" grpId="0" animBg="1"/>
      <p:bldP spid="23" grpId="1" animBg="1"/>
      <p:bldP spid="23" grpId="2" animBg="1"/>
      <p:bldP spid="24" grpId="0" animBg="1"/>
      <p:bldP spid="24" grpId="1" animBg="1"/>
      <p:bldP spid="24" grpId="2" animBg="1"/>
      <p:bldP spid="25" grpId="0" animBg="1"/>
      <p:bldP spid="25" grpId="1" animBg="1"/>
      <p:bldP spid="25" grpId="2" animBg="1"/>
      <p:bldP spid="26" grpId="0" animBg="1"/>
      <p:bldP spid="26" grpId="1" animBg="1"/>
      <p:bldP spid="26" grpId="2" animBg="1"/>
      <p:bldP spid="27" grpId="0" animBg="1"/>
      <p:bldP spid="27" grpId="1" animBg="1"/>
      <p:bldP spid="27" grpId="2" animBg="1"/>
      <p:bldP spid="28" grpId="0" animBg="1"/>
      <p:bldP spid="28" grpId="1" animBg="1"/>
      <p:bldP spid="28" grpId="2" animBg="1"/>
      <p:bldP spid="29" grpId="0" animBg="1"/>
      <p:bldP spid="29" grpId="1" animBg="1"/>
      <p:bldP spid="29" grpId="2" animBg="1"/>
      <p:bldP spid="30" grpId="0" animBg="1"/>
      <p:bldP spid="30" grpId="1" animBg="1"/>
      <p:bldP spid="30" grpId="2" animBg="1"/>
      <p:bldP spid="31" grpId="0" animBg="1"/>
      <p:bldP spid="31" grpId="1" animBg="1"/>
      <p:bldP spid="31" grpId="2" animBg="1"/>
      <p:bldP spid="32" grpId="0" animBg="1"/>
      <p:bldP spid="32" grpId="1" animBg="1"/>
      <p:bldP spid="32" grpId="2" animBg="1"/>
      <p:bldP spid="33" grpId="0" animBg="1"/>
      <p:bldP spid="33" grpId="1" animBg="1"/>
      <p:bldP spid="33" grpId="2" animBg="1"/>
      <p:bldP spid="34" grpId="0" animBg="1"/>
      <p:bldP spid="34" grpId="1" animBg="1"/>
      <p:bldP spid="34" grpId="2" animBg="1"/>
      <p:bldP spid="35" grpId="0" animBg="1"/>
      <p:bldP spid="35" grpId="1" animBg="1"/>
      <p:bldP spid="35" grpId="2" animBg="1"/>
      <p:bldP spid="36" grpId="0" animBg="1"/>
      <p:bldP spid="36" grpId="1" animBg="1"/>
      <p:bldP spid="36" grpId="2" animBg="1"/>
      <p:bldP spid="37" grpId="0" animBg="1"/>
      <p:bldP spid="37" grpId="1" animBg="1"/>
      <p:bldP spid="37" grpId="2" animBg="1"/>
      <p:bldP spid="38" grpId="0" animBg="1"/>
      <p:bldP spid="38" grpId="1" animBg="1"/>
      <p:bldP spid="38" grpId="2" animBg="1"/>
      <p:bldP spid="39" grpId="0" animBg="1"/>
      <p:bldP spid="39" grpId="1" animBg="1"/>
      <p:bldP spid="39" grpId="2" animBg="1"/>
      <p:bldP spid="40" grpId="0" animBg="1"/>
      <p:bldP spid="40" grpId="1" animBg="1"/>
      <p:bldP spid="40" grpId="2" animBg="1"/>
      <p:bldP spid="41" grpId="0" animBg="1"/>
      <p:bldP spid="41" grpId="1" animBg="1"/>
      <p:bldP spid="41" grpId="2" animBg="1"/>
      <p:bldP spid="42" grpId="0" animBg="1"/>
      <p:bldP spid="42" grpId="1" animBg="1"/>
      <p:bldP spid="42" grpId="2" animBg="1"/>
      <p:bldP spid="43" grpId="0" animBg="1"/>
      <p:bldP spid="43" grpId="1" animBg="1"/>
      <p:bldP spid="43" grpId="2" animBg="1"/>
      <p:bldP spid="44" grpId="0" animBg="1"/>
      <p:bldP spid="44" grpId="1" animBg="1"/>
      <p:bldP spid="44" grpId="2" animBg="1"/>
      <p:bldP spid="45" grpId="0" animBg="1"/>
      <p:bldP spid="45" grpId="1" animBg="1"/>
      <p:bldP spid="45" grpId="2" animBg="1"/>
      <p:bldP spid="46" grpId="0" animBg="1"/>
      <p:bldP spid="46" grpId="1" animBg="1"/>
      <p:bldP spid="46" grpId="2" animBg="1"/>
      <p:bldP spid="47" grpId="0" animBg="1"/>
      <p:bldP spid="47" grpId="1" animBg="1"/>
      <p:bldP spid="47" grpId="2" animBg="1"/>
      <p:bldP spid="48" grpId="0" animBg="1"/>
      <p:bldP spid="48" grpId="1" animBg="1"/>
      <p:bldP spid="48" grpId="2" animBg="1"/>
      <p:bldP spid="49" grpId="0" animBg="1"/>
      <p:bldP spid="49" grpId="1" animBg="1"/>
      <p:bldP spid="49" grpId="2" animBg="1"/>
      <p:bldP spid="50" grpId="0" animBg="1"/>
      <p:bldP spid="50" grpId="1" animBg="1"/>
      <p:bldP spid="50" grpId="2" animBg="1"/>
      <p:bldP spid="51" grpId="0" animBg="1"/>
      <p:bldP spid="51" grpId="1" animBg="1"/>
      <p:bldP spid="51" grpId="2" animBg="1"/>
      <p:bldP spid="52" grpId="0" animBg="1"/>
      <p:bldP spid="52" grpId="1" animBg="1"/>
      <p:bldP spid="52" grpId="2" animBg="1"/>
      <p:bldP spid="53" grpId="0" animBg="1"/>
      <p:bldP spid="53" grpId="1" animBg="1"/>
      <p:bldP spid="53" grpId="2" animBg="1"/>
      <p:bldP spid="54" grpId="0" animBg="1"/>
      <p:bldP spid="54" grpId="1" animBg="1"/>
      <p:bldP spid="54" grpId="2" animBg="1"/>
      <p:bldP spid="55" grpId="0" animBg="1"/>
      <p:bldP spid="55" grpId="1" animBg="1"/>
      <p:bldP spid="55" grpId="2" animBg="1"/>
      <p:bldP spid="56" grpId="0" animBg="1"/>
      <p:bldP spid="56" grpId="1" animBg="1"/>
      <p:bldP spid="56" grpId="2" animBg="1"/>
      <p:bldP spid="57" grpId="0" animBg="1"/>
      <p:bldP spid="57" grpId="1" animBg="1"/>
      <p:bldP spid="57" grpId="2" animBg="1"/>
      <p:bldP spid="58" grpId="0" animBg="1"/>
      <p:bldP spid="58" grpId="1" animBg="1"/>
      <p:bldP spid="58" grpId="2" animBg="1"/>
      <p:bldP spid="59" grpId="0" animBg="1"/>
      <p:bldP spid="59" grpId="1" animBg="1"/>
      <p:bldP spid="59" grpId="2" animBg="1"/>
      <p:bldP spid="60" grpId="0" animBg="1"/>
      <p:bldP spid="60" grpId="1" animBg="1"/>
      <p:bldP spid="60" grpId="2" animBg="1"/>
      <p:bldP spid="61" grpId="0" animBg="1"/>
      <p:bldP spid="61" grpId="1" animBg="1"/>
      <p:bldP spid="61" grpId="2" animBg="1"/>
      <p:bldP spid="62" grpId="0" animBg="1"/>
      <p:bldP spid="62" grpId="1" animBg="1"/>
      <p:bldP spid="62" grpId="2" animBg="1"/>
      <p:bldP spid="63" grpId="0" animBg="1"/>
      <p:bldP spid="63" grpId="1" animBg="1"/>
      <p:bldP spid="63" grpId="2" animBg="1"/>
      <p:bldP spid="64" grpId="0" animBg="1"/>
      <p:bldP spid="64" grpId="1" animBg="1"/>
      <p:bldP spid="64" grpId="2" animBg="1"/>
      <p:bldP spid="65" grpId="0" animBg="1"/>
      <p:bldP spid="65" grpId="1" animBg="1"/>
      <p:bldP spid="65" grpId="2" animBg="1"/>
      <p:bldP spid="66" grpId="0" animBg="1"/>
      <p:bldP spid="66" grpId="1" animBg="1"/>
      <p:bldP spid="66" grpId="2" animBg="1"/>
      <p:bldP spid="67" grpId="0" animBg="1"/>
      <p:bldP spid="67" grpId="1" animBg="1"/>
      <p:bldP spid="67" grpId="2" animBg="1"/>
      <p:bldP spid="68" grpId="0" animBg="1"/>
      <p:bldP spid="68" grpId="1" animBg="1"/>
      <p:bldP spid="68" grpId="2" animBg="1"/>
      <p:bldP spid="69" grpId="0" animBg="1"/>
      <p:bldP spid="69" grpId="1" animBg="1"/>
      <p:bldP spid="69" grpId="2" animBg="1"/>
      <p:bldP spid="70" grpId="0" animBg="1"/>
      <p:bldP spid="70" grpId="1" animBg="1"/>
      <p:bldP spid="70" grpId="2" animBg="1"/>
      <p:bldP spid="71" grpId="0" animBg="1"/>
      <p:bldP spid="71" grpId="1" animBg="1"/>
      <p:bldP spid="71" grpId="2" animBg="1"/>
      <p:bldP spid="72" grpId="0" animBg="1"/>
      <p:bldP spid="72" grpId="1" animBg="1"/>
      <p:bldP spid="72" grpId="2" animBg="1"/>
      <p:bldP spid="73" grpId="0" animBg="1"/>
      <p:bldP spid="73" grpId="1" animBg="1"/>
      <p:bldP spid="73" grpId="2" animBg="1"/>
      <p:bldP spid="74" grpId="0" animBg="1"/>
      <p:bldP spid="74" grpId="1" animBg="1"/>
      <p:bldP spid="74" grpId="2" animBg="1"/>
      <p:bldP spid="75" grpId="0" animBg="1"/>
      <p:bldP spid="75" grpId="1" animBg="1"/>
      <p:bldP spid="75" grpId="2" animBg="1"/>
      <p:bldP spid="76" grpId="0" animBg="1"/>
      <p:bldP spid="76" grpId="1" animBg="1"/>
      <p:bldP spid="76" grpId="2" animBg="1"/>
      <p:bldP spid="77" grpId="0" animBg="1"/>
      <p:bldP spid="77" grpId="1" animBg="1"/>
      <p:bldP spid="77" grpId="2" animBg="1"/>
      <p:bldP spid="78" grpId="0" animBg="1"/>
      <p:bldP spid="78" grpId="1" animBg="1"/>
      <p:bldP spid="78" grpId="2" animBg="1"/>
      <p:bldP spid="79" grpId="0" animBg="1"/>
      <p:bldP spid="79" grpId="1" animBg="1"/>
      <p:bldP spid="79" grpId="2" animBg="1"/>
      <p:bldP spid="80" grpId="0" animBg="1"/>
      <p:bldP spid="80" grpId="1" animBg="1"/>
      <p:bldP spid="80" grpId="2" animBg="1"/>
      <p:bldP spid="81" grpId="0" animBg="1"/>
    </p:bldLst>
  </p:timing>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1 Imagen" descr="slide_362976_4088640_free.jpg"/>
          <p:cNvPicPr>
            <a:picLocks noGrp="1" noChangeAspect="1"/>
          </p:cNvPicPr>
          <p:nvPr isPhoto="1"/>
        </p:nvPicPr>
        <p:blipFill>
          <a:blip r:embed="rId2">
            <a:lum/>
          </a:blip>
          <a:stretch>
            <a:fillRect/>
          </a:stretch>
        </p:blipFill>
        <p:spPr>
          <a:xfrm>
            <a:off x="0" y="0"/>
            <a:ext cx="9144000" cy="5143500"/>
          </a:xfrm>
          <a:prstGeom prst="rect">
            <a:avLst/>
          </a:prstGeom>
          <a:noFill/>
          <a:ln>
            <a:noFill/>
          </a:ln>
        </p:spPr>
      </p:pic>
      <p:sp>
        <p:nvSpPr>
          <p:cNvPr id="3" name="2 Lágrima"/>
          <p:cNvSpPr/>
          <p:nvPr/>
        </p:nvSpPr>
        <p:spPr>
          <a:xfrm rot="20903838">
            <a:off x="7817979" y="57419"/>
            <a:ext cx="846590" cy="629411"/>
          </a:xfrm>
          <a:prstGeom prst="teardrop">
            <a:avLst>
              <a:gd name="adj" fmla="val 134324"/>
            </a:avLst>
          </a:prstGeom>
          <a:blipFill dpi="0" rotWithShape="1">
            <a:blip r:embed="rId3" cstate="print">
              <a:duotone>
                <a:schemeClr val="accent5">
                  <a:shade val="45000"/>
                  <a:satMod val="135000"/>
                </a:schemeClr>
                <a:prstClr val="white"/>
              </a:duotone>
              <a:lum contrast="40000"/>
            </a:blip>
            <a:srcRect/>
            <a:stretch>
              <a:fillRect/>
            </a:stretch>
          </a:blipFill>
          <a:ln w="3175">
            <a:no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Lágrima"/>
          <p:cNvSpPr/>
          <p:nvPr/>
        </p:nvSpPr>
        <p:spPr>
          <a:xfrm rot="20860058">
            <a:off x="7492762" y="549066"/>
            <a:ext cx="846590" cy="629411"/>
          </a:xfrm>
          <a:prstGeom prst="teardrop">
            <a:avLst>
              <a:gd name="adj" fmla="val 134324"/>
            </a:avLst>
          </a:prstGeom>
          <a:blipFill dpi="0" rotWithShape="1">
            <a:blip r:embed="rId3" cstate="print">
              <a:duotone>
                <a:schemeClr val="accent5">
                  <a:shade val="45000"/>
                  <a:satMod val="135000"/>
                </a:schemeClr>
                <a:prstClr val="white"/>
              </a:duotone>
              <a:lum contrast="40000"/>
            </a:blip>
            <a:srcRect/>
            <a:stretch>
              <a:fillRect/>
            </a:stretch>
          </a:blipFill>
          <a:ln w="3175">
            <a:no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Lágrima"/>
          <p:cNvSpPr/>
          <p:nvPr/>
        </p:nvSpPr>
        <p:spPr>
          <a:xfrm rot="21020385">
            <a:off x="7065303" y="978581"/>
            <a:ext cx="846590" cy="629411"/>
          </a:xfrm>
          <a:prstGeom prst="teardrop">
            <a:avLst>
              <a:gd name="adj" fmla="val 134324"/>
            </a:avLst>
          </a:prstGeom>
          <a:blipFill dpi="0" rotWithShape="1">
            <a:blip r:embed="rId3" cstate="print">
              <a:duotone>
                <a:schemeClr val="accent5">
                  <a:shade val="45000"/>
                  <a:satMod val="135000"/>
                </a:schemeClr>
                <a:prstClr val="white"/>
              </a:duotone>
              <a:lum contrast="40000"/>
            </a:blip>
            <a:srcRect/>
            <a:stretch>
              <a:fillRect/>
            </a:stretch>
          </a:blipFill>
          <a:ln w="3175">
            <a:no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Lágrima"/>
          <p:cNvSpPr/>
          <p:nvPr/>
        </p:nvSpPr>
        <p:spPr>
          <a:xfrm rot="20903838">
            <a:off x="6719445" y="1396864"/>
            <a:ext cx="846590" cy="629411"/>
          </a:xfrm>
          <a:prstGeom prst="teardrop">
            <a:avLst>
              <a:gd name="adj" fmla="val 134324"/>
            </a:avLst>
          </a:prstGeom>
          <a:blipFill dpi="0" rotWithShape="1">
            <a:blip r:embed="rId3" cstate="print">
              <a:duotone>
                <a:schemeClr val="accent5">
                  <a:shade val="45000"/>
                  <a:satMod val="135000"/>
                </a:schemeClr>
                <a:prstClr val="white"/>
              </a:duotone>
              <a:lum contrast="40000"/>
            </a:blip>
            <a:srcRect/>
            <a:stretch>
              <a:fillRect/>
            </a:stretch>
          </a:blipFill>
          <a:ln w="3175">
            <a:no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Lágrima"/>
          <p:cNvSpPr/>
          <p:nvPr/>
        </p:nvSpPr>
        <p:spPr>
          <a:xfrm rot="20676747">
            <a:off x="6382679" y="2001767"/>
            <a:ext cx="846590" cy="629411"/>
          </a:xfrm>
          <a:prstGeom prst="teardrop">
            <a:avLst>
              <a:gd name="adj" fmla="val 134324"/>
            </a:avLst>
          </a:prstGeom>
          <a:blipFill dpi="0" rotWithShape="1">
            <a:blip r:embed="rId3" cstate="print">
              <a:duotone>
                <a:schemeClr val="accent5">
                  <a:shade val="45000"/>
                  <a:satMod val="135000"/>
                </a:schemeClr>
                <a:prstClr val="white"/>
              </a:duotone>
              <a:lum contrast="40000"/>
            </a:blip>
            <a:srcRect/>
            <a:stretch>
              <a:fillRect/>
            </a:stretch>
          </a:blipFill>
          <a:ln w="3175">
            <a:no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Lágrima"/>
          <p:cNvSpPr/>
          <p:nvPr/>
        </p:nvSpPr>
        <p:spPr>
          <a:xfrm rot="20708070">
            <a:off x="6065170" y="2566982"/>
            <a:ext cx="846590" cy="629411"/>
          </a:xfrm>
          <a:prstGeom prst="teardrop">
            <a:avLst>
              <a:gd name="adj" fmla="val 134324"/>
            </a:avLst>
          </a:prstGeom>
          <a:blipFill dpi="0" rotWithShape="1">
            <a:blip r:embed="rId3" cstate="print">
              <a:duotone>
                <a:schemeClr val="accent5">
                  <a:shade val="45000"/>
                  <a:satMod val="135000"/>
                </a:schemeClr>
                <a:prstClr val="white"/>
              </a:duotone>
              <a:lum contrast="40000"/>
            </a:blip>
            <a:srcRect/>
            <a:stretch>
              <a:fillRect/>
            </a:stretch>
          </a:blipFill>
          <a:ln w="3175">
            <a:no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Lágrima"/>
          <p:cNvSpPr/>
          <p:nvPr/>
        </p:nvSpPr>
        <p:spPr>
          <a:xfrm rot="20678371">
            <a:off x="5739599" y="3019652"/>
            <a:ext cx="846590" cy="629411"/>
          </a:xfrm>
          <a:prstGeom prst="teardrop">
            <a:avLst>
              <a:gd name="adj" fmla="val 134324"/>
            </a:avLst>
          </a:prstGeom>
          <a:blipFill dpi="0" rotWithShape="1">
            <a:blip r:embed="rId3" cstate="print">
              <a:duotone>
                <a:schemeClr val="accent5">
                  <a:shade val="45000"/>
                  <a:satMod val="135000"/>
                </a:schemeClr>
                <a:prstClr val="white"/>
              </a:duotone>
              <a:lum contrast="40000"/>
            </a:blip>
            <a:srcRect/>
            <a:stretch>
              <a:fillRect/>
            </a:stretch>
          </a:blipFill>
          <a:ln w="3175">
            <a:no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Lágrima"/>
          <p:cNvSpPr/>
          <p:nvPr/>
        </p:nvSpPr>
        <p:spPr>
          <a:xfrm rot="20827137">
            <a:off x="5369271" y="3491859"/>
            <a:ext cx="846590" cy="629411"/>
          </a:xfrm>
          <a:prstGeom prst="teardrop">
            <a:avLst>
              <a:gd name="adj" fmla="val 134324"/>
            </a:avLst>
          </a:prstGeom>
          <a:blipFill dpi="0" rotWithShape="1">
            <a:blip r:embed="rId3" cstate="print">
              <a:duotone>
                <a:schemeClr val="accent5">
                  <a:shade val="45000"/>
                  <a:satMod val="135000"/>
                </a:schemeClr>
                <a:prstClr val="white"/>
              </a:duotone>
              <a:lum contrast="40000"/>
            </a:blip>
            <a:srcRect/>
            <a:stretch>
              <a:fillRect/>
            </a:stretch>
          </a:blipFill>
          <a:ln w="3175">
            <a:no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Lágrima"/>
          <p:cNvSpPr/>
          <p:nvPr/>
        </p:nvSpPr>
        <p:spPr>
          <a:xfrm rot="20777456">
            <a:off x="5088012" y="3923907"/>
            <a:ext cx="846590" cy="629411"/>
          </a:xfrm>
          <a:prstGeom prst="teardrop">
            <a:avLst>
              <a:gd name="adj" fmla="val 134324"/>
            </a:avLst>
          </a:prstGeom>
          <a:blipFill dpi="0" rotWithShape="1">
            <a:blip r:embed="rId3" cstate="print">
              <a:duotone>
                <a:schemeClr val="accent5">
                  <a:shade val="45000"/>
                  <a:satMod val="135000"/>
                </a:schemeClr>
                <a:prstClr val="white"/>
              </a:duotone>
              <a:lum contrast="40000"/>
            </a:blip>
            <a:srcRect/>
            <a:stretch>
              <a:fillRect/>
            </a:stretch>
          </a:blipFill>
          <a:ln w="3175">
            <a:no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Lágrima"/>
          <p:cNvSpPr/>
          <p:nvPr/>
        </p:nvSpPr>
        <p:spPr>
          <a:xfrm rot="20413692">
            <a:off x="4817375" y="4436305"/>
            <a:ext cx="846590" cy="629411"/>
          </a:xfrm>
          <a:prstGeom prst="teardrop">
            <a:avLst>
              <a:gd name="adj" fmla="val 134324"/>
            </a:avLst>
          </a:prstGeom>
          <a:blipFill dpi="0" rotWithShape="1">
            <a:blip r:embed="rId3" cstate="print">
              <a:duotone>
                <a:schemeClr val="accent5">
                  <a:shade val="45000"/>
                  <a:satMod val="135000"/>
                </a:schemeClr>
                <a:prstClr val="white"/>
              </a:duotone>
              <a:lum contrast="40000"/>
            </a:blip>
            <a:srcRect/>
            <a:stretch>
              <a:fillRect/>
            </a:stretch>
          </a:blipFill>
          <a:ln w="3175">
            <a:no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Lágrima"/>
          <p:cNvSpPr/>
          <p:nvPr/>
        </p:nvSpPr>
        <p:spPr>
          <a:xfrm rot="20600761">
            <a:off x="4603062" y="4828794"/>
            <a:ext cx="846590" cy="629411"/>
          </a:xfrm>
          <a:prstGeom prst="teardrop">
            <a:avLst>
              <a:gd name="adj" fmla="val 134324"/>
            </a:avLst>
          </a:prstGeom>
          <a:blipFill dpi="0" rotWithShape="1">
            <a:blip r:embed="rId3" cstate="print">
              <a:duotone>
                <a:schemeClr val="accent5">
                  <a:shade val="45000"/>
                  <a:satMod val="135000"/>
                </a:schemeClr>
                <a:prstClr val="white"/>
              </a:duotone>
              <a:lum contrast="40000"/>
            </a:blip>
            <a:srcRect/>
            <a:stretch>
              <a:fillRect/>
            </a:stretch>
          </a:blipFill>
          <a:ln w="3175">
            <a:no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Lágrima"/>
          <p:cNvSpPr/>
          <p:nvPr/>
        </p:nvSpPr>
        <p:spPr>
          <a:xfrm rot="17514989">
            <a:off x="872718" y="-7616"/>
            <a:ext cx="634943" cy="839214"/>
          </a:xfrm>
          <a:prstGeom prst="teardrop">
            <a:avLst>
              <a:gd name="adj" fmla="val 134324"/>
            </a:avLst>
          </a:prstGeom>
          <a:blipFill>
            <a:blip r:embed="rId4" cstate="print">
              <a:duotone>
                <a:schemeClr val="accent5">
                  <a:shade val="45000"/>
                  <a:satMod val="135000"/>
                </a:schemeClr>
                <a:prstClr val="white"/>
              </a:duotone>
              <a:lum contrast="40000"/>
            </a:blip>
            <a:stretch>
              <a:fillRect/>
            </a:stretch>
          </a:blipFill>
          <a:ln w="3175">
            <a:no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Lágrima"/>
          <p:cNvSpPr/>
          <p:nvPr/>
        </p:nvSpPr>
        <p:spPr>
          <a:xfrm rot="17514989">
            <a:off x="1158469" y="474573"/>
            <a:ext cx="634943" cy="839214"/>
          </a:xfrm>
          <a:prstGeom prst="teardrop">
            <a:avLst>
              <a:gd name="adj" fmla="val 134324"/>
            </a:avLst>
          </a:prstGeom>
          <a:blipFill>
            <a:blip r:embed="rId4" cstate="print">
              <a:duotone>
                <a:schemeClr val="accent5">
                  <a:shade val="45000"/>
                  <a:satMod val="135000"/>
                </a:schemeClr>
                <a:prstClr val="white"/>
              </a:duotone>
              <a:lum contrast="40000"/>
            </a:blip>
            <a:stretch>
              <a:fillRect/>
            </a:stretch>
          </a:blipFill>
          <a:ln w="3175">
            <a:no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Lágrima"/>
          <p:cNvSpPr/>
          <p:nvPr/>
        </p:nvSpPr>
        <p:spPr>
          <a:xfrm rot="17514989">
            <a:off x="1444223" y="1010359"/>
            <a:ext cx="634943" cy="839214"/>
          </a:xfrm>
          <a:prstGeom prst="teardrop">
            <a:avLst>
              <a:gd name="adj" fmla="val 134324"/>
            </a:avLst>
          </a:prstGeom>
          <a:blipFill>
            <a:blip r:embed="rId4" cstate="print">
              <a:duotone>
                <a:schemeClr val="accent5">
                  <a:shade val="45000"/>
                  <a:satMod val="135000"/>
                </a:schemeClr>
                <a:prstClr val="white"/>
              </a:duotone>
              <a:lum contrast="40000"/>
            </a:blip>
            <a:stretch>
              <a:fillRect/>
            </a:stretch>
          </a:blipFill>
          <a:ln w="3175">
            <a:no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Lágrima"/>
          <p:cNvSpPr/>
          <p:nvPr/>
        </p:nvSpPr>
        <p:spPr>
          <a:xfrm rot="17514989">
            <a:off x="1729971" y="1439004"/>
            <a:ext cx="634943" cy="839214"/>
          </a:xfrm>
          <a:prstGeom prst="teardrop">
            <a:avLst>
              <a:gd name="adj" fmla="val 134324"/>
            </a:avLst>
          </a:prstGeom>
          <a:blipFill>
            <a:blip r:embed="rId4" cstate="print">
              <a:duotone>
                <a:schemeClr val="accent5">
                  <a:shade val="45000"/>
                  <a:satMod val="135000"/>
                </a:schemeClr>
                <a:prstClr val="white"/>
              </a:duotone>
              <a:lum contrast="40000"/>
            </a:blip>
            <a:stretch>
              <a:fillRect/>
            </a:stretch>
          </a:blipFill>
          <a:ln w="3175">
            <a:no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Lágrima"/>
          <p:cNvSpPr/>
          <p:nvPr/>
        </p:nvSpPr>
        <p:spPr>
          <a:xfrm rot="17514989">
            <a:off x="2015721" y="1921193"/>
            <a:ext cx="634943" cy="839214"/>
          </a:xfrm>
          <a:prstGeom prst="teardrop">
            <a:avLst>
              <a:gd name="adj" fmla="val 134324"/>
            </a:avLst>
          </a:prstGeom>
          <a:blipFill>
            <a:blip r:embed="rId4" cstate="print">
              <a:duotone>
                <a:schemeClr val="accent5">
                  <a:shade val="45000"/>
                  <a:satMod val="135000"/>
                </a:schemeClr>
                <a:prstClr val="white"/>
              </a:duotone>
              <a:lum contrast="40000"/>
            </a:blip>
            <a:stretch>
              <a:fillRect/>
            </a:stretch>
          </a:blipFill>
          <a:ln w="3175">
            <a:no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Lágrima"/>
          <p:cNvSpPr/>
          <p:nvPr/>
        </p:nvSpPr>
        <p:spPr>
          <a:xfrm rot="17514989">
            <a:off x="2301476" y="2456978"/>
            <a:ext cx="634943" cy="839214"/>
          </a:xfrm>
          <a:prstGeom prst="teardrop">
            <a:avLst>
              <a:gd name="adj" fmla="val 134324"/>
            </a:avLst>
          </a:prstGeom>
          <a:blipFill>
            <a:blip r:embed="rId4" cstate="print">
              <a:duotone>
                <a:schemeClr val="accent5">
                  <a:shade val="45000"/>
                  <a:satMod val="135000"/>
                </a:schemeClr>
                <a:prstClr val="white"/>
              </a:duotone>
              <a:lum contrast="40000"/>
            </a:blip>
            <a:stretch>
              <a:fillRect/>
            </a:stretch>
          </a:blipFill>
          <a:ln w="3175">
            <a:no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Lágrima"/>
          <p:cNvSpPr/>
          <p:nvPr/>
        </p:nvSpPr>
        <p:spPr>
          <a:xfrm rot="17514989">
            <a:off x="2658670" y="2939201"/>
            <a:ext cx="634943" cy="839214"/>
          </a:xfrm>
          <a:prstGeom prst="teardrop">
            <a:avLst>
              <a:gd name="adj" fmla="val 134324"/>
            </a:avLst>
          </a:prstGeom>
          <a:blipFill>
            <a:blip r:embed="rId4" cstate="print">
              <a:duotone>
                <a:schemeClr val="accent5">
                  <a:shade val="45000"/>
                  <a:satMod val="135000"/>
                </a:schemeClr>
                <a:prstClr val="white"/>
              </a:duotone>
              <a:lum contrast="40000"/>
            </a:blip>
            <a:stretch>
              <a:fillRect/>
            </a:stretch>
          </a:blipFill>
          <a:ln w="3175">
            <a:no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Lágrima"/>
          <p:cNvSpPr/>
          <p:nvPr/>
        </p:nvSpPr>
        <p:spPr>
          <a:xfrm rot="17514989">
            <a:off x="2944421" y="3421390"/>
            <a:ext cx="634943" cy="839214"/>
          </a:xfrm>
          <a:prstGeom prst="teardrop">
            <a:avLst>
              <a:gd name="adj" fmla="val 134324"/>
            </a:avLst>
          </a:prstGeom>
          <a:blipFill>
            <a:blip r:embed="rId4" cstate="print">
              <a:duotone>
                <a:schemeClr val="accent5">
                  <a:shade val="45000"/>
                  <a:satMod val="135000"/>
                </a:schemeClr>
                <a:prstClr val="white"/>
              </a:duotone>
              <a:lum contrast="40000"/>
            </a:blip>
            <a:stretch>
              <a:fillRect/>
            </a:stretch>
          </a:blipFill>
          <a:ln w="3175">
            <a:no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Lágrima"/>
          <p:cNvSpPr/>
          <p:nvPr/>
        </p:nvSpPr>
        <p:spPr>
          <a:xfrm rot="17514989">
            <a:off x="3230175" y="3957176"/>
            <a:ext cx="634943" cy="839214"/>
          </a:xfrm>
          <a:prstGeom prst="teardrop">
            <a:avLst>
              <a:gd name="adj" fmla="val 134324"/>
            </a:avLst>
          </a:prstGeom>
          <a:blipFill>
            <a:blip r:embed="rId4" cstate="print">
              <a:duotone>
                <a:schemeClr val="accent5">
                  <a:shade val="45000"/>
                  <a:satMod val="135000"/>
                </a:schemeClr>
                <a:prstClr val="white"/>
              </a:duotone>
              <a:lum contrast="40000"/>
            </a:blip>
            <a:stretch>
              <a:fillRect/>
            </a:stretch>
          </a:blipFill>
          <a:ln w="3175">
            <a:no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Lágrima"/>
          <p:cNvSpPr/>
          <p:nvPr/>
        </p:nvSpPr>
        <p:spPr>
          <a:xfrm rot="17514989">
            <a:off x="3515923" y="4385821"/>
            <a:ext cx="634943" cy="839214"/>
          </a:xfrm>
          <a:prstGeom prst="teardrop">
            <a:avLst>
              <a:gd name="adj" fmla="val 134324"/>
            </a:avLst>
          </a:prstGeom>
          <a:blipFill>
            <a:blip r:embed="rId4" cstate="print">
              <a:duotone>
                <a:schemeClr val="accent5">
                  <a:shade val="45000"/>
                  <a:satMod val="135000"/>
                </a:schemeClr>
                <a:prstClr val="white"/>
              </a:duotone>
              <a:lum contrast="40000"/>
            </a:blip>
            <a:stretch>
              <a:fillRect/>
            </a:stretch>
          </a:blipFill>
          <a:ln w="3175">
            <a:no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Lágrima"/>
          <p:cNvSpPr/>
          <p:nvPr/>
        </p:nvSpPr>
        <p:spPr>
          <a:xfrm rot="17514989">
            <a:off x="3801675" y="4723892"/>
            <a:ext cx="634943" cy="839214"/>
          </a:xfrm>
          <a:prstGeom prst="teardrop">
            <a:avLst>
              <a:gd name="adj" fmla="val 134324"/>
            </a:avLst>
          </a:prstGeom>
          <a:blipFill>
            <a:blip r:embed="rId4" cstate="print">
              <a:duotone>
                <a:schemeClr val="accent5">
                  <a:shade val="45000"/>
                  <a:satMod val="135000"/>
                </a:schemeClr>
                <a:prstClr val="white"/>
              </a:duotone>
              <a:lum contrast="40000"/>
            </a:blip>
            <a:stretch>
              <a:fillRect/>
            </a:stretch>
          </a:blipFill>
          <a:ln w="3175">
            <a:no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Lágrima"/>
          <p:cNvSpPr/>
          <p:nvPr/>
        </p:nvSpPr>
        <p:spPr>
          <a:xfrm rot="17514989">
            <a:off x="229806" y="1475966"/>
            <a:ext cx="634943" cy="839214"/>
          </a:xfrm>
          <a:prstGeom prst="teardrop">
            <a:avLst>
              <a:gd name="adj" fmla="val 134324"/>
            </a:avLst>
          </a:prstGeom>
          <a:blipFill>
            <a:blip r:embed="rId4" cstate="print">
              <a:duotone>
                <a:schemeClr val="accent5">
                  <a:shade val="45000"/>
                  <a:satMod val="135000"/>
                </a:schemeClr>
                <a:prstClr val="white"/>
              </a:duotone>
              <a:lum contrast="40000"/>
            </a:blip>
            <a:stretch>
              <a:fillRect/>
            </a:stretch>
          </a:blipFill>
          <a:ln w="3175">
            <a:no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Lágrima"/>
          <p:cNvSpPr/>
          <p:nvPr/>
        </p:nvSpPr>
        <p:spPr>
          <a:xfrm rot="17514989">
            <a:off x="515557" y="1958154"/>
            <a:ext cx="634943" cy="839214"/>
          </a:xfrm>
          <a:prstGeom prst="teardrop">
            <a:avLst>
              <a:gd name="adj" fmla="val 134324"/>
            </a:avLst>
          </a:prstGeom>
          <a:blipFill>
            <a:blip r:embed="rId4" cstate="print">
              <a:duotone>
                <a:schemeClr val="accent5">
                  <a:shade val="45000"/>
                  <a:satMod val="135000"/>
                </a:schemeClr>
                <a:prstClr val="white"/>
              </a:duotone>
              <a:lum contrast="40000"/>
            </a:blip>
            <a:stretch>
              <a:fillRect/>
            </a:stretch>
          </a:blipFill>
          <a:ln w="3175">
            <a:no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Lágrima"/>
          <p:cNvSpPr/>
          <p:nvPr/>
        </p:nvSpPr>
        <p:spPr>
          <a:xfrm rot="17514989">
            <a:off x="801311" y="2493940"/>
            <a:ext cx="634943" cy="839214"/>
          </a:xfrm>
          <a:prstGeom prst="teardrop">
            <a:avLst>
              <a:gd name="adj" fmla="val 134324"/>
            </a:avLst>
          </a:prstGeom>
          <a:blipFill>
            <a:blip r:embed="rId4" cstate="print">
              <a:duotone>
                <a:schemeClr val="accent5">
                  <a:shade val="45000"/>
                  <a:satMod val="135000"/>
                </a:schemeClr>
                <a:prstClr val="white"/>
              </a:duotone>
              <a:lum contrast="40000"/>
            </a:blip>
            <a:stretch>
              <a:fillRect/>
            </a:stretch>
          </a:blipFill>
          <a:ln w="3175">
            <a:no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Lágrima"/>
          <p:cNvSpPr/>
          <p:nvPr/>
        </p:nvSpPr>
        <p:spPr>
          <a:xfrm rot="17514989">
            <a:off x="1087059" y="2922585"/>
            <a:ext cx="634943" cy="839214"/>
          </a:xfrm>
          <a:prstGeom prst="teardrop">
            <a:avLst>
              <a:gd name="adj" fmla="val 134324"/>
            </a:avLst>
          </a:prstGeom>
          <a:blipFill>
            <a:blip r:embed="rId4" cstate="print">
              <a:duotone>
                <a:schemeClr val="accent5">
                  <a:shade val="45000"/>
                  <a:satMod val="135000"/>
                </a:schemeClr>
                <a:prstClr val="white"/>
              </a:duotone>
              <a:lum contrast="40000"/>
            </a:blip>
            <a:stretch>
              <a:fillRect/>
            </a:stretch>
          </a:blipFill>
          <a:ln w="3175">
            <a:no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Lágrima"/>
          <p:cNvSpPr/>
          <p:nvPr/>
        </p:nvSpPr>
        <p:spPr>
          <a:xfrm rot="17514989">
            <a:off x="1372810" y="3404774"/>
            <a:ext cx="634943" cy="839214"/>
          </a:xfrm>
          <a:prstGeom prst="teardrop">
            <a:avLst>
              <a:gd name="adj" fmla="val 134324"/>
            </a:avLst>
          </a:prstGeom>
          <a:blipFill>
            <a:blip r:embed="rId4" cstate="print">
              <a:duotone>
                <a:schemeClr val="accent5">
                  <a:shade val="45000"/>
                  <a:satMod val="135000"/>
                </a:schemeClr>
                <a:prstClr val="white"/>
              </a:duotone>
              <a:lum contrast="40000"/>
            </a:blip>
            <a:stretch>
              <a:fillRect/>
            </a:stretch>
          </a:blipFill>
          <a:ln w="3175">
            <a:no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Lágrima"/>
          <p:cNvSpPr/>
          <p:nvPr/>
        </p:nvSpPr>
        <p:spPr>
          <a:xfrm rot="17514989">
            <a:off x="1658564" y="3940559"/>
            <a:ext cx="634943" cy="839214"/>
          </a:xfrm>
          <a:prstGeom prst="teardrop">
            <a:avLst>
              <a:gd name="adj" fmla="val 134324"/>
            </a:avLst>
          </a:prstGeom>
          <a:blipFill>
            <a:blip r:embed="rId4" cstate="print">
              <a:duotone>
                <a:schemeClr val="accent5">
                  <a:shade val="45000"/>
                  <a:satMod val="135000"/>
                </a:schemeClr>
                <a:prstClr val="white"/>
              </a:duotone>
              <a:lum contrast="40000"/>
            </a:blip>
            <a:stretch>
              <a:fillRect/>
            </a:stretch>
          </a:blipFill>
          <a:ln w="3175">
            <a:no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Lágrima"/>
          <p:cNvSpPr/>
          <p:nvPr/>
        </p:nvSpPr>
        <p:spPr>
          <a:xfrm rot="17514989">
            <a:off x="2015758" y="4422782"/>
            <a:ext cx="634943" cy="839214"/>
          </a:xfrm>
          <a:prstGeom prst="teardrop">
            <a:avLst>
              <a:gd name="adj" fmla="val 134324"/>
            </a:avLst>
          </a:prstGeom>
          <a:blipFill>
            <a:blip r:embed="rId4" cstate="print">
              <a:duotone>
                <a:schemeClr val="accent5">
                  <a:shade val="45000"/>
                  <a:satMod val="135000"/>
                </a:schemeClr>
                <a:prstClr val="white"/>
              </a:duotone>
              <a:lum contrast="40000"/>
            </a:blip>
            <a:stretch>
              <a:fillRect/>
            </a:stretch>
          </a:blipFill>
          <a:ln w="3175">
            <a:no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Lágrima"/>
          <p:cNvSpPr/>
          <p:nvPr/>
        </p:nvSpPr>
        <p:spPr>
          <a:xfrm rot="21020385">
            <a:off x="7779683" y="2174766"/>
            <a:ext cx="846590" cy="629411"/>
          </a:xfrm>
          <a:prstGeom prst="teardrop">
            <a:avLst>
              <a:gd name="adj" fmla="val 134324"/>
            </a:avLst>
          </a:prstGeom>
          <a:blipFill dpi="0" rotWithShape="1">
            <a:blip r:embed="rId3" cstate="print">
              <a:duotone>
                <a:schemeClr val="accent5">
                  <a:shade val="45000"/>
                  <a:satMod val="135000"/>
                </a:schemeClr>
                <a:prstClr val="white"/>
              </a:duotone>
              <a:lum contrast="40000"/>
            </a:blip>
            <a:srcRect/>
            <a:stretch>
              <a:fillRect/>
            </a:stretch>
          </a:blipFill>
          <a:ln w="3175">
            <a:no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Lágrima"/>
          <p:cNvSpPr/>
          <p:nvPr/>
        </p:nvSpPr>
        <p:spPr>
          <a:xfrm rot="20903838">
            <a:off x="7433825" y="2593048"/>
            <a:ext cx="846590" cy="629411"/>
          </a:xfrm>
          <a:prstGeom prst="teardrop">
            <a:avLst>
              <a:gd name="adj" fmla="val 134324"/>
            </a:avLst>
          </a:prstGeom>
          <a:blipFill dpi="0" rotWithShape="1">
            <a:blip r:embed="rId3" cstate="print">
              <a:duotone>
                <a:schemeClr val="accent5">
                  <a:shade val="45000"/>
                  <a:satMod val="135000"/>
                </a:schemeClr>
                <a:prstClr val="white"/>
              </a:duotone>
              <a:lum contrast="40000"/>
            </a:blip>
            <a:srcRect/>
            <a:stretch>
              <a:fillRect/>
            </a:stretch>
          </a:blipFill>
          <a:ln w="3175">
            <a:no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Lágrima"/>
          <p:cNvSpPr/>
          <p:nvPr/>
        </p:nvSpPr>
        <p:spPr>
          <a:xfrm rot="20676747">
            <a:off x="7097059" y="3197952"/>
            <a:ext cx="846590" cy="629411"/>
          </a:xfrm>
          <a:prstGeom prst="teardrop">
            <a:avLst>
              <a:gd name="adj" fmla="val 134324"/>
            </a:avLst>
          </a:prstGeom>
          <a:blipFill dpi="0" rotWithShape="1">
            <a:blip r:embed="rId3" cstate="print">
              <a:duotone>
                <a:schemeClr val="accent5">
                  <a:shade val="45000"/>
                  <a:satMod val="135000"/>
                </a:schemeClr>
                <a:prstClr val="white"/>
              </a:duotone>
              <a:lum contrast="40000"/>
            </a:blip>
            <a:srcRect/>
            <a:stretch>
              <a:fillRect/>
            </a:stretch>
          </a:blipFill>
          <a:ln w="3175">
            <a:no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Lágrima"/>
          <p:cNvSpPr/>
          <p:nvPr/>
        </p:nvSpPr>
        <p:spPr>
          <a:xfrm rot="20708070">
            <a:off x="6779550" y="3763167"/>
            <a:ext cx="846590" cy="629411"/>
          </a:xfrm>
          <a:prstGeom prst="teardrop">
            <a:avLst>
              <a:gd name="adj" fmla="val 134324"/>
            </a:avLst>
          </a:prstGeom>
          <a:blipFill dpi="0" rotWithShape="1">
            <a:blip r:embed="rId3" cstate="print">
              <a:duotone>
                <a:schemeClr val="accent5">
                  <a:shade val="45000"/>
                  <a:satMod val="135000"/>
                </a:schemeClr>
                <a:prstClr val="white"/>
              </a:duotone>
              <a:lum contrast="40000"/>
            </a:blip>
            <a:srcRect/>
            <a:stretch>
              <a:fillRect/>
            </a:stretch>
          </a:blipFill>
          <a:ln w="3175">
            <a:no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Lágrima"/>
          <p:cNvSpPr/>
          <p:nvPr/>
        </p:nvSpPr>
        <p:spPr>
          <a:xfrm rot="20678371">
            <a:off x="6453979" y="4215837"/>
            <a:ext cx="846590" cy="629411"/>
          </a:xfrm>
          <a:prstGeom prst="teardrop">
            <a:avLst>
              <a:gd name="adj" fmla="val 134324"/>
            </a:avLst>
          </a:prstGeom>
          <a:blipFill dpi="0" rotWithShape="1">
            <a:blip r:embed="rId3" cstate="print">
              <a:duotone>
                <a:schemeClr val="accent5">
                  <a:shade val="45000"/>
                  <a:satMod val="135000"/>
                </a:schemeClr>
                <a:prstClr val="white"/>
              </a:duotone>
              <a:lum contrast="40000"/>
            </a:blip>
            <a:srcRect/>
            <a:stretch>
              <a:fillRect/>
            </a:stretch>
          </a:blipFill>
          <a:ln w="3175">
            <a:no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Lágrima"/>
          <p:cNvSpPr/>
          <p:nvPr/>
        </p:nvSpPr>
        <p:spPr>
          <a:xfrm rot="20827137">
            <a:off x="6083651" y="4688044"/>
            <a:ext cx="846590" cy="629411"/>
          </a:xfrm>
          <a:prstGeom prst="teardrop">
            <a:avLst>
              <a:gd name="adj" fmla="val 134324"/>
            </a:avLst>
          </a:prstGeom>
          <a:blipFill dpi="0" rotWithShape="1">
            <a:blip r:embed="rId3" cstate="print">
              <a:duotone>
                <a:schemeClr val="accent5">
                  <a:shade val="45000"/>
                  <a:satMod val="135000"/>
                </a:schemeClr>
                <a:prstClr val="white"/>
              </a:duotone>
              <a:lum contrast="40000"/>
            </a:blip>
            <a:srcRect/>
            <a:stretch>
              <a:fillRect/>
            </a:stretch>
          </a:blipFill>
          <a:ln w="3175">
            <a:noFill/>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Rectángulo"/>
          <p:cNvSpPr/>
          <p:nvPr/>
        </p:nvSpPr>
        <p:spPr>
          <a:xfrm>
            <a:off x="-500098" y="-357208"/>
            <a:ext cx="10001320" cy="6072230"/>
          </a:xfrm>
          <a:prstGeom prst="rect">
            <a:avLst/>
          </a:prstGeom>
          <a:gradFill flip="none" rotWithShape="1">
            <a:gsLst>
              <a:gs pos="0">
                <a:srgbClr val="3399FF"/>
              </a:gs>
              <a:gs pos="16000">
                <a:srgbClr val="00CCCC"/>
              </a:gs>
              <a:gs pos="47000">
                <a:srgbClr val="9999FF"/>
              </a:gs>
              <a:gs pos="60001">
                <a:srgbClr val="2E6792"/>
              </a:gs>
              <a:gs pos="71001">
                <a:srgbClr val="3333CC"/>
              </a:gs>
              <a:gs pos="81000">
                <a:srgbClr val="1170FF"/>
              </a:gs>
              <a:gs pos="100000">
                <a:srgbClr val="006699"/>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advTm="17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38"/>
                                        </p:tgtEl>
                                        <p:attrNameLst>
                                          <p:attrName>style.opacity</p:attrName>
                                        </p:attrNameLst>
                                      </p:cBhvr>
                                      <p:to>
                                        <p:strVal val="0"/>
                                      </p:to>
                                    </p:set>
                                    <p:animEffect filter="image" prLst="opacity: 0">
                                      <p:cBhvr rctx="IE">
                                        <p:cTn id="7" dur="indefinite"/>
                                        <p:tgtEl>
                                          <p:spTgt spid="38"/>
                                        </p:tgtEl>
                                      </p:cBhvr>
                                    </p:animEffect>
                                  </p:childTnLst>
                                </p:cTn>
                              </p:par>
                              <p:par>
                                <p:cTn id="8" presetID="2" presetClass="entr" presetSubtype="6" fill="hold" grpId="0" nodeType="withEffect">
                                  <p:stCondLst>
                                    <p:cond delay="0"/>
                                  </p:stCondLst>
                                  <p:childTnLst>
                                    <p:set>
                                      <p:cBhvr>
                                        <p:cTn id="9" dur="1" fill="hold">
                                          <p:stCondLst>
                                            <p:cond delay="0"/>
                                          </p:stCondLst>
                                        </p:cTn>
                                        <p:tgtEl>
                                          <p:spTgt spid="14"/>
                                        </p:tgtEl>
                                        <p:attrNameLst>
                                          <p:attrName>style.visibility</p:attrName>
                                        </p:attrNameLst>
                                      </p:cBhvr>
                                      <p:to>
                                        <p:strVal val="visible"/>
                                      </p:to>
                                    </p:set>
                                    <p:anim calcmode="lin" valueType="num">
                                      <p:cBhvr additive="base">
                                        <p:cTn id="10" dur="2000" fill="hold"/>
                                        <p:tgtEl>
                                          <p:spTgt spid="14"/>
                                        </p:tgtEl>
                                        <p:attrNameLst>
                                          <p:attrName>ppt_x</p:attrName>
                                        </p:attrNameLst>
                                      </p:cBhvr>
                                      <p:tavLst>
                                        <p:tav tm="0">
                                          <p:val>
                                            <p:strVal val="1+#ppt_w/2"/>
                                          </p:val>
                                        </p:tav>
                                        <p:tav tm="100000">
                                          <p:val>
                                            <p:strVal val="#ppt_x"/>
                                          </p:val>
                                        </p:tav>
                                      </p:tavLst>
                                    </p:anim>
                                    <p:anim calcmode="lin" valueType="num">
                                      <p:cBhvr additive="base">
                                        <p:cTn id="11" dur="2000" fill="hold"/>
                                        <p:tgtEl>
                                          <p:spTgt spid="14"/>
                                        </p:tgtEl>
                                        <p:attrNameLst>
                                          <p:attrName>ppt_y</p:attrName>
                                        </p:attrNameLst>
                                      </p:cBhvr>
                                      <p:tavLst>
                                        <p:tav tm="0">
                                          <p:val>
                                            <p:strVal val="1+#ppt_h/2"/>
                                          </p:val>
                                        </p:tav>
                                        <p:tav tm="100000">
                                          <p:val>
                                            <p:strVal val="#ppt_y"/>
                                          </p:val>
                                        </p:tav>
                                      </p:tavLst>
                                    </p:anim>
                                  </p:childTnLst>
                                </p:cTn>
                              </p:par>
                              <p:par>
                                <p:cTn id="12" presetID="2" presetClass="entr" presetSubtype="6" fill="hold" grpId="0" nodeType="withEffect">
                                  <p:stCondLst>
                                    <p:cond delay="0"/>
                                  </p:stCondLst>
                                  <p:childTnLst>
                                    <p:set>
                                      <p:cBhvr>
                                        <p:cTn id="13" dur="1" fill="hold">
                                          <p:stCondLst>
                                            <p:cond delay="0"/>
                                          </p:stCondLst>
                                        </p:cTn>
                                        <p:tgtEl>
                                          <p:spTgt spid="15"/>
                                        </p:tgtEl>
                                        <p:attrNameLst>
                                          <p:attrName>style.visibility</p:attrName>
                                        </p:attrNameLst>
                                      </p:cBhvr>
                                      <p:to>
                                        <p:strVal val="visible"/>
                                      </p:to>
                                    </p:set>
                                    <p:anim calcmode="lin" valueType="num">
                                      <p:cBhvr additive="base">
                                        <p:cTn id="14" dur="2000" fill="hold"/>
                                        <p:tgtEl>
                                          <p:spTgt spid="15"/>
                                        </p:tgtEl>
                                        <p:attrNameLst>
                                          <p:attrName>ppt_x</p:attrName>
                                        </p:attrNameLst>
                                      </p:cBhvr>
                                      <p:tavLst>
                                        <p:tav tm="0">
                                          <p:val>
                                            <p:strVal val="1+#ppt_w/2"/>
                                          </p:val>
                                        </p:tav>
                                        <p:tav tm="100000">
                                          <p:val>
                                            <p:strVal val="#ppt_x"/>
                                          </p:val>
                                        </p:tav>
                                      </p:tavLst>
                                    </p:anim>
                                    <p:anim calcmode="lin" valueType="num">
                                      <p:cBhvr additive="base">
                                        <p:cTn id="15" dur="2000" fill="hold"/>
                                        <p:tgtEl>
                                          <p:spTgt spid="15"/>
                                        </p:tgtEl>
                                        <p:attrNameLst>
                                          <p:attrName>ppt_y</p:attrName>
                                        </p:attrNameLst>
                                      </p:cBhvr>
                                      <p:tavLst>
                                        <p:tav tm="0">
                                          <p:val>
                                            <p:strVal val="1+#ppt_h/2"/>
                                          </p:val>
                                        </p:tav>
                                        <p:tav tm="100000">
                                          <p:val>
                                            <p:strVal val="#ppt_y"/>
                                          </p:val>
                                        </p:tav>
                                      </p:tavLst>
                                    </p:anim>
                                  </p:childTnLst>
                                </p:cTn>
                              </p:par>
                              <p:par>
                                <p:cTn id="16" presetID="2" presetClass="entr" presetSubtype="6" fill="hold" grpId="0" nodeType="withEffect">
                                  <p:stCondLst>
                                    <p:cond delay="0"/>
                                  </p:stCondLst>
                                  <p:childTnLst>
                                    <p:set>
                                      <p:cBhvr>
                                        <p:cTn id="17" dur="1" fill="hold">
                                          <p:stCondLst>
                                            <p:cond delay="0"/>
                                          </p:stCondLst>
                                        </p:cTn>
                                        <p:tgtEl>
                                          <p:spTgt spid="16"/>
                                        </p:tgtEl>
                                        <p:attrNameLst>
                                          <p:attrName>style.visibility</p:attrName>
                                        </p:attrNameLst>
                                      </p:cBhvr>
                                      <p:to>
                                        <p:strVal val="visible"/>
                                      </p:to>
                                    </p:set>
                                    <p:anim calcmode="lin" valueType="num">
                                      <p:cBhvr additive="base">
                                        <p:cTn id="18" dur="2000" fill="hold"/>
                                        <p:tgtEl>
                                          <p:spTgt spid="16"/>
                                        </p:tgtEl>
                                        <p:attrNameLst>
                                          <p:attrName>ppt_x</p:attrName>
                                        </p:attrNameLst>
                                      </p:cBhvr>
                                      <p:tavLst>
                                        <p:tav tm="0">
                                          <p:val>
                                            <p:strVal val="1+#ppt_w/2"/>
                                          </p:val>
                                        </p:tav>
                                        <p:tav tm="100000">
                                          <p:val>
                                            <p:strVal val="#ppt_x"/>
                                          </p:val>
                                        </p:tav>
                                      </p:tavLst>
                                    </p:anim>
                                    <p:anim calcmode="lin" valueType="num">
                                      <p:cBhvr additive="base">
                                        <p:cTn id="19" dur="2000" fill="hold"/>
                                        <p:tgtEl>
                                          <p:spTgt spid="16"/>
                                        </p:tgtEl>
                                        <p:attrNameLst>
                                          <p:attrName>ppt_y</p:attrName>
                                        </p:attrNameLst>
                                      </p:cBhvr>
                                      <p:tavLst>
                                        <p:tav tm="0">
                                          <p:val>
                                            <p:strVal val="1+#ppt_h/2"/>
                                          </p:val>
                                        </p:tav>
                                        <p:tav tm="100000">
                                          <p:val>
                                            <p:strVal val="#ppt_y"/>
                                          </p:val>
                                        </p:tav>
                                      </p:tavLst>
                                    </p:anim>
                                  </p:childTnLst>
                                </p:cTn>
                              </p:par>
                              <p:par>
                                <p:cTn id="20" presetID="2" presetClass="entr" presetSubtype="6" fill="hold" grpId="0" nodeType="withEffect">
                                  <p:stCondLst>
                                    <p:cond delay="0"/>
                                  </p:stCondLst>
                                  <p:childTnLst>
                                    <p:set>
                                      <p:cBhvr>
                                        <p:cTn id="21" dur="1" fill="hold">
                                          <p:stCondLst>
                                            <p:cond delay="0"/>
                                          </p:stCondLst>
                                        </p:cTn>
                                        <p:tgtEl>
                                          <p:spTgt spid="17"/>
                                        </p:tgtEl>
                                        <p:attrNameLst>
                                          <p:attrName>style.visibility</p:attrName>
                                        </p:attrNameLst>
                                      </p:cBhvr>
                                      <p:to>
                                        <p:strVal val="visible"/>
                                      </p:to>
                                    </p:set>
                                    <p:anim calcmode="lin" valueType="num">
                                      <p:cBhvr additive="base">
                                        <p:cTn id="22" dur="2000" fill="hold"/>
                                        <p:tgtEl>
                                          <p:spTgt spid="17"/>
                                        </p:tgtEl>
                                        <p:attrNameLst>
                                          <p:attrName>ppt_x</p:attrName>
                                        </p:attrNameLst>
                                      </p:cBhvr>
                                      <p:tavLst>
                                        <p:tav tm="0">
                                          <p:val>
                                            <p:strVal val="1+#ppt_w/2"/>
                                          </p:val>
                                        </p:tav>
                                        <p:tav tm="100000">
                                          <p:val>
                                            <p:strVal val="#ppt_x"/>
                                          </p:val>
                                        </p:tav>
                                      </p:tavLst>
                                    </p:anim>
                                    <p:anim calcmode="lin" valueType="num">
                                      <p:cBhvr additive="base">
                                        <p:cTn id="23" dur="2000" fill="hold"/>
                                        <p:tgtEl>
                                          <p:spTgt spid="17"/>
                                        </p:tgtEl>
                                        <p:attrNameLst>
                                          <p:attrName>ppt_y</p:attrName>
                                        </p:attrNameLst>
                                      </p:cBhvr>
                                      <p:tavLst>
                                        <p:tav tm="0">
                                          <p:val>
                                            <p:strVal val="1+#ppt_h/2"/>
                                          </p:val>
                                        </p:tav>
                                        <p:tav tm="100000">
                                          <p:val>
                                            <p:strVal val="#ppt_y"/>
                                          </p:val>
                                        </p:tav>
                                      </p:tavLst>
                                    </p:anim>
                                  </p:childTnLst>
                                </p:cTn>
                              </p:par>
                              <p:par>
                                <p:cTn id="24" presetID="2" presetClass="entr" presetSubtype="6" fill="hold" grpId="0" nodeType="withEffect">
                                  <p:stCondLst>
                                    <p:cond delay="0"/>
                                  </p:stCondLst>
                                  <p:childTnLst>
                                    <p:set>
                                      <p:cBhvr>
                                        <p:cTn id="25" dur="1" fill="hold">
                                          <p:stCondLst>
                                            <p:cond delay="0"/>
                                          </p:stCondLst>
                                        </p:cTn>
                                        <p:tgtEl>
                                          <p:spTgt spid="18"/>
                                        </p:tgtEl>
                                        <p:attrNameLst>
                                          <p:attrName>style.visibility</p:attrName>
                                        </p:attrNameLst>
                                      </p:cBhvr>
                                      <p:to>
                                        <p:strVal val="visible"/>
                                      </p:to>
                                    </p:set>
                                    <p:anim calcmode="lin" valueType="num">
                                      <p:cBhvr additive="base">
                                        <p:cTn id="26" dur="2000" fill="hold"/>
                                        <p:tgtEl>
                                          <p:spTgt spid="18"/>
                                        </p:tgtEl>
                                        <p:attrNameLst>
                                          <p:attrName>ppt_x</p:attrName>
                                        </p:attrNameLst>
                                      </p:cBhvr>
                                      <p:tavLst>
                                        <p:tav tm="0">
                                          <p:val>
                                            <p:strVal val="1+#ppt_w/2"/>
                                          </p:val>
                                        </p:tav>
                                        <p:tav tm="100000">
                                          <p:val>
                                            <p:strVal val="#ppt_x"/>
                                          </p:val>
                                        </p:tav>
                                      </p:tavLst>
                                    </p:anim>
                                    <p:anim calcmode="lin" valueType="num">
                                      <p:cBhvr additive="base">
                                        <p:cTn id="27" dur="2000" fill="hold"/>
                                        <p:tgtEl>
                                          <p:spTgt spid="18"/>
                                        </p:tgtEl>
                                        <p:attrNameLst>
                                          <p:attrName>ppt_y</p:attrName>
                                        </p:attrNameLst>
                                      </p:cBhvr>
                                      <p:tavLst>
                                        <p:tav tm="0">
                                          <p:val>
                                            <p:strVal val="1+#ppt_h/2"/>
                                          </p:val>
                                        </p:tav>
                                        <p:tav tm="100000">
                                          <p:val>
                                            <p:strVal val="#ppt_y"/>
                                          </p:val>
                                        </p:tav>
                                      </p:tavLst>
                                    </p:anim>
                                  </p:childTnLst>
                                </p:cTn>
                              </p:par>
                              <p:par>
                                <p:cTn id="28" presetID="2" presetClass="entr" presetSubtype="6" fill="hold" grpId="0" nodeType="withEffect">
                                  <p:stCondLst>
                                    <p:cond delay="0"/>
                                  </p:stCondLst>
                                  <p:childTnLst>
                                    <p:set>
                                      <p:cBhvr>
                                        <p:cTn id="29" dur="1" fill="hold">
                                          <p:stCondLst>
                                            <p:cond delay="0"/>
                                          </p:stCondLst>
                                        </p:cTn>
                                        <p:tgtEl>
                                          <p:spTgt spid="19"/>
                                        </p:tgtEl>
                                        <p:attrNameLst>
                                          <p:attrName>style.visibility</p:attrName>
                                        </p:attrNameLst>
                                      </p:cBhvr>
                                      <p:to>
                                        <p:strVal val="visible"/>
                                      </p:to>
                                    </p:set>
                                    <p:anim calcmode="lin" valueType="num">
                                      <p:cBhvr additive="base">
                                        <p:cTn id="30" dur="2000" fill="hold"/>
                                        <p:tgtEl>
                                          <p:spTgt spid="19"/>
                                        </p:tgtEl>
                                        <p:attrNameLst>
                                          <p:attrName>ppt_x</p:attrName>
                                        </p:attrNameLst>
                                      </p:cBhvr>
                                      <p:tavLst>
                                        <p:tav tm="0">
                                          <p:val>
                                            <p:strVal val="1+#ppt_w/2"/>
                                          </p:val>
                                        </p:tav>
                                        <p:tav tm="100000">
                                          <p:val>
                                            <p:strVal val="#ppt_x"/>
                                          </p:val>
                                        </p:tav>
                                      </p:tavLst>
                                    </p:anim>
                                    <p:anim calcmode="lin" valueType="num">
                                      <p:cBhvr additive="base">
                                        <p:cTn id="31" dur="2000" fill="hold"/>
                                        <p:tgtEl>
                                          <p:spTgt spid="19"/>
                                        </p:tgtEl>
                                        <p:attrNameLst>
                                          <p:attrName>ppt_y</p:attrName>
                                        </p:attrNameLst>
                                      </p:cBhvr>
                                      <p:tavLst>
                                        <p:tav tm="0">
                                          <p:val>
                                            <p:strVal val="1+#ppt_h/2"/>
                                          </p:val>
                                        </p:tav>
                                        <p:tav tm="100000">
                                          <p:val>
                                            <p:strVal val="#ppt_y"/>
                                          </p:val>
                                        </p:tav>
                                      </p:tavLst>
                                    </p:anim>
                                  </p:childTnLst>
                                </p:cTn>
                              </p:par>
                              <p:par>
                                <p:cTn id="32" presetID="2" presetClass="entr" presetSubtype="6" fill="hold" grpId="0" nodeType="withEffect">
                                  <p:stCondLst>
                                    <p:cond delay="0"/>
                                  </p:stCondLst>
                                  <p:childTnLst>
                                    <p:set>
                                      <p:cBhvr>
                                        <p:cTn id="33" dur="1" fill="hold">
                                          <p:stCondLst>
                                            <p:cond delay="0"/>
                                          </p:stCondLst>
                                        </p:cTn>
                                        <p:tgtEl>
                                          <p:spTgt spid="20"/>
                                        </p:tgtEl>
                                        <p:attrNameLst>
                                          <p:attrName>style.visibility</p:attrName>
                                        </p:attrNameLst>
                                      </p:cBhvr>
                                      <p:to>
                                        <p:strVal val="visible"/>
                                      </p:to>
                                    </p:set>
                                    <p:anim calcmode="lin" valueType="num">
                                      <p:cBhvr additive="base">
                                        <p:cTn id="34" dur="2000" fill="hold"/>
                                        <p:tgtEl>
                                          <p:spTgt spid="20"/>
                                        </p:tgtEl>
                                        <p:attrNameLst>
                                          <p:attrName>ppt_x</p:attrName>
                                        </p:attrNameLst>
                                      </p:cBhvr>
                                      <p:tavLst>
                                        <p:tav tm="0">
                                          <p:val>
                                            <p:strVal val="1+#ppt_w/2"/>
                                          </p:val>
                                        </p:tav>
                                        <p:tav tm="100000">
                                          <p:val>
                                            <p:strVal val="#ppt_x"/>
                                          </p:val>
                                        </p:tav>
                                      </p:tavLst>
                                    </p:anim>
                                    <p:anim calcmode="lin" valueType="num">
                                      <p:cBhvr additive="base">
                                        <p:cTn id="35" dur="2000" fill="hold"/>
                                        <p:tgtEl>
                                          <p:spTgt spid="20"/>
                                        </p:tgtEl>
                                        <p:attrNameLst>
                                          <p:attrName>ppt_y</p:attrName>
                                        </p:attrNameLst>
                                      </p:cBhvr>
                                      <p:tavLst>
                                        <p:tav tm="0">
                                          <p:val>
                                            <p:strVal val="1+#ppt_h/2"/>
                                          </p:val>
                                        </p:tav>
                                        <p:tav tm="100000">
                                          <p:val>
                                            <p:strVal val="#ppt_y"/>
                                          </p:val>
                                        </p:tav>
                                      </p:tavLst>
                                    </p:anim>
                                  </p:childTnLst>
                                </p:cTn>
                              </p:par>
                              <p:par>
                                <p:cTn id="36" presetID="2" presetClass="entr" presetSubtype="6" fill="hold" grpId="0" nodeType="withEffect">
                                  <p:stCondLst>
                                    <p:cond delay="0"/>
                                  </p:stCondLst>
                                  <p:childTnLst>
                                    <p:set>
                                      <p:cBhvr>
                                        <p:cTn id="37" dur="1" fill="hold">
                                          <p:stCondLst>
                                            <p:cond delay="0"/>
                                          </p:stCondLst>
                                        </p:cTn>
                                        <p:tgtEl>
                                          <p:spTgt spid="21"/>
                                        </p:tgtEl>
                                        <p:attrNameLst>
                                          <p:attrName>style.visibility</p:attrName>
                                        </p:attrNameLst>
                                      </p:cBhvr>
                                      <p:to>
                                        <p:strVal val="visible"/>
                                      </p:to>
                                    </p:set>
                                    <p:anim calcmode="lin" valueType="num">
                                      <p:cBhvr additive="base">
                                        <p:cTn id="38" dur="2000" fill="hold"/>
                                        <p:tgtEl>
                                          <p:spTgt spid="21"/>
                                        </p:tgtEl>
                                        <p:attrNameLst>
                                          <p:attrName>ppt_x</p:attrName>
                                        </p:attrNameLst>
                                      </p:cBhvr>
                                      <p:tavLst>
                                        <p:tav tm="0">
                                          <p:val>
                                            <p:strVal val="1+#ppt_w/2"/>
                                          </p:val>
                                        </p:tav>
                                        <p:tav tm="100000">
                                          <p:val>
                                            <p:strVal val="#ppt_x"/>
                                          </p:val>
                                        </p:tav>
                                      </p:tavLst>
                                    </p:anim>
                                    <p:anim calcmode="lin" valueType="num">
                                      <p:cBhvr additive="base">
                                        <p:cTn id="39" dur="2000" fill="hold"/>
                                        <p:tgtEl>
                                          <p:spTgt spid="21"/>
                                        </p:tgtEl>
                                        <p:attrNameLst>
                                          <p:attrName>ppt_y</p:attrName>
                                        </p:attrNameLst>
                                      </p:cBhvr>
                                      <p:tavLst>
                                        <p:tav tm="0">
                                          <p:val>
                                            <p:strVal val="1+#ppt_h/2"/>
                                          </p:val>
                                        </p:tav>
                                        <p:tav tm="100000">
                                          <p:val>
                                            <p:strVal val="#ppt_y"/>
                                          </p:val>
                                        </p:tav>
                                      </p:tavLst>
                                    </p:anim>
                                  </p:childTnLst>
                                </p:cTn>
                              </p:par>
                              <p:par>
                                <p:cTn id="40" presetID="2" presetClass="entr" presetSubtype="6" fill="hold" grpId="0" nodeType="withEffect">
                                  <p:stCondLst>
                                    <p:cond delay="0"/>
                                  </p:stCondLst>
                                  <p:childTnLst>
                                    <p:set>
                                      <p:cBhvr>
                                        <p:cTn id="41" dur="1" fill="hold">
                                          <p:stCondLst>
                                            <p:cond delay="0"/>
                                          </p:stCondLst>
                                        </p:cTn>
                                        <p:tgtEl>
                                          <p:spTgt spid="22"/>
                                        </p:tgtEl>
                                        <p:attrNameLst>
                                          <p:attrName>style.visibility</p:attrName>
                                        </p:attrNameLst>
                                      </p:cBhvr>
                                      <p:to>
                                        <p:strVal val="visible"/>
                                      </p:to>
                                    </p:set>
                                    <p:anim calcmode="lin" valueType="num">
                                      <p:cBhvr additive="base">
                                        <p:cTn id="42" dur="2000" fill="hold"/>
                                        <p:tgtEl>
                                          <p:spTgt spid="22"/>
                                        </p:tgtEl>
                                        <p:attrNameLst>
                                          <p:attrName>ppt_x</p:attrName>
                                        </p:attrNameLst>
                                      </p:cBhvr>
                                      <p:tavLst>
                                        <p:tav tm="0">
                                          <p:val>
                                            <p:strVal val="1+#ppt_w/2"/>
                                          </p:val>
                                        </p:tav>
                                        <p:tav tm="100000">
                                          <p:val>
                                            <p:strVal val="#ppt_x"/>
                                          </p:val>
                                        </p:tav>
                                      </p:tavLst>
                                    </p:anim>
                                    <p:anim calcmode="lin" valueType="num">
                                      <p:cBhvr additive="base">
                                        <p:cTn id="43" dur="2000" fill="hold"/>
                                        <p:tgtEl>
                                          <p:spTgt spid="22"/>
                                        </p:tgtEl>
                                        <p:attrNameLst>
                                          <p:attrName>ppt_y</p:attrName>
                                        </p:attrNameLst>
                                      </p:cBhvr>
                                      <p:tavLst>
                                        <p:tav tm="0">
                                          <p:val>
                                            <p:strVal val="1+#ppt_h/2"/>
                                          </p:val>
                                        </p:tav>
                                        <p:tav tm="100000">
                                          <p:val>
                                            <p:strVal val="#ppt_y"/>
                                          </p:val>
                                        </p:tav>
                                      </p:tavLst>
                                    </p:anim>
                                  </p:childTnLst>
                                </p:cTn>
                              </p:par>
                              <p:par>
                                <p:cTn id="44" presetID="2" presetClass="entr" presetSubtype="6" fill="hold" grpId="0" nodeType="withEffect">
                                  <p:stCondLst>
                                    <p:cond delay="0"/>
                                  </p:stCondLst>
                                  <p:childTnLst>
                                    <p:set>
                                      <p:cBhvr>
                                        <p:cTn id="45" dur="1" fill="hold">
                                          <p:stCondLst>
                                            <p:cond delay="0"/>
                                          </p:stCondLst>
                                        </p:cTn>
                                        <p:tgtEl>
                                          <p:spTgt spid="23"/>
                                        </p:tgtEl>
                                        <p:attrNameLst>
                                          <p:attrName>style.visibility</p:attrName>
                                        </p:attrNameLst>
                                      </p:cBhvr>
                                      <p:to>
                                        <p:strVal val="visible"/>
                                      </p:to>
                                    </p:set>
                                    <p:anim calcmode="lin" valueType="num">
                                      <p:cBhvr additive="base">
                                        <p:cTn id="46" dur="2000" fill="hold"/>
                                        <p:tgtEl>
                                          <p:spTgt spid="23"/>
                                        </p:tgtEl>
                                        <p:attrNameLst>
                                          <p:attrName>ppt_x</p:attrName>
                                        </p:attrNameLst>
                                      </p:cBhvr>
                                      <p:tavLst>
                                        <p:tav tm="0">
                                          <p:val>
                                            <p:strVal val="1+#ppt_w/2"/>
                                          </p:val>
                                        </p:tav>
                                        <p:tav tm="100000">
                                          <p:val>
                                            <p:strVal val="#ppt_x"/>
                                          </p:val>
                                        </p:tav>
                                      </p:tavLst>
                                    </p:anim>
                                    <p:anim calcmode="lin" valueType="num">
                                      <p:cBhvr additive="base">
                                        <p:cTn id="47" dur="2000" fill="hold"/>
                                        <p:tgtEl>
                                          <p:spTgt spid="23"/>
                                        </p:tgtEl>
                                        <p:attrNameLst>
                                          <p:attrName>ppt_y</p:attrName>
                                        </p:attrNameLst>
                                      </p:cBhvr>
                                      <p:tavLst>
                                        <p:tav tm="0">
                                          <p:val>
                                            <p:strVal val="1+#ppt_h/2"/>
                                          </p:val>
                                        </p:tav>
                                        <p:tav tm="100000">
                                          <p:val>
                                            <p:strVal val="#ppt_y"/>
                                          </p:val>
                                        </p:tav>
                                      </p:tavLst>
                                    </p:anim>
                                  </p:childTnLst>
                                </p:cTn>
                              </p:par>
                              <p:par>
                                <p:cTn id="48" presetID="2" presetClass="entr" presetSubtype="6" fill="hold" grpId="0" nodeType="withEffect">
                                  <p:stCondLst>
                                    <p:cond delay="0"/>
                                  </p:stCondLst>
                                  <p:childTnLst>
                                    <p:set>
                                      <p:cBhvr>
                                        <p:cTn id="49" dur="1" fill="hold">
                                          <p:stCondLst>
                                            <p:cond delay="0"/>
                                          </p:stCondLst>
                                        </p:cTn>
                                        <p:tgtEl>
                                          <p:spTgt spid="24"/>
                                        </p:tgtEl>
                                        <p:attrNameLst>
                                          <p:attrName>style.visibility</p:attrName>
                                        </p:attrNameLst>
                                      </p:cBhvr>
                                      <p:to>
                                        <p:strVal val="visible"/>
                                      </p:to>
                                    </p:set>
                                    <p:anim calcmode="lin" valueType="num">
                                      <p:cBhvr additive="base">
                                        <p:cTn id="50" dur="2000" fill="hold"/>
                                        <p:tgtEl>
                                          <p:spTgt spid="24"/>
                                        </p:tgtEl>
                                        <p:attrNameLst>
                                          <p:attrName>ppt_x</p:attrName>
                                        </p:attrNameLst>
                                      </p:cBhvr>
                                      <p:tavLst>
                                        <p:tav tm="0">
                                          <p:val>
                                            <p:strVal val="1+#ppt_w/2"/>
                                          </p:val>
                                        </p:tav>
                                        <p:tav tm="100000">
                                          <p:val>
                                            <p:strVal val="#ppt_x"/>
                                          </p:val>
                                        </p:tav>
                                      </p:tavLst>
                                    </p:anim>
                                    <p:anim calcmode="lin" valueType="num">
                                      <p:cBhvr additive="base">
                                        <p:cTn id="51" dur="2000" fill="hold"/>
                                        <p:tgtEl>
                                          <p:spTgt spid="24"/>
                                        </p:tgtEl>
                                        <p:attrNameLst>
                                          <p:attrName>ppt_y</p:attrName>
                                        </p:attrNameLst>
                                      </p:cBhvr>
                                      <p:tavLst>
                                        <p:tav tm="0">
                                          <p:val>
                                            <p:strVal val="1+#ppt_h/2"/>
                                          </p:val>
                                        </p:tav>
                                        <p:tav tm="100000">
                                          <p:val>
                                            <p:strVal val="#ppt_y"/>
                                          </p:val>
                                        </p:tav>
                                      </p:tavLst>
                                    </p:anim>
                                  </p:childTnLst>
                                </p:cTn>
                              </p:par>
                              <p:par>
                                <p:cTn id="52" presetID="2" presetClass="entr" presetSubtype="12" fill="hold" grpId="0" nodeType="withEffect">
                                  <p:stCondLst>
                                    <p:cond delay="0"/>
                                  </p:stCondLst>
                                  <p:childTnLst>
                                    <p:set>
                                      <p:cBhvr>
                                        <p:cTn id="53" dur="1" fill="hold">
                                          <p:stCondLst>
                                            <p:cond delay="0"/>
                                          </p:stCondLst>
                                        </p:cTn>
                                        <p:tgtEl>
                                          <p:spTgt spid="3"/>
                                        </p:tgtEl>
                                        <p:attrNameLst>
                                          <p:attrName>style.visibility</p:attrName>
                                        </p:attrNameLst>
                                      </p:cBhvr>
                                      <p:to>
                                        <p:strVal val="visible"/>
                                      </p:to>
                                    </p:set>
                                    <p:anim calcmode="lin" valueType="num">
                                      <p:cBhvr additive="base">
                                        <p:cTn id="54" dur="2000" fill="hold"/>
                                        <p:tgtEl>
                                          <p:spTgt spid="3"/>
                                        </p:tgtEl>
                                        <p:attrNameLst>
                                          <p:attrName>ppt_x</p:attrName>
                                        </p:attrNameLst>
                                      </p:cBhvr>
                                      <p:tavLst>
                                        <p:tav tm="0">
                                          <p:val>
                                            <p:strVal val="0-#ppt_w/2"/>
                                          </p:val>
                                        </p:tav>
                                        <p:tav tm="100000">
                                          <p:val>
                                            <p:strVal val="#ppt_x"/>
                                          </p:val>
                                        </p:tav>
                                      </p:tavLst>
                                    </p:anim>
                                    <p:anim calcmode="lin" valueType="num">
                                      <p:cBhvr additive="base">
                                        <p:cTn id="55" dur="2000" fill="hold"/>
                                        <p:tgtEl>
                                          <p:spTgt spid="3"/>
                                        </p:tgtEl>
                                        <p:attrNameLst>
                                          <p:attrName>ppt_y</p:attrName>
                                        </p:attrNameLst>
                                      </p:cBhvr>
                                      <p:tavLst>
                                        <p:tav tm="0">
                                          <p:val>
                                            <p:strVal val="1+#ppt_h/2"/>
                                          </p:val>
                                        </p:tav>
                                        <p:tav tm="100000">
                                          <p:val>
                                            <p:strVal val="#ppt_y"/>
                                          </p:val>
                                        </p:tav>
                                      </p:tavLst>
                                    </p:anim>
                                  </p:childTnLst>
                                </p:cTn>
                              </p:par>
                              <p:par>
                                <p:cTn id="56" presetID="2" presetClass="entr" presetSubtype="12" fill="hold" grpId="0" nodeType="withEffect">
                                  <p:stCondLst>
                                    <p:cond delay="0"/>
                                  </p:stCondLst>
                                  <p:childTnLst>
                                    <p:set>
                                      <p:cBhvr>
                                        <p:cTn id="57" dur="1" fill="hold">
                                          <p:stCondLst>
                                            <p:cond delay="0"/>
                                          </p:stCondLst>
                                        </p:cTn>
                                        <p:tgtEl>
                                          <p:spTgt spid="4"/>
                                        </p:tgtEl>
                                        <p:attrNameLst>
                                          <p:attrName>style.visibility</p:attrName>
                                        </p:attrNameLst>
                                      </p:cBhvr>
                                      <p:to>
                                        <p:strVal val="visible"/>
                                      </p:to>
                                    </p:set>
                                    <p:anim calcmode="lin" valueType="num">
                                      <p:cBhvr additive="base">
                                        <p:cTn id="58" dur="2000" fill="hold"/>
                                        <p:tgtEl>
                                          <p:spTgt spid="4"/>
                                        </p:tgtEl>
                                        <p:attrNameLst>
                                          <p:attrName>ppt_x</p:attrName>
                                        </p:attrNameLst>
                                      </p:cBhvr>
                                      <p:tavLst>
                                        <p:tav tm="0">
                                          <p:val>
                                            <p:strVal val="0-#ppt_w/2"/>
                                          </p:val>
                                        </p:tav>
                                        <p:tav tm="100000">
                                          <p:val>
                                            <p:strVal val="#ppt_x"/>
                                          </p:val>
                                        </p:tav>
                                      </p:tavLst>
                                    </p:anim>
                                    <p:anim calcmode="lin" valueType="num">
                                      <p:cBhvr additive="base">
                                        <p:cTn id="59" dur="2000" fill="hold"/>
                                        <p:tgtEl>
                                          <p:spTgt spid="4"/>
                                        </p:tgtEl>
                                        <p:attrNameLst>
                                          <p:attrName>ppt_y</p:attrName>
                                        </p:attrNameLst>
                                      </p:cBhvr>
                                      <p:tavLst>
                                        <p:tav tm="0">
                                          <p:val>
                                            <p:strVal val="1+#ppt_h/2"/>
                                          </p:val>
                                        </p:tav>
                                        <p:tav tm="100000">
                                          <p:val>
                                            <p:strVal val="#ppt_y"/>
                                          </p:val>
                                        </p:tav>
                                      </p:tavLst>
                                    </p:anim>
                                  </p:childTnLst>
                                </p:cTn>
                              </p:par>
                              <p:par>
                                <p:cTn id="60" presetID="2" presetClass="entr" presetSubtype="12" fill="hold" grpId="0" nodeType="withEffect">
                                  <p:stCondLst>
                                    <p:cond delay="0"/>
                                  </p:stCondLst>
                                  <p:childTnLst>
                                    <p:set>
                                      <p:cBhvr>
                                        <p:cTn id="61" dur="1" fill="hold">
                                          <p:stCondLst>
                                            <p:cond delay="0"/>
                                          </p:stCondLst>
                                        </p:cTn>
                                        <p:tgtEl>
                                          <p:spTgt spid="5"/>
                                        </p:tgtEl>
                                        <p:attrNameLst>
                                          <p:attrName>style.visibility</p:attrName>
                                        </p:attrNameLst>
                                      </p:cBhvr>
                                      <p:to>
                                        <p:strVal val="visible"/>
                                      </p:to>
                                    </p:set>
                                    <p:anim calcmode="lin" valueType="num">
                                      <p:cBhvr additive="base">
                                        <p:cTn id="62" dur="2000" fill="hold"/>
                                        <p:tgtEl>
                                          <p:spTgt spid="5"/>
                                        </p:tgtEl>
                                        <p:attrNameLst>
                                          <p:attrName>ppt_x</p:attrName>
                                        </p:attrNameLst>
                                      </p:cBhvr>
                                      <p:tavLst>
                                        <p:tav tm="0">
                                          <p:val>
                                            <p:strVal val="0-#ppt_w/2"/>
                                          </p:val>
                                        </p:tav>
                                        <p:tav tm="100000">
                                          <p:val>
                                            <p:strVal val="#ppt_x"/>
                                          </p:val>
                                        </p:tav>
                                      </p:tavLst>
                                    </p:anim>
                                    <p:anim calcmode="lin" valueType="num">
                                      <p:cBhvr additive="base">
                                        <p:cTn id="63" dur="2000" fill="hold"/>
                                        <p:tgtEl>
                                          <p:spTgt spid="5"/>
                                        </p:tgtEl>
                                        <p:attrNameLst>
                                          <p:attrName>ppt_y</p:attrName>
                                        </p:attrNameLst>
                                      </p:cBhvr>
                                      <p:tavLst>
                                        <p:tav tm="0">
                                          <p:val>
                                            <p:strVal val="1+#ppt_h/2"/>
                                          </p:val>
                                        </p:tav>
                                        <p:tav tm="100000">
                                          <p:val>
                                            <p:strVal val="#ppt_y"/>
                                          </p:val>
                                        </p:tav>
                                      </p:tavLst>
                                    </p:anim>
                                  </p:childTnLst>
                                </p:cTn>
                              </p:par>
                              <p:par>
                                <p:cTn id="64" presetID="2" presetClass="entr" presetSubtype="12" fill="hold" grpId="0" nodeType="withEffect">
                                  <p:stCondLst>
                                    <p:cond delay="0"/>
                                  </p:stCondLst>
                                  <p:childTnLst>
                                    <p:set>
                                      <p:cBhvr>
                                        <p:cTn id="65" dur="1" fill="hold">
                                          <p:stCondLst>
                                            <p:cond delay="0"/>
                                          </p:stCondLst>
                                        </p:cTn>
                                        <p:tgtEl>
                                          <p:spTgt spid="6"/>
                                        </p:tgtEl>
                                        <p:attrNameLst>
                                          <p:attrName>style.visibility</p:attrName>
                                        </p:attrNameLst>
                                      </p:cBhvr>
                                      <p:to>
                                        <p:strVal val="visible"/>
                                      </p:to>
                                    </p:set>
                                    <p:anim calcmode="lin" valueType="num">
                                      <p:cBhvr additive="base">
                                        <p:cTn id="66" dur="2000" fill="hold"/>
                                        <p:tgtEl>
                                          <p:spTgt spid="6"/>
                                        </p:tgtEl>
                                        <p:attrNameLst>
                                          <p:attrName>ppt_x</p:attrName>
                                        </p:attrNameLst>
                                      </p:cBhvr>
                                      <p:tavLst>
                                        <p:tav tm="0">
                                          <p:val>
                                            <p:strVal val="0-#ppt_w/2"/>
                                          </p:val>
                                        </p:tav>
                                        <p:tav tm="100000">
                                          <p:val>
                                            <p:strVal val="#ppt_x"/>
                                          </p:val>
                                        </p:tav>
                                      </p:tavLst>
                                    </p:anim>
                                    <p:anim calcmode="lin" valueType="num">
                                      <p:cBhvr additive="base">
                                        <p:cTn id="67" dur="2000" fill="hold"/>
                                        <p:tgtEl>
                                          <p:spTgt spid="6"/>
                                        </p:tgtEl>
                                        <p:attrNameLst>
                                          <p:attrName>ppt_y</p:attrName>
                                        </p:attrNameLst>
                                      </p:cBhvr>
                                      <p:tavLst>
                                        <p:tav tm="0">
                                          <p:val>
                                            <p:strVal val="1+#ppt_h/2"/>
                                          </p:val>
                                        </p:tav>
                                        <p:tav tm="100000">
                                          <p:val>
                                            <p:strVal val="#ppt_y"/>
                                          </p:val>
                                        </p:tav>
                                      </p:tavLst>
                                    </p:anim>
                                  </p:childTnLst>
                                </p:cTn>
                              </p:par>
                              <p:par>
                                <p:cTn id="68" presetID="2" presetClass="entr" presetSubtype="12" fill="hold" grpId="0" nodeType="withEffect">
                                  <p:stCondLst>
                                    <p:cond delay="0"/>
                                  </p:stCondLst>
                                  <p:childTnLst>
                                    <p:set>
                                      <p:cBhvr>
                                        <p:cTn id="69" dur="1" fill="hold">
                                          <p:stCondLst>
                                            <p:cond delay="0"/>
                                          </p:stCondLst>
                                        </p:cTn>
                                        <p:tgtEl>
                                          <p:spTgt spid="7"/>
                                        </p:tgtEl>
                                        <p:attrNameLst>
                                          <p:attrName>style.visibility</p:attrName>
                                        </p:attrNameLst>
                                      </p:cBhvr>
                                      <p:to>
                                        <p:strVal val="visible"/>
                                      </p:to>
                                    </p:set>
                                    <p:anim calcmode="lin" valueType="num">
                                      <p:cBhvr additive="base">
                                        <p:cTn id="70" dur="2000" fill="hold"/>
                                        <p:tgtEl>
                                          <p:spTgt spid="7"/>
                                        </p:tgtEl>
                                        <p:attrNameLst>
                                          <p:attrName>ppt_x</p:attrName>
                                        </p:attrNameLst>
                                      </p:cBhvr>
                                      <p:tavLst>
                                        <p:tav tm="0">
                                          <p:val>
                                            <p:strVal val="0-#ppt_w/2"/>
                                          </p:val>
                                        </p:tav>
                                        <p:tav tm="100000">
                                          <p:val>
                                            <p:strVal val="#ppt_x"/>
                                          </p:val>
                                        </p:tav>
                                      </p:tavLst>
                                    </p:anim>
                                    <p:anim calcmode="lin" valueType="num">
                                      <p:cBhvr additive="base">
                                        <p:cTn id="71" dur="2000" fill="hold"/>
                                        <p:tgtEl>
                                          <p:spTgt spid="7"/>
                                        </p:tgtEl>
                                        <p:attrNameLst>
                                          <p:attrName>ppt_y</p:attrName>
                                        </p:attrNameLst>
                                      </p:cBhvr>
                                      <p:tavLst>
                                        <p:tav tm="0">
                                          <p:val>
                                            <p:strVal val="1+#ppt_h/2"/>
                                          </p:val>
                                        </p:tav>
                                        <p:tav tm="100000">
                                          <p:val>
                                            <p:strVal val="#ppt_y"/>
                                          </p:val>
                                        </p:tav>
                                      </p:tavLst>
                                    </p:anim>
                                  </p:childTnLst>
                                </p:cTn>
                              </p:par>
                              <p:par>
                                <p:cTn id="72" presetID="2" presetClass="entr" presetSubtype="12" fill="hold" grpId="0" nodeType="withEffect">
                                  <p:stCondLst>
                                    <p:cond delay="0"/>
                                  </p:stCondLst>
                                  <p:childTnLst>
                                    <p:set>
                                      <p:cBhvr>
                                        <p:cTn id="73" dur="1" fill="hold">
                                          <p:stCondLst>
                                            <p:cond delay="0"/>
                                          </p:stCondLst>
                                        </p:cTn>
                                        <p:tgtEl>
                                          <p:spTgt spid="8"/>
                                        </p:tgtEl>
                                        <p:attrNameLst>
                                          <p:attrName>style.visibility</p:attrName>
                                        </p:attrNameLst>
                                      </p:cBhvr>
                                      <p:to>
                                        <p:strVal val="visible"/>
                                      </p:to>
                                    </p:set>
                                    <p:anim calcmode="lin" valueType="num">
                                      <p:cBhvr additive="base">
                                        <p:cTn id="74" dur="2000" fill="hold"/>
                                        <p:tgtEl>
                                          <p:spTgt spid="8"/>
                                        </p:tgtEl>
                                        <p:attrNameLst>
                                          <p:attrName>ppt_x</p:attrName>
                                        </p:attrNameLst>
                                      </p:cBhvr>
                                      <p:tavLst>
                                        <p:tav tm="0">
                                          <p:val>
                                            <p:strVal val="0-#ppt_w/2"/>
                                          </p:val>
                                        </p:tav>
                                        <p:tav tm="100000">
                                          <p:val>
                                            <p:strVal val="#ppt_x"/>
                                          </p:val>
                                        </p:tav>
                                      </p:tavLst>
                                    </p:anim>
                                    <p:anim calcmode="lin" valueType="num">
                                      <p:cBhvr additive="base">
                                        <p:cTn id="75" dur="2000" fill="hold"/>
                                        <p:tgtEl>
                                          <p:spTgt spid="8"/>
                                        </p:tgtEl>
                                        <p:attrNameLst>
                                          <p:attrName>ppt_y</p:attrName>
                                        </p:attrNameLst>
                                      </p:cBhvr>
                                      <p:tavLst>
                                        <p:tav tm="0">
                                          <p:val>
                                            <p:strVal val="1+#ppt_h/2"/>
                                          </p:val>
                                        </p:tav>
                                        <p:tav tm="100000">
                                          <p:val>
                                            <p:strVal val="#ppt_y"/>
                                          </p:val>
                                        </p:tav>
                                      </p:tavLst>
                                    </p:anim>
                                  </p:childTnLst>
                                </p:cTn>
                              </p:par>
                              <p:par>
                                <p:cTn id="76" presetID="2" presetClass="entr" presetSubtype="12" fill="hold" grpId="0" nodeType="withEffect">
                                  <p:stCondLst>
                                    <p:cond delay="0"/>
                                  </p:stCondLst>
                                  <p:childTnLst>
                                    <p:set>
                                      <p:cBhvr>
                                        <p:cTn id="77" dur="1" fill="hold">
                                          <p:stCondLst>
                                            <p:cond delay="0"/>
                                          </p:stCondLst>
                                        </p:cTn>
                                        <p:tgtEl>
                                          <p:spTgt spid="9"/>
                                        </p:tgtEl>
                                        <p:attrNameLst>
                                          <p:attrName>style.visibility</p:attrName>
                                        </p:attrNameLst>
                                      </p:cBhvr>
                                      <p:to>
                                        <p:strVal val="visible"/>
                                      </p:to>
                                    </p:set>
                                    <p:anim calcmode="lin" valueType="num">
                                      <p:cBhvr additive="base">
                                        <p:cTn id="78" dur="2000" fill="hold"/>
                                        <p:tgtEl>
                                          <p:spTgt spid="9"/>
                                        </p:tgtEl>
                                        <p:attrNameLst>
                                          <p:attrName>ppt_x</p:attrName>
                                        </p:attrNameLst>
                                      </p:cBhvr>
                                      <p:tavLst>
                                        <p:tav tm="0">
                                          <p:val>
                                            <p:strVal val="0-#ppt_w/2"/>
                                          </p:val>
                                        </p:tav>
                                        <p:tav tm="100000">
                                          <p:val>
                                            <p:strVal val="#ppt_x"/>
                                          </p:val>
                                        </p:tav>
                                      </p:tavLst>
                                    </p:anim>
                                    <p:anim calcmode="lin" valueType="num">
                                      <p:cBhvr additive="base">
                                        <p:cTn id="79" dur="2000" fill="hold"/>
                                        <p:tgtEl>
                                          <p:spTgt spid="9"/>
                                        </p:tgtEl>
                                        <p:attrNameLst>
                                          <p:attrName>ppt_y</p:attrName>
                                        </p:attrNameLst>
                                      </p:cBhvr>
                                      <p:tavLst>
                                        <p:tav tm="0">
                                          <p:val>
                                            <p:strVal val="1+#ppt_h/2"/>
                                          </p:val>
                                        </p:tav>
                                        <p:tav tm="100000">
                                          <p:val>
                                            <p:strVal val="#ppt_y"/>
                                          </p:val>
                                        </p:tav>
                                      </p:tavLst>
                                    </p:anim>
                                  </p:childTnLst>
                                </p:cTn>
                              </p:par>
                              <p:par>
                                <p:cTn id="80" presetID="2" presetClass="entr" presetSubtype="12" fill="hold" grpId="0" nodeType="withEffect">
                                  <p:stCondLst>
                                    <p:cond delay="0"/>
                                  </p:stCondLst>
                                  <p:childTnLst>
                                    <p:set>
                                      <p:cBhvr>
                                        <p:cTn id="81" dur="1" fill="hold">
                                          <p:stCondLst>
                                            <p:cond delay="0"/>
                                          </p:stCondLst>
                                        </p:cTn>
                                        <p:tgtEl>
                                          <p:spTgt spid="10"/>
                                        </p:tgtEl>
                                        <p:attrNameLst>
                                          <p:attrName>style.visibility</p:attrName>
                                        </p:attrNameLst>
                                      </p:cBhvr>
                                      <p:to>
                                        <p:strVal val="visible"/>
                                      </p:to>
                                    </p:set>
                                    <p:anim calcmode="lin" valueType="num">
                                      <p:cBhvr additive="base">
                                        <p:cTn id="82" dur="2000" fill="hold"/>
                                        <p:tgtEl>
                                          <p:spTgt spid="10"/>
                                        </p:tgtEl>
                                        <p:attrNameLst>
                                          <p:attrName>ppt_x</p:attrName>
                                        </p:attrNameLst>
                                      </p:cBhvr>
                                      <p:tavLst>
                                        <p:tav tm="0">
                                          <p:val>
                                            <p:strVal val="0-#ppt_w/2"/>
                                          </p:val>
                                        </p:tav>
                                        <p:tav tm="100000">
                                          <p:val>
                                            <p:strVal val="#ppt_x"/>
                                          </p:val>
                                        </p:tav>
                                      </p:tavLst>
                                    </p:anim>
                                    <p:anim calcmode="lin" valueType="num">
                                      <p:cBhvr additive="base">
                                        <p:cTn id="83" dur="2000" fill="hold"/>
                                        <p:tgtEl>
                                          <p:spTgt spid="10"/>
                                        </p:tgtEl>
                                        <p:attrNameLst>
                                          <p:attrName>ppt_y</p:attrName>
                                        </p:attrNameLst>
                                      </p:cBhvr>
                                      <p:tavLst>
                                        <p:tav tm="0">
                                          <p:val>
                                            <p:strVal val="1+#ppt_h/2"/>
                                          </p:val>
                                        </p:tav>
                                        <p:tav tm="100000">
                                          <p:val>
                                            <p:strVal val="#ppt_y"/>
                                          </p:val>
                                        </p:tav>
                                      </p:tavLst>
                                    </p:anim>
                                  </p:childTnLst>
                                </p:cTn>
                              </p:par>
                              <p:par>
                                <p:cTn id="84" presetID="2" presetClass="entr" presetSubtype="12" fill="hold" grpId="0" nodeType="withEffect">
                                  <p:stCondLst>
                                    <p:cond delay="0"/>
                                  </p:stCondLst>
                                  <p:childTnLst>
                                    <p:set>
                                      <p:cBhvr>
                                        <p:cTn id="85" dur="1" fill="hold">
                                          <p:stCondLst>
                                            <p:cond delay="0"/>
                                          </p:stCondLst>
                                        </p:cTn>
                                        <p:tgtEl>
                                          <p:spTgt spid="11"/>
                                        </p:tgtEl>
                                        <p:attrNameLst>
                                          <p:attrName>style.visibility</p:attrName>
                                        </p:attrNameLst>
                                      </p:cBhvr>
                                      <p:to>
                                        <p:strVal val="visible"/>
                                      </p:to>
                                    </p:set>
                                    <p:anim calcmode="lin" valueType="num">
                                      <p:cBhvr additive="base">
                                        <p:cTn id="86" dur="2000" fill="hold"/>
                                        <p:tgtEl>
                                          <p:spTgt spid="11"/>
                                        </p:tgtEl>
                                        <p:attrNameLst>
                                          <p:attrName>ppt_x</p:attrName>
                                        </p:attrNameLst>
                                      </p:cBhvr>
                                      <p:tavLst>
                                        <p:tav tm="0">
                                          <p:val>
                                            <p:strVal val="0-#ppt_w/2"/>
                                          </p:val>
                                        </p:tav>
                                        <p:tav tm="100000">
                                          <p:val>
                                            <p:strVal val="#ppt_x"/>
                                          </p:val>
                                        </p:tav>
                                      </p:tavLst>
                                    </p:anim>
                                    <p:anim calcmode="lin" valueType="num">
                                      <p:cBhvr additive="base">
                                        <p:cTn id="87" dur="2000" fill="hold"/>
                                        <p:tgtEl>
                                          <p:spTgt spid="11"/>
                                        </p:tgtEl>
                                        <p:attrNameLst>
                                          <p:attrName>ppt_y</p:attrName>
                                        </p:attrNameLst>
                                      </p:cBhvr>
                                      <p:tavLst>
                                        <p:tav tm="0">
                                          <p:val>
                                            <p:strVal val="1+#ppt_h/2"/>
                                          </p:val>
                                        </p:tav>
                                        <p:tav tm="100000">
                                          <p:val>
                                            <p:strVal val="#ppt_y"/>
                                          </p:val>
                                        </p:tav>
                                      </p:tavLst>
                                    </p:anim>
                                  </p:childTnLst>
                                </p:cTn>
                              </p:par>
                              <p:par>
                                <p:cTn id="88" presetID="2" presetClass="entr" presetSubtype="12" fill="hold" grpId="0" nodeType="withEffect">
                                  <p:stCondLst>
                                    <p:cond delay="0"/>
                                  </p:stCondLst>
                                  <p:childTnLst>
                                    <p:set>
                                      <p:cBhvr>
                                        <p:cTn id="89" dur="1" fill="hold">
                                          <p:stCondLst>
                                            <p:cond delay="0"/>
                                          </p:stCondLst>
                                        </p:cTn>
                                        <p:tgtEl>
                                          <p:spTgt spid="12"/>
                                        </p:tgtEl>
                                        <p:attrNameLst>
                                          <p:attrName>style.visibility</p:attrName>
                                        </p:attrNameLst>
                                      </p:cBhvr>
                                      <p:to>
                                        <p:strVal val="visible"/>
                                      </p:to>
                                    </p:set>
                                    <p:anim calcmode="lin" valueType="num">
                                      <p:cBhvr additive="base">
                                        <p:cTn id="90" dur="2000" fill="hold"/>
                                        <p:tgtEl>
                                          <p:spTgt spid="12"/>
                                        </p:tgtEl>
                                        <p:attrNameLst>
                                          <p:attrName>ppt_x</p:attrName>
                                        </p:attrNameLst>
                                      </p:cBhvr>
                                      <p:tavLst>
                                        <p:tav tm="0">
                                          <p:val>
                                            <p:strVal val="0-#ppt_w/2"/>
                                          </p:val>
                                        </p:tav>
                                        <p:tav tm="100000">
                                          <p:val>
                                            <p:strVal val="#ppt_x"/>
                                          </p:val>
                                        </p:tav>
                                      </p:tavLst>
                                    </p:anim>
                                    <p:anim calcmode="lin" valueType="num">
                                      <p:cBhvr additive="base">
                                        <p:cTn id="91" dur="2000" fill="hold"/>
                                        <p:tgtEl>
                                          <p:spTgt spid="12"/>
                                        </p:tgtEl>
                                        <p:attrNameLst>
                                          <p:attrName>ppt_y</p:attrName>
                                        </p:attrNameLst>
                                      </p:cBhvr>
                                      <p:tavLst>
                                        <p:tav tm="0">
                                          <p:val>
                                            <p:strVal val="1+#ppt_h/2"/>
                                          </p:val>
                                        </p:tav>
                                        <p:tav tm="100000">
                                          <p:val>
                                            <p:strVal val="#ppt_y"/>
                                          </p:val>
                                        </p:tav>
                                      </p:tavLst>
                                    </p:anim>
                                  </p:childTnLst>
                                </p:cTn>
                              </p:par>
                              <p:par>
                                <p:cTn id="92" presetID="2" presetClass="entr" presetSubtype="12" fill="hold" grpId="0" nodeType="withEffect">
                                  <p:stCondLst>
                                    <p:cond delay="0"/>
                                  </p:stCondLst>
                                  <p:childTnLst>
                                    <p:set>
                                      <p:cBhvr>
                                        <p:cTn id="93" dur="1" fill="hold">
                                          <p:stCondLst>
                                            <p:cond delay="0"/>
                                          </p:stCondLst>
                                        </p:cTn>
                                        <p:tgtEl>
                                          <p:spTgt spid="13"/>
                                        </p:tgtEl>
                                        <p:attrNameLst>
                                          <p:attrName>style.visibility</p:attrName>
                                        </p:attrNameLst>
                                      </p:cBhvr>
                                      <p:to>
                                        <p:strVal val="visible"/>
                                      </p:to>
                                    </p:set>
                                    <p:anim calcmode="lin" valueType="num">
                                      <p:cBhvr additive="base">
                                        <p:cTn id="94" dur="2000" fill="hold"/>
                                        <p:tgtEl>
                                          <p:spTgt spid="13"/>
                                        </p:tgtEl>
                                        <p:attrNameLst>
                                          <p:attrName>ppt_x</p:attrName>
                                        </p:attrNameLst>
                                      </p:cBhvr>
                                      <p:tavLst>
                                        <p:tav tm="0">
                                          <p:val>
                                            <p:strVal val="0-#ppt_w/2"/>
                                          </p:val>
                                        </p:tav>
                                        <p:tav tm="100000">
                                          <p:val>
                                            <p:strVal val="#ppt_x"/>
                                          </p:val>
                                        </p:tav>
                                      </p:tavLst>
                                    </p:anim>
                                    <p:anim calcmode="lin" valueType="num">
                                      <p:cBhvr additive="base">
                                        <p:cTn id="95" dur="2000" fill="hold"/>
                                        <p:tgtEl>
                                          <p:spTgt spid="13"/>
                                        </p:tgtEl>
                                        <p:attrNameLst>
                                          <p:attrName>ppt_y</p:attrName>
                                        </p:attrNameLst>
                                      </p:cBhvr>
                                      <p:tavLst>
                                        <p:tav tm="0">
                                          <p:val>
                                            <p:strVal val="1+#ppt_h/2"/>
                                          </p:val>
                                        </p:tav>
                                        <p:tav tm="100000">
                                          <p:val>
                                            <p:strVal val="#ppt_y"/>
                                          </p:val>
                                        </p:tav>
                                      </p:tavLst>
                                    </p:anim>
                                  </p:childTnLst>
                                </p:cTn>
                              </p:par>
                              <p:par>
                                <p:cTn id="96" presetID="8" presetClass="emph" presetSubtype="0" fill="hold" grpId="1" nodeType="withEffect">
                                  <p:stCondLst>
                                    <p:cond delay="0"/>
                                  </p:stCondLst>
                                  <p:childTnLst>
                                    <p:animRot by="21600000">
                                      <p:cBhvr>
                                        <p:cTn id="97" dur="2000" fill="hold"/>
                                        <p:tgtEl>
                                          <p:spTgt spid="14"/>
                                        </p:tgtEl>
                                        <p:attrNameLst>
                                          <p:attrName>r</p:attrName>
                                        </p:attrNameLst>
                                      </p:cBhvr>
                                    </p:animRot>
                                  </p:childTnLst>
                                </p:cTn>
                              </p:par>
                              <p:par>
                                <p:cTn id="98" presetID="8" presetClass="emph" presetSubtype="0" fill="hold" grpId="1" nodeType="withEffect">
                                  <p:stCondLst>
                                    <p:cond delay="0"/>
                                  </p:stCondLst>
                                  <p:childTnLst>
                                    <p:animRot by="21600000">
                                      <p:cBhvr>
                                        <p:cTn id="99" dur="2000" fill="hold"/>
                                        <p:tgtEl>
                                          <p:spTgt spid="15"/>
                                        </p:tgtEl>
                                        <p:attrNameLst>
                                          <p:attrName>r</p:attrName>
                                        </p:attrNameLst>
                                      </p:cBhvr>
                                    </p:animRot>
                                  </p:childTnLst>
                                </p:cTn>
                              </p:par>
                              <p:par>
                                <p:cTn id="100" presetID="8" presetClass="emph" presetSubtype="0" fill="hold" grpId="1" nodeType="withEffect">
                                  <p:stCondLst>
                                    <p:cond delay="0"/>
                                  </p:stCondLst>
                                  <p:childTnLst>
                                    <p:animRot by="21600000">
                                      <p:cBhvr>
                                        <p:cTn id="101" dur="2000" fill="hold"/>
                                        <p:tgtEl>
                                          <p:spTgt spid="16"/>
                                        </p:tgtEl>
                                        <p:attrNameLst>
                                          <p:attrName>r</p:attrName>
                                        </p:attrNameLst>
                                      </p:cBhvr>
                                    </p:animRot>
                                  </p:childTnLst>
                                </p:cTn>
                              </p:par>
                              <p:par>
                                <p:cTn id="102" presetID="8" presetClass="emph" presetSubtype="0" fill="hold" grpId="1" nodeType="withEffect">
                                  <p:stCondLst>
                                    <p:cond delay="0"/>
                                  </p:stCondLst>
                                  <p:childTnLst>
                                    <p:animRot by="21600000">
                                      <p:cBhvr>
                                        <p:cTn id="103" dur="2000" fill="hold"/>
                                        <p:tgtEl>
                                          <p:spTgt spid="17"/>
                                        </p:tgtEl>
                                        <p:attrNameLst>
                                          <p:attrName>r</p:attrName>
                                        </p:attrNameLst>
                                      </p:cBhvr>
                                    </p:animRot>
                                  </p:childTnLst>
                                </p:cTn>
                              </p:par>
                              <p:par>
                                <p:cTn id="104" presetID="8" presetClass="emph" presetSubtype="0" fill="hold" grpId="1" nodeType="withEffect">
                                  <p:stCondLst>
                                    <p:cond delay="0"/>
                                  </p:stCondLst>
                                  <p:childTnLst>
                                    <p:animRot by="21600000">
                                      <p:cBhvr>
                                        <p:cTn id="105" dur="2000" fill="hold"/>
                                        <p:tgtEl>
                                          <p:spTgt spid="18"/>
                                        </p:tgtEl>
                                        <p:attrNameLst>
                                          <p:attrName>r</p:attrName>
                                        </p:attrNameLst>
                                      </p:cBhvr>
                                    </p:animRot>
                                  </p:childTnLst>
                                </p:cTn>
                              </p:par>
                              <p:par>
                                <p:cTn id="106" presetID="8" presetClass="emph" presetSubtype="0" fill="hold" grpId="1" nodeType="withEffect">
                                  <p:stCondLst>
                                    <p:cond delay="0"/>
                                  </p:stCondLst>
                                  <p:childTnLst>
                                    <p:animRot by="21600000">
                                      <p:cBhvr>
                                        <p:cTn id="107" dur="2000" fill="hold"/>
                                        <p:tgtEl>
                                          <p:spTgt spid="19"/>
                                        </p:tgtEl>
                                        <p:attrNameLst>
                                          <p:attrName>r</p:attrName>
                                        </p:attrNameLst>
                                      </p:cBhvr>
                                    </p:animRot>
                                  </p:childTnLst>
                                </p:cTn>
                              </p:par>
                              <p:par>
                                <p:cTn id="108" presetID="8" presetClass="emph" presetSubtype="0" fill="hold" grpId="1" nodeType="withEffect">
                                  <p:stCondLst>
                                    <p:cond delay="0"/>
                                  </p:stCondLst>
                                  <p:childTnLst>
                                    <p:animRot by="21600000">
                                      <p:cBhvr>
                                        <p:cTn id="109" dur="2000" fill="hold"/>
                                        <p:tgtEl>
                                          <p:spTgt spid="20"/>
                                        </p:tgtEl>
                                        <p:attrNameLst>
                                          <p:attrName>r</p:attrName>
                                        </p:attrNameLst>
                                      </p:cBhvr>
                                    </p:animRot>
                                  </p:childTnLst>
                                </p:cTn>
                              </p:par>
                              <p:par>
                                <p:cTn id="110" presetID="8" presetClass="emph" presetSubtype="0" fill="hold" grpId="1" nodeType="withEffect">
                                  <p:stCondLst>
                                    <p:cond delay="0"/>
                                  </p:stCondLst>
                                  <p:childTnLst>
                                    <p:animRot by="21600000">
                                      <p:cBhvr>
                                        <p:cTn id="111" dur="2000" fill="hold"/>
                                        <p:tgtEl>
                                          <p:spTgt spid="21"/>
                                        </p:tgtEl>
                                        <p:attrNameLst>
                                          <p:attrName>r</p:attrName>
                                        </p:attrNameLst>
                                      </p:cBhvr>
                                    </p:animRot>
                                  </p:childTnLst>
                                </p:cTn>
                              </p:par>
                              <p:par>
                                <p:cTn id="112" presetID="8" presetClass="emph" presetSubtype="0" fill="hold" grpId="1" nodeType="withEffect">
                                  <p:stCondLst>
                                    <p:cond delay="0"/>
                                  </p:stCondLst>
                                  <p:childTnLst>
                                    <p:animRot by="21600000">
                                      <p:cBhvr>
                                        <p:cTn id="113" dur="2000" fill="hold"/>
                                        <p:tgtEl>
                                          <p:spTgt spid="22"/>
                                        </p:tgtEl>
                                        <p:attrNameLst>
                                          <p:attrName>r</p:attrName>
                                        </p:attrNameLst>
                                      </p:cBhvr>
                                    </p:animRot>
                                  </p:childTnLst>
                                </p:cTn>
                              </p:par>
                              <p:par>
                                <p:cTn id="114" presetID="8" presetClass="emph" presetSubtype="0" fill="hold" grpId="1" nodeType="withEffect">
                                  <p:stCondLst>
                                    <p:cond delay="0"/>
                                  </p:stCondLst>
                                  <p:childTnLst>
                                    <p:animRot by="21600000">
                                      <p:cBhvr>
                                        <p:cTn id="115" dur="2000" fill="hold"/>
                                        <p:tgtEl>
                                          <p:spTgt spid="23"/>
                                        </p:tgtEl>
                                        <p:attrNameLst>
                                          <p:attrName>r</p:attrName>
                                        </p:attrNameLst>
                                      </p:cBhvr>
                                    </p:animRot>
                                  </p:childTnLst>
                                </p:cTn>
                              </p:par>
                              <p:par>
                                <p:cTn id="116" presetID="8" presetClass="emph" presetSubtype="0" fill="hold" grpId="1" nodeType="withEffect">
                                  <p:stCondLst>
                                    <p:cond delay="0"/>
                                  </p:stCondLst>
                                  <p:childTnLst>
                                    <p:animRot by="21600000">
                                      <p:cBhvr>
                                        <p:cTn id="117" dur="2000" fill="hold"/>
                                        <p:tgtEl>
                                          <p:spTgt spid="24"/>
                                        </p:tgtEl>
                                        <p:attrNameLst>
                                          <p:attrName>r</p:attrName>
                                        </p:attrNameLst>
                                      </p:cBhvr>
                                    </p:animRot>
                                  </p:childTnLst>
                                </p:cTn>
                              </p:par>
                              <p:par>
                                <p:cTn id="118" presetID="8" presetClass="emph" presetSubtype="0" fill="hold" grpId="1" nodeType="withEffect">
                                  <p:stCondLst>
                                    <p:cond delay="0"/>
                                  </p:stCondLst>
                                  <p:childTnLst>
                                    <p:animRot by="-21600000">
                                      <p:cBhvr>
                                        <p:cTn id="119" dur="2000" fill="hold"/>
                                        <p:tgtEl>
                                          <p:spTgt spid="3"/>
                                        </p:tgtEl>
                                        <p:attrNameLst>
                                          <p:attrName>r</p:attrName>
                                        </p:attrNameLst>
                                      </p:cBhvr>
                                    </p:animRot>
                                  </p:childTnLst>
                                </p:cTn>
                              </p:par>
                              <p:par>
                                <p:cTn id="120" presetID="8" presetClass="emph" presetSubtype="0" fill="hold" grpId="1" nodeType="withEffect">
                                  <p:stCondLst>
                                    <p:cond delay="0"/>
                                  </p:stCondLst>
                                  <p:childTnLst>
                                    <p:animRot by="-21600000">
                                      <p:cBhvr>
                                        <p:cTn id="121" dur="2000" fill="hold"/>
                                        <p:tgtEl>
                                          <p:spTgt spid="4"/>
                                        </p:tgtEl>
                                        <p:attrNameLst>
                                          <p:attrName>r</p:attrName>
                                        </p:attrNameLst>
                                      </p:cBhvr>
                                    </p:animRot>
                                  </p:childTnLst>
                                </p:cTn>
                              </p:par>
                              <p:par>
                                <p:cTn id="122" presetID="8" presetClass="emph" presetSubtype="0" fill="hold" grpId="1" nodeType="withEffect">
                                  <p:stCondLst>
                                    <p:cond delay="0"/>
                                  </p:stCondLst>
                                  <p:childTnLst>
                                    <p:animRot by="-21600000">
                                      <p:cBhvr>
                                        <p:cTn id="123" dur="2000" fill="hold"/>
                                        <p:tgtEl>
                                          <p:spTgt spid="5"/>
                                        </p:tgtEl>
                                        <p:attrNameLst>
                                          <p:attrName>r</p:attrName>
                                        </p:attrNameLst>
                                      </p:cBhvr>
                                    </p:animRot>
                                  </p:childTnLst>
                                </p:cTn>
                              </p:par>
                              <p:par>
                                <p:cTn id="124" presetID="8" presetClass="emph" presetSubtype="0" fill="hold" grpId="1" nodeType="withEffect">
                                  <p:stCondLst>
                                    <p:cond delay="0"/>
                                  </p:stCondLst>
                                  <p:childTnLst>
                                    <p:animRot by="-21600000">
                                      <p:cBhvr>
                                        <p:cTn id="125" dur="2000" fill="hold"/>
                                        <p:tgtEl>
                                          <p:spTgt spid="6"/>
                                        </p:tgtEl>
                                        <p:attrNameLst>
                                          <p:attrName>r</p:attrName>
                                        </p:attrNameLst>
                                      </p:cBhvr>
                                    </p:animRot>
                                  </p:childTnLst>
                                </p:cTn>
                              </p:par>
                              <p:par>
                                <p:cTn id="126" presetID="8" presetClass="emph" presetSubtype="0" fill="hold" grpId="1" nodeType="withEffect">
                                  <p:stCondLst>
                                    <p:cond delay="0"/>
                                  </p:stCondLst>
                                  <p:childTnLst>
                                    <p:animRot by="-21600000">
                                      <p:cBhvr>
                                        <p:cTn id="127" dur="2000" fill="hold"/>
                                        <p:tgtEl>
                                          <p:spTgt spid="7"/>
                                        </p:tgtEl>
                                        <p:attrNameLst>
                                          <p:attrName>r</p:attrName>
                                        </p:attrNameLst>
                                      </p:cBhvr>
                                    </p:animRot>
                                  </p:childTnLst>
                                </p:cTn>
                              </p:par>
                              <p:par>
                                <p:cTn id="128" presetID="8" presetClass="emph" presetSubtype="0" fill="hold" grpId="1" nodeType="withEffect">
                                  <p:stCondLst>
                                    <p:cond delay="0"/>
                                  </p:stCondLst>
                                  <p:childTnLst>
                                    <p:animRot by="-21600000">
                                      <p:cBhvr>
                                        <p:cTn id="129" dur="2000" fill="hold"/>
                                        <p:tgtEl>
                                          <p:spTgt spid="8"/>
                                        </p:tgtEl>
                                        <p:attrNameLst>
                                          <p:attrName>r</p:attrName>
                                        </p:attrNameLst>
                                      </p:cBhvr>
                                    </p:animRot>
                                  </p:childTnLst>
                                </p:cTn>
                              </p:par>
                              <p:par>
                                <p:cTn id="130" presetID="8" presetClass="emph" presetSubtype="0" fill="hold" grpId="1" nodeType="withEffect">
                                  <p:stCondLst>
                                    <p:cond delay="0"/>
                                  </p:stCondLst>
                                  <p:childTnLst>
                                    <p:animRot by="-21600000">
                                      <p:cBhvr>
                                        <p:cTn id="131" dur="2000" fill="hold"/>
                                        <p:tgtEl>
                                          <p:spTgt spid="9"/>
                                        </p:tgtEl>
                                        <p:attrNameLst>
                                          <p:attrName>r</p:attrName>
                                        </p:attrNameLst>
                                      </p:cBhvr>
                                    </p:animRot>
                                  </p:childTnLst>
                                </p:cTn>
                              </p:par>
                              <p:par>
                                <p:cTn id="132" presetID="8" presetClass="emph" presetSubtype="0" fill="hold" grpId="1" nodeType="withEffect">
                                  <p:stCondLst>
                                    <p:cond delay="0"/>
                                  </p:stCondLst>
                                  <p:childTnLst>
                                    <p:animRot by="-21600000">
                                      <p:cBhvr>
                                        <p:cTn id="133" dur="2000" fill="hold"/>
                                        <p:tgtEl>
                                          <p:spTgt spid="10"/>
                                        </p:tgtEl>
                                        <p:attrNameLst>
                                          <p:attrName>r</p:attrName>
                                        </p:attrNameLst>
                                      </p:cBhvr>
                                    </p:animRot>
                                  </p:childTnLst>
                                </p:cTn>
                              </p:par>
                              <p:par>
                                <p:cTn id="134" presetID="8" presetClass="emph" presetSubtype="0" fill="hold" grpId="1" nodeType="withEffect">
                                  <p:stCondLst>
                                    <p:cond delay="0"/>
                                  </p:stCondLst>
                                  <p:childTnLst>
                                    <p:animRot by="-21600000">
                                      <p:cBhvr>
                                        <p:cTn id="135" dur="2000" fill="hold"/>
                                        <p:tgtEl>
                                          <p:spTgt spid="11"/>
                                        </p:tgtEl>
                                        <p:attrNameLst>
                                          <p:attrName>r</p:attrName>
                                        </p:attrNameLst>
                                      </p:cBhvr>
                                    </p:animRot>
                                  </p:childTnLst>
                                </p:cTn>
                              </p:par>
                              <p:par>
                                <p:cTn id="136" presetID="8" presetClass="emph" presetSubtype="0" fill="hold" grpId="1" nodeType="withEffect">
                                  <p:stCondLst>
                                    <p:cond delay="0"/>
                                  </p:stCondLst>
                                  <p:childTnLst>
                                    <p:animRot by="-21600000">
                                      <p:cBhvr>
                                        <p:cTn id="137" dur="2000" fill="hold"/>
                                        <p:tgtEl>
                                          <p:spTgt spid="12"/>
                                        </p:tgtEl>
                                        <p:attrNameLst>
                                          <p:attrName>r</p:attrName>
                                        </p:attrNameLst>
                                      </p:cBhvr>
                                    </p:animRot>
                                  </p:childTnLst>
                                </p:cTn>
                              </p:par>
                              <p:par>
                                <p:cTn id="138" presetID="8" presetClass="emph" presetSubtype="0" fill="hold" grpId="1" nodeType="withEffect">
                                  <p:stCondLst>
                                    <p:cond delay="0"/>
                                  </p:stCondLst>
                                  <p:childTnLst>
                                    <p:animRot by="-21600000">
                                      <p:cBhvr>
                                        <p:cTn id="139" dur="2000" fill="hold"/>
                                        <p:tgtEl>
                                          <p:spTgt spid="13"/>
                                        </p:tgtEl>
                                        <p:attrNameLst>
                                          <p:attrName>r</p:attrName>
                                        </p:attrNameLst>
                                      </p:cBhvr>
                                    </p:animRot>
                                  </p:childTnLst>
                                </p:cTn>
                              </p:par>
                              <p:par>
                                <p:cTn id="140" presetID="2" presetClass="entr" presetSubtype="6" fill="hold" grpId="0" nodeType="withEffect">
                                  <p:stCondLst>
                                    <p:cond delay="0"/>
                                  </p:stCondLst>
                                  <p:childTnLst>
                                    <p:set>
                                      <p:cBhvr>
                                        <p:cTn id="141" dur="1" fill="hold">
                                          <p:stCondLst>
                                            <p:cond delay="0"/>
                                          </p:stCondLst>
                                        </p:cTn>
                                        <p:tgtEl>
                                          <p:spTgt spid="25"/>
                                        </p:tgtEl>
                                        <p:attrNameLst>
                                          <p:attrName>style.visibility</p:attrName>
                                        </p:attrNameLst>
                                      </p:cBhvr>
                                      <p:to>
                                        <p:strVal val="visible"/>
                                      </p:to>
                                    </p:set>
                                    <p:anim calcmode="lin" valueType="num">
                                      <p:cBhvr additive="base">
                                        <p:cTn id="142" dur="2000" fill="hold"/>
                                        <p:tgtEl>
                                          <p:spTgt spid="25"/>
                                        </p:tgtEl>
                                        <p:attrNameLst>
                                          <p:attrName>ppt_x</p:attrName>
                                        </p:attrNameLst>
                                      </p:cBhvr>
                                      <p:tavLst>
                                        <p:tav tm="0">
                                          <p:val>
                                            <p:strVal val="1+#ppt_w/2"/>
                                          </p:val>
                                        </p:tav>
                                        <p:tav tm="100000">
                                          <p:val>
                                            <p:strVal val="#ppt_x"/>
                                          </p:val>
                                        </p:tav>
                                      </p:tavLst>
                                    </p:anim>
                                    <p:anim calcmode="lin" valueType="num">
                                      <p:cBhvr additive="base">
                                        <p:cTn id="143" dur="2000" fill="hold"/>
                                        <p:tgtEl>
                                          <p:spTgt spid="25"/>
                                        </p:tgtEl>
                                        <p:attrNameLst>
                                          <p:attrName>ppt_y</p:attrName>
                                        </p:attrNameLst>
                                      </p:cBhvr>
                                      <p:tavLst>
                                        <p:tav tm="0">
                                          <p:val>
                                            <p:strVal val="1+#ppt_h/2"/>
                                          </p:val>
                                        </p:tav>
                                        <p:tav tm="100000">
                                          <p:val>
                                            <p:strVal val="#ppt_y"/>
                                          </p:val>
                                        </p:tav>
                                      </p:tavLst>
                                    </p:anim>
                                  </p:childTnLst>
                                </p:cTn>
                              </p:par>
                              <p:par>
                                <p:cTn id="144" presetID="2" presetClass="entr" presetSubtype="6" fill="hold" grpId="0" nodeType="withEffect">
                                  <p:stCondLst>
                                    <p:cond delay="0"/>
                                  </p:stCondLst>
                                  <p:childTnLst>
                                    <p:set>
                                      <p:cBhvr>
                                        <p:cTn id="145" dur="1" fill="hold">
                                          <p:stCondLst>
                                            <p:cond delay="0"/>
                                          </p:stCondLst>
                                        </p:cTn>
                                        <p:tgtEl>
                                          <p:spTgt spid="26"/>
                                        </p:tgtEl>
                                        <p:attrNameLst>
                                          <p:attrName>style.visibility</p:attrName>
                                        </p:attrNameLst>
                                      </p:cBhvr>
                                      <p:to>
                                        <p:strVal val="visible"/>
                                      </p:to>
                                    </p:set>
                                    <p:anim calcmode="lin" valueType="num">
                                      <p:cBhvr additive="base">
                                        <p:cTn id="146" dur="2000" fill="hold"/>
                                        <p:tgtEl>
                                          <p:spTgt spid="26"/>
                                        </p:tgtEl>
                                        <p:attrNameLst>
                                          <p:attrName>ppt_x</p:attrName>
                                        </p:attrNameLst>
                                      </p:cBhvr>
                                      <p:tavLst>
                                        <p:tav tm="0">
                                          <p:val>
                                            <p:strVal val="1+#ppt_w/2"/>
                                          </p:val>
                                        </p:tav>
                                        <p:tav tm="100000">
                                          <p:val>
                                            <p:strVal val="#ppt_x"/>
                                          </p:val>
                                        </p:tav>
                                      </p:tavLst>
                                    </p:anim>
                                    <p:anim calcmode="lin" valueType="num">
                                      <p:cBhvr additive="base">
                                        <p:cTn id="147" dur="2000" fill="hold"/>
                                        <p:tgtEl>
                                          <p:spTgt spid="26"/>
                                        </p:tgtEl>
                                        <p:attrNameLst>
                                          <p:attrName>ppt_y</p:attrName>
                                        </p:attrNameLst>
                                      </p:cBhvr>
                                      <p:tavLst>
                                        <p:tav tm="0">
                                          <p:val>
                                            <p:strVal val="1+#ppt_h/2"/>
                                          </p:val>
                                        </p:tav>
                                        <p:tav tm="100000">
                                          <p:val>
                                            <p:strVal val="#ppt_y"/>
                                          </p:val>
                                        </p:tav>
                                      </p:tavLst>
                                    </p:anim>
                                  </p:childTnLst>
                                </p:cTn>
                              </p:par>
                              <p:par>
                                <p:cTn id="148" presetID="2" presetClass="entr" presetSubtype="6" fill="hold" grpId="0" nodeType="withEffect">
                                  <p:stCondLst>
                                    <p:cond delay="0"/>
                                  </p:stCondLst>
                                  <p:childTnLst>
                                    <p:set>
                                      <p:cBhvr>
                                        <p:cTn id="149" dur="1" fill="hold">
                                          <p:stCondLst>
                                            <p:cond delay="0"/>
                                          </p:stCondLst>
                                        </p:cTn>
                                        <p:tgtEl>
                                          <p:spTgt spid="27"/>
                                        </p:tgtEl>
                                        <p:attrNameLst>
                                          <p:attrName>style.visibility</p:attrName>
                                        </p:attrNameLst>
                                      </p:cBhvr>
                                      <p:to>
                                        <p:strVal val="visible"/>
                                      </p:to>
                                    </p:set>
                                    <p:anim calcmode="lin" valueType="num">
                                      <p:cBhvr additive="base">
                                        <p:cTn id="150" dur="2000" fill="hold"/>
                                        <p:tgtEl>
                                          <p:spTgt spid="27"/>
                                        </p:tgtEl>
                                        <p:attrNameLst>
                                          <p:attrName>ppt_x</p:attrName>
                                        </p:attrNameLst>
                                      </p:cBhvr>
                                      <p:tavLst>
                                        <p:tav tm="0">
                                          <p:val>
                                            <p:strVal val="1+#ppt_w/2"/>
                                          </p:val>
                                        </p:tav>
                                        <p:tav tm="100000">
                                          <p:val>
                                            <p:strVal val="#ppt_x"/>
                                          </p:val>
                                        </p:tav>
                                      </p:tavLst>
                                    </p:anim>
                                    <p:anim calcmode="lin" valueType="num">
                                      <p:cBhvr additive="base">
                                        <p:cTn id="151" dur="2000" fill="hold"/>
                                        <p:tgtEl>
                                          <p:spTgt spid="27"/>
                                        </p:tgtEl>
                                        <p:attrNameLst>
                                          <p:attrName>ppt_y</p:attrName>
                                        </p:attrNameLst>
                                      </p:cBhvr>
                                      <p:tavLst>
                                        <p:tav tm="0">
                                          <p:val>
                                            <p:strVal val="1+#ppt_h/2"/>
                                          </p:val>
                                        </p:tav>
                                        <p:tav tm="100000">
                                          <p:val>
                                            <p:strVal val="#ppt_y"/>
                                          </p:val>
                                        </p:tav>
                                      </p:tavLst>
                                    </p:anim>
                                  </p:childTnLst>
                                </p:cTn>
                              </p:par>
                              <p:par>
                                <p:cTn id="152" presetID="2" presetClass="entr" presetSubtype="6" fill="hold" grpId="0" nodeType="withEffect">
                                  <p:stCondLst>
                                    <p:cond delay="0"/>
                                  </p:stCondLst>
                                  <p:childTnLst>
                                    <p:set>
                                      <p:cBhvr>
                                        <p:cTn id="153" dur="1" fill="hold">
                                          <p:stCondLst>
                                            <p:cond delay="0"/>
                                          </p:stCondLst>
                                        </p:cTn>
                                        <p:tgtEl>
                                          <p:spTgt spid="28"/>
                                        </p:tgtEl>
                                        <p:attrNameLst>
                                          <p:attrName>style.visibility</p:attrName>
                                        </p:attrNameLst>
                                      </p:cBhvr>
                                      <p:to>
                                        <p:strVal val="visible"/>
                                      </p:to>
                                    </p:set>
                                    <p:anim calcmode="lin" valueType="num">
                                      <p:cBhvr additive="base">
                                        <p:cTn id="154" dur="2000" fill="hold"/>
                                        <p:tgtEl>
                                          <p:spTgt spid="28"/>
                                        </p:tgtEl>
                                        <p:attrNameLst>
                                          <p:attrName>ppt_x</p:attrName>
                                        </p:attrNameLst>
                                      </p:cBhvr>
                                      <p:tavLst>
                                        <p:tav tm="0">
                                          <p:val>
                                            <p:strVal val="1+#ppt_w/2"/>
                                          </p:val>
                                        </p:tav>
                                        <p:tav tm="100000">
                                          <p:val>
                                            <p:strVal val="#ppt_x"/>
                                          </p:val>
                                        </p:tav>
                                      </p:tavLst>
                                    </p:anim>
                                    <p:anim calcmode="lin" valueType="num">
                                      <p:cBhvr additive="base">
                                        <p:cTn id="155" dur="2000" fill="hold"/>
                                        <p:tgtEl>
                                          <p:spTgt spid="28"/>
                                        </p:tgtEl>
                                        <p:attrNameLst>
                                          <p:attrName>ppt_y</p:attrName>
                                        </p:attrNameLst>
                                      </p:cBhvr>
                                      <p:tavLst>
                                        <p:tav tm="0">
                                          <p:val>
                                            <p:strVal val="1+#ppt_h/2"/>
                                          </p:val>
                                        </p:tav>
                                        <p:tav tm="100000">
                                          <p:val>
                                            <p:strVal val="#ppt_y"/>
                                          </p:val>
                                        </p:tav>
                                      </p:tavLst>
                                    </p:anim>
                                  </p:childTnLst>
                                </p:cTn>
                              </p:par>
                              <p:par>
                                <p:cTn id="156" presetID="2" presetClass="entr" presetSubtype="6" fill="hold" grpId="0" nodeType="withEffect">
                                  <p:stCondLst>
                                    <p:cond delay="0"/>
                                  </p:stCondLst>
                                  <p:childTnLst>
                                    <p:set>
                                      <p:cBhvr>
                                        <p:cTn id="157" dur="1" fill="hold">
                                          <p:stCondLst>
                                            <p:cond delay="0"/>
                                          </p:stCondLst>
                                        </p:cTn>
                                        <p:tgtEl>
                                          <p:spTgt spid="29"/>
                                        </p:tgtEl>
                                        <p:attrNameLst>
                                          <p:attrName>style.visibility</p:attrName>
                                        </p:attrNameLst>
                                      </p:cBhvr>
                                      <p:to>
                                        <p:strVal val="visible"/>
                                      </p:to>
                                    </p:set>
                                    <p:anim calcmode="lin" valueType="num">
                                      <p:cBhvr additive="base">
                                        <p:cTn id="158" dur="2000" fill="hold"/>
                                        <p:tgtEl>
                                          <p:spTgt spid="29"/>
                                        </p:tgtEl>
                                        <p:attrNameLst>
                                          <p:attrName>ppt_x</p:attrName>
                                        </p:attrNameLst>
                                      </p:cBhvr>
                                      <p:tavLst>
                                        <p:tav tm="0">
                                          <p:val>
                                            <p:strVal val="1+#ppt_w/2"/>
                                          </p:val>
                                        </p:tav>
                                        <p:tav tm="100000">
                                          <p:val>
                                            <p:strVal val="#ppt_x"/>
                                          </p:val>
                                        </p:tav>
                                      </p:tavLst>
                                    </p:anim>
                                    <p:anim calcmode="lin" valueType="num">
                                      <p:cBhvr additive="base">
                                        <p:cTn id="159" dur="2000" fill="hold"/>
                                        <p:tgtEl>
                                          <p:spTgt spid="29"/>
                                        </p:tgtEl>
                                        <p:attrNameLst>
                                          <p:attrName>ppt_y</p:attrName>
                                        </p:attrNameLst>
                                      </p:cBhvr>
                                      <p:tavLst>
                                        <p:tav tm="0">
                                          <p:val>
                                            <p:strVal val="1+#ppt_h/2"/>
                                          </p:val>
                                        </p:tav>
                                        <p:tav tm="100000">
                                          <p:val>
                                            <p:strVal val="#ppt_y"/>
                                          </p:val>
                                        </p:tav>
                                      </p:tavLst>
                                    </p:anim>
                                  </p:childTnLst>
                                </p:cTn>
                              </p:par>
                              <p:par>
                                <p:cTn id="160" presetID="2" presetClass="entr" presetSubtype="6" fill="hold" grpId="0" nodeType="withEffect">
                                  <p:stCondLst>
                                    <p:cond delay="0"/>
                                  </p:stCondLst>
                                  <p:childTnLst>
                                    <p:set>
                                      <p:cBhvr>
                                        <p:cTn id="161" dur="1" fill="hold">
                                          <p:stCondLst>
                                            <p:cond delay="0"/>
                                          </p:stCondLst>
                                        </p:cTn>
                                        <p:tgtEl>
                                          <p:spTgt spid="30"/>
                                        </p:tgtEl>
                                        <p:attrNameLst>
                                          <p:attrName>style.visibility</p:attrName>
                                        </p:attrNameLst>
                                      </p:cBhvr>
                                      <p:to>
                                        <p:strVal val="visible"/>
                                      </p:to>
                                    </p:set>
                                    <p:anim calcmode="lin" valueType="num">
                                      <p:cBhvr additive="base">
                                        <p:cTn id="162" dur="2000" fill="hold"/>
                                        <p:tgtEl>
                                          <p:spTgt spid="30"/>
                                        </p:tgtEl>
                                        <p:attrNameLst>
                                          <p:attrName>ppt_x</p:attrName>
                                        </p:attrNameLst>
                                      </p:cBhvr>
                                      <p:tavLst>
                                        <p:tav tm="0">
                                          <p:val>
                                            <p:strVal val="1+#ppt_w/2"/>
                                          </p:val>
                                        </p:tav>
                                        <p:tav tm="100000">
                                          <p:val>
                                            <p:strVal val="#ppt_x"/>
                                          </p:val>
                                        </p:tav>
                                      </p:tavLst>
                                    </p:anim>
                                    <p:anim calcmode="lin" valueType="num">
                                      <p:cBhvr additive="base">
                                        <p:cTn id="163" dur="2000" fill="hold"/>
                                        <p:tgtEl>
                                          <p:spTgt spid="30"/>
                                        </p:tgtEl>
                                        <p:attrNameLst>
                                          <p:attrName>ppt_y</p:attrName>
                                        </p:attrNameLst>
                                      </p:cBhvr>
                                      <p:tavLst>
                                        <p:tav tm="0">
                                          <p:val>
                                            <p:strVal val="1+#ppt_h/2"/>
                                          </p:val>
                                        </p:tav>
                                        <p:tav tm="100000">
                                          <p:val>
                                            <p:strVal val="#ppt_y"/>
                                          </p:val>
                                        </p:tav>
                                      </p:tavLst>
                                    </p:anim>
                                  </p:childTnLst>
                                </p:cTn>
                              </p:par>
                              <p:par>
                                <p:cTn id="164" presetID="2" presetClass="entr" presetSubtype="6" fill="hold" grpId="0" nodeType="withEffect">
                                  <p:stCondLst>
                                    <p:cond delay="0"/>
                                  </p:stCondLst>
                                  <p:childTnLst>
                                    <p:set>
                                      <p:cBhvr>
                                        <p:cTn id="165" dur="1" fill="hold">
                                          <p:stCondLst>
                                            <p:cond delay="0"/>
                                          </p:stCondLst>
                                        </p:cTn>
                                        <p:tgtEl>
                                          <p:spTgt spid="31"/>
                                        </p:tgtEl>
                                        <p:attrNameLst>
                                          <p:attrName>style.visibility</p:attrName>
                                        </p:attrNameLst>
                                      </p:cBhvr>
                                      <p:to>
                                        <p:strVal val="visible"/>
                                      </p:to>
                                    </p:set>
                                    <p:anim calcmode="lin" valueType="num">
                                      <p:cBhvr additive="base">
                                        <p:cTn id="166" dur="2000" fill="hold"/>
                                        <p:tgtEl>
                                          <p:spTgt spid="31"/>
                                        </p:tgtEl>
                                        <p:attrNameLst>
                                          <p:attrName>ppt_x</p:attrName>
                                        </p:attrNameLst>
                                      </p:cBhvr>
                                      <p:tavLst>
                                        <p:tav tm="0">
                                          <p:val>
                                            <p:strVal val="1+#ppt_w/2"/>
                                          </p:val>
                                        </p:tav>
                                        <p:tav tm="100000">
                                          <p:val>
                                            <p:strVal val="#ppt_x"/>
                                          </p:val>
                                        </p:tav>
                                      </p:tavLst>
                                    </p:anim>
                                    <p:anim calcmode="lin" valueType="num">
                                      <p:cBhvr additive="base">
                                        <p:cTn id="167" dur="2000" fill="hold"/>
                                        <p:tgtEl>
                                          <p:spTgt spid="31"/>
                                        </p:tgtEl>
                                        <p:attrNameLst>
                                          <p:attrName>ppt_y</p:attrName>
                                        </p:attrNameLst>
                                      </p:cBhvr>
                                      <p:tavLst>
                                        <p:tav tm="0">
                                          <p:val>
                                            <p:strVal val="1+#ppt_h/2"/>
                                          </p:val>
                                        </p:tav>
                                        <p:tav tm="100000">
                                          <p:val>
                                            <p:strVal val="#ppt_y"/>
                                          </p:val>
                                        </p:tav>
                                      </p:tavLst>
                                    </p:anim>
                                  </p:childTnLst>
                                </p:cTn>
                              </p:par>
                              <p:par>
                                <p:cTn id="168" presetID="8" presetClass="emph" presetSubtype="0" fill="hold" grpId="1" nodeType="withEffect">
                                  <p:stCondLst>
                                    <p:cond delay="0"/>
                                  </p:stCondLst>
                                  <p:childTnLst>
                                    <p:animRot by="-21600000">
                                      <p:cBhvr>
                                        <p:cTn id="169" dur="2000" fill="hold"/>
                                        <p:tgtEl>
                                          <p:spTgt spid="25"/>
                                        </p:tgtEl>
                                        <p:attrNameLst>
                                          <p:attrName>r</p:attrName>
                                        </p:attrNameLst>
                                      </p:cBhvr>
                                    </p:animRot>
                                  </p:childTnLst>
                                </p:cTn>
                              </p:par>
                              <p:par>
                                <p:cTn id="170" presetID="8" presetClass="emph" presetSubtype="0" fill="hold" grpId="1" nodeType="withEffect">
                                  <p:stCondLst>
                                    <p:cond delay="0"/>
                                  </p:stCondLst>
                                  <p:childTnLst>
                                    <p:animRot by="-21600000">
                                      <p:cBhvr>
                                        <p:cTn id="171" dur="2000" fill="hold"/>
                                        <p:tgtEl>
                                          <p:spTgt spid="26"/>
                                        </p:tgtEl>
                                        <p:attrNameLst>
                                          <p:attrName>r</p:attrName>
                                        </p:attrNameLst>
                                      </p:cBhvr>
                                    </p:animRot>
                                  </p:childTnLst>
                                </p:cTn>
                              </p:par>
                              <p:par>
                                <p:cTn id="172" presetID="8" presetClass="emph" presetSubtype="0" fill="hold" grpId="1" nodeType="withEffect">
                                  <p:stCondLst>
                                    <p:cond delay="0"/>
                                  </p:stCondLst>
                                  <p:childTnLst>
                                    <p:animRot by="-21600000">
                                      <p:cBhvr>
                                        <p:cTn id="173" dur="2000" fill="hold"/>
                                        <p:tgtEl>
                                          <p:spTgt spid="27"/>
                                        </p:tgtEl>
                                        <p:attrNameLst>
                                          <p:attrName>r</p:attrName>
                                        </p:attrNameLst>
                                      </p:cBhvr>
                                    </p:animRot>
                                  </p:childTnLst>
                                </p:cTn>
                              </p:par>
                              <p:par>
                                <p:cTn id="174" presetID="8" presetClass="emph" presetSubtype="0" fill="hold" grpId="1" nodeType="withEffect">
                                  <p:stCondLst>
                                    <p:cond delay="0"/>
                                  </p:stCondLst>
                                  <p:childTnLst>
                                    <p:animRot by="-21600000">
                                      <p:cBhvr>
                                        <p:cTn id="175" dur="2000" fill="hold"/>
                                        <p:tgtEl>
                                          <p:spTgt spid="28"/>
                                        </p:tgtEl>
                                        <p:attrNameLst>
                                          <p:attrName>r</p:attrName>
                                        </p:attrNameLst>
                                      </p:cBhvr>
                                    </p:animRot>
                                  </p:childTnLst>
                                </p:cTn>
                              </p:par>
                              <p:par>
                                <p:cTn id="176" presetID="8" presetClass="emph" presetSubtype="0" fill="hold" grpId="1" nodeType="withEffect">
                                  <p:stCondLst>
                                    <p:cond delay="0"/>
                                  </p:stCondLst>
                                  <p:childTnLst>
                                    <p:animRot by="-21600000">
                                      <p:cBhvr>
                                        <p:cTn id="177" dur="2000" fill="hold"/>
                                        <p:tgtEl>
                                          <p:spTgt spid="29"/>
                                        </p:tgtEl>
                                        <p:attrNameLst>
                                          <p:attrName>r</p:attrName>
                                        </p:attrNameLst>
                                      </p:cBhvr>
                                    </p:animRot>
                                  </p:childTnLst>
                                </p:cTn>
                              </p:par>
                              <p:par>
                                <p:cTn id="178" presetID="8" presetClass="emph" presetSubtype="0" fill="hold" grpId="1" nodeType="withEffect">
                                  <p:stCondLst>
                                    <p:cond delay="0"/>
                                  </p:stCondLst>
                                  <p:childTnLst>
                                    <p:animRot by="-21600000">
                                      <p:cBhvr>
                                        <p:cTn id="179" dur="2000" fill="hold"/>
                                        <p:tgtEl>
                                          <p:spTgt spid="30"/>
                                        </p:tgtEl>
                                        <p:attrNameLst>
                                          <p:attrName>r</p:attrName>
                                        </p:attrNameLst>
                                      </p:cBhvr>
                                    </p:animRot>
                                  </p:childTnLst>
                                </p:cTn>
                              </p:par>
                              <p:par>
                                <p:cTn id="180" presetID="8" presetClass="emph" presetSubtype="0" fill="hold" grpId="1" nodeType="withEffect">
                                  <p:stCondLst>
                                    <p:cond delay="0"/>
                                  </p:stCondLst>
                                  <p:childTnLst>
                                    <p:animRot by="-21600000">
                                      <p:cBhvr>
                                        <p:cTn id="181" dur="2000" fill="hold"/>
                                        <p:tgtEl>
                                          <p:spTgt spid="31"/>
                                        </p:tgtEl>
                                        <p:attrNameLst>
                                          <p:attrName>r</p:attrName>
                                        </p:attrNameLst>
                                      </p:cBhvr>
                                    </p:animRot>
                                  </p:childTnLst>
                                </p:cTn>
                              </p:par>
                              <p:par>
                                <p:cTn id="182" presetID="2" presetClass="entr" presetSubtype="12" fill="hold" grpId="0" nodeType="withEffect">
                                  <p:stCondLst>
                                    <p:cond delay="0"/>
                                  </p:stCondLst>
                                  <p:childTnLst>
                                    <p:set>
                                      <p:cBhvr>
                                        <p:cTn id="183" dur="1" fill="hold">
                                          <p:stCondLst>
                                            <p:cond delay="0"/>
                                          </p:stCondLst>
                                        </p:cTn>
                                        <p:tgtEl>
                                          <p:spTgt spid="32"/>
                                        </p:tgtEl>
                                        <p:attrNameLst>
                                          <p:attrName>style.visibility</p:attrName>
                                        </p:attrNameLst>
                                      </p:cBhvr>
                                      <p:to>
                                        <p:strVal val="visible"/>
                                      </p:to>
                                    </p:set>
                                    <p:anim calcmode="lin" valueType="num">
                                      <p:cBhvr additive="base">
                                        <p:cTn id="184" dur="2000" fill="hold"/>
                                        <p:tgtEl>
                                          <p:spTgt spid="32"/>
                                        </p:tgtEl>
                                        <p:attrNameLst>
                                          <p:attrName>ppt_x</p:attrName>
                                        </p:attrNameLst>
                                      </p:cBhvr>
                                      <p:tavLst>
                                        <p:tav tm="0">
                                          <p:val>
                                            <p:strVal val="0-#ppt_w/2"/>
                                          </p:val>
                                        </p:tav>
                                        <p:tav tm="100000">
                                          <p:val>
                                            <p:strVal val="#ppt_x"/>
                                          </p:val>
                                        </p:tav>
                                      </p:tavLst>
                                    </p:anim>
                                    <p:anim calcmode="lin" valueType="num">
                                      <p:cBhvr additive="base">
                                        <p:cTn id="185" dur="2000" fill="hold"/>
                                        <p:tgtEl>
                                          <p:spTgt spid="32"/>
                                        </p:tgtEl>
                                        <p:attrNameLst>
                                          <p:attrName>ppt_y</p:attrName>
                                        </p:attrNameLst>
                                      </p:cBhvr>
                                      <p:tavLst>
                                        <p:tav tm="0">
                                          <p:val>
                                            <p:strVal val="1+#ppt_h/2"/>
                                          </p:val>
                                        </p:tav>
                                        <p:tav tm="100000">
                                          <p:val>
                                            <p:strVal val="#ppt_y"/>
                                          </p:val>
                                        </p:tav>
                                      </p:tavLst>
                                    </p:anim>
                                  </p:childTnLst>
                                </p:cTn>
                              </p:par>
                              <p:par>
                                <p:cTn id="186" presetID="2" presetClass="entr" presetSubtype="12" fill="hold" grpId="0" nodeType="withEffect">
                                  <p:stCondLst>
                                    <p:cond delay="0"/>
                                  </p:stCondLst>
                                  <p:childTnLst>
                                    <p:set>
                                      <p:cBhvr>
                                        <p:cTn id="187" dur="1" fill="hold">
                                          <p:stCondLst>
                                            <p:cond delay="0"/>
                                          </p:stCondLst>
                                        </p:cTn>
                                        <p:tgtEl>
                                          <p:spTgt spid="33"/>
                                        </p:tgtEl>
                                        <p:attrNameLst>
                                          <p:attrName>style.visibility</p:attrName>
                                        </p:attrNameLst>
                                      </p:cBhvr>
                                      <p:to>
                                        <p:strVal val="visible"/>
                                      </p:to>
                                    </p:set>
                                    <p:anim calcmode="lin" valueType="num">
                                      <p:cBhvr additive="base">
                                        <p:cTn id="188" dur="2000" fill="hold"/>
                                        <p:tgtEl>
                                          <p:spTgt spid="33"/>
                                        </p:tgtEl>
                                        <p:attrNameLst>
                                          <p:attrName>ppt_x</p:attrName>
                                        </p:attrNameLst>
                                      </p:cBhvr>
                                      <p:tavLst>
                                        <p:tav tm="0">
                                          <p:val>
                                            <p:strVal val="0-#ppt_w/2"/>
                                          </p:val>
                                        </p:tav>
                                        <p:tav tm="100000">
                                          <p:val>
                                            <p:strVal val="#ppt_x"/>
                                          </p:val>
                                        </p:tav>
                                      </p:tavLst>
                                    </p:anim>
                                    <p:anim calcmode="lin" valueType="num">
                                      <p:cBhvr additive="base">
                                        <p:cTn id="189" dur="2000" fill="hold"/>
                                        <p:tgtEl>
                                          <p:spTgt spid="33"/>
                                        </p:tgtEl>
                                        <p:attrNameLst>
                                          <p:attrName>ppt_y</p:attrName>
                                        </p:attrNameLst>
                                      </p:cBhvr>
                                      <p:tavLst>
                                        <p:tav tm="0">
                                          <p:val>
                                            <p:strVal val="1+#ppt_h/2"/>
                                          </p:val>
                                        </p:tav>
                                        <p:tav tm="100000">
                                          <p:val>
                                            <p:strVal val="#ppt_y"/>
                                          </p:val>
                                        </p:tav>
                                      </p:tavLst>
                                    </p:anim>
                                  </p:childTnLst>
                                </p:cTn>
                              </p:par>
                              <p:par>
                                <p:cTn id="190" presetID="2" presetClass="entr" presetSubtype="12" fill="hold" grpId="0" nodeType="withEffect">
                                  <p:stCondLst>
                                    <p:cond delay="0"/>
                                  </p:stCondLst>
                                  <p:childTnLst>
                                    <p:set>
                                      <p:cBhvr>
                                        <p:cTn id="191" dur="1" fill="hold">
                                          <p:stCondLst>
                                            <p:cond delay="0"/>
                                          </p:stCondLst>
                                        </p:cTn>
                                        <p:tgtEl>
                                          <p:spTgt spid="34"/>
                                        </p:tgtEl>
                                        <p:attrNameLst>
                                          <p:attrName>style.visibility</p:attrName>
                                        </p:attrNameLst>
                                      </p:cBhvr>
                                      <p:to>
                                        <p:strVal val="visible"/>
                                      </p:to>
                                    </p:set>
                                    <p:anim calcmode="lin" valueType="num">
                                      <p:cBhvr additive="base">
                                        <p:cTn id="192" dur="2000" fill="hold"/>
                                        <p:tgtEl>
                                          <p:spTgt spid="34"/>
                                        </p:tgtEl>
                                        <p:attrNameLst>
                                          <p:attrName>ppt_x</p:attrName>
                                        </p:attrNameLst>
                                      </p:cBhvr>
                                      <p:tavLst>
                                        <p:tav tm="0">
                                          <p:val>
                                            <p:strVal val="0-#ppt_w/2"/>
                                          </p:val>
                                        </p:tav>
                                        <p:tav tm="100000">
                                          <p:val>
                                            <p:strVal val="#ppt_x"/>
                                          </p:val>
                                        </p:tav>
                                      </p:tavLst>
                                    </p:anim>
                                    <p:anim calcmode="lin" valueType="num">
                                      <p:cBhvr additive="base">
                                        <p:cTn id="193" dur="2000" fill="hold"/>
                                        <p:tgtEl>
                                          <p:spTgt spid="34"/>
                                        </p:tgtEl>
                                        <p:attrNameLst>
                                          <p:attrName>ppt_y</p:attrName>
                                        </p:attrNameLst>
                                      </p:cBhvr>
                                      <p:tavLst>
                                        <p:tav tm="0">
                                          <p:val>
                                            <p:strVal val="1+#ppt_h/2"/>
                                          </p:val>
                                        </p:tav>
                                        <p:tav tm="100000">
                                          <p:val>
                                            <p:strVal val="#ppt_y"/>
                                          </p:val>
                                        </p:tav>
                                      </p:tavLst>
                                    </p:anim>
                                  </p:childTnLst>
                                </p:cTn>
                              </p:par>
                              <p:par>
                                <p:cTn id="194" presetID="2" presetClass="entr" presetSubtype="12" fill="hold" grpId="0" nodeType="withEffect">
                                  <p:stCondLst>
                                    <p:cond delay="0"/>
                                  </p:stCondLst>
                                  <p:childTnLst>
                                    <p:set>
                                      <p:cBhvr>
                                        <p:cTn id="195" dur="1" fill="hold">
                                          <p:stCondLst>
                                            <p:cond delay="0"/>
                                          </p:stCondLst>
                                        </p:cTn>
                                        <p:tgtEl>
                                          <p:spTgt spid="35"/>
                                        </p:tgtEl>
                                        <p:attrNameLst>
                                          <p:attrName>style.visibility</p:attrName>
                                        </p:attrNameLst>
                                      </p:cBhvr>
                                      <p:to>
                                        <p:strVal val="visible"/>
                                      </p:to>
                                    </p:set>
                                    <p:anim calcmode="lin" valueType="num">
                                      <p:cBhvr additive="base">
                                        <p:cTn id="196" dur="2000" fill="hold"/>
                                        <p:tgtEl>
                                          <p:spTgt spid="35"/>
                                        </p:tgtEl>
                                        <p:attrNameLst>
                                          <p:attrName>ppt_x</p:attrName>
                                        </p:attrNameLst>
                                      </p:cBhvr>
                                      <p:tavLst>
                                        <p:tav tm="0">
                                          <p:val>
                                            <p:strVal val="0-#ppt_w/2"/>
                                          </p:val>
                                        </p:tav>
                                        <p:tav tm="100000">
                                          <p:val>
                                            <p:strVal val="#ppt_x"/>
                                          </p:val>
                                        </p:tav>
                                      </p:tavLst>
                                    </p:anim>
                                    <p:anim calcmode="lin" valueType="num">
                                      <p:cBhvr additive="base">
                                        <p:cTn id="197" dur="2000" fill="hold"/>
                                        <p:tgtEl>
                                          <p:spTgt spid="35"/>
                                        </p:tgtEl>
                                        <p:attrNameLst>
                                          <p:attrName>ppt_y</p:attrName>
                                        </p:attrNameLst>
                                      </p:cBhvr>
                                      <p:tavLst>
                                        <p:tav tm="0">
                                          <p:val>
                                            <p:strVal val="1+#ppt_h/2"/>
                                          </p:val>
                                        </p:tav>
                                        <p:tav tm="100000">
                                          <p:val>
                                            <p:strVal val="#ppt_y"/>
                                          </p:val>
                                        </p:tav>
                                      </p:tavLst>
                                    </p:anim>
                                  </p:childTnLst>
                                </p:cTn>
                              </p:par>
                              <p:par>
                                <p:cTn id="198" presetID="2" presetClass="entr" presetSubtype="12" fill="hold" grpId="0" nodeType="withEffect">
                                  <p:stCondLst>
                                    <p:cond delay="0"/>
                                  </p:stCondLst>
                                  <p:childTnLst>
                                    <p:set>
                                      <p:cBhvr>
                                        <p:cTn id="199" dur="1" fill="hold">
                                          <p:stCondLst>
                                            <p:cond delay="0"/>
                                          </p:stCondLst>
                                        </p:cTn>
                                        <p:tgtEl>
                                          <p:spTgt spid="36"/>
                                        </p:tgtEl>
                                        <p:attrNameLst>
                                          <p:attrName>style.visibility</p:attrName>
                                        </p:attrNameLst>
                                      </p:cBhvr>
                                      <p:to>
                                        <p:strVal val="visible"/>
                                      </p:to>
                                    </p:set>
                                    <p:anim calcmode="lin" valueType="num">
                                      <p:cBhvr additive="base">
                                        <p:cTn id="200" dur="2000" fill="hold"/>
                                        <p:tgtEl>
                                          <p:spTgt spid="36"/>
                                        </p:tgtEl>
                                        <p:attrNameLst>
                                          <p:attrName>ppt_x</p:attrName>
                                        </p:attrNameLst>
                                      </p:cBhvr>
                                      <p:tavLst>
                                        <p:tav tm="0">
                                          <p:val>
                                            <p:strVal val="0-#ppt_w/2"/>
                                          </p:val>
                                        </p:tav>
                                        <p:tav tm="100000">
                                          <p:val>
                                            <p:strVal val="#ppt_x"/>
                                          </p:val>
                                        </p:tav>
                                      </p:tavLst>
                                    </p:anim>
                                    <p:anim calcmode="lin" valueType="num">
                                      <p:cBhvr additive="base">
                                        <p:cTn id="201" dur="2000" fill="hold"/>
                                        <p:tgtEl>
                                          <p:spTgt spid="36"/>
                                        </p:tgtEl>
                                        <p:attrNameLst>
                                          <p:attrName>ppt_y</p:attrName>
                                        </p:attrNameLst>
                                      </p:cBhvr>
                                      <p:tavLst>
                                        <p:tav tm="0">
                                          <p:val>
                                            <p:strVal val="1+#ppt_h/2"/>
                                          </p:val>
                                        </p:tav>
                                        <p:tav tm="100000">
                                          <p:val>
                                            <p:strVal val="#ppt_y"/>
                                          </p:val>
                                        </p:tav>
                                      </p:tavLst>
                                    </p:anim>
                                  </p:childTnLst>
                                </p:cTn>
                              </p:par>
                              <p:par>
                                <p:cTn id="202" presetID="2" presetClass="entr" presetSubtype="12" fill="hold" grpId="0" nodeType="withEffect">
                                  <p:stCondLst>
                                    <p:cond delay="0"/>
                                  </p:stCondLst>
                                  <p:childTnLst>
                                    <p:set>
                                      <p:cBhvr>
                                        <p:cTn id="203" dur="1" fill="hold">
                                          <p:stCondLst>
                                            <p:cond delay="0"/>
                                          </p:stCondLst>
                                        </p:cTn>
                                        <p:tgtEl>
                                          <p:spTgt spid="37"/>
                                        </p:tgtEl>
                                        <p:attrNameLst>
                                          <p:attrName>style.visibility</p:attrName>
                                        </p:attrNameLst>
                                      </p:cBhvr>
                                      <p:to>
                                        <p:strVal val="visible"/>
                                      </p:to>
                                    </p:set>
                                    <p:anim calcmode="lin" valueType="num">
                                      <p:cBhvr additive="base">
                                        <p:cTn id="204" dur="2000" fill="hold"/>
                                        <p:tgtEl>
                                          <p:spTgt spid="37"/>
                                        </p:tgtEl>
                                        <p:attrNameLst>
                                          <p:attrName>ppt_x</p:attrName>
                                        </p:attrNameLst>
                                      </p:cBhvr>
                                      <p:tavLst>
                                        <p:tav tm="0">
                                          <p:val>
                                            <p:strVal val="0-#ppt_w/2"/>
                                          </p:val>
                                        </p:tav>
                                        <p:tav tm="100000">
                                          <p:val>
                                            <p:strVal val="#ppt_x"/>
                                          </p:val>
                                        </p:tav>
                                      </p:tavLst>
                                    </p:anim>
                                    <p:anim calcmode="lin" valueType="num">
                                      <p:cBhvr additive="base">
                                        <p:cTn id="205" dur="2000" fill="hold"/>
                                        <p:tgtEl>
                                          <p:spTgt spid="37"/>
                                        </p:tgtEl>
                                        <p:attrNameLst>
                                          <p:attrName>ppt_y</p:attrName>
                                        </p:attrNameLst>
                                      </p:cBhvr>
                                      <p:tavLst>
                                        <p:tav tm="0">
                                          <p:val>
                                            <p:strVal val="1+#ppt_h/2"/>
                                          </p:val>
                                        </p:tav>
                                        <p:tav tm="100000">
                                          <p:val>
                                            <p:strVal val="#ppt_y"/>
                                          </p:val>
                                        </p:tav>
                                      </p:tavLst>
                                    </p:anim>
                                  </p:childTnLst>
                                </p:cTn>
                              </p:par>
                              <p:par>
                                <p:cTn id="206" presetID="8" presetClass="emph" presetSubtype="0" fill="hold" grpId="1" nodeType="withEffect">
                                  <p:stCondLst>
                                    <p:cond delay="0"/>
                                  </p:stCondLst>
                                  <p:childTnLst>
                                    <p:animRot by="21600000">
                                      <p:cBhvr>
                                        <p:cTn id="207" dur="2000" fill="hold"/>
                                        <p:tgtEl>
                                          <p:spTgt spid="32"/>
                                        </p:tgtEl>
                                        <p:attrNameLst>
                                          <p:attrName>r</p:attrName>
                                        </p:attrNameLst>
                                      </p:cBhvr>
                                    </p:animRot>
                                  </p:childTnLst>
                                </p:cTn>
                              </p:par>
                              <p:par>
                                <p:cTn id="208" presetID="8" presetClass="emph" presetSubtype="0" fill="hold" grpId="1" nodeType="withEffect">
                                  <p:stCondLst>
                                    <p:cond delay="0"/>
                                  </p:stCondLst>
                                  <p:childTnLst>
                                    <p:animRot by="21600000">
                                      <p:cBhvr>
                                        <p:cTn id="209" dur="2000" fill="hold"/>
                                        <p:tgtEl>
                                          <p:spTgt spid="33"/>
                                        </p:tgtEl>
                                        <p:attrNameLst>
                                          <p:attrName>r</p:attrName>
                                        </p:attrNameLst>
                                      </p:cBhvr>
                                    </p:animRot>
                                  </p:childTnLst>
                                </p:cTn>
                              </p:par>
                              <p:par>
                                <p:cTn id="210" presetID="8" presetClass="emph" presetSubtype="0" fill="hold" grpId="1" nodeType="withEffect">
                                  <p:stCondLst>
                                    <p:cond delay="0"/>
                                  </p:stCondLst>
                                  <p:childTnLst>
                                    <p:animRot by="21600000">
                                      <p:cBhvr>
                                        <p:cTn id="211" dur="2000" fill="hold"/>
                                        <p:tgtEl>
                                          <p:spTgt spid="34"/>
                                        </p:tgtEl>
                                        <p:attrNameLst>
                                          <p:attrName>r</p:attrName>
                                        </p:attrNameLst>
                                      </p:cBhvr>
                                    </p:animRot>
                                  </p:childTnLst>
                                </p:cTn>
                              </p:par>
                              <p:par>
                                <p:cTn id="212" presetID="8" presetClass="emph" presetSubtype="0" fill="hold" grpId="1" nodeType="withEffect">
                                  <p:stCondLst>
                                    <p:cond delay="0"/>
                                  </p:stCondLst>
                                  <p:childTnLst>
                                    <p:animRot by="21600000">
                                      <p:cBhvr>
                                        <p:cTn id="213" dur="2000" fill="hold"/>
                                        <p:tgtEl>
                                          <p:spTgt spid="35"/>
                                        </p:tgtEl>
                                        <p:attrNameLst>
                                          <p:attrName>r</p:attrName>
                                        </p:attrNameLst>
                                      </p:cBhvr>
                                    </p:animRot>
                                  </p:childTnLst>
                                </p:cTn>
                              </p:par>
                              <p:par>
                                <p:cTn id="214" presetID="8" presetClass="emph" presetSubtype="0" fill="hold" grpId="1" nodeType="withEffect">
                                  <p:stCondLst>
                                    <p:cond delay="0"/>
                                  </p:stCondLst>
                                  <p:childTnLst>
                                    <p:animRot by="21600000">
                                      <p:cBhvr>
                                        <p:cTn id="215" dur="2000" fill="hold"/>
                                        <p:tgtEl>
                                          <p:spTgt spid="36"/>
                                        </p:tgtEl>
                                        <p:attrNameLst>
                                          <p:attrName>r</p:attrName>
                                        </p:attrNameLst>
                                      </p:cBhvr>
                                    </p:animRot>
                                  </p:childTnLst>
                                </p:cTn>
                              </p:par>
                              <p:par>
                                <p:cTn id="216" presetID="8" presetClass="emph" presetSubtype="0" fill="hold" grpId="1" nodeType="withEffect">
                                  <p:stCondLst>
                                    <p:cond delay="0"/>
                                  </p:stCondLst>
                                  <p:childTnLst>
                                    <p:animRot by="21600000">
                                      <p:cBhvr>
                                        <p:cTn id="217" dur="2000" fill="hold"/>
                                        <p:tgtEl>
                                          <p:spTgt spid="37"/>
                                        </p:tgtEl>
                                        <p:attrNameLst>
                                          <p:attrName>r</p:attrName>
                                        </p:attrNameLst>
                                      </p:cBhvr>
                                    </p:animRot>
                                  </p:childTnLst>
                                </p:cTn>
                              </p:par>
                            </p:childTnLst>
                          </p:cTn>
                        </p:par>
                        <p:par>
                          <p:cTn id="218" fill="hold">
                            <p:stCondLst>
                              <p:cond delay="2000"/>
                            </p:stCondLst>
                            <p:childTnLst>
                              <p:par>
                                <p:cTn id="219" presetID="2" presetClass="exit" presetSubtype="6" fill="hold" grpId="2" nodeType="afterEffect">
                                  <p:stCondLst>
                                    <p:cond delay="0"/>
                                  </p:stCondLst>
                                  <p:childTnLst>
                                    <p:anim calcmode="lin" valueType="num">
                                      <p:cBhvr additive="base">
                                        <p:cTn id="220" dur="2000"/>
                                        <p:tgtEl>
                                          <p:spTgt spid="14"/>
                                        </p:tgtEl>
                                        <p:attrNameLst>
                                          <p:attrName>ppt_x</p:attrName>
                                        </p:attrNameLst>
                                      </p:cBhvr>
                                      <p:tavLst>
                                        <p:tav tm="0">
                                          <p:val>
                                            <p:strVal val="ppt_x"/>
                                          </p:val>
                                        </p:tav>
                                        <p:tav tm="100000">
                                          <p:val>
                                            <p:strVal val="1+ppt_w/2"/>
                                          </p:val>
                                        </p:tav>
                                      </p:tavLst>
                                    </p:anim>
                                    <p:anim calcmode="lin" valueType="num">
                                      <p:cBhvr additive="base">
                                        <p:cTn id="221" dur="2000"/>
                                        <p:tgtEl>
                                          <p:spTgt spid="14"/>
                                        </p:tgtEl>
                                        <p:attrNameLst>
                                          <p:attrName>ppt_y</p:attrName>
                                        </p:attrNameLst>
                                      </p:cBhvr>
                                      <p:tavLst>
                                        <p:tav tm="0">
                                          <p:val>
                                            <p:strVal val="ppt_y"/>
                                          </p:val>
                                        </p:tav>
                                        <p:tav tm="100000">
                                          <p:val>
                                            <p:strVal val="1+ppt_h/2"/>
                                          </p:val>
                                        </p:tav>
                                      </p:tavLst>
                                    </p:anim>
                                    <p:set>
                                      <p:cBhvr>
                                        <p:cTn id="222" dur="1" fill="hold">
                                          <p:stCondLst>
                                            <p:cond delay="1999"/>
                                          </p:stCondLst>
                                        </p:cTn>
                                        <p:tgtEl>
                                          <p:spTgt spid="14"/>
                                        </p:tgtEl>
                                        <p:attrNameLst>
                                          <p:attrName>style.visibility</p:attrName>
                                        </p:attrNameLst>
                                      </p:cBhvr>
                                      <p:to>
                                        <p:strVal val="hidden"/>
                                      </p:to>
                                    </p:set>
                                  </p:childTnLst>
                                </p:cTn>
                              </p:par>
                              <p:par>
                                <p:cTn id="223" presetID="2" presetClass="exit" presetSubtype="6" fill="hold" grpId="2" nodeType="withEffect">
                                  <p:stCondLst>
                                    <p:cond delay="0"/>
                                  </p:stCondLst>
                                  <p:childTnLst>
                                    <p:anim calcmode="lin" valueType="num">
                                      <p:cBhvr additive="base">
                                        <p:cTn id="224" dur="2000"/>
                                        <p:tgtEl>
                                          <p:spTgt spid="15"/>
                                        </p:tgtEl>
                                        <p:attrNameLst>
                                          <p:attrName>ppt_x</p:attrName>
                                        </p:attrNameLst>
                                      </p:cBhvr>
                                      <p:tavLst>
                                        <p:tav tm="0">
                                          <p:val>
                                            <p:strVal val="ppt_x"/>
                                          </p:val>
                                        </p:tav>
                                        <p:tav tm="100000">
                                          <p:val>
                                            <p:strVal val="1+ppt_w/2"/>
                                          </p:val>
                                        </p:tav>
                                      </p:tavLst>
                                    </p:anim>
                                    <p:anim calcmode="lin" valueType="num">
                                      <p:cBhvr additive="base">
                                        <p:cTn id="225" dur="2000"/>
                                        <p:tgtEl>
                                          <p:spTgt spid="15"/>
                                        </p:tgtEl>
                                        <p:attrNameLst>
                                          <p:attrName>ppt_y</p:attrName>
                                        </p:attrNameLst>
                                      </p:cBhvr>
                                      <p:tavLst>
                                        <p:tav tm="0">
                                          <p:val>
                                            <p:strVal val="ppt_y"/>
                                          </p:val>
                                        </p:tav>
                                        <p:tav tm="100000">
                                          <p:val>
                                            <p:strVal val="1+ppt_h/2"/>
                                          </p:val>
                                        </p:tav>
                                      </p:tavLst>
                                    </p:anim>
                                    <p:set>
                                      <p:cBhvr>
                                        <p:cTn id="226" dur="1" fill="hold">
                                          <p:stCondLst>
                                            <p:cond delay="1999"/>
                                          </p:stCondLst>
                                        </p:cTn>
                                        <p:tgtEl>
                                          <p:spTgt spid="15"/>
                                        </p:tgtEl>
                                        <p:attrNameLst>
                                          <p:attrName>style.visibility</p:attrName>
                                        </p:attrNameLst>
                                      </p:cBhvr>
                                      <p:to>
                                        <p:strVal val="hidden"/>
                                      </p:to>
                                    </p:set>
                                  </p:childTnLst>
                                </p:cTn>
                              </p:par>
                              <p:par>
                                <p:cTn id="227" presetID="2" presetClass="exit" presetSubtype="6" fill="hold" grpId="2" nodeType="withEffect">
                                  <p:stCondLst>
                                    <p:cond delay="0"/>
                                  </p:stCondLst>
                                  <p:childTnLst>
                                    <p:anim calcmode="lin" valueType="num">
                                      <p:cBhvr additive="base">
                                        <p:cTn id="228" dur="2000"/>
                                        <p:tgtEl>
                                          <p:spTgt spid="16"/>
                                        </p:tgtEl>
                                        <p:attrNameLst>
                                          <p:attrName>ppt_x</p:attrName>
                                        </p:attrNameLst>
                                      </p:cBhvr>
                                      <p:tavLst>
                                        <p:tav tm="0">
                                          <p:val>
                                            <p:strVal val="ppt_x"/>
                                          </p:val>
                                        </p:tav>
                                        <p:tav tm="100000">
                                          <p:val>
                                            <p:strVal val="1+ppt_w/2"/>
                                          </p:val>
                                        </p:tav>
                                      </p:tavLst>
                                    </p:anim>
                                    <p:anim calcmode="lin" valueType="num">
                                      <p:cBhvr additive="base">
                                        <p:cTn id="229" dur="2000"/>
                                        <p:tgtEl>
                                          <p:spTgt spid="16"/>
                                        </p:tgtEl>
                                        <p:attrNameLst>
                                          <p:attrName>ppt_y</p:attrName>
                                        </p:attrNameLst>
                                      </p:cBhvr>
                                      <p:tavLst>
                                        <p:tav tm="0">
                                          <p:val>
                                            <p:strVal val="ppt_y"/>
                                          </p:val>
                                        </p:tav>
                                        <p:tav tm="100000">
                                          <p:val>
                                            <p:strVal val="1+ppt_h/2"/>
                                          </p:val>
                                        </p:tav>
                                      </p:tavLst>
                                    </p:anim>
                                    <p:set>
                                      <p:cBhvr>
                                        <p:cTn id="230" dur="1" fill="hold">
                                          <p:stCondLst>
                                            <p:cond delay="1999"/>
                                          </p:stCondLst>
                                        </p:cTn>
                                        <p:tgtEl>
                                          <p:spTgt spid="16"/>
                                        </p:tgtEl>
                                        <p:attrNameLst>
                                          <p:attrName>style.visibility</p:attrName>
                                        </p:attrNameLst>
                                      </p:cBhvr>
                                      <p:to>
                                        <p:strVal val="hidden"/>
                                      </p:to>
                                    </p:set>
                                  </p:childTnLst>
                                </p:cTn>
                              </p:par>
                              <p:par>
                                <p:cTn id="231" presetID="2" presetClass="exit" presetSubtype="6" fill="hold" grpId="2" nodeType="withEffect">
                                  <p:stCondLst>
                                    <p:cond delay="0"/>
                                  </p:stCondLst>
                                  <p:childTnLst>
                                    <p:anim calcmode="lin" valueType="num">
                                      <p:cBhvr additive="base">
                                        <p:cTn id="232" dur="2000"/>
                                        <p:tgtEl>
                                          <p:spTgt spid="17"/>
                                        </p:tgtEl>
                                        <p:attrNameLst>
                                          <p:attrName>ppt_x</p:attrName>
                                        </p:attrNameLst>
                                      </p:cBhvr>
                                      <p:tavLst>
                                        <p:tav tm="0">
                                          <p:val>
                                            <p:strVal val="ppt_x"/>
                                          </p:val>
                                        </p:tav>
                                        <p:tav tm="100000">
                                          <p:val>
                                            <p:strVal val="1+ppt_w/2"/>
                                          </p:val>
                                        </p:tav>
                                      </p:tavLst>
                                    </p:anim>
                                    <p:anim calcmode="lin" valueType="num">
                                      <p:cBhvr additive="base">
                                        <p:cTn id="233" dur="2000"/>
                                        <p:tgtEl>
                                          <p:spTgt spid="17"/>
                                        </p:tgtEl>
                                        <p:attrNameLst>
                                          <p:attrName>ppt_y</p:attrName>
                                        </p:attrNameLst>
                                      </p:cBhvr>
                                      <p:tavLst>
                                        <p:tav tm="0">
                                          <p:val>
                                            <p:strVal val="ppt_y"/>
                                          </p:val>
                                        </p:tav>
                                        <p:tav tm="100000">
                                          <p:val>
                                            <p:strVal val="1+ppt_h/2"/>
                                          </p:val>
                                        </p:tav>
                                      </p:tavLst>
                                    </p:anim>
                                    <p:set>
                                      <p:cBhvr>
                                        <p:cTn id="234" dur="1" fill="hold">
                                          <p:stCondLst>
                                            <p:cond delay="1999"/>
                                          </p:stCondLst>
                                        </p:cTn>
                                        <p:tgtEl>
                                          <p:spTgt spid="17"/>
                                        </p:tgtEl>
                                        <p:attrNameLst>
                                          <p:attrName>style.visibility</p:attrName>
                                        </p:attrNameLst>
                                      </p:cBhvr>
                                      <p:to>
                                        <p:strVal val="hidden"/>
                                      </p:to>
                                    </p:set>
                                  </p:childTnLst>
                                </p:cTn>
                              </p:par>
                              <p:par>
                                <p:cTn id="235" presetID="2" presetClass="exit" presetSubtype="6" fill="hold" grpId="2" nodeType="withEffect">
                                  <p:stCondLst>
                                    <p:cond delay="0"/>
                                  </p:stCondLst>
                                  <p:childTnLst>
                                    <p:anim calcmode="lin" valueType="num">
                                      <p:cBhvr additive="base">
                                        <p:cTn id="236" dur="2000"/>
                                        <p:tgtEl>
                                          <p:spTgt spid="18"/>
                                        </p:tgtEl>
                                        <p:attrNameLst>
                                          <p:attrName>ppt_x</p:attrName>
                                        </p:attrNameLst>
                                      </p:cBhvr>
                                      <p:tavLst>
                                        <p:tav tm="0">
                                          <p:val>
                                            <p:strVal val="ppt_x"/>
                                          </p:val>
                                        </p:tav>
                                        <p:tav tm="100000">
                                          <p:val>
                                            <p:strVal val="1+ppt_w/2"/>
                                          </p:val>
                                        </p:tav>
                                      </p:tavLst>
                                    </p:anim>
                                    <p:anim calcmode="lin" valueType="num">
                                      <p:cBhvr additive="base">
                                        <p:cTn id="237" dur="2000"/>
                                        <p:tgtEl>
                                          <p:spTgt spid="18"/>
                                        </p:tgtEl>
                                        <p:attrNameLst>
                                          <p:attrName>ppt_y</p:attrName>
                                        </p:attrNameLst>
                                      </p:cBhvr>
                                      <p:tavLst>
                                        <p:tav tm="0">
                                          <p:val>
                                            <p:strVal val="ppt_y"/>
                                          </p:val>
                                        </p:tav>
                                        <p:tav tm="100000">
                                          <p:val>
                                            <p:strVal val="1+ppt_h/2"/>
                                          </p:val>
                                        </p:tav>
                                      </p:tavLst>
                                    </p:anim>
                                    <p:set>
                                      <p:cBhvr>
                                        <p:cTn id="238" dur="1" fill="hold">
                                          <p:stCondLst>
                                            <p:cond delay="1999"/>
                                          </p:stCondLst>
                                        </p:cTn>
                                        <p:tgtEl>
                                          <p:spTgt spid="18"/>
                                        </p:tgtEl>
                                        <p:attrNameLst>
                                          <p:attrName>style.visibility</p:attrName>
                                        </p:attrNameLst>
                                      </p:cBhvr>
                                      <p:to>
                                        <p:strVal val="hidden"/>
                                      </p:to>
                                    </p:set>
                                  </p:childTnLst>
                                </p:cTn>
                              </p:par>
                              <p:par>
                                <p:cTn id="239" presetID="2" presetClass="exit" presetSubtype="6" fill="hold" grpId="2" nodeType="withEffect">
                                  <p:stCondLst>
                                    <p:cond delay="0"/>
                                  </p:stCondLst>
                                  <p:childTnLst>
                                    <p:anim calcmode="lin" valueType="num">
                                      <p:cBhvr additive="base">
                                        <p:cTn id="240" dur="2000"/>
                                        <p:tgtEl>
                                          <p:spTgt spid="19"/>
                                        </p:tgtEl>
                                        <p:attrNameLst>
                                          <p:attrName>ppt_x</p:attrName>
                                        </p:attrNameLst>
                                      </p:cBhvr>
                                      <p:tavLst>
                                        <p:tav tm="0">
                                          <p:val>
                                            <p:strVal val="ppt_x"/>
                                          </p:val>
                                        </p:tav>
                                        <p:tav tm="100000">
                                          <p:val>
                                            <p:strVal val="1+ppt_w/2"/>
                                          </p:val>
                                        </p:tav>
                                      </p:tavLst>
                                    </p:anim>
                                    <p:anim calcmode="lin" valueType="num">
                                      <p:cBhvr additive="base">
                                        <p:cTn id="241" dur="2000"/>
                                        <p:tgtEl>
                                          <p:spTgt spid="19"/>
                                        </p:tgtEl>
                                        <p:attrNameLst>
                                          <p:attrName>ppt_y</p:attrName>
                                        </p:attrNameLst>
                                      </p:cBhvr>
                                      <p:tavLst>
                                        <p:tav tm="0">
                                          <p:val>
                                            <p:strVal val="ppt_y"/>
                                          </p:val>
                                        </p:tav>
                                        <p:tav tm="100000">
                                          <p:val>
                                            <p:strVal val="1+ppt_h/2"/>
                                          </p:val>
                                        </p:tav>
                                      </p:tavLst>
                                    </p:anim>
                                    <p:set>
                                      <p:cBhvr>
                                        <p:cTn id="242" dur="1" fill="hold">
                                          <p:stCondLst>
                                            <p:cond delay="1999"/>
                                          </p:stCondLst>
                                        </p:cTn>
                                        <p:tgtEl>
                                          <p:spTgt spid="19"/>
                                        </p:tgtEl>
                                        <p:attrNameLst>
                                          <p:attrName>style.visibility</p:attrName>
                                        </p:attrNameLst>
                                      </p:cBhvr>
                                      <p:to>
                                        <p:strVal val="hidden"/>
                                      </p:to>
                                    </p:set>
                                  </p:childTnLst>
                                </p:cTn>
                              </p:par>
                              <p:par>
                                <p:cTn id="243" presetID="2" presetClass="exit" presetSubtype="6" fill="hold" grpId="2" nodeType="withEffect">
                                  <p:stCondLst>
                                    <p:cond delay="0"/>
                                  </p:stCondLst>
                                  <p:childTnLst>
                                    <p:anim calcmode="lin" valueType="num">
                                      <p:cBhvr additive="base">
                                        <p:cTn id="244" dur="2000"/>
                                        <p:tgtEl>
                                          <p:spTgt spid="20"/>
                                        </p:tgtEl>
                                        <p:attrNameLst>
                                          <p:attrName>ppt_x</p:attrName>
                                        </p:attrNameLst>
                                      </p:cBhvr>
                                      <p:tavLst>
                                        <p:tav tm="0">
                                          <p:val>
                                            <p:strVal val="ppt_x"/>
                                          </p:val>
                                        </p:tav>
                                        <p:tav tm="100000">
                                          <p:val>
                                            <p:strVal val="1+ppt_w/2"/>
                                          </p:val>
                                        </p:tav>
                                      </p:tavLst>
                                    </p:anim>
                                    <p:anim calcmode="lin" valueType="num">
                                      <p:cBhvr additive="base">
                                        <p:cTn id="245" dur="2000"/>
                                        <p:tgtEl>
                                          <p:spTgt spid="20"/>
                                        </p:tgtEl>
                                        <p:attrNameLst>
                                          <p:attrName>ppt_y</p:attrName>
                                        </p:attrNameLst>
                                      </p:cBhvr>
                                      <p:tavLst>
                                        <p:tav tm="0">
                                          <p:val>
                                            <p:strVal val="ppt_y"/>
                                          </p:val>
                                        </p:tav>
                                        <p:tav tm="100000">
                                          <p:val>
                                            <p:strVal val="1+ppt_h/2"/>
                                          </p:val>
                                        </p:tav>
                                      </p:tavLst>
                                    </p:anim>
                                    <p:set>
                                      <p:cBhvr>
                                        <p:cTn id="246" dur="1" fill="hold">
                                          <p:stCondLst>
                                            <p:cond delay="1999"/>
                                          </p:stCondLst>
                                        </p:cTn>
                                        <p:tgtEl>
                                          <p:spTgt spid="20"/>
                                        </p:tgtEl>
                                        <p:attrNameLst>
                                          <p:attrName>style.visibility</p:attrName>
                                        </p:attrNameLst>
                                      </p:cBhvr>
                                      <p:to>
                                        <p:strVal val="hidden"/>
                                      </p:to>
                                    </p:set>
                                  </p:childTnLst>
                                </p:cTn>
                              </p:par>
                              <p:par>
                                <p:cTn id="247" presetID="2" presetClass="exit" presetSubtype="6" fill="hold" grpId="2" nodeType="withEffect">
                                  <p:stCondLst>
                                    <p:cond delay="0"/>
                                  </p:stCondLst>
                                  <p:childTnLst>
                                    <p:anim calcmode="lin" valueType="num">
                                      <p:cBhvr additive="base">
                                        <p:cTn id="248" dur="2000"/>
                                        <p:tgtEl>
                                          <p:spTgt spid="21"/>
                                        </p:tgtEl>
                                        <p:attrNameLst>
                                          <p:attrName>ppt_x</p:attrName>
                                        </p:attrNameLst>
                                      </p:cBhvr>
                                      <p:tavLst>
                                        <p:tav tm="0">
                                          <p:val>
                                            <p:strVal val="ppt_x"/>
                                          </p:val>
                                        </p:tav>
                                        <p:tav tm="100000">
                                          <p:val>
                                            <p:strVal val="1+ppt_w/2"/>
                                          </p:val>
                                        </p:tav>
                                      </p:tavLst>
                                    </p:anim>
                                    <p:anim calcmode="lin" valueType="num">
                                      <p:cBhvr additive="base">
                                        <p:cTn id="249" dur="2000"/>
                                        <p:tgtEl>
                                          <p:spTgt spid="21"/>
                                        </p:tgtEl>
                                        <p:attrNameLst>
                                          <p:attrName>ppt_y</p:attrName>
                                        </p:attrNameLst>
                                      </p:cBhvr>
                                      <p:tavLst>
                                        <p:tav tm="0">
                                          <p:val>
                                            <p:strVal val="ppt_y"/>
                                          </p:val>
                                        </p:tav>
                                        <p:tav tm="100000">
                                          <p:val>
                                            <p:strVal val="1+ppt_h/2"/>
                                          </p:val>
                                        </p:tav>
                                      </p:tavLst>
                                    </p:anim>
                                    <p:set>
                                      <p:cBhvr>
                                        <p:cTn id="250" dur="1" fill="hold">
                                          <p:stCondLst>
                                            <p:cond delay="1999"/>
                                          </p:stCondLst>
                                        </p:cTn>
                                        <p:tgtEl>
                                          <p:spTgt spid="21"/>
                                        </p:tgtEl>
                                        <p:attrNameLst>
                                          <p:attrName>style.visibility</p:attrName>
                                        </p:attrNameLst>
                                      </p:cBhvr>
                                      <p:to>
                                        <p:strVal val="hidden"/>
                                      </p:to>
                                    </p:set>
                                  </p:childTnLst>
                                </p:cTn>
                              </p:par>
                              <p:par>
                                <p:cTn id="251" presetID="2" presetClass="exit" presetSubtype="6" fill="hold" grpId="2" nodeType="withEffect">
                                  <p:stCondLst>
                                    <p:cond delay="0"/>
                                  </p:stCondLst>
                                  <p:childTnLst>
                                    <p:anim calcmode="lin" valueType="num">
                                      <p:cBhvr additive="base">
                                        <p:cTn id="252" dur="2000"/>
                                        <p:tgtEl>
                                          <p:spTgt spid="22"/>
                                        </p:tgtEl>
                                        <p:attrNameLst>
                                          <p:attrName>ppt_x</p:attrName>
                                        </p:attrNameLst>
                                      </p:cBhvr>
                                      <p:tavLst>
                                        <p:tav tm="0">
                                          <p:val>
                                            <p:strVal val="ppt_x"/>
                                          </p:val>
                                        </p:tav>
                                        <p:tav tm="100000">
                                          <p:val>
                                            <p:strVal val="1+ppt_w/2"/>
                                          </p:val>
                                        </p:tav>
                                      </p:tavLst>
                                    </p:anim>
                                    <p:anim calcmode="lin" valueType="num">
                                      <p:cBhvr additive="base">
                                        <p:cTn id="253" dur="2000"/>
                                        <p:tgtEl>
                                          <p:spTgt spid="22"/>
                                        </p:tgtEl>
                                        <p:attrNameLst>
                                          <p:attrName>ppt_y</p:attrName>
                                        </p:attrNameLst>
                                      </p:cBhvr>
                                      <p:tavLst>
                                        <p:tav tm="0">
                                          <p:val>
                                            <p:strVal val="ppt_y"/>
                                          </p:val>
                                        </p:tav>
                                        <p:tav tm="100000">
                                          <p:val>
                                            <p:strVal val="1+ppt_h/2"/>
                                          </p:val>
                                        </p:tav>
                                      </p:tavLst>
                                    </p:anim>
                                    <p:set>
                                      <p:cBhvr>
                                        <p:cTn id="254" dur="1" fill="hold">
                                          <p:stCondLst>
                                            <p:cond delay="1999"/>
                                          </p:stCondLst>
                                        </p:cTn>
                                        <p:tgtEl>
                                          <p:spTgt spid="22"/>
                                        </p:tgtEl>
                                        <p:attrNameLst>
                                          <p:attrName>style.visibility</p:attrName>
                                        </p:attrNameLst>
                                      </p:cBhvr>
                                      <p:to>
                                        <p:strVal val="hidden"/>
                                      </p:to>
                                    </p:set>
                                  </p:childTnLst>
                                </p:cTn>
                              </p:par>
                              <p:par>
                                <p:cTn id="255" presetID="2" presetClass="exit" presetSubtype="6" fill="hold" grpId="2" nodeType="withEffect">
                                  <p:stCondLst>
                                    <p:cond delay="0"/>
                                  </p:stCondLst>
                                  <p:childTnLst>
                                    <p:anim calcmode="lin" valueType="num">
                                      <p:cBhvr additive="base">
                                        <p:cTn id="256" dur="2000"/>
                                        <p:tgtEl>
                                          <p:spTgt spid="23"/>
                                        </p:tgtEl>
                                        <p:attrNameLst>
                                          <p:attrName>ppt_x</p:attrName>
                                        </p:attrNameLst>
                                      </p:cBhvr>
                                      <p:tavLst>
                                        <p:tav tm="0">
                                          <p:val>
                                            <p:strVal val="ppt_x"/>
                                          </p:val>
                                        </p:tav>
                                        <p:tav tm="100000">
                                          <p:val>
                                            <p:strVal val="1+ppt_w/2"/>
                                          </p:val>
                                        </p:tav>
                                      </p:tavLst>
                                    </p:anim>
                                    <p:anim calcmode="lin" valueType="num">
                                      <p:cBhvr additive="base">
                                        <p:cTn id="257" dur="2000"/>
                                        <p:tgtEl>
                                          <p:spTgt spid="23"/>
                                        </p:tgtEl>
                                        <p:attrNameLst>
                                          <p:attrName>ppt_y</p:attrName>
                                        </p:attrNameLst>
                                      </p:cBhvr>
                                      <p:tavLst>
                                        <p:tav tm="0">
                                          <p:val>
                                            <p:strVal val="ppt_y"/>
                                          </p:val>
                                        </p:tav>
                                        <p:tav tm="100000">
                                          <p:val>
                                            <p:strVal val="1+ppt_h/2"/>
                                          </p:val>
                                        </p:tav>
                                      </p:tavLst>
                                    </p:anim>
                                    <p:set>
                                      <p:cBhvr>
                                        <p:cTn id="258" dur="1" fill="hold">
                                          <p:stCondLst>
                                            <p:cond delay="1999"/>
                                          </p:stCondLst>
                                        </p:cTn>
                                        <p:tgtEl>
                                          <p:spTgt spid="23"/>
                                        </p:tgtEl>
                                        <p:attrNameLst>
                                          <p:attrName>style.visibility</p:attrName>
                                        </p:attrNameLst>
                                      </p:cBhvr>
                                      <p:to>
                                        <p:strVal val="hidden"/>
                                      </p:to>
                                    </p:set>
                                  </p:childTnLst>
                                </p:cTn>
                              </p:par>
                              <p:par>
                                <p:cTn id="259" presetID="2" presetClass="exit" presetSubtype="6" fill="hold" grpId="2" nodeType="withEffect">
                                  <p:stCondLst>
                                    <p:cond delay="0"/>
                                  </p:stCondLst>
                                  <p:childTnLst>
                                    <p:anim calcmode="lin" valueType="num">
                                      <p:cBhvr additive="base">
                                        <p:cTn id="260" dur="2000"/>
                                        <p:tgtEl>
                                          <p:spTgt spid="24"/>
                                        </p:tgtEl>
                                        <p:attrNameLst>
                                          <p:attrName>ppt_x</p:attrName>
                                        </p:attrNameLst>
                                      </p:cBhvr>
                                      <p:tavLst>
                                        <p:tav tm="0">
                                          <p:val>
                                            <p:strVal val="ppt_x"/>
                                          </p:val>
                                        </p:tav>
                                        <p:tav tm="100000">
                                          <p:val>
                                            <p:strVal val="1+ppt_w/2"/>
                                          </p:val>
                                        </p:tav>
                                      </p:tavLst>
                                    </p:anim>
                                    <p:anim calcmode="lin" valueType="num">
                                      <p:cBhvr additive="base">
                                        <p:cTn id="261" dur="2000"/>
                                        <p:tgtEl>
                                          <p:spTgt spid="24"/>
                                        </p:tgtEl>
                                        <p:attrNameLst>
                                          <p:attrName>ppt_y</p:attrName>
                                        </p:attrNameLst>
                                      </p:cBhvr>
                                      <p:tavLst>
                                        <p:tav tm="0">
                                          <p:val>
                                            <p:strVal val="ppt_y"/>
                                          </p:val>
                                        </p:tav>
                                        <p:tav tm="100000">
                                          <p:val>
                                            <p:strVal val="1+ppt_h/2"/>
                                          </p:val>
                                        </p:tav>
                                      </p:tavLst>
                                    </p:anim>
                                    <p:set>
                                      <p:cBhvr>
                                        <p:cTn id="262" dur="1" fill="hold">
                                          <p:stCondLst>
                                            <p:cond delay="1999"/>
                                          </p:stCondLst>
                                        </p:cTn>
                                        <p:tgtEl>
                                          <p:spTgt spid="24"/>
                                        </p:tgtEl>
                                        <p:attrNameLst>
                                          <p:attrName>style.visibility</p:attrName>
                                        </p:attrNameLst>
                                      </p:cBhvr>
                                      <p:to>
                                        <p:strVal val="hidden"/>
                                      </p:to>
                                    </p:set>
                                  </p:childTnLst>
                                </p:cTn>
                              </p:par>
                              <p:par>
                                <p:cTn id="263" presetID="2" presetClass="exit" presetSubtype="6" fill="hold" grpId="2" nodeType="withEffect">
                                  <p:stCondLst>
                                    <p:cond delay="0"/>
                                  </p:stCondLst>
                                  <p:childTnLst>
                                    <p:anim calcmode="lin" valueType="num">
                                      <p:cBhvr additive="base">
                                        <p:cTn id="264" dur="2000"/>
                                        <p:tgtEl>
                                          <p:spTgt spid="25"/>
                                        </p:tgtEl>
                                        <p:attrNameLst>
                                          <p:attrName>ppt_x</p:attrName>
                                        </p:attrNameLst>
                                      </p:cBhvr>
                                      <p:tavLst>
                                        <p:tav tm="0">
                                          <p:val>
                                            <p:strVal val="ppt_x"/>
                                          </p:val>
                                        </p:tav>
                                        <p:tav tm="100000">
                                          <p:val>
                                            <p:strVal val="1+ppt_w/2"/>
                                          </p:val>
                                        </p:tav>
                                      </p:tavLst>
                                    </p:anim>
                                    <p:anim calcmode="lin" valueType="num">
                                      <p:cBhvr additive="base">
                                        <p:cTn id="265" dur="2000"/>
                                        <p:tgtEl>
                                          <p:spTgt spid="25"/>
                                        </p:tgtEl>
                                        <p:attrNameLst>
                                          <p:attrName>ppt_y</p:attrName>
                                        </p:attrNameLst>
                                      </p:cBhvr>
                                      <p:tavLst>
                                        <p:tav tm="0">
                                          <p:val>
                                            <p:strVal val="ppt_y"/>
                                          </p:val>
                                        </p:tav>
                                        <p:tav tm="100000">
                                          <p:val>
                                            <p:strVal val="1+ppt_h/2"/>
                                          </p:val>
                                        </p:tav>
                                      </p:tavLst>
                                    </p:anim>
                                    <p:set>
                                      <p:cBhvr>
                                        <p:cTn id="266" dur="1" fill="hold">
                                          <p:stCondLst>
                                            <p:cond delay="1999"/>
                                          </p:stCondLst>
                                        </p:cTn>
                                        <p:tgtEl>
                                          <p:spTgt spid="25"/>
                                        </p:tgtEl>
                                        <p:attrNameLst>
                                          <p:attrName>style.visibility</p:attrName>
                                        </p:attrNameLst>
                                      </p:cBhvr>
                                      <p:to>
                                        <p:strVal val="hidden"/>
                                      </p:to>
                                    </p:set>
                                  </p:childTnLst>
                                </p:cTn>
                              </p:par>
                              <p:par>
                                <p:cTn id="267" presetID="2" presetClass="exit" presetSubtype="6" fill="hold" grpId="2" nodeType="withEffect">
                                  <p:stCondLst>
                                    <p:cond delay="0"/>
                                  </p:stCondLst>
                                  <p:childTnLst>
                                    <p:anim calcmode="lin" valueType="num">
                                      <p:cBhvr additive="base">
                                        <p:cTn id="268" dur="2000"/>
                                        <p:tgtEl>
                                          <p:spTgt spid="26"/>
                                        </p:tgtEl>
                                        <p:attrNameLst>
                                          <p:attrName>ppt_x</p:attrName>
                                        </p:attrNameLst>
                                      </p:cBhvr>
                                      <p:tavLst>
                                        <p:tav tm="0">
                                          <p:val>
                                            <p:strVal val="ppt_x"/>
                                          </p:val>
                                        </p:tav>
                                        <p:tav tm="100000">
                                          <p:val>
                                            <p:strVal val="1+ppt_w/2"/>
                                          </p:val>
                                        </p:tav>
                                      </p:tavLst>
                                    </p:anim>
                                    <p:anim calcmode="lin" valueType="num">
                                      <p:cBhvr additive="base">
                                        <p:cTn id="269" dur="2000"/>
                                        <p:tgtEl>
                                          <p:spTgt spid="26"/>
                                        </p:tgtEl>
                                        <p:attrNameLst>
                                          <p:attrName>ppt_y</p:attrName>
                                        </p:attrNameLst>
                                      </p:cBhvr>
                                      <p:tavLst>
                                        <p:tav tm="0">
                                          <p:val>
                                            <p:strVal val="ppt_y"/>
                                          </p:val>
                                        </p:tav>
                                        <p:tav tm="100000">
                                          <p:val>
                                            <p:strVal val="1+ppt_h/2"/>
                                          </p:val>
                                        </p:tav>
                                      </p:tavLst>
                                    </p:anim>
                                    <p:set>
                                      <p:cBhvr>
                                        <p:cTn id="270" dur="1" fill="hold">
                                          <p:stCondLst>
                                            <p:cond delay="1999"/>
                                          </p:stCondLst>
                                        </p:cTn>
                                        <p:tgtEl>
                                          <p:spTgt spid="26"/>
                                        </p:tgtEl>
                                        <p:attrNameLst>
                                          <p:attrName>style.visibility</p:attrName>
                                        </p:attrNameLst>
                                      </p:cBhvr>
                                      <p:to>
                                        <p:strVal val="hidden"/>
                                      </p:to>
                                    </p:set>
                                  </p:childTnLst>
                                </p:cTn>
                              </p:par>
                              <p:par>
                                <p:cTn id="271" presetID="2" presetClass="exit" presetSubtype="6" fill="hold" grpId="2" nodeType="withEffect">
                                  <p:stCondLst>
                                    <p:cond delay="0"/>
                                  </p:stCondLst>
                                  <p:childTnLst>
                                    <p:anim calcmode="lin" valueType="num">
                                      <p:cBhvr additive="base">
                                        <p:cTn id="272" dur="2000"/>
                                        <p:tgtEl>
                                          <p:spTgt spid="27"/>
                                        </p:tgtEl>
                                        <p:attrNameLst>
                                          <p:attrName>ppt_x</p:attrName>
                                        </p:attrNameLst>
                                      </p:cBhvr>
                                      <p:tavLst>
                                        <p:tav tm="0">
                                          <p:val>
                                            <p:strVal val="ppt_x"/>
                                          </p:val>
                                        </p:tav>
                                        <p:tav tm="100000">
                                          <p:val>
                                            <p:strVal val="1+ppt_w/2"/>
                                          </p:val>
                                        </p:tav>
                                      </p:tavLst>
                                    </p:anim>
                                    <p:anim calcmode="lin" valueType="num">
                                      <p:cBhvr additive="base">
                                        <p:cTn id="273" dur="2000"/>
                                        <p:tgtEl>
                                          <p:spTgt spid="27"/>
                                        </p:tgtEl>
                                        <p:attrNameLst>
                                          <p:attrName>ppt_y</p:attrName>
                                        </p:attrNameLst>
                                      </p:cBhvr>
                                      <p:tavLst>
                                        <p:tav tm="0">
                                          <p:val>
                                            <p:strVal val="ppt_y"/>
                                          </p:val>
                                        </p:tav>
                                        <p:tav tm="100000">
                                          <p:val>
                                            <p:strVal val="1+ppt_h/2"/>
                                          </p:val>
                                        </p:tav>
                                      </p:tavLst>
                                    </p:anim>
                                    <p:set>
                                      <p:cBhvr>
                                        <p:cTn id="274" dur="1" fill="hold">
                                          <p:stCondLst>
                                            <p:cond delay="1999"/>
                                          </p:stCondLst>
                                        </p:cTn>
                                        <p:tgtEl>
                                          <p:spTgt spid="27"/>
                                        </p:tgtEl>
                                        <p:attrNameLst>
                                          <p:attrName>style.visibility</p:attrName>
                                        </p:attrNameLst>
                                      </p:cBhvr>
                                      <p:to>
                                        <p:strVal val="hidden"/>
                                      </p:to>
                                    </p:set>
                                  </p:childTnLst>
                                </p:cTn>
                              </p:par>
                              <p:par>
                                <p:cTn id="275" presetID="2" presetClass="exit" presetSubtype="6" fill="hold" grpId="2" nodeType="withEffect">
                                  <p:stCondLst>
                                    <p:cond delay="0"/>
                                  </p:stCondLst>
                                  <p:childTnLst>
                                    <p:anim calcmode="lin" valueType="num">
                                      <p:cBhvr additive="base">
                                        <p:cTn id="276" dur="2000"/>
                                        <p:tgtEl>
                                          <p:spTgt spid="28"/>
                                        </p:tgtEl>
                                        <p:attrNameLst>
                                          <p:attrName>ppt_x</p:attrName>
                                        </p:attrNameLst>
                                      </p:cBhvr>
                                      <p:tavLst>
                                        <p:tav tm="0">
                                          <p:val>
                                            <p:strVal val="ppt_x"/>
                                          </p:val>
                                        </p:tav>
                                        <p:tav tm="100000">
                                          <p:val>
                                            <p:strVal val="1+ppt_w/2"/>
                                          </p:val>
                                        </p:tav>
                                      </p:tavLst>
                                    </p:anim>
                                    <p:anim calcmode="lin" valueType="num">
                                      <p:cBhvr additive="base">
                                        <p:cTn id="277" dur="2000"/>
                                        <p:tgtEl>
                                          <p:spTgt spid="28"/>
                                        </p:tgtEl>
                                        <p:attrNameLst>
                                          <p:attrName>ppt_y</p:attrName>
                                        </p:attrNameLst>
                                      </p:cBhvr>
                                      <p:tavLst>
                                        <p:tav tm="0">
                                          <p:val>
                                            <p:strVal val="ppt_y"/>
                                          </p:val>
                                        </p:tav>
                                        <p:tav tm="100000">
                                          <p:val>
                                            <p:strVal val="1+ppt_h/2"/>
                                          </p:val>
                                        </p:tav>
                                      </p:tavLst>
                                    </p:anim>
                                    <p:set>
                                      <p:cBhvr>
                                        <p:cTn id="278" dur="1" fill="hold">
                                          <p:stCondLst>
                                            <p:cond delay="1999"/>
                                          </p:stCondLst>
                                        </p:cTn>
                                        <p:tgtEl>
                                          <p:spTgt spid="28"/>
                                        </p:tgtEl>
                                        <p:attrNameLst>
                                          <p:attrName>style.visibility</p:attrName>
                                        </p:attrNameLst>
                                      </p:cBhvr>
                                      <p:to>
                                        <p:strVal val="hidden"/>
                                      </p:to>
                                    </p:set>
                                  </p:childTnLst>
                                </p:cTn>
                              </p:par>
                              <p:par>
                                <p:cTn id="279" presetID="2" presetClass="exit" presetSubtype="6" fill="hold" grpId="2" nodeType="withEffect">
                                  <p:stCondLst>
                                    <p:cond delay="0"/>
                                  </p:stCondLst>
                                  <p:childTnLst>
                                    <p:anim calcmode="lin" valueType="num">
                                      <p:cBhvr additive="base">
                                        <p:cTn id="280" dur="2000"/>
                                        <p:tgtEl>
                                          <p:spTgt spid="29"/>
                                        </p:tgtEl>
                                        <p:attrNameLst>
                                          <p:attrName>ppt_x</p:attrName>
                                        </p:attrNameLst>
                                      </p:cBhvr>
                                      <p:tavLst>
                                        <p:tav tm="0">
                                          <p:val>
                                            <p:strVal val="ppt_x"/>
                                          </p:val>
                                        </p:tav>
                                        <p:tav tm="100000">
                                          <p:val>
                                            <p:strVal val="1+ppt_w/2"/>
                                          </p:val>
                                        </p:tav>
                                      </p:tavLst>
                                    </p:anim>
                                    <p:anim calcmode="lin" valueType="num">
                                      <p:cBhvr additive="base">
                                        <p:cTn id="281" dur="2000"/>
                                        <p:tgtEl>
                                          <p:spTgt spid="29"/>
                                        </p:tgtEl>
                                        <p:attrNameLst>
                                          <p:attrName>ppt_y</p:attrName>
                                        </p:attrNameLst>
                                      </p:cBhvr>
                                      <p:tavLst>
                                        <p:tav tm="0">
                                          <p:val>
                                            <p:strVal val="ppt_y"/>
                                          </p:val>
                                        </p:tav>
                                        <p:tav tm="100000">
                                          <p:val>
                                            <p:strVal val="1+ppt_h/2"/>
                                          </p:val>
                                        </p:tav>
                                      </p:tavLst>
                                    </p:anim>
                                    <p:set>
                                      <p:cBhvr>
                                        <p:cTn id="282" dur="1" fill="hold">
                                          <p:stCondLst>
                                            <p:cond delay="1999"/>
                                          </p:stCondLst>
                                        </p:cTn>
                                        <p:tgtEl>
                                          <p:spTgt spid="29"/>
                                        </p:tgtEl>
                                        <p:attrNameLst>
                                          <p:attrName>style.visibility</p:attrName>
                                        </p:attrNameLst>
                                      </p:cBhvr>
                                      <p:to>
                                        <p:strVal val="hidden"/>
                                      </p:to>
                                    </p:set>
                                  </p:childTnLst>
                                </p:cTn>
                              </p:par>
                              <p:par>
                                <p:cTn id="283" presetID="2" presetClass="exit" presetSubtype="6" fill="hold" grpId="2" nodeType="withEffect">
                                  <p:stCondLst>
                                    <p:cond delay="0"/>
                                  </p:stCondLst>
                                  <p:childTnLst>
                                    <p:anim calcmode="lin" valueType="num">
                                      <p:cBhvr additive="base">
                                        <p:cTn id="284" dur="2000"/>
                                        <p:tgtEl>
                                          <p:spTgt spid="30"/>
                                        </p:tgtEl>
                                        <p:attrNameLst>
                                          <p:attrName>ppt_x</p:attrName>
                                        </p:attrNameLst>
                                      </p:cBhvr>
                                      <p:tavLst>
                                        <p:tav tm="0">
                                          <p:val>
                                            <p:strVal val="ppt_x"/>
                                          </p:val>
                                        </p:tav>
                                        <p:tav tm="100000">
                                          <p:val>
                                            <p:strVal val="1+ppt_w/2"/>
                                          </p:val>
                                        </p:tav>
                                      </p:tavLst>
                                    </p:anim>
                                    <p:anim calcmode="lin" valueType="num">
                                      <p:cBhvr additive="base">
                                        <p:cTn id="285" dur="2000"/>
                                        <p:tgtEl>
                                          <p:spTgt spid="30"/>
                                        </p:tgtEl>
                                        <p:attrNameLst>
                                          <p:attrName>ppt_y</p:attrName>
                                        </p:attrNameLst>
                                      </p:cBhvr>
                                      <p:tavLst>
                                        <p:tav tm="0">
                                          <p:val>
                                            <p:strVal val="ppt_y"/>
                                          </p:val>
                                        </p:tav>
                                        <p:tav tm="100000">
                                          <p:val>
                                            <p:strVal val="1+ppt_h/2"/>
                                          </p:val>
                                        </p:tav>
                                      </p:tavLst>
                                    </p:anim>
                                    <p:set>
                                      <p:cBhvr>
                                        <p:cTn id="286" dur="1" fill="hold">
                                          <p:stCondLst>
                                            <p:cond delay="1999"/>
                                          </p:stCondLst>
                                        </p:cTn>
                                        <p:tgtEl>
                                          <p:spTgt spid="30"/>
                                        </p:tgtEl>
                                        <p:attrNameLst>
                                          <p:attrName>style.visibility</p:attrName>
                                        </p:attrNameLst>
                                      </p:cBhvr>
                                      <p:to>
                                        <p:strVal val="hidden"/>
                                      </p:to>
                                    </p:set>
                                  </p:childTnLst>
                                </p:cTn>
                              </p:par>
                              <p:par>
                                <p:cTn id="287" presetID="2" presetClass="exit" presetSubtype="6" fill="hold" grpId="2" nodeType="withEffect">
                                  <p:stCondLst>
                                    <p:cond delay="0"/>
                                  </p:stCondLst>
                                  <p:childTnLst>
                                    <p:anim calcmode="lin" valueType="num">
                                      <p:cBhvr additive="base">
                                        <p:cTn id="288" dur="2000"/>
                                        <p:tgtEl>
                                          <p:spTgt spid="31"/>
                                        </p:tgtEl>
                                        <p:attrNameLst>
                                          <p:attrName>ppt_x</p:attrName>
                                        </p:attrNameLst>
                                      </p:cBhvr>
                                      <p:tavLst>
                                        <p:tav tm="0">
                                          <p:val>
                                            <p:strVal val="ppt_x"/>
                                          </p:val>
                                        </p:tav>
                                        <p:tav tm="100000">
                                          <p:val>
                                            <p:strVal val="1+ppt_w/2"/>
                                          </p:val>
                                        </p:tav>
                                      </p:tavLst>
                                    </p:anim>
                                    <p:anim calcmode="lin" valueType="num">
                                      <p:cBhvr additive="base">
                                        <p:cTn id="289" dur="2000"/>
                                        <p:tgtEl>
                                          <p:spTgt spid="31"/>
                                        </p:tgtEl>
                                        <p:attrNameLst>
                                          <p:attrName>ppt_y</p:attrName>
                                        </p:attrNameLst>
                                      </p:cBhvr>
                                      <p:tavLst>
                                        <p:tav tm="0">
                                          <p:val>
                                            <p:strVal val="ppt_y"/>
                                          </p:val>
                                        </p:tav>
                                        <p:tav tm="100000">
                                          <p:val>
                                            <p:strVal val="1+ppt_h/2"/>
                                          </p:val>
                                        </p:tav>
                                      </p:tavLst>
                                    </p:anim>
                                    <p:set>
                                      <p:cBhvr>
                                        <p:cTn id="290" dur="1" fill="hold">
                                          <p:stCondLst>
                                            <p:cond delay="1999"/>
                                          </p:stCondLst>
                                        </p:cTn>
                                        <p:tgtEl>
                                          <p:spTgt spid="31"/>
                                        </p:tgtEl>
                                        <p:attrNameLst>
                                          <p:attrName>style.visibility</p:attrName>
                                        </p:attrNameLst>
                                      </p:cBhvr>
                                      <p:to>
                                        <p:strVal val="hidden"/>
                                      </p:to>
                                    </p:set>
                                  </p:childTnLst>
                                </p:cTn>
                              </p:par>
                              <p:par>
                                <p:cTn id="291" presetID="8" presetClass="emph" presetSubtype="0" fill="hold" grpId="3" nodeType="withEffect">
                                  <p:stCondLst>
                                    <p:cond delay="0"/>
                                  </p:stCondLst>
                                  <p:childTnLst>
                                    <p:animRot by="-21600000">
                                      <p:cBhvr>
                                        <p:cTn id="292" dur="2000" fill="hold"/>
                                        <p:tgtEl>
                                          <p:spTgt spid="14"/>
                                        </p:tgtEl>
                                        <p:attrNameLst>
                                          <p:attrName>r</p:attrName>
                                        </p:attrNameLst>
                                      </p:cBhvr>
                                    </p:animRot>
                                  </p:childTnLst>
                                </p:cTn>
                              </p:par>
                              <p:par>
                                <p:cTn id="293" presetID="8" presetClass="emph" presetSubtype="0" fill="hold" grpId="3" nodeType="withEffect">
                                  <p:stCondLst>
                                    <p:cond delay="0"/>
                                  </p:stCondLst>
                                  <p:childTnLst>
                                    <p:animRot by="-21600000">
                                      <p:cBhvr>
                                        <p:cTn id="294" dur="2000" fill="hold"/>
                                        <p:tgtEl>
                                          <p:spTgt spid="15"/>
                                        </p:tgtEl>
                                        <p:attrNameLst>
                                          <p:attrName>r</p:attrName>
                                        </p:attrNameLst>
                                      </p:cBhvr>
                                    </p:animRot>
                                  </p:childTnLst>
                                </p:cTn>
                              </p:par>
                              <p:par>
                                <p:cTn id="295" presetID="8" presetClass="emph" presetSubtype="0" fill="hold" grpId="3" nodeType="withEffect">
                                  <p:stCondLst>
                                    <p:cond delay="0"/>
                                  </p:stCondLst>
                                  <p:childTnLst>
                                    <p:animRot by="-21600000">
                                      <p:cBhvr>
                                        <p:cTn id="296" dur="2000" fill="hold"/>
                                        <p:tgtEl>
                                          <p:spTgt spid="16"/>
                                        </p:tgtEl>
                                        <p:attrNameLst>
                                          <p:attrName>r</p:attrName>
                                        </p:attrNameLst>
                                      </p:cBhvr>
                                    </p:animRot>
                                  </p:childTnLst>
                                </p:cTn>
                              </p:par>
                              <p:par>
                                <p:cTn id="297" presetID="8" presetClass="emph" presetSubtype="0" fill="hold" grpId="3" nodeType="withEffect">
                                  <p:stCondLst>
                                    <p:cond delay="0"/>
                                  </p:stCondLst>
                                  <p:childTnLst>
                                    <p:animRot by="-21600000">
                                      <p:cBhvr>
                                        <p:cTn id="298" dur="2000" fill="hold"/>
                                        <p:tgtEl>
                                          <p:spTgt spid="17"/>
                                        </p:tgtEl>
                                        <p:attrNameLst>
                                          <p:attrName>r</p:attrName>
                                        </p:attrNameLst>
                                      </p:cBhvr>
                                    </p:animRot>
                                  </p:childTnLst>
                                </p:cTn>
                              </p:par>
                              <p:par>
                                <p:cTn id="299" presetID="8" presetClass="emph" presetSubtype="0" fill="hold" grpId="3" nodeType="withEffect">
                                  <p:stCondLst>
                                    <p:cond delay="0"/>
                                  </p:stCondLst>
                                  <p:childTnLst>
                                    <p:animRot by="-21600000">
                                      <p:cBhvr>
                                        <p:cTn id="300" dur="2000" fill="hold"/>
                                        <p:tgtEl>
                                          <p:spTgt spid="18"/>
                                        </p:tgtEl>
                                        <p:attrNameLst>
                                          <p:attrName>r</p:attrName>
                                        </p:attrNameLst>
                                      </p:cBhvr>
                                    </p:animRot>
                                  </p:childTnLst>
                                </p:cTn>
                              </p:par>
                              <p:par>
                                <p:cTn id="301" presetID="8" presetClass="emph" presetSubtype="0" fill="hold" grpId="3" nodeType="withEffect">
                                  <p:stCondLst>
                                    <p:cond delay="0"/>
                                  </p:stCondLst>
                                  <p:childTnLst>
                                    <p:animRot by="-21600000">
                                      <p:cBhvr>
                                        <p:cTn id="302" dur="2000" fill="hold"/>
                                        <p:tgtEl>
                                          <p:spTgt spid="19"/>
                                        </p:tgtEl>
                                        <p:attrNameLst>
                                          <p:attrName>r</p:attrName>
                                        </p:attrNameLst>
                                      </p:cBhvr>
                                    </p:animRot>
                                  </p:childTnLst>
                                </p:cTn>
                              </p:par>
                              <p:par>
                                <p:cTn id="303" presetID="8" presetClass="emph" presetSubtype="0" fill="hold" grpId="3" nodeType="withEffect">
                                  <p:stCondLst>
                                    <p:cond delay="0"/>
                                  </p:stCondLst>
                                  <p:childTnLst>
                                    <p:animRot by="-21600000">
                                      <p:cBhvr>
                                        <p:cTn id="304" dur="2000" fill="hold"/>
                                        <p:tgtEl>
                                          <p:spTgt spid="20"/>
                                        </p:tgtEl>
                                        <p:attrNameLst>
                                          <p:attrName>r</p:attrName>
                                        </p:attrNameLst>
                                      </p:cBhvr>
                                    </p:animRot>
                                  </p:childTnLst>
                                </p:cTn>
                              </p:par>
                              <p:par>
                                <p:cTn id="305" presetID="8" presetClass="emph" presetSubtype="0" fill="hold" grpId="3" nodeType="withEffect">
                                  <p:stCondLst>
                                    <p:cond delay="0"/>
                                  </p:stCondLst>
                                  <p:childTnLst>
                                    <p:animRot by="-21600000">
                                      <p:cBhvr>
                                        <p:cTn id="306" dur="2000" fill="hold"/>
                                        <p:tgtEl>
                                          <p:spTgt spid="21"/>
                                        </p:tgtEl>
                                        <p:attrNameLst>
                                          <p:attrName>r</p:attrName>
                                        </p:attrNameLst>
                                      </p:cBhvr>
                                    </p:animRot>
                                  </p:childTnLst>
                                </p:cTn>
                              </p:par>
                              <p:par>
                                <p:cTn id="307" presetID="8" presetClass="emph" presetSubtype="0" fill="hold" grpId="3" nodeType="withEffect">
                                  <p:stCondLst>
                                    <p:cond delay="0"/>
                                  </p:stCondLst>
                                  <p:childTnLst>
                                    <p:animRot by="-21600000">
                                      <p:cBhvr>
                                        <p:cTn id="308" dur="2000" fill="hold"/>
                                        <p:tgtEl>
                                          <p:spTgt spid="22"/>
                                        </p:tgtEl>
                                        <p:attrNameLst>
                                          <p:attrName>r</p:attrName>
                                        </p:attrNameLst>
                                      </p:cBhvr>
                                    </p:animRot>
                                  </p:childTnLst>
                                </p:cTn>
                              </p:par>
                              <p:par>
                                <p:cTn id="309" presetID="8" presetClass="emph" presetSubtype="0" fill="hold" grpId="3" nodeType="withEffect">
                                  <p:stCondLst>
                                    <p:cond delay="0"/>
                                  </p:stCondLst>
                                  <p:childTnLst>
                                    <p:animRot by="-21600000">
                                      <p:cBhvr>
                                        <p:cTn id="310" dur="2000" fill="hold"/>
                                        <p:tgtEl>
                                          <p:spTgt spid="23"/>
                                        </p:tgtEl>
                                        <p:attrNameLst>
                                          <p:attrName>r</p:attrName>
                                        </p:attrNameLst>
                                      </p:cBhvr>
                                    </p:animRot>
                                  </p:childTnLst>
                                </p:cTn>
                              </p:par>
                              <p:par>
                                <p:cTn id="311" presetID="8" presetClass="emph" presetSubtype="0" fill="hold" grpId="3" nodeType="withEffect">
                                  <p:stCondLst>
                                    <p:cond delay="0"/>
                                  </p:stCondLst>
                                  <p:childTnLst>
                                    <p:animRot by="-21600000">
                                      <p:cBhvr>
                                        <p:cTn id="312" dur="2000" fill="hold"/>
                                        <p:tgtEl>
                                          <p:spTgt spid="24"/>
                                        </p:tgtEl>
                                        <p:attrNameLst>
                                          <p:attrName>r</p:attrName>
                                        </p:attrNameLst>
                                      </p:cBhvr>
                                    </p:animRot>
                                  </p:childTnLst>
                                </p:cTn>
                              </p:par>
                              <p:par>
                                <p:cTn id="313" presetID="8" presetClass="emph" presetSubtype="0" fill="hold" grpId="3" nodeType="withEffect">
                                  <p:stCondLst>
                                    <p:cond delay="0"/>
                                  </p:stCondLst>
                                  <p:childTnLst>
                                    <p:animRot by="-21600000">
                                      <p:cBhvr>
                                        <p:cTn id="314" dur="2000" fill="hold"/>
                                        <p:tgtEl>
                                          <p:spTgt spid="25"/>
                                        </p:tgtEl>
                                        <p:attrNameLst>
                                          <p:attrName>r</p:attrName>
                                        </p:attrNameLst>
                                      </p:cBhvr>
                                    </p:animRot>
                                  </p:childTnLst>
                                </p:cTn>
                              </p:par>
                              <p:par>
                                <p:cTn id="315" presetID="8" presetClass="emph" presetSubtype="0" fill="hold" grpId="3" nodeType="withEffect">
                                  <p:stCondLst>
                                    <p:cond delay="0"/>
                                  </p:stCondLst>
                                  <p:childTnLst>
                                    <p:animRot by="-21600000">
                                      <p:cBhvr>
                                        <p:cTn id="316" dur="2000" fill="hold"/>
                                        <p:tgtEl>
                                          <p:spTgt spid="26"/>
                                        </p:tgtEl>
                                        <p:attrNameLst>
                                          <p:attrName>r</p:attrName>
                                        </p:attrNameLst>
                                      </p:cBhvr>
                                    </p:animRot>
                                  </p:childTnLst>
                                </p:cTn>
                              </p:par>
                              <p:par>
                                <p:cTn id="317" presetID="8" presetClass="emph" presetSubtype="0" fill="hold" grpId="3" nodeType="withEffect">
                                  <p:stCondLst>
                                    <p:cond delay="0"/>
                                  </p:stCondLst>
                                  <p:childTnLst>
                                    <p:animRot by="-21600000">
                                      <p:cBhvr>
                                        <p:cTn id="318" dur="2000" fill="hold"/>
                                        <p:tgtEl>
                                          <p:spTgt spid="27"/>
                                        </p:tgtEl>
                                        <p:attrNameLst>
                                          <p:attrName>r</p:attrName>
                                        </p:attrNameLst>
                                      </p:cBhvr>
                                    </p:animRot>
                                  </p:childTnLst>
                                </p:cTn>
                              </p:par>
                              <p:par>
                                <p:cTn id="319" presetID="8" presetClass="emph" presetSubtype="0" fill="hold" grpId="3" nodeType="withEffect">
                                  <p:stCondLst>
                                    <p:cond delay="0"/>
                                  </p:stCondLst>
                                  <p:childTnLst>
                                    <p:animRot by="-21600000">
                                      <p:cBhvr>
                                        <p:cTn id="320" dur="2000" fill="hold"/>
                                        <p:tgtEl>
                                          <p:spTgt spid="28"/>
                                        </p:tgtEl>
                                        <p:attrNameLst>
                                          <p:attrName>r</p:attrName>
                                        </p:attrNameLst>
                                      </p:cBhvr>
                                    </p:animRot>
                                  </p:childTnLst>
                                </p:cTn>
                              </p:par>
                              <p:par>
                                <p:cTn id="321" presetID="8" presetClass="emph" presetSubtype="0" fill="hold" grpId="3" nodeType="withEffect">
                                  <p:stCondLst>
                                    <p:cond delay="0"/>
                                  </p:stCondLst>
                                  <p:childTnLst>
                                    <p:animRot by="-21600000">
                                      <p:cBhvr>
                                        <p:cTn id="322" dur="2000" fill="hold"/>
                                        <p:tgtEl>
                                          <p:spTgt spid="29"/>
                                        </p:tgtEl>
                                        <p:attrNameLst>
                                          <p:attrName>r</p:attrName>
                                        </p:attrNameLst>
                                      </p:cBhvr>
                                    </p:animRot>
                                  </p:childTnLst>
                                </p:cTn>
                              </p:par>
                              <p:par>
                                <p:cTn id="323" presetID="8" presetClass="emph" presetSubtype="0" fill="hold" grpId="3" nodeType="withEffect">
                                  <p:stCondLst>
                                    <p:cond delay="0"/>
                                  </p:stCondLst>
                                  <p:childTnLst>
                                    <p:animRot by="-21600000">
                                      <p:cBhvr>
                                        <p:cTn id="324" dur="2000" fill="hold"/>
                                        <p:tgtEl>
                                          <p:spTgt spid="30"/>
                                        </p:tgtEl>
                                        <p:attrNameLst>
                                          <p:attrName>r</p:attrName>
                                        </p:attrNameLst>
                                      </p:cBhvr>
                                    </p:animRot>
                                  </p:childTnLst>
                                </p:cTn>
                              </p:par>
                              <p:par>
                                <p:cTn id="325" presetID="8" presetClass="emph" presetSubtype="0" fill="hold" grpId="3" nodeType="withEffect">
                                  <p:stCondLst>
                                    <p:cond delay="0"/>
                                  </p:stCondLst>
                                  <p:childTnLst>
                                    <p:animRot by="-21600000">
                                      <p:cBhvr>
                                        <p:cTn id="326" dur="2000" fill="hold"/>
                                        <p:tgtEl>
                                          <p:spTgt spid="31"/>
                                        </p:tgtEl>
                                        <p:attrNameLst>
                                          <p:attrName>r</p:attrName>
                                        </p:attrNameLst>
                                      </p:cBhvr>
                                    </p:animRot>
                                  </p:childTnLst>
                                </p:cTn>
                              </p:par>
                              <p:par>
                                <p:cTn id="327" presetID="2" presetClass="exit" presetSubtype="12" fill="hold" grpId="2" nodeType="withEffect">
                                  <p:stCondLst>
                                    <p:cond delay="0"/>
                                  </p:stCondLst>
                                  <p:childTnLst>
                                    <p:anim calcmode="lin" valueType="num">
                                      <p:cBhvr additive="base">
                                        <p:cTn id="328" dur="2000"/>
                                        <p:tgtEl>
                                          <p:spTgt spid="3"/>
                                        </p:tgtEl>
                                        <p:attrNameLst>
                                          <p:attrName>ppt_x</p:attrName>
                                        </p:attrNameLst>
                                      </p:cBhvr>
                                      <p:tavLst>
                                        <p:tav tm="0">
                                          <p:val>
                                            <p:strVal val="ppt_x"/>
                                          </p:val>
                                        </p:tav>
                                        <p:tav tm="100000">
                                          <p:val>
                                            <p:strVal val="0-ppt_w/2"/>
                                          </p:val>
                                        </p:tav>
                                      </p:tavLst>
                                    </p:anim>
                                    <p:anim calcmode="lin" valueType="num">
                                      <p:cBhvr additive="base">
                                        <p:cTn id="329" dur="2000"/>
                                        <p:tgtEl>
                                          <p:spTgt spid="3"/>
                                        </p:tgtEl>
                                        <p:attrNameLst>
                                          <p:attrName>ppt_y</p:attrName>
                                        </p:attrNameLst>
                                      </p:cBhvr>
                                      <p:tavLst>
                                        <p:tav tm="0">
                                          <p:val>
                                            <p:strVal val="ppt_y"/>
                                          </p:val>
                                        </p:tav>
                                        <p:tav tm="100000">
                                          <p:val>
                                            <p:strVal val="1+ppt_h/2"/>
                                          </p:val>
                                        </p:tav>
                                      </p:tavLst>
                                    </p:anim>
                                    <p:set>
                                      <p:cBhvr>
                                        <p:cTn id="330" dur="1" fill="hold">
                                          <p:stCondLst>
                                            <p:cond delay="1999"/>
                                          </p:stCondLst>
                                        </p:cTn>
                                        <p:tgtEl>
                                          <p:spTgt spid="3"/>
                                        </p:tgtEl>
                                        <p:attrNameLst>
                                          <p:attrName>style.visibility</p:attrName>
                                        </p:attrNameLst>
                                      </p:cBhvr>
                                      <p:to>
                                        <p:strVal val="hidden"/>
                                      </p:to>
                                    </p:set>
                                  </p:childTnLst>
                                </p:cTn>
                              </p:par>
                              <p:par>
                                <p:cTn id="331" presetID="2" presetClass="exit" presetSubtype="12" fill="hold" grpId="2" nodeType="withEffect">
                                  <p:stCondLst>
                                    <p:cond delay="0"/>
                                  </p:stCondLst>
                                  <p:childTnLst>
                                    <p:anim calcmode="lin" valueType="num">
                                      <p:cBhvr additive="base">
                                        <p:cTn id="332" dur="2000"/>
                                        <p:tgtEl>
                                          <p:spTgt spid="4"/>
                                        </p:tgtEl>
                                        <p:attrNameLst>
                                          <p:attrName>ppt_x</p:attrName>
                                        </p:attrNameLst>
                                      </p:cBhvr>
                                      <p:tavLst>
                                        <p:tav tm="0">
                                          <p:val>
                                            <p:strVal val="ppt_x"/>
                                          </p:val>
                                        </p:tav>
                                        <p:tav tm="100000">
                                          <p:val>
                                            <p:strVal val="0-ppt_w/2"/>
                                          </p:val>
                                        </p:tav>
                                      </p:tavLst>
                                    </p:anim>
                                    <p:anim calcmode="lin" valueType="num">
                                      <p:cBhvr additive="base">
                                        <p:cTn id="333" dur="2000"/>
                                        <p:tgtEl>
                                          <p:spTgt spid="4"/>
                                        </p:tgtEl>
                                        <p:attrNameLst>
                                          <p:attrName>ppt_y</p:attrName>
                                        </p:attrNameLst>
                                      </p:cBhvr>
                                      <p:tavLst>
                                        <p:tav tm="0">
                                          <p:val>
                                            <p:strVal val="ppt_y"/>
                                          </p:val>
                                        </p:tav>
                                        <p:tav tm="100000">
                                          <p:val>
                                            <p:strVal val="1+ppt_h/2"/>
                                          </p:val>
                                        </p:tav>
                                      </p:tavLst>
                                    </p:anim>
                                    <p:set>
                                      <p:cBhvr>
                                        <p:cTn id="334" dur="1" fill="hold">
                                          <p:stCondLst>
                                            <p:cond delay="1999"/>
                                          </p:stCondLst>
                                        </p:cTn>
                                        <p:tgtEl>
                                          <p:spTgt spid="4"/>
                                        </p:tgtEl>
                                        <p:attrNameLst>
                                          <p:attrName>style.visibility</p:attrName>
                                        </p:attrNameLst>
                                      </p:cBhvr>
                                      <p:to>
                                        <p:strVal val="hidden"/>
                                      </p:to>
                                    </p:set>
                                  </p:childTnLst>
                                </p:cTn>
                              </p:par>
                              <p:par>
                                <p:cTn id="335" presetID="2" presetClass="exit" presetSubtype="12" fill="hold" grpId="2" nodeType="withEffect">
                                  <p:stCondLst>
                                    <p:cond delay="0"/>
                                  </p:stCondLst>
                                  <p:childTnLst>
                                    <p:anim calcmode="lin" valueType="num">
                                      <p:cBhvr additive="base">
                                        <p:cTn id="336" dur="2000"/>
                                        <p:tgtEl>
                                          <p:spTgt spid="5"/>
                                        </p:tgtEl>
                                        <p:attrNameLst>
                                          <p:attrName>ppt_x</p:attrName>
                                        </p:attrNameLst>
                                      </p:cBhvr>
                                      <p:tavLst>
                                        <p:tav tm="0">
                                          <p:val>
                                            <p:strVal val="ppt_x"/>
                                          </p:val>
                                        </p:tav>
                                        <p:tav tm="100000">
                                          <p:val>
                                            <p:strVal val="0-ppt_w/2"/>
                                          </p:val>
                                        </p:tav>
                                      </p:tavLst>
                                    </p:anim>
                                    <p:anim calcmode="lin" valueType="num">
                                      <p:cBhvr additive="base">
                                        <p:cTn id="337" dur="2000"/>
                                        <p:tgtEl>
                                          <p:spTgt spid="5"/>
                                        </p:tgtEl>
                                        <p:attrNameLst>
                                          <p:attrName>ppt_y</p:attrName>
                                        </p:attrNameLst>
                                      </p:cBhvr>
                                      <p:tavLst>
                                        <p:tav tm="0">
                                          <p:val>
                                            <p:strVal val="ppt_y"/>
                                          </p:val>
                                        </p:tav>
                                        <p:tav tm="100000">
                                          <p:val>
                                            <p:strVal val="1+ppt_h/2"/>
                                          </p:val>
                                        </p:tav>
                                      </p:tavLst>
                                    </p:anim>
                                    <p:set>
                                      <p:cBhvr>
                                        <p:cTn id="338" dur="1" fill="hold">
                                          <p:stCondLst>
                                            <p:cond delay="1999"/>
                                          </p:stCondLst>
                                        </p:cTn>
                                        <p:tgtEl>
                                          <p:spTgt spid="5"/>
                                        </p:tgtEl>
                                        <p:attrNameLst>
                                          <p:attrName>style.visibility</p:attrName>
                                        </p:attrNameLst>
                                      </p:cBhvr>
                                      <p:to>
                                        <p:strVal val="hidden"/>
                                      </p:to>
                                    </p:set>
                                  </p:childTnLst>
                                </p:cTn>
                              </p:par>
                              <p:par>
                                <p:cTn id="339" presetID="2" presetClass="exit" presetSubtype="12" fill="hold" grpId="2" nodeType="withEffect">
                                  <p:stCondLst>
                                    <p:cond delay="0"/>
                                  </p:stCondLst>
                                  <p:childTnLst>
                                    <p:anim calcmode="lin" valueType="num">
                                      <p:cBhvr additive="base">
                                        <p:cTn id="340" dur="2000"/>
                                        <p:tgtEl>
                                          <p:spTgt spid="6"/>
                                        </p:tgtEl>
                                        <p:attrNameLst>
                                          <p:attrName>ppt_x</p:attrName>
                                        </p:attrNameLst>
                                      </p:cBhvr>
                                      <p:tavLst>
                                        <p:tav tm="0">
                                          <p:val>
                                            <p:strVal val="ppt_x"/>
                                          </p:val>
                                        </p:tav>
                                        <p:tav tm="100000">
                                          <p:val>
                                            <p:strVal val="0-ppt_w/2"/>
                                          </p:val>
                                        </p:tav>
                                      </p:tavLst>
                                    </p:anim>
                                    <p:anim calcmode="lin" valueType="num">
                                      <p:cBhvr additive="base">
                                        <p:cTn id="341" dur="2000"/>
                                        <p:tgtEl>
                                          <p:spTgt spid="6"/>
                                        </p:tgtEl>
                                        <p:attrNameLst>
                                          <p:attrName>ppt_y</p:attrName>
                                        </p:attrNameLst>
                                      </p:cBhvr>
                                      <p:tavLst>
                                        <p:tav tm="0">
                                          <p:val>
                                            <p:strVal val="ppt_y"/>
                                          </p:val>
                                        </p:tav>
                                        <p:tav tm="100000">
                                          <p:val>
                                            <p:strVal val="1+ppt_h/2"/>
                                          </p:val>
                                        </p:tav>
                                      </p:tavLst>
                                    </p:anim>
                                    <p:set>
                                      <p:cBhvr>
                                        <p:cTn id="342" dur="1" fill="hold">
                                          <p:stCondLst>
                                            <p:cond delay="1999"/>
                                          </p:stCondLst>
                                        </p:cTn>
                                        <p:tgtEl>
                                          <p:spTgt spid="6"/>
                                        </p:tgtEl>
                                        <p:attrNameLst>
                                          <p:attrName>style.visibility</p:attrName>
                                        </p:attrNameLst>
                                      </p:cBhvr>
                                      <p:to>
                                        <p:strVal val="hidden"/>
                                      </p:to>
                                    </p:set>
                                  </p:childTnLst>
                                </p:cTn>
                              </p:par>
                              <p:par>
                                <p:cTn id="343" presetID="2" presetClass="exit" presetSubtype="12" fill="hold" grpId="2" nodeType="withEffect">
                                  <p:stCondLst>
                                    <p:cond delay="0"/>
                                  </p:stCondLst>
                                  <p:childTnLst>
                                    <p:anim calcmode="lin" valueType="num">
                                      <p:cBhvr additive="base">
                                        <p:cTn id="344" dur="2000"/>
                                        <p:tgtEl>
                                          <p:spTgt spid="7"/>
                                        </p:tgtEl>
                                        <p:attrNameLst>
                                          <p:attrName>ppt_x</p:attrName>
                                        </p:attrNameLst>
                                      </p:cBhvr>
                                      <p:tavLst>
                                        <p:tav tm="0">
                                          <p:val>
                                            <p:strVal val="ppt_x"/>
                                          </p:val>
                                        </p:tav>
                                        <p:tav tm="100000">
                                          <p:val>
                                            <p:strVal val="0-ppt_w/2"/>
                                          </p:val>
                                        </p:tav>
                                      </p:tavLst>
                                    </p:anim>
                                    <p:anim calcmode="lin" valueType="num">
                                      <p:cBhvr additive="base">
                                        <p:cTn id="345" dur="2000"/>
                                        <p:tgtEl>
                                          <p:spTgt spid="7"/>
                                        </p:tgtEl>
                                        <p:attrNameLst>
                                          <p:attrName>ppt_y</p:attrName>
                                        </p:attrNameLst>
                                      </p:cBhvr>
                                      <p:tavLst>
                                        <p:tav tm="0">
                                          <p:val>
                                            <p:strVal val="ppt_y"/>
                                          </p:val>
                                        </p:tav>
                                        <p:tav tm="100000">
                                          <p:val>
                                            <p:strVal val="1+ppt_h/2"/>
                                          </p:val>
                                        </p:tav>
                                      </p:tavLst>
                                    </p:anim>
                                    <p:set>
                                      <p:cBhvr>
                                        <p:cTn id="346" dur="1" fill="hold">
                                          <p:stCondLst>
                                            <p:cond delay="1999"/>
                                          </p:stCondLst>
                                        </p:cTn>
                                        <p:tgtEl>
                                          <p:spTgt spid="7"/>
                                        </p:tgtEl>
                                        <p:attrNameLst>
                                          <p:attrName>style.visibility</p:attrName>
                                        </p:attrNameLst>
                                      </p:cBhvr>
                                      <p:to>
                                        <p:strVal val="hidden"/>
                                      </p:to>
                                    </p:set>
                                  </p:childTnLst>
                                </p:cTn>
                              </p:par>
                              <p:par>
                                <p:cTn id="347" presetID="2" presetClass="exit" presetSubtype="12" fill="hold" grpId="2" nodeType="withEffect">
                                  <p:stCondLst>
                                    <p:cond delay="0"/>
                                  </p:stCondLst>
                                  <p:childTnLst>
                                    <p:anim calcmode="lin" valueType="num">
                                      <p:cBhvr additive="base">
                                        <p:cTn id="348" dur="2000"/>
                                        <p:tgtEl>
                                          <p:spTgt spid="8"/>
                                        </p:tgtEl>
                                        <p:attrNameLst>
                                          <p:attrName>ppt_x</p:attrName>
                                        </p:attrNameLst>
                                      </p:cBhvr>
                                      <p:tavLst>
                                        <p:tav tm="0">
                                          <p:val>
                                            <p:strVal val="ppt_x"/>
                                          </p:val>
                                        </p:tav>
                                        <p:tav tm="100000">
                                          <p:val>
                                            <p:strVal val="0-ppt_w/2"/>
                                          </p:val>
                                        </p:tav>
                                      </p:tavLst>
                                    </p:anim>
                                    <p:anim calcmode="lin" valueType="num">
                                      <p:cBhvr additive="base">
                                        <p:cTn id="349" dur="2000"/>
                                        <p:tgtEl>
                                          <p:spTgt spid="8"/>
                                        </p:tgtEl>
                                        <p:attrNameLst>
                                          <p:attrName>ppt_y</p:attrName>
                                        </p:attrNameLst>
                                      </p:cBhvr>
                                      <p:tavLst>
                                        <p:tav tm="0">
                                          <p:val>
                                            <p:strVal val="ppt_y"/>
                                          </p:val>
                                        </p:tav>
                                        <p:tav tm="100000">
                                          <p:val>
                                            <p:strVal val="1+ppt_h/2"/>
                                          </p:val>
                                        </p:tav>
                                      </p:tavLst>
                                    </p:anim>
                                    <p:set>
                                      <p:cBhvr>
                                        <p:cTn id="350" dur="1" fill="hold">
                                          <p:stCondLst>
                                            <p:cond delay="1999"/>
                                          </p:stCondLst>
                                        </p:cTn>
                                        <p:tgtEl>
                                          <p:spTgt spid="8"/>
                                        </p:tgtEl>
                                        <p:attrNameLst>
                                          <p:attrName>style.visibility</p:attrName>
                                        </p:attrNameLst>
                                      </p:cBhvr>
                                      <p:to>
                                        <p:strVal val="hidden"/>
                                      </p:to>
                                    </p:set>
                                  </p:childTnLst>
                                </p:cTn>
                              </p:par>
                              <p:par>
                                <p:cTn id="351" presetID="2" presetClass="exit" presetSubtype="12" fill="hold" grpId="2" nodeType="withEffect">
                                  <p:stCondLst>
                                    <p:cond delay="0"/>
                                  </p:stCondLst>
                                  <p:childTnLst>
                                    <p:anim calcmode="lin" valueType="num">
                                      <p:cBhvr additive="base">
                                        <p:cTn id="352" dur="2000"/>
                                        <p:tgtEl>
                                          <p:spTgt spid="9"/>
                                        </p:tgtEl>
                                        <p:attrNameLst>
                                          <p:attrName>ppt_x</p:attrName>
                                        </p:attrNameLst>
                                      </p:cBhvr>
                                      <p:tavLst>
                                        <p:tav tm="0">
                                          <p:val>
                                            <p:strVal val="ppt_x"/>
                                          </p:val>
                                        </p:tav>
                                        <p:tav tm="100000">
                                          <p:val>
                                            <p:strVal val="0-ppt_w/2"/>
                                          </p:val>
                                        </p:tav>
                                      </p:tavLst>
                                    </p:anim>
                                    <p:anim calcmode="lin" valueType="num">
                                      <p:cBhvr additive="base">
                                        <p:cTn id="353" dur="2000"/>
                                        <p:tgtEl>
                                          <p:spTgt spid="9"/>
                                        </p:tgtEl>
                                        <p:attrNameLst>
                                          <p:attrName>ppt_y</p:attrName>
                                        </p:attrNameLst>
                                      </p:cBhvr>
                                      <p:tavLst>
                                        <p:tav tm="0">
                                          <p:val>
                                            <p:strVal val="ppt_y"/>
                                          </p:val>
                                        </p:tav>
                                        <p:tav tm="100000">
                                          <p:val>
                                            <p:strVal val="1+ppt_h/2"/>
                                          </p:val>
                                        </p:tav>
                                      </p:tavLst>
                                    </p:anim>
                                    <p:set>
                                      <p:cBhvr>
                                        <p:cTn id="354" dur="1" fill="hold">
                                          <p:stCondLst>
                                            <p:cond delay="1999"/>
                                          </p:stCondLst>
                                        </p:cTn>
                                        <p:tgtEl>
                                          <p:spTgt spid="9"/>
                                        </p:tgtEl>
                                        <p:attrNameLst>
                                          <p:attrName>style.visibility</p:attrName>
                                        </p:attrNameLst>
                                      </p:cBhvr>
                                      <p:to>
                                        <p:strVal val="hidden"/>
                                      </p:to>
                                    </p:set>
                                  </p:childTnLst>
                                </p:cTn>
                              </p:par>
                              <p:par>
                                <p:cTn id="355" presetID="2" presetClass="exit" presetSubtype="12" fill="hold" grpId="2" nodeType="withEffect">
                                  <p:stCondLst>
                                    <p:cond delay="0"/>
                                  </p:stCondLst>
                                  <p:childTnLst>
                                    <p:anim calcmode="lin" valueType="num">
                                      <p:cBhvr additive="base">
                                        <p:cTn id="356" dur="2000"/>
                                        <p:tgtEl>
                                          <p:spTgt spid="10"/>
                                        </p:tgtEl>
                                        <p:attrNameLst>
                                          <p:attrName>ppt_x</p:attrName>
                                        </p:attrNameLst>
                                      </p:cBhvr>
                                      <p:tavLst>
                                        <p:tav tm="0">
                                          <p:val>
                                            <p:strVal val="ppt_x"/>
                                          </p:val>
                                        </p:tav>
                                        <p:tav tm="100000">
                                          <p:val>
                                            <p:strVal val="0-ppt_w/2"/>
                                          </p:val>
                                        </p:tav>
                                      </p:tavLst>
                                    </p:anim>
                                    <p:anim calcmode="lin" valueType="num">
                                      <p:cBhvr additive="base">
                                        <p:cTn id="357" dur="2000"/>
                                        <p:tgtEl>
                                          <p:spTgt spid="10"/>
                                        </p:tgtEl>
                                        <p:attrNameLst>
                                          <p:attrName>ppt_y</p:attrName>
                                        </p:attrNameLst>
                                      </p:cBhvr>
                                      <p:tavLst>
                                        <p:tav tm="0">
                                          <p:val>
                                            <p:strVal val="ppt_y"/>
                                          </p:val>
                                        </p:tav>
                                        <p:tav tm="100000">
                                          <p:val>
                                            <p:strVal val="1+ppt_h/2"/>
                                          </p:val>
                                        </p:tav>
                                      </p:tavLst>
                                    </p:anim>
                                    <p:set>
                                      <p:cBhvr>
                                        <p:cTn id="358" dur="1" fill="hold">
                                          <p:stCondLst>
                                            <p:cond delay="1999"/>
                                          </p:stCondLst>
                                        </p:cTn>
                                        <p:tgtEl>
                                          <p:spTgt spid="10"/>
                                        </p:tgtEl>
                                        <p:attrNameLst>
                                          <p:attrName>style.visibility</p:attrName>
                                        </p:attrNameLst>
                                      </p:cBhvr>
                                      <p:to>
                                        <p:strVal val="hidden"/>
                                      </p:to>
                                    </p:set>
                                  </p:childTnLst>
                                </p:cTn>
                              </p:par>
                              <p:par>
                                <p:cTn id="359" presetID="2" presetClass="exit" presetSubtype="12" fill="hold" grpId="2" nodeType="withEffect">
                                  <p:stCondLst>
                                    <p:cond delay="0"/>
                                  </p:stCondLst>
                                  <p:childTnLst>
                                    <p:anim calcmode="lin" valueType="num">
                                      <p:cBhvr additive="base">
                                        <p:cTn id="360" dur="2000"/>
                                        <p:tgtEl>
                                          <p:spTgt spid="11"/>
                                        </p:tgtEl>
                                        <p:attrNameLst>
                                          <p:attrName>ppt_x</p:attrName>
                                        </p:attrNameLst>
                                      </p:cBhvr>
                                      <p:tavLst>
                                        <p:tav tm="0">
                                          <p:val>
                                            <p:strVal val="ppt_x"/>
                                          </p:val>
                                        </p:tav>
                                        <p:tav tm="100000">
                                          <p:val>
                                            <p:strVal val="0-ppt_w/2"/>
                                          </p:val>
                                        </p:tav>
                                      </p:tavLst>
                                    </p:anim>
                                    <p:anim calcmode="lin" valueType="num">
                                      <p:cBhvr additive="base">
                                        <p:cTn id="361" dur="2000"/>
                                        <p:tgtEl>
                                          <p:spTgt spid="11"/>
                                        </p:tgtEl>
                                        <p:attrNameLst>
                                          <p:attrName>ppt_y</p:attrName>
                                        </p:attrNameLst>
                                      </p:cBhvr>
                                      <p:tavLst>
                                        <p:tav tm="0">
                                          <p:val>
                                            <p:strVal val="ppt_y"/>
                                          </p:val>
                                        </p:tav>
                                        <p:tav tm="100000">
                                          <p:val>
                                            <p:strVal val="1+ppt_h/2"/>
                                          </p:val>
                                        </p:tav>
                                      </p:tavLst>
                                    </p:anim>
                                    <p:set>
                                      <p:cBhvr>
                                        <p:cTn id="362" dur="1" fill="hold">
                                          <p:stCondLst>
                                            <p:cond delay="1999"/>
                                          </p:stCondLst>
                                        </p:cTn>
                                        <p:tgtEl>
                                          <p:spTgt spid="11"/>
                                        </p:tgtEl>
                                        <p:attrNameLst>
                                          <p:attrName>style.visibility</p:attrName>
                                        </p:attrNameLst>
                                      </p:cBhvr>
                                      <p:to>
                                        <p:strVal val="hidden"/>
                                      </p:to>
                                    </p:set>
                                  </p:childTnLst>
                                </p:cTn>
                              </p:par>
                              <p:par>
                                <p:cTn id="363" presetID="2" presetClass="exit" presetSubtype="12" fill="hold" grpId="2" nodeType="withEffect">
                                  <p:stCondLst>
                                    <p:cond delay="0"/>
                                  </p:stCondLst>
                                  <p:childTnLst>
                                    <p:anim calcmode="lin" valueType="num">
                                      <p:cBhvr additive="base">
                                        <p:cTn id="364" dur="2000"/>
                                        <p:tgtEl>
                                          <p:spTgt spid="12"/>
                                        </p:tgtEl>
                                        <p:attrNameLst>
                                          <p:attrName>ppt_x</p:attrName>
                                        </p:attrNameLst>
                                      </p:cBhvr>
                                      <p:tavLst>
                                        <p:tav tm="0">
                                          <p:val>
                                            <p:strVal val="ppt_x"/>
                                          </p:val>
                                        </p:tav>
                                        <p:tav tm="100000">
                                          <p:val>
                                            <p:strVal val="0-ppt_w/2"/>
                                          </p:val>
                                        </p:tav>
                                      </p:tavLst>
                                    </p:anim>
                                    <p:anim calcmode="lin" valueType="num">
                                      <p:cBhvr additive="base">
                                        <p:cTn id="365" dur="2000"/>
                                        <p:tgtEl>
                                          <p:spTgt spid="12"/>
                                        </p:tgtEl>
                                        <p:attrNameLst>
                                          <p:attrName>ppt_y</p:attrName>
                                        </p:attrNameLst>
                                      </p:cBhvr>
                                      <p:tavLst>
                                        <p:tav tm="0">
                                          <p:val>
                                            <p:strVal val="ppt_y"/>
                                          </p:val>
                                        </p:tav>
                                        <p:tav tm="100000">
                                          <p:val>
                                            <p:strVal val="1+ppt_h/2"/>
                                          </p:val>
                                        </p:tav>
                                      </p:tavLst>
                                    </p:anim>
                                    <p:set>
                                      <p:cBhvr>
                                        <p:cTn id="366" dur="1" fill="hold">
                                          <p:stCondLst>
                                            <p:cond delay="1999"/>
                                          </p:stCondLst>
                                        </p:cTn>
                                        <p:tgtEl>
                                          <p:spTgt spid="12"/>
                                        </p:tgtEl>
                                        <p:attrNameLst>
                                          <p:attrName>style.visibility</p:attrName>
                                        </p:attrNameLst>
                                      </p:cBhvr>
                                      <p:to>
                                        <p:strVal val="hidden"/>
                                      </p:to>
                                    </p:set>
                                  </p:childTnLst>
                                </p:cTn>
                              </p:par>
                              <p:par>
                                <p:cTn id="367" presetID="2" presetClass="exit" presetSubtype="12" fill="hold" grpId="2" nodeType="withEffect">
                                  <p:stCondLst>
                                    <p:cond delay="0"/>
                                  </p:stCondLst>
                                  <p:childTnLst>
                                    <p:anim calcmode="lin" valueType="num">
                                      <p:cBhvr additive="base">
                                        <p:cTn id="368" dur="2000"/>
                                        <p:tgtEl>
                                          <p:spTgt spid="13"/>
                                        </p:tgtEl>
                                        <p:attrNameLst>
                                          <p:attrName>ppt_x</p:attrName>
                                        </p:attrNameLst>
                                      </p:cBhvr>
                                      <p:tavLst>
                                        <p:tav tm="0">
                                          <p:val>
                                            <p:strVal val="ppt_x"/>
                                          </p:val>
                                        </p:tav>
                                        <p:tav tm="100000">
                                          <p:val>
                                            <p:strVal val="0-ppt_w/2"/>
                                          </p:val>
                                        </p:tav>
                                      </p:tavLst>
                                    </p:anim>
                                    <p:anim calcmode="lin" valueType="num">
                                      <p:cBhvr additive="base">
                                        <p:cTn id="369" dur="2000"/>
                                        <p:tgtEl>
                                          <p:spTgt spid="13"/>
                                        </p:tgtEl>
                                        <p:attrNameLst>
                                          <p:attrName>ppt_y</p:attrName>
                                        </p:attrNameLst>
                                      </p:cBhvr>
                                      <p:tavLst>
                                        <p:tav tm="0">
                                          <p:val>
                                            <p:strVal val="ppt_y"/>
                                          </p:val>
                                        </p:tav>
                                        <p:tav tm="100000">
                                          <p:val>
                                            <p:strVal val="1+ppt_h/2"/>
                                          </p:val>
                                        </p:tav>
                                      </p:tavLst>
                                    </p:anim>
                                    <p:set>
                                      <p:cBhvr>
                                        <p:cTn id="370" dur="1" fill="hold">
                                          <p:stCondLst>
                                            <p:cond delay="1999"/>
                                          </p:stCondLst>
                                        </p:cTn>
                                        <p:tgtEl>
                                          <p:spTgt spid="13"/>
                                        </p:tgtEl>
                                        <p:attrNameLst>
                                          <p:attrName>style.visibility</p:attrName>
                                        </p:attrNameLst>
                                      </p:cBhvr>
                                      <p:to>
                                        <p:strVal val="hidden"/>
                                      </p:to>
                                    </p:set>
                                  </p:childTnLst>
                                </p:cTn>
                              </p:par>
                              <p:par>
                                <p:cTn id="371" presetID="2" presetClass="exit" presetSubtype="12" fill="hold" grpId="2" nodeType="withEffect">
                                  <p:stCondLst>
                                    <p:cond delay="0"/>
                                  </p:stCondLst>
                                  <p:childTnLst>
                                    <p:anim calcmode="lin" valueType="num">
                                      <p:cBhvr additive="base">
                                        <p:cTn id="372" dur="2000"/>
                                        <p:tgtEl>
                                          <p:spTgt spid="32"/>
                                        </p:tgtEl>
                                        <p:attrNameLst>
                                          <p:attrName>ppt_x</p:attrName>
                                        </p:attrNameLst>
                                      </p:cBhvr>
                                      <p:tavLst>
                                        <p:tav tm="0">
                                          <p:val>
                                            <p:strVal val="ppt_x"/>
                                          </p:val>
                                        </p:tav>
                                        <p:tav tm="100000">
                                          <p:val>
                                            <p:strVal val="0-ppt_w/2"/>
                                          </p:val>
                                        </p:tav>
                                      </p:tavLst>
                                    </p:anim>
                                    <p:anim calcmode="lin" valueType="num">
                                      <p:cBhvr additive="base">
                                        <p:cTn id="373" dur="2000"/>
                                        <p:tgtEl>
                                          <p:spTgt spid="32"/>
                                        </p:tgtEl>
                                        <p:attrNameLst>
                                          <p:attrName>ppt_y</p:attrName>
                                        </p:attrNameLst>
                                      </p:cBhvr>
                                      <p:tavLst>
                                        <p:tav tm="0">
                                          <p:val>
                                            <p:strVal val="ppt_y"/>
                                          </p:val>
                                        </p:tav>
                                        <p:tav tm="100000">
                                          <p:val>
                                            <p:strVal val="1+ppt_h/2"/>
                                          </p:val>
                                        </p:tav>
                                      </p:tavLst>
                                    </p:anim>
                                    <p:set>
                                      <p:cBhvr>
                                        <p:cTn id="374" dur="1" fill="hold">
                                          <p:stCondLst>
                                            <p:cond delay="1999"/>
                                          </p:stCondLst>
                                        </p:cTn>
                                        <p:tgtEl>
                                          <p:spTgt spid="32"/>
                                        </p:tgtEl>
                                        <p:attrNameLst>
                                          <p:attrName>style.visibility</p:attrName>
                                        </p:attrNameLst>
                                      </p:cBhvr>
                                      <p:to>
                                        <p:strVal val="hidden"/>
                                      </p:to>
                                    </p:set>
                                  </p:childTnLst>
                                </p:cTn>
                              </p:par>
                              <p:par>
                                <p:cTn id="375" presetID="2" presetClass="exit" presetSubtype="12" fill="hold" grpId="2" nodeType="withEffect">
                                  <p:stCondLst>
                                    <p:cond delay="0"/>
                                  </p:stCondLst>
                                  <p:childTnLst>
                                    <p:anim calcmode="lin" valueType="num">
                                      <p:cBhvr additive="base">
                                        <p:cTn id="376" dur="2000"/>
                                        <p:tgtEl>
                                          <p:spTgt spid="33"/>
                                        </p:tgtEl>
                                        <p:attrNameLst>
                                          <p:attrName>ppt_x</p:attrName>
                                        </p:attrNameLst>
                                      </p:cBhvr>
                                      <p:tavLst>
                                        <p:tav tm="0">
                                          <p:val>
                                            <p:strVal val="ppt_x"/>
                                          </p:val>
                                        </p:tav>
                                        <p:tav tm="100000">
                                          <p:val>
                                            <p:strVal val="0-ppt_w/2"/>
                                          </p:val>
                                        </p:tav>
                                      </p:tavLst>
                                    </p:anim>
                                    <p:anim calcmode="lin" valueType="num">
                                      <p:cBhvr additive="base">
                                        <p:cTn id="377" dur="2000"/>
                                        <p:tgtEl>
                                          <p:spTgt spid="33"/>
                                        </p:tgtEl>
                                        <p:attrNameLst>
                                          <p:attrName>ppt_y</p:attrName>
                                        </p:attrNameLst>
                                      </p:cBhvr>
                                      <p:tavLst>
                                        <p:tav tm="0">
                                          <p:val>
                                            <p:strVal val="ppt_y"/>
                                          </p:val>
                                        </p:tav>
                                        <p:tav tm="100000">
                                          <p:val>
                                            <p:strVal val="1+ppt_h/2"/>
                                          </p:val>
                                        </p:tav>
                                      </p:tavLst>
                                    </p:anim>
                                    <p:set>
                                      <p:cBhvr>
                                        <p:cTn id="378" dur="1" fill="hold">
                                          <p:stCondLst>
                                            <p:cond delay="1999"/>
                                          </p:stCondLst>
                                        </p:cTn>
                                        <p:tgtEl>
                                          <p:spTgt spid="33"/>
                                        </p:tgtEl>
                                        <p:attrNameLst>
                                          <p:attrName>style.visibility</p:attrName>
                                        </p:attrNameLst>
                                      </p:cBhvr>
                                      <p:to>
                                        <p:strVal val="hidden"/>
                                      </p:to>
                                    </p:set>
                                  </p:childTnLst>
                                </p:cTn>
                              </p:par>
                              <p:par>
                                <p:cTn id="379" presetID="2" presetClass="exit" presetSubtype="12" fill="hold" grpId="2" nodeType="withEffect">
                                  <p:stCondLst>
                                    <p:cond delay="0"/>
                                  </p:stCondLst>
                                  <p:childTnLst>
                                    <p:anim calcmode="lin" valueType="num">
                                      <p:cBhvr additive="base">
                                        <p:cTn id="380" dur="2000"/>
                                        <p:tgtEl>
                                          <p:spTgt spid="34"/>
                                        </p:tgtEl>
                                        <p:attrNameLst>
                                          <p:attrName>ppt_x</p:attrName>
                                        </p:attrNameLst>
                                      </p:cBhvr>
                                      <p:tavLst>
                                        <p:tav tm="0">
                                          <p:val>
                                            <p:strVal val="ppt_x"/>
                                          </p:val>
                                        </p:tav>
                                        <p:tav tm="100000">
                                          <p:val>
                                            <p:strVal val="0-ppt_w/2"/>
                                          </p:val>
                                        </p:tav>
                                      </p:tavLst>
                                    </p:anim>
                                    <p:anim calcmode="lin" valueType="num">
                                      <p:cBhvr additive="base">
                                        <p:cTn id="381" dur="2000"/>
                                        <p:tgtEl>
                                          <p:spTgt spid="34"/>
                                        </p:tgtEl>
                                        <p:attrNameLst>
                                          <p:attrName>ppt_y</p:attrName>
                                        </p:attrNameLst>
                                      </p:cBhvr>
                                      <p:tavLst>
                                        <p:tav tm="0">
                                          <p:val>
                                            <p:strVal val="ppt_y"/>
                                          </p:val>
                                        </p:tav>
                                        <p:tav tm="100000">
                                          <p:val>
                                            <p:strVal val="1+ppt_h/2"/>
                                          </p:val>
                                        </p:tav>
                                      </p:tavLst>
                                    </p:anim>
                                    <p:set>
                                      <p:cBhvr>
                                        <p:cTn id="382" dur="1" fill="hold">
                                          <p:stCondLst>
                                            <p:cond delay="1999"/>
                                          </p:stCondLst>
                                        </p:cTn>
                                        <p:tgtEl>
                                          <p:spTgt spid="34"/>
                                        </p:tgtEl>
                                        <p:attrNameLst>
                                          <p:attrName>style.visibility</p:attrName>
                                        </p:attrNameLst>
                                      </p:cBhvr>
                                      <p:to>
                                        <p:strVal val="hidden"/>
                                      </p:to>
                                    </p:set>
                                  </p:childTnLst>
                                </p:cTn>
                              </p:par>
                              <p:par>
                                <p:cTn id="383" presetID="2" presetClass="exit" presetSubtype="12" fill="hold" grpId="2" nodeType="withEffect">
                                  <p:stCondLst>
                                    <p:cond delay="0"/>
                                  </p:stCondLst>
                                  <p:childTnLst>
                                    <p:anim calcmode="lin" valueType="num">
                                      <p:cBhvr additive="base">
                                        <p:cTn id="384" dur="2000"/>
                                        <p:tgtEl>
                                          <p:spTgt spid="35"/>
                                        </p:tgtEl>
                                        <p:attrNameLst>
                                          <p:attrName>ppt_x</p:attrName>
                                        </p:attrNameLst>
                                      </p:cBhvr>
                                      <p:tavLst>
                                        <p:tav tm="0">
                                          <p:val>
                                            <p:strVal val="ppt_x"/>
                                          </p:val>
                                        </p:tav>
                                        <p:tav tm="100000">
                                          <p:val>
                                            <p:strVal val="0-ppt_w/2"/>
                                          </p:val>
                                        </p:tav>
                                      </p:tavLst>
                                    </p:anim>
                                    <p:anim calcmode="lin" valueType="num">
                                      <p:cBhvr additive="base">
                                        <p:cTn id="385" dur="2000"/>
                                        <p:tgtEl>
                                          <p:spTgt spid="35"/>
                                        </p:tgtEl>
                                        <p:attrNameLst>
                                          <p:attrName>ppt_y</p:attrName>
                                        </p:attrNameLst>
                                      </p:cBhvr>
                                      <p:tavLst>
                                        <p:tav tm="0">
                                          <p:val>
                                            <p:strVal val="ppt_y"/>
                                          </p:val>
                                        </p:tav>
                                        <p:tav tm="100000">
                                          <p:val>
                                            <p:strVal val="1+ppt_h/2"/>
                                          </p:val>
                                        </p:tav>
                                      </p:tavLst>
                                    </p:anim>
                                    <p:set>
                                      <p:cBhvr>
                                        <p:cTn id="386" dur="1" fill="hold">
                                          <p:stCondLst>
                                            <p:cond delay="1999"/>
                                          </p:stCondLst>
                                        </p:cTn>
                                        <p:tgtEl>
                                          <p:spTgt spid="35"/>
                                        </p:tgtEl>
                                        <p:attrNameLst>
                                          <p:attrName>style.visibility</p:attrName>
                                        </p:attrNameLst>
                                      </p:cBhvr>
                                      <p:to>
                                        <p:strVal val="hidden"/>
                                      </p:to>
                                    </p:set>
                                  </p:childTnLst>
                                </p:cTn>
                              </p:par>
                              <p:par>
                                <p:cTn id="387" presetID="2" presetClass="exit" presetSubtype="12" fill="hold" grpId="2" nodeType="withEffect">
                                  <p:stCondLst>
                                    <p:cond delay="0"/>
                                  </p:stCondLst>
                                  <p:childTnLst>
                                    <p:anim calcmode="lin" valueType="num">
                                      <p:cBhvr additive="base">
                                        <p:cTn id="388" dur="2000"/>
                                        <p:tgtEl>
                                          <p:spTgt spid="36"/>
                                        </p:tgtEl>
                                        <p:attrNameLst>
                                          <p:attrName>ppt_x</p:attrName>
                                        </p:attrNameLst>
                                      </p:cBhvr>
                                      <p:tavLst>
                                        <p:tav tm="0">
                                          <p:val>
                                            <p:strVal val="ppt_x"/>
                                          </p:val>
                                        </p:tav>
                                        <p:tav tm="100000">
                                          <p:val>
                                            <p:strVal val="0-ppt_w/2"/>
                                          </p:val>
                                        </p:tav>
                                      </p:tavLst>
                                    </p:anim>
                                    <p:anim calcmode="lin" valueType="num">
                                      <p:cBhvr additive="base">
                                        <p:cTn id="389" dur="2000"/>
                                        <p:tgtEl>
                                          <p:spTgt spid="36"/>
                                        </p:tgtEl>
                                        <p:attrNameLst>
                                          <p:attrName>ppt_y</p:attrName>
                                        </p:attrNameLst>
                                      </p:cBhvr>
                                      <p:tavLst>
                                        <p:tav tm="0">
                                          <p:val>
                                            <p:strVal val="ppt_y"/>
                                          </p:val>
                                        </p:tav>
                                        <p:tav tm="100000">
                                          <p:val>
                                            <p:strVal val="1+ppt_h/2"/>
                                          </p:val>
                                        </p:tav>
                                      </p:tavLst>
                                    </p:anim>
                                    <p:set>
                                      <p:cBhvr>
                                        <p:cTn id="390" dur="1" fill="hold">
                                          <p:stCondLst>
                                            <p:cond delay="1999"/>
                                          </p:stCondLst>
                                        </p:cTn>
                                        <p:tgtEl>
                                          <p:spTgt spid="36"/>
                                        </p:tgtEl>
                                        <p:attrNameLst>
                                          <p:attrName>style.visibility</p:attrName>
                                        </p:attrNameLst>
                                      </p:cBhvr>
                                      <p:to>
                                        <p:strVal val="hidden"/>
                                      </p:to>
                                    </p:set>
                                  </p:childTnLst>
                                </p:cTn>
                              </p:par>
                              <p:par>
                                <p:cTn id="391" presetID="2" presetClass="exit" presetSubtype="12" fill="hold" grpId="2" nodeType="withEffect">
                                  <p:stCondLst>
                                    <p:cond delay="0"/>
                                  </p:stCondLst>
                                  <p:childTnLst>
                                    <p:anim calcmode="lin" valueType="num">
                                      <p:cBhvr additive="base">
                                        <p:cTn id="392" dur="2000"/>
                                        <p:tgtEl>
                                          <p:spTgt spid="37"/>
                                        </p:tgtEl>
                                        <p:attrNameLst>
                                          <p:attrName>ppt_x</p:attrName>
                                        </p:attrNameLst>
                                      </p:cBhvr>
                                      <p:tavLst>
                                        <p:tav tm="0">
                                          <p:val>
                                            <p:strVal val="ppt_x"/>
                                          </p:val>
                                        </p:tav>
                                        <p:tav tm="100000">
                                          <p:val>
                                            <p:strVal val="0-ppt_w/2"/>
                                          </p:val>
                                        </p:tav>
                                      </p:tavLst>
                                    </p:anim>
                                    <p:anim calcmode="lin" valueType="num">
                                      <p:cBhvr additive="base">
                                        <p:cTn id="393" dur="2000"/>
                                        <p:tgtEl>
                                          <p:spTgt spid="37"/>
                                        </p:tgtEl>
                                        <p:attrNameLst>
                                          <p:attrName>ppt_y</p:attrName>
                                        </p:attrNameLst>
                                      </p:cBhvr>
                                      <p:tavLst>
                                        <p:tav tm="0">
                                          <p:val>
                                            <p:strVal val="ppt_y"/>
                                          </p:val>
                                        </p:tav>
                                        <p:tav tm="100000">
                                          <p:val>
                                            <p:strVal val="1+ppt_h/2"/>
                                          </p:val>
                                        </p:tav>
                                      </p:tavLst>
                                    </p:anim>
                                    <p:set>
                                      <p:cBhvr>
                                        <p:cTn id="394" dur="1" fill="hold">
                                          <p:stCondLst>
                                            <p:cond delay="1999"/>
                                          </p:stCondLst>
                                        </p:cTn>
                                        <p:tgtEl>
                                          <p:spTgt spid="37"/>
                                        </p:tgtEl>
                                        <p:attrNameLst>
                                          <p:attrName>style.visibility</p:attrName>
                                        </p:attrNameLst>
                                      </p:cBhvr>
                                      <p:to>
                                        <p:strVal val="hidden"/>
                                      </p:to>
                                    </p:set>
                                  </p:childTnLst>
                                </p:cTn>
                              </p:par>
                              <p:par>
                                <p:cTn id="395" presetID="8" presetClass="emph" presetSubtype="0" fill="hold" grpId="3" nodeType="withEffect">
                                  <p:stCondLst>
                                    <p:cond delay="0"/>
                                  </p:stCondLst>
                                  <p:childTnLst>
                                    <p:animRot by="21600000">
                                      <p:cBhvr>
                                        <p:cTn id="396" dur="2000" fill="hold"/>
                                        <p:tgtEl>
                                          <p:spTgt spid="3"/>
                                        </p:tgtEl>
                                        <p:attrNameLst>
                                          <p:attrName>r</p:attrName>
                                        </p:attrNameLst>
                                      </p:cBhvr>
                                    </p:animRot>
                                  </p:childTnLst>
                                </p:cTn>
                              </p:par>
                              <p:par>
                                <p:cTn id="397" presetID="8" presetClass="emph" presetSubtype="0" fill="hold" grpId="3" nodeType="withEffect">
                                  <p:stCondLst>
                                    <p:cond delay="0"/>
                                  </p:stCondLst>
                                  <p:childTnLst>
                                    <p:animRot by="21600000">
                                      <p:cBhvr>
                                        <p:cTn id="398" dur="2000" fill="hold"/>
                                        <p:tgtEl>
                                          <p:spTgt spid="4"/>
                                        </p:tgtEl>
                                        <p:attrNameLst>
                                          <p:attrName>r</p:attrName>
                                        </p:attrNameLst>
                                      </p:cBhvr>
                                    </p:animRot>
                                  </p:childTnLst>
                                </p:cTn>
                              </p:par>
                              <p:par>
                                <p:cTn id="399" presetID="8" presetClass="emph" presetSubtype="0" fill="hold" grpId="3" nodeType="withEffect">
                                  <p:stCondLst>
                                    <p:cond delay="0"/>
                                  </p:stCondLst>
                                  <p:childTnLst>
                                    <p:animRot by="21600000">
                                      <p:cBhvr>
                                        <p:cTn id="400" dur="2000" fill="hold"/>
                                        <p:tgtEl>
                                          <p:spTgt spid="5"/>
                                        </p:tgtEl>
                                        <p:attrNameLst>
                                          <p:attrName>r</p:attrName>
                                        </p:attrNameLst>
                                      </p:cBhvr>
                                    </p:animRot>
                                  </p:childTnLst>
                                </p:cTn>
                              </p:par>
                              <p:par>
                                <p:cTn id="401" presetID="8" presetClass="emph" presetSubtype="0" fill="hold" grpId="3" nodeType="withEffect">
                                  <p:stCondLst>
                                    <p:cond delay="0"/>
                                  </p:stCondLst>
                                  <p:childTnLst>
                                    <p:animRot by="21600000">
                                      <p:cBhvr>
                                        <p:cTn id="402" dur="2000" fill="hold"/>
                                        <p:tgtEl>
                                          <p:spTgt spid="6"/>
                                        </p:tgtEl>
                                        <p:attrNameLst>
                                          <p:attrName>r</p:attrName>
                                        </p:attrNameLst>
                                      </p:cBhvr>
                                    </p:animRot>
                                  </p:childTnLst>
                                </p:cTn>
                              </p:par>
                              <p:par>
                                <p:cTn id="403" presetID="8" presetClass="emph" presetSubtype="0" fill="hold" grpId="3" nodeType="withEffect">
                                  <p:stCondLst>
                                    <p:cond delay="0"/>
                                  </p:stCondLst>
                                  <p:childTnLst>
                                    <p:animRot by="21600000">
                                      <p:cBhvr>
                                        <p:cTn id="404" dur="2000" fill="hold"/>
                                        <p:tgtEl>
                                          <p:spTgt spid="7"/>
                                        </p:tgtEl>
                                        <p:attrNameLst>
                                          <p:attrName>r</p:attrName>
                                        </p:attrNameLst>
                                      </p:cBhvr>
                                    </p:animRot>
                                  </p:childTnLst>
                                </p:cTn>
                              </p:par>
                              <p:par>
                                <p:cTn id="405" presetID="8" presetClass="emph" presetSubtype="0" fill="hold" grpId="3" nodeType="withEffect">
                                  <p:stCondLst>
                                    <p:cond delay="0"/>
                                  </p:stCondLst>
                                  <p:childTnLst>
                                    <p:animRot by="21600000">
                                      <p:cBhvr>
                                        <p:cTn id="406" dur="2000" fill="hold"/>
                                        <p:tgtEl>
                                          <p:spTgt spid="8"/>
                                        </p:tgtEl>
                                        <p:attrNameLst>
                                          <p:attrName>r</p:attrName>
                                        </p:attrNameLst>
                                      </p:cBhvr>
                                    </p:animRot>
                                  </p:childTnLst>
                                </p:cTn>
                              </p:par>
                              <p:par>
                                <p:cTn id="407" presetID="8" presetClass="emph" presetSubtype="0" fill="hold" grpId="3" nodeType="withEffect">
                                  <p:stCondLst>
                                    <p:cond delay="0"/>
                                  </p:stCondLst>
                                  <p:childTnLst>
                                    <p:animRot by="21600000">
                                      <p:cBhvr>
                                        <p:cTn id="408" dur="2000" fill="hold"/>
                                        <p:tgtEl>
                                          <p:spTgt spid="9"/>
                                        </p:tgtEl>
                                        <p:attrNameLst>
                                          <p:attrName>r</p:attrName>
                                        </p:attrNameLst>
                                      </p:cBhvr>
                                    </p:animRot>
                                  </p:childTnLst>
                                </p:cTn>
                              </p:par>
                              <p:par>
                                <p:cTn id="409" presetID="8" presetClass="emph" presetSubtype="0" fill="hold" grpId="3" nodeType="withEffect">
                                  <p:stCondLst>
                                    <p:cond delay="0"/>
                                  </p:stCondLst>
                                  <p:childTnLst>
                                    <p:animRot by="21600000">
                                      <p:cBhvr>
                                        <p:cTn id="410" dur="2000" fill="hold"/>
                                        <p:tgtEl>
                                          <p:spTgt spid="10"/>
                                        </p:tgtEl>
                                        <p:attrNameLst>
                                          <p:attrName>r</p:attrName>
                                        </p:attrNameLst>
                                      </p:cBhvr>
                                    </p:animRot>
                                  </p:childTnLst>
                                </p:cTn>
                              </p:par>
                              <p:par>
                                <p:cTn id="411" presetID="8" presetClass="emph" presetSubtype="0" fill="hold" grpId="3" nodeType="withEffect">
                                  <p:stCondLst>
                                    <p:cond delay="0"/>
                                  </p:stCondLst>
                                  <p:childTnLst>
                                    <p:animRot by="21600000">
                                      <p:cBhvr>
                                        <p:cTn id="412" dur="2000" fill="hold"/>
                                        <p:tgtEl>
                                          <p:spTgt spid="11"/>
                                        </p:tgtEl>
                                        <p:attrNameLst>
                                          <p:attrName>r</p:attrName>
                                        </p:attrNameLst>
                                      </p:cBhvr>
                                    </p:animRot>
                                  </p:childTnLst>
                                </p:cTn>
                              </p:par>
                              <p:par>
                                <p:cTn id="413" presetID="8" presetClass="emph" presetSubtype="0" fill="hold" grpId="3" nodeType="withEffect">
                                  <p:stCondLst>
                                    <p:cond delay="0"/>
                                  </p:stCondLst>
                                  <p:childTnLst>
                                    <p:animRot by="21600000">
                                      <p:cBhvr>
                                        <p:cTn id="414" dur="2000" fill="hold"/>
                                        <p:tgtEl>
                                          <p:spTgt spid="12"/>
                                        </p:tgtEl>
                                        <p:attrNameLst>
                                          <p:attrName>r</p:attrName>
                                        </p:attrNameLst>
                                      </p:cBhvr>
                                    </p:animRot>
                                  </p:childTnLst>
                                </p:cTn>
                              </p:par>
                              <p:par>
                                <p:cTn id="415" presetID="8" presetClass="emph" presetSubtype="0" fill="hold" grpId="3" nodeType="withEffect">
                                  <p:stCondLst>
                                    <p:cond delay="0"/>
                                  </p:stCondLst>
                                  <p:childTnLst>
                                    <p:animRot by="21600000">
                                      <p:cBhvr>
                                        <p:cTn id="416" dur="2000" fill="hold"/>
                                        <p:tgtEl>
                                          <p:spTgt spid="13"/>
                                        </p:tgtEl>
                                        <p:attrNameLst>
                                          <p:attrName>r</p:attrName>
                                        </p:attrNameLst>
                                      </p:cBhvr>
                                    </p:animRot>
                                  </p:childTnLst>
                                </p:cTn>
                              </p:par>
                              <p:par>
                                <p:cTn id="417" presetID="8" presetClass="emph" presetSubtype="0" fill="hold" grpId="3" nodeType="withEffect">
                                  <p:stCondLst>
                                    <p:cond delay="0"/>
                                  </p:stCondLst>
                                  <p:childTnLst>
                                    <p:animRot by="21600000">
                                      <p:cBhvr>
                                        <p:cTn id="418" dur="2000" fill="hold"/>
                                        <p:tgtEl>
                                          <p:spTgt spid="32"/>
                                        </p:tgtEl>
                                        <p:attrNameLst>
                                          <p:attrName>r</p:attrName>
                                        </p:attrNameLst>
                                      </p:cBhvr>
                                    </p:animRot>
                                  </p:childTnLst>
                                </p:cTn>
                              </p:par>
                              <p:par>
                                <p:cTn id="419" presetID="8" presetClass="emph" presetSubtype="0" fill="hold" grpId="3" nodeType="withEffect">
                                  <p:stCondLst>
                                    <p:cond delay="0"/>
                                  </p:stCondLst>
                                  <p:childTnLst>
                                    <p:animRot by="21600000">
                                      <p:cBhvr>
                                        <p:cTn id="420" dur="2000" fill="hold"/>
                                        <p:tgtEl>
                                          <p:spTgt spid="33"/>
                                        </p:tgtEl>
                                        <p:attrNameLst>
                                          <p:attrName>r</p:attrName>
                                        </p:attrNameLst>
                                      </p:cBhvr>
                                    </p:animRot>
                                  </p:childTnLst>
                                </p:cTn>
                              </p:par>
                              <p:par>
                                <p:cTn id="421" presetID="8" presetClass="emph" presetSubtype="0" fill="hold" grpId="3" nodeType="withEffect">
                                  <p:stCondLst>
                                    <p:cond delay="0"/>
                                  </p:stCondLst>
                                  <p:childTnLst>
                                    <p:animRot by="21600000">
                                      <p:cBhvr>
                                        <p:cTn id="422" dur="2000" fill="hold"/>
                                        <p:tgtEl>
                                          <p:spTgt spid="34"/>
                                        </p:tgtEl>
                                        <p:attrNameLst>
                                          <p:attrName>r</p:attrName>
                                        </p:attrNameLst>
                                      </p:cBhvr>
                                    </p:animRot>
                                  </p:childTnLst>
                                </p:cTn>
                              </p:par>
                              <p:par>
                                <p:cTn id="423" presetID="8" presetClass="emph" presetSubtype="0" fill="hold" grpId="3" nodeType="withEffect">
                                  <p:stCondLst>
                                    <p:cond delay="0"/>
                                  </p:stCondLst>
                                  <p:childTnLst>
                                    <p:animRot by="21600000">
                                      <p:cBhvr>
                                        <p:cTn id="424" dur="2000" fill="hold"/>
                                        <p:tgtEl>
                                          <p:spTgt spid="35"/>
                                        </p:tgtEl>
                                        <p:attrNameLst>
                                          <p:attrName>r</p:attrName>
                                        </p:attrNameLst>
                                      </p:cBhvr>
                                    </p:animRot>
                                  </p:childTnLst>
                                </p:cTn>
                              </p:par>
                              <p:par>
                                <p:cTn id="425" presetID="8" presetClass="emph" presetSubtype="0" fill="hold" grpId="3" nodeType="withEffect">
                                  <p:stCondLst>
                                    <p:cond delay="0"/>
                                  </p:stCondLst>
                                  <p:childTnLst>
                                    <p:animRot by="21600000">
                                      <p:cBhvr>
                                        <p:cTn id="426" dur="2000" fill="hold"/>
                                        <p:tgtEl>
                                          <p:spTgt spid="36"/>
                                        </p:tgtEl>
                                        <p:attrNameLst>
                                          <p:attrName>r</p:attrName>
                                        </p:attrNameLst>
                                      </p:cBhvr>
                                    </p:animRot>
                                  </p:childTnLst>
                                </p:cTn>
                              </p:par>
                              <p:par>
                                <p:cTn id="427" presetID="8" presetClass="emph" presetSubtype="0" fill="hold" grpId="3" nodeType="withEffect">
                                  <p:stCondLst>
                                    <p:cond delay="0"/>
                                  </p:stCondLst>
                                  <p:childTnLst>
                                    <p:animRot by="21600000">
                                      <p:cBhvr>
                                        <p:cTn id="428" dur="2000" fill="hold"/>
                                        <p:tgtEl>
                                          <p:spTgt spid="37"/>
                                        </p:tgtEl>
                                        <p:attrNameLst>
                                          <p:attrName>r</p:attrName>
                                        </p:attrNameLst>
                                      </p:cBhvr>
                                    </p:animRot>
                                  </p:childTnLst>
                                </p:cTn>
                              </p:par>
                              <p:par>
                                <p:cTn id="429" presetID="17" presetClass="entr" presetSubtype="1" fill="hold" nodeType="withEffect">
                                  <p:stCondLst>
                                    <p:cond delay="0"/>
                                  </p:stCondLst>
                                  <p:childTnLst>
                                    <p:set>
                                      <p:cBhvr>
                                        <p:cTn id="430" dur="1" fill="hold">
                                          <p:stCondLst>
                                            <p:cond delay="0"/>
                                          </p:stCondLst>
                                        </p:cTn>
                                        <p:tgtEl>
                                          <p:spTgt spid="2"/>
                                        </p:tgtEl>
                                        <p:attrNameLst>
                                          <p:attrName>style.visibility</p:attrName>
                                        </p:attrNameLst>
                                      </p:cBhvr>
                                      <p:to>
                                        <p:strVal val="visible"/>
                                      </p:to>
                                    </p:set>
                                    <p:anim calcmode="lin" valueType="num">
                                      <p:cBhvr>
                                        <p:cTn id="431" dur="2000" fill="hold"/>
                                        <p:tgtEl>
                                          <p:spTgt spid="2"/>
                                        </p:tgtEl>
                                        <p:attrNameLst>
                                          <p:attrName>ppt_x</p:attrName>
                                        </p:attrNameLst>
                                      </p:cBhvr>
                                      <p:tavLst>
                                        <p:tav tm="0">
                                          <p:val>
                                            <p:strVal val="#ppt_x"/>
                                          </p:val>
                                        </p:tav>
                                        <p:tav tm="100000">
                                          <p:val>
                                            <p:strVal val="#ppt_x"/>
                                          </p:val>
                                        </p:tav>
                                      </p:tavLst>
                                    </p:anim>
                                    <p:anim calcmode="lin" valueType="num">
                                      <p:cBhvr>
                                        <p:cTn id="432" dur="2000" fill="hold"/>
                                        <p:tgtEl>
                                          <p:spTgt spid="2"/>
                                        </p:tgtEl>
                                        <p:attrNameLst>
                                          <p:attrName>ppt_y</p:attrName>
                                        </p:attrNameLst>
                                      </p:cBhvr>
                                      <p:tavLst>
                                        <p:tav tm="0">
                                          <p:val>
                                            <p:strVal val="#ppt_y-#ppt_h/2"/>
                                          </p:val>
                                        </p:tav>
                                        <p:tav tm="100000">
                                          <p:val>
                                            <p:strVal val="#ppt_y"/>
                                          </p:val>
                                        </p:tav>
                                      </p:tavLst>
                                    </p:anim>
                                    <p:anim calcmode="lin" valueType="num">
                                      <p:cBhvr>
                                        <p:cTn id="433" dur="2000" fill="hold"/>
                                        <p:tgtEl>
                                          <p:spTgt spid="2"/>
                                        </p:tgtEl>
                                        <p:attrNameLst>
                                          <p:attrName>ppt_w</p:attrName>
                                        </p:attrNameLst>
                                      </p:cBhvr>
                                      <p:tavLst>
                                        <p:tav tm="0">
                                          <p:val>
                                            <p:strVal val="#ppt_w"/>
                                          </p:val>
                                        </p:tav>
                                        <p:tav tm="100000">
                                          <p:val>
                                            <p:strVal val="#ppt_w"/>
                                          </p:val>
                                        </p:tav>
                                      </p:tavLst>
                                    </p:anim>
                                    <p:anim calcmode="lin" valueType="num">
                                      <p:cBhvr>
                                        <p:cTn id="434" dur="2000" fill="hold"/>
                                        <p:tgtEl>
                                          <p:spTgt spid="2"/>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P spid="3" grpId="2" animBg="1"/>
      <p:bldP spid="3" grpId="3" animBg="1"/>
      <p:bldP spid="4" grpId="0" animBg="1"/>
      <p:bldP spid="4" grpId="1" animBg="1"/>
      <p:bldP spid="4" grpId="2" animBg="1"/>
      <p:bldP spid="4" grpId="3" animBg="1"/>
      <p:bldP spid="5" grpId="0" animBg="1"/>
      <p:bldP spid="5" grpId="1" animBg="1"/>
      <p:bldP spid="5" grpId="2" animBg="1"/>
      <p:bldP spid="5" grpId="3" animBg="1"/>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9" grpId="0" animBg="1"/>
      <p:bldP spid="9" grpId="1" animBg="1"/>
      <p:bldP spid="9" grpId="2" animBg="1"/>
      <p:bldP spid="9" grpId="3" animBg="1"/>
      <p:bldP spid="10" grpId="0" animBg="1"/>
      <p:bldP spid="10" grpId="1" animBg="1"/>
      <p:bldP spid="10" grpId="2" animBg="1"/>
      <p:bldP spid="10" grpId="3" animBg="1"/>
      <p:bldP spid="11" grpId="0" animBg="1"/>
      <p:bldP spid="11" grpId="1" animBg="1"/>
      <p:bldP spid="11" grpId="2" animBg="1"/>
      <p:bldP spid="11" grpId="3" animBg="1"/>
      <p:bldP spid="12" grpId="0" animBg="1"/>
      <p:bldP spid="12" grpId="1" animBg="1"/>
      <p:bldP spid="12" grpId="2" animBg="1"/>
      <p:bldP spid="12" grpId="3" animBg="1"/>
      <p:bldP spid="13" grpId="0" animBg="1"/>
      <p:bldP spid="13" grpId="1" animBg="1"/>
      <p:bldP spid="13" grpId="2" animBg="1"/>
      <p:bldP spid="13" grpId="3" animBg="1"/>
      <p:bldP spid="14" grpId="0" animBg="1"/>
      <p:bldP spid="14" grpId="1" animBg="1"/>
      <p:bldP spid="14" grpId="2" animBg="1"/>
      <p:bldP spid="14" grpId="3" animBg="1"/>
      <p:bldP spid="15" grpId="0" animBg="1"/>
      <p:bldP spid="15" grpId="1" animBg="1"/>
      <p:bldP spid="15" grpId="2" animBg="1"/>
      <p:bldP spid="15" grpId="3" animBg="1"/>
      <p:bldP spid="16" grpId="0" animBg="1"/>
      <p:bldP spid="16" grpId="1" animBg="1"/>
      <p:bldP spid="16" grpId="2" animBg="1"/>
      <p:bldP spid="16" grpId="3"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20" grpId="0" animBg="1"/>
      <p:bldP spid="20" grpId="1" animBg="1"/>
      <p:bldP spid="20" grpId="2" animBg="1"/>
      <p:bldP spid="20" grpId="3" animBg="1"/>
      <p:bldP spid="21" grpId="0" animBg="1"/>
      <p:bldP spid="21" grpId="1" animBg="1"/>
      <p:bldP spid="21" grpId="2" animBg="1"/>
      <p:bldP spid="21" grpId="3" animBg="1"/>
      <p:bldP spid="22" grpId="0" animBg="1"/>
      <p:bldP spid="22" grpId="1" animBg="1"/>
      <p:bldP spid="22" grpId="2" animBg="1"/>
      <p:bldP spid="22" grpId="3" animBg="1"/>
      <p:bldP spid="23" grpId="0" animBg="1"/>
      <p:bldP spid="23" grpId="1" animBg="1"/>
      <p:bldP spid="23" grpId="2" animBg="1"/>
      <p:bldP spid="23" grpId="3" animBg="1"/>
      <p:bldP spid="24" grpId="0" animBg="1"/>
      <p:bldP spid="24" grpId="1" animBg="1"/>
      <p:bldP spid="24" grpId="2" animBg="1"/>
      <p:bldP spid="24" grpId="3" animBg="1"/>
      <p:bldP spid="25" grpId="0" animBg="1"/>
      <p:bldP spid="25" grpId="1" animBg="1"/>
      <p:bldP spid="25" grpId="2" animBg="1"/>
      <p:bldP spid="25" grpId="3" animBg="1"/>
      <p:bldP spid="26" grpId="0" animBg="1"/>
      <p:bldP spid="26" grpId="1" animBg="1"/>
      <p:bldP spid="26" grpId="2" animBg="1"/>
      <p:bldP spid="26" grpId="3" animBg="1"/>
      <p:bldP spid="27" grpId="0" animBg="1"/>
      <p:bldP spid="27" grpId="1" animBg="1"/>
      <p:bldP spid="27" grpId="2" animBg="1"/>
      <p:bldP spid="27" grpId="3" animBg="1"/>
      <p:bldP spid="28" grpId="0" animBg="1"/>
      <p:bldP spid="28" grpId="1" animBg="1"/>
      <p:bldP spid="28" grpId="2" animBg="1"/>
      <p:bldP spid="28" grpId="3" animBg="1"/>
      <p:bldP spid="29" grpId="0" animBg="1"/>
      <p:bldP spid="29" grpId="1" animBg="1"/>
      <p:bldP spid="29" grpId="2" animBg="1"/>
      <p:bldP spid="29" grpId="3" animBg="1"/>
      <p:bldP spid="30" grpId="0" animBg="1"/>
      <p:bldP spid="30" grpId="1" animBg="1"/>
      <p:bldP spid="30" grpId="2" animBg="1"/>
      <p:bldP spid="30" grpId="3" animBg="1"/>
      <p:bldP spid="31" grpId="0" animBg="1"/>
      <p:bldP spid="31" grpId="1" animBg="1"/>
      <p:bldP spid="31" grpId="2" animBg="1"/>
      <p:bldP spid="31" grpId="3" animBg="1"/>
      <p:bldP spid="32" grpId="0" animBg="1"/>
      <p:bldP spid="32" grpId="1" animBg="1"/>
      <p:bldP spid="32" grpId="2" animBg="1"/>
      <p:bldP spid="32" grpId="3" animBg="1"/>
      <p:bldP spid="33" grpId="0" animBg="1"/>
      <p:bldP spid="33" grpId="1" animBg="1"/>
      <p:bldP spid="33" grpId="2" animBg="1"/>
      <p:bldP spid="33" grpId="3" animBg="1"/>
      <p:bldP spid="34" grpId="0" animBg="1"/>
      <p:bldP spid="34" grpId="1" animBg="1"/>
      <p:bldP spid="34" grpId="2" animBg="1"/>
      <p:bldP spid="34" grpId="3" animBg="1"/>
      <p:bldP spid="35" grpId="0" animBg="1"/>
      <p:bldP spid="35" grpId="1" animBg="1"/>
      <p:bldP spid="35" grpId="2" animBg="1"/>
      <p:bldP spid="35" grpId="3" animBg="1"/>
      <p:bldP spid="36" grpId="0" animBg="1"/>
      <p:bldP spid="36" grpId="1" animBg="1"/>
      <p:bldP spid="36" grpId="2" animBg="1"/>
      <p:bldP spid="36" grpId="3" animBg="1"/>
      <p:bldP spid="37" grpId="0" animBg="1"/>
      <p:bldP spid="37" grpId="1" animBg="1"/>
      <p:bldP spid="37" grpId="2" animBg="1"/>
      <p:bldP spid="37" grpId="3" animBg="1"/>
      <p:bldP spid="38" grpId="0" animBg="1"/>
    </p:bldLst>
  </p:timing>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1 Imagen" descr="slide_362976_4088642_free.jpg"/>
          <p:cNvPicPr>
            <a:picLocks noGrp="1" noChangeAspect="1"/>
          </p:cNvPicPr>
          <p:nvPr isPhoto="1"/>
        </p:nvPicPr>
        <p:blipFill>
          <a:blip r:embed="rId2">
            <a:lum/>
          </a:blip>
          <a:stretch>
            <a:fillRect/>
          </a:stretch>
        </p:blipFill>
        <p:spPr>
          <a:xfrm>
            <a:off x="0" y="0"/>
            <a:ext cx="9144000" cy="5143500"/>
          </a:xfrm>
          <a:prstGeom prst="rect">
            <a:avLst/>
          </a:prstGeom>
          <a:noFill/>
          <a:ln>
            <a:noFill/>
          </a:ln>
        </p:spPr>
      </p:pic>
      <p:sp>
        <p:nvSpPr>
          <p:cNvPr id="3" name="2 Anillo"/>
          <p:cNvSpPr/>
          <p:nvPr/>
        </p:nvSpPr>
        <p:spPr>
          <a:xfrm>
            <a:off x="0" y="1071552"/>
            <a:ext cx="571472" cy="1768091"/>
          </a:xfrm>
          <a:prstGeom prst="donut">
            <a:avLst/>
          </a:prstGeom>
          <a:gradFill flip="none" rotWithShape="1">
            <a:gsLst>
              <a:gs pos="66000">
                <a:schemeClr val="accent5">
                  <a:lumMod val="75000"/>
                </a:schemeClr>
              </a:gs>
              <a:gs pos="7001">
                <a:srgbClr val="E6E6E6"/>
              </a:gs>
              <a:gs pos="32001">
                <a:srgbClr val="7D8496"/>
              </a:gs>
              <a:gs pos="47000">
                <a:srgbClr val="E6E6E6"/>
              </a:gs>
              <a:gs pos="85001">
                <a:srgbClr val="7D8496"/>
              </a:gs>
              <a:gs pos="100000">
                <a:srgbClr val="E6E6E6"/>
              </a:gs>
            </a:gsLst>
            <a:lin ang="0" scaled="1"/>
            <a:tileRect/>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 name="3 Anillo"/>
          <p:cNvSpPr/>
          <p:nvPr/>
        </p:nvSpPr>
        <p:spPr>
          <a:xfrm>
            <a:off x="285720" y="1071552"/>
            <a:ext cx="571472" cy="1768091"/>
          </a:xfrm>
          <a:prstGeom prst="donut">
            <a:avLst/>
          </a:prstGeom>
          <a:gradFill flip="none" rotWithShape="1">
            <a:gsLst>
              <a:gs pos="66000">
                <a:schemeClr val="accent5">
                  <a:lumMod val="75000"/>
                </a:schemeClr>
              </a:gs>
              <a:gs pos="7001">
                <a:srgbClr val="E6E6E6"/>
              </a:gs>
              <a:gs pos="32001">
                <a:srgbClr val="7D8496"/>
              </a:gs>
              <a:gs pos="47000">
                <a:srgbClr val="E6E6E6"/>
              </a:gs>
              <a:gs pos="85001">
                <a:srgbClr val="7D8496"/>
              </a:gs>
              <a:gs pos="100000">
                <a:srgbClr val="E6E6E6"/>
              </a:gs>
            </a:gsLst>
            <a:lin ang="0" scaled="1"/>
            <a:tileRect/>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 name="4 Anillo"/>
          <p:cNvSpPr/>
          <p:nvPr/>
        </p:nvSpPr>
        <p:spPr>
          <a:xfrm>
            <a:off x="500034" y="1071552"/>
            <a:ext cx="571472" cy="1768091"/>
          </a:xfrm>
          <a:prstGeom prst="donut">
            <a:avLst/>
          </a:prstGeom>
          <a:gradFill flip="none" rotWithShape="1">
            <a:gsLst>
              <a:gs pos="66000">
                <a:schemeClr val="accent5">
                  <a:lumMod val="75000"/>
                </a:schemeClr>
              </a:gs>
              <a:gs pos="7001">
                <a:srgbClr val="E6E6E6"/>
              </a:gs>
              <a:gs pos="32001">
                <a:srgbClr val="7D8496"/>
              </a:gs>
              <a:gs pos="47000">
                <a:srgbClr val="E6E6E6"/>
              </a:gs>
              <a:gs pos="85001">
                <a:srgbClr val="7D8496"/>
              </a:gs>
              <a:gs pos="100000">
                <a:srgbClr val="E6E6E6"/>
              </a:gs>
            </a:gsLst>
            <a:lin ang="0" scaled="1"/>
            <a:tileRect/>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 name="5 Anillo"/>
          <p:cNvSpPr/>
          <p:nvPr/>
        </p:nvSpPr>
        <p:spPr>
          <a:xfrm>
            <a:off x="714380" y="1071552"/>
            <a:ext cx="571472" cy="1768091"/>
          </a:xfrm>
          <a:prstGeom prst="donut">
            <a:avLst/>
          </a:prstGeom>
          <a:gradFill flip="none" rotWithShape="1">
            <a:gsLst>
              <a:gs pos="66000">
                <a:schemeClr val="accent5">
                  <a:lumMod val="75000"/>
                </a:schemeClr>
              </a:gs>
              <a:gs pos="7001">
                <a:srgbClr val="E6E6E6"/>
              </a:gs>
              <a:gs pos="32001">
                <a:srgbClr val="7D8496"/>
              </a:gs>
              <a:gs pos="47000">
                <a:srgbClr val="E6E6E6"/>
              </a:gs>
              <a:gs pos="85001">
                <a:srgbClr val="7D8496"/>
              </a:gs>
              <a:gs pos="100000">
                <a:srgbClr val="E6E6E6"/>
              </a:gs>
            </a:gsLst>
            <a:lin ang="0" scaled="1"/>
            <a:tileRect/>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 name="6 Anillo"/>
          <p:cNvSpPr/>
          <p:nvPr/>
        </p:nvSpPr>
        <p:spPr>
          <a:xfrm>
            <a:off x="1000100" y="1071552"/>
            <a:ext cx="571472" cy="1768091"/>
          </a:xfrm>
          <a:prstGeom prst="donut">
            <a:avLst/>
          </a:prstGeom>
          <a:gradFill flip="none" rotWithShape="1">
            <a:gsLst>
              <a:gs pos="66000">
                <a:schemeClr val="accent5">
                  <a:lumMod val="75000"/>
                </a:schemeClr>
              </a:gs>
              <a:gs pos="7001">
                <a:srgbClr val="E6E6E6"/>
              </a:gs>
              <a:gs pos="32001">
                <a:srgbClr val="7D8496"/>
              </a:gs>
              <a:gs pos="47000">
                <a:srgbClr val="E6E6E6"/>
              </a:gs>
              <a:gs pos="85001">
                <a:srgbClr val="7D8496"/>
              </a:gs>
              <a:gs pos="100000">
                <a:srgbClr val="E6E6E6"/>
              </a:gs>
            </a:gsLst>
            <a:lin ang="0" scaled="1"/>
            <a:tileRect/>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8" name="7 Anillo"/>
          <p:cNvSpPr/>
          <p:nvPr/>
        </p:nvSpPr>
        <p:spPr>
          <a:xfrm>
            <a:off x="1214414" y="1071552"/>
            <a:ext cx="571472" cy="1768091"/>
          </a:xfrm>
          <a:prstGeom prst="donut">
            <a:avLst/>
          </a:prstGeom>
          <a:gradFill flip="none" rotWithShape="1">
            <a:gsLst>
              <a:gs pos="66000">
                <a:schemeClr val="accent5">
                  <a:lumMod val="75000"/>
                </a:schemeClr>
              </a:gs>
              <a:gs pos="7001">
                <a:srgbClr val="E6E6E6"/>
              </a:gs>
              <a:gs pos="32001">
                <a:srgbClr val="7D8496"/>
              </a:gs>
              <a:gs pos="47000">
                <a:srgbClr val="E6E6E6"/>
              </a:gs>
              <a:gs pos="85001">
                <a:srgbClr val="7D8496"/>
              </a:gs>
              <a:gs pos="100000">
                <a:srgbClr val="E6E6E6"/>
              </a:gs>
            </a:gsLst>
            <a:lin ang="0" scaled="1"/>
            <a:tileRect/>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9" name="8 Anillo"/>
          <p:cNvSpPr/>
          <p:nvPr/>
        </p:nvSpPr>
        <p:spPr>
          <a:xfrm>
            <a:off x="1428760" y="1071552"/>
            <a:ext cx="571472" cy="1768091"/>
          </a:xfrm>
          <a:prstGeom prst="donut">
            <a:avLst/>
          </a:prstGeom>
          <a:gradFill flip="none" rotWithShape="1">
            <a:gsLst>
              <a:gs pos="66000">
                <a:schemeClr val="accent5">
                  <a:lumMod val="75000"/>
                </a:schemeClr>
              </a:gs>
              <a:gs pos="7001">
                <a:srgbClr val="E6E6E6"/>
              </a:gs>
              <a:gs pos="32001">
                <a:srgbClr val="7D8496"/>
              </a:gs>
              <a:gs pos="47000">
                <a:srgbClr val="E6E6E6"/>
              </a:gs>
              <a:gs pos="85001">
                <a:srgbClr val="7D8496"/>
              </a:gs>
              <a:gs pos="100000">
                <a:srgbClr val="E6E6E6"/>
              </a:gs>
            </a:gsLst>
            <a:lin ang="0" scaled="1"/>
            <a:tileRect/>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0" name="9 Anillo"/>
          <p:cNvSpPr/>
          <p:nvPr/>
        </p:nvSpPr>
        <p:spPr>
          <a:xfrm>
            <a:off x="1714480" y="1071552"/>
            <a:ext cx="571472" cy="1768091"/>
          </a:xfrm>
          <a:prstGeom prst="donut">
            <a:avLst/>
          </a:prstGeom>
          <a:gradFill flip="none" rotWithShape="1">
            <a:gsLst>
              <a:gs pos="66000">
                <a:schemeClr val="accent5">
                  <a:lumMod val="75000"/>
                </a:schemeClr>
              </a:gs>
              <a:gs pos="7001">
                <a:srgbClr val="E6E6E6"/>
              </a:gs>
              <a:gs pos="32001">
                <a:srgbClr val="7D8496"/>
              </a:gs>
              <a:gs pos="47000">
                <a:srgbClr val="E6E6E6"/>
              </a:gs>
              <a:gs pos="85001">
                <a:srgbClr val="7D8496"/>
              </a:gs>
              <a:gs pos="100000">
                <a:srgbClr val="E6E6E6"/>
              </a:gs>
            </a:gsLst>
            <a:lin ang="0" scaled="1"/>
            <a:tileRect/>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1" name="10 Anillo"/>
          <p:cNvSpPr/>
          <p:nvPr/>
        </p:nvSpPr>
        <p:spPr>
          <a:xfrm>
            <a:off x="1928794" y="1071552"/>
            <a:ext cx="571472" cy="1768091"/>
          </a:xfrm>
          <a:prstGeom prst="donut">
            <a:avLst/>
          </a:prstGeom>
          <a:gradFill flip="none" rotWithShape="1">
            <a:gsLst>
              <a:gs pos="66000">
                <a:schemeClr val="accent5">
                  <a:lumMod val="75000"/>
                </a:schemeClr>
              </a:gs>
              <a:gs pos="7001">
                <a:srgbClr val="E6E6E6"/>
              </a:gs>
              <a:gs pos="32001">
                <a:srgbClr val="7D8496"/>
              </a:gs>
              <a:gs pos="47000">
                <a:srgbClr val="E6E6E6"/>
              </a:gs>
              <a:gs pos="85001">
                <a:srgbClr val="7D8496"/>
              </a:gs>
              <a:gs pos="100000">
                <a:srgbClr val="E6E6E6"/>
              </a:gs>
            </a:gsLst>
            <a:lin ang="0" scaled="1"/>
            <a:tileRect/>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2" name="11 Anillo"/>
          <p:cNvSpPr/>
          <p:nvPr/>
        </p:nvSpPr>
        <p:spPr>
          <a:xfrm>
            <a:off x="2143140" y="1071552"/>
            <a:ext cx="571472" cy="1768091"/>
          </a:xfrm>
          <a:prstGeom prst="donut">
            <a:avLst/>
          </a:prstGeom>
          <a:gradFill flip="none" rotWithShape="1">
            <a:gsLst>
              <a:gs pos="66000">
                <a:schemeClr val="accent5">
                  <a:lumMod val="75000"/>
                </a:schemeClr>
              </a:gs>
              <a:gs pos="7001">
                <a:srgbClr val="E6E6E6"/>
              </a:gs>
              <a:gs pos="32001">
                <a:srgbClr val="7D8496"/>
              </a:gs>
              <a:gs pos="47000">
                <a:srgbClr val="E6E6E6"/>
              </a:gs>
              <a:gs pos="85001">
                <a:srgbClr val="7D8496"/>
              </a:gs>
              <a:gs pos="100000">
                <a:srgbClr val="E6E6E6"/>
              </a:gs>
            </a:gsLst>
            <a:lin ang="0" scaled="1"/>
            <a:tileRect/>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3" name="12 Anillo"/>
          <p:cNvSpPr/>
          <p:nvPr/>
        </p:nvSpPr>
        <p:spPr>
          <a:xfrm>
            <a:off x="2428860" y="1071552"/>
            <a:ext cx="571472" cy="1768091"/>
          </a:xfrm>
          <a:prstGeom prst="donut">
            <a:avLst/>
          </a:prstGeom>
          <a:gradFill flip="none" rotWithShape="1">
            <a:gsLst>
              <a:gs pos="66000">
                <a:schemeClr val="accent5">
                  <a:lumMod val="75000"/>
                </a:schemeClr>
              </a:gs>
              <a:gs pos="7001">
                <a:srgbClr val="E6E6E6"/>
              </a:gs>
              <a:gs pos="32001">
                <a:srgbClr val="7D8496"/>
              </a:gs>
              <a:gs pos="47000">
                <a:srgbClr val="E6E6E6"/>
              </a:gs>
              <a:gs pos="85001">
                <a:srgbClr val="7D8496"/>
              </a:gs>
              <a:gs pos="100000">
                <a:srgbClr val="E6E6E6"/>
              </a:gs>
            </a:gsLst>
            <a:lin ang="0" scaled="1"/>
            <a:tileRect/>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4" name="13 Anillo"/>
          <p:cNvSpPr/>
          <p:nvPr/>
        </p:nvSpPr>
        <p:spPr>
          <a:xfrm>
            <a:off x="2643174" y="1071552"/>
            <a:ext cx="571472" cy="1768091"/>
          </a:xfrm>
          <a:prstGeom prst="donut">
            <a:avLst/>
          </a:prstGeom>
          <a:gradFill flip="none" rotWithShape="1">
            <a:gsLst>
              <a:gs pos="66000">
                <a:schemeClr val="accent5">
                  <a:lumMod val="75000"/>
                </a:schemeClr>
              </a:gs>
              <a:gs pos="7001">
                <a:srgbClr val="E6E6E6"/>
              </a:gs>
              <a:gs pos="32001">
                <a:srgbClr val="7D8496"/>
              </a:gs>
              <a:gs pos="47000">
                <a:srgbClr val="E6E6E6"/>
              </a:gs>
              <a:gs pos="85001">
                <a:srgbClr val="7D8496"/>
              </a:gs>
              <a:gs pos="100000">
                <a:srgbClr val="E6E6E6"/>
              </a:gs>
            </a:gsLst>
            <a:lin ang="0" scaled="1"/>
            <a:tileRect/>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5" name="14 Anillo"/>
          <p:cNvSpPr/>
          <p:nvPr/>
        </p:nvSpPr>
        <p:spPr>
          <a:xfrm>
            <a:off x="2857520" y="1071552"/>
            <a:ext cx="571472" cy="1768091"/>
          </a:xfrm>
          <a:prstGeom prst="donut">
            <a:avLst/>
          </a:prstGeom>
          <a:gradFill flip="none" rotWithShape="1">
            <a:gsLst>
              <a:gs pos="66000">
                <a:schemeClr val="accent5">
                  <a:lumMod val="75000"/>
                </a:schemeClr>
              </a:gs>
              <a:gs pos="7001">
                <a:srgbClr val="E6E6E6"/>
              </a:gs>
              <a:gs pos="32001">
                <a:srgbClr val="7D8496"/>
              </a:gs>
              <a:gs pos="47000">
                <a:srgbClr val="E6E6E6"/>
              </a:gs>
              <a:gs pos="85001">
                <a:srgbClr val="7D8496"/>
              </a:gs>
              <a:gs pos="100000">
                <a:srgbClr val="E6E6E6"/>
              </a:gs>
            </a:gsLst>
            <a:lin ang="0" scaled="1"/>
            <a:tileRect/>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6" name="15 Anillo"/>
          <p:cNvSpPr/>
          <p:nvPr/>
        </p:nvSpPr>
        <p:spPr>
          <a:xfrm>
            <a:off x="3143240" y="1071552"/>
            <a:ext cx="571472" cy="1768091"/>
          </a:xfrm>
          <a:prstGeom prst="donut">
            <a:avLst/>
          </a:prstGeom>
          <a:gradFill flip="none" rotWithShape="1">
            <a:gsLst>
              <a:gs pos="66000">
                <a:schemeClr val="accent5">
                  <a:lumMod val="75000"/>
                </a:schemeClr>
              </a:gs>
              <a:gs pos="7001">
                <a:srgbClr val="E6E6E6"/>
              </a:gs>
              <a:gs pos="32001">
                <a:srgbClr val="7D8496"/>
              </a:gs>
              <a:gs pos="47000">
                <a:srgbClr val="E6E6E6"/>
              </a:gs>
              <a:gs pos="85001">
                <a:srgbClr val="7D8496"/>
              </a:gs>
              <a:gs pos="100000">
                <a:srgbClr val="E6E6E6"/>
              </a:gs>
            </a:gsLst>
            <a:lin ang="0" scaled="1"/>
            <a:tileRect/>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7" name="16 Anillo"/>
          <p:cNvSpPr/>
          <p:nvPr/>
        </p:nvSpPr>
        <p:spPr>
          <a:xfrm>
            <a:off x="3357554" y="1071552"/>
            <a:ext cx="571472" cy="1768091"/>
          </a:xfrm>
          <a:prstGeom prst="donut">
            <a:avLst/>
          </a:prstGeom>
          <a:gradFill flip="none" rotWithShape="1">
            <a:gsLst>
              <a:gs pos="66000">
                <a:schemeClr val="accent5">
                  <a:lumMod val="75000"/>
                </a:schemeClr>
              </a:gs>
              <a:gs pos="7001">
                <a:srgbClr val="E6E6E6"/>
              </a:gs>
              <a:gs pos="32001">
                <a:srgbClr val="7D8496"/>
              </a:gs>
              <a:gs pos="47000">
                <a:srgbClr val="E6E6E6"/>
              </a:gs>
              <a:gs pos="85001">
                <a:srgbClr val="7D8496"/>
              </a:gs>
              <a:gs pos="100000">
                <a:srgbClr val="E6E6E6"/>
              </a:gs>
            </a:gsLst>
            <a:lin ang="0" scaled="1"/>
            <a:tileRect/>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8" name="17 Anillo"/>
          <p:cNvSpPr/>
          <p:nvPr/>
        </p:nvSpPr>
        <p:spPr>
          <a:xfrm>
            <a:off x="3571900" y="1071552"/>
            <a:ext cx="571472" cy="1768091"/>
          </a:xfrm>
          <a:prstGeom prst="donut">
            <a:avLst/>
          </a:prstGeom>
          <a:gradFill flip="none" rotWithShape="1">
            <a:gsLst>
              <a:gs pos="66000">
                <a:schemeClr val="accent5">
                  <a:lumMod val="75000"/>
                </a:schemeClr>
              </a:gs>
              <a:gs pos="7001">
                <a:srgbClr val="E6E6E6"/>
              </a:gs>
              <a:gs pos="32001">
                <a:srgbClr val="7D8496"/>
              </a:gs>
              <a:gs pos="47000">
                <a:srgbClr val="E6E6E6"/>
              </a:gs>
              <a:gs pos="85001">
                <a:srgbClr val="7D8496"/>
              </a:gs>
              <a:gs pos="100000">
                <a:srgbClr val="E6E6E6"/>
              </a:gs>
            </a:gsLst>
            <a:lin ang="0" scaled="1"/>
            <a:tileRect/>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9" name="18 Anillo"/>
          <p:cNvSpPr/>
          <p:nvPr/>
        </p:nvSpPr>
        <p:spPr>
          <a:xfrm>
            <a:off x="3857620" y="1071552"/>
            <a:ext cx="571472" cy="1768091"/>
          </a:xfrm>
          <a:prstGeom prst="donut">
            <a:avLst/>
          </a:prstGeom>
          <a:gradFill flip="none" rotWithShape="1">
            <a:gsLst>
              <a:gs pos="66000">
                <a:schemeClr val="accent5">
                  <a:lumMod val="75000"/>
                </a:schemeClr>
              </a:gs>
              <a:gs pos="7001">
                <a:srgbClr val="E6E6E6"/>
              </a:gs>
              <a:gs pos="32001">
                <a:srgbClr val="7D8496"/>
              </a:gs>
              <a:gs pos="47000">
                <a:srgbClr val="E6E6E6"/>
              </a:gs>
              <a:gs pos="85001">
                <a:srgbClr val="7D8496"/>
              </a:gs>
              <a:gs pos="100000">
                <a:srgbClr val="E6E6E6"/>
              </a:gs>
            </a:gsLst>
            <a:lin ang="0" scaled="1"/>
            <a:tileRect/>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0" name="19 Anillo"/>
          <p:cNvSpPr/>
          <p:nvPr/>
        </p:nvSpPr>
        <p:spPr>
          <a:xfrm>
            <a:off x="4071934" y="1071552"/>
            <a:ext cx="571472" cy="1768091"/>
          </a:xfrm>
          <a:prstGeom prst="donut">
            <a:avLst/>
          </a:prstGeom>
          <a:gradFill flip="none" rotWithShape="1">
            <a:gsLst>
              <a:gs pos="66000">
                <a:schemeClr val="accent5">
                  <a:lumMod val="75000"/>
                </a:schemeClr>
              </a:gs>
              <a:gs pos="7001">
                <a:srgbClr val="E6E6E6"/>
              </a:gs>
              <a:gs pos="32001">
                <a:srgbClr val="7D8496"/>
              </a:gs>
              <a:gs pos="47000">
                <a:srgbClr val="E6E6E6"/>
              </a:gs>
              <a:gs pos="85001">
                <a:srgbClr val="7D8496"/>
              </a:gs>
              <a:gs pos="100000">
                <a:srgbClr val="E6E6E6"/>
              </a:gs>
            </a:gsLst>
            <a:lin ang="0" scaled="1"/>
            <a:tileRect/>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1" name="20 Anillo"/>
          <p:cNvSpPr/>
          <p:nvPr/>
        </p:nvSpPr>
        <p:spPr>
          <a:xfrm>
            <a:off x="4286280" y="1071552"/>
            <a:ext cx="571472" cy="1768091"/>
          </a:xfrm>
          <a:prstGeom prst="donut">
            <a:avLst/>
          </a:prstGeom>
          <a:gradFill flip="none" rotWithShape="1">
            <a:gsLst>
              <a:gs pos="66000">
                <a:schemeClr val="accent5">
                  <a:lumMod val="75000"/>
                </a:schemeClr>
              </a:gs>
              <a:gs pos="7001">
                <a:srgbClr val="E6E6E6"/>
              </a:gs>
              <a:gs pos="32001">
                <a:srgbClr val="7D8496"/>
              </a:gs>
              <a:gs pos="47000">
                <a:srgbClr val="E6E6E6"/>
              </a:gs>
              <a:gs pos="85001">
                <a:srgbClr val="7D8496"/>
              </a:gs>
              <a:gs pos="100000">
                <a:srgbClr val="E6E6E6"/>
              </a:gs>
            </a:gsLst>
            <a:lin ang="0" scaled="1"/>
            <a:tileRect/>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2" name="21 Anillo"/>
          <p:cNvSpPr/>
          <p:nvPr/>
        </p:nvSpPr>
        <p:spPr>
          <a:xfrm>
            <a:off x="4572000" y="1071552"/>
            <a:ext cx="571472" cy="1768091"/>
          </a:xfrm>
          <a:prstGeom prst="donut">
            <a:avLst/>
          </a:prstGeom>
          <a:gradFill flip="none" rotWithShape="1">
            <a:gsLst>
              <a:gs pos="66000">
                <a:schemeClr val="accent5">
                  <a:lumMod val="75000"/>
                </a:schemeClr>
              </a:gs>
              <a:gs pos="7001">
                <a:srgbClr val="E6E6E6"/>
              </a:gs>
              <a:gs pos="32001">
                <a:srgbClr val="7D8496"/>
              </a:gs>
              <a:gs pos="47000">
                <a:srgbClr val="E6E6E6"/>
              </a:gs>
              <a:gs pos="85001">
                <a:srgbClr val="7D8496"/>
              </a:gs>
              <a:gs pos="100000">
                <a:srgbClr val="E6E6E6"/>
              </a:gs>
            </a:gsLst>
            <a:lin ang="0" scaled="1"/>
            <a:tileRect/>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3" name="22 Anillo"/>
          <p:cNvSpPr/>
          <p:nvPr/>
        </p:nvSpPr>
        <p:spPr>
          <a:xfrm>
            <a:off x="4786314" y="1071552"/>
            <a:ext cx="571472" cy="1768091"/>
          </a:xfrm>
          <a:prstGeom prst="donut">
            <a:avLst/>
          </a:prstGeom>
          <a:gradFill flip="none" rotWithShape="1">
            <a:gsLst>
              <a:gs pos="66000">
                <a:schemeClr val="accent5">
                  <a:lumMod val="75000"/>
                </a:schemeClr>
              </a:gs>
              <a:gs pos="7001">
                <a:srgbClr val="E6E6E6"/>
              </a:gs>
              <a:gs pos="32001">
                <a:srgbClr val="7D8496"/>
              </a:gs>
              <a:gs pos="47000">
                <a:srgbClr val="E6E6E6"/>
              </a:gs>
              <a:gs pos="85001">
                <a:srgbClr val="7D8496"/>
              </a:gs>
              <a:gs pos="100000">
                <a:srgbClr val="E6E6E6"/>
              </a:gs>
            </a:gsLst>
            <a:lin ang="0" scaled="1"/>
            <a:tileRect/>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4" name="23 Anillo"/>
          <p:cNvSpPr/>
          <p:nvPr/>
        </p:nvSpPr>
        <p:spPr>
          <a:xfrm>
            <a:off x="5000660" y="1071552"/>
            <a:ext cx="571472" cy="1768091"/>
          </a:xfrm>
          <a:prstGeom prst="donut">
            <a:avLst/>
          </a:prstGeom>
          <a:gradFill flip="none" rotWithShape="1">
            <a:gsLst>
              <a:gs pos="66000">
                <a:schemeClr val="accent5">
                  <a:lumMod val="75000"/>
                </a:schemeClr>
              </a:gs>
              <a:gs pos="7001">
                <a:srgbClr val="E6E6E6"/>
              </a:gs>
              <a:gs pos="32001">
                <a:srgbClr val="7D8496"/>
              </a:gs>
              <a:gs pos="47000">
                <a:srgbClr val="E6E6E6"/>
              </a:gs>
              <a:gs pos="85001">
                <a:srgbClr val="7D8496"/>
              </a:gs>
              <a:gs pos="100000">
                <a:srgbClr val="E6E6E6"/>
              </a:gs>
            </a:gsLst>
            <a:lin ang="0" scaled="1"/>
            <a:tileRect/>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5" name="24 Anillo"/>
          <p:cNvSpPr/>
          <p:nvPr/>
        </p:nvSpPr>
        <p:spPr>
          <a:xfrm>
            <a:off x="5286380" y="1071552"/>
            <a:ext cx="571472" cy="1768091"/>
          </a:xfrm>
          <a:prstGeom prst="donut">
            <a:avLst/>
          </a:prstGeom>
          <a:gradFill flip="none" rotWithShape="1">
            <a:gsLst>
              <a:gs pos="66000">
                <a:schemeClr val="accent5">
                  <a:lumMod val="75000"/>
                </a:schemeClr>
              </a:gs>
              <a:gs pos="7001">
                <a:srgbClr val="E6E6E6"/>
              </a:gs>
              <a:gs pos="32001">
                <a:srgbClr val="7D8496"/>
              </a:gs>
              <a:gs pos="47000">
                <a:srgbClr val="E6E6E6"/>
              </a:gs>
              <a:gs pos="85001">
                <a:srgbClr val="7D8496"/>
              </a:gs>
              <a:gs pos="100000">
                <a:srgbClr val="E6E6E6"/>
              </a:gs>
            </a:gsLst>
            <a:lin ang="0" scaled="1"/>
            <a:tileRect/>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6" name="25 Anillo"/>
          <p:cNvSpPr/>
          <p:nvPr/>
        </p:nvSpPr>
        <p:spPr>
          <a:xfrm>
            <a:off x="5500694" y="1071552"/>
            <a:ext cx="571472" cy="1768091"/>
          </a:xfrm>
          <a:prstGeom prst="donut">
            <a:avLst/>
          </a:prstGeom>
          <a:gradFill flip="none" rotWithShape="1">
            <a:gsLst>
              <a:gs pos="66000">
                <a:schemeClr val="accent5">
                  <a:lumMod val="75000"/>
                </a:schemeClr>
              </a:gs>
              <a:gs pos="7001">
                <a:srgbClr val="E6E6E6"/>
              </a:gs>
              <a:gs pos="32001">
                <a:srgbClr val="7D8496"/>
              </a:gs>
              <a:gs pos="47000">
                <a:srgbClr val="E6E6E6"/>
              </a:gs>
              <a:gs pos="85001">
                <a:srgbClr val="7D8496"/>
              </a:gs>
              <a:gs pos="100000">
                <a:srgbClr val="E6E6E6"/>
              </a:gs>
            </a:gsLst>
            <a:lin ang="0" scaled="1"/>
            <a:tileRect/>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7" name="26 Anillo"/>
          <p:cNvSpPr/>
          <p:nvPr/>
        </p:nvSpPr>
        <p:spPr>
          <a:xfrm>
            <a:off x="5715040" y="1071552"/>
            <a:ext cx="571472" cy="1768091"/>
          </a:xfrm>
          <a:prstGeom prst="donut">
            <a:avLst/>
          </a:prstGeom>
          <a:gradFill flip="none" rotWithShape="1">
            <a:gsLst>
              <a:gs pos="66000">
                <a:schemeClr val="accent5">
                  <a:lumMod val="75000"/>
                </a:schemeClr>
              </a:gs>
              <a:gs pos="7001">
                <a:srgbClr val="E6E6E6"/>
              </a:gs>
              <a:gs pos="32001">
                <a:srgbClr val="7D8496"/>
              </a:gs>
              <a:gs pos="47000">
                <a:srgbClr val="E6E6E6"/>
              </a:gs>
              <a:gs pos="85001">
                <a:srgbClr val="7D8496"/>
              </a:gs>
              <a:gs pos="100000">
                <a:srgbClr val="E6E6E6"/>
              </a:gs>
            </a:gsLst>
            <a:lin ang="0" scaled="1"/>
            <a:tileRect/>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8" name="27 Anillo"/>
          <p:cNvSpPr/>
          <p:nvPr/>
        </p:nvSpPr>
        <p:spPr>
          <a:xfrm>
            <a:off x="6000760" y="1071552"/>
            <a:ext cx="571472" cy="1768091"/>
          </a:xfrm>
          <a:prstGeom prst="donut">
            <a:avLst/>
          </a:prstGeom>
          <a:gradFill flip="none" rotWithShape="1">
            <a:gsLst>
              <a:gs pos="66000">
                <a:schemeClr val="accent5">
                  <a:lumMod val="75000"/>
                </a:schemeClr>
              </a:gs>
              <a:gs pos="7001">
                <a:srgbClr val="E6E6E6"/>
              </a:gs>
              <a:gs pos="32001">
                <a:srgbClr val="7D8496"/>
              </a:gs>
              <a:gs pos="47000">
                <a:srgbClr val="E6E6E6"/>
              </a:gs>
              <a:gs pos="85001">
                <a:srgbClr val="7D8496"/>
              </a:gs>
              <a:gs pos="100000">
                <a:srgbClr val="E6E6E6"/>
              </a:gs>
            </a:gsLst>
            <a:lin ang="0" scaled="1"/>
            <a:tileRect/>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9" name="28 Anillo"/>
          <p:cNvSpPr/>
          <p:nvPr/>
        </p:nvSpPr>
        <p:spPr>
          <a:xfrm>
            <a:off x="6215074" y="1071552"/>
            <a:ext cx="571472" cy="1768091"/>
          </a:xfrm>
          <a:prstGeom prst="donut">
            <a:avLst/>
          </a:prstGeom>
          <a:gradFill flip="none" rotWithShape="1">
            <a:gsLst>
              <a:gs pos="66000">
                <a:schemeClr val="accent5">
                  <a:lumMod val="75000"/>
                </a:schemeClr>
              </a:gs>
              <a:gs pos="7001">
                <a:srgbClr val="E6E6E6"/>
              </a:gs>
              <a:gs pos="32001">
                <a:srgbClr val="7D8496"/>
              </a:gs>
              <a:gs pos="47000">
                <a:srgbClr val="E6E6E6"/>
              </a:gs>
              <a:gs pos="85001">
                <a:srgbClr val="7D8496"/>
              </a:gs>
              <a:gs pos="100000">
                <a:srgbClr val="E6E6E6"/>
              </a:gs>
            </a:gsLst>
            <a:lin ang="0" scaled="1"/>
            <a:tileRect/>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0" name="29 Anillo"/>
          <p:cNvSpPr/>
          <p:nvPr/>
        </p:nvSpPr>
        <p:spPr>
          <a:xfrm>
            <a:off x="6429420" y="1071552"/>
            <a:ext cx="571472" cy="1768091"/>
          </a:xfrm>
          <a:prstGeom prst="donut">
            <a:avLst/>
          </a:prstGeom>
          <a:gradFill flip="none" rotWithShape="1">
            <a:gsLst>
              <a:gs pos="66000">
                <a:schemeClr val="accent5">
                  <a:lumMod val="75000"/>
                </a:schemeClr>
              </a:gs>
              <a:gs pos="7001">
                <a:srgbClr val="E6E6E6"/>
              </a:gs>
              <a:gs pos="32001">
                <a:srgbClr val="7D8496"/>
              </a:gs>
              <a:gs pos="47000">
                <a:srgbClr val="E6E6E6"/>
              </a:gs>
              <a:gs pos="85001">
                <a:srgbClr val="7D8496"/>
              </a:gs>
              <a:gs pos="100000">
                <a:srgbClr val="E6E6E6"/>
              </a:gs>
            </a:gsLst>
            <a:lin ang="0" scaled="1"/>
            <a:tileRect/>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1" name="30 Anillo"/>
          <p:cNvSpPr/>
          <p:nvPr/>
        </p:nvSpPr>
        <p:spPr>
          <a:xfrm>
            <a:off x="6715140" y="1071552"/>
            <a:ext cx="571472" cy="1768091"/>
          </a:xfrm>
          <a:prstGeom prst="donut">
            <a:avLst/>
          </a:prstGeom>
          <a:gradFill flip="none" rotWithShape="1">
            <a:gsLst>
              <a:gs pos="66000">
                <a:schemeClr val="accent5">
                  <a:lumMod val="75000"/>
                </a:schemeClr>
              </a:gs>
              <a:gs pos="7001">
                <a:srgbClr val="E6E6E6"/>
              </a:gs>
              <a:gs pos="32001">
                <a:srgbClr val="7D8496"/>
              </a:gs>
              <a:gs pos="47000">
                <a:srgbClr val="E6E6E6"/>
              </a:gs>
              <a:gs pos="85001">
                <a:srgbClr val="7D8496"/>
              </a:gs>
              <a:gs pos="100000">
                <a:srgbClr val="E6E6E6"/>
              </a:gs>
            </a:gsLst>
            <a:lin ang="0" scaled="1"/>
            <a:tileRect/>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2" name="31 Anillo"/>
          <p:cNvSpPr/>
          <p:nvPr/>
        </p:nvSpPr>
        <p:spPr>
          <a:xfrm>
            <a:off x="6929454" y="1071552"/>
            <a:ext cx="571472" cy="1768091"/>
          </a:xfrm>
          <a:prstGeom prst="donut">
            <a:avLst/>
          </a:prstGeom>
          <a:gradFill flip="none" rotWithShape="1">
            <a:gsLst>
              <a:gs pos="66000">
                <a:schemeClr val="accent5">
                  <a:lumMod val="75000"/>
                </a:schemeClr>
              </a:gs>
              <a:gs pos="7001">
                <a:srgbClr val="E6E6E6"/>
              </a:gs>
              <a:gs pos="32001">
                <a:srgbClr val="7D8496"/>
              </a:gs>
              <a:gs pos="47000">
                <a:srgbClr val="E6E6E6"/>
              </a:gs>
              <a:gs pos="85001">
                <a:srgbClr val="7D8496"/>
              </a:gs>
              <a:gs pos="100000">
                <a:srgbClr val="E6E6E6"/>
              </a:gs>
            </a:gsLst>
            <a:lin ang="0" scaled="1"/>
            <a:tileRect/>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3" name="32 Anillo"/>
          <p:cNvSpPr/>
          <p:nvPr/>
        </p:nvSpPr>
        <p:spPr>
          <a:xfrm>
            <a:off x="7143800" y="1071552"/>
            <a:ext cx="571472" cy="1768091"/>
          </a:xfrm>
          <a:prstGeom prst="donut">
            <a:avLst/>
          </a:prstGeom>
          <a:gradFill flip="none" rotWithShape="1">
            <a:gsLst>
              <a:gs pos="66000">
                <a:schemeClr val="accent5">
                  <a:lumMod val="75000"/>
                </a:schemeClr>
              </a:gs>
              <a:gs pos="7001">
                <a:srgbClr val="E6E6E6"/>
              </a:gs>
              <a:gs pos="32001">
                <a:srgbClr val="7D8496"/>
              </a:gs>
              <a:gs pos="47000">
                <a:srgbClr val="E6E6E6"/>
              </a:gs>
              <a:gs pos="85001">
                <a:srgbClr val="7D8496"/>
              </a:gs>
              <a:gs pos="100000">
                <a:srgbClr val="E6E6E6"/>
              </a:gs>
            </a:gsLst>
            <a:lin ang="0" scaled="1"/>
            <a:tileRect/>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4" name="33 Anillo"/>
          <p:cNvSpPr/>
          <p:nvPr/>
        </p:nvSpPr>
        <p:spPr>
          <a:xfrm>
            <a:off x="7429520" y="1071552"/>
            <a:ext cx="571472" cy="1768091"/>
          </a:xfrm>
          <a:prstGeom prst="donut">
            <a:avLst/>
          </a:prstGeom>
          <a:gradFill flip="none" rotWithShape="1">
            <a:gsLst>
              <a:gs pos="66000">
                <a:schemeClr val="accent5">
                  <a:lumMod val="75000"/>
                </a:schemeClr>
              </a:gs>
              <a:gs pos="7001">
                <a:srgbClr val="E6E6E6"/>
              </a:gs>
              <a:gs pos="32001">
                <a:srgbClr val="7D8496"/>
              </a:gs>
              <a:gs pos="47000">
                <a:srgbClr val="E6E6E6"/>
              </a:gs>
              <a:gs pos="85001">
                <a:srgbClr val="7D8496"/>
              </a:gs>
              <a:gs pos="100000">
                <a:srgbClr val="E6E6E6"/>
              </a:gs>
            </a:gsLst>
            <a:lin ang="0" scaled="1"/>
            <a:tileRect/>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5" name="34 Anillo"/>
          <p:cNvSpPr/>
          <p:nvPr/>
        </p:nvSpPr>
        <p:spPr>
          <a:xfrm>
            <a:off x="7643834" y="1071552"/>
            <a:ext cx="571472" cy="1768091"/>
          </a:xfrm>
          <a:prstGeom prst="donut">
            <a:avLst/>
          </a:prstGeom>
          <a:gradFill flip="none" rotWithShape="1">
            <a:gsLst>
              <a:gs pos="66000">
                <a:schemeClr val="accent5">
                  <a:lumMod val="75000"/>
                </a:schemeClr>
              </a:gs>
              <a:gs pos="7001">
                <a:srgbClr val="E6E6E6"/>
              </a:gs>
              <a:gs pos="32001">
                <a:srgbClr val="7D8496"/>
              </a:gs>
              <a:gs pos="47000">
                <a:srgbClr val="E6E6E6"/>
              </a:gs>
              <a:gs pos="85001">
                <a:srgbClr val="7D8496"/>
              </a:gs>
              <a:gs pos="100000">
                <a:srgbClr val="E6E6E6"/>
              </a:gs>
            </a:gsLst>
            <a:lin ang="0" scaled="1"/>
            <a:tileRect/>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6" name="35 Anillo"/>
          <p:cNvSpPr/>
          <p:nvPr/>
        </p:nvSpPr>
        <p:spPr>
          <a:xfrm>
            <a:off x="7858180" y="1071552"/>
            <a:ext cx="571472" cy="1768091"/>
          </a:xfrm>
          <a:prstGeom prst="donut">
            <a:avLst/>
          </a:prstGeom>
          <a:gradFill flip="none" rotWithShape="1">
            <a:gsLst>
              <a:gs pos="66000">
                <a:schemeClr val="accent5">
                  <a:lumMod val="75000"/>
                </a:schemeClr>
              </a:gs>
              <a:gs pos="7001">
                <a:srgbClr val="E6E6E6"/>
              </a:gs>
              <a:gs pos="32001">
                <a:srgbClr val="7D8496"/>
              </a:gs>
              <a:gs pos="47000">
                <a:srgbClr val="E6E6E6"/>
              </a:gs>
              <a:gs pos="85001">
                <a:srgbClr val="7D8496"/>
              </a:gs>
              <a:gs pos="100000">
                <a:srgbClr val="E6E6E6"/>
              </a:gs>
            </a:gsLst>
            <a:lin ang="0" scaled="1"/>
            <a:tileRect/>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7" name="36 Anillo"/>
          <p:cNvSpPr/>
          <p:nvPr/>
        </p:nvSpPr>
        <p:spPr>
          <a:xfrm>
            <a:off x="8143900" y="1071552"/>
            <a:ext cx="571472" cy="1768091"/>
          </a:xfrm>
          <a:prstGeom prst="donut">
            <a:avLst/>
          </a:prstGeom>
          <a:gradFill flip="none" rotWithShape="1">
            <a:gsLst>
              <a:gs pos="66000">
                <a:schemeClr val="accent5">
                  <a:lumMod val="75000"/>
                </a:schemeClr>
              </a:gs>
              <a:gs pos="7001">
                <a:srgbClr val="E6E6E6"/>
              </a:gs>
              <a:gs pos="32001">
                <a:srgbClr val="7D8496"/>
              </a:gs>
              <a:gs pos="47000">
                <a:srgbClr val="E6E6E6"/>
              </a:gs>
              <a:gs pos="85001">
                <a:srgbClr val="7D8496"/>
              </a:gs>
              <a:gs pos="100000">
                <a:srgbClr val="E6E6E6"/>
              </a:gs>
            </a:gsLst>
            <a:lin ang="0" scaled="1"/>
            <a:tileRect/>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8" name="37 Anillo"/>
          <p:cNvSpPr/>
          <p:nvPr/>
        </p:nvSpPr>
        <p:spPr>
          <a:xfrm>
            <a:off x="8358214" y="1071552"/>
            <a:ext cx="571472" cy="1768091"/>
          </a:xfrm>
          <a:prstGeom prst="donut">
            <a:avLst/>
          </a:prstGeom>
          <a:gradFill flip="none" rotWithShape="1">
            <a:gsLst>
              <a:gs pos="66000">
                <a:schemeClr val="accent5">
                  <a:lumMod val="75000"/>
                </a:schemeClr>
              </a:gs>
              <a:gs pos="7001">
                <a:srgbClr val="E6E6E6"/>
              </a:gs>
              <a:gs pos="32001">
                <a:srgbClr val="7D8496"/>
              </a:gs>
              <a:gs pos="47000">
                <a:srgbClr val="E6E6E6"/>
              </a:gs>
              <a:gs pos="85001">
                <a:srgbClr val="7D8496"/>
              </a:gs>
              <a:gs pos="100000">
                <a:srgbClr val="E6E6E6"/>
              </a:gs>
            </a:gsLst>
            <a:lin ang="0" scaled="1"/>
            <a:tileRect/>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9" name="38 Anillo"/>
          <p:cNvSpPr/>
          <p:nvPr/>
        </p:nvSpPr>
        <p:spPr>
          <a:xfrm>
            <a:off x="8643966" y="1071552"/>
            <a:ext cx="571472" cy="1768091"/>
          </a:xfrm>
          <a:prstGeom prst="donut">
            <a:avLst/>
          </a:prstGeom>
          <a:gradFill flip="none" rotWithShape="1">
            <a:gsLst>
              <a:gs pos="66000">
                <a:schemeClr val="accent5">
                  <a:lumMod val="75000"/>
                </a:schemeClr>
              </a:gs>
              <a:gs pos="7001">
                <a:srgbClr val="E6E6E6"/>
              </a:gs>
              <a:gs pos="32001">
                <a:srgbClr val="7D8496"/>
              </a:gs>
              <a:gs pos="47000">
                <a:srgbClr val="E6E6E6"/>
              </a:gs>
              <a:gs pos="85001">
                <a:srgbClr val="7D8496"/>
              </a:gs>
              <a:gs pos="100000">
                <a:srgbClr val="E6E6E6"/>
              </a:gs>
            </a:gsLst>
            <a:lin ang="0" scaled="1"/>
            <a:tileRect/>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0" name="39 Rectángulo"/>
          <p:cNvSpPr/>
          <p:nvPr/>
        </p:nvSpPr>
        <p:spPr>
          <a:xfrm>
            <a:off x="-500098" y="-357208"/>
            <a:ext cx="10001320" cy="6072230"/>
          </a:xfrm>
          <a:prstGeom prst="rect">
            <a:avLst/>
          </a:prstGeom>
          <a:gradFill flip="none" rotWithShape="1">
            <a:gsLst>
              <a:gs pos="0">
                <a:srgbClr val="3399FF"/>
              </a:gs>
              <a:gs pos="16000">
                <a:srgbClr val="00CCCC"/>
              </a:gs>
              <a:gs pos="47000">
                <a:srgbClr val="9999FF"/>
              </a:gs>
              <a:gs pos="60001">
                <a:srgbClr val="2E6792"/>
              </a:gs>
              <a:gs pos="71001">
                <a:srgbClr val="3333CC"/>
              </a:gs>
              <a:gs pos="81000">
                <a:srgbClr val="1170FF"/>
              </a:gs>
              <a:gs pos="100000">
                <a:srgbClr val="006699"/>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advTm="17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40"/>
                                        </p:tgtEl>
                                        <p:attrNameLst>
                                          <p:attrName>style.opacity</p:attrName>
                                        </p:attrNameLst>
                                      </p:cBhvr>
                                      <p:to>
                                        <p:strVal val="0"/>
                                      </p:to>
                                    </p:set>
                                    <p:animEffect filter="image" prLst="opacity: 0">
                                      <p:cBhvr rctx="IE">
                                        <p:cTn id="7" dur="indefinite"/>
                                        <p:tgtEl>
                                          <p:spTgt spid="40"/>
                                        </p:tgtEl>
                                      </p:cBhvr>
                                    </p:animEffect>
                                  </p:childTnLst>
                                </p:cTn>
                              </p:par>
                              <p:par>
                                <p:cTn id="8" presetID="2" presetClass="entr" presetSubtype="2" fill="hold" grpId="0" nodeType="withEffect">
                                  <p:stCondLst>
                                    <p:cond delay="0"/>
                                  </p:stCondLst>
                                  <p:childTnLst>
                                    <p:set>
                                      <p:cBhvr>
                                        <p:cTn id="9" dur="1" fill="hold">
                                          <p:stCondLst>
                                            <p:cond delay="0"/>
                                          </p:stCondLst>
                                        </p:cTn>
                                        <p:tgtEl>
                                          <p:spTgt spid="3"/>
                                        </p:tgtEl>
                                        <p:attrNameLst>
                                          <p:attrName>style.visibility</p:attrName>
                                        </p:attrNameLst>
                                      </p:cBhvr>
                                      <p:to>
                                        <p:strVal val="visible"/>
                                      </p:to>
                                    </p:set>
                                    <p:anim calcmode="lin" valueType="num">
                                      <p:cBhvr additive="base">
                                        <p:cTn id="10" dur="3000" fill="hold"/>
                                        <p:tgtEl>
                                          <p:spTgt spid="3"/>
                                        </p:tgtEl>
                                        <p:attrNameLst>
                                          <p:attrName>ppt_x</p:attrName>
                                        </p:attrNameLst>
                                      </p:cBhvr>
                                      <p:tavLst>
                                        <p:tav tm="0">
                                          <p:val>
                                            <p:strVal val="1+#ppt_w/2"/>
                                          </p:val>
                                        </p:tav>
                                        <p:tav tm="100000">
                                          <p:val>
                                            <p:strVal val="#ppt_x"/>
                                          </p:val>
                                        </p:tav>
                                      </p:tavLst>
                                    </p:anim>
                                    <p:anim calcmode="lin" valueType="num">
                                      <p:cBhvr additive="base">
                                        <p:cTn id="11" dur="3000" fill="hold"/>
                                        <p:tgtEl>
                                          <p:spTgt spid="3"/>
                                        </p:tgtEl>
                                        <p:attrNameLst>
                                          <p:attrName>ppt_y</p:attrName>
                                        </p:attrNameLst>
                                      </p:cBhvr>
                                      <p:tavLst>
                                        <p:tav tm="0">
                                          <p:val>
                                            <p:strVal val="#ppt_y"/>
                                          </p:val>
                                        </p:tav>
                                        <p:tav tm="100000">
                                          <p:val>
                                            <p:strVal val="#ppt_y"/>
                                          </p:val>
                                        </p:tav>
                                      </p:tavLst>
                                    </p:anim>
                                  </p:childTnLst>
                                </p:cTn>
                              </p:par>
                              <p:par>
                                <p:cTn id="12" presetID="2" presetClass="entr" presetSubtype="2" fill="hold" grpId="0" nodeType="withEffect">
                                  <p:stCondLst>
                                    <p:cond delay="0"/>
                                  </p:stCondLst>
                                  <p:childTnLst>
                                    <p:set>
                                      <p:cBhvr>
                                        <p:cTn id="13" dur="1" fill="hold">
                                          <p:stCondLst>
                                            <p:cond delay="0"/>
                                          </p:stCondLst>
                                        </p:cTn>
                                        <p:tgtEl>
                                          <p:spTgt spid="4"/>
                                        </p:tgtEl>
                                        <p:attrNameLst>
                                          <p:attrName>style.visibility</p:attrName>
                                        </p:attrNameLst>
                                      </p:cBhvr>
                                      <p:to>
                                        <p:strVal val="visible"/>
                                      </p:to>
                                    </p:set>
                                    <p:anim calcmode="lin" valueType="num">
                                      <p:cBhvr additive="base">
                                        <p:cTn id="14" dur="3000" fill="hold"/>
                                        <p:tgtEl>
                                          <p:spTgt spid="4"/>
                                        </p:tgtEl>
                                        <p:attrNameLst>
                                          <p:attrName>ppt_x</p:attrName>
                                        </p:attrNameLst>
                                      </p:cBhvr>
                                      <p:tavLst>
                                        <p:tav tm="0">
                                          <p:val>
                                            <p:strVal val="1+#ppt_w/2"/>
                                          </p:val>
                                        </p:tav>
                                        <p:tav tm="100000">
                                          <p:val>
                                            <p:strVal val="#ppt_x"/>
                                          </p:val>
                                        </p:tav>
                                      </p:tavLst>
                                    </p:anim>
                                    <p:anim calcmode="lin" valueType="num">
                                      <p:cBhvr additive="base">
                                        <p:cTn id="15" dur="3000" fill="hold"/>
                                        <p:tgtEl>
                                          <p:spTgt spid="4"/>
                                        </p:tgtEl>
                                        <p:attrNameLst>
                                          <p:attrName>ppt_y</p:attrName>
                                        </p:attrNameLst>
                                      </p:cBhvr>
                                      <p:tavLst>
                                        <p:tav tm="0">
                                          <p:val>
                                            <p:strVal val="#ppt_y"/>
                                          </p:val>
                                        </p:tav>
                                        <p:tav tm="100000">
                                          <p:val>
                                            <p:strVal val="#ppt_y"/>
                                          </p:val>
                                        </p:tav>
                                      </p:tavLst>
                                    </p:anim>
                                  </p:childTnLst>
                                </p:cTn>
                              </p:par>
                              <p:par>
                                <p:cTn id="16" presetID="2" presetClass="entr" presetSubtype="2" fill="hold" grpId="0" nodeType="withEffect">
                                  <p:stCondLst>
                                    <p:cond delay="0"/>
                                  </p:stCondLst>
                                  <p:childTnLst>
                                    <p:set>
                                      <p:cBhvr>
                                        <p:cTn id="17" dur="1" fill="hold">
                                          <p:stCondLst>
                                            <p:cond delay="0"/>
                                          </p:stCondLst>
                                        </p:cTn>
                                        <p:tgtEl>
                                          <p:spTgt spid="5"/>
                                        </p:tgtEl>
                                        <p:attrNameLst>
                                          <p:attrName>style.visibility</p:attrName>
                                        </p:attrNameLst>
                                      </p:cBhvr>
                                      <p:to>
                                        <p:strVal val="visible"/>
                                      </p:to>
                                    </p:set>
                                    <p:anim calcmode="lin" valueType="num">
                                      <p:cBhvr additive="base">
                                        <p:cTn id="18" dur="3000" fill="hold"/>
                                        <p:tgtEl>
                                          <p:spTgt spid="5"/>
                                        </p:tgtEl>
                                        <p:attrNameLst>
                                          <p:attrName>ppt_x</p:attrName>
                                        </p:attrNameLst>
                                      </p:cBhvr>
                                      <p:tavLst>
                                        <p:tav tm="0">
                                          <p:val>
                                            <p:strVal val="1+#ppt_w/2"/>
                                          </p:val>
                                        </p:tav>
                                        <p:tav tm="100000">
                                          <p:val>
                                            <p:strVal val="#ppt_x"/>
                                          </p:val>
                                        </p:tav>
                                      </p:tavLst>
                                    </p:anim>
                                    <p:anim calcmode="lin" valueType="num">
                                      <p:cBhvr additive="base">
                                        <p:cTn id="19" dur="3000" fill="hold"/>
                                        <p:tgtEl>
                                          <p:spTgt spid="5"/>
                                        </p:tgtEl>
                                        <p:attrNameLst>
                                          <p:attrName>ppt_y</p:attrName>
                                        </p:attrNameLst>
                                      </p:cBhvr>
                                      <p:tavLst>
                                        <p:tav tm="0">
                                          <p:val>
                                            <p:strVal val="#ppt_y"/>
                                          </p:val>
                                        </p:tav>
                                        <p:tav tm="100000">
                                          <p:val>
                                            <p:strVal val="#ppt_y"/>
                                          </p:val>
                                        </p:tav>
                                      </p:tavLst>
                                    </p:anim>
                                  </p:childTnLst>
                                </p:cTn>
                              </p:par>
                              <p:par>
                                <p:cTn id="20" presetID="2" presetClass="entr" presetSubtype="2" fill="hold" grpId="0" nodeType="withEffect">
                                  <p:stCondLst>
                                    <p:cond delay="0"/>
                                  </p:stCondLst>
                                  <p:childTnLst>
                                    <p:set>
                                      <p:cBhvr>
                                        <p:cTn id="21" dur="1" fill="hold">
                                          <p:stCondLst>
                                            <p:cond delay="0"/>
                                          </p:stCondLst>
                                        </p:cTn>
                                        <p:tgtEl>
                                          <p:spTgt spid="6"/>
                                        </p:tgtEl>
                                        <p:attrNameLst>
                                          <p:attrName>style.visibility</p:attrName>
                                        </p:attrNameLst>
                                      </p:cBhvr>
                                      <p:to>
                                        <p:strVal val="visible"/>
                                      </p:to>
                                    </p:set>
                                    <p:anim calcmode="lin" valueType="num">
                                      <p:cBhvr additive="base">
                                        <p:cTn id="22" dur="3000" fill="hold"/>
                                        <p:tgtEl>
                                          <p:spTgt spid="6"/>
                                        </p:tgtEl>
                                        <p:attrNameLst>
                                          <p:attrName>ppt_x</p:attrName>
                                        </p:attrNameLst>
                                      </p:cBhvr>
                                      <p:tavLst>
                                        <p:tav tm="0">
                                          <p:val>
                                            <p:strVal val="1+#ppt_w/2"/>
                                          </p:val>
                                        </p:tav>
                                        <p:tav tm="100000">
                                          <p:val>
                                            <p:strVal val="#ppt_x"/>
                                          </p:val>
                                        </p:tav>
                                      </p:tavLst>
                                    </p:anim>
                                    <p:anim calcmode="lin" valueType="num">
                                      <p:cBhvr additive="base">
                                        <p:cTn id="23" dur="3000" fill="hold"/>
                                        <p:tgtEl>
                                          <p:spTgt spid="6"/>
                                        </p:tgtEl>
                                        <p:attrNameLst>
                                          <p:attrName>ppt_y</p:attrName>
                                        </p:attrNameLst>
                                      </p:cBhvr>
                                      <p:tavLst>
                                        <p:tav tm="0">
                                          <p:val>
                                            <p:strVal val="#ppt_y"/>
                                          </p:val>
                                        </p:tav>
                                        <p:tav tm="100000">
                                          <p:val>
                                            <p:strVal val="#ppt_y"/>
                                          </p:val>
                                        </p:tav>
                                      </p:tavLst>
                                    </p:anim>
                                  </p:childTnLst>
                                </p:cTn>
                              </p:par>
                              <p:par>
                                <p:cTn id="24" presetID="2" presetClass="entr" presetSubtype="2" fill="hold" grpId="0" nodeType="withEffect">
                                  <p:stCondLst>
                                    <p:cond delay="0"/>
                                  </p:stCondLst>
                                  <p:childTnLst>
                                    <p:set>
                                      <p:cBhvr>
                                        <p:cTn id="25" dur="1" fill="hold">
                                          <p:stCondLst>
                                            <p:cond delay="0"/>
                                          </p:stCondLst>
                                        </p:cTn>
                                        <p:tgtEl>
                                          <p:spTgt spid="7"/>
                                        </p:tgtEl>
                                        <p:attrNameLst>
                                          <p:attrName>style.visibility</p:attrName>
                                        </p:attrNameLst>
                                      </p:cBhvr>
                                      <p:to>
                                        <p:strVal val="visible"/>
                                      </p:to>
                                    </p:set>
                                    <p:anim calcmode="lin" valueType="num">
                                      <p:cBhvr additive="base">
                                        <p:cTn id="26" dur="3000" fill="hold"/>
                                        <p:tgtEl>
                                          <p:spTgt spid="7"/>
                                        </p:tgtEl>
                                        <p:attrNameLst>
                                          <p:attrName>ppt_x</p:attrName>
                                        </p:attrNameLst>
                                      </p:cBhvr>
                                      <p:tavLst>
                                        <p:tav tm="0">
                                          <p:val>
                                            <p:strVal val="1+#ppt_w/2"/>
                                          </p:val>
                                        </p:tav>
                                        <p:tav tm="100000">
                                          <p:val>
                                            <p:strVal val="#ppt_x"/>
                                          </p:val>
                                        </p:tav>
                                      </p:tavLst>
                                    </p:anim>
                                    <p:anim calcmode="lin" valueType="num">
                                      <p:cBhvr additive="base">
                                        <p:cTn id="27" dur="3000" fill="hold"/>
                                        <p:tgtEl>
                                          <p:spTgt spid="7"/>
                                        </p:tgtEl>
                                        <p:attrNameLst>
                                          <p:attrName>ppt_y</p:attrName>
                                        </p:attrNameLst>
                                      </p:cBhvr>
                                      <p:tavLst>
                                        <p:tav tm="0">
                                          <p:val>
                                            <p:strVal val="#ppt_y"/>
                                          </p:val>
                                        </p:tav>
                                        <p:tav tm="100000">
                                          <p:val>
                                            <p:strVal val="#ppt_y"/>
                                          </p:val>
                                        </p:tav>
                                      </p:tavLst>
                                    </p:anim>
                                  </p:childTnLst>
                                </p:cTn>
                              </p:par>
                              <p:par>
                                <p:cTn id="28" presetID="2" presetClass="entr" presetSubtype="2" fill="hold" grpId="0" nodeType="withEffect">
                                  <p:stCondLst>
                                    <p:cond delay="0"/>
                                  </p:stCondLst>
                                  <p:childTnLst>
                                    <p:set>
                                      <p:cBhvr>
                                        <p:cTn id="29" dur="1" fill="hold">
                                          <p:stCondLst>
                                            <p:cond delay="0"/>
                                          </p:stCondLst>
                                        </p:cTn>
                                        <p:tgtEl>
                                          <p:spTgt spid="8"/>
                                        </p:tgtEl>
                                        <p:attrNameLst>
                                          <p:attrName>style.visibility</p:attrName>
                                        </p:attrNameLst>
                                      </p:cBhvr>
                                      <p:to>
                                        <p:strVal val="visible"/>
                                      </p:to>
                                    </p:set>
                                    <p:anim calcmode="lin" valueType="num">
                                      <p:cBhvr additive="base">
                                        <p:cTn id="30" dur="3000" fill="hold"/>
                                        <p:tgtEl>
                                          <p:spTgt spid="8"/>
                                        </p:tgtEl>
                                        <p:attrNameLst>
                                          <p:attrName>ppt_x</p:attrName>
                                        </p:attrNameLst>
                                      </p:cBhvr>
                                      <p:tavLst>
                                        <p:tav tm="0">
                                          <p:val>
                                            <p:strVal val="1+#ppt_w/2"/>
                                          </p:val>
                                        </p:tav>
                                        <p:tav tm="100000">
                                          <p:val>
                                            <p:strVal val="#ppt_x"/>
                                          </p:val>
                                        </p:tav>
                                      </p:tavLst>
                                    </p:anim>
                                    <p:anim calcmode="lin" valueType="num">
                                      <p:cBhvr additive="base">
                                        <p:cTn id="31" dur="3000" fill="hold"/>
                                        <p:tgtEl>
                                          <p:spTgt spid="8"/>
                                        </p:tgtEl>
                                        <p:attrNameLst>
                                          <p:attrName>ppt_y</p:attrName>
                                        </p:attrNameLst>
                                      </p:cBhvr>
                                      <p:tavLst>
                                        <p:tav tm="0">
                                          <p:val>
                                            <p:strVal val="#ppt_y"/>
                                          </p:val>
                                        </p:tav>
                                        <p:tav tm="100000">
                                          <p:val>
                                            <p:strVal val="#ppt_y"/>
                                          </p:val>
                                        </p:tav>
                                      </p:tavLst>
                                    </p:anim>
                                  </p:childTnLst>
                                </p:cTn>
                              </p:par>
                              <p:par>
                                <p:cTn id="32" presetID="2" presetClass="entr" presetSubtype="2" fill="hold" grpId="0" nodeType="withEffect">
                                  <p:stCondLst>
                                    <p:cond delay="0"/>
                                  </p:stCondLst>
                                  <p:childTnLst>
                                    <p:set>
                                      <p:cBhvr>
                                        <p:cTn id="33" dur="1" fill="hold">
                                          <p:stCondLst>
                                            <p:cond delay="0"/>
                                          </p:stCondLst>
                                        </p:cTn>
                                        <p:tgtEl>
                                          <p:spTgt spid="9"/>
                                        </p:tgtEl>
                                        <p:attrNameLst>
                                          <p:attrName>style.visibility</p:attrName>
                                        </p:attrNameLst>
                                      </p:cBhvr>
                                      <p:to>
                                        <p:strVal val="visible"/>
                                      </p:to>
                                    </p:set>
                                    <p:anim calcmode="lin" valueType="num">
                                      <p:cBhvr additive="base">
                                        <p:cTn id="34" dur="3000" fill="hold"/>
                                        <p:tgtEl>
                                          <p:spTgt spid="9"/>
                                        </p:tgtEl>
                                        <p:attrNameLst>
                                          <p:attrName>ppt_x</p:attrName>
                                        </p:attrNameLst>
                                      </p:cBhvr>
                                      <p:tavLst>
                                        <p:tav tm="0">
                                          <p:val>
                                            <p:strVal val="1+#ppt_w/2"/>
                                          </p:val>
                                        </p:tav>
                                        <p:tav tm="100000">
                                          <p:val>
                                            <p:strVal val="#ppt_x"/>
                                          </p:val>
                                        </p:tav>
                                      </p:tavLst>
                                    </p:anim>
                                    <p:anim calcmode="lin" valueType="num">
                                      <p:cBhvr additive="base">
                                        <p:cTn id="35" dur="3000" fill="hold"/>
                                        <p:tgtEl>
                                          <p:spTgt spid="9"/>
                                        </p:tgtEl>
                                        <p:attrNameLst>
                                          <p:attrName>ppt_y</p:attrName>
                                        </p:attrNameLst>
                                      </p:cBhvr>
                                      <p:tavLst>
                                        <p:tav tm="0">
                                          <p:val>
                                            <p:strVal val="#ppt_y"/>
                                          </p:val>
                                        </p:tav>
                                        <p:tav tm="100000">
                                          <p:val>
                                            <p:strVal val="#ppt_y"/>
                                          </p:val>
                                        </p:tav>
                                      </p:tavLst>
                                    </p:anim>
                                  </p:childTnLst>
                                </p:cTn>
                              </p:par>
                              <p:par>
                                <p:cTn id="36" presetID="2" presetClass="entr" presetSubtype="2" fill="hold" grpId="0" nodeType="withEffect">
                                  <p:stCondLst>
                                    <p:cond delay="0"/>
                                  </p:stCondLst>
                                  <p:childTnLst>
                                    <p:set>
                                      <p:cBhvr>
                                        <p:cTn id="37" dur="1" fill="hold">
                                          <p:stCondLst>
                                            <p:cond delay="0"/>
                                          </p:stCondLst>
                                        </p:cTn>
                                        <p:tgtEl>
                                          <p:spTgt spid="10"/>
                                        </p:tgtEl>
                                        <p:attrNameLst>
                                          <p:attrName>style.visibility</p:attrName>
                                        </p:attrNameLst>
                                      </p:cBhvr>
                                      <p:to>
                                        <p:strVal val="visible"/>
                                      </p:to>
                                    </p:set>
                                    <p:anim calcmode="lin" valueType="num">
                                      <p:cBhvr additive="base">
                                        <p:cTn id="38" dur="3000" fill="hold"/>
                                        <p:tgtEl>
                                          <p:spTgt spid="10"/>
                                        </p:tgtEl>
                                        <p:attrNameLst>
                                          <p:attrName>ppt_x</p:attrName>
                                        </p:attrNameLst>
                                      </p:cBhvr>
                                      <p:tavLst>
                                        <p:tav tm="0">
                                          <p:val>
                                            <p:strVal val="1+#ppt_w/2"/>
                                          </p:val>
                                        </p:tav>
                                        <p:tav tm="100000">
                                          <p:val>
                                            <p:strVal val="#ppt_x"/>
                                          </p:val>
                                        </p:tav>
                                      </p:tavLst>
                                    </p:anim>
                                    <p:anim calcmode="lin" valueType="num">
                                      <p:cBhvr additive="base">
                                        <p:cTn id="39" dur="3000" fill="hold"/>
                                        <p:tgtEl>
                                          <p:spTgt spid="10"/>
                                        </p:tgtEl>
                                        <p:attrNameLst>
                                          <p:attrName>ppt_y</p:attrName>
                                        </p:attrNameLst>
                                      </p:cBhvr>
                                      <p:tavLst>
                                        <p:tav tm="0">
                                          <p:val>
                                            <p:strVal val="#ppt_y"/>
                                          </p:val>
                                        </p:tav>
                                        <p:tav tm="100000">
                                          <p:val>
                                            <p:strVal val="#ppt_y"/>
                                          </p:val>
                                        </p:tav>
                                      </p:tavLst>
                                    </p:anim>
                                  </p:childTnLst>
                                </p:cTn>
                              </p:par>
                              <p:par>
                                <p:cTn id="40" presetID="2" presetClass="entr" presetSubtype="2" fill="hold" grpId="0" nodeType="withEffect">
                                  <p:stCondLst>
                                    <p:cond delay="0"/>
                                  </p:stCondLst>
                                  <p:childTnLst>
                                    <p:set>
                                      <p:cBhvr>
                                        <p:cTn id="41" dur="1" fill="hold">
                                          <p:stCondLst>
                                            <p:cond delay="0"/>
                                          </p:stCondLst>
                                        </p:cTn>
                                        <p:tgtEl>
                                          <p:spTgt spid="11"/>
                                        </p:tgtEl>
                                        <p:attrNameLst>
                                          <p:attrName>style.visibility</p:attrName>
                                        </p:attrNameLst>
                                      </p:cBhvr>
                                      <p:to>
                                        <p:strVal val="visible"/>
                                      </p:to>
                                    </p:set>
                                    <p:anim calcmode="lin" valueType="num">
                                      <p:cBhvr additive="base">
                                        <p:cTn id="42" dur="3000" fill="hold"/>
                                        <p:tgtEl>
                                          <p:spTgt spid="11"/>
                                        </p:tgtEl>
                                        <p:attrNameLst>
                                          <p:attrName>ppt_x</p:attrName>
                                        </p:attrNameLst>
                                      </p:cBhvr>
                                      <p:tavLst>
                                        <p:tav tm="0">
                                          <p:val>
                                            <p:strVal val="1+#ppt_w/2"/>
                                          </p:val>
                                        </p:tav>
                                        <p:tav tm="100000">
                                          <p:val>
                                            <p:strVal val="#ppt_x"/>
                                          </p:val>
                                        </p:tav>
                                      </p:tavLst>
                                    </p:anim>
                                    <p:anim calcmode="lin" valueType="num">
                                      <p:cBhvr additive="base">
                                        <p:cTn id="43" dur="3000" fill="hold"/>
                                        <p:tgtEl>
                                          <p:spTgt spid="11"/>
                                        </p:tgtEl>
                                        <p:attrNameLst>
                                          <p:attrName>ppt_y</p:attrName>
                                        </p:attrNameLst>
                                      </p:cBhvr>
                                      <p:tavLst>
                                        <p:tav tm="0">
                                          <p:val>
                                            <p:strVal val="#ppt_y"/>
                                          </p:val>
                                        </p:tav>
                                        <p:tav tm="100000">
                                          <p:val>
                                            <p:strVal val="#ppt_y"/>
                                          </p:val>
                                        </p:tav>
                                      </p:tavLst>
                                    </p:anim>
                                  </p:childTnLst>
                                </p:cTn>
                              </p:par>
                              <p:par>
                                <p:cTn id="44" presetID="2" presetClass="entr" presetSubtype="2" fill="hold" grpId="0" nodeType="withEffect">
                                  <p:stCondLst>
                                    <p:cond delay="0"/>
                                  </p:stCondLst>
                                  <p:childTnLst>
                                    <p:set>
                                      <p:cBhvr>
                                        <p:cTn id="45" dur="1" fill="hold">
                                          <p:stCondLst>
                                            <p:cond delay="0"/>
                                          </p:stCondLst>
                                        </p:cTn>
                                        <p:tgtEl>
                                          <p:spTgt spid="12"/>
                                        </p:tgtEl>
                                        <p:attrNameLst>
                                          <p:attrName>style.visibility</p:attrName>
                                        </p:attrNameLst>
                                      </p:cBhvr>
                                      <p:to>
                                        <p:strVal val="visible"/>
                                      </p:to>
                                    </p:set>
                                    <p:anim calcmode="lin" valueType="num">
                                      <p:cBhvr additive="base">
                                        <p:cTn id="46" dur="3000" fill="hold"/>
                                        <p:tgtEl>
                                          <p:spTgt spid="12"/>
                                        </p:tgtEl>
                                        <p:attrNameLst>
                                          <p:attrName>ppt_x</p:attrName>
                                        </p:attrNameLst>
                                      </p:cBhvr>
                                      <p:tavLst>
                                        <p:tav tm="0">
                                          <p:val>
                                            <p:strVal val="1+#ppt_w/2"/>
                                          </p:val>
                                        </p:tav>
                                        <p:tav tm="100000">
                                          <p:val>
                                            <p:strVal val="#ppt_x"/>
                                          </p:val>
                                        </p:tav>
                                      </p:tavLst>
                                    </p:anim>
                                    <p:anim calcmode="lin" valueType="num">
                                      <p:cBhvr additive="base">
                                        <p:cTn id="47" dur="3000" fill="hold"/>
                                        <p:tgtEl>
                                          <p:spTgt spid="12"/>
                                        </p:tgtEl>
                                        <p:attrNameLst>
                                          <p:attrName>ppt_y</p:attrName>
                                        </p:attrNameLst>
                                      </p:cBhvr>
                                      <p:tavLst>
                                        <p:tav tm="0">
                                          <p:val>
                                            <p:strVal val="#ppt_y"/>
                                          </p:val>
                                        </p:tav>
                                        <p:tav tm="100000">
                                          <p:val>
                                            <p:strVal val="#ppt_y"/>
                                          </p:val>
                                        </p:tav>
                                      </p:tavLst>
                                    </p:anim>
                                  </p:childTnLst>
                                </p:cTn>
                              </p:par>
                              <p:par>
                                <p:cTn id="48" presetID="2" presetClass="entr" presetSubtype="2" fill="hold" grpId="0" nodeType="withEffect">
                                  <p:stCondLst>
                                    <p:cond delay="0"/>
                                  </p:stCondLst>
                                  <p:childTnLst>
                                    <p:set>
                                      <p:cBhvr>
                                        <p:cTn id="49" dur="1" fill="hold">
                                          <p:stCondLst>
                                            <p:cond delay="0"/>
                                          </p:stCondLst>
                                        </p:cTn>
                                        <p:tgtEl>
                                          <p:spTgt spid="13"/>
                                        </p:tgtEl>
                                        <p:attrNameLst>
                                          <p:attrName>style.visibility</p:attrName>
                                        </p:attrNameLst>
                                      </p:cBhvr>
                                      <p:to>
                                        <p:strVal val="visible"/>
                                      </p:to>
                                    </p:set>
                                    <p:anim calcmode="lin" valueType="num">
                                      <p:cBhvr additive="base">
                                        <p:cTn id="50" dur="3000" fill="hold"/>
                                        <p:tgtEl>
                                          <p:spTgt spid="13"/>
                                        </p:tgtEl>
                                        <p:attrNameLst>
                                          <p:attrName>ppt_x</p:attrName>
                                        </p:attrNameLst>
                                      </p:cBhvr>
                                      <p:tavLst>
                                        <p:tav tm="0">
                                          <p:val>
                                            <p:strVal val="1+#ppt_w/2"/>
                                          </p:val>
                                        </p:tav>
                                        <p:tav tm="100000">
                                          <p:val>
                                            <p:strVal val="#ppt_x"/>
                                          </p:val>
                                        </p:tav>
                                      </p:tavLst>
                                    </p:anim>
                                    <p:anim calcmode="lin" valueType="num">
                                      <p:cBhvr additive="base">
                                        <p:cTn id="51" dur="3000" fill="hold"/>
                                        <p:tgtEl>
                                          <p:spTgt spid="13"/>
                                        </p:tgtEl>
                                        <p:attrNameLst>
                                          <p:attrName>ppt_y</p:attrName>
                                        </p:attrNameLst>
                                      </p:cBhvr>
                                      <p:tavLst>
                                        <p:tav tm="0">
                                          <p:val>
                                            <p:strVal val="#ppt_y"/>
                                          </p:val>
                                        </p:tav>
                                        <p:tav tm="100000">
                                          <p:val>
                                            <p:strVal val="#ppt_y"/>
                                          </p:val>
                                        </p:tav>
                                      </p:tavLst>
                                    </p:anim>
                                  </p:childTnLst>
                                </p:cTn>
                              </p:par>
                              <p:par>
                                <p:cTn id="52" presetID="2" presetClass="entr" presetSubtype="2" fill="hold" grpId="0" nodeType="withEffect">
                                  <p:stCondLst>
                                    <p:cond delay="0"/>
                                  </p:stCondLst>
                                  <p:childTnLst>
                                    <p:set>
                                      <p:cBhvr>
                                        <p:cTn id="53" dur="1" fill="hold">
                                          <p:stCondLst>
                                            <p:cond delay="0"/>
                                          </p:stCondLst>
                                        </p:cTn>
                                        <p:tgtEl>
                                          <p:spTgt spid="14"/>
                                        </p:tgtEl>
                                        <p:attrNameLst>
                                          <p:attrName>style.visibility</p:attrName>
                                        </p:attrNameLst>
                                      </p:cBhvr>
                                      <p:to>
                                        <p:strVal val="visible"/>
                                      </p:to>
                                    </p:set>
                                    <p:anim calcmode="lin" valueType="num">
                                      <p:cBhvr additive="base">
                                        <p:cTn id="54" dur="3000" fill="hold"/>
                                        <p:tgtEl>
                                          <p:spTgt spid="14"/>
                                        </p:tgtEl>
                                        <p:attrNameLst>
                                          <p:attrName>ppt_x</p:attrName>
                                        </p:attrNameLst>
                                      </p:cBhvr>
                                      <p:tavLst>
                                        <p:tav tm="0">
                                          <p:val>
                                            <p:strVal val="1+#ppt_w/2"/>
                                          </p:val>
                                        </p:tav>
                                        <p:tav tm="100000">
                                          <p:val>
                                            <p:strVal val="#ppt_x"/>
                                          </p:val>
                                        </p:tav>
                                      </p:tavLst>
                                    </p:anim>
                                    <p:anim calcmode="lin" valueType="num">
                                      <p:cBhvr additive="base">
                                        <p:cTn id="55" dur="3000" fill="hold"/>
                                        <p:tgtEl>
                                          <p:spTgt spid="14"/>
                                        </p:tgtEl>
                                        <p:attrNameLst>
                                          <p:attrName>ppt_y</p:attrName>
                                        </p:attrNameLst>
                                      </p:cBhvr>
                                      <p:tavLst>
                                        <p:tav tm="0">
                                          <p:val>
                                            <p:strVal val="#ppt_y"/>
                                          </p:val>
                                        </p:tav>
                                        <p:tav tm="100000">
                                          <p:val>
                                            <p:strVal val="#ppt_y"/>
                                          </p:val>
                                        </p:tav>
                                      </p:tavLst>
                                    </p:anim>
                                  </p:childTnLst>
                                </p:cTn>
                              </p:par>
                              <p:par>
                                <p:cTn id="56" presetID="2" presetClass="entr" presetSubtype="2" fill="hold" grpId="0" nodeType="withEffect">
                                  <p:stCondLst>
                                    <p:cond delay="0"/>
                                  </p:stCondLst>
                                  <p:childTnLst>
                                    <p:set>
                                      <p:cBhvr>
                                        <p:cTn id="57" dur="1" fill="hold">
                                          <p:stCondLst>
                                            <p:cond delay="0"/>
                                          </p:stCondLst>
                                        </p:cTn>
                                        <p:tgtEl>
                                          <p:spTgt spid="15"/>
                                        </p:tgtEl>
                                        <p:attrNameLst>
                                          <p:attrName>style.visibility</p:attrName>
                                        </p:attrNameLst>
                                      </p:cBhvr>
                                      <p:to>
                                        <p:strVal val="visible"/>
                                      </p:to>
                                    </p:set>
                                    <p:anim calcmode="lin" valueType="num">
                                      <p:cBhvr additive="base">
                                        <p:cTn id="58" dur="3000" fill="hold"/>
                                        <p:tgtEl>
                                          <p:spTgt spid="15"/>
                                        </p:tgtEl>
                                        <p:attrNameLst>
                                          <p:attrName>ppt_x</p:attrName>
                                        </p:attrNameLst>
                                      </p:cBhvr>
                                      <p:tavLst>
                                        <p:tav tm="0">
                                          <p:val>
                                            <p:strVal val="1+#ppt_w/2"/>
                                          </p:val>
                                        </p:tav>
                                        <p:tav tm="100000">
                                          <p:val>
                                            <p:strVal val="#ppt_x"/>
                                          </p:val>
                                        </p:tav>
                                      </p:tavLst>
                                    </p:anim>
                                    <p:anim calcmode="lin" valueType="num">
                                      <p:cBhvr additive="base">
                                        <p:cTn id="59" dur="3000" fill="hold"/>
                                        <p:tgtEl>
                                          <p:spTgt spid="15"/>
                                        </p:tgtEl>
                                        <p:attrNameLst>
                                          <p:attrName>ppt_y</p:attrName>
                                        </p:attrNameLst>
                                      </p:cBhvr>
                                      <p:tavLst>
                                        <p:tav tm="0">
                                          <p:val>
                                            <p:strVal val="#ppt_y"/>
                                          </p:val>
                                        </p:tav>
                                        <p:tav tm="100000">
                                          <p:val>
                                            <p:strVal val="#ppt_y"/>
                                          </p:val>
                                        </p:tav>
                                      </p:tavLst>
                                    </p:anim>
                                  </p:childTnLst>
                                </p:cTn>
                              </p:par>
                              <p:par>
                                <p:cTn id="60" presetID="2" presetClass="entr" presetSubtype="2" fill="hold" grpId="0" nodeType="withEffect">
                                  <p:stCondLst>
                                    <p:cond delay="0"/>
                                  </p:stCondLst>
                                  <p:childTnLst>
                                    <p:set>
                                      <p:cBhvr>
                                        <p:cTn id="61" dur="1" fill="hold">
                                          <p:stCondLst>
                                            <p:cond delay="0"/>
                                          </p:stCondLst>
                                        </p:cTn>
                                        <p:tgtEl>
                                          <p:spTgt spid="16"/>
                                        </p:tgtEl>
                                        <p:attrNameLst>
                                          <p:attrName>style.visibility</p:attrName>
                                        </p:attrNameLst>
                                      </p:cBhvr>
                                      <p:to>
                                        <p:strVal val="visible"/>
                                      </p:to>
                                    </p:set>
                                    <p:anim calcmode="lin" valueType="num">
                                      <p:cBhvr additive="base">
                                        <p:cTn id="62" dur="3000" fill="hold"/>
                                        <p:tgtEl>
                                          <p:spTgt spid="16"/>
                                        </p:tgtEl>
                                        <p:attrNameLst>
                                          <p:attrName>ppt_x</p:attrName>
                                        </p:attrNameLst>
                                      </p:cBhvr>
                                      <p:tavLst>
                                        <p:tav tm="0">
                                          <p:val>
                                            <p:strVal val="1+#ppt_w/2"/>
                                          </p:val>
                                        </p:tav>
                                        <p:tav tm="100000">
                                          <p:val>
                                            <p:strVal val="#ppt_x"/>
                                          </p:val>
                                        </p:tav>
                                      </p:tavLst>
                                    </p:anim>
                                    <p:anim calcmode="lin" valueType="num">
                                      <p:cBhvr additive="base">
                                        <p:cTn id="63" dur="3000" fill="hold"/>
                                        <p:tgtEl>
                                          <p:spTgt spid="16"/>
                                        </p:tgtEl>
                                        <p:attrNameLst>
                                          <p:attrName>ppt_y</p:attrName>
                                        </p:attrNameLst>
                                      </p:cBhvr>
                                      <p:tavLst>
                                        <p:tav tm="0">
                                          <p:val>
                                            <p:strVal val="#ppt_y"/>
                                          </p:val>
                                        </p:tav>
                                        <p:tav tm="100000">
                                          <p:val>
                                            <p:strVal val="#ppt_y"/>
                                          </p:val>
                                        </p:tav>
                                      </p:tavLst>
                                    </p:anim>
                                  </p:childTnLst>
                                </p:cTn>
                              </p:par>
                              <p:par>
                                <p:cTn id="64" presetID="2" presetClass="entr" presetSubtype="2" fill="hold" grpId="0" nodeType="withEffect">
                                  <p:stCondLst>
                                    <p:cond delay="0"/>
                                  </p:stCondLst>
                                  <p:childTnLst>
                                    <p:set>
                                      <p:cBhvr>
                                        <p:cTn id="65" dur="1" fill="hold">
                                          <p:stCondLst>
                                            <p:cond delay="0"/>
                                          </p:stCondLst>
                                        </p:cTn>
                                        <p:tgtEl>
                                          <p:spTgt spid="17"/>
                                        </p:tgtEl>
                                        <p:attrNameLst>
                                          <p:attrName>style.visibility</p:attrName>
                                        </p:attrNameLst>
                                      </p:cBhvr>
                                      <p:to>
                                        <p:strVal val="visible"/>
                                      </p:to>
                                    </p:set>
                                    <p:anim calcmode="lin" valueType="num">
                                      <p:cBhvr additive="base">
                                        <p:cTn id="66" dur="3000" fill="hold"/>
                                        <p:tgtEl>
                                          <p:spTgt spid="17"/>
                                        </p:tgtEl>
                                        <p:attrNameLst>
                                          <p:attrName>ppt_x</p:attrName>
                                        </p:attrNameLst>
                                      </p:cBhvr>
                                      <p:tavLst>
                                        <p:tav tm="0">
                                          <p:val>
                                            <p:strVal val="1+#ppt_w/2"/>
                                          </p:val>
                                        </p:tav>
                                        <p:tav tm="100000">
                                          <p:val>
                                            <p:strVal val="#ppt_x"/>
                                          </p:val>
                                        </p:tav>
                                      </p:tavLst>
                                    </p:anim>
                                    <p:anim calcmode="lin" valueType="num">
                                      <p:cBhvr additive="base">
                                        <p:cTn id="67" dur="3000" fill="hold"/>
                                        <p:tgtEl>
                                          <p:spTgt spid="17"/>
                                        </p:tgtEl>
                                        <p:attrNameLst>
                                          <p:attrName>ppt_y</p:attrName>
                                        </p:attrNameLst>
                                      </p:cBhvr>
                                      <p:tavLst>
                                        <p:tav tm="0">
                                          <p:val>
                                            <p:strVal val="#ppt_y"/>
                                          </p:val>
                                        </p:tav>
                                        <p:tav tm="100000">
                                          <p:val>
                                            <p:strVal val="#ppt_y"/>
                                          </p:val>
                                        </p:tav>
                                      </p:tavLst>
                                    </p:anim>
                                  </p:childTnLst>
                                </p:cTn>
                              </p:par>
                              <p:par>
                                <p:cTn id="68" presetID="2" presetClass="entr" presetSubtype="2" fill="hold" grpId="0" nodeType="withEffect">
                                  <p:stCondLst>
                                    <p:cond delay="0"/>
                                  </p:stCondLst>
                                  <p:childTnLst>
                                    <p:set>
                                      <p:cBhvr>
                                        <p:cTn id="69" dur="1" fill="hold">
                                          <p:stCondLst>
                                            <p:cond delay="0"/>
                                          </p:stCondLst>
                                        </p:cTn>
                                        <p:tgtEl>
                                          <p:spTgt spid="18"/>
                                        </p:tgtEl>
                                        <p:attrNameLst>
                                          <p:attrName>style.visibility</p:attrName>
                                        </p:attrNameLst>
                                      </p:cBhvr>
                                      <p:to>
                                        <p:strVal val="visible"/>
                                      </p:to>
                                    </p:set>
                                    <p:anim calcmode="lin" valueType="num">
                                      <p:cBhvr additive="base">
                                        <p:cTn id="70" dur="3000" fill="hold"/>
                                        <p:tgtEl>
                                          <p:spTgt spid="18"/>
                                        </p:tgtEl>
                                        <p:attrNameLst>
                                          <p:attrName>ppt_x</p:attrName>
                                        </p:attrNameLst>
                                      </p:cBhvr>
                                      <p:tavLst>
                                        <p:tav tm="0">
                                          <p:val>
                                            <p:strVal val="1+#ppt_w/2"/>
                                          </p:val>
                                        </p:tav>
                                        <p:tav tm="100000">
                                          <p:val>
                                            <p:strVal val="#ppt_x"/>
                                          </p:val>
                                        </p:tav>
                                      </p:tavLst>
                                    </p:anim>
                                    <p:anim calcmode="lin" valueType="num">
                                      <p:cBhvr additive="base">
                                        <p:cTn id="71" dur="3000" fill="hold"/>
                                        <p:tgtEl>
                                          <p:spTgt spid="18"/>
                                        </p:tgtEl>
                                        <p:attrNameLst>
                                          <p:attrName>ppt_y</p:attrName>
                                        </p:attrNameLst>
                                      </p:cBhvr>
                                      <p:tavLst>
                                        <p:tav tm="0">
                                          <p:val>
                                            <p:strVal val="#ppt_y"/>
                                          </p:val>
                                        </p:tav>
                                        <p:tav tm="100000">
                                          <p:val>
                                            <p:strVal val="#ppt_y"/>
                                          </p:val>
                                        </p:tav>
                                      </p:tavLst>
                                    </p:anim>
                                  </p:childTnLst>
                                </p:cTn>
                              </p:par>
                              <p:par>
                                <p:cTn id="72" presetID="2" presetClass="entr" presetSubtype="2" fill="hold" grpId="0" nodeType="withEffect">
                                  <p:stCondLst>
                                    <p:cond delay="0"/>
                                  </p:stCondLst>
                                  <p:childTnLst>
                                    <p:set>
                                      <p:cBhvr>
                                        <p:cTn id="73" dur="1" fill="hold">
                                          <p:stCondLst>
                                            <p:cond delay="0"/>
                                          </p:stCondLst>
                                        </p:cTn>
                                        <p:tgtEl>
                                          <p:spTgt spid="19"/>
                                        </p:tgtEl>
                                        <p:attrNameLst>
                                          <p:attrName>style.visibility</p:attrName>
                                        </p:attrNameLst>
                                      </p:cBhvr>
                                      <p:to>
                                        <p:strVal val="visible"/>
                                      </p:to>
                                    </p:set>
                                    <p:anim calcmode="lin" valueType="num">
                                      <p:cBhvr additive="base">
                                        <p:cTn id="74" dur="3000" fill="hold"/>
                                        <p:tgtEl>
                                          <p:spTgt spid="19"/>
                                        </p:tgtEl>
                                        <p:attrNameLst>
                                          <p:attrName>ppt_x</p:attrName>
                                        </p:attrNameLst>
                                      </p:cBhvr>
                                      <p:tavLst>
                                        <p:tav tm="0">
                                          <p:val>
                                            <p:strVal val="1+#ppt_w/2"/>
                                          </p:val>
                                        </p:tav>
                                        <p:tav tm="100000">
                                          <p:val>
                                            <p:strVal val="#ppt_x"/>
                                          </p:val>
                                        </p:tav>
                                      </p:tavLst>
                                    </p:anim>
                                    <p:anim calcmode="lin" valueType="num">
                                      <p:cBhvr additive="base">
                                        <p:cTn id="75" dur="3000" fill="hold"/>
                                        <p:tgtEl>
                                          <p:spTgt spid="19"/>
                                        </p:tgtEl>
                                        <p:attrNameLst>
                                          <p:attrName>ppt_y</p:attrName>
                                        </p:attrNameLst>
                                      </p:cBhvr>
                                      <p:tavLst>
                                        <p:tav tm="0">
                                          <p:val>
                                            <p:strVal val="#ppt_y"/>
                                          </p:val>
                                        </p:tav>
                                        <p:tav tm="100000">
                                          <p:val>
                                            <p:strVal val="#ppt_y"/>
                                          </p:val>
                                        </p:tav>
                                      </p:tavLst>
                                    </p:anim>
                                  </p:childTnLst>
                                </p:cTn>
                              </p:par>
                              <p:par>
                                <p:cTn id="76" presetID="2" presetClass="entr" presetSubtype="2" fill="hold" grpId="0" nodeType="withEffect">
                                  <p:stCondLst>
                                    <p:cond delay="0"/>
                                  </p:stCondLst>
                                  <p:childTnLst>
                                    <p:set>
                                      <p:cBhvr>
                                        <p:cTn id="77" dur="1" fill="hold">
                                          <p:stCondLst>
                                            <p:cond delay="0"/>
                                          </p:stCondLst>
                                        </p:cTn>
                                        <p:tgtEl>
                                          <p:spTgt spid="20"/>
                                        </p:tgtEl>
                                        <p:attrNameLst>
                                          <p:attrName>style.visibility</p:attrName>
                                        </p:attrNameLst>
                                      </p:cBhvr>
                                      <p:to>
                                        <p:strVal val="visible"/>
                                      </p:to>
                                    </p:set>
                                    <p:anim calcmode="lin" valueType="num">
                                      <p:cBhvr additive="base">
                                        <p:cTn id="78" dur="3000" fill="hold"/>
                                        <p:tgtEl>
                                          <p:spTgt spid="20"/>
                                        </p:tgtEl>
                                        <p:attrNameLst>
                                          <p:attrName>ppt_x</p:attrName>
                                        </p:attrNameLst>
                                      </p:cBhvr>
                                      <p:tavLst>
                                        <p:tav tm="0">
                                          <p:val>
                                            <p:strVal val="1+#ppt_w/2"/>
                                          </p:val>
                                        </p:tav>
                                        <p:tav tm="100000">
                                          <p:val>
                                            <p:strVal val="#ppt_x"/>
                                          </p:val>
                                        </p:tav>
                                      </p:tavLst>
                                    </p:anim>
                                    <p:anim calcmode="lin" valueType="num">
                                      <p:cBhvr additive="base">
                                        <p:cTn id="79" dur="3000" fill="hold"/>
                                        <p:tgtEl>
                                          <p:spTgt spid="20"/>
                                        </p:tgtEl>
                                        <p:attrNameLst>
                                          <p:attrName>ppt_y</p:attrName>
                                        </p:attrNameLst>
                                      </p:cBhvr>
                                      <p:tavLst>
                                        <p:tav tm="0">
                                          <p:val>
                                            <p:strVal val="#ppt_y"/>
                                          </p:val>
                                        </p:tav>
                                        <p:tav tm="100000">
                                          <p:val>
                                            <p:strVal val="#ppt_y"/>
                                          </p:val>
                                        </p:tav>
                                      </p:tavLst>
                                    </p:anim>
                                  </p:childTnLst>
                                </p:cTn>
                              </p:par>
                              <p:par>
                                <p:cTn id="80" presetID="2" presetClass="entr" presetSubtype="2" fill="hold" grpId="0" nodeType="withEffect">
                                  <p:stCondLst>
                                    <p:cond delay="0"/>
                                  </p:stCondLst>
                                  <p:childTnLst>
                                    <p:set>
                                      <p:cBhvr>
                                        <p:cTn id="81" dur="1" fill="hold">
                                          <p:stCondLst>
                                            <p:cond delay="0"/>
                                          </p:stCondLst>
                                        </p:cTn>
                                        <p:tgtEl>
                                          <p:spTgt spid="21"/>
                                        </p:tgtEl>
                                        <p:attrNameLst>
                                          <p:attrName>style.visibility</p:attrName>
                                        </p:attrNameLst>
                                      </p:cBhvr>
                                      <p:to>
                                        <p:strVal val="visible"/>
                                      </p:to>
                                    </p:set>
                                    <p:anim calcmode="lin" valueType="num">
                                      <p:cBhvr additive="base">
                                        <p:cTn id="82" dur="3000" fill="hold"/>
                                        <p:tgtEl>
                                          <p:spTgt spid="21"/>
                                        </p:tgtEl>
                                        <p:attrNameLst>
                                          <p:attrName>ppt_x</p:attrName>
                                        </p:attrNameLst>
                                      </p:cBhvr>
                                      <p:tavLst>
                                        <p:tav tm="0">
                                          <p:val>
                                            <p:strVal val="1+#ppt_w/2"/>
                                          </p:val>
                                        </p:tav>
                                        <p:tav tm="100000">
                                          <p:val>
                                            <p:strVal val="#ppt_x"/>
                                          </p:val>
                                        </p:tav>
                                      </p:tavLst>
                                    </p:anim>
                                    <p:anim calcmode="lin" valueType="num">
                                      <p:cBhvr additive="base">
                                        <p:cTn id="83" dur="3000" fill="hold"/>
                                        <p:tgtEl>
                                          <p:spTgt spid="21"/>
                                        </p:tgtEl>
                                        <p:attrNameLst>
                                          <p:attrName>ppt_y</p:attrName>
                                        </p:attrNameLst>
                                      </p:cBhvr>
                                      <p:tavLst>
                                        <p:tav tm="0">
                                          <p:val>
                                            <p:strVal val="#ppt_y"/>
                                          </p:val>
                                        </p:tav>
                                        <p:tav tm="100000">
                                          <p:val>
                                            <p:strVal val="#ppt_y"/>
                                          </p:val>
                                        </p:tav>
                                      </p:tavLst>
                                    </p:anim>
                                  </p:childTnLst>
                                </p:cTn>
                              </p:par>
                              <p:par>
                                <p:cTn id="84" presetID="2" presetClass="entr" presetSubtype="2" fill="hold" grpId="0" nodeType="withEffect">
                                  <p:stCondLst>
                                    <p:cond delay="0"/>
                                  </p:stCondLst>
                                  <p:childTnLst>
                                    <p:set>
                                      <p:cBhvr>
                                        <p:cTn id="85" dur="1" fill="hold">
                                          <p:stCondLst>
                                            <p:cond delay="0"/>
                                          </p:stCondLst>
                                        </p:cTn>
                                        <p:tgtEl>
                                          <p:spTgt spid="22"/>
                                        </p:tgtEl>
                                        <p:attrNameLst>
                                          <p:attrName>style.visibility</p:attrName>
                                        </p:attrNameLst>
                                      </p:cBhvr>
                                      <p:to>
                                        <p:strVal val="visible"/>
                                      </p:to>
                                    </p:set>
                                    <p:anim calcmode="lin" valueType="num">
                                      <p:cBhvr additive="base">
                                        <p:cTn id="86" dur="3000" fill="hold"/>
                                        <p:tgtEl>
                                          <p:spTgt spid="22"/>
                                        </p:tgtEl>
                                        <p:attrNameLst>
                                          <p:attrName>ppt_x</p:attrName>
                                        </p:attrNameLst>
                                      </p:cBhvr>
                                      <p:tavLst>
                                        <p:tav tm="0">
                                          <p:val>
                                            <p:strVal val="1+#ppt_w/2"/>
                                          </p:val>
                                        </p:tav>
                                        <p:tav tm="100000">
                                          <p:val>
                                            <p:strVal val="#ppt_x"/>
                                          </p:val>
                                        </p:tav>
                                      </p:tavLst>
                                    </p:anim>
                                    <p:anim calcmode="lin" valueType="num">
                                      <p:cBhvr additive="base">
                                        <p:cTn id="87" dur="3000" fill="hold"/>
                                        <p:tgtEl>
                                          <p:spTgt spid="22"/>
                                        </p:tgtEl>
                                        <p:attrNameLst>
                                          <p:attrName>ppt_y</p:attrName>
                                        </p:attrNameLst>
                                      </p:cBhvr>
                                      <p:tavLst>
                                        <p:tav tm="0">
                                          <p:val>
                                            <p:strVal val="#ppt_y"/>
                                          </p:val>
                                        </p:tav>
                                        <p:tav tm="100000">
                                          <p:val>
                                            <p:strVal val="#ppt_y"/>
                                          </p:val>
                                        </p:tav>
                                      </p:tavLst>
                                    </p:anim>
                                  </p:childTnLst>
                                </p:cTn>
                              </p:par>
                              <p:par>
                                <p:cTn id="88" presetID="2" presetClass="entr" presetSubtype="2" fill="hold" grpId="0" nodeType="withEffect">
                                  <p:stCondLst>
                                    <p:cond delay="0"/>
                                  </p:stCondLst>
                                  <p:childTnLst>
                                    <p:set>
                                      <p:cBhvr>
                                        <p:cTn id="89" dur="1" fill="hold">
                                          <p:stCondLst>
                                            <p:cond delay="0"/>
                                          </p:stCondLst>
                                        </p:cTn>
                                        <p:tgtEl>
                                          <p:spTgt spid="23"/>
                                        </p:tgtEl>
                                        <p:attrNameLst>
                                          <p:attrName>style.visibility</p:attrName>
                                        </p:attrNameLst>
                                      </p:cBhvr>
                                      <p:to>
                                        <p:strVal val="visible"/>
                                      </p:to>
                                    </p:set>
                                    <p:anim calcmode="lin" valueType="num">
                                      <p:cBhvr additive="base">
                                        <p:cTn id="90" dur="3000" fill="hold"/>
                                        <p:tgtEl>
                                          <p:spTgt spid="23"/>
                                        </p:tgtEl>
                                        <p:attrNameLst>
                                          <p:attrName>ppt_x</p:attrName>
                                        </p:attrNameLst>
                                      </p:cBhvr>
                                      <p:tavLst>
                                        <p:tav tm="0">
                                          <p:val>
                                            <p:strVal val="1+#ppt_w/2"/>
                                          </p:val>
                                        </p:tav>
                                        <p:tav tm="100000">
                                          <p:val>
                                            <p:strVal val="#ppt_x"/>
                                          </p:val>
                                        </p:tav>
                                      </p:tavLst>
                                    </p:anim>
                                    <p:anim calcmode="lin" valueType="num">
                                      <p:cBhvr additive="base">
                                        <p:cTn id="91" dur="3000" fill="hold"/>
                                        <p:tgtEl>
                                          <p:spTgt spid="23"/>
                                        </p:tgtEl>
                                        <p:attrNameLst>
                                          <p:attrName>ppt_y</p:attrName>
                                        </p:attrNameLst>
                                      </p:cBhvr>
                                      <p:tavLst>
                                        <p:tav tm="0">
                                          <p:val>
                                            <p:strVal val="#ppt_y"/>
                                          </p:val>
                                        </p:tav>
                                        <p:tav tm="100000">
                                          <p:val>
                                            <p:strVal val="#ppt_y"/>
                                          </p:val>
                                        </p:tav>
                                      </p:tavLst>
                                    </p:anim>
                                  </p:childTnLst>
                                </p:cTn>
                              </p:par>
                              <p:par>
                                <p:cTn id="92" presetID="2" presetClass="entr" presetSubtype="2" fill="hold" grpId="0" nodeType="withEffect">
                                  <p:stCondLst>
                                    <p:cond delay="0"/>
                                  </p:stCondLst>
                                  <p:childTnLst>
                                    <p:set>
                                      <p:cBhvr>
                                        <p:cTn id="93" dur="1" fill="hold">
                                          <p:stCondLst>
                                            <p:cond delay="0"/>
                                          </p:stCondLst>
                                        </p:cTn>
                                        <p:tgtEl>
                                          <p:spTgt spid="24"/>
                                        </p:tgtEl>
                                        <p:attrNameLst>
                                          <p:attrName>style.visibility</p:attrName>
                                        </p:attrNameLst>
                                      </p:cBhvr>
                                      <p:to>
                                        <p:strVal val="visible"/>
                                      </p:to>
                                    </p:set>
                                    <p:anim calcmode="lin" valueType="num">
                                      <p:cBhvr additive="base">
                                        <p:cTn id="94" dur="3000" fill="hold"/>
                                        <p:tgtEl>
                                          <p:spTgt spid="24"/>
                                        </p:tgtEl>
                                        <p:attrNameLst>
                                          <p:attrName>ppt_x</p:attrName>
                                        </p:attrNameLst>
                                      </p:cBhvr>
                                      <p:tavLst>
                                        <p:tav tm="0">
                                          <p:val>
                                            <p:strVal val="1+#ppt_w/2"/>
                                          </p:val>
                                        </p:tav>
                                        <p:tav tm="100000">
                                          <p:val>
                                            <p:strVal val="#ppt_x"/>
                                          </p:val>
                                        </p:tav>
                                      </p:tavLst>
                                    </p:anim>
                                    <p:anim calcmode="lin" valueType="num">
                                      <p:cBhvr additive="base">
                                        <p:cTn id="95" dur="3000" fill="hold"/>
                                        <p:tgtEl>
                                          <p:spTgt spid="24"/>
                                        </p:tgtEl>
                                        <p:attrNameLst>
                                          <p:attrName>ppt_y</p:attrName>
                                        </p:attrNameLst>
                                      </p:cBhvr>
                                      <p:tavLst>
                                        <p:tav tm="0">
                                          <p:val>
                                            <p:strVal val="#ppt_y"/>
                                          </p:val>
                                        </p:tav>
                                        <p:tav tm="100000">
                                          <p:val>
                                            <p:strVal val="#ppt_y"/>
                                          </p:val>
                                        </p:tav>
                                      </p:tavLst>
                                    </p:anim>
                                  </p:childTnLst>
                                </p:cTn>
                              </p:par>
                              <p:par>
                                <p:cTn id="96" presetID="2" presetClass="entr" presetSubtype="2" fill="hold" grpId="0" nodeType="withEffect">
                                  <p:stCondLst>
                                    <p:cond delay="0"/>
                                  </p:stCondLst>
                                  <p:childTnLst>
                                    <p:set>
                                      <p:cBhvr>
                                        <p:cTn id="97" dur="1" fill="hold">
                                          <p:stCondLst>
                                            <p:cond delay="0"/>
                                          </p:stCondLst>
                                        </p:cTn>
                                        <p:tgtEl>
                                          <p:spTgt spid="25"/>
                                        </p:tgtEl>
                                        <p:attrNameLst>
                                          <p:attrName>style.visibility</p:attrName>
                                        </p:attrNameLst>
                                      </p:cBhvr>
                                      <p:to>
                                        <p:strVal val="visible"/>
                                      </p:to>
                                    </p:set>
                                    <p:anim calcmode="lin" valueType="num">
                                      <p:cBhvr additive="base">
                                        <p:cTn id="98" dur="3000" fill="hold"/>
                                        <p:tgtEl>
                                          <p:spTgt spid="25"/>
                                        </p:tgtEl>
                                        <p:attrNameLst>
                                          <p:attrName>ppt_x</p:attrName>
                                        </p:attrNameLst>
                                      </p:cBhvr>
                                      <p:tavLst>
                                        <p:tav tm="0">
                                          <p:val>
                                            <p:strVal val="1+#ppt_w/2"/>
                                          </p:val>
                                        </p:tav>
                                        <p:tav tm="100000">
                                          <p:val>
                                            <p:strVal val="#ppt_x"/>
                                          </p:val>
                                        </p:tav>
                                      </p:tavLst>
                                    </p:anim>
                                    <p:anim calcmode="lin" valueType="num">
                                      <p:cBhvr additive="base">
                                        <p:cTn id="99" dur="3000" fill="hold"/>
                                        <p:tgtEl>
                                          <p:spTgt spid="25"/>
                                        </p:tgtEl>
                                        <p:attrNameLst>
                                          <p:attrName>ppt_y</p:attrName>
                                        </p:attrNameLst>
                                      </p:cBhvr>
                                      <p:tavLst>
                                        <p:tav tm="0">
                                          <p:val>
                                            <p:strVal val="#ppt_y"/>
                                          </p:val>
                                        </p:tav>
                                        <p:tav tm="100000">
                                          <p:val>
                                            <p:strVal val="#ppt_y"/>
                                          </p:val>
                                        </p:tav>
                                      </p:tavLst>
                                    </p:anim>
                                  </p:childTnLst>
                                </p:cTn>
                              </p:par>
                              <p:par>
                                <p:cTn id="100" presetID="2" presetClass="entr" presetSubtype="2" fill="hold" grpId="0" nodeType="withEffect">
                                  <p:stCondLst>
                                    <p:cond delay="0"/>
                                  </p:stCondLst>
                                  <p:childTnLst>
                                    <p:set>
                                      <p:cBhvr>
                                        <p:cTn id="101" dur="1" fill="hold">
                                          <p:stCondLst>
                                            <p:cond delay="0"/>
                                          </p:stCondLst>
                                        </p:cTn>
                                        <p:tgtEl>
                                          <p:spTgt spid="26"/>
                                        </p:tgtEl>
                                        <p:attrNameLst>
                                          <p:attrName>style.visibility</p:attrName>
                                        </p:attrNameLst>
                                      </p:cBhvr>
                                      <p:to>
                                        <p:strVal val="visible"/>
                                      </p:to>
                                    </p:set>
                                    <p:anim calcmode="lin" valueType="num">
                                      <p:cBhvr additive="base">
                                        <p:cTn id="102" dur="3000" fill="hold"/>
                                        <p:tgtEl>
                                          <p:spTgt spid="26"/>
                                        </p:tgtEl>
                                        <p:attrNameLst>
                                          <p:attrName>ppt_x</p:attrName>
                                        </p:attrNameLst>
                                      </p:cBhvr>
                                      <p:tavLst>
                                        <p:tav tm="0">
                                          <p:val>
                                            <p:strVal val="1+#ppt_w/2"/>
                                          </p:val>
                                        </p:tav>
                                        <p:tav tm="100000">
                                          <p:val>
                                            <p:strVal val="#ppt_x"/>
                                          </p:val>
                                        </p:tav>
                                      </p:tavLst>
                                    </p:anim>
                                    <p:anim calcmode="lin" valueType="num">
                                      <p:cBhvr additive="base">
                                        <p:cTn id="103" dur="3000" fill="hold"/>
                                        <p:tgtEl>
                                          <p:spTgt spid="26"/>
                                        </p:tgtEl>
                                        <p:attrNameLst>
                                          <p:attrName>ppt_y</p:attrName>
                                        </p:attrNameLst>
                                      </p:cBhvr>
                                      <p:tavLst>
                                        <p:tav tm="0">
                                          <p:val>
                                            <p:strVal val="#ppt_y"/>
                                          </p:val>
                                        </p:tav>
                                        <p:tav tm="100000">
                                          <p:val>
                                            <p:strVal val="#ppt_y"/>
                                          </p:val>
                                        </p:tav>
                                      </p:tavLst>
                                    </p:anim>
                                  </p:childTnLst>
                                </p:cTn>
                              </p:par>
                              <p:par>
                                <p:cTn id="104" presetID="2" presetClass="entr" presetSubtype="2" fill="hold" grpId="0" nodeType="withEffect">
                                  <p:stCondLst>
                                    <p:cond delay="0"/>
                                  </p:stCondLst>
                                  <p:childTnLst>
                                    <p:set>
                                      <p:cBhvr>
                                        <p:cTn id="105" dur="1" fill="hold">
                                          <p:stCondLst>
                                            <p:cond delay="0"/>
                                          </p:stCondLst>
                                        </p:cTn>
                                        <p:tgtEl>
                                          <p:spTgt spid="27"/>
                                        </p:tgtEl>
                                        <p:attrNameLst>
                                          <p:attrName>style.visibility</p:attrName>
                                        </p:attrNameLst>
                                      </p:cBhvr>
                                      <p:to>
                                        <p:strVal val="visible"/>
                                      </p:to>
                                    </p:set>
                                    <p:anim calcmode="lin" valueType="num">
                                      <p:cBhvr additive="base">
                                        <p:cTn id="106" dur="3000" fill="hold"/>
                                        <p:tgtEl>
                                          <p:spTgt spid="27"/>
                                        </p:tgtEl>
                                        <p:attrNameLst>
                                          <p:attrName>ppt_x</p:attrName>
                                        </p:attrNameLst>
                                      </p:cBhvr>
                                      <p:tavLst>
                                        <p:tav tm="0">
                                          <p:val>
                                            <p:strVal val="1+#ppt_w/2"/>
                                          </p:val>
                                        </p:tav>
                                        <p:tav tm="100000">
                                          <p:val>
                                            <p:strVal val="#ppt_x"/>
                                          </p:val>
                                        </p:tav>
                                      </p:tavLst>
                                    </p:anim>
                                    <p:anim calcmode="lin" valueType="num">
                                      <p:cBhvr additive="base">
                                        <p:cTn id="107" dur="3000" fill="hold"/>
                                        <p:tgtEl>
                                          <p:spTgt spid="27"/>
                                        </p:tgtEl>
                                        <p:attrNameLst>
                                          <p:attrName>ppt_y</p:attrName>
                                        </p:attrNameLst>
                                      </p:cBhvr>
                                      <p:tavLst>
                                        <p:tav tm="0">
                                          <p:val>
                                            <p:strVal val="#ppt_y"/>
                                          </p:val>
                                        </p:tav>
                                        <p:tav tm="100000">
                                          <p:val>
                                            <p:strVal val="#ppt_y"/>
                                          </p:val>
                                        </p:tav>
                                      </p:tavLst>
                                    </p:anim>
                                  </p:childTnLst>
                                </p:cTn>
                              </p:par>
                              <p:par>
                                <p:cTn id="108" presetID="2" presetClass="entr" presetSubtype="2" fill="hold" grpId="0" nodeType="withEffect">
                                  <p:stCondLst>
                                    <p:cond delay="0"/>
                                  </p:stCondLst>
                                  <p:childTnLst>
                                    <p:set>
                                      <p:cBhvr>
                                        <p:cTn id="109" dur="1" fill="hold">
                                          <p:stCondLst>
                                            <p:cond delay="0"/>
                                          </p:stCondLst>
                                        </p:cTn>
                                        <p:tgtEl>
                                          <p:spTgt spid="28"/>
                                        </p:tgtEl>
                                        <p:attrNameLst>
                                          <p:attrName>style.visibility</p:attrName>
                                        </p:attrNameLst>
                                      </p:cBhvr>
                                      <p:to>
                                        <p:strVal val="visible"/>
                                      </p:to>
                                    </p:set>
                                    <p:anim calcmode="lin" valueType="num">
                                      <p:cBhvr additive="base">
                                        <p:cTn id="110" dur="3000" fill="hold"/>
                                        <p:tgtEl>
                                          <p:spTgt spid="28"/>
                                        </p:tgtEl>
                                        <p:attrNameLst>
                                          <p:attrName>ppt_x</p:attrName>
                                        </p:attrNameLst>
                                      </p:cBhvr>
                                      <p:tavLst>
                                        <p:tav tm="0">
                                          <p:val>
                                            <p:strVal val="1+#ppt_w/2"/>
                                          </p:val>
                                        </p:tav>
                                        <p:tav tm="100000">
                                          <p:val>
                                            <p:strVal val="#ppt_x"/>
                                          </p:val>
                                        </p:tav>
                                      </p:tavLst>
                                    </p:anim>
                                    <p:anim calcmode="lin" valueType="num">
                                      <p:cBhvr additive="base">
                                        <p:cTn id="111" dur="3000" fill="hold"/>
                                        <p:tgtEl>
                                          <p:spTgt spid="28"/>
                                        </p:tgtEl>
                                        <p:attrNameLst>
                                          <p:attrName>ppt_y</p:attrName>
                                        </p:attrNameLst>
                                      </p:cBhvr>
                                      <p:tavLst>
                                        <p:tav tm="0">
                                          <p:val>
                                            <p:strVal val="#ppt_y"/>
                                          </p:val>
                                        </p:tav>
                                        <p:tav tm="100000">
                                          <p:val>
                                            <p:strVal val="#ppt_y"/>
                                          </p:val>
                                        </p:tav>
                                      </p:tavLst>
                                    </p:anim>
                                  </p:childTnLst>
                                </p:cTn>
                              </p:par>
                              <p:par>
                                <p:cTn id="112" presetID="2" presetClass="entr" presetSubtype="2" fill="hold" grpId="0" nodeType="withEffect">
                                  <p:stCondLst>
                                    <p:cond delay="0"/>
                                  </p:stCondLst>
                                  <p:childTnLst>
                                    <p:set>
                                      <p:cBhvr>
                                        <p:cTn id="113" dur="1" fill="hold">
                                          <p:stCondLst>
                                            <p:cond delay="0"/>
                                          </p:stCondLst>
                                        </p:cTn>
                                        <p:tgtEl>
                                          <p:spTgt spid="29"/>
                                        </p:tgtEl>
                                        <p:attrNameLst>
                                          <p:attrName>style.visibility</p:attrName>
                                        </p:attrNameLst>
                                      </p:cBhvr>
                                      <p:to>
                                        <p:strVal val="visible"/>
                                      </p:to>
                                    </p:set>
                                    <p:anim calcmode="lin" valueType="num">
                                      <p:cBhvr additive="base">
                                        <p:cTn id="114" dur="3000" fill="hold"/>
                                        <p:tgtEl>
                                          <p:spTgt spid="29"/>
                                        </p:tgtEl>
                                        <p:attrNameLst>
                                          <p:attrName>ppt_x</p:attrName>
                                        </p:attrNameLst>
                                      </p:cBhvr>
                                      <p:tavLst>
                                        <p:tav tm="0">
                                          <p:val>
                                            <p:strVal val="1+#ppt_w/2"/>
                                          </p:val>
                                        </p:tav>
                                        <p:tav tm="100000">
                                          <p:val>
                                            <p:strVal val="#ppt_x"/>
                                          </p:val>
                                        </p:tav>
                                      </p:tavLst>
                                    </p:anim>
                                    <p:anim calcmode="lin" valueType="num">
                                      <p:cBhvr additive="base">
                                        <p:cTn id="115" dur="3000" fill="hold"/>
                                        <p:tgtEl>
                                          <p:spTgt spid="29"/>
                                        </p:tgtEl>
                                        <p:attrNameLst>
                                          <p:attrName>ppt_y</p:attrName>
                                        </p:attrNameLst>
                                      </p:cBhvr>
                                      <p:tavLst>
                                        <p:tav tm="0">
                                          <p:val>
                                            <p:strVal val="#ppt_y"/>
                                          </p:val>
                                        </p:tav>
                                        <p:tav tm="100000">
                                          <p:val>
                                            <p:strVal val="#ppt_y"/>
                                          </p:val>
                                        </p:tav>
                                      </p:tavLst>
                                    </p:anim>
                                  </p:childTnLst>
                                </p:cTn>
                              </p:par>
                              <p:par>
                                <p:cTn id="116" presetID="2" presetClass="entr" presetSubtype="2" fill="hold" grpId="0" nodeType="withEffect">
                                  <p:stCondLst>
                                    <p:cond delay="0"/>
                                  </p:stCondLst>
                                  <p:childTnLst>
                                    <p:set>
                                      <p:cBhvr>
                                        <p:cTn id="117" dur="1" fill="hold">
                                          <p:stCondLst>
                                            <p:cond delay="0"/>
                                          </p:stCondLst>
                                        </p:cTn>
                                        <p:tgtEl>
                                          <p:spTgt spid="30"/>
                                        </p:tgtEl>
                                        <p:attrNameLst>
                                          <p:attrName>style.visibility</p:attrName>
                                        </p:attrNameLst>
                                      </p:cBhvr>
                                      <p:to>
                                        <p:strVal val="visible"/>
                                      </p:to>
                                    </p:set>
                                    <p:anim calcmode="lin" valueType="num">
                                      <p:cBhvr additive="base">
                                        <p:cTn id="118" dur="3000" fill="hold"/>
                                        <p:tgtEl>
                                          <p:spTgt spid="30"/>
                                        </p:tgtEl>
                                        <p:attrNameLst>
                                          <p:attrName>ppt_x</p:attrName>
                                        </p:attrNameLst>
                                      </p:cBhvr>
                                      <p:tavLst>
                                        <p:tav tm="0">
                                          <p:val>
                                            <p:strVal val="1+#ppt_w/2"/>
                                          </p:val>
                                        </p:tav>
                                        <p:tav tm="100000">
                                          <p:val>
                                            <p:strVal val="#ppt_x"/>
                                          </p:val>
                                        </p:tav>
                                      </p:tavLst>
                                    </p:anim>
                                    <p:anim calcmode="lin" valueType="num">
                                      <p:cBhvr additive="base">
                                        <p:cTn id="119" dur="3000" fill="hold"/>
                                        <p:tgtEl>
                                          <p:spTgt spid="30"/>
                                        </p:tgtEl>
                                        <p:attrNameLst>
                                          <p:attrName>ppt_y</p:attrName>
                                        </p:attrNameLst>
                                      </p:cBhvr>
                                      <p:tavLst>
                                        <p:tav tm="0">
                                          <p:val>
                                            <p:strVal val="#ppt_y"/>
                                          </p:val>
                                        </p:tav>
                                        <p:tav tm="100000">
                                          <p:val>
                                            <p:strVal val="#ppt_y"/>
                                          </p:val>
                                        </p:tav>
                                      </p:tavLst>
                                    </p:anim>
                                  </p:childTnLst>
                                </p:cTn>
                              </p:par>
                              <p:par>
                                <p:cTn id="120" presetID="2" presetClass="entr" presetSubtype="2" fill="hold" grpId="0" nodeType="withEffect">
                                  <p:stCondLst>
                                    <p:cond delay="0"/>
                                  </p:stCondLst>
                                  <p:childTnLst>
                                    <p:set>
                                      <p:cBhvr>
                                        <p:cTn id="121" dur="1" fill="hold">
                                          <p:stCondLst>
                                            <p:cond delay="0"/>
                                          </p:stCondLst>
                                        </p:cTn>
                                        <p:tgtEl>
                                          <p:spTgt spid="31"/>
                                        </p:tgtEl>
                                        <p:attrNameLst>
                                          <p:attrName>style.visibility</p:attrName>
                                        </p:attrNameLst>
                                      </p:cBhvr>
                                      <p:to>
                                        <p:strVal val="visible"/>
                                      </p:to>
                                    </p:set>
                                    <p:anim calcmode="lin" valueType="num">
                                      <p:cBhvr additive="base">
                                        <p:cTn id="122" dur="3000" fill="hold"/>
                                        <p:tgtEl>
                                          <p:spTgt spid="31"/>
                                        </p:tgtEl>
                                        <p:attrNameLst>
                                          <p:attrName>ppt_x</p:attrName>
                                        </p:attrNameLst>
                                      </p:cBhvr>
                                      <p:tavLst>
                                        <p:tav tm="0">
                                          <p:val>
                                            <p:strVal val="1+#ppt_w/2"/>
                                          </p:val>
                                        </p:tav>
                                        <p:tav tm="100000">
                                          <p:val>
                                            <p:strVal val="#ppt_x"/>
                                          </p:val>
                                        </p:tav>
                                      </p:tavLst>
                                    </p:anim>
                                    <p:anim calcmode="lin" valueType="num">
                                      <p:cBhvr additive="base">
                                        <p:cTn id="123" dur="3000" fill="hold"/>
                                        <p:tgtEl>
                                          <p:spTgt spid="31"/>
                                        </p:tgtEl>
                                        <p:attrNameLst>
                                          <p:attrName>ppt_y</p:attrName>
                                        </p:attrNameLst>
                                      </p:cBhvr>
                                      <p:tavLst>
                                        <p:tav tm="0">
                                          <p:val>
                                            <p:strVal val="#ppt_y"/>
                                          </p:val>
                                        </p:tav>
                                        <p:tav tm="100000">
                                          <p:val>
                                            <p:strVal val="#ppt_y"/>
                                          </p:val>
                                        </p:tav>
                                      </p:tavLst>
                                    </p:anim>
                                  </p:childTnLst>
                                </p:cTn>
                              </p:par>
                              <p:par>
                                <p:cTn id="124" presetID="2" presetClass="entr" presetSubtype="2" fill="hold" grpId="0" nodeType="withEffect">
                                  <p:stCondLst>
                                    <p:cond delay="0"/>
                                  </p:stCondLst>
                                  <p:childTnLst>
                                    <p:set>
                                      <p:cBhvr>
                                        <p:cTn id="125" dur="1" fill="hold">
                                          <p:stCondLst>
                                            <p:cond delay="0"/>
                                          </p:stCondLst>
                                        </p:cTn>
                                        <p:tgtEl>
                                          <p:spTgt spid="32"/>
                                        </p:tgtEl>
                                        <p:attrNameLst>
                                          <p:attrName>style.visibility</p:attrName>
                                        </p:attrNameLst>
                                      </p:cBhvr>
                                      <p:to>
                                        <p:strVal val="visible"/>
                                      </p:to>
                                    </p:set>
                                    <p:anim calcmode="lin" valueType="num">
                                      <p:cBhvr additive="base">
                                        <p:cTn id="126" dur="3000" fill="hold"/>
                                        <p:tgtEl>
                                          <p:spTgt spid="32"/>
                                        </p:tgtEl>
                                        <p:attrNameLst>
                                          <p:attrName>ppt_x</p:attrName>
                                        </p:attrNameLst>
                                      </p:cBhvr>
                                      <p:tavLst>
                                        <p:tav tm="0">
                                          <p:val>
                                            <p:strVal val="1+#ppt_w/2"/>
                                          </p:val>
                                        </p:tav>
                                        <p:tav tm="100000">
                                          <p:val>
                                            <p:strVal val="#ppt_x"/>
                                          </p:val>
                                        </p:tav>
                                      </p:tavLst>
                                    </p:anim>
                                    <p:anim calcmode="lin" valueType="num">
                                      <p:cBhvr additive="base">
                                        <p:cTn id="127" dur="3000" fill="hold"/>
                                        <p:tgtEl>
                                          <p:spTgt spid="32"/>
                                        </p:tgtEl>
                                        <p:attrNameLst>
                                          <p:attrName>ppt_y</p:attrName>
                                        </p:attrNameLst>
                                      </p:cBhvr>
                                      <p:tavLst>
                                        <p:tav tm="0">
                                          <p:val>
                                            <p:strVal val="#ppt_y"/>
                                          </p:val>
                                        </p:tav>
                                        <p:tav tm="100000">
                                          <p:val>
                                            <p:strVal val="#ppt_y"/>
                                          </p:val>
                                        </p:tav>
                                      </p:tavLst>
                                    </p:anim>
                                  </p:childTnLst>
                                </p:cTn>
                              </p:par>
                              <p:par>
                                <p:cTn id="128" presetID="2" presetClass="entr" presetSubtype="2" fill="hold" grpId="0" nodeType="withEffect">
                                  <p:stCondLst>
                                    <p:cond delay="0"/>
                                  </p:stCondLst>
                                  <p:childTnLst>
                                    <p:set>
                                      <p:cBhvr>
                                        <p:cTn id="129" dur="1" fill="hold">
                                          <p:stCondLst>
                                            <p:cond delay="0"/>
                                          </p:stCondLst>
                                        </p:cTn>
                                        <p:tgtEl>
                                          <p:spTgt spid="33"/>
                                        </p:tgtEl>
                                        <p:attrNameLst>
                                          <p:attrName>style.visibility</p:attrName>
                                        </p:attrNameLst>
                                      </p:cBhvr>
                                      <p:to>
                                        <p:strVal val="visible"/>
                                      </p:to>
                                    </p:set>
                                    <p:anim calcmode="lin" valueType="num">
                                      <p:cBhvr additive="base">
                                        <p:cTn id="130" dur="3000" fill="hold"/>
                                        <p:tgtEl>
                                          <p:spTgt spid="33"/>
                                        </p:tgtEl>
                                        <p:attrNameLst>
                                          <p:attrName>ppt_x</p:attrName>
                                        </p:attrNameLst>
                                      </p:cBhvr>
                                      <p:tavLst>
                                        <p:tav tm="0">
                                          <p:val>
                                            <p:strVal val="1+#ppt_w/2"/>
                                          </p:val>
                                        </p:tav>
                                        <p:tav tm="100000">
                                          <p:val>
                                            <p:strVal val="#ppt_x"/>
                                          </p:val>
                                        </p:tav>
                                      </p:tavLst>
                                    </p:anim>
                                    <p:anim calcmode="lin" valueType="num">
                                      <p:cBhvr additive="base">
                                        <p:cTn id="131" dur="3000" fill="hold"/>
                                        <p:tgtEl>
                                          <p:spTgt spid="33"/>
                                        </p:tgtEl>
                                        <p:attrNameLst>
                                          <p:attrName>ppt_y</p:attrName>
                                        </p:attrNameLst>
                                      </p:cBhvr>
                                      <p:tavLst>
                                        <p:tav tm="0">
                                          <p:val>
                                            <p:strVal val="#ppt_y"/>
                                          </p:val>
                                        </p:tav>
                                        <p:tav tm="100000">
                                          <p:val>
                                            <p:strVal val="#ppt_y"/>
                                          </p:val>
                                        </p:tav>
                                      </p:tavLst>
                                    </p:anim>
                                  </p:childTnLst>
                                </p:cTn>
                              </p:par>
                              <p:par>
                                <p:cTn id="132" presetID="2" presetClass="entr" presetSubtype="2" fill="hold" grpId="0" nodeType="withEffect">
                                  <p:stCondLst>
                                    <p:cond delay="0"/>
                                  </p:stCondLst>
                                  <p:childTnLst>
                                    <p:set>
                                      <p:cBhvr>
                                        <p:cTn id="133" dur="1" fill="hold">
                                          <p:stCondLst>
                                            <p:cond delay="0"/>
                                          </p:stCondLst>
                                        </p:cTn>
                                        <p:tgtEl>
                                          <p:spTgt spid="34"/>
                                        </p:tgtEl>
                                        <p:attrNameLst>
                                          <p:attrName>style.visibility</p:attrName>
                                        </p:attrNameLst>
                                      </p:cBhvr>
                                      <p:to>
                                        <p:strVal val="visible"/>
                                      </p:to>
                                    </p:set>
                                    <p:anim calcmode="lin" valueType="num">
                                      <p:cBhvr additive="base">
                                        <p:cTn id="134" dur="3000" fill="hold"/>
                                        <p:tgtEl>
                                          <p:spTgt spid="34"/>
                                        </p:tgtEl>
                                        <p:attrNameLst>
                                          <p:attrName>ppt_x</p:attrName>
                                        </p:attrNameLst>
                                      </p:cBhvr>
                                      <p:tavLst>
                                        <p:tav tm="0">
                                          <p:val>
                                            <p:strVal val="1+#ppt_w/2"/>
                                          </p:val>
                                        </p:tav>
                                        <p:tav tm="100000">
                                          <p:val>
                                            <p:strVal val="#ppt_x"/>
                                          </p:val>
                                        </p:tav>
                                      </p:tavLst>
                                    </p:anim>
                                    <p:anim calcmode="lin" valueType="num">
                                      <p:cBhvr additive="base">
                                        <p:cTn id="135" dur="3000" fill="hold"/>
                                        <p:tgtEl>
                                          <p:spTgt spid="34"/>
                                        </p:tgtEl>
                                        <p:attrNameLst>
                                          <p:attrName>ppt_y</p:attrName>
                                        </p:attrNameLst>
                                      </p:cBhvr>
                                      <p:tavLst>
                                        <p:tav tm="0">
                                          <p:val>
                                            <p:strVal val="#ppt_y"/>
                                          </p:val>
                                        </p:tav>
                                        <p:tav tm="100000">
                                          <p:val>
                                            <p:strVal val="#ppt_y"/>
                                          </p:val>
                                        </p:tav>
                                      </p:tavLst>
                                    </p:anim>
                                  </p:childTnLst>
                                </p:cTn>
                              </p:par>
                              <p:par>
                                <p:cTn id="136" presetID="2" presetClass="entr" presetSubtype="2" fill="hold" grpId="0" nodeType="withEffect">
                                  <p:stCondLst>
                                    <p:cond delay="0"/>
                                  </p:stCondLst>
                                  <p:childTnLst>
                                    <p:set>
                                      <p:cBhvr>
                                        <p:cTn id="137" dur="1" fill="hold">
                                          <p:stCondLst>
                                            <p:cond delay="0"/>
                                          </p:stCondLst>
                                        </p:cTn>
                                        <p:tgtEl>
                                          <p:spTgt spid="35"/>
                                        </p:tgtEl>
                                        <p:attrNameLst>
                                          <p:attrName>style.visibility</p:attrName>
                                        </p:attrNameLst>
                                      </p:cBhvr>
                                      <p:to>
                                        <p:strVal val="visible"/>
                                      </p:to>
                                    </p:set>
                                    <p:anim calcmode="lin" valueType="num">
                                      <p:cBhvr additive="base">
                                        <p:cTn id="138" dur="3000" fill="hold"/>
                                        <p:tgtEl>
                                          <p:spTgt spid="35"/>
                                        </p:tgtEl>
                                        <p:attrNameLst>
                                          <p:attrName>ppt_x</p:attrName>
                                        </p:attrNameLst>
                                      </p:cBhvr>
                                      <p:tavLst>
                                        <p:tav tm="0">
                                          <p:val>
                                            <p:strVal val="1+#ppt_w/2"/>
                                          </p:val>
                                        </p:tav>
                                        <p:tav tm="100000">
                                          <p:val>
                                            <p:strVal val="#ppt_x"/>
                                          </p:val>
                                        </p:tav>
                                      </p:tavLst>
                                    </p:anim>
                                    <p:anim calcmode="lin" valueType="num">
                                      <p:cBhvr additive="base">
                                        <p:cTn id="139" dur="3000" fill="hold"/>
                                        <p:tgtEl>
                                          <p:spTgt spid="35"/>
                                        </p:tgtEl>
                                        <p:attrNameLst>
                                          <p:attrName>ppt_y</p:attrName>
                                        </p:attrNameLst>
                                      </p:cBhvr>
                                      <p:tavLst>
                                        <p:tav tm="0">
                                          <p:val>
                                            <p:strVal val="#ppt_y"/>
                                          </p:val>
                                        </p:tav>
                                        <p:tav tm="100000">
                                          <p:val>
                                            <p:strVal val="#ppt_y"/>
                                          </p:val>
                                        </p:tav>
                                      </p:tavLst>
                                    </p:anim>
                                  </p:childTnLst>
                                </p:cTn>
                              </p:par>
                              <p:par>
                                <p:cTn id="140" presetID="2" presetClass="entr" presetSubtype="2" fill="hold" grpId="0" nodeType="withEffect">
                                  <p:stCondLst>
                                    <p:cond delay="0"/>
                                  </p:stCondLst>
                                  <p:childTnLst>
                                    <p:set>
                                      <p:cBhvr>
                                        <p:cTn id="141" dur="1" fill="hold">
                                          <p:stCondLst>
                                            <p:cond delay="0"/>
                                          </p:stCondLst>
                                        </p:cTn>
                                        <p:tgtEl>
                                          <p:spTgt spid="36"/>
                                        </p:tgtEl>
                                        <p:attrNameLst>
                                          <p:attrName>style.visibility</p:attrName>
                                        </p:attrNameLst>
                                      </p:cBhvr>
                                      <p:to>
                                        <p:strVal val="visible"/>
                                      </p:to>
                                    </p:set>
                                    <p:anim calcmode="lin" valueType="num">
                                      <p:cBhvr additive="base">
                                        <p:cTn id="142" dur="3000" fill="hold"/>
                                        <p:tgtEl>
                                          <p:spTgt spid="36"/>
                                        </p:tgtEl>
                                        <p:attrNameLst>
                                          <p:attrName>ppt_x</p:attrName>
                                        </p:attrNameLst>
                                      </p:cBhvr>
                                      <p:tavLst>
                                        <p:tav tm="0">
                                          <p:val>
                                            <p:strVal val="1+#ppt_w/2"/>
                                          </p:val>
                                        </p:tav>
                                        <p:tav tm="100000">
                                          <p:val>
                                            <p:strVal val="#ppt_x"/>
                                          </p:val>
                                        </p:tav>
                                      </p:tavLst>
                                    </p:anim>
                                    <p:anim calcmode="lin" valueType="num">
                                      <p:cBhvr additive="base">
                                        <p:cTn id="143" dur="3000" fill="hold"/>
                                        <p:tgtEl>
                                          <p:spTgt spid="36"/>
                                        </p:tgtEl>
                                        <p:attrNameLst>
                                          <p:attrName>ppt_y</p:attrName>
                                        </p:attrNameLst>
                                      </p:cBhvr>
                                      <p:tavLst>
                                        <p:tav tm="0">
                                          <p:val>
                                            <p:strVal val="#ppt_y"/>
                                          </p:val>
                                        </p:tav>
                                        <p:tav tm="100000">
                                          <p:val>
                                            <p:strVal val="#ppt_y"/>
                                          </p:val>
                                        </p:tav>
                                      </p:tavLst>
                                    </p:anim>
                                  </p:childTnLst>
                                </p:cTn>
                              </p:par>
                              <p:par>
                                <p:cTn id="144" presetID="2" presetClass="entr" presetSubtype="2" fill="hold" grpId="0" nodeType="withEffect">
                                  <p:stCondLst>
                                    <p:cond delay="0"/>
                                  </p:stCondLst>
                                  <p:childTnLst>
                                    <p:set>
                                      <p:cBhvr>
                                        <p:cTn id="145" dur="1" fill="hold">
                                          <p:stCondLst>
                                            <p:cond delay="0"/>
                                          </p:stCondLst>
                                        </p:cTn>
                                        <p:tgtEl>
                                          <p:spTgt spid="37"/>
                                        </p:tgtEl>
                                        <p:attrNameLst>
                                          <p:attrName>style.visibility</p:attrName>
                                        </p:attrNameLst>
                                      </p:cBhvr>
                                      <p:to>
                                        <p:strVal val="visible"/>
                                      </p:to>
                                    </p:set>
                                    <p:anim calcmode="lin" valueType="num">
                                      <p:cBhvr additive="base">
                                        <p:cTn id="146" dur="3000" fill="hold"/>
                                        <p:tgtEl>
                                          <p:spTgt spid="37"/>
                                        </p:tgtEl>
                                        <p:attrNameLst>
                                          <p:attrName>ppt_x</p:attrName>
                                        </p:attrNameLst>
                                      </p:cBhvr>
                                      <p:tavLst>
                                        <p:tav tm="0">
                                          <p:val>
                                            <p:strVal val="1+#ppt_w/2"/>
                                          </p:val>
                                        </p:tav>
                                        <p:tav tm="100000">
                                          <p:val>
                                            <p:strVal val="#ppt_x"/>
                                          </p:val>
                                        </p:tav>
                                      </p:tavLst>
                                    </p:anim>
                                    <p:anim calcmode="lin" valueType="num">
                                      <p:cBhvr additive="base">
                                        <p:cTn id="147" dur="3000" fill="hold"/>
                                        <p:tgtEl>
                                          <p:spTgt spid="37"/>
                                        </p:tgtEl>
                                        <p:attrNameLst>
                                          <p:attrName>ppt_y</p:attrName>
                                        </p:attrNameLst>
                                      </p:cBhvr>
                                      <p:tavLst>
                                        <p:tav tm="0">
                                          <p:val>
                                            <p:strVal val="#ppt_y"/>
                                          </p:val>
                                        </p:tav>
                                        <p:tav tm="100000">
                                          <p:val>
                                            <p:strVal val="#ppt_y"/>
                                          </p:val>
                                        </p:tav>
                                      </p:tavLst>
                                    </p:anim>
                                  </p:childTnLst>
                                </p:cTn>
                              </p:par>
                              <p:par>
                                <p:cTn id="148" presetID="2" presetClass="entr" presetSubtype="2" fill="hold" grpId="0" nodeType="withEffect">
                                  <p:stCondLst>
                                    <p:cond delay="0"/>
                                  </p:stCondLst>
                                  <p:childTnLst>
                                    <p:set>
                                      <p:cBhvr>
                                        <p:cTn id="149" dur="1" fill="hold">
                                          <p:stCondLst>
                                            <p:cond delay="0"/>
                                          </p:stCondLst>
                                        </p:cTn>
                                        <p:tgtEl>
                                          <p:spTgt spid="38"/>
                                        </p:tgtEl>
                                        <p:attrNameLst>
                                          <p:attrName>style.visibility</p:attrName>
                                        </p:attrNameLst>
                                      </p:cBhvr>
                                      <p:to>
                                        <p:strVal val="visible"/>
                                      </p:to>
                                    </p:set>
                                    <p:anim calcmode="lin" valueType="num">
                                      <p:cBhvr additive="base">
                                        <p:cTn id="150" dur="3000" fill="hold"/>
                                        <p:tgtEl>
                                          <p:spTgt spid="38"/>
                                        </p:tgtEl>
                                        <p:attrNameLst>
                                          <p:attrName>ppt_x</p:attrName>
                                        </p:attrNameLst>
                                      </p:cBhvr>
                                      <p:tavLst>
                                        <p:tav tm="0">
                                          <p:val>
                                            <p:strVal val="1+#ppt_w/2"/>
                                          </p:val>
                                        </p:tav>
                                        <p:tav tm="100000">
                                          <p:val>
                                            <p:strVal val="#ppt_x"/>
                                          </p:val>
                                        </p:tav>
                                      </p:tavLst>
                                    </p:anim>
                                    <p:anim calcmode="lin" valueType="num">
                                      <p:cBhvr additive="base">
                                        <p:cTn id="151" dur="3000" fill="hold"/>
                                        <p:tgtEl>
                                          <p:spTgt spid="38"/>
                                        </p:tgtEl>
                                        <p:attrNameLst>
                                          <p:attrName>ppt_y</p:attrName>
                                        </p:attrNameLst>
                                      </p:cBhvr>
                                      <p:tavLst>
                                        <p:tav tm="0">
                                          <p:val>
                                            <p:strVal val="#ppt_y"/>
                                          </p:val>
                                        </p:tav>
                                        <p:tav tm="100000">
                                          <p:val>
                                            <p:strVal val="#ppt_y"/>
                                          </p:val>
                                        </p:tav>
                                      </p:tavLst>
                                    </p:anim>
                                  </p:childTnLst>
                                </p:cTn>
                              </p:par>
                              <p:par>
                                <p:cTn id="152" presetID="2" presetClass="entr" presetSubtype="2" fill="hold" grpId="0" nodeType="withEffect">
                                  <p:stCondLst>
                                    <p:cond delay="0"/>
                                  </p:stCondLst>
                                  <p:childTnLst>
                                    <p:set>
                                      <p:cBhvr>
                                        <p:cTn id="153" dur="1" fill="hold">
                                          <p:stCondLst>
                                            <p:cond delay="0"/>
                                          </p:stCondLst>
                                        </p:cTn>
                                        <p:tgtEl>
                                          <p:spTgt spid="39"/>
                                        </p:tgtEl>
                                        <p:attrNameLst>
                                          <p:attrName>style.visibility</p:attrName>
                                        </p:attrNameLst>
                                      </p:cBhvr>
                                      <p:to>
                                        <p:strVal val="visible"/>
                                      </p:to>
                                    </p:set>
                                    <p:anim calcmode="lin" valueType="num">
                                      <p:cBhvr additive="base">
                                        <p:cTn id="154" dur="3000" fill="hold"/>
                                        <p:tgtEl>
                                          <p:spTgt spid="39"/>
                                        </p:tgtEl>
                                        <p:attrNameLst>
                                          <p:attrName>ppt_x</p:attrName>
                                        </p:attrNameLst>
                                      </p:cBhvr>
                                      <p:tavLst>
                                        <p:tav tm="0">
                                          <p:val>
                                            <p:strVal val="1+#ppt_w/2"/>
                                          </p:val>
                                        </p:tav>
                                        <p:tav tm="100000">
                                          <p:val>
                                            <p:strVal val="#ppt_x"/>
                                          </p:val>
                                        </p:tav>
                                      </p:tavLst>
                                    </p:anim>
                                    <p:anim calcmode="lin" valueType="num">
                                      <p:cBhvr additive="base">
                                        <p:cTn id="155" dur="3000" fill="hold"/>
                                        <p:tgtEl>
                                          <p:spTgt spid="39"/>
                                        </p:tgtEl>
                                        <p:attrNameLst>
                                          <p:attrName>ppt_y</p:attrName>
                                        </p:attrNameLst>
                                      </p:cBhvr>
                                      <p:tavLst>
                                        <p:tav tm="0">
                                          <p:val>
                                            <p:strVal val="#ppt_y"/>
                                          </p:val>
                                        </p:tav>
                                        <p:tav tm="100000">
                                          <p:val>
                                            <p:strVal val="#ppt_y"/>
                                          </p:val>
                                        </p:tav>
                                      </p:tavLst>
                                    </p:anim>
                                  </p:childTnLst>
                                </p:cTn>
                              </p:par>
                              <p:par>
                                <p:cTn id="156" presetID="8" presetClass="emph" presetSubtype="0" fill="hold" grpId="1" nodeType="withEffect">
                                  <p:stCondLst>
                                    <p:cond delay="0"/>
                                  </p:stCondLst>
                                  <p:childTnLst>
                                    <p:animRot by="21600000">
                                      <p:cBhvr>
                                        <p:cTn id="157" dur="3000" fill="hold"/>
                                        <p:tgtEl>
                                          <p:spTgt spid="3"/>
                                        </p:tgtEl>
                                        <p:attrNameLst>
                                          <p:attrName>r</p:attrName>
                                        </p:attrNameLst>
                                      </p:cBhvr>
                                    </p:animRot>
                                  </p:childTnLst>
                                </p:cTn>
                              </p:par>
                              <p:par>
                                <p:cTn id="158" presetID="8" presetClass="emph" presetSubtype="0" fill="hold" grpId="1" nodeType="withEffect">
                                  <p:stCondLst>
                                    <p:cond delay="0"/>
                                  </p:stCondLst>
                                  <p:childTnLst>
                                    <p:animRot by="-21600000">
                                      <p:cBhvr>
                                        <p:cTn id="159" dur="3000" fill="hold"/>
                                        <p:tgtEl>
                                          <p:spTgt spid="4"/>
                                        </p:tgtEl>
                                        <p:attrNameLst>
                                          <p:attrName>r</p:attrName>
                                        </p:attrNameLst>
                                      </p:cBhvr>
                                    </p:animRot>
                                  </p:childTnLst>
                                </p:cTn>
                              </p:par>
                              <p:par>
                                <p:cTn id="160" presetID="8" presetClass="emph" presetSubtype="0" fill="hold" grpId="1" nodeType="withEffect">
                                  <p:stCondLst>
                                    <p:cond delay="0"/>
                                  </p:stCondLst>
                                  <p:childTnLst>
                                    <p:animRot by="21600000">
                                      <p:cBhvr>
                                        <p:cTn id="161" dur="3000" fill="hold"/>
                                        <p:tgtEl>
                                          <p:spTgt spid="5"/>
                                        </p:tgtEl>
                                        <p:attrNameLst>
                                          <p:attrName>r</p:attrName>
                                        </p:attrNameLst>
                                      </p:cBhvr>
                                    </p:animRot>
                                  </p:childTnLst>
                                </p:cTn>
                              </p:par>
                              <p:par>
                                <p:cTn id="162" presetID="8" presetClass="emph" presetSubtype="0" fill="hold" grpId="1" nodeType="withEffect">
                                  <p:stCondLst>
                                    <p:cond delay="0"/>
                                  </p:stCondLst>
                                  <p:childTnLst>
                                    <p:animRot by="-21600000">
                                      <p:cBhvr>
                                        <p:cTn id="163" dur="3000" fill="hold"/>
                                        <p:tgtEl>
                                          <p:spTgt spid="6"/>
                                        </p:tgtEl>
                                        <p:attrNameLst>
                                          <p:attrName>r</p:attrName>
                                        </p:attrNameLst>
                                      </p:cBhvr>
                                    </p:animRot>
                                  </p:childTnLst>
                                </p:cTn>
                              </p:par>
                              <p:par>
                                <p:cTn id="164" presetID="8" presetClass="emph" presetSubtype="0" fill="hold" grpId="1" nodeType="withEffect">
                                  <p:stCondLst>
                                    <p:cond delay="0"/>
                                  </p:stCondLst>
                                  <p:childTnLst>
                                    <p:animRot by="21600000">
                                      <p:cBhvr>
                                        <p:cTn id="165" dur="3000" fill="hold"/>
                                        <p:tgtEl>
                                          <p:spTgt spid="7"/>
                                        </p:tgtEl>
                                        <p:attrNameLst>
                                          <p:attrName>r</p:attrName>
                                        </p:attrNameLst>
                                      </p:cBhvr>
                                    </p:animRot>
                                  </p:childTnLst>
                                </p:cTn>
                              </p:par>
                              <p:par>
                                <p:cTn id="166" presetID="8" presetClass="emph" presetSubtype="0" fill="hold" grpId="1" nodeType="withEffect">
                                  <p:stCondLst>
                                    <p:cond delay="0"/>
                                  </p:stCondLst>
                                  <p:childTnLst>
                                    <p:animRot by="-21600000">
                                      <p:cBhvr>
                                        <p:cTn id="167" dur="3000" fill="hold"/>
                                        <p:tgtEl>
                                          <p:spTgt spid="8"/>
                                        </p:tgtEl>
                                        <p:attrNameLst>
                                          <p:attrName>r</p:attrName>
                                        </p:attrNameLst>
                                      </p:cBhvr>
                                    </p:animRot>
                                  </p:childTnLst>
                                </p:cTn>
                              </p:par>
                              <p:par>
                                <p:cTn id="168" presetID="8" presetClass="emph" presetSubtype="0" fill="hold" grpId="1" nodeType="withEffect">
                                  <p:stCondLst>
                                    <p:cond delay="0"/>
                                  </p:stCondLst>
                                  <p:childTnLst>
                                    <p:animRot by="-21600000">
                                      <p:cBhvr>
                                        <p:cTn id="169" dur="3000" fill="hold"/>
                                        <p:tgtEl>
                                          <p:spTgt spid="9"/>
                                        </p:tgtEl>
                                        <p:attrNameLst>
                                          <p:attrName>r</p:attrName>
                                        </p:attrNameLst>
                                      </p:cBhvr>
                                    </p:animRot>
                                  </p:childTnLst>
                                </p:cTn>
                              </p:par>
                              <p:par>
                                <p:cTn id="170" presetID="8" presetClass="emph" presetSubtype="0" fill="hold" grpId="1" nodeType="withEffect">
                                  <p:stCondLst>
                                    <p:cond delay="0"/>
                                  </p:stCondLst>
                                  <p:childTnLst>
                                    <p:animRot by="21600000">
                                      <p:cBhvr>
                                        <p:cTn id="171" dur="3000" fill="hold"/>
                                        <p:tgtEl>
                                          <p:spTgt spid="10"/>
                                        </p:tgtEl>
                                        <p:attrNameLst>
                                          <p:attrName>r</p:attrName>
                                        </p:attrNameLst>
                                      </p:cBhvr>
                                    </p:animRot>
                                  </p:childTnLst>
                                </p:cTn>
                              </p:par>
                              <p:par>
                                <p:cTn id="172" presetID="8" presetClass="emph" presetSubtype="0" fill="hold" grpId="1" nodeType="withEffect">
                                  <p:stCondLst>
                                    <p:cond delay="0"/>
                                  </p:stCondLst>
                                  <p:childTnLst>
                                    <p:animRot by="-21600000">
                                      <p:cBhvr>
                                        <p:cTn id="173" dur="3000" fill="hold"/>
                                        <p:tgtEl>
                                          <p:spTgt spid="11"/>
                                        </p:tgtEl>
                                        <p:attrNameLst>
                                          <p:attrName>r</p:attrName>
                                        </p:attrNameLst>
                                      </p:cBhvr>
                                    </p:animRot>
                                  </p:childTnLst>
                                </p:cTn>
                              </p:par>
                              <p:par>
                                <p:cTn id="174" presetID="8" presetClass="emph" presetSubtype="0" fill="hold" grpId="1" nodeType="withEffect">
                                  <p:stCondLst>
                                    <p:cond delay="0"/>
                                  </p:stCondLst>
                                  <p:childTnLst>
                                    <p:animRot by="21600000">
                                      <p:cBhvr>
                                        <p:cTn id="175" dur="3000" fill="hold"/>
                                        <p:tgtEl>
                                          <p:spTgt spid="12"/>
                                        </p:tgtEl>
                                        <p:attrNameLst>
                                          <p:attrName>r</p:attrName>
                                        </p:attrNameLst>
                                      </p:cBhvr>
                                    </p:animRot>
                                  </p:childTnLst>
                                </p:cTn>
                              </p:par>
                              <p:par>
                                <p:cTn id="176" presetID="8" presetClass="emph" presetSubtype="0" fill="hold" grpId="1" nodeType="withEffect">
                                  <p:stCondLst>
                                    <p:cond delay="0"/>
                                  </p:stCondLst>
                                  <p:childTnLst>
                                    <p:animRot by="-21600000">
                                      <p:cBhvr>
                                        <p:cTn id="177" dur="3000" fill="hold"/>
                                        <p:tgtEl>
                                          <p:spTgt spid="13"/>
                                        </p:tgtEl>
                                        <p:attrNameLst>
                                          <p:attrName>r</p:attrName>
                                        </p:attrNameLst>
                                      </p:cBhvr>
                                    </p:animRot>
                                  </p:childTnLst>
                                </p:cTn>
                              </p:par>
                              <p:par>
                                <p:cTn id="178" presetID="8" presetClass="emph" presetSubtype="0" fill="hold" grpId="1" nodeType="withEffect">
                                  <p:stCondLst>
                                    <p:cond delay="0"/>
                                  </p:stCondLst>
                                  <p:childTnLst>
                                    <p:animRot by="21600000">
                                      <p:cBhvr>
                                        <p:cTn id="179" dur="3000" fill="hold"/>
                                        <p:tgtEl>
                                          <p:spTgt spid="14"/>
                                        </p:tgtEl>
                                        <p:attrNameLst>
                                          <p:attrName>r</p:attrName>
                                        </p:attrNameLst>
                                      </p:cBhvr>
                                    </p:animRot>
                                  </p:childTnLst>
                                </p:cTn>
                              </p:par>
                              <p:par>
                                <p:cTn id="180" presetID="8" presetClass="emph" presetSubtype="0" fill="hold" grpId="1" nodeType="withEffect">
                                  <p:stCondLst>
                                    <p:cond delay="0"/>
                                  </p:stCondLst>
                                  <p:childTnLst>
                                    <p:animRot by="-21600000">
                                      <p:cBhvr>
                                        <p:cTn id="181" dur="3000" fill="hold"/>
                                        <p:tgtEl>
                                          <p:spTgt spid="15"/>
                                        </p:tgtEl>
                                        <p:attrNameLst>
                                          <p:attrName>r</p:attrName>
                                        </p:attrNameLst>
                                      </p:cBhvr>
                                    </p:animRot>
                                  </p:childTnLst>
                                </p:cTn>
                              </p:par>
                              <p:par>
                                <p:cTn id="182" presetID="8" presetClass="emph" presetSubtype="0" fill="hold" grpId="1" nodeType="withEffect">
                                  <p:stCondLst>
                                    <p:cond delay="0"/>
                                  </p:stCondLst>
                                  <p:childTnLst>
                                    <p:animRot by="-21600000">
                                      <p:cBhvr>
                                        <p:cTn id="183" dur="3000" fill="hold"/>
                                        <p:tgtEl>
                                          <p:spTgt spid="16"/>
                                        </p:tgtEl>
                                        <p:attrNameLst>
                                          <p:attrName>r</p:attrName>
                                        </p:attrNameLst>
                                      </p:cBhvr>
                                    </p:animRot>
                                  </p:childTnLst>
                                </p:cTn>
                              </p:par>
                              <p:par>
                                <p:cTn id="184" presetID="8" presetClass="emph" presetSubtype="0" fill="hold" grpId="1" nodeType="withEffect">
                                  <p:stCondLst>
                                    <p:cond delay="0"/>
                                  </p:stCondLst>
                                  <p:childTnLst>
                                    <p:animRot by="21600000">
                                      <p:cBhvr>
                                        <p:cTn id="185" dur="3000" fill="hold"/>
                                        <p:tgtEl>
                                          <p:spTgt spid="17"/>
                                        </p:tgtEl>
                                        <p:attrNameLst>
                                          <p:attrName>r</p:attrName>
                                        </p:attrNameLst>
                                      </p:cBhvr>
                                    </p:animRot>
                                  </p:childTnLst>
                                </p:cTn>
                              </p:par>
                              <p:par>
                                <p:cTn id="186" presetID="8" presetClass="emph" presetSubtype="0" fill="hold" grpId="1" nodeType="withEffect">
                                  <p:stCondLst>
                                    <p:cond delay="0"/>
                                  </p:stCondLst>
                                  <p:childTnLst>
                                    <p:animRot by="-21600000">
                                      <p:cBhvr>
                                        <p:cTn id="187" dur="3000" fill="hold"/>
                                        <p:tgtEl>
                                          <p:spTgt spid="18"/>
                                        </p:tgtEl>
                                        <p:attrNameLst>
                                          <p:attrName>r</p:attrName>
                                        </p:attrNameLst>
                                      </p:cBhvr>
                                    </p:animRot>
                                  </p:childTnLst>
                                </p:cTn>
                              </p:par>
                              <p:par>
                                <p:cTn id="188" presetID="8" presetClass="emph" presetSubtype="0" fill="hold" grpId="1" nodeType="withEffect">
                                  <p:stCondLst>
                                    <p:cond delay="0"/>
                                  </p:stCondLst>
                                  <p:childTnLst>
                                    <p:animRot by="21600000">
                                      <p:cBhvr>
                                        <p:cTn id="189" dur="3000" fill="hold"/>
                                        <p:tgtEl>
                                          <p:spTgt spid="19"/>
                                        </p:tgtEl>
                                        <p:attrNameLst>
                                          <p:attrName>r</p:attrName>
                                        </p:attrNameLst>
                                      </p:cBhvr>
                                    </p:animRot>
                                  </p:childTnLst>
                                </p:cTn>
                              </p:par>
                              <p:par>
                                <p:cTn id="190" presetID="8" presetClass="emph" presetSubtype="0" fill="hold" grpId="1" nodeType="withEffect">
                                  <p:stCondLst>
                                    <p:cond delay="0"/>
                                  </p:stCondLst>
                                  <p:childTnLst>
                                    <p:animRot by="-21600000">
                                      <p:cBhvr>
                                        <p:cTn id="191" dur="3000" fill="hold"/>
                                        <p:tgtEl>
                                          <p:spTgt spid="20"/>
                                        </p:tgtEl>
                                        <p:attrNameLst>
                                          <p:attrName>r</p:attrName>
                                        </p:attrNameLst>
                                      </p:cBhvr>
                                    </p:animRot>
                                  </p:childTnLst>
                                </p:cTn>
                              </p:par>
                              <p:par>
                                <p:cTn id="192" presetID="8" presetClass="emph" presetSubtype="0" fill="hold" grpId="1" nodeType="withEffect">
                                  <p:stCondLst>
                                    <p:cond delay="0"/>
                                  </p:stCondLst>
                                  <p:childTnLst>
                                    <p:animRot by="21600000">
                                      <p:cBhvr>
                                        <p:cTn id="193" dur="3000" fill="hold"/>
                                        <p:tgtEl>
                                          <p:spTgt spid="21"/>
                                        </p:tgtEl>
                                        <p:attrNameLst>
                                          <p:attrName>r</p:attrName>
                                        </p:attrNameLst>
                                      </p:cBhvr>
                                    </p:animRot>
                                  </p:childTnLst>
                                </p:cTn>
                              </p:par>
                              <p:par>
                                <p:cTn id="194" presetID="8" presetClass="emph" presetSubtype="0" fill="hold" grpId="1" nodeType="withEffect">
                                  <p:stCondLst>
                                    <p:cond delay="0"/>
                                  </p:stCondLst>
                                  <p:childTnLst>
                                    <p:animRot by="-21600000">
                                      <p:cBhvr>
                                        <p:cTn id="195" dur="3000" fill="hold"/>
                                        <p:tgtEl>
                                          <p:spTgt spid="22"/>
                                        </p:tgtEl>
                                        <p:attrNameLst>
                                          <p:attrName>r</p:attrName>
                                        </p:attrNameLst>
                                      </p:cBhvr>
                                    </p:animRot>
                                  </p:childTnLst>
                                </p:cTn>
                              </p:par>
                              <p:par>
                                <p:cTn id="196" presetID="8" presetClass="emph" presetSubtype="0" fill="hold" grpId="1" nodeType="withEffect">
                                  <p:stCondLst>
                                    <p:cond delay="0"/>
                                  </p:stCondLst>
                                  <p:childTnLst>
                                    <p:animRot by="21600000">
                                      <p:cBhvr>
                                        <p:cTn id="197" dur="3000" fill="hold"/>
                                        <p:tgtEl>
                                          <p:spTgt spid="23"/>
                                        </p:tgtEl>
                                        <p:attrNameLst>
                                          <p:attrName>r</p:attrName>
                                        </p:attrNameLst>
                                      </p:cBhvr>
                                    </p:animRot>
                                  </p:childTnLst>
                                </p:cTn>
                              </p:par>
                              <p:par>
                                <p:cTn id="198" presetID="8" presetClass="emph" presetSubtype="0" fill="hold" grpId="1" nodeType="withEffect">
                                  <p:stCondLst>
                                    <p:cond delay="0"/>
                                  </p:stCondLst>
                                  <p:childTnLst>
                                    <p:animRot by="-21600000">
                                      <p:cBhvr>
                                        <p:cTn id="199" dur="3000" fill="hold"/>
                                        <p:tgtEl>
                                          <p:spTgt spid="24"/>
                                        </p:tgtEl>
                                        <p:attrNameLst>
                                          <p:attrName>r</p:attrName>
                                        </p:attrNameLst>
                                      </p:cBhvr>
                                    </p:animRot>
                                  </p:childTnLst>
                                </p:cTn>
                              </p:par>
                              <p:par>
                                <p:cTn id="200" presetID="8" presetClass="emph" presetSubtype="0" fill="hold" grpId="1" nodeType="withEffect">
                                  <p:stCondLst>
                                    <p:cond delay="0"/>
                                  </p:stCondLst>
                                  <p:childTnLst>
                                    <p:animRot by="21600000">
                                      <p:cBhvr>
                                        <p:cTn id="201" dur="3000" fill="hold"/>
                                        <p:tgtEl>
                                          <p:spTgt spid="25"/>
                                        </p:tgtEl>
                                        <p:attrNameLst>
                                          <p:attrName>r</p:attrName>
                                        </p:attrNameLst>
                                      </p:cBhvr>
                                    </p:animRot>
                                  </p:childTnLst>
                                </p:cTn>
                              </p:par>
                              <p:par>
                                <p:cTn id="202" presetID="8" presetClass="emph" presetSubtype="0" fill="hold" grpId="1" nodeType="withEffect">
                                  <p:stCondLst>
                                    <p:cond delay="0"/>
                                  </p:stCondLst>
                                  <p:childTnLst>
                                    <p:animRot by="-21600000">
                                      <p:cBhvr>
                                        <p:cTn id="203" dur="3000" fill="hold"/>
                                        <p:tgtEl>
                                          <p:spTgt spid="26"/>
                                        </p:tgtEl>
                                        <p:attrNameLst>
                                          <p:attrName>r</p:attrName>
                                        </p:attrNameLst>
                                      </p:cBhvr>
                                    </p:animRot>
                                  </p:childTnLst>
                                </p:cTn>
                              </p:par>
                              <p:par>
                                <p:cTn id="204" presetID="8" presetClass="emph" presetSubtype="0" fill="hold" grpId="1" nodeType="withEffect">
                                  <p:stCondLst>
                                    <p:cond delay="0"/>
                                  </p:stCondLst>
                                  <p:childTnLst>
                                    <p:animRot by="21600000">
                                      <p:cBhvr>
                                        <p:cTn id="205" dur="3000" fill="hold"/>
                                        <p:tgtEl>
                                          <p:spTgt spid="27"/>
                                        </p:tgtEl>
                                        <p:attrNameLst>
                                          <p:attrName>r</p:attrName>
                                        </p:attrNameLst>
                                      </p:cBhvr>
                                    </p:animRot>
                                  </p:childTnLst>
                                </p:cTn>
                              </p:par>
                              <p:par>
                                <p:cTn id="206" presetID="8" presetClass="emph" presetSubtype="0" fill="hold" grpId="1" nodeType="withEffect">
                                  <p:stCondLst>
                                    <p:cond delay="0"/>
                                  </p:stCondLst>
                                  <p:childTnLst>
                                    <p:animRot by="-21600000">
                                      <p:cBhvr>
                                        <p:cTn id="207" dur="3000" fill="hold"/>
                                        <p:tgtEl>
                                          <p:spTgt spid="28"/>
                                        </p:tgtEl>
                                        <p:attrNameLst>
                                          <p:attrName>r</p:attrName>
                                        </p:attrNameLst>
                                      </p:cBhvr>
                                    </p:animRot>
                                  </p:childTnLst>
                                </p:cTn>
                              </p:par>
                              <p:par>
                                <p:cTn id="208" presetID="8" presetClass="emph" presetSubtype="0" fill="hold" grpId="1" nodeType="withEffect">
                                  <p:stCondLst>
                                    <p:cond delay="0"/>
                                  </p:stCondLst>
                                  <p:childTnLst>
                                    <p:animRot by="21600000">
                                      <p:cBhvr>
                                        <p:cTn id="209" dur="3000" fill="hold"/>
                                        <p:tgtEl>
                                          <p:spTgt spid="29"/>
                                        </p:tgtEl>
                                        <p:attrNameLst>
                                          <p:attrName>r</p:attrName>
                                        </p:attrNameLst>
                                      </p:cBhvr>
                                    </p:animRot>
                                  </p:childTnLst>
                                </p:cTn>
                              </p:par>
                              <p:par>
                                <p:cTn id="210" presetID="8" presetClass="emph" presetSubtype="0" fill="hold" grpId="1" nodeType="withEffect">
                                  <p:stCondLst>
                                    <p:cond delay="0"/>
                                  </p:stCondLst>
                                  <p:childTnLst>
                                    <p:animRot by="-21600000">
                                      <p:cBhvr>
                                        <p:cTn id="211" dur="3000" fill="hold"/>
                                        <p:tgtEl>
                                          <p:spTgt spid="30"/>
                                        </p:tgtEl>
                                        <p:attrNameLst>
                                          <p:attrName>r</p:attrName>
                                        </p:attrNameLst>
                                      </p:cBhvr>
                                    </p:animRot>
                                  </p:childTnLst>
                                </p:cTn>
                              </p:par>
                              <p:par>
                                <p:cTn id="212" presetID="8" presetClass="emph" presetSubtype="0" fill="hold" grpId="1" nodeType="withEffect">
                                  <p:stCondLst>
                                    <p:cond delay="0"/>
                                  </p:stCondLst>
                                  <p:childTnLst>
                                    <p:animRot by="21600000">
                                      <p:cBhvr>
                                        <p:cTn id="213" dur="3000" fill="hold"/>
                                        <p:tgtEl>
                                          <p:spTgt spid="31"/>
                                        </p:tgtEl>
                                        <p:attrNameLst>
                                          <p:attrName>r</p:attrName>
                                        </p:attrNameLst>
                                      </p:cBhvr>
                                    </p:animRot>
                                  </p:childTnLst>
                                </p:cTn>
                              </p:par>
                              <p:par>
                                <p:cTn id="214" presetID="8" presetClass="emph" presetSubtype="0" fill="hold" grpId="1" nodeType="withEffect">
                                  <p:stCondLst>
                                    <p:cond delay="0"/>
                                  </p:stCondLst>
                                  <p:childTnLst>
                                    <p:animRot by="-21600000">
                                      <p:cBhvr>
                                        <p:cTn id="215" dur="3000" fill="hold"/>
                                        <p:tgtEl>
                                          <p:spTgt spid="32"/>
                                        </p:tgtEl>
                                        <p:attrNameLst>
                                          <p:attrName>r</p:attrName>
                                        </p:attrNameLst>
                                      </p:cBhvr>
                                    </p:animRot>
                                  </p:childTnLst>
                                </p:cTn>
                              </p:par>
                              <p:par>
                                <p:cTn id="216" presetID="8" presetClass="emph" presetSubtype="0" fill="hold" grpId="1" nodeType="withEffect">
                                  <p:stCondLst>
                                    <p:cond delay="0"/>
                                  </p:stCondLst>
                                  <p:childTnLst>
                                    <p:animRot by="21600000">
                                      <p:cBhvr>
                                        <p:cTn id="217" dur="3000" fill="hold"/>
                                        <p:tgtEl>
                                          <p:spTgt spid="33"/>
                                        </p:tgtEl>
                                        <p:attrNameLst>
                                          <p:attrName>r</p:attrName>
                                        </p:attrNameLst>
                                      </p:cBhvr>
                                    </p:animRot>
                                  </p:childTnLst>
                                </p:cTn>
                              </p:par>
                              <p:par>
                                <p:cTn id="218" presetID="8" presetClass="emph" presetSubtype="0" fill="hold" grpId="1" nodeType="withEffect">
                                  <p:stCondLst>
                                    <p:cond delay="0"/>
                                  </p:stCondLst>
                                  <p:childTnLst>
                                    <p:animRot by="-21600000">
                                      <p:cBhvr>
                                        <p:cTn id="219" dur="3000" fill="hold"/>
                                        <p:tgtEl>
                                          <p:spTgt spid="34"/>
                                        </p:tgtEl>
                                        <p:attrNameLst>
                                          <p:attrName>r</p:attrName>
                                        </p:attrNameLst>
                                      </p:cBhvr>
                                    </p:animRot>
                                  </p:childTnLst>
                                </p:cTn>
                              </p:par>
                              <p:par>
                                <p:cTn id="220" presetID="8" presetClass="emph" presetSubtype="0" fill="hold" grpId="1" nodeType="withEffect">
                                  <p:stCondLst>
                                    <p:cond delay="0"/>
                                  </p:stCondLst>
                                  <p:childTnLst>
                                    <p:animRot by="21600000">
                                      <p:cBhvr>
                                        <p:cTn id="221" dur="3000" fill="hold"/>
                                        <p:tgtEl>
                                          <p:spTgt spid="35"/>
                                        </p:tgtEl>
                                        <p:attrNameLst>
                                          <p:attrName>r</p:attrName>
                                        </p:attrNameLst>
                                      </p:cBhvr>
                                    </p:animRot>
                                  </p:childTnLst>
                                </p:cTn>
                              </p:par>
                              <p:par>
                                <p:cTn id="222" presetID="8" presetClass="emph" presetSubtype="0" fill="hold" grpId="1" nodeType="withEffect">
                                  <p:stCondLst>
                                    <p:cond delay="0"/>
                                  </p:stCondLst>
                                  <p:childTnLst>
                                    <p:animRot by="-21600000">
                                      <p:cBhvr>
                                        <p:cTn id="223" dur="3000" fill="hold"/>
                                        <p:tgtEl>
                                          <p:spTgt spid="36"/>
                                        </p:tgtEl>
                                        <p:attrNameLst>
                                          <p:attrName>r</p:attrName>
                                        </p:attrNameLst>
                                      </p:cBhvr>
                                    </p:animRot>
                                  </p:childTnLst>
                                </p:cTn>
                              </p:par>
                              <p:par>
                                <p:cTn id="224" presetID="8" presetClass="emph" presetSubtype="0" fill="hold" grpId="1" nodeType="withEffect">
                                  <p:stCondLst>
                                    <p:cond delay="0"/>
                                  </p:stCondLst>
                                  <p:childTnLst>
                                    <p:animRot by="21600000">
                                      <p:cBhvr>
                                        <p:cTn id="225" dur="3000" fill="hold"/>
                                        <p:tgtEl>
                                          <p:spTgt spid="37"/>
                                        </p:tgtEl>
                                        <p:attrNameLst>
                                          <p:attrName>r</p:attrName>
                                        </p:attrNameLst>
                                      </p:cBhvr>
                                    </p:animRot>
                                  </p:childTnLst>
                                </p:cTn>
                              </p:par>
                              <p:par>
                                <p:cTn id="226" presetID="8" presetClass="emph" presetSubtype="0" fill="hold" grpId="1" nodeType="withEffect">
                                  <p:stCondLst>
                                    <p:cond delay="0"/>
                                  </p:stCondLst>
                                  <p:childTnLst>
                                    <p:animRot by="-21600000">
                                      <p:cBhvr>
                                        <p:cTn id="227" dur="3000" fill="hold"/>
                                        <p:tgtEl>
                                          <p:spTgt spid="38"/>
                                        </p:tgtEl>
                                        <p:attrNameLst>
                                          <p:attrName>r</p:attrName>
                                        </p:attrNameLst>
                                      </p:cBhvr>
                                    </p:animRot>
                                  </p:childTnLst>
                                </p:cTn>
                              </p:par>
                              <p:par>
                                <p:cTn id="228" presetID="8" presetClass="emph" presetSubtype="0" fill="hold" grpId="1" nodeType="withEffect">
                                  <p:stCondLst>
                                    <p:cond delay="0"/>
                                  </p:stCondLst>
                                  <p:childTnLst>
                                    <p:animRot by="21600000">
                                      <p:cBhvr>
                                        <p:cTn id="229" dur="3000" fill="hold"/>
                                        <p:tgtEl>
                                          <p:spTgt spid="39"/>
                                        </p:tgtEl>
                                        <p:attrNameLst>
                                          <p:attrName>r</p:attrName>
                                        </p:attrNameLst>
                                      </p:cBhvr>
                                    </p:animRot>
                                  </p:childTnLst>
                                </p:cTn>
                              </p:par>
                            </p:childTnLst>
                          </p:cTn>
                        </p:par>
                        <p:par>
                          <p:cTn id="230" fill="hold">
                            <p:stCondLst>
                              <p:cond delay="3000"/>
                            </p:stCondLst>
                            <p:childTnLst>
                              <p:par>
                                <p:cTn id="231" presetID="2" presetClass="exit" presetSubtype="2" fill="hold" grpId="2" nodeType="afterEffect">
                                  <p:stCondLst>
                                    <p:cond delay="0"/>
                                  </p:stCondLst>
                                  <p:childTnLst>
                                    <p:anim calcmode="lin" valueType="num">
                                      <p:cBhvr additive="base">
                                        <p:cTn id="232" dur="3000"/>
                                        <p:tgtEl>
                                          <p:spTgt spid="3"/>
                                        </p:tgtEl>
                                        <p:attrNameLst>
                                          <p:attrName>ppt_x</p:attrName>
                                        </p:attrNameLst>
                                      </p:cBhvr>
                                      <p:tavLst>
                                        <p:tav tm="0">
                                          <p:val>
                                            <p:strVal val="ppt_x"/>
                                          </p:val>
                                        </p:tav>
                                        <p:tav tm="100000">
                                          <p:val>
                                            <p:strVal val="1+ppt_w/2"/>
                                          </p:val>
                                        </p:tav>
                                      </p:tavLst>
                                    </p:anim>
                                    <p:anim calcmode="lin" valueType="num">
                                      <p:cBhvr additive="base">
                                        <p:cTn id="233" dur="3000"/>
                                        <p:tgtEl>
                                          <p:spTgt spid="3"/>
                                        </p:tgtEl>
                                        <p:attrNameLst>
                                          <p:attrName>ppt_y</p:attrName>
                                        </p:attrNameLst>
                                      </p:cBhvr>
                                      <p:tavLst>
                                        <p:tav tm="0">
                                          <p:val>
                                            <p:strVal val="ppt_y"/>
                                          </p:val>
                                        </p:tav>
                                        <p:tav tm="100000">
                                          <p:val>
                                            <p:strVal val="ppt_y"/>
                                          </p:val>
                                        </p:tav>
                                      </p:tavLst>
                                    </p:anim>
                                    <p:set>
                                      <p:cBhvr>
                                        <p:cTn id="234" dur="1" fill="hold">
                                          <p:stCondLst>
                                            <p:cond delay="2999"/>
                                          </p:stCondLst>
                                        </p:cTn>
                                        <p:tgtEl>
                                          <p:spTgt spid="3"/>
                                        </p:tgtEl>
                                        <p:attrNameLst>
                                          <p:attrName>style.visibility</p:attrName>
                                        </p:attrNameLst>
                                      </p:cBhvr>
                                      <p:to>
                                        <p:strVal val="hidden"/>
                                      </p:to>
                                    </p:set>
                                  </p:childTnLst>
                                </p:cTn>
                              </p:par>
                              <p:par>
                                <p:cTn id="235" presetID="2" presetClass="exit" presetSubtype="2" fill="hold" grpId="2" nodeType="withEffect">
                                  <p:stCondLst>
                                    <p:cond delay="0"/>
                                  </p:stCondLst>
                                  <p:childTnLst>
                                    <p:anim calcmode="lin" valueType="num">
                                      <p:cBhvr additive="base">
                                        <p:cTn id="236" dur="3000"/>
                                        <p:tgtEl>
                                          <p:spTgt spid="4"/>
                                        </p:tgtEl>
                                        <p:attrNameLst>
                                          <p:attrName>ppt_x</p:attrName>
                                        </p:attrNameLst>
                                      </p:cBhvr>
                                      <p:tavLst>
                                        <p:tav tm="0">
                                          <p:val>
                                            <p:strVal val="ppt_x"/>
                                          </p:val>
                                        </p:tav>
                                        <p:tav tm="100000">
                                          <p:val>
                                            <p:strVal val="1+ppt_w/2"/>
                                          </p:val>
                                        </p:tav>
                                      </p:tavLst>
                                    </p:anim>
                                    <p:anim calcmode="lin" valueType="num">
                                      <p:cBhvr additive="base">
                                        <p:cTn id="237" dur="3000"/>
                                        <p:tgtEl>
                                          <p:spTgt spid="4"/>
                                        </p:tgtEl>
                                        <p:attrNameLst>
                                          <p:attrName>ppt_y</p:attrName>
                                        </p:attrNameLst>
                                      </p:cBhvr>
                                      <p:tavLst>
                                        <p:tav tm="0">
                                          <p:val>
                                            <p:strVal val="ppt_y"/>
                                          </p:val>
                                        </p:tav>
                                        <p:tav tm="100000">
                                          <p:val>
                                            <p:strVal val="ppt_y"/>
                                          </p:val>
                                        </p:tav>
                                      </p:tavLst>
                                    </p:anim>
                                    <p:set>
                                      <p:cBhvr>
                                        <p:cTn id="238" dur="1" fill="hold">
                                          <p:stCondLst>
                                            <p:cond delay="2999"/>
                                          </p:stCondLst>
                                        </p:cTn>
                                        <p:tgtEl>
                                          <p:spTgt spid="4"/>
                                        </p:tgtEl>
                                        <p:attrNameLst>
                                          <p:attrName>style.visibility</p:attrName>
                                        </p:attrNameLst>
                                      </p:cBhvr>
                                      <p:to>
                                        <p:strVal val="hidden"/>
                                      </p:to>
                                    </p:set>
                                  </p:childTnLst>
                                </p:cTn>
                              </p:par>
                              <p:par>
                                <p:cTn id="239" presetID="2" presetClass="exit" presetSubtype="2" fill="hold" grpId="2" nodeType="withEffect">
                                  <p:stCondLst>
                                    <p:cond delay="0"/>
                                  </p:stCondLst>
                                  <p:childTnLst>
                                    <p:anim calcmode="lin" valueType="num">
                                      <p:cBhvr additive="base">
                                        <p:cTn id="240" dur="3000"/>
                                        <p:tgtEl>
                                          <p:spTgt spid="5"/>
                                        </p:tgtEl>
                                        <p:attrNameLst>
                                          <p:attrName>ppt_x</p:attrName>
                                        </p:attrNameLst>
                                      </p:cBhvr>
                                      <p:tavLst>
                                        <p:tav tm="0">
                                          <p:val>
                                            <p:strVal val="ppt_x"/>
                                          </p:val>
                                        </p:tav>
                                        <p:tav tm="100000">
                                          <p:val>
                                            <p:strVal val="1+ppt_w/2"/>
                                          </p:val>
                                        </p:tav>
                                      </p:tavLst>
                                    </p:anim>
                                    <p:anim calcmode="lin" valueType="num">
                                      <p:cBhvr additive="base">
                                        <p:cTn id="241" dur="3000"/>
                                        <p:tgtEl>
                                          <p:spTgt spid="5"/>
                                        </p:tgtEl>
                                        <p:attrNameLst>
                                          <p:attrName>ppt_y</p:attrName>
                                        </p:attrNameLst>
                                      </p:cBhvr>
                                      <p:tavLst>
                                        <p:tav tm="0">
                                          <p:val>
                                            <p:strVal val="ppt_y"/>
                                          </p:val>
                                        </p:tav>
                                        <p:tav tm="100000">
                                          <p:val>
                                            <p:strVal val="ppt_y"/>
                                          </p:val>
                                        </p:tav>
                                      </p:tavLst>
                                    </p:anim>
                                    <p:set>
                                      <p:cBhvr>
                                        <p:cTn id="242" dur="1" fill="hold">
                                          <p:stCondLst>
                                            <p:cond delay="2999"/>
                                          </p:stCondLst>
                                        </p:cTn>
                                        <p:tgtEl>
                                          <p:spTgt spid="5"/>
                                        </p:tgtEl>
                                        <p:attrNameLst>
                                          <p:attrName>style.visibility</p:attrName>
                                        </p:attrNameLst>
                                      </p:cBhvr>
                                      <p:to>
                                        <p:strVal val="hidden"/>
                                      </p:to>
                                    </p:set>
                                  </p:childTnLst>
                                </p:cTn>
                              </p:par>
                              <p:par>
                                <p:cTn id="243" presetID="2" presetClass="exit" presetSubtype="2" fill="hold" grpId="2" nodeType="withEffect">
                                  <p:stCondLst>
                                    <p:cond delay="0"/>
                                  </p:stCondLst>
                                  <p:childTnLst>
                                    <p:anim calcmode="lin" valueType="num">
                                      <p:cBhvr additive="base">
                                        <p:cTn id="244" dur="3000"/>
                                        <p:tgtEl>
                                          <p:spTgt spid="6"/>
                                        </p:tgtEl>
                                        <p:attrNameLst>
                                          <p:attrName>ppt_x</p:attrName>
                                        </p:attrNameLst>
                                      </p:cBhvr>
                                      <p:tavLst>
                                        <p:tav tm="0">
                                          <p:val>
                                            <p:strVal val="ppt_x"/>
                                          </p:val>
                                        </p:tav>
                                        <p:tav tm="100000">
                                          <p:val>
                                            <p:strVal val="1+ppt_w/2"/>
                                          </p:val>
                                        </p:tav>
                                      </p:tavLst>
                                    </p:anim>
                                    <p:anim calcmode="lin" valueType="num">
                                      <p:cBhvr additive="base">
                                        <p:cTn id="245" dur="3000"/>
                                        <p:tgtEl>
                                          <p:spTgt spid="6"/>
                                        </p:tgtEl>
                                        <p:attrNameLst>
                                          <p:attrName>ppt_y</p:attrName>
                                        </p:attrNameLst>
                                      </p:cBhvr>
                                      <p:tavLst>
                                        <p:tav tm="0">
                                          <p:val>
                                            <p:strVal val="ppt_y"/>
                                          </p:val>
                                        </p:tav>
                                        <p:tav tm="100000">
                                          <p:val>
                                            <p:strVal val="ppt_y"/>
                                          </p:val>
                                        </p:tav>
                                      </p:tavLst>
                                    </p:anim>
                                    <p:set>
                                      <p:cBhvr>
                                        <p:cTn id="246" dur="1" fill="hold">
                                          <p:stCondLst>
                                            <p:cond delay="2999"/>
                                          </p:stCondLst>
                                        </p:cTn>
                                        <p:tgtEl>
                                          <p:spTgt spid="6"/>
                                        </p:tgtEl>
                                        <p:attrNameLst>
                                          <p:attrName>style.visibility</p:attrName>
                                        </p:attrNameLst>
                                      </p:cBhvr>
                                      <p:to>
                                        <p:strVal val="hidden"/>
                                      </p:to>
                                    </p:set>
                                  </p:childTnLst>
                                </p:cTn>
                              </p:par>
                              <p:par>
                                <p:cTn id="247" presetID="2" presetClass="exit" presetSubtype="2" fill="hold" grpId="2" nodeType="withEffect">
                                  <p:stCondLst>
                                    <p:cond delay="0"/>
                                  </p:stCondLst>
                                  <p:childTnLst>
                                    <p:anim calcmode="lin" valueType="num">
                                      <p:cBhvr additive="base">
                                        <p:cTn id="248" dur="3000"/>
                                        <p:tgtEl>
                                          <p:spTgt spid="7"/>
                                        </p:tgtEl>
                                        <p:attrNameLst>
                                          <p:attrName>ppt_x</p:attrName>
                                        </p:attrNameLst>
                                      </p:cBhvr>
                                      <p:tavLst>
                                        <p:tav tm="0">
                                          <p:val>
                                            <p:strVal val="ppt_x"/>
                                          </p:val>
                                        </p:tav>
                                        <p:tav tm="100000">
                                          <p:val>
                                            <p:strVal val="1+ppt_w/2"/>
                                          </p:val>
                                        </p:tav>
                                      </p:tavLst>
                                    </p:anim>
                                    <p:anim calcmode="lin" valueType="num">
                                      <p:cBhvr additive="base">
                                        <p:cTn id="249" dur="3000"/>
                                        <p:tgtEl>
                                          <p:spTgt spid="7"/>
                                        </p:tgtEl>
                                        <p:attrNameLst>
                                          <p:attrName>ppt_y</p:attrName>
                                        </p:attrNameLst>
                                      </p:cBhvr>
                                      <p:tavLst>
                                        <p:tav tm="0">
                                          <p:val>
                                            <p:strVal val="ppt_y"/>
                                          </p:val>
                                        </p:tav>
                                        <p:tav tm="100000">
                                          <p:val>
                                            <p:strVal val="ppt_y"/>
                                          </p:val>
                                        </p:tav>
                                      </p:tavLst>
                                    </p:anim>
                                    <p:set>
                                      <p:cBhvr>
                                        <p:cTn id="250" dur="1" fill="hold">
                                          <p:stCondLst>
                                            <p:cond delay="2999"/>
                                          </p:stCondLst>
                                        </p:cTn>
                                        <p:tgtEl>
                                          <p:spTgt spid="7"/>
                                        </p:tgtEl>
                                        <p:attrNameLst>
                                          <p:attrName>style.visibility</p:attrName>
                                        </p:attrNameLst>
                                      </p:cBhvr>
                                      <p:to>
                                        <p:strVal val="hidden"/>
                                      </p:to>
                                    </p:set>
                                  </p:childTnLst>
                                </p:cTn>
                              </p:par>
                              <p:par>
                                <p:cTn id="251" presetID="2" presetClass="exit" presetSubtype="2" fill="hold" grpId="2" nodeType="withEffect">
                                  <p:stCondLst>
                                    <p:cond delay="0"/>
                                  </p:stCondLst>
                                  <p:childTnLst>
                                    <p:anim calcmode="lin" valueType="num">
                                      <p:cBhvr additive="base">
                                        <p:cTn id="252" dur="3000"/>
                                        <p:tgtEl>
                                          <p:spTgt spid="8"/>
                                        </p:tgtEl>
                                        <p:attrNameLst>
                                          <p:attrName>ppt_x</p:attrName>
                                        </p:attrNameLst>
                                      </p:cBhvr>
                                      <p:tavLst>
                                        <p:tav tm="0">
                                          <p:val>
                                            <p:strVal val="ppt_x"/>
                                          </p:val>
                                        </p:tav>
                                        <p:tav tm="100000">
                                          <p:val>
                                            <p:strVal val="1+ppt_w/2"/>
                                          </p:val>
                                        </p:tav>
                                      </p:tavLst>
                                    </p:anim>
                                    <p:anim calcmode="lin" valueType="num">
                                      <p:cBhvr additive="base">
                                        <p:cTn id="253" dur="3000"/>
                                        <p:tgtEl>
                                          <p:spTgt spid="8"/>
                                        </p:tgtEl>
                                        <p:attrNameLst>
                                          <p:attrName>ppt_y</p:attrName>
                                        </p:attrNameLst>
                                      </p:cBhvr>
                                      <p:tavLst>
                                        <p:tav tm="0">
                                          <p:val>
                                            <p:strVal val="ppt_y"/>
                                          </p:val>
                                        </p:tav>
                                        <p:tav tm="100000">
                                          <p:val>
                                            <p:strVal val="ppt_y"/>
                                          </p:val>
                                        </p:tav>
                                      </p:tavLst>
                                    </p:anim>
                                    <p:set>
                                      <p:cBhvr>
                                        <p:cTn id="254" dur="1" fill="hold">
                                          <p:stCondLst>
                                            <p:cond delay="2999"/>
                                          </p:stCondLst>
                                        </p:cTn>
                                        <p:tgtEl>
                                          <p:spTgt spid="8"/>
                                        </p:tgtEl>
                                        <p:attrNameLst>
                                          <p:attrName>style.visibility</p:attrName>
                                        </p:attrNameLst>
                                      </p:cBhvr>
                                      <p:to>
                                        <p:strVal val="hidden"/>
                                      </p:to>
                                    </p:set>
                                  </p:childTnLst>
                                </p:cTn>
                              </p:par>
                              <p:par>
                                <p:cTn id="255" presetID="2" presetClass="exit" presetSubtype="2" fill="hold" grpId="2" nodeType="withEffect">
                                  <p:stCondLst>
                                    <p:cond delay="0"/>
                                  </p:stCondLst>
                                  <p:childTnLst>
                                    <p:anim calcmode="lin" valueType="num">
                                      <p:cBhvr additive="base">
                                        <p:cTn id="256" dur="3000"/>
                                        <p:tgtEl>
                                          <p:spTgt spid="9"/>
                                        </p:tgtEl>
                                        <p:attrNameLst>
                                          <p:attrName>ppt_x</p:attrName>
                                        </p:attrNameLst>
                                      </p:cBhvr>
                                      <p:tavLst>
                                        <p:tav tm="0">
                                          <p:val>
                                            <p:strVal val="ppt_x"/>
                                          </p:val>
                                        </p:tav>
                                        <p:tav tm="100000">
                                          <p:val>
                                            <p:strVal val="1+ppt_w/2"/>
                                          </p:val>
                                        </p:tav>
                                      </p:tavLst>
                                    </p:anim>
                                    <p:anim calcmode="lin" valueType="num">
                                      <p:cBhvr additive="base">
                                        <p:cTn id="257" dur="3000"/>
                                        <p:tgtEl>
                                          <p:spTgt spid="9"/>
                                        </p:tgtEl>
                                        <p:attrNameLst>
                                          <p:attrName>ppt_y</p:attrName>
                                        </p:attrNameLst>
                                      </p:cBhvr>
                                      <p:tavLst>
                                        <p:tav tm="0">
                                          <p:val>
                                            <p:strVal val="ppt_y"/>
                                          </p:val>
                                        </p:tav>
                                        <p:tav tm="100000">
                                          <p:val>
                                            <p:strVal val="ppt_y"/>
                                          </p:val>
                                        </p:tav>
                                      </p:tavLst>
                                    </p:anim>
                                    <p:set>
                                      <p:cBhvr>
                                        <p:cTn id="258" dur="1" fill="hold">
                                          <p:stCondLst>
                                            <p:cond delay="2999"/>
                                          </p:stCondLst>
                                        </p:cTn>
                                        <p:tgtEl>
                                          <p:spTgt spid="9"/>
                                        </p:tgtEl>
                                        <p:attrNameLst>
                                          <p:attrName>style.visibility</p:attrName>
                                        </p:attrNameLst>
                                      </p:cBhvr>
                                      <p:to>
                                        <p:strVal val="hidden"/>
                                      </p:to>
                                    </p:set>
                                  </p:childTnLst>
                                </p:cTn>
                              </p:par>
                              <p:par>
                                <p:cTn id="259" presetID="2" presetClass="exit" presetSubtype="2" fill="hold" grpId="2" nodeType="withEffect">
                                  <p:stCondLst>
                                    <p:cond delay="0"/>
                                  </p:stCondLst>
                                  <p:childTnLst>
                                    <p:anim calcmode="lin" valueType="num">
                                      <p:cBhvr additive="base">
                                        <p:cTn id="260" dur="3000"/>
                                        <p:tgtEl>
                                          <p:spTgt spid="10"/>
                                        </p:tgtEl>
                                        <p:attrNameLst>
                                          <p:attrName>ppt_x</p:attrName>
                                        </p:attrNameLst>
                                      </p:cBhvr>
                                      <p:tavLst>
                                        <p:tav tm="0">
                                          <p:val>
                                            <p:strVal val="ppt_x"/>
                                          </p:val>
                                        </p:tav>
                                        <p:tav tm="100000">
                                          <p:val>
                                            <p:strVal val="1+ppt_w/2"/>
                                          </p:val>
                                        </p:tav>
                                      </p:tavLst>
                                    </p:anim>
                                    <p:anim calcmode="lin" valueType="num">
                                      <p:cBhvr additive="base">
                                        <p:cTn id="261" dur="3000"/>
                                        <p:tgtEl>
                                          <p:spTgt spid="10"/>
                                        </p:tgtEl>
                                        <p:attrNameLst>
                                          <p:attrName>ppt_y</p:attrName>
                                        </p:attrNameLst>
                                      </p:cBhvr>
                                      <p:tavLst>
                                        <p:tav tm="0">
                                          <p:val>
                                            <p:strVal val="ppt_y"/>
                                          </p:val>
                                        </p:tav>
                                        <p:tav tm="100000">
                                          <p:val>
                                            <p:strVal val="ppt_y"/>
                                          </p:val>
                                        </p:tav>
                                      </p:tavLst>
                                    </p:anim>
                                    <p:set>
                                      <p:cBhvr>
                                        <p:cTn id="262" dur="1" fill="hold">
                                          <p:stCondLst>
                                            <p:cond delay="2999"/>
                                          </p:stCondLst>
                                        </p:cTn>
                                        <p:tgtEl>
                                          <p:spTgt spid="10"/>
                                        </p:tgtEl>
                                        <p:attrNameLst>
                                          <p:attrName>style.visibility</p:attrName>
                                        </p:attrNameLst>
                                      </p:cBhvr>
                                      <p:to>
                                        <p:strVal val="hidden"/>
                                      </p:to>
                                    </p:set>
                                  </p:childTnLst>
                                </p:cTn>
                              </p:par>
                              <p:par>
                                <p:cTn id="263" presetID="2" presetClass="exit" presetSubtype="2" fill="hold" grpId="2" nodeType="withEffect">
                                  <p:stCondLst>
                                    <p:cond delay="0"/>
                                  </p:stCondLst>
                                  <p:childTnLst>
                                    <p:anim calcmode="lin" valueType="num">
                                      <p:cBhvr additive="base">
                                        <p:cTn id="264" dur="3000"/>
                                        <p:tgtEl>
                                          <p:spTgt spid="11"/>
                                        </p:tgtEl>
                                        <p:attrNameLst>
                                          <p:attrName>ppt_x</p:attrName>
                                        </p:attrNameLst>
                                      </p:cBhvr>
                                      <p:tavLst>
                                        <p:tav tm="0">
                                          <p:val>
                                            <p:strVal val="ppt_x"/>
                                          </p:val>
                                        </p:tav>
                                        <p:tav tm="100000">
                                          <p:val>
                                            <p:strVal val="1+ppt_w/2"/>
                                          </p:val>
                                        </p:tav>
                                      </p:tavLst>
                                    </p:anim>
                                    <p:anim calcmode="lin" valueType="num">
                                      <p:cBhvr additive="base">
                                        <p:cTn id="265" dur="3000"/>
                                        <p:tgtEl>
                                          <p:spTgt spid="11"/>
                                        </p:tgtEl>
                                        <p:attrNameLst>
                                          <p:attrName>ppt_y</p:attrName>
                                        </p:attrNameLst>
                                      </p:cBhvr>
                                      <p:tavLst>
                                        <p:tav tm="0">
                                          <p:val>
                                            <p:strVal val="ppt_y"/>
                                          </p:val>
                                        </p:tav>
                                        <p:tav tm="100000">
                                          <p:val>
                                            <p:strVal val="ppt_y"/>
                                          </p:val>
                                        </p:tav>
                                      </p:tavLst>
                                    </p:anim>
                                    <p:set>
                                      <p:cBhvr>
                                        <p:cTn id="266" dur="1" fill="hold">
                                          <p:stCondLst>
                                            <p:cond delay="2999"/>
                                          </p:stCondLst>
                                        </p:cTn>
                                        <p:tgtEl>
                                          <p:spTgt spid="11"/>
                                        </p:tgtEl>
                                        <p:attrNameLst>
                                          <p:attrName>style.visibility</p:attrName>
                                        </p:attrNameLst>
                                      </p:cBhvr>
                                      <p:to>
                                        <p:strVal val="hidden"/>
                                      </p:to>
                                    </p:set>
                                  </p:childTnLst>
                                </p:cTn>
                              </p:par>
                              <p:par>
                                <p:cTn id="267" presetID="2" presetClass="exit" presetSubtype="2" fill="hold" grpId="2" nodeType="withEffect">
                                  <p:stCondLst>
                                    <p:cond delay="0"/>
                                  </p:stCondLst>
                                  <p:childTnLst>
                                    <p:anim calcmode="lin" valueType="num">
                                      <p:cBhvr additive="base">
                                        <p:cTn id="268" dur="3000"/>
                                        <p:tgtEl>
                                          <p:spTgt spid="12"/>
                                        </p:tgtEl>
                                        <p:attrNameLst>
                                          <p:attrName>ppt_x</p:attrName>
                                        </p:attrNameLst>
                                      </p:cBhvr>
                                      <p:tavLst>
                                        <p:tav tm="0">
                                          <p:val>
                                            <p:strVal val="ppt_x"/>
                                          </p:val>
                                        </p:tav>
                                        <p:tav tm="100000">
                                          <p:val>
                                            <p:strVal val="1+ppt_w/2"/>
                                          </p:val>
                                        </p:tav>
                                      </p:tavLst>
                                    </p:anim>
                                    <p:anim calcmode="lin" valueType="num">
                                      <p:cBhvr additive="base">
                                        <p:cTn id="269" dur="3000"/>
                                        <p:tgtEl>
                                          <p:spTgt spid="12"/>
                                        </p:tgtEl>
                                        <p:attrNameLst>
                                          <p:attrName>ppt_y</p:attrName>
                                        </p:attrNameLst>
                                      </p:cBhvr>
                                      <p:tavLst>
                                        <p:tav tm="0">
                                          <p:val>
                                            <p:strVal val="ppt_y"/>
                                          </p:val>
                                        </p:tav>
                                        <p:tav tm="100000">
                                          <p:val>
                                            <p:strVal val="ppt_y"/>
                                          </p:val>
                                        </p:tav>
                                      </p:tavLst>
                                    </p:anim>
                                    <p:set>
                                      <p:cBhvr>
                                        <p:cTn id="270" dur="1" fill="hold">
                                          <p:stCondLst>
                                            <p:cond delay="2999"/>
                                          </p:stCondLst>
                                        </p:cTn>
                                        <p:tgtEl>
                                          <p:spTgt spid="12"/>
                                        </p:tgtEl>
                                        <p:attrNameLst>
                                          <p:attrName>style.visibility</p:attrName>
                                        </p:attrNameLst>
                                      </p:cBhvr>
                                      <p:to>
                                        <p:strVal val="hidden"/>
                                      </p:to>
                                    </p:set>
                                  </p:childTnLst>
                                </p:cTn>
                              </p:par>
                              <p:par>
                                <p:cTn id="271" presetID="2" presetClass="exit" presetSubtype="2" fill="hold" grpId="2" nodeType="withEffect">
                                  <p:stCondLst>
                                    <p:cond delay="0"/>
                                  </p:stCondLst>
                                  <p:childTnLst>
                                    <p:anim calcmode="lin" valueType="num">
                                      <p:cBhvr additive="base">
                                        <p:cTn id="272" dur="3000"/>
                                        <p:tgtEl>
                                          <p:spTgt spid="13"/>
                                        </p:tgtEl>
                                        <p:attrNameLst>
                                          <p:attrName>ppt_x</p:attrName>
                                        </p:attrNameLst>
                                      </p:cBhvr>
                                      <p:tavLst>
                                        <p:tav tm="0">
                                          <p:val>
                                            <p:strVal val="ppt_x"/>
                                          </p:val>
                                        </p:tav>
                                        <p:tav tm="100000">
                                          <p:val>
                                            <p:strVal val="1+ppt_w/2"/>
                                          </p:val>
                                        </p:tav>
                                      </p:tavLst>
                                    </p:anim>
                                    <p:anim calcmode="lin" valueType="num">
                                      <p:cBhvr additive="base">
                                        <p:cTn id="273" dur="3000"/>
                                        <p:tgtEl>
                                          <p:spTgt spid="13"/>
                                        </p:tgtEl>
                                        <p:attrNameLst>
                                          <p:attrName>ppt_y</p:attrName>
                                        </p:attrNameLst>
                                      </p:cBhvr>
                                      <p:tavLst>
                                        <p:tav tm="0">
                                          <p:val>
                                            <p:strVal val="ppt_y"/>
                                          </p:val>
                                        </p:tav>
                                        <p:tav tm="100000">
                                          <p:val>
                                            <p:strVal val="ppt_y"/>
                                          </p:val>
                                        </p:tav>
                                      </p:tavLst>
                                    </p:anim>
                                    <p:set>
                                      <p:cBhvr>
                                        <p:cTn id="274" dur="1" fill="hold">
                                          <p:stCondLst>
                                            <p:cond delay="2999"/>
                                          </p:stCondLst>
                                        </p:cTn>
                                        <p:tgtEl>
                                          <p:spTgt spid="13"/>
                                        </p:tgtEl>
                                        <p:attrNameLst>
                                          <p:attrName>style.visibility</p:attrName>
                                        </p:attrNameLst>
                                      </p:cBhvr>
                                      <p:to>
                                        <p:strVal val="hidden"/>
                                      </p:to>
                                    </p:set>
                                  </p:childTnLst>
                                </p:cTn>
                              </p:par>
                              <p:par>
                                <p:cTn id="275" presetID="2" presetClass="exit" presetSubtype="2" fill="hold" grpId="2" nodeType="withEffect">
                                  <p:stCondLst>
                                    <p:cond delay="0"/>
                                  </p:stCondLst>
                                  <p:childTnLst>
                                    <p:anim calcmode="lin" valueType="num">
                                      <p:cBhvr additive="base">
                                        <p:cTn id="276" dur="3000"/>
                                        <p:tgtEl>
                                          <p:spTgt spid="14"/>
                                        </p:tgtEl>
                                        <p:attrNameLst>
                                          <p:attrName>ppt_x</p:attrName>
                                        </p:attrNameLst>
                                      </p:cBhvr>
                                      <p:tavLst>
                                        <p:tav tm="0">
                                          <p:val>
                                            <p:strVal val="ppt_x"/>
                                          </p:val>
                                        </p:tav>
                                        <p:tav tm="100000">
                                          <p:val>
                                            <p:strVal val="1+ppt_w/2"/>
                                          </p:val>
                                        </p:tav>
                                      </p:tavLst>
                                    </p:anim>
                                    <p:anim calcmode="lin" valueType="num">
                                      <p:cBhvr additive="base">
                                        <p:cTn id="277" dur="3000"/>
                                        <p:tgtEl>
                                          <p:spTgt spid="14"/>
                                        </p:tgtEl>
                                        <p:attrNameLst>
                                          <p:attrName>ppt_y</p:attrName>
                                        </p:attrNameLst>
                                      </p:cBhvr>
                                      <p:tavLst>
                                        <p:tav tm="0">
                                          <p:val>
                                            <p:strVal val="ppt_y"/>
                                          </p:val>
                                        </p:tav>
                                        <p:tav tm="100000">
                                          <p:val>
                                            <p:strVal val="ppt_y"/>
                                          </p:val>
                                        </p:tav>
                                      </p:tavLst>
                                    </p:anim>
                                    <p:set>
                                      <p:cBhvr>
                                        <p:cTn id="278" dur="1" fill="hold">
                                          <p:stCondLst>
                                            <p:cond delay="2999"/>
                                          </p:stCondLst>
                                        </p:cTn>
                                        <p:tgtEl>
                                          <p:spTgt spid="14"/>
                                        </p:tgtEl>
                                        <p:attrNameLst>
                                          <p:attrName>style.visibility</p:attrName>
                                        </p:attrNameLst>
                                      </p:cBhvr>
                                      <p:to>
                                        <p:strVal val="hidden"/>
                                      </p:to>
                                    </p:set>
                                  </p:childTnLst>
                                </p:cTn>
                              </p:par>
                              <p:par>
                                <p:cTn id="279" presetID="2" presetClass="exit" presetSubtype="2" fill="hold" grpId="2" nodeType="withEffect">
                                  <p:stCondLst>
                                    <p:cond delay="0"/>
                                  </p:stCondLst>
                                  <p:childTnLst>
                                    <p:anim calcmode="lin" valueType="num">
                                      <p:cBhvr additive="base">
                                        <p:cTn id="280" dur="3000"/>
                                        <p:tgtEl>
                                          <p:spTgt spid="15"/>
                                        </p:tgtEl>
                                        <p:attrNameLst>
                                          <p:attrName>ppt_x</p:attrName>
                                        </p:attrNameLst>
                                      </p:cBhvr>
                                      <p:tavLst>
                                        <p:tav tm="0">
                                          <p:val>
                                            <p:strVal val="ppt_x"/>
                                          </p:val>
                                        </p:tav>
                                        <p:tav tm="100000">
                                          <p:val>
                                            <p:strVal val="1+ppt_w/2"/>
                                          </p:val>
                                        </p:tav>
                                      </p:tavLst>
                                    </p:anim>
                                    <p:anim calcmode="lin" valueType="num">
                                      <p:cBhvr additive="base">
                                        <p:cTn id="281" dur="3000"/>
                                        <p:tgtEl>
                                          <p:spTgt spid="15"/>
                                        </p:tgtEl>
                                        <p:attrNameLst>
                                          <p:attrName>ppt_y</p:attrName>
                                        </p:attrNameLst>
                                      </p:cBhvr>
                                      <p:tavLst>
                                        <p:tav tm="0">
                                          <p:val>
                                            <p:strVal val="ppt_y"/>
                                          </p:val>
                                        </p:tav>
                                        <p:tav tm="100000">
                                          <p:val>
                                            <p:strVal val="ppt_y"/>
                                          </p:val>
                                        </p:tav>
                                      </p:tavLst>
                                    </p:anim>
                                    <p:set>
                                      <p:cBhvr>
                                        <p:cTn id="282" dur="1" fill="hold">
                                          <p:stCondLst>
                                            <p:cond delay="2999"/>
                                          </p:stCondLst>
                                        </p:cTn>
                                        <p:tgtEl>
                                          <p:spTgt spid="15"/>
                                        </p:tgtEl>
                                        <p:attrNameLst>
                                          <p:attrName>style.visibility</p:attrName>
                                        </p:attrNameLst>
                                      </p:cBhvr>
                                      <p:to>
                                        <p:strVal val="hidden"/>
                                      </p:to>
                                    </p:set>
                                  </p:childTnLst>
                                </p:cTn>
                              </p:par>
                              <p:par>
                                <p:cTn id="283" presetID="2" presetClass="exit" presetSubtype="2" fill="hold" grpId="2" nodeType="withEffect">
                                  <p:stCondLst>
                                    <p:cond delay="0"/>
                                  </p:stCondLst>
                                  <p:childTnLst>
                                    <p:anim calcmode="lin" valueType="num">
                                      <p:cBhvr additive="base">
                                        <p:cTn id="284" dur="3000"/>
                                        <p:tgtEl>
                                          <p:spTgt spid="16"/>
                                        </p:tgtEl>
                                        <p:attrNameLst>
                                          <p:attrName>ppt_x</p:attrName>
                                        </p:attrNameLst>
                                      </p:cBhvr>
                                      <p:tavLst>
                                        <p:tav tm="0">
                                          <p:val>
                                            <p:strVal val="ppt_x"/>
                                          </p:val>
                                        </p:tav>
                                        <p:tav tm="100000">
                                          <p:val>
                                            <p:strVal val="1+ppt_w/2"/>
                                          </p:val>
                                        </p:tav>
                                      </p:tavLst>
                                    </p:anim>
                                    <p:anim calcmode="lin" valueType="num">
                                      <p:cBhvr additive="base">
                                        <p:cTn id="285" dur="3000"/>
                                        <p:tgtEl>
                                          <p:spTgt spid="16"/>
                                        </p:tgtEl>
                                        <p:attrNameLst>
                                          <p:attrName>ppt_y</p:attrName>
                                        </p:attrNameLst>
                                      </p:cBhvr>
                                      <p:tavLst>
                                        <p:tav tm="0">
                                          <p:val>
                                            <p:strVal val="ppt_y"/>
                                          </p:val>
                                        </p:tav>
                                        <p:tav tm="100000">
                                          <p:val>
                                            <p:strVal val="ppt_y"/>
                                          </p:val>
                                        </p:tav>
                                      </p:tavLst>
                                    </p:anim>
                                    <p:set>
                                      <p:cBhvr>
                                        <p:cTn id="286" dur="1" fill="hold">
                                          <p:stCondLst>
                                            <p:cond delay="2999"/>
                                          </p:stCondLst>
                                        </p:cTn>
                                        <p:tgtEl>
                                          <p:spTgt spid="16"/>
                                        </p:tgtEl>
                                        <p:attrNameLst>
                                          <p:attrName>style.visibility</p:attrName>
                                        </p:attrNameLst>
                                      </p:cBhvr>
                                      <p:to>
                                        <p:strVal val="hidden"/>
                                      </p:to>
                                    </p:set>
                                  </p:childTnLst>
                                </p:cTn>
                              </p:par>
                              <p:par>
                                <p:cTn id="287" presetID="2" presetClass="exit" presetSubtype="2" fill="hold" grpId="2" nodeType="withEffect">
                                  <p:stCondLst>
                                    <p:cond delay="0"/>
                                  </p:stCondLst>
                                  <p:childTnLst>
                                    <p:anim calcmode="lin" valueType="num">
                                      <p:cBhvr additive="base">
                                        <p:cTn id="288" dur="3000"/>
                                        <p:tgtEl>
                                          <p:spTgt spid="17"/>
                                        </p:tgtEl>
                                        <p:attrNameLst>
                                          <p:attrName>ppt_x</p:attrName>
                                        </p:attrNameLst>
                                      </p:cBhvr>
                                      <p:tavLst>
                                        <p:tav tm="0">
                                          <p:val>
                                            <p:strVal val="ppt_x"/>
                                          </p:val>
                                        </p:tav>
                                        <p:tav tm="100000">
                                          <p:val>
                                            <p:strVal val="1+ppt_w/2"/>
                                          </p:val>
                                        </p:tav>
                                      </p:tavLst>
                                    </p:anim>
                                    <p:anim calcmode="lin" valueType="num">
                                      <p:cBhvr additive="base">
                                        <p:cTn id="289" dur="3000"/>
                                        <p:tgtEl>
                                          <p:spTgt spid="17"/>
                                        </p:tgtEl>
                                        <p:attrNameLst>
                                          <p:attrName>ppt_y</p:attrName>
                                        </p:attrNameLst>
                                      </p:cBhvr>
                                      <p:tavLst>
                                        <p:tav tm="0">
                                          <p:val>
                                            <p:strVal val="ppt_y"/>
                                          </p:val>
                                        </p:tav>
                                        <p:tav tm="100000">
                                          <p:val>
                                            <p:strVal val="ppt_y"/>
                                          </p:val>
                                        </p:tav>
                                      </p:tavLst>
                                    </p:anim>
                                    <p:set>
                                      <p:cBhvr>
                                        <p:cTn id="290" dur="1" fill="hold">
                                          <p:stCondLst>
                                            <p:cond delay="2999"/>
                                          </p:stCondLst>
                                        </p:cTn>
                                        <p:tgtEl>
                                          <p:spTgt spid="17"/>
                                        </p:tgtEl>
                                        <p:attrNameLst>
                                          <p:attrName>style.visibility</p:attrName>
                                        </p:attrNameLst>
                                      </p:cBhvr>
                                      <p:to>
                                        <p:strVal val="hidden"/>
                                      </p:to>
                                    </p:set>
                                  </p:childTnLst>
                                </p:cTn>
                              </p:par>
                              <p:par>
                                <p:cTn id="291" presetID="2" presetClass="exit" presetSubtype="2" fill="hold" grpId="2" nodeType="withEffect">
                                  <p:stCondLst>
                                    <p:cond delay="0"/>
                                  </p:stCondLst>
                                  <p:childTnLst>
                                    <p:anim calcmode="lin" valueType="num">
                                      <p:cBhvr additive="base">
                                        <p:cTn id="292" dur="3000"/>
                                        <p:tgtEl>
                                          <p:spTgt spid="18"/>
                                        </p:tgtEl>
                                        <p:attrNameLst>
                                          <p:attrName>ppt_x</p:attrName>
                                        </p:attrNameLst>
                                      </p:cBhvr>
                                      <p:tavLst>
                                        <p:tav tm="0">
                                          <p:val>
                                            <p:strVal val="ppt_x"/>
                                          </p:val>
                                        </p:tav>
                                        <p:tav tm="100000">
                                          <p:val>
                                            <p:strVal val="1+ppt_w/2"/>
                                          </p:val>
                                        </p:tav>
                                      </p:tavLst>
                                    </p:anim>
                                    <p:anim calcmode="lin" valueType="num">
                                      <p:cBhvr additive="base">
                                        <p:cTn id="293" dur="3000"/>
                                        <p:tgtEl>
                                          <p:spTgt spid="18"/>
                                        </p:tgtEl>
                                        <p:attrNameLst>
                                          <p:attrName>ppt_y</p:attrName>
                                        </p:attrNameLst>
                                      </p:cBhvr>
                                      <p:tavLst>
                                        <p:tav tm="0">
                                          <p:val>
                                            <p:strVal val="ppt_y"/>
                                          </p:val>
                                        </p:tav>
                                        <p:tav tm="100000">
                                          <p:val>
                                            <p:strVal val="ppt_y"/>
                                          </p:val>
                                        </p:tav>
                                      </p:tavLst>
                                    </p:anim>
                                    <p:set>
                                      <p:cBhvr>
                                        <p:cTn id="294" dur="1" fill="hold">
                                          <p:stCondLst>
                                            <p:cond delay="2999"/>
                                          </p:stCondLst>
                                        </p:cTn>
                                        <p:tgtEl>
                                          <p:spTgt spid="18"/>
                                        </p:tgtEl>
                                        <p:attrNameLst>
                                          <p:attrName>style.visibility</p:attrName>
                                        </p:attrNameLst>
                                      </p:cBhvr>
                                      <p:to>
                                        <p:strVal val="hidden"/>
                                      </p:to>
                                    </p:set>
                                  </p:childTnLst>
                                </p:cTn>
                              </p:par>
                              <p:par>
                                <p:cTn id="295" presetID="2" presetClass="exit" presetSubtype="2" fill="hold" grpId="2" nodeType="withEffect">
                                  <p:stCondLst>
                                    <p:cond delay="0"/>
                                  </p:stCondLst>
                                  <p:childTnLst>
                                    <p:anim calcmode="lin" valueType="num">
                                      <p:cBhvr additive="base">
                                        <p:cTn id="296" dur="3000"/>
                                        <p:tgtEl>
                                          <p:spTgt spid="19"/>
                                        </p:tgtEl>
                                        <p:attrNameLst>
                                          <p:attrName>ppt_x</p:attrName>
                                        </p:attrNameLst>
                                      </p:cBhvr>
                                      <p:tavLst>
                                        <p:tav tm="0">
                                          <p:val>
                                            <p:strVal val="ppt_x"/>
                                          </p:val>
                                        </p:tav>
                                        <p:tav tm="100000">
                                          <p:val>
                                            <p:strVal val="1+ppt_w/2"/>
                                          </p:val>
                                        </p:tav>
                                      </p:tavLst>
                                    </p:anim>
                                    <p:anim calcmode="lin" valueType="num">
                                      <p:cBhvr additive="base">
                                        <p:cTn id="297" dur="3000"/>
                                        <p:tgtEl>
                                          <p:spTgt spid="19"/>
                                        </p:tgtEl>
                                        <p:attrNameLst>
                                          <p:attrName>ppt_y</p:attrName>
                                        </p:attrNameLst>
                                      </p:cBhvr>
                                      <p:tavLst>
                                        <p:tav tm="0">
                                          <p:val>
                                            <p:strVal val="ppt_y"/>
                                          </p:val>
                                        </p:tav>
                                        <p:tav tm="100000">
                                          <p:val>
                                            <p:strVal val="ppt_y"/>
                                          </p:val>
                                        </p:tav>
                                      </p:tavLst>
                                    </p:anim>
                                    <p:set>
                                      <p:cBhvr>
                                        <p:cTn id="298" dur="1" fill="hold">
                                          <p:stCondLst>
                                            <p:cond delay="2999"/>
                                          </p:stCondLst>
                                        </p:cTn>
                                        <p:tgtEl>
                                          <p:spTgt spid="19"/>
                                        </p:tgtEl>
                                        <p:attrNameLst>
                                          <p:attrName>style.visibility</p:attrName>
                                        </p:attrNameLst>
                                      </p:cBhvr>
                                      <p:to>
                                        <p:strVal val="hidden"/>
                                      </p:to>
                                    </p:set>
                                  </p:childTnLst>
                                </p:cTn>
                              </p:par>
                              <p:par>
                                <p:cTn id="299" presetID="2" presetClass="exit" presetSubtype="2" fill="hold" grpId="2" nodeType="withEffect">
                                  <p:stCondLst>
                                    <p:cond delay="0"/>
                                  </p:stCondLst>
                                  <p:childTnLst>
                                    <p:anim calcmode="lin" valueType="num">
                                      <p:cBhvr additive="base">
                                        <p:cTn id="300" dur="3000"/>
                                        <p:tgtEl>
                                          <p:spTgt spid="20"/>
                                        </p:tgtEl>
                                        <p:attrNameLst>
                                          <p:attrName>ppt_x</p:attrName>
                                        </p:attrNameLst>
                                      </p:cBhvr>
                                      <p:tavLst>
                                        <p:tav tm="0">
                                          <p:val>
                                            <p:strVal val="ppt_x"/>
                                          </p:val>
                                        </p:tav>
                                        <p:tav tm="100000">
                                          <p:val>
                                            <p:strVal val="1+ppt_w/2"/>
                                          </p:val>
                                        </p:tav>
                                      </p:tavLst>
                                    </p:anim>
                                    <p:anim calcmode="lin" valueType="num">
                                      <p:cBhvr additive="base">
                                        <p:cTn id="301" dur="3000"/>
                                        <p:tgtEl>
                                          <p:spTgt spid="20"/>
                                        </p:tgtEl>
                                        <p:attrNameLst>
                                          <p:attrName>ppt_y</p:attrName>
                                        </p:attrNameLst>
                                      </p:cBhvr>
                                      <p:tavLst>
                                        <p:tav tm="0">
                                          <p:val>
                                            <p:strVal val="ppt_y"/>
                                          </p:val>
                                        </p:tav>
                                        <p:tav tm="100000">
                                          <p:val>
                                            <p:strVal val="ppt_y"/>
                                          </p:val>
                                        </p:tav>
                                      </p:tavLst>
                                    </p:anim>
                                    <p:set>
                                      <p:cBhvr>
                                        <p:cTn id="302" dur="1" fill="hold">
                                          <p:stCondLst>
                                            <p:cond delay="2999"/>
                                          </p:stCondLst>
                                        </p:cTn>
                                        <p:tgtEl>
                                          <p:spTgt spid="20"/>
                                        </p:tgtEl>
                                        <p:attrNameLst>
                                          <p:attrName>style.visibility</p:attrName>
                                        </p:attrNameLst>
                                      </p:cBhvr>
                                      <p:to>
                                        <p:strVal val="hidden"/>
                                      </p:to>
                                    </p:set>
                                  </p:childTnLst>
                                </p:cTn>
                              </p:par>
                              <p:par>
                                <p:cTn id="303" presetID="2" presetClass="exit" presetSubtype="2" fill="hold" grpId="2" nodeType="withEffect">
                                  <p:stCondLst>
                                    <p:cond delay="0"/>
                                  </p:stCondLst>
                                  <p:childTnLst>
                                    <p:anim calcmode="lin" valueType="num">
                                      <p:cBhvr additive="base">
                                        <p:cTn id="304" dur="3000"/>
                                        <p:tgtEl>
                                          <p:spTgt spid="21"/>
                                        </p:tgtEl>
                                        <p:attrNameLst>
                                          <p:attrName>ppt_x</p:attrName>
                                        </p:attrNameLst>
                                      </p:cBhvr>
                                      <p:tavLst>
                                        <p:tav tm="0">
                                          <p:val>
                                            <p:strVal val="ppt_x"/>
                                          </p:val>
                                        </p:tav>
                                        <p:tav tm="100000">
                                          <p:val>
                                            <p:strVal val="1+ppt_w/2"/>
                                          </p:val>
                                        </p:tav>
                                      </p:tavLst>
                                    </p:anim>
                                    <p:anim calcmode="lin" valueType="num">
                                      <p:cBhvr additive="base">
                                        <p:cTn id="305" dur="3000"/>
                                        <p:tgtEl>
                                          <p:spTgt spid="21"/>
                                        </p:tgtEl>
                                        <p:attrNameLst>
                                          <p:attrName>ppt_y</p:attrName>
                                        </p:attrNameLst>
                                      </p:cBhvr>
                                      <p:tavLst>
                                        <p:tav tm="0">
                                          <p:val>
                                            <p:strVal val="ppt_y"/>
                                          </p:val>
                                        </p:tav>
                                        <p:tav tm="100000">
                                          <p:val>
                                            <p:strVal val="ppt_y"/>
                                          </p:val>
                                        </p:tav>
                                      </p:tavLst>
                                    </p:anim>
                                    <p:set>
                                      <p:cBhvr>
                                        <p:cTn id="306" dur="1" fill="hold">
                                          <p:stCondLst>
                                            <p:cond delay="2999"/>
                                          </p:stCondLst>
                                        </p:cTn>
                                        <p:tgtEl>
                                          <p:spTgt spid="21"/>
                                        </p:tgtEl>
                                        <p:attrNameLst>
                                          <p:attrName>style.visibility</p:attrName>
                                        </p:attrNameLst>
                                      </p:cBhvr>
                                      <p:to>
                                        <p:strVal val="hidden"/>
                                      </p:to>
                                    </p:set>
                                  </p:childTnLst>
                                </p:cTn>
                              </p:par>
                              <p:par>
                                <p:cTn id="307" presetID="2" presetClass="exit" presetSubtype="2" fill="hold" grpId="2" nodeType="withEffect">
                                  <p:stCondLst>
                                    <p:cond delay="0"/>
                                  </p:stCondLst>
                                  <p:childTnLst>
                                    <p:anim calcmode="lin" valueType="num">
                                      <p:cBhvr additive="base">
                                        <p:cTn id="308" dur="3000"/>
                                        <p:tgtEl>
                                          <p:spTgt spid="22"/>
                                        </p:tgtEl>
                                        <p:attrNameLst>
                                          <p:attrName>ppt_x</p:attrName>
                                        </p:attrNameLst>
                                      </p:cBhvr>
                                      <p:tavLst>
                                        <p:tav tm="0">
                                          <p:val>
                                            <p:strVal val="ppt_x"/>
                                          </p:val>
                                        </p:tav>
                                        <p:tav tm="100000">
                                          <p:val>
                                            <p:strVal val="1+ppt_w/2"/>
                                          </p:val>
                                        </p:tav>
                                      </p:tavLst>
                                    </p:anim>
                                    <p:anim calcmode="lin" valueType="num">
                                      <p:cBhvr additive="base">
                                        <p:cTn id="309" dur="3000"/>
                                        <p:tgtEl>
                                          <p:spTgt spid="22"/>
                                        </p:tgtEl>
                                        <p:attrNameLst>
                                          <p:attrName>ppt_y</p:attrName>
                                        </p:attrNameLst>
                                      </p:cBhvr>
                                      <p:tavLst>
                                        <p:tav tm="0">
                                          <p:val>
                                            <p:strVal val="ppt_y"/>
                                          </p:val>
                                        </p:tav>
                                        <p:tav tm="100000">
                                          <p:val>
                                            <p:strVal val="ppt_y"/>
                                          </p:val>
                                        </p:tav>
                                      </p:tavLst>
                                    </p:anim>
                                    <p:set>
                                      <p:cBhvr>
                                        <p:cTn id="310" dur="1" fill="hold">
                                          <p:stCondLst>
                                            <p:cond delay="2999"/>
                                          </p:stCondLst>
                                        </p:cTn>
                                        <p:tgtEl>
                                          <p:spTgt spid="22"/>
                                        </p:tgtEl>
                                        <p:attrNameLst>
                                          <p:attrName>style.visibility</p:attrName>
                                        </p:attrNameLst>
                                      </p:cBhvr>
                                      <p:to>
                                        <p:strVal val="hidden"/>
                                      </p:to>
                                    </p:set>
                                  </p:childTnLst>
                                </p:cTn>
                              </p:par>
                              <p:par>
                                <p:cTn id="311" presetID="2" presetClass="exit" presetSubtype="2" fill="hold" grpId="2" nodeType="withEffect">
                                  <p:stCondLst>
                                    <p:cond delay="0"/>
                                  </p:stCondLst>
                                  <p:childTnLst>
                                    <p:anim calcmode="lin" valueType="num">
                                      <p:cBhvr additive="base">
                                        <p:cTn id="312" dur="3000"/>
                                        <p:tgtEl>
                                          <p:spTgt spid="23"/>
                                        </p:tgtEl>
                                        <p:attrNameLst>
                                          <p:attrName>ppt_x</p:attrName>
                                        </p:attrNameLst>
                                      </p:cBhvr>
                                      <p:tavLst>
                                        <p:tav tm="0">
                                          <p:val>
                                            <p:strVal val="ppt_x"/>
                                          </p:val>
                                        </p:tav>
                                        <p:tav tm="100000">
                                          <p:val>
                                            <p:strVal val="1+ppt_w/2"/>
                                          </p:val>
                                        </p:tav>
                                      </p:tavLst>
                                    </p:anim>
                                    <p:anim calcmode="lin" valueType="num">
                                      <p:cBhvr additive="base">
                                        <p:cTn id="313" dur="3000"/>
                                        <p:tgtEl>
                                          <p:spTgt spid="23"/>
                                        </p:tgtEl>
                                        <p:attrNameLst>
                                          <p:attrName>ppt_y</p:attrName>
                                        </p:attrNameLst>
                                      </p:cBhvr>
                                      <p:tavLst>
                                        <p:tav tm="0">
                                          <p:val>
                                            <p:strVal val="ppt_y"/>
                                          </p:val>
                                        </p:tav>
                                        <p:tav tm="100000">
                                          <p:val>
                                            <p:strVal val="ppt_y"/>
                                          </p:val>
                                        </p:tav>
                                      </p:tavLst>
                                    </p:anim>
                                    <p:set>
                                      <p:cBhvr>
                                        <p:cTn id="314" dur="1" fill="hold">
                                          <p:stCondLst>
                                            <p:cond delay="2999"/>
                                          </p:stCondLst>
                                        </p:cTn>
                                        <p:tgtEl>
                                          <p:spTgt spid="23"/>
                                        </p:tgtEl>
                                        <p:attrNameLst>
                                          <p:attrName>style.visibility</p:attrName>
                                        </p:attrNameLst>
                                      </p:cBhvr>
                                      <p:to>
                                        <p:strVal val="hidden"/>
                                      </p:to>
                                    </p:set>
                                  </p:childTnLst>
                                </p:cTn>
                              </p:par>
                              <p:par>
                                <p:cTn id="315" presetID="2" presetClass="exit" presetSubtype="2" fill="hold" grpId="2" nodeType="withEffect">
                                  <p:stCondLst>
                                    <p:cond delay="0"/>
                                  </p:stCondLst>
                                  <p:childTnLst>
                                    <p:anim calcmode="lin" valueType="num">
                                      <p:cBhvr additive="base">
                                        <p:cTn id="316" dur="3000"/>
                                        <p:tgtEl>
                                          <p:spTgt spid="24"/>
                                        </p:tgtEl>
                                        <p:attrNameLst>
                                          <p:attrName>ppt_x</p:attrName>
                                        </p:attrNameLst>
                                      </p:cBhvr>
                                      <p:tavLst>
                                        <p:tav tm="0">
                                          <p:val>
                                            <p:strVal val="ppt_x"/>
                                          </p:val>
                                        </p:tav>
                                        <p:tav tm="100000">
                                          <p:val>
                                            <p:strVal val="1+ppt_w/2"/>
                                          </p:val>
                                        </p:tav>
                                      </p:tavLst>
                                    </p:anim>
                                    <p:anim calcmode="lin" valueType="num">
                                      <p:cBhvr additive="base">
                                        <p:cTn id="317" dur="3000"/>
                                        <p:tgtEl>
                                          <p:spTgt spid="24"/>
                                        </p:tgtEl>
                                        <p:attrNameLst>
                                          <p:attrName>ppt_y</p:attrName>
                                        </p:attrNameLst>
                                      </p:cBhvr>
                                      <p:tavLst>
                                        <p:tav tm="0">
                                          <p:val>
                                            <p:strVal val="ppt_y"/>
                                          </p:val>
                                        </p:tav>
                                        <p:tav tm="100000">
                                          <p:val>
                                            <p:strVal val="ppt_y"/>
                                          </p:val>
                                        </p:tav>
                                      </p:tavLst>
                                    </p:anim>
                                    <p:set>
                                      <p:cBhvr>
                                        <p:cTn id="318" dur="1" fill="hold">
                                          <p:stCondLst>
                                            <p:cond delay="2999"/>
                                          </p:stCondLst>
                                        </p:cTn>
                                        <p:tgtEl>
                                          <p:spTgt spid="24"/>
                                        </p:tgtEl>
                                        <p:attrNameLst>
                                          <p:attrName>style.visibility</p:attrName>
                                        </p:attrNameLst>
                                      </p:cBhvr>
                                      <p:to>
                                        <p:strVal val="hidden"/>
                                      </p:to>
                                    </p:set>
                                  </p:childTnLst>
                                </p:cTn>
                              </p:par>
                              <p:par>
                                <p:cTn id="319" presetID="2" presetClass="exit" presetSubtype="2" fill="hold" grpId="2" nodeType="withEffect">
                                  <p:stCondLst>
                                    <p:cond delay="0"/>
                                  </p:stCondLst>
                                  <p:childTnLst>
                                    <p:anim calcmode="lin" valueType="num">
                                      <p:cBhvr additive="base">
                                        <p:cTn id="320" dur="3000"/>
                                        <p:tgtEl>
                                          <p:spTgt spid="25"/>
                                        </p:tgtEl>
                                        <p:attrNameLst>
                                          <p:attrName>ppt_x</p:attrName>
                                        </p:attrNameLst>
                                      </p:cBhvr>
                                      <p:tavLst>
                                        <p:tav tm="0">
                                          <p:val>
                                            <p:strVal val="ppt_x"/>
                                          </p:val>
                                        </p:tav>
                                        <p:tav tm="100000">
                                          <p:val>
                                            <p:strVal val="1+ppt_w/2"/>
                                          </p:val>
                                        </p:tav>
                                      </p:tavLst>
                                    </p:anim>
                                    <p:anim calcmode="lin" valueType="num">
                                      <p:cBhvr additive="base">
                                        <p:cTn id="321" dur="3000"/>
                                        <p:tgtEl>
                                          <p:spTgt spid="25"/>
                                        </p:tgtEl>
                                        <p:attrNameLst>
                                          <p:attrName>ppt_y</p:attrName>
                                        </p:attrNameLst>
                                      </p:cBhvr>
                                      <p:tavLst>
                                        <p:tav tm="0">
                                          <p:val>
                                            <p:strVal val="ppt_y"/>
                                          </p:val>
                                        </p:tav>
                                        <p:tav tm="100000">
                                          <p:val>
                                            <p:strVal val="ppt_y"/>
                                          </p:val>
                                        </p:tav>
                                      </p:tavLst>
                                    </p:anim>
                                    <p:set>
                                      <p:cBhvr>
                                        <p:cTn id="322" dur="1" fill="hold">
                                          <p:stCondLst>
                                            <p:cond delay="2999"/>
                                          </p:stCondLst>
                                        </p:cTn>
                                        <p:tgtEl>
                                          <p:spTgt spid="25"/>
                                        </p:tgtEl>
                                        <p:attrNameLst>
                                          <p:attrName>style.visibility</p:attrName>
                                        </p:attrNameLst>
                                      </p:cBhvr>
                                      <p:to>
                                        <p:strVal val="hidden"/>
                                      </p:to>
                                    </p:set>
                                  </p:childTnLst>
                                </p:cTn>
                              </p:par>
                              <p:par>
                                <p:cTn id="323" presetID="2" presetClass="exit" presetSubtype="2" fill="hold" grpId="2" nodeType="withEffect">
                                  <p:stCondLst>
                                    <p:cond delay="0"/>
                                  </p:stCondLst>
                                  <p:childTnLst>
                                    <p:anim calcmode="lin" valueType="num">
                                      <p:cBhvr additive="base">
                                        <p:cTn id="324" dur="3000"/>
                                        <p:tgtEl>
                                          <p:spTgt spid="26"/>
                                        </p:tgtEl>
                                        <p:attrNameLst>
                                          <p:attrName>ppt_x</p:attrName>
                                        </p:attrNameLst>
                                      </p:cBhvr>
                                      <p:tavLst>
                                        <p:tav tm="0">
                                          <p:val>
                                            <p:strVal val="ppt_x"/>
                                          </p:val>
                                        </p:tav>
                                        <p:tav tm="100000">
                                          <p:val>
                                            <p:strVal val="1+ppt_w/2"/>
                                          </p:val>
                                        </p:tav>
                                      </p:tavLst>
                                    </p:anim>
                                    <p:anim calcmode="lin" valueType="num">
                                      <p:cBhvr additive="base">
                                        <p:cTn id="325" dur="3000"/>
                                        <p:tgtEl>
                                          <p:spTgt spid="26"/>
                                        </p:tgtEl>
                                        <p:attrNameLst>
                                          <p:attrName>ppt_y</p:attrName>
                                        </p:attrNameLst>
                                      </p:cBhvr>
                                      <p:tavLst>
                                        <p:tav tm="0">
                                          <p:val>
                                            <p:strVal val="ppt_y"/>
                                          </p:val>
                                        </p:tav>
                                        <p:tav tm="100000">
                                          <p:val>
                                            <p:strVal val="ppt_y"/>
                                          </p:val>
                                        </p:tav>
                                      </p:tavLst>
                                    </p:anim>
                                    <p:set>
                                      <p:cBhvr>
                                        <p:cTn id="326" dur="1" fill="hold">
                                          <p:stCondLst>
                                            <p:cond delay="2999"/>
                                          </p:stCondLst>
                                        </p:cTn>
                                        <p:tgtEl>
                                          <p:spTgt spid="26"/>
                                        </p:tgtEl>
                                        <p:attrNameLst>
                                          <p:attrName>style.visibility</p:attrName>
                                        </p:attrNameLst>
                                      </p:cBhvr>
                                      <p:to>
                                        <p:strVal val="hidden"/>
                                      </p:to>
                                    </p:set>
                                  </p:childTnLst>
                                </p:cTn>
                              </p:par>
                              <p:par>
                                <p:cTn id="327" presetID="2" presetClass="exit" presetSubtype="2" fill="hold" grpId="2" nodeType="withEffect">
                                  <p:stCondLst>
                                    <p:cond delay="0"/>
                                  </p:stCondLst>
                                  <p:childTnLst>
                                    <p:anim calcmode="lin" valueType="num">
                                      <p:cBhvr additive="base">
                                        <p:cTn id="328" dur="3000"/>
                                        <p:tgtEl>
                                          <p:spTgt spid="27"/>
                                        </p:tgtEl>
                                        <p:attrNameLst>
                                          <p:attrName>ppt_x</p:attrName>
                                        </p:attrNameLst>
                                      </p:cBhvr>
                                      <p:tavLst>
                                        <p:tav tm="0">
                                          <p:val>
                                            <p:strVal val="ppt_x"/>
                                          </p:val>
                                        </p:tav>
                                        <p:tav tm="100000">
                                          <p:val>
                                            <p:strVal val="1+ppt_w/2"/>
                                          </p:val>
                                        </p:tav>
                                      </p:tavLst>
                                    </p:anim>
                                    <p:anim calcmode="lin" valueType="num">
                                      <p:cBhvr additive="base">
                                        <p:cTn id="329" dur="3000"/>
                                        <p:tgtEl>
                                          <p:spTgt spid="27"/>
                                        </p:tgtEl>
                                        <p:attrNameLst>
                                          <p:attrName>ppt_y</p:attrName>
                                        </p:attrNameLst>
                                      </p:cBhvr>
                                      <p:tavLst>
                                        <p:tav tm="0">
                                          <p:val>
                                            <p:strVal val="ppt_y"/>
                                          </p:val>
                                        </p:tav>
                                        <p:tav tm="100000">
                                          <p:val>
                                            <p:strVal val="ppt_y"/>
                                          </p:val>
                                        </p:tav>
                                      </p:tavLst>
                                    </p:anim>
                                    <p:set>
                                      <p:cBhvr>
                                        <p:cTn id="330" dur="1" fill="hold">
                                          <p:stCondLst>
                                            <p:cond delay="2999"/>
                                          </p:stCondLst>
                                        </p:cTn>
                                        <p:tgtEl>
                                          <p:spTgt spid="27"/>
                                        </p:tgtEl>
                                        <p:attrNameLst>
                                          <p:attrName>style.visibility</p:attrName>
                                        </p:attrNameLst>
                                      </p:cBhvr>
                                      <p:to>
                                        <p:strVal val="hidden"/>
                                      </p:to>
                                    </p:set>
                                  </p:childTnLst>
                                </p:cTn>
                              </p:par>
                              <p:par>
                                <p:cTn id="331" presetID="2" presetClass="exit" presetSubtype="2" fill="hold" grpId="2" nodeType="withEffect">
                                  <p:stCondLst>
                                    <p:cond delay="0"/>
                                  </p:stCondLst>
                                  <p:childTnLst>
                                    <p:anim calcmode="lin" valueType="num">
                                      <p:cBhvr additive="base">
                                        <p:cTn id="332" dur="3000"/>
                                        <p:tgtEl>
                                          <p:spTgt spid="28"/>
                                        </p:tgtEl>
                                        <p:attrNameLst>
                                          <p:attrName>ppt_x</p:attrName>
                                        </p:attrNameLst>
                                      </p:cBhvr>
                                      <p:tavLst>
                                        <p:tav tm="0">
                                          <p:val>
                                            <p:strVal val="ppt_x"/>
                                          </p:val>
                                        </p:tav>
                                        <p:tav tm="100000">
                                          <p:val>
                                            <p:strVal val="1+ppt_w/2"/>
                                          </p:val>
                                        </p:tav>
                                      </p:tavLst>
                                    </p:anim>
                                    <p:anim calcmode="lin" valueType="num">
                                      <p:cBhvr additive="base">
                                        <p:cTn id="333" dur="3000"/>
                                        <p:tgtEl>
                                          <p:spTgt spid="28"/>
                                        </p:tgtEl>
                                        <p:attrNameLst>
                                          <p:attrName>ppt_y</p:attrName>
                                        </p:attrNameLst>
                                      </p:cBhvr>
                                      <p:tavLst>
                                        <p:tav tm="0">
                                          <p:val>
                                            <p:strVal val="ppt_y"/>
                                          </p:val>
                                        </p:tav>
                                        <p:tav tm="100000">
                                          <p:val>
                                            <p:strVal val="ppt_y"/>
                                          </p:val>
                                        </p:tav>
                                      </p:tavLst>
                                    </p:anim>
                                    <p:set>
                                      <p:cBhvr>
                                        <p:cTn id="334" dur="1" fill="hold">
                                          <p:stCondLst>
                                            <p:cond delay="2999"/>
                                          </p:stCondLst>
                                        </p:cTn>
                                        <p:tgtEl>
                                          <p:spTgt spid="28"/>
                                        </p:tgtEl>
                                        <p:attrNameLst>
                                          <p:attrName>style.visibility</p:attrName>
                                        </p:attrNameLst>
                                      </p:cBhvr>
                                      <p:to>
                                        <p:strVal val="hidden"/>
                                      </p:to>
                                    </p:set>
                                  </p:childTnLst>
                                </p:cTn>
                              </p:par>
                              <p:par>
                                <p:cTn id="335" presetID="2" presetClass="exit" presetSubtype="2" fill="hold" grpId="2" nodeType="withEffect">
                                  <p:stCondLst>
                                    <p:cond delay="0"/>
                                  </p:stCondLst>
                                  <p:childTnLst>
                                    <p:anim calcmode="lin" valueType="num">
                                      <p:cBhvr additive="base">
                                        <p:cTn id="336" dur="3000"/>
                                        <p:tgtEl>
                                          <p:spTgt spid="29"/>
                                        </p:tgtEl>
                                        <p:attrNameLst>
                                          <p:attrName>ppt_x</p:attrName>
                                        </p:attrNameLst>
                                      </p:cBhvr>
                                      <p:tavLst>
                                        <p:tav tm="0">
                                          <p:val>
                                            <p:strVal val="ppt_x"/>
                                          </p:val>
                                        </p:tav>
                                        <p:tav tm="100000">
                                          <p:val>
                                            <p:strVal val="1+ppt_w/2"/>
                                          </p:val>
                                        </p:tav>
                                      </p:tavLst>
                                    </p:anim>
                                    <p:anim calcmode="lin" valueType="num">
                                      <p:cBhvr additive="base">
                                        <p:cTn id="337" dur="3000"/>
                                        <p:tgtEl>
                                          <p:spTgt spid="29"/>
                                        </p:tgtEl>
                                        <p:attrNameLst>
                                          <p:attrName>ppt_y</p:attrName>
                                        </p:attrNameLst>
                                      </p:cBhvr>
                                      <p:tavLst>
                                        <p:tav tm="0">
                                          <p:val>
                                            <p:strVal val="ppt_y"/>
                                          </p:val>
                                        </p:tav>
                                        <p:tav tm="100000">
                                          <p:val>
                                            <p:strVal val="ppt_y"/>
                                          </p:val>
                                        </p:tav>
                                      </p:tavLst>
                                    </p:anim>
                                    <p:set>
                                      <p:cBhvr>
                                        <p:cTn id="338" dur="1" fill="hold">
                                          <p:stCondLst>
                                            <p:cond delay="2999"/>
                                          </p:stCondLst>
                                        </p:cTn>
                                        <p:tgtEl>
                                          <p:spTgt spid="29"/>
                                        </p:tgtEl>
                                        <p:attrNameLst>
                                          <p:attrName>style.visibility</p:attrName>
                                        </p:attrNameLst>
                                      </p:cBhvr>
                                      <p:to>
                                        <p:strVal val="hidden"/>
                                      </p:to>
                                    </p:set>
                                  </p:childTnLst>
                                </p:cTn>
                              </p:par>
                              <p:par>
                                <p:cTn id="339" presetID="2" presetClass="exit" presetSubtype="2" fill="hold" grpId="2" nodeType="withEffect">
                                  <p:stCondLst>
                                    <p:cond delay="0"/>
                                  </p:stCondLst>
                                  <p:childTnLst>
                                    <p:anim calcmode="lin" valueType="num">
                                      <p:cBhvr additive="base">
                                        <p:cTn id="340" dur="3000"/>
                                        <p:tgtEl>
                                          <p:spTgt spid="30"/>
                                        </p:tgtEl>
                                        <p:attrNameLst>
                                          <p:attrName>ppt_x</p:attrName>
                                        </p:attrNameLst>
                                      </p:cBhvr>
                                      <p:tavLst>
                                        <p:tav tm="0">
                                          <p:val>
                                            <p:strVal val="ppt_x"/>
                                          </p:val>
                                        </p:tav>
                                        <p:tav tm="100000">
                                          <p:val>
                                            <p:strVal val="1+ppt_w/2"/>
                                          </p:val>
                                        </p:tav>
                                      </p:tavLst>
                                    </p:anim>
                                    <p:anim calcmode="lin" valueType="num">
                                      <p:cBhvr additive="base">
                                        <p:cTn id="341" dur="3000"/>
                                        <p:tgtEl>
                                          <p:spTgt spid="30"/>
                                        </p:tgtEl>
                                        <p:attrNameLst>
                                          <p:attrName>ppt_y</p:attrName>
                                        </p:attrNameLst>
                                      </p:cBhvr>
                                      <p:tavLst>
                                        <p:tav tm="0">
                                          <p:val>
                                            <p:strVal val="ppt_y"/>
                                          </p:val>
                                        </p:tav>
                                        <p:tav tm="100000">
                                          <p:val>
                                            <p:strVal val="ppt_y"/>
                                          </p:val>
                                        </p:tav>
                                      </p:tavLst>
                                    </p:anim>
                                    <p:set>
                                      <p:cBhvr>
                                        <p:cTn id="342" dur="1" fill="hold">
                                          <p:stCondLst>
                                            <p:cond delay="2999"/>
                                          </p:stCondLst>
                                        </p:cTn>
                                        <p:tgtEl>
                                          <p:spTgt spid="30"/>
                                        </p:tgtEl>
                                        <p:attrNameLst>
                                          <p:attrName>style.visibility</p:attrName>
                                        </p:attrNameLst>
                                      </p:cBhvr>
                                      <p:to>
                                        <p:strVal val="hidden"/>
                                      </p:to>
                                    </p:set>
                                  </p:childTnLst>
                                </p:cTn>
                              </p:par>
                              <p:par>
                                <p:cTn id="343" presetID="2" presetClass="exit" presetSubtype="2" fill="hold" grpId="2" nodeType="withEffect">
                                  <p:stCondLst>
                                    <p:cond delay="0"/>
                                  </p:stCondLst>
                                  <p:childTnLst>
                                    <p:anim calcmode="lin" valueType="num">
                                      <p:cBhvr additive="base">
                                        <p:cTn id="344" dur="3000"/>
                                        <p:tgtEl>
                                          <p:spTgt spid="31"/>
                                        </p:tgtEl>
                                        <p:attrNameLst>
                                          <p:attrName>ppt_x</p:attrName>
                                        </p:attrNameLst>
                                      </p:cBhvr>
                                      <p:tavLst>
                                        <p:tav tm="0">
                                          <p:val>
                                            <p:strVal val="ppt_x"/>
                                          </p:val>
                                        </p:tav>
                                        <p:tav tm="100000">
                                          <p:val>
                                            <p:strVal val="1+ppt_w/2"/>
                                          </p:val>
                                        </p:tav>
                                      </p:tavLst>
                                    </p:anim>
                                    <p:anim calcmode="lin" valueType="num">
                                      <p:cBhvr additive="base">
                                        <p:cTn id="345" dur="3000"/>
                                        <p:tgtEl>
                                          <p:spTgt spid="31"/>
                                        </p:tgtEl>
                                        <p:attrNameLst>
                                          <p:attrName>ppt_y</p:attrName>
                                        </p:attrNameLst>
                                      </p:cBhvr>
                                      <p:tavLst>
                                        <p:tav tm="0">
                                          <p:val>
                                            <p:strVal val="ppt_y"/>
                                          </p:val>
                                        </p:tav>
                                        <p:tav tm="100000">
                                          <p:val>
                                            <p:strVal val="ppt_y"/>
                                          </p:val>
                                        </p:tav>
                                      </p:tavLst>
                                    </p:anim>
                                    <p:set>
                                      <p:cBhvr>
                                        <p:cTn id="346" dur="1" fill="hold">
                                          <p:stCondLst>
                                            <p:cond delay="2999"/>
                                          </p:stCondLst>
                                        </p:cTn>
                                        <p:tgtEl>
                                          <p:spTgt spid="31"/>
                                        </p:tgtEl>
                                        <p:attrNameLst>
                                          <p:attrName>style.visibility</p:attrName>
                                        </p:attrNameLst>
                                      </p:cBhvr>
                                      <p:to>
                                        <p:strVal val="hidden"/>
                                      </p:to>
                                    </p:set>
                                  </p:childTnLst>
                                </p:cTn>
                              </p:par>
                              <p:par>
                                <p:cTn id="347" presetID="2" presetClass="exit" presetSubtype="2" fill="hold" grpId="2" nodeType="withEffect">
                                  <p:stCondLst>
                                    <p:cond delay="0"/>
                                  </p:stCondLst>
                                  <p:childTnLst>
                                    <p:anim calcmode="lin" valueType="num">
                                      <p:cBhvr additive="base">
                                        <p:cTn id="348" dur="3000"/>
                                        <p:tgtEl>
                                          <p:spTgt spid="32"/>
                                        </p:tgtEl>
                                        <p:attrNameLst>
                                          <p:attrName>ppt_x</p:attrName>
                                        </p:attrNameLst>
                                      </p:cBhvr>
                                      <p:tavLst>
                                        <p:tav tm="0">
                                          <p:val>
                                            <p:strVal val="ppt_x"/>
                                          </p:val>
                                        </p:tav>
                                        <p:tav tm="100000">
                                          <p:val>
                                            <p:strVal val="1+ppt_w/2"/>
                                          </p:val>
                                        </p:tav>
                                      </p:tavLst>
                                    </p:anim>
                                    <p:anim calcmode="lin" valueType="num">
                                      <p:cBhvr additive="base">
                                        <p:cTn id="349" dur="3000"/>
                                        <p:tgtEl>
                                          <p:spTgt spid="32"/>
                                        </p:tgtEl>
                                        <p:attrNameLst>
                                          <p:attrName>ppt_y</p:attrName>
                                        </p:attrNameLst>
                                      </p:cBhvr>
                                      <p:tavLst>
                                        <p:tav tm="0">
                                          <p:val>
                                            <p:strVal val="ppt_y"/>
                                          </p:val>
                                        </p:tav>
                                        <p:tav tm="100000">
                                          <p:val>
                                            <p:strVal val="ppt_y"/>
                                          </p:val>
                                        </p:tav>
                                      </p:tavLst>
                                    </p:anim>
                                    <p:set>
                                      <p:cBhvr>
                                        <p:cTn id="350" dur="1" fill="hold">
                                          <p:stCondLst>
                                            <p:cond delay="2999"/>
                                          </p:stCondLst>
                                        </p:cTn>
                                        <p:tgtEl>
                                          <p:spTgt spid="32"/>
                                        </p:tgtEl>
                                        <p:attrNameLst>
                                          <p:attrName>style.visibility</p:attrName>
                                        </p:attrNameLst>
                                      </p:cBhvr>
                                      <p:to>
                                        <p:strVal val="hidden"/>
                                      </p:to>
                                    </p:set>
                                  </p:childTnLst>
                                </p:cTn>
                              </p:par>
                              <p:par>
                                <p:cTn id="351" presetID="2" presetClass="exit" presetSubtype="2" fill="hold" grpId="2" nodeType="withEffect">
                                  <p:stCondLst>
                                    <p:cond delay="0"/>
                                  </p:stCondLst>
                                  <p:childTnLst>
                                    <p:anim calcmode="lin" valueType="num">
                                      <p:cBhvr additive="base">
                                        <p:cTn id="352" dur="3000"/>
                                        <p:tgtEl>
                                          <p:spTgt spid="33"/>
                                        </p:tgtEl>
                                        <p:attrNameLst>
                                          <p:attrName>ppt_x</p:attrName>
                                        </p:attrNameLst>
                                      </p:cBhvr>
                                      <p:tavLst>
                                        <p:tav tm="0">
                                          <p:val>
                                            <p:strVal val="ppt_x"/>
                                          </p:val>
                                        </p:tav>
                                        <p:tav tm="100000">
                                          <p:val>
                                            <p:strVal val="1+ppt_w/2"/>
                                          </p:val>
                                        </p:tav>
                                      </p:tavLst>
                                    </p:anim>
                                    <p:anim calcmode="lin" valueType="num">
                                      <p:cBhvr additive="base">
                                        <p:cTn id="353" dur="3000"/>
                                        <p:tgtEl>
                                          <p:spTgt spid="33"/>
                                        </p:tgtEl>
                                        <p:attrNameLst>
                                          <p:attrName>ppt_y</p:attrName>
                                        </p:attrNameLst>
                                      </p:cBhvr>
                                      <p:tavLst>
                                        <p:tav tm="0">
                                          <p:val>
                                            <p:strVal val="ppt_y"/>
                                          </p:val>
                                        </p:tav>
                                        <p:tav tm="100000">
                                          <p:val>
                                            <p:strVal val="ppt_y"/>
                                          </p:val>
                                        </p:tav>
                                      </p:tavLst>
                                    </p:anim>
                                    <p:set>
                                      <p:cBhvr>
                                        <p:cTn id="354" dur="1" fill="hold">
                                          <p:stCondLst>
                                            <p:cond delay="2999"/>
                                          </p:stCondLst>
                                        </p:cTn>
                                        <p:tgtEl>
                                          <p:spTgt spid="33"/>
                                        </p:tgtEl>
                                        <p:attrNameLst>
                                          <p:attrName>style.visibility</p:attrName>
                                        </p:attrNameLst>
                                      </p:cBhvr>
                                      <p:to>
                                        <p:strVal val="hidden"/>
                                      </p:to>
                                    </p:set>
                                  </p:childTnLst>
                                </p:cTn>
                              </p:par>
                              <p:par>
                                <p:cTn id="355" presetID="2" presetClass="exit" presetSubtype="2" fill="hold" grpId="2" nodeType="withEffect">
                                  <p:stCondLst>
                                    <p:cond delay="0"/>
                                  </p:stCondLst>
                                  <p:childTnLst>
                                    <p:anim calcmode="lin" valueType="num">
                                      <p:cBhvr additive="base">
                                        <p:cTn id="356" dur="3000"/>
                                        <p:tgtEl>
                                          <p:spTgt spid="34"/>
                                        </p:tgtEl>
                                        <p:attrNameLst>
                                          <p:attrName>ppt_x</p:attrName>
                                        </p:attrNameLst>
                                      </p:cBhvr>
                                      <p:tavLst>
                                        <p:tav tm="0">
                                          <p:val>
                                            <p:strVal val="ppt_x"/>
                                          </p:val>
                                        </p:tav>
                                        <p:tav tm="100000">
                                          <p:val>
                                            <p:strVal val="1+ppt_w/2"/>
                                          </p:val>
                                        </p:tav>
                                      </p:tavLst>
                                    </p:anim>
                                    <p:anim calcmode="lin" valueType="num">
                                      <p:cBhvr additive="base">
                                        <p:cTn id="357" dur="3000"/>
                                        <p:tgtEl>
                                          <p:spTgt spid="34"/>
                                        </p:tgtEl>
                                        <p:attrNameLst>
                                          <p:attrName>ppt_y</p:attrName>
                                        </p:attrNameLst>
                                      </p:cBhvr>
                                      <p:tavLst>
                                        <p:tav tm="0">
                                          <p:val>
                                            <p:strVal val="ppt_y"/>
                                          </p:val>
                                        </p:tav>
                                        <p:tav tm="100000">
                                          <p:val>
                                            <p:strVal val="ppt_y"/>
                                          </p:val>
                                        </p:tav>
                                      </p:tavLst>
                                    </p:anim>
                                    <p:set>
                                      <p:cBhvr>
                                        <p:cTn id="358" dur="1" fill="hold">
                                          <p:stCondLst>
                                            <p:cond delay="2999"/>
                                          </p:stCondLst>
                                        </p:cTn>
                                        <p:tgtEl>
                                          <p:spTgt spid="34"/>
                                        </p:tgtEl>
                                        <p:attrNameLst>
                                          <p:attrName>style.visibility</p:attrName>
                                        </p:attrNameLst>
                                      </p:cBhvr>
                                      <p:to>
                                        <p:strVal val="hidden"/>
                                      </p:to>
                                    </p:set>
                                  </p:childTnLst>
                                </p:cTn>
                              </p:par>
                              <p:par>
                                <p:cTn id="359" presetID="2" presetClass="exit" presetSubtype="2" fill="hold" grpId="2" nodeType="withEffect">
                                  <p:stCondLst>
                                    <p:cond delay="0"/>
                                  </p:stCondLst>
                                  <p:childTnLst>
                                    <p:anim calcmode="lin" valueType="num">
                                      <p:cBhvr additive="base">
                                        <p:cTn id="360" dur="3000"/>
                                        <p:tgtEl>
                                          <p:spTgt spid="35"/>
                                        </p:tgtEl>
                                        <p:attrNameLst>
                                          <p:attrName>ppt_x</p:attrName>
                                        </p:attrNameLst>
                                      </p:cBhvr>
                                      <p:tavLst>
                                        <p:tav tm="0">
                                          <p:val>
                                            <p:strVal val="ppt_x"/>
                                          </p:val>
                                        </p:tav>
                                        <p:tav tm="100000">
                                          <p:val>
                                            <p:strVal val="1+ppt_w/2"/>
                                          </p:val>
                                        </p:tav>
                                      </p:tavLst>
                                    </p:anim>
                                    <p:anim calcmode="lin" valueType="num">
                                      <p:cBhvr additive="base">
                                        <p:cTn id="361" dur="3000"/>
                                        <p:tgtEl>
                                          <p:spTgt spid="35"/>
                                        </p:tgtEl>
                                        <p:attrNameLst>
                                          <p:attrName>ppt_y</p:attrName>
                                        </p:attrNameLst>
                                      </p:cBhvr>
                                      <p:tavLst>
                                        <p:tav tm="0">
                                          <p:val>
                                            <p:strVal val="ppt_y"/>
                                          </p:val>
                                        </p:tav>
                                        <p:tav tm="100000">
                                          <p:val>
                                            <p:strVal val="ppt_y"/>
                                          </p:val>
                                        </p:tav>
                                      </p:tavLst>
                                    </p:anim>
                                    <p:set>
                                      <p:cBhvr>
                                        <p:cTn id="362" dur="1" fill="hold">
                                          <p:stCondLst>
                                            <p:cond delay="2999"/>
                                          </p:stCondLst>
                                        </p:cTn>
                                        <p:tgtEl>
                                          <p:spTgt spid="35"/>
                                        </p:tgtEl>
                                        <p:attrNameLst>
                                          <p:attrName>style.visibility</p:attrName>
                                        </p:attrNameLst>
                                      </p:cBhvr>
                                      <p:to>
                                        <p:strVal val="hidden"/>
                                      </p:to>
                                    </p:set>
                                  </p:childTnLst>
                                </p:cTn>
                              </p:par>
                              <p:par>
                                <p:cTn id="363" presetID="2" presetClass="exit" presetSubtype="2" fill="hold" grpId="2" nodeType="withEffect">
                                  <p:stCondLst>
                                    <p:cond delay="0"/>
                                  </p:stCondLst>
                                  <p:childTnLst>
                                    <p:anim calcmode="lin" valueType="num">
                                      <p:cBhvr additive="base">
                                        <p:cTn id="364" dur="3000"/>
                                        <p:tgtEl>
                                          <p:spTgt spid="36"/>
                                        </p:tgtEl>
                                        <p:attrNameLst>
                                          <p:attrName>ppt_x</p:attrName>
                                        </p:attrNameLst>
                                      </p:cBhvr>
                                      <p:tavLst>
                                        <p:tav tm="0">
                                          <p:val>
                                            <p:strVal val="ppt_x"/>
                                          </p:val>
                                        </p:tav>
                                        <p:tav tm="100000">
                                          <p:val>
                                            <p:strVal val="1+ppt_w/2"/>
                                          </p:val>
                                        </p:tav>
                                      </p:tavLst>
                                    </p:anim>
                                    <p:anim calcmode="lin" valueType="num">
                                      <p:cBhvr additive="base">
                                        <p:cTn id="365" dur="3000"/>
                                        <p:tgtEl>
                                          <p:spTgt spid="36"/>
                                        </p:tgtEl>
                                        <p:attrNameLst>
                                          <p:attrName>ppt_y</p:attrName>
                                        </p:attrNameLst>
                                      </p:cBhvr>
                                      <p:tavLst>
                                        <p:tav tm="0">
                                          <p:val>
                                            <p:strVal val="ppt_y"/>
                                          </p:val>
                                        </p:tav>
                                        <p:tav tm="100000">
                                          <p:val>
                                            <p:strVal val="ppt_y"/>
                                          </p:val>
                                        </p:tav>
                                      </p:tavLst>
                                    </p:anim>
                                    <p:set>
                                      <p:cBhvr>
                                        <p:cTn id="366" dur="1" fill="hold">
                                          <p:stCondLst>
                                            <p:cond delay="2999"/>
                                          </p:stCondLst>
                                        </p:cTn>
                                        <p:tgtEl>
                                          <p:spTgt spid="36"/>
                                        </p:tgtEl>
                                        <p:attrNameLst>
                                          <p:attrName>style.visibility</p:attrName>
                                        </p:attrNameLst>
                                      </p:cBhvr>
                                      <p:to>
                                        <p:strVal val="hidden"/>
                                      </p:to>
                                    </p:set>
                                  </p:childTnLst>
                                </p:cTn>
                              </p:par>
                              <p:par>
                                <p:cTn id="367" presetID="2" presetClass="exit" presetSubtype="2" fill="hold" grpId="2" nodeType="withEffect">
                                  <p:stCondLst>
                                    <p:cond delay="0"/>
                                  </p:stCondLst>
                                  <p:childTnLst>
                                    <p:anim calcmode="lin" valueType="num">
                                      <p:cBhvr additive="base">
                                        <p:cTn id="368" dur="3000"/>
                                        <p:tgtEl>
                                          <p:spTgt spid="37"/>
                                        </p:tgtEl>
                                        <p:attrNameLst>
                                          <p:attrName>ppt_x</p:attrName>
                                        </p:attrNameLst>
                                      </p:cBhvr>
                                      <p:tavLst>
                                        <p:tav tm="0">
                                          <p:val>
                                            <p:strVal val="ppt_x"/>
                                          </p:val>
                                        </p:tav>
                                        <p:tav tm="100000">
                                          <p:val>
                                            <p:strVal val="1+ppt_w/2"/>
                                          </p:val>
                                        </p:tav>
                                      </p:tavLst>
                                    </p:anim>
                                    <p:anim calcmode="lin" valueType="num">
                                      <p:cBhvr additive="base">
                                        <p:cTn id="369" dur="3000"/>
                                        <p:tgtEl>
                                          <p:spTgt spid="37"/>
                                        </p:tgtEl>
                                        <p:attrNameLst>
                                          <p:attrName>ppt_y</p:attrName>
                                        </p:attrNameLst>
                                      </p:cBhvr>
                                      <p:tavLst>
                                        <p:tav tm="0">
                                          <p:val>
                                            <p:strVal val="ppt_y"/>
                                          </p:val>
                                        </p:tav>
                                        <p:tav tm="100000">
                                          <p:val>
                                            <p:strVal val="ppt_y"/>
                                          </p:val>
                                        </p:tav>
                                      </p:tavLst>
                                    </p:anim>
                                    <p:set>
                                      <p:cBhvr>
                                        <p:cTn id="370" dur="1" fill="hold">
                                          <p:stCondLst>
                                            <p:cond delay="2999"/>
                                          </p:stCondLst>
                                        </p:cTn>
                                        <p:tgtEl>
                                          <p:spTgt spid="37"/>
                                        </p:tgtEl>
                                        <p:attrNameLst>
                                          <p:attrName>style.visibility</p:attrName>
                                        </p:attrNameLst>
                                      </p:cBhvr>
                                      <p:to>
                                        <p:strVal val="hidden"/>
                                      </p:to>
                                    </p:set>
                                  </p:childTnLst>
                                </p:cTn>
                              </p:par>
                              <p:par>
                                <p:cTn id="371" presetID="2" presetClass="exit" presetSubtype="2" fill="hold" grpId="2" nodeType="withEffect">
                                  <p:stCondLst>
                                    <p:cond delay="0"/>
                                  </p:stCondLst>
                                  <p:childTnLst>
                                    <p:anim calcmode="lin" valueType="num">
                                      <p:cBhvr additive="base">
                                        <p:cTn id="372" dur="3000"/>
                                        <p:tgtEl>
                                          <p:spTgt spid="38"/>
                                        </p:tgtEl>
                                        <p:attrNameLst>
                                          <p:attrName>ppt_x</p:attrName>
                                        </p:attrNameLst>
                                      </p:cBhvr>
                                      <p:tavLst>
                                        <p:tav tm="0">
                                          <p:val>
                                            <p:strVal val="ppt_x"/>
                                          </p:val>
                                        </p:tav>
                                        <p:tav tm="100000">
                                          <p:val>
                                            <p:strVal val="1+ppt_w/2"/>
                                          </p:val>
                                        </p:tav>
                                      </p:tavLst>
                                    </p:anim>
                                    <p:anim calcmode="lin" valueType="num">
                                      <p:cBhvr additive="base">
                                        <p:cTn id="373" dur="3000"/>
                                        <p:tgtEl>
                                          <p:spTgt spid="38"/>
                                        </p:tgtEl>
                                        <p:attrNameLst>
                                          <p:attrName>ppt_y</p:attrName>
                                        </p:attrNameLst>
                                      </p:cBhvr>
                                      <p:tavLst>
                                        <p:tav tm="0">
                                          <p:val>
                                            <p:strVal val="ppt_y"/>
                                          </p:val>
                                        </p:tav>
                                        <p:tav tm="100000">
                                          <p:val>
                                            <p:strVal val="ppt_y"/>
                                          </p:val>
                                        </p:tav>
                                      </p:tavLst>
                                    </p:anim>
                                    <p:set>
                                      <p:cBhvr>
                                        <p:cTn id="374" dur="1" fill="hold">
                                          <p:stCondLst>
                                            <p:cond delay="2999"/>
                                          </p:stCondLst>
                                        </p:cTn>
                                        <p:tgtEl>
                                          <p:spTgt spid="38"/>
                                        </p:tgtEl>
                                        <p:attrNameLst>
                                          <p:attrName>style.visibility</p:attrName>
                                        </p:attrNameLst>
                                      </p:cBhvr>
                                      <p:to>
                                        <p:strVal val="hidden"/>
                                      </p:to>
                                    </p:set>
                                  </p:childTnLst>
                                </p:cTn>
                              </p:par>
                              <p:par>
                                <p:cTn id="375" presetID="2" presetClass="exit" presetSubtype="2" fill="hold" grpId="2" nodeType="withEffect">
                                  <p:stCondLst>
                                    <p:cond delay="0"/>
                                  </p:stCondLst>
                                  <p:childTnLst>
                                    <p:anim calcmode="lin" valueType="num">
                                      <p:cBhvr additive="base">
                                        <p:cTn id="376" dur="3000"/>
                                        <p:tgtEl>
                                          <p:spTgt spid="39"/>
                                        </p:tgtEl>
                                        <p:attrNameLst>
                                          <p:attrName>ppt_x</p:attrName>
                                        </p:attrNameLst>
                                      </p:cBhvr>
                                      <p:tavLst>
                                        <p:tav tm="0">
                                          <p:val>
                                            <p:strVal val="ppt_x"/>
                                          </p:val>
                                        </p:tav>
                                        <p:tav tm="100000">
                                          <p:val>
                                            <p:strVal val="1+ppt_w/2"/>
                                          </p:val>
                                        </p:tav>
                                      </p:tavLst>
                                    </p:anim>
                                    <p:anim calcmode="lin" valueType="num">
                                      <p:cBhvr additive="base">
                                        <p:cTn id="377" dur="3000"/>
                                        <p:tgtEl>
                                          <p:spTgt spid="39"/>
                                        </p:tgtEl>
                                        <p:attrNameLst>
                                          <p:attrName>ppt_y</p:attrName>
                                        </p:attrNameLst>
                                      </p:cBhvr>
                                      <p:tavLst>
                                        <p:tav tm="0">
                                          <p:val>
                                            <p:strVal val="ppt_y"/>
                                          </p:val>
                                        </p:tav>
                                        <p:tav tm="100000">
                                          <p:val>
                                            <p:strVal val="ppt_y"/>
                                          </p:val>
                                        </p:tav>
                                      </p:tavLst>
                                    </p:anim>
                                    <p:set>
                                      <p:cBhvr>
                                        <p:cTn id="378" dur="1" fill="hold">
                                          <p:stCondLst>
                                            <p:cond delay="2999"/>
                                          </p:stCondLst>
                                        </p:cTn>
                                        <p:tgtEl>
                                          <p:spTgt spid="39"/>
                                        </p:tgtEl>
                                        <p:attrNameLst>
                                          <p:attrName>style.visibility</p:attrName>
                                        </p:attrNameLst>
                                      </p:cBhvr>
                                      <p:to>
                                        <p:strVal val="hidden"/>
                                      </p:to>
                                    </p:set>
                                  </p:childTnLst>
                                </p:cTn>
                              </p:par>
                              <p:par>
                                <p:cTn id="379" presetID="8" presetClass="emph" presetSubtype="0" fill="hold" grpId="3" nodeType="withEffect">
                                  <p:stCondLst>
                                    <p:cond delay="0"/>
                                  </p:stCondLst>
                                  <p:childTnLst>
                                    <p:animRot by="21600000">
                                      <p:cBhvr>
                                        <p:cTn id="380" dur="3000" fill="hold"/>
                                        <p:tgtEl>
                                          <p:spTgt spid="3"/>
                                        </p:tgtEl>
                                        <p:attrNameLst>
                                          <p:attrName>r</p:attrName>
                                        </p:attrNameLst>
                                      </p:cBhvr>
                                    </p:animRot>
                                  </p:childTnLst>
                                </p:cTn>
                              </p:par>
                              <p:par>
                                <p:cTn id="381" presetID="8" presetClass="emph" presetSubtype="0" fill="hold" grpId="3" nodeType="withEffect">
                                  <p:stCondLst>
                                    <p:cond delay="0"/>
                                  </p:stCondLst>
                                  <p:childTnLst>
                                    <p:animRot by="-21600000">
                                      <p:cBhvr>
                                        <p:cTn id="382" dur="3000" fill="hold"/>
                                        <p:tgtEl>
                                          <p:spTgt spid="4"/>
                                        </p:tgtEl>
                                        <p:attrNameLst>
                                          <p:attrName>r</p:attrName>
                                        </p:attrNameLst>
                                      </p:cBhvr>
                                    </p:animRot>
                                  </p:childTnLst>
                                </p:cTn>
                              </p:par>
                              <p:par>
                                <p:cTn id="383" presetID="8" presetClass="emph" presetSubtype="0" fill="hold" grpId="3" nodeType="withEffect">
                                  <p:stCondLst>
                                    <p:cond delay="0"/>
                                  </p:stCondLst>
                                  <p:childTnLst>
                                    <p:animRot by="21600000">
                                      <p:cBhvr>
                                        <p:cTn id="384" dur="3000" fill="hold"/>
                                        <p:tgtEl>
                                          <p:spTgt spid="5"/>
                                        </p:tgtEl>
                                        <p:attrNameLst>
                                          <p:attrName>r</p:attrName>
                                        </p:attrNameLst>
                                      </p:cBhvr>
                                    </p:animRot>
                                  </p:childTnLst>
                                </p:cTn>
                              </p:par>
                              <p:par>
                                <p:cTn id="385" presetID="8" presetClass="emph" presetSubtype="0" fill="hold" grpId="3" nodeType="withEffect">
                                  <p:stCondLst>
                                    <p:cond delay="0"/>
                                  </p:stCondLst>
                                  <p:childTnLst>
                                    <p:animRot by="-21600000">
                                      <p:cBhvr>
                                        <p:cTn id="386" dur="3000" fill="hold"/>
                                        <p:tgtEl>
                                          <p:spTgt spid="6"/>
                                        </p:tgtEl>
                                        <p:attrNameLst>
                                          <p:attrName>r</p:attrName>
                                        </p:attrNameLst>
                                      </p:cBhvr>
                                    </p:animRot>
                                  </p:childTnLst>
                                </p:cTn>
                              </p:par>
                              <p:par>
                                <p:cTn id="387" presetID="8" presetClass="emph" presetSubtype="0" fill="hold" grpId="3" nodeType="withEffect">
                                  <p:stCondLst>
                                    <p:cond delay="0"/>
                                  </p:stCondLst>
                                  <p:childTnLst>
                                    <p:animRot by="21600000">
                                      <p:cBhvr>
                                        <p:cTn id="388" dur="3000" fill="hold"/>
                                        <p:tgtEl>
                                          <p:spTgt spid="7"/>
                                        </p:tgtEl>
                                        <p:attrNameLst>
                                          <p:attrName>r</p:attrName>
                                        </p:attrNameLst>
                                      </p:cBhvr>
                                    </p:animRot>
                                  </p:childTnLst>
                                </p:cTn>
                              </p:par>
                              <p:par>
                                <p:cTn id="389" presetID="8" presetClass="emph" presetSubtype="0" fill="hold" grpId="3" nodeType="withEffect">
                                  <p:stCondLst>
                                    <p:cond delay="0"/>
                                  </p:stCondLst>
                                  <p:childTnLst>
                                    <p:animRot by="-21600000">
                                      <p:cBhvr>
                                        <p:cTn id="390" dur="3000" fill="hold"/>
                                        <p:tgtEl>
                                          <p:spTgt spid="8"/>
                                        </p:tgtEl>
                                        <p:attrNameLst>
                                          <p:attrName>r</p:attrName>
                                        </p:attrNameLst>
                                      </p:cBhvr>
                                    </p:animRot>
                                  </p:childTnLst>
                                </p:cTn>
                              </p:par>
                              <p:par>
                                <p:cTn id="391" presetID="8" presetClass="emph" presetSubtype="0" fill="hold" grpId="3" nodeType="withEffect">
                                  <p:stCondLst>
                                    <p:cond delay="0"/>
                                  </p:stCondLst>
                                  <p:childTnLst>
                                    <p:animRot by="21600000">
                                      <p:cBhvr>
                                        <p:cTn id="392" dur="3000" fill="hold"/>
                                        <p:tgtEl>
                                          <p:spTgt spid="9"/>
                                        </p:tgtEl>
                                        <p:attrNameLst>
                                          <p:attrName>r</p:attrName>
                                        </p:attrNameLst>
                                      </p:cBhvr>
                                    </p:animRot>
                                  </p:childTnLst>
                                </p:cTn>
                              </p:par>
                              <p:par>
                                <p:cTn id="393" presetID="8" presetClass="emph" presetSubtype="0" fill="hold" grpId="3" nodeType="withEffect">
                                  <p:stCondLst>
                                    <p:cond delay="0"/>
                                  </p:stCondLst>
                                  <p:childTnLst>
                                    <p:animRot by="-21600000">
                                      <p:cBhvr>
                                        <p:cTn id="394" dur="3000" fill="hold"/>
                                        <p:tgtEl>
                                          <p:spTgt spid="10"/>
                                        </p:tgtEl>
                                        <p:attrNameLst>
                                          <p:attrName>r</p:attrName>
                                        </p:attrNameLst>
                                      </p:cBhvr>
                                    </p:animRot>
                                  </p:childTnLst>
                                </p:cTn>
                              </p:par>
                              <p:par>
                                <p:cTn id="395" presetID="8" presetClass="emph" presetSubtype="0" fill="hold" grpId="3" nodeType="withEffect">
                                  <p:stCondLst>
                                    <p:cond delay="0"/>
                                  </p:stCondLst>
                                  <p:childTnLst>
                                    <p:animRot by="21600000">
                                      <p:cBhvr>
                                        <p:cTn id="396" dur="3000" fill="hold"/>
                                        <p:tgtEl>
                                          <p:spTgt spid="11"/>
                                        </p:tgtEl>
                                        <p:attrNameLst>
                                          <p:attrName>r</p:attrName>
                                        </p:attrNameLst>
                                      </p:cBhvr>
                                    </p:animRot>
                                  </p:childTnLst>
                                </p:cTn>
                              </p:par>
                              <p:par>
                                <p:cTn id="397" presetID="8" presetClass="emph" presetSubtype="0" fill="hold" grpId="3" nodeType="withEffect">
                                  <p:stCondLst>
                                    <p:cond delay="0"/>
                                  </p:stCondLst>
                                  <p:childTnLst>
                                    <p:animRot by="-21600000">
                                      <p:cBhvr>
                                        <p:cTn id="398" dur="3000" fill="hold"/>
                                        <p:tgtEl>
                                          <p:spTgt spid="12"/>
                                        </p:tgtEl>
                                        <p:attrNameLst>
                                          <p:attrName>r</p:attrName>
                                        </p:attrNameLst>
                                      </p:cBhvr>
                                    </p:animRot>
                                  </p:childTnLst>
                                </p:cTn>
                              </p:par>
                              <p:par>
                                <p:cTn id="399" presetID="8" presetClass="emph" presetSubtype="0" fill="hold" grpId="3" nodeType="withEffect">
                                  <p:stCondLst>
                                    <p:cond delay="0"/>
                                  </p:stCondLst>
                                  <p:childTnLst>
                                    <p:animRot by="21600000">
                                      <p:cBhvr>
                                        <p:cTn id="400" dur="3000" fill="hold"/>
                                        <p:tgtEl>
                                          <p:spTgt spid="13"/>
                                        </p:tgtEl>
                                        <p:attrNameLst>
                                          <p:attrName>r</p:attrName>
                                        </p:attrNameLst>
                                      </p:cBhvr>
                                    </p:animRot>
                                  </p:childTnLst>
                                </p:cTn>
                              </p:par>
                              <p:par>
                                <p:cTn id="401" presetID="8" presetClass="emph" presetSubtype="0" fill="hold" grpId="3" nodeType="withEffect">
                                  <p:stCondLst>
                                    <p:cond delay="0"/>
                                  </p:stCondLst>
                                  <p:childTnLst>
                                    <p:animRot by="-21600000">
                                      <p:cBhvr>
                                        <p:cTn id="402" dur="3000" fill="hold"/>
                                        <p:tgtEl>
                                          <p:spTgt spid="14"/>
                                        </p:tgtEl>
                                        <p:attrNameLst>
                                          <p:attrName>r</p:attrName>
                                        </p:attrNameLst>
                                      </p:cBhvr>
                                    </p:animRot>
                                  </p:childTnLst>
                                </p:cTn>
                              </p:par>
                              <p:par>
                                <p:cTn id="403" presetID="8" presetClass="emph" presetSubtype="0" fill="hold" grpId="3" nodeType="withEffect">
                                  <p:stCondLst>
                                    <p:cond delay="0"/>
                                  </p:stCondLst>
                                  <p:childTnLst>
                                    <p:animRot by="21600000">
                                      <p:cBhvr>
                                        <p:cTn id="404" dur="3000" fill="hold"/>
                                        <p:tgtEl>
                                          <p:spTgt spid="15"/>
                                        </p:tgtEl>
                                        <p:attrNameLst>
                                          <p:attrName>r</p:attrName>
                                        </p:attrNameLst>
                                      </p:cBhvr>
                                    </p:animRot>
                                  </p:childTnLst>
                                </p:cTn>
                              </p:par>
                              <p:par>
                                <p:cTn id="405" presetID="8" presetClass="emph" presetSubtype="0" fill="hold" grpId="3" nodeType="withEffect">
                                  <p:stCondLst>
                                    <p:cond delay="0"/>
                                  </p:stCondLst>
                                  <p:childTnLst>
                                    <p:animRot by="-21600000">
                                      <p:cBhvr>
                                        <p:cTn id="406" dur="3000" fill="hold"/>
                                        <p:tgtEl>
                                          <p:spTgt spid="16"/>
                                        </p:tgtEl>
                                        <p:attrNameLst>
                                          <p:attrName>r</p:attrName>
                                        </p:attrNameLst>
                                      </p:cBhvr>
                                    </p:animRot>
                                  </p:childTnLst>
                                </p:cTn>
                              </p:par>
                              <p:par>
                                <p:cTn id="407" presetID="8" presetClass="emph" presetSubtype="0" fill="hold" grpId="3" nodeType="withEffect">
                                  <p:stCondLst>
                                    <p:cond delay="0"/>
                                  </p:stCondLst>
                                  <p:childTnLst>
                                    <p:animRot by="21600000">
                                      <p:cBhvr>
                                        <p:cTn id="408" dur="3000" fill="hold"/>
                                        <p:tgtEl>
                                          <p:spTgt spid="17"/>
                                        </p:tgtEl>
                                        <p:attrNameLst>
                                          <p:attrName>r</p:attrName>
                                        </p:attrNameLst>
                                      </p:cBhvr>
                                    </p:animRot>
                                  </p:childTnLst>
                                </p:cTn>
                              </p:par>
                              <p:par>
                                <p:cTn id="409" presetID="8" presetClass="emph" presetSubtype="0" fill="hold" grpId="3" nodeType="withEffect">
                                  <p:stCondLst>
                                    <p:cond delay="0"/>
                                  </p:stCondLst>
                                  <p:childTnLst>
                                    <p:animRot by="-21600000">
                                      <p:cBhvr>
                                        <p:cTn id="410" dur="3000" fill="hold"/>
                                        <p:tgtEl>
                                          <p:spTgt spid="18"/>
                                        </p:tgtEl>
                                        <p:attrNameLst>
                                          <p:attrName>r</p:attrName>
                                        </p:attrNameLst>
                                      </p:cBhvr>
                                    </p:animRot>
                                  </p:childTnLst>
                                </p:cTn>
                              </p:par>
                              <p:par>
                                <p:cTn id="411" presetID="8" presetClass="emph" presetSubtype="0" fill="hold" grpId="3" nodeType="withEffect">
                                  <p:stCondLst>
                                    <p:cond delay="0"/>
                                  </p:stCondLst>
                                  <p:childTnLst>
                                    <p:animRot by="21600000">
                                      <p:cBhvr>
                                        <p:cTn id="412" dur="3000" fill="hold"/>
                                        <p:tgtEl>
                                          <p:spTgt spid="19"/>
                                        </p:tgtEl>
                                        <p:attrNameLst>
                                          <p:attrName>r</p:attrName>
                                        </p:attrNameLst>
                                      </p:cBhvr>
                                    </p:animRot>
                                  </p:childTnLst>
                                </p:cTn>
                              </p:par>
                              <p:par>
                                <p:cTn id="413" presetID="8" presetClass="emph" presetSubtype="0" fill="hold" grpId="3" nodeType="withEffect">
                                  <p:stCondLst>
                                    <p:cond delay="0"/>
                                  </p:stCondLst>
                                  <p:childTnLst>
                                    <p:animRot by="-21600000">
                                      <p:cBhvr>
                                        <p:cTn id="414" dur="3000" fill="hold"/>
                                        <p:tgtEl>
                                          <p:spTgt spid="20"/>
                                        </p:tgtEl>
                                        <p:attrNameLst>
                                          <p:attrName>r</p:attrName>
                                        </p:attrNameLst>
                                      </p:cBhvr>
                                    </p:animRot>
                                  </p:childTnLst>
                                </p:cTn>
                              </p:par>
                              <p:par>
                                <p:cTn id="415" presetID="8" presetClass="emph" presetSubtype="0" fill="hold" grpId="3" nodeType="withEffect">
                                  <p:stCondLst>
                                    <p:cond delay="0"/>
                                  </p:stCondLst>
                                  <p:childTnLst>
                                    <p:animRot by="21600000">
                                      <p:cBhvr>
                                        <p:cTn id="416" dur="3000" fill="hold"/>
                                        <p:tgtEl>
                                          <p:spTgt spid="21"/>
                                        </p:tgtEl>
                                        <p:attrNameLst>
                                          <p:attrName>r</p:attrName>
                                        </p:attrNameLst>
                                      </p:cBhvr>
                                    </p:animRot>
                                  </p:childTnLst>
                                </p:cTn>
                              </p:par>
                              <p:par>
                                <p:cTn id="417" presetID="8" presetClass="emph" presetSubtype="0" fill="hold" grpId="3" nodeType="withEffect">
                                  <p:stCondLst>
                                    <p:cond delay="0"/>
                                  </p:stCondLst>
                                  <p:childTnLst>
                                    <p:animRot by="-21600000">
                                      <p:cBhvr>
                                        <p:cTn id="418" dur="3000" fill="hold"/>
                                        <p:tgtEl>
                                          <p:spTgt spid="22"/>
                                        </p:tgtEl>
                                        <p:attrNameLst>
                                          <p:attrName>r</p:attrName>
                                        </p:attrNameLst>
                                      </p:cBhvr>
                                    </p:animRot>
                                  </p:childTnLst>
                                </p:cTn>
                              </p:par>
                              <p:par>
                                <p:cTn id="419" presetID="8" presetClass="emph" presetSubtype="0" fill="hold" grpId="3" nodeType="withEffect">
                                  <p:stCondLst>
                                    <p:cond delay="0"/>
                                  </p:stCondLst>
                                  <p:childTnLst>
                                    <p:animRot by="21600000">
                                      <p:cBhvr>
                                        <p:cTn id="420" dur="3000" fill="hold"/>
                                        <p:tgtEl>
                                          <p:spTgt spid="23"/>
                                        </p:tgtEl>
                                        <p:attrNameLst>
                                          <p:attrName>r</p:attrName>
                                        </p:attrNameLst>
                                      </p:cBhvr>
                                    </p:animRot>
                                  </p:childTnLst>
                                </p:cTn>
                              </p:par>
                              <p:par>
                                <p:cTn id="421" presetID="8" presetClass="emph" presetSubtype="0" fill="hold" grpId="3" nodeType="withEffect">
                                  <p:stCondLst>
                                    <p:cond delay="0"/>
                                  </p:stCondLst>
                                  <p:childTnLst>
                                    <p:animRot by="-21600000">
                                      <p:cBhvr>
                                        <p:cTn id="422" dur="3000" fill="hold"/>
                                        <p:tgtEl>
                                          <p:spTgt spid="24"/>
                                        </p:tgtEl>
                                        <p:attrNameLst>
                                          <p:attrName>r</p:attrName>
                                        </p:attrNameLst>
                                      </p:cBhvr>
                                    </p:animRot>
                                  </p:childTnLst>
                                </p:cTn>
                              </p:par>
                              <p:par>
                                <p:cTn id="423" presetID="8" presetClass="emph" presetSubtype="0" fill="hold" grpId="3" nodeType="withEffect">
                                  <p:stCondLst>
                                    <p:cond delay="0"/>
                                  </p:stCondLst>
                                  <p:childTnLst>
                                    <p:animRot by="21600000">
                                      <p:cBhvr>
                                        <p:cTn id="424" dur="3000" fill="hold"/>
                                        <p:tgtEl>
                                          <p:spTgt spid="25"/>
                                        </p:tgtEl>
                                        <p:attrNameLst>
                                          <p:attrName>r</p:attrName>
                                        </p:attrNameLst>
                                      </p:cBhvr>
                                    </p:animRot>
                                  </p:childTnLst>
                                </p:cTn>
                              </p:par>
                              <p:par>
                                <p:cTn id="425" presetID="8" presetClass="emph" presetSubtype="0" fill="hold" grpId="3" nodeType="withEffect">
                                  <p:stCondLst>
                                    <p:cond delay="0"/>
                                  </p:stCondLst>
                                  <p:childTnLst>
                                    <p:animRot by="-21600000">
                                      <p:cBhvr>
                                        <p:cTn id="426" dur="3000" fill="hold"/>
                                        <p:tgtEl>
                                          <p:spTgt spid="26"/>
                                        </p:tgtEl>
                                        <p:attrNameLst>
                                          <p:attrName>r</p:attrName>
                                        </p:attrNameLst>
                                      </p:cBhvr>
                                    </p:animRot>
                                  </p:childTnLst>
                                </p:cTn>
                              </p:par>
                              <p:par>
                                <p:cTn id="427" presetID="8" presetClass="emph" presetSubtype="0" fill="hold" grpId="3" nodeType="withEffect">
                                  <p:stCondLst>
                                    <p:cond delay="0"/>
                                  </p:stCondLst>
                                  <p:childTnLst>
                                    <p:animRot by="21600000">
                                      <p:cBhvr>
                                        <p:cTn id="428" dur="3000" fill="hold"/>
                                        <p:tgtEl>
                                          <p:spTgt spid="27"/>
                                        </p:tgtEl>
                                        <p:attrNameLst>
                                          <p:attrName>r</p:attrName>
                                        </p:attrNameLst>
                                      </p:cBhvr>
                                    </p:animRot>
                                  </p:childTnLst>
                                </p:cTn>
                              </p:par>
                              <p:par>
                                <p:cTn id="429" presetID="8" presetClass="emph" presetSubtype="0" fill="hold" grpId="3" nodeType="withEffect">
                                  <p:stCondLst>
                                    <p:cond delay="0"/>
                                  </p:stCondLst>
                                  <p:childTnLst>
                                    <p:animRot by="-21600000">
                                      <p:cBhvr>
                                        <p:cTn id="430" dur="3000" fill="hold"/>
                                        <p:tgtEl>
                                          <p:spTgt spid="28"/>
                                        </p:tgtEl>
                                        <p:attrNameLst>
                                          <p:attrName>r</p:attrName>
                                        </p:attrNameLst>
                                      </p:cBhvr>
                                    </p:animRot>
                                  </p:childTnLst>
                                </p:cTn>
                              </p:par>
                              <p:par>
                                <p:cTn id="431" presetID="8" presetClass="emph" presetSubtype="0" fill="hold" grpId="3" nodeType="withEffect">
                                  <p:stCondLst>
                                    <p:cond delay="0"/>
                                  </p:stCondLst>
                                  <p:childTnLst>
                                    <p:animRot by="21600000">
                                      <p:cBhvr>
                                        <p:cTn id="432" dur="3000" fill="hold"/>
                                        <p:tgtEl>
                                          <p:spTgt spid="29"/>
                                        </p:tgtEl>
                                        <p:attrNameLst>
                                          <p:attrName>r</p:attrName>
                                        </p:attrNameLst>
                                      </p:cBhvr>
                                    </p:animRot>
                                  </p:childTnLst>
                                </p:cTn>
                              </p:par>
                              <p:par>
                                <p:cTn id="433" presetID="8" presetClass="emph" presetSubtype="0" fill="hold" grpId="3" nodeType="withEffect">
                                  <p:stCondLst>
                                    <p:cond delay="0"/>
                                  </p:stCondLst>
                                  <p:childTnLst>
                                    <p:animRot by="-21600000">
                                      <p:cBhvr>
                                        <p:cTn id="434" dur="3000" fill="hold"/>
                                        <p:tgtEl>
                                          <p:spTgt spid="30"/>
                                        </p:tgtEl>
                                        <p:attrNameLst>
                                          <p:attrName>r</p:attrName>
                                        </p:attrNameLst>
                                      </p:cBhvr>
                                    </p:animRot>
                                  </p:childTnLst>
                                </p:cTn>
                              </p:par>
                              <p:par>
                                <p:cTn id="435" presetID="8" presetClass="emph" presetSubtype="0" fill="hold" grpId="3" nodeType="withEffect">
                                  <p:stCondLst>
                                    <p:cond delay="0"/>
                                  </p:stCondLst>
                                  <p:childTnLst>
                                    <p:animRot by="21600000">
                                      <p:cBhvr>
                                        <p:cTn id="436" dur="3000" fill="hold"/>
                                        <p:tgtEl>
                                          <p:spTgt spid="31"/>
                                        </p:tgtEl>
                                        <p:attrNameLst>
                                          <p:attrName>r</p:attrName>
                                        </p:attrNameLst>
                                      </p:cBhvr>
                                    </p:animRot>
                                  </p:childTnLst>
                                </p:cTn>
                              </p:par>
                              <p:par>
                                <p:cTn id="437" presetID="8" presetClass="emph" presetSubtype="0" fill="hold" grpId="3" nodeType="withEffect">
                                  <p:stCondLst>
                                    <p:cond delay="0"/>
                                  </p:stCondLst>
                                  <p:childTnLst>
                                    <p:animRot by="-21600000">
                                      <p:cBhvr>
                                        <p:cTn id="438" dur="3000" fill="hold"/>
                                        <p:tgtEl>
                                          <p:spTgt spid="32"/>
                                        </p:tgtEl>
                                        <p:attrNameLst>
                                          <p:attrName>r</p:attrName>
                                        </p:attrNameLst>
                                      </p:cBhvr>
                                    </p:animRot>
                                  </p:childTnLst>
                                </p:cTn>
                              </p:par>
                              <p:par>
                                <p:cTn id="439" presetID="8" presetClass="emph" presetSubtype="0" fill="hold" grpId="3" nodeType="withEffect">
                                  <p:stCondLst>
                                    <p:cond delay="0"/>
                                  </p:stCondLst>
                                  <p:childTnLst>
                                    <p:animRot by="21600000">
                                      <p:cBhvr>
                                        <p:cTn id="440" dur="3000" fill="hold"/>
                                        <p:tgtEl>
                                          <p:spTgt spid="33"/>
                                        </p:tgtEl>
                                        <p:attrNameLst>
                                          <p:attrName>r</p:attrName>
                                        </p:attrNameLst>
                                      </p:cBhvr>
                                    </p:animRot>
                                  </p:childTnLst>
                                </p:cTn>
                              </p:par>
                              <p:par>
                                <p:cTn id="441" presetID="8" presetClass="emph" presetSubtype="0" fill="hold" grpId="3" nodeType="withEffect">
                                  <p:stCondLst>
                                    <p:cond delay="0"/>
                                  </p:stCondLst>
                                  <p:childTnLst>
                                    <p:animRot by="-21600000">
                                      <p:cBhvr>
                                        <p:cTn id="442" dur="3000" fill="hold"/>
                                        <p:tgtEl>
                                          <p:spTgt spid="34"/>
                                        </p:tgtEl>
                                        <p:attrNameLst>
                                          <p:attrName>r</p:attrName>
                                        </p:attrNameLst>
                                      </p:cBhvr>
                                    </p:animRot>
                                  </p:childTnLst>
                                </p:cTn>
                              </p:par>
                              <p:par>
                                <p:cTn id="443" presetID="8" presetClass="emph" presetSubtype="0" fill="hold" grpId="3" nodeType="withEffect">
                                  <p:stCondLst>
                                    <p:cond delay="0"/>
                                  </p:stCondLst>
                                  <p:childTnLst>
                                    <p:animRot by="21600000">
                                      <p:cBhvr>
                                        <p:cTn id="444" dur="3000" fill="hold"/>
                                        <p:tgtEl>
                                          <p:spTgt spid="35"/>
                                        </p:tgtEl>
                                        <p:attrNameLst>
                                          <p:attrName>r</p:attrName>
                                        </p:attrNameLst>
                                      </p:cBhvr>
                                    </p:animRot>
                                  </p:childTnLst>
                                </p:cTn>
                              </p:par>
                              <p:par>
                                <p:cTn id="445" presetID="8" presetClass="emph" presetSubtype="0" fill="hold" grpId="3" nodeType="withEffect">
                                  <p:stCondLst>
                                    <p:cond delay="0"/>
                                  </p:stCondLst>
                                  <p:childTnLst>
                                    <p:animRot by="-21600000">
                                      <p:cBhvr>
                                        <p:cTn id="446" dur="3000" fill="hold"/>
                                        <p:tgtEl>
                                          <p:spTgt spid="36"/>
                                        </p:tgtEl>
                                        <p:attrNameLst>
                                          <p:attrName>r</p:attrName>
                                        </p:attrNameLst>
                                      </p:cBhvr>
                                    </p:animRot>
                                  </p:childTnLst>
                                </p:cTn>
                              </p:par>
                              <p:par>
                                <p:cTn id="447" presetID="8" presetClass="emph" presetSubtype="0" fill="hold" grpId="3" nodeType="withEffect">
                                  <p:stCondLst>
                                    <p:cond delay="0"/>
                                  </p:stCondLst>
                                  <p:childTnLst>
                                    <p:animRot by="21600000">
                                      <p:cBhvr>
                                        <p:cTn id="448" dur="3000" fill="hold"/>
                                        <p:tgtEl>
                                          <p:spTgt spid="37"/>
                                        </p:tgtEl>
                                        <p:attrNameLst>
                                          <p:attrName>r</p:attrName>
                                        </p:attrNameLst>
                                      </p:cBhvr>
                                    </p:animRot>
                                  </p:childTnLst>
                                </p:cTn>
                              </p:par>
                              <p:par>
                                <p:cTn id="449" presetID="8" presetClass="emph" presetSubtype="0" fill="hold" grpId="3" nodeType="withEffect">
                                  <p:stCondLst>
                                    <p:cond delay="0"/>
                                  </p:stCondLst>
                                  <p:childTnLst>
                                    <p:animRot by="-21600000">
                                      <p:cBhvr>
                                        <p:cTn id="450" dur="3000" fill="hold"/>
                                        <p:tgtEl>
                                          <p:spTgt spid="38"/>
                                        </p:tgtEl>
                                        <p:attrNameLst>
                                          <p:attrName>r</p:attrName>
                                        </p:attrNameLst>
                                      </p:cBhvr>
                                    </p:animRot>
                                  </p:childTnLst>
                                </p:cTn>
                              </p:par>
                              <p:par>
                                <p:cTn id="451" presetID="8" presetClass="emph" presetSubtype="0" fill="hold" grpId="3" nodeType="withEffect">
                                  <p:stCondLst>
                                    <p:cond delay="0"/>
                                  </p:stCondLst>
                                  <p:childTnLst>
                                    <p:animRot by="21600000">
                                      <p:cBhvr>
                                        <p:cTn id="452" dur="3000" fill="hold"/>
                                        <p:tgtEl>
                                          <p:spTgt spid="39"/>
                                        </p:tgtEl>
                                        <p:attrNameLst>
                                          <p:attrName>r</p:attrName>
                                        </p:attrNameLst>
                                      </p:cBhvr>
                                    </p:animRot>
                                  </p:childTnLst>
                                </p:cTn>
                              </p:par>
                              <p:par>
                                <p:cTn id="453" presetID="17" presetClass="entr" presetSubtype="8" fill="hold" nodeType="withEffect">
                                  <p:stCondLst>
                                    <p:cond delay="0"/>
                                  </p:stCondLst>
                                  <p:childTnLst>
                                    <p:set>
                                      <p:cBhvr>
                                        <p:cTn id="454" dur="1" fill="hold">
                                          <p:stCondLst>
                                            <p:cond delay="0"/>
                                          </p:stCondLst>
                                        </p:cTn>
                                        <p:tgtEl>
                                          <p:spTgt spid="2"/>
                                        </p:tgtEl>
                                        <p:attrNameLst>
                                          <p:attrName>style.visibility</p:attrName>
                                        </p:attrNameLst>
                                      </p:cBhvr>
                                      <p:to>
                                        <p:strVal val="visible"/>
                                      </p:to>
                                    </p:set>
                                    <p:anim calcmode="lin" valueType="num">
                                      <p:cBhvr>
                                        <p:cTn id="455" dur="3000" fill="hold"/>
                                        <p:tgtEl>
                                          <p:spTgt spid="2"/>
                                        </p:tgtEl>
                                        <p:attrNameLst>
                                          <p:attrName>ppt_x</p:attrName>
                                        </p:attrNameLst>
                                      </p:cBhvr>
                                      <p:tavLst>
                                        <p:tav tm="0">
                                          <p:val>
                                            <p:strVal val="#ppt_x-#ppt_w/2"/>
                                          </p:val>
                                        </p:tav>
                                        <p:tav tm="100000">
                                          <p:val>
                                            <p:strVal val="#ppt_x"/>
                                          </p:val>
                                        </p:tav>
                                      </p:tavLst>
                                    </p:anim>
                                    <p:anim calcmode="lin" valueType="num">
                                      <p:cBhvr>
                                        <p:cTn id="456" dur="3000" fill="hold"/>
                                        <p:tgtEl>
                                          <p:spTgt spid="2"/>
                                        </p:tgtEl>
                                        <p:attrNameLst>
                                          <p:attrName>ppt_y</p:attrName>
                                        </p:attrNameLst>
                                      </p:cBhvr>
                                      <p:tavLst>
                                        <p:tav tm="0">
                                          <p:val>
                                            <p:strVal val="#ppt_y"/>
                                          </p:val>
                                        </p:tav>
                                        <p:tav tm="100000">
                                          <p:val>
                                            <p:strVal val="#ppt_y"/>
                                          </p:val>
                                        </p:tav>
                                      </p:tavLst>
                                    </p:anim>
                                    <p:anim calcmode="lin" valueType="num">
                                      <p:cBhvr>
                                        <p:cTn id="457" dur="3000" fill="hold"/>
                                        <p:tgtEl>
                                          <p:spTgt spid="2"/>
                                        </p:tgtEl>
                                        <p:attrNameLst>
                                          <p:attrName>ppt_w</p:attrName>
                                        </p:attrNameLst>
                                      </p:cBhvr>
                                      <p:tavLst>
                                        <p:tav tm="0">
                                          <p:val>
                                            <p:fltVal val="0"/>
                                          </p:val>
                                        </p:tav>
                                        <p:tav tm="100000">
                                          <p:val>
                                            <p:strVal val="#ppt_w"/>
                                          </p:val>
                                        </p:tav>
                                      </p:tavLst>
                                    </p:anim>
                                    <p:anim calcmode="lin" valueType="num">
                                      <p:cBhvr>
                                        <p:cTn id="458" dur="3000" fill="hold"/>
                                        <p:tgtEl>
                                          <p:spTgt spid="2"/>
                                        </p:tgtEl>
                                        <p:attrNameLst>
                                          <p:attrName>ppt_h</p:attrName>
                                        </p:attrNameLst>
                                      </p:cBhvr>
                                      <p:tavLst>
                                        <p:tav tm="0">
                                          <p:val>
                                            <p:strVal val="#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P spid="3" grpId="2" animBg="1"/>
      <p:bldP spid="3" grpId="3" animBg="1"/>
      <p:bldP spid="4" grpId="0" animBg="1"/>
      <p:bldP spid="4" grpId="1" animBg="1"/>
      <p:bldP spid="4" grpId="2" animBg="1"/>
      <p:bldP spid="4" grpId="3" animBg="1"/>
      <p:bldP spid="5" grpId="0" animBg="1"/>
      <p:bldP spid="5" grpId="1" animBg="1"/>
      <p:bldP spid="5" grpId="2" animBg="1"/>
      <p:bldP spid="5" grpId="3" animBg="1"/>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9" grpId="0" animBg="1"/>
      <p:bldP spid="9" grpId="1" animBg="1"/>
      <p:bldP spid="9" grpId="2" animBg="1"/>
      <p:bldP spid="9" grpId="3" animBg="1"/>
      <p:bldP spid="10" grpId="0" animBg="1"/>
      <p:bldP spid="10" grpId="1" animBg="1"/>
      <p:bldP spid="10" grpId="2" animBg="1"/>
      <p:bldP spid="10" grpId="3" animBg="1"/>
      <p:bldP spid="11" grpId="0" animBg="1"/>
      <p:bldP spid="11" grpId="1" animBg="1"/>
      <p:bldP spid="11" grpId="2" animBg="1"/>
      <p:bldP spid="11" grpId="3" animBg="1"/>
      <p:bldP spid="12" grpId="0" animBg="1"/>
      <p:bldP spid="12" grpId="1" animBg="1"/>
      <p:bldP spid="12" grpId="2" animBg="1"/>
      <p:bldP spid="12" grpId="3" animBg="1"/>
      <p:bldP spid="13" grpId="0" animBg="1"/>
      <p:bldP spid="13" grpId="1" animBg="1"/>
      <p:bldP spid="13" grpId="2" animBg="1"/>
      <p:bldP spid="13" grpId="3" animBg="1"/>
      <p:bldP spid="14" grpId="0" animBg="1"/>
      <p:bldP spid="14" grpId="1" animBg="1"/>
      <p:bldP spid="14" grpId="2" animBg="1"/>
      <p:bldP spid="14" grpId="3" animBg="1"/>
      <p:bldP spid="15" grpId="0" animBg="1"/>
      <p:bldP spid="15" grpId="1" animBg="1"/>
      <p:bldP spid="15" grpId="2" animBg="1"/>
      <p:bldP spid="15" grpId="3" animBg="1"/>
      <p:bldP spid="16" grpId="0" animBg="1"/>
      <p:bldP spid="16" grpId="1" animBg="1"/>
      <p:bldP spid="16" grpId="2" animBg="1"/>
      <p:bldP spid="16" grpId="3"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20" grpId="0" animBg="1"/>
      <p:bldP spid="20" grpId="1" animBg="1"/>
      <p:bldP spid="20" grpId="2" animBg="1"/>
      <p:bldP spid="20" grpId="3" animBg="1"/>
      <p:bldP spid="21" grpId="0" animBg="1"/>
      <p:bldP spid="21" grpId="1" animBg="1"/>
      <p:bldP spid="21" grpId="2" animBg="1"/>
      <p:bldP spid="21" grpId="3" animBg="1"/>
      <p:bldP spid="22" grpId="0" animBg="1"/>
      <p:bldP spid="22" grpId="1" animBg="1"/>
      <p:bldP spid="22" grpId="2" animBg="1"/>
      <p:bldP spid="22" grpId="3" animBg="1"/>
      <p:bldP spid="23" grpId="0" animBg="1"/>
      <p:bldP spid="23" grpId="1" animBg="1"/>
      <p:bldP spid="23" grpId="2" animBg="1"/>
      <p:bldP spid="23" grpId="3" animBg="1"/>
      <p:bldP spid="24" grpId="0" animBg="1"/>
      <p:bldP spid="24" grpId="1" animBg="1"/>
      <p:bldP spid="24" grpId="2" animBg="1"/>
      <p:bldP spid="24" grpId="3" animBg="1"/>
      <p:bldP spid="25" grpId="0" animBg="1"/>
      <p:bldP spid="25" grpId="1" animBg="1"/>
      <p:bldP spid="25" grpId="2" animBg="1"/>
      <p:bldP spid="25" grpId="3" animBg="1"/>
      <p:bldP spid="26" grpId="0" animBg="1"/>
      <p:bldP spid="26" grpId="1" animBg="1"/>
      <p:bldP spid="26" grpId="2" animBg="1"/>
      <p:bldP spid="26" grpId="3" animBg="1"/>
      <p:bldP spid="27" grpId="0" animBg="1"/>
      <p:bldP spid="27" grpId="1" animBg="1"/>
      <p:bldP spid="27" grpId="2" animBg="1"/>
      <p:bldP spid="27" grpId="3" animBg="1"/>
      <p:bldP spid="28" grpId="0" animBg="1"/>
      <p:bldP spid="28" grpId="1" animBg="1"/>
      <p:bldP spid="28" grpId="2" animBg="1"/>
      <p:bldP spid="28" grpId="3" animBg="1"/>
      <p:bldP spid="29" grpId="0" animBg="1"/>
      <p:bldP spid="29" grpId="1" animBg="1"/>
      <p:bldP spid="29" grpId="2" animBg="1"/>
      <p:bldP spid="29" grpId="3" animBg="1"/>
      <p:bldP spid="30" grpId="0" animBg="1"/>
      <p:bldP spid="30" grpId="1" animBg="1"/>
      <p:bldP spid="30" grpId="2" animBg="1"/>
      <p:bldP spid="30" grpId="3" animBg="1"/>
      <p:bldP spid="31" grpId="0" animBg="1"/>
      <p:bldP spid="31" grpId="1" animBg="1"/>
      <p:bldP spid="31" grpId="2" animBg="1"/>
      <p:bldP spid="31" grpId="3" animBg="1"/>
      <p:bldP spid="32" grpId="0" animBg="1"/>
      <p:bldP spid="32" grpId="1" animBg="1"/>
      <p:bldP spid="32" grpId="2" animBg="1"/>
      <p:bldP spid="32" grpId="3" animBg="1"/>
      <p:bldP spid="33" grpId="0" animBg="1"/>
      <p:bldP spid="33" grpId="1" animBg="1"/>
      <p:bldP spid="33" grpId="2" animBg="1"/>
      <p:bldP spid="33" grpId="3" animBg="1"/>
      <p:bldP spid="34" grpId="0" animBg="1"/>
      <p:bldP spid="34" grpId="1" animBg="1"/>
      <p:bldP spid="34" grpId="2" animBg="1"/>
      <p:bldP spid="34" grpId="3" animBg="1"/>
      <p:bldP spid="35" grpId="0" animBg="1"/>
      <p:bldP spid="35" grpId="1" animBg="1"/>
      <p:bldP spid="35" grpId="2" animBg="1"/>
      <p:bldP spid="35" grpId="3" animBg="1"/>
      <p:bldP spid="36" grpId="0" animBg="1"/>
      <p:bldP spid="36" grpId="1" animBg="1"/>
      <p:bldP spid="36" grpId="2" animBg="1"/>
      <p:bldP spid="36" grpId="3" animBg="1"/>
      <p:bldP spid="37" grpId="0" animBg="1"/>
      <p:bldP spid="37" grpId="1" animBg="1"/>
      <p:bldP spid="37" grpId="2" animBg="1"/>
      <p:bldP spid="37" grpId="3" animBg="1"/>
      <p:bldP spid="38" grpId="0" animBg="1"/>
      <p:bldP spid="38" grpId="1" animBg="1"/>
      <p:bldP spid="38" grpId="2" animBg="1"/>
      <p:bldP spid="38" grpId="3" animBg="1"/>
      <p:bldP spid="39" grpId="0" animBg="1"/>
      <p:bldP spid="39" grpId="1" animBg="1"/>
      <p:bldP spid="39" grpId="2" animBg="1"/>
      <p:bldP spid="39" grpId="3" animBg="1"/>
      <p:bldP spid="40" grpId="0" animBg="1"/>
    </p:bldLst>
  </p:timing>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1 Imagen" descr="slide_362976_4088643_free.jpg"/>
          <p:cNvPicPr>
            <a:picLocks noGrp="1" noChangeAspect="1"/>
          </p:cNvPicPr>
          <p:nvPr isPhoto="1"/>
        </p:nvPicPr>
        <p:blipFill>
          <a:blip r:embed="rId2">
            <a:lum/>
          </a:blip>
          <a:stretch>
            <a:fillRect/>
          </a:stretch>
        </p:blipFill>
        <p:spPr>
          <a:xfrm>
            <a:off x="0" y="0"/>
            <a:ext cx="9144000" cy="5143500"/>
          </a:xfrm>
          <a:prstGeom prst="rect">
            <a:avLst/>
          </a:prstGeom>
          <a:noFill/>
          <a:ln>
            <a:noFill/>
          </a:ln>
        </p:spPr>
      </p:pic>
      <p:pic>
        <p:nvPicPr>
          <p:cNvPr id="3" name="2 Imagen" descr="circle-447982_640.png"/>
          <p:cNvPicPr>
            <a:picLocks noChangeAspect="1"/>
          </p:cNvPicPr>
          <p:nvPr/>
        </p:nvPicPr>
        <p:blipFill>
          <a:blip r:embed="rId3" cstate="print">
            <a:duotone>
              <a:schemeClr val="accent1">
                <a:shade val="45000"/>
                <a:satMod val="135000"/>
              </a:schemeClr>
              <a:prstClr val="white"/>
            </a:duotone>
            <a:lum contrast="40000"/>
          </a:blip>
          <a:srcRect r="4651"/>
          <a:stretch>
            <a:fillRect/>
          </a:stretch>
        </p:blipFill>
        <p:spPr>
          <a:xfrm>
            <a:off x="3286116" y="1"/>
            <a:ext cx="1285884" cy="1011458"/>
          </a:xfrm>
          <a:prstGeom prst="rect">
            <a:avLst/>
          </a:prstGeom>
          <a:effectLst>
            <a:reflection blurRad="6350" stA="50000" endA="300" endPos="90000" dir="5400000" sy="-100000" algn="bl" rotWithShape="0"/>
          </a:effectLst>
        </p:spPr>
      </p:pic>
      <p:pic>
        <p:nvPicPr>
          <p:cNvPr id="4" name="3 Imagen" descr="circle-447982_640.png"/>
          <p:cNvPicPr>
            <a:picLocks noChangeAspect="1"/>
          </p:cNvPicPr>
          <p:nvPr/>
        </p:nvPicPr>
        <p:blipFill>
          <a:blip r:embed="rId4" cstate="print">
            <a:duotone>
              <a:schemeClr val="accent1">
                <a:shade val="45000"/>
                <a:satMod val="135000"/>
              </a:schemeClr>
              <a:prstClr val="white"/>
            </a:duotone>
            <a:lum contrast="40000"/>
          </a:blip>
          <a:srcRect r="4651"/>
          <a:stretch>
            <a:fillRect/>
          </a:stretch>
        </p:blipFill>
        <p:spPr>
          <a:xfrm flipH="1">
            <a:off x="4572000" y="1"/>
            <a:ext cx="1276360" cy="1011458"/>
          </a:xfrm>
          <a:prstGeom prst="rect">
            <a:avLst/>
          </a:prstGeom>
          <a:effectLst>
            <a:reflection blurRad="6350" stA="50000" endA="300" endPos="90000" dir="5400000" sy="-100000" algn="bl" rotWithShape="0"/>
          </a:effectLst>
        </p:spPr>
      </p:pic>
      <p:pic>
        <p:nvPicPr>
          <p:cNvPr id="5" name="4 Imagen" descr="circle-447982_640.png"/>
          <p:cNvPicPr>
            <a:picLocks noChangeAspect="1"/>
          </p:cNvPicPr>
          <p:nvPr/>
        </p:nvPicPr>
        <p:blipFill>
          <a:blip r:embed="rId3" cstate="print">
            <a:duotone>
              <a:schemeClr val="accent1">
                <a:shade val="45000"/>
                <a:satMod val="135000"/>
              </a:schemeClr>
              <a:prstClr val="white"/>
            </a:duotone>
            <a:lum contrast="40000"/>
          </a:blip>
          <a:srcRect r="4651"/>
          <a:stretch>
            <a:fillRect/>
          </a:stretch>
        </p:blipFill>
        <p:spPr>
          <a:xfrm>
            <a:off x="3286116" y="964396"/>
            <a:ext cx="1285884" cy="1011458"/>
          </a:xfrm>
          <a:prstGeom prst="rect">
            <a:avLst/>
          </a:prstGeom>
          <a:effectLst>
            <a:reflection blurRad="6350" stA="50000" endA="300" endPos="90000" dir="5400000" sy="-100000" algn="bl" rotWithShape="0"/>
          </a:effectLst>
        </p:spPr>
      </p:pic>
      <p:pic>
        <p:nvPicPr>
          <p:cNvPr id="6" name="5 Imagen" descr="circle-447982_640.png"/>
          <p:cNvPicPr>
            <a:picLocks noChangeAspect="1"/>
          </p:cNvPicPr>
          <p:nvPr/>
        </p:nvPicPr>
        <p:blipFill>
          <a:blip r:embed="rId4" cstate="print">
            <a:duotone>
              <a:schemeClr val="accent1">
                <a:shade val="45000"/>
                <a:satMod val="135000"/>
              </a:schemeClr>
              <a:prstClr val="white"/>
            </a:duotone>
            <a:lum contrast="40000"/>
          </a:blip>
          <a:srcRect r="4651"/>
          <a:stretch>
            <a:fillRect/>
          </a:stretch>
        </p:blipFill>
        <p:spPr>
          <a:xfrm flipH="1">
            <a:off x="4572000" y="964396"/>
            <a:ext cx="1276360" cy="1011458"/>
          </a:xfrm>
          <a:prstGeom prst="rect">
            <a:avLst/>
          </a:prstGeom>
          <a:effectLst>
            <a:reflection blurRad="6350" stA="50000" endA="300" endPos="90000" dir="5400000" sy="-100000" algn="bl" rotWithShape="0"/>
          </a:effectLst>
        </p:spPr>
      </p:pic>
      <p:pic>
        <p:nvPicPr>
          <p:cNvPr id="7" name="6 Imagen" descr="circle-447982_640.png"/>
          <p:cNvPicPr>
            <a:picLocks noChangeAspect="1"/>
          </p:cNvPicPr>
          <p:nvPr/>
        </p:nvPicPr>
        <p:blipFill>
          <a:blip r:embed="rId3" cstate="print">
            <a:duotone>
              <a:schemeClr val="accent1">
                <a:shade val="45000"/>
                <a:satMod val="135000"/>
              </a:schemeClr>
              <a:prstClr val="white"/>
            </a:duotone>
            <a:lum contrast="40000"/>
          </a:blip>
          <a:srcRect r="4651"/>
          <a:stretch>
            <a:fillRect/>
          </a:stretch>
        </p:blipFill>
        <p:spPr>
          <a:xfrm>
            <a:off x="3214678" y="1875248"/>
            <a:ext cx="1285884" cy="1011458"/>
          </a:xfrm>
          <a:prstGeom prst="rect">
            <a:avLst/>
          </a:prstGeom>
          <a:effectLst>
            <a:reflection blurRad="6350" stA="50000" endA="300" endPos="90000" dir="5400000" sy="-100000" algn="bl" rotWithShape="0"/>
          </a:effectLst>
        </p:spPr>
      </p:pic>
      <p:pic>
        <p:nvPicPr>
          <p:cNvPr id="8" name="7 Imagen" descr="circle-447982_640.png"/>
          <p:cNvPicPr>
            <a:picLocks noChangeAspect="1"/>
          </p:cNvPicPr>
          <p:nvPr/>
        </p:nvPicPr>
        <p:blipFill>
          <a:blip r:embed="rId4" cstate="print">
            <a:duotone>
              <a:schemeClr val="accent1">
                <a:shade val="45000"/>
                <a:satMod val="135000"/>
              </a:schemeClr>
              <a:prstClr val="white"/>
            </a:duotone>
            <a:lum contrast="40000"/>
          </a:blip>
          <a:srcRect r="4651"/>
          <a:stretch>
            <a:fillRect/>
          </a:stretch>
        </p:blipFill>
        <p:spPr>
          <a:xfrm flipH="1">
            <a:off x="4500562" y="1875248"/>
            <a:ext cx="1276360" cy="1011458"/>
          </a:xfrm>
          <a:prstGeom prst="rect">
            <a:avLst/>
          </a:prstGeom>
          <a:effectLst>
            <a:reflection blurRad="6350" stA="50000" endA="300" endPos="90000" dir="5400000" sy="-100000" algn="bl" rotWithShape="0"/>
          </a:effectLst>
        </p:spPr>
      </p:pic>
      <p:pic>
        <p:nvPicPr>
          <p:cNvPr id="9" name="8 Imagen" descr="circle-447982_640.png"/>
          <p:cNvPicPr>
            <a:picLocks noChangeAspect="1"/>
          </p:cNvPicPr>
          <p:nvPr/>
        </p:nvPicPr>
        <p:blipFill>
          <a:blip r:embed="rId3" cstate="print">
            <a:duotone>
              <a:schemeClr val="accent1">
                <a:shade val="45000"/>
                <a:satMod val="135000"/>
              </a:schemeClr>
              <a:prstClr val="white"/>
            </a:duotone>
            <a:lum contrast="40000"/>
          </a:blip>
          <a:srcRect r="4651"/>
          <a:stretch>
            <a:fillRect/>
          </a:stretch>
        </p:blipFill>
        <p:spPr>
          <a:xfrm>
            <a:off x="3214678" y="2839643"/>
            <a:ext cx="1285884" cy="1011458"/>
          </a:xfrm>
          <a:prstGeom prst="rect">
            <a:avLst/>
          </a:prstGeom>
          <a:effectLst>
            <a:reflection blurRad="6350" stA="50000" endA="300" endPos="90000" dir="5400000" sy="-100000" algn="bl" rotWithShape="0"/>
          </a:effectLst>
        </p:spPr>
      </p:pic>
      <p:pic>
        <p:nvPicPr>
          <p:cNvPr id="10" name="9 Imagen" descr="circle-447982_640.png"/>
          <p:cNvPicPr>
            <a:picLocks noChangeAspect="1"/>
          </p:cNvPicPr>
          <p:nvPr/>
        </p:nvPicPr>
        <p:blipFill>
          <a:blip r:embed="rId4" cstate="print">
            <a:duotone>
              <a:schemeClr val="accent1">
                <a:shade val="45000"/>
                <a:satMod val="135000"/>
              </a:schemeClr>
              <a:prstClr val="white"/>
            </a:duotone>
            <a:lum contrast="40000"/>
          </a:blip>
          <a:srcRect r="4651"/>
          <a:stretch>
            <a:fillRect/>
          </a:stretch>
        </p:blipFill>
        <p:spPr>
          <a:xfrm flipH="1">
            <a:off x="4500562" y="2786065"/>
            <a:ext cx="1276360" cy="1011458"/>
          </a:xfrm>
          <a:prstGeom prst="rect">
            <a:avLst/>
          </a:prstGeom>
          <a:effectLst>
            <a:reflection blurRad="6350" stA="50000" endA="300" endPos="90000" dir="5400000" sy="-100000" algn="bl" rotWithShape="0"/>
          </a:effectLst>
        </p:spPr>
      </p:pic>
      <p:pic>
        <p:nvPicPr>
          <p:cNvPr id="11" name="10 Imagen" descr="circle-447982_640.png"/>
          <p:cNvPicPr>
            <a:picLocks noChangeAspect="1"/>
          </p:cNvPicPr>
          <p:nvPr/>
        </p:nvPicPr>
        <p:blipFill>
          <a:blip r:embed="rId3" cstate="print">
            <a:duotone>
              <a:schemeClr val="accent1">
                <a:shade val="45000"/>
                <a:satMod val="135000"/>
              </a:schemeClr>
              <a:prstClr val="white"/>
            </a:duotone>
            <a:lum contrast="40000"/>
          </a:blip>
          <a:srcRect r="4651"/>
          <a:stretch>
            <a:fillRect/>
          </a:stretch>
        </p:blipFill>
        <p:spPr>
          <a:xfrm>
            <a:off x="3214678" y="3750478"/>
            <a:ext cx="1285884" cy="1011458"/>
          </a:xfrm>
          <a:prstGeom prst="rect">
            <a:avLst/>
          </a:prstGeom>
          <a:effectLst>
            <a:reflection blurRad="6350" stA="50000" endA="300" endPos="90000" dir="5400000" sy="-100000" algn="bl" rotWithShape="0"/>
          </a:effectLst>
        </p:spPr>
      </p:pic>
      <p:pic>
        <p:nvPicPr>
          <p:cNvPr id="12" name="11 Imagen" descr="circle-447982_640.png"/>
          <p:cNvPicPr>
            <a:picLocks noChangeAspect="1"/>
          </p:cNvPicPr>
          <p:nvPr/>
        </p:nvPicPr>
        <p:blipFill>
          <a:blip r:embed="rId4" cstate="print">
            <a:duotone>
              <a:schemeClr val="accent1">
                <a:shade val="45000"/>
                <a:satMod val="135000"/>
              </a:schemeClr>
              <a:prstClr val="white"/>
            </a:duotone>
            <a:lum contrast="40000"/>
          </a:blip>
          <a:srcRect r="4651"/>
          <a:stretch>
            <a:fillRect/>
          </a:stretch>
        </p:blipFill>
        <p:spPr>
          <a:xfrm flipH="1">
            <a:off x="4500562" y="3750478"/>
            <a:ext cx="1276360" cy="1011458"/>
          </a:xfrm>
          <a:prstGeom prst="rect">
            <a:avLst/>
          </a:prstGeom>
          <a:effectLst>
            <a:reflection blurRad="6350" stA="50000" endA="300" endPos="90000" dir="5400000" sy="-100000" algn="bl" rotWithShape="0"/>
          </a:effectLst>
        </p:spPr>
      </p:pic>
      <p:sp>
        <p:nvSpPr>
          <p:cNvPr id="13" name="12 Rectángulo"/>
          <p:cNvSpPr/>
          <p:nvPr/>
        </p:nvSpPr>
        <p:spPr>
          <a:xfrm>
            <a:off x="-500098" y="-357208"/>
            <a:ext cx="10001320" cy="6072230"/>
          </a:xfrm>
          <a:prstGeom prst="rect">
            <a:avLst/>
          </a:prstGeom>
          <a:gradFill flip="none" rotWithShape="1">
            <a:gsLst>
              <a:gs pos="0">
                <a:srgbClr val="3399FF"/>
              </a:gs>
              <a:gs pos="16000">
                <a:srgbClr val="00CCCC"/>
              </a:gs>
              <a:gs pos="47000">
                <a:srgbClr val="9999FF"/>
              </a:gs>
              <a:gs pos="60001">
                <a:srgbClr val="2E6792"/>
              </a:gs>
              <a:gs pos="71001">
                <a:srgbClr val="3333CC"/>
              </a:gs>
              <a:gs pos="81000">
                <a:srgbClr val="1170FF"/>
              </a:gs>
              <a:gs pos="100000">
                <a:srgbClr val="006699"/>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advTm="17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13"/>
                                        </p:tgtEl>
                                        <p:attrNameLst>
                                          <p:attrName>style.opacity</p:attrName>
                                        </p:attrNameLst>
                                      </p:cBhvr>
                                      <p:to>
                                        <p:strVal val="0"/>
                                      </p:to>
                                    </p:set>
                                    <p:animEffect filter="image" prLst="opacity: 0">
                                      <p:cBhvr rctx="IE">
                                        <p:cTn id="7" dur="indefinite"/>
                                        <p:tgtEl>
                                          <p:spTgt spid="13"/>
                                        </p:tgtEl>
                                      </p:cBhvr>
                                    </p:animEffect>
                                  </p:childTnLst>
                                </p:cTn>
                              </p:par>
                              <p:par>
                                <p:cTn id="8" presetID="2" presetClass="entr" presetSubtype="12" fill="hold" nodeType="withEffect">
                                  <p:stCondLst>
                                    <p:cond delay="0"/>
                                  </p:stCondLst>
                                  <p:childTnLst>
                                    <p:set>
                                      <p:cBhvr>
                                        <p:cTn id="9" dur="1" fill="hold">
                                          <p:stCondLst>
                                            <p:cond delay="0"/>
                                          </p:stCondLst>
                                        </p:cTn>
                                        <p:tgtEl>
                                          <p:spTgt spid="3"/>
                                        </p:tgtEl>
                                        <p:attrNameLst>
                                          <p:attrName>style.visibility</p:attrName>
                                        </p:attrNameLst>
                                      </p:cBhvr>
                                      <p:to>
                                        <p:strVal val="visible"/>
                                      </p:to>
                                    </p:set>
                                    <p:anim calcmode="lin" valueType="num">
                                      <p:cBhvr additive="base">
                                        <p:cTn id="10" dur="3000" fill="hold"/>
                                        <p:tgtEl>
                                          <p:spTgt spid="3"/>
                                        </p:tgtEl>
                                        <p:attrNameLst>
                                          <p:attrName>ppt_x</p:attrName>
                                        </p:attrNameLst>
                                      </p:cBhvr>
                                      <p:tavLst>
                                        <p:tav tm="0">
                                          <p:val>
                                            <p:strVal val="0-#ppt_w/2"/>
                                          </p:val>
                                        </p:tav>
                                        <p:tav tm="100000">
                                          <p:val>
                                            <p:strVal val="#ppt_x"/>
                                          </p:val>
                                        </p:tav>
                                      </p:tavLst>
                                    </p:anim>
                                    <p:anim calcmode="lin" valueType="num">
                                      <p:cBhvr additive="base">
                                        <p:cTn id="11" dur="3000" fill="hold"/>
                                        <p:tgtEl>
                                          <p:spTgt spid="3"/>
                                        </p:tgtEl>
                                        <p:attrNameLst>
                                          <p:attrName>ppt_y</p:attrName>
                                        </p:attrNameLst>
                                      </p:cBhvr>
                                      <p:tavLst>
                                        <p:tav tm="0">
                                          <p:val>
                                            <p:strVal val="1+#ppt_h/2"/>
                                          </p:val>
                                        </p:tav>
                                        <p:tav tm="100000">
                                          <p:val>
                                            <p:strVal val="#ppt_y"/>
                                          </p:val>
                                        </p:tav>
                                      </p:tavLst>
                                    </p:anim>
                                  </p:childTnLst>
                                </p:cTn>
                              </p:par>
                              <p:par>
                                <p:cTn id="12" presetID="2" presetClass="entr" presetSubtype="12" fill="hold" nodeType="withEffect">
                                  <p:stCondLst>
                                    <p:cond delay="0"/>
                                  </p:stCondLst>
                                  <p:childTnLst>
                                    <p:set>
                                      <p:cBhvr>
                                        <p:cTn id="13" dur="1" fill="hold">
                                          <p:stCondLst>
                                            <p:cond delay="0"/>
                                          </p:stCondLst>
                                        </p:cTn>
                                        <p:tgtEl>
                                          <p:spTgt spid="5"/>
                                        </p:tgtEl>
                                        <p:attrNameLst>
                                          <p:attrName>style.visibility</p:attrName>
                                        </p:attrNameLst>
                                      </p:cBhvr>
                                      <p:to>
                                        <p:strVal val="visible"/>
                                      </p:to>
                                    </p:set>
                                    <p:anim calcmode="lin" valueType="num">
                                      <p:cBhvr additive="base">
                                        <p:cTn id="14" dur="3000" fill="hold"/>
                                        <p:tgtEl>
                                          <p:spTgt spid="5"/>
                                        </p:tgtEl>
                                        <p:attrNameLst>
                                          <p:attrName>ppt_x</p:attrName>
                                        </p:attrNameLst>
                                      </p:cBhvr>
                                      <p:tavLst>
                                        <p:tav tm="0">
                                          <p:val>
                                            <p:strVal val="0-#ppt_w/2"/>
                                          </p:val>
                                        </p:tav>
                                        <p:tav tm="100000">
                                          <p:val>
                                            <p:strVal val="#ppt_x"/>
                                          </p:val>
                                        </p:tav>
                                      </p:tavLst>
                                    </p:anim>
                                    <p:anim calcmode="lin" valueType="num">
                                      <p:cBhvr additive="base">
                                        <p:cTn id="15" dur="3000" fill="hold"/>
                                        <p:tgtEl>
                                          <p:spTgt spid="5"/>
                                        </p:tgtEl>
                                        <p:attrNameLst>
                                          <p:attrName>ppt_y</p:attrName>
                                        </p:attrNameLst>
                                      </p:cBhvr>
                                      <p:tavLst>
                                        <p:tav tm="0">
                                          <p:val>
                                            <p:strVal val="1+#ppt_h/2"/>
                                          </p:val>
                                        </p:tav>
                                        <p:tav tm="100000">
                                          <p:val>
                                            <p:strVal val="#ppt_y"/>
                                          </p:val>
                                        </p:tav>
                                      </p:tavLst>
                                    </p:anim>
                                  </p:childTnLst>
                                </p:cTn>
                              </p:par>
                              <p:par>
                                <p:cTn id="16" presetID="2" presetClass="entr" presetSubtype="12" fill="hold" nodeType="withEffect">
                                  <p:stCondLst>
                                    <p:cond delay="0"/>
                                  </p:stCondLst>
                                  <p:childTnLst>
                                    <p:set>
                                      <p:cBhvr>
                                        <p:cTn id="17" dur="1" fill="hold">
                                          <p:stCondLst>
                                            <p:cond delay="0"/>
                                          </p:stCondLst>
                                        </p:cTn>
                                        <p:tgtEl>
                                          <p:spTgt spid="7"/>
                                        </p:tgtEl>
                                        <p:attrNameLst>
                                          <p:attrName>style.visibility</p:attrName>
                                        </p:attrNameLst>
                                      </p:cBhvr>
                                      <p:to>
                                        <p:strVal val="visible"/>
                                      </p:to>
                                    </p:set>
                                    <p:anim calcmode="lin" valueType="num">
                                      <p:cBhvr additive="base">
                                        <p:cTn id="18" dur="3000" fill="hold"/>
                                        <p:tgtEl>
                                          <p:spTgt spid="7"/>
                                        </p:tgtEl>
                                        <p:attrNameLst>
                                          <p:attrName>ppt_x</p:attrName>
                                        </p:attrNameLst>
                                      </p:cBhvr>
                                      <p:tavLst>
                                        <p:tav tm="0">
                                          <p:val>
                                            <p:strVal val="0-#ppt_w/2"/>
                                          </p:val>
                                        </p:tav>
                                        <p:tav tm="100000">
                                          <p:val>
                                            <p:strVal val="#ppt_x"/>
                                          </p:val>
                                        </p:tav>
                                      </p:tavLst>
                                    </p:anim>
                                    <p:anim calcmode="lin" valueType="num">
                                      <p:cBhvr additive="base">
                                        <p:cTn id="19" dur="3000" fill="hold"/>
                                        <p:tgtEl>
                                          <p:spTgt spid="7"/>
                                        </p:tgtEl>
                                        <p:attrNameLst>
                                          <p:attrName>ppt_y</p:attrName>
                                        </p:attrNameLst>
                                      </p:cBhvr>
                                      <p:tavLst>
                                        <p:tav tm="0">
                                          <p:val>
                                            <p:strVal val="1+#ppt_h/2"/>
                                          </p:val>
                                        </p:tav>
                                        <p:tav tm="100000">
                                          <p:val>
                                            <p:strVal val="#ppt_y"/>
                                          </p:val>
                                        </p:tav>
                                      </p:tavLst>
                                    </p:anim>
                                  </p:childTnLst>
                                </p:cTn>
                              </p:par>
                              <p:par>
                                <p:cTn id="20" presetID="2" presetClass="entr" presetSubtype="12" fill="hold" nodeType="withEffect">
                                  <p:stCondLst>
                                    <p:cond delay="0"/>
                                  </p:stCondLst>
                                  <p:childTnLst>
                                    <p:set>
                                      <p:cBhvr>
                                        <p:cTn id="21" dur="1" fill="hold">
                                          <p:stCondLst>
                                            <p:cond delay="0"/>
                                          </p:stCondLst>
                                        </p:cTn>
                                        <p:tgtEl>
                                          <p:spTgt spid="9"/>
                                        </p:tgtEl>
                                        <p:attrNameLst>
                                          <p:attrName>style.visibility</p:attrName>
                                        </p:attrNameLst>
                                      </p:cBhvr>
                                      <p:to>
                                        <p:strVal val="visible"/>
                                      </p:to>
                                    </p:set>
                                    <p:anim calcmode="lin" valueType="num">
                                      <p:cBhvr additive="base">
                                        <p:cTn id="22" dur="3000" fill="hold"/>
                                        <p:tgtEl>
                                          <p:spTgt spid="9"/>
                                        </p:tgtEl>
                                        <p:attrNameLst>
                                          <p:attrName>ppt_x</p:attrName>
                                        </p:attrNameLst>
                                      </p:cBhvr>
                                      <p:tavLst>
                                        <p:tav tm="0">
                                          <p:val>
                                            <p:strVal val="0-#ppt_w/2"/>
                                          </p:val>
                                        </p:tav>
                                        <p:tav tm="100000">
                                          <p:val>
                                            <p:strVal val="#ppt_x"/>
                                          </p:val>
                                        </p:tav>
                                      </p:tavLst>
                                    </p:anim>
                                    <p:anim calcmode="lin" valueType="num">
                                      <p:cBhvr additive="base">
                                        <p:cTn id="23" dur="3000" fill="hold"/>
                                        <p:tgtEl>
                                          <p:spTgt spid="9"/>
                                        </p:tgtEl>
                                        <p:attrNameLst>
                                          <p:attrName>ppt_y</p:attrName>
                                        </p:attrNameLst>
                                      </p:cBhvr>
                                      <p:tavLst>
                                        <p:tav tm="0">
                                          <p:val>
                                            <p:strVal val="1+#ppt_h/2"/>
                                          </p:val>
                                        </p:tav>
                                        <p:tav tm="100000">
                                          <p:val>
                                            <p:strVal val="#ppt_y"/>
                                          </p:val>
                                        </p:tav>
                                      </p:tavLst>
                                    </p:anim>
                                  </p:childTnLst>
                                </p:cTn>
                              </p:par>
                              <p:par>
                                <p:cTn id="24" presetID="2" presetClass="entr" presetSubtype="12" fill="hold" nodeType="withEffect">
                                  <p:stCondLst>
                                    <p:cond delay="0"/>
                                  </p:stCondLst>
                                  <p:childTnLst>
                                    <p:set>
                                      <p:cBhvr>
                                        <p:cTn id="25" dur="1" fill="hold">
                                          <p:stCondLst>
                                            <p:cond delay="0"/>
                                          </p:stCondLst>
                                        </p:cTn>
                                        <p:tgtEl>
                                          <p:spTgt spid="11"/>
                                        </p:tgtEl>
                                        <p:attrNameLst>
                                          <p:attrName>style.visibility</p:attrName>
                                        </p:attrNameLst>
                                      </p:cBhvr>
                                      <p:to>
                                        <p:strVal val="visible"/>
                                      </p:to>
                                    </p:set>
                                    <p:anim calcmode="lin" valueType="num">
                                      <p:cBhvr additive="base">
                                        <p:cTn id="26" dur="3000" fill="hold"/>
                                        <p:tgtEl>
                                          <p:spTgt spid="11"/>
                                        </p:tgtEl>
                                        <p:attrNameLst>
                                          <p:attrName>ppt_x</p:attrName>
                                        </p:attrNameLst>
                                      </p:cBhvr>
                                      <p:tavLst>
                                        <p:tav tm="0">
                                          <p:val>
                                            <p:strVal val="0-#ppt_w/2"/>
                                          </p:val>
                                        </p:tav>
                                        <p:tav tm="100000">
                                          <p:val>
                                            <p:strVal val="#ppt_x"/>
                                          </p:val>
                                        </p:tav>
                                      </p:tavLst>
                                    </p:anim>
                                    <p:anim calcmode="lin" valueType="num">
                                      <p:cBhvr additive="base">
                                        <p:cTn id="27" dur="3000" fill="hold"/>
                                        <p:tgtEl>
                                          <p:spTgt spid="11"/>
                                        </p:tgtEl>
                                        <p:attrNameLst>
                                          <p:attrName>ppt_y</p:attrName>
                                        </p:attrNameLst>
                                      </p:cBhvr>
                                      <p:tavLst>
                                        <p:tav tm="0">
                                          <p:val>
                                            <p:strVal val="1+#ppt_h/2"/>
                                          </p:val>
                                        </p:tav>
                                        <p:tav tm="100000">
                                          <p:val>
                                            <p:strVal val="#ppt_y"/>
                                          </p:val>
                                        </p:tav>
                                      </p:tavLst>
                                    </p:anim>
                                  </p:childTnLst>
                                </p:cTn>
                              </p:par>
                              <p:par>
                                <p:cTn id="28" presetID="2" presetClass="entr" presetSubtype="6" fill="hold" nodeType="withEffect">
                                  <p:stCondLst>
                                    <p:cond delay="0"/>
                                  </p:stCondLst>
                                  <p:childTnLst>
                                    <p:set>
                                      <p:cBhvr>
                                        <p:cTn id="29" dur="1" fill="hold">
                                          <p:stCondLst>
                                            <p:cond delay="0"/>
                                          </p:stCondLst>
                                        </p:cTn>
                                        <p:tgtEl>
                                          <p:spTgt spid="4"/>
                                        </p:tgtEl>
                                        <p:attrNameLst>
                                          <p:attrName>style.visibility</p:attrName>
                                        </p:attrNameLst>
                                      </p:cBhvr>
                                      <p:to>
                                        <p:strVal val="visible"/>
                                      </p:to>
                                    </p:set>
                                    <p:anim calcmode="lin" valueType="num">
                                      <p:cBhvr additive="base">
                                        <p:cTn id="30" dur="3000" fill="hold"/>
                                        <p:tgtEl>
                                          <p:spTgt spid="4"/>
                                        </p:tgtEl>
                                        <p:attrNameLst>
                                          <p:attrName>ppt_x</p:attrName>
                                        </p:attrNameLst>
                                      </p:cBhvr>
                                      <p:tavLst>
                                        <p:tav tm="0">
                                          <p:val>
                                            <p:strVal val="1+#ppt_w/2"/>
                                          </p:val>
                                        </p:tav>
                                        <p:tav tm="100000">
                                          <p:val>
                                            <p:strVal val="#ppt_x"/>
                                          </p:val>
                                        </p:tav>
                                      </p:tavLst>
                                    </p:anim>
                                    <p:anim calcmode="lin" valueType="num">
                                      <p:cBhvr additive="base">
                                        <p:cTn id="31" dur="3000" fill="hold"/>
                                        <p:tgtEl>
                                          <p:spTgt spid="4"/>
                                        </p:tgtEl>
                                        <p:attrNameLst>
                                          <p:attrName>ppt_y</p:attrName>
                                        </p:attrNameLst>
                                      </p:cBhvr>
                                      <p:tavLst>
                                        <p:tav tm="0">
                                          <p:val>
                                            <p:strVal val="1+#ppt_h/2"/>
                                          </p:val>
                                        </p:tav>
                                        <p:tav tm="100000">
                                          <p:val>
                                            <p:strVal val="#ppt_y"/>
                                          </p:val>
                                        </p:tav>
                                      </p:tavLst>
                                    </p:anim>
                                  </p:childTnLst>
                                </p:cTn>
                              </p:par>
                              <p:par>
                                <p:cTn id="32" presetID="2" presetClass="entr" presetSubtype="6" fill="hold" nodeType="withEffect">
                                  <p:stCondLst>
                                    <p:cond delay="0"/>
                                  </p:stCondLst>
                                  <p:childTnLst>
                                    <p:set>
                                      <p:cBhvr>
                                        <p:cTn id="33" dur="1" fill="hold">
                                          <p:stCondLst>
                                            <p:cond delay="0"/>
                                          </p:stCondLst>
                                        </p:cTn>
                                        <p:tgtEl>
                                          <p:spTgt spid="6"/>
                                        </p:tgtEl>
                                        <p:attrNameLst>
                                          <p:attrName>style.visibility</p:attrName>
                                        </p:attrNameLst>
                                      </p:cBhvr>
                                      <p:to>
                                        <p:strVal val="visible"/>
                                      </p:to>
                                    </p:set>
                                    <p:anim calcmode="lin" valueType="num">
                                      <p:cBhvr additive="base">
                                        <p:cTn id="34" dur="3000" fill="hold"/>
                                        <p:tgtEl>
                                          <p:spTgt spid="6"/>
                                        </p:tgtEl>
                                        <p:attrNameLst>
                                          <p:attrName>ppt_x</p:attrName>
                                        </p:attrNameLst>
                                      </p:cBhvr>
                                      <p:tavLst>
                                        <p:tav tm="0">
                                          <p:val>
                                            <p:strVal val="1+#ppt_w/2"/>
                                          </p:val>
                                        </p:tav>
                                        <p:tav tm="100000">
                                          <p:val>
                                            <p:strVal val="#ppt_x"/>
                                          </p:val>
                                        </p:tav>
                                      </p:tavLst>
                                    </p:anim>
                                    <p:anim calcmode="lin" valueType="num">
                                      <p:cBhvr additive="base">
                                        <p:cTn id="35" dur="3000" fill="hold"/>
                                        <p:tgtEl>
                                          <p:spTgt spid="6"/>
                                        </p:tgtEl>
                                        <p:attrNameLst>
                                          <p:attrName>ppt_y</p:attrName>
                                        </p:attrNameLst>
                                      </p:cBhvr>
                                      <p:tavLst>
                                        <p:tav tm="0">
                                          <p:val>
                                            <p:strVal val="1+#ppt_h/2"/>
                                          </p:val>
                                        </p:tav>
                                        <p:tav tm="100000">
                                          <p:val>
                                            <p:strVal val="#ppt_y"/>
                                          </p:val>
                                        </p:tav>
                                      </p:tavLst>
                                    </p:anim>
                                  </p:childTnLst>
                                </p:cTn>
                              </p:par>
                              <p:par>
                                <p:cTn id="36" presetID="2" presetClass="entr" presetSubtype="6" fill="hold" nodeType="withEffect">
                                  <p:stCondLst>
                                    <p:cond delay="0"/>
                                  </p:stCondLst>
                                  <p:childTnLst>
                                    <p:set>
                                      <p:cBhvr>
                                        <p:cTn id="37" dur="1" fill="hold">
                                          <p:stCondLst>
                                            <p:cond delay="0"/>
                                          </p:stCondLst>
                                        </p:cTn>
                                        <p:tgtEl>
                                          <p:spTgt spid="8"/>
                                        </p:tgtEl>
                                        <p:attrNameLst>
                                          <p:attrName>style.visibility</p:attrName>
                                        </p:attrNameLst>
                                      </p:cBhvr>
                                      <p:to>
                                        <p:strVal val="visible"/>
                                      </p:to>
                                    </p:set>
                                    <p:anim calcmode="lin" valueType="num">
                                      <p:cBhvr additive="base">
                                        <p:cTn id="38" dur="3000" fill="hold"/>
                                        <p:tgtEl>
                                          <p:spTgt spid="8"/>
                                        </p:tgtEl>
                                        <p:attrNameLst>
                                          <p:attrName>ppt_x</p:attrName>
                                        </p:attrNameLst>
                                      </p:cBhvr>
                                      <p:tavLst>
                                        <p:tav tm="0">
                                          <p:val>
                                            <p:strVal val="1+#ppt_w/2"/>
                                          </p:val>
                                        </p:tav>
                                        <p:tav tm="100000">
                                          <p:val>
                                            <p:strVal val="#ppt_x"/>
                                          </p:val>
                                        </p:tav>
                                      </p:tavLst>
                                    </p:anim>
                                    <p:anim calcmode="lin" valueType="num">
                                      <p:cBhvr additive="base">
                                        <p:cTn id="39" dur="3000" fill="hold"/>
                                        <p:tgtEl>
                                          <p:spTgt spid="8"/>
                                        </p:tgtEl>
                                        <p:attrNameLst>
                                          <p:attrName>ppt_y</p:attrName>
                                        </p:attrNameLst>
                                      </p:cBhvr>
                                      <p:tavLst>
                                        <p:tav tm="0">
                                          <p:val>
                                            <p:strVal val="1+#ppt_h/2"/>
                                          </p:val>
                                        </p:tav>
                                        <p:tav tm="100000">
                                          <p:val>
                                            <p:strVal val="#ppt_y"/>
                                          </p:val>
                                        </p:tav>
                                      </p:tavLst>
                                    </p:anim>
                                  </p:childTnLst>
                                </p:cTn>
                              </p:par>
                              <p:par>
                                <p:cTn id="40" presetID="2" presetClass="entr" presetSubtype="6" fill="hold" nodeType="withEffect">
                                  <p:stCondLst>
                                    <p:cond delay="0"/>
                                  </p:stCondLst>
                                  <p:childTnLst>
                                    <p:set>
                                      <p:cBhvr>
                                        <p:cTn id="41" dur="1" fill="hold">
                                          <p:stCondLst>
                                            <p:cond delay="0"/>
                                          </p:stCondLst>
                                        </p:cTn>
                                        <p:tgtEl>
                                          <p:spTgt spid="10"/>
                                        </p:tgtEl>
                                        <p:attrNameLst>
                                          <p:attrName>style.visibility</p:attrName>
                                        </p:attrNameLst>
                                      </p:cBhvr>
                                      <p:to>
                                        <p:strVal val="visible"/>
                                      </p:to>
                                    </p:set>
                                    <p:anim calcmode="lin" valueType="num">
                                      <p:cBhvr additive="base">
                                        <p:cTn id="42" dur="3000" fill="hold"/>
                                        <p:tgtEl>
                                          <p:spTgt spid="10"/>
                                        </p:tgtEl>
                                        <p:attrNameLst>
                                          <p:attrName>ppt_x</p:attrName>
                                        </p:attrNameLst>
                                      </p:cBhvr>
                                      <p:tavLst>
                                        <p:tav tm="0">
                                          <p:val>
                                            <p:strVal val="1+#ppt_w/2"/>
                                          </p:val>
                                        </p:tav>
                                        <p:tav tm="100000">
                                          <p:val>
                                            <p:strVal val="#ppt_x"/>
                                          </p:val>
                                        </p:tav>
                                      </p:tavLst>
                                    </p:anim>
                                    <p:anim calcmode="lin" valueType="num">
                                      <p:cBhvr additive="base">
                                        <p:cTn id="43" dur="3000" fill="hold"/>
                                        <p:tgtEl>
                                          <p:spTgt spid="10"/>
                                        </p:tgtEl>
                                        <p:attrNameLst>
                                          <p:attrName>ppt_y</p:attrName>
                                        </p:attrNameLst>
                                      </p:cBhvr>
                                      <p:tavLst>
                                        <p:tav tm="0">
                                          <p:val>
                                            <p:strVal val="1+#ppt_h/2"/>
                                          </p:val>
                                        </p:tav>
                                        <p:tav tm="100000">
                                          <p:val>
                                            <p:strVal val="#ppt_y"/>
                                          </p:val>
                                        </p:tav>
                                      </p:tavLst>
                                    </p:anim>
                                  </p:childTnLst>
                                </p:cTn>
                              </p:par>
                              <p:par>
                                <p:cTn id="44" presetID="2" presetClass="entr" presetSubtype="6" fill="hold" nodeType="withEffect">
                                  <p:stCondLst>
                                    <p:cond delay="0"/>
                                  </p:stCondLst>
                                  <p:childTnLst>
                                    <p:set>
                                      <p:cBhvr>
                                        <p:cTn id="45" dur="1" fill="hold">
                                          <p:stCondLst>
                                            <p:cond delay="0"/>
                                          </p:stCondLst>
                                        </p:cTn>
                                        <p:tgtEl>
                                          <p:spTgt spid="12"/>
                                        </p:tgtEl>
                                        <p:attrNameLst>
                                          <p:attrName>style.visibility</p:attrName>
                                        </p:attrNameLst>
                                      </p:cBhvr>
                                      <p:to>
                                        <p:strVal val="visible"/>
                                      </p:to>
                                    </p:set>
                                    <p:anim calcmode="lin" valueType="num">
                                      <p:cBhvr additive="base">
                                        <p:cTn id="46" dur="3000" fill="hold"/>
                                        <p:tgtEl>
                                          <p:spTgt spid="12"/>
                                        </p:tgtEl>
                                        <p:attrNameLst>
                                          <p:attrName>ppt_x</p:attrName>
                                        </p:attrNameLst>
                                      </p:cBhvr>
                                      <p:tavLst>
                                        <p:tav tm="0">
                                          <p:val>
                                            <p:strVal val="1+#ppt_w/2"/>
                                          </p:val>
                                        </p:tav>
                                        <p:tav tm="100000">
                                          <p:val>
                                            <p:strVal val="#ppt_x"/>
                                          </p:val>
                                        </p:tav>
                                      </p:tavLst>
                                    </p:anim>
                                    <p:anim calcmode="lin" valueType="num">
                                      <p:cBhvr additive="base">
                                        <p:cTn id="47" dur="3000" fill="hold"/>
                                        <p:tgtEl>
                                          <p:spTgt spid="12"/>
                                        </p:tgtEl>
                                        <p:attrNameLst>
                                          <p:attrName>ppt_y</p:attrName>
                                        </p:attrNameLst>
                                      </p:cBhvr>
                                      <p:tavLst>
                                        <p:tav tm="0">
                                          <p:val>
                                            <p:strVal val="1+#ppt_h/2"/>
                                          </p:val>
                                        </p:tav>
                                        <p:tav tm="100000">
                                          <p:val>
                                            <p:strVal val="#ppt_y"/>
                                          </p:val>
                                        </p:tav>
                                      </p:tavLst>
                                    </p:anim>
                                  </p:childTnLst>
                                </p:cTn>
                              </p:par>
                              <p:par>
                                <p:cTn id="48" presetID="8" presetClass="emph" presetSubtype="0" fill="hold" nodeType="withEffect">
                                  <p:stCondLst>
                                    <p:cond delay="0"/>
                                  </p:stCondLst>
                                  <p:childTnLst>
                                    <p:animRot by="21600000">
                                      <p:cBhvr>
                                        <p:cTn id="49" dur="3000" fill="hold"/>
                                        <p:tgtEl>
                                          <p:spTgt spid="3"/>
                                        </p:tgtEl>
                                        <p:attrNameLst>
                                          <p:attrName>r</p:attrName>
                                        </p:attrNameLst>
                                      </p:cBhvr>
                                    </p:animRot>
                                  </p:childTnLst>
                                </p:cTn>
                              </p:par>
                              <p:par>
                                <p:cTn id="50" presetID="8" presetClass="emph" presetSubtype="0" fill="hold" nodeType="withEffect">
                                  <p:stCondLst>
                                    <p:cond delay="0"/>
                                  </p:stCondLst>
                                  <p:childTnLst>
                                    <p:animRot by="21600000">
                                      <p:cBhvr>
                                        <p:cTn id="51" dur="3000" fill="hold"/>
                                        <p:tgtEl>
                                          <p:spTgt spid="5"/>
                                        </p:tgtEl>
                                        <p:attrNameLst>
                                          <p:attrName>r</p:attrName>
                                        </p:attrNameLst>
                                      </p:cBhvr>
                                    </p:animRot>
                                  </p:childTnLst>
                                </p:cTn>
                              </p:par>
                              <p:par>
                                <p:cTn id="52" presetID="8" presetClass="emph" presetSubtype="0" fill="hold" nodeType="withEffect">
                                  <p:stCondLst>
                                    <p:cond delay="0"/>
                                  </p:stCondLst>
                                  <p:childTnLst>
                                    <p:animRot by="21600000">
                                      <p:cBhvr>
                                        <p:cTn id="53" dur="3000" fill="hold"/>
                                        <p:tgtEl>
                                          <p:spTgt spid="7"/>
                                        </p:tgtEl>
                                        <p:attrNameLst>
                                          <p:attrName>r</p:attrName>
                                        </p:attrNameLst>
                                      </p:cBhvr>
                                    </p:animRot>
                                  </p:childTnLst>
                                </p:cTn>
                              </p:par>
                              <p:par>
                                <p:cTn id="54" presetID="8" presetClass="emph" presetSubtype="0" fill="hold" nodeType="withEffect">
                                  <p:stCondLst>
                                    <p:cond delay="0"/>
                                  </p:stCondLst>
                                  <p:childTnLst>
                                    <p:animRot by="21600000">
                                      <p:cBhvr>
                                        <p:cTn id="55" dur="3000" fill="hold"/>
                                        <p:tgtEl>
                                          <p:spTgt spid="9"/>
                                        </p:tgtEl>
                                        <p:attrNameLst>
                                          <p:attrName>r</p:attrName>
                                        </p:attrNameLst>
                                      </p:cBhvr>
                                    </p:animRot>
                                  </p:childTnLst>
                                </p:cTn>
                              </p:par>
                              <p:par>
                                <p:cTn id="56" presetID="8" presetClass="emph" presetSubtype="0" fill="hold" nodeType="withEffect">
                                  <p:stCondLst>
                                    <p:cond delay="0"/>
                                  </p:stCondLst>
                                  <p:childTnLst>
                                    <p:animRot by="21600000">
                                      <p:cBhvr>
                                        <p:cTn id="57" dur="3000" fill="hold"/>
                                        <p:tgtEl>
                                          <p:spTgt spid="11"/>
                                        </p:tgtEl>
                                        <p:attrNameLst>
                                          <p:attrName>r</p:attrName>
                                        </p:attrNameLst>
                                      </p:cBhvr>
                                    </p:animRot>
                                  </p:childTnLst>
                                </p:cTn>
                              </p:par>
                              <p:par>
                                <p:cTn id="58" presetID="8" presetClass="emph" presetSubtype="0" fill="hold" nodeType="withEffect">
                                  <p:stCondLst>
                                    <p:cond delay="0"/>
                                  </p:stCondLst>
                                  <p:childTnLst>
                                    <p:animRot by="-21600000">
                                      <p:cBhvr>
                                        <p:cTn id="59" dur="3000" fill="hold"/>
                                        <p:tgtEl>
                                          <p:spTgt spid="4"/>
                                        </p:tgtEl>
                                        <p:attrNameLst>
                                          <p:attrName>r</p:attrName>
                                        </p:attrNameLst>
                                      </p:cBhvr>
                                    </p:animRot>
                                  </p:childTnLst>
                                </p:cTn>
                              </p:par>
                              <p:par>
                                <p:cTn id="60" presetID="8" presetClass="emph" presetSubtype="0" fill="hold" nodeType="withEffect">
                                  <p:stCondLst>
                                    <p:cond delay="0"/>
                                  </p:stCondLst>
                                  <p:childTnLst>
                                    <p:animRot by="-21600000">
                                      <p:cBhvr>
                                        <p:cTn id="61" dur="3000" fill="hold"/>
                                        <p:tgtEl>
                                          <p:spTgt spid="6"/>
                                        </p:tgtEl>
                                        <p:attrNameLst>
                                          <p:attrName>r</p:attrName>
                                        </p:attrNameLst>
                                      </p:cBhvr>
                                    </p:animRot>
                                  </p:childTnLst>
                                </p:cTn>
                              </p:par>
                              <p:par>
                                <p:cTn id="62" presetID="8" presetClass="emph" presetSubtype="0" fill="hold" nodeType="withEffect">
                                  <p:stCondLst>
                                    <p:cond delay="0"/>
                                  </p:stCondLst>
                                  <p:childTnLst>
                                    <p:animRot by="-21600000">
                                      <p:cBhvr>
                                        <p:cTn id="63" dur="3000" fill="hold"/>
                                        <p:tgtEl>
                                          <p:spTgt spid="8"/>
                                        </p:tgtEl>
                                        <p:attrNameLst>
                                          <p:attrName>r</p:attrName>
                                        </p:attrNameLst>
                                      </p:cBhvr>
                                    </p:animRot>
                                  </p:childTnLst>
                                </p:cTn>
                              </p:par>
                              <p:par>
                                <p:cTn id="64" presetID="8" presetClass="emph" presetSubtype="0" fill="hold" nodeType="withEffect">
                                  <p:stCondLst>
                                    <p:cond delay="0"/>
                                  </p:stCondLst>
                                  <p:childTnLst>
                                    <p:animRot by="-21600000">
                                      <p:cBhvr>
                                        <p:cTn id="65" dur="3000" fill="hold"/>
                                        <p:tgtEl>
                                          <p:spTgt spid="10"/>
                                        </p:tgtEl>
                                        <p:attrNameLst>
                                          <p:attrName>r</p:attrName>
                                        </p:attrNameLst>
                                      </p:cBhvr>
                                    </p:animRot>
                                  </p:childTnLst>
                                </p:cTn>
                              </p:par>
                              <p:par>
                                <p:cTn id="66" presetID="8" presetClass="emph" presetSubtype="0" fill="hold" nodeType="withEffect">
                                  <p:stCondLst>
                                    <p:cond delay="0"/>
                                  </p:stCondLst>
                                  <p:childTnLst>
                                    <p:animRot by="-21600000">
                                      <p:cBhvr>
                                        <p:cTn id="67" dur="3000" fill="hold"/>
                                        <p:tgtEl>
                                          <p:spTgt spid="12"/>
                                        </p:tgtEl>
                                        <p:attrNameLst>
                                          <p:attrName>r</p:attrName>
                                        </p:attrNameLst>
                                      </p:cBhvr>
                                    </p:animRot>
                                  </p:childTnLst>
                                </p:cTn>
                              </p:par>
                            </p:childTnLst>
                          </p:cTn>
                        </p:par>
                        <p:par>
                          <p:cTn id="68" fill="hold">
                            <p:stCondLst>
                              <p:cond delay="3000"/>
                            </p:stCondLst>
                            <p:childTnLst>
                              <p:par>
                                <p:cTn id="69" presetID="2" presetClass="exit" presetSubtype="6" fill="hold" nodeType="afterEffect">
                                  <p:stCondLst>
                                    <p:cond delay="0"/>
                                  </p:stCondLst>
                                  <p:childTnLst>
                                    <p:anim calcmode="lin" valueType="num">
                                      <p:cBhvr additive="base">
                                        <p:cTn id="70" dur="3000"/>
                                        <p:tgtEl>
                                          <p:spTgt spid="3"/>
                                        </p:tgtEl>
                                        <p:attrNameLst>
                                          <p:attrName>ppt_x</p:attrName>
                                        </p:attrNameLst>
                                      </p:cBhvr>
                                      <p:tavLst>
                                        <p:tav tm="0">
                                          <p:val>
                                            <p:strVal val="ppt_x"/>
                                          </p:val>
                                        </p:tav>
                                        <p:tav tm="100000">
                                          <p:val>
                                            <p:strVal val="1+ppt_w/2"/>
                                          </p:val>
                                        </p:tav>
                                      </p:tavLst>
                                    </p:anim>
                                    <p:anim calcmode="lin" valueType="num">
                                      <p:cBhvr additive="base">
                                        <p:cTn id="71" dur="3000"/>
                                        <p:tgtEl>
                                          <p:spTgt spid="3"/>
                                        </p:tgtEl>
                                        <p:attrNameLst>
                                          <p:attrName>ppt_y</p:attrName>
                                        </p:attrNameLst>
                                      </p:cBhvr>
                                      <p:tavLst>
                                        <p:tav tm="0">
                                          <p:val>
                                            <p:strVal val="ppt_y"/>
                                          </p:val>
                                        </p:tav>
                                        <p:tav tm="100000">
                                          <p:val>
                                            <p:strVal val="1+ppt_h/2"/>
                                          </p:val>
                                        </p:tav>
                                      </p:tavLst>
                                    </p:anim>
                                    <p:set>
                                      <p:cBhvr>
                                        <p:cTn id="72" dur="1" fill="hold">
                                          <p:stCondLst>
                                            <p:cond delay="2999"/>
                                          </p:stCondLst>
                                        </p:cTn>
                                        <p:tgtEl>
                                          <p:spTgt spid="3"/>
                                        </p:tgtEl>
                                        <p:attrNameLst>
                                          <p:attrName>style.visibility</p:attrName>
                                        </p:attrNameLst>
                                      </p:cBhvr>
                                      <p:to>
                                        <p:strVal val="hidden"/>
                                      </p:to>
                                    </p:set>
                                  </p:childTnLst>
                                </p:cTn>
                              </p:par>
                              <p:par>
                                <p:cTn id="73" presetID="2" presetClass="exit" presetSubtype="6" fill="hold" nodeType="withEffect">
                                  <p:stCondLst>
                                    <p:cond delay="0"/>
                                  </p:stCondLst>
                                  <p:childTnLst>
                                    <p:anim calcmode="lin" valueType="num">
                                      <p:cBhvr additive="base">
                                        <p:cTn id="74" dur="3000"/>
                                        <p:tgtEl>
                                          <p:spTgt spid="5"/>
                                        </p:tgtEl>
                                        <p:attrNameLst>
                                          <p:attrName>ppt_x</p:attrName>
                                        </p:attrNameLst>
                                      </p:cBhvr>
                                      <p:tavLst>
                                        <p:tav tm="0">
                                          <p:val>
                                            <p:strVal val="ppt_x"/>
                                          </p:val>
                                        </p:tav>
                                        <p:tav tm="100000">
                                          <p:val>
                                            <p:strVal val="1+ppt_w/2"/>
                                          </p:val>
                                        </p:tav>
                                      </p:tavLst>
                                    </p:anim>
                                    <p:anim calcmode="lin" valueType="num">
                                      <p:cBhvr additive="base">
                                        <p:cTn id="75" dur="3000"/>
                                        <p:tgtEl>
                                          <p:spTgt spid="5"/>
                                        </p:tgtEl>
                                        <p:attrNameLst>
                                          <p:attrName>ppt_y</p:attrName>
                                        </p:attrNameLst>
                                      </p:cBhvr>
                                      <p:tavLst>
                                        <p:tav tm="0">
                                          <p:val>
                                            <p:strVal val="ppt_y"/>
                                          </p:val>
                                        </p:tav>
                                        <p:tav tm="100000">
                                          <p:val>
                                            <p:strVal val="1+ppt_h/2"/>
                                          </p:val>
                                        </p:tav>
                                      </p:tavLst>
                                    </p:anim>
                                    <p:set>
                                      <p:cBhvr>
                                        <p:cTn id="76" dur="1" fill="hold">
                                          <p:stCondLst>
                                            <p:cond delay="2999"/>
                                          </p:stCondLst>
                                        </p:cTn>
                                        <p:tgtEl>
                                          <p:spTgt spid="5"/>
                                        </p:tgtEl>
                                        <p:attrNameLst>
                                          <p:attrName>style.visibility</p:attrName>
                                        </p:attrNameLst>
                                      </p:cBhvr>
                                      <p:to>
                                        <p:strVal val="hidden"/>
                                      </p:to>
                                    </p:set>
                                  </p:childTnLst>
                                </p:cTn>
                              </p:par>
                              <p:par>
                                <p:cTn id="77" presetID="2" presetClass="exit" presetSubtype="6" fill="hold" nodeType="withEffect">
                                  <p:stCondLst>
                                    <p:cond delay="0"/>
                                  </p:stCondLst>
                                  <p:childTnLst>
                                    <p:anim calcmode="lin" valueType="num">
                                      <p:cBhvr additive="base">
                                        <p:cTn id="78" dur="3000"/>
                                        <p:tgtEl>
                                          <p:spTgt spid="7"/>
                                        </p:tgtEl>
                                        <p:attrNameLst>
                                          <p:attrName>ppt_x</p:attrName>
                                        </p:attrNameLst>
                                      </p:cBhvr>
                                      <p:tavLst>
                                        <p:tav tm="0">
                                          <p:val>
                                            <p:strVal val="ppt_x"/>
                                          </p:val>
                                        </p:tav>
                                        <p:tav tm="100000">
                                          <p:val>
                                            <p:strVal val="1+ppt_w/2"/>
                                          </p:val>
                                        </p:tav>
                                      </p:tavLst>
                                    </p:anim>
                                    <p:anim calcmode="lin" valueType="num">
                                      <p:cBhvr additive="base">
                                        <p:cTn id="79" dur="3000"/>
                                        <p:tgtEl>
                                          <p:spTgt spid="7"/>
                                        </p:tgtEl>
                                        <p:attrNameLst>
                                          <p:attrName>ppt_y</p:attrName>
                                        </p:attrNameLst>
                                      </p:cBhvr>
                                      <p:tavLst>
                                        <p:tav tm="0">
                                          <p:val>
                                            <p:strVal val="ppt_y"/>
                                          </p:val>
                                        </p:tav>
                                        <p:tav tm="100000">
                                          <p:val>
                                            <p:strVal val="1+ppt_h/2"/>
                                          </p:val>
                                        </p:tav>
                                      </p:tavLst>
                                    </p:anim>
                                    <p:set>
                                      <p:cBhvr>
                                        <p:cTn id="80" dur="1" fill="hold">
                                          <p:stCondLst>
                                            <p:cond delay="2999"/>
                                          </p:stCondLst>
                                        </p:cTn>
                                        <p:tgtEl>
                                          <p:spTgt spid="7"/>
                                        </p:tgtEl>
                                        <p:attrNameLst>
                                          <p:attrName>style.visibility</p:attrName>
                                        </p:attrNameLst>
                                      </p:cBhvr>
                                      <p:to>
                                        <p:strVal val="hidden"/>
                                      </p:to>
                                    </p:set>
                                  </p:childTnLst>
                                </p:cTn>
                              </p:par>
                              <p:par>
                                <p:cTn id="81" presetID="2" presetClass="exit" presetSubtype="6" fill="hold" nodeType="withEffect">
                                  <p:stCondLst>
                                    <p:cond delay="0"/>
                                  </p:stCondLst>
                                  <p:childTnLst>
                                    <p:anim calcmode="lin" valueType="num">
                                      <p:cBhvr additive="base">
                                        <p:cTn id="82" dur="3000"/>
                                        <p:tgtEl>
                                          <p:spTgt spid="9"/>
                                        </p:tgtEl>
                                        <p:attrNameLst>
                                          <p:attrName>ppt_x</p:attrName>
                                        </p:attrNameLst>
                                      </p:cBhvr>
                                      <p:tavLst>
                                        <p:tav tm="0">
                                          <p:val>
                                            <p:strVal val="ppt_x"/>
                                          </p:val>
                                        </p:tav>
                                        <p:tav tm="100000">
                                          <p:val>
                                            <p:strVal val="1+ppt_w/2"/>
                                          </p:val>
                                        </p:tav>
                                      </p:tavLst>
                                    </p:anim>
                                    <p:anim calcmode="lin" valueType="num">
                                      <p:cBhvr additive="base">
                                        <p:cTn id="83" dur="3000"/>
                                        <p:tgtEl>
                                          <p:spTgt spid="9"/>
                                        </p:tgtEl>
                                        <p:attrNameLst>
                                          <p:attrName>ppt_y</p:attrName>
                                        </p:attrNameLst>
                                      </p:cBhvr>
                                      <p:tavLst>
                                        <p:tav tm="0">
                                          <p:val>
                                            <p:strVal val="ppt_y"/>
                                          </p:val>
                                        </p:tav>
                                        <p:tav tm="100000">
                                          <p:val>
                                            <p:strVal val="1+ppt_h/2"/>
                                          </p:val>
                                        </p:tav>
                                      </p:tavLst>
                                    </p:anim>
                                    <p:set>
                                      <p:cBhvr>
                                        <p:cTn id="84" dur="1" fill="hold">
                                          <p:stCondLst>
                                            <p:cond delay="2999"/>
                                          </p:stCondLst>
                                        </p:cTn>
                                        <p:tgtEl>
                                          <p:spTgt spid="9"/>
                                        </p:tgtEl>
                                        <p:attrNameLst>
                                          <p:attrName>style.visibility</p:attrName>
                                        </p:attrNameLst>
                                      </p:cBhvr>
                                      <p:to>
                                        <p:strVal val="hidden"/>
                                      </p:to>
                                    </p:set>
                                  </p:childTnLst>
                                </p:cTn>
                              </p:par>
                              <p:par>
                                <p:cTn id="85" presetID="2" presetClass="exit" presetSubtype="6" fill="hold" nodeType="withEffect">
                                  <p:stCondLst>
                                    <p:cond delay="0"/>
                                  </p:stCondLst>
                                  <p:childTnLst>
                                    <p:anim calcmode="lin" valueType="num">
                                      <p:cBhvr additive="base">
                                        <p:cTn id="86" dur="3000"/>
                                        <p:tgtEl>
                                          <p:spTgt spid="11"/>
                                        </p:tgtEl>
                                        <p:attrNameLst>
                                          <p:attrName>ppt_x</p:attrName>
                                        </p:attrNameLst>
                                      </p:cBhvr>
                                      <p:tavLst>
                                        <p:tav tm="0">
                                          <p:val>
                                            <p:strVal val="ppt_x"/>
                                          </p:val>
                                        </p:tav>
                                        <p:tav tm="100000">
                                          <p:val>
                                            <p:strVal val="1+ppt_w/2"/>
                                          </p:val>
                                        </p:tav>
                                      </p:tavLst>
                                    </p:anim>
                                    <p:anim calcmode="lin" valueType="num">
                                      <p:cBhvr additive="base">
                                        <p:cTn id="87" dur="3000"/>
                                        <p:tgtEl>
                                          <p:spTgt spid="11"/>
                                        </p:tgtEl>
                                        <p:attrNameLst>
                                          <p:attrName>ppt_y</p:attrName>
                                        </p:attrNameLst>
                                      </p:cBhvr>
                                      <p:tavLst>
                                        <p:tav tm="0">
                                          <p:val>
                                            <p:strVal val="ppt_y"/>
                                          </p:val>
                                        </p:tav>
                                        <p:tav tm="100000">
                                          <p:val>
                                            <p:strVal val="1+ppt_h/2"/>
                                          </p:val>
                                        </p:tav>
                                      </p:tavLst>
                                    </p:anim>
                                    <p:set>
                                      <p:cBhvr>
                                        <p:cTn id="88" dur="1" fill="hold">
                                          <p:stCondLst>
                                            <p:cond delay="2999"/>
                                          </p:stCondLst>
                                        </p:cTn>
                                        <p:tgtEl>
                                          <p:spTgt spid="11"/>
                                        </p:tgtEl>
                                        <p:attrNameLst>
                                          <p:attrName>style.visibility</p:attrName>
                                        </p:attrNameLst>
                                      </p:cBhvr>
                                      <p:to>
                                        <p:strVal val="hidden"/>
                                      </p:to>
                                    </p:set>
                                  </p:childTnLst>
                                </p:cTn>
                              </p:par>
                              <p:par>
                                <p:cTn id="89" presetID="2" presetClass="exit" presetSubtype="12" fill="hold" nodeType="withEffect">
                                  <p:stCondLst>
                                    <p:cond delay="0"/>
                                  </p:stCondLst>
                                  <p:childTnLst>
                                    <p:anim calcmode="lin" valueType="num">
                                      <p:cBhvr additive="base">
                                        <p:cTn id="90" dur="3000"/>
                                        <p:tgtEl>
                                          <p:spTgt spid="4"/>
                                        </p:tgtEl>
                                        <p:attrNameLst>
                                          <p:attrName>ppt_x</p:attrName>
                                        </p:attrNameLst>
                                      </p:cBhvr>
                                      <p:tavLst>
                                        <p:tav tm="0">
                                          <p:val>
                                            <p:strVal val="ppt_x"/>
                                          </p:val>
                                        </p:tav>
                                        <p:tav tm="100000">
                                          <p:val>
                                            <p:strVal val="0-ppt_w/2"/>
                                          </p:val>
                                        </p:tav>
                                      </p:tavLst>
                                    </p:anim>
                                    <p:anim calcmode="lin" valueType="num">
                                      <p:cBhvr additive="base">
                                        <p:cTn id="91" dur="3000"/>
                                        <p:tgtEl>
                                          <p:spTgt spid="4"/>
                                        </p:tgtEl>
                                        <p:attrNameLst>
                                          <p:attrName>ppt_y</p:attrName>
                                        </p:attrNameLst>
                                      </p:cBhvr>
                                      <p:tavLst>
                                        <p:tav tm="0">
                                          <p:val>
                                            <p:strVal val="ppt_y"/>
                                          </p:val>
                                        </p:tav>
                                        <p:tav tm="100000">
                                          <p:val>
                                            <p:strVal val="1+ppt_h/2"/>
                                          </p:val>
                                        </p:tav>
                                      </p:tavLst>
                                    </p:anim>
                                    <p:set>
                                      <p:cBhvr>
                                        <p:cTn id="92" dur="1" fill="hold">
                                          <p:stCondLst>
                                            <p:cond delay="2999"/>
                                          </p:stCondLst>
                                        </p:cTn>
                                        <p:tgtEl>
                                          <p:spTgt spid="4"/>
                                        </p:tgtEl>
                                        <p:attrNameLst>
                                          <p:attrName>style.visibility</p:attrName>
                                        </p:attrNameLst>
                                      </p:cBhvr>
                                      <p:to>
                                        <p:strVal val="hidden"/>
                                      </p:to>
                                    </p:set>
                                  </p:childTnLst>
                                </p:cTn>
                              </p:par>
                              <p:par>
                                <p:cTn id="93" presetID="2" presetClass="exit" presetSubtype="12" fill="hold" nodeType="withEffect">
                                  <p:stCondLst>
                                    <p:cond delay="0"/>
                                  </p:stCondLst>
                                  <p:childTnLst>
                                    <p:anim calcmode="lin" valueType="num">
                                      <p:cBhvr additive="base">
                                        <p:cTn id="94" dur="3000"/>
                                        <p:tgtEl>
                                          <p:spTgt spid="6"/>
                                        </p:tgtEl>
                                        <p:attrNameLst>
                                          <p:attrName>ppt_x</p:attrName>
                                        </p:attrNameLst>
                                      </p:cBhvr>
                                      <p:tavLst>
                                        <p:tav tm="0">
                                          <p:val>
                                            <p:strVal val="ppt_x"/>
                                          </p:val>
                                        </p:tav>
                                        <p:tav tm="100000">
                                          <p:val>
                                            <p:strVal val="0-ppt_w/2"/>
                                          </p:val>
                                        </p:tav>
                                      </p:tavLst>
                                    </p:anim>
                                    <p:anim calcmode="lin" valueType="num">
                                      <p:cBhvr additive="base">
                                        <p:cTn id="95" dur="3000"/>
                                        <p:tgtEl>
                                          <p:spTgt spid="6"/>
                                        </p:tgtEl>
                                        <p:attrNameLst>
                                          <p:attrName>ppt_y</p:attrName>
                                        </p:attrNameLst>
                                      </p:cBhvr>
                                      <p:tavLst>
                                        <p:tav tm="0">
                                          <p:val>
                                            <p:strVal val="ppt_y"/>
                                          </p:val>
                                        </p:tav>
                                        <p:tav tm="100000">
                                          <p:val>
                                            <p:strVal val="1+ppt_h/2"/>
                                          </p:val>
                                        </p:tav>
                                      </p:tavLst>
                                    </p:anim>
                                    <p:set>
                                      <p:cBhvr>
                                        <p:cTn id="96" dur="1" fill="hold">
                                          <p:stCondLst>
                                            <p:cond delay="2999"/>
                                          </p:stCondLst>
                                        </p:cTn>
                                        <p:tgtEl>
                                          <p:spTgt spid="6"/>
                                        </p:tgtEl>
                                        <p:attrNameLst>
                                          <p:attrName>style.visibility</p:attrName>
                                        </p:attrNameLst>
                                      </p:cBhvr>
                                      <p:to>
                                        <p:strVal val="hidden"/>
                                      </p:to>
                                    </p:set>
                                  </p:childTnLst>
                                </p:cTn>
                              </p:par>
                              <p:par>
                                <p:cTn id="97" presetID="2" presetClass="exit" presetSubtype="12" fill="hold" nodeType="withEffect">
                                  <p:stCondLst>
                                    <p:cond delay="0"/>
                                  </p:stCondLst>
                                  <p:childTnLst>
                                    <p:anim calcmode="lin" valueType="num">
                                      <p:cBhvr additive="base">
                                        <p:cTn id="98" dur="3000"/>
                                        <p:tgtEl>
                                          <p:spTgt spid="8"/>
                                        </p:tgtEl>
                                        <p:attrNameLst>
                                          <p:attrName>ppt_x</p:attrName>
                                        </p:attrNameLst>
                                      </p:cBhvr>
                                      <p:tavLst>
                                        <p:tav tm="0">
                                          <p:val>
                                            <p:strVal val="ppt_x"/>
                                          </p:val>
                                        </p:tav>
                                        <p:tav tm="100000">
                                          <p:val>
                                            <p:strVal val="0-ppt_w/2"/>
                                          </p:val>
                                        </p:tav>
                                      </p:tavLst>
                                    </p:anim>
                                    <p:anim calcmode="lin" valueType="num">
                                      <p:cBhvr additive="base">
                                        <p:cTn id="99" dur="3000"/>
                                        <p:tgtEl>
                                          <p:spTgt spid="8"/>
                                        </p:tgtEl>
                                        <p:attrNameLst>
                                          <p:attrName>ppt_y</p:attrName>
                                        </p:attrNameLst>
                                      </p:cBhvr>
                                      <p:tavLst>
                                        <p:tav tm="0">
                                          <p:val>
                                            <p:strVal val="ppt_y"/>
                                          </p:val>
                                        </p:tav>
                                        <p:tav tm="100000">
                                          <p:val>
                                            <p:strVal val="1+ppt_h/2"/>
                                          </p:val>
                                        </p:tav>
                                      </p:tavLst>
                                    </p:anim>
                                    <p:set>
                                      <p:cBhvr>
                                        <p:cTn id="100" dur="1" fill="hold">
                                          <p:stCondLst>
                                            <p:cond delay="2999"/>
                                          </p:stCondLst>
                                        </p:cTn>
                                        <p:tgtEl>
                                          <p:spTgt spid="8"/>
                                        </p:tgtEl>
                                        <p:attrNameLst>
                                          <p:attrName>style.visibility</p:attrName>
                                        </p:attrNameLst>
                                      </p:cBhvr>
                                      <p:to>
                                        <p:strVal val="hidden"/>
                                      </p:to>
                                    </p:set>
                                  </p:childTnLst>
                                </p:cTn>
                              </p:par>
                              <p:par>
                                <p:cTn id="101" presetID="2" presetClass="exit" presetSubtype="12" fill="hold" nodeType="withEffect">
                                  <p:stCondLst>
                                    <p:cond delay="0"/>
                                  </p:stCondLst>
                                  <p:childTnLst>
                                    <p:anim calcmode="lin" valueType="num">
                                      <p:cBhvr additive="base">
                                        <p:cTn id="102" dur="3000"/>
                                        <p:tgtEl>
                                          <p:spTgt spid="10"/>
                                        </p:tgtEl>
                                        <p:attrNameLst>
                                          <p:attrName>ppt_x</p:attrName>
                                        </p:attrNameLst>
                                      </p:cBhvr>
                                      <p:tavLst>
                                        <p:tav tm="0">
                                          <p:val>
                                            <p:strVal val="ppt_x"/>
                                          </p:val>
                                        </p:tav>
                                        <p:tav tm="100000">
                                          <p:val>
                                            <p:strVal val="0-ppt_w/2"/>
                                          </p:val>
                                        </p:tav>
                                      </p:tavLst>
                                    </p:anim>
                                    <p:anim calcmode="lin" valueType="num">
                                      <p:cBhvr additive="base">
                                        <p:cTn id="103" dur="3000"/>
                                        <p:tgtEl>
                                          <p:spTgt spid="10"/>
                                        </p:tgtEl>
                                        <p:attrNameLst>
                                          <p:attrName>ppt_y</p:attrName>
                                        </p:attrNameLst>
                                      </p:cBhvr>
                                      <p:tavLst>
                                        <p:tav tm="0">
                                          <p:val>
                                            <p:strVal val="ppt_y"/>
                                          </p:val>
                                        </p:tav>
                                        <p:tav tm="100000">
                                          <p:val>
                                            <p:strVal val="1+ppt_h/2"/>
                                          </p:val>
                                        </p:tav>
                                      </p:tavLst>
                                    </p:anim>
                                    <p:set>
                                      <p:cBhvr>
                                        <p:cTn id="104" dur="1" fill="hold">
                                          <p:stCondLst>
                                            <p:cond delay="2999"/>
                                          </p:stCondLst>
                                        </p:cTn>
                                        <p:tgtEl>
                                          <p:spTgt spid="10"/>
                                        </p:tgtEl>
                                        <p:attrNameLst>
                                          <p:attrName>style.visibility</p:attrName>
                                        </p:attrNameLst>
                                      </p:cBhvr>
                                      <p:to>
                                        <p:strVal val="hidden"/>
                                      </p:to>
                                    </p:set>
                                  </p:childTnLst>
                                </p:cTn>
                              </p:par>
                              <p:par>
                                <p:cTn id="105" presetID="2" presetClass="exit" presetSubtype="12" fill="hold" nodeType="withEffect">
                                  <p:stCondLst>
                                    <p:cond delay="0"/>
                                  </p:stCondLst>
                                  <p:childTnLst>
                                    <p:anim calcmode="lin" valueType="num">
                                      <p:cBhvr additive="base">
                                        <p:cTn id="106" dur="3000"/>
                                        <p:tgtEl>
                                          <p:spTgt spid="12"/>
                                        </p:tgtEl>
                                        <p:attrNameLst>
                                          <p:attrName>ppt_x</p:attrName>
                                        </p:attrNameLst>
                                      </p:cBhvr>
                                      <p:tavLst>
                                        <p:tav tm="0">
                                          <p:val>
                                            <p:strVal val="ppt_x"/>
                                          </p:val>
                                        </p:tav>
                                        <p:tav tm="100000">
                                          <p:val>
                                            <p:strVal val="0-ppt_w/2"/>
                                          </p:val>
                                        </p:tav>
                                      </p:tavLst>
                                    </p:anim>
                                    <p:anim calcmode="lin" valueType="num">
                                      <p:cBhvr additive="base">
                                        <p:cTn id="107" dur="3000"/>
                                        <p:tgtEl>
                                          <p:spTgt spid="12"/>
                                        </p:tgtEl>
                                        <p:attrNameLst>
                                          <p:attrName>ppt_y</p:attrName>
                                        </p:attrNameLst>
                                      </p:cBhvr>
                                      <p:tavLst>
                                        <p:tav tm="0">
                                          <p:val>
                                            <p:strVal val="ppt_y"/>
                                          </p:val>
                                        </p:tav>
                                        <p:tav tm="100000">
                                          <p:val>
                                            <p:strVal val="1+ppt_h/2"/>
                                          </p:val>
                                        </p:tav>
                                      </p:tavLst>
                                    </p:anim>
                                    <p:set>
                                      <p:cBhvr>
                                        <p:cTn id="108" dur="1" fill="hold">
                                          <p:stCondLst>
                                            <p:cond delay="2999"/>
                                          </p:stCondLst>
                                        </p:cTn>
                                        <p:tgtEl>
                                          <p:spTgt spid="12"/>
                                        </p:tgtEl>
                                        <p:attrNameLst>
                                          <p:attrName>style.visibility</p:attrName>
                                        </p:attrNameLst>
                                      </p:cBhvr>
                                      <p:to>
                                        <p:strVal val="hidden"/>
                                      </p:to>
                                    </p:set>
                                  </p:childTnLst>
                                </p:cTn>
                              </p:par>
                              <p:par>
                                <p:cTn id="109" presetID="8" presetClass="emph" presetSubtype="0" fill="hold" nodeType="withEffect">
                                  <p:stCondLst>
                                    <p:cond delay="0"/>
                                  </p:stCondLst>
                                  <p:childTnLst>
                                    <p:animRot by="-21600000">
                                      <p:cBhvr>
                                        <p:cTn id="110" dur="3000" fill="hold"/>
                                        <p:tgtEl>
                                          <p:spTgt spid="4"/>
                                        </p:tgtEl>
                                        <p:attrNameLst>
                                          <p:attrName>r</p:attrName>
                                        </p:attrNameLst>
                                      </p:cBhvr>
                                    </p:animRot>
                                  </p:childTnLst>
                                </p:cTn>
                              </p:par>
                              <p:par>
                                <p:cTn id="111" presetID="8" presetClass="emph" presetSubtype="0" fill="hold" nodeType="withEffect">
                                  <p:stCondLst>
                                    <p:cond delay="0"/>
                                  </p:stCondLst>
                                  <p:childTnLst>
                                    <p:animRot by="-21600000">
                                      <p:cBhvr>
                                        <p:cTn id="112" dur="3000" fill="hold"/>
                                        <p:tgtEl>
                                          <p:spTgt spid="6"/>
                                        </p:tgtEl>
                                        <p:attrNameLst>
                                          <p:attrName>r</p:attrName>
                                        </p:attrNameLst>
                                      </p:cBhvr>
                                    </p:animRot>
                                  </p:childTnLst>
                                </p:cTn>
                              </p:par>
                              <p:par>
                                <p:cTn id="113" presetID="8" presetClass="emph" presetSubtype="0" fill="hold" nodeType="withEffect">
                                  <p:stCondLst>
                                    <p:cond delay="0"/>
                                  </p:stCondLst>
                                  <p:childTnLst>
                                    <p:animRot by="-21600000">
                                      <p:cBhvr>
                                        <p:cTn id="114" dur="3000" fill="hold"/>
                                        <p:tgtEl>
                                          <p:spTgt spid="8"/>
                                        </p:tgtEl>
                                        <p:attrNameLst>
                                          <p:attrName>r</p:attrName>
                                        </p:attrNameLst>
                                      </p:cBhvr>
                                    </p:animRot>
                                  </p:childTnLst>
                                </p:cTn>
                              </p:par>
                              <p:par>
                                <p:cTn id="115" presetID="8" presetClass="emph" presetSubtype="0" fill="hold" nodeType="withEffect">
                                  <p:stCondLst>
                                    <p:cond delay="0"/>
                                  </p:stCondLst>
                                  <p:childTnLst>
                                    <p:animRot by="-21600000">
                                      <p:cBhvr>
                                        <p:cTn id="116" dur="3000" fill="hold"/>
                                        <p:tgtEl>
                                          <p:spTgt spid="10"/>
                                        </p:tgtEl>
                                        <p:attrNameLst>
                                          <p:attrName>r</p:attrName>
                                        </p:attrNameLst>
                                      </p:cBhvr>
                                    </p:animRot>
                                  </p:childTnLst>
                                </p:cTn>
                              </p:par>
                              <p:par>
                                <p:cTn id="117" presetID="8" presetClass="emph" presetSubtype="0" fill="hold" nodeType="withEffect">
                                  <p:stCondLst>
                                    <p:cond delay="0"/>
                                  </p:stCondLst>
                                  <p:childTnLst>
                                    <p:animRot by="-21600000">
                                      <p:cBhvr>
                                        <p:cTn id="118" dur="3000" fill="hold"/>
                                        <p:tgtEl>
                                          <p:spTgt spid="12"/>
                                        </p:tgtEl>
                                        <p:attrNameLst>
                                          <p:attrName>r</p:attrName>
                                        </p:attrNameLst>
                                      </p:cBhvr>
                                    </p:animRot>
                                  </p:childTnLst>
                                </p:cTn>
                              </p:par>
                              <p:par>
                                <p:cTn id="119" presetID="8" presetClass="emph" presetSubtype="0" fill="hold" nodeType="withEffect">
                                  <p:stCondLst>
                                    <p:cond delay="0"/>
                                  </p:stCondLst>
                                  <p:childTnLst>
                                    <p:animRot by="21600000">
                                      <p:cBhvr>
                                        <p:cTn id="120" dur="3000" fill="hold"/>
                                        <p:tgtEl>
                                          <p:spTgt spid="3"/>
                                        </p:tgtEl>
                                        <p:attrNameLst>
                                          <p:attrName>r</p:attrName>
                                        </p:attrNameLst>
                                      </p:cBhvr>
                                    </p:animRot>
                                  </p:childTnLst>
                                </p:cTn>
                              </p:par>
                              <p:par>
                                <p:cTn id="121" presetID="8" presetClass="emph" presetSubtype="0" fill="hold" nodeType="withEffect">
                                  <p:stCondLst>
                                    <p:cond delay="0"/>
                                  </p:stCondLst>
                                  <p:childTnLst>
                                    <p:animRot by="21600000">
                                      <p:cBhvr>
                                        <p:cTn id="122" dur="3000" fill="hold"/>
                                        <p:tgtEl>
                                          <p:spTgt spid="5"/>
                                        </p:tgtEl>
                                        <p:attrNameLst>
                                          <p:attrName>r</p:attrName>
                                        </p:attrNameLst>
                                      </p:cBhvr>
                                    </p:animRot>
                                  </p:childTnLst>
                                </p:cTn>
                              </p:par>
                              <p:par>
                                <p:cTn id="123" presetID="8" presetClass="emph" presetSubtype="0" fill="hold" nodeType="withEffect">
                                  <p:stCondLst>
                                    <p:cond delay="0"/>
                                  </p:stCondLst>
                                  <p:childTnLst>
                                    <p:animRot by="21600000">
                                      <p:cBhvr>
                                        <p:cTn id="124" dur="3000" fill="hold"/>
                                        <p:tgtEl>
                                          <p:spTgt spid="7"/>
                                        </p:tgtEl>
                                        <p:attrNameLst>
                                          <p:attrName>r</p:attrName>
                                        </p:attrNameLst>
                                      </p:cBhvr>
                                    </p:animRot>
                                  </p:childTnLst>
                                </p:cTn>
                              </p:par>
                              <p:par>
                                <p:cTn id="125" presetID="8" presetClass="emph" presetSubtype="0" fill="hold" nodeType="withEffect">
                                  <p:stCondLst>
                                    <p:cond delay="0"/>
                                  </p:stCondLst>
                                  <p:childTnLst>
                                    <p:animRot by="21600000">
                                      <p:cBhvr>
                                        <p:cTn id="126" dur="3000" fill="hold"/>
                                        <p:tgtEl>
                                          <p:spTgt spid="9"/>
                                        </p:tgtEl>
                                        <p:attrNameLst>
                                          <p:attrName>r</p:attrName>
                                        </p:attrNameLst>
                                      </p:cBhvr>
                                    </p:animRot>
                                  </p:childTnLst>
                                </p:cTn>
                              </p:par>
                              <p:par>
                                <p:cTn id="127" presetID="8" presetClass="emph" presetSubtype="0" fill="hold" nodeType="withEffect">
                                  <p:stCondLst>
                                    <p:cond delay="0"/>
                                  </p:stCondLst>
                                  <p:childTnLst>
                                    <p:animRot by="21600000">
                                      <p:cBhvr>
                                        <p:cTn id="128" dur="3000" fill="hold"/>
                                        <p:tgtEl>
                                          <p:spTgt spid="11"/>
                                        </p:tgtEl>
                                        <p:attrNameLst>
                                          <p:attrName>r</p:attrName>
                                        </p:attrNameLst>
                                      </p:cBhvr>
                                    </p:animRot>
                                  </p:childTnLst>
                                </p:cTn>
                              </p:par>
                              <p:par>
                                <p:cTn id="129" presetID="23" presetClass="entr" presetSubtype="288" fill="hold" nodeType="withEffect">
                                  <p:stCondLst>
                                    <p:cond delay="0"/>
                                  </p:stCondLst>
                                  <p:childTnLst>
                                    <p:set>
                                      <p:cBhvr>
                                        <p:cTn id="130" dur="1" fill="hold">
                                          <p:stCondLst>
                                            <p:cond delay="0"/>
                                          </p:stCondLst>
                                        </p:cTn>
                                        <p:tgtEl>
                                          <p:spTgt spid="2"/>
                                        </p:tgtEl>
                                        <p:attrNameLst>
                                          <p:attrName>style.visibility</p:attrName>
                                        </p:attrNameLst>
                                      </p:cBhvr>
                                      <p:to>
                                        <p:strVal val="visible"/>
                                      </p:to>
                                    </p:set>
                                    <p:anim calcmode="lin" valueType="num">
                                      <p:cBhvr>
                                        <p:cTn id="131" dur="3000" fill="hold"/>
                                        <p:tgtEl>
                                          <p:spTgt spid="2"/>
                                        </p:tgtEl>
                                        <p:attrNameLst>
                                          <p:attrName>ppt_w</p:attrName>
                                        </p:attrNameLst>
                                      </p:cBhvr>
                                      <p:tavLst>
                                        <p:tav tm="0">
                                          <p:val>
                                            <p:strVal val="4/3*#ppt_w"/>
                                          </p:val>
                                        </p:tav>
                                        <p:tav tm="100000">
                                          <p:val>
                                            <p:strVal val="#ppt_w"/>
                                          </p:val>
                                        </p:tav>
                                      </p:tavLst>
                                    </p:anim>
                                    <p:anim calcmode="lin" valueType="num">
                                      <p:cBhvr>
                                        <p:cTn id="132" dur="3000" fill="hold"/>
                                        <p:tgtEl>
                                          <p:spTgt spid="2"/>
                                        </p:tgtEl>
                                        <p:attrNameLst>
                                          <p:attrName>ppt_h</p:attrName>
                                        </p:attrNameLst>
                                      </p:cBhvr>
                                      <p:tavLst>
                                        <p:tav tm="0">
                                          <p:val>
                                            <p:strVal val="4/3*#ppt_h"/>
                                          </p:val>
                                        </p:tav>
                                        <p:tav tm="100000">
                                          <p:val>
                                            <p:strVal val="#ppt_h"/>
                                          </p:val>
                                        </p:tav>
                                      </p:tavLst>
                                    </p:anim>
                                  </p:childTnLst>
                                </p:cTn>
                              </p:par>
                              <p:par>
                                <p:cTn id="133" presetID="16" presetClass="entr" presetSubtype="37" fill="hold" nodeType="withEffect">
                                  <p:stCondLst>
                                    <p:cond delay="0"/>
                                  </p:stCondLst>
                                  <p:childTnLst>
                                    <p:set>
                                      <p:cBhvr>
                                        <p:cTn id="134" dur="1" fill="hold">
                                          <p:stCondLst>
                                            <p:cond delay="0"/>
                                          </p:stCondLst>
                                        </p:cTn>
                                        <p:tgtEl>
                                          <p:spTgt spid="2"/>
                                        </p:tgtEl>
                                        <p:attrNameLst>
                                          <p:attrName>style.visibility</p:attrName>
                                        </p:attrNameLst>
                                      </p:cBhvr>
                                      <p:to>
                                        <p:strVal val="visible"/>
                                      </p:to>
                                    </p:set>
                                    <p:animEffect transition="in" filter="barn(outVertical)">
                                      <p:cBhvr>
                                        <p:cTn id="135" dur="30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animBg="1"/>
    </p:bldLst>
  </p:timing>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1 Imagen" descr="slide_362976_4088650_free.jpg"/>
          <p:cNvPicPr>
            <a:picLocks noGrp="1" noChangeAspect="1"/>
          </p:cNvPicPr>
          <p:nvPr isPhoto="1"/>
        </p:nvPicPr>
        <p:blipFill>
          <a:blip r:embed="rId2">
            <a:lum/>
          </a:blip>
          <a:stretch>
            <a:fillRect/>
          </a:stretch>
        </p:blipFill>
        <p:spPr>
          <a:xfrm>
            <a:off x="0" y="0"/>
            <a:ext cx="9144000" cy="5143500"/>
          </a:xfrm>
          <a:prstGeom prst="rect">
            <a:avLst/>
          </a:prstGeom>
          <a:noFill/>
          <a:ln>
            <a:noFill/>
          </a:ln>
        </p:spPr>
      </p:pic>
      <p:sp>
        <p:nvSpPr>
          <p:cNvPr id="3" name="2 Luna"/>
          <p:cNvSpPr/>
          <p:nvPr/>
        </p:nvSpPr>
        <p:spPr>
          <a:xfrm rot="12938070">
            <a:off x="540017" y="1328407"/>
            <a:ext cx="881572" cy="1602833"/>
          </a:xfrm>
          <a:prstGeom prst="moon">
            <a:avLst>
              <a:gd name="adj" fmla="val 32145"/>
            </a:avLst>
          </a:prstGeom>
          <a:blipFill>
            <a:blip r:embed="rId3">
              <a:duotone>
                <a:prstClr val="black"/>
                <a:schemeClr val="accent5">
                  <a:tint val="45000"/>
                  <a:satMod val="400000"/>
                </a:schemeClr>
              </a:duotone>
              <a:lum bright="20000" contrast="40000"/>
            </a:blip>
            <a:stretch>
              <a:fillRect/>
            </a:stretch>
          </a:blipFill>
          <a:ln w="3175">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Luna"/>
          <p:cNvSpPr/>
          <p:nvPr/>
        </p:nvSpPr>
        <p:spPr>
          <a:xfrm rot="9194214">
            <a:off x="433956" y="2420450"/>
            <a:ext cx="881572" cy="1602833"/>
          </a:xfrm>
          <a:prstGeom prst="moon">
            <a:avLst>
              <a:gd name="adj" fmla="val 32145"/>
            </a:avLst>
          </a:prstGeom>
          <a:blipFill>
            <a:blip r:embed="rId3">
              <a:duotone>
                <a:prstClr val="black"/>
                <a:schemeClr val="accent5">
                  <a:tint val="45000"/>
                  <a:satMod val="400000"/>
                </a:schemeClr>
              </a:duotone>
              <a:lum bright="20000" contrast="40000"/>
            </a:blip>
            <a:stretch>
              <a:fillRect/>
            </a:stretch>
          </a:blipFill>
          <a:ln w="3175">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Luna"/>
          <p:cNvSpPr/>
          <p:nvPr/>
        </p:nvSpPr>
        <p:spPr>
          <a:xfrm rot="1778328">
            <a:off x="7791668" y="2362487"/>
            <a:ext cx="881572" cy="1602833"/>
          </a:xfrm>
          <a:prstGeom prst="moon">
            <a:avLst>
              <a:gd name="adj" fmla="val 32145"/>
            </a:avLst>
          </a:prstGeom>
          <a:blipFill>
            <a:blip r:embed="rId3">
              <a:duotone>
                <a:prstClr val="black"/>
                <a:schemeClr val="accent5">
                  <a:tint val="45000"/>
                  <a:satMod val="400000"/>
                </a:schemeClr>
              </a:duotone>
              <a:lum bright="20000" contrast="40000"/>
            </a:blip>
            <a:stretch>
              <a:fillRect/>
            </a:stretch>
          </a:blipFill>
          <a:ln w="3175">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Luna"/>
          <p:cNvSpPr/>
          <p:nvPr/>
        </p:nvSpPr>
        <p:spPr>
          <a:xfrm rot="19595986">
            <a:off x="7747003" y="1281914"/>
            <a:ext cx="881572" cy="1602833"/>
          </a:xfrm>
          <a:prstGeom prst="moon">
            <a:avLst>
              <a:gd name="adj" fmla="val 32145"/>
            </a:avLst>
          </a:prstGeom>
          <a:blipFill>
            <a:blip r:embed="rId3">
              <a:duotone>
                <a:prstClr val="black"/>
                <a:schemeClr val="accent5">
                  <a:tint val="45000"/>
                  <a:satMod val="400000"/>
                </a:schemeClr>
              </a:duotone>
              <a:lum bright="20000" contrast="40000"/>
            </a:blip>
            <a:stretch>
              <a:fillRect/>
            </a:stretch>
          </a:blipFill>
          <a:ln w="3175">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Luna"/>
          <p:cNvSpPr/>
          <p:nvPr/>
        </p:nvSpPr>
        <p:spPr>
          <a:xfrm rot="1778328">
            <a:off x="7114462" y="2362486"/>
            <a:ext cx="881572" cy="1602833"/>
          </a:xfrm>
          <a:prstGeom prst="moon">
            <a:avLst>
              <a:gd name="adj" fmla="val 32145"/>
            </a:avLst>
          </a:prstGeom>
          <a:blipFill>
            <a:blip r:embed="rId3">
              <a:duotone>
                <a:prstClr val="black"/>
                <a:schemeClr val="accent5">
                  <a:tint val="45000"/>
                  <a:satMod val="400000"/>
                </a:schemeClr>
              </a:duotone>
              <a:lum bright="20000" contrast="40000"/>
            </a:blip>
            <a:stretch>
              <a:fillRect/>
            </a:stretch>
          </a:blipFill>
          <a:ln w="3175">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Luna"/>
          <p:cNvSpPr/>
          <p:nvPr/>
        </p:nvSpPr>
        <p:spPr>
          <a:xfrm rot="19595986">
            <a:off x="7069797" y="1281913"/>
            <a:ext cx="881572" cy="1602833"/>
          </a:xfrm>
          <a:prstGeom prst="moon">
            <a:avLst>
              <a:gd name="adj" fmla="val 32145"/>
            </a:avLst>
          </a:prstGeom>
          <a:blipFill>
            <a:blip r:embed="rId3">
              <a:duotone>
                <a:prstClr val="black"/>
                <a:schemeClr val="accent5">
                  <a:tint val="45000"/>
                  <a:satMod val="400000"/>
                </a:schemeClr>
              </a:duotone>
              <a:lum bright="20000" contrast="40000"/>
            </a:blip>
            <a:stretch>
              <a:fillRect/>
            </a:stretch>
          </a:blipFill>
          <a:ln w="3175">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Luna"/>
          <p:cNvSpPr/>
          <p:nvPr/>
        </p:nvSpPr>
        <p:spPr>
          <a:xfrm rot="12938070">
            <a:off x="1182925" y="1328407"/>
            <a:ext cx="881572" cy="1602833"/>
          </a:xfrm>
          <a:prstGeom prst="moon">
            <a:avLst>
              <a:gd name="adj" fmla="val 32145"/>
            </a:avLst>
          </a:prstGeom>
          <a:blipFill>
            <a:blip r:embed="rId3">
              <a:duotone>
                <a:prstClr val="black"/>
                <a:schemeClr val="accent5">
                  <a:tint val="45000"/>
                  <a:satMod val="400000"/>
                </a:schemeClr>
              </a:duotone>
              <a:lum bright="20000" contrast="40000"/>
            </a:blip>
            <a:stretch>
              <a:fillRect/>
            </a:stretch>
          </a:blipFill>
          <a:ln w="3175">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Luna"/>
          <p:cNvSpPr/>
          <p:nvPr/>
        </p:nvSpPr>
        <p:spPr>
          <a:xfrm rot="9194214">
            <a:off x="1076864" y="2420451"/>
            <a:ext cx="881572" cy="1602833"/>
          </a:xfrm>
          <a:prstGeom prst="moon">
            <a:avLst>
              <a:gd name="adj" fmla="val 32145"/>
            </a:avLst>
          </a:prstGeom>
          <a:blipFill>
            <a:blip r:embed="rId3">
              <a:duotone>
                <a:prstClr val="black"/>
                <a:schemeClr val="accent5">
                  <a:tint val="45000"/>
                  <a:satMod val="400000"/>
                </a:schemeClr>
              </a:duotone>
              <a:lum bright="20000" contrast="40000"/>
            </a:blip>
            <a:stretch>
              <a:fillRect/>
            </a:stretch>
          </a:blipFill>
          <a:ln w="3175">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Luna"/>
          <p:cNvSpPr/>
          <p:nvPr/>
        </p:nvSpPr>
        <p:spPr>
          <a:xfrm rot="12938070">
            <a:off x="1754429" y="1328407"/>
            <a:ext cx="881572" cy="1602833"/>
          </a:xfrm>
          <a:prstGeom prst="moon">
            <a:avLst>
              <a:gd name="adj" fmla="val 32145"/>
            </a:avLst>
          </a:prstGeom>
          <a:blipFill>
            <a:blip r:embed="rId3">
              <a:duotone>
                <a:prstClr val="black"/>
                <a:schemeClr val="accent5">
                  <a:tint val="45000"/>
                  <a:satMod val="400000"/>
                </a:schemeClr>
              </a:duotone>
              <a:lum bright="20000" contrast="40000"/>
            </a:blip>
            <a:stretch>
              <a:fillRect/>
            </a:stretch>
          </a:blipFill>
          <a:ln w="3175">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Luna"/>
          <p:cNvSpPr/>
          <p:nvPr/>
        </p:nvSpPr>
        <p:spPr>
          <a:xfrm rot="9194214">
            <a:off x="1648368" y="2420451"/>
            <a:ext cx="881572" cy="1602833"/>
          </a:xfrm>
          <a:prstGeom prst="moon">
            <a:avLst>
              <a:gd name="adj" fmla="val 32145"/>
            </a:avLst>
          </a:prstGeom>
          <a:blipFill>
            <a:blip r:embed="rId3">
              <a:duotone>
                <a:prstClr val="black"/>
                <a:schemeClr val="accent5">
                  <a:tint val="45000"/>
                  <a:satMod val="400000"/>
                </a:schemeClr>
              </a:duotone>
              <a:lum bright="20000" contrast="40000"/>
            </a:blip>
            <a:stretch>
              <a:fillRect/>
            </a:stretch>
          </a:blipFill>
          <a:ln w="3175">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Luna"/>
          <p:cNvSpPr/>
          <p:nvPr/>
        </p:nvSpPr>
        <p:spPr>
          <a:xfrm rot="1778328">
            <a:off x="6542958" y="2362487"/>
            <a:ext cx="881572" cy="1602833"/>
          </a:xfrm>
          <a:prstGeom prst="moon">
            <a:avLst>
              <a:gd name="adj" fmla="val 32145"/>
            </a:avLst>
          </a:prstGeom>
          <a:blipFill>
            <a:blip r:embed="rId3">
              <a:duotone>
                <a:prstClr val="black"/>
                <a:schemeClr val="accent5">
                  <a:tint val="45000"/>
                  <a:satMod val="400000"/>
                </a:schemeClr>
              </a:duotone>
              <a:lum bright="20000" contrast="40000"/>
            </a:blip>
            <a:stretch>
              <a:fillRect/>
            </a:stretch>
          </a:blipFill>
          <a:ln w="3175">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Luna"/>
          <p:cNvSpPr/>
          <p:nvPr/>
        </p:nvSpPr>
        <p:spPr>
          <a:xfrm rot="19595986">
            <a:off x="6498293" y="1281914"/>
            <a:ext cx="881572" cy="1602833"/>
          </a:xfrm>
          <a:prstGeom prst="moon">
            <a:avLst>
              <a:gd name="adj" fmla="val 32145"/>
            </a:avLst>
          </a:prstGeom>
          <a:blipFill>
            <a:blip r:embed="rId3">
              <a:duotone>
                <a:prstClr val="black"/>
                <a:schemeClr val="accent5">
                  <a:tint val="45000"/>
                  <a:satMod val="400000"/>
                </a:schemeClr>
              </a:duotone>
              <a:lum bright="20000" contrast="40000"/>
            </a:blip>
            <a:stretch>
              <a:fillRect/>
            </a:stretch>
          </a:blipFill>
          <a:ln w="3175">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Luna"/>
          <p:cNvSpPr/>
          <p:nvPr/>
        </p:nvSpPr>
        <p:spPr>
          <a:xfrm rot="12938070">
            <a:off x="2325967" y="1328405"/>
            <a:ext cx="881572" cy="1602833"/>
          </a:xfrm>
          <a:prstGeom prst="moon">
            <a:avLst>
              <a:gd name="adj" fmla="val 32145"/>
            </a:avLst>
          </a:prstGeom>
          <a:blipFill>
            <a:blip r:embed="rId3">
              <a:duotone>
                <a:prstClr val="black"/>
                <a:schemeClr val="accent5">
                  <a:tint val="45000"/>
                  <a:satMod val="400000"/>
                </a:schemeClr>
              </a:duotone>
              <a:lum bright="20000" contrast="40000"/>
            </a:blip>
            <a:stretch>
              <a:fillRect/>
            </a:stretch>
          </a:blipFill>
          <a:ln w="3175">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Luna"/>
          <p:cNvSpPr/>
          <p:nvPr/>
        </p:nvSpPr>
        <p:spPr>
          <a:xfrm rot="9194214">
            <a:off x="2219906" y="2420449"/>
            <a:ext cx="881572" cy="1602833"/>
          </a:xfrm>
          <a:prstGeom prst="moon">
            <a:avLst>
              <a:gd name="adj" fmla="val 32145"/>
            </a:avLst>
          </a:prstGeom>
          <a:blipFill>
            <a:blip r:embed="rId3">
              <a:duotone>
                <a:prstClr val="black"/>
                <a:schemeClr val="accent5">
                  <a:tint val="45000"/>
                  <a:satMod val="400000"/>
                </a:schemeClr>
              </a:duotone>
              <a:lum bright="20000" contrast="40000"/>
            </a:blip>
            <a:stretch>
              <a:fillRect/>
            </a:stretch>
          </a:blipFill>
          <a:ln w="3175">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Luna"/>
          <p:cNvSpPr/>
          <p:nvPr/>
        </p:nvSpPr>
        <p:spPr>
          <a:xfrm rot="12938070">
            <a:off x="2968875" y="1328406"/>
            <a:ext cx="881572" cy="1602833"/>
          </a:xfrm>
          <a:prstGeom prst="moon">
            <a:avLst>
              <a:gd name="adj" fmla="val 32145"/>
            </a:avLst>
          </a:prstGeom>
          <a:blipFill>
            <a:blip r:embed="rId3">
              <a:duotone>
                <a:prstClr val="black"/>
                <a:schemeClr val="accent5">
                  <a:tint val="45000"/>
                  <a:satMod val="400000"/>
                </a:schemeClr>
              </a:duotone>
              <a:lum bright="20000" contrast="40000"/>
            </a:blip>
            <a:stretch>
              <a:fillRect/>
            </a:stretch>
          </a:blipFill>
          <a:ln w="3175">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Luna"/>
          <p:cNvSpPr/>
          <p:nvPr/>
        </p:nvSpPr>
        <p:spPr>
          <a:xfrm rot="9194214">
            <a:off x="2862814" y="2420449"/>
            <a:ext cx="881572" cy="1602833"/>
          </a:xfrm>
          <a:prstGeom prst="moon">
            <a:avLst>
              <a:gd name="adj" fmla="val 32145"/>
            </a:avLst>
          </a:prstGeom>
          <a:blipFill>
            <a:blip r:embed="rId3">
              <a:duotone>
                <a:prstClr val="black"/>
                <a:schemeClr val="accent5">
                  <a:tint val="45000"/>
                  <a:satMod val="400000"/>
                </a:schemeClr>
              </a:duotone>
              <a:lum bright="20000" contrast="40000"/>
            </a:blip>
            <a:stretch>
              <a:fillRect/>
            </a:stretch>
          </a:blipFill>
          <a:ln w="3175">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Luna"/>
          <p:cNvSpPr/>
          <p:nvPr/>
        </p:nvSpPr>
        <p:spPr>
          <a:xfrm rot="12938070">
            <a:off x="3540379" y="1328406"/>
            <a:ext cx="881572" cy="1602833"/>
          </a:xfrm>
          <a:prstGeom prst="moon">
            <a:avLst>
              <a:gd name="adj" fmla="val 32145"/>
            </a:avLst>
          </a:prstGeom>
          <a:blipFill>
            <a:blip r:embed="rId3">
              <a:duotone>
                <a:prstClr val="black"/>
                <a:schemeClr val="accent5">
                  <a:tint val="45000"/>
                  <a:satMod val="400000"/>
                </a:schemeClr>
              </a:duotone>
              <a:lum bright="20000" contrast="40000"/>
            </a:blip>
            <a:stretch>
              <a:fillRect/>
            </a:stretch>
          </a:blipFill>
          <a:ln w="3175">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Luna"/>
          <p:cNvSpPr/>
          <p:nvPr/>
        </p:nvSpPr>
        <p:spPr>
          <a:xfrm rot="9194214">
            <a:off x="3434318" y="2420449"/>
            <a:ext cx="881572" cy="1602833"/>
          </a:xfrm>
          <a:prstGeom prst="moon">
            <a:avLst>
              <a:gd name="adj" fmla="val 32145"/>
            </a:avLst>
          </a:prstGeom>
          <a:blipFill>
            <a:blip r:embed="rId3">
              <a:duotone>
                <a:prstClr val="black"/>
                <a:schemeClr val="accent5">
                  <a:tint val="45000"/>
                  <a:satMod val="400000"/>
                </a:schemeClr>
              </a:duotone>
              <a:lum bright="20000" contrast="40000"/>
            </a:blip>
            <a:stretch>
              <a:fillRect/>
            </a:stretch>
          </a:blipFill>
          <a:ln w="3175">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Luna"/>
          <p:cNvSpPr/>
          <p:nvPr/>
        </p:nvSpPr>
        <p:spPr>
          <a:xfrm rot="1778328">
            <a:off x="6042893" y="2362488"/>
            <a:ext cx="881572" cy="1602833"/>
          </a:xfrm>
          <a:prstGeom prst="moon">
            <a:avLst>
              <a:gd name="adj" fmla="val 32145"/>
            </a:avLst>
          </a:prstGeom>
          <a:blipFill>
            <a:blip r:embed="rId3">
              <a:duotone>
                <a:prstClr val="black"/>
                <a:schemeClr val="accent5">
                  <a:tint val="45000"/>
                  <a:satMod val="400000"/>
                </a:schemeClr>
              </a:duotone>
              <a:lum bright="20000" contrast="40000"/>
            </a:blip>
            <a:stretch>
              <a:fillRect/>
            </a:stretch>
          </a:blipFill>
          <a:ln w="3175">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Luna"/>
          <p:cNvSpPr/>
          <p:nvPr/>
        </p:nvSpPr>
        <p:spPr>
          <a:xfrm rot="19595986">
            <a:off x="5998228" y="1281915"/>
            <a:ext cx="881572" cy="1602833"/>
          </a:xfrm>
          <a:prstGeom prst="moon">
            <a:avLst>
              <a:gd name="adj" fmla="val 32145"/>
            </a:avLst>
          </a:prstGeom>
          <a:blipFill>
            <a:blip r:embed="rId3">
              <a:duotone>
                <a:prstClr val="black"/>
                <a:schemeClr val="accent5">
                  <a:tint val="45000"/>
                  <a:satMod val="400000"/>
                </a:schemeClr>
              </a:duotone>
              <a:lum bright="20000" contrast="40000"/>
            </a:blip>
            <a:stretch>
              <a:fillRect/>
            </a:stretch>
          </a:blipFill>
          <a:ln w="3175">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Luna"/>
          <p:cNvSpPr/>
          <p:nvPr/>
        </p:nvSpPr>
        <p:spPr>
          <a:xfrm rot="1778328">
            <a:off x="5490671" y="2362486"/>
            <a:ext cx="881572" cy="1602833"/>
          </a:xfrm>
          <a:prstGeom prst="moon">
            <a:avLst>
              <a:gd name="adj" fmla="val 32145"/>
            </a:avLst>
          </a:prstGeom>
          <a:blipFill>
            <a:blip r:embed="rId3">
              <a:duotone>
                <a:prstClr val="black"/>
                <a:schemeClr val="accent5">
                  <a:tint val="45000"/>
                  <a:satMod val="400000"/>
                </a:schemeClr>
              </a:duotone>
              <a:lum bright="20000" contrast="40000"/>
            </a:blip>
            <a:stretch>
              <a:fillRect/>
            </a:stretch>
          </a:blipFill>
          <a:ln w="3175">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Luna"/>
          <p:cNvSpPr/>
          <p:nvPr/>
        </p:nvSpPr>
        <p:spPr>
          <a:xfrm rot="19595986">
            <a:off x="5463898" y="1281914"/>
            <a:ext cx="881572" cy="1602833"/>
          </a:xfrm>
          <a:prstGeom prst="moon">
            <a:avLst>
              <a:gd name="adj" fmla="val 32145"/>
            </a:avLst>
          </a:prstGeom>
          <a:blipFill>
            <a:blip r:embed="rId3">
              <a:duotone>
                <a:prstClr val="black"/>
                <a:schemeClr val="accent5">
                  <a:tint val="45000"/>
                  <a:satMod val="400000"/>
                </a:schemeClr>
              </a:duotone>
              <a:lum bright="20000" contrast="40000"/>
            </a:blip>
            <a:stretch>
              <a:fillRect/>
            </a:stretch>
          </a:blipFill>
          <a:ln w="3175">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Luna"/>
          <p:cNvSpPr/>
          <p:nvPr/>
        </p:nvSpPr>
        <p:spPr>
          <a:xfrm rot="1778328">
            <a:off x="4919168" y="2362486"/>
            <a:ext cx="881572" cy="1602833"/>
          </a:xfrm>
          <a:prstGeom prst="moon">
            <a:avLst>
              <a:gd name="adj" fmla="val 32145"/>
            </a:avLst>
          </a:prstGeom>
          <a:blipFill>
            <a:blip r:embed="rId3">
              <a:duotone>
                <a:prstClr val="black"/>
                <a:schemeClr val="accent5">
                  <a:tint val="45000"/>
                  <a:satMod val="400000"/>
                </a:schemeClr>
              </a:duotone>
              <a:lum bright="20000" contrast="40000"/>
            </a:blip>
            <a:stretch>
              <a:fillRect/>
            </a:stretch>
          </a:blipFill>
          <a:ln w="3175">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Luna"/>
          <p:cNvSpPr/>
          <p:nvPr/>
        </p:nvSpPr>
        <p:spPr>
          <a:xfrm rot="19595986">
            <a:off x="5035270" y="1281914"/>
            <a:ext cx="881572" cy="1602833"/>
          </a:xfrm>
          <a:prstGeom prst="moon">
            <a:avLst>
              <a:gd name="adj" fmla="val 32145"/>
            </a:avLst>
          </a:prstGeom>
          <a:blipFill>
            <a:blip r:embed="rId3">
              <a:duotone>
                <a:prstClr val="black"/>
                <a:schemeClr val="accent5">
                  <a:tint val="45000"/>
                  <a:satMod val="400000"/>
                </a:schemeClr>
              </a:duotone>
              <a:lum bright="20000" contrast="40000"/>
            </a:blip>
            <a:stretch>
              <a:fillRect/>
            </a:stretch>
          </a:blipFill>
          <a:ln w="3175">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Rectángulo"/>
          <p:cNvSpPr/>
          <p:nvPr/>
        </p:nvSpPr>
        <p:spPr>
          <a:xfrm>
            <a:off x="-500098" y="-357208"/>
            <a:ext cx="10001320" cy="6072230"/>
          </a:xfrm>
          <a:prstGeom prst="rect">
            <a:avLst/>
          </a:prstGeom>
          <a:gradFill flip="none" rotWithShape="1">
            <a:gsLst>
              <a:gs pos="0">
                <a:srgbClr val="3399FF"/>
              </a:gs>
              <a:gs pos="16000">
                <a:srgbClr val="00CCCC"/>
              </a:gs>
              <a:gs pos="47000">
                <a:srgbClr val="9999FF"/>
              </a:gs>
              <a:gs pos="60001">
                <a:srgbClr val="2E6792"/>
              </a:gs>
              <a:gs pos="71001">
                <a:srgbClr val="3333CC"/>
              </a:gs>
              <a:gs pos="81000">
                <a:srgbClr val="1170FF"/>
              </a:gs>
              <a:gs pos="100000">
                <a:srgbClr val="006699"/>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advTm="17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27"/>
                                        </p:tgtEl>
                                        <p:attrNameLst>
                                          <p:attrName>style.opacity</p:attrName>
                                        </p:attrNameLst>
                                      </p:cBhvr>
                                      <p:to>
                                        <p:strVal val="0"/>
                                      </p:to>
                                    </p:set>
                                    <p:animEffect filter="image" prLst="opacity: 0">
                                      <p:cBhvr rctx="IE">
                                        <p:cTn id="7" dur="indefinite"/>
                                        <p:tgtEl>
                                          <p:spTgt spid="27"/>
                                        </p:tgtEl>
                                      </p:cBhvr>
                                    </p:animEffect>
                                  </p:childTnLst>
                                </p:cTn>
                              </p:par>
                              <p:par>
                                <p:cTn id="8" presetID="2" presetClass="entr" presetSubtype="2" fill="hold" grpId="0" nodeType="withEffect">
                                  <p:stCondLst>
                                    <p:cond delay="0"/>
                                  </p:stCondLst>
                                  <p:childTnLst>
                                    <p:set>
                                      <p:cBhvr>
                                        <p:cTn id="9" dur="1" fill="hold">
                                          <p:stCondLst>
                                            <p:cond delay="0"/>
                                          </p:stCondLst>
                                        </p:cTn>
                                        <p:tgtEl>
                                          <p:spTgt spid="3"/>
                                        </p:tgtEl>
                                        <p:attrNameLst>
                                          <p:attrName>style.visibility</p:attrName>
                                        </p:attrNameLst>
                                      </p:cBhvr>
                                      <p:to>
                                        <p:strVal val="visible"/>
                                      </p:to>
                                    </p:set>
                                    <p:anim calcmode="lin" valueType="num">
                                      <p:cBhvr additive="base">
                                        <p:cTn id="10" dur="3000" fill="hold"/>
                                        <p:tgtEl>
                                          <p:spTgt spid="3"/>
                                        </p:tgtEl>
                                        <p:attrNameLst>
                                          <p:attrName>ppt_x</p:attrName>
                                        </p:attrNameLst>
                                      </p:cBhvr>
                                      <p:tavLst>
                                        <p:tav tm="0">
                                          <p:val>
                                            <p:strVal val="1+#ppt_w/2"/>
                                          </p:val>
                                        </p:tav>
                                        <p:tav tm="100000">
                                          <p:val>
                                            <p:strVal val="#ppt_x"/>
                                          </p:val>
                                        </p:tav>
                                      </p:tavLst>
                                    </p:anim>
                                    <p:anim calcmode="lin" valueType="num">
                                      <p:cBhvr additive="base">
                                        <p:cTn id="11" dur="3000" fill="hold"/>
                                        <p:tgtEl>
                                          <p:spTgt spid="3"/>
                                        </p:tgtEl>
                                        <p:attrNameLst>
                                          <p:attrName>ppt_y</p:attrName>
                                        </p:attrNameLst>
                                      </p:cBhvr>
                                      <p:tavLst>
                                        <p:tav tm="0">
                                          <p:val>
                                            <p:strVal val="#ppt_y"/>
                                          </p:val>
                                        </p:tav>
                                        <p:tav tm="100000">
                                          <p:val>
                                            <p:strVal val="#ppt_y"/>
                                          </p:val>
                                        </p:tav>
                                      </p:tavLst>
                                    </p:anim>
                                  </p:childTnLst>
                                </p:cTn>
                              </p:par>
                              <p:par>
                                <p:cTn id="12" presetID="2" presetClass="entr" presetSubtype="2" fill="hold" grpId="0" nodeType="withEffect">
                                  <p:stCondLst>
                                    <p:cond delay="0"/>
                                  </p:stCondLst>
                                  <p:childTnLst>
                                    <p:set>
                                      <p:cBhvr>
                                        <p:cTn id="13" dur="1" fill="hold">
                                          <p:stCondLst>
                                            <p:cond delay="0"/>
                                          </p:stCondLst>
                                        </p:cTn>
                                        <p:tgtEl>
                                          <p:spTgt spid="4"/>
                                        </p:tgtEl>
                                        <p:attrNameLst>
                                          <p:attrName>style.visibility</p:attrName>
                                        </p:attrNameLst>
                                      </p:cBhvr>
                                      <p:to>
                                        <p:strVal val="visible"/>
                                      </p:to>
                                    </p:set>
                                    <p:anim calcmode="lin" valueType="num">
                                      <p:cBhvr additive="base">
                                        <p:cTn id="14" dur="3000" fill="hold"/>
                                        <p:tgtEl>
                                          <p:spTgt spid="4"/>
                                        </p:tgtEl>
                                        <p:attrNameLst>
                                          <p:attrName>ppt_x</p:attrName>
                                        </p:attrNameLst>
                                      </p:cBhvr>
                                      <p:tavLst>
                                        <p:tav tm="0">
                                          <p:val>
                                            <p:strVal val="1+#ppt_w/2"/>
                                          </p:val>
                                        </p:tav>
                                        <p:tav tm="100000">
                                          <p:val>
                                            <p:strVal val="#ppt_x"/>
                                          </p:val>
                                        </p:tav>
                                      </p:tavLst>
                                    </p:anim>
                                    <p:anim calcmode="lin" valueType="num">
                                      <p:cBhvr additive="base">
                                        <p:cTn id="15" dur="3000" fill="hold"/>
                                        <p:tgtEl>
                                          <p:spTgt spid="4"/>
                                        </p:tgtEl>
                                        <p:attrNameLst>
                                          <p:attrName>ppt_y</p:attrName>
                                        </p:attrNameLst>
                                      </p:cBhvr>
                                      <p:tavLst>
                                        <p:tav tm="0">
                                          <p:val>
                                            <p:strVal val="#ppt_y"/>
                                          </p:val>
                                        </p:tav>
                                        <p:tav tm="100000">
                                          <p:val>
                                            <p:strVal val="#ppt_y"/>
                                          </p:val>
                                        </p:tav>
                                      </p:tavLst>
                                    </p:anim>
                                  </p:childTnLst>
                                </p:cTn>
                              </p:par>
                              <p:par>
                                <p:cTn id="16" presetID="2" presetClass="entr" presetSubtype="2" fill="hold" grpId="0" nodeType="withEffect">
                                  <p:stCondLst>
                                    <p:cond delay="0"/>
                                  </p:stCondLst>
                                  <p:childTnLst>
                                    <p:set>
                                      <p:cBhvr>
                                        <p:cTn id="17" dur="1" fill="hold">
                                          <p:stCondLst>
                                            <p:cond delay="0"/>
                                          </p:stCondLst>
                                        </p:cTn>
                                        <p:tgtEl>
                                          <p:spTgt spid="9"/>
                                        </p:tgtEl>
                                        <p:attrNameLst>
                                          <p:attrName>style.visibility</p:attrName>
                                        </p:attrNameLst>
                                      </p:cBhvr>
                                      <p:to>
                                        <p:strVal val="visible"/>
                                      </p:to>
                                    </p:set>
                                    <p:anim calcmode="lin" valueType="num">
                                      <p:cBhvr additive="base">
                                        <p:cTn id="18" dur="3000" fill="hold"/>
                                        <p:tgtEl>
                                          <p:spTgt spid="9"/>
                                        </p:tgtEl>
                                        <p:attrNameLst>
                                          <p:attrName>ppt_x</p:attrName>
                                        </p:attrNameLst>
                                      </p:cBhvr>
                                      <p:tavLst>
                                        <p:tav tm="0">
                                          <p:val>
                                            <p:strVal val="1+#ppt_w/2"/>
                                          </p:val>
                                        </p:tav>
                                        <p:tav tm="100000">
                                          <p:val>
                                            <p:strVal val="#ppt_x"/>
                                          </p:val>
                                        </p:tav>
                                      </p:tavLst>
                                    </p:anim>
                                    <p:anim calcmode="lin" valueType="num">
                                      <p:cBhvr additive="base">
                                        <p:cTn id="19" dur="3000" fill="hold"/>
                                        <p:tgtEl>
                                          <p:spTgt spid="9"/>
                                        </p:tgtEl>
                                        <p:attrNameLst>
                                          <p:attrName>ppt_y</p:attrName>
                                        </p:attrNameLst>
                                      </p:cBhvr>
                                      <p:tavLst>
                                        <p:tav tm="0">
                                          <p:val>
                                            <p:strVal val="#ppt_y"/>
                                          </p:val>
                                        </p:tav>
                                        <p:tav tm="100000">
                                          <p:val>
                                            <p:strVal val="#ppt_y"/>
                                          </p:val>
                                        </p:tav>
                                      </p:tavLst>
                                    </p:anim>
                                  </p:childTnLst>
                                </p:cTn>
                              </p:par>
                              <p:par>
                                <p:cTn id="20" presetID="2" presetClass="entr" presetSubtype="2" fill="hold" grpId="0" nodeType="withEffect">
                                  <p:stCondLst>
                                    <p:cond delay="0"/>
                                  </p:stCondLst>
                                  <p:childTnLst>
                                    <p:set>
                                      <p:cBhvr>
                                        <p:cTn id="21" dur="1" fill="hold">
                                          <p:stCondLst>
                                            <p:cond delay="0"/>
                                          </p:stCondLst>
                                        </p:cTn>
                                        <p:tgtEl>
                                          <p:spTgt spid="10"/>
                                        </p:tgtEl>
                                        <p:attrNameLst>
                                          <p:attrName>style.visibility</p:attrName>
                                        </p:attrNameLst>
                                      </p:cBhvr>
                                      <p:to>
                                        <p:strVal val="visible"/>
                                      </p:to>
                                    </p:set>
                                    <p:anim calcmode="lin" valueType="num">
                                      <p:cBhvr additive="base">
                                        <p:cTn id="22" dur="3000" fill="hold"/>
                                        <p:tgtEl>
                                          <p:spTgt spid="10"/>
                                        </p:tgtEl>
                                        <p:attrNameLst>
                                          <p:attrName>ppt_x</p:attrName>
                                        </p:attrNameLst>
                                      </p:cBhvr>
                                      <p:tavLst>
                                        <p:tav tm="0">
                                          <p:val>
                                            <p:strVal val="1+#ppt_w/2"/>
                                          </p:val>
                                        </p:tav>
                                        <p:tav tm="100000">
                                          <p:val>
                                            <p:strVal val="#ppt_x"/>
                                          </p:val>
                                        </p:tav>
                                      </p:tavLst>
                                    </p:anim>
                                    <p:anim calcmode="lin" valueType="num">
                                      <p:cBhvr additive="base">
                                        <p:cTn id="23" dur="3000" fill="hold"/>
                                        <p:tgtEl>
                                          <p:spTgt spid="10"/>
                                        </p:tgtEl>
                                        <p:attrNameLst>
                                          <p:attrName>ppt_y</p:attrName>
                                        </p:attrNameLst>
                                      </p:cBhvr>
                                      <p:tavLst>
                                        <p:tav tm="0">
                                          <p:val>
                                            <p:strVal val="#ppt_y"/>
                                          </p:val>
                                        </p:tav>
                                        <p:tav tm="100000">
                                          <p:val>
                                            <p:strVal val="#ppt_y"/>
                                          </p:val>
                                        </p:tav>
                                      </p:tavLst>
                                    </p:anim>
                                  </p:childTnLst>
                                </p:cTn>
                              </p:par>
                              <p:par>
                                <p:cTn id="24" presetID="2" presetClass="entr" presetSubtype="2" fill="hold" grpId="0" nodeType="withEffect">
                                  <p:stCondLst>
                                    <p:cond delay="0"/>
                                  </p:stCondLst>
                                  <p:childTnLst>
                                    <p:set>
                                      <p:cBhvr>
                                        <p:cTn id="25" dur="1" fill="hold">
                                          <p:stCondLst>
                                            <p:cond delay="0"/>
                                          </p:stCondLst>
                                        </p:cTn>
                                        <p:tgtEl>
                                          <p:spTgt spid="11"/>
                                        </p:tgtEl>
                                        <p:attrNameLst>
                                          <p:attrName>style.visibility</p:attrName>
                                        </p:attrNameLst>
                                      </p:cBhvr>
                                      <p:to>
                                        <p:strVal val="visible"/>
                                      </p:to>
                                    </p:set>
                                    <p:anim calcmode="lin" valueType="num">
                                      <p:cBhvr additive="base">
                                        <p:cTn id="26" dur="3000" fill="hold"/>
                                        <p:tgtEl>
                                          <p:spTgt spid="11"/>
                                        </p:tgtEl>
                                        <p:attrNameLst>
                                          <p:attrName>ppt_x</p:attrName>
                                        </p:attrNameLst>
                                      </p:cBhvr>
                                      <p:tavLst>
                                        <p:tav tm="0">
                                          <p:val>
                                            <p:strVal val="1+#ppt_w/2"/>
                                          </p:val>
                                        </p:tav>
                                        <p:tav tm="100000">
                                          <p:val>
                                            <p:strVal val="#ppt_x"/>
                                          </p:val>
                                        </p:tav>
                                      </p:tavLst>
                                    </p:anim>
                                    <p:anim calcmode="lin" valueType="num">
                                      <p:cBhvr additive="base">
                                        <p:cTn id="27" dur="3000" fill="hold"/>
                                        <p:tgtEl>
                                          <p:spTgt spid="11"/>
                                        </p:tgtEl>
                                        <p:attrNameLst>
                                          <p:attrName>ppt_y</p:attrName>
                                        </p:attrNameLst>
                                      </p:cBhvr>
                                      <p:tavLst>
                                        <p:tav tm="0">
                                          <p:val>
                                            <p:strVal val="#ppt_y"/>
                                          </p:val>
                                        </p:tav>
                                        <p:tav tm="100000">
                                          <p:val>
                                            <p:strVal val="#ppt_y"/>
                                          </p:val>
                                        </p:tav>
                                      </p:tavLst>
                                    </p:anim>
                                  </p:childTnLst>
                                </p:cTn>
                              </p:par>
                              <p:par>
                                <p:cTn id="28" presetID="2" presetClass="entr" presetSubtype="2" fill="hold" grpId="0" nodeType="withEffect">
                                  <p:stCondLst>
                                    <p:cond delay="0"/>
                                  </p:stCondLst>
                                  <p:childTnLst>
                                    <p:set>
                                      <p:cBhvr>
                                        <p:cTn id="29" dur="1" fill="hold">
                                          <p:stCondLst>
                                            <p:cond delay="0"/>
                                          </p:stCondLst>
                                        </p:cTn>
                                        <p:tgtEl>
                                          <p:spTgt spid="12"/>
                                        </p:tgtEl>
                                        <p:attrNameLst>
                                          <p:attrName>style.visibility</p:attrName>
                                        </p:attrNameLst>
                                      </p:cBhvr>
                                      <p:to>
                                        <p:strVal val="visible"/>
                                      </p:to>
                                    </p:set>
                                    <p:anim calcmode="lin" valueType="num">
                                      <p:cBhvr additive="base">
                                        <p:cTn id="30" dur="3000" fill="hold"/>
                                        <p:tgtEl>
                                          <p:spTgt spid="12"/>
                                        </p:tgtEl>
                                        <p:attrNameLst>
                                          <p:attrName>ppt_x</p:attrName>
                                        </p:attrNameLst>
                                      </p:cBhvr>
                                      <p:tavLst>
                                        <p:tav tm="0">
                                          <p:val>
                                            <p:strVal val="1+#ppt_w/2"/>
                                          </p:val>
                                        </p:tav>
                                        <p:tav tm="100000">
                                          <p:val>
                                            <p:strVal val="#ppt_x"/>
                                          </p:val>
                                        </p:tav>
                                      </p:tavLst>
                                    </p:anim>
                                    <p:anim calcmode="lin" valueType="num">
                                      <p:cBhvr additive="base">
                                        <p:cTn id="31" dur="3000" fill="hold"/>
                                        <p:tgtEl>
                                          <p:spTgt spid="12"/>
                                        </p:tgtEl>
                                        <p:attrNameLst>
                                          <p:attrName>ppt_y</p:attrName>
                                        </p:attrNameLst>
                                      </p:cBhvr>
                                      <p:tavLst>
                                        <p:tav tm="0">
                                          <p:val>
                                            <p:strVal val="#ppt_y"/>
                                          </p:val>
                                        </p:tav>
                                        <p:tav tm="100000">
                                          <p:val>
                                            <p:strVal val="#ppt_y"/>
                                          </p:val>
                                        </p:tav>
                                      </p:tavLst>
                                    </p:anim>
                                  </p:childTnLst>
                                </p:cTn>
                              </p:par>
                              <p:par>
                                <p:cTn id="32" presetID="2" presetClass="entr" presetSubtype="2" fill="hold" grpId="0" nodeType="withEffect">
                                  <p:stCondLst>
                                    <p:cond delay="0"/>
                                  </p:stCondLst>
                                  <p:childTnLst>
                                    <p:set>
                                      <p:cBhvr>
                                        <p:cTn id="33" dur="1" fill="hold">
                                          <p:stCondLst>
                                            <p:cond delay="0"/>
                                          </p:stCondLst>
                                        </p:cTn>
                                        <p:tgtEl>
                                          <p:spTgt spid="15"/>
                                        </p:tgtEl>
                                        <p:attrNameLst>
                                          <p:attrName>style.visibility</p:attrName>
                                        </p:attrNameLst>
                                      </p:cBhvr>
                                      <p:to>
                                        <p:strVal val="visible"/>
                                      </p:to>
                                    </p:set>
                                    <p:anim calcmode="lin" valueType="num">
                                      <p:cBhvr additive="base">
                                        <p:cTn id="34" dur="3000" fill="hold"/>
                                        <p:tgtEl>
                                          <p:spTgt spid="15"/>
                                        </p:tgtEl>
                                        <p:attrNameLst>
                                          <p:attrName>ppt_x</p:attrName>
                                        </p:attrNameLst>
                                      </p:cBhvr>
                                      <p:tavLst>
                                        <p:tav tm="0">
                                          <p:val>
                                            <p:strVal val="1+#ppt_w/2"/>
                                          </p:val>
                                        </p:tav>
                                        <p:tav tm="100000">
                                          <p:val>
                                            <p:strVal val="#ppt_x"/>
                                          </p:val>
                                        </p:tav>
                                      </p:tavLst>
                                    </p:anim>
                                    <p:anim calcmode="lin" valueType="num">
                                      <p:cBhvr additive="base">
                                        <p:cTn id="35" dur="3000" fill="hold"/>
                                        <p:tgtEl>
                                          <p:spTgt spid="15"/>
                                        </p:tgtEl>
                                        <p:attrNameLst>
                                          <p:attrName>ppt_y</p:attrName>
                                        </p:attrNameLst>
                                      </p:cBhvr>
                                      <p:tavLst>
                                        <p:tav tm="0">
                                          <p:val>
                                            <p:strVal val="#ppt_y"/>
                                          </p:val>
                                        </p:tav>
                                        <p:tav tm="100000">
                                          <p:val>
                                            <p:strVal val="#ppt_y"/>
                                          </p:val>
                                        </p:tav>
                                      </p:tavLst>
                                    </p:anim>
                                  </p:childTnLst>
                                </p:cTn>
                              </p:par>
                              <p:par>
                                <p:cTn id="36" presetID="2" presetClass="entr" presetSubtype="2" fill="hold" grpId="0" nodeType="withEffect">
                                  <p:stCondLst>
                                    <p:cond delay="0"/>
                                  </p:stCondLst>
                                  <p:childTnLst>
                                    <p:set>
                                      <p:cBhvr>
                                        <p:cTn id="37" dur="1" fill="hold">
                                          <p:stCondLst>
                                            <p:cond delay="0"/>
                                          </p:stCondLst>
                                        </p:cTn>
                                        <p:tgtEl>
                                          <p:spTgt spid="16"/>
                                        </p:tgtEl>
                                        <p:attrNameLst>
                                          <p:attrName>style.visibility</p:attrName>
                                        </p:attrNameLst>
                                      </p:cBhvr>
                                      <p:to>
                                        <p:strVal val="visible"/>
                                      </p:to>
                                    </p:set>
                                    <p:anim calcmode="lin" valueType="num">
                                      <p:cBhvr additive="base">
                                        <p:cTn id="38" dur="3000" fill="hold"/>
                                        <p:tgtEl>
                                          <p:spTgt spid="16"/>
                                        </p:tgtEl>
                                        <p:attrNameLst>
                                          <p:attrName>ppt_x</p:attrName>
                                        </p:attrNameLst>
                                      </p:cBhvr>
                                      <p:tavLst>
                                        <p:tav tm="0">
                                          <p:val>
                                            <p:strVal val="1+#ppt_w/2"/>
                                          </p:val>
                                        </p:tav>
                                        <p:tav tm="100000">
                                          <p:val>
                                            <p:strVal val="#ppt_x"/>
                                          </p:val>
                                        </p:tav>
                                      </p:tavLst>
                                    </p:anim>
                                    <p:anim calcmode="lin" valueType="num">
                                      <p:cBhvr additive="base">
                                        <p:cTn id="39" dur="3000" fill="hold"/>
                                        <p:tgtEl>
                                          <p:spTgt spid="16"/>
                                        </p:tgtEl>
                                        <p:attrNameLst>
                                          <p:attrName>ppt_y</p:attrName>
                                        </p:attrNameLst>
                                      </p:cBhvr>
                                      <p:tavLst>
                                        <p:tav tm="0">
                                          <p:val>
                                            <p:strVal val="#ppt_y"/>
                                          </p:val>
                                        </p:tav>
                                        <p:tav tm="100000">
                                          <p:val>
                                            <p:strVal val="#ppt_y"/>
                                          </p:val>
                                        </p:tav>
                                      </p:tavLst>
                                    </p:anim>
                                  </p:childTnLst>
                                </p:cTn>
                              </p:par>
                              <p:par>
                                <p:cTn id="40" presetID="2" presetClass="entr" presetSubtype="2" fill="hold" grpId="0" nodeType="withEffect">
                                  <p:stCondLst>
                                    <p:cond delay="0"/>
                                  </p:stCondLst>
                                  <p:childTnLst>
                                    <p:set>
                                      <p:cBhvr>
                                        <p:cTn id="41" dur="1" fill="hold">
                                          <p:stCondLst>
                                            <p:cond delay="0"/>
                                          </p:stCondLst>
                                        </p:cTn>
                                        <p:tgtEl>
                                          <p:spTgt spid="17"/>
                                        </p:tgtEl>
                                        <p:attrNameLst>
                                          <p:attrName>style.visibility</p:attrName>
                                        </p:attrNameLst>
                                      </p:cBhvr>
                                      <p:to>
                                        <p:strVal val="visible"/>
                                      </p:to>
                                    </p:set>
                                    <p:anim calcmode="lin" valueType="num">
                                      <p:cBhvr additive="base">
                                        <p:cTn id="42" dur="3000" fill="hold"/>
                                        <p:tgtEl>
                                          <p:spTgt spid="17"/>
                                        </p:tgtEl>
                                        <p:attrNameLst>
                                          <p:attrName>ppt_x</p:attrName>
                                        </p:attrNameLst>
                                      </p:cBhvr>
                                      <p:tavLst>
                                        <p:tav tm="0">
                                          <p:val>
                                            <p:strVal val="1+#ppt_w/2"/>
                                          </p:val>
                                        </p:tav>
                                        <p:tav tm="100000">
                                          <p:val>
                                            <p:strVal val="#ppt_x"/>
                                          </p:val>
                                        </p:tav>
                                      </p:tavLst>
                                    </p:anim>
                                    <p:anim calcmode="lin" valueType="num">
                                      <p:cBhvr additive="base">
                                        <p:cTn id="43" dur="3000" fill="hold"/>
                                        <p:tgtEl>
                                          <p:spTgt spid="17"/>
                                        </p:tgtEl>
                                        <p:attrNameLst>
                                          <p:attrName>ppt_y</p:attrName>
                                        </p:attrNameLst>
                                      </p:cBhvr>
                                      <p:tavLst>
                                        <p:tav tm="0">
                                          <p:val>
                                            <p:strVal val="#ppt_y"/>
                                          </p:val>
                                        </p:tav>
                                        <p:tav tm="100000">
                                          <p:val>
                                            <p:strVal val="#ppt_y"/>
                                          </p:val>
                                        </p:tav>
                                      </p:tavLst>
                                    </p:anim>
                                  </p:childTnLst>
                                </p:cTn>
                              </p:par>
                              <p:par>
                                <p:cTn id="44" presetID="2" presetClass="entr" presetSubtype="2" fill="hold" grpId="0" nodeType="withEffect">
                                  <p:stCondLst>
                                    <p:cond delay="0"/>
                                  </p:stCondLst>
                                  <p:childTnLst>
                                    <p:set>
                                      <p:cBhvr>
                                        <p:cTn id="45" dur="1" fill="hold">
                                          <p:stCondLst>
                                            <p:cond delay="0"/>
                                          </p:stCondLst>
                                        </p:cTn>
                                        <p:tgtEl>
                                          <p:spTgt spid="18"/>
                                        </p:tgtEl>
                                        <p:attrNameLst>
                                          <p:attrName>style.visibility</p:attrName>
                                        </p:attrNameLst>
                                      </p:cBhvr>
                                      <p:to>
                                        <p:strVal val="visible"/>
                                      </p:to>
                                    </p:set>
                                    <p:anim calcmode="lin" valueType="num">
                                      <p:cBhvr additive="base">
                                        <p:cTn id="46" dur="3000" fill="hold"/>
                                        <p:tgtEl>
                                          <p:spTgt spid="18"/>
                                        </p:tgtEl>
                                        <p:attrNameLst>
                                          <p:attrName>ppt_x</p:attrName>
                                        </p:attrNameLst>
                                      </p:cBhvr>
                                      <p:tavLst>
                                        <p:tav tm="0">
                                          <p:val>
                                            <p:strVal val="1+#ppt_w/2"/>
                                          </p:val>
                                        </p:tav>
                                        <p:tav tm="100000">
                                          <p:val>
                                            <p:strVal val="#ppt_x"/>
                                          </p:val>
                                        </p:tav>
                                      </p:tavLst>
                                    </p:anim>
                                    <p:anim calcmode="lin" valueType="num">
                                      <p:cBhvr additive="base">
                                        <p:cTn id="47" dur="3000" fill="hold"/>
                                        <p:tgtEl>
                                          <p:spTgt spid="18"/>
                                        </p:tgtEl>
                                        <p:attrNameLst>
                                          <p:attrName>ppt_y</p:attrName>
                                        </p:attrNameLst>
                                      </p:cBhvr>
                                      <p:tavLst>
                                        <p:tav tm="0">
                                          <p:val>
                                            <p:strVal val="#ppt_y"/>
                                          </p:val>
                                        </p:tav>
                                        <p:tav tm="100000">
                                          <p:val>
                                            <p:strVal val="#ppt_y"/>
                                          </p:val>
                                        </p:tav>
                                      </p:tavLst>
                                    </p:anim>
                                  </p:childTnLst>
                                </p:cTn>
                              </p:par>
                              <p:par>
                                <p:cTn id="48" presetID="2" presetClass="entr" presetSubtype="2" fill="hold" grpId="0" nodeType="withEffect">
                                  <p:stCondLst>
                                    <p:cond delay="0"/>
                                  </p:stCondLst>
                                  <p:childTnLst>
                                    <p:set>
                                      <p:cBhvr>
                                        <p:cTn id="49" dur="1" fill="hold">
                                          <p:stCondLst>
                                            <p:cond delay="0"/>
                                          </p:stCondLst>
                                        </p:cTn>
                                        <p:tgtEl>
                                          <p:spTgt spid="19"/>
                                        </p:tgtEl>
                                        <p:attrNameLst>
                                          <p:attrName>style.visibility</p:attrName>
                                        </p:attrNameLst>
                                      </p:cBhvr>
                                      <p:to>
                                        <p:strVal val="visible"/>
                                      </p:to>
                                    </p:set>
                                    <p:anim calcmode="lin" valueType="num">
                                      <p:cBhvr additive="base">
                                        <p:cTn id="50" dur="3000" fill="hold"/>
                                        <p:tgtEl>
                                          <p:spTgt spid="19"/>
                                        </p:tgtEl>
                                        <p:attrNameLst>
                                          <p:attrName>ppt_x</p:attrName>
                                        </p:attrNameLst>
                                      </p:cBhvr>
                                      <p:tavLst>
                                        <p:tav tm="0">
                                          <p:val>
                                            <p:strVal val="1+#ppt_w/2"/>
                                          </p:val>
                                        </p:tav>
                                        <p:tav tm="100000">
                                          <p:val>
                                            <p:strVal val="#ppt_x"/>
                                          </p:val>
                                        </p:tav>
                                      </p:tavLst>
                                    </p:anim>
                                    <p:anim calcmode="lin" valueType="num">
                                      <p:cBhvr additive="base">
                                        <p:cTn id="51" dur="3000" fill="hold"/>
                                        <p:tgtEl>
                                          <p:spTgt spid="19"/>
                                        </p:tgtEl>
                                        <p:attrNameLst>
                                          <p:attrName>ppt_y</p:attrName>
                                        </p:attrNameLst>
                                      </p:cBhvr>
                                      <p:tavLst>
                                        <p:tav tm="0">
                                          <p:val>
                                            <p:strVal val="#ppt_y"/>
                                          </p:val>
                                        </p:tav>
                                        <p:tav tm="100000">
                                          <p:val>
                                            <p:strVal val="#ppt_y"/>
                                          </p:val>
                                        </p:tav>
                                      </p:tavLst>
                                    </p:anim>
                                  </p:childTnLst>
                                </p:cTn>
                              </p:par>
                              <p:par>
                                <p:cTn id="52" presetID="2" presetClass="entr" presetSubtype="2" fill="hold" grpId="0" nodeType="withEffect">
                                  <p:stCondLst>
                                    <p:cond delay="0"/>
                                  </p:stCondLst>
                                  <p:childTnLst>
                                    <p:set>
                                      <p:cBhvr>
                                        <p:cTn id="53" dur="1" fill="hold">
                                          <p:stCondLst>
                                            <p:cond delay="0"/>
                                          </p:stCondLst>
                                        </p:cTn>
                                        <p:tgtEl>
                                          <p:spTgt spid="20"/>
                                        </p:tgtEl>
                                        <p:attrNameLst>
                                          <p:attrName>style.visibility</p:attrName>
                                        </p:attrNameLst>
                                      </p:cBhvr>
                                      <p:to>
                                        <p:strVal val="visible"/>
                                      </p:to>
                                    </p:set>
                                    <p:anim calcmode="lin" valueType="num">
                                      <p:cBhvr additive="base">
                                        <p:cTn id="54" dur="3000" fill="hold"/>
                                        <p:tgtEl>
                                          <p:spTgt spid="20"/>
                                        </p:tgtEl>
                                        <p:attrNameLst>
                                          <p:attrName>ppt_x</p:attrName>
                                        </p:attrNameLst>
                                      </p:cBhvr>
                                      <p:tavLst>
                                        <p:tav tm="0">
                                          <p:val>
                                            <p:strVal val="1+#ppt_w/2"/>
                                          </p:val>
                                        </p:tav>
                                        <p:tav tm="100000">
                                          <p:val>
                                            <p:strVal val="#ppt_x"/>
                                          </p:val>
                                        </p:tav>
                                      </p:tavLst>
                                    </p:anim>
                                    <p:anim calcmode="lin" valueType="num">
                                      <p:cBhvr additive="base">
                                        <p:cTn id="55" dur="3000" fill="hold"/>
                                        <p:tgtEl>
                                          <p:spTgt spid="20"/>
                                        </p:tgtEl>
                                        <p:attrNameLst>
                                          <p:attrName>ppt_y</p:attrName>
                                        </p:attrNameLst>
                                      </p:cBhvr>
                                      <p:tavLst>
                                        <p:tav tm="0">
                                          <p:val>
                                            <p:strVal val="#ppt_y"/>
                                          </p:val>
                                        </p:tav>
                                        <p:tav tm="100000">
                                          <p:val>
                                            <p:strVal val="#ppt_y"/>
                                          </p:val>
                                        </p:tav>
                                      </p:tavLst>
                                    </p:anim>
                                  </p:childTnLst>
                                </p:cTn>
                              </p:par>
                              <p:par>
                                <p:cTn id="56" presetID="2" presetClass="entr" presetSubtype="8" fill="hold" grpId="0" nodeType="withEffect">
                                  <p:stCondLst>
                                    <p:cond delay="0"/>
                                  </p:stCondLst>
                                  <p:childTnLst>
                                    <p:set>
                                      <p:cBhvr>
                                        <p:cTn id="57" dur="1" fill="hold">
                                          <p:stCondLst>
                                            <p:cond delay="0"/>
                                          </p:stCondLst>
                                        </p:cTn>
                                        <p:tgtEl>
                                          <p:spTgt spid="5"/>
                                        </p:tgtEl>
                                        <p:attrNameLst>
                                          <p:attrName>style.visibility</p:attrName>
                                        </p:attrNameLst>
                                      </p:cBhvr>
                                      <p:to>
                                        <p:strVal val="visible"/>
                                      </p:to>
                                    </p:set>
                                    <p:anim calcmode="lin" valueType="num">
                                      <p:cBhvr additive="base">
                                        <p:cTn id="58" dur="3000" fill="hold"/>
                                        <p:tgtEl>
                                          <p:spTgt spid="5"/>
                                        </p:tgtEl>
                                        <p:attrNameLst>
                                          <p:attrName>ppt_x</p:attrName>
                                        </p:attrNameLst>
                                      </p:cBhvr>
                                      <p:tavLst>
                                        <p:tav tm="0">
                                          <p:val>
                                            <p:strVal val="0-#ppt_w/2"/>
                                          </p:val>
                                        </p:tav>
                                        <p:tav tm="100000">
                                          <p:val>
                                            <p:strVal val="#ppt_x"/>
                                          </p:val>
                                        </p:tav>
                                      </p:tavLst>
                                    </p:anim>
                                    <p:anim calcmode="lin" valueType="num">
                                      <p:cBhvr additive="base">
                                        <p:cTn id="59" dur="3000" fill="hold"/>
                                        <p:tgtEl>
                                          <p:spTgt spid="5"/>
                                        </p:tgtEl>
                                        <p:attrNameLst>
                                          <p:attrName>ppt_y</p:attrName>
                                        </p:attrNameLst>
                                      </p:cBhvr>
                                      <p:tavLst>
                                        <p:tav tm="0">
                                          <p:val>
                                            <p:strVal val="#ppt_y"/>
                                          </p:val>
                                        </p:tav>
                                        <p:tav tm="100000">
                                          <p:val>
                                            <p:strVal val="#ppt_y"/>
                                          </p:val>
                                        </p:tav>
                                      </p:tavLst>
                                    </p:anim>
                                  </p:childTnLst>
                                </p:cTn>
                              </p:par>
                              <p:par>
                                <p:cTn id="60" presetID="2" presetClass="entr" presetSubtype="8" fill="hold" grpId="0" nodeType="withEffect">
                                  <p:stCondLst>
                                    <p:cond delay="0"/>
                                  </p:stCondLst>
                                  <p:childTnLst>
                                    <p:set>
                                      <p:cBhvr>
                                        <p:cTn id="61" dur="1" fill="hold">
                                          <p:stCondLst>
                                            <p:cond delay="0"/>
                                          </p:stCondLst>
                                        </p:cTn>
                                        <p:tgtEl>
                                          <p:spTgt spid="6"/>
                                        </p:tgtEl>
                                        <p:attrNameLst>
                                          <p:attrName>style.visibility</p:attrName>
                                        </p:attrNameLst>
                                      </p:cBhvr>
                                      <p:to>
                                        <p:strVal val="visible"/>
                                      </p:to>
                                    </p:set>
                                    <p:anim calcmode="lin" valueType="num">
                                      <p:cBhvr additive="base">
                                        <p:cTn id="62" dur="3000" fill="hold"/>
                                        <p:tgtEl>
                                          <p:spTgt spid="6"/>
                                        </p:tgtEl>
                                        <p:attrNameLst>
                                          <p:attrName>ppt_x</p:attrName>
                                        </p:attrNameLst>
                                      </p:cBhvr>
                                      <p:tavLst>
                                        <p:tav tm="0">
                                          <p:val>
                                            <p:strVal val="0-#ppt_w/2"/>
                                          </p:val>
                                        </p:tav>
                                        <p:tav tm="100000">
                                          <p:val>
                                            <p:strVal val="#ppt_x"/>
                                          </p:val>
                                        </p:tav>
                                      </p:tavLst>
                                    </p:anim>
                                    <p:anim calcmode="lin" valueType="num">
                                      <p:cBhvr additive="base">
                                        <p:cTn id="63" dur="3000" fill="hold"/>
                                        <p:tgtEl>
                                          <p:spTgt spid="6"/>
                                        </p:tgtEl>
                                        <p:attrNameLst>
                                          <p:attrName>ppt_y</p:attrName>
                                        </p:attrNameLst>
                                      </p:cBhvr>
                                      <p:tavLst>
                                        <p:tav tm="0">
                                          <p:val>
                                            <p:strVal val="#ppt_y"/>
                                          </p:val>
                                        </p:tav>
                                        <p:tav tm="100000">
                                          <p:val>
                                            <p:strVal val="#ppt_y"/>
                                          </p:val>
                                        </p:tav>
                                      </p:tavLst>
                                    </p:anim>
                                  </p:childTnLst>
                                </p:cTn>
                              </p:par>
                              <p:par>
                                <p:cTn id="64" presetID="2" presetClass="entr" presetSubtype="8" fill="hold" grpId="0" nodeType="withEffect">
                                  <p:stCondLst>
                                    <p:cond delay="0"/>
                                  </p:stCondLst>
                                  <p:childTnLst>
                                    <p:set>
                                      <p:cBhvr>
                                        <p:cTn id="65" dur="1" fill="hold">
                                          <p:stCondLst>
                                            <p:cond delay="0"/>
                                          </p:stCondLst>
                                        </p:cTn>
                                        <p:tgtEl>
                                          <p:spTgt spid="7"/>
                                        </p:tgtEl>
                                        <p:attrNameLst>
                                          <p:attrName>style.visibility</p:attrName>
                                        </p:attrNameLst>
                                      </p:cBhvr>
                                      <p:to>
                                        <p:strVal val="visible"/>
                                      </p:to>
                                    </p:set>
                                    <p:anim calcmode="lin" valueType="num">
                                      <p:cBhvr additive="base">
                                        <p:cTn id="66" dur="3000" fill="hold"/>
                                        <p:tgtEl>
                                          <p:spTgt spid="7"/>
                                        </p:tgtEl>
                                        <p:attrNameLst>
                                          <p:attrName>ppt_x</p:attrName>
                                        </p:attrNameLst>
                                      </p:cBhvr>
                                      <p:tavLst>
                                        <p:tav tm="0">
                                          <p:val>
                                            <p:strVal val="0-#ppt_w/2"/>
                                          </p:val>
                                        </p:tav>
                                        <p:tav tm="100000">
                                          <p:val>
                                            <p:strVal val="#ppt_x"/>
                                          </p:val>
                                        </p:tav>
                                      </p:tavLst>
                                    </p:anim>
                                    <p:anim calcmode="lin" valueType="num">
                                      <p:cBhvr additive="base">
                                        <p:cTn id="67" dur="3000" fill="hold"/>
                                        <p:tgtEl>
                                          <p:spTgt spid="7"/>
                                        </p:tgtEl>
                                        <p:attrNameLst>
                                          <p:attrName>ppt_y</p:attrName>
                                        </p:attrNameLst>
                                      </p:cBhvr>
                                      <p:tavLst>
                                        <p:tav tm="0">
                                          <p:val>
                                            <p:strVal val="#ppt_y"/>
                                          </p:val>
                                        </p:tav>
                                        <p:tav tm="100000">
                                          <p:val>
                                            <p:strVal val="#ppt_y"/>
                                          </p:val>
                                        </p:tav>
                                      </p:tavLst>
                                    </p:anim>
                                  </p:childTnLst>
                                </p:cTn>
                              </p:par>
                              <p:par>
                                <p:cTn id="68" presetID="2" presetClass="entr" presetSubtype="8" fill="hold" grpId="0" nodeType="withEffect">
                                  <p:stCondLst>
                                    <p:cond delay="0"/>
                                  </p:stCondLst>
                                  <p:childTnLst>
                                    <p:set>
                                      <p:cBhvr>
                                        <p:cTn id="69" dur="1" fill="hold">
                                          <p:stCondLst>
                                            <p:cond delay="0"/>
                                          </p:stCondLst>
                                        </p:cTn>
                                        <p:tgtEl>
                                          <p:spTgt spid="8"/>
                                        </p:tgtEl>
                                        <p:attrNameLst>
                                          <p:attrName>style.visibility</p:attrName>
                                        </p:attrNameLst>
                                      </p:cBhvr>
                                      <p:to>
                                        <p:strVal val="visible"/>
                                      </p:to>
                                    </p:set>
                                    <p:anim calcmode="lin" valueType="num">
                                      <p:cBhvr additive="base">
                                        <p:cTn id="70" dur="3000" fill="hold"/>
                                        <p:tgtEl>
                                          <p:spTgt spid="8"/>
                                        </p:tgtEl>
                                        <p:attrNameLst>
                                          <p:attrName>ppt_x</p:attrName>
                                        </p:attrNameLst>
                                      </p:cBhvr>
                                      <p:tavLst>
                                        <p:tav tm="0">
                                          <p:val>
                                            <p:strVal val="0-#ppt_w/2"/>
                                          </p:val>
                                        </p:tav>
                                        <p:tav tm="100000">
                                          <p:val>
                                            <p:strVal val="#ppt_x"/>
                                          </p:val>
                                        </p:tav>
                                      </p:tavLst>
                                    </p:anim>
                                    <p:anim calcmode="lin" valueType="num">
                                      <p:cBhvr additive="base">
                                        <p:cTn id="71" dur="3000" fill="hold"/>
                                        <p:tgtEl>
                                          <p:spTgt spid="8"/>
                                        </p:tgtEl>
                                        <p:attrNameLst>
                                          <p:attrName>ppt_y</p:attrName>
                                        </p:attrNameLst>
                                      </p:cBhvr>
                                      <p:tavLst>
                                        <p:tav tm="0">
                                          <p:val>
                                            <p:strVal val="#ppt_y"/>
                                          </p:val>
                                        </p:tav>
                                        <p:tav tm="100000">
                                          <p:val>
                                            <p:strVal val="#ppt_y"/>
                                          </p:val>
                                        </p:tav>
                                      </p:tavLst>
                                    </p:anim>
                                  </p:childTnLst>
                                </p:cTn>
                              </p:par>
                              <p:par>
                                <p:cTn id="72" presetID="2" presetClass="entr" presetSubtype="8" fill="hold" grpId="0" nodeType="withEffect">
                                  <p:stCondLst>
                                    <p:cond delay="0"/>
                                  </p:stCondLst>
                                  <p:childTnLst>
                                    <p:set>
                                      <p:cBhvr>
                                        <p:cTn id="73" dur="1" fill="hold">
                                          <p:stCondLst>
                                            <p:cond delay="0"/>
                                          </p:stCondLst>
                                        </p:cTn>
                                        <p:tgtEl>
                                          <p:spTgt spid="13"/>
                                        </p:tgtEl>
                                        <p:attrNameLst>
                                          <p:attrName>style.visibility</p:attrName>
                                        </p:attrNameLst>
                                      </p:cBhvr>
                                      <p:to>
                                        <p:strVal val="visible"/>
                                      </p:to>
                                    </p:set>
                                    <p:anim calcmode="lin" valueType="num">
                                      <p:cBhvr additive="base">
                                        <p:cTn id="74" dur="3000" fill="hold"/>
                                        <p:tgtEl>
                                          <p:spTgt spid="13"/>
                                        </p:tgtEl>
                                        <p:attrNameLst>
                                          <p:attrName>ppt_x</p:attrName>
                                        </p:attrNameLst>
                                      </p:cBhvr>
                                      <p:tavLst>
                                        <p:tav tm="0">
                                          <p:val>
                                            <p:strVal val="0-#ppt_w/2"/>
                                          </p:val>
                                        </p:tav>
                                        <p:tav tm="100000">
                                          <p:val>
                                            <p:strVal val="#ppt_x"/>
                                          </p:val>
                                        </p:tav>
                                      </p:tavLst>
                                    </p:anim>
                                    <p:anim calcmode="lin" valueType="num">
                                      <p:cBhvr additive="base">
                                        <p:cTn id="75" dur="3000" fill="hold"/>
                                        <p:tgtEl>
                                          <p:spTgt spid="13"/>
                                        </p:tgtEl>
                                        <p:attrNameLst>
                                          <p:attrName>ppt_y</p:attrName>
                                        </p:attrNameLst>
                                      </p:cBhvr>
                                      <p:tavLst>
                                        <p:tav tm="0">
                                          <p:val>
                                            <p:strVal val="#ppt_y"/>
                                          </p:val>
                                        </p:tav>
                                        <p:tav tm="100000">
                                          <p:val>
                                            <p:strVal val="#ppt_y"/>
                                          </p:val>
                                        </p:tav>
                                      </p:tavLst>
                                    </p:anim>
                                  </p:childTnLst>
                                </p:cTn>
                              </p:par>
                              <p:par>
                                <p:cTn id="76" presetID="2" presetClass="entr" presetSubtype="8" fill="hold" grpId="0" nodeType="withEffect">
                                  <p:stCondLst>
                                    <p:cond delay="0"/>
                                  </p:stCondLst>
                                  <p:childTnLst>
                                    <p:set>
                                      <p:cBhvr>
                                        <p:cTn id="77" dur="1" fill="hold">
                                          <p:stCondLst>
                                            <p:cond delay="0"/>
                                          </p:stCondLst>
                                        </p:cTn>
                                        <p:tgtEl>
                                          <p:spTgt spid="14"/>
                                        </p:tgtEl>
                                        <p:attrNameLst>
                                          <p:attrName>style.visibility</p:attrName>
                                        </p:attrNameLst>
                                      </p:cBhvr>
                                      <p:to>
                                        <p:strVal val="visible"/>
                                      </p:to>
                                    </p:set>
                                    <p:anim calcmode="lin" valueType="num">
                                      <p:cBhvr additive="base">
                                        <p:cTn id="78" dur="3000" fill="hold"/>
                                        <p:tgtEl>
                                          <p:spTgt spid="14"/>
                                        </p:tgtEl>
                                        <p:attrNameLst>
                                          <p:attrName>ppt_x</p:attrName>
                                        </p:attrNameLst>
                                      </p:cBhvr>
                                      <p:tavLst>
                                        <p:tav tm="0">
                                          <p:val>
                                            <p:strVal val="0-#ppt_w/2"/>
                                          </p:val>
                                        </p:tav>
                                        <p:tav tm="100000">
                                          <p:val>
                                            <p:strVal val="#ppt_x"/>
                                          </p:val>
                                        </p:tav>
                                      </p:tavLst>
                                    </p:anim>
                                    <p:anim calcmode="lin" valueType="num">
                                      <p:cBhvr additive="base">
                                        <p:cTn id="79" dur="3000" fill="hold"/>
                                        <p:tgtEl>
                                          <p:spTgt spid="14"/>
                                        </p:tgtEl>
                                        <p:attrNameLst>
                                          <p:attrName>ppt_y</p:attrName>
                                        </p:attrNameLst>
                                      </p:cBhvr>
                                      <p:tavLst>
                                        <p:tav tm="0">
                                          <p:val>
                                            <p:strVal val="#ppt_y"/>
                                          </p:val>
                                        </p:tav>
                                        <p:tav tm="100000">
                                          <p:val>
                                            <p:strVal val="#ppt_y"/>
                                          </p:val>
                                        </p:tav>
                                      </p:tavLst>
                                    </p:anim>
                                  </p:childTnLst>
                                </p:cTn>
                              </p:par>
                              <p:par>
                                <p:cTn id="80" presetID="2" presetClass="entr" presetSubtype="8" fill="hold" grpId="0" nodeType="withEffect">
                                  <p:stCondLst>
                                    <p:cond delay="0"/>
                                  </p:stCondLst>
                                  <p:childTnLst>
                                    <p:set>
                                      <p:cBhvr>
                                        <p:cTn id="81" dur="1" fill="hold">
                                          <p:stCondLst>
                                            <p:cond delay="0"/>
                                          </p:stCondLst>
                                        </p:cTn>
                                        <p:tgtEl>
                                          <p:spTgt spid="21"/>
                                        </p:tgtEl>
                                        <p:attrNameLst>
                                          <p:attrName>style.visibility</p:attrName>
                                        </p:attrNameLst>
                                      </p:cBhvr>
                                      <p:to>
                                        <p:strVal val="visible"/>
                                      </p:to>
                                    </p:set>
                                    <p:anim calcmode="lin" valueType="num">
                                      <p:cBhvr additive="base">
                                        <p:cTn id="82" dur="3000" fill="hold"/>
                                        <p:tgtEl>
                                          <p:spTgt spid="21"/>
                                        </p:tgtEl>
                                        <p:attrNameLst>
                                          <p:attrName>ppt_x</p:attrName>
                                        </p:attrNameLst>
                                      </p:cBhvr>
                                      <p:tavLst>
                                        <p:tav tm="0">
                                          <p:val>
                                            <p:strVal val="0-#ppt_w/2"/>
                                          </p:val>
                                        </p:tav>
                                        <p:tav tm="100000">
                                          <p:val>
                                            <p:strVal val="#ppt_x"/>
                                          </p:val>
                                        </p:tav>
                                      </p:tavLst>
                                    </p:anim>
                                    <p:anim calcmode="lin" valueType="num">
                                      <p:cBhvr additive="base">
                                        <p:cTn id="83" dur="3000" fill="hold"/>
                                        <p:tgtEl>
                                          <p:spTgt spid="21"/>
                                        </p:tgtEl>
                                        <p:attrNameLst>
                                          <p:attrName>ppt_y</p:attrName>
                                        </p:attrNameLst>
                                      </p:cBhvr>
                                      <p:tavLst>
                                        <p:tav tm="0">
                                          <p:val>
                                            <p:strVal val="#ppt_y"/>
                                          </p:val>
                                        </p:tav>
                                        <p:tav tm="100000">
                                          <p:val>
                                            <p:strVal val="#ppt_y"/>
                                          </p:val>
                                        </p:tav>
                                      </p:tavLst>
                                    </p:anim>
                                  </p:childTnLst>
                                </p:cTn>
                              </p:par>
                              <p:par>
                                <p:cTn id="84" presetID="2" presetClass="entr" presetSubtype="8" fill="hold" grpId="0" nodeType="withEffect">
                                  <p:stCondLst>
                                    <p:cond delay="0"/>
                                  </p:stCondLst>
                                  <p:childTnLst>
                                    <p:set>
                                      <p:cBhvr>
                                        <p:cTn id="85" dur="1" fill="hold">
                                          <p:stCondLst>
                                            <p:cond delay="0"/>
                                          </p:stCondLst>
                                        </p:cTn>
                                        <p:tgtEl>
                                          <p:spTgt spid="22"/>
                                        </p:tgtEl>
                                        <p:attrNameLst>
                                          <p:attrName>style.visibility</p:attrName>
                                        </p:attrNameLst>
                                      </p:cBhvr>
                                      <p:to>
                                        <p:strVal val="visible"/>
                                      </p:to>
                                    </p:set>
                                    <p:anim calcmode="lin" valueType="num">
                                      <p:cBhvr additive="base">
                                        <p:cTn id="86" dur="3000" fill="hold"/>
                                        <p:tgtEl>
                                          <p:spTgt spid="22"/>
                                        </p:tgtEl>
                                        <p:attrNameLst>
                                          <p:attrName>ppt_x</p:attrName>
                                        </p:attrNameLst>
                                      </p:cBhvr>
                                      <p:tavLst>
                                        <p:tav tm="0">
                                          <p:val>
                                            <p:strVal val="0-#ppt_w/2"/>
                                          </p:val>
                                        </p:tav>
                                        <p:tav tm="100000">
                                          <p:val>
                                            <p:strVal val="#ppt_x"/>
                                          </p:val>
                                        </p:tav>
                                      </p:tavLst>
                                    </p:anim>
                                    <p:anim calcmode="lin" valueType="num">
                                      <p:cBhvr additive="base">
                                        <p:cTn id="87" dur="3000" fill="hold"/>
                                        <p:tgtEl>
                                          <p:spTgt spid="22"/>
                                        </p:tgtEl>
                                        <p:attrNameLst>
                                          <p:attrName>ppt_y</p:attrName>
                                        </p:attrNameLst>
                                      </p:cBhvr>
                                      <p:tavLst>
                                        <p:tav tm="0">
                                          <p:val>
                                            <p:strVal val="#ppt_y"/>
                                          </p:val>
                                        </p:tav>
                                        <p:tav tm="100000">
                                          <p:val>
                                            <p:strVal val="#ppt_y"/>
                                          </p:val>
                                        </p:tav>
                                      </p:tavLst>
                                    </p:anim>
                                  </p:childTnLst>
                                </p:cTn>
                              </p:par>
                              <p:par>
                                <p:cTn id="88" presetID="2" presetClass="entr" presetSubtype="8" fill="hold" grpId="0" nodeType="withEffect">
                                  <p:stCondLst>
                                    <p:cond delay="0"/>
                                  </p:stCondLst>
                                  <p:childTnLst>
                                    <p:set>
                                      <p:cBhvr>
                                        <p:cTn id="89" dur="1" fill="hold">
                                          <p:stCondLst>
                                            <p:cond delay="0"/>
                                          </p:stCondLst>
                                        </p:cTn>
                                        <p:tgtEl>
                                          <p:spTgt spid="23"/>
                                        </p:tgtEl>
                                        <p:attrNameLst>
                                          <p:attrName>style.visibility</p:attrName>
                                        </p:attrNameLst>
                                      </p:cBhvr>
                                      <p:to>
                                        <p:strVal val="visible"/>
                                      </p:to>
                                    </p:set>
                                    <p:anim calcmode="lin" valueType="num">
                                      <p:cBhvr additive="base">
                                        <p:cTn id="90" dur="3000" fill="hold"/>
                                        <p:tgtEl>
                                          <p:spTgt spid="23"/>
                                        </p:tgtEl>
                                        <p:attrNameLst>
                                          <p:attrName>ppt_x</p:attrName>
                                        </p:attrNameLst>
                                      </p:cBhvr>
                                      <p:tavLst>
                                        <p:tav tm="0">
                                          <p:val>
                                            <p:strVal val="0-#ppt_w/2"/>
                                          </p:val>
                                        </p:tav>
                                        <p:tav tm="100000">
                                          <p:val>
                                            <p:strVal val="#ppt_x"/>
                                          </p:val>
                                        </p:tav>
                                      </p:tavLst>
                                    </p:anim>
                                    <p:anim calcmode="lin" valueType="num">
                                      <p:cBhvr additive="base">
                                        <p:cTn id="91" dur="3000" fill="hold"/>
                                        <p:tgtEl>
                                          <p:spTgt spid="23"/>
                                        </p:tgtEl>
                                        <p:attrNameLst>
                                          <p:attrName>ppt_y</p:attrName>
                                        </p:attrNameLst>
                                      </p:cBhvr>
                                      <p:tavLst>
                                        <p:tav tm="0">
                                          <p:val>
                                            <p:strVal val="#ppt_y"/>
                                          </p:val>
                                        </p:tav>
                                        <p:tav tm="100000">
                                          <p:val>
                                            <p:strVal val="#ppt_y"/>
                                          </p:val>
                                        </p:tav>
                                      </p:tavLst>
                                    </p:anim>
                                  </p:childTnLst>
                                </p:cTn>
                              </p:par>
                              <p:par>
                                <p:cTn id="92" presetID="2" presetClass="entr" presetSubtype="8" fill="hold" grpId="0" nodeType="withEffect">
                                  <p:stCondLst>
                                    <p:cond delay="0"/>
                                  </p:stCondLst>
                                  <p:childTnLst>
                                    <p:set>
                                      <p:cBhvr>
                                        <p:cTn id="93" dur="1" fill="hold">
                                          <p:stCondLst>
                                            <p:cond delay="0"/>
                                          </p:stCondLst>
                                        </p:cTn>
                                        <p:tgtEl>
                                          <p:spTgt spid="24"/>
                                        </p:tgtEl>
                                        <p:attrNameLst>
                                          <p:attrName>style.visibility</p:attrName>
                                        </p:attrNameLst>
                                      </p:cBhvr>
                                      <p:to>
                                        <p:strVal val="visible"/>
                                      </p:to>
                                    </p:set>
                                    <p:anim calcmode="lin" valueType="num">
                                      <p:cBhvr additive="base">
                                        <p:cTn id="94" dur="3000" fill="hold"/>
                                        <p:tgtEl>
                                          <p:spTgt spid="24"/>
                                        </p:tgtEl>
                                        <p:attrNameLst>
                                          <p:attrName>ppt_x</p:attrName>
                                        </p:attrNameLst>
                                      </p:cBhvr>
                                      <p:tavLst>
                                        <p:tav tm="0">
                                          <p:val>
                                            <p:strVal val="0-#ppt_w/2"/>
                                          </p:val>
                                        </p:tav>
                                        <p:tav tm="100000">
                                          <p:val>
                                            <p:strVal val="#ppt_x"/>
                                          </p:val>
                                        </p:tav>
                                      </p:tavLst>
                                    </p:anim>
                                    <p:anim calcmode="lin" valueType="num">
                                      <p:cBhvr additive="base">
                                        <p:cTn id="95" dur="3000" fill="hold"/>
                                        <p:tgtEl>
                                          <p:spTgt spid="24"/>
                                        </p:tgtEl>
                                        <p:attrNameLst>
                                          <p:attrName>ppt_y</p:attrName>
                                        </p:attrNameLst>
                                      </p:cBhvr>
                                      <p:tavLst>
                                        <p:tav tm="0">
                                          <p:val>
                                            <p:strVal val="#ppt_y"/>
                                          </p:val>
                                        </p:tav>
                                        <p:tav tm="100000">
                                          <p:val>
                                            <p:strVal val="#ppt_y"/>
                                          </p:val>
                                        </p:tav>
                                      </p:tavLst>
                                    </p:anim>
                                  </p:childTnLst>
                                </p:cTn>
                              </p:par>
                              <p:par>
                                <p:cTn id="96" presetID="2" presetClass="entr" presetSubtype="8" fill="hold" grpId="0" nodeType="withEffect">
                                  <p:stCondLst>
                                    <p:cond delay="0"/>
                                  </p:stCondLst>
                                  <p:childTnLst>
                                    <p:set>
                                      <p:cBhvr>
                                        <p:cTn id="97" dur="1" fill="hold">
                                          <p:stCondLst>
                                            <p:cond delay="0"/>
                                          </p:stCondLst>
                                        </p:cTn>
                                        <p:tgtEl>
                                          <p:spTgt spid="25"/>
                                        </p:tgtEl>
                                        <p:attrNameLst>
                                          <p:attrName>style.visibility</p:attrName>
                                        </p:attrNameLst>
                                      </p:cBhvr>
                                      <p:to>
                                        <p:strVal val="visible"/>
                                      </p:to>
                                    </p:set>
                                    <p:anim calcmode="lin" valueType="num">
                                      <p:cBhvr additive="base">
                                        <p:cTn id="98" dur="3000" fill="hold"/>
                                        <p:tgtEl>
                                          <p:spTgt spid="25"/>
                                        </p:tgtEl>
                                        <p:attrNameLst>
                                          <p:attrName>ppt_x</p:attrName>
                                        </p:attrNameLst>
                                      </p:cBhvr>
                                      <p:tavLst>
                                        <p:tav tm="0">
                                          <p:val>
                                            <p:strVal val="0-#ppt_w/2"/>
                                          </p:val>
                                        </p:tav>
                                        <p:tav tm="100000">
                                          <p:val>
                                            <p:strVal val="#ppt_x"/>
                                          </p:val>
                                        </p:tav>
                                      </p:tavLst>
                                    </p:anim>
                                    <p:anim calcmode="lin" valueType="num">
                                      <p:cBhvr additive="base">
                                        <p:cTn id="99" dur="3000" fill="hold"/>
                                        <p:tgtEl>
                                          <p:spTgt spid="25"/>
                                        </p:tgtEl>
                                        <p:attrNameLst>
                                          <p:attrName>ppt_y</p:attrName>
                                        </p:attrNameLst>
                                      </p:cBhvr>
                                      <p:tavLst>
                                        <p:tav tm="0">
                                          <p:val>
                                            <p:strVal val="#ppt_y"/>
                                          </p:val>
                                        </p:tav>
                                        <p:tav tm="100000">
                                          <p:val>
                                            <p:strVal val="#ppt_y"/>
                                          </p:val>
                                        </p:tav>
                                      </p:tavLst>
                                    </p:anim>
                                  </p:childTnLst>
                                </p:cTn>
                              </p:par>
                              <p:par>
                                <p:cTn id="100" presetID="2" presetClass="entr" presetSubtype="8" fill="hold" grpId="0" nodeType="withEffect">
                                  <p:stCondLst>
                                    <p:cond delay="0"/>
                                  </p:stCondLst>
                                  <p:childTnLst>
                                    <p:set>
                                      <p:cBhvr>
                                        <p:cTn id="101" dur="1" fill="hold">
                                          <p:stCondLst>
                                            <p:cond delay="0"/>
                                          </p:stCondLst>
                                        </p:cTn>
                                        <p:tgtEl>
                                          <p:spTgt spid="26"/>
                                        </p:tgtEl>
                                        <p:attrNameLst>
                                          <p:attrName>style.visibility</p:attrName>
                                        </p:attrNameLst>
                                      </p:cBhvr>
                                      <p:to>
                                        <p:strVal val="visible"/>
                                      </p:to>
                                    </p:set>
                                    <p:anim calcmode="lin" valueType="num">
                                      <p:cBhvr additive="base">
                                        <p:cTn id="102" dur="3000" fill="hold"/>
                                        <p:tgtEl>
                                          <p:spTgt spid="26"/>
                                        </p:tgtEl>
                                        <p:attrNameLst>
                                          <p:attrName>ppt_x</p:attrName>
                                        </p:attrNameLst>
                                      </p:cBhvr>
                                      <p:tavLst>
                                        <p:tav tm="0">
                                          <p:val>
                                            <p:strVal val="0-#ppt_w/2"/>
                                          </p:val>
                                        </p:tav>
                                        <p:tav tm="100000">
                                          <p:val>
                                            <p:strVal val="#ppt_x"/>
                                          </p:val>
                                        </p:tav>
                                      </p:tavLst>
                                    </p:anim>
                                    <p:anim calcmode="lin" valueType="num">
                                      <p:cBhvr additive="base">
                                        <p:cTn id="103" dur="3000" fill="hold"/>
                                        <p:tgtEl>
                                          <p:spTgt spid="26"/>
                                        </p:tgtEl>
                                        <p:attrNameLst>
                                          <p:attrName>ppt_y</p:attrName>
                                        </p:attrNameLst>
                                      </p:cBhvr>
                                      <p:tavLst>
                                        <p:tav tm="0">
                                          <p:val>
                                            <p:strVal val="#ppt_y"/>
                                          </p:val>
                                        </p:tav>
                                        <p:tav tm="100000">
                                          <p:val>
                                            <p:strVal val="#ppt_y"/>
                                          </p:val>
                                        </p:tav>
                                      </p:tavLst>
                                    </p:anim>
                                  </p:childTnLst>
                                </p:cTn>
                              </p:par>
                              <p:par>
                                <p:cTn id="104" presetID="8" presetClass="emph" presetSubtype="0" fill="hold" grpId="1" nodeType="withEffect">
                                  <p:stCondLst>
                                    <p:cond delay="0"/>
                                  </p:stCondLst>
                                  <p:childTnLst>
                                    <p:animRot by="-21600000">
                                      <p:cBhvr>
                                        <p:cTn id="105" dur="3000" fill="hold"/>
                                        <p:tgtEl>
                                          <p:spTgt spid="3"/>
                                        </p:tgtEl>
                                        <p:attrNameLst>
                                          <p:attrName>r</p:attrName>
                                        </p:attrNameLst>
                                      </p:cBhvr>
                                    </p:animRot>
                                  </p:childTnLst>
                                </p:cTn>
                              </p:par>
                              <p:par>
                                <p:cTn id="106" presetID="8" presetClass="emph" presetSubtype="0" fill="hold" grpId="1" nodeType="withEffect">
                                  <p:stCondLst>
                                    <p:cond delay="0"/>
                                  </p:stCondLst>
                                  <p:childTnLst>
                                    <p:animRot by="-21600000">
                                      <p:cBhvr>
                                        <p:cTn id="107" dur="3000" fill="hold"/>
                                        <p:tgtEl>
                                          <p:spTgt spid="9"/>
                                        </p:tgtEl>
                                        <p:attrNameLst>
                                          <p:attrName>r</p:attrName>
                                        </p:attrNameLst>
                                      </p:cBhvr>
                                    </p:animRot>
                                  </p:childTnLst>
                                </p:cTn>
                              </p:par>
                              <p:par>
                                <p:cTn id="108" presetID="8" presetClass="emph" presetSubtype="0" fill="hold" grpId="1" nodeType="withEffect">
                                  <p:stCondLst>
                                    <p:cond delay="0"/>
                                  </p:stCondLst>
                                  <p:childTnLst>
                                    <p:animRot by="-21600000">
                                      <p:cBhvr>
                                        <p:cTn id="109" dur="3000" fill="hold"/>
                                        <p:tgtEl>
                                          <p:spTgt spid="11"/>
                                        </p:tgtEl>
                                        <p:attrNameLst>
                                          <p:attrName>r</p:attrName>
                                        </p:attrNameLst>
                                      </p:cBhvr>
                                    </p:animRot>
                                  </p:childTnLst>
                                </p:cTn>
                              </p:par>
                              <p:par>
                                <p:cTn id="110" presetID="8" presetClass="emph" presetSubtype="0" fill="hold" grpId="1" nodeType="withEffect">
                                  <p:stCondLst>
                                    <p:cond delay="0"/>
                                  </p:stCondLst>
                                  <p:childTnLst>
                                    <p:animRot by="-21600000">
                                      <p:cBhvr>
                                        <p:cTn id="111" dur="3000" fill="hold"/>
                                        <p:tgtEl>
                                          <p:spTgt spid="15"/>
                                        </p:tgtEl>
                                        <p:attrNameLst>
                                          <p:attrName>r</p:attrName>
                                        </p:attrNameLst>
                                      </p:cBhvr>
                                    </p:animRot>
                                  </p:childTnLst>
                                </p:cTn>
                              </p:par>
                              <p:par>
                                <p:cTn id="112" presetID="8" presetClass="emph" presetSubtype="0" fill="hold" grpId="1" nodeType="withEffect">
                                  <p:stCondLst>
                                    <p:cond delay="0"/>
                                  </p:stCondLst>
                                  <p:childTnLst>
                                    <p:animRot by="-21600000">
                                      <p:cBhvr>
                                        <p:cTn id="113" dur="3000" fill="hold"/>
                                        <p:tgtEl>
                                          <p:spTgt spid="17"/>
                                        </p:tgtEl>
                                        <p:attrNameLst>
                                          <p:attrName>r</p:attrName>
                                        </p:attrNameLst>
                                      </p:cBhvr>
                                    </p:animRot>
                                  </p:childTnLst>
                                </p:cTn>
                              </p:par>
                              <p:par>
                                <p:cTn id="114" presetID="8" presetClass="emph" presetSubtype="0" fill="hold" grpId="1" nodeType="withEffect">
                                  <p:stCondLst>
                                    <p:cond delay="0"/>
                                  </p:stCondLst>
                                  <p:childTnLst>
                                    <p:animRot by="-21600000">
                                      <p:cBhvr>
                                        <p:cTn id="115" dur="3000" fill="hold"/>
                                        <p:tgtEl>
                                          <p:spTgt spid="19"/>
                                        </p:tgtEl>
                                        <p:attrNameLst>
                                          <p:attrName>r</p:attrName>
                                        </p:attrNameLst>
                                      </p:cBhvr>
                                    </p:animRot>
                                  </p:childTnLst>
                                </p:cTn>
                              </p:par>
                              <p:par>
                                <p:cTn id="116" presetID="8" presetClass="emph" presetSubtype="0" fill="hold" grpId="1" nodeType="withEffect">
                                  <p:stCondLst>
                                    <p:cond delay="0"/>
                                  </p:stCondLst>
                                  <p:childTnLst>
                                    <p:animRot by="21600000">
                                      <p:cBhvr>
                                        <p:cTn id="117" dur="3000" fill="hold"/>
                                        <p:tgtEl>
                                          <p:spTgt spid="4"/>
                                        </p:tgtEl>
                                        <p:attrNameLst>
                                          <p:attrName>r</p:attrName>
                                        </p:attrNameLst>
                                      </p:cBhvr>
                                    </p:animRot>
                                  </p:childTnLst>
                                </p:cTn>
                              </p:par>
                              <p:par>
                                <p:cTn id="118" presetID="8" presetClass="emph" presetSubtype="0" fill="hold" grpId="1" nodeType="withEffect">
                                  <p:stCondLst>
                                    <p:cond delay="0"/>
                                  </p:stCondLst>
                                  <p:childTnLst>
                                    <p:animRot by="21600000">
                                      <p:cBhvr>
                                        <p:cTn id="119" dur="3000" fill="hold"/>
                                        <p:tgtEl>
                                          <p:spTgt spid="10"/>
                                        </p:tgtEl>
                                        <p:attrNameLst>
                                          <p:attrName>r</p:attrName>
                                        </p:attrNameLst>
                                      </p:cBhvr>
                                    </p:animRot>
                                  </p:childTnLst>
                                </p:cTn>
                              </p:par>
                              <p:par>
                                <p:cTn id="120" presetID="8" presetClass="emph" presetSubtype="0" fill="hold" grpId="1" nodeType="withEffect">
                                  <p:stCondLst>
                                    <p:cond delay="0"/>
                                  </p:stCondLst>
                                  <p:childTnLst>
                                    <p:animRot by="21600000">
                                      <p:cBhvr>
                                        <p:cTn id="121" dur="3000" fill="hold"/>
                                        <p:tgtEl>
                                          <p:spTgt spid="12"/>
                                        </p:tgtEl>
                                        <p:attrNameLst>
                                          <p:attrName>r</p:attrName>
                                        </p:attrNameLst>
                                      </p:cBhvr>
                                    </p:animRot>
                                  </p:childTnLst>
                                </p:cTn>
                              </p:par>
                              <p:par>
                                <p:cTn id="122" presetID="8" presetClass="emph" presetSubtype="0" fill="hold" grpId="1" nodeType="withEffect">
                                  <p:stCondLst>
                                    <p:cond delay="0"/>
                                  </p:stCondLst>
                                  <p:childTnLst>
                                    <p:animRot by="21600000">
                                      <p:cBhvr>
                                        <p:cTn id="123" dur="3000" fill="hold"/>
                                        <p:tgtEl>
                                          <p:spTgt spid="16"/>
                                        </p:tgtEl>
                                        <p:attrNameLst>
                                          <p:attrName>r</p:attrName>
                                        </p:attrNameLst>
                                      </p:cBhvr>
                                    </p:animRot>
                                  </p:childTnLst>
                                </p:cTn>
                              </p:par>
                              <p:par>
                                <p:cTn id="124" presetID="8" presetClass="emph" presetSubtype="0" fill="hold" grpId="1" nodeType="withEffect">
                                  <p:stCondLst>
                                    <p:cond delay="0"/>
                                  </p:stCondLst>
                                  <p:childTnLst>
                                    <p:animRot by="21600000">
                                      <p:cBhvr>
                                        <p:cTn id="125" dur="3000" fill="hold"/>
                                        <p:tgtEl>
                                          <p:spTgt spid="18"/>
                                        </p:tgtEl>
                                        <p:attrNameLst>
                                          <p:attrName>r</p:attrName>
                                        </p:attrNameLst>
                                      </p:cBhvr>
                                    </p:animRot>
                                  </p:childTnLst>
                                </p:cTn>
                              </p:par>
                              <p:par>
                                <p:cTn id="126" presetID="8" presetClass="emph" presetSubtype="0" fill="hold" grpId="1" nodeType="withEffect">
                                  <p:stCondLst>
                                    <p:cond delay="0"/>
                                  </p:stCondLst>
                                  <p:childTnLst>
                                    <p:animRot by="21600000">
                                      <p:cBhvr>
                                        <p:cTn id="127" dur="3000" fill="hold"/>
                                        <p:tgtEl>
                                          <p:spTgt spid="20"/>
                                        </p:tgtEl>
                                        <p:attrNameLst>
                                          <p:attrName>r</p:attrName>
                                        </p:attrNameLst>
                                      </p:cBhvr>
                                    </p:animRot>
                                  </p:childTnLst>
                                </p:cTn>
                              </p:par>
                              <p:par>
                                <p:cTn id="128" presetID="8" presetClass="emph" presetSubtype="0" fill="hold" grpId="1" nodeType="withEffect">
                                  <p:stCondLst>
                                    <p:cond delay="0"/>
                                  </p:stCondLst>
                                  <p:childTnLst>
                                    <p:animRot by="-21600000">
                                      <p:cBhvr>
                                        <p:cTn id="129" dur="3000" fill="hold"/>
                                        <p:tgtEl>
                                          <p:spTgt spid="5"/>
                                        </p:tgtEl>
                                        <p:attrNameLst>
                                          <p:attrName>r</p:attrName>
                                        </p:attrNameLst>
                                      </p:cBhvr>
                                    </p:animRot>
                                  </p:childTnLst>
                                </p:cTn>
                              </p:par>
                              <p:par>
                                <p:cTn id="130" presetID="8" presetClass="emph" presetSubtype="0" fill="hold" grpId="1" nodeType="withEffect">
                                  <p:stCondLst>
                                    <p:cond delay="0"/>
                                  </p:stCondLst>
                                  <p:childTnLst>
                                    <p:animRot by="-21600000">
                                      <p:cBhvr>
                                        <p:cTn id="131" dur="3000" fill="hold"/>
                                        <p:tgtEl>
                                          <p:spTgt spid="7"/>
                                        </p:tgtEl>
                                        <p:attrNameLst>
                                          <p:attrName>r</p:attrName>
                                        </p:attrNameLst>
                                      </p:cBhvr>
                                    </p:animRot>
                                  </p:childTnLst>
                                </p:cTn>
                              </p:par>
                              <p:par>
                                <p:cTn id="132" presetID="8" presetClass="emph" presetSubtype="0" fill="hold" grpId="1" nodeType="withEffect">
                                  <p:stCondLst>
                                    <p:cond delay="0"/>
                                  </p:stCondLst>
                                  <p:childTnLst>
                                    <p:animRot by="-21600000">
                                      <p:cBhvr>
                                        <p:cTn id="133" dur="3000" fill="hold"/>
                                        <p:tgtEl>
                                          <p:spTgt spid="13"/>
                                        </p:tgtEl>
                                        <p:attrNameLst>
                                          <p:attrName>r</p:attrName>
                                        </p:attrNameLst>
                                      </p:cBhvr>
                                    </p:animRot>
                                  </p:childTnLst>
                                </p:cTn>
                              </p:par>
                              <p:par>
                                <p:cTn id="134" presetID="8" presetClass="emph" presetSubtype="0" fill="hold" grpId="1" nodeType="withEffect">
                                  <p:stCondLst>
                                    <p:cond delay="0"/>
                                  </p:stCondLst>
                                  <p:childTnLst>
                                    <p:animRot by="-21600000">
                                      <p:cBhvr>
                                        <p:cTn id="135" dur="3000" fill="hold"/>
                                        <p:tgtEl>
                                          <p:spTgt spid="21"/>
                                        </p:tgtEl>
                                        <p:attrNameLst>
                                          <p:attrName>r</p:attrName>
                                        </p:attrNameLst>
                                      </p:cBhvr>
                                    </p:animRot>
                                  </p:childTnLst>
                                </p:cTn>
                              </p:par>
                              <p:par>
                                <p:cTn id="136" presetID="8" presetClass="emph" presetSubtype="0" fill="hold" grpId="1" nodeType="withEffect">
                                  <p:stCondLst>
                                    <p:cond delay="0"/>
                                  </p:stCondLst>
                                  <p:childTnLst>
                                    <p:animRot by="-21600000">
                                      <p:cBhvr>
                                        <p:cTn id="137" dur="3000" fill="hold"/>
                                        <p:tgtEl>
                                          <p:spTgt spid="23"/>
                                        </p:tgtEl>
                                        <p:attrNameLst>
                                          <p:attrName>r</p:attrName>
                                        </p:attrNameLst>
                                      </p:cBhvr>
                                    </p:animRot>
                                  </p:childTnLst>
                                </p:cTn>
                              </p:par>
                              <p:par>
                                <p:cTn id="138" presetID="8" presetClass="emph" presetSubtype="0" fill="hold" grpId="1" nodeType="withEffect">
                                  <p:stCondLst>
                                    <p:cond delay="0"/>
                                  </p:stCondLst>
                                  <p:childTnLst>
                                    <p:animRot by="-21600000">
                                      <p:cBhvr>
                                        <p:cTn id="139" dur="3000" fill="hold"/>
                                        <p:tgtEl>
                                          <p:spTgt spid="25"/>
                                        </p:tgtEl>
                                        <p:attrNameLst>
                                          <p:attrName>r</p:attrName>
                                        </p:attrNameLst>
                                      </p:cBhvr>
                                    </p:animRot>
                                  </p:childTnLst>
                                </p:cTn>
                              </p:par>
                              <p:par>
                                <p:cTn id="140" presetID="8" presetClass="emph" presetSubtype="0" fill="hold" grpId="1" nodeType="withEffect">
                                  <p:stCondLst>
                                    <p:cond delay="0"/>
                                  </p:stCondLst>
                                  <p:childTnLst>
                                    <p:animRot by="21600000">
                                      <p:cBhvr>
                                        <p:cTn id="141" dur="3000" fill="hold"/>
                                        <p:tgtEl>
                                          <p:spTgt spid="6"/>
                                        </p:tgtEl>
                                        <p:attrNameLst>
                                          <p:attrName>r</p:attrName>
                                        </p:attrNameLst>
                                      </p:cBhvr>
                                    </p:animRot>
                                  </p:childTnLst>
                                </p:cTn>
                              </p:par>
                              <p:par>
                                <p:cTn id="142" presetID="8" presetClass="emph" presetSubtype="0" fill="hold" grpId="1" nodeType="withEffect">
                                  <p:stCondLst>
                                    <p:cond delay="0"/>
                                  </p:stCondLst>
                                  <p:childTnLst>
                                    <p:animRot by="21600000">
                                      <p:cBhvr>
                                        <p:cTn id="143" dur="3000" fill="hold"/>
                                        <p:tgtEl>
                                          <p:spTgt spid="8"/>
                                        </p:tgtEl>
                                        <p:attrNameLst>
                                          <p:attrName>r</p:attrName>
                                        </p:attrNameLst>
                                      </p:cBhvr>
                                    </p:animRot>
                                  </p:childTnLst>
                                </p:cTn>
                              </p:par>
                              <p:par>
                                <p:cTn id="144" presetID="8" presetClass="emph" presetSubtype="0" fill="hold" grpId="1" nodeType="withEffect">
                                  <p:stCondLst>
                                    <p:cond delay="0"/>
                                  </p:stCondLst>
                                  <p:childTnLst>
                                    <p:animRot by="21600000">
                                      <p:cBhvr>
                                        <p:cTn id="145" dur="3000" fill="hold"/>
                                        <p:tgtEl>
                                          <p:spTgt spid="14"/>
                                        </p:tgtEl>
                                        <p:attrNameLst>
                                          <p:attrName>r</p:attrName>
                                        </p:attrNameLst>
                                      </p:cBhvr>
                                    </p:animRot>
                                  </p:childTnLst>
                                </p:cTn>
                              </p:par>
                              <p:par>
                                <p:cTn id="146" presetID="8" presetClass="emph" presetSubtype="0" fill="hold" grpId="1" nodeType="withEffect">
                                  <p:stCondLst>
                                    <p:cond delay="0"/>
                                  </p:stCondLst>
                                  <p:childTnLst>
                                    <p:animRot by="21600000">
                                      <p:cBhvr>
                                        <p:cTn id="147" dur="3000" fill="hold"/>
                                        <p:tgtEl>
                                          <p:spTgt spid="22"/>
                                        </p:tgtEl>
                                        <p:attrNameLst>
                                          <p:attrName>r</p:attrName>
                                        </p:attrNameLst>
                                      </p:cBhvr>
                                    </p:animRot>
                                  </p:childTnLst>
                                </p:cTn>
                              </p:par>
                              <p:par>
                                <p:cTn id="148" presetID="8" presetClass="emph" presetSubtype="0" fill="hold" grpId="1" nodeType="withEffect">
                                  <p:stCondLst>
                                    <p:cond delay="0"/>
                                  </p:stCondLst>
                                  <p:childTnLst>
                                    <p:animRot by="21600000">
                                      <p:cBhvr>
                                        <p:cTn id="149" dur="3000" fill="hold"/>
                                        <p:tgtEl>
                                          <p:spTgt spid="24"/>
                                        </p:tgtEl>
                                        <p:attrNameLst>
                                          <p:attrName>r</p:attrName>
                                        </p:attrNameLst>
                                      </p:cBhvr>
                                    </p:animRot>
                                  </p:childTnLst>
                                </p:cTn>
                              </p:par>
                              <p:par>
                                <p:cTn id="150" presetID="8" presetClass="emph" presetSubtype="0" fill="hold" grpId="1" nodeType="withEffect">
                                  <p:stCondLst>
                                    <p:cond delay="0"/>
                                  </p:stCondLst>
                                  <p:childTnLst>
                                    <p:animRot by="21600000">
                                      <p:cBhvr>
                                        <p:cTn id="151" dur="3000" fill="hold"/>
                                        <p:tgtEl>
                                          <p:spTgt spid="26"/>
                                        </p:tgtEl>
                                        <p:attrNameLst>
                                          <p:attrName>r</p:attrName>
                                        </p:attrNameLst>
                                      </p:cBhvr>
                                    </p:animRot>
                                  </p:childTnLst>
                                </p:cTn>
                              </p:par>
                            </p:childTnLst>
                          </p:cTn>
                        </p:par>
                        <p:par>
                          <p:cTn id="152" fill="hold">
                            <p:stCondLst>
                              <p:cond delay="3000"/>
                            </p:stCondLst>
                            <p:childTnLst>
                              <p:par>
                                <p:cTn id="153" presetID="2" presetClass="exit" presetSubtype="2" fill="hold" grpId="2" nodeType="afterEffect">
                                  <p:stCondLst>
                                    <p:cond delay="0"/>
                                  </p:stCondLst>
                                  <p:childTnLst>
                                    <p:anim calcmode="lin" valueType="num">
                                      <p:cBhvr additive="base">
                                        <p:cTn id="154" dur="3000"/>
                                        <p:tgtEl>
                                          <p:spTgt spid="3"/>
                                        </p:tgtEl>
                                        <p:attrNameLst>
                                          <p:attrName>ppt_x</p:attrName>
                                        </p:attrNameLst>
                                      </p:cBhvr>
                                      <p:tavLst>
                                        <p:tav tm="0">
                                          <p:val>
                                            <p:strVal val="ppt_x"/>
                                          </p:val>
                                        </p:tav>
                                        <p:tav tm="100000">
                                          <p:val>
                                            <p:strVal val="1+ppt_w/2"/>
                                          </p:val>
                                        </p:tav>
                                      </p:tavLst>
                                    </p:anim>
                                    <p:anim calcmode="lin" valueType="num">
                                      <p:cBhvr additive="base">
                                        <p:cTn id="155" dur="3000"/>
                                        <p:tgtEl>
                                          <p:spTgt spid="3"/>
                                        </p:tgtEl>
                                        <p:attrNameLst>
                                          <p:attrName>ppt_y</p:attrName>
                                        </p:attrNameLst>
                                      </p:cBhvr>
                                      <p:tavLst>
                                        <p:tav tm="0">
                                          <p:val>
                                            <p:strVal val="ppt_y"/>
                                          </p:val>
                                        </p:tav>
                                        <p:tav tm="100000">
                                          <p:val>
                                            <p:strVal val="ppt_y"/>
                                          </p:val>
                                        </p:tav>
                                      </p:tavLst>
                                    </p:anim>
                                    <p:set>
                                      <p:cBhvr>
                                        <p:cTn id="156" dur="1" fill="hold">
                                          <p:stCondLst>
                                            <p:cond delay="2999"/>
                                          </p:stCondLst>
                                        </p:cTn>
                                        <p:tgtEl>
                                          <p:spTgt spid="3"/>
                                        </p:tgtEl>
                                        <p:attrNameLst>
                                          <p:attrName>style.visibility</p:attrName>
                                        </p:attrNameLst>
                                      </p:cBhvr>
                                      <p:to>
                                        <p:strVal val="hidden"/>
                                      </p:to>
                                    </p:set>
                                  </p:childTnLst>
                                </p:cTn>
                              </p:par>
                              <p:par>
                                <p:cTn id="157" presetID="2" presetClass="exit" presetSubtype="2" fill="hold" grpId="2" nodeType="withEffect">
                                  <p:stCondLst>
                                    <p:cond delay="0"/>
                                  </p:stCondLst>
                                  <p:childTnLst>
                                    <p:anim calcmode="lin" valueType="num">
                                      <p:cBhvr additive="base">
                                        <p:cTn id="158" dur="3000"/>
                                        <p:tgtEl>
                                          <p:spTgt spid="4"/>
                                        </p:tgtEl>
                                        <p:attrNameLst>
                                          <p:attrName>ppt_x</p:attrName>
                                        </p:attrNameLst>
                                      </p:cBhvr>
                                      <p:tavLst>
                                        <p:tav tm="0">
                                          <p:val>
                                            <p:strVal val="ppt_x"/>
                                          </p:val>
                                        </p:tav>
                                        <p:tav tm="100000">
                                          <p:val>
                                            <p:strVal val="1+ppt_w/2"/>
                                          </p:val>
                                        </p:tav>
                                      </p:tavLst>
                                    </p:anim>
                                    <p:anim calcmode="lin" valueType="num">
                                      <p:cBhvr additive="base">
                                        <p:cTn id="159" dur="3000"/>
                                        <p:tgtEl>
                                          <p:spTgt spid="4"/>
                                        </p:tgtEl>
                                        <p:attrNameLst>
                                          <p:attrName>ppt_y</p:attrName>
                                        </p:attrNameLst>
                                      </p:cBhvr>
                                      <p:tavLst>
                                        <p:tav tm="0">
                                          <p:val>
                                            <p:strVal val="ppt_y"/>
                                          </p:val>
                                        </p:tav>
                                        <p:tav tm="100000">
                                          <p:val>
                                            <p:strVal val="ppt_y"/>
                                          </p:val>
                                        </p:tav>
                                      </p:tavLst>
                                    </p:anim>
                                    <p:set>
                                      <p:cBhvr>
                                        <p:cTn id="160" dur="1" fill="hold">
                                          <p:stCondLst>
                                            <p:cond delay="2999"/>
                                          </p:stCondLst>
                                        </p:cTn>
                                        <p:tgtEl>
                                          <p:spTgt spid="4"/>
                                        </p:tgtEl>
                                        <p:attrNameLst>
                                          <p:attrName>style.visibility</p:attrName>
                                        </p:attrNameLst>
                                      </p:cBhvr>
                                      <p:to>
                                        <p:strVal val="hidden"/>
                                      </p:to>
                                    </p:set>
                                  </p:childTnLst>
                                </p:cTn>
                              </p:par>
                              <p:par>
                                <p:cTn id="161" presetID="2" presetClass="exit" presetSubtype="2" fill="hold" grpId="2" nodeType="withEffect">
                                  <p:stCondLst>
                                    <p:cond delay="0"/>
                                  </p:stCondLst>
                                  <p:childTnLst>
                                    <p:anim calcmode="lin" valueType="num">
                                      <p:cBhvr additive="base">
                                        <p:cTn id="162" dur="3000"/>
                                        <p:tgtEl>
                                          <p:spTgt spid="9"/>
                                        </p:tgtEl>
                                        <p:attrNameLst>
                                          <p:attrName>ppt_x</p:attrName>
                                        </p:attrNameLst>
                                      </p:cBhvr>
                                      <p:tavLst>
                                        <p:tav tm="0">
                                          <p:val>
                                            <p:strVal val="ppt_x"/>
                                          </p:val>
                                        </p:tav>
                                        <p:tav tm="100000">
                                          <p:val>
                                            <p:strVal val="1+ppt_w/2"/>
                                          </p:val>
                                        </p:tav>
                                      </p:tavLst>
                                    </p:anim>
                                    <p:anim calcmode="lin" valueType="num">
                                      <p:cBhvr additive="base">
                                        <p:cTn id="163" dur="3000"/>
                                        <p:tgtEl>
                                          <p:spTgt spid="9"/>
                                        </p:tgtEl>
                                        <p:attrNameLst>
                                          <p:attrName>ppt_y</p:attrName>
                                        </p:attrNameLst>
                                      </p:cBhvr>
                                      <p:tavLst>
                                        <p:tav tm="0">
                                          <p:val>
                                            <p:strVal val="ppt_y"/>
                                          </p:val>
                                        </p:tav>
                                        <p:tav tm="100000">
                                          <p:val>
                                            <p:strVal val="ppt_y"/>
                                          </p:val>
                                        </p:tav>
                                      </p:tavLst>
                                    </p:anim>
                                    <p:set>
                                      <p:cBhvr>
                                        <p:cTn id="164" dur="1" fill="hold">
                                          <p:stCondLst>
                                            <p:cond delay="2999"/>
                                          </p:stCondLst>
                                        </p:cTn>
                                        <p:tgtEl>
                                          <p:spTgt spid="9"/>
                                        </p:tgtEl>
                                        <p:attrNameLst>
                                          <p:attrName>style.visibility</p:attrName>
                                        </p:attrNameLst>
                                      </p:cBhvr>
                                      <p:to>
                                        <p:strVal val="hidden"/>
                                      </p:to>
                                    </p:set>
                                  </p:childTnLst>
                                </p:cTn>
                              </p:par>
                              <p:par>
                                <p:cTn id="165" presetID="2" presetClass="exit" presetSubtype="2" fill="hold" grpId="2" nodeType="withEffect">
                                  <p:stCondLst>
                                    <p:cond delay="0"/>
                                  </p:stCondLst>
                                  <p:childTnLst>
                                    <p:anim calcmode="lin" valueType="num">
                                      <p:cBhvr additive="base">
                                        <p:cTn id="166" dur="3000"/>
                                        <p:tgtEl>
                                          <p:spTgt spid="10"/>
                                        </p:tgtEl>
                                        <p:attrNameLst>
                                          <p:attrName>ppt_x</p:attrName>
                                        </p:attrNameLst>
                                      </p:cBhvr>
                                      <p:tavLst>
                                        <p:tav tm="0">
                                          <p:val>
                                            <p:strVal val="ppt_x"/>
                                          </p:val>
                                        </p:tav>
                                        <p:tav tm="100000">
                                          <p:val>
                                            <p:strVal val="1+ppt_w/2"/>
                                          </p:val>
                                        </p:tav>
                                      </p:tavLst>
                                    </p:anim>
                                    <p:anim calcmode="lin" valueType="num">
                                      <p:cBhvr additive="base">
                                        <p:cTn id="167" dur="3000"/>
                                        <p:tgtEl>
                                          <p:spTgt spid="10"/>
                                        </p:tgtEl>
                                        <p:attrNameLst>
                                          <p:attrName>ppt_y</p:attrName>
                                        </p:attrNameLst>
                                      </p:cBhvr>
                                      <p:tavLst>
                                        <p:tav tm="0">
                                          <p:val>
                                            <p:strVal val="ppt_y"/>
                                          </p:val>
                                        </p:tav>
                                        <p:tav tm="100000">
                                          <p:val>
                                            <p:strVal val="ppt_y"/>
                                          </p:val>
                                        </p:tav>
                                      </p:tavLst>
                                    </p:anim>
                                    <p:set>
                                      <p:cBhvr>
                                        <p:cTn id="168" dur="1" fill="hold">
                                          <p:stCondLst>
                                            <p:cond delay="2999"/>
                                          </p:stCondLst>
                                        </p:cTn>
                                        <p:tgtEl>
                                          <p:spTgt spid="10"/>
                                        </p:tgtEl>
                                        <p:attrNameLst>
                                          <p:attrName>style.visibility</p:attrName>
                                        </p:attrNameLst>
                                      </p:cBhvr>
                                      <p:to>
                                        <p:strVal val="hidden"/>
                                      </p:to>
                                    </p:set>
                                  </p:childTnLst>
                                </p:cTn>
                              </p:par>
                              <p:par>
                                <p:cTn id="169" presetID="2" presetClass="exit" presetSubtype="2" fill="hold" grpId="2" nodeType="withEffect">
                                  <p:stCondLst>
                                    <p:cond delay="0"/>
                                  </p:stCondLst>
                                  <p:childTnLst>
                                    <p:anim calcmode="lin" valueType="num">
                                      <p:cBhvr additive="base">
                                        <p:cTn id="170" dur="3000"/>
                                        <p:tgtEl>
                                          <p:spTgt spid="11"/>
                                        </p:tgtEl>
                                        <p:attrNameLst>
                                          <p:attrName>ppt_x</p:attrName>
                                        </p:attrNameLst>
                                      </p:cBhvr>
                                      <p:tavLst>
                                        <p:tav tm="0">
                                          <p:val>
                                            <p:strVal val="ppt_x"/>
                                          </p:val>
                                        </p:tav>
                                        <p:tav tm="100000">
                                          <p:val>
                                            <p:strVal val="1+ppt_w/2"/>
                                          </p:val>
                                        </p:tav>
                                      </p:tavLst>
                                    </p:anim>
                                    <p:anim calcmode="lin" valueType="num">
                                      <p:cBhvr additive="base">
                                        <p:cTn id="171" dur="3000"/>
                                        <p:tgtEl>
                                          <p:spTgt spid="11"/>
                                        </p:tgtEl>
                                        <p:attrNameLst>
                                          <p:attrName>ppt_y</p:attrName>
                                        </p:attrNameLst>
                                      </p:cBhvr>
                                      <p:tavLst>
                                        <p:tav tm="0">
                                          <p:val>
                                            <p:strVal val="ppt_y"/>
                                          </p:val>
                                        </p:tav>
                                        <p:tav tm="100000">
                                          <p:val>
                                            <p:strVal val="ppt_y"/>
                                          </p:val>
                                        </p:tav>
                                      </p:tavLst>
                                    </p:anim>
                                    <p:set>
                                      <p:cBhvr>
                                        <p:cTn id="172" dur="1" fill="hold">
                                          <p:stCondLst>
                                            <p:cond delay="2999"/>
                                          </p:stCondLst>
                                        </p:cTn>
                                        <p:tgtEl>
                                          <p:spTgt spid="11"/>
                                        </p:tgtEl>
                                        <p:attrNameLst>
                                          <p:attrName>style.visibility</p:attrName>
                                        </p:attrNameLst>
                                      </p:cBhvr>
                                      <p:to>
                                        <p:strVal val="hidden"/>
                                      </p:to>
                                    </p:set>
                                  </p:childTnLst>
                                </p:cTn>
                              </p:par>
                              <p:par>
                                <p:cTn id="173" presetID="2" presetClass="exit" presetSubtype="2" fill="hold" grpId="2" nodeType="withEffect">
                                  <p:stCondLst>
                                    <p:cond delay="0"/>
                                  </p:stCondLst>
                                  <p:childTnLst>
                                    <p:anim calcmode="lin" valueType="num">
                                      <p:cBhvr additive="base">
                                        <p:cTn id="174" dur="3000"/>
                                        <p:tgtEl>
                                          <p:spTgt spid="12"/>
                                        </p:tgtEl>
                                        <p:attrNameLst>
                                          <p:attrName>ppt_x</p:attrName>
                                        </p:attrNameLst>
                                      </p:cBhvr>
                                      <p:tavLst>
                                        <p:tav tm="0">
                                          <p:val>
                                            <p:strVal val="ppt_x"/>
                                          </p:val>
                                        </p:tav>
                                        <p:tav tm="100000">
                                          <p:val>
                                            <p:strVal val="1+ppt_w/2"/>
                                          </p:val>
                                        </p:tav>
                                      </p:tavLst>
                                    </p:anim>
                                    <p:anim calcmode="lin" valueType="num">
                                      <p:cBhvr additive="base">
                                        <p:cTn id="175" dur="3000"/>
                                        <p:tgtEl>
                                          <p:spTgt spid="12"/>
                                        </p:tgtEl>
                                        <p:attrNameLst>
                                          <p:attrName>ppt_y</p:attrName>
                                        </p:attrNameLst>
                                      </p:cBhvr>
                                      <p:tavLst>
                                        <p:tav tm="0">
                                          <p:val>
                                            <p:strVal val="ppt_y"/>
                                          </p:val>
                                        </p:tav>
                                        <p:tav tm="100000">
                                          <p:val>
                                            <p:strVal val="ppt_y"/>
                                          </p:val>
                                        </p:tav>
                                      </p:tavLst>
                                    </p:anim>
                                    <p:set>
                                      <p:cBhvr>
                                        <p:cTn id="176" dur="1" fill="hold">
                                          <p:stCondLst>
                                            <p:cond delay="2999"/>
                                          </p:stCondLst>
                                        </p:cTn>
                                        <p:tgtEl>
                                          <p:spTgt spid="12"/>
                                        </p:tgtEl>
                                        <p:attrNameLst>
                                          <p:attrName>style.visibility</p:attrName>
                                        </p:attrNameLst>
                                      </p:cBhvr>
                                      <p:to>
                                        <p:strVal val="hidden"/>
                                      </p:to>
                                    </p:set>
                                  </p:childTnLst>
                                </p:cTn>
                              </p:par>
                              <p:par>
                                <p:cTn id="177" presetID="2" presetClass="exit" presetSubtype="2" fill="hold" grpId="2" nodeType="withEffect">
                                  <p:stCondLst>
                                    <p:cond delay="0"/>
                                  </p:stCondLst>
                                  <p:childTnLst>
                                    <p:anim calcmode="lin" valueType="num">
                                      <p:cBhvr additive="base">
                                        <p:cTn id="178" dur="3000"/>
                                        <p:tgtEl>
                                          <p:spTgt spid="15"/>
                                        </p:tgtEl>
                                        <p:attrNameLst>
                                          <p:attrName>ppt_x</p:attrName>
                                        </p:attrNameLst>
                                      </p:cBhvr>
                                      <p:tavLst>
                                        <p:tav tm="0">
                                          <p:val>
                                            <p:strVal val="ppt_x"/>
                                          </p:val>
                                        </p:tav>
                                        <p:tav tm="100000">
                                          <p:val>
                                            <p:strVal val="1+ppt_w/2"/>
                                          </p:val>
                                        </p:tav>
                                      </p:tavLst>
                                    </p:anim>
                                    <p:anim calcmode="lin" valueType="num">
                                      <p:cBhvr additive="base">
                                        <p:cTn id="179" dur="3000"/>
                                        <p:tgtEl>
                                          <p:spTgt spid="15"/>
                                        </p:tgtEl>
                                        <p:attrNameLst>
                                          <p:attrName>ppt_y</p:attrName>
                                        </p:attrNameLst>
                                      </p:cBhvr>
                                      <p:tavLst>
                                        <p:tav tm="0">
                                          <p:val>
                                            <p:strVal val="ppt_y"/>
                                          </p:val>
                                        </p:tav>
                                        <p:tav tm="100000">
                                          <p:val>
                                            <p:strVal val="ppt_y"/>
                                          </p:val>
                                        </p:tav>
                                      </p:tavLst>
                                    </p:anim>
                                    <p:set>
                                      <p:cBhvr>
                                        <p:cTn id="180" dur="1" fill="hold">
                                          <p:stCondLst>
                                            <p:cond delay="2999"/>
                                          </p:stCondLst>
                                        </p:cTn>
                                        <p:tgtEl>
                                          <p:spTgt spid="15"/>
                                        </p:tgtEl>
                                        <p:attrNameLst>
                                          <p:attrName>style.visibility</p:attrName>
                                        </p:attrNameLst>
                                      </p:cBhvr>
                                      <p:to>
                                        <p:strVal val="hidden"/>
                                      </p:to>
                                    </p:set>
                                  </p:childTnLst>
                                </p:cTn>
                              </p:par>
                              <p:par>
                                <p:cTn id="181" presetID="2" presetClass="exit" presetSubtype="2" fill="hold" grpId="2" nodeType="withEffect">
                                  <p:stCondLst>
                                    <p:cond delay="0"/>
                                  </p:stCondLst>
                                  <p:childTnLst>
                                    <p:anim calcmode="lin" valueType="num">
                                      <p:cBhvr additive="base">
                                        <p:cTn id="182" dur="3000"/>
                                        <p:tgtEl>
                                          <p:spTgt spid="16"/>
                                        </p:tgtEl>
                                        <p:attrNameLst>
                                          <p:attrName>ppt_x</p:attrName>
                                        </p:attrNameLst>
                                      </p:cBhvr>
                                      <p:tavLst>
                                        <p:tav tm="0">
                                          <p:val>
                                            <p:strVal val="ppt_x"/>
                                          </p:val>
                                        </p:tav>
                                        <p:tav tm="100000">
                                          <p:val>
                                            <p:strVal val="1+ppt_w/2"/>
                                          </p:val>
                                        </p:tav>
                                      </p:tavLst>
                                    </p:anim>
                                    <p:anim calcmode="lin" valueType="num">
                                      <p:cBhvr additive="base">
                                        <p:cTn id="183" dur="3000"/>
                                        <p:tgtEl>
                                          <p:spTgt spid="16"/>
                                        </p:tgtEl>
                                        <p:attrNameLst>
                                          <p:attrName>ppt_y</p:attrName>
                                        </p:attrNameLst>
                                      </p:cBhvr>
                                      <p:tavLst>
                                        <p:tav tm="0">
                                          <p:val>
                                            <p:strVal val="ppt_y"/>
                                          </p:val>
                                        </p:tav>
                                        <p:tav tm="100000">
                                          <p:val>
                                            <p:strVal val="ppt_y"/>
                                          </p:val>
                                        </p:tav>
                                      </p:tavLst>
                                    </p:anim>
                                    <p:set>
                                      <p:cBhvr>
                                        <p:cTn id="184" dur="1" fill="hold">
                                          <p:stCondLst>
                                            <p:cond delay="2999"/>
                                          </p:stCondLst>
                                        </p:cTn>
                                        <p:tgtEl>
                                          <p:spTgt spid="16"/>
                                        </p:tgtEl>
                                        <p:attrNameLst>
                                          <p:attrName>style.visibility</p:attrName>
                                        </p:attrNameLst>
                                      </p:cBhvr>
                                      <p:to>
                                        <p:strVal val="hidden"/>
                                      </p:to>
                                    </p:set>
                                  </p:childTnLst>
                                </p:cTn>
                              </p:par>
                              <p:par>
                                <p:cTn id="185" presetID="2" presetClass="exit" presetSubtype="2" fill="hold" grpId="2" nodeType="withEffect">
                                  <p:stCondLst>
                                    <p:cond delay="0"/>
                                  </p:stCondLst>
                                  <p:childTnLst>
                                    <p:anim calcmode="lin" valueType="num">
                                      <p:cBhvr additive="base">
                                        <p:cTn id="186" dur="3000"/>
                                        <p:tgtEl>
                                          <p:spTgt spid="17"/>
                                        </p:tgtEl>
                                        <p:attrNameLst>
                                          <p:attrName>ppt_x</p:attrName>
                                        </p:attrNameLst>
                                      </p:cBhvr>
                                      <p:tavLst>
                                        <p:tav tm="0">
                                          <p:val>
                                            <p:strVal val="ppt_x"/>
                                          </p:val>
                                        </p:tav>
                                        <p:tav tm="100000">
                                          <p:val>
                                            <p:strVal val="1+ppt_w/2"/>
                                          </p:val>
                                        </p:tav>
                                      </p:tavLst>
                                    </p:anim>
                                    <p:anim calcmode="lin" valueType="num">
                                      <p:cBhvr additive="base">
                                        <p:cTn id="187" dur="3000"/>
                                        <p:tgtEl>
                                          <p:spTgt spid="17"/>
                                        </p:tgtEl>
                                        <p:attrNameLst>
                                          <p:attrName>ppt_y</p:attrName>
                                        </p:attrNameLst>
                                      </p:cBhvr>
                                      <p:tavLst>
                                        <p:tav tm="0">
                                          <p:val>
                                            <p:strVal val="ppt_y"/>
                                          </p:val>
                                        </p:tav>
                                        <p:tav tm="100000">
                                          <p:val>
                                            <p:strVal val="ppt_y"/>
                                          </p:val>
                                        </p:tav>
                                      </p:tavLst>
                                    </p:anim>
                                    <p:set>
                                      <p:cBhvr>
                                        <p:cTn id="188" dur="1" fill="hold">
                                          <p:stCondLst>
                                            <p:cond delay="2999"/>
                                          </p:stCondLst>
                                        </p:cTn>
                                        <p:tgtEl>
                                          <p:spTgt spid="17"/>
                                        </p:tgtEl>
                                        <p:attrNameLst>
                                          <p:attrName>style.visibility</p:attrName>
                                        </p:attrNameLst>
                                      </p:cBhvr>
                                      <p:to>
                                        <p:strVal val="hidden"/>
                                      </p:to>
                                    </p:set>
                                  </p:childTnLst>
                                </p:cTn>
                              </p:par>
                              <p:par>
                                <p:cTn id="189" presetID="2" presetClass="exit" presetSubtype="2" fill="hold" grpId="2" nodeType="withEffect">
                                  <p:stCondLst>
                                    <p:cond delay="0"/>
                                  </p:stCondLst>
                                  <p:childTnLst>
                                    <p:anim calcmode="lin" valueType="num">
                                      <p:cBhvr additive="base">
                                        <p:cTn id="190" dur="3000"/>
                                        <p:tgtEl>
                                          <p:spTgt spid="18"/>
                                        </p:tgtEl>
                                        <p:attrNameLst>
                                          <p:attrName>ppt_x</p:attrName>
                                        </p:attrNameLst>
                                      </p:cBhvr>
                                      <p:tavLst>
                                        <p:tav tm="0">
                                          <p:val>
                                            <p:strVal val="ppt_x"/>
                                          </p:val>
                                        </p:tav>
                                        <p:tav tm="100000">
                                          <p:val>
                                            <p:strVal val="1+ppt_w/2"/>
                                          </p:val>
                                        </p:tav>
                                      </p:tavLst>
                                    </p:anim>
                                    <p:anim calcmode="lin" valueType="num">
                                      <p:cBhvr additive="base">
                                        <p:cTn id="191" dur="3000"/>
                                        <p:tgtEl>
                                          <p:spTgt spid="18"/>
                                        </p:tgtEl>
                                        <p:attrNameLst>
                                          <p:attrName>ppt_y</p:attrName>
                                        </p:attrNameLst>
                                      </p:cBhvr>
                                      <p:tavLst>
                                        <p:tav tm="0">
                                          <p:val>
                                            <p:strVal val="ppt_y"/>
                                          </p:val>
                                        </p:tav>
                                        <p:tav tm="100000">
                                          <p:val>
                                            <p:strVal val="ppt_y"/>
                                          </p:val>
                                        </p:tav>
                                      </p:tavLst>
                                    </p:anim>
                                    <p:set>
                                      <p:cBhvr>
                                        <p:cTn id="192" dur="1" fill="hold">
                                          <p:stCondLst>
                                            <p:cond delay="2999"/>
                                          </p:stCondLst>
                                        </p:cTn>
                                        <p:tgtEl>
                                          <p:spTgt spid="18"/>
                                        </p:tgtEl>
                                        <p:attrNameLst>
                                          <p:attrName>style.visibility</p:attrName>
                                        </p:attrNameLst>
                                      </p:cBhvr>
                                      <p:to>
                                        <p:strVal val="hidden"/>
                                      </p:to>
                                    </p:set>
                                  </p:childTnLst>
                                </p:cTn>
                              </p:par>
                              <p:par>
                                <p:cTn id="193" presetID="2" presetClass="exit" presetSubtype="2" fill="hold" grpId="2" nodeType="withEffect">
                                  <p:stCondLst>
                                    <p:cond delay="0"/>
                                  </p:stCondLst>
                                  <p:childTnLst>
                                    <p:anim calcmode="lin" valueType="num">
                                      <p:cBhvr additive="base">
                                        <p:cTn id="194" dur="3000"/>
                                        <p:tgtEl>
                                          <p:spTgt spid="19"/>
                                        </p:tgtEl>
                                        <p:attrNameLst>
                                          <p:attrName>ppt_x</p:attrName>
                                        </p:attrNameLst>
                                      </p:cBhvr>
                                      <p:tavLst>
                                        <p:tav tm="0">
                                          <p:val>
                                            <p:strVal val="ppt_x"/>
                                          </p:val>
                                        </p:tav>
                                        <p:tav tm="100000">
                                          <p:val>
                                            <p:strVal val="1+ppt_w/2"/>
                                          </p:val>
                                        </p:tav>
                                      </p:tavLst>
                                    </p:anim>
                                    <p:anim calcmode="lin" valueType="num">
                                      <p:cBhvr additive="base">
                                        <p:cTn id="195" dur="3000"/>
                                        <p:tgtEl>
                                          <p:spTgt spid="19"/>
                                        </p:tgtEl>
                                        <p:attrNameLst>
                                          <p:attrName>ppt_y</p:attrName>
                                        </p:attrNameLst>
                                      </p:cBhvr>
                                      <p:tavLst>
                                        <p:tav tm="0">
                                          <p:val>
                                            <p:strVal val="ppt_y"/>
                                          </p:val>
                                        </p:tav>
                                        <p:tav tm="100000">
                                          <p:val>
                                            <p:strVal val="ppt_y"/>
                                          </p:val>
                                        </p:tav>
                                      </p:tavLst>
                                    </p:anim>
                                    <p:set>
                                      <p:cBhvr>
                                        <p:cTn id="196" dur="1" fill="hold">
                                          <p:stCondLst>
                                            <p:cond delay="2999"/>
                                          </p:stCondLst>
                                        </p:cTn>
                                        <p:tgtEl>
                                          <p:spTgt spid="19"/>
                                        </p:tgtEl>
                                        <p:attrNameLst>
                                          <p:attrName>style.visibility</p:attrName>
                                        </p:attrNameLst>
                                      </p:cBhvr>
                                      <p:to>
                                        <p:strVal val="hidden"/>
                                      </p:to>
                                    </p:set>
                                  </p:childTnLst>
                                </p:cTn>
                              </p:par>
                              <p:par>
                                <p:cTn id="197" presetID="2" presetClass="exit" presetSubtype="2" fill="hold" grpId="2" nodeType="withEffect">
                                  <p:stCondLst>
                                    <p:cond delay="0"/>
                                  </p:stCondLst>
                                  <p:childTnLst>
                                    <p:anim calcmode="lin" valueType="num">
                                      <p:cBhvr additive="base">
                                        <p:cTn id="198" dur="3000"/>
                                        <p:tgtEl>
                                          <p:spTgt spid="20"/>
                                        </p:tgtEl>
                                        <p:attrNameLst>
                                          <p:attrName>ppt_x</p:attrName>
                                        </p:attrNameLst>
                                      </p:cBhvr>
                                      <p:tavLst>
                                        <p:tav tm="0">
                                          <p:val>
                                            <p:strVal val="ppt_x"/>
                                          </p:val>
                                        </p:tav>
                                        <p:tav tm="100000">
                                          <p:val>
                                            <p:strVal val="1+ppt_w/2"/>
                                          </p:val>
                                        </p:tav>
                                      </p:tavLst>
                                    </p:anim>
                                    <p:anim calcmode="lin" valueType="num">
                                      <p:cBhvr additive="base">
                                        <p:cTn id="199" dur="3000"/>
                                        <p:tgtEl>
                                          <p:spTgt spid="20"/>
                                        </p:tgtEl>
                                        <p:attrNameLst>
                                          <p:attrName>ppt_y</p:attrName>
                                        </p:attrNameLst>
                                      </p:cBhvr>
                                      <p:tavLst>
                                        <p:tav tm="0">
                                          <p:val>
                                            <p:strVal val="ppt_y"/>
                                          </p:val>
                                        </p:tav>
                                        <p:tav tm="100000">
                                          <p:val>
                                            <p:strVal val="ppt_y"/>
                                          </p:val>
                                        </p:tav>
                                      </p:tavLst>
                                    </p:anim>
                                    <p:set>
                                      <p:cBhvr>
                                        <p:cTn id="200" dur="1" fill="hold">
                                          <p:stCondLst>
                                            <p:cond delay="2999"/>
                                          </p:stCondLst>
                                        </p:cTn>
                                        <p:tgtEl>
                                          <p:spTgt spid="20"/>
                                        </p:tgtEl>
                                        <p:attrNameLst>
                                          <p:attrName>style.visibility</p:attrName>
                                        </p:attrNameLst>
                                      </p:cBhvr>
                                      <p:to>
                                        <p:strVal val="hidden"/>
                                      </p:to>
                                    </p:set>
                                  </p:childTnLst>
                                </p:cTn>
                              </p:par>
                              <p:par>
                                <p:cTn id="201" presetID="2" presetClass="exit" presetSubtype="8" fill="hold" grpId="2" nodeType="withEffect">
                                  <p:stCondLst>
                                    <p:cond delay="0"/>
                                  </p:stCondLst>
                                  <p:childTnLst>
                                    <p:anim calcmode="lin" valueType="num">
                                      <p:cBhvr additive="base">
                                        <p:cTn id="202" dur="3000"/>
                                        <p:tgtEl>
                                          <p:spTgt spid="5"/>
                                        </p:tgtEl>
                                        <p:attrNameLst>
                                          <p:attrName>ppt_x</p:attrName>
                                        </p:attrNameLst>
                                      </p:cBhvr>
                                      <p:tavLst>
                                        <p:tav tm="0">
                                          <p:val>
                                            <p:strVal val="ppt_x"/>
                                          </p:val>
                                        </p:tav>
                                        <p:tav tm="100000">
                                          <p:val>
                                            <p:strVal val="0-ppt_w/2"/>
                                          </p:val>
                                        </p:tav>
                                      </p:tavLst>
                                    </p:anim>
                                    <p:anim calcmode="lin" valueType="num">
                                      <p:cBhvr additive="base">
                                        <p:cTn id="203" dur="3000"/>
                                        <p:tgtEl>
                                          <p:spTgt spid="5"/>
                                        </p:tgtEl>
                                        <p:attrNameLst>
                                          <p:attrName>ppt_y</p:attrName>
                                        </p:attrNameLst>
                                      </p:cBhvr>
                                      <p:tavLst>
                                        <p:tav tm="0">
                                          <p:val>
                                            <p:strVal val="ppt_y"/>
                                          </p:val>
                                        </p:tav>
                                        <p:tav tm="100000">
                                          <p:val>
                                            <p:strVal val="ppt_y"/>
                                          </p:val>
                                        </p:tav>
                                      </p:tavLst>
                                    </p:anim>
                                    <p:set>
                                      <p:cBhvr>
                                        <p:cTn id="204" dur="1" fill="hold">
                                          <p:stCondLst>
                                            <p:cond delay="2999"/>
                                          </p:stCondLst>
                                        </p:cTn>
                                        <p:tgtEl>
                                          <p:spTgt spid="5"/>
                                        </p:tgtEl>
                                        <p:attrNameLst>
                                          <p:attrName>style.visibility</p:attrName>
                                        </p:attrNameLst>
                                      </p:cBhvr>
                                      <p:to>
                                        <p:strVal val="hidden"/>
                                      </p:to>
                                    </p:set>
                                  </p:childTnLst>
                                </p:cTn>
                              </p:par>
                              <p:par>
                                <p:cTn id="205" presetID="2" presetClass="exit" presetSubtype="8" fill="hold" grpId="2" nodeType="withEffect">
                                  <p:stCondLst>
                                    <p:cond delay="0"/>
                                  </p:stCondLst>
                                  <p:childTnLst>
                                    <p:anim calcmode="lin" valueType="num">
                                      <p:cBhvr additive="base">
                                        <p:cTn id="206" dur="3000"/>
                                        <p:tgtEl>
                                          <p:spTgt spid="6"/>
                                        </p:tgtEl>
                                        <p:attrNameLst>
                                          <p:attrName>ppt_x</p:attrName>
                                        </p:attrNameLst>
                                      </p:cBhvr>
                                      <p:tavLst>
                                        <p:tav tm="0">
                                          <p:val>
                                            <p:strVal val="ppt_x"/>
                                          </p:val>
                                        </p:tav>
                                        <p:tav tm="100000">
                                          <p:val>
                                            <p:strVal val="0-ppt_w/2"/>
                                          </p:val>
                                        </p:tav>
                                      </p:tavLst>
                                    </p:anim>
                                    <p:anim calcmode="lin" valueType="num">
                                      <p:cBhvr additive="base">
                                        <p:cTn id="207" dur="3000"/>
                                        <p:tgtEl>
                                          <p:spTgt spid="6"/>
                                        </p:tgtEl>
                                        <p:attrNameLst>
                                          <p:attrName>ppt_y</p:attrName>
                                        </p:attrNameLst>
                                      </p:cBhvr>
                                      <p:tavLst>
                                        <p:tav tm="0">
                                          <p:val>
                                            <p:strVal val="ppt_y"/>
                                          </p:val>
                                        </p:tav>
                                        <p:tav tm="100000">
                                          <p:val>
                                            <p:strVal val="ppt_y"/>
                                          </p:val>
                                        </p:tav>
                                      </p:tavLst>
                                    </p:anim>
                                    <p:set>
                                      <p:cBhvr>
                                        <p:cTn id="208" dur="1" fill="hold">
                                          <p:stCondLst>
                                            <p:cond delay="2999"/>
                                          </p:stCondLst>
                                        </p:cTn>
                                        <p:tgtEl>
                                          <p:spTgt spid="6"/>
                                        </p:tgtEl>
                                        <p:attrNameLst>
                                          <p:attrName>style.visibility</p:attrName>
                                        </p:attrNameLst>
                                      </p:cBhvr>
                                      <p:to>
                                        <p:strVal val="hidden"/>
                                      </p:to>
                                    </p:set>
                                  </p:childTnLst>
                                </p:cTn>
                              </p:par>
                              <p:par>
                                <p:cTn id="209" presetID="2" presetClass="exit" presetSubtype="8" fill="hold" grpId="2" nodeType="withEffect">
                                  <p:stCondLst>
                                    <p:cond delay="0"/>
                                  </p:stCondLst>
                                  <p:childTnLst>
                                    <p:anim calcmode="lin" valueType="num">
                                      <p:cBhvr additive="base">
                                        <p:cTn id="210" dur="3000"/>
                                        <p:tgtEl>
                                          <p:spTgt spid="7"/>
                                        </p:tgtEl>
                                        <p:attrNameLst>
                                          <p:attrName>ppt_x</p:attrName>
                                        </p:attrNameLst>
                                      </p:cBhvr>
                                      <p:tavLst>
                                        <p:tav tm="0">
                                          <p:val>
                                            <p:strVal val="ppt_x"/>
                                          </p:val>
                                        </p:tav>
                                        <p:tav tm="100000">
                                          <p:val>
                                            <p:strVal val="0-ppt_w/2"/>
                                          </p:val>
                                        </p:tav>
                                      </p:tavLst>
                                    </p:anim>
                                    <p:anim calcmode="lin" valueType="num">
                                      <p:cBhvr additive="base">
                                        <p:cTn id="211" dur="3000"/>
                                        <p:tgtEl>
                                          <p:spTgt spid="7"/>
                                        </p:tgtEl>
                                        <p:attrNameLst>
                                          <p:attrName>ppt_y</p:attrName>
                                        </p:attrNameLst>
                                      </p:cBhvr>
                                      <p:tavLst>
                                        <p:tav tm="0">
                                          <p:val>
                                            <p:strVal val="ppt_y"/>
                                          </p:val>
                                        </p:tav>
                                        <p:tav tm="100000">
                                          <p:val>
                                            <p:strVal val="ppt_y"/>
                                          </p:val>
                                        </p:tav>
                                      </p:tavLst>
                                    </p:anim>
                                    <p:set>
                                      <p:cBhvr>
                                        <p:cTn id="212" dur="1" fill="hold">
                                          <p:stCondLst>
                                            <p:cond delay="2999"/>
                                          </p:stCondLst>
                                        </p:cTn>
                                        <p:tgtEl>
                                          <p:spTgt spid="7"/>
                                        </p:tgtEl>
                                        <p:attrNameLst>
                                          <p:attrName>style.visibility</p:attrName>
                                        </p:attrNameLst>
                                      </p:cBhvr>
                                      <p:to>
                                        <p:strVal val="hidden"/>
                                      </p:to>
                                    </p:set>
                                  </p:childTnLst>
                                </p:cTn>
                              </p:par>
                              <p:par>
                                <p:cTn id="213" presetID="2" presetClass="exit" presetSubtype="8" fill="hold" grpId="2" nodeType="withEffect">
                                  <p:stCondLst>
                                    <p:cond delay="0"/>
                                  </p:stCondLst>
                                  <p:childTnLst>
                                    <p:anim calcmode="lin" valueType="num">
                                      <p:cBhvr additive="base">
                                        <p:cTn id="214" dur="3000"/>
                                        <p:tgtEl>
                                          <p:spTgt spid="8"/>
                                        </p:tgtEl>
                                        <p:attrNameLst>
                                          <p:attrName>ppt_x</p:attrName>
                                        </p:attrNameLst>
                                      </p:cBhvr>
                                      <p:tavLst>
                                        <p:tav tm="0">
                                          <p:val>
                                            <p:strVal val="ppt_x"/>
                                          </p:val>
                                        </p:tav>
                                        <p:tav tm="100000">
                                          <p:val>
                                            <p:strVal val="0-ppt_w/2"/>
                                          </p:val>
                                        </p:tav>
                                      </p:tavLst>
                                    </p:anim>
                                    <p:anim calcmode="lin" valueType="num">
                                      <p:cBhvr additive="base">
                                        <p:cTn id="215" dur="3000"/>
                                        <p:tgtEl>
                                          <p:spTgt spid="8"/>
                                        </p:tgtEl>
                                        <p:attrNameLst>
                                          <p:attrName>ppt_y</p:attrName>
                                        </p:attrNameLst>
                                      </p:cBhvr>
                                      <p:tavLst>
                                        <p:tav tm="0">
                                          <p:val>
                                            <p:strVal val="ppt_y"/>
                                          </p:val>
                                        </p:tav>
                                        <p:tav tm="100000">
                                          <p:val>
                                            <p:strVal val="ppt_y"/>
                                          </p:val>
                                        </p:tav>
                                      </p:tavLst>
                                    </p:anim>
                                    <p:set>
                                      <p:cBhvr>
                                        <p:cTn id="216" dur="1" fill="hold">
                                          <p:stCondLst>
                                            <p:cond delay="2999"/>
                                          </p:stCondLst>
                                        </p:cTn>
                                        <p:tgtEl>
                                          <p:spTgt spid="8"/>
                                        </p:tgtEl>
                                        <p:attrNameLst>
                                          <p:attrName>style.visibility</p:attrName>
                                        </p:attrNameLst>
                                      </p:cBhvr>
                                      <p:to>
                                        <p:strVal val="hidden"/>
                                      </p:to>
                                    </p:set>
                                  </p:childTnLst>
                                </p:cTn>
                              </p:par>
                              <p:par>
                                <p:cTn id="217" presetID="2" presetClass="exit" presetSubtype="8" fill="hold" grpId="2" nodeType="withEffect">
                                  <p:stCondLst>
                                    <p:cond delay="0"/>
                                  </p:stCondLst>
                                  <p:childTnLst>
                                    <p:anim calcmode="lin" valueType="num">
                                      <p:cBhvr additive="base">
                                        <p:cTn id="218" dur="3000"/>
                                        <p:tgtEl>
                                          <p:spTgt spid="13"/>
                                        </p:tgtEl>
                                        <p:attrNameLst>
                                          <p:attrName>ppt_x</p:attrName>
                                        </p:attrNameLst>
                                      </p:cBhvr>
                                      <p:tavLst>
                                        <p:tav tm="0">
                                          <p:val>
                                            <p:strVal val="ppt_x"/>
                                          </p:val>
                                        </p:tav>
                                        <p:tav tm="100000">
                                          <p:val>
                                            <p:strVal val="0-ppt_w/2"/>
                                          </p:val>
                                        </p:tav>
                                      </p:tavLst>
                                    </p:anim>
                                    <p:anim calcmode="lin" valueType="num">
                                      <p:cBhvr additive="base">
                                        <p:cTn id="219" dur="3000"/>
                                        <p:tgtEl>
                                          <p:spTgt spid="13"/>
                                        </p:tgtEl>
                                        <p:attrNameLst>
                                          <p:attrName>ppt_y</p:attrName>
                                        </p:attrNameLst>
                                      </p:cBhvr>
                                      <p:tavLst>
                                        <p:tav tm="0">
                                          <p:val>
                                            <p:strVal val="ppt_y"/>
                                          </p:val>
                                        </p:tav>
                                        <p:tav tm="100000">
                                          <p:val>
                                            <p:strVal val="ppt_y"/>
                                          </p:val>
                                        </p:tav>
                                      </p:tavLst>
                                    </p:anim>
                                    <p:set>
                                      <p:cBhvr>
                                        <p:cTn id="220" dur="1" fill="hold">
                                          <p:stCondLst>
                                            <p:cond delay="2999"/>
                                          </p:stCondLst>
                                        </p:cTn>
                                        <p:tgtEl>
                                          <p:spTgt spid="13"/>
                                        </p:tgtEl>
                                        <p:attrNameLst>
                                          <p:attrName>style.visibility</p:attrName>
                                        </p:attrNameLst>
                                      </p:cBhvr>
                                      <p:to>
                                        <p:strVal val="hidden"/>
                                      </p:to>
                                    </p:set>
                                  </p:childTnLst>
                                </p:cTn>
                              </p:par>
                              <p:par>
                                <p:cTn id="221" presetID="2" presetClass="exit" presetSubtype="8" fill="hold" grpId="2" nodeType="withEffect">
                                  <p:stCondLst>
                                    <p:cond delay="0"/>
                                  </p:stCondLst>
                                  <p:childTnLst>
                                    <p:anim calcmode="lin" valueType="num">
                                      <p:cBhvr additive="base">
                                        <p:cTn id="222" dur="3000"/>
                                        <p:tgtEl>
                                          <p:spTgt spid="14"/>
                                        </p:tgtEl>
                                        <p:attrNameLst>
                                          <p:attrName>ppt_x</p:attrName>
                                        </p:attrNameLst>
                                      </p:cBhvr>
                                      <p:tavLst>
                                        <p:tav tm="0">
                                          <p:val>
                                            <p:strVal val="ppt_x"/>
                                          </p:val>
                                        </p:tav>
                                        <p:tav tm="100000">
                                          <p:val>
                                            <p:strVal val="0-ppt_w/2"/>
                                          </p:val>
                                        </p:tav>
                                      </p:tavLst>
                                    </p:anim>
                                    <p:anim calcmode="lin" valueType="num">
                                      <p:cBhvr additive="base">
                                        <p:cTn id="223" dur="3000"/>
                                        <p:tgtEl>
                                          <p:spTgt spid="14"/>
                                        </p:tgtEl>
                                        <p:attrNameLst>
                                          <p:attrName>ppt_y</p:attrName>
                                        </p:attrNameLst>
                                      </p:cBhvr>
                                      <p:tavLst>
                                        <p:tav tm="0">
                                          <p:val>
                                            <p:strVal val="ppt_y"/>
                                          </p:val>
                                        </p:tav>
                                        <p:tav tm="100000">
                                          <p:val>
                                            <p:strVal val="ppt_y"/>
                                          </p:val>
                                        </p:tav>
                                      </p:tavLst>
                                    </p:anim>
                                    <p:set>
                                      <p:cBhvr>
                                        <p:cTn id="224" dur="1" fill="hold">
                                          <p:stCondLst>
                                            <p:cond delay="2999"/>
                                          </p:stCondLst>
                                        </p:cTn>
                                        <p:tgtEl>
                                          <p:spTgt spid="14"/>
                                        </p:tgtEl>
                                        <p:attrNameLst>
                                          <p:attrName>style.visibility</p:attrName>
                                        </p:attrNameLst>
                                      </p:cBhvr>
                                      <p:to>
                                        <p:strVal val="hidden"/>
                                      </p:to>
                                    </p:set>
                                  </p:childTnLst>
                                </p:cTn>
                              </p:par>
                              <p:par>
                                <p:cTn id="225" presetID="2" presetClass="exit" presetSubtype="8" fill="hold" grpId="2" nodeType="withEffect">
                                  <p:stCondLst>
                                    <p:cond delay="0"/>
                                  </p:stCondLst>
                                  <p:childTnLst>
                                    <p:anim calcmode="lin" valueType="num">
                                      <p:cBhvr additive="base">
                                        <p:cTn id="226" dur="3000"/>
                                        <p:tgtEl>
                                          <p:spTgt spid="21"/>
                                        </p:tgtEl>
                                        <p:attrNameLst>
                                          <p:attrName>ppt_x</p:attrName>
                                        </p:attrNameLst>
                                      </p:cBhvr>
                                      <p:tavLst>
                                        <p:tav tm="0">
                                          <p:val>
                                            <p:strVal val="ppt_x"/>
                                          </p:val>
                                        </p:tav>
                                        <p:tav tm="100000">
                                          <p:val>
                                            <p:strVal val="0-ppt_w/2"/>
                                          </p:val>
                                        </p:tav>
                                      </p:tavLst>
                                    </p:anim>
                                    <p:anim calcmode="lin" valueType="num">
                                      <p:cBhvr additive="base">
                                        <p:cTn id="227" dur="3000"/>
                                        <p:tgtEl>
                                          <p:spTgt spid="21"/>
                                        </p:tgtEl>
                                        <p:attrNameLst>
                                          <p:attrName>ppt_y</p:attrName>
                                        </p:attrNameLst>
                                      </p:cBhvr>
                                      <p:tavLst>
                                        <p:tav tm="0">
                                          <p:val>
                                            <p:strVal val="ppt_y"/>
                                          </p:val>
                                        </p:tav>
                                        <p:tav tm="100000">
                                          <p:val>
                                            <p:strVal val="ppt_y"/>
                                          </p:val>
                                        </p:tav>
                                      </p:tavLst>
                                    </p:anim>
                                    <p:set>
                                      <p:cBhvr>
                                        <p:cTn id="228" dur="1" fill="hold">
                                          <p:stCondLst>
                                            <p:cond delay="2999"/>
                                          </p:stCondLst>
                                        </p:cTn>
                                        <p:tgtEl>
                                          <p:spTgt spid="21"/>
                                        </p:tgtEl>
                                        <p:attrNameLst>
                                          <p:attrName>style.visibility</p:attrName>
                                        </p:attrNameLst>
                                      </p:cBhvr>
                                      <p:to>
                                        <p:strVal val="hidden"/>
                                      </p:to>
                                    </p:set>
                                  </p:childTnLst>
                                </p:cTn>
                              </p:par>
                              <p:par>
                                <p:cTn id="229" presetID="2" presetClass="exit" presetSubtype="8" fill="hold" grpId="2" nodeType="withEffect">
                                  <p:stCondLst>
                                    <p:cond delay="0"/>
                                  </p:stCondLst>
                                  <p:childTnLst>
                                    <p:anim calcmode="lin" valueType="num">
                                      <p:cBhvr additive="base">
                                        <p:cTn id="230" dur="3000"/>
                                        <p:tgtEl>
                                          <p:spTgt spid="22"/>
                                        </p:tgtEl>
                                        <p:attrNameLst>
                                          <p:attrName>ppt_x</p:attrName>
                                        </p:attrNameLst>
                                      </p:cBhvr>
                                      <p:tavLst>
                                        <p:tav tm="0">
                                          <p:val>
                                            <p:strVal val="ppt_x"/>
                                          </p:val>
                                        </p:tav>
                                        <p:tav tm="100000">
                                          <p:val>
                                            <p:strVal val="0-ppt_w/2"/>
                                          </p:val>
                                        </p:tav>
                                      </p:tavLst>
                                    </p:anim>
                                    <p:anim calcmode="lin" valueType="num">
                                      <p:cBhvr additive="base">
                                        <p:cTn id="231" dur="3000"/>
                                        <p:tgtEl>
                                          <p:spTgt spid="22"/>
                                        </p:tgtEl>
                                        <p:attrNameLst>
                                          <p:attrName>ppt_y</p:attrName>
                                        </p:attrNameLst>
                                      </p:cBhvr>
                                      <p:tavLst>
                                        <p:tav tm="0">
                                          <p:val>
                                            <p:strVal val="ppt_y"/>
                                          </p:val>
                                        </p:tav>
                                        <p:tav tm="100000">
                                          <p:val>
                                            <p:strVal val="ppt_y"/>
                                          </p:val>
                                        </p:tav>
                                      </p:tavLst>
                                    </p:anim>
                                    <p:set>
                                      <p:cBhvr>
                                        <p:cTn id="232" dur="1" fill="hold">
                                          <p:stCondLst>
                                            <p:cond delay="2999"/>
                                          </p:stCondLst>
                                        </p:cTn>
                                        <p:tgtEl>
                                          <p:spTgt spid="22"/>
                                        </p:tgtEl>
                                        <p:attrNameLst>
                                          <p:attrName>style.visibility</p:attrName>
                                        </p:attrNameLst>
                                      </p:cBhvr>
                                      <p:to>
                                        <p:strVal val="hidden"/>
                                      </p:to>
                                    </p:set>
                                  </p:childTnLst>
                                </p:cTn>
                              </p:par>
                              <p:par>
                                <p:cTn id="233" presetID="2" presetClass="exit" presetSubtype="8" fill="hold" grpId="2" nodeType="withEffect">
                                  <p:stCondLst>
                                    <p:cond delay="0"/>
                                  </p:stCondLst>
                                  <p:childTnLst>
                                    <p:anim calcmode="lin" valueType="num">
                                      <p:cBhvr additive="base">
                                        <p:cTn id="234" dur="3000"/>
                                        <p:tgtEl>
                                          <p:spTgt spid="23"/>
                                        </p:tgtEl>
                                        <p:attrNameLst>
                                          <p:attrName>ppt_x</p:attrName>
                                        </p:attrNameLst>
                                      </p:cBhvr>
                                      <p:tavLst>
                                        <p:tav tm="0">
                                          <p:val>
                                            <p:strVal val="ppt_x"/>
                                          </p:val>
                                        </p:tav>
                                        <p:tav tm="100000">
                                          <p:val>
                                            <p:strVal val="0-ppt_w/2"/>
                                          </p:val>
                                        </p:tav>
                                      </p:tavLst>
                                    </p:anim>
                                    <p:anim calcmode="lin" valueType="num">
                                      <p:cBhvr additive="base">
                                        <p:cTn id="235" dur="3000"/>
                                        <p:tgtEl>
                                          <p:spTgt spid="23"/>
                                        </p:tgtEl>
                                        <p:attrNameLst>
                                          <p:attrName>ppt_y</p:attrName>
                                        </p:attrNameLst>
                                      </p:cBhvr>
                                      <p:tavLst>
                                        <p:tav tm="0">
                                          <p:val>
                                            <p:strVal val="ppt_y"/>
                                          </p:val>
                                        </p:tav>
                                        <p:tav tm="100000">
                                          <p:val>
                                            <p:strVal val="ppt_y"/>
                                          </p:val>
                                        </p:tav>
                                      </p:tavLst>
                                    </p:anim>
                                    <p:set>
                                      <p:cBhvr>
                                        <p:cTn id="236" dur="1" fill="hold">
                                          <p:stCondLst>
                                            <p:cond delay="2999"/>
                                          </p:stCondLst>
                                        </p:cTn>
                                        <p:tgtEl>
                                          <p:spTgt spid="23"/>
                                        </p:tgtEl>
                                        <p:attrNameLst>
                                          <p:attrName>style.visibility</p:attrName>
                                        </p:attrNameLst>
                                      </p:cBhvr>
                                      <p:to>
                                        <p:strVal val="hidden"/>
                                      </p:to>
                                    </p:set>
                                  </p:childTnLst>
                                </p:cTn>
                              </p:par>
                              <p:par>
                                <p:cTn id="237" presetID="2" presetClass="exit" presetSubtype="8" fill="hold" grpId="2" nodeType="withEffect">
                                  <p:stCondLst>
                                    <p:cond delay="0"/>
                                  </p:stCondLst>
                                  <p:childTnLst>
                                    <p:anim calcmode="lin" valueType="num">
                                      <p:cBhvr additive="base">
                                        <p:cTn id="238" dur="3000"/>
                                        <p:tgtEl>
                                          <p:spTgt spid="24"/>
                                        </p:tgtEl>
                                        <p:attrNameLst>
                                          <p:attrName>ppt_x</p:attrName>
                                        </p:attrNameLst>
                                      </p:cBhvr>
                                      <p:tavLst>
                                        <p:tav tm="0">
                                          <p:val>
                                            <p:strVal val="ppt_x"/>
                                          </p:val>
                                        </p:tav>
                                        <p:tav tm="100000">
                                          <p:val>
                                            <p:strVal val="0-ppt_w/2"/>
                                          </p:val>
                                        </p:tav>
                                      </p:tavLst>
                                    </p:anim>
                                    <p:anim calcmode="lin" valueType="num">
                                      <p:cBhvr additive="base">
                                        <p:cTn id="239" dur="3000"/>
                                        <p:tgtEl>
                                          <p:spTgt spid="24"/>
                                        </p:tgtEl>
                                        <p:attrNameLst>
                                          <p:attrName>ppt_y</p:attrName>
                                        </p:attrNameLst>
                                      </p:cBhvr>
                                      <p:tavLst>
                                        <p:tav tm="0">
                                          <p:val>
                                            <p:strVal val="ppt_y"/>
                                          </p:val>
                                        </p:tav>
                                        <p:tav tm="100000">
                                          <p:val>
                                            <p:strVal val="ppt_y"/>
                                          </p:val>
                                        </p:tav>
                                      </p:tavLst>
                                    </p:anim>
                                    <p:set>
                                      <p:cBhvr>
                                        <p:cTn id="240" dur="1" fill="hold">
                                          <p:stCondLst>
                                            <p:cond delay="2999"/>
                                          </p:stCondLst>
                                        </p:cTn>
                                        <p:tgtEl>
                                          <p:spTgt spid="24"/>
                                        </p:tgtEl>
                                        <p:attrNameLst>
                                          <p:attrName>style.visibility</p:attrName>
                                        </p:attrNameLst>
                                      </p:cBhvr>
                                      <p:to>
                                        <p:strVal val="hidden"/>
                                      </p:to>
                                    </p:set>
                                  </p:childTnLst>
                                </p:cTn>
                              </p:par>
                              <p:par>
                                <p:cTn id="241" presetID="2" presetClass="exit" presetSubtype="8" fill="hold" grpId="2" nodeType="withEffect">
                                  <p:stCondLst>
                                    <p:cond delay="0"/>
                                  </p:stCondLst>
                                  <p:childTnLst>
                                    <p:anim calcmode="lin" valueType="num">
                                      <p:cBhvr additive="base">
                                        <p:cTn id="242" dur="3000"/>
                                        <p:tgtEl>
                                          <p:spTgt spid="25"/>
                                        </p:tgtEl>
                                        <p:attrNameLst>
                                          <p:attrName>ppt_x</p:attrName>
                                        </p:attrNameLst>
                                      </p:cBhvr>
                                      <p:tavLst>
                                        <p:tav tm="0">
                                          <p:val>
                                            <p:strVal val="ppt_x"/>
                                          </p:val>
                                        </p:tav>
                                        <p:tav tm="100000">
                                          <p:val>
                                            <p:strVal val="0-ppt_w/2"/>
                                          </p:val>
                                        </p:tav>
                                      </p:tavLst>
                                    </p:anim>
                                    <p:anim calcmode="lin" valueType="num">
                                      <p:cBhvr additive="base">
                                        <p:cTn id="243" dur="3000"/>
                                        <p:tgtEl>
                                          <p:spTgt spid="25"/>
                                        </p:tgtEl>
                                        <p:attrNameLst>
                                          <p:attrName>ppt_y</p:attrName>
                                        </p:attrNameLst>
                                      </p:cBhvr>
                                      <p:tavLst>
                                        <p:tav tm="0">
                                          <p:val>
                                            <p:strVal val="ppt_y"/>
                                          </p:val>
                                        </p:tav>
                                        <p:tav tm="100000">
                                          <p:val>
                                            <p:strVal val="ppt_y"/>
                                          </p:val>
                                        </p:tav>
                                      </p:tavLst>
                                    </p:anim>
                                    <p:set>
                                      <p:cBhvr>
                                        <p:cTn id="244" dur="1" fill="hold">
                                          <p:stCondLst>
                                            <p:cond delay="2999"/>
                                          </p:stCondLst>
                                        </p:cTn>
                                        <p:tgtEl>
                                          <p:spTgt spid="25"/>
                                        </p:tgtEl>
                                        <p:attrNameLst>
                                          <p:attrName>style.visibility</p:attrName>
                                        </p:attrNameLst>
                                      </p:cBhvr>
                                      <p:to>
                                        <p:strVal val="hidden"/>
                                      </p:to>
                                    </p:set>
                                  </p:childTnLst>
                                </p:cTn>
                              </p:par>
                              <p:par>
                                <p:cTn id="245" presetID="2" presetClass="exit" presetSubtype="8" fill="hold" grpId="2" nodeType="withEffect">
                                  <p:stCondLst>
                                    <p:cond delay="0"/>
                                  </p:stCondLst>
                                  <p:childTnLst>
                                    <p:anim calcmode="lin" valueType="num">
                                      <p:cBhvr additive="base">
                                        <p:cTn id="246" dur="3000"/>
                                        <p:tgtEl>
                                          <p:spTgt spid="26"/>
                                        </p:tgtEl>
                                        <p:attrNameLst>
                                          <p:attrName>ppt_x</p:attrName>
                                        </p:attrNameLst>
                                      </p:cBhvr>
                                      <p:tavLst>
                                        <p:tav tm="0">
                                          <p:val>
                                            <p:strVal val="ppt_x"/>
                                          </p:val>
                                        </p:tav>
                                        <p:tav tm="100000">
                                          <p:val>
                                            <p:strVal val="0-ppt_w/2"/>
                                          </p:val>
                                        </p:tav>
                                      </p:tavLst>
                                    </p:anim>
                                    <p:anim calcmode="lin" valueType="num">
                                      <p:cBhvr additive="base">
                                        <p:cTn id="247" dur="3000"/>
                                        <p:tgtEl>
                                          <p:spTgt spid="26"/>
                                        </p:tgtEl>
                                        <p:attrNameLst>
                                          <p:attrName>ppt_y</p:attrName>
                                        </p:attrNameLst>
                                      </p:cBhvr>
                                      <p:tavLst>
                                        <p:tav tm="0">
                                          <p:val>
                                            <p:strVal val="ppt_y"/>
                                          </p:val>
                                        </p:tav>
                                        <p:tav tm="100000">
                                          <p:val>
                                            <p:strVal val="ppt_y"/>
                                          </p:val>
                                        </p:tav>
                                      </p:tavLst>
                                    </p:anim>
                                    <p:set>
                                      <p:cBhvr>
                                        <p:cTn id="248" dur="1" fill="hold">
                                          <p:stCondLst>
                                            <p:cond delay="2999"/>
                                          </p:stCondLst>
                                        </p:cTn>
                                        <p:tgtEl>
                                          <p:spTgt spid="26"/>
                                        </p:tgtEl>
                                        <p:attrNameLst>
                                          <p:attrName>style.visibility</p:attrName>
                                        </p:attrNameLst>
                                      </p:cBhvr>
                                      <p:to>
                                        <p:strVal val="hidden"/>
                                      </p:to>
                                    </p:set>
                                  </p:childTnLst>
                                </p:cTn>
                              </p:par>
                              <p:par>
                                <p:cTn id="249" presetID="23" presetClass="entr" presetSubtype="288" fill="hold" nodeType="withEffect">
                                  <p:stCondLst>
                                    <p:cond delay="0"/>
                                  </p:stCondLst>
                                  <p:childTnLst>
                                    <p:set>
                                      <p:cBhvr>
                                        <p:cTn id="250" dur="1" fill="hold">
                                          <p:stCondLst>
                                            <p:cond delay="0"/>
                                          </p:stCondLst>
                                        </p:cTn>
                                        <p:tgtEl>
                                          <p:spTgt spid="2"/>
                                        </p:tgtEl>
                                        <p:attrNameLst>
                                          <p:attrName>style.visibility</p:attrName>
                                        </p:attrNameLst>
                                      </p:cBhvr>
                                      <p:to>
                                        <p:strVal val="visible"/>
                                      </p:to>
                                    </p:set>
                                    <p:anim calcmode="lin" valueType="num">
                                      <p:cBhvr>
                                        <p:cTn id="251" dur="3000" fill="hold"/>
                                        <p:tgtEl>
                                          <p:spTgt spid="2"/>
                                        </p:tgtEl>
                                        <p:attrNameLst>
                                          <p:attrName>ppt_w</p:attrName>
                                        </p:attrNameLst>
                                      </p:cBhvr>
                                      <p:tavLst>
                                        <p:tav tm="0">
                                          <p:val>
                                            <p:strVal val="4/3*#ppt_w"/>
                                          </p:val>
                                        </p:tav>
                                        <p:tav tm="100000">
                                          <p:val>
                                            <p:strVal val="#ppt_w"/>
                                          </p:val>
                                        </p:tav>
                                      </p:tavLst>
                                    </p:anim>
                                    <p:anim calcmode="lin" valueType="num">
                                      <p:cBhvr>
                                        <p:cTn id="252" dur="3000" fill="hold"/>
                                        <p:tgtEl>
                                          <p:spTgt spid="2"/>
                                        </p:tgtEl>
                                        <p:attrNameLst>
                                          <p:attrName>ppt_h</p:attrName>
                                        </p:attrNameLst>
                                      </p:cBhvr>
                                      <p:tavLst>
                                        <p:tav tm="0">
                                          <p:val>
                                            <p:strVal val="4/3*#ppt_h"/>
                                          </p:val>
                                        </p:tav>
                                        <p:tav tm="100000">
                                          <p:val>
                                            <p:strVal val="#ppt_h"/>
                                          </p:val>
                                        </p:tav>
                                      </p:tavLst>
                                    </p:anim>
                                  </p:childTnLst>
                                </p:cTn>
                              </p:par>
                              <p:par>
                                <p:cTn id="253" presetID="16" presetClass="entr" presetSubtype="37" fill="hold" nodeType="withEffect">
                                  <p:stCondLst>
                                    <p:cond delay="0"/>
                                  </p:stCondLst>
                                  <p:childTnLst>
                                    <p:set>
                                      <p:cBhvr>
                                        <p:cTn id="254" dur="1" fill="hold">
                                          <p:stCondLst>
                                            <p:cond delay="0"/>
                                          </p:stCondLst>
                                        </p:cTn>
                                        <p:tgtEl>
                                          <p:spTgt spid="2"/>
                                        </p:tgtEl>
                                        <p:attrNameLst>
                                          <p:attrName>style.visibility</p:attrName>
                                        </p:attrNameLst>
                                      </p:cBhvr>
                                      <p:to>
                                        <p:strVal val="visible"/>
                                      </p:to>
                                    </p:set>
                                    <p:animEffect transition="in" filter="barn(outVertical)">
                                      <p:cBhvr>
                                        <p:cTn id="255" dur="30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P spid="3" grpId="2" animBg="1"/>
      <p:bldP spid="4" grpId="0" animBg="1"/>
      <p:bldP spid="4" grpId="1" animBg="1"/>
      <p:bldP spid="4" grpId="2" animBg="1"/>
      <p:bldP spid="5" grpId="0" animBg="1"/>
      <p:bldP spid="5" grpId="1" animBg="1"/>
      <p:bldP spid="5" grpId="2" animBg="1"/>
      <p:bldP spid="6" grpId="0" animBg="1"/>
      <p:bldP spid="6" grpId="1" animBg="1"/>
      <p:bldP spid="6" grpId="2" animBg="1"/>
      <p:bldP spid="7" grpId="0" animBg="1"/>
      <p:bldP spid="7" grpId="1" animBg="1"/>
      <p:bldP spid="7" grpId="2" animBg="1"/>
      <p:bldP spid="8" grpId="0" animBg="1"/>
      <p:bldP spid="8" grpId="1" animBg="1"/>
      <p:bldP spid="8" grpId="2" animBg="1"/>
      <p:bldP spid="9" grpId="0" animBg="1"/>
      <p:bldP spid="9" grpId="1" animBg="1"/>
      <p:bldP spid="9" grpId="2" animBg="1"/>
      <p:bldP spid="10" grpId="0" animBg="1"/>
      <p:bldP spid="10" grpId="1" animBg="1"/>
      <p:bldP spid="10" grpId="2" animBg="1"/>
      <p:bldP spid="11" grpId="0" animBg="1"/>
      <p:bldP spid="11" grpId="1" animBg="1"/>
      <p:bldP spid="11" grpId="2" animBg="1"/>
      <p:bldP spid="12" grpId="0" animBg="1"/>
      <p:bldP spid="12" grpId="1" animBg="1"/>
      <p:bldP spid="12" grpId="2" animBg="1"/>
      <p:bldP spid="13" grpId="0" animBg="1"/>
      <p:bldP spid="13" grpId="1" animBg="1"/>
      <p:bldP spid="13" grpId="2" animBg="1"/>
      <p:bldP spid="14" grpId="0" animBg="1"/>
      <p:bldP spid="14" grpId="1" animBg="1"/>
      <p:bldP spid="14" grpId="2" animBg="1"/>
      <p:bldP spid="15" grpId="0" animBg="1"/>
      <p:bldP spid="15" grpId="1" animBg="1"/>
      <p:bldP spid="15" grpId="2" animBg="1"/>
      <p:bldP spid="16" grpId="0" animBg="1"/>
      <p:bldP spid="16" grpId="1" animBg="1"/>
      <p:bldP spid="16" grpId="2" animBg="1"/>
      <p:bldP spid="17" grpId="0" animBg="1"/>
      <p:bldP spid="17" grpId="1" animBg="1"/>
      <p:bldP spid="17" grpId="2" animBg="1"/>
      <p:bldP spid="18" grpId="0" animBg="1"/>
      <p:bldP spid="18" grpId="1" animBg="1"/>
      <p:bldP spid="18" grpId="2" animBg="1"/>
      <p:bldP spid="19" grpId="0" animBg="1"/>
      <p:bldP spid="19" grpId="1" animBg="1"/>
      <p:bldP spid="19" grpId="2" animBg="1"/>
      <p:bldP spid="20" grpId="0" animBg="1"/>
      <p:bldP spid="20" grpId="1" animBg="1"/>
      <p:bldP spid="20" grpId="2" animBg="1"/>
      <p:bldP spid="21" grpId="0" animBg="1"/>
      <p:bldP spid="21" grpId="1" animBg="1"/>
      <p:bldP spid="21" grpId="2" animBg="1"/>
      <p:bldP spid="22" grpId="0" animBg="1"/>
      <p:bldP spid="22" grpId="1" animBg="1"/>
      <p:bldP spid="22" grpId="2" animBg="1"/>
      <p:bldP spid="23" grpId="0" animBg="1"/>
      <p:bldP spid="23" grpId="1" animBg="1"/>
      <p:bldP spid="23" grpId="2" animBg="1"/>
      <p:bldP spid="24" grpId="0" animBg="1"/>
      <p:bldP spid="24" grpId="1" animBg="1"/>
      <p:bldP spid="24" grpId="2" animBg="1"/>
      <p:bldP spid="25" grpId="0" animBg="1"/>
      <p:bldP spid="25" grpId="1" animBg="1"/>
      <p:bldP spid="25" grpId="2" animBg="1"/>
      <p:bldP spid="26" grpId="0" animBg="1"/>
      <p:bldP spid="26" grpId="1" animBg="1"/>
      <p:bldP spid="26" grpId="2" animBg="1"/>
      <p:bldP spid="27" grpId="0" animBg="1"/>
    </p:bldLst>
  </p:timing>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1 Imagen" descr="trener_sbornaya_rossii_po_sinhronnomu_plavaniyu_mozhet_ne_vistupit_na_chm_v_smeshannih_duetah.jpg"/>
          <p:cNvPicPr>
            <a:picLocks noGrp="1" noChangeAspect="1"/>
          </p:cNvPicPr>
          <p:nvPr isPhoto="1"/>
        </p:nvPicPr>
        <p:blipFill>
          <a:blip r:embed="rId2">
            <a:lum/>
          </a:blip>
          <a:stretch>
            <a:fillRect/>
          </a:stretch>
        </p:blipFill>
        <p:spPr>
          <a:xfrm>
            <a:off x="0" y="0"/>
            <a:ext cx="9144000" cy="5143500"/>
          </a:xfrm>
          <a:prstGeom prst="rect">
            <a:avLst/>
          </a:prstGeom>
          <a:noFill/>
          <a:ln>
            <a:noFill/>
          </a:ln>
        </p:spPr>
      </p:pic>
      <p:sp>
        <p:nvSpPr>
          <p:cNvPr id="3" name="2 Onda"/>
          <p:cNvSpPr/>
          <p:nvPr/>
        </p:nvSpPr>
        <p:spPr>
          <a:xfrm flipV="1">
            <a:off x="2285984" y="0"/>
            <a:ext cx="2286016" cy="535767"/>
          </a:xfrm>
          <a:prstGeom prst="wave">
            <a:avLst>
              <a:gd name="adj1" fmla="val 20000"/>
              <a:gd name="adj2" fmla="val -10000"/>
            </a:avLst>
          </a:prstGeom>
          <a:blipFill>
            <a:blip r:embed="rId3">
              <a:duotone>
                <a:schemeClr val="accent5">
                  <a:shade val="45000"/>
                  <a:satMod val="135000"/>
                </a:schemeClr>
                <a:prstClr val="white"/>
              </a:duotone>
              <a:lum contrast="40000"/>
            </a:blip>
            <a:stretch>
              <a:fillRect/>
            </a:stretch>
          </a:blipFill>
          <a:ln w="3175">
            <a:solidFill>
              <a:srgbClr val="00B0F0"/>
            </a:solidFill>
            <a:prstDash val="sysDot"/>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Onda"/>
          <p:cNvSpPr/>
          <p:nvPr/>
        </p:nvSpPr>
        <p:spPr>
          <a:xfrm flipH="1" flipV="1">
            <a:off x="4572000" y="0"/>
            <a:ext cx="2357454" cy="535767"/>
          </a:xfrm>
          <a:prstGeom prst="wave">
            <a:avLst>
              <a:gd name="adj1" fmla="val 20000"/>
              <a:gd name="adj2" fmla="val -10000"/>
            </a:avLst>
          </a:prstGeom>
          <a:blipFill>
            <a:blip r:embed="rId3">
              <a:duotone>
                <a:schemeClr val="accent5">
                  <a:shade val="45000"/>
                  <a:satMod val="135000"/>
                </a:schemeClr>
                <a:prstClr val="white"/>
              </a:duotone>
              <a:lum contrast="40000"/>
            </a:blip>
            <a:stretch>
              <a:fillRect/>
            </a:stretch>
          </a:blipFill>
          <a:ln w="3175">
            <a:solidFill>
              <a:srgbClr val="00B0F0"/>
            </a:solidFill>
            <a:prstDash val="sysDot"/>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Onda"/>
          <p:cNvSpPr/>
          <p:nvPr/>
        </p:nvSpPr>
        <p:spPr>
          <a:xfrm flipV="1">
            <a:off x="2285984" y="482189"/>
            <a:ext cx="2286016" cy="535767"/>
          </a:xfrm>
          <a:prstGeom prst="wave">
            <a:avLst>
              <a:gd name="adj1" fmla="val 20000"/>
              <a:gd name="adj2" fmla="val -10000"/>
            </a:avLst>
          </a:prstGeom>
          <a:blipFill>
            <a:blip r:embed="rId3">
              <a:duotone>
                <a:schemeClr val="accent5">
                  <a:shade val="45000"/>
                  <a:satMod val="135000"/>
                </a:schemeClr>
                <a:prstClr val="white"/>
              </a:duotone>
              <a:lum contrast="40000"/>
            </a:blip>
            <a:stretch>
              <a:fillRect/>
            </a:stretch>
          </a:blipFill>
          <a:ln w="3175">
            <a:solidFill>
              <a:srgbClr val="00B0F0"/>
            </a:solidFill>
            <a:prstDash val="sysDot"/>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Onda"/>
          <p:cNvSpPr/>
          <p:nvPr/>
        </p:nvSpPr>
        <p:spPr>
          <a:xfrm flipH="1" flipV="1">
            <a:off x="4572000" y="482189"/>
            <a:ext cx="2357454" cy="535767"/>
          </a:xfrm>
          <a:prstGeom prst="wave">
            <a:avLst>
              <a:gd name="adj1" fmla="val 20000"/>
              <a:gd name="adj2" fmla="val -10000"/>
            </a:avLst>
          </a:prstGeom>
          <a:blipFill>
            <a:blip r:embed="rId3">
              <a:duotone>
                <a:schemeClr val="accent5">
                  <a:shade val="45000"/>
                  <a:satMod val="135000"/>
                </a:schemeClr>
                <a:prstClr val="white"/>
              </a:duotone>
              <a:lum contrast="40000"/>
            </a:blip>
            <a:stretch>
              <a:fillRect/>
            </a:stretch>
          </a:blipFill>
          <a:ln w="3175">
            <a:solidFill>
              <a:srgbClr val="00B0F0"/>
            </a:solidFill>
            <a:prstDash val="sysDot"/>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Onda"/>
          <p:cNvSpPr/>
          <p:nvPr/>
        </p:nvSpPr>
        <p:spPr>
          <a:xfrm flipV="1">
            <a:off x="2285984" y="1017992"/>
            <a:ext cx="2286016" cy="535767"/>
          </a:xfrm>
          <a:prstGeom prst="wave">
            <a:avLst>
              <a:gd name="adj1" fmla="val 20000"/>
              <a:gd name="adj2" fmla="val -10000"/>
            </a:avLst>
          </a:prstGeom>
          <a:blipFill>
            <a:blip r:embed="rId3">
              <a:duotone>
                <a:schemeClr val="accent5">
                  <a:shade val="45000"/>
                  <a:satMod val="135000"/>
                </a:schemeClr>
                <a:prstClr val="white"/>
              </a:duotone>
              <a:lum contrast="40000"/>
            </a:blip>
            <a:stretch>
              <a:fillRect/>
            </a:stretch>
          </a:blipFill>
          <a:ln w="3175">
            <a:solidFill>
              <a:srgbClr val="00B0F0"/>
            </a:solidFill>
            <a:prstDash val="sysDot"/>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Onda"/>
          <p:cNvSpPr/>
          <p:nvPr/>
        </p:nvSpPr>
        <p:spPr>
          <a:xfrm flipH="1" flipV="1">
            <a:off x="4572000" y="1017992"/>
            <a:ext cx="2357454" cy="535767"/>
          </a:xfrm>
          <a:prstGeom prst="wave">
            <a:avLst>
              <a:gd name="adj1" fmla="val 20000"/>
              <a:gd name="adj2" fmla="val -10000"/>
            </a:avLst>
          </a:prstGeom>
          <a:blipFill>
            <a:blip r:embed="rId3">
              <a:duotone>
                <a:schemeClr val="accent5">
                  <a:shade val="45000"/>
                  <a:satMod val="135000"/>
                </a:schemeClr>
                <a:prstClr val="white"/>
              </a:duotone>
              <a:lum contrast="40000"/>
            </a:blip>
            <a:stretch>
              <a:fillRect/>
            </a:stretch>
          </a:blipFill>
          <a:ln w="3175">
            <a:solidFill>
              <a:srgbClr val="00B0F0"/>
            </a:solidFill>
            <a:prstDash val="sysDot"/>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Onda"/>
          <p:cNvSpPr/>
          <p:nvPr/>
        </p:nvSpPr>
        <p:spPr>
          <a:xfrm flipV="1">
            <a:off x="2285984" y="1500180"/>
            <a:ext cx="2286016" cy="535767"/>
          </a:xfrm>
          <a:prstGeom prst="wave">
            <a:avLst>
              <a:gd name="adj1" fmla="val 20000"/>
              <a:gd name="adj2" fmla="val -10000"/>
            </a:avLst>
          </a:prstGeom>
          <a:blipFill>
            <a:blip r:embed="rId3">
              <a:duotone>
                <a:schemeClr val="accent5">
                  <a:shade val="45000"/>
                  <a:satMod val="135000"/>
                </a:schemeClr>
                <a:prstClr val="white"/>
              </a:duotone>
              <a:lum contrast="40000"/>
            </a:blip>
            <a:stretch>
              <a:fillRect/>
            </a:stretch>
          </a:blipFill>
          <a:ln w="3175">
            <a:solidFill>
              <a:srgbClr val="00B0F0"/>
            </a:solidFill>
            <a:prstDash val="sysDot"/>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Onda"/>
          <p:cNvSpPr/>
          <p:nvPr/>
        </p:nvSpPr>
        <p:spPr>
          <a:xfrm flipH="1" flipV="1">
            <a:off x="4572000" y="1500180"/>
            <a:ext cx="2357454" cy="535767"/>
          </a:xfrm>
          <a:prstGeom prst="wave">
            <a:avLst>
              <a:gd name="adj1" fmla="val 20000"/>
              <a:gd name="adj2" fmla="val -10000"/>
            </a:avLst>
          </a:prstGeom>
          <a:blipFill>
            <a:blip r:embed="rId3">
              <a:duotone>
                <a:schemeClr val="accent5">
                  <a:shade val="45000"/>
                  <a:satMod val="135000"/>
                </a:schemeClr>
                <a:prstClr val="white"/>
              </a:duotone>
              <a:lum contrast="40000"/>
            </a:blip>
            <a:stretch>
              <a:fillRect/>
            </a:stretch>
          </a:blipFill>
          <a:ln w="3175">
            <a:solidFill>
              <a:srgbClr val="00B0F0"/>
            </a:solidFill>
            <a:prstDash val="sysDot"/>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Onda"/>
          <p:cNvSpPr/>
          <p:nvPr/>
        </p:nvSpPr>
        <p:spPr>
          <a:xfrm flipV="1">
            <a:off x="2357422" y="1982405"/>
            <a:ext cx="2286016" cy="535767"/>
          </a:xfrm>
          <a:prstGeom prst="wave">
            <a:avLst>
              <a:gd name="adj1" fmla="val 20000"/>
              <a:gd name="adj2" fmla="val -10000"/>
            </a:avLst>
          </a:prstGeom>
          <a:blipFill>
            <a:blip r:embed="rId3">
              <a:duotone>
                <a:schemeClr val="accent5">
                  <a:shade val="45000"/>
                  <a:satMod val="135000"/>
                </a:schemeClr>
                <a:prstClr val="white"/>
              </a:duotone>
              <a:lum contrast="40000"/>
            </a:blip>
            <a:stretch>
              <a:fillRect/>
            </a:stretch>
          </a:blipFill>
          <a:ln w="3175">
            <a:solidFill>
              <a:srgbClr val="00B0F0"/>
            </a:solidFill>
            <a:prstDash val="sysDot"/>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Onda"/>
          <p:cNvSpPr/>
          <p:nvPr/>
        </p:nvSpPr>
        <p:spPr>
          <a:xfrm flipH="1" flipV="1">
            <a:off x="4643438" y="1982405"/>
            <a:ext cx="2357454" cy="535767"/>
          </a:xfrm>
          <a:prstGeom prst="wave">
            <a:avLst>
              <a:gd name="adj1" fmla="val 20000"/>
              <a:gd name="adj2" fmla="val -10000"/>
            </a:avLst>
          </a:prstGeom>
          <a:blipFill>
            <a:blip r:embed="rId3">
              <a:duotone>
                <a:schemeClr val="accent5">
                  <a:shade val="45000"/>
                  <a:satMod val="135000"/>
                </a:schemeClr>
                <a:prstClr val="white"/>
              </a:duotone>
              <a:lum contrast="40000"/>
            </a:blip>
            <a:stretch>
              <a:fillRect/>
            </a:stretch>
          </a:blipFill>
          <a:ln w="3175">
            <a:solidFill>
              <a:srgbClr val="00B0F0"/>
            </a:solidFill>
            <a:prstDash val="sysDot"/>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Onda"/>
          <p:cNvSpPr/>
          <p:nvPr/>
        </p:nvSpPr>
        <p:spPr>
          <a:xfrm flipV="1">
            <a:off x="2357422" y="2464593"/>
            <a:ext cx="2286016" cy="535767"/>
          </a:xfrm>
          <a:prstGeom prst="wave">
            <a:avLst>
              <a:gd name="adj1" fmla="val 20000"/>
              <a:gd name="adj2" fmla="val -10000"/>
            </a:avLst>
          </a:prstGeom>
          <a:blipFill>
            <a:blip r:embed="rId3">
              <a:duotone>
                <a:schemeClr val="accent5">
                  <a:shade val="45000"/>
                  <a:satMod val="135000"/>
                </a:schemeClr>
                <a:prstClr val="white"/>
              </a:duotone>
              <a:lum contrast="40000"/>
            </a:blip>
            <a:stretch>
              <a:fillRect/>
            </a:stretch>
          </a:blipFill>
          <a:ln w="3175">
            <a:solidFill>
              <a:srgbClr val="00B0F0"/>
            </a:solidFill>
            <a:prstDash val="sysDot"/>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Onda"/>
          <p:cNvSpPr/>
          <p:nvPr/>
        </p:nvSpPr>
        <p:spPr>
          <a:xfrm flipH="1" flipV="1">
            <a:off x="4643438" y="2464593"/>
            <a:ext cx="2357454" cy="535767"/>
          </a:xfrm>
          <a:prstGeom prst="wave">
            <a:avLst>
              <a:gd name="adj1" fmla="val 20000"/>
              <a:gd name="adj2" fmla="val -10000"/>
            </a:avLst>
          </a:prstGeom>
          <a:blipFill>
            <a:blip r:embed="rId3">
              <a:duotone>
                <a:schemeClr val="accent5">
                  <a:shade val="45000"/>
                  <a:satMod val="135000"/>
                </a:schemeClr>
                <a:prstClr val="white"/>
              </a:duotone>
              <a:lum contrast="40000"/>
            </a:blip>
            <a:stretch>
              <a:fillRect/>
            </a:stretch>
          </a:blipFill>
          <a:ln w="3175">
            <a:solidFill>
              <a:srgbClr val="00B0F0"/>
            </a:solidFill>
            <a:prstDash val="sysDot"/>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Onda"/>
          <p:cNvSpPr/>
          <p:nvPr/>
        </p:nvSpPr>
        <p:spPr>
          <a:xfrm flipV="1">
            <a:off x="2357422" y="3000396"/>
            <a:ext cx="2286016" cy="535767"/>
          </a:xfrm>
          <a:prstGeom prst="wave">
            <a:avLst>
              <a:gd name="adj1" fmla="val 20000"/>
              <a:gd name="adj2" fmla="val -10000"/>
            </a:avLst>
          </a:prstGeom>
          <a:blipFill>
            <a:blip r:embed="rId3">
              <a:duotone>
                <a:schemeClr val="accent5">
                  <a:shade val="45000"/>
                  <a:satMod val="135000"/>
                </a:schemeClr>
                <a:prstClr val="white"/>
              </a:duotone>
              <a:lum contrast="40000"/>
            </a:blip>
            <a:stretch>
              <a:fillRect/>
            </a:stretch>
          </a:blipFill>
          <a:ln w="3175">
            <a:solidFill>
              <a:srgbClr val="00B0F0"/>
            </a:solidFill>
            <a:prstDash val="sysDot"/>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Onda"/>
          <p:cNvSpPr/>
          <p:nvPr/>
        </p:nvSpPr>
        <p:spPr>
          <a:xfrm flipH="1" flipV="1">
            <a:off x="4643438" y="3000396"/>
            <a:ext cx="2357454" cy="535767"/>
          </a:xfrm>
          <a:prstGeom prst="wave">
            <a:avLst>
              <a:gd name="adj1" fmla="val 20000"/>
              <a:gd name="adj2" fmla="val -10000"/>
            </a:avLst>
          </a:prstGeom>
          <a:blipFill>
            <a:blip r:embed="rId3">
              <a:duotone>
                <a:schemeClr val="accent5">
                  <a:shade val="45000"/>
                  <a:satMod val="135000"/>
                </a:schemeClr>
                <a:prstClr val="white"/>
              </a:duotone>
              <a:lum contrast="40000"/>
            </a:blip>
            <a:stretch>
              <a:fillRect/>
            </a:stretch>
          </a:blipFill>
          <a:ln w="3175">
            <a:solidFill>
              <a:srgbClr val="00B0F0"/>
            </a:solidFill>
            <a:prstDash val="sysDot"/>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Onda"/>
          <p:cNvSpPr/>
          <p:nvPr/>
        </p:nvSpPr>
        <p:spPr>
          <a:xfrm flipV="1">
            <a:off x="2357422" y="3482585"/>
            <a:ext cx="2286016" cy="535767"/>
          </a:xfrm>
          <a:prstGeom prst="wave">
            <a:avLst>
              <a:gd name="adj1" fmla="val 20000"/>
              <a:gd name="adj2" fmla="val -10000"/>
            </a:avLst>
          </a:prstGeom>
          <a:blipFill>
            <a:blip r:embed="rId3">
              <a:duotone>
                <a:schemeClr val="accent5">
                  <a:shade val="45000"/>
                  <a:satMod val="135000"/>
                </a:schemeClr>
                <a:prstClr val="white"/>
              </a:duotone>
              <a:lum contrast="40000"/>
            </a:blip>
            <a:stretch>
              <a:fillRect/>
            </a:stretch>
          </a:blipFill>
          <a:ln w="3175">
            <a:solidFill>
              <a:srgbClr val="00B0F0"/>
            </a:solidFill>
            <a:prstDash val="sysDot"/>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Onda"/>
          <p:cNvSpPr/>
          <p:nvPr/>
        </p:nvSpPr>
        <p:spPr>
          <a:xfrm flipH="1" flipV="1">
            <a:off x="4643438" y="3482585"/>
            <a:ext cx="2357454" cy="535767"/>
          </a:xfrm>
          <a:prstGeom prst="wave">
            <a:avLst>
              <a:gd name="adj1" fmla="val 20000"/>
              <a:gd name="adj2" fmla="val -10000"/>
            </a:avLst>
          </a:prstGeom>
          <a:blipFill>
            <a:blip r:embed="rId3">
              <a:duotone>
                <a:schemeClr val="accent5">
                  <a:shade val="45000"/>
                  <a:satMod val="135000"/>
                </a:schemeClr>
                <a:prstClr val="white"/>
              </a:duotone>
              <a:lum contrast="40000"/>
            </a:blip>
            <a:stretch>
              <a:fillRect/>
            </a:stretch>
          </a:blipFill>
          <a:ln w="3175">
            <a:solidFill>
              <a:srgbClr val="00B0F0"/>
            </a:solidFill>
            <a:prstDash val="sysDot"/>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Onda"/>
          <p:cNvSpPr/>
          <p:nvPr/>
        </p:nvSpPr>
        <p:spPr>
          <a:xfrm flipV="1">
            <a:off x="2357422" y="3964809"/>
            <a:ext cx="2286016" cy="535767"/>
          </a:xfrm>
          <a:prstGeom prst="wave">
            <a:avLst>
              <a:gd name="adj1" fmla="val 20000"/>
              <a:gd name="adj2" fmla="val -10000"/>
            </a:avLst>
          </a:prstGeom>
          <a:blipFill>
            <a:blip r:embed="rId3">
              <a:duotone>
                <a:schemeClr val="accent5">
                  <a:shade val="45000"/>
                  <a:satMod val="135000"/>
                </a:schemeClr>
                <a:prstClr val="white"/>
              </a:duotone>
              <a:lum contrast="40000"/>
            </a:blip>
            <a:stretch>
              <a:fillRect/>
            </a:stretch>
          </a:blipFill>
          <a:ln w="3175">
            <a:solidFill>
              <a:srgbClr val="00B0F0"/>
            </a:solidFill>
            <a:prstDash val="sysDot"/>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Onda"/>
          <p:cNvSpPr/>
          <p:nvPr/>
        </p:nvSpPr>
        <p:spPr>
          <a:xfrm flipH="1" flipV="1">
            <a:off x="4643438" y="3964809"/>
            <a:ext cx="2357454" cy="535767"/>
          </a:xfrm>
          <a:prstGeom prst="wave">
            <a:avLst>
              <a:gd name="adj1" fmla="val 20000"/>
              <a:gd name="adj2" fmla="val -10000"/>
            </a:avLst>
          </a:prstGeom>
          <a:blipFill>
            <a:blip r:embed="rId3">
              <a:duotone>
                <a:schemeClr val="accent5">
                  <a:shade val="45000"/>
                  <a:satMod val="135000"/>
                </a:schemeClr>
                <a:prstClr val="white"/>
              </a:duotone>
              <a:lum contrast="40000"/>
            </a:blip>
            <a:stretch>
              <a:fillRect/>
            </a:stretch>
          </a:blipFill>
          <a:ln w="3175">
            <a:solidFill>
              <a:srgbClr val="00B0F0"/>
            </a:solidFill>
            <a:prstDash val="sysDot"/>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Onda"/>
          <p:cNvSpPr/>
          <p:nvPr/>
        </p:nvSpPr>
        <p:spPr>
          <a:xfrm flipV="1">
            <a:off x="2357422" y="4446998"/>
            <a:ext cx="2286016" cy="535767"/>
          </a:xfrm>
          <a:prstGeom prst="wave">
            <a:avLst>
              <a:gd name="adj1" fmla="val 20000"/>
              <a:gd name="adj2" fmla="val -10000"/>
            </a:avLst>
          </a:prstGeom>
          <a:blipFill>
            <a:blip r:embed="rId3">
              <a:duotone>
                <a:schemeClr val="accent5">
                  <a:shade val="45000"/>
                  <a:satMod val="135000"/>
                </a:schemeClr>
                <a:prstClr val="white"/>
              </a:duotone>
              <a:lum contrast="40000"/>
            </a:blip>
            <a:stretch>
              <a:fillRect/>
            </a:stretch>
          </a:blipFill>
          <a:ln w="3175">
            <a:solidFill>
              <a:srgbClr val="00B0F0"/>
            </a:solidFill>
            <a:prstDash val="sysDot"/>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Onda"/>
          <p:cNvSpPr/>
          <p:nvPr/>
        </p:nvSpPr>
        <p:spPr>
          <a:xfrm flipH="1" flipV="1">
            <a:off x="4643438" y="4446998"/>
            <a:ext cx="2357454" cy="535767"/>
          </a:xfrm>
          <a:prstGeom prst="wave">
            <a:avLst>
              <a:gd name="adj1" fmla="val 20000"/>
              <a:gd name="adj2" fmla="val -10000"/>
            </a:avLst>
          </a:prstGeom>
          <a:blipFill>
            <a:blip r:embed="rId3">
              <a:duotone>
                <a:schemeClr val="accent5">
                  <a:shade val="45000"/>
                  <a:satMod val="135000"/>
                </a:schemeClr>
                <a:prstClr val="white"/>
              </a:duotone>
              <a:lum contrast="40000"/>
            </a:blip>
            <a:stretch>
              <a:fillRect/>
            </a:stretch>
          </a:blipFill>
          <a:ln w="3175">
            <a:solidFill>
              <a:srgbClr val="00B0F0"/>
            </a:solidFill>
            <a:prstDash val="sysDot"/>
          </a:ln>
          <a:effectLst>
            <a:reflection blurRad="6350" stA="50000" endA="300" endPos="90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Rectángulo"/>
          <p:cNvSpPr/>
          <p:nvPr/>
        </p:nvSpPr>
        <p:spPr>
          <a:xfrm>
            <a:off x="-500098" y="-357208"/>
            <a:ext cx="10001320" cy="6072230"/>
          </a:xfrm>
          <a:prstGeom prst="rect">
            <a:avLst/>
          </a:prstGeom>
          <a:gradFill flip="none" rotWithShape="1">
            <a:gsLst>
              <a:gs pos="0">
                <a:srgbClr val="3399FF"/>
              </a:gs>
              <a:gs pos="16000">
                <a:srgbClr val="00CCCC"/>
              </a:gs>
              <a:gs pos="47000">
                <a:srgbClr val="9999FF"/>
              </a:gs>
              <a:gs pos="60001">
                <a:srgbClr val="2E6792"/>
              </a:gs>
              <a:gs pos="71001">
                <a:srgbClr val="3333CC"/>
              </a:gs>
              <a:gs pos="81000">
                <a:srgbClr val="1170FF"/>
              </a:gs>
              <a:gs pos="100000">
                <a:srgbClr val="006699"/>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advTm="17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23"/>
                                        </p:tgtEl>
                                        <p:attrNameLst>
                                          <p:attrName>style.opacity</p:attrName>
                                        </p:attrNameLst>
                                      </p:cBhvr>
                                      <p:to>
                                        <p:strVal val="0"/>
                                      </p:to>
                                    </p:set>
                                    <p:animEffect filter="image" prLst="opacity: 0">
                                      <p:cBhvr rctx="IE">
                                        <p:cTn id="7" dur="indefinite"/>
                                        <p:tgtEl>
                                          <p:spTgt spid="23"/>
                                        </p:tgtEl>
                                      </p:cBhvr>
                                    </p:animEffect>
                                  </p:childTnLst>
                                </p:cTn>
                              </p:par>
                              <p:par>
                                <p:cTn id="8" presetID="2" presetClass="entr" presetSubtype="12" fill="hold" grpId="0" nodeType="withEffect">
                                  <p:stCondLst>
                                    <p:cond delay="0"/>
                                  </p:stCondLst>
                                  <p:childTnLst>
                                    <p:set>
                                      <p:cBhvr>
                                        <p:cTn id="9" dur="1" fill="hold">
                                          <p:stCondLst>
                                            <p:cond delay="0"/>
                                          </p:stCondLst>
                                        </p:cTn>
                                        <p:tgtEl>
                                          <p:spTgt spid="3"/>
                                        </p:tgtEl>
                                        <p:attrNameLst>
                                          <p:attrName>style.visibility</p:attrName>
                                        </p:attrNameLst>
                                      </p:cBhvr>
                                      <p:to>
                                        <p:strVal val="visible"/>
                                      </p:to>
                                    </p:set>
                                    <p:anim calcmode="lin" valueType="num">
                                      <p:cBhvr additive="base">
                                        <p:cTn id="10" dur="3000" fill="hold"/>
                                        <p:tgtEl>
                                          <p:spTgt spid="3"/>
                                        </p:tgtEl>
                                        <p:attrNameLst>
                                          <p:attrName>ppt_x</p:attrName>
                                        </p:attrNameLst>
                                      </p:cBhvr>
                                      <p:tavLst>
                                        <p:tav tm="0">
                                          <p:val>
                                            <p:strVal val="0-#ppt_w/2"/>
                                          </p:val>
                                        </p:tav>
                                        <p:tav tm="100000">
                                          <p:val>
                                            <p:strVal val="#ppt_x"/>
                                          </p:val>
                                        </p:tav>
                                      </p:tavLst>
                                    </p:anim>
                                    <p:anim calcmode="lin" valueType="num">
                                      <p:cBhvr additive="base">
                                        <p:cTn id="11" dur="3000" fill="hold"/>
                                        <p:tgtEl>
                                          <p:spTgt spid="3"/>
                                        </p:tgtEl>
                                        <p:attrNameLst>
                                          <p:attrName>ppt_y</p:attrName>
                                        </p:attrNameLst>
                                      </p:cBhvr>
                                      <p:tavLst>
                                        <p:tav tm="0">
                                          <p:val>
                                            <p:strVal val="1+#ppt_h/2"/>
                                          </p:val>
                                        </p:tav>
                                        <p:tav tm="100000">
                                          <p:val>
                                            <p:strVal val="#ppt_y"/>
                                          </p:val>
                                        </p:tav>
                                      </p:tavLst>
                                    </p:anim>
                                  </p:childTnLst>
                                </p:cTn>
                              </p:par>
                              <p:par>
                                <p:cTn id="12" presetID="2" presetClass="entr" presetSubtype="12" fill="hold" grpId="0" nodeType="withEffect">
                                  <p:stCondLst>
                                    <p:cond delay="0"/>
                                  </p:stCondLst>
                                  <p:childTnLst>
                                    <p:set>
                                      <p:cBhvr>
                                        <p:cTn id="13" dur="1" fill="hold">
                                          <p:stCondLst>
                                            <p:cond delay="0"/>
                                          </p:stCondLst>
                                        </p:cTn>
                                        <p:tgtEl>
                                          <p:spTgt spid="5"/>
                                        </p:tgtEl>
                                        <p:attrNameLst>
                                          <p:attrName>style.visibility</p:attrName>
                                        </p:attrNameLst>
                                      </p:cBhvr>
                                      <p:to>
                                        <p:strVal val="visible"/>
                                      </p:to>
                                    </p:set>
                                    <p:anim calcmode="lin" valueType="num">
                                      <p:cBhvr additive="base">
                                        <p:cTn id="14" dur="3000" fill="hold"/>
                                        <p:tgtEl>
                                          <p:spTgt spid="5"/>
                                        </p:tgtEl>
                                        <p:attrNameLst>
                                          <p:attrName>ppt_x</p:attrName>
                                        </p:attrNameLst>
                                      </p:cBhvr>
                                      <p:tavLst>
                                        <p:tav tm="0">
                                          <p:val>
                                            <p:strVal val="0-#ppt_w/2"/>
                                          </p:val>
                                        </p:tav>
                                        <p:tav tm="100000">
                                          <p:val>
                                            <p:strVal val="#ppt_x"/>
                                          </p:val>
                                        </p:tav>
                                      </p:tavLst>
                                    </p:anim>
                                    <p:anim calcmode="lin" valueType="num">
                                      <p:cBhvr additive="base">
                                        <p:cTn id="15" dur="3000" fill="hold"/>
                                        <p:tgtEl>
                                          <p:spTgt spid="5"/>
                                        </p:tgtEl>
                                        <p:attrNameLst>
                                          <p:attrName>ppt_y</p:attrName>
                                        </p:attrNameLst>
                                      </p:cBhvr>
                                      <p:tavLst>
                                        <p:tav tm="0">
                                          <p:val>
                                            <p:strVal val="1+#ppt_h/2"/>
                                          </p:val>
                                        </p:tav>
                                        <p:tav tm="100000">
                                          <p:val>
                                            <p:strVal val="#ppt_y"/>
                                          </p:val>
                                        </p:tav>
                                      </p:tavLst>
                                    </p:anim>
                                  </p:childTnLst>
                                </p:cTn>
                              </p:par>
                              <p:par>
                                <p:cTn id="16" presetID="2" presetClass="entr" presetSubtype="12" fill="hold" grpId="0" nodeType="withEffect">
                                  <p:stCondLst>
                                    <p:cond delay="0"/>
                                  </p:stCondLst>
                                  <p:childTnLst>
                                    <p:set>
                                      <p:cBhvr>
                                        <p:cTn id="17" dur="1" fill="hold">
                                          <p:stCondLst>
                                            <p:cond delay="0"/>
                                          </p:stCondLst>
                                        </p:cTn>
                                        <p:tgtEl>
                                          <p:spTgt spid="7"/>
                                        </p:tgtEl>
                                        <p:attrNameLst>
                                          <p:attrName>style.visibility</p:attrName>
                                        </p:attrNameLst>
                                      </p:cBhvr>
                                      <p:to>
                                        <p:strVal val="visible"/>
                                      </p:to>
                                    </p:set>
                                    <p:anim calcmode="lin" valueType="num">
                                      <p:cBhvr additive="base">
                                        <p:cTn id="18" dur="3000" fill="hold"/>
                                        <p:tgtEl>
                                          <p:spTgt spid="7"/>
                                        </p:tgtEl>
                                        <p:attrNameLst>
                                          <p:attrName>ppt_x</p:attrName>
                                        </p:attrNameLst>
                                      </p:cBhvr>
                                      <p:tavLst>
                                        <p:tav tm="0">
                                          <p:val>
                                            <p:strVal val="0-#ppt_w/2"/>
                                          </p:val>
                                        </p:tav>
                                        <p:tav tm="100000">
                                          <p:val>
                                            <p:strVal val="#ppt_x"/>
                                          </p:val>
                                        </p:tav>
                                      </p:tavLst>
                                    </p:anim>
                                    <p:anim calcmode="lin" valueType="num">
                                      <p:cBhvr additive="base">
                                        <p:cTn id="19" dur="3000" fill="hold"/>
                                        <p:tgtEl>
                                          <p:spTgt spid="7"/>
                                        </p:tgtEl>
                                        <p:attrNameLst>
                                          <p:attrName>ppt_y</p:attrName>
                                        </p:attrNameLst>
                                      </p:cBhvr>
                                      <p:tavLst>
                                        <p:tav tm="0">
                                          <p:val>
                                            <p:strVal val="1+#ppt_h/2"/>
                                          </p:val>
                                        </p:tav>
                                        <p:tav tm="100000">
                                          <p:val>
                                            <p:strVal val="#ppt_y"/>
                                          </p:val>
                                        </p:tav>
                                      </p:tavLst>
                                    </p:anim>
                                  </p:childTnLst>
                                </p:cTn>
                              </p:par>
                              <p:par>
                                <p:cTn id="20" presetID="2" presetClass="entr" presetSubtype="12" fill="hold" grpId="0" nodeType="withEffect">
                                  <p:stCondLst>
                                    <p:cond delay="0"/>
                                  </p:stCondLst>
                                  <p:childTnLst>
                                    <p:set>
                                      <p:cBhvr>
                                        <p:cTn id="21" dur="1" fill="hold">
                                          <p:stCondLst>
                                            <p:cond delay="0"/>
                                          </p:stCondLst>
                                        </p:cTn>
                                        <p:tgtEl>
                                          <p:spTgt spid="9"/>
                                        </p:tgtEl>
                                        <p:attrNameLst>
                                          <p:attrName>style.visibility</p:attrName>
                                        </p:attrNameLst>
                                      </p:cBhvr>
                                      <p:to>
                                        <p:strVal val="visible"/>
                                      </p:to>
                                    </p:set>
                                    <p:anim calcmode="lin" valueType="num">
                                      <p:cBhvr additive="base">
                                        <p:cTn id="22" dur="3000" fill="hold"/>
                                        <p:tgtEl>
                                          <p:spTgt spid="9"/>
                                        </p:tgtEl>
                                        <p:attrNameLst>
                                          <p:attrName>ppt_x</p:attrName>
                                        </p:attrNameLst>
                                      </p:cBhvr>
                                      <p:tavLst>
                                        <p:tav tm="0">
                                          <p:val>
                                            <p:strVal val="0-#ppt_w/2"/>
                                          </p:val>
                                        </p:tav>
                                        <p:tav tm="100000">
                                          <p:val>
                                            <p:strVal val="#ppt_x"/>
                                          </p:val>
                                        </p:tav>
                                      </p:tavLst>
                                    </p:anim>
                                    <p:anim calcmode="lin" valueType="num">
                                      <p:cBhvr additive="base">
                                        <p:cTn id="23" dur="3000" fill="hold"/>
                                        <p:tgtEl>
                                          <p:spTgt spid="9"/>
                                        </p:tgtEl>
                                        <p:attrNameLst>
                                          <p:attrName>ppt_y</p:attrName>
                                        </p:attrNameLst>
                                      </p:cBhvr>
                                      <p:tavLst>
                                        <p:tav tm="0">
                                          <p:val>
                                            <p:strVal val="1+#ppt_h/2"/>
                                          </p:val>
                                        </p:tav>
                                        <p:tav tm="100000">
                                          <p:val>
                                            <p:strVal val="#ppt_y"/>
                                          </p:val>
                                        </p:tav>
                                      </p:tavLst>
                                    </p:anim>
                                  </p:childTnLst>
                                </p:cTn>
                              </p:par>
                              <p:par>
                                <p:cTn id="24" presetID="2" presetClass="entr" presetSubtype="12" fill="hold" grpId="0" nodeType="withEffect">
                                  <p:stCondLst>
                                    <p:cond delay="0"/>
                                  </p:stCondLst>
                                  <p:childTnLst>
                                    <p:set>
                                      <p:cBhvr>
                                        <p:cTn id="25" dur="1" fill="hold">
                                          <p:stCondLst>
                                            <p:cond delay="0"/>
                                          </p:stCondLst>
                                        </p:cTn>
                                        <p:tgtEl>
                                          <p:spTgt spid="11"/>
                                        </p:tgtEl>
                                        <p:attrNameLst>
                                          <p:attrName>style.visibility</p:attrName>
                                        </p:attrNameLst>
                                      </p:cBhvr>
                                      <p:to>
                                        <p:strVal val="visible"/>
                                      </p:to>
                                    </p:set>
                                    <p:anim calcmode="lin" valueType="num">
                                      <p:cBhvr additive="base">
                                        <p:cTn id="26" dur="3000" fill="hold"/>
                                        <p:tgtEl>
                                          <p:spTgt spid="11"/>
                                        </p:tgtEl>
                                        <p:attrNameLst>
                                          <p:attrName>ppt_x</p:attrName>
                                        </p:attrNameLst>
                                      </p:cBhvr>
                                      <p:tavLst>
                                        <p:tav tm="0">
                                          <p:val>
                                            <p:strVal val="0-#ppt_w/2"/>
                                          </p:val>
                                        </p:tav>
                                        <p:tav tm="100000">
                                          <p:val>
                                            <p:strVal val="#ppt_x"/>
                                          </p:val>
                                        </p:tav>
                                      </p:tavLst>
                                    </p:anim>
                                    <p:anim calcmode="lin" valueType="num">
                                      <p:cBhvr additive="base">
                                        <p:cTn id="27" dur="3000" fill="hold"/>
                                        <p:tgtEl>
                                          <p:spTgt spid="11"/>
                                        </p:tgtEl>
                                        <p:attrNameLst>
                                          <p:attrName>ppt_y</p:attrName>
                                        </p:attrNameLst>
                                      </p:cBhvr>
                                      <p:tavLst>
                                        <p:tav tm="0">
                                          <p:val>
                                            <p:strVal val="1+#ppt_h/2"/>
                                          </p:val>
                                        </p:tav>
                                        <p:tav tm="100000">
                                          <p:val>
                                            <p:strVal val="#ppt_y"/>
                                          </p:val>
                                        </p:tav>
                                      </p:tavLst>
                                    </p:anim>
                                  </p:childTnLst>
                                </p:cTn>
                              </p:par>
                              <p:par>
                                <p:cTn id="28" presetID="2" presetClass="entr" presetSubtype="12" fill="hold" grpId="0" nodeType="withEffect">
                                  <p:stCondLst>
                                    <p:cond delay="0"/>
                                  </p:stCondLst>
                                  <p:childTnLst>
                                    <p:set>
                                      <p:cBhvr>
                                        <p:cTn id="29" dur="1" fill="hold">
                                          <p:stCondLst>
                                            <p:cond delay="0"/>
                                          </p:stCondLst>
                                        </p:cTn>
                                        <p:tgtEl>
                                          <p:spTgt spid="13"/>
                                        </p:tgtEl>
                                        <p:attrNameLst>
                                          <p:attrName>style.visibility</p:attrName>
                                        </p:attrNameLst>
                                      </p:cBhvr>
                                      <p:to>
                                        <p:strVal val="visible"/>
                                      </p:to>
                                    </p:set>
                                    <p:anim calcmode="lin" valueType="num">
                                      <p:cBhvr additive="base">
                                        <p:cTn id="30" dur="3000" fill="hold"/>
                                        <p:tgtEl>
                                          <p:spTgt spid="13"/>
                                        </p:tgtEl>
                                        <p:attrNameLst>
                                          <p:attrName>ppt_x</p:attrName>
                                        </p:attrNameLst>
                                      </p:cBhvr>
                                      <p:tavLst>
                                        <p:tav tm="0">
                                          <p:val>
                                            <p:strVal val="0-#ppt_w/2"/>
                                          </p:val>
                                        </p:tav>
                                        <p:tav tm="100000">
                                          <p:val>
                                            <p:strVal val="#ppt_x"/>
                                          </p:val>
                                        </p:tav>
                                      </p:tavLst>
                                    </p:anim>
                                    <p:anim calcmode="lin" valueType="num">
                                      <p:cBhvr additive="base">
                                        <p:cTn id="31" dur="3000" fill="hold"/>
                                        <p:tgtEl>
                                          <p:spTgt spid="13"/>
                                        </p:tgtEl>
                                        <p:attrNameLst>
                                          <p:attrName>ppt_y</p:attrName>
                                        </p:attrNameLst>
                                      </p:cBhvr>
                                      <p:tavLst>
                                        <p:tav tm="0">
                                          <p:val>
                                            <p:strVal val="1+#ppt_h/2"/>
                                          </p:val>
                                        </p:tav>
                                        <p:tav tm="100000">
                                          <p:val>
                                            <p:strVal val="#ppt_y"/>
                                          </p:val>
                                        </p:tav>
                                      </p:tavLst>
                                    </p:anim>
                                  </p:childTnLst>
                                </p:cTn>
                              </p:par>
                              <p:par>
                                <p:cTn id="32" presetID="2" presetClass="entr" presetSubtype="12" fill="hold" grpId="0" nodeType="withEffect">
                                  <p:stCondLst>
                                    <p:cond delay="0"/>
                                  </p:stCondLst>
                                  <p:childTnLst>
                                    <p:set>
                                      <p:cBhvr>
                                        <p:cTn id="33" dur="1" fill="hold">
                                          <p:stCondLst>
                                            <p:cond delay="0"/>
                                          </p:stCondLst>
                                        </p:cTn>
                                        <p:tgtEl>
                                          <p:spTgt spid="15"/>
                                        </p:tgtEl>
                                        <p:attrNameLst>
                                          <p:attrName>style.visibility</p:attrName>
                                        </p:attrNameLst>
                                      </p:cBhvr>
                                      <p:to>
                                        <p:strVal val="visible"/>
                                      </p:to>
                                    </p:set>
                                    <p:anim calcmode="lin" valueType="num">
                                      <p:cBhvr additive="base">
                                        <p:cTn id="34" dur="3000" fill="hold"/>
                                        <p:tgtEl>
                                          <p:spTgt spid="15"/>
                                        </p:tgtEl>
                                        <p:attrNameLst>
                                          <p:attrName>ppt_x</p:attrName>
                                        </p:attrNameLst>
                                      </p:cBhvr>
                                      <p:tavLst>
                                        <p:tav tm="0">
                                          <p:val>
                                            <p:strVal val="0-#ppt_w/2"/>
                                          </p:val>
                                        </p:tav>
                                        <p:tav tm="100000">
                                          <p:val>
                                            <p:strVal val="#ppt_x"/>
                                          </p:val>
                                        </p:tav>
                                      </p:tavLst>
                                    </p:anim>
                                    <p:anim calcmode="lin" valueType="num">
                                      <p:cBhvr additive="base">
                                        <p:cTn id="35" dur="3000" fill="hold"/>
                                        <p:tgtEl>
                                          <p:spTgt spid="15"/>
                                        </p:tgtEl>
                                        <p:attrNameLst>
                                          <p:attrName>ppt_y</p:attrName>
                                        </p:attrNameLst>
                                      </p:cBhvr>
                                      <p:tavLst>
                                        <p:tav tm="0">
                                          <p:val>
                                            <p:strVal val="1+#ppt_h/2"/>
                                          </p:val>
                                        </p:tav>
                                        <p:tav tm="100000">
                                          <p:val>
                                            <p:strVal val="#ppt_y"/>
                                          </p:val>
                                        </p:tav>
                                      </p:tavLst>
                                    </p:anim>
                                  </p:childTnLst>
                                </p:cTn>
                              </p:par>
                              <p:par>
                                <p:cTn id="36" presetID="2" presetClass="entr" presetSubtype="12" fill="hold" grpId="0" nodeType="withEffect">
                                  <p:stCondLst>
                                    <p:cond delay="0"/>
                                  </p:stCondLst>
                                  <p:childTnLst>
                                    <p:set>
                                      <p:cBhvr>
                                        <p:cTn id="37" dur="1" fill="hold">
                                          <p:stCondLst>
                                            <p:cond delay="0"/>
                                          </p:stCondLst>
                                        </p:cTn>
                                        <p:tgtEl>
                                          <p:spTgt spid="17"/>
                                        </p:tgtEl>
                                        <p:attrNameLst>
                                          <p:attrName>style.visibility</p:attrName>
                                        </p:attrNameLst>
                                      </p:cBhvr>
                                      <p:to>
                                        <p:strVal val="visible"/>
                                      </p:to>
                                    </p:set>
                                    <p:anim calcmode="lin" valueType="num">
                                      <p:cBhvr additive="base">
                                        <p:cTn id="38" dur="3000" fill="hold"/>
                                        <p:tgtEl>
                                          <p:spTgt spid="17"/>
                                        </p:tgtEl>
                                        <p:attrNameLst>
                                          <p:attrName>ppt_x</p:attrName>
                                        </p:attrNameLst>
                                      </p:cBhvr>
                                      <p:tavLst>
                                        <p:tav tm="0">
                                          <p:val>
                                            <p:strVal val="0-#ppt_w/2"/>
                                          </p:val>
                                        </p:tav>
                                        <p:tav tm="100000">
                                          <p:val>
                                            <p:strVal val="#ppt_x"/>
                                          </p:val>
                                        </p:tav>
                                      </p:tavLst>
                                    </p:anim>
                                    <p:anim calcmode="lin" valueType="num">
                                      <p:cBhvr additive="base">
                                        <p:cTn id="39" dur="3000" fill="hold"/>
                                        <p:tgtEl>
                                          <p:spTgt spid="17"/>
                                        </p:tgtEl>
                                        <p:attrNameLst>
                                          <p:attrName>ppt_y</p:attrName>
                                        </p:attrNameLst>
                                      </p:cBhvr>
                                      <p:tavLst>
                                        <p:tav tm="0">
                                          <p:val>
                                            <p:strVal val="1+#ppt_h/2"/>
                                          </p:val>
                                        </p:tav>
                                        <p:tav tm="100000">
                                          <p:val>
                                            <p:strVal val="#ppt_y"/>
                                          </p:val>
                                        </p:tav>
                                      </p:tavLst>
                                    </p:anim>
                                  </p:childTnLst>
                                </p:cTn>
                              </p:par>
                              <p:par>
                                <p:cTn id="40" presetID="2" presetClass="entr" presetSubtype="12" fill="hold" grpId="0" nodeType="withEffect">
                                  <p:stCondLst>
                                    <p:cond delay="0"/>
                                  </p:stCondLst>
                                  <p:childTnLst>
                                    <p:set>
                                      <p:cBhvr>
                                        <p:cTn id="41" dur="1" fill="hold">
                                          <p:stCondLst>
                                            <p:cond delay="0"/>
                                          </p:stCondLst>
                                        </p:cTn>
                                        <p:tgtEl>
                                          <p:spTgt spid="19"/>
                                        </p:tgtEl>
                                        <p:attrNameLst>
                                          <p:attrName>style.visibility</p:attrName>
                                        </p:attrNameLst>
                                      </p:cBhvr>
                                      <p:to>
                                        <p:strVal val="visible"/>
                                      </p:to>
                                    </p:set>
                                    <p:anim calcmode="lin" valueType="num">
                                      <p:cBhvr additive="base">
                                        <p:cTn id="42" dur="3000" fill="hold"/>
                                        <p:tgtEl>
                                          <p:spTgt spid="19"/>
                                        </p:tgtEl>
                                        <p:attrNameLst>
                                          <p:attrName>ppt_x</p:attrName>
                                        </p:attrNameLst>
                                      </p:cBhvr>
                                      <p:tavLst>
                                        <p:tav tm="0">
                                          <p:val>
                                            <p:strVal val="0-#ppt_w/2"/>
                                          </p:val>
                                        </p:tav>
                                        <p:tav tm="100000">
                                          <p:val>
                                            <p:strVal val="#ppt_x"/>
                                          </p:val>
                                        </p:tav>
                                      </p:tavLst>
                                    </p:anim>
                                    <p:anim calcmode="lin" valueType="num">
                                      <p:cBhvr additive="base">
                                        <p:cTn id="43" dur="3000" fill="hold"/>
                                        <p:tgtEl>
                                          <p:spTgt spid="19"/>
                                        </p:tgtEl>
                                        <p:attrNameLst>
                                          <p:attrName>ppt_y</p:attrName>
                                        </p:attrNameLst>
                                      </p:cBhvr>
                                      <p:tavLst>
                                        <p:tav tm="0">
                                          <p:val>
                                            <p:strVal val="1+#ppt_h/2"/>
                                          </p:val>
                                        </p:tav>
                                        <p:tav tm="100000">
                                          <p:val>
                                            <p:strVal val="#ppt_y"/>
                                          </p:val>
                                        </p:tav>
                                      </p:tavLst>
                                    </p:anim>
                                  </p:childTnLst>
                                </p:cTn>
                              </p:par>
                              <p:par>
                                <p:cTn id="44" presetID="2" presetClass="entr" presetSubtype="12" fill="hold" grpId="0" nodeType="withEffect">
                                  <p:stCondLst>
                                    <p:cond delay="0"/>
                                  </p:stCondLst>
                                  <p:childTnLst>
                                    <p:set>
                                      <p:cBhvr>
                                        <p:cTn id="45" dur="1" fill="hold">
                                          <p:stCondLst>
                                            <p:cond delay="0"/>
                                          </p:stCondLst>
                                        </p:cTn>
                                        <p:tgtEl>
                                          <p:spTgt spid="21"/>
                                        </p:tgtEl>
                                        <p:attrNameLst>
                                          <p:attrName>style.visibility</p:attrName>
                                        </p:attrNameLst>
                                      </p:cBhvr>
                                      <p:to>
                                        <p:strVal val="visible"/>
                                      </p:to>
                                    </p:set>
                                    <p:anim calcmode="lin" valueType="num">
                                      <p:cBhvr additive="base">
                                        <p:cTn id="46" dur="3000" fill="hold"/>
                                        <p:tgtEl>
                                          <p:spTgt spid="21"/>
                                        </p:tgtEl>
                                        <p:attrNameLst>
                                          <p:attrName>ppt_x</p:attrName>
                                        </p:attrNameLst>
                                      </p:cBhvr>
                                      <p:tavLst>
                                        <p:tav tm="0">
                                          <p:val>
                                            <p:strVal val="0-#ppt_w/2"/>
                                          </p:val>
                                        </p:tav>
                                        <p:tav tm="100000">
                                          <p:val>
                                            <p:strVal val="#ppt_x"/>
                                          </p:val>
                                        </p:tav>
                                      </p:tavLst>
                                    </p:anim>
                                    <p:anim calcmode="lin" valueType="num">
                                      <p:cBhvr additive="base">
                                        <p:cTn id="47" dur="3000" fill="hold"/>
                                        <p:tgtEl>
                                          <p:spTgt spid="21"/>
                                        </p:tgtEl>
                                        <p:attrNameLst>
                                          <p:attrName>ppt_y</p:attrName>
                                        </p:attrNameLst>
                                      </p:cBhvr>
                                      <p:tavLst>
                                        <p:tav tm="0">
                                          <p:val>
                                            <p:strVal val="1+#ppt_h/2"/>
                                          </p:val>
                                        </p:tav>
                                        <p:tav tm="100000">
                                          <p:val>
                                            <p:strVal val="#ppt_y"/>
                                          </p:val>
                                        </p:tav>
                                      </p:tavLst>
                                    </p:anim>
                                  </p:childTnLst>
                                </p:cTn>
                              </p:par>
                              <p:par>
                                <p:cTn id="48" presetID="2" presetClass="entr" presetSubtype="6" fill="hold" grpId="0" nodeType="withEffect">
                                  <p:stCondLst>
                                    <p:cond delay="0"/>
                                  </p:stCondLst>
                                  <p:childTnLst>
                                    <p:set>
                                      <p:cBhvr>
                                        <p:cTn id="49" dur="1" fill="hold">
                                          <p:stCondLst>
                                            <p:cond delay="0"/>
                                          </p:stCondLst>
                                        </p:cTn>
                                        <p:tgtEl>
                                          <p:spTgt spid="4"/>
                                        </p:tgtEl>
                                        <p:attrNameLst>
                                          <p:attrName>style.visibility</p:attrName>
                                        </p:attrNameLst>
                                      </p:cBhvr>
                                      <p:to>
                                        <p:strVal val="visible"/>
                                      </p:to>
                                    </p:set>
                                    <p:anim calcmode="lin" valueType="num">
                                      <p:cBhvr additive="base">
                                        <p:cTn id="50" dur="3000" fill="hold"/>
                                        <p:tgtEl>
                                          <p:spTgt spid="4"/>
                                        </p:tgtEl>
                                        <p:attrNameLst>
                                          <p:attrName>ppt_x</p:attrName>
                                        </p:attrNameLst>
                                      </p:cBhvr>
                                      <p:tavLst>
                                        <p:tav tm="0">
                                          <p:val>
                                            <p:strVal val="1+#ppt_w/2"/>
                                          </p:val>
                                        </p:tav>
                                        <p:tav tm="100000">
                                          <p:val>
                                            <p:strVal val="#ppt_x"/>
                                          </p:val>
                                        </p:tav>
                                      </p:tavLst>
                                    </p:anim>
                                    <p:anim calcmode="lin" valueType="num">
                                      <p:cBhvr additive="base">
                                        <p:cTn id="51" dur="3000" fill="hold"/>
                                        <p:tgtEl>
                                          <p:spTgt spid="4"/>
                                        </p:tgtEl>
                                        <p:attrNameLst>
                                          <p:attrName>ppt_y</p:attrName>
                                        </p:attrNameLst>
                                      </p:cBhvr>
                                      <p:tavLst>
                                        <p:tav tm="0">
                                          <p:val>
                                            <p:strVal val="1+#ppt_h/2"/>
                                          </p:val>
                                        </p:tav>
                                        <p:tav tm="100000">
                                          <p:val>
                                            <p:strVal val="#ppt_y"/>
                                          </p:val>
                                        </p:tav>
                                      </p:tavLst>
                                    </p:anim>
                                  </p:childTnLst>
                                </p:cTn>
                              </p:par>
                              <p:par>
                                <p:cTn id="52" presetID="2" presetClass="entr" presetSubtype="6" fill="hold" grpId="0" nodeType="withEffect">
                                  <p:stCondLst>
                                    <p:cond delay="0"/>
                                  </p:stCondLst>
                                  <p:childTnLst>
                                    <p:set>
                                      <p:cBhvr>
                                        <p:cTn id="53" dur="1" fill="hold">
                                          <p:stCondLst>
                                            <p:cond delay="0"/>
                                          </p:stCondLst>
                                        </p:cTn>
                                        <p:tgtEl>
                                          <p:spTgt spid="6"/>
                                        </p:tgtEl>
                                        <p:attrNameLst>
                                          <p:attrName>style.visibility</p:attrName>
                                        </p:attrNameLst>
                                      </p:cBhvr>
                                      <p:to>
                                        <p:strVal val="visible"/>
                                      </p:to>
                                    </p:set>
                                    <p:anim calcmode="lin" valueType="num">
                                      <p:cBhvr additive="base">
                                        <p:cTn id="54" dur="3000" fill="hold"/>
                                        <p:tgtEl>
                                          <p:spTgt spid="6"/>
                                        </p:tgtEl>
                                        <p:attrNameLst>
                                          <p:attrName>ppt_x</p:attrName>
                                        </p:attrNameLst>
                                      </p:cBhvr>
                                      <p:tavLst>
                                        <p:tav tm="0">
                                          <p:val>
                                            <p:strVal val="1+#ppt_w/2"/>
                                          </p:val>
                                        </p:tav>
                                        <p:tav tm="100000">
                                          <p:val>
                                            <p:strVal val="#ppt_x"/>
                                          </p:val>
                                        </p:tav>
                                      </p:tavLst>
                                    </p:anim>
                                    <p:anim calcmode="lin" valueType="num">
                                      <p:cBhvr additive="base">
                                        <p:cTn id="55" dur="3000" fill="hold"/>
                                        <p:tgtEl>
                                          <p:spTgt spid="6"/>
                                        </p:tgtEl>
                                        <p:attrNameLst>
                                          <p:attrName>ppt_y</p:attrName>
                                        </p:attrNameLst>
                                      </p:cBhvr>
                                      <p:tavLst>
                                        <p:tav tm="0">
                                          <p:val>
                                            <p:strVal val="1+#ppt_h/2"/>
                                          </p:val>
                                        </p:tav>
                                        <p:tav tm="100000">
                                          <p:val>
                                            <p:strVal val="#ppt_y"/>
                                          </p:val>
                                        </p:tav>
                                      </p:tavLst>
                                    </p:anim>
                                  </p:childTnLst>
                                </p:cTn>
                              </p:par>
                              <p:par>
                                <p:cTn id="56" presetID="2" presetClass="entr" presetSubtype="6" fill="hold" grpId="0" nodeType="withEffect">
                                  <p:stCondLst>
                                    <p:cond delay="0"/>
                                  </p:stCondLst>
                                  <p:childTnLst>
                                    <p:set>
                                      <p:cBhvr>
                                        <p:cTn id="57" dur="1" fill="hold">
                                          <p:stCondLst>
                                            <p:cond delay="0"/>
                                          </p:stCondLst>
                                        </p:cTn>
                                        <p:tgtEl>
                                          <p:spTgt spid="8"/>
                                        </p:tgtEl>
                                        <p:attrNameLst>
                                          <p:attrName>style.visibility</p:attrName>
                                        </p:attrNameLst>
                                      </p:cBhvr>
                                      <p:to>
                                        <p:strVal val="visible"/>
                                      </p:to>
                                    </p:set>
                                    <p:anim calcmode="lin" valueType="num">
                                      <p:cBhvr additive="base">
                                        <p:cTn id="58" dur="3000" fill="hold"/>
                                        <p:tgtEl>
                                          <p:spTgt spid="8"/>
                                        </p:tgtEl>
                                        <p:attrNameLst>
                                          <p:attrName>ppt_x</p:attrName>
                                        </p:attrNameLst>
                                      </p:cBhvr>
                                      <p:tavLst>
                                        <p:tav tm="0">
                                          <p:val>
                                            <p:strVal val="1+#ppt_w/2"/>
                                          </p:val>
                                        </p:tav>
                                        <p:tav tm="100000">
                                          <p:val>
                                            <p:strVal val="#ppt_x"/>
                                          </p:val>
                                        </p:tav>
                                      </p:tavLst>
                                    </p:anim>
                                    <p:anim calcmode="lin" valueType="num">
                                      <p:cBhvr additive="base">
                                        <p:cTn id="59" dur="3000" fill="hold"/>
                                        <p:tgtEl>
                                          <p:spTgt spid="8"/>
                                        </p:tgtEl>
                                        <p:attrNameLst>
                                          <p:attrName>ppt_y</p:attrName>
                                        </p:attrNameLst>
                                      </p:cBhvr>
                                      <p:tavLst>
                                        <p:tav tm="0">
                                          <p:val>
                                            <p:strVal val="1+#ppt_h/2"/>
                                          </p:val>
                                        </p:tav>
                                        <p:tav tm="100000">
                                          <p:val>
                                            <p:strVal val="#ppt_y"/>
                                          </p:val>
                                        </p:tav>
                                      </p:tavLst>
                                    </p:anim>
                                  </p:childTnLst>
                                </p:cTn>
                              </p:par>
                              <p:par>
                                <p:cTn id="60" presetID="2" presetClass="entr" presetSubtype="6" fill="hold" grpId="0" nodeType="withEffect">
                                  <p:stCondLst>
                                    <p:cond delay="0"/>
                                  </p:stCondLst>
                                  <p:childTnLst>
                                    <p:set>
                                      <p:cBhvr>
                                        <p:cTn id="61" dur="1" fill="hold">
                                          <p:stCondLst>
                                            <p:cond delay="0"/>
                                          </p:stCondLst>
                                        </p:cTn>
                                        <p:tgtEl>
                                          <p:spTgt spid="10"/>
                                        </p:tgtEl>
                                        <p:attrNameLst>
                                          <p:attrName>style.visibility</p:attrName>
                                        </p:attrNameLst>
                                      </p:cBhvr>
                                      <p:to>
                                        <p:strVal val="visible"/>
                                      </p:to>
                                    </p:set>
                                    <p:anim calcmode="lin" valueType="num">
                                      <p:cBhvr additive="base">
                                        <p:cTn id="62" dur="3000" fill="hold"/>
                                        <p:tgtEl>
                                          <p:spTgt spid="10"/>
                                        </p:tgtEl>
                                        <p:attrNameLst>
                                          <p:attrName>ppt_x</p:attrName>
                                        </p:attrNameLst>
                                      </p:cBhvr>
                                      <p:tavLst>
                                        <p:tav tm="0">
                                          <p:val>
                                            <p:strVal val="1+#ppt_w/2"/>
                                          </p:val>
                                        </p:tav>
                                        <p:tav tm="100000">
                                          <p:val>
                                            <p:strVal val="#ppt_x"/>
                                          </p:val>
                                        </p:tav>
                                      </p:tavLst>
                                    </p:anim>
                                    <p:anim calcmode="lin" valueType="num">
                                      <p:cBhvr additive="base">
                                        <p:cTn id="63" dur="3000" fill="hold"/>
                                        <p:tgtEl>
                                          <p:spTgt spid="10"/>
                                        </p:tgtEl>
                                        <p:attrNameLst>
                                          <p:attrName>ppt_y</p:attrName>
                                        </p:attrNameLst>
                                      </p:cBhvr>
                                      <p:tavLst>
                                        <p:tav tm="0">
                                          <p:val>
                                            <p:strVal val="1+#ppt_h/2"/>
                                          </p:val>
                                        </p:tav>
                                        <p:tav tm="100000">
                                          <p:val>
                                            <p:strVal val="#ppt_y"/>
                                          </p:val>
                                        </p:tav>
                                      </p:tavLst>
                                    </p:anim>
                                  </p:childTnLst>
                                </p:cTn>
                              </p:par>
                              <p:par>
                                <p:cTn id="64" presetID="2" presetClass="entr" presetSubtype="6" fill="hold" grpId="0" nodeType="withEffect">
                                  <p:stCondLst>
                                    <p:cond delay="0"/>
                                  </p:stCondLst>
                                  <p:childTnLst>
                                    <p:set>
                                      <p:cBhvr>
                                        <p:cTn id="65" dur="1" fill="hold">
                                          <p:stCondLst>
                                            <p:cond delay="0"/>
                                          </p:stCondLst>
                                        </p:cTn>
                                        <p:tgtEl>
                                          <p:spTgt spid="12"/>
                                        </p:tgtEl>
                                        <p:attrNameLst>
                                          <p:attrName>style.visibility</p:attrName>
                                        </p:attrNameLst>
                                      </p:cBhvr>
                                      <p:to>
                                        <p:strVal val="visible"/>
                                      </p:to>
                                    </p:set>
                                    <p:anim calcmode="lin" valueType="num">
                                      <p:cBhvr additive="base">
                                        <p:cTn id="66" dur="3000" fill="hold"/>
                                        <p:tgtEl>
                                          <p:spTgt spid="12"/>
                                        </p:tgtEl>
                                        <p:attrNameLst>
                                          <p:attrName>ppt_x</p:attrName>
                                        </p:attrNameLst>
                                      </p:cBhvr>
                                      <p:tavLst>
                                        <p:tav tm="0">
                                          <p:val>
                                            <p:strVal val="1+#ppt_w/2"/>
                                          </p:val>
                                        </p:tav>
                                        <p:tav tm="100000">
                                          <p:val>
                                            <p:strVal val="#ppt_x"/>
                                          </p:val>
                                        </p:tav>
                                      </p:tavLst>
                                    </p:anim>
                                    <p:anim calcmode="lin" valueType="num">
                                      <p:cBhvr additive="base">
                                        <p:cTn id="67" dur="3000" fill="hold"/>
                                        <p:tgtEl>
                                          <p:spTgt spid="12"/>
                                        </p:tgtEl>
                                        <p:attrNameLst>
                                          <p:attrName>ppt_y</p:attrName>
                                        </p:attrNameLst>
                                      </p:cBhvr>
                                      <p:tavLst>
                                        <p:tav tm="0">
                                          <p:val>
                                            <p:strVal val="1+#ppt_h/2"/>
                                          </p:val>
                                        </p:tav>
                                        <p:tav tm="100000">
                                          <p:val>
                                            <p:strVal val="#ppt_y"/>
                                          </p:val>
                                        </p:tav>
                                      </p:tavLst>
                                    </p:anim>
                                  </p:childTnLst>
                                </p:cTn>
                              </p:par>
                              <p:par>
                                <p:cTn id="68" presetID="2" presetClass="entr" presetSubtype="6" fill="hold" grpId="0" nodeType="withEffect">
                                  <p:stCondLst>
                                    <p:cond delay="0"/>
                                  </p:stCondLst>
                                  <p:childTnLst>
                                    <p:set>
                                      <p:cBhvr>
                                        <p:cTn id="69" dur="1" fill="hold">
                                          <p:stCondLst>
                                            <p:cond delay="0"/>
                                          </p:stCondLst>
                                        </p:cTn>
                                        <p:tgtEl>
                                          <p:spTgt spid="14"/>
                                        </p:tgtEl>
                                        <p:attrNameLst>
                                          <p:attrName>style.visibility</p:attrName>
                                        </p:attrNameLst>
                                      </p:cBhvr>
                                      <p:to>
                                        <p:strVal val="visible"/>
                                      </p:to>
                                    </p:set>
                                    <p:anim calcmode="lin" valueType="num">
                                      <p:cBhvr additive="base">
                                        <p:cTn id="70" dur="3000" fill="hold"/>
                                        <p:tgtEl>
                                          <p:spTgt spid="14"/>
                                        </p:tgtEl>
                                        <p:attrNameLst>
                                          <p:attrName>ppt_x</p:attrName>
                                        </p:attrNameLst>
                                      </p:cBhvr>
                                      <p:tavLst>
                                        <p:tav tm="0">
                                          <p:val>
                                            <p:strVal val="1+#ppt_w/2"/>
                                          </p:val>
                                        </p:tav>
                                        <p:tav tm="100000">
                                          <p:val>
                                            <p:strVal val="#ppt_x"/>
                                          </p:val>
                                        </p:tav>
                                      </p:tavLst>
                                    </p:anim>
                                    <p:anim calcmode="lin" valueType="num">
                                      <p:cBhvr additive="base">
                                        <p:cTn id="71" dur="3000" fill="hold"/>
                                        <p:tgtEl>
                                          <p:spTgt spid="14"/>
                                        </p:tgtEl>
                                        <p:attrNameLst>
                                          <p:attrName>ppt_y</p:attrName>
                                        </p:attrNameLst>
                                      </p:cBhvr>
                                      <p:tavLst>
                                        <p:tav tm="0">
                                          <p:val>
                                            <p:strVal val="1+#ppt_h/2"/>
                                          </p:val>
                                        </p:tav>
                                        <p:tav tm="100000">
                                          <p:val>
                                            <p:strVal val="#ppt_y"/>
                                          </p:val>
                                        </p:tav>
                                      </p:tavLst>
                                    </p:anim>
                                  </p:childTnLst>
                                </p:cTn>
                              </p:par>
                              <p:par>
                                <p:cTn id="72" presetID="2" presetClass="entr" presetSubtype="6" fill="hold" grpId="0" nodeType="withEffect">
                                  <p:stCondLst>
                                    <p:cond delay="0"/>
                                  </p:stCondLst>
                                  <p:childTnLst>
                                    <p:set>
                                      <p:cBhvr>
                                        <p:cTn id="73" dur="1" fill="hold">
                                          <p:stCondLst>
                                            <p:cond delay="0"/>
                                          </p:stCondLst>
                                        </p:cTn>
                                        <p:tgtEl>
                                          <p:spTgt spid="16"/>
                                        </p:tgtEl>
                                        <p:attrNameLst>
                                          <p:attrName>style.visibility</p:attrName>
                                        </p:attrNameLst>
                                      </p:cBhvr>
                                      <p:to>
                                        <p:strVal val="visible"/>
                                      </p:to>
                                    </p:set>
                                    <p:anim calcmode="lin" valueType="num">
                                      <p:cBhvr additive="base">
                                        <p:cTn id="74" dur="3000" fill="hold"/>
                                        <p:tgtEl>
                                          <p:spTgt spid="16"/>
                                        </p:tgtEl>
                                        <p:attrNameLst>
                                          <p:attrName>ppt_x</p:attrName>
                                        </p:attrNameLst>
                                      </p:cBhvr>
                                      <p:tavLst>
                                        <p:tav tm="0">
                                          <p:val>
                                            <p:strVal val="1+#ppt_w/2"/>
                                          </p:val>
                                        </p:tav>
                                        <p:tav tm="100000">
                                          <p:val>
                                            <p:strVal val="#ppt_x"/>
                                          </p:val>
                                        </p:tav>
                                      </p:tavLst>
                                    </p:anim>
                                    <p:anim calcmode="lin" valueType="num">
                                      <p:cBhvr additive="base">
                                        <p:cTn id="75" dur="3000" fill="hold"/>
                                        <p:tgtEl>
                                          <p:spTgt spid="16"/>
                                        </p:tgtEl>
                                        <p:attrNameLst>
                                          <p:attrName>ppt_y</p:attrName>
                                        </p:attrNameLst>
                                      </p:cBhvr>
                                      <p:tavLst>
                                        <p:tav tm="0">
                                          <p:val>
                                            <p:strVal val="1+#ppt_h/2"/>
                                          </p:val>
                                        </p:tav>
                                        <p:tav tm="100000">
                                          <p:val>
                                            <p:strVal val="#ppt_y"/>
                                          </p:val>
                                        </p:tav>
                                      </p:tavLst>
                                    </p:anim>
                                  </p:childTnLst>
                                </p:cTn>
                              </p:par>
                              <p:par>
                                <p:cTn id="76" presetID="2" presetClass="entr" presetSubtype="6" fill="hold" grpId="0" nodeType="withEffect">
                                  <p:stCondLst>
                                    <p:cond delay="0"/>
                                  </p:stCondLst>
                                  <p:childTnLst>
                                    <p:set>
                                      <p:cBhvr>
                                        <p:cTn id="77" dur="1" fill="hold">
                                          <p:stCondLst>
                                            <p:cond delay="0"/>
                                          </p:stCondLst>
                                        </p:cTn>
                                        <p:tgtEl>
                                          <p:spTgt spid="18"/>
                                        </p:tgtEl>
                                        <p:attrNameLst>
                                          <p:attrName>style.visibility</p:attrName>
                                        </p:attrNameLst>
                                      </p:cBhvr>
                                      <p:to>
                                        <p:strVal val="visible"/>
                                      </p:to>
                                    </p:set>
                                    <p:anim calcmode="lin" valueType="num">
                                      <p:cBhvr additive="base">
                                        <p:cTn id="78" dur="3000" fill="hold"/>
                                        <p:tgtEl>
                                          <p:spTgt spid="18"/>
                                        </p:tgtEl>
                                        <p:attrNameLst>
                                          <p:attrName>ppt_x</p:attrName>
                                        </p:attrNameLst>
                                      </p:cBhvr>
                                      <p:tavLst>
                                        <p:tav tm="0">
                                          <p:val>
                                            <p:strVal val="1+#ppt_w/2"/>
                                          </p:val>
                                        </p:tav>
                                        <p:tav tm="100000">
                                          <p:val>
                                            <p:strVal val="#ppt_x"/>
                                          </p:val>
                                        </p:tav>
                                      </p:tavLst>
                                    </p:anim>
                                    <p:anim calcmode="lin" valueType="num">
                                      <p:cBhvr additive="base">
                                        <p:cTn id="79" dur="3000" fill="hold"/>
                                        <p:tgtEl>
                                          <p:spTgt spid="18"/>
                                        </p:tgtEl>
                                        <p:attrNameLst>
                                          <p:attrName>ppt_y</p:attrName>
                                        </p:attrNameLst>
                                      </p:cBhvr>
                                      <p:tavLst>
                                        <p:tav tm="0">
                                          <p:val>
                                            <p:strVal val="1+#ppt_h/2"/>
                                          </p:val>
                                        </p:tav>
                                        <p:tav tm="100000">
                                          <p:val>
                                            <p:strVal val="#ppt_y"/>
                                          </p:val>
                                        </p:tav>
                                      </p:tavLst>
                                    </p:anim>
                                  </p:childTnLst>
                                </p:cTn>
                              </p:par>
                              <p:par>
                                <p:cTn id="80" presetID="2" presetClass="entr" presetSubtype="6" fill="hold" grpId="0" nodeType="withEffect">
                                  <p:stCondLst>
                                    <p:cond delay="0"/>
                                  </p:stCondLst>
                                  <p:childTnLst>
                                    <p:set>
                                      <p:cBhvr>
                                        <p:cTn id="81" dur="1" fill="hold">
                                          <p:stCondLst>
                                            <p:cond delay="0"/>
                                          </p:stCondLst>
                                        </p:cTn>
                                        <p:tgtEl>
                                          <p:spTgt spid="20"/>
                                        </p:tgtEl>
                                        <p:attrNameLst>
                                          <p:attrName>style.visibility</p:attrName>
                                        </p:attrNameLst>
                                      </p:cBhvr>
                                      <p:to>
                                        <p:strVal val="visible"/>
                                      </p:to>
                                    </p:set>
                                    <p:anim calcmode="lin" valueType="num">
                                      <p:cBhvr additive="base">
                                        <p:cTn id="82" dur="3000" fill="hold"/>
                                        <p:tgtEl>
                                          <p:spTgt spid="20"/>
                                        </p:tgtEl>
                                        <p:attrNameLst>
                                          <p:attrName>ppt_x</p:attrName>
                                        </p:attrNameLst>
                                      </p:cBhvr>
                                      <p:tavLst>
                                        <p:tav tm="0">
                                          <p:val>
                                            <p:strVal val="1+#ppt_w/2"/>
                                          </p:val>
                                        </p:tav>
                                        <p:tav tm="100000">
                                          <p:val>
                                            <p:strVal val="#ppt_x"/>
                                          </p:val>
                                        </p:tav>
                                      </p:tavLst>
                                    </p:anim>
                                    <p:anim calcmode="lin" valueType="num">
                                      <p:cBhvr additive="base">
                                        <p:cTn id="83" dur="3000" fill="hold"/>
                                        <p:tgtEl>
                                          <p:spTgt spid="20"/>
                                        </p:tgtEl>
                                        <p:attrNameLst>
                                          <p:attrName>ppt_y</p:attrName>
                                        </p:attrNameLst>
                                      </p:cBhvr>
                                      <p:tavLst>
                                        <p:tav tm="0">
                                          <p:val>
                                            <p:strVal val="1+#ppt_h/2"/>
                                          </p:val>
                                        </p:tav>
                                        <p:tav tm="100000">
                                          <p:val>
                                            <p:strVal val="#ppt_y"/>
                                          </p:val>
                                        </p:tav>
                                      </p:tavLst>
                                    </p:anim>
                                  </p:childTnLst>
                                </p:cTn>
                              </p:par>
                              <p:par>
                                <p:cTn id="84" presetID="2" presetClass="entr" presetSubtype="6" fill="hold" grpId="0" nodeType="withEffect">
                                  <p:stCondLst>
                                    <p:cond delay="0"/>
                                  </p:stCondLst>
                                  <p:childTnLst>
                                    <p:set>
                                      <p:cBhvr>
                                        <p:cTn id="85" dur="1" fill="hold">
                                          <p:stCondLst>
                                            <p:cond delay="0"/>
                                          </p:stCondLst>
                                        </p:cTn>
                                        <p:tgtEl>
                                          <p:spTgt spid="22"/>
                                        </p:tgtEl>
                                        <p:attrNameLst>
                                          <p:attrName>style.visibility</p:attrName>
                                        </p:attrNameLst>
                                      </p:cBhvr>
                                      <p:to>
                                        <p:strVal val="visible"/>
                                      </p:to>
                                    </p:set>
                                    <p:anim calcmode="lin" valueType="num">
                                      <p:cBhvr additive="base">
                                        <p:cTn id="86" dur="3000" fill="hold"/>
                                        <p:tgtEl>
                                          <p:spTgt spid="22"/>
                                        </p:tgtEl>
                                        <p:attrNameLst>
                                          <p:attrName>ppt_x</p:attrName>
                                        </p:attrNameLst>
                                      </p:cBhvr>
                                      <p:tavLst>
                                        <p:tav tm="0">
                                          <p:val>
                                            <p:strVal val="1+#ppt_w/2"/>
                                          </p:val>
                                        </p:tav>
                                        <p:tav tm="100000">
                                          <p:val>
                                            <p:strVal val="#ppt_x"/>
                                          </p:val>
                                        </p:tav>
                                      </p:tavLst>
                                    </p:anim>
                                    <p:anim calcmode="lin" valueType="num">
                                      <p:cBhvr additive="base">
                                        <p:cTn id="87" dur="3000" fill="hold"/>
                                        <p:tgtEl>
                                          <p:spTgt spid="22"/>
                                        </p:tgtEl>
                                        <p:attrNameLst>
                                          <p:attrName>ppt_y</p:attrName>
                                        </p:attrNameLst>
                                      </p:cBhvr>
                                      <p:tavLst>
                                        <p:tav tm="0">
                                          <p:val>
                                            <p:strVal val="1+#ppt_h/2"/>
                                          </p:val>
                                        </p:tav>
                                        <p:tav tm="100000">
                                          <p:val>
                                            <p:strVal val="#ppt_y"/>
                                          </p:val>
                                        </p:tav>
                                      </p:tavLst>
                                    </p:anim>
                                  </p:childTnLst>
                                </p:cTn>
                              </p:par>
                              <p:par>
                                <p:cTn id="88" presetID="8" presetClass="emph" presetSubtype="0" autoRev="1" fill="hold" grpId="1" nodeType="withEffect">
                                  <p:stCondLst>
                                    <p:cond delay="0"/>
                                  </p:stCondLst>
                                  <p:childTnLst>
                                    <p:animRot by="21600000">
                                      <p:cBhvr>
                                        <p:cTn id="89" dur="3000" fill="hold"/>
                                        <p:tgtEl>
                                          <p:spTgt spid="3"/>
                                        </p:tgtEl>
                                        <p:attrNameLst>
                                          <p:attrName>r</p:attrName>
                                        </p:attrNameLst>
                                      </p:cBhvr>
                                    </p:animRot>
                                  </p:childTnLst>
                                </p:cTn>
                              </p:par>
                              <p:par>
                                <p:cTn id="90" presetID="8" presetClass="emph" presetSubtype="0" autoRev="1" fill="hold" grpId="1" nodeType="withEffect">
                                  <p:stCondLst>
                                    <p:cond delay="0"/>
                                  </p:stCondLst>
                                  <p:childTnLst>
                                    <p:animRot by="21600000">
                                      <p:cBhvr>
                                        <p:cTn id="91" dur="3000" fill="hold"/>
                                        <p:tgtEl>
                                          <p:spTgt spid="5"/>
                                        </p:tgtEl>
                                        <p:attrNameLst>
                                          <p:attrName>r</p:attrName>
                                        </p:attrNameLst>
                                      </p:cBhvr>
                                    </p:animRot>
                                  </p:childTnLst>
                                </p:cTn>
                              </p:par>
                              <p:par>
                                <p:cTn id="92" presetID="8" presetClass="emph" presetSubtype="0" autoRev="1" fill="hold" grpId="1" nodeType="withEffect">
                                  <p:stCondLst>
                                    <p:cond delay="0"/>
                                  </p:stCondLst>
                                  <p:childTnLst>
                                    <p:animRot by="21600000">
                                      <p:cBhvr>
                                        <p:cTn id="93" dur="3000" fill="hold"/>
                                        <p:tgtEl>
                                          <p:spTgt spid="7"/>
                                        </p:tgtEl>
                                        <p:attrNameLst>
                                          <p:attrName>r</p:attrName>
                                        </p:attrNameLst>
                                      </p:cBhvr>
                                    </p:animRot>
                                  </p:childTnLst>
                                </p:cTn>
                              </p:par>
                              <p:par>
                                <p:cTn id="94" presetID="8" presetClass="emph" presetSubtype="0" autoRev="1" fill="hold" grpId="1" nodeType="withEffect">
                                  <p:stCondLst>
                                    <p:cond delay="0"/>
                                  </p:stCondLst>
                                  <p:childTnLst>
                                    <p:animRot by="21600000">
                                      <p:cBhvr>
                                        <p:cTn id="95" dur="3000" fill="hold"/>
                                        <p:tgtEl>
                                          <p:spTgt spid="9"/>
                                        </p:tgtEl>
                                        <p:attrNameLst>
                                          <p:attrName>r</p:attrName>
                                        </p:attrNameLst>
                                      </p:cBhvr>
                                    </p:animRot>
                                  </p:childTnLst>
                                </p:cTn>
                              </p:par>
                              <p:par>
                                <p:cTn id="96" presetID="8" presetClass="emph" presetSubtype="0" autoRev="1" fill="hold" grpId="1" nodeType="withEffect">
                                  <p:stCondLst>
                                    <p:cond delay="0"/>
                                  </p:stCondLst>
                                  <p:childTnLst>
                                    <p:animRot by="21600000">
                                      <p:cBhvr>
                                        <p:cTn id="97" dur="3000" fill="hold"/>
                                        <p:tgtEl>
                                          <p:spTgt spid="11"/>
                                        </p:tgtEl>
                                        <p:attrNameLst>
                                          <p:attrName>r</p:attrName>
                                        </p:attrNameLst>
                                      </p:cBhvr>
                                    </p:animRot>
                                  </p:childTnLst>
                                </p:cTn>
                              </p:par>
                              <p:par>
                                <p:cTn id="98" presetID="8" presetClass="emph" presetSubtype="0" autoRev="1" fill="hold" grpId="1" nodeType="withEffect">
                                  <p:stCondLst>
                                    <p:cond delay="0"/>
                                  </p:stCondLst>
                                  <p:childTnLst>
                                    <p:animRot by="21600000">
                                      <p:cBhvr>
                                        <p:cTn id="99" dur="3000" fill="hold"/>
                                        <p:tgtEl>
                                          <p:spTgt spid="13"/>
                                        </p:tgtEl>
                                        <p:attrNameLst>
                                          <p:attrName>r</p:attrName>
                                        </p:attrNameLst>
                                      </p:cBhvr>
                                    </p:animRot>
                                  </p:childTnLst>
                                </p:cTn>
                              </p:par>
                              <p:par>
                                <p:cTn id="100" presetID="8" presetClass="emph" presetSubtype="0" autoRev="1" fill="hold" grpId="1" nodeType="withEffect">
                                  <p:stCondLst>
                                    <p:cond delay="0"/>
                                  </p:stCondLst>
                                  <p:childTnLst>
                                    <p:animRot by="21600000">
                                      <p:cBhvr>
                                        <p:cTn id="101" dur="3000" fill="hold"/>
                                        <p:tgtEl>
                                          <p:spTgt spid="15"/>
                                        </p:tgtEl>
                                        <p:attrNameLst>
                                          <p:attrName>r</p:attrName>
                                        </p:attrNameLst>
                                      </p:cBhvr>
                                    </p:animRot>
                                  </p:childTnLst>
                                </p:cTn>
                              </p:par>
                              <p:par>
                                <p:cTn id="102" presetID="8" presetClass="emph" presetSubtype="0" autoRev="1" fill="hold" grpId="1" nodeType="withEffect">
                                  <p:stCondLst>
                                    <p:cond delay="0"/>
                                  </p:stCondLst>
                                  <p:childTnLst>
                                    <p:animRot by="21600000">
                                      <p:cBhvr>
                                        <p:cTn id="103" dur="3000" fill="hold"/>
                                        <p:tgtEl>
                                          <p:spTgt spid="17"/>
                                        </p:tgtEl>
                                        <p:attrNameLst>
                                          <p:attrName>r</p:attrName>
                                        </p:attrNameLst>
                                      </p:cBhvr>
                                    </p:animRot>
                                  </p:childTnLst>
                                </p:cTn>
                              </p:par>
                              <p:par>
                                <p:cTn id="104" presetID="8" presetClass="emph" presetSubtype="0" autoRev="1" fill="hold" grpId="1" nodeType="withEffect">
                                  <p:stCondLst>
                                    <p:cond delay="0"/>
                                  </p:stCondLst>
                                  <p:childTnLst>
                                    <p:animRot by="21600000">
                                      <p:cBhvr>
                                        <p:cTn id="105" dur="3000" fill="hold"/>
                                        <p:tgtEl>
                                          <p:spTgt spid="19"/>
                                        </p:tgtEl>
                                        <p:attrNameLst>
                                          <p:attrName>r</p:attrName>
                                        </p:attrNameLst>
                                      </p:cBhvr>
                                    </p:animRot>
                                  </p:childTnLst>
                                </p:cTn>
                              </p:par>
                              <p:par>
                                <p:cTn id="106" presetID="8" presetClass="emph" presetSubtype="0" autoRev="1" fill="hold" grpId="1" nodeType="withEffect">
                                  <p:stCondLst>
                                    <p:cond delay="0"/>
                                  </p:stCondLst>
                                  <p:childTnLst>
                                    <p:animRot by="21600000">
                                      <p:cBhvr>
                                        <p:cTn id="107" dur="3000" fill="hold"/>
                                        <p:tgtEl>
                                          <p:spTgt spid="21"/>
                                        </p:tgtEl>
                                        <p:attrNameLst>
                                          <p:attrName>r</p:attrName>
                                        </p:attrNameLst>
                                      </p:cBhvr>
                                    </p:animRot>
                                  </p:childTnLst>
                                </p:cTn>
                              </p:par>
                              <p:par>
                                <p:cTn id="108" presetID="8" presetClass="emph" presetSubtype="0" autoRev="1" fill="hold" grpId="1" nodeType="withEffect">
                                  <p:stCondLst>
                                    <p:cond delay="0"/>
                                  </p:stCondLst>
                                  <p:childTnLst>
                                    <p:animRot by="-21600000">
                                      <p:cBhvr>
                                        <p:cTn id="109" dur="3000" fill="hold"/>
                                        <p:tgtEl>
                                          <p:spTgt spid="4"/>
                                        </p:tgtEl>
                                        <p:attrNameLst>
                                          <p:attrName>r</p:attrName>
                                        </p:attrNameLst>
                                      </p:cBhvr>
                                    </p:animRot>
                                  </p:childTnLst>
                                </p:cTn>
                              </p:par>
                              <p:par>
                                <p:cTn id="110" presetID="8" presetClass="emph" presetSubtype="0" autoRev="1" fill="hold" grpId="1" nodeType="withEffect">
                                  <p:stCondLst>
                                    <p:cond delay="0"/>
                                  </p:stCondLst>
                                  <p:childTnLst>
                                    <p:animRot by="-21600000">
                                      <p:cBhvr>
                                        <p:cTn id="111" dur="3000" fill="hold"/>
                                        <p:tgtEl>
                                          <p:spTgt spid="6"/>
                                        </p:tgtEl>
                                        <p:attrNameLst>
                                          <p:attrName>r</p:attrName>
                                        </p:attrNameLst>
                                      </p:cBhvr>
                                    </p:animRot>
                                  </p:childTnLst>
                                </p:cTn>
                              </p:par>
                              <p:par>
                                <p:cTn id="112" presetID="8" presetClass="emph" presetSubtype="0" autoRev="1" fill="hold" grpId="1" nodeType="withEffect">
                                  <p:stCondLst>
                                    <p:cond delay="0"/>
                                  </p:stCondLst>
                                  <p:childTnLst>
                                    <p:animRot by="-21600000">
                                      <p:cBhvr>
                                        <p:cTn id="113" dur="3000" fill="hold"/>
                                        <p:tgtEl>
                                          <p:spTgt spid="8"/>
                                        </p:tgtEl>
                                        <p:attrNameLst>
                                          <p:attrName>r</p:attrName>
                                        </p:attrNameLst>
                                      </p:cBhvr>
                                    </p:animRot>
                                  </p:childTnLst>
                                </p:cTn>
                              </p:par>
                              <p:par>
                                <p:cTn id="114" presetID="8" presetClass="emph" presetSubtype="0" autoRev="1" fill="hold" grpId="1" nodeType="withEffect">
                                  <p:stCondLst>
                                    <p:cond delay="0"/>
                                  </p:stCondLst>
                                  <p:childTnLst>
                                    <p:animRot by="-21600000">
                                      <p:cBhvr>
                                        <p:cTn id="115" dur="3000" fill="hold"/>
                                        <p:tgtEl>
                                          <p:spTgt spid="10"/>
                                        </p:tgtEl>
                                        <p:attrNameLst>
                                          <p:attrName>r</p:attrName>
                                        </p:attrNameLst>
                                      </p:cBhvr>
                                    </p:animRot>
                                  </p:childTnLst>
                                </p:cTn>
                              </p:par>
                              <p:par>
                                <p:cTn id="116" presetID="8" presetClass="emph" presetSubtype="0" autoRev="1" fill="hold" grpId="1" nodeType="withEffect">
                                  <p:stCondLst>
                                    <p:cond delay="0"/>
                                  </p:stCondLst>
                                  <p:childTnLst>
                                    <p:animRot by="-21600000">
                                      <p:cBhvr>
                                        <p:cTn id="117" dur="3000" fill="hold"/>
                                        <p:tgtEl>
                                          <p:spTgt spid="12"/>
                                        </p:tgtEl>
                                        <p:attrNameLst>
                                          <p:attrName>r</p:attrName>
                                        </p:attrNameLst>
                                      </p:cBhvr>
                                    </p:animRot>
                                  </p:childTnLst>
                                </p:cTn>
                              </p:par>
                              <p:par>
                                <p:cTn id="118" presetID="8" presetClass="emph" presetSubtype="0" autoRev="1" fill="hold" grpId="1" nodeType="withEffect">
                                  <p:stCondLst>
                                    <p:cond delay="0"/>
                                  </p:stCondLst>
                                  <p:childTnLst>
                                    <p:animRot by="-21600000">
                                      <p:cBhvr>
                                        <p:cTn id="119" dur="3000" fill="hold"/>
                                        <p:tgtEl>
                                          <p:spTgt spid="14"/>
                                        </p:tgtEl>
                                        <p:attrNameLst>
                                          <p:attrName>r</p:attrName>
                                        </p:attrNameLst>
                                      </p:cBhvr>
                                    </p:animRot>
                                  </p:childTnLst>
                                </p:cTn>
                              </p:par>
                              <p:par>
                                <p:cTn id="120" presetID="8" presetClass="emph" presetSubtype="0" autoRev="1" fill="hold" grpId="1" nodeType="withEffect">
                                  <p:stCondLst>
                                    <p:cond delay="0"/>
                                  </p:stCondLst>
                                  <p:childTnLst>
                                    <p:animRot by="-21600000">
                                      <p:cBhvr>
                                        <p:cTn id="121" dur="3000" fill="hold"/>
                                        <p:tgtEl>
                                          <p:spTgt spid="16"/>
                                        </p:tgtEl>
                                        <p:attrNameLst>
                                          <p:attrName>r</p:attrName>
                                        </p:attrNameLst>
                                      </p:cBhvr>
                                    </p:animRot>
                                  </p:childTnLst>
                                </p:cTn>
                              </p:par>
                              <p:par>
                                <p:cTn id="122" presetID="8" presetClass="emph" presetSubtype="0" autoRev="1" fill="hold" grpId="1" nodeType="withEffect">
                                  <p:stCondLst>
                                    <p:cond delay="0"/>
                                  </p:stCondLst>
                                  <p:childTnLst>
                                    <p:animRot by="-21600000">
                                      <p:cBhvr>
                                        <p:cTn id="123" dur="3000" fill="hold"/>
                                        <p:tgtEl>
                                          <p:spTgt spid="18"/>
                                        </p:tgtEl>
                                        <p:attrNameLst>
                                          <p:attrName>r</p:attrName>
                                        </p:attrNameLst>
                                      </p:cBhvr>
                                    </p:animRot>
                                  </p:childTnLst>
                                </p:cTn>
                              </p:par>
                              <p:par>
                                <p:cTn id="124" presetID="8" presetClass="emph" presetSubtype="0" autoRev="1" fill="hold" grpId="1" nodeType="withEffect">
                                  <p:stCondLst>
                                    <p:cond delay="0"/>
                                  </p:stCondLst>
                                  <p:childTnLst>
                                    <p:animRot by="-21600000">
                                      <p:cBhvr>
                                        <p:cTn id="125" dur="3000" fill="hold"/>
                                        <p:tgtEl>
                                          <p:spTgt spid="20"/>
                                        </p:tgtEl>
                                        <p:attrNameLst>
                                          <p:attrName>r</p:attrName>
                                        </p:attrNameLst>
                                      </p:cBhvr>
                                    </p:animRot>
                                  </p:childTnLst>
                                </p:cTn>
                              </p:par>
                              <p:par>
                                <p:cTn id="126" presetID="8" presetClass="emph" presetSubtype="0" autoRev="1" fill="hold" grpId="1" nodeType="withEffect">
                                  <p:stCondLst>
                                    <p:cond delay="0"/>
                                  </p:stCondLst>
                                  <p:childTnLst>
                                    <p:animRot by="-21600000">
                                      <p:cBhvr>
                                        <p:cTn id="127" dur="3000" fill="hold"/>
                                        <p:tgtEl>
                                          <p:spTgt spid="22"/>
                                        </p:tgtEl>
                                        <p:attrNameLst>
                                          <p:attrName>r</p:attrName>
                                        </p:attrNameLst>
                                      </p:cBhvr>
                                    </p:animRot>
                                  </p:childTnLst>
                                </p:cTn>
                              </p:par>
                            </p:childTnLst>
                          </p:cTn>
                        </p:par>
                        <p:par>
                          <p:cTn id="128" fill="hold">
                            <p:stCondLst>
                              <p:cond delay="6000"/>
                            </p:stCondLst>
                            <p:childTnLst>
                              <p:par>
                                <p:cTn id="129" presetID="2" presetClass="exit" presetSubtype="6" fill="hold" grpId="2" nodeType="afterEffect">
                                  <p:stCondLst>
                                    <p:cond delay="0"/>
                                  </p:stCondLst>
                                  <p:childTnLst>
                                    <p:anim calcmode="lin" valueType="num">
                                      <p:cBhvr additive="base">
                                        <p:cTn id="130" dur="3000"/>
                                        <p:tgtEl>
                                          <p:spTgt spid="3"/>
                                        </p:tgtEl>
                                        <p:attrNameLst>
                                          <p:attrName>ppt_x</p:attrName>
                                        </p:attrNameLst>
                                      </p:cBhvr>
                                      <p:tavLst>
                                        <p:tav tm="0">
                                          <p:val>
                                            <p:strVal val="ppt_x"/>
                                          </p:val>
                                        </p:tav>
                                        <p:tav tm="100000">
                                          <p:val>
                                            <p:strVal val="1+ppt_w/2"/>
                                          </p:val>
                                        </p:tav>
                                      </p:tavLst>
                                    </p:anim>
                                    <p:anim calcmode="lin" valueType="num">
                                      <p:cBhvr additive="base">
                                        <p:cTn id="131" dur="3000"/>
                                        <p:tgtEl>
                                          <p:spTgt spid="3"/>
                                        </p:tgtEl>
                                        <p:attrNameLst>
                                          <p:attrName>ppt_y</p:attrName>
                                        </p:attrNameLst>
                                      </p:cBhvr>
                                      <p:tavLst>
                                        <p:tav tm="0">
                                          <p:val>
                                            <p:strVal val="ppt_y"/>
                                          </p:val>
                                        </p:tav>
                                        <p:tav tm="100000">
                                          <p:val>
                                            <p:strVal val="1+ppt_h/2"/>
                                          </p:val>
                                        </p:tav>
                                      </p:tavLst>
                                    </p:anim>
                                    <p:set>
                                      <p:cBhvr>
                                        <p:cTn id="132" dur="1" fill="hold">
                                          <p:stCondLst>
                                            <p:cond delay="2999"/>
                                          </p:stCondLst>
                                        </p:cTn>
                                        <p:tgtEl>
                                          <p:spTgt spid="3"/>
                                        </p:tgtEl>
                                        <p:attrNameLst>
                                          <p:attrName>style.visibility</p:attrName>
                                        </p:attrNameLst>
                                      </p:cBhvr>
                                      <p:to>
                                        <p:strVal val="hidden"/>
                                      </p:to>
                                    </p:set>
                                  </p:childTnLst>
                                </p:cTn>
                              </p:par>
                              <p:par>
                                <p:cTn id="133" presetID="2" presetClass="exit" presetSubtype="6" fill="hold" grpId="2" nodeType="withEffect">
                                  <p:stCondLst>
                                    <p:cond delay="0"/>
                                  </p:stCondLst>
                                  <p:childTnLst>
                                    <p:anim calcmode="lin" valueType="num">
                                      <p:cBhvr additive="base">
                                        <p:cTn id="134" dur="3000"/>
                                        <p:tgtEl>
                                          <p:spTgt spid="5"/>
                                        </p:tgtEl>
                                        <p:attrNameLst>
                                          <p:attrName>ppt_x</p:attrName>
                                        </p:attrNameLst>
                                      </p:cBhvr>
                                      <p:tavLst>
                                        <p:tav tm="0">
                                          <p:val>
                                            <p:strVal val="ppt_x"/>
                                          </p:val>
                                        </p:tav>
                                        <p:tav tm="100000">
                                          <p:val>
                                            <p:strVal val="1+ppt_w/2"/>
                                          </p:val>
                                        </p:tav>
                                      </p:tavLst>
                                    </p:anim>
                                    <p:anim calcmode="lin" valueType="num">
                                      <p:cBhvr additive="base">
                                        <p:cTn id="135" dur="3000"/>
                                        <p:tgtEl>
                                          <p:spTgt spid="5"/>
                                        </p:tgtEl>
                                        <p:attrNameLst>
                                          <p:attrName>ppt_y</p:attrName>
                                        </p:attrNameLst>
                                      </p:cBhvr>
                                      <p:tavLst>
                                        <p:tav tm="0">
                                          <p:val>
                                            <p:strVal val="ppt_y"/>
                                          </p:val>
                                        </p:tav>
                                        <p:tav tm="100000">
                                          <p:val>
                                            <p:strVal val="1+ppt_h/2"/>
                                          </p:val>
                                        </p:tav>
                                      </p:tavLst>
                                    </p:anim>
                                    <p:set>
                                      <p:cBhvr>
                                        <p:cTn id="136" dur="1" fill="hold">
                                          <p:stCondLst>
                                            <p:cond delay="2999"/>
                                          </p:stCondLst>
                                        </p:cTn>
                                        <p:tgtEl>
                                          <p:spTgt spid="5"/>
                                        </p:tgtEl>
                                        <p:attrNameLst>
                                          <p:attrName>style.visibility</p:attrName>
                                        </p:attrNameLst>
                                      </p:cBhvr>
                                      <p:to>
                                        <p:strVal val="hidden"/>
                                      </p:to>
                                    </p:set>
                                  </p:childTnLst>
                                </p:cTn>
                              </p:par>
                              <p:par>
                                <p:cTn id="137" presetID="2" presetClass="exit" presetSubtype="6" fill="hold" grpId="2" nodeType="withEffect">
                                  <p:stCondLst>
                                    <p:cond delay="0"/>
                                  </p:stCondLst>
                                  <p:childTnLst>
                                    <p:anim calcmode="lin" valueType="num">
                                      <p:cBhvr additive="base">
                                        <p:cTn id="138" dur="3000"/>
                                        <p:tgtEl>
                                          <p:spTgt spid="7"/>
                                        </p:tgtEl>
                                        <p:attrNameLst>
                                          <p:attrName>ppt_x</p:attrName>
                                        </p:attrNameLst>
                                      </p:cBhvr>
                                      <p:tavLst>
                                        <p:tav tm="0">
                                          <p:val>
                                            <p:strVal val="ppt_x"/>
                                          </p:val>
                                        </p:tav>
                                        <p:tav tm="100000">
                                          <p:val>
                                            <p:strVal val="1+ppt_w/2"/>
                                          </p:val>
                                        </p:tav>
                                      </p:tavLst>
                                    </p:anim>
                                    <p:anim calcmode="lin" valueType="num">
                                      <p:cBhvr additive="base">
                                        <p:cTn id="139" dur="3000"/>
                                        <p:tgtEl>
                                          <p:spTgt spid="7"/>
                                        </p:tgtEl>
                                        <p:attrNameLst>
                                          <p:attrName>ppt_y</p:attrName>
                                        </p:attrNameLst>
                                      </p:cBhvr>
                                      <p:tavLst>
                                        <p:tav tm="0">
                                          <p:val>
                                            <p:strVal val="ppt_y"/>
                                          </p:val>
                                        </p:tav>
                                        <p:tav tm="100000">
                                          <p:val>
                                            <p:strVal val="1+ppt_h/2"/>
                                          </p:val>
                                        </p:tav>
                                      </p:tavLst>
                                    </p:anim>
                                    <p:set>
                                      <p:cBhvr>
                                        <p:cTn id="140" dur="1" fill="hold">
                                          <p:stCondLst>
                                            <p:cond delay="2999"/>
                                          </p:stCondLst>
                                        </p:cTn>
                                        <p:tgtEl>
                                          <p:spTgt spid="7"/>
                                        </p:tgtEl>
                                        <p:attrNameLst>
                                          <p:attrName>style.visibility</p:attrName>
                                        </p:attrNameLst>
                                      </p:cBhvr>
                                      <p:to>
                                        <p:strVal val="hidden"/>
                                      </p:to>
                                    </p:set>
                                  </p:childTnLst>
                                </p:cTn>
                              </p:par>
                              <p:par>
                                <p:cTn id="141" presetID="2" presetClass="exit" presetSubtype="6" fill="hold" grpId="2" nodeType="withEffect">
                                  <p:stCondLst>
                                    <p:cond delay="0"/>
                                  </p:stCondLst>
                                  <p:childTnLst>
                                    <p:anim calcmode="lin" valueType="num">
                                      <p:cBhvr additive="base">
                                        <p:cTn id="142" dur="3000"/>
                                        <p:tgtEl>
                                          <p:spTgt spid="9"/>
                                        </p:tgtEl>
                                        <p:attrNameLst>
                                          <p:attrName>ppt_x</p:attrName>
                                        </p:attrNameLst>
                                      </p:cBhvr>
                                      <p:tavLst>
                                        <p:tav tm="0">
                                          <p:val>
                                            <p:strVal val="ppt_x"/>
                                          </p:val>
                                        </p:tav>
                                        <p:tav tm="100000">
                                          <p:val>
                                            <p:strVal val="1+ppt_w/2"/>
                                          </p:val>
                                        </p:tav>
                                      </p:tavLst>
                                    </p:anim>
                                    <p:anim calcmode="lin" valueType="num">
                                      <p:cBhvr additive="base">
                                        <p:cTn id="143" dur="3000"/>
                                        <p:tgtEl>
                                          <p:spTgt spid="9"/>
                                        </p:tgtEl>
                                        <p:attrNameLst>
                                          <p:attrName>ppt_y</p:attrName>
                                        </p:attrNameLst>
                                      </p:cBhvr>
                                      <p:tavLst>
                                        <p:tav tm="0">
                                          <p:val>
                                            <p:strVal val="ppt_y"/>
                                          </p:val>
                                        </p:tav>
                                        <p:tav tm="100000">
                                          <p:val>
                                            <p:strVal val="1+ppt_h/2"/>
                                          </p:val>
                                        </p:tav>
                                      </p:tavLst>
                                    </p:anim>
                                    <p:set>
                                      <p:cBhvr>
                                        <p:cTn id="144" dur="1" fill="hold">
                                          <p:stCondLst>
                                            <p:cond delay="2999"/>
                                          </p:stCondLst>
                                        </p:cTn>
                                        <p:tgtEl>
                                          <p:spTgt spid="9"/>
                                        </p:tgtEl>
                                        <p:attrNameLst>
                                          <p:attrName>style.visibility</p:attrName>
                                        </p:attrNameLst>
                                      </p:cBhvr>
                                      <p:to>
                                        <p:strVal val="hidden"/>
                                      </p:to>
                                    </p:set>
                                  </p:childTnLst>
                                </p:cTn>
                              </p:par>
                              <p:par>
                                <p:cTn id="145" presetID="2" presetClass="exit" presetSubtype="6" fill="hold" grpId="2" nodeType="withEffect">
                                  <p:stCondLst>
                                    <p:cond delay="0"/>
                                  </p:stCondLst>
                                  <p:childTnLst>
                                    <p:anim calcmode="lin" valueType="num">
                                      <p:cBhvr additive="base">
                                        <p:cTn id="146" dur="3000"/>
                                        <p:tgtEl>
                                          <p:spTgt spid="11"/>
                                        </p:tgtEl>
                                        <p:attrNameLst>
                                          <p:attrName>ppt_x</p:attrName>
                                        </p:attrNameLst>
                                      </p:cBhvr>
                                      <p:tavLst>
                                        <p:tav tm="0">
                                          <p:val>
                                            <p:strVal val="ppt_x"/>
                                          </p:val>
                                        </p:tav>
                                        <p:tav tm="100000">
                                          <p:val>
                                            <p:strVal val="1+ppt_w/2"/>
                                          </p:val>
                                        </p:tav>
                                      </p:tavLst>
                                    </p:anim>
                                    <p:anim calcmode="lin" valueType="num">
                                      <p:cBhvr additive="base">
                                        <p:cTn id="147" dur="3000"/>
                                        <p:tgtEl>
                                          <p:spTgt spid="11"/>
                                        </p:tgtEl>
                                        <p:attrNameLst>
                                          <p:attrName>ppt_y</p:attrName>
                                        </p:attrNameLst>
                                      </p:cBhvr>
                                      <p:tavLst>
                                        <p:tav tm="0">
                                          <p:val>
                                            <p:strVal val="ppt_y"/>
                                          </p:val>
                                        </p:tav>
                                        <p:tav tm="100000">
                                          <p:val>
                                            <p:strVal val="1+ppt_h/2"/>
                                          </p:val>
                                        </p:tav>
                                      </p:tavLst>
                                    </p:anim>
                                    <p:set>
                                      <p:cBhvr>
                                        <p:cTn id="148" dur="1" fill="hold">
                                          <p:stCondLst>
                                            <p:cond delay="2999"/>
                                          </p:stCondLst>
                                        </p:cTn>
                                        <p:tgtEl>
                                          <p:spTgt spid="11"/>
                                        </p:tgtEl>
                                        <p:attrNameLst>
                                          <p:attrName>style.visibility</p:attrName>
                                        </p:attrNameLst>
                                      </p:cBhvr>
                                      <p:to>
                                        <p:strVal val="hidden"/>
                                      </p:to>
                                    </p:set>
                                  </p:childTnLst>
                                </p:cTn>
                              </p:par>
                              <p:par>
                                <p:cTn id="149" presetID="2" presetClass="exit" presetSubtype="6" fill="hold" grpId="2" nodeType="withEffect">
                                  <p:stCondLst>
                                    <p:cond delay="0"/>
                                  </p:stCondLst>
                                  <p:childTnLst>
                                    <p:anim calcmode="lin" valueType="num">
                                      <p:cBhvr additive="base">
                                        <p:cTn id="150" dur="3000"/>
                                        <p:tgtEl>
                                          <p:spTgt spid="13"/>
                                        </p:tgtEl>
                                        <p:attrNameLst>
                                          <p:attrName>ppt_x</p:attrName>
                                        </p:attrNameLst>
                                      </p:cBhvr>
                                      <p:tavLst>
                                        <p:tav tm="0">
                                          <p:val>
                                            <p:strVal val="ppt_x"/>
                                          </p:val>
                                        </p:tav>
                                        <p:tav tm="100000">
                                          <p:val>
                                            <p:strVal val="1+ppt_w/2"/>
                                          </p:val>
                                        </p:tav>
                                      </p:tavLst>
                                    </p:anim>
                                    <p:anim calcmode="lin" valueType="num">
                                      <p:cBhvr additive="base">
                                        <p:cTn id="151" dur="3000"/>
                                        <p:tgtEl>
                                          <p:spTgt spid="13"/>
                                        </p:tgtEl>
                                        <p:attrNameLst>
                                          <p:attrName>ppt_y</p:attrName>
                                        </p:attrNameLst>
                                      </p:cBhvr>
                                      <p:tavLst>
                                        <p:tav tm="0">
                                          <p:val>
                                            <p:strVal val="ppt_y"/>
                                          </p:val>
                                        </p:tav>
                                        <p:tav tm="100000">
                                          <p:val>
                                            <p:strVal val="1+ppt_h/2"/>
                                          </p:val>
                                        </p:tav>
                                      </p:tavLst>
                                    </p:anim>
                                    <p:set>
                                      <p:cBhvr>
                                        <p:cTn id="152" dur="1" fill="hold">
                                          <p:stCondLst>
                                            <p:cond delay="2999"/>
                                          </p:stCondLst>
                                        </p:cTn>
                                        <p:tgtEl>
                                          <p:spTgt spid="13"/>
                                        </p:tgtEl>
                                        <p:attrNameLst>
                                          <p:attrName>style.visibility</p:attrName>
                                        </p:attrNameLst>
                                      </p:cBhvr>
                                      <p:to>
                                        <p:strVal val="hidden"/>
                                      </p:to>
                                    </p:set>
                                  </p:childTnLst>
                                </p:cTn>
                              </p:par>
                              <p:par>
                                <p:cTn id="153" presetID="2" presetClass="exit" presetSubtype="6" fill="hold" grpId="2" nodeType="withEffect">
                                  <p:stCondLst>
                                    <p:cond delay="0"/>
                                  </p:stCondLst>
                                  <p:childTnLst>
                                    <p:anim calcmode="lin" valueType="num">
                                      <p:cBhvr additive="base">
                                        <p:cTn id="154" dur="3000"/>
                                        <p:tgtEl>
                                          <p:spTgt spid="15"/>
                                        </p:tgtEl>
                                        <p:attrNameLst>
                                          <p:attrName>ppt_x</p:attrName>
                                        </p:attrNameLst>
                                      </p:cBhvr>
                                      <p:tavLst>
                                        <p:tav tm="0">
                                          <p:val>
                                            <p:strVal val="ppt_x"/>
                                          </p:val>
                                        </p:tav>
                                        <p:tav tm="100000">
                                          <p:val>
                                            <p:strVal val="1+ppt_w/2"/>
                                          </p:val>
                                        </p:tav>
                                      </p:tavLst>
                                    </p:anim>
                                    <p:anim calcmode="lin" valueType="num">
                                      <p:cBhvr additive="base">
                                        <p:cTn id="155" dur="3000"/>
                                        <p:tgtEl>
                                          <p:spTgt spid="15"/>
                                        </p:tgtEl>
                                        <p:attrNameLst>
                                          <p:attrName>ppt_y</p:attrName>
                                        </p:attrNameLst>
                                      </p:cBhvr>
                                      <p:tavLst>
                                        <p:tav tm="0">
                                          <p:val>
                                            <p:strVal val="ppt_y"/>
                                          </p:val>
                                        </p:tav>
                                        <p:tav tm="100000">
                                          <p:val>
                                            <p:strVal val="1+ppt_h/2"/>
                                          </p:val>
                                        </p:tav>
                                      </p:tavLst>
                                    </p:anim>
                                    <p:set>
                                      <p:cBhvr>
                                        <p:cTn id="156" dur="1" fill="hold">
                                          <p:stCondLst>
                                            <p:cond delay="2999"/>
                                          </p:stCondLst>
                                        </p:cTn>
                                        <p:tgtEl>
                                          <p:spTgt spid="15"/>
                                        </p:tgtEl>
                                        <p:attrNameLst>
                                          <p:attrName>style.visibility</p:attrName>
                                        </p:attrNameLst>
                                      </p:cBhvr>
                                      <p:to>
                                        <p:strVal val="hidden"/>
                                      </p:to>
                                    </p:set>
                                  </p:childTnLst>
                                </p:cTn>
                              </p:par>
                              <p:par>
                                <p:cTn id="157" presetID="2" presetClass="exit" presetSubtype="6" fill="hold" grpId="2" nodeType="withEffect">
                                  <p:stCondLst>
                                    <p:cond delay="0"/>
                                  </p:stCondLst>
                                  <p:childTnLst>
                                    <p:anim calcmode="lin" valueType="num">
                                      <p:cBhvr additive="base">
                                        <p:cTn id="158" dur="3000"/>
                                        <p:tgtEl>
                                          <p:spTgt spid="17"/>
                                        </p:tgtEl>
                                        <p:attrNameLst>
                                          <p:attrName>ppt_x</p:attrName>
                                        </p:attrNameLst>
                                      </p:cBhvr>
                                      <p:tavLst>
                                        <p:tav tm="0">
                                          <p:val>
                                            <p:strVal val="ppt_x"/>
                                          </p:val>
                                        </p:tav>
                                        <p:tav tm="100000">
                                          <p:val>
                                            <p:strVal val="1+ppt_w/2"/>
                                          </p:val>
                                        </p:tav>
                                      </p:tavLst>
                                    </p:anim>
                                    <p:anim calcmode="lin" valueType="num">
                                      <p:cBhvr additive="base">
                                        <p:cTn id="159" dur="3000"/>
                                        <p:tgtEl>
                                          <p:spTgt spid="17"/>
                                        </p:tgtEl>
                                        <p:attrNameLst>
                                          <p:attrName>ppt_y</p:attrName>
                                        </p:attrNameLst>
                                      </p:cBhvr>
                                      <p:tavLst>
                                        <p:tav tm="0">
                                          <p:val>
                                            <p:strVal val="ppt_y"/>
                                          </p:val>
                                        </p:tav>
                                        <p:tav tm="100000">
                                          <p:val>
                                            <p:strVal val="1+ppt_h/2"/>
                                          </p:val>
                                        </p:tav>
                                      </p:tavLst>
                                    </p:anim>
                                    <p:set>
                                      <p:cBhvr>
                                        <p:cTn id="160" dur="1" fill="hold">
                                          <p:stCondLst>
                                            <p:cond delay="2999"/>
                                          </p:stCondLst>
                                        </p:cTn>
                                        <p:tgtEl>
                                          <p:spTgt spid="17"/>
                                        </p:tgtEl>
                                        <p:attrNameLst>
                                          <p:attrName>style.visibility</p:attrName>
                                        </p:attrNameLst>
                                      </p:cBhvr>
                                      <p:to>
                                        <p:strVal val="hidden"/>
                                      </p:to>
                                    </p:set>
                                  </p:childTnLst>
                                </p:cTn>
                              </p:par>
                              <p:par>
                                <p:cTn id="161" presetID="2" presetClass="exit" presetSubtype="6" fill="hold" grpId="2" nodeType="withEffect">
                                  <p:stCondLst>
                                    <p:cond delay="0"/>
                                  </p:stCondLst>
                                  <p:childTnLst>
                                    <p:anim calcmode="lin" valueType="num">
                                      <p:cBhvr additive="base">
                                        <p:cTn id="162" dur="3000"/>
                                        <p:tgtEl>
                                          <p:spTgt spid="19"/>
                                        </p:tgtEl>
                                        <p:attrNameLst>
                                          <p:attrName>ppt_x</p:attrName>
                                        </p:attrNameLst>
                                      </p:cBhvr>
                                      <p:tavLst>
                                        <p:tav tm="0">
                                          <p:val>
                                            <p:strVal val="ppt_x"/>
                                          </p:val>
                                        </p:tav>
                                        <p:tav tm="100000">
                                          <p:val>
                                            <p:strVal val="1+ppt_w/2"/>
                                          </p:val>
                                        </p:tav>
                                      </p:tavLst>
                                    </p:anim>
                                    <p:anim calcmode="lin" valueType="num">
                                      <p:cBhvr additive="base">
                                        <p:cTn id="163" dur="3000"/>
                                        <p:tgtEl>
                                          <p:spTgt spid="19"/>
                                        </p:tgtEl>
                                        <p:attrNameLst>
                                          <p:attrName>ppt_y</p:attrName>
                                        </p:attrNameLst>
                                      </p:cBhvr>
                                      <p:tavLst>
                                        <p:tav tm="0">
                                          <p:val>
                                            <p:strVal val="ppt_y"/>
                                          </p:val>
                                        </p:tav>
                                        <p:tav tm="100000">
                                          <p:val>
                                            <p:strVal val="1+ppt_h/2"/>
                                          </p:val>
                                        </p:tav>
                                      </p:tavLst>
                                    </p:anim>
                                    <p:set>
                                      <p:cBhvr>
                                        <p:cTn id="164" dur="1" fill="hold">
                                          <p:stCondLst>
                                            <p:cond delay="2999"/>
                                          </p:stCondLst>
                                        </p:cTn>
                                        <p:tgtEl>
                                          <p:spTgt spid="19"/>
                                        </p:tgtEl>
                                        <p:attrNameLst>
                                          <p:attrName>style.visibility</p:attrName>
                                        </p:attrNameLst>
                                      </p:cBhvr>
                                      <p:to>
                                        <p:strVal val="hidden"/>
                                      </p:to>
                                    </p:set>
                                  </p:childTnLst>
                                </p:cTn>
                              </p:par>
                              <p:par>
                                <p:cTn id="165" presetID="2" presetClass="exit" presetSubtype="6" fill="hold" grpId="2" nodeType="withEffect">
                                  <p:stCondLst>
                                    <p:cond delay="0"/>
                                  </p:stCondLst>
                                  <p:childTnLst>
                                    <p:anim calcmode="lin" valueType="num">
                                      <p:cBhvr additive="base">
                                        <p:cTn id="166" dur="3000"/>
                                        <p:tgtEl>
                                          <p:spTgt spid="21"/>
                                        </p:tgtEl>
                                        <p:attrNameLst>
                                          <p:attrName>ppt_x</p:attrName>
                                        </p:attrNameLst>
                                      </p:cBhvr>
                                      <p:tavLst>
                                        <p:tav tm="0">
                                          <p:val>
                                            <p:strVal val="ppt_x"/>
                                          </p:val>
                                        </p:tav>
                                        <p:tav tm="100000">
                                          <p:val>
                                            <p:strVal val="1+ppt_w/2"/>
                                          </p:val>
                                        </p:tav>
                                      </p:tavLst>
                                    </p:anim>
                                    <p:anim calcmode="lin" valueType="num">
                                      <p:cBhvr additive="base">
                                        <p:cTn id="167" dur="3000"/>
                                        <p:tgtEl>
                                          <p:spTgt spid="21"/>
                                        </p:tgtEl>
                                        <p:attrNameLst>
                                          <p:attrName>ppt_y</p:attrName>
                                        </p:attrNameLst>
                                      </p:cBhvr>
                                      <p:tavLst>
                                        <p:tav tm="0">
                                          <p:val>
                                            <p:strVal val="ppt_y"/>
                                          </p:val>
                                        </p:tav>
                                        <p:tav tm="100000">
                                          <p:val>
                                            <p:strVal val="1+ppt_h/2"/>
                                          </p:val>
                                        </p:tav>
                                      </p:tavLst>
                                    </p:anim>
                                    <p:set>
                                      <p:cBhvr>
                                        <p:cTn id="168" dur="1" fill="hold">
                                          <p:stCondLst>
                                            <p:cond delay="2999"/>
                                          </p:stCondLst>
                                        </p:cTn>
                                        <p:tgtEl>
                                          <p:spTgt spid="21"/>
                                        </p:tgtEl>
                                        <p:attrNameLst>
                                          <p:attrName>style.visibility</p:attrName>
                                        </p:attrNameLst>
                                      </p:cBhvr>
                                      <p:to>
                                        <p:strVal val="hidden"/>
                                      </p:to>
                                    </p:set>
                                  </p:childTnLst>
                                </p:cTn>
                              </p:par>
                              <p:par>
                                <p:cTn id="169" presetID="2" presetClass="exit" presetSubtype="12" fill="hold" grpId="2" nodeType="withEffect">
                                  <p:stCondLst>
                                    <p:cond delay="0"/>
                                  </p:stCondLst>
                                  <p:childTnLst>
                                    <p:anim calcmode="lin" valueType="num">
                                      <p:cBhvr additive="base">
                                        <p:cTn id="170" dur="3000"/>
                                        <p:tgtEl>
                                          <p:spTgt spid="4"/>
                                        </p:tgtEl>
                                        <p:attrNameLst>
                                          <p:attrName>ppt_x</p:attrName>
                                        </p:attrNameLst>
                                      </p:cBhvr>
                                      <p:tavLst>
                                        <p:tav tm="0">
                                          <p:val>
                                            <p:strVal val="ppt_x"/>
                                          </p:val>
                                        </p:tav>
                                        <p:tav tm="100000">
                                          <p:val>
                                            <p:strVal val="0-ppt_w/2"/>
                                          </p:val>
                                        </p:tav>
                                      </p:tavLst>
                                    </p:anim>
                                    <p:anim calcmode="lin" valueType="num">
                                      <p:cBhvr additive="base">
                                        <p:cTn id="171" dur="3000"/>
                                        <p:tgtEl>
                                          <p:spTgt spid="4"/>
                                        </p:tgtEl>
                                        <p:attrNameLst>
                                          <p:attrName>ppt_y</p:attrName>
                                        </p:attrNameLst>
                                      </p:cBhvr>
                                      <p:tavLst>
                                        <p:tav tm="0">
                                          <p:val>
                                            <p:strVal val="ppt_y"/>
                                          </p:val>
                                        </p:tav>
                                        <p:tav tm="100000">
                                          <p:val>
                                            <p:strVal val="1+ppt_h/2"/>
                                          </p:val>
                                        </p:tav>
                                      </p:tavLst>
                                    </p:anim>
                                    <p:set>
                                      <p:cBhvr>
                                        <p:cTn id="172" dur="1" fill="hold">
                                          <p:stCondLst>
                                            <p:cond delay="2999"/>
                                          </p:stCondLst>
                                        </p:cTn>
                                        <p:tgtEl>
                                          <p:spTgt spid="4"/>
                                        </p:tgtEl>
                                        <p:attrNameLst>
                                          <p:attrName>style.visibility</p:attrName>
                                        </p:attrNameLst>
                                      </p:cBhvr>
                                      <p:to>
                                        <p:strVal val="hidden"/>
                                      </p:to>
                                    </p:set>
                                  </p:childTnLst>
                                </p:cTn>
                              </p:par>
                              <p:par>
                                <p:cTn id="173" presetID="2" presetClass="exit" presetSubtype="12" fill="hold" grpId="2" nodeType="withEffect">
                                  <p:stCondLst>
                                    <p:cond delay="0"/>
                                  </p:stCondLst>
                                  <p:childTnLst>
                                    <p:anim calcmode="lin" valueType="num">
                                      <p:cBhvr additive="base">
                                        <p:cTn id="174" dur="3000"/>
                                        <p:tgtEl>
                                          <p:spTgt spid="6"/>
                                        </p:tgtEl>
                                        <p:attrNameLst>
                                          <p:attrName>ppt_x</p:attrName>
                                        </p:attrNameLst>
                                      </p:cBhvr>
                                      <p:tavLst>
                                        <p:tav tm="0">
                                          <p:val>
                                            <p:strVal val="ppt_x"/>
                                          </p:val>
                                        </p:tav>
                                        <p:tav tm="100000">
                                          <p:val>
                                            <p:strVal val="0-ppt_w/2"/>
                                          </p:val>
                                        </p:tav>
                                      </p:tavLst>
                                    </p:anim>
                                    <p:anim calcmode="lin" valueType="num">
                                      <p:cBhvr additive="base">
                                        <p:cTn id="175" dur="3000"/>
                                        <p:tgtEl>
                                          <p:spTgt spid="6"/>
                                        </p:tgtEl>
                                        <p:attrNameLst>
                                          <p:attrName>ppt_y</p:attrName>
                                        </p:attrNameLst>
                                      </p:cBhvr>
                                      <p:tavLst>
                                        <p:tav tm="0">
                                          <p:val>
                                            <p:strVal val="ppt_y"/>
                                          </p:val>
                                        </p:tav>
                                        <p:tav tm="100000">
                                          <p:val>
                                            <p:strVal val="1+ppt_h/2"/>
                                          </p:val>
                                        </p:tav>
                                      </p:tavLst>
                                    </p:anim>
                                    <p:set>
                                      <p:cBhvr>
                                        <p:cTn id="176" dur="1" fill="hold">
                                          <p:stCondLst>
                                            <p:cond delay="2999"/>
                                          </p:stCondLst>
                                        </p:cTn>
                                        <p:tgtEl>
                                          <p:spTgt spid="6"/>
                                        </p:tgtEl>
                                        <p:attrNameLst>
                                          <p:attrName>style.visibility</p:attrName>
                                        </p:attrNameLst>
                                      </p:cBhvr>
                                      <p:to>
                                        <p:strVal val="hidden"/>
                                      </p:to>
                                    </p:set>
                                  </p:childTnLst>
                                </p:cTn>
                              </p:par>
                              <p:par>
                                <p:cTn id="177" presetID="2" presetClass="exit" presetSubtype="12" fill="hold" grpId="2" nodeType="withEffect">
                                  <p:stCondLst>
                                    <p:cond delay="0"/>
                                  </p:stCondLst>
                                  <p:childTnLst>
                                    <p:anim calcmode="lin" valueType="num">
                                      <p:cBhvr additive="base">
                                        <p:cTn id="178" dur="3000"/>
                                        <p:tgtEl>
                                          <p:spTgt spid="8"/>
                                        </p:tgtEl>
                                        <p:attrNameLst>
                                          <p:attrName>ppt_x</p:attrName>
                                        </p:attrNameLst>
                                      </p:cBhvr>
                                      <p:tavLst>
                                        <p:tav tm="0">
                                          <p:val>
                                            <p:strVal val="ppt_x"/>
                                          </p:val>
                                        </p:tav>
                                        <p:tav tm="100000">
                                          <p:val>
                                            <p:strVal val="0-ppt_w/2"/>
                                          </p:val>
                                        </p:tav>
                                      </p:tavLst>
                                    </p:anim>
                                    <p:anim calcmode="lin" valueType="num">
                                      <p:cBhvr additive="base">
                                        <p:cTn id="179" dur="3000"/>
                                        <p:tgtEl>
                                          <p:spTgt spid="8"/>
                                        </p:tgtEl>
                                        <p:attrNameLst>
                                          <p:attrName>ppt_y</p:attrName>
                                        </p:attrNameLst>
                                      </p:cBhvr>
                                      <p:tavLst>
                                        <p:tav tm="0">
                                          <p:val>
                                            <p:strVal val="ppt_y"/>
                                          </p:val>
                                        </p:tav>
                                        <p:tav tm="100000">
                                          <p:val>
                                            <p:strVal val="1+ppt_h/2"/>
                                          </p:val>
                                        </p:tav>
                                      </p:tavLst>
                                    </p:anim>
                                    <p:set>
                                      <p:cBhvr>
                                        <p:cTn id="180" dur="1" fill="hold">
                                          <p:stCondLst>
                                            <p:cond delay="2999"/>
                                          </p:stCondLst>
                                        </p:cTn>
                                        <p:tgtEl>
                                          <p:spTgt spid="8"/>
                                        </p:tgtEl>
                                        <p:attrNameLst>
                                          <p:attrName>style.visibility</p:attrName>
                                        </p:attrNameLst>
                                      </p:cBhvr>
                                      <p:to>
                                        <p:strVal val="hidden"/>
                                      </p:to>
                                    </p:set>
                                  </p:childTnLst>
                                </p:cTn>
                              </p:par>
                              <p:par>
                                <p:cTn id="181" presetID="2" presetClass="exit" presetSubtype="12" fill="hold" grpId="2" nodeType="withEffect">
                                  <p:stCondLst>
                                    <p:cond delay="0"/>
                                  </p:stCondLst>
                                  <p:childTnLst>
                                    <p:anim calcmode="lin" valueType="num">
                                      <p:cBhvr additive="base">
                                        <p:cTn id="182" dur="3000"/>
                                        <p:tgtEl>
                                          <p:spTgt spid="10"/>
                                        </p:tgtEl>
                                        <p:attrNameLst>
                                          <p:attrName>ppt_x</p:attrName>
                                        </p:attrNameLst>
                                      </p:cBhvr>
                                      <p:tavLst>
                                        <p:tav tm="0">
                                          <p:val>
                                            <p:strVal val="ppt_x"/>
                                          </p:val>
                                        </p:tav>
                                        <p:tav tm="100000">
                                          <p:val>
                                            <p:strVal val="0-ppt_w/2"/>
                                          </p:val>
                                        </p:tav>
                                      </p:tavLst>
                                    </p:anim>
                                    <p:anim calcmode="lin" valueType="num">
                                      <p:cBhvr additive="base">
                                        <p:cTn id="183" dur="3000"/>
                                        <p:tgtEl>
                                          <p:spTgt spid="10"/>
                                        </p:tgtEl>
                                        <p:attrNameLst>
                                          <p:attrName>ppt_y</p:attrName>
                                        </p:attrNameLst>
                                      </p:cBhvr>
                                      <p:tavLst>
                                        <p:tav tm="0">
                                          <p:val>
                                            <p:strVal val="ppt_y"/>
                                          </p:val>
                                        </p:tav>
                                        <p:tav tm="100000">
                                          <p:val>
                                            <p:strVal val="1+ppt_h/2"/>
                                          </p:val>
                                        </p:tav>
                                      </p:tavLst>
                                    </p:anim>
                                    <p:set>
                                      <p:cBhvr>
                                        <p:cTn id="184" dur="1" fill="hold">
                                          <p:stCondLst>
                                            <p:cond delay="2999"/>
                                          </p:stCondLst>
                                        </p:cTn>
                                        <p:tgtEl>
                                          <p:spTgt spid="10"/>
                                        </p:tgtEl>
                                        <p:attrNameLst>
                                          <p:attrName>style.visibility</p:attrName>
                                        </p:attrNameLst>
                                      </p:cBhvr>
                                      <p:to>
                                        <p:strVal val="hidden"/>
                                      </p:to>
                                    </p:set>
                                  </p:childTnLst>
                                </p:cTn>
                              </p:par>
                              <p:par>
                                <p:cTn id="185" presetID="2" presetClass="exit" presetSubtype="12" fill="hold" grpId="2" nodeType="withEffect">
                                  <p:stCondLst>
                                    <p:cond delay="0"/>
                                  </p:stCondLst>
                                  <p:childTnLst>
                                    <p:anim calcmode="lin" valueType="num">
                                      <p:cBhvr additive="base">
                                        <p:cTn id="186" dur="3000"/>
                                        <p:tgtEl>
                                          <p:spTgt spid="12"/>
                                        </p:tgtEl>
                                        <p:attrNameLst>
                                          <p:attrName>ppt_x</p:attrName>
                                        </p:attrNameLst>
                                      </p:cBhvr>
                                      <p:tavLst>
                                        <p:tav tm="0">
                                          <p:val>
                                            <p:strVal val="ppt_x"/>
                                          </p:val>
                                        </p:tav>
                                        <p:tav tm="100000">
                                          <p:val>
                                            <p:strVal val="0-ppt_w/2"/>
                                          </p:val>
                                        </p:tav>
                                      </p:tavLst>
                                    </p:anim>
                                    <p:anim calcmode="lin" valueType="num">
                                      <p:cBhvr additive="base">
                                        <p:cTn id="187" dur="3000"/>
                                        <p:tgtEl>
                                          <p:spTgt spid="12"/>
                                        </p:tgtEl>
                                        <p:attrNameLst>
                                          <p:attrName>ppt_y</p:attrName>
                                        </p:attrNameLst>
                                      </p:cBhvr>
                                      <p:tavLst>
                                        <p:tav tm="0">
                                          <p:val>
                                            <p:strVal val="ppt_y"/>
                                          </p:val>
                                        </p:tav>
                                        <p:tav tm="100000">
                                          <p:val>
                                            <p:strVal val="1+ppt_h/2"/>
                                          </p:val>
                                        </p:tav>
                                      </p:tavLst>
                                    </p:anim>
                                    <p:set>
                                      <p:cBhvr>
                                        <p:cTn id="188" dur="1" fill="hold">
                                          <p:stCondLst>
                                            <p:cond delay="2999"/>
                                          </p:stCondLst>
                                        </p:cTn>
                                        <p:tgtEl>
                                          <p:spTgt spid="12"/>
                                        </p:tgtEl>
                                        <p:attrNameLst>
                                          <p:attrName>style.visibility</p:attrName>
                                        </p:attrNameLst>
                                      </p:cBhvr>
                                      <p:to>
                                        <p:strVal val="hidden"/>
                                      </p:to>
                                    </p:set>
                                  </p:childTnLst>
                                </p:cTn>
                              </p:par>
                              <p:par>
                                <p:cTn id="189" presetID="2" presetClass="exit" presetSubtype="12" fill="hold" grpId="2" nodeType="withEffect">
                                  <p:stCondLst>
                                    <p:cond delay="0"/>
                                  </p:stCondLst>
                                  <p:childTnLst>
                                    <p:anim calcmode="lin" valueType="num">
                                      <p:cBhvr additive="base">
                                        <p:cTn id="190" dur="3000"/>
                                        <p:tgtEl>
                                          <p:spTgt spid="14"/>
                                        </p:tgtEl>
                                        <p:attrNameLst>
                                          <p:attrName>ppt_x</p:attrName>
                                        </p:attrNameLst>
                                      </p:cBhvr>
                                      <p:tavLst>
                                        <p:tav tm="0">
                                          <p:val>
                                            <p:strVal val="ppt_x"/>
                                          </p:val>
                                        </p:tav>
                                        <p:tav tm="100000">
                                          <p:val>
                                            <p:strVal val="0-ppt_w/2"/>
                                          </p:val>
                                        </p:tav>
                                      </p:tavLst>
                                    </p:anim>
                                    <p:anim calcmode="lin" valueType="num">
                                      <p:cBhvr additive="base">
                                        <p:cTn id="191" dur="3000"/>
                                        <p:tgtEl>
                                          <p:spTgt spid="14"/>
                                        </p:tgtEl>
                                        <p:attrNameLst>
                                          <p:attrName>ppt_y</p:attrName>
                                        </p:attrNameLst>
                                      </p:cBhvr>
                                      <p:tavLst>
                                        <p:tav tm="0">
                                          <p:val>
                                            <p:strVal val="ppt_y"/>
                                          </p:val>
                                        </p:tav>
                                        <p:tav tm="100000">
                                          <p:val>
                                            <p:strVal val="1+ppt_h/2"/>
                                          </p:val>
                                        </p:tav>
                                      </p:tavLst>
                                    </p:anim>
                                    <p:set>
                                      <p:cBhvr>
                                        <p:cTn id="192" dur="1" fill="hold">
                                          <p:stCondLst>
                                            <p:cond delay="2999"/>
                                          </p:stCondLst>
                                        </p:cTn>
                                        <p:tgtEl>
                                          <p:spTgt spid="14"/>
                                        </p:tgtEl>
                                        <p:attrNameLst>
                                          <p:attrName>style.visibility</p:attrName>
                                        </p:attrNameLst>
                                      </p:cBhvr>
                                      <p:to>
                                        <p:strVal val="hidden"/>
                                      </p:to>
                                    </p:set>
                                  </p:childTnLst>
                                </p:cTn>
                              </p:par>
                              <p:par>
                                <p:cTn id="193" presetID="2" presetClass="exit" presetSubtype="12" fill="hold" grpId="2" nodeType="withEffect">
                                  <p:stCondLst>
                                    <p:cond delay="0"/>
                                  </p:stCondLst>
                                  <p:childTnLst>
                                    <p:anim calcmode="lin" valueType="num">
                                      <p:cBhvr additive="base">
                                        <p:cTn id="194" dur="3000"/>
                                        <p:tgtEl>
                                          <p:spTgt spid="16"/>
                                        </p:tgtEl>
                                        <p:attrNameLst>
                                          <p:attrName>ppt_x</p:attrName>
                                        </p:attrNameLst>
                                      </p:cBhvr>
                                      <p:tavLst>
                                        <p:tav tm="0">
                                          <p:val>
                                            <p:strVal val="ppt_x"/>
                                          </p:val>
                                        </p:tav>
                                        <p:tav tm="100000">
                                          <p:val>
                                            <p:strVal val="0-ppt_w/2"/>
                                          </p:val>
                                        </p:tav>
                                      </p:tavLst>
                                    </p:anim>
                                    <p:anim calcmode="lin" valueType="num">
                                      <p:cBhvr additive="base">
                                        <p:cTn id="195" dur="3000"/>
                                        <p:tgtEl>
                                          <p:spTgt spid="16"/>
                                        </p:tgtEl>
                                        <p:attrNameLst>
                                          <p:attrName>ppt_y</p:attrName>
                                        </p:attrNameLst>
                                      </p:cBhvr>
                                      <p:tavLst>
                                        <p:tav tm="0">
                                          <p:val>
                                            <p:strVal val="ppt_y"/>
                                          </p:val>
                                        </p:tav>
                                        <p:tav tm="100000">
                                          <p:val>
                                            <p:strVal val="1+ppt_h/2"/>
                                          </p:val>
                                        </p:tav>
                                      </p:tavLst>
                                    </p:anim>
                                    <p:set>
                                      <p:cBhvr>
                                        <p:cTn id="196" dur="1" fill="hold">
                                          <p:stCondLst>
                                            <p:cond delay="2999"/>
                                          </p:stCondLst>
                                        </p:cTn>
                                        <p:tgtEl>
                                          <p:spTgt spid="16"/>
                                        </p:tgtEl>
                                        <p:attrNameLst>
                                          <p:attrName>style.visibility</p:attrName>
                                        </p:attrNameLst>
                                      </p:cBhvr>
                                      <p:to>
                                        <p:strVal val="hidden"/>
                                      </p:to>
                                    </p:set>
                                  </p:childTnLst>
                                </p:cTn>
                              </p:par>
                              <p:par>
                                <p:cTn id="197" presetID="2" presetClass="exit" presetSubtype="12" fill="hold" grpId="2" nodeType="withEffect">
                                  <p:stCondLst>
                                    <p:cond delay="0"/>
                                  </p:stCondLst>
                                  <p:childTnLst>
                                    <p:anim calcmode="lin" valueType="num">
                                      <p:cBhvr additive="base">
                                        <p:cTn id="198" dur="3000"/>
                                        <p:tgtEl>
                                          <p:spTgt spid="18"/>
                                        </p:tgtEl>
                                        <p:attrNameLst>
                                          <p:attrName>ppt_x</p:attrName>
                                        </p:attrNameLst>
                                      </p:cBhvr>
                                      <p:tavLst>
                                        <p:tav tm="0">
                                          <p:val>
                                            <p:strVal val="ppt_x"/>
                                          </p:val>
                                        </p:tav>
                                        <p:tav tm="100000">
                                          <p:val>
                                            <p:strVal val="0-ppt_w/2"/>
                                          </p:val>
                                        </p:tav>
                                      </p:tavLst>
                                    </p:anim>
                                    <p:anim calcmode="lin" valueType="num">
                                      <p:cBhvr additive="base">
                                        <p:cTn id="199" dur="3000"/>
                                        <p:tgtEl>
                                          <p:spTgt spid="18"/>
                                        </p:tgtEl>
                                        <p:attrNameLst>
                                          <p:attrName>ppt_y</p:attrName>
                                        </p:attrNameLst>
                                      </p:cBhvr>
                                      <p:tavLst>
                                        <p:tav tm="0">
                                          <p:val>
                                            <p:strVal val="ppt_y"/>
                                          </p:val>
                                        </p:tav>
                                        <p:tav tm="100000">
                                          <p:val>
                                            <p:strVal val="1+ppt_h/2"/>
                                          </p:val>
                                        </p:tav>
                                      </p:tavLst>
                                    </p:anim>
                                    <p:set>
                                      <p:cBhvr>
                                        <p:cTn id="200" dur="1" fill="hold">
                                          <p:stCondLst>
                                            <p:cond delay="2999"/>
                                          </p:stCondLst>
                                        </p:cTn>
                                        <p:tgtEl>
                                          <p:spTgt spid="18"/>
                                        </p:tgtEl>
                                        <p:attrNameLst>
                                          <p:attrName>style.visibility</p:attrName>
                                        </p:attrNameLst>
                                      </p:cBhvr>
                                      <p:to>
                                        <p:strVal val="hidden"/>
                                      </p:to>
                                    </p:set>
                                  </p:childTnLst>
                                </p:cTn>
                              </p:par>
                              <p:par>
                                <p:cTn id="201" presetID="2" presetClass="exit" presetSubtype="12" fill="hold" grpId="2" nodeType="withEffect">
                                  <p:stCondLst>
                                    <p:cond delay="0"/>
                                  </p:stCondLst>
                                  <p:childTnLst>
                                    <p:anim calcmode="lin" valueType="num">
                                      <p:cBhvr additive="base">
                                        <p:cTn id="202" dur="3000"/>
                                        <p:tgtEl>
                                          <p:spTgt spid="20"/>
                                        </p:tgtEl>
                                        <p:attrNameLst>
                                          <p:attrName>ppt_x</p:attrName>
                                        </p:attrNameLst>
                                      </p:cBhvr>
                                      <p:tavLst>
                                        <p:tav tm="0">
                                          <p:val>
                                            <p:strVal val="ppt_x"/>
                                          </p:val>
                                        </p:tav>
                                        <p:tav tm="100000">
                                          <p:val>
                                            <p:strVal val="0-ppt_w/2"/>
                                          </p:val>
                                        </p:tav>
                                      </p:tavLst>
                                    </p:anim>
                                    <p:anim calcmode="lin" valueType="num">
                                      <p:cBhvr additive="base">
                                        <p:cTn id="203" dur="3000"/>
                                        <p:tgtEl>
                                          <p:spTgt spid="20"/>
                                        </p:tgtEl>
                                        <p:attrNameLst>
                                          <p:attrName>ppt_y</p:attrName>
                                        </p:attrNameLst>
                                      </p:cBhvr>
                                      <p:tavLst>
                                        <p:tav tm="0">
                                          <p:val>
                                            <p:strVal val="ppt_y"/>
                                          </p:val>
                                        </p:tav>
                                        <p:tav tm="100000">
                                          <p:val>
                                            <p:strVal val="1+ppt_h/2"/>
                                          </p:val>
                                        </p:tav>
                                      </p:tavLst>
                                    </p:anim>
                                    <p:set>
                                      <p:cBhvr>
                                        <p:cTn id="204" dur="1" fill="hold">
                                          <p:stCondLst>
                                            <p:cond delay="2999"/>
                                          </p:stCondLst>
                                        </p:cTn>
                                        <p:tgtEl>
                                          <p:spTgt spid="20"/>
                                        </p:tgtEl>
                                        <p:attrNameLst>
                                          <p:attrName>style.visibility</p:attrName>
                                        </p:attrNameLst>
                                      </p:cBhvr>
                                      <p:to>
                                        <p:strVal val="hidden"/>
                                      </p:to>
                                    </p:set>
                                  </p:childTnLst>
                                </p:cTn>
                              </p:par>
                              <p:par>
                                <p:cTn id="205" presetID="2" presetClass="exit" presetSubtype="12" fill="hold" grpId="2" nodeType="withEffect">
                                  <p:stCondLst>
                                    <p:cond delay="0"/>
                                  </p:stCondLst>
                                  <p:childTnLst>
                                    <p:anim calcmode="lin" valueType="num">
                                      <p:cBhvr additive="base">
                                        <p:cTn id="206" dur="3000"/>
                                        <p:tgtEl>
                                          <p:spTgt spid="22"/>
                                        </p:tgtEl>
                                        <p:attrNameLst>
                                          <p:attrName>ppt_x</p:attrName>
                                        </p:attrNameLst>
                                      </p:cBhvr>
                                      <p:tavLst>
                                        <p:tav tm="0">
                                          <p:val>
                                            <p:strVal val="ppt_x"/>
                                          </p:val>
                                        </p:tav>
                                        <p:tav tm="100000">
                                          <p:val>
                                            <p:strVal val="0-ppt_w/2"/>
                                          </p:val>
                                        </p:tav>
                                      </p:tavLst>
                                    </p:anim>
                                    <p:anim calcmode="lin" valueType="num">
                                      <p:cBhvr additive="base">
                                        <p:cTn id="207" dur="3000"/>
                                        <p:tgtEl>
                                          <p:spTgt spid="22"/>
                                        </p:tgtEl>
                                        <p:attrNameLst>
                                          <p:attrName>ppt_y</p:attrName>
                                        </p:attrNameLst>
                                      </p:cBhvr>
                                      <p:tavLst>
                                        <p:tav tm="0">
                                          <p:val>
                                            <p:strVal val="ppt_y"/>
                                          </p:val>
                                        </p:tav>
                                        <p:tav tm="100000">
                                          <p:val>
                                            <p:strVal val="1+ppt_h/2"/>
                                          </p:val>
                                        </p:tav>
                                      </p:tavLst>
                                    </p:anim>
                                    <p:set>
                                      <p:cBhvr>
                                        <p:cTn id="208" dur="1" fill="hold">
                                          <p:stCondLst>
                                            <p:cond delay="2999"/>
                                          </p:stCondLst>
                                        </p:cTn>
                                        <p:tgtEl>
                                          <p:spTgt spid="22"/>
                                        </p:tgtEl>
                                        <p:attrNameLst>
                                          <p:attrName>style.visibility</p:attrName>
                                        </p:attrNameLst>
                                      </p:cBhvr>
                                      <p:to>
                                        <p:strVal val="hidden"/>
                                      </p:to>
                                    </p:set>
                                  </p:childTnLst>
                                </p:cTn>
                              </p:par>
                              <p:par>
                                <p:cTn id="209" presetID="8" presetClass="emph" presetSubtype="0" fill="hold" grpId="3" nodeType="withEffect">
                                  <p:stCondLst>
                                    <p:cond delay="0"/>
                                  </p:stCondLst>
                                  <p:childTnLst>
                                    <p:animRot by="-10800000">
                                      <p:cBhvr>
                                        <p:cTn id="210" dur="3000" fill="hold"/>
                                        <p:tgtEl>
                                          <p:spTgt spid="4"/>
                                        </p:tgtEl>
                                        <p:attrNameLst>
                                          <p:attrName>r</p:attrName>
                                        </p:attrNameLst>
                                      </p:cBhvr>
                                    </p:animRot>
                                  </p:childTnLst>
                                </p:cTn>
                              </p:par>
                              <p:par>
                                <p:cTn id="211" presetID="8" presetClass="emph" presetSubtype="0" fill="hold" grpId="3" nodeType="withEffect">
                                  <p:stCondLst>
                                    <p:cond delay="0"/>
                                  </p:stCondLst>
                                  <p:childTnLst>
                                    <p:animRot by="-10800000">
                                      <p:cBhvr>
                                        <p:cTn id="212" dur="3000" fill="hold"/>
                                        <p:tgtEl>
                                          <p:spTgt spid="6"/>
                                        </p:tgtEl>
                                        <p:attrNameLst>
                                          <p:attrName>r</p:attrName>
                                        </p:attrNameLst>
                                      </p:cBhvr>
                                    </p:animRot>
                                  </p:childTnLst>
                                </p:cTn>
                              </p:par>
                              <p:par>
                                <p:cTn id="213" presetID="8" presetClass="emph" presetSubtype="0" fill="hold" grpId="3" nodeType="withEffect">
                                  <p:stCondLst>
                                    <p:cond delay="0"/>
                                  </p:stCondLst>
                                  <p:childTnLst>
                                    <p:animRot by="-10800000">
                                      <p:cBhvr>
                                        <p:cTn id="214" dur="3000" fill="hold"/>
                                        <p:tgtEl>
                                          <p:spTgt spid="8"/>
                                        </p:tgtEl>
                                        <p:attrNameLst>
                                          <p:attrName>r</p:attrName>
                                        </p:attrNameLst>
                                      </p:cBhvr>
                                    </p:animRot>
                                  </p:childTnLst>
                                </p:cTn>
                              </p:par>
                              <p:par>
                                <p:cTn id="215" presetID="8" presetClass="emph" presetSubtype="0" fill="hold" grpId="3" nodeType="withEffect">
                                  <p:stCondLst>
                                    <p:cond delay="0"/>
                                  </p:stCondLst>
                                  <p:childTnLst>
                                    <p:animRot by="-10800000">
                                      <p:cBhvr>
                                        <p:cTn id="216" dur="3000" fill="hold"/>
                                        <p:tgtEl>
                                          <p:spTgt spid="10"/>
                                        </p:tgtEl>
                                        <p:attrNameLst>
                                          <p:attrName>r</p:attrName>
                                        </p:attrNameLst>
                                      </p:cBhvr>
                                    </p:animRot>
                                  </p:childTnLst>
                                </p:cTn>
                              </p:par>
                              <p:par>
                                <p:cTn id="217" presetID="8" presetClass="emph" presetSubtype="0" fill="hold" grpId="3" nodeType="withEffect">
                                  <p:stCondLst>
                                    <p:cond delay="0"/>
                                  </p:stCondLst>
                                  <p:childTnLst>
                                    <p:animRot by="-10800000">
                                      <p:cBhvr>
                                        <p:cTn id="218" dur="3000" fill="hold"/>
                                        <p:tgtEl>
                                          <p:spTgt spid="12"/>
                                        </p:tgtEl>
                                        <p:attrNameLst>
                                          <p:attrName>r</p:attrName>
                                        </p:attrNameLst>
                                      </p:cBhvr>
                                    </p:animRot>
                                  </p:childTnLst>
                                </p:cTn>
                              </p:par>
                              <p:par>
                                <p:cTn id="219" presetID="8" presetClass="emph" presetSubtype="0" fill="hold" grpId="3" nodeType="withEffect">
                                  <p:stCondLst>
                                    <p:cond delay="0"/>
                                  </p:stCondLst>
                                  <p:childTnLst>
                                    <p:animRot by="-10800000">
                                      <p:cBhvr>
                                        <p:cTn id="220" dur="3000" fill="hold"/>
                                        <p:tgtEl>
                                          <p:spTgt spid="14"/>
                                        </p:tgtEl>
                                        <p:attrNameLst>
                                          <p:attrName>r</p:attrName>
                                        </p:attrNameLst>
                                      </p:cBhvr>
                                    </p:animRot>
                                  </p:childTnLst>
                                </p:cTn>
                              </p:par>
                              <p:par>
                                <p:cTn id="221" presetID="8" presetClass="emph" presetSubtype="0" fill="hold" grpId="3" nodeType="withEffect">
                                  <p:stCondLst>
                                    <p:cond delay="0"/>
                                  </p:stCondLst>
                                  <p:childTnLst>
                                    <p:animRot by="-10800000">
                                      <p:cBhvr>
                                        <p:cTn id="222" dur="3000" fill="hold"/>
                                        <p:tgtEl>
                                          <p:spTgt spid="16"/>
                                        </p:tgtEl>
                                        <p:attrNameLst>
                                          <p:attrName>r</p:attrName>
                                        </p:attrNameLst>
                                      </p:cBhvr>
                                    </p:animRot>
                                  </p:childTnLst>
                                </p:cTn>
                              </p:par>
                              <p:par>
                                <p:cTn id="223" presetID="8" presetClass="emph" presetSubtype="0" fill="hold" grpId="3" nodeType="withEffect">
                                  <p:stCondLst>
                                    <p:cond delay="0"/>
                                  </p:stCondLst>
                                  <p:childTnLst>
                                    <p:animRot by="-10800000">
                                      <p:cBhvr>
                                        <p:cTn id="224" dur="3000" fill="hold"/>
                                        <p:tgtEl>
                                          <p:spTgt spid="18"/>
                                        </p:tgtEl>
                                        <p:attrNameLst>
                                          <p:attrName>r</p:attrName>
                                        </p:attrNameLst>
                                      </p:cBhvr>
                                    </p:animRot>
                                  </p:childTnLst>
                                </p:cTn>
                              </p:par>
                              <p:par>
                                <p:cTn id="225" presetID="8" presetClass="emph" presetSubtype="0" fill="hold" grpId="3" nodeType="withEffect">
                                  <p:stCondLst>
                                    <p:cond delay="0"/>
                                  </p:stCondLst>
                                  <p:childTnLst>
                                    <p:animRot by="-10800000">
                                      <p:cBhvr>
                                        <p:cTn id="226" dur="3000" fill="hold"/>
                                        <p:tgtEl>
                                          <p:spTgt spid="20"/>
                                        </p:tgtEl>
                                        <p:attrNameLst>
                                          <p:attrName>r</p:attrName>
                                        </p:attrNameLst>
                                      </p:cBhvr>
                                    </p:animRot>
                                  </p:childTnLst>
                                </p:cTn>
                              </p:par>
                              <p:par>
                                <p:cTn id="227" presetID="8" presetClass="emph" presetSubtype="0" fill="hold" grpId="3" nodeType="withEffect">
                                  <p:stCondLst>
                                    <p:cond delay="0"/>
                                  </p:stCondLst>
                                  <p:childTnLst>
                                    <p:animRot by="-10800000">
                                      <p:cBhvr>
                                        <p:cTn id="228" dur="3000" fill="hold"/>
                                        <p:tgtEl>
                                          <p:spTgt spid="22"/>
                                        </p:tgtEl>
                                        <p:attrNameLst>
                                          <p:attrName>r</p:attrName>
                                        </p:attrNameLst>
                                      </p:cBhvr>
                                    </p:animRot>
                                  </p:childTnLst>
                                </p:cTn>
                              </p:par>
                              <p:par>
                                <p:cTn id="229" presetID="8" presetClass="emph" presetSubtype="0" fill="hold" grpId="3" nodeType="withEffect">
                                  <p:stCondLst>
                                    <p:cond delay="0"/>
                                  </p:stCondLst>
                                  <p:childTnLst>
                                    <p:animRot by="10800000">
                                      <p:cBhvr>
                                        <p:cTn id="230" dur="3000" fill="hold"/>
                                        <p:tgtEl>
                                          <p:spTgt spid="3"/>
                                        </p:tgtEl>
                                        <p:attrNameLst>
                                          <p:attrName>r</p:attrName>
                                        </p:attrNameLst>
                                      </p:cBhvr>
                                    </p:animRot>
                                  </p:childTnLst>
                                </p:cTn>
                              </p:par>
                              <p:par>
                                <p:cTn id="231" presetID="8" presetClass="emph" presetSubtype="0" fill="hold" grpId="3" nodeType="withEffect">
                                  <p:stCondLst>
                                    <p:cond delay="0"/>
                                  </p:stCondLst>
                                  <p:childTnLst>
                                    <p:animRot by="10800000">
                                      <p:cBhvr>
                                        <p:cTn id="232" dur="3000" fill="hold"/>
                                        <p:tgtEl>
                                          <p:spTgt spid="5"/>
                                        </p:tgtEl>
                                        <p:attrNameLst>
                                          <p:attrName>r</p:attrName>
                                        </p:attrNameLst>
                                      </p:cBhvr>
                                    </p:animRot>
                                  </p:childTnLst>
                                </p:cTn>
                              </p:par>
                              <p:par>
                                <p:cTn id="233" presetID="8" presetClass="emph" presetSubtype="0" fill="hold" grpId="3" nodeType="withEffect">
                                  <p:stCondLst>
                                    <p:cond delay="0"/>
                                  </p:stCondLst>
                                  <p:childTnLst>
                                    <p:animRot by="10800000">
                                      <p:cBhvr>
                                        <p:cTn id="234" dur="3000" fill="hold"/>
                                        <p:tgtEl>
                                          <p:spTgt spid="7"/>
                                        </p:tgtEl>
                                        <p:attrNameLst>
                                          <p:attrName>r</p:attrName>
                                        </p:attrNameLst>
                                      </p:cBhvr>
                                    </p:animRot>
                                  </p:childTnLst>
                                </p:cTn>
                              </p:par>
                              <p:par>
                                <p:cTn id="235" presetID="8" presetClass="emph" presetSubtype="0" fill="hold" grpId="3" nodeType="withEffect">
                                  <p:stCondLst>
                                    <p:cond delay="0"/>
                                  </p:stCondLst>
                                  <p:childTnLst>
                                    <p:animRot by="10800000">
                                      <p:cBhvr>
                                        <p:cTn id="236" dur="3000" fill="hold"/>
                                        <p:tgtEl>
                                          <p:spTgt spid="9"/>
                                        </p:tgtEl>
                                        <p:attrNameLst>
                                          <p:attrName>r</p:attrName>
                                        </p:attrNameLst>
                                      </p:cBhvr>
                                    </p:animRot>
                                  </p:childTnLst>
                                </p:cTn>
                              </p:par>
                              <p:par>
                                <p:cTn id="237" presetID="8" presetClass="emph" presetSubtype="0" fill="hold" grpId="3" nodeType="withEffect">
                                  <p:stCondLst>
                                    <p:cond delay="0"/>
                                  </p:stCondLst>
                                  <p:childTnLst>
                                    <p:animRot by="10800000">
                                      <p:cBhvr>
                                        <p:cTn id="238" dur="3000" fill="hold"/>
                                        <p:tgtEl>
                                          <p:spTgt spid="11"/>
                                        </p:tgtEl>
                                        <p:attrNameLst>
                                          <p:attrName>r</p:attrName>
                                        </p:attrNameLst>
                                      </p:cBhvr>
                                    </p:animRot>
                                  </p:childTnLst>
                                </p:cTn>
                              </p:par>
                              <p:par>
                                <p:cTn id="239" presetID="8" presetClass="emph" presetSubtype="0" fill="hold" grpId="3" nodeType="withEffect">
                                  <p:stCondLst>
                                    <p:cond delay="0"/>
                                  </p:stCondLst>
                                  <p:childTnLst>
                                    <p:animRot by="10800000">
                                      <p:cBhvr>
                                        <p:cTn id="240" dur="3000" fill="hold"/>
                                        <p:tgtEl>
                                          <p:spTgt spid="13"/>
                                        </p:tgtEl>
                                        <p:attrNameLst>
                                          <p:attrName>r</p:attrName>
                                        </p:attrNameLst>
                                      </p:cBhvr>
                                    </p:animRot>
                                  </p:childTnLst>
                                </p:cTn>
                              </p:par>
                              <p:par>
                                <p:cTn id="241" presetID="8" presetClass="emph" presetSubtype="0" fill="hold" grpId="3" nodeType="withEffect">
                                  <p:stCondLst>
                                    <p:cond delay="0"/>
                                  </p:stCondLst>
                                  <p:childTnLst>
                                    <p:animRot by="10800000">
                                      <p:cBhvr>
                                        <p:cTn id="242" dur="3000" fill="hold"/>
                                        <p:tgtEl>
                                          <p:spTgt spid="15"/>
                                        </p:tgtEl>
                                        <p:attrNameLst>
                                          <p:attrName>r</p:attrName>
                                        </p:attrNameLst>
                                      </p:cBhvr>
                                    </p:animRot>
                                  </p:childTnLst>
                                </p:cTn>
                              </p:par>
                              <p:par>
                                <p:cTn id="243" presetID="8" presetClass="emph" presetSubtype="0" fill="hold" grpId="3" nodeType="withEffect">
                                  <p:stCondLst>
                                    <p:cond delay="0"/>
                                  </p:stCondLst>
                                  <p:childTnLst>
                                    <p:animRot by="10800000">
                                      <p:cBhvr>
                                        <p:cTn id="244" dur="3000" fill="hold"/>
                                        <p:tgtEl>
                                          <p:spTgt spid="17"/>
                                        </p:tgtEl>
                                        <p:attrNameLst>
                                          <p:attrName>r</p:attrName>
                                        </p:attrNameLst>
                                      </p:cBhvr>
                                    </p:animRot>
                                  </p:childTnLst>
                                </p:cTn>
                              </p:par>
                              <p:par>
                                <p:cTn id="245" presetID="8" presetClass="emph" presetSubtype="0" fill="hold" grpId="3" nodeType="withEffect">
                                  <p:stCondLst>
                                    <p:cond delay="0"/>
                                  </p:stCondLst>
                                  <p:childTnLst>
                                    <p:animRot by="10800000">
                                      <p:cBhvr>
                                        <p:cTn id="246" dur="3000" fill="hold"/>
                                        <p:tgtEl>
                                          <p:spTgt spid="19"/>
                                        </p:tgtEl>
                                        <p:attrNameLst>
                                          <p:attrName>r</p:attrName>
                                        </p:attrNameLst>
                                      </p:cBhvr>
                                    </p:animRot>
                                  </p:childTnLst>
                                </p:cTn>
                              </p:par>
                              <p:par>
                                <p:cTn id="247" presetID="8" presetClass="emph" presetSubtype="0" fill="hold" grpId="3" nodeType="withEffect">
                                  <p:stCondLst>
                                    <p:cond delay="0"/>
                                  </p:stCondLst>
                                  <p:childTnLst>
                                    <p:animRot by="10800000">
                                      <p:cBhvr>
                                        <p:cTn id="248" dur="3000" fill="hold"/>
                                        <p:tgtEl>
                                          <p:spTgt spid="21"/>
                                        </p:tgtEl>
                                        <p:attrNameLst>
                                          <p:attrName>r</p:attrName>
                                        </p:attrNameLst>
                                      </p:cBhvr>
                                    </p:animRot>
                                  </p:childTnLst>
                                </p:cTn>
                              </p:par>
                              <p:par>
                                <p:cTn id="249" presetID="23" presetClass="entr" presetSubtype="288" fill="hold" nodeType="withEffect">
                                  <p:stCondLst>
                                    <p:cond delay="0"/>
                                  </p:stCondLst>
                                  <p:childTnLst>
                                    <p:set>
                                      <p:cBhvr>
                                        <p:cTn id="250" dur="1" fill="hold">
                                          <p:stCondLst>
                                            <p:cond delay="0"/>
                                          </p:stCondLst>
                                        </p:cTn>
                                        <p:tgtEl>
                                          <p:spTgt spid="2"/>
                                        </p:tgtEl>
                                        <p:attrNameLst>
                                          <p:attrName>style.visibility</p:attrName>
                                        </p:attrNameLst>
                                      </p:cBhvr>
                                      <p:to>
                                        <p:strVal val="visible"/>
                                      </p:to>
                                    </p:set>
                                    <p:anim calcmode="lin" valueType="num">
                                      <p:cBhvr>
                                        <p:cTn id="251" dur="3000" fill="hold"/>
                                        <p:tgtEl>
                                          <p:spTgt spid="2"/>
                                        </p:tgtEl>
                                        <p:attrNameLst>
                                          <p:attrName>ppt_w</p:attrName>
                                        </p:attrNameLst>
                                      </p:cBhvr>
                                      <p:tavLst>
                                        <p:tav tm="0">
                                          <p:val>
                                            <p:strVal val="4/3*#ppt_w"/>
                                          </p:val>
                                        </p:tav>
                                        <p:tav tm="100000">
                                          <p:val>
                                            <p:strVal val="#ppt_w"/>
                                          </p:val>
                                        </p:tav>
                                      </p:tavLst>
                                    </p:anim>
                                    <p:anim calcmode="lin" valueType="num">
                                      <p:cBhvr>
                                        <p:cTn id="252" dur="3000" fill="hold"/>
                                        <p:tgtEl>
                                          <p:spTgt spid="2"/>
                                        </p:tgtEl>
                                        <p:attrNameLst>
                                          <p:attrName>ppt_h</p:attrName>
                                        </p:attrNameLst>
                                      </p:cBhvr>
                                      <p:tavLst>
                                        <p:tav tm="0">
                                          <p:val>
                                            <p:strVal val="4/3*#ppt_h"/>
                                          </p:val>
                                        </p:tav>
                                        <p:tav tm="100000">
                                          <p:val>
                                            <p:strVal val="#ppt_h"/>
                                          </p:val>
                                        </p:tav>
                                      </p:tavLst>
                                    </p:anim>
                                  </p:childTnLst>
                                </p:cTn>
                              </p:par>
                              <p:par>
                                <p:cTn id="253" presetID="16" presetClass="entr" presetSubtype="37" fill="hold" nodeType="withEffect">
                                  <p:stCondLst>
                                    <p:cond delay="0"/>
                                  </p:stCondLst>
                                  <p:childTnLst>
                                    <p:set>
                                      <p:cBhvr>
                                        <p:cTn id="254" dur="1" fill="hold">
                                          <p:stCondLst>
                                            <p:cond delay="0"/>
                                          </p:stCondLst>
                                        </p:cTn>
                                        <p:tgtEl>
                                          <p:spTgt spid="2"/>
                                        </p:tgtEl>
                                        <p:attrNameLst>
                                          <p:attrName>style.visibility</p:attrName>
                                        </p:attrNameLst>
                                      </p:cBhvr>
                                      <p:to>
                                        <p:strVal val="visible"/>
                                      </p:to>
                                    </p:set>
                                    <p:animEffect transition="in" filter="barn(outVertical)">
                                      <p:cBhvr>
                                        <p:cTn id="255" dur="30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P spid="3" grpId="2" animBg="1"/>
      <p:bldP spid="3" grpId="3" animBg="1"/>
      <p:bldP spid="4" grpId="0" animBg="1"/>
      <p:bldP spid="4" grpId="1" animBg="1"/>
      <p:bldP spid="4" grpId="2" animBg="1"/>
      <p:bldP spid="4" grpId="3" animBg="1"/>
      <p:bldP spid="5" grpId="0" animBg="1"/>
      <p:bldP spid="5" grpId="1" animBg="1"/>
      <p:bldP spid="5" grpId="2" animBg="1"/>
      <p:bldP spid="5" grpId="3" animBg="1"/>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9" grpId="0" animBg="1"/>
      <p:bldP spid="9" grpId="1" animBg="1"/>
      <p:bldP spid="9" grpId="2" animBg="1"/>
      <p:bldP spid="9" grpId="3" animBg="1"/>
      <p:bldP spid="10" grpId="0" animBg="1"/>
      <p:bldP spid="10" grpId="1" animBg="1"/>
      <p:bldP spid="10" grpId="2" animBg="1"/>
      <p:bldP spid="10" grpId="3" animBg="1"/>
      <p:bldP spid="11" grpId="0" animBg="1"/>
      <p:bldP spid="11" grpId="1" animBg="1"/>
      <p:bldP spid="11" grpId="2" animBg="1"/>
      <p:bldP spid="11" grpId="3" animBg="1"/>
      <p:bldP spid="12" grpId="0" animBg="1"/>
      <p:bldP spid="12" grpId="1" animBg="1"/>
      <p:bldP spid="12" grpId="2" animBg="1"/>
      <p:bldP spid="12" grpId="3" animBg="1"/>
      <p:bldP spid="13" grpId="0" animBg="1"/>
      <p:bldP spid="13" grpId="1" animBg="1"/>
      <p:bldP spid="13" grpId="2" animBg="1"/>
      <p:bldP spid="13" grpId="3" animBg="1"/>
      <p:bldP spid="14" grpId="0" animBg="1"/>
      <p:bldP spid="14" grpId="1" animBg="1"/>
      <p:bldP spid="14" grpId="2" animBg="1"/>
      <p:bldP spid="14" grpId="3" animBg="1"/>
      <p:bldP spid="15" grpId="0" animBg="1"/>
      <p:bldP spid="15" grpId="1" animBg="1"/>
      <p:bldP spid="15" grpId="2" animBg="1"/>
      <p:bldP spid="15" grpId="3" animBg="1"/>
      <p:bldP spid="16" grpId="0" animBg="1"/>
      <p:bldP spid="16" grpId="1" animBg="1"/>
      <p:bldP spid="16" grpId="2" animBg="1"/>
      <p:bldP spid="16" grpId="3"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20" grpId="0" animBg="1"/>
      <p:bldP spid="20" grpId="1" animBg="1"/>
      <p:bldP spid="20" grpId="2" animBg="1"/>
      <p:bldP spid="20" grpId="3" animBg="1"/>
      <p:bldP spid="21" grpId="0" animBg="1"/>
      <p:bldP spid="21" grpId="1" animBg="1"/>
      <p:bldP spid="21" grpId="2" animBg="1"/>
      <p:bldP spid="21" grpId="3" animBg="1"/>
      <p:bldP spid="22" grpId="0" animBg="1"/>
      <p:bldP spid="22" grpId="1" animBg="1"/>
      <p:bldP spid="22" grpId="2" animBg="1"/>
      <p:bldP spid="22" grpId="3" animBg="1"/>
      <p:bldP spid="23" grpId="0" animBg="1"/>
    </p:bldLst>
  </p:timing>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1 Imagen" descr="synchrox-16-9.jpg"/>
          <p:cNvPicPr>
            <a:picLocks noGrp="1" noChangeAspect="1"/>
          </p:cNvPicPr>
          <p:nvPr isPhoto="1"/>
        </p:nvPicPr>
        <p:blipFill>
          <a:blip r:embed="rId2">
            <a:lum/>
          </a:blip>
          <a:stretch>
            <a:fillRect/>
          </a:stretch>
        </p:blipFill>
        <p:spPr>
          <a:xfrm>
            <a:off x="0" y="0"/>
            <a:ext cx="9144000" cy="5143500"/>
          </a:xfrm>
          <a:prstGeom prst="rect">
            <a:avLst/>
          </a:prstGeom>
          <a:noFill/>
          <a:ln>
            <a:noFill/>
          </a:ln>
        </p:spPr>
      </p:pic>
      <p:sp>
        <p:nvSpPr>
          <p:cNvPr id="3" name="2 Paralelogramo"/>
          <p:cNvSpPr/>
          <p:nvPr/>
        </p:nvSpPr>
        <p:spPr>
          <a:xfrm>
            <a:off x="3500430" y="0"/>
            <a:ext cx="1071570" cy="589364"/>
          </a:xfrm>
          <a:prstGeom prst="parallelogram">
            <a:avLst>
              <a:gd name="adj" fmla="val 73995"/>
            </a:avLst>
          </a:prstGeom>
          <a:gradFill flip="none" rotWithShape="1">
            <a:gsLst>
              <a:gs pos="0">
                <a:srgbClr val="002060"/>
              </a:gs>
              <a:gs pos="50000">
                <a:srgbClr val="00B0F0">
                  <a:shade val="67500"/>
                  <a:satMod val="115000"/>
                </a:srgbClr>
              </a:gs>
              <a:gs pos="100000">
                <a:srgbClr val="00B0F0">
                  <a:shade val="100000"/>
                  <a:satMod val="115000"/>
                </a:srgbClr>
              </a:gs>
            </a:gsLst>
            <a:lin ang="10800000" scaled="1"/>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Paralelogramo"/>
          <p:cNvSpPr/>
          <p:nvPr/>
        </p:nvSpPr>
        <p:spPr>
          <a:xfrm flipH="1">
            <a:off x="4572000" y="0"/>
            <a:ext cx="1071570" cy="589364"/>
          </a:xfrm>
          <a:prstGeom prst="parallelogram">
            <a:avLst>
              <a:gd name="adj" fmla="val 73995"/>
            </a:avLst>
          </a:prstGeom>
          <a:gradFill flip="none" rotWithShape="1">
            <a:gsLst>
              <a:gs pos="0">
                <a:srgbClr val="002060"/>
              </a:gs>
              <a:gs pos="50000">
                <a:srgbClr val="00B0F0">
                  <a:shade val="67500"/>
                  <a:satMod val="115000"/>
                </a:srgbClr>
              </a:gs>
              <a:gs pos="100000">
                <a:srgbClr val="00B0F0">
                  <a:shade val="100000"/>
                  <a:satMod val="115000"/>
                </a:srgbClr>
              </a:gs>
            </a:gsLst>
            <a:lin ang="10800000" scaled="1"/>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Paralelogramo"/>
          <p:cNvSpPr/>
          <p:nvPr/>
        </p:nvSpPr>
        <p:spPr>
          <a:xfrm flipH="1">
            <a:off x="2500298" y="0"/>
            <a:ext cx="1071570" cy="589364"/>
          </a:xfrm>
          <a:prstGeom prst="parallelogram">
            <a:avLst>
              <a:gd name="adj" fmla="val 73995"/>
            </a:avLst>
          </a:prstGeom>
          <a:gradFill flip="none" rotWithShape="1">
            <a:gsLst>
              <a:gs pos="0">
                <a:srgbClr val="002060"/>
              </a:gs>
              <a:gs pos="50000">
                <a:srgbClr val="00B0F0">
                  <a:shade val="67500"/>
                  <a:satMod val="115000"/>
                </a:srgbClr>
              </a:gs>
              <a:gs pos="100000">
                <a:srgbClr val="00B0F0">
                  <a:shade val="100000"/>
                  <a:satMod val="115000"/>
                </a:srgbClr>
              </a:gs>
            </a:gsLst>
            <a:lin ang="10800000" scaled="1"/>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Paralelogramo"/>
          <p:cNvSpPr/>
          <p:nvPr/>
        </p:nvSpPr>
        <p:spPr>
          <a:xfrm>
            <a:off x="5643570" y="0"/>
            <a:ext cx="1071570" cy="589364"/>
          </a:xfrm>
          <a:prstGeom prst="parallelogram">
            <a:avLst>
              <a:gd name="adj" fmla="val 73995"/>
            </a:avLst>
          </a:prstGeom>
          <a:gradFill flip="none" rotWithShape="1">
            <a:gsLst>
              <a:gs pos="0">
                <a:srgbClr val="002060"/>
              </a:gs>
              <a:gs pos="50000">
                <a:srgbClr val="00B0F0">
                  <a:shade val="67500"/>
                  <a:satMod val="115000"/>
                </a:srgbClr>
              </a:gs>
              <a:gs pos="100000">
                <a:srgbClr val="00B0F0">
                  <a:shade val="100000"/>
                  <a:satMod val="115000"/>
                </a:srgbClr>
              </a:gs>
            </a:gsLst>
            <a:lin ang="10800000" scaled="1"/>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Paralelogramo"/>
          <p:cNvSpPr/>
          <p:nvPr/>
        </p:nvSpPr>
        <p:spPr>
          <a:xfrm>
            <a:off x="1428728" y="0"/>
            <a:ext cx="1071570" cy="589364"/>
          </a:xfrm>
          <a:prstGeom prst="parallelogram">
            <a:avLst>
              <a:gd name="adj" fmla="val 73995"/>
            </a:avLst>
          </a:prstGeom>
          <a:gradFill flip="none" rotWithShape="1">
            <a:gsLst>
              <a:gs pos="0">
                <a:srgbClr val="002060"/>
              </a:gs>
              <a:gs pos="50000">
                <a:srgbClr val="00B0F0">
                  <a:shade val="67500"/>
                  <a:satMod val="115000"/>
                </a:srgbClr>
              </a:gs>
              <a:gs pos="100000">
                <a:srgbClr val="00B0F0">
                  <a:shade val="100000"/>
                  <a:satMod val="115000"/>
                </a:srgbClr>
              </a:gs>
            </a:gsLst>
            <a:lin ang="10800000" scaled="1"/>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Paralelogramo"/>
          <p:cNvSpPr/>
          <p:nvPr/>
        </p:nvSpPr>
        <p:spPr>
          <a:xfrm flipH="1">
            <a:off x="428596" y="0"/>
            <a:ext cx="1071570" cy="589364"/>
          </a:xfrm>
          <a:prstGeom prst="parallelogram">
            <a:avLst>
              <a:gd name="adj" fmla="val 73995"/>
            </a:avLst>
          </a:prstGeom>
          <a:gradFill flip="none" rotWithShape="1">
            <a:gsLst>
              <a:gs pos="0">
                <a:srgbClr val="002060"/>
              </a:gs>
              <a:gs pos="50000">
                <a:srgbClr val="00B0F0">
                  <a:shade val="67500"/>
                  <a:satMod val="115000"/>
                </a:srgbClr>
              </a:gs>
              <a:gs pos="100000">
                <a:srgbClr val="00B0F0">
                  <a:shade val="100000"/>
                  <a:satMod val="115000"/>
                </a:srgbClr>
              </a:gs>
            </a:gsLst>
            <a:lin ang="10800000" scaled="1"/>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Paralelogramo"/>
          <p:cNvSpPr/>
          <p:nvPr/>
        </p:nvSpPr>
        <p:spPr>
          <a:xfrm flipH="1">
            <a:off x="6643702" y="0"/>
            <a:ext cx="1071570" cy="589364"/>
          </a:xfrm>
          <a:prstGeom prst="parallelogram">
            <a:avLst>
              <a:gd name="adj" fmla="val 73995"/>
            </a:avLst>
          </a:prstGeom>
          <a:gradFill flip="none" rotWithShape="1">
            <a:gsLst>
              <a:gs pos="0">
                <a:srgbClr val="002060"/>
              </a:gs>
              <a:gs pos="50000">
                <a:srgbClr val="00B0F0">
                  <a:shade val="67500"/>
                  <a:satMod val="115000"/>
                </a:srgbClr>
              </a:gs>
              <a:gs pos="100000">
                <a:srgbClr val="00B0F0">
                  <a:shade val="100000"/>
                  <a:satMod val="115000"/>
                </a:srgbClr>
              </a:gs>
            </a:gsLst>
            <a:lin ang="10800000" scaled="1"/>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Paralelogramo"/>
          <p:cNvSpPr/>
          <p:nvPr/>
        </p:nvSpPr>
        <p:spPr>
          <a:xfrm>
            <a:off x="7715272" y="0"/>
            <a:ext cx="1071570" cy="589364"/>
          </a:xfrm>
          <a:prstGeom prst="parallelogram">
            <a:avLst>
              <a:gd name="adj" fmla="val 73995"/>
            </a:avLst>
          </a:prstGeom>
          <a:gradFill flip="none" rotWithShape="1">
            <a:gsLst>
              <a:gs pos="0">
                <a:srgbClr val="002060"/>
              </a:gs>
              <a:gs pos="50000">
                <a:srgbClr val="00B0F0">
                  <a:shade val="67500"/>
                  <a:satMod val="115000"/>
                </a:srgbClr>
              </a:gs>
              <a:gs pos="100000">
                <a:srgbClr val="00B0F0">
                  <a:shade val="100000"/>
                  <a:satMod val="115000"/>
                </a:srgbClr>
              </a:gs>
            </a:gsLst>
            <a:lin ang="10800000" scaled="1"/>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Paralelogramo"/>
          <p:cNvSpPr/>
          <p:nvPr/>
        </p:nvSpPr>
        <p:spPr>
          <a:xfrm>
            <a:off x="3500430" y="589345"/>
            <a:ext cx="1071570" cy="589364"/>
          </a:xfrm>
          <a:prstGeom prst="parallelogram">
            <a:avLst>
              <a:gd name="adj" fmla="val 73995"/>
            </a:avLst>
          </a:prstGeom>
          <a:gradFill flip="none" rotWithShape="1">
            <a:gsLst>
              <a:gs pos="0">
                <a:srgbClr val="002060"/>
              </a:gs>
              <a:gs pos="50000">
                <a:srgbClr val="00B0F0">
                  <a:shade val="67500"/>
                  <a:satMod val="115000"/>
                </a:srgbClr>
              </a:gs>
              <a:gs pos="100000">
                <a:srgbClr val="00B0F0">
                  <a:shade val="100000"/>
                  <a:satMod val="115000"/>
                </a:srgbClr>
              </a:gs>
            </a:gsLst>
            <a:lin ang="10800000" scaled="1"/>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Paralelogramo"/>
          <p:cNvSpPr/>
          <p:nvPr/>
        </p:nvSpPr>
        <p:spPr>
          <a:xfrm flipH="1">
            <a:off x="4572000" y="589345"/>
            <a:ext cx="1071570" cy="589364"/>
          </a:xfrm>
          <a:prstGeom prst="parallelogram">
            <a:avLst>
              <a:gd name="adj" fmla="val 73995"/>
            </a:avLst>
          </a:prstGeom>
          <a:gradFill flip="none" rotWithShape="1">
            <a:gsLst>
              <a:gs pos="0">
                <a:srgbClr val="002060"/>
              </a:gs>
              <a:gs pos="50000">
                <a:srgbClr val="00B0F0">
                  <a:shade val="67500"/>
                  <a:satMod val="115000"/>
                </a:srgbClr>
              </a:gs>
              <a:gs pos="100000">
                <a:srgbClr val="00B0F0">
                  <a:shade val="100000"/>
                  <a:satMod val="115000"/>
                </a:srgbClr>
              </a:gs>
            </a:gsLst>
            <a:lin ang="10800000" scaled="1"/>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Paralelogramo"/>
          <p:cNvSpPr/>
          <p:nvPr/>
        </p:nvSpPr>
        <p:spPr>
          <a:xfrm flipH="1">
            <a:off x="2500298" y="589345"/>
            <a:ext cx="1071570" cy="589364"/>
          </a:xfrm>
          <a:prstGeom prst="parallelogram">
            <a:avLst>
              <a:gd name="adj" fmla="val 73995"/>
            </a:avLst>
          </a:prstGeom>
          <a:gradFill flip="none" rotWithShape="1">
            <a:gsLst>
              <a:gs pos="0">
                <a:srgbClr val="002060"/>
              </a:gs>
              <a:gs pos="50000">
                <a:srgbClr val="00B0F0">
                  <a:shade val="67500"/>
                  <a:satMod val="115000"/>
                </a:srgbClr>
              </a:gs>
              <a:gs pos="100000">
                <a:srgbClr val="00B0F0">
                  <a:shade val="100000"/>
                  <a:satMod val="115000"/>
                </a:srgbClr>
              </a:gs>
            </a:gsLst>
            <a:lin ang="10800000" scaled="1"/>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Paralelogramo"/>
          <p:cNvSpPr/>
          <p:nvPr/>
        </p:nvSpPr>
        <p:spPr>
          <a:xfrm>
            <a:off x="5643570" y="589345"/>
            <a:ext cx="1071570" cy="589364"/>
          </a:xfrm>
          <a:prstGeom prst="parallelogram">
            <a:avLst>
              <a:gd name="adj" fmla="val 73995"/>
            </a:avLst>
          </a:prstGeom>
          <a:gradFill flip="none" rotWithShape="1">
            <a:gsLst>
              <a:gs pos="0">
                <a:srgbClr val="002060"/>
              </a:gs>
              <a:gs pos="50000">
                <a:srgbClr val="00B0F0">
                  <a:shade val="67500"/>
                  <a:satMod val="115000"/>
                </a:srgbClr>
              </a:gs>
              <a:gs pos="100000">
                <a:srgbClr val="00B0F0">
                  <a:shade val="100000"/>
                  <a:satMod val="115000"/>
                </a:srgbClr>
              </a:gs>
            </a:gsLst>
            <a:lin ang="10800000" scaled="1"/>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Paralelogramo"/>
          <p:cNvSpPr/>
          <p:nvPr/>
        </p:nvSpPr>
        <p:spPr>
          <a:xfrm>
            <a:off x="1428728" y="589345"/>
            <a:ext cx="1071570" cy="589364"/>
          </a:xfrm>
          <a:prstGeom prst="parallelogram">
            <a:avLst>
              <a:gd name="adj" fmla="val 73995"/>
            </a:avLst>
          </a:prstGeom>
          <a:gradFill flip="none" rotWithShape="1">
            <a:gsLst>
              <a:gs pos="0">
                <a:srgbClr val="002060"/>
              </a:gs>
              <a:gs pos="50000">
                <a:srgbClr val="00B0F0">
                  <a:shade val="67500"/>
                  <a:satMod val="115000"/>
                </a:srgbClr>
              </a:gs>
              <a:gs pos="100000">
                <a:srgbClr val="00B0F0">
                  <a:shade val="100000"/>
                  <a:satMod val="115000"/>
                </a:srgbClr>
              </a:gs>
            </a:gsLst>
            <a:lin ang="10800000" scaled="1"/>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Paralelogramo"/>
          <p:cNvSpPr/>
          <p:nvPr/>
        </p:nvSpPr>
        <p:spPr>
          <a:xfrm flipH="1">
            <a:off x="428596" y="589345"/>
            <a:ext cx="1071570" cy="589364"/>
          </a:xfrm>
          <a:prstGeom prst="parallelogram">
            <a:avLst>
              <a:gd name="adj" fmla="val 73995"/>
            </a:avLst>
          </a:prstGeom>
          <a:gradFill flip="none" rotWithShape="1">
            <a:gsLst>
              <a:gs pos="0">
                <a:srgbClr val="002060"/>
              </a:gs>
              <a:gs pos="50000">
                <a:srgbClr val="00B0F0">
                  <a:shade val="67500"/>
                  <a:satMod val="115000"/>
                </a:srgbClr>
              </a:gs>
              <a:gs pos="100000">
                <a:srgbClr val="00B0F0">
                  <a:shade val="100000"/>
                  <a:satMod val="115000"/>
                </a:srgbClr>
              </a:gs>
            </a:gsLst>
            <a:lin ang="10800000" scaled="1"/>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Paralelogramo"/>
          <p:cNvSpPr/>
          <p:nvPr/>
        </p:nvSpPr>
        <p:spPr>
          <a:xfrm flipH="1">
            <a:off x="6643702" y="589345"/>
            <a:ext cx="1071570" cy="589364"/>
          </a:xfrm>
          <a:prstGeom prst="parallelogram">
            <a:avLst>
              <a:gd name="adj" fmla="val 73995"/>
            </a:avLst>
          </a:prstGeom>
          <a:gradFill flip="none" rotWithShape="1">
            <a:gsLst>
              <a:gs pos="0">
                <a:srgbClr val="002060"/>
              </a:gs>
              <a:gs pos="50000">
                <a:srgbClr val="00B0F0">
                  <a:shade val="67500"/>
                  <a:satMod val="115000"/>
                </a:srgbClr>
              </a:gs>
              <a:gs pos="100000">
                <a:srgbClr val="00B0F0">
                  <a:shade val="100000"/>
                  <a:satMod val="115000"/>
                </a:srgbClr>
              </a:gs>
            </a:gsLst>
            <a:lin ang="10800000" scaled="1"/>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Paralelogramo"/>
          <p:cNvSpPr/>
          <p:nvPr/>
        </p:nvSpPr>
        <p:spPr>
          <a:xfrm>
            <a:off x="7715272" y="589345"/>
            <a:ext cx="1071570" cy="589364"/>
          </a:xfrm>
          <a:prstGeom prst="parallelogram">
            <a:avLst>
              <a:gd name="adj" fmla="val 73995"/>
            </a:avLst>
          </a:prstGeom>
          <a:gradFill flip="none" rotWithShape="1">
            <a:gsLst>
              <a:gs pos="0">
                <a:srgbClr val="002060"/>
              </a:gs>
              <a:gs pos="50000">
                <a:srgbClr val="00B0F0">
                  <a:shade val="67500"/>
                  <a:satMod val="115000"/>
                </a:srgbClr>
              </a:gs>
              <a:gs pos="100000">
                <a:srgbClr val="00B0F0">
                  <a:shade val="100000"/>
                  <a:satMod val="115000"/>
                </a:srgbClr>
              </a:gs>
            </a:gsLst>
            <a:lin ang="10800000" scaled="1"/>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Paralelogramo"/>
          <p:cNvSpPr/>
          <p:nvPr/>
        </p:nvSpPr>
        <p:spPr>
          <a:xfrm>
            <a:off x="3500430" y="1178727"/>
            <a:ext cx="1071570" cy="589364"/>
          </a:xfrm>
          <a:prstGeom prst="parallelogram">
            <a:avLst>
              <a:gd name="adj" fmla="val 73995"/>
            </a:avLst>
          </a:prstGeom>
          <a:gradFill flip="none" rotWithShape="1">
            <a:gsLst>
              <a:gs pos="0">
                <a:srgbClr val="002060"/>
              </a:gs>
              <a:gs pos="50000">
                <a:srgbClr val="00B0F0">
                  <a:shade val="67500"/>
                  <a:satMod val="115000"/>
                </a:srgbClr>
              </a:gs>
              <a:gs pos="100000">
                <a:srgbClr val="00B0F0">
                  <a:shade val="100000"/>
                  <a:satMod val="115000"/>
                </a:srgbClr>
              </a:gs>
            </a:gsLst>
            <a:lin ang="10800000" scaled="1"/>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Paralelogramo"/>
          <p:cNvSpPr/>
          <p:nvPr/>
        </p:nvSpPr>
        <p:spPr>
          <a:xfrm flipH="1">
            <a:off x="4572000" y="1178727"/>
            <a:ext cx="1071570" cy="589364"/>
          </a:xfrm>
          <a:prstGeom prst="parallelogram">
            <a:avLst>
              <a:gd name="adj" fmla="val 73995"/>
            </a:avLst>
          </a:prstGeom>
          <a:gradFill flip="none" rotWithShape="1">
            <a:gsLst>
              <a:gs pos="0">
                <a:srgbClr val="002060"/>
              </a:gs>
              <a:gs pos="50000">
                <a:srgbClr val="00B0F0">
                  <a:shade val="67500"/>
                  <a:satMod val="115000"/>
                </a:srgbClr>
              </a:gs>
              <a:gs pos="100000">
                <a:srgbClr val="00B0F0">
                  <a:shade val="100000"/>
                  <a:satMod val="115000"/>
                </a:srgbClr>
              </a:gs>
            </a:gsLst>
            <a:lin ang="10800000" scaled="1"/>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Paralelogramo"/>
          <p:cNvSpPr/>
          <p:nvPr/>
        </p:nvSpPr>
        <p:spPr>
          <a:xfrm flipH="1">
            <a:off x="2500298" y="1178727"/>
            <a:ext cx="1071570" cy="589364"/>
          </a:xfrm>
          <a:prstGeom prst="parallelogram">
            <a:avLst>
              <a:gd name="adj" fmla="val 73995"/>
            </a:avLst>
          </a:prstGeom>
          <a:gradFill flip="none" rotWithShape="1">
            <a:gsLst>
              <a:gs pos="0">
                <a:srgbClr val="002060"/>
              </a:gs>
              <a:gs pos="50000">
                <a:srgbClr val="00B0F0">
                  <a:shade val="67500"/>
                  <a:satMod val="115000"/>
                </a:srgbClr>
              </a:gs>
              <a:gs pos="100000">
                <a:srgbClr val="00B0F0">
                  <a:shade val="100000"/>
                  <a:satMod val="115000"/>
                </a:srgbClr>
              </a:gs>
            </a:gsLst>
            <a:lin ang="10800000" scaled="1"/>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Paralelogramo"/>
          <p:cNvSpPr/>
          <p:nvPr/>
        </p:nvSpPr>
        <p:spPr>
          <a:xfrm>
            <a:off x="5643570" y="1178727"/>
            <a:ext cx="1071570" cy="589364"/>
          </a:xfrm>
          <a:prstGeom prst="parallelogram">
            <a:avLst>
              <a:gd name="adj" fmla="val 73995"/>
            </a:avLst>
          </a:prstGeom>
          <a:gradFill flip="none" rotWithShape="1">
            <a:gsLst>
              <a:gs pos="0">
                <a:srgbClr val="002060"/>
              </a:gs>
              <a:gs pos="50000">
                <a:srgbClr val="00B0F0">
                  <a:shade val="67500"/>
                  <a:satMod val="115000"/>
                </a:srgbClr>
              </a:gs>
              <a:gs pos="100000">
                <a:srgbClr val="00B0F0">
                  <a:shade val="100000"/>
                  <a:satMod val="115000"/>
                </a:srgbClr>
              </a:gs>
            </a:gsLst>
            <a:lin ang="10800000" scaled="1"/>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Paralelogramo"/>
          <p:cNvSpPr/>
          <p:nvPr/>
        </p:nvSpPr>
        <p:spPr>
          <a:xfrm>
            <a:off x="1428728" y="1178727"/>
            <a:ext cx="1071570" cy="589364"/>
          </a:xfrm>
          <a:prstGeom prst="parallelogram">
            <a:avLst>
              <a:gd name="adj" fmla="val 73995"/>
            </a:avLst>
          </a:prstGeom>
          <a:gradFill flip="none" rotWithShape="1">
            <a:gsLst>
              <a:gs pos="0">
                <a:srgbClr val="002060"/>
              </a:gs>
              <a:gs pos="50000">
                <a:srgbClr val="00B0F0">
                  <a:shade val="67500"/>
                  <a:satMod val="115000"/>
                </a:srgbClr>
              </a:gs>
              <a:gs pos="100000">
                <a:srgbClr val="00B0F0">
                  <a:shade val="100000"/>
                  <a:satMod val="115000"/>
                </a:srgbClr>
              </a:gs>
            </a:gsLst>
            <a:lin ang="10800000" scaled="1"/>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Paralelogramo"/>
          <p:cNvSpPr/>
          <p:nvPr/>
        </p:nvSpPr>
        <p:spPr>
          <a:xfrm flipH="1">
            <a:off x="428596" y="1178727"/>
            <a:ext cx="1071570" cy="589364"/>
          </a:xfrm>
          <a:prstGeom prst="parallelogram">
            <a:avLst>
              <a:gd name="adj" fmla="val 73995"/>
            </a:avLst>
          </a:prstGeom>
          <a:gradFill flip="none" rotWithShape="1">
            <a:gsLst>
              <a:gs pos="0">
                <a:srgbClr val="002060"/>
              </a:gs>
              <a:gs pos="50000">
                <a:srgbClr val="00B0F0">
                  <a:shade val="67500"/>
                  <a:satMod val="115000"/>
                </a:srgbClr>
              </a:gs>
              <a:gs pos="100000">
                <a:srgbClr val="00B0F0">
                  <a:shade val="100000"/>
                  <a:satMod val="115000"/>
                </a:srgbClr>
              </a:gs>
            </a:gsLst>
            <a:lin ang="10800000" scaled="1"/>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Paralelogramo"/>
          <p:cNvSpPr/>
          <p:nvPr/>
        </p:nvSpPr>
        <p:spPr>
          <a:xfrm flipH="1">
            <a:off x="6643702" y="1178727"/>
            <a:ext cx="1071570" cy="589364"/>
          </a:xfrm>
          <a:prstGeom prst="parallelogram">
            <a:avLst>
              <a:gd name="adj" fmla="val 73995"/>
            </a:avLst>
          </a:prstGeom>
          <a:gradFill flip="none" rotWithShape="1">
            <a:gsLst>
              <a:gs pos="0">
                <a:srgbClr val="002060"/>
              </a:gs>
              <a:gs pos="50000">
                <a:srgbClr val="00B0F0">
                  <a:shade val="67500"/>
                  <a:satMod val="115000"/>
                </a:srgbClr>
              </a:gs>
              <a:gs pos="100000">
                <a:srgbClr val="00B0F0">
                  <a:shade val="100000"/>
                  <a:satMod val="115000"/>
                </a:srgbClr>
              </a:gs>
            </a:gsLst>
            <a:lin ang="10800000" scaled="1"/>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Paralelogramo"/>
          <p:cNvSpPr/>
          <p:nvPr/>
        </p:nvSpPr>
        <p:spPr>
          <a:xfrm>
            <a:off x="7715272" y="1178727"/>
            <a:ext cx="1071570" cy="589364"/>
          </a:xfrm>
          <a:prstGeom prst="parallelogram">
            <a:avLst>
              <a:gd name="adj" fmla="val 73995"/>
            </a:avLst>
          </a:prstGeom>
          <a:gradFill flip="none" rotWithShape="1">
            <a:gsLst>
              <a:gs pos="0">
                <a:srgbClr val="002060"/>
              </a:gs>
              <a:gs pos="50000">
                <a:srgbClr val="00B0F0">
                  <a:shade val="67500"/>
                  <a:satMod val="115000"/>
                </a:srgbClr>
              </a:gs>
              <a:gs pos="100000">
                <a:srgbClr val="00B0F0">
                  <a:shade val="100000"/>
                  <a:satMod val="115000"/>
                </a:srgbClr>
              </a:gs>
            </a:gsLst>
            <a:lin ang="10800000" scaled="1"/>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Paralelogramo"/>
          <p:cNvSpPr/>
          <p:nvPr/>
        </p:nvSpPr>
        <p:spPr>
          <a:xfrm>
            <a:off x="3500430" y="1768072"/>
            <a:ext cx="1071570" cy="589364"/>
          </a:xfrm>
          <a:prstGeom prst="parallelogram">
            <a:avLst>
              <a:gd name="adj" fmla="val 73995"/>
            </a:avLst>
          </a:prstGeom>
          <a:gradFill flip="none" rotWithShape="1">
            <a:gsLst>
              <a:gs pos="0">
                <a:srgbClr val="002060"/>
              </a:gs>
              <a:gs pos="50000">
                <a:srgbClr val="00B0F0">
                  <a:shade val="67500"/>
                  <a:satMod val="115000"/>
                </a:srgbClr>
              </a:gs>
              <a:gs pos="100000">
                <a:srgbClr val="00B0F0">
                  <a:shade val="100000"/>
                  <a:satMod val="115000"/>
                </a:srgbClr>
              </a:gs>
            </a:gsLst>
            <a:lin ang="10800000" scaled="1"/>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Paralelogramo"/>
          <p:cNvSpPr/>
          <p:nvPr/>
        </p:nvSpPr>
        <p:spPr>
          <a:xfrm flipH="1">
            <a:off x="4572000" y="1768072"/>
            <a:ext cx="1071570" cy="589364"/>
          </a:xfrm>
          <a:prstGeom prst="parallelogram">
            <a:avLst>
              <a:gd name="adj" fmla="val 73995"/>
            </a:avLst>
          </a:prstGeom>
          <a:gradFill flip="none" rotWithShape="1">
            <a:gsLst>
              <a:gs pos="0">
                <a:srgbClr val="002060"/>
              </a:gs>
              <a:gs pos="50000">
                <a:srgbClr val="00B0F0">
                  <a:shade val="67500"/>
                  <a:satMod val="115000"/>
                </a:srgbClr>
              </a:gs>
              <a:gs pos="100000">
                <a:srgbClr val="00B0F0">
                  <a:shade val="100000"/>
                  <a:satMod val="115000"/>
                </a:srgbClr>
              </a:gs>
            </a:gsLst>
            <a:lin ang="10800000" scaled="1"/>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Paralelogramo"/>
          <p:cNvSpPr/>
          <p:nvPr/>
        </p:nvSpPr>
        <p:spPr>
          <a:xfrm flipH="1">
            <a:off x="2500298" y="1768072"/>
            <a:ext cx="1071570" cy="589364"/>
          </a:xfrm>
          <a:prstGeom prst="parallelogram">
            <a:avLst>
              <a:gd name="adj" fmla="val 73995"/>
            </a:avLst>
          </a:prstGeom>
          <a:gradFill flip="none" rotWithShape="1">
            <a:gsLst>
              <a:gs pos="0">
                <a:srgbClr val="002060"/>
              </a:gs>
              <a:gs pos="50000">
                <a:srgbClr val="00B0F0">
                  <a:shade val="67500"/>
                  <a:satMod val="115000"/>
                </a:srgbClr>
              </a:gs>
              <a:gs pos="100000">
                <a:srgbClr val="00B0F0">
                  <a:shade val="100000"/>
                  <a:satMod val="115000"/>
                </a:srgbClr>
              </a:gs>
            </a:gsLst>
            <a:lin ang="10800000" scaled="1"/>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Paralelogramo"/>
          <p:cNvSpPr/>
          <p:nvPr/>
        </p:nvSpPr>
        <p:spPr>
          <a:xfrm>
            <a:off x="5643570" y="1768072"/>
            <a:ext cx="1071570" cy="589364"/>
          </a:xfrm>
          <a:prstGeom prst="parallelogram">
            <a:avLst>
              <a:gd name="adj" fmla="val 73995"/>
            </a:avLst>
          </a:prstGeom>
          <a:gradFill flip="none" rotWithShape="1">
            <a:gsLst>
              <a:gs pos="0">
                <a:srgbClr val="002060"/>
              </a:gs>
              <a:gs pos="50000">
                <a:srgbClr val="00B0F0">
                  <a:shade val="67500"/>
                  <a:satMod val="115000"/>
                </a:srgbClr>
              </a:gs>
              <a:gs pos="100000">
                <a:srgbClr val="00B0F0">
                  <a:shade val="100000"/>
                  <a:satMod val="115000"/>
                </a:srgbClr>
              </a:gs>
            </a:gsLst>
            <a:lin ang="10800000" scaled="1"/>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Paralelogramo"/>
          <p:cNvSpPr/>
          <p:nvPr/>
        </p:nvSpPr>
        <p:spPr>
          <a:xfrm>
            <a:off x="1428728" y="1768072"/>
            <a:ext cx="1071570" cy="589364"/>
          </a:xfrm>
          <a:prstGeom prst="parallelogram">
            <a:avLst>
              <a:gd name="adj" fmla="val 73995"/>
            </a:avLst>
          </a:prstGeom>
          <a:gradFill flip="none" rotWithShape="1">
            <a:gsLst>
              <a:gs pos="0">
                <a:srgbClr val="002060"/>
              </a:gs>
              <a:gs pos="50000">
                <a:srgbClr val="00B0F0">
                  <a:shade val="67500"/>
                  <a:satMod val="115000"/>
                </a:srgbClr>
              </a:gs>
              <a:gs pos="100000">
                <a:srgbClr val="00B0F0">
                  <a:shade val="100000"/>
                  <a:satMod val="115000"/>
                </a:srgbClr>
              </a:gs>
            </a:gsLst>
            <a:lin ang="10800000" scaled="1"/>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Paralelogramo"/>
          <p:cNvSpPr/>
          <p:nvPr/>
        </p:nvSpPr>
        <p:spPr>
          <a:xfrm flipH="1">
            <a:off x="428596" y="1768072"/>
            <a:ext cx="1071570" cy="589364"/>
          </a:xfrm>
          <a:prstGeom prst="parallelogram">
            <a:avLst>
              <a:gd name="adj" fmla="val 73995"/>
            </a:avLst>
          </a:prstGeom>
          <a:gradFill flip="none" rotWithShape="1">
            <a:gsLst>
              <a:gs pos="0">
                <a:srgbClr val="002060"/>
              </a:gs>
              <a:gs pos="50000">
                <a:srgbClr val="00B0F0">
                  <a:shade val="67500"/>
                  <a:satMod val="115000"/>
                </a:srgbClr>
              </a:gs>
              <a:gs pos="100000">
                <a:srgbClr val="00B0F0">
                  <a:shade val="100000"/>
                  <a:satMod val="115000"/>
                </a:srgbClr>
              </a:gs>
            </a:gsLst>
            <a:lin ang="10800000" scaled="1"/>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Paralelogramo"/>
          <p:cNvSpPr/>
          <p:nvPr/>
        </p:nvSpPr>
        <p:spPr>
          <a:xfrm flipH="1">
            <a:off x="6643702" y="1768072"/>
            <a:ext cx="1071570" cy="589364"/>
          </a:xfrm>
          <a:prstGeom prst="parallelogram">
            <a:avLst>
              <a:gd name="adj" fmla="val 73995"/>
            </a:avLst>
          </a:prstGeom>
          <a:gradFill flip="none" rotWithShape="1">
            <a:gsLst>
              <a:gs pos="0">
                <a:srgbClr val="002060"/>
              </a:gs>
              <a:gs pos="50000">
                <a:srgbClr val="00B0F0">
                  <a:shade val="67500"/>
                  <a:satMod val="115000"/>
                </a:srgbClr>
              </a:gs>
              <a:gs pos="100000">
                <a:srgbClr val="00B0F0">
                  <a:shade val="100000"/>
                  <a:satMod val="115000"/>
                </a:srgbClr>
              </a:gs>
            </a:gsLst>
            <a:lin ang="10800000" scaled="1"/>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Paralelogramo"/>
          <p:cNvSpPr/>
          <p:nvPr/>
        </p:nvSpPr>
        <p:spPr>
          <a:xfrm>
            <a:off x="7715272" y="1768072"/>
            <a:ext cx="1071570" cy="589364"/>
          </a:xfrm>
          <a:prstGeom prst="parallelogram">
            <a:avLst>
              <a:gd name="adj" fmla="val 73995"/>
            </a:avLst>
          </a:prstGeom>
          <a:gradFill flip="none" rotWithShape="1">
            <a:gsLst>
              <a:gs pos="0">
                <a:srgbClr val="002060"/>
              </a:gs>
              <a:gs pos="50000">
                <a:srgbClr val="00B0F0">
                  <a:shade val="67500"/>
                  <a:satMod val="115000"/>
                </a:srgbClr>
              </a:gs>
              <a:gs pos="100000">
                <a:srgbClr val="00B0F0">
                  <a:shade val="100000"/>
                  <a:satMod val="115000"/>
                </a:srgbClr>
              </a:gs>
            </a:gsLst>
            <a:lin ang="10800000" scaled="1"/>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Paralelogramo"/>
          <p:cNvSpPr/>
          <p:nvPr/>
        </p:nvSpPr>
        <p:spPr>
          <a:xfrm>
            <a:off x="3571868" y="2357454"/>
            <a:ext cx="1071570" cy="589364"/>
          </a:xfrm>
          <a:prstGeom prst="parallelogram">
            <a:avLst>
              <a:gd name="adj" fmla="val 73995"/>
            </a:avLst>
          </a:prstGeom>
          <a:gradFill flip="none" rotWithShape="1">
            <a:gsLst>
              <a:gs pos="0">
                <a:srgbClr val="002060"/>
              </a:gs>
              <a:gs pos="50000">
                <a:srgbClr val="00B0F0">
                  <a:shade val="67500"/>
                  <a:satMod val="115000"/>
                </a:srgbClr>
              </a:gs>
              <a:gs pos="100000">
                <a:srgbClr val="00B0F0">
                  <a:shade val="100000"/>
                  <a:satMod val="115000"/>
                </a:srgbClr>
              </a:gs>
            </a:gsLst>
            <a:lin ang="10800000" scaled="1"/>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Paralelogramo"/>
          <p:cNvSpPr/>
          <p:nvPr/>
        </p:nvSpPr>
        <p:spPr>
          <a:xfrm flipH="1">
            <a:off x="4643438" y="2357454"/>
            <a:ext cx="1071570" cy="589364"/>
          </a:xfrm>
          <a:prstGeom prst="parallelogram">
            <a:avLst>
              <a:gd name="adj" fmla="val 73995"/>
            </a:avLst>
          </a:prstGeom>
          <a:gradFill flip="none" rotWithShape="1">
            <a:gsLst>
              <a:gs pos="0">
                <a:srgbClr val="002060"/>
              </a:gs>
              <a:gs pos="50000">
                <a:srgbClr val="00B0F0">
                  <a:shade val="67500"/>
                  <a:satMod val="115000"/>
                </a:srgbClr>
              </a:gs>
              <a:gs pos="100000">
                <a:srgbClr val="00B0F0">
                  <a:shade val="100000"/>
                  <a:satMod val="115000"/>
                </a:srgbClr>
              </a:gs>
            </a:gsLst>
            <a:lin ang="10800000" scaled="1"/>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Paralelogramo"/>
          <p:cNvSpPr/>
          <p:nvPr/>
        </p:nvSpPr>
        <p:spPr>
          <a:xfrm flipH="1">
            <a:off x="2571736" y="2357454"/>
            <a:ext cx="1071570" cy="589364"/>
          </a:xfrm>
          <a:prstGeom prst="parallelogram">
            <a:avLst>
              <a:gd name="adj" fmla="val 73995"/>
            </a:avLst>
          </a:prstGeom>
          <a:gradFill flip="none" rotWithShape="1">
            <a:gsLst>
              <a:gs pos="0">
                <a:srgbClr val="002060"/>
              </a:gs>
              <a:gs pos="50000">
                <a:srgbClr val="00B0F0">
                  <a:shade val="67500"/>
                  <a:satMod val="115000"/>
                </a:srgbClr>
              </a:gs>
              <a:gs pos="100000">
                <a:srgbClr val="00B0F0">
                  <a:shade val="100000"/>
                  <a:satMod val="115000"/>
                </a:srgbClr>
              </a:gs>
            </a:gsLst>
            <a:lin ang="10800000" scaled="1"/>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Paralelogramo"/>
          <p:cNvSpPr/>
          <p:nvPr/>
        </p:nvSpPr>
        <p:spPr>
          <a:xfrm>
            <a:off x="5715008" y="2357454"/>
            <a:ext cx="1071570" cy="589364"/>
          </a:xfrm>
          <a:prstGeom prst="parallelogram">
            <a:avLst>
              <a:gd name="adj" fmla="val 73995"/>
            </a:avLst>
          </a:prstGeom>
          <a:gradFill flip="none" rotWithShape="1">
            <a:gsLst>
              <a:gs pos="0">
                <a:srgbClr val="002060"/>
              </a:gs>
              <a:gs pos="50000">
                <a:srgbClr val="00B0F0">
                  <a:shade val="67500"/>
                  <a:satMod val="115000"/>
                </a:srgbClr>
              </a:gs>
              <a:gs pos="100000">
                <a:srgbClr val="00B0F0">
                  <a:shade val="100000"/>
                  <a:satMod val="115000"/>
                </a:srgbClr>
              </a:gs>
            </a:gsLst>
            <a:lin ang="10800000" scaled="1"/>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Paralelogramo"/>
          <p:cNvSpPr/>
          <p:nvPr/>
        </p:nvSpPr>
        <p:spPr>
          <a:xfrm>
            <a:off x="1500166" y="2357454"/>
            <a:ext cx="1071570" cy="589364"/>
          </a:xfrm>
          <a:prstGeom prst="parallelogram">
            <a:avLst>
              <a:gd name="adj" fmla="val 73995"/>
            </a:avLst>
          </a:prstGeom>
          <a:gradFill flip="none" rotWithShape="1">
            <a:gsLst>
              <a:gs pos="0">
                <a:srgbClr val="002060"/>
              </a:gs>
              <a:gs pos="50000">
                <a:srgbClr val="00B0F0">
                  <a:shade val="67500"/>
                  <a:satMod val="115000"/>
                </a:srgbClr>
              </a:gs>
              <a:gs pos="100000">
                <a:srgbClr val="00B0F0">
                  <a:shade val="100000"/>
                  <a:satMod val="115000"/>
                </a:srgbClr>
              </a:gs>
            </a:gsLst>
            <a:lin ang="10800000" scaled="1"/>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Paralelogramo"/>
          <p:cNvSpPr/>
          <p:nvPr/>
        </p:nvSpPr>
        <p:spPr>
          <a:xfrm flipH="1">
            <a:off x="500034" y="2357454"/>
            <a:ext cx="1071570" cy="589364"/>
          </a:xfrm>
          <a:prstGeom prst="parallelogram">
            <a:avLst>
              <a:gd name="adj" fmla="val 73995"/>
            </a:avLst>
          </a:prstGeom>
          <a:gradFill flip="none" rotWithShape="1">
            <a:gsLst>
              <a:gs pos="0">
                <a:srgbClr val="002060"/>
              </a:gs>
              <a:gs pos="50000">
                <a:srgbClr val="00B0F0">
                  <a:shade val="67500"/>
                  <a:satMod val="115000"/>
                </a:srgbClr>
              </a:gs>
              <a:gs pos="100000">
                <a:srgbClr val="00B0F0">
                  <a:shade val="100000"/>
                  <a:satMod val="115000"/>
                </a:srgbClr>
              </a:gs>
            </a:gsLst>
            <a:lin ang="10800000" scaled="1"/>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40 Paralelogramo"/>
          <p:cNvSpPr/>
          <p:nvPr/>
        </p:nvSpPr>
        <p:spPr>
          <a:xfrm flipH="1">
            <a:off x="6715140" y="2357454"/>
            <a:ext cx="1071570" cy="589364"/>
          </a:xfrm>
          <a:prstGeom prst="parallelogram">
            <a:avLst>
              <a:gd name="adj" fmla="val 73995"/>
            </a:avLst>
          </a:prstGeom>
          <a:gradFill flip="none" rotWithShape="1">
            <a:gsLst>
              <a:gs pos="0">
                <a:srgbClr val="002060"/>
              </a:gs>
              <a:gs pos="50000">
                <a:srgbClr val="00B0F0">
                  <a:shade val="67500"/>
                  <a:satMod val="115000"/>
                </a:srgbClr>
              </a:gs>
              <a:gs pos="100000">
                <a:srgbClr val="00B0F0">
                  <a:shade val="100000"/>
                  <a:satMod val="115000"/>
                </a:srgbClr>
              </a:gs>
            </a:gsLst>
            <a:lin ang="10800000" scaled="1"/>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Paralelogramo"/>
          <p:cNvSpPr/>
          <p:nvPr/>
        </p:nvSpPr>
        <p:spPr>
          <a:xfrm>
            <a:off x="7786710" y="2357454"/>
            <a:ext cx="1071570" cy="589364"/>
          </a:xfrm>
          <a:prstGeom prst="parallelogram">
            <a:avLst>
              <a:gd name="adj" fmla="val 73995"/>
            </a:avLst>
          </a:prstGeom>
          <a:gradFill flip="none" rotWithShape="1">
            <a:gsLst>
              <a:gs pos="0">
                <a:srgbClr val="002060"/>
              </a:gs>
              <a:gs pos="50000">
                <a:srgbClr val="00B0F0">
                  <a:shade val="67500"/>
                  <a:satMod val="115000"/>
                </a:srgbClr>
              </a:gs>
              <a:gs pos="100000">
                <a:srgbClr val="00B0F0">
                  <a:shade val="100000"/>
                  <a:satMod val="115000"/>
                </a:srgbClr>
              </a:gs>
            </a:gsLst>
            <a:lin ang="10800000" scaled="1"/>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Paralelogramo"/>
          <p:cNvSpPr/>
          <p:nvPr/>
        </p:nvSpPr>
        <p:spPr>
          <a:xfrm>
            <a:off x="3571868" y="2946799"/>
            <a:ext cx="1071570" cy="589364"/>
          </a:xfrm>
          <a:prstGeom prst="parallelogram">
            <a:avLst>
              <a:gd name="adj" fmla="val 73995"/>
            </a:avLst>
          </a:prstGeom>
          <a:gradFill flip="none" rotWithShape="1">
            <a:gsLst>
              <a:gs pos="0">
                <a:srgbClr val="002060"/>
              </a:gs>
              <a:gs pos="50000">
                <a:srgbClr val="00B0F0">
                  <a:shade val="67500"/>
                  <a:satMod val="115000"/>
                </a:srgbClr>
              </a:gs>
              <a:gs pos="100000">
                <a:srgbClr val="00B0F0">
                  <a:shade val="100000"/>
                  <a:satMod val="115000"/>
                </a:srgbClr>
              </a:gs>
            </a:gsLst>
            <a:lin ang="10800000" scaled="1"/>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Paralelogramo"/>
          <p:cNvSpPr/>
          <p:nvPr/>
        </p:nvSpPr>
        <p:spPr>
          <a:xfrm flipH="1">
            <a:off x="4643438" y="2946799"/>
            <a:ext cx="1071570" cy="589364"/>
          </a:xfrm>
          <a:prstGeom prst="parallelogram">
            <a:avLst>
              <a:gd name="adj" fmla="val 73995"/>
            </a:avLst>
          </a:prstGeom>
          <a:gradFill flip="none" rotWithShape="1">
            <a:gsLst>
              <a:gs pos="0">
                <a:srgbClr val="002060"/>
              </a:gs>
              <a:gs pos="50000">
                <a:srgbClr val="00B0F0">
                  <a:shade val="67500"/>
                  <a:satMod val="115000"/>
                </a:srgbClr>
              </a:gs>
              <a:gs pos="100000">
                <a:srgbClr val="00B0F0">
                  <a:shade val="100000"/>
                  <a:satMod val="115000"/>
                </a:srgbClr>
              </a:gs>
            </a:gsLst>
            <a:lin ang="10800000" scaled="1"/>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Paralelogramo"/>
          <p:cNvSpPr/>
          <p:nvPr/>
        </p:nvSpPr>
        <p:spPr>
          <a:xfrm flipH="1">
            <a:off x="2571736" y="2946799"/>
            <a:ext cx="1071570" cy="589364"/>
          </a:xfrm>
          <a:prstGeom prst="parallelogram">
            <a:avLst>
              <a:gd name="adj" fmla="val 73995"/>
            </a:avLst>
          </a:prstGeom>
          <a:gradFill flip="none" rotWithShape="1">
            <a:gsLst>
              <a:gs pos="0">
                <a:srgbClr val="002060"/>
              </a:gs>
              <a:gs pos="50000">
                <a:srgbClr val="00B0F0">
                  <a:shade val="67500"/>
                  <a:satMod val="115000"/>
                </a:srgbClr>
              </a:gs>
              <a:gs pos="100000">
                <a:srgbClr val="00B0F0">
                  <a:shade val="100000"/>
                  <a:satMod val="115000"/>
                </a:srgbClr>
              </a:gs>
            </a:gsLst>
            <a:lin ang="10800000" scaled="1"/>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Paralelogramo"/>
          <p:cNvSpPr/>
          <p:nvPr/>
        </p:nvSpPr>
        <p:spPr>
          <a:xfrm>
            <a:off x="5715008" y="2946799"/>
            <a:ext cx="1071570" cy="589364"/>
          </a:xfrm>
          <a:prstGeom prst="parallelogram">
            <a:avLst>
              <a:gd name="adj" fmla="val 73995"/>
            </a:avLst>
          </a:prstGeom>
          <a:gradFill flip="none" rotWithShape="1">
            <a:gsLst>
              <a:gs pos="0">
                <a:srgbClr val="002060"/>
              </a:gs>
              <a:gs pos="50000">
                <a:srgbClr val="00B0F0">
                  <a:shade val="67500"/>
                  <a:satMod val="115000"/>
                </a:srgbClr>
              </a:gs>
              <a:gs pos="100000">
                <a:srgbClr val="00B0F0">
                  <a:shade val="100000"/>
                  <a:satMod val="115000"/>
                </a:srgbClr>
              </a:gs>
            </a:gsLst>
            <a:lin ang="10800000" scaled="1"/>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46 Paralelogramo"/>
          <p:cNvSpPr/>
          <p:nvPr/>
        </p:nvSpPr>
        <p:spPr>
          <a:xfrm>
            <a:off x="1500166" y="2946799"/>
            <a:ext cx="1071570" cy="589364"/>
          </a:xfrm>
          <a:prstGeom prst="parallelogram">
            <a:avLst>
              <a:gd name="adj" fmla="val 73995"/>
            </a:avLst>
          </a:prstGeom>
          <a:gradFill flip="none" rotWithShape="1">
            <a:gsLst>
              <a:gs pos="0">
                <a:srgbClr val="002060"/>
              </a:gs>
              <a:gs pos="50000">
                <a:srgbClr val="00B0F0">
                  <a:shade val="67500"/>
                  <a:satMod val="115000"/>
                </a:srgbClr>
              </a:gs>
              <a:gs pos="100000">
                <a:srgbClr val="00B0F0">
                  <a:shade val="100000"/>
                  <a:satMod val="115000"/>
                </a:srgbClr>
              </a:gs>
            </a:gsLst>
            <a:lin ang="10800000" scaled="1"/>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 name="47 Paralelogramo"/>
          <p:cNvSpPr/>
          <p:nvPr/>
        </p:nvSpPr>
        <p:spPr>
          <a:xfrm flipH="1">
            <a:off x="500034" y="2946799"/>
            <a:ext cx="1071570" cy="589364"/>
          </a:xfrm>
          <a:prstGeom prst="parallelogram">
            <a:avLst>
              <a:gd name="adj" fmla="val 73995"/>
            </a:avLst>
          </a:prstGeom>
          <a:gradFill flip="none" rotWithShape="1">
            <a:gsLst>
              <a:gs pos="0">
                <a:srgbClr val="002060"/>
              </a:gs>
              <a:gs pos="50000">
                <a:srgbClr val="00B0F0">
                  <a:shade val="67500"/>
                  <a:satMod val="115000"/>
                </a:srgbClr>
              </a:gs>
              <a:gs pos="100000">
                <a:srgbClr val="00B0F0">
                  <a:shade val="100000"/>
                  <a:satMod val="115000"/>
                </a:srgbClr>
              </a:gs>
            </a:gsLst>
            <a:lin ang="10800000" scaled="1"/>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48 Paralelogramo"/>
          <p:cNvSpPr/>
          <p:nvPr/>
        </p:nvSpPr>
        <p:spPr>
          <a:xfrm flipH="1">
            <a:off x="6715140" y="2946799"/>
            <a:ext cx="1071570" cy="589364"/>
          </a:xfrm>
          <a:prstGeom prst="parallelogram">
            <a:avLst>
              <a:gd name="adj" fmla="val 73995"/>
            </a:avLst>
          </a:prstGeom>
          <a:gradFill flip="none" rotWithShape="1">
            <a:gsLst>
              <a:gs pos="0">
                <a:srgbClr val="002060"/>
              </a:gs>
              <a:gs pos="50000">
                <a:srgbClr val="00B0F0">
                  <a:shade val="67500"/>
                  <a:satMod val="115000"/>
                </a:srgbClr>
              </a:gs>
              <a:gs pos="100000">
                <a:srgbClr val="00B0F0">
                  <a:shade val="100000"/>
                  <a:satMod val="115000"/>
                </a:srgbClr>
              </a:gs>
            </a:gsLst>
            <a:lin ang="10800000" scaled="1"/>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49 Paralelogramo"/>
          <p:cNvSpPr/>
          <p:nvPr/>
        </p:nvSpPr>
        <p:spPr>
          <a:xfrm>
            <a:off x="7786710" y="2946799"/>
            <a:ext cx="1071570" cy="589364"/>
          </a:xfrm>
          <a:prstGeom prst="parallelogram">
            <a:avLst>
              <a:gd name="adj" fmla="val 73995"/>
            </a:avLst>
          </a:prstGeom>
          <a:gradFill flip="none" rotWithShape="1">
            <a:gsLst>
              <a:gs pos="0">
                <a:srgbClr val="002060"/>
              </a:gs>
              <a:gs pos="50000">
                <a:srgbClr val="00B0F0">
                  <a:shade val="67500"/>
                  <a:satMod val="115000"/>
                </a:srgbClr>
              </a:gs>
              <a:gs pos="100000">
                <a:srgbClr val="00B0F0">
                  <a:shade val="100000"/>
                  <a:satMod val="115000"/>
                </a:srgbClr>
              </a:gs>
            </a:gsLst>
            <a:lin ang="10800000" scaled="1"/>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 name="50 Paralelogramo"/>
          <p:cNvSpPr/>
          <p:nvPr/>
        </p:nvSpPr>
        <p:spPr>
          <a:xfrm>
            <a:off x="3571868" y="3536181"/>
            <a:ext cx="1071570" cy="589364"/>
          </a:xfrm>
          <a:prstGeom prst="parallelogram">
            <a:avLst>
              <a:gd name="adj" fmla="val 73995"/>
            </a:avLst>
          </a:prstGeom>
          <a:gradFill flip="none" rotWithShape="1">
            <a:gsLst>
              <a:gs pos="0">
                <a:srgbClr val="002060"/>
              </a:gs>
              <a:gs pos="50000">
                <a:srgbClr val="00B0F0">
                  <a:shade val="67500"/>
                  <a:satMod val="115000"/>
                </a:srgbClr>
              </a:gs>
              <a:gs pos="100000">
                <a:srgbClr val="00B0F0">
                  <a:shade val="100000"/>
                  <a:satMod val="115000"/>
                </a:srgbClr>
              </a:gs>
            </a:gsLst>
            <a:lin ang="10800000" scaled="1"/>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 name="51 Paralelogramo"/>
          <p:cNvSpPr/>
          <p:nvPr/>
        </p:nvSpPr>
        <p:spPr>
          <a:xfrm flipH="1">
            <a:off x="4643438" y="3536181"/>
            <a:ext cx="1071570" cy="589364"/>
          </a:xfrm>
          <a:prstGeom prst="parallelogram">
            <a:avLst>
              <a:gd name="adj" fmla="val 73995"/>
            </a:avLst>
          </a:prstGeom>
          <a:gradFill flip="none" rotWithShape="1">
            <a:gsLst>
              <a:gs pos="0">
                <a:srgbClr val="002060"/>
              </a:gs>
              <a:gs pos="50000">
                <a:srgbClr val="00B0F0">
                  <a:shade val="67500"/>
                  <a:satMod val="115000"/>
                </a:srgbClr>
              </a:gs>
              <a:gs pos="100000">
                <a:srgbClr val="00B0F0">
                  <a:shade val="100000"/>
                  <a:satMod val="115000"/>
                </a:srgbClr>
              </a:gs>
            </a:gsLst>
            <a:lin ang="10800000" scaled="1"/>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52 Paralelogramo"/>
          <p:cNvSpPr/>
          <p:nvPr/>
        </p:nvSpPr>
        <p:spPr>
          <a:xfrm flipH="1">
            <a:off x="2571736" y="3536181"/>
            <a:ext cx="1071570" cy="589364"/>
          </a:xfrm>
          <a:prstGeom prst="parallelogram">
            <a:avLst>
              <a:gd name="adj" fmla="val 73995"/>
            </a:avLst>
          </a:prstGeom>
          <a:gradFill flip="none" rotWithShape="1">
            <a:gsLst>
              <a:gs pos="0">
                <a:srgbClr val="002060"/>
              </a:gs>
              <a:gs pos="50000">
                <a:srgbClr val="00B0F0">
                  <a:shade val="67500"/>
                  <a:satMod val="115000"/>
                </a:srgbClr>
              </a:gs>
              <a:gs pos="100000">
                <a:srgbClr val="00B0F0">
                  <a:shade val="100000"/>
                  <a:satMod val="115000"/>
                </a:srgbClr>
              </a:gs>
            </a:gsLst>
            <a:lin ang="10800000" scaled="1"/>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53 Paralelogramo"/>
          <p:cNvSpPr/>
          <p:nvPr/>
        </p:nvSpPr>
        <p:spPr>
          <a:xfrm>
            <a:off x="5715008" y="3536181"/>
            <a:ext cx="1071570" cy="589364"/>
          </a:xfrm>
          <a:prstGeom prst="parallelogram">
            <a:avLst>
              <a:gd name="adj" fmla="val 73995"/>
            </a:avLst>
          </a:prstGeom>
          <a:gradFill flip="none" rotWithShape="1">
            <a:gsLst>
              <a:gs pos="0">
                <a:srgbClr val="002060"/>
              </a:gs>
              <a:gs pos="50000">
                <a:srgbClr val="00B0F0">
                  <a:shade val="67500"/>
                  <a:satMod val="115000"/>
                </a:srgbClr>
              </a:gs>
              <a:gs pos="100000">
                <a:srgbClr val="00B0F0">
                  <a:shade val="100000"/>
                  <a:satMod val="115000"/>
                </a:srgbClr>
              </a:gs>
            </a:gsLst>
            <a:lin ang="10800000" scaled="1"/>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 name="54 Paralelogramo"/>
          <p:cNvSpPr/>
          <p:nvPr/>
        </p:nvSpPr>
        <p:spPr>
          <a:xfrm>
            <a:off x="1500166" y="3536181"/>
            <a:ext cx="1071570" cy="589364"/>
          </a:xfrm>
          <a:prstGeom prst="parallelogram">
            <a:avLst>
              <a:gd name="adj" fmla="val 73995"/>
            </a:avLst>
          </a:prstGeom>
          <a:gradFill flip="none" rotWithShape="1">
            <a:gsLst>
              <a:gs pos="0">
                <a:srgbClr val="002060"/>
              </a:gs>
              <a:gs pos="50000">
                <a:srgbClr val="00B0F0">
                  <a:shade val="67500"/>
                  <a:satMod val="115000"/>
                </a:srgbClr>
              </a:gs>
              <a:gs pos="100000">
                <a:srgbClr val="00B0F0">
                  <a:shade val="100000"/>
                  <a:satMod val="115000"/>
                </a:srgbClr>
              </a:gs>
            </a:gsLst>
            <a:lin ang="10800000" scaled="1"/>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 name="55 Paralelogramo"/>
          <p:cNvSpPr/>
          <p:nvPr/>
        </p:nvSpPr>
        <p:spPr>
          <a:xfrm flipH="1">
            <a:off x="500034" y="3536181"/>
            <a:ext cx="1071570" cy="589364"/>
          </a:xfrm>
          <a:prstGeom prst="parallelogram">
            <a:avLst>
              <a:gd name="adj" fmla="val 73995"/>
            </a:avLst>
          </a:prstGeom>
          <a:gradFill flip="none" rotWithShape="1">
            <a:gsLst>
              <a:gs pos="0">
                <a:srgbClr val="002060"/>
              </a:gs>
              <a:gs pos="50000">
                <a:srgbClr val="00B0F0">
                  <a:shade val="67500"/>
                  <a:satMod val="115000"/>
                </a:srgbClr>
              </a:gs>
              <a:gs pos="100000">
                <a:srgbClr val="00B0F0">
                  <a:shade val="100000"/>
                  <a:satMod val="115000"/>
                </a:srgbClr>
              </a:gs>
            </a:gsLst>
            <a:lin ang="10800000" scaled="1"/>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7" name="56 Paralelogramo"/>
          <p:cNvSpPr/>
          <p:nvPr/>
        </p:nvSpPr>
        <p:spPr>
          <a:xfrm flipH="1">
            <a:off x="6715140" y="3536181"/>
            <a:ext cx="1071570" cy="589364"/>
          </a:xfrm>
          <a:prstGeom prst="parallelogram">
            <a:avLst>
              <a:gd name="adj" fmla="val 73995"/>
            </a:avLst>
          </a:prstGeom>
          <a:gradFill flip="none" rotWithShape="1">
            <a:gsLst>
              <a:gs pos="0">
                <a:srgbClr val="002060"/>
              </a:gs>
              <a:gs pos="50000">
                <a:srgbClr val="00B0F0">
                  <a:shade val="67500"/>
                  <a:satMod val="115000"/>
                </a:srgbClr>
              </a:gs>
              <a:gs pos="100000">
                <a:srgbClr val="00B0F0">
                  <a:shade val="100000"/>
                  <a:satMod val="115000"/>
                </a:srgbClr>
              </a:gs>
            </a:gsLst>
            <a:lin ang="10800000" scaled="1"/>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 name="57 Paralelogramo"/>
          <p:cNvSpPr/>
          <p:nvPr/>
        </p:nvSpPr>
        <p:spPr>
          <a:xfrm>
            <a:off x="7786710" y="3536181"/>
            <a:ext cx="1071570" cy="589364"/>
          </a:xfrm>
          <a:prstGeom prst="parallelogram">
            <a:avLst>
              <a:gd name="adj" fmla="val 73995"/>
            </a:avLst>
          </a:prstGeom>
          <a:gradFill flip="none" rotWithShape="1">
            <a:gsLst>
              <a:gs pos="0">
                <a:srgbClr val="002060"/>
              </a:gs>
              <a:gs pos="50000">
                <a:srgbClr val="00B0F0">
                  <a:shade val="67500"/>
                  <a:satMod val="115000"/>
                </a:srgbClr>
              </a:gs>
              <a:gs pos="100000">
                <a:srgbClr val="00B0F0">
                  <a:shade val="100000"/>
                  <a:satMod val="115000"/>
                </a:srgbClr>
              </a:gs>
            </a:gsLst>
            <a:lin ang="10800000" scaled="1"/>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58 Paralelogramo"/>
          <p:cNvSpPr/>
          <p:nvPr/>
        </p:nvSpPr>
        <p:spPr>
          <a:xfrm>
            <a:off x="3571868" y="4125526"/>
            <a:ext cx="1071570" cy="589364"/>
          </a:xfrm>
          <a:prstGeom prst="parallelogram">
            <a:avLst>
              <a:gd name="adj" fmla="val 73995"/>
            </a:avLst>
          </a:prstGeom>
          <a:gradFill flip="none" rotWithShape="1">
            <a:gsLst>
              <a:gs pos="0">
                <a:srgbClr val="002060"/>
              </a:gs>
              <a:gs pos="50000">
                <a:srgbClr val="00B0F0">
                  <a:shade val="67500"/>
                  <a:satMod val="115000"/>
                </a:srgbClr>
              </a:gs>
              <a:gs pos="100000">
                <a:srgbClr val="00B0F0">
                  <a:shade val="100000"/>
                  <a:satMod val="115000"/>
                </a:srgbClr>
              </a:gs>
            </a:gsLst>
            <a:lin ang="10800000" scaled="1"/>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 name="59 Paralelogramo"/>
          <p:cNvSpPr/>
          <p:nvPr/>
        </p:nvSpPr>
        <p:spPr>
          <a:xfrm flipH="1">
            <a:off x="4643438" y="4125526"/>
            <a:ext cx="1071570" cy="589364"/>
          </a:xfrm>
          <a:prstGeom prst="parallelogram">
            <a:avLst>
              <a:gd name="adj" fmla="val 73995"/>
            </a:avLst>
          </a:prstGeom>
          <a:gradFill flip="none" rotWithShape="1">
            <a:gsLst>
              <a:gs pos="0">
                <a:srgbClr val="002060"/>
              </a:gs>
              <a:gs pos="50000">
                <a:srgbClr val="00B0F0">
                  <a:shade val="67500"/>
                  <a:satMod val="115000"/>
                </a:srgbClr>
              </a:gs>
              <a:gs pos="100000">
                <a:srgbClr val="00B0F0">
                  <a:shade val="100000"/>
                  <a:satMod val="115000"/>
                </a:srgbClr>
              </a:gs>
            </a:gsLst>
            <a:lin ang="10800000" scaled="1"/>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60 Paralelogramo"/>
          <p:cNvSpPr/>
          <p:nvPr/>
        </p:nvSpPr>
        <p:spPr>
          <a:xfrm flipH="1">
            <a:off x="2571736" y="4125526"/>
            <a:ext cx="1071570" cy="589364"/>
          </a:xfrm>
          <a:prstGeom prst="parallelogram">
            <a:avLst>
              <a:gd name="adj" fmla="val 73995"/>
            </a:avLst>
          </a:prstGeom>
          <a:gradFill flip="none" rotWithShape="1">
            <a:gsLst>
              <a:gs pos="0">
                <a:srgbClr val="002060"/>
              </a:gs>
              <a:gs pos="50000">
                <a:srgbClr val="00B0F0">
                  <a:shade val="67500"/>
                  <a:satMod val="115000"/>
                </a:srgbClr>
              </a:gs>
              <a:gs pos="100000">
                <a:srgbClr val="00B0F0">
                  <a:shade val="100000"/>
                  <a:satMod val="115000"/>
                </a:srgbClr>
              </a:gs>
            </a:gsLst>
            <a:lin ang="10800000" scaled="1"/>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2" name="61 Paralelogramo"/>
          <p:cNvSpPr/>
          <p:nvPr/>
        </p:nvSpPr>
        <p:spPr>
          <a:xfrm>
            <a:off x="5715008" y="4125526"/>
            <a:ext cx="1071570" cy="589364"/>
          </a:xfrm>
          <a:prstGeom prst="parallelogram">
            <a:avLst>
              <a:gd name="adj" fmla="val 73995"/>
            </a:avLst>
          </a:prstGeom>
          <a:gradFill flip="none" rotWithShape="1">
            <a:gsLst>
              <a:gs pos="0">
                <a:srgbClr val="002060"/>
              </a:gs>
              <a:gs pos="50000">
                <a:srgbClr val="00B0F0">
                  <a:shade val="67500"/>
                  <a:satMod val="115000"/>
                </a:srgbClr>
              </a:gs>
              <a:gs pos="100000">
                <a:srgbClr val="00B0F0">
                  <a:shade val="100000"/>
                  <a:satMod val="115000"/>
                </a:srgbClr>
              </a:gs>
            </a:gsLst>
            <a:lin ang="10800000" scaled="1"/>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3" name="62 Paralelogramo"/>
          <p:cNvSpPr/>
          <p:nvPr/>
        </p:nvSpPr>
        <p:spPr>
          <a:xfrm>
            <a:off x="1500166" y="4125526"/>
            <a:ext cx="1071570" cy="589364"/>
          </a:xfrm>
          <a:prstGeom prst="parallelogram">
            <a:avLst>
              <a:gd name="adj" fmla="val 73995"/>
            </a:avLst>
          </a:prstGeom>
          <a:gradFill flip="none" rotWithShape="1">
            <a:gsLst>
              <a:gs pos="0">
                <a:srgbClr val="002060"/>
              </a:gs>
              <a:gs pos="50000">
                <a:srgbClr val="00B0F0">
                  <a:shade val="67500"/>
                  <a:satMod val="115000"/>
                </a:srgbClr>
              </a:gs>
              <a:gs pos="100000">
                <a:srgbClr val="00B0F0">
                  <a:shade val="100000"/>
                  <a:satMod val="115000"/>
                </a:srgbClr>
              </a:gs>
            </a:gsLst>
            <a:lin ang="10800000" scaled="1"/>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4" name="63 Paralelogramo"/>
          <p:cNvSpPr/>
          <p:nvPr/>
        </p:nvSpPr>
        <p:spPr>
          <a:xfrm flipH="1">
            <a:off x="500034" y="4125526"/>
            <a:ext cx="1071570" cy="589364"/>
          </a:xfrm>
          <a:prstGeom prst="parallelogram">
            <a:avLst>
              <a:gd name="adj" fmla="val 73995"/>
            </a:avLst>
          </a:prstGeom>
          <a:gradFill flip="none" rotWithShape="1">
            <a:gsLst>
              <a:gs pos="0">
                <a:srgbClr val="002060"/>
              </a:gs>
              <a:gs pos="50000">
                <a:srgbClr val="00B0F0">
                  <a:shade val="67500"/>
                  <a:satMod val="115000"/>
                </a:srgbClr>
              </a:gs>
              <a:gs pos="100000">
                <a:srgbClr val="00B0F0">
                  <a:shade val="100000"/>
                  <a:satMod val="115000"/>
                </a:srgbClr>
              </a:gs>
            </a:gsLst>
            <a:lin ang="10800000" scaled="1"/>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5" name="64 Paralelogramo"/>
          <p:cNvSpPr/>
          <p:nvPr/>
        </p:nvSpPr>
        <p:spPr>
          <a:xfrm flipH="1">
            <a:off x="6715140" y="4125526"/>
            <a:ext cx="1071570" cy="589364"/>
          </a:xfrm>
          <a:prstGeom prst="parallelogram">
            <a:avLst>
              <a:gd name="adj" fmla="val 73995"/>
            </a:avLst>
          </a:prstGeom>
          <a:gradFill flip="none" rotWithShape="1">
            <a:gsLst>
              <a:gs pos="0">
                <a:srgbClr val="002060"/>
              </a:gs>
              <a:gs pos="50000">
                <a:srgbClr val="00B0F0">
                  <a:shade val="67500"/>
                  <a:satMod val="115000"/>
                </a:srgbClr>
              </a:gs>
              <a:gs pos="100000">
                <a:srgbClr val="00B0F0">
                  <a:shade val="100000"/>
                  <a:satMod val="115000"/>
                </a:srgbClr>
              </a:gs>
            </a:gsLst>
            <a:lin ang="10800000" scaled="1"/>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6" name="65 Paralelogramo"/>
          <p:cNvSpPr/>
          <p:nvPr/>
        </p:nvSpPr>
        <p:spPr>
          <a:xfrm>
            <a:off x="7786710" y="4125526"/>
            <a:ext cx="1071570" cy="589364"/>
          </a:xfrm>
          <a:prstGeom prst="parallelogram">
            <a:avLst>
              <a:gd name="adj" fmla="val 73995"/>
            </a:avLst>
          </a:prstGeom>
          <a:gradFill flip="none" rotWithShape="1">
            <a:gsLst>
              <a:gs pos="0">
                <a:srgbClr val="002060"/>
              </a:gs>
              <a:gs pos="50000">
                <a:srgbClr val="00B0F0">
                  <a:shade val="67500"/>
                  <a:satMod val="115000"/>
                </a:srgbClr>
              </a:gs>
              <a:gs pos="100000">
                <a:srgbClr val="00B0F0">
                  <a:shade val="100000"/>
                  <a:satMod val="115000"/>
                </a:srgbClr>
              </a:gs>
            </a:gsLst>
            <a:lin ang="10800000" scaled="1"/>
            <a:tileRect/>
          </a:gradFill>
          <a:ln w="3175">
            <a:noFill/>
            <a:prstDash val="sysDot"/>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7" name="66 Rectángulo"/>
          <p:cNvSpPr/>
          <p:nvPr/>
        </p:nvSpPr>
        <p:spPr>
          <a:xfrm>
            <a:off x="-500098" y="-357208"/>
            <a:ext cx="10001320" cy="6072230"/>
          </a:xfrm>
          <a:prstGeom prst="rect">
            <a:avLst/>
          </a:prstGeom>
          <a:gradFill flip="none" rotWithShape="1">
            <a:gsLst>
              <a:gs pos="0">
                <a:srgbClr val="3399FF"/>
              </a:gs>
              <a:gs pos="16000">
                <a:srgbClr val="00CCCC"/>
              </a:gs>
              <a:gs pos="47000">
                <a:srgbClr val="9999FF"/>
              </a:gs>
              <a:gs pos="60001">
                <a:srgbClr val="2E6792"/>
              </a:gs>
              <a:gs pos="71001">
                <a:srgbClr val="3333CC"/>
              </a:gs>
              <a:gs pos="81000">
                <a:srgbClr val="1170FF"/>
              </a:gs>
              <a:gs pos="100000">
                <a:srgbClr val="006699"/>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advTm="17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67"/>
                                        </p:tgtEl>
                                        <p:attrNameLst>
                                          <p:attrName>style.opacity</p:attrName>
                                        </p:attrNameLst>
                                      </p:cBhvr>
                                      <p:to>
                                        <p:strVal val="0"/>
                                      </p:to>
                                    </p:set>
                                    <p:animEffect filter="image" prLst="opacity: 0">
                                      <p:cBhvr rctx="IE">
                                        <p:cTn id="7" dur="indefinite"/>
                                        <p:tgtEl>
                                          <p:spTgt spid="67"/>
                                        </p:tgtEl>
                                      </p:cBhvr>
                                    </p:animEffect>
                                  </p:childTnLst>
                                </p:cTn>
                              </p:par>
                              <p:par>
                                <p:cTn id="8" presetID="2" presetClass="entr" presetSubtype="4" fill="hold" grpId="0" nodeType="withEffect">
                                  <p:stCondLst>
                                    <p:cond delay="0"/>
                                  </p:stCondLst>
                                  <p:childTnLst>
                                    <p:set>
                                      <p:cBhvr>
                                        <p:cTn id="9" dur="1" fill="hold">
                                          <p:stCondLst>
                                            <p:cond delay="0"/>
                                          </p:stCondLst>
                                        </p:cTn>
                                        <p:tgtEl>
                                          <p:spTgt spid="3"/>
                                        </p:tgtEl>
                                        <p:attrNameLst>
                                          <p:attrName>style.visibility</p:attrName>
                                        </p:attrNameLst>
                                      </p:cBhvr>
                                      <p:to>
                                        <p:strVal val="visible"/>
                                      </p:to>
                                    </p:set>
                                    <p:anim calcmode="lin" valueType="num">
                                      <p:cBhvr additive="base">
                                        <p:cTn id="10" dur="3000" fill="hold"/>
                                        <p:tgtEl>
                                          <p:spTgt spid="3"/>
                                        </p:tgtEl>
                                        <p:attrNameLst>
                                          <p:attrName>ppt_x</p:attrName>
                                        </p:attrNameLst>
                                      </p:cBhvr>
                                      <p:tavLst>
                                        <p:tav tm="0">
                                          <p:val>
                                            <p:strVal val="#ppt_x"/>
                                          </p:val>
                                        </p:tav>
                                        <p:tav tm="100000">
                                          <p:val>
                                            <p:strVal val="#ppt_x"/>
                                          </p:val>
                                        </p:tav>
                                      </p:tavLst>
                                    </p:anim>
                                    <p:anim calcmode="lin" valueType="num">
                                      <p:cBhvr additive="base">
                                        <p:cTn id="11" dur="3000" fill="hold"/>
                                        <p:tgtEl>
                                          <p:spTgt spid="3"/>
                                        </p:tgtEl>
                                        <p:attrNameLst>
                                          <p:attrName>ppt_y</p:attrName>
                                        </p:attrNameLst>
                                      </p:cBhvr>
                                      <p:tavLst>
                                        <p:tav tm="0">
                                          <p:val>
                                            <p:strVal val="1+#ppt_h/2"/>
                                          </p:val>
                                        </p:tav>
                                        <p:tav tm="100000">
                                          <p:val>
                                            <p:strVal val="#ppt_y"/>
                                          </p:val>
                                        </p:tav>
                                      </p:tavLst>
                                    </p:anim>
                                  </p:childTnLst>
                                </p:cTn>
                              </p:par>
                              <p:par>
                                <p:cTn id="12" presetID="2" presetClass="entr" presetSubtype="4" fill="hold" grpId="0" nodeType="withEffect">
                                  <p:stCondLst>
                                    <p:cond delay="0"/>
                                  </p:stCondLst>
                                  <p:childTnLst>
                                    <p:set>
                                      <p:cBhvr>
                                        <p:cTn id="13" dur="1" fill="hold">
                                          <p:stCondLst>
                                            <p:cond delay="0"/>
                                          </p:stCondLst>
                                        </p:cTn>
                                        <p:tgtEl>
                                          <p:spTgt spid="4"/>
                                        </p:tgtEl>
                                        <p:attrNameLst>
                                          <p:attrName>style.visibility</p:attrName>
                                        </p:attrNameLst>
                                      </p:cBhvr>
                                      <p:to>
                                        <p:strVal val="visible"/>
                                      </p:to>
                                    </p:set>
                                    <p:anim calcmode="lin" valueType="num">
                                      <p:cBhvr additive="base">
                                        <p:cTn id="14" dur="3000" fill="hold"/>
                                        <p:tgtEl>
                                          <p:spTgt spid="4"/>
                                        </p:tgtEl>
                                        <p:attrNameLst>
                                          <p:attrName>ppt_x</p:attrName>
                                        </p:attrNameLst>
                                      </p:cBhvr>
                                      <p:tavLst>
                                        <p:tav tm="0">
                                          <p:val>
                                            <p:strVal val="#ppt_x"/>
                                          </p:val>
                                        </p:tav>
                                        <p:tav tm="100000">
                                          <p:val>
                                            <p:strVal val="#ppt_x"/>
                                          </p:val>
                                        </p:tav>
                                      </p:tavLst>
                                    </p:anim>
                                    <p:anim calcmode="lin" valueType="num">
                                      <p:cBhvr additive="base">
                                        <p:cTn id="15" dur="3000" fill="hold"/>
                                        <p:tgtEl>
                                          <p:spTgt spid="4"/>
                                        </p:tgtEl>
                                        <p:attrNameLst>
                                          <p:attrName>ppt_y</p:attrName>
                                        </p:attrNameLst>
                                      </p:cBhvr>
                                      <p:tavLst>
                                        <p:tav tm="0">
                                          <p:val>
                                            <p:strVal val="1+#ppt_h/2"/>
                                          </p:val>
                                        </p:tav>
                                        <p:tav tm="100000">
                                          <p:val>
                                            <p:strVal val="#ppt_y"/>
                                          </p:val>
                                        </p:tav>
                                      </p:tavLst>
                                    </p:anim>
                                  </p:childTnLst>
                                </p:cTn>
                              </p:par>
                              <p:par>
                                <p:cTn id="16" presetID="2" presetClass="entr" presetSubtype="4" fill="hold" grpId="0" nodeType="withEffect">
                                  <p:stCondLst>
                                    <p:cond delay="0"/>
                                  </p:stCondLst>
                                  <p:childTnLst>
                                    <p:set>
                                      <p:cBhvr>
                                        <p:cTn id="17" dur="1" fill="hold">
                                          <p:stCondLst>
                                            <p:cond delay="0"/>
                                          </p:stCondLst>
                                        </p:cTn>
                                        <p:tgtEl>
                                          <p:spTgt spid="5"/>
                                        </p:tgtEl>
                                        <p:attrNameLst>
                                          <p:attrName>style.visibility</p:attrName>
                                        </p:attrNameLst>
                                      </p:cBhvr>
                                      <p:to>
                                        <p:strVal val="visible"/>
                                      </p:to>
                                    </p:set>
                                    <p:anim calcmode="lin" valueType="num">
                                      <p:cBhvr additive="base">
                                        <p:cTn id="18" dur="3000" fill="hold"/>
                                        <p:tgtEl>
                                          <p:spTgt spid="5"/>
                                        </p:tgtEl>
                                        <p:attrNameLst>
                                          <p:attrName>ppt_x</p:attrName>
                                        </p:attrNameLst>
                                      </p:cBhvr>
                                      <p:tavLst>
                                        <p:tav tm="0">
                                          <p:val>
                                            <p:strVal val="#ppt_x"/>
                                          </p:val>
                                        </p:tav>
                                        <p:tav tm="100000">
                                          <p:val>
                                            <p:strVal val="#ppt_x"/>
                                          </p:val>
                                        </p:tav>
                                      </p:tavLst>
                                    </p:anim>
                                    <p:anim calcmode="lin" valueType="num">
                                      <p:cBhvr additive="base">
                                        <p:cTn id="19" dur="3000" fill="hold"/>
                                        <p:tgtEl>
                                          <p:spTgt spid="5"/>
                                        </p:tgtEl>
                                        <p:attrNameLst>
                                          <p:attrName>ppt_y</p:attrName>
                                        </p:attrNameLst>
                                      </p:cBhvr>
                                      <p:tavLst>
                                        <p:tav tm="0">
                                          <p:val>
                                            <p:strVal val="1+#ppt_h/2"/>
                                          </p:val>
                                        </p:tav>
                                        <p:tav tm="100000">
                                          <p:val>
                                            <p:strVal val="#ppt_y"/>
                                          </p:val>
                                        </p:tav>
                                      </p:tavLst>
                                    </p:anim>
                                  </p:childTnLst>
                                </p:cTn>
                              </p:par>
                              <p:par>
                                <p:cTn id="20" presetID="2" presetClass="entr" presetSubtype="4" fill="hold" grpId="0" nodeType="withEffect">
                                  <p:stCondLst>
                                    <p:cond delay="0"/>
                                  </p:stCondLst>
                                  <p:childTnLst>
                                    <p:set>
                                      <p:cBhvr>
                                        <p:cTn id="21" dur="1" fill="hold">
                                          <p:stCondLst>
                                            <p:cond delay="0"/>
                                          </p:stCondLst>
                                        </p:cTn>
                                        <p:tgtEl>
                                          <p:spTgt spid="6"/>
                                        </p:tgtEl>
                                        <p:attrNameLst>
                                          <p:attrName>style.visibility</p:attrName>
                                        </p:attrNameLst>
                                      </p:cBhvr>
                                      <p:to>
                                        <p:strVal val="visible"/>
                                      </p:to>
                                    </p:set>
                                    <p:anim calcmode="lin" valueType="num">
                                      <p:cBhvr additive="base">
                                        <p:cTn id="22" dur="3000" fill="hold"/>
                                        <p:tgtEl>
                                          <p:spTgt spid="6"/>
                                        </p:tgtEl>
                                        <p:attrNameLst>
                                          <p:attrName>ppt_x</p:attrName>
                                        </p:attrNameLst>
                                      </p:cBhvr>
                                      <p:tavLst>
                                        <p:tav tm="0">
                                          <p:val>
                                            <p:strVal val="#ppt_x"/>
                                          </p:val>
                                        </p:tav>
                                        <p:tav tm="100000">
                                          <p:val>
                                            <p:strVal val="#ppt_x"/>
                                          </p:val>
                                        </p:tav>
                                      </p:tavLst>
                                    </p:anim>
                                    <p:anim calcmode="lin" valueType="num">
                                      <p:cBhvr additive="base">
                                        <p:cTn id="23" dur="3000" fill="hold"/>
                                        <p:tgtEl>
                                          <p:spTgt spid="6"/>
                                        </p:tgtEl>
                                        <p:attrNameLst>
                                          <p:attrName>ppt_y</p:attrName>
                                        </p:attrNameLst>
                                      </p:cBhvr>
                                      <p:tavLst>
                                        <p:tav tm="0">
                                          <p:val>
                                            <p:strVal val="1+#ppt_h/2"/>
                                          </p:val>
                                        </p:tav>
                                        <p:tav tm="100000">
                                          <p:val>
                                            <p:strVal val="#ppt_y"/>
                                          </p:val>
                                        </p:tav>
                                      </p:tavLst>
                                    </p:anim>
                                  </p:childTnLst>
                                </p:cTn>
                              </p:par>
                              <p:par>
                                <p:cTn id="24" presetID="2" presetClass="entr" presetSubtype="4" fill="hold" grpId="0" nodeType="withEffect">
                                  <p:stCondLst>
                                    <p:cond delay="0"/>
                                  </p:stCondLst>
                                  <p:childTnLst>
                                    <p:set>
                                      <p:cBhvr>
                                        <p:cTn id="25" dur="1" fill="hold">
                                          <p:stCondLst>
                                            <p:cond delay="0"/>
                                          </p:stCondLst>
                                        </p:cTn>
                                        <p:tgtEl>
                                          <p:spTgt spid="7"/>
                                        </p:tgtEl>
                                        <p:attrNameLst>
                                          <p:attrName>style.visibility</p:attrName>
                                        </p:attrNameLst>
                                      </p:cBhvr>
                                      <p:to>
                                        <p:strVal val="visible"/>
                                      </p:to>
                                    </p:set>
                                    <p:anim calcmode="lin" valueType="num">
                                      <p:cBhvr additive="base">
                                        <p:cTn id="26" dur="3000" fill="hold"/>
                                        <p:tgtEl>
                                          <p:spTgt spid="7"/>
                                        </p:tgtEl>
                                        <p:attrNameLst>
                                          <p:attrName>ppt_x</p:attrName>
                                        </p:attrNameLst>
                                      </p:cBhvr>
                                      <p:tavLst>
                                        <p:tav tm="0">
                                          <p:val>
                                            <p:strVal val="#ppt_x"/>
                                          </p:val>
                                        </p:tav>
                                        <p:tav tm="100000">
                                          <p:val>
                                            <p:strVal val="#ppt_x"/>
                                          </p:val>
                                        </p:tav>
                                      </p:tavLst>
                                    </p:anim>
                                    <p:anim calcmode="lin" valueType="num">
                                      <p:cBhvr additive="base">
                                        <p:cTn id="27" dur="3000" fill="hold"/>
                                        <p:tgtEl>
                                          <p:spTgt spid="7"/>
                                        </p:tgtEl>
                                        <p:attrNameLst>
                                          <p:attrName>ppt_y</p:attrName>
                                        </p:attrNameLst>
                                      </p:cBhvr>
                                      <p:tavLst>
                                        <p:tav tm="0">
                                          <p:val>
                                            <p:strVal val="1+#ppt_h/2"/>
                                          </p:val>
                                        </p:tav>
                                        <p:tav tm="100000">
                                          <p:val>
                                            <p:strVal val="#ppt_y"/>
                                          </p:val>
                                        </p:tav>
                                      </p:tavLst>
                                    </p:anim>
                                  </p:childTnLst>
                                </p:cTn>
                              </p:par>
                              <p:par>
                                <p:cTn id="28" presetID="2" presetClass="entr" presetSubtype="4" fill="hold" grpId="0" nodeType="withEffect">
                                  <p:stCondLst>
                                    <p:cond delay="0"/>
                                  </p:stCondLst>
                                  <p:childTnLst>
                                    <p:set>
                                      <p:cBhvr>
                                        <p:cTn id="29" dur="1" fill="hold">
                                          <p:stCondLst>
                                            <p:cond delay="0"/>
                                          </p:stCondLst>
                                        </p:cTn>
                                        <p:tgtEl>
                                          <p:spTgt spid="8"/>
                                        </p:tgtEl>
                                        <p:attrNameLst>
                                          <p:attrName>style.visibility</p:attrName>
                                        </p:attrNameLst>
                                      </p:cBhvr>
                                      <p:to>
                                        <p:strVal val="visible"/>
                                      </p:to>
                                    </p:set>
                                    <p:anim calcmode="lin" valueType="num">
                                      <p:cBhvr additive="base">
                                        <p:cTn id="30" dur="3000" fill="hold"/>
                                        <p:tgtEl>
                                          <p:spTgt spid="8"/>
                                        </p:tgtEl>
                                        <p:attrNameLst>
                                          <p:attrName>ppt_x</p:attrName>
                                        </p:attrNameLst>
                                      </p:cBhvr>
                                      <p:tavLst>
                                        <p:tav tm="0">
                                          <p:val>
                                            <p:strVal val="#ppt_x"/>
                                          </p:val>
                                        </p:tav>
                                        <p:tav tm="100000">
                                          <p:val>
                                            <p:strVal val="#ppt_x"/>
                                          </p:val>
                                        </p:tav>
                                      </p:tavLst>
                                    </p:anim>
                                    <p:anim calcmode="lin" valueType="num">
                                      <p:cBhvr additive="base">
                                        <p:cTn id="31" dur="3000" fill="hold"/>
                                        <p:tgtEl>
                                          <p:spTgt spid="8"/>
                                        </p:tgtEl>
                                        <p:attrNameLst>
                                          <p:attrName>ppt_y</p:attrName>
                                        </p:attrNameLst>
                                      </p:cBhvr>
                                      <p:tavLst>
                                        <p:tav tm="0">
                                          <p:val>
                                            <p:strVal val="1+#ppt_h/2"/>
                                          </p:val>
                                        </p:tav>
                                        <p:tav tm="100000">
                                          <p:val>
                                            <p:strVal val="#ppt_y"/>
                                          </p:val>
                                        </p:tav>
                                      </p:tavLst>
                                    </p:anim>
                                  </p:childTnLst>
                                </p:cTn>
                              </p:par>
                              <p:par>
                                <p:cTn id="32" presetID="2" presetClass="entr" presetSubtype="4" fill="hold" grpId="0" nodeType="withEffect">
                                  <p:stCondLst>
                                    <p:cond delay="0"/>
                                  </p:stCondLst>
                                  <p:childTnLst>
                                    <p:set>
                                      <p:cBhvr>
                                        <p:cTn id="33" dur="1" fill="hold">
                                          <p:stCondLst>
                                            <p:cond delay="0"/>
                                          </p:stCondLst>
                                        </p:cTn>
                                        <p:tgtEl>
                                          <p:spTgt spid="9"/>
                                        </p:tgtEl>
                                        <p:attrNameLst>
                                          <p:attrName>style.visibility</p:attrName>
                                        </p:attrNameLst>
                                      </p:cBhvr>
                                      <p:to>
                                        <p:strVal val="visible"/>
                                      </p:to>
                                    </p:set>
                                    <p:anim calcmode="lin" valueType="num">
                                      <p:cBhvr additive="base">
                                        <p:cTn id="34" dur="3000" fill="hold"/>
                                        <p:tgtEl>
                                          <p:spTgt spid="9"/>
                                        </p:tgtEl>
                                        <p:attrNameLst>
                                          <p:attrName>ppt_x</p:attrName>
                                        </p:attrNameLst>
                                      </p:cBhvr>
                                      <p:tavLst>
                                        <p:tav tm="0">
                                          <p:val>
                                            <p:strVal val="#ppt_x"/>
                                          </p:val>
                                        </p:tav>
                                        <p:tav tm="100000">
                                          <p:val>
                                            <p:strVal val="#ppt_x"/>
                                          </p:val>
                                        </p:tav>
                                      </p:tavLst>
                                    </p:anim>
                                    <p:anim calcmode="lin" valueType="num">
                                      <p:cBhvr additive="base">
                                        <p:cTn id="35" dur="3000" fill="hold"/>
                                        <p:tgtEl>
                                          <p:spTgt spid="9"/>
                                        </p:tgtEl>
                                        <p:attrNameLst>
                                          <p:attrName>ppt_y</p:attrName>
                                        </p:attrNameLst>
                                      </p:cBhvr>
                                      <p:tavLst>
                                        <p:tav tm="0">
                                          <p:val>
                                            <p:strVal val="1+#ppt_h/2"/>
                                          </p:val>
                                        </p:tav>
                                        <p:tav tm="100000">
                                          <p:val>
                                            <p:strVal val="#ppt_y"/>
                                          </p:val>
                                        </p:tav>
                                      </p:tavLst>
                                    </p:anim>
                                  </p:childTnLst>
                                </p:cTn>
                              </p:par>
                              <p:par>
                                <p:cTn id="36" presetID="2" presetClass="entr" presetSubtype="4" fill="hold" grpId="0" nodeType="withEffect">
                                  <p:stCondLst>
                                    <p:cond delay="0"/>
                                  </p:stCondLst>
                                  <p:childTnLst>
                                    <p:set>
                                      <p:cBhvr>
                                        <p:cTn id="37" dur="1" fill="hold">
                                          <p:stCondLst>
                                            <p:cond delay="0"/>
                                          </p:stCondLst>
                                        </p:cTn>
                                        <p:tgtEl>
                                          <p:spTgt spid="10"/>
                                        </p:tgtEl>
                                        <p:attrNameLst>
                                          <p:attrName>style.visibility</p:attrName>
                                        </p:attrNameLst>
                                      </p:cBhvr>
                                      <p:to>
                                        <p:strVal val="visible"/>
                                      </p:to>
                                    </p:set>
                                    <p:anim calcmode="lin" valueType="num">
                                      <p:cBhvr additive="base">
                                        <p:cTn id="38" dur="3000" fill="hold"/>
                                        <p:tgtEl>
                                          <p:spTgt spid="10"/>
                                        </p:tgtEl>
                                        <p:attrNameLst>
                                          <p:attrName>ppt_x</p:attrName>
                                        </p:attrNameLst>
                                      </p:cBhvr>
                                      <p:tavLst>
                                        <p:tav tm="0">
                                          <p:val>
                                            <p:strVal val="#ppt_x"/>
                                          </p:val>
                                        </p:tav>
                                        <p:tav tm="100000">
                                          <p:val>
                                            <p:strVal val="#ppt_x"/>
                                          </p:val>
                                        </p:tav>
                                      </p:tavLst>
                                    </p:anim>
                                    <p:anim calcmode="lin" valueType="num">
                                      <p:cBhvr additive="base">
                                        <p:cTn id="39" dur="3000" fill="hold"/>
                                        <p:tgtEl>
                                          <p:spTgt spid="10"/>
                                        </p:tgtEl>
                                        <p:attrNameLst>
                                          <p:attrName>ppt_y</p:attrName>
                                        </p:attrNameLst>
                                      </p:cBhvr>
                                      <p:tavLst>
                                        <p:tav tm="0">
                                          <p:val>
                                            <p:strVal val="1+#ppt_h/2"/>
                                          </p:val>
                                        </p:tav>
                                        <p:tav tm="100000">
                                          <p:val>
                                            <p:strVal val="#ppt_y"/>
                                          </p:val>
                                        </p:tav>
                                      </p:tavLst>
                                    </p:anim>
                                  </p:childTnLst>
                                </p:cTn>
                              </p:par>
                              <p:par>
                                <p:cTn id="40" presetID="2" presetClass="entr" presetSubtype="4" fill="hold" grpId="0" nodeType="withEffect">
                                  <p:stCondLst>
                                    <p:cond delay="0"/>
                                  </p:stCondLst>
                                  <p:childTnLst>
                                    <p:set>
                                      <p:cBhvr>
                                        <p:cTn id="41" dur="1" fill="hold">
                                          <p:stCondLst>
                                            <p:cond delay="0"/>
                                          </p:stCondLst>
                                        </p:cTn>
                                        <p:tgtEl>
                                          <p:spTgt spid="11"/>
                                        </p:tgtEl>
                                        <p:attrNameLst>
                                          <p:attrName>style.visibility</p:attrName>
                                        </p:attrNameLst>
                                      </p:cBhvr>
                                      <p:to>
                                        <p:strVal val="visible"/>
                                      </p:to>
                                    </p:set>
                                    <p:anim calcmode="lin" valueType="num">
                                      <p:cBhvr additive="base">
                                        <p:cTn id="42" dur="3000" fill="hold"/>
                                        <p:tgtEl>
                                          <p:spTgt spid="11"/>
                                        </p:tgtEl>
                                        <p:attrNameLst>
                                          <p:attrName>ppt_x</p:attrName>
                                        </p:attrNameLst>
                                      </p:cBhvr>
                                      <p:tavLst>
                                        <p:tav tm="0">
                                          <p:val>
                                            <p:strVal val="#ppt_x"/>
                                          </p:val>
                                        </p:tav>
                                        <p:tav tm="100000">
                                          <p:val>
                                            <p:strVal val="#ppt_x"/>
                                          </p:val>
                                        </p:tav>
                                      </p:tavLst>
                                    </p:anim>
                                    <p:anim calcmode="lin" valueType="num">
                                      <p:cBhvr additive="base">
                                        <p:cTn id="43" dur="3000" fill="hold"/>
                                        <p:tgtEl>
                                          <p:spTgt spid="11"/>
                                        </p:tgtEl>
                                        <p:attrNameLst>
                                          <p:attrName>ppt_y</p:attrName>
                                        </p:attrNameLst>
                                      </p:cBhvr>
                                      <p:tavLst>
                                        <p:tav tm="0">
                                          <p:val>
                                            <p:strVal val="1+#ppt_h/2"/>
                                          </p:val>
                                        </p:tav>
                                        <p:tav tm="100000">
                                          <p:val>
                                            <p:strVal val="#ppt_y"/>
                                          </p:val>
                                        </p:tav>
                                      </p:tavLst>
                                    </p:anim>
                                  </p:childTnLst>
                                </p:cTn>
                              </p:par>
                              <p:par>
                                <p:cTn id="44" presetID="2" presetClass="entr" presetSubtype="4" fill="hold" grpId="0" nodeType="withEffect">
                                  <p:stCondLst>
                                    <p:cond delay="0"/>
                                  </p:stCondLst>
                                  <p:childTnLst>
                                    <p:set>
                                      <p:cBhvr>
                                        <p:cTn id="45" dur="1" fill="hold">
                                          <p:stCondLst>
                                            <p:cond delay="0"/>
                                          </p:stCondLst>
                                        </p:cTn>
                                        <p:tgtEl>
                                          <p:spTgt spid="12"/>
                                        </p:tgtEl>
                                        <p:attrNameLst>
                                          <p:attrName>style.visibility</p:attrName>
                                        </p:attrNameLst>
                                      </p:cBhvr>
                                      <p:to>
                                        <p:strVal val="visible"/>
                                      </p:to>
                                    </p:set>
                                    <p:anim calcmode="lin" valueType="num">
                                      <p:cBhvr additive="base">
                                        <p:cTn id="46" dur="3000" fill="hold"/>
                                        <p:tgtEl>
                                          <p:spTgt spid="12"/>
                                        </p:tgtEl>
                                        <p:attrNameLst>
                                          <p:attrName>ppt_x</p:attrName>
                                        </p:attrNameLst>
                                      </p:cBhvr>
                                      <p:tavLst>
                                        <p:tav tm="0">
                                          <p:val>
                                            <p:strVal val="#ppt_x"/>
                                          </p:val>
                                        </p:tav>
                                        <p:tav tm="100000">
                                          <p:val>
                                            <p:strVal val="#ppt_x"/>
                                          </p:val>
                                        </p:tav>
                                      </p:tavLst>
                                    </p:anim>
                                    <p:anim calcmode="lin" valueType="num">
                                      <p:cBhvr additive="base">
                                        <p:cTn id="47" dur="3000" fill="hold"/>
                                        <p:tgtEl>
                                          <p:spTgt spid="12"/>
                                        </p:tgtEl>
                                        <p:attrNameLst>
                                          <p:attrName>ppt_y</p:attrName>
                                        </p:attrNameLst>
                                      </p:cBhvr>
                                      <p:tavLst>
                                        <p:tav tm="0">
                                          <p:val>
                                            <p:strVal val="1+#ppt_h/2"/>
                                          </p:val>
                                        </p:tav>
                                        <p:tav tm="100000">
                                          <p:val>
                                            <p:strVal val="#ppt_y"/>
                                          </p:val>
                                        </p:tav>
                                      </p:tavLst>
                                    </p:anim>
                                  </p:childTnLst>
                                </p:cTn>
                              </p:par>
                              <p:par>
                                <p:cTn id="48" presetID="2" presetClass="entr" presetSubtype="4" fill="hold" grpId="0" nodeType="withEffect">
                                  <p:stCondLst>
                                    <p:cond delay="0"/>
                                  </p:stCondLst>
                                  <p:childTnLst>
                                    <p:set>
                                      <p:cBhvr>
                                        <p:cTn id="49" dur="1" fill="hold">
                                          <p:stCondLst>
                                            <p:cond delay="0"/>
                                          </p:stCondLst>
                                        </p:cTn>
                                        <p:tgtEl>
                                          <p:spTgt spid="13"/>
                                        </p:tgtEl>
                                        <p:attrNameLst>
                                          <p:attrName>style.visibility</p:attrName>
                                        </p:attrNameLst>
                                      </p:cBhvr>
                                      <p:to>
                                        <p:strVal val="visible"/>
                                      </p:to>
                                    </p:set>
                                    <p:anim calcmode="lin" valueType="num">
                                      <p:cBhvr additive="base">
                                        <p:cTn id="50" dur="3000" fill="hold"/>
                                        <p:tgtEl>
                                          <p:spTgt spid="13"/>
                                        </p:tgtEl>
                                        <p:attrNameLst>
                                          <p:attrName>ppt_x</p:attrName>
                                        </p:attrNameLst>
                                      </p:cBhvr>
                                      <p:tavLst>
                                        <p:tav tm="0">
                                          <p:val>
                                            <p:strVal val="#ppt_x"/>
                                          </p:val>
                                        </p:tav>
                                        <p:tav tm="100000">
                                          <p:val>
                                            <p:strVal val="#ppt_x"/>
                                          </p:val>
                                        </p:tav>
                                      </p:tavLst>
                                    </p:anim>
                                    <p:anim calcmode="lin" valueType="num">
                                      <p:cBhvr additive="base">
                                        <p:cTn id="51" dur="3000" fill="hold"/>
                                        <p:tgtEl>
                                          <p:spTgt spid="13"/>
                                        </p:tgtEl>
                                        <p:attrNameLst>
                                          <p:attrName>ppt_y</p:attrName>
                                        </p:attrNameLst>
                                      </p:cBhvr>
                                      <p:tavLst>
                                        <p:tav tm="0">
                                          <p:val>
                                            <p:strVal val="1+#ppt_h/2"/>
                                          </p:val>
                                        </p:tav>
                                        <p:tav tm="100000">
                                          <p:val>
                                            <p:strVal val="#ppt_y"/>
                                          </p:val>
                                        </p:tav>
                                      </p:tavLst>
                                    </p:anim>
                                  </p:childTnLst>
                                </p:cTn>
                              </p:par>
                              <p:par>
                                <p:cTn id="52" presetID="2" presetClass="entr" presetSubtype="4" fill="hold" grpId="0" nodeType="withEffect">
                                  <p:stCondLst>
                                    <p:cond delay="0"/>
                                  </p:stCondLst>
                                  <p:childTnLst>
                                    <p:set>
                                      <p:cBhvr>
                                        <p:cTn id="53" dur="1" fill="hold">
                                          <p:stCondLst>
                                            <p:cond delay="0"/>
                                          </p:stCondLst>
                                        </p:cTn>
                                        <p:tgtEl>
                                          <p:spTgt spid="14"/>
                                        </p:tgtEl>
                                        <p:attrNameLst>
                                          <p:attrName>style.visibility</p:attrName>
                                        </p:attrNameLst>
                                      </p:cBhvr>
                                      <p:to>
                                        <p:strVal val="visible"/>
                                      </p:to>
                                    </p:set>
                                    <p:anim calcmode="lin" valueType="num">
                                      <p:cBhvr additive="base">
                                        <p:cTn id="54" dur="3000" fill="hold"/>
                                        <p:tgtEl>
                                          <p:spTgt spid="14"/>
                                        </p:tgtEl>
                                        <p:attrNameLst>
                                          <p:attrName>ppt_x</p:attrName>
                                        </p:attrNameLst>
                                      </p:cBhvr>
                                      <p:tavLst>
                                        <p:tav tm="0">
                                          <p:val>
                                            <p:strVal val="#ppt_x"/>
                                          </p:val>
                                        </p:tav>
                                        <p:tav tm="100000">
                                          <p:val>
                                            <p:strVal val="#ppt_x"/>
                                          </p:val>
                                        </p:tav>
                                      </p:tavLst>
                                    </p:anim>
                                    <p:anim calcmode="lin" valueType="num">
                                      <p:cBhvr additive="base">
                                        <p:cTn id="55" dur="3000" fill="hold"/>
                                        <p:tgtEl>
                                          <p:spTgt spid="14"/>
                                        </p:tgtEl>
                                        <p:attrNameLst>
                                          <p:attrName>ppt_y</p:attrName>
                                        </p:attrNameLst>
                                      </p:cBhvr>
                                      <p:tavLst>
                                        <p:tav tm="0">
                                          <p:val>
                                            <p:strVal val="1+#ppt_h/2"/>
                                          </p:val>
                                        </p:tav>
                                        <p:tav tm="100000">
                                          <p:val>
                                            <p:strVal val="#ppt_y"/>
                                          </p:val>
                                        </p:tav>
                                      </p:tavLst>
                                    </p:anim>
                                  </p:childTnLst>
                                </p:cTn>
                              </p:par>
                              <p:par>
                                <p:cTn id="56" presetID="2" presetClass="entr" presetSubtype="4" fill="hold" grpId="0" nodeType="withEffect">
                                  <p:stCondLst>
                                    <p:cond delay="0"/>
                                  </p:stCondLst>
                                  <p:childTnLst>
                                    <p:set>
                                      <p:cBhvr>
                                        <p:cTn id="57" dur="1" fill="hold">
                                          <p:stCondLst>
                                            <p:cond delay="0"/>
                                          </p:stCondLst>
                                        </p:cTn>
                                        <p:tgtEl>
                                          <p:spTgt spid="15"/>
                                        </p:tgtEl>
                                        <p:attrNameLst>
                                          <p:attrName>style.visibility</p:attrName>
                                        </p:attrNameLst>
                                      </p:cBhvr>
                                      <p:to>
                                        <p:strVal val="visible"/>
                                      </p:to>
                                    </p:set>
                                    <p:anim calcmode="lin" valueType="num">
                                      <p:cBhvr additive="base">
                                        <p:cTn id="58" dur="3000" fill="hold"/>
                                        <p:tgtEl>
                                          <p:spTgt spid="15"/>
                                        </p:tgtEl>
                                        <p:attrNameLst>
                                          <p:attrName>ppt_x</p:attrName>
                                        </p:attrNameLst>
                                      </p:cBhvr>
                                      <p:tavLst>
                                        <p:tav tm="0">
                                          <p:val>
                                            <p:strVal val="#ppt_x"/>
                                          </p:val>
                                        </p:tav>
                                        <p:tav tm="100000">
                                          <p:val>
                                            <p:strVal val="#ppt_x"/>
                                          </p:val>
                                        </p:tav>
                                      </p:tavLst>
                                    </p:anim>
                                    <p:anim calcmode="lin" valueType="num">
                                      <p:cBhvr additive="base">
                                        <p:cTn id="59" dur="3000" fill="hold"/>
                                        <p:tgtEl>
                                          <p:spTgt spid="15"/>
                                        </p:tgtEl>
                                        <p:attrNameLst>
                                          <p:attrName>ppt_y</p:attrName>
                                        </p:attrNameLst>
                                      </p:cBhvr>
                                      <p:tavLst>
                                        <p:tav tm="0">
                                          <p:val>
                                            <p:strVal val="1+#ppt_h/2"/>
                                          </p:val>
                                        </p:tav>
                                        <p:tav tm="100000">
                                          <p:val>
                                            <p:strVal val="#ppt_y"/>
                                          </p:val>
                                        </p:tav>
                                      </p:tavLst>
                                    </p:anim>
                                  </p:childTnLst>
                                </p:cTn>
                              </p:par>
                              <p:par>
                                <p:cTn id="60" presetID="2" presetClass="entr" presetSubtype="4" fill="hold" grpId="0" nodeType="withEffect">
                                  <p:stCondLst>
                                    <p:cond delay="0"/>
                                  </p:stCondLst>
                                  <p:childTnLst>
                                    <p:set>
                                      <p:cBhvr>
                                        <p:cTn id="61" dur="1" fill="hold">
                                          <p:stCondLst>
                                            <p:cond delay="0"/>
                                          </p:stCondLst>
                                        </p:cTn>
                                        <p:tgtEl>
                                          <p:spTgt spid="16"/>
                                        </p:tgtEl>
                                        <p:attrNameLst>
                                          <p:attrName>style.visibility</p:attrName>
                                        </p:attrNameLst>
                                      </p:cBhvr>
                                      <p:to>
                                        <p:strVal val="visible"/>
                                      </p:to>
                                    </p:set>
                                    <p:anim calcmode="lin" valueType="num">
                                      <p:cBhvr additive="base">
                                        <p:cTn id="62" dur="3000" fill="hold"/>
                                        <p:tgtEl>
                                          <p:spTgt spid="16"/>
                                        </p:tgtEl>
                                        <p:attrNameLst>
                                          <p:attrName>ppt_x</p:attrName>
                                        </p:attrNameLst>
                                      </p:cBhvr>
                                      <p:tavLst>
                                        <p:tav tm="0">
                                          <p:val>
                                            <p:strVal val="#ppt_x"/>
                                          </p:val>
                                        </p:tav>
                                        <p:tav tm="100000">
                                          <p:val>
                                            <p:strVal val="#ppt_x"/>
                                          </p:val>
                                        </p:tav>
                                      </p:tavLst>
                                    </p:anim>
                                    <p:anim calcmode="lin" valueType="num">
                                      <p:cBhvr additive="base">
                                        <p:cTn id="63" dur="3000" fill="hold"/>
                                        <p:tgtEl>
                                          <p:spTgt spid="16"/>
                                        </p:tgtEl>
                                        <p:attrNameLst>
                                          <p:attrName>ppt_y</p:attrName>
                                        </p:attrNameLst>
                                      </p:cBhvr>
                                      <p:tavLst>
                                        <p:tav tm="0">
                                          <p:val>
                                            <p:strVal val="1+#ppt_h/2"/>
                                          </p:val>
                                        </p:tav>
                                        <p:tav tm="100000">
                                          <p:val>
                                            <p:strVal val="#ppt_y"/>
                                          </p:val>
                                        </p:tav>
                                      </p:tavLst>
                                    </p:anim>
                                  </p:childTnLst>
                                </p:cTn>
                              </p:par>
                              <p:par>
                                <p:cTn id="64" presetID="2" presetClass="entr" presetSubtype="4" fill="hold" grpId="0" nodeType="withEffect">
                                  <p:stCondLst>
                                    <p:cond delay="0"/>
                                  </p:stCondLst>
                                  <p:childTnLst>
                                    <p:set>
                                      <p:cBhvr>
                                        <p:cTn id="65" dur="1" fill="hold">
                                          <p:stCondLst>
                                            <p:cond delay="0"/>
                                          </p:stCondLst>
                                        </p:cTn>
                                        <p:tgtEl>
                                          <p:spTgt spid="17"/>
                                        </p:tgtEl>
                                        <p:attrNameLst>
                                          <p:attrName>style.visibility</p:attrName>
                                        </p:attrNameLst>
                                      </p:cBhvr>
                                      <p:to>
                                        <p:strVal val="visible"/>
                                      </p:to>
                                    </p:set>
                                    <p:anim calcmode="lin" valueType="num">
                                      <p:cBhvr additive="base">
                                        <p:cTn id="66" dur="3000" fill="hold"/>
                                        <p:tgtEl>
                                          <p:spTgt spid="17"/>
                                        </p:tgtEl>
                                        <p:attrNameLst>
                                          <p:attrName>ppt_x</p:attrName>
                                        </p:attrNameLst>
                                      </p:cBhvr>
                                      <p:tavLst>
                                        <p:tav tm="0">
                                          <p:val>
                                            <p:strVal val="#ppt_x"/>
                                          </p:val>
                                        </p:tav>
                                        <p:tav tm="100000">
                                          <p:val>
                                            <p:strVal val="#ppt_x"/>
                                          </p:val>
                                        </p:tav>
                                      </p:tavLst>
                                    </p:anim>
                                    <p:anim calcmode="lin" valueType="num">
                                      <p:cBhvr additive="base">
                                        <p:cTn id="67" dur="3000" fill="hold"/>
                                        <p:tgtEl>
                                          <p:spTgt spid="17"/>
                                        </p:tgtEl>
                                        <p:attrNameLst>
                                          <p:attrName>ppt_y</p:attrName>
                                        </p:attrNameLst>
                                      </p:cBhvr>
                                      <p:tavLst>
                                        <p:tav tm="0">
                                          <p:val>
                                            <p:strVal val="1+#ppt_h/2"/>
                                          </p:val>
                                        </p:tav>
                                        <p:tav tm="100000">
                                          <p:val>
                                            <p:strVal val="#ppt_y"/>
                                          </p:val>
                                        </p:tav>
                                      </p:tavLst>
                                    </p:anim>
                                  </p:childTnLst>
                                </p:cTn>
                              </p:par>
                              <p:par>
                                <p:cTn id="68" presetID="2" presetClass="entr" presetSubtype="4" fill="hold" grpId="0" nodeType="withEffect">
                                  <p:stCondLst>
                                    <p:cond delay="0"/>
                                  </p:stCondLst>
                                  <p:childTnLst>
                                    <p:set>
                                      <p:cBhvr>
                                        <p:cTn id="69" dur="1" fill="hold">
                                          <p:stCondLst>
                                            <p:cond delay="0"/>
                                          </p:stCondLst>
                                        </p:cTn>
                                        <p:tgtEl>
                                          <p:spTgt spid="18"/>
                                        </p:tgtEl>
                                        <p:attrNameLst>
                                          <p:attrName>style.visibility</p:attrName>
                                        </p:attrNameLst>
                                      </p:cBhvr>
                                      <p:to>
                                        <p:strVal val="visible"/>
                                      </p:to>
                                    </p:set>
                                    <p:anim calcmode="lin" valueType="num">
                                      <p:cBhvr additive="base">
                                        <p:cTn id="70" dur="3000" fill="hold"/>
                                        <p:tgtEl>
                                          <p:spTgt spid="18"/>
                                        </p:tgtEl>
                                        <p:attrNameLst>
                                          <p:attrName>ppt_x</p:attrName>
                                        </p:attrNameLst>
                                      </p:cBhvr>
                                      <p:tavLst>
                                        <p:tav tm="0">
                                          <p:val>
                                            <p:strVal val="#ppt_x"/>
                                          </p:val>
                                        </p:tav>
                                        <p:tav tm="100000">
                                          <p:val>
                                            <p:strVal val="#ppt_x"/>
                                          </p:val>
                                        </p:tav>
                                      </p:tavLst>
                                    </p:anim>
                                    <p:anim calcmode="lin" valueType="num">
                                      <p:cBhvr additive="base">
                                        <p:cTn id="71" dur="3000" fill="hold"/>
                                        <p:tgtEl>
                                          <p:spTgt spid="18"/>
                                        </p:tgtEl>
                                        <p:attrNameLst>
                                          <p:attrName>ppt_y</p:attrName>
                                        </p:attrNameLst>
                                      </p:cBhvr>
                                      <p:tavLst>
                                        <p:tav tm="0">
                                          <p:val>
                                            <p:strVal val="1+#ppt_h/2"/>
                                          </p:val>
                                        </p:tav>
                                        <p:tav tm="100000">
                                          <p:val>
                                            <p:strVal val="#ppt_y"/>
                                          </p:val>
                                        </p:tav>
                                      </p:tavLst>
                                    </p:anim>
                                  </p:childTnLst>
                                </p:cTn>
                              </p:par>
                              <p:par>
                                <p:cTn id="72" presetID="2" presetClass="entr" presetSubtype="4" fill="hold" grpId="0" nodeType="withEffect">
                                  <p:stCondLst>
                                    <p:cond delay="0"/>
                                  </p:stCondLst>
                                  <p:childTnLst>
                                    <p:set>
                                      <p:cBhvr>
                                        <p:cTn id="73" dur="1" fill="hold">
                                          <p:stCondLst>
                                            <p:cond delay="0"/>
                                          </p:stCondLst>
                                        </p:cTn>
                                        <p:tgtEl>
                                          <p:spTgt spid="19"/>
                                        </p:tgtEl>
                                        <p:attrNameLst>
                                          <p:attrName>style.visibility</p:attrName>
                                        </p:attrNameLst>
                                      </p:cBhvr>
                                      <p:to>
                                        <p:strVal val="visible"/>
                                      </p:to>
                                    </p:set>
                                    <p:anim calcmode="lin" valueType="num">
                                      <p:cBhvr additive="base">
                                        <p:cTn id="74" dur="3000" fill="hold"/>
                                        <p:tgtEl>
                                          <p:spTgt spid="19"/>
                                        </p:tgtEl>
                                        <p:attrNameLst>
                                          <p:attrName>ppt_x</p:attrName>
                                        </p:attrNameLst>
                                      </p:cBhvr>
                                      <p:tavLst>
                                        <p:tav tm="0">
                                          <p:val>
                                            <p:strVal val="#ppt_x"/>
                                          </p:val>
                                        </p:tav>
                                        <p:tav tm="100000">
                                          <p:val>
                                            <p:strVal val="#ppt_x"/>
                                          </p:val>
                                        </p:tav>
                                      </p:tavLst>
                                    </p:anim>
                                    <p:anim calcmode="lin" valueType="num">
                                      <p:cBhvr additive="base">
                                        <p:cTn id="75" dur="3000" fill="hold"/>
                                        <p:tgtEl>
                                          <p:spTgt spid="19"/>
                                        </p:tgtEl>
                                        <p:attrNameLst>
                                          <p:attrName>ppt_y</p:attrName>
                                        </p:attrNameLst>
                                      </p:cBhvr>
                                      <p:tavLst>
                                        <p:tav tm="0">
                                          <p:val>
                                            <p:strVal val="1+#ppt_h/2"/>
                                          </p:val>
                                        </p:tav>
                                        <p:tav tm="100000">
                                          <p:val>
                                            <p:strVal val="#ppt_y"/>
                                          </p:val>
                                        </p:tav>
                                      </p:tavLst>
                                    </p:anim>
                                  </p:childTnLst>
                                </p:cTn>
                              </p:par>
                              <p:par>
                                <p:cTn id="76" presetID="2" presetClass="entr" presetSubtype="4" fill="hold" grpId="0" nodeType="withEffect">
                                  <p:stCondLst>
                                    <p:cond delay="0"/>
                                  </p:stCondLst>
                                  <p:childTnLst>
                                    <p:set>
                                      <p:cBhvr>
                                        <p:cTn id="77" dur="1" fill="hold">
                                          <p:stCondLst>
                                            <p:cond delay="0"/>
                                          </p:stCondLst>
                                        </p:cTn>
                                        <p:tgtEl>
                                          <p:spTgt spid="20"/>
                                        </p:tgtEl>
                                        <p:attrNameLst>
                                          <p:attrName>style.visibility</p:attrName>
                                        </p:attrNameLst>
                                      </p:cBhvr>
                                      <p:to>
                                        <p:strVal val="visible"/>
                                      </p:to>
                                    </p:set>
                                    <p:anim calcmode="lin" valueType="num">
                                      <p:cBhvr additive="base">
                                        <p:cTn id="78" dur="3000" fill="hold"/>
                                        <p:tgtEl>
                                          <p:spTgt spid="20"/>
                                        </p:tgtEl>
                                        <p:attrNameLst>
                                          <p:attrName>ppt_x</p:attrName>
                                        </p:attrNameLst>
                                      </p:cBhvr>
                                      <p:tavLst>
                                        <p:tav tm="0">
                                          <p:val>
                                            <p:strVal val="#ppt_x"/>
                                          </p:val>
                                        </p:tav>
                                        <p:tav tm="100000">
                                          <p:val>
                                            <p:strVal val="#ppt_x"/>
                                          </p:val>
                                        </p:tav>
                                      </p:tavLst>
                                    </p:anim>
                                    <p:anim calcmode="lin" valueType="num">
                                      <p:cBhvr additive="base">
                                        <p:cTn id="79" dur="3000" fill="hold"/>
                                        <p:tgtEl>
                                          <p:spTgt spid="20"/>
                                        </p:tgtEl>
                                        <p:attrNameLst>
                                          <p:attrName>ppt_y</p:attrName>
                                        </p:attrNameLst>
                                      </p:cBhvr>
                                      <p:tavLst>
                                        <p:tav tm="0">
                                          <p:val>
                                            <p:strVal val="1+#ppt_h/2"/>
                                          </p:val>
                                        </p:tav>
                                        <p:tav tm="100000">
                                          <p:val>
                                            <p:strVal val="#ppt_y"/>
                                          </p:val>
                                        </p:tav>
                                      </p:tavLst>
                                    </p:anim>
                                  </p:childTnLst>
                                </p:cTn>
                              </p:par>
                              <p:par>
                                <p:cTn id="80" presetID="2" presetClass="entr" presetSubtype="4" fill="hold" grpId="0" nodeType="withEffect">
                                  <p:stCondLst>
                                    <p:cond delay="0"/>
                                  </p:stCondLst>
                                  <p:childTnLst>
                                    <p:set>
                                      <p:cBhvr>
                                        <p:cTn id="81" dur="1" fill="hold">
                                          <p:stCondLst>
                                            <p:cond delay="0"/>
                                          </p:stCondLst>
                                        </p:cTn>
                                        <p:tgtEl>
                                          <p:spTgt spid="21"/>
                                        </p:tgtEl>
                                        <p:attrNameLst>
                                          <p:attrName>style.visibility</p:attrName>
                                        </p:attrNameLst>
                                      </p:cBhvr>
                                      <p:to>
                                        <p:strVal val="visible"/>
                                      </p:to>
                                    </p:set>
                                    <p:anim calcmode="lin" valueType="num">
                                      <p:cBhvr additive="base">
                                        <p:cTn id="82" dur="3000" fill="hold"/>
                                        <p:tgtEl>
                                          <p:spTgt spid="21"/>
                                        </p:tgtEl>
                                        <p:attrNameLst>
                                          <p:attrName>ppt_x</p:attrName>
                                        </p:attrNameLst>
                                      </p:cBhvr>
                                      <p:tavLst>
                                        <p:tav tm="0">
                                          <p:val>
                                            <p:strVal val="#ppt_x"/>
                                          </p:val>
                                        </p:tav>
                                        <p:tav tm="100000">
                                          <p:val>
                                            <p:strVal val="#ppt_x"/>
                                          </p:val>
                                        </p:tav>
                                      </p:tavLst>
                                    </p:anim>
                                    <p:anim calcmode="lin" valueType="num">
                                      <p:cBhvr additive="base">
                                        <p:cTn id="83" dur="3000" fill="hold"/>
                                        <p:tgtEl>
                                          <p:spTgt spid="21"/>
                                        </p:tgtEl>
                                        <p:attrNameLst>
                                          <p:attrName>ppt_y</p:attrName>
                                        </p:attrNameLst>
                                      </p:cBhvr>
                                      <p:tavLst>
                                        <p:tav tm="0">
                                          <p:val>
                                            <p:strVal val="1+#ppt_h/2"/>
                                          </p:val>
                                        </p:tav>
                                        <p:tav tm="100000">
                                          <p:val>
                                            <p:strVal val="#ppt_y"/>
                                          </p:val>
                                        </p:tav>
                                      </p:tavLst>
                                    </p:anim>
                                  </p:childTnLst>
                                </p:cTn>
                              </p:par>
                              <p:par>
                                <p:cTn id="84" presetID="2" presetClass="entr" presetSubtype="4" fill="hold" grpId="0" nodeType="withEffect">
                                  <p:stCondLst>
                                    <p:cond delay="0"/>
                                  </p:stCondLst>
                                  <p:childTnLst>
                                    <p:set>
                                      <p:cBhvr>
                                        <p:cTn id="85" dur="1" fill="hold">
                                          <p:stCondLst>
                                            <p:cond delay="0"/>
                                          </p:stCondLst>
                                        </p:cTn>
                                        <p:tgtEl>
                                          <p:spTgt spid="22"/>
                                        </p:tgtEl>
                                        <p:attrNameLst>
                                          <p:attrName>style.visibility</p:attrName>
                                        </p:attrNameLst>
                                      </p:cBhvr>
                                      <p:to>
                                        <p:strVal val="visible"/>
                                      </p:to>
                                    </p:set>
                                    <p:anim calcmode="lin" valueType="num">
                                      <p:cBhvr additive="base">
                                        <p:cTn id="86" dur="3000" fill="hold"/>
                                        <p:tgtEl>
                                          <p:spTgt spid="22"/>
                                        </p:tgtEl>
                                        <p:attrNameLst>
                                          <p:attrName>ppt_x</p:attrName>
                                        </p:attrNameLst>
                                      </p:cBhvr>
                                      <p:tavLst>
                                        <p:tav tm="0">
                                          <p:val>
                                            <p:strVal val="#ppt_x"/>
                                          </p:val>
                                        </p:tav>
                                        <p:tav tm="100000">
                                          <p:val>
                                            <p:strVal val="#ppt_x"/>
                                          </p:val>
                                        </p:tav>
                                      </p:tavLst>
                                    </p:anim>
                                    <p:anim calcmode="lin" valueType="num">
                                      <p:cBhvr additive="base">
                                        <p:cTn id="87" dur="3000" fill="hold"/>
                                        <p:tgtEl>
                                          <p:spTgt spid="22"/>
                                        </p:tgtEl>
                                        <p:attrNameLst>
                                          <p:attrName>ppt_y</p:attrName>
                                        </p:attrNameLst>
                                      </p:cBhvr>
                                      <p:tavLst>
                                        <p:tav tm="0">
                                          <p:val>
                                            <p:strVal val="1+#ppt_h/2"/>
                                          </p:val>
                                        </p:tav>
                                        <p:tav tm="100000">
                                          <p:val>
                                            <p:strVal val="#ppt_y"/>
                                          </p:val>
                                        </p:tav>
                                      </p:tavLst>
                                    </p:anim>
                                  </p:childTnLst>
                                </p:cTn>
                              </p:par>
                              <p:par>
                                <p:cTn id="88" presetID="2" presetClass="entr" presetSubtype="4" fill="hold" grpId="0" nodeType="withEffect">
                                  <p:stCondLst>
                                    <p:cond delay="0"/>
                                  </p:stCondLst>
                                  <p:childTnLst>
                                    <p:set>
                                      <p:cBhvr>
                                        <p:cTn id="89" dur="1" fill="hold">
                                          <p:stCondLst>
                                            <p:cond delay="0"/>
                                          </p:stCondLst>
                                        </p:cTn>
                                        <p:tgtEl>
                                          <p:spTgt spid="23"/>
                                        </p:tgtEl>
                                        <p:attrNameLst>
                                          <p:attrName>style.visibility</p:attrName>
                                        </p:attrNameLst>
                                      </p:cBhvr>
                                      <p:to>
                                        <p:strVal val="visible"/>
                                      </p:to>
                                    </p:set>
                                    <p:anim calcmode="lin" valueType="num">
                                      <p:cBhvr additive="base">
                                        <p:cTn id="90" dur="3000" fill="hold"/>
                                        <p:tgtEl>
                                          <p:spTgt spid="23"/>
                                        </p:tgtEl>
                                        <p:attrNameLst>
                                          <p:attrName>ppt_x</p:attrName>
                                        </p:attrNameLst>
                                      </p:cBhvr>
                                      <p:tavLst>
                                        <p:tav tm="0">
                                          <p:val>
                                            <p:strVal val="#ppt_x"/>
                                          </p:val>
                                        </p:tav>
                                        <p:tav tm="100000">
                                          <p:val>
                                            <p:strVal val="#ppt_x"/>
                                          </p:val>
                                        </p:tav>
                                      </p:tavLst>
                                    </p:anim>
                                    <p:anim calcmode="lin" valueType="num">
                                      <p:cBhvr additive="base">
                                        <p:cTn id="91" dur="3000" fill="hold"/>
                                        <p:tgtEl>
                                          <p:spTgt spid="23"/>
                                        </p:tgtEl>
                                        <p:attrNameLst>
                                          <p:attrName>ppt_y</p:attrName>
                                        </p:attrNameLst>
                                      </p:cBhvr>
                                      <p:tavLst>
                                        <p:tav tm="0">
                                          <p:val>
                                            <p:strVal val="1+#ppt_h/2"/>
                                          </p:val>
                                        </p:tav>
                                        <p:tav tm="100000">
                                          <p:val>
                                            <p:strVal val="#ppt_y"/>
                                          </p:val>
                                        </p:tav>
                                      </p:tavLst>
                                    </p:anim>
                                  </p:childTnLst>
                                </p:cTn>
                              </p:par>
                              <p:par>
                                <p:cTn id="92" presetID="2" presetClass="entr" presetSubtype="4" fill="hold" grpId="0" nodeType="withEffect">
                                  <p:stCondLst>
                                    <p:cond delay="0"/>
                                  </p:stCondLst>
                                  <p:childTnLst>
                                    <p:set>
                                      <p:cBhvr>
                                        <p:cTn id="93" dur="1" fill="hold">
                                          <p:stCondLst>
                                            <p:cond delay="0"/>
                                          </p:stCondLst>
                                        </p:cTn>
                                        <p:tgtEl>
                                          <p:spTgt spid="24"/>
                                        </p:tgtEl>
                                        <p:attrNameLst>
                                          <p:attrName>style.visibility</p:attrName>
                                        </p:attrNameLst>
                                      </p:cBhvr>
                                      <p:to>
                                        <p:strVal val="visible"/>
                                      </p:to>
                                    </p:set>
                                    <p:anim calcmode="lin" valueType="num">
                                      <p:cBhvr additive="base">
                                        <p:cTn id="94" dur="3000" fill="hold"/>
                                        <p:tgtEl>
                                          <p:spTgt spid="24"/>
                                        </p:tgtEl>
                                        <p:attrNameLst>
                                          <p:attrName>ppt_x</p:attrName>
                                        </p:attrNameLst>
                                      </p:cBhvr>
                                      <p:tavLst>
                                        <p:tav tm="0">
                                          <p:val>
                                            <p:strVal val="#ppt_x"/>
                                          </p:val>
                                        </p:tav>
                                        <p:tav tm="100000">
                                          <p:val>
                                            <p:strVal val="#ppt_x"/>
                                          </p:val>
                                        </p:tav>
                                      </p:tavLst>
                                    </p:anim>
                                    <p:anim calcmode="lin" valueType="num">
                                      <p:cBhvr additive="base">
                                        <p:cTn id="95" dur="3000" fill="hold"/>
                                        <p:tgtEl>
                                          <p:spTgt spid="24"/>
                                        </p:tgtEl>
                                        <p:attrNameLst>
                                          <p:attrName>ppt_y</p:attrName>
                                        </p:attrNameLst>
                                      </p:cBhvr>
                                      <p:tavLst>
                                        <p:tav tm="0">
                                          <p:val>
                                            <p:strVal val="1+#ppt_h/2"/>
                                          </p:val>
                                        </p:tav>
                                        <p:tav tm="100000">
                                          <p:val>
                                            <p:strVal val="#ppt_y"/>
                                          </p:val>
                                        </p:tav>
                                      </p:tavLst>
                                    </p:anim>
                                  </p:childTnLst>
                                </p:cTn>
                              </p:par>
                              <p:par>
                                <p:cTn id="96" presetID="2" presetClass="entr" presetSubtype="4" fill="hold" grpId="0" nodeType="withEffect">
                                  <p:stCondLst>
                                    <p:cond delay="0"/>
                                  </p:stCondLst>
                                  <p:childTnLst>
                                    <p:set>
                                      <p:cBhvr>
                                        <p:cTn id="97" dur="1" fill="hold">
                                          <p:stCondLst>
                                            <p:cond delay="0"/>
                                          </p:stCondLst>
                                        </p:cTn>
                                        <p:tgtEl>
                                          <p:spTgt spid="25"/>
                                        </p:tgtEl>
                                        <p:attrNameLst>
                                          <p:attrName>style.visibility</p:attrName>
                                        </p:attrNameLst>
                                      </p:cBhvr>
                                      <p:to>
                                        <p:strVal val="visible"/>
                                      </p:to>
                                    </p:set>
                                    <p:anim calcmode="lin" valueType="num">
                                      <p:cBhvr additive="base">
                                        <p:cTn id="98" dur="3000" fill="hold"/>
                                        <p:tgtEl>
                                          <p:spTgt spid="25"/>
                                        </p:tgtEl>
                                        <p:attrNameLst>
                                          <p:attrName>ppt_x</p:attrName>
                                        </p:attrNameLst>
                                      </p:cBhvr>
                                      <p:tavLst>
                                        <p:tav tm="0">
                                          <p:val>
                                            <p:strVal val="#ppt_x"/>
                                          </p:val>
                                        </p:tav>
                                        <p:tav tm="100000">
                                          <p:val>
                                            <p:strVal val="#ppt_x"/>
                                          </p:val>
                                        </p:tav>
                                      </p:tavLst>
                                    </p:anim>
                                    <p:anim calcmode="lin" valueType="num">
                                      <p:cBhvr additive="base">
                                        <p:cTn id="99" dur="3000" fill="hold"/>
                                        <p:tgtEl>
                                          <p:spTgt spid="25"/>
                                        </p:tgtEl>
                                        <p:attrNameLst>
                                          <p:attrName>ppt_y</p:attrName>
                                        </p:attrNameLst>
                                      </p:cBhvr>
                                      <p:tavLst>
                                        <p:tav tm="0">
                                          <p:val>
                                            <p:strVal val="1+#ppt_h/2"/>
                                          </p:val>
                                        </p:tav>
                                        <p:tav tm="100000">
                                          <p:val>
                                            <p:strVal val="#ppt_y"/>
                                          </p:val>
                                        </p:tav>
                                      </p:tavLst>
                                    </p:anim>
                                  </p:childTnLst>
                                </p:cTn>
                              </p:par>
                              <p:par>
                                <p:cTn id="100" presetID="2" presetClass="entr" presetSubtype="4" fill="hold" grpId="0" nodeType="withEffect">
                                  <p:stCondLst>
                                    <p:cond delay="0"/>
                                  </p:stCondLst>
                                  <p:childTnLst>
                                    <p:set>
                                      <p:cBhvr>
                                        <p:cTn id="101" dur="1" fill="hold">
                                          <p:stCondLst>
                                            <p:cond delay="0"/>
                                          </p:stCondLst>
                                        </p:cTn>
                                        <p:tgtEl>
                                          <p:spTgt spid="26"/>
                                        </p:tgtEl>
                                        <p:attrNameLst>
                                          <p:attrName>style.visibility</p:attrName>
                                        </p:attrNameLst>
                                      </p:cBhvr>
                                      <p:to>
                                        <p:strVal val="visible"/>
                                      </p:to>
                                    </p:set>
                                    <p:anim calcmode="lin" valueType="num">
                                      <p:cBhvr additive="base">
                                        <p:cTn id="102" dur="3000" fill="hold"/>
                                        <p:tgtEl>
                                          <p:spTgt spid="26"/>
                                        </p:tgtEl>
                                        <p:attrNameLst>
                                          <p:attrName>ppt_x</p:attrName>
                                        </p:attrNameLst>
                                      </p:cBhvr>
                                      <p:tavLst>
                                        <p:tav tm="0">
                                          <p:val>
                                            <p:strVal val="#ppt_x"/>
                                          </p:val>
                                        </p:tav>
                                        <p:tav tm="100000">
                                          <p:val>
                                            <p:strVal val="#ppt_x"/>
                                          </p:val>
                                        </p:tav>
                                      </p:tavLst>
                                    </p:anim>
                                    <p:anim calcmode="lin" valueType="num">
                                      <p:cBhvr additive="base">
                                        <p:cTn id="103" dur="3000" fill="hold"/>
                                        <p:tgtEl>
                                          <p:spTgt spid="26"/>
                                        </p:tgtEl>
                                        <p:attrNameLst>
                                          <p:attrName>ppt_y</p:attrName>
                                        </p:attrNameLst>
                                      </p:cBhvr>
                                      <p:tavLst>
                                        <p:tav tm="0">
                                          <p:val>
                                            <p:strVal val="1+#ppt_h/2"/>
                                          </p:val>
                                        </p:tav>
                                        <p:tav tm="100000">
                                          <p:val>
                                            <p:strVal val="#ppt_y"/>
                                          </p:val>
                                        </p:tav>
                                      </p:tavLst>
                                    </p:anim>
                                  </p:childTnLst>
                                </p:cTn>
                              </p:par>
                              <p:par>
                                <p:cTn id="104" presetID="2" presetClass="entr" presetSubtype="4" fill="hold" grpId="0" nodeType="withEffect">
                                  <p:stCondLst>
                                    <p:cond delay="0"/>
                                  </p:stCondLst>
                                  <p:childTnLst>
                                    <p:set>
                                      <p:cBhvr>
                                        <p:cTn id="105" dur="1" fill="hold">
                                          <p:stCondLst>
                                            <p:cond delay="0"/>
                                          </p:stCondLst>
                                        </p:cTn>
                                        <p:tgtEl>
                                          <p:spTgt spid="27"/>
                                        </p:tgtEl>
                                        <p:attrNameLst>
                                          <p:attrName>style.visibility</p:attrName>
                                        </p:attrNameLst>
                                      </p:cBhvr>
                                      <p:to>
                                        <p:strVal val="visible"/>
                                      </p:to>
                                    </p:set>
                                    <p:anim calcmode="lin" valueType="num">
                                      <p:cBhvr additive="base">
                                        <p:cTn id="106" dur="3000" fill="hold"/>
                                        <p:tgtEl>
                                          <p:spTgt spid="27"/>
                                        </p:tgtEl>
                                        <p:attrNameLst>
                                          <p:attrName>ppt_x</p:attrName>
                                        </p:attrNameLst>
                                      </p:cBhvr>
                                      <p:tavLst>
                                        <p:tav tm="0">
                                          <p:val>
                                            <p:strVal val="#ppt_x"/>
                                          </p:val>
                                        </p:tav>
                                        <p:tav tm="100000">
                                          <p:val>
                                            <p:strVal val="#ppt_x"/>
                                          </p:val>
                                        </p:tav>
                                      </p:tavLst>
                                    </p:anim>
                                    <p:anim calcmode="lin" valueType="num">
                                      <p:cBhvr additive="base">
                                        <p:cTn id="107" dur="3000" fill="hold"/>
                                        <p:tgtEl>
                                          <p:spTgt spid="27"/>
                                        </p:tgtEl>
                                        <p:attrNameLst>
                                          <p:attrName>ppt_y</p:attrName>
                                        </p:attrNameLst>
                                      </p:cBhvr>
                                      <p:tavLst>
                                        <p:tav tm="0">
                                          <p:val>
                                            <p:strVal val="1+#ppt_h/2"/>
                                          </p:val>
                                        </p:tav>
                                        <p:tav tm="100000">
                                          <p:val>
                                            <p:strVal val="#ppt_y"/>
                                          </p:val>
                                        </p:tav>
                                      </p:tavLst>
                                    </p:anim>
                                  </p:childTnLst>
                                </p:cTn>
                              </p:par>
                              <p:par>
                                <p:cTn id="108" presetID="2" presetClass="entr" presetSubtype="4" fill="hold" grpId="0" nodeType="withEffect">
                                  <p:stCondLst>
                                    <p:cond delay="0"/>
                                  </p:stCondLst>
                                  <p:childTnLst>
                                    <p:set>
                                      <p:cBhvr>
                                        <p:cTn id="109" dur="1" fill="hold">
                                          <p:stCondLst>
                                            <p:cond delay="0"/>
                                          </p:stCondLst>
                                        </p:cTn>
                                        <p:tgtEl>
                                          <p:spTgt spid="28"/>
                                        </p:tgtEl>
                                        <p:attrNameLst>
                                          <p:attrName>style.visibility</p:attrName>
                                        </p:attrNameLst>
                                      </p:cBhvr>
                                      <p:to>
                                        <p:strVal val="visible"/>
                                      </p:to>
                                    </p:set>
                                    <p:anim calcmode="lin" valueType="num">
                                      <p:cBhvr additive="base">
                                        <p:cTn id="110" dur="3000" fill="hold"/>
                                        <p:tgtEl>
                                          <p:spTgt spid="28"/>
                                        </p:tgtEl>
                                        <p:attrNameLst>
                                          <p:attrName>ppt_x</p:attrName>
                                        </p:attrNameLst>
                                      </p:cBhvr>
                                      <p:tavLst>
                                        <p:tav tm="0">
                                          <p:val>
                                            <p:strVal val="#ppt_x"/>
                                          </p:val>
                                        </p:tav>
                                        <p:tav tm="100000">
                                          <p:val>
                                            <p:strVal val="#ppt_x"/>
                                          </p:val>
                                        </p:tav>
                                      </p:tavLst>
                                    </p:anim>
                                    <p:anim calcmode="lin" valueType="num">
                                      <p:cBhvr additive="base">
                                        <p:cTn id="111" dur="3000" fill="hold"/>
                                        <p:tgtEl>
                                          <p:spTgt spid="28"/>
                                        </p:tgtEl>
                                        <p:attrNameLst>
                                          <p:attrName>ppt_y</p:attrName>
                                        </p:attrNameLst>
                                      </p:cBhvr>
                                      <p:tavLst>
                                        <p:tav tm="0">
                                          <p:val>
                                            <p:strVal val="1+#ppt_h/2"/>
                                          </p:val>
                                        </p:tav>
                                        <p:tav tm="100000">
                                          <p:val>
                                            <p:strVal val="#ppt_y"/>
                                          </p:val>
                                        </p:tav>
                                      </p:tavLst>
                                    </p:anim>
                                  </p:childTnLst>
                                </p:cTn>
                              </p:par>
                              <p:par>
                                <p:cTn id="112" presetID="2" presetClass="entr" presetSubtype="4" fill="hold" grpId="0" nodeType="withEffect">
                                  <p:stCondLst>
                                    <p:cond delay="0"/>
                                  </p:stCondLst>
                                  <p:childTnLst>
                                    <p:set>
                                      <p:cBhvr>
                                        <p:cTn id="113" dur="1" fill="hold">
                                          <p:stCondLst>
                                            <p:cond delay="0"/>
                                          </p:stCondLst>
                                        </p:cTn>
                                        <p:tgtEl>
                                          <p:spTgt spid="29"/>
                                        </p:tgtEl>
                                        <p:attrNameLst>
                                          <p:attrName>style.visibility</p:attrName>
                                        </p:attrNameLst>
                                      </p:cBhvr>
                                      <p:to>
                                        <p:strVal val="visible"/>
                                      </p:to>
                                    </p:set>
                                    <p:anim calcmode="lin" valueType="num">
                                      <p:cBhvr additive="base">
                                        <p:cTn id="114" dur="3000" fill="hold"/>
                                        <p:tgtEl>
                                          <p:spTgt spid="29"/>
                                        </p:tgtEl>
                                        <p:attrNameLst>
                                          <p:attrName>ppt_x</p:attrName>
                                        </p:attrNameLst>
                                      </p:cBhvr>
                                      <p:tavLst>
                                        <p:tav tm="0">
                                          <p:val>
                                            <p:strVal val="#ppt_x"/>
                                          </p:val>
                                        </p:tav>
                                        <p:tav tm="100000">
                                          <p:val>
                                            <p:strVal val="#ppt_x"/>
                                          </p:val>
                                        </p:tav>
                                      </p:tavLst>
                                    </p:anim>
                                    <p:anim calcmode="lin" valueType="num">
                                      <p:cBhvr additive="base">
                                        <p:cTn id="115" dur="3000" fill="hold"/>
                                        <p:tgtEl>
                                          <p:spTgt spid="29"/>
                                        </p:tgtEl>
                                        <p:attrNameLst>
                                          <p:attrName>ppt_y</p:attrName>
                                        </p:attrNameLst>
                                      </p:cBhvr>
                                      <p:tavLst>
                                        <p:tav tm="0">
                                          <p:val>
                                            <p:strVal val="1+#ppt_h/2"/>
                                          </p:val>
                                        </p:tav>
                                        <p:tav tm="100000">
                                          <p:val>
                                            <p:strVal val="#ppt_y"/>
                                          </p:val>
                                        </p:tav>
                                      </p:tavLst>
                                    </p:anim>
                                  </p:childTnLst>
                                </p:cTn>
                              </p:par>
                              <p:par>
                                <p:cTn id="116" presetID="2" presetClass="entr" presetSubtype="4" fill="hold" grpId="0" nodeType="withEffect">
                                  <p:stCondLst>
                                    <p:cond delay="0"/>
                                  </p:stCondLst>
                                  <p:childTnLst>
                                    <p:set>
                                      <p:cBhvr>
                                        <p:cTn id="117" dur="1" fill="hold">
                                          <p:stCondLst>
                                            <p:cond delay="0"/>
                                          </p:stCondLst>
                                        </p:cTn>
                                        <p:tgtEl>
                                          <p:spTgt spid="30"/>
                                        </p:tgtEl>
                                        <p:attrNameLst>
                                          <p:attrName>style.visibility</p:attrName>
                                        </p:attrNameLst>
                                      </p:cBhvr>
                                      <p:to>
                                        <p:strVal val="visible"/>
                                      </p:to>
                                    </p:set>
                                    <p:anim calcmode="lin" valueType="num">
                                      <p:cBhvr additive="base">
                                        <p:cTn id="118" dur="3000" fill="hold"/>
                                        <p:tgtEl>
                                          <p:spTgt spid="30"/>
                                        </p:tgtEl>
                                        <p:attrNameLst>
                                          <p:attrName>ppt_x</p:attrName>
                                        </p:attrNameLst>
                                      </p:cBhvr>
                                      <p:tavLst>
                                        <p:tav tm="0">
                                          <p:val>
                                            <p:strVal val="#ppt_x"/>
                                          </p:val>
                                        </p:tav>
                                        <p:tav tm="100000">
                                          <p:val>
                                            <p:strVal val="#ppt_x"/>
                                          </p:val>
                                        </p:tav>
                                      </p:tavLst>
                                    </p:anim>
                                    <p:anim calcmode="lin" valueType="num">
                                      <p:cBhvr additive="base">
                                        <p:cTn id="119" dur="3000" fill="hold"/>
                                        <p:tgtEl>
                                          <p:spTgt spid="30"/>
                                        </p:tgtEl>
                                        <p:attrNameLst>
                                          <p:attrName>ppt_y</p:attrName>
                                        </p:attrNameLst>
                                      </p:cBhvr>
                                      <p:tavLst>
                                        <p:tav tm="0">
                                          <p:val>
                                            <p:strVal val="1+#ppt_h/2"/>
                                          </p:val>
                                        </p:tav>
                                        <p:tav tm="100000">
                                          <p:val>
                                            <p:strVal val="#ppt_y"/>
                                          </p:val>
                                        </p:tav>
                                      </p:tavLst>
                                    </p:anim>
                                  </p:childTnLst>
                                </p:cTn>
                              </p:par>
                              <p:par>
                                <p:cTn id="120" presetID="2" presetClass="entr" presetSubtype="4" fill="hold" grpId="0" nodeType="withEffect">
                                  <p:stCondLst>
                                    <p:cond delay="0"/>
                                  </p:stCondLst>
                                  <p:childTnLst>
                                    <p:set>
                                      <p:cBhvr>
                                        <p:cTn id="121" dur="1" fill="hold">
                                          <p:stCondLst>
                                            <p:cond delay="0"/>
                                          </p:stCondLst>
                                        </p:cTn>
                                        <p:tgtEl>
                                          <p:spTgt spid="31"/>
                                        </p:tgtEl>
                                        <p:attrNameLst>
                                          <p:attrName>style.visibility</p:attrName>
                                        </p:attrNameLst>
                                      </p:cBhvr>
                                      <p:to>
                                        <p:strVal val="visible"/>
                                      </p:to>
                                    </p:set>
                                    <p:anim calcmode="lin" valueType="num">
                                      <p:cBhvr additive="base">
                                        <p:cTn id="122" dur="3000" fill="hold"/>
                                        <p:tgtEl>
                                          <p:spTgt spid="31"/>
                                        </p:tgtEl>
                                        <p:attrNameLst>
                                          <p:attrName>ppt_x</p:attrName>
                                        </p:attrNameLst>
                                      </p:cBhvr>
                                      <p:tavLst>
                                        <p:tav tm="0">
                                          <p:val>
                                            <p:strVal val="#ppt_x"/>
                                          </p:val>
                                        </p:tav>
                                        <p:tav tm="100000">
                                          <p:val>
                                            <p:strVal val="#ppt_x"/>
                                          </p:val>
                                        </p:tav>
                                      </p:tavLst>
                                    </p:anim>
                                    <p:anim calcmode="lin" valueType="num">
                                      <p:cBhvr additive="base">
                                        <p:cTn id="123" dur="3000" fill="hold"/>
                                        <p:tgtEl>
                                          <p:spTgt spid="31"/>
                                        </p:tgtEl>
                                        <p:attrNameLst>
                                          <p:attrName>ppt_y</p:attrName>
                                        </p:attrNameLst>
                                      </p:cBhvr>
                                      <p:tavLst>
                                        <p:tav tm="0">
                                          <p:val>
                                            <p:strVal val="1+#ppt_h/2"/>
                                          </p:val>
                                        </p:tav>
                                        <p:tav tm="100000">
                                          <p:val>
                                            <p:strVal val="#ppt_y"/>
                                          </p:val>
                                        </p:tav>
                                      </p:tavLst>
                                    </p:anim>
                                  </p:childTnLst>
                                </p:cTn>
                              </p:par>
                              <p:par>
                                <p:cTn id="124" presetID="2" presetClass="entr" presetSubtype="4" fill="hold" grpId="0" nodeType="withEffect">
                                  <p:stCondLst>
                                    <p:cond delay="0"/>
                                  </p:stCondLst>
                                  <p:childTnLst>
                                    <p:set>
                                      <p:cBhvr>
                                        <p:cTn id="125" dur="1" fill="hold">
                                          <p:stCondLst>
                                            <p:cond delay="0"/>
                                          </p:stCondLst>
                                        </p:cTn>
                                        <p:tgtEl>
                                          <p:spTgt spid="32"/>
                                        </p:tgtEl>
                                        <p:attrNameLst>
                                          <p:attrName>style.visibility</p:attrName>
                                        </p:attrNameLst>
                                      </p:cBhvr>
                                      <p:to>
                                        <p:strVal val="visible"/>
                                      </p:to>
                                    </p:set>
                                    <p:anim calcmode="lin" valueType="num">
                                      <p:cBhvr additive="base">
                                        <p:cTn id="126" dur="3000" fill="hold"/>
                                        <p:tgtEl>
                                          <p:spTgt spid="32"/>
                                        </p:tgtEl>
                                        <p:attrNameLst>
                                          <p:attrName>ppt_x</p:attrName>
                                        </p:attrNameLst>
                                      </p:cBhvr>
                                      <p:tavLst>
                                        <p:tav tm="0">
                                          <p:val>
                                            <p:strVal val="#ppt_x"/>
                                          </p:val>
                                        </p:tav>
                                        <p:tav tm="100000">
                                          <p:val>
                                            <p:strVal val="#ppt_x"/>
                                          </p:val>
                                        </p:tav>
                                      </p:tavLst>
                                    </p:anim>
                                    <p:anim calcmode="lin" valueType="num">
                                      <p:cBhvr additive="base">
                                        <p:cTn id="127" dur="3000" fill="hold"/>
                                        <p:tgtEl>
                                          <p:spTgt spid="32"/>
                                        </p:tgtEl>
                                        <p:attrNameLst>
                                          <p:attrName>ppt_y</p:attrName>
                                        </p:attrNameLst>
                                      </p:cBhvr>
                                      <p:tavLst>
                                        <p:tav tm="0">
                                          <p:val>
                                            <p:strVal val="1+#ppt_h/2"/>
                                          </p:val>
                                        </p:tav>
                                        <p:tav tm="100000">
                                          <p:val>
                                            <p:strVal val="#ppt_y"/>
                                          </p:val>
                                        </p:tav>
                                      </p:tavLst>
                                    </p:anim>
                                  </p:childTnLst>
                                </p:cTn>
                              </p:par>
                              <p:par>
                                <p:cTn id="128" presetID="2" presetClass="entr" presetSubtype="4" fill="hold" grpId="0" nodeType="withEffect">
                                  <p:stCondLst>
                                    <p:cond delay="0"/>
                                  </p:stCondLst>
                                  <p:childTnLst>
                                    <p:set>
                                      <p:cBhvr>
                                        <p:cTn id="129" dur="1" fill="hold">
                                          <p:stCondLst>
                                            <p:cond delay="0"/>
                                          </p:stCondLst>
                                        </p:cTn>
                                        <p:tgtEl>
                                          <p:spTgt spid="33"/>
                                        </p:tgtEl>
                                        <p:attrNameLst>
                                          <p:attrName>style.visibility</p:attrName>
                                        </p:attrNameLst>
                                      </p:cBhvr>
                                      <p:to>
                                        <p:strVal val="visible"/>
                                      </p:to>
                                    </p:set>
                                    <p:anim calcmode="lin" valueType="num">
                                      <p:cBhvr additive="base">
                                        <p:cTn id="130" dur="3000" fill="hold"/>
                                        <p:tgtEl>
                                          <p:spTgt spid="33"/>
                                        </p:tgtEl>
                                        <p:attrNameLst>
                                          <p:attrName>ppt_x</p:attrName>
                                        </p:attrNameLst>
                                      </p:cBhvr>
                                      <p:tavLst>
                                        <p:tav tm="0">
                                          <p:val>
                                            <p:strVal val="#ppt_x"/>
                                          </p:val>
                                        </p:tav>
                                        <p:tav tm="100000">
                                          <p:val>
                                            <p:strVal val="#ppt_x"/>
                                          </p:val>
                                        </p:tav>
                                      </p:tavLst>
                                    </p:anim>
                                    <p:anim calcmode="lin" valueType="num">
                                      <p:cBhvr additive="base">
                                        <p:cTn id="131" dur="3000" fill="hold"/>
                                        <p:tgtEl>
                                          <p:spTgt spid="33"/>
                                        </p:tgtEl>
                                        <p:attrNameLst>
                                          <p:attrName>ppt_y</p:attrName>
                                        </p:attrNameLst>
                                      </p:cBhvr>
                                      <p:tavLst>
                                        <p:tav tm="0">
                                          <p:val>
                                            <p:strVal val="1+#ppt_h/2"/>
                                          </p:val>
                                        </p:tav>
                                        <p:tav tm="100000">
                                          <p:val>
                                            <p:strVal val="#ppt_y"/>
                                          </p:val>
                                        </p:tav>
                                      </p:tavLst>
                                    </p:anim>
                                  </p:childTnLst>
                                </p:cTn>
                              </p:par>
                              <p:par>
                                <p:cTn id="132" presetID="2" presetClass="entr" presetSubtype="4" fill="hold" grpId="0" nodeType="withEffect">
                                  <p:stCondLst>
                                    <p:cond delay="0"/>
                                  </p:stCondLst>
                                  <p:childTnLst>
                                    <p:set>
                                      <p:cBhvr>
                                        <p:cTn id="133" dur="1" fill="hold">
                                          <p:stCondLst>
                                            <p:cond delay="0"/>
                                          </p:stCondLst>
                                        </p:cTn>
                                        <p:tgtEl>
                                          <p:spTgt spid="34"/>
                                        </p:tgtEl>
                                        <p:attrNameLst>
                                          <p:attrName>style.visibility</p:attrName>
                                        </p:attrNameLst>
                                      </p:cBhvr>
                                      <p:to>
                                        <p:strVal val="visible"/>
                                      </p:to>
                                    </p:set>
                                    <p:anim calcmode="lin" valueType="num">
                                      <p:cBhvr additive="base">
                                        <p:cTn id="134" dur="3000" fill="hold"/>
                                        <p:tgtEl>
                                          <p:spTgt spid="34"/>
                                        </p:tgtEl>
                                        <p:attrNameLst>
                                          <p:attrName>ppt_x</p:attrName>
                                        </p:attrNameLst>
                                      </p:cBhvr>
                                      <p:tavLst>
                                        <p:tav tm="0">
                                          <p:val>
                                            <p:strVal val="#ppt_x"/>
                                          </p:val>
                                        </p:tav>
                                        <p:tav tm="100000">
                                          <p:val>
                                            <p:strVal val="#ppt_x"/>
                                          </p:val>
                                        </p:tav>
                                      </p:tavLst>
                                    </p:anim>
                                    <p:anim calcmode="lin" valueType="num">
                                      <p:cBhvr additive="base">
                                        <p:cTn id="135" dur="3000" fill="hold"/>
                                        <p:tgtEl>
                                          <p:spTgt spid="34"/>
                                        </p:tgtEl>
                                        <p:attrNameLst>
                                          <p:attrName>ppt_y</p:attrName>
                                        </p:attrNameLst>
                                      </p:cBhvr>
                                      <p:tavLst>
                                        <p:tav tm="0">
                                          <p:val>
                                            <p:strVal val="1+#ppt_h/2"/>
                                          </p:val>
                                        </p:tav>
                                        <p:tav tm="100000">
                                          <p:val>
                                            <p:strVal val="#ppt_y"/>
                                          </p:val>
                                        </p:tav>
                                      </p:tavLst>
                                    </p:anim>
                                  </p:childTnLst>
                                </p:cTn>
                              </p:par>
                              <p:par>
                                <p:cTn id="136" presetID="2" presetClass="entr" presetSubtype="4" fill="hold" grpId="0" nodeType="withEffect">
                                  <p:stCondLst>
                                    <p:cond delay="0"/>
                                  </p:stCondLst>
                                  <p:childTnLst>
                                    <p:set>
                                      <p:cBhvr>
                                        <p:cTn id="137" dur="1" fill="hold">
                                          <p:stCondLst>
                                            <p:cond delay="0"/>
                                          </p:stCondLst>
                                        </p:cTn>
                                        <p:tgtEl>
                                          <p:spTgt spid="35"/>
                                        </p:tgtEl>
                                        <p:attrNameLst>
                                          <p:attrName>style.visibility</p:attrName>
                                        </p:attrNameLst>
                                      </p:cBhvr>
                                      <p:to>
                                        <p:strVal val="visible"/>
                                      </p:to>
                                    </p:set>
                                    <p:anim calcmode="lin" valueType="num">
                                      <p:cBhvr additive="base">
                                        <p:cTn id="138" dur="3000" fill="hold"/>
                                        <p:tgtEl>
                                          <p:spTgt spid="35"/>
                                        </p:tgtEl>
                                        <p:attrNameLst>
                                          <p:attrName>ppt_x</p:attrName>
                                        </p:attrNameLst>
                                      </p:cBhvr>
                                      <p:tavLst>
                                        <p:tav tm="0">
                                          <p:val>
                                            <p:strVal val="#ppt_x"/>
                                          </p:val>
                                        </p:tav>
                                        <p:tav tm="100000">
                                          <p:val>
                                            <p:strVal val="#ppt_x"/>
                                          </p:val>
                                        </p:tav>
                                      </p:tavLst>
                                    </p:anim>
                                    <p:anim calcmode="lin" valueType="num">
                                      <p:cBhvr additive="base">
                                        <p:cTn id="139" dur="3000" fill="hold"/>
                                        <p:tgtEl>
                                          <p:spTgt spid="35"/>
                                        </p:tgtEl>
                                        <p:attrNameLst>
                                          <p:attrName>ppt_y</p:attrName>
                                        </p:attrNameLst>
                                      </p:cBhvr>
                                      <p:tavLst>
                                        <p:tav tm="0">
                                          <p:val>
                                            <p:strVal val="1+#ppt_h/2"/>
                                          </p:val>
                                        </p:tav>
                                        <p:tav tm="100000">
                                          <p:val>
                                            <p:strVal val="#ppt_y"/>
                                          </p:val>
                                        </p:tav>
                                      </p:tavLst>
                                    </p:anim>
                                  </p:childTnLst>
                                </p:cTn>
                              </p:par>
                              <p:par>
                                <p:cTn id="140" presetID="2" presetClass="entr" presetSubtype="4" fill="hold" grpId="0" nodeType="withEffect">
                                  <p:stCondLst>
                                    <p:cond delay="0"/>
                                  </p:stCondLst>
                                  <p:childTnLst>
                                    <p:set>
                                      <p:cBhvr>
                                        <p:cTn id="141" dur="1" fill="hold">
                                          <p:stCondLst>
                                            <p:cond delay="0"/>
                                          </p:stCondLst>
                                        </p:cTn>
                                        <p:tgtEl>
                                          <p:spTgt spid="36"/>
                                        </p:tgtEl>
                                        <p:attrNameLst>
                                          <p:attrName>style.visibility</p:attrName>
                                        </p:attrNameLst>
                                      </p:cBhvr>
                                      <p:to>
                                        <p:strVal val="visible"/>
                                      </p:to>
                                    </p:set>
                                    <p:anim calcmode="lin" valueType="num">
                                      <p:cBhvr additive="base">
                                        <p:cTn id="142" dur="3000" fill="hold"/>
                                        <p:tgtEl>
                                          <p:spTgt spid="36"/>
                                        </p:tgtEl>
                                        <p:attrNameLst>
                                          <p:attrName>ppt_x</p:attrName>
                                        </p:attrNameLst>
                                      </p:cBhvr>
                                      <p:tavLst>
                                        <p:tav tm="0">
                                          <p:val>
                                            <p:strVal val="#ppt_x"/>
                                          </p:val>
                                        </p:tav>
                                        <p:tav tm="100000">
                                          <p:val>
                                            <p:strVal val="#ppt_x"/>
                                          </p:val>
                                        </p:tav>
                                      </p:tavLst>
                                    </p:anim>
                                    <p:anim calcmode="lin" valueType="num">
                                      <p:cBhvr additive="base">
                                        <p:cTn id="143" dur="3000" fill="hold"/>
                                        <p:tgtEl>
                                          <p:spTgt spid="36"/>
                                        </p:tgtEl>
                                        <p:attrNameLst>
                                          <p:attrName>ppt_y</p:attrName>
                                        </p:attrNameLst>
                                      </p:cBhvr>
                                      <p:tavLst>
                                        <p:tav tm="0">
                                          <p:val>
                                            <p:strVal val="1+#ppt_h/2"/>
                                          </p:val>
                                        </p:tav>
                                        <p:tav tm="100000">
                                          <p:val>
                                            <p:strVal val="#ppt_y"/>
                                          </p:val>
                                        </p:tav>
                                      </p:tavLst>
                                    </p:anim>
                                  </p:childTnLst>
                                </p:cTn>
                              </p:par>
                              <p:par>
                                <p:cTn id="144" presetID="2" presetClass="entr" presetSubtype="4" fill="hold" grpId="0" nodeType="withEffect">
                                  <p:stCondLst>
                                    <p:cond delay="0"/>
                                  </p:stCondLst>
                                  <p:childTnLst>
                                    <p:set>
                                      <p:cBhvr>
                                        <p:cTn id="145" dur="1" fill="hold">
                                          <p:stCondLst>
                                            <p:cond delay="0"/>
                                          </p:stCondLst>
                                        </p:cTn>
                                        <p:tgtEl>
                                          <p:spTgt spid="37"/>
                                        </p:tgtEl>
                                        <p:attrNameLst>
                                          <p:attrName>style.visibility</p:attrName>
                                        </p:attrNameLst>
                                      </p:cBhvr>
                                      <p:to>
                                        <p:strVal val="visible"/>
                                      </p:to>
                                    </p:set>
                                    <p:anim calcmode="lin" valueType="num">
                                      <p:cBhvr additive="base">
                                        <p:cTn id="146" dur="3000" fill="hold"/>
                                        <p:tgtEl>
                                          <p:spTgt spid="37"/>
                                        </p:tgtEl>
                                        <p:attrNameLst>
                                          <p:attrName>ppt_x</p:attrName>
                                        </p:attrNameLst>
                                      </p:cBhvr>
                                      <p:tavLst>
                                        <p:tav tm="0">
                                          <p:val>
                                            <p:strVal val="#ppt_x"/>
                                          </p:val>
                                        </p:tav>
                                        <p:tav tm="100000">
                                          <p:val>
                                            <p:strVal val="#ppt_x"/>
                                          </p:val>
                                        </p:tav>
                                      </p:tavLst>
                                    </p:anim>
                                    <p:anim calcmode="lin" valueType="num">
                                      <p:cBhvr additive="base">
                                        <p:cTn id="147" dur="3000" fill="hold"/>
                                        <p:tgtEl>
                                          <p:spTgt spid="37"/>
                                        </p:tgtEl>
                                        <p:attrNameLst>
                                          <p:attrName>ppt_y</p:attrName>
                                        </p:attrNameLst>
                                      </p:cBhvr>
                                      <p:tavLst>
                                        <p:tav tm="0">
                                          <p:val>
                                            <p:strVal val="1+#ppt_h/2"/>
                                          </p:val>
                                        </p:tav>
                                        <p:tav tm="100000">
                                          <p:val>
                                            <p:strVal val="#ppt_y"/>
                                          </p:val>
                                        </p:tav>
                                      </p:tavLst>
                                    </p:anim>
                                  </p:childTnLst>
                                </p:cTn>
                              </p:par>
                              <p:par>
                                <p:cTn id="148" presetID="2" presetClass="entr" presetSubtype="4" fill="hold" grpId="0" nodeType="withEffect">
                                  <p:stCondLst>
                                    <p:cond delay="0"/>
                                  </p:stCondLst>
                                  <p:childTnLst>
                                    <p:set>
                                      <p:cBhvr>
                                        <p:cTn id="149" dur="1" fill="hold">
                                          <p:stCondLst>
                                            <p:cond delay="0"/>
                                          </p:stCondLst>
                                        </p:cTn>
                                        <p:tgtEl>
                                          <p:spTgt spid="38"/>
                                        </p:tgtEl>
                                        <p:attrNameLst>
                                          <p:attrName>style.visibility</p:attrName>
                                        </p:attrNameLst>
                                      </p:cBhvr>
                                      <p:to>
                                        <p:strVal val="visible"/>
                                      </p:to>
                                    </p:set>
                                    <p:anim calcmode="lin" valueType="num">
                                      <p:cBhvr additive="base">
                                        <p:cTn id="150" dur="3000" fill="hold"/>
                                        <p:tgtEl>
                                          <p:spTgt spid="38"/>
                                        </p:tgtEl>
                                        <p:attrNameLst>
                                          <p:attrName>ppt_x</p:attrName>
                                        </p:attrNameLst>
                                      </p:cBhvr>
                                      <p:tavLst>
                                        <p:tav tm="0">
                                          <p:val>
                                            <p:strVal val="#ppt_x"/>
                                          </p:val>
                                        </p:tav>
                                        <p:tav tm="100000">
                                          <p:val>
                                            <p:strVal val="#ppt_x"/>
                                          </p:val>
                                        </p:tav>
                                      </p:tavLst>
                                    </p:anim>
                                    <p:anim calcmode="lin" valueType="num">
                                      <p:cBhvr additive="base">
                                        <p:cTn id="151" dur="3000" fill="hold"/>
                                        <p:tgtEl>
                                          <p:spTgt spid="38"/>
                                        </p:tgtEl>
                                        <p:attrNameLst>
                                          <p:attrName>ppt_y</p:attrName>
                                        </p:attrNameLst>
                                      </p:cBhvr>
                                      <p:tavLst>
                                        <p:tav tm="0">
                                          <p:val>
                                            <p:strVal val="1+#ppt_h/2"/>
                                          </p:val>
                                        </p:tav>
                                        <p:tav tm="100000">
                                          <p:val>
                                            <p:strVal val="#ppt_y"/>
                                          </p:val>
                                        </p:tav>
                                      </p:tavLst>
                                    </p:anim>
                                  </p:childTnLst>
                                </p:cTn>
                              </p:par>
                              <p:par>
                                <p:cTn id="152" presetID="2" presetClass="entr" presetSubtype="4" fill="hold" grpId="0" nodeType="withEffect">
                                  <p:stCondLst>
                                    <p:cond delay="0"/>
                                  </p:stCondLst>
                                  <p:childTnLst>
                                    <p:set>
                                      <p:cBhvr>
                                        <p:cTn id="153" dur="1" fill="hold">
                                          <p:stCondLst>
                                            <p:cond delay="0"/>
                                          </p:stCondLst>
                                        </p:cTn>
                                        <p:tgtEl>
                                          <p:spTgt spid="39"/>
                                        </p:tgtEl>
                                        <p:attrNameLst>
                                          <p:attrName>style.visibility</p:attrName>
                                        </p:attrNameLst>
                                      </p:cBhvr>
                                      <p:to>
                                        <p:strVal val="visible"/>
                                      </p:to>
                                    </p:set>
                                    <p:anim calcmode="lin" valueType="num">
                                      <p:cBhvr additive="base">
                                        <p:cTn id="154" dur="3000" fill="hold"/>
                                        <p:tgtEl>
                                          <p:spTgt spid="39"/>
                                        </p:tgtEl>
                                        <p:attrNameLst>
                                          <p:attrName>ppt_x</p:attrName>
                                        </p:attrNameLst>
                                      </p:cBhvr>
                                      <p:tavLst>
                                        <p:tav tm="0">
                                          <p:val>
                                            <p:strVal val="#ppt_x"/>
                                          </p:val>
                                        </p:tav>
                                        <p:tav tm="100000">
                                          <p:val>
                                            <p:strVal val="#ppt_x"/>
                                          </p:val>
                                        </p:tav>
                                      </p:tavLst>
                                    </p:anim>
                                    <p:anim calcmode="lin" valueType="num">
                                      <p:cBhvr additive="base">
                                        <p:cTn id="155" dur="3000" fill="hold"/>
                                        <p:tgtEl>
                                          <p:spTgt spid="39"/>
                                        </p:tgtEl>
                                        <p:attrNameLst>
                                          <p:attrName>ppt_y</p:attrName>
                                        </p:attrNameLst>
                                      </p:cBhvr>
                                      <p:tavLst>
                                        <p:tav tm="0">
                                          <p:val>
                                            <p:strVal val="1+#ppt_h/2"/>
                                          </p:val>
                                        </p:tav>
                                        <p:tav tm="100000">
                                          <p:val>
                                            <p:strVal val="#ppt_y"/>
                                          </p:val>
                                        </p:tav>
                                      </p:tavLst>
                                    </p:anim>
                                  </p:childTnLst>
                                </p:cTn>
                              </p:par>
                              <p:par>
                                <p:cTn id="156" presetID="2" presetClass="entr" presetSubtype="4" fill="hold" grpId="0" nodeType="withEffect">
                                  <p:stCondLst>
                                    <p:cond delay="0"/>
                                  </p:stCondLst>
                                  <p:childTnLst>
                                    <p:set>
                                      <p:cBhvr>
                                        <p:cTn id="157" dur="1" fill="hold">
                                          <p:stCondLst>
                                            <p:cond delay="0"/>
                                          </p:stCondLst>
                                        </p:cTn>
                                        <p:tgtEl>
                                          <p:spTgt spid="40"/>
                                        </p:tgtEl>
                                        <p:attrNameLst>
                                          <p:attrName>style.visibility</p:attrName>
                                        </p:attrNameLst>
                                      </p:cBhvr>
                                      <p:to>
                                        <p:strVal val="visible"/>
                                      </p:to>
                                    </p:set>
                                    <p:anim calcmode="lin" valueType="num">
                                      <p:cBhvr additive="base">
                                        <p:cTn id="158" dur="3000" fill="hold"/>
                                        <p:tgtEl>
                                          <p:spTgt spid="40"/>
                                        </p:tgtEl>
                                        <p:attrNameLst>
                                          <p:attrName>ppt_x</p:attrName>
                                        </p:attrNameLst>
                                      </p:cBhvr>
                                      <p:tavLst>
                                        <p:tav tm="0">
                                          <p:val>
                                            <p:strVal val="#ppt_x"/>
                                          </p:val>
                                        </p:tav>
                                        <p:tav tm="100000">
                                          <p:val>
                                            <p:strVal val="#ppt_x"/>
                                          </p:val>
                                        </p:tav>
                                      </p:tavLst>
                                    </p:anim>
                                    <p:anim calcmode="lin" valueType="num">
                                      <p:cBhvr additive="base">
                                        <p:cTn id="159" dur="3000" fill="hold"/>
                                        <p:tgtEl>
                                          <p:spTgt spid="40"/>
                                        </p:tgtEl>
                                        <p:attrNameLst>
                                          <p:attrName>ppt_y</p:attrName>
                                        </p:attrNameLst>
                                      </p:cBhvr>
                                      <p:tavLst>
                                        <p:tav tm="0">
                                          <p:val>
                                            <p:strVal val="1+#ppt_h/2"/>
                                          </p:val>
                                        </p:tav>
                                        <p:tav tm="100000">
                                          <p:val>
                                            <p:strVal val="#ppt_y"/>
                                          </p:val>
                                        </p:tav>
                                      </p:tavLst>
                                    </p:anim>
                                  </p:childTnLst>
                                </p:cTn>
                              </p:par>
                              <p:par>
                                <p:cTn id="160" presetID="2" presetClass="entr" presetSubtype="4" fill="hold" grpId="0" nodeType="withEffect">
                                  <p:stCondLst>
                                    <p:cond delay="0"/>
                                  </p:stCondLst>
                                  <p:childTnLst>
                                    <p:set>
                                      <p:cBhvr>
                                        <p:cTn id="161" dur="1" fill="hold">
                                          <p:stCondLst>
                                            <p:cond delay="0"/>
                                          </p:stCondLst>
                                        </p:cTn>
                                        <p:tgtEl>
                                          <p:spTgt spid="41"/>
                                        </p:tgtEl>
                                        <p:attrNameLst>
                                          <p:attrName>style.visibility</p:attrName>
                                        </p:attrNameLst>
                                      </p:cBhvr>
                                      <p:to>
                                        <p:strVal val="visible"/>
                                      </p:to>
                                    </p:set>
                                    <p:anim calcmode="lin" valueType="num">
                                      <p:cBhvr additive="base">
                                        <p:cTn id="162" dur="3000" fill="hold"/>
                                        <p:tgtEl>
                                          <p:spTgt spid="41"/>
                                        </p:tgtEl>
                                        <p:attrNameLst>
                                          <p:attrName>ppt_x</p:attrName>
                                        </p:attrNameLst>
                                      </p:cBhvr>
                                      <p:tavLst>
                                        <p:tav tm="0">
                                          <p:val>
                                            <p:strVal val="#ppt_x"/>
                                          </p:val>
                                        </p:tav>
                                        <p:tav tm="100000">
                                          <p:val>
                                            <p:strVal val="#ppt_x"/>
                                          </p:val>
                                        </p:tav>
                                      </p:tavLst>
                                    </p:anim>
                                    <p:anim calcmode="lin" valueType="num">
                                      <p:cBhvr additive="base">
                                        <p:cTn id="163" dur="3000" fill="hold"/>
                                        <p:tgtEl>
                                          <p:spTgt spid="41"/>
                                        </p:tgtEl>
                                        <p:attrNameLst>
                                          <p:attrName>ppt_y</p:attrName>
                                        </p:attrNameLst>
                                      </p:cBhvr>
                                      <p:tavLst>
                                        <p:tav tm="0">
                                          <p:val>
                                            <p:strVal val="1+#ppt_h/2"/>
                                          </p:val>
                                        </p:tav>
                                        <p:tav tm="100000">
                                          <p:val>
                                            <p:strVal val="#ppt_y"/>
                                          </p:val>
                                        </p:tav>
                                      </p:tavLst>
                                    </p:anim>
                                  </p:childTnLst>
                                </p:cTn>
                              </p:par>
                              <p:par>
                                <p:cTn id="164" presetID="2" presetClass="entr" presetSubtype="4" fill="hold" grpId="0" nodeType="withEffect">
                                  <p:stCondLst>
                                    <p:cond delay="0"/>
                                  </p:stCondLst>
                                  <p:childTnLst>
                                    <p:set>
                                      <p:cBhvr>
                                        <p:cTn id="165" dur="1" fill="hold">
                                          <p:stCondLst>
                                            <p:cond delay="0"/>
                                          </p:stCondLst>
                                        </p:cTn>
                                        <p:tgtEl>
                                          <p:spTgt spid="42"/>
                                        </p:tgtEl>
                                        <p:attrNameLst>
                                          <p:attrName>style.visibility</p:attrName>
                                        </p:attrNameLst>
                                      </p:cBhvr>
                                      <p:to>
                                        <p:strVal val="visible"/>
                                      </p:to>
                                    </p:set>
                                    <p:anim calcmode="lin" valueType="num">
                                      <p:cBhvr additive="base">
                                        <p:cTn id="166" dur="3000" fill="hold"/>
                                        <p:tgtEl>
                                          <p:spTgt spid="42"/>
                                        </p:tgtEl>
                                        <p:attrNameLst>
                                          <p:attrName>ppt_x</p:attrName>
                                        </p:attrNameLst>
                                      </p:cBhvr>
                                      <p:tavLst>
                                        <p:tav tm="0">
                                          <p:val>
                                            <p:strVal val="#ppt_x"/>
                                          </p:val>
                                        </p:tav>
                                        <p:tav tm="100000">
                                          <p:val>
                                            <p:strVal val="#ppt_x"/>
                                          </p:val>
                                        </p:tav>
                                      </p:tavLst>
                                    </p:anim>
                                    <p:anim calcmode="lin" valueType="num">
                                      <p:cBhvr additive="base">
                                        <p:cTn id="167" dur="3000" fill="hold"/>
                                        <p:tgtEl>
                                          <p:spTgt spid="42"/>
                                        </p:tgtEl>
                                        <p:attrNameLst>
                                          <p:attrName>ppt_y</p:attrName>
                                        </p:attrNameLst>
                                      </p:cBhvr>
                                      <p:tavLst>
                                        <p:tav tm="0">
                                          <p:val>
                                            <p:strVal val="1+#ppt_h/2"/>
                                          </p:val>
                                        </p:tav>
                                        <p:tav tm="100000">
                                          <p:val>
                                            <p:strVal val="#ppt_y"/>
                                          </p:val>
                                        </p:tav>
                                      </p:tavLst>
                                    </p:anim>
                                  </p:childTnLst>
                                </p:cTn>
                              </p:par>
                              <p:par>
                                <p:cTn id="168" presetID="2" presetClass="entr" presetSubtype="4" fill="hold" grpId="0" nodeType="withEffect">
                                  <p:stCondLst>
                                    <p:cond delay="0"/>
                                  </p:stCondLst>
                                  <p:childTnLst>
                                    <p:set>
                                      <p:cBhvr>
                                        <p:cTn id="169" dur="1" fill="hold">
                                          <p:stCondLst>
                                            <p:cond delay="0"/>
                                          </p:stCondLst>
                                        </p:cTn>
                                        <p:tgtEl>
                                          <p:spTgt spid="43"/>
                                        </p:tgtEl>
                                        <p:attrNameLst>
                                          <p:attrName>style.visibility</p:attrName>
                                        </p:attrNameLst>
                                      </p:cBhvr>
                                      <p:to>
                                        <p:strVal val="visible"/>
                                      </p:to>
                                    </p:set>
                                    <p:anim calcmode="lin" valueType="num">
                                      <p:cBhvr additive="base">
                                        <p:cTn id="170" dur="3000" fill="hold"/>
                                        <p:tgtEl>
                                          <p:spTgt spid="43"/>
                                        </p:tgtEl>
                                        <p:attrNameLst>
                                          <p:attrName>ppt_x</p:attrName>
                                        </p:attrNameLst>
                                      </p:cBhvr>
                                      <p:tavLst>
                                        <p:tav tm="0">
                                          <p:val>
                                            <p:strVal val="#ppt_x"/>
                                          </p:val>
                                        </p:tav>
                                        <p:tav tm="100000">
                                          <p:val>
                                            <p:strVal val="#ppt_x"/>
                                          </p:val>
                                        </p:tav>
                                      </p:tavLst>
                                    </p:anim>
                                    <p:anim calcmode="lin" valueType="num">
                                      <p:cBhvr additive="base">
                                        <p:cTn id="171" dur="3000" fill="hold"/>
                                        <p:tgtEl>
                                          <p:spTgt spid="43"/>
                                        </p:tgtEl>
                                        <p:attrNameLst>
                                          <p:attrName>ppt_y</p:attrName>
                                        </p:attrNameLst>
                                      </p:cBhvr>
                                      <p:tavLst>
                                        <p:tav tm="0">
                                          <p:val>
                                            <p:strVal val="1+#ppt_h/2"/>
                                          </p:val>
                                        </p:tav>
                                        <p:tav tm="100000">
                                          <p:val>
                                            <p:strVal val="#ppt_y"/>
                                          </p:val>
                                        </p:tav>
                                      </p:tavLst>
                                    </p:anim>
                                  </p:childTnLst>
                                </p:cTn>
                              </p:par>
                              <p:par>
                                <p:cTn id="172" presetID="2" presetClass="entr" presetSubtype="4" fill="hold" grpId="0" nodeType="withEffect">
                                  <p:stCondLst>
                                    <p:cond delay="0"/>
                                  </p:stCondLst>
                                  <p:childTnLst>
                                    <p:set>
                                      <p:cBhvr>
                                        <p:cTn id="173" dur="1" fill="hold">
                                          <p:stCondLst>
                                            <p:cond delay="0"/>
                                          </p:stCondLst>
                                        </p:cTn>
                                        <p:tgtEl>
                                          <p:spTgt spid="44"/>
                                        </p:tgtEl>
                                        <p:attrNameLst>
                                          <p:attrName>style.visibility</p:attrName>
                                        </p:attrNameLst>
                                      </p:cBhvr>
                                      <p:to>
                                        <p:strVal val="visible"/>
                                      </p:to>
                                    </p:set>
                                    <p:anim calcmode="lin" valueType="num">
                                      <p:cBhvr additive="base">
                                        <p:cTn id="174" dur="3000" fill="hold"/>
                                        <p:tgtEl>
                                          <p:spTgt spid="44"/>
                                        </p:tgtEl>
                                        <p:attrNameLst>
                                          <p:attrName>ppt_x</p:attrName>
                                        </p:attrNameLst>
                                      </p:cBhvr>
                                      <p:tavLst>
                                        <p:tav tm="0">
                                          <p:val>
                                            <p:strVal val="#ppt_x"/>
                                          </p:val>
                                        </p:tav>
                                        <p:tav tm="100000">
                                          <p:val>
                                            <p:strVal val="#ppt_x"/>
                                          </p:val>
                                        </p:tav>
                                      </p:tavLst>
                                    </p:anim>
                                    <p:anim calcmode="lin" valueType="num">
                                      <p:cBhvr additive="base">
                                        <p:cTn id="175" dur="3000" fill="hold"/>
                                        <p:tgtEl>
                                          <p:spTgt spid="44"/>
                                        </p:tgtEl>
                                        <p:attrNameLst>
                                          <p:attrName>ppt_y</p:attrName>
                                        </p:attrNameLst>
                                      </p:cBhvr>
                                      <p:tavLst>
                                        <p:tav tm="0">
                                          <p:val>
                                            <p:strVal val="1+#ppt_h/2"/>
                                          </p:val>
                                        </p:tav>
                                        <p:tav tm="100000">
                                          <p:val>
                                            <p:strVal val="#ppt_y"/>
                                          </p:val>
                                        </p:tav>
                                      </p:tavLst>
                                    </p:anim>
                                  </p:childTnLst>
                                </p:cTn>
                              </p:par>
                              <p:par>
                                <p:cTn id="176" presetID="2" presetClass="entr" presetSubtype="4" fill="hold" grpId="0" nodeType="withEffect">
                                  <p:stCondLst>
                                    <p:cond delay="0"/>
                                  </p:stCondLst>
                                  <p:childTnLst>
                                    <p:set>
                                      <p:cBhvr>
                                        <p:cTn id="177" dur="1" fill="hold">
                                          <p:stCondLst>
                                            <p:cond delay="0"/>
                                          </p:stCondLst>
                                        </p:cTn>
                                        <p:tgtEl>
                                          <p:spTgt spid="45"/>
                                        </p:tgtEl>
                                        <p:attrNameLst>
                                          <p:attrName>style.visibility</p:attrName>
                                        </p:attrNameLst>
                                      </p:cBhvr>
                                      <p:to>
                                        <p:strVal val="visible"/>
                                      </p:to>
                                    </p:set>
                                    <p:anim calcmode="lin" valueType="num">
                                      <p:cBhvr additive="base">
                                        <p:cTn id="178" dur="3000" fill="hold"/>
                                        <p:tgtEl>
                                          <p:spTgt spid="45"/>
                                        </p:tgtEl>
                                        <p:attrNameLst>
                                          <p:attrName>ppt_x</p:attrName>
                                        </p:attrNameLst>
                                      </p:cBhvr>
                                      <p:tavLst>
                                        <p:tav tm="0">
                                          <p:val>
                                            <p:strVal val="#ppt_x"/>
                                          </p:val>
                                        </p:tav>
                                        <p:tav tm="100000">
                                          <p:val>
                                            <p:strVal val="#ppt_x"/>
                                          </p:val>
                                        </p:tav>
                                      </p:tavLst>
                                    </p:anim>
                                    <p:anim calcmode="lin" valueType="num">
                                      <p:cBhvr additive="base">
                                        <p:cTn id="179" dur="3000" fill="hold"/>
                                        <p:tgtEl>
                                          <p:spTgt spid="45"/>
                                        </p:tgtEl>
                                        <p:attrNameLst>
                                          <p:attrName>ppt_y</p:attrName>
                                        </p:attrNameLst>
                                      </p:cBhvr>
                                      <p:tavLst>
                                        <p:tav tm="0">
                                          <p:val>
                                            <p:strVal val="1+#ppt_h/2"/>
                                          </p:val>
                                        </p:tav>
                                        <p:tav tm="100000">
                                          <p:val>
                                            <p:strVal val="#ppt_y"/>
                                          </p:val>
                                        </p:tav>
                                      </p:tavLst>
                                    </p:anim>
                                  </p:childTnLst>
                                </p:cTn>
                              </p:par>
                              <p:par>
                                <p:cTn id="180" presetID="2" presetClass="entr" presetSubtype="4" fill="hold" grpId="0" nodeType="withEffect">
                                  <p:stCondLst>
                                    <p:cond delay="0"/>
                                  </p:stCondLst>
                                  <p:childTnLst>
                                    <p:set>
                                      <p:cBhvr>
                                        <p:cTn id="181" dur="1" fill="hold">
                                          <p:stCondLst>
                                            <p:cond delay="0"/>
                                          </p:stCondLst>
                                        </p:cTn>
                                        <p:tgtEl>
                                          <p:spTgt spid="46"/>
                                        </p:tgtEl>
                                        <p:attrNameLst>
                                          <p:attrName>style.visibility</p:attrName>
                                        </p:attrNameLst>
                                      </p:cBhvr>
                                      <p:to>
                                        <p:strVal val="visible"/>
                                      </p:to>
                                    </p:set>
                                    <p:anim calcmode="lin" valueType="num">
                                      <p:cBhvr additive="base">
                                        <p:cTn id="182" dur="3000" fill="hold"/>
                                        <p:tgtEl>
                                          <p:spTgt spid="46"/>
                                        </p:tgtEl>
                                        <p:attrNameLst>
                                          <p:attrName>ppt_x</p:attrName>
                                        </p:attrNameLst>
                                      </p:cBhvr>
                                      <p:tavLst>
                                        <p:tav tm="0">
                                          <p:val>
                                            <p:strVal val="#ppt_x"/>
                                          </p:val>
                                        </p:tav>
                                        <p:tav tm="100000">
                                          <p:val>
                                            <p:strVal val="#ppt_x"/>
                                          </p:val>
                                        </p:tav>
                                      </p:tavLst>
                                    </p:anim>
                                    <p:anim calcmode="lin" valueType="num">
                                      <p:cBhvr additive="base">
                                        <p:cTn id="183" dur="3000" fill="hold"/>
                                        <p:tgtEl>
                                          <p:spTgt spid="46"/>
                                        </p:tgtEl>
                                        <p:attrNameLst>
                                          <p:attrName>ppt_y</p:attrName>
                                        </p:attrNameLst>
                                      </p:cBhvr>
                                      <p:tavLst>
                                        <p:tav tm="0">
                                          <p:val>
                                            <p:strVal val="1+#ppt_h/2"/>
                                          </p:val>
                                        </p:tav>
                                        <p:tav tm="100000">
                                          <p:val>
                                            <p:strVal val="#ppt_y"/>
                                          </p:val>
                                        </p:tav>
                                      </p:tavLst>
                                    </p:anim>
                                  </p:childTnLst>
                                </p:cTn>
                              </p:par>
                              <p:par>
                                <p:cTn id="184" presetID="2" presetClass="entr" presetSubtype="4" fill="hold" grpId="0" nodeType="withEffect">
                                  <p:stCondLst>
                                    <p:cond delay="0"/>
                                  </p:stCondLst>
                                  <p:childTnLst>
                                    <p:set>
                                      <p:cBhvr>
                                        <p:cTn id="185" dur="1" fill="hold">
                                          <p:stCondLst>
                                            <p:cond delay="0"/>
                                          </p:stCondLst>
                                        </p:cTn>
                                        <p:tgtEl>
                                          <p:spTgt spid="47"/>
                                        </p:tgtEl>
                                        <p:attrNameLst>
                                          <p:attrName>style.visibility</p:attrName>
                                        </p:attrNameLst>
                                      </p:cBhvr>
                                      <p:to>
                                        <p:strVal val="visible"/>
                                      </p:to>
                                    </p:set>
                                    <p:anim calcmode="lin" valueType="num">
                                      <p:cBhvr additive="base">
                                        <p:cTn id="186" dur="3000" fill="hold"/>
                                        <p:tgtEl>
                                          <p:spTgt spid="47"/>
                                        </p:tgtEl>
                                        <p:attrNameLst>
                                          <p:attrName>ppt_x</p:attrName>
                                        </p:attrNameLst>
                                      </p:cBhvr>
                                      <p:tavLst>
                                        <p:tav tm="0">
                                          <p:val>
                                            <p:strVal val="#ppt_x"/>
                                          </p:val>
                                        </p:tav>
                                        <p:tav tm="100000">
                                          <p:val>
                                            <p:strVal val="#ppt_x"/>
                                          </p:val>
                                        </p:tav>
                                      </p:tavLst>
                                    </p:anim>
                                    <p:anim calcmode="lin" valueType="num">
                                      <p:cBhvr additive="base">
                                        <p:cTn id="187" dur="3000" fill="hold"/>
                                        <p:tgtEl>
                                          <p:spTgt spid="47"/>
                                        </p:tgtEl>
                                        <p:attrNameLst>
                                          <p:attrName>ppt_y</p:attrName>
                                        </p:attrNameLst>
                                      </p:cBhvr>
                                      <p:tavLst>
                                        <p:tav tm="0">
                                          <p:val>
                                            <p:strVal val="1+#ppt_h/2"/>
                                          </p:val>
                                        </p:tav>
                                        <p:tav tm="100000">
                                          <p:val>
                                            <p:strVal val="#ppt_y"/>
                                          </p:val>
                                        </p:tav>
                                      </p:tavLst>
                                    </p:anim>
                                  </p:childTnLst>
                                </p:cTn>
                              </p:par>
                              <p:par>
                                <p:cTn id="188" presetID="2" presetClass="entr" presetSubtype="4" fill="hold" grpId="0" nodeType="withEffect">
                                  <p:stCondLst>
                                    <p:cond delay="0"/>
                                  </p:stCondLst>
                                  <p:childTnLst>
                                    <p:set>
                                      <p:cBhvr>
                                        <p:cTn id="189" dur="1" fill="hold">
                                          <p:stCondLst>
                                            <p:cond delay="0"/>
                                          </p:stCondLst>
                                        </p:cTn>
                                        <p:tgtEl>
                                          <p:spTgt spid="48"/>
                                        </p:tgtEl>
                                        <p:attrNameLst>
                                          <p:attrName>style.visibility</p:attrName>
                                        </p:attrNameLst>
                                      </p:cBhvr>
                                      <p:to>
                                        <p:strVal val="visible"/>
                                      </p:to>
                                    </p:set>
                                    <p:anim calcmode="lin" valueType="num">
                                      <p:cBhvr additive="base">
                                        <p:cTn id="190" dur="3000" fill="hold"/>
                                        <p:tgtEl>
                                          <p:spTgt spid="48"/>
                                        </p:tgtEl>
                                        <p:attrNameLst>
                                          <p:attrName>ppt_x</p:attrName>
                                        </p:attrNameLst>
                                      </p:cBhvr>
                                      <p:tavLst>
                                        <p:tav tm="0">
                                          <p:val>
                                            <p:strVal val="#ppt_x"/>
                                          </p:val>
                                        </p:tav>
                                        <p:tav tm="100000">
                                          <p:val>
                                            <p:strVal val="#ppt_x"/>
                                          </p:val>
                                        </p:tav>
                                      </p:tavLst>
                                    </p:anim>
                                    <p:anim calcmode="lin" valueType="num">
                                      <p:cBhvr additive="base">
                                        <p:cTn id="191" dur="3000" fill="hold"/>
                                        <p:tgtEl>
                                          <p:spTgt spid="48"/>
                                        </p:tgtEl>
                                        <p:attrNameLst>
                                          <p:attrName>ppt_y</p:attrName>
                                        </p:attrNameLst>
                                      </p:cBhvr>
                                      <p:tavLst>
                                        <p:tav tm="0">
                                          <p:val>
                                            <p:strVal val="1+#ppt_h/2"/>
                                          </p:val>
                                        </p:tav>
                                        <p:tav tm="100000">
                                          <p:val>
                                            <p:strVal val="#ppt_y"/>
                                          </p:val>
                                        </p:tav>
                                      </p:tavLst>
                                    </p:anim>
                                  </p:childTnLst>
                                </p:cTn>
                              </p:par>
                              <p:par>
                                <p:cTn id="192" presetID="2" presetClass="entr" presetSubtype="4" fill="hold" grpId="0" nodeType="withEffect">
                                  <p:stCondLst>
                                    <p:cond delay="0"/>
                                  </p:stCondLst>
                                  <p:childTnLst>
                                    <p:set>
                                      <p:cBhvr>
                                        <p:cTn id="193" dur="1" fill="hold">
                                          <p:stCondLst>
                                            <p:cond delay="0"/>
                                          </p:stCondLst>
                                        </p:cTn>
                                        <p:tgtEl>
                                          <p:spTgt spid="49"/>
                                        </p:tgtEl>
                                        <p:attrNameLst>
                                          <p:attrName>style.visibility</p:attrName>
                                        </p:attrNameLst>
                                      </p:cBhvr>
                                      <p:to>
                                        <p:strVal val="visible"/>
                                      </p:to>
                                    </p:set>
                                    <p:anim calcmode="lin" valueType="num">
                                      <p:cBhvr additive="base">
                                        <p:cTn id="194" dur="3000" fill="hold"/>
                                        <p:tgtEl>
                                          <p:spTgt spid="49"/>
                                        </p:tgtEl>
                                        <p:attrNameLst>
                                          <p:attrName>ppt_x</p:attrName>
                                        </p:attrNameLst>
                                      </p:cBhvr>
                                      <p:tavLst>
                                        <p:tav tm="0">
                                          <p:val>
                                            <p:strVal val="#ppt_x"/>
                                          </p:val>
                                        </p:tav>
                                        <p:tav tm="100000">
                                          <p:val>
                                            <p:strVal val="#ppt_x"/>
                                          </p:val>
                                        </p:tav>
                                      </p:tavLst>
                                    </p:anim>
                                    <p:anim calcmode="lin" valueType="num">
                                      <p:cBhvr additive="base">
                                        <p:cTn id="195" dur="3000" fill="hold"/>
                                        <p:tgtEl>
                                          <p:spTgt spid="49"/>
                                        </p:tgtEl>
                                        <p:attrNameLst>
                                          <p:attrName>ppt_y</p:attrName>
                                        </p:attrNameLst>
                                      </p:cBhvr>
                                      <p:tavLst>
                                        <p:tav tm="0">
                                          <p:val>
                                            <p:strVal val="1+#ppt_h/2"/>
                                          </p:val>
                                        </p:tav>
                                        <p:tav tm="100000">
                                          <p:val>
                                            <p:strVal val="#ppt_y"/>
                                          </p:val>
                                        </p:tav>
                                      </p:tavLst>
                                    </p:anim>
                                  </p:childTnLst>
                                </p:cTn>
                              </p:par>
                              <p:par>
                                <p:cTn id="196" presetID="2" presetClass="entr" presetSubtype="4" fill="hold" grpId="0" nodeType="withEffect">
                                  <p:stCondLst>
                                    <p:cond delay="0"/>
                                  </p:stCondLst>
                                  <p:childTnLst>
                                    <p:set>
                                      <p:cBhvr>
                                        <p:cTn id="197" dur="1" fill="hold">
                                          <p:stCondLst>
                                            <p:cond delay="0"/>
                                          </p:stCondLst>
                                        </p:cTn>
                                        <p:tgtEl>
                                          <p:spTgt spid="50"/>
                                        </p:tgtEl>
                                        <p:attrNameLst>
                                          <p:attrName>style.visibility</p:attrName>
                                        </p:attrNameLst>
                                      </p:cBhvr>
                                      <p:to>
                                        <p:strVal val="visible"/>
                                      </p:to>
                                    </p:set>
                                    <p:anim calcmode="lin" valueType="num">
                                      <p:cBhvr additive="base">
                                        <p:cTn id="198" dur="3000" fill="hold"/>
                                        <p:tgtEl>
                                          <p:spTgt spid="50"/>
                                        </p:tgtEl>
                                        <p:attrNameLst>
                                          <p:attrName>ppt_x</p:attrName>
                                        </p:attrNameLst>
                                      </p:cBhvr>
                                      <p:tavLst>
                                        <p:tav tm="0">
                                          <p:val>
                                            <p:strVal val="#ppt_x"/>
                                          </p:val>
                                        </p:tav>
                                        <p:tav tm="100000">
                                          <p:val>
                                            <p:strVal val="#ppt_x"/>
                                          </p:val>
                                        </p:tav>
                                      </p:tavLst>
                                    </p:anim>
                                    <p:anim calcmode="lin" valueType="num">
                                      <p:cBhvr additive="base">
                                        <p:cTn id="199" dur="3000" fill="hold"/>
                                        <p:tgtEl>
                                          <p:spTgt spid="50"/>
                                        </p:tgtEl>
                                        <p:attrNameLst>
                                          <p:attrName>ppt_y</p:attrName>
                                        </p:attrNameLst>
                                      </p:cBhvr>
                                      <p:tavLst>
                                        <p:tav tm="0">
                                          <p:val>
                                            <p:strVal val="1+#ppt_h/2"/>
                                          </p:val>
                                        </p:tav>
                                        <p:tav tm="100000">
                                          <p:val>
                                            <p:strVal val="#ppt_y"/>
                                          </p:val>
                                        </p:tav>
                                      </p:tavLst>
                                    </p:anim>
                                  </p:childTnLst>
                                </p:cTn>
                              </p:par>
                              <p:par>
                                <p:cTn id="200" presetID="2" presetClass="entr" presetSubtype="4" fill="hold" grpId="0" nodeType="withEffect">
                                  <p:stCondLst>
                                    <p:cond delay="0"/>
                                  </p:stCondLst>
                                  <p:childTnLst>
                                    <p:set>
                                      <p:cBhvr>
                                        <p:cTn id="201" dur="1" fill="hold">
                                          <p:stCondLst>
                                            <p:cond delay="0"/>
                                          </p:stCondLst>
                                        </p:cTn>
                                        <p:tgtEl>
                                          <p:spTgt spid="51"/>
                                        </p:tgtEl>
                                        <p:attrNameLst>
                                          <p:attrName>style.visibility</p:attrName>
                                        </p:attrNameLst>
                                      </p:cBhvr>
                                      <p:to>
                                        <p:strVal val="visible"/>
                                      </p:to>
                                    </p:set>
                                    <p:anim calcmode="lin" valueType="num">
                                      <p:cBhvr additive="base">
                                        <p:cTn id="202" dur="3000" fill="hold"/>
                                        <p:tgtEl>
                                          <p:spTgt spid="51"/>
                                        </p:tgtEl>
                                        <p:attrNameLst>
                                          <p:attrName>ppt_x</p:attrName>
                                        </p:attrNameLst>
                                      </p:cBhvr>
                                      <p:tavLst>
                                        <p:tav tm="0">
                                          <p:val>
                                            <p:strVal val="#ppt_x"/>
                                          </p:val>
                                        </p:tav>
                                        <p:tav tm="100000">
                                          <p:val>
                                            <p:strVal val="#ppt_x"/>
                                          </p:val>
                                        </p:tav>
                                      </p:tavLst>
                                    </p:anim>
                                    <p:anim calcmode="lin" valueType="num">
                                      <p:cBhvr additive="base">
                                        <p:cTn id="203" dur="3000" fill="hold"/>
                                        <p:tgtEl>
                                          <p:spTgt spid="51"/>
                                        </p:tgtEl>
                                        <p:attrNameLst>
                                          <p:attrName>ppt_y</p:attrName>
                                        </p:attrNameLst>
                                      </p:cBhvr>
                                      <p:tavLst>
                                        <p:tav tm="0">
                                          <p:val>
                                            <p:strVal val="1+#ppt_h/2"/>
                                          </p:val>
                                        </p:tav>
                                        <p:tav tm="100000">
                                          <p:val>
                                            <p:strVal val="#ppt_y"/>
                                          </p:val>
                                        </p:tav>
                                      </p:tavLst>
                                    </p:anim>
                                  </p:childTnLst>
                                </p:cTn>
                              </p:par>
                              <p:par>
                                <p:cTn id="204" presetID="2" presetClass="entr" presetSubtype="4" fill="hold" grpId="0" nodeType="withEffect">
                                  <p:stCondLst>
                                    <p:cond delay="0"/>
                                  </p:stCondLst>
                                  <p:childTnLst>
                                    <p:set>
                                      <p:cBhvr>
                                        <p:cTn id="205" dur="1" fill="hold">
                                          <p:stCondLst>
                                            <p:cond delay="0"/>
                                          </p:stCondLst>
                                        </p:cTn>
                                        <p:tgtEl>
                                          <p:spTgt spid="52"/>
                                        </p:tgtEl>
                                        <p:attrNameLst>
                                          <p:attrName>style.visibility</p:attrName>
                                        </p:attrNameLst>
                                      </p:cBhvr>
                                      <p:to>
                                        <p:strVal val="visible"/>
                                      </p:to>
                                    </p:set>
                                    <p:anim calcmode="lin" valueType="num">
                                      <p:cBhvr additive="base">
                                        <p:cTn id="206" dur="3000" fill="hold"/>
                                        <p:tgtEl>
                                          <p:spTgt spid="52"/>
                                        </p:tgtEl>
                                        <p:attrNameLst>
                                          <p:attrName>ppt_x</p:attrName>
                                        </p:attrNameLst>
                                      </p:cBhvr>
                                      <p:tavLst>
                                        <p:tav tm="0">
                                          <p:val>
                                            <p:strVal val="#ppt_x"/>
                                          </p:val>
                                        </p:tav>
                                        <p:tav tm="100000">
                                          <p:val>
                                            <p:strVal val="#ppt_x"/>
                                          </p:val>
                                        </p:tav>
                                      </p:tavLst>
                                    </p:anim>
                                    <p:anim calcmode="lin" valueType="num">
                                      <p:cBhvr additive="base">
                                        <p:cTn id="207" dur="3000" fill="hold"/>
                                        <p:tgtEl>
                                          <p:spTgt spid="52"/>
                                        </p:tgtEl>
                                        <p:attrNameLst>
                                          <p:attrName>ppt_y</p:attrName>
                                        </p:attrNameLst>
                                      </p:cBhvr>
                                      <p:tavLst>
                                        <p:tav tm="0">
                                          <p:val>
                                            <p:strVal val="1+#ppt_h/2"/>
                                          </p:val>
                                        </p:tav>
                                        <p:tav tm="100000">
                                          <p:val>
                                            <p:strVal val="#ppt_y"/>
                                          </p:val>
                                        </p:tav>
                                      </p:tavLst>
                                    </p:anim>
                                  </p:childTnLst>
                                </p:cTn>
                              </p:par>
                              <p:par>
                                <p:cTn id="208" presetID="2" presetClass="entr" presetSubtype="4" fill="hold" grpId="0" nodeType="withEffect">
                                  <p:stCondLst>
                                    <p:cond delay="0"/>
                                  </p:stCondLst>
                                  <p:childTnLst>
                                    <p:set>
                                      <p:cBhvr>
                                        <p:cTn id="209" dur="1" fill="hold">
                                          <p:stCondLst>
                                            <p:cond delay="0"/>
                                          </p:stCondLst>
                                        </p:cTn>
                                        <p:tgtEl>
                                          <p:spTgt spid="53"/>
                                        </p:tgtEl>
                                        <p:attrNameLst>
                                          <p:attrName>style.visibility</p:attrName>
                                        </p:attrNameLst>
                                      </p:cBhvr>
                                      <p:to>
                                        <p:strVal val="visible"/>
                                      </p:to>
                                    </p:set>
                                    <p:anim calcmode="lin" valueType="num">
                                      <p:cBhvr additive="base">
                                        <p:cTn id="210" dur="3000" fill="hold"/>
                                        <p:tgtEl>
                                          <p:spTgt spid="53"/>
                                        </p:tgtEl>
                                        <p:attrNameLst>
                                          <p:attrName>ppt_x</p:attrName>
                                        </p:attrNameLst>
                                      </p:cBhvr>
                                      <p:tavLst>
                                        <p:tav tm="0">
                                          <p:val>
                                            <p:strVal val="#ppt_x"/>
                                          </p:val>
                                        </p:tav>
                                        <p:tav tm="100000">
                                          <p:val>
                                            <p:strVal val="#ppt_x"/>
                                          </p:val>
                                        </p:tav>
                                      </p:tavLst>
                                    </p:anim>
                                    <p:anim calcmode="lin" valueType="num">
                                      <p:cBhvr additive="base">
                                        <p:cTn id="211" dur="3000" fill="hold"/>
                                        <p:tgtEl>
                                          <p:spTgt spid="53"/>
                                        </p:tgtEl>
                                        <p:attrNameLst>
                                          <p:attrName>ppt_y</p:attrName>
                                        </p:attrNameLst>
                                      </p:cBhvr>
                                      <p:tavLst>
                                        <p:tav tm="0">
                                          <p:val>
                                            <p:strVal val="1+#ppt_h/2"/>
                                          </p:val>
                                        </p:tav>
                                        <p:tav tm="100000">
                                          <p:val>
                                            <p:strVal val="#ppt_y"/>
                                          </p:val>
                                        </p:tav>
                                      </p:tavLst>
                                    </p:anim>
                                  </p:childTnLst>
                                </p:cTn>
                              </p:par>
                              <p:par>
                                <p:cTn id="212" presetID="2" presetClass="entr" presetSubtype="4" fill="hold" grpId="0" nodeType="withEffect">
                                  <p:stCondLst>
                                    <p:cond delay="0"/>
                                  </p:stCondLst>
                                  <p:childTnLst>
                                    <p:set>
                                      <p:cBhvr>
                                        <p:cTn id="213" dur="1" fill="hold">
                                          <p:stCondLst>
                                            <p:cond delay="0"/>
                                          </p:stCondLst>
                                        </p:cTn>
                                        <p:tgtEl>
                                          <p:spTgt spid="54"/>
                                        </p:tgtEl>
                                        <p:attrNameLst>
                                          <p:attrName>style.visibility</p:attrName>
                                        </p:attrNameLst>
                                      </p:cBhvr>
                                      <p:to>
                                        <p:strVal val="visible"/>
                                      </p:to>
                                    </p:set>
                                    <p:anim calcmode="lin" valueType="num">
                                      <p:cBhvr additive="base">
                                        <p:cTn id="214" dur="3000" fill="hold"/>
                                        <p:tgtEl>
                                          <p:spTgt spid="54"/>
                                        </p:tgtEl>
                                        <p:attrNameLst>
                                          <p:attrName>ppt_x</p:attrName>
                                        </p:attrNameLst>
                                      </p:cBhvr>
                                      <p:tavLst>
                                        <p:tav tm="0">
                                          <p:val>
                                            <p:strVal val="#ppt_x"/>
                                          </p:val>
                                        </p:tav>
                                        <p:tav tm="100000">
                                          <p:val>
                                            <p:strVal val="#ppt_x"/>
                                          </p:val>
                                        </p:tav>
                                      </p:tavLst>
                                    </p:anim>
                                    <p:anim calcmode="lin" valueType="num">
                                      <p:cBhvr additive="base">
                                        <p:cTn id="215" dur="3000" fill="hold"/>
                                        <p:tgtEl>
                                          <p:spTgt spid="54"/>
                                        </p:tgtEl>
                                        <p:attrNameLst>
                                          <p:attrName>ppt_y</p:attrName>
                                        </p:attrNameLst>
                                      </p:cBhvr>
                                      <p:tavLst>
                                        <p:tav tm="0">
                                          <p:val>
                                            <p:strVal val="1+#ppt_h/2"/>
                                          </p:val>
                                        </p:tav>
                                        <p:tav tm="100000">
                                          <p:val>
                                            <p:strVal val="#ppt_y"/>
                                          </p:val>
                                        </p:tav>
                                      </p:tavLst>
                                    </p:anim>
                                  </p:childTnLst>
                                </p:cTn>
                              </p:par>
                              <p:par>
                                <p:cTn id="216" presetID="2" presetClass="entr" presetSubtype="4" fill="hold" grpId="0" nodeType="withEffect">
                                  <p:stCondLst>
                                    <p:cond delay="0"/>
                                  </p:stCondLst>
                                  <p:childTnLst>
                                    <p:set>
                                      <p:cBhvr>
                                        <p:cTn id="217" dur="1" fill="hold">
                                          <p:stCondLst>
                                            <p:cond delay="0"/>
                                          </p:stCondLst>
                                        </p:cTn>
                                        <p:tgtEl>
                                          <p:spTgt spid="55"/>
                                        </p:tgtEl>
                                        <p:attrNameLst>
                                          <p:attrName>style.visibility</p:attrName>
                                        </p:attrNameLst>
                                      </p:cBhvr>
                                      <p:to>
                                        <p:strVal val="visible"/>
                                      </p:to>
                                    </p:set>
                                    <p:anim calcmode="lin" valueType="num">
                                      <p:cBhvr additive="base">
                                        <p:cTn id="218" dur="3000" fill="hold"/>
                                        <p:tgtEl>
                                          <p:spTgt spid="55"/>
                                        </p:tgtEl>
                                        <p:attrNameLst>
                                          <p:attrName>ppt_x</p:attrName>
                                        </p:attrNameLst>
                                      </p:cBhvr>
                                      <p:tavLst>
                                        <p:tav tm="0">
                                          <p:val>
                                            <p:strVal val="#ppt_x"/>
                                          </p:val>
                                        </p:tav>
                                        <p:tav tm="100000">
                                          <p:val>
                                            <p:strVal val="#ppt_x"/>
                                          </p:val>
                                        </p:tav>
                                      </p:tavLst>
                                    </p:anim>
                                    <p:anim calcmode="lin" valueType="num">
                                      <p:cBhvr additive="base">
                                        <p:cTn id="219" dur="3000" fill="hold"/>
                                        <p:tgtEl>
                                          <p:spTgt spid="55"/>
                                        </p:tgtEl>
                                        <p:attrNameLst>
                                          <p:attrName>ppt_y</p:attrName>
                                        </p:attrNameLst>
                                      </p:cBhvr>
                                      <p:tavLst>
                                        <p:tav tm="0">
                                          <p:val>
                                            <p:strVal val="1+#ppt_h/2"/>
                                          </p:val>
                                        </p:tav>
                                        <p:tav tm="100000">
                                          <p:val>
                                            <p:strVal val="#ppt_y"/>
                                          </p:val>
                                        </p:tav>
                                      </p:tavLst>
                                    </p:anim>
                                  </p:childTnLst>
                                </p:cTn>
                              </p:par>
                              <p:par>
                                <p:cTn id="220" presetID="2" presetClass="entr" presetSubtype="4" fill="hold" grpId="0" nodeType="withEffect">
                                  <p:stCondLst>
                                    <p:cond delay="0"/>
                                  </p:stCondLst>
                                  <p:childTnLst>
                                    <p:set>
                                      <p:cBhvr>
                                        <p:cTn id="221" dur="1" fill="hold">
                                          <p:stCondLst>
                                            <p:cond delay="0"/>
                                          </p:stCondLst>
                                        </p:cTn>
                                        <p:tgtEl>
                                          <p:spTgt spid="56"/>
                                        </p:tgtEl>
                                        <p:attrNameLst>
                                          <p:attrName>style.visibility</p:attrName>
                                        </p:attrNameLst>
                                      </p:cBhvr>
                                      <p:to>
                                        <p:strVal val="visible"/>
                                      </p:to>
                                    </p:set>
                                    <p:anim calcmode="lin" valueType="num">
                                      <p:cBhvr additive="base">
                                        <p:cTn id="222" dur="3000" fill="hold"/>
                                        <p:tgtEl>
                                          <p:spTgt spid="56"/>
                                        </p:tgtEl>
                                        <p:attrNameLst>
                                          <p:attrName>ppt_x</p:attrName>
                                        </p:attrNameLst>
                                      </p:cBhvr>
                                      <p:tavLst>
                                        <p:tav tm="0">
                                          <p:val>
                                            <p:strVal val="#ppt_x"/>
                                          </p:val>
                                        </p:tav>
                                        <p:tav tm="100000">
                                          <p:val>
                                            <p:strVal val="#ppt_x"/>
                                          </p:val>
                                        </p:tav>
                                      </p:tavLst>
                                    </p:anim>
                                    <p:anim calcmode="lin" valueType="num">
                                      <p:cBhvr additive="base">
                                        <p:cTn id="223" dur="3000" fill="hold"/>
                                        <p:tgtEl>
                                          <p:spTgt spid="56"/>
                                        </p:tgtEl>
                                        <p:attrNameLst>
                                          <p:attrName>ppt_y</p:attrName>
                                        </p:attrNameLst>
                                      </p:cBhvr>
                                      <p:tavLst>
                                        <p:tav tm="0">
                                          <p:val>
                                            <p:strVal val="1+#ppt_h/2"/>
                                          </p:val>
                                        </p:tav>
                                        <p:tav tm="100000">
                                          <p:val>
                                            <p:strVal val="#ppt_y"/>
                                          </p:val>
                                        </p:tav>
                                      </p:tavLst>
                                    </p:anim>
                                  </p:childTnLst>
                                </p:cTn>
                              </p:par>
                              <p:par>
                                <p:cTn id="224" presetID="2" presetClass="entr" presetSubtype="4" fill="hold" grpId="0" nodeType="withEffect">
                                  <p:stCondLst>
                                    <p:cond delay="0"/>
                                  </p:stCondLst>
                                  <p:childTnLst>
                                    <p:set>
                                      <p:cBhvr>
                                        <p:cTn id="225" dur="1" fill="hold">
                                          <p:stCondLst>
                                            <p:cond delay="0"/>
                                          </p:stCondLst>
                                        </p:cTn>
                                        <p:tgtEl>
                                          <p:spTgt spid="57"/>
                                        </p:tgtEl>
                                        <p:attrNameLst>
                                          <p:attrName>style.visibility</p:attrName>
                                        </p:attrNameLst>
                                      </p:cBhvr>
                                      <p:to>
                                        <p:strVal val="visible"/>
                                      </p:to>
                                    </p:set>
                                    <p:anim calcmode="lin" valueType="num">
                                      <p:cBhvr additive="base">
                                        <p:cTn id="226" dur="3000" fill="hold"/>
                                        <p:tgtEl>
                                          <p:spTgt spid="57"/>
                                        </p:tgtEl>
                                        <p:attrNameLst>
                                          <p:attrName>ppt_x</p:attrName>
                                        </p:attrNameLst>
                                      </p:cBhvr>
                                      <p:tavLst>
                                        <p:tav tm="0">
                                          <p:val>
                                            <p:strVal val="#ppt_x"/>
                                          </p:val>
                                        </p:tav>
                                        <p:tav tm="100000">
                                          <p:val>
                                            <p:strVal val="#ppt_x"/>
                                          </p:val>
                                        </p:tav>
                                      </p:tavLst>
                                    </p:anim>
                                    <p:anim calcmode="lin" valueType="num">
                                      <p:cBhvr additive="base">
                                        <p:cTn id="227" dur="3000" fill="hold"/>
                                        <p:tgtEl>
                                          <p:spTgt spid="57"/>
                                        </p:tgtEl>
                                        <p:attrNameLst>
                                          <p:attrName>ppt_y</p:attrName>
                                        </p:attrNameLst>
                                      </p:cBhvr>
                                      <p:tavLst>
                                        <p:tav tm="0">
                                          <p:val>
                                            <p:strVal val="1+#ppt_h/2"/>
                                          </p:val>
                                        </p:tav>
                                        <p:tav tm="100000">
                                          <p:val>
                                            <p:strVal val="#ppt_y"/>
                                          </p:val>
                                        </p:tav>
                                      </p:tavLst>
                                    </p:anim>
                                  </p:childTnLst>
                                </p:cTn>
                              </p:par>
                              <p:par>
                                <p:cTn id="228" presetID="2" presetClass="entr" presetSubtype="4" fill="hold" grpId="0" nodeType="withEffect">
                                  <p:stCondLst>
                                    <p:cond delay="0"/>
                                  </p:stCondLst>
                                  <p:childTnLst>
                                    <p:set>
                                      <p:cBhvr>
                                        <p:cTn id="229" dur="1" fill="hold">
                                          <p:stCondLst>
                                            <p:cond delay="0"/>
                                          </p:stCondLst>
                                        </p:cTn>
                                        <p:tgtEl>
                                          <p:spTgt spid="58"/>
                                        </p:tgtEl>
                                        <p:attrNameLst>
                                          <p:attrName>style.visibility</p:attrName>
                                        </p:attrNameLst>
                                      </p:cBhvr>
                                      <p:to>
                                        <p:strVal val="visible"/>
                                      </p:to>
                                    </p:set>
                                    <p:anim calcmode="lin" valueType="num">
                                      <p:cBhvr additive="base">
                                        <p:cTn id="230" dur="3000" fill="hold"/>
                                        <p:tgtEl>
                                          <p:spTgt spid="58"/>
                                        </p:tgtEl>
                                        <p:attrNameLst>
                                          <p:attrName>ppt_x</p:attrName>
                                        </p:attrNameLst>
                                      </p:cBhvr>
                                      <p:tavLst>
                                        <p:tav tm="0">
                                          <p:val>
                                            <p:strVal val="#ppt_x"/>
                                          </p:val>
                                        </p:tav>
                                        <p:tav tm="100000">
                                          <p:val>
                                            <p:strVal val="#ppt_x"/>
                                          </p:val>
                                        </p:tav>
                                      </p:tavLst>
                                    </p:anim>
                                    <p:anim calcmode="lin" valueType="num">
                                      <p:cBhvr additive="base">
                                        <p:cTn id="231" dur="3000" fill="hold"/>
                                        <p:tgtEl>
                                          <p:spTgt spid="58"/>
                                        </p:tgtEl>
                                        <p:attrNameLst>
                                          <p:attrName>ppt_y</p:attrName>
                                        </p:attrNameLst>
                                      </p:cBhvr>
                                      <p:tavLst>
                                        <p:tav tm="0">
                                          <p:val>
                                            <p:strVal val="1+#ppt_h/2"/>
                                          </p:val>
                                        </p:tav>
                                        <p:tav tm="100000">
                                          <p:val>
                                            <p:strVal val="#ppt_y"/>
                                          </p:val>
                                        </p:tav>
                                      </p:tavLst>
                                    </p:anim>
                                  </p:childTnLst>
                                </p:cTn>
                              </p:par>
                              <p:par>
                                <p:cTn id="232" presetID="2" presetClass="entr" presetSubtype="4" fill="hold" grpId="0" nodeType="withEffect">
                                  <p:stCondLst>
                                    <p:cond delay="0"/>
                                  </p:stCondLst>
                                  <p:childTnLst>
                                    <p:set>
                                      <p:cBhvr>
                                        <p:cTn id="233" dur="1" fill="hold">
                                          <p:stCondLst>
                                            <p:cond delay="0"/>
                                          </p:stCondLst>
                                        </p:cTn>
                                        <p:tgtEl>
                                          <p:spTgt spid="59"/>
                                        </p:tgtEl>
                                        <p:attrNameLst>
                                          <p:attrName>style.visibility</p:attrName>
                                        </p:attrNameLst>
                                      </p:cBhvr>
                                      <p:to>
                                        <p:strVal val="visible"/>
                                      </p:to>
                                    </p:set>
                                    <p:anim calcmode="lin" valueType="num">
                                      <p:cBhvr additive="base">
                                        <p:cTn id="234" dur="3000" fill="hold"/>
                                        <p:tgtEl>
                                          <p:spTgt spid="59"/>
                                        </p:tgtEl>
                                        <p:attrNameLst>
                                          <p:attrName>ppt_x</p:attrName>
                                        </p:attrNameLst>
                                      </p:cBhvr>
                                      <p:tavLst>
                                        <p:tav tm="0">
                                          <p:val>
                                            <p:strVal val="#ppt_x"/>
                                          </p:val>
                                        </p:tav>
                                        <p:tav tm="100000">
                                          <p:val>
                                            <p:strVal val="#ppt_x"/>
                                          </p:val>
                                        </p:tav>
                                      </p:tavLst>
                                    </p:anim>
                                    <p:anim calcmode="lin" valueType="num">
                                      <p:cBhvr additive="base">
                                        <p:cTn id="235" dur="3000" fill="hold"/>
                                        <p:tgtEl>
                                          <p:spTgt spid="59"/>
                                        </p:tgtEl>
                                        <p:attrNameLst>
                                          <p:attrName>ppt_y</p:attrName>
                                        </p:attrNameLst>
                                      </p:cBhvr>
                                      <p:tavLst>
                                        <p:tav tm="0">
                                          <p:val>
                                            <p:strVal val="1+#ppt_h/2"/>
                                          </p:val>
                                        </p:tav>
                                        <p:tav tm="100000">
                                          <p:val>
                                            <p:strVal val="#ppt_y"/>
                                          </p:val>
                                        </p:tav>
                                      </p:tavLst>
                                    </p:anim>
                                  </p:childTnLst>
                                </p:cTn>
                              </p:par>
                              <p:par>
                                <p:cTn id="236" presetID="2" presetClass="entr" presetSubtype="4" fill="hold" grpId="0" nodeType="withEffect">
                                  <p:stCondLst>
                                    <p:cond delay="0"/>
                                  </p:stCondLst>
                                  <p:childTnLst>
                                    <p:set>
                                      <p:cBhvr>
                                        <p:cTn id="237" dur="1" fill="hold">
                                          <p:stCondLst>
                                            <p:cond delay="0"/>
                                          </p:stCondLst>
                                        </p:cTn>
                                        <p:tgtEl>
                                          <p:spTgt spid="60"/>
                                        </p:tgtEl>
                                        <p:attrNameLst>
                                          <p:attrName>style.visibility</p:attrName>
                                        </p:attrNameLst>
                                      </p:cBhvr>
                                      <p:to>
                                        <p:strVal val="visible"/>
                                      </p:to>
                                    </p:set>
                                    <p:anim calcmode="lin" valueType="num">
                                      <p:cBhvr additive="base">
                                        <p:cTn id="238" dur="3000" fill="hold"/>
                                        <p:tgtEl>
                                          <p:spTgt spid="60"/>
                                        </p:tgtEl>
                                        <p:attrNameLst>
                                          <p:attrName>ppt_x</p:attrName>
                                        </p:attrNameLst>
                                      </p:cBhvr>
                                      <p:tavLst>
                                        <p:tav tm="0">
                                          <p:val>
                                            <p:strVal val="#ppt_x"/>
                                          </p:val>
                                        </p:tav>
                                        <p:tav tm="100000">
                                          <p:val>
                                            <p:strVal val="#ppt_x"/>
                                          </p:val>
                                        </p:tav>
                                      </p:tavLst>
                                    </p:anim>
                                    <p:anim calcmode="lin" valueType="num">
                                      <p:cBhvr additive="base">
                                        <p:cTn id="239" dur="3000" fill="hold"/>
                                        <p:tgtEl>
                                          <p:spTgt spid="60"/>
                                        </p:tgtEl>
                                        <p:attrNameLst>
                                          <p:attrName>ppt_y</p:attrName>
                                        </p:attrNameLst>
                                      </p:cBhvr>
                                      <p:tavLst>
                                        <p:tav tm="0">
                                          <p:val>
                                            <p:strVal val="1+#ppt_h/2"/>
                                          </p:val>
                                        </p:tav>
                                        <p:tav tm="100000">
                                          <p:val>
                                            <p:strVal val="#ppt_y"/>
                                          </p:val>
                                        </p:tav>
                                      </p:tavLst>
                                    </p:anim>
                                  </p:childTnLst>
                                </p:cTn>
                              </p:par>
                              <p:par>
                                <p:cTn id="240" presetID="2" presetClass="entr" presetSubtype="4" fill="hold" grpId="0" nodeType="withEffect">
                                  <p:stCondLst>
                                    <p:cond delay="0"/>
                                  </p:stCondLst>
                                  <p:childTnLst>
                                    <p:set>
                                      <p:cBhvr>
                                        <p:cTn id="241" dur="1" fill="hold">
                                          <p:stCondLst>
                                            <p:cond delay="0"/>
                                          </p:stCondLst>
                                        </p:cTn>
                                        <p:tgtEl>
                                          <p:spTgt spid="61"/>
                                        </p:tgtEl>
                                        <p:attrNameLst>
                                          <p:attrName>style.visibility</p:attrName>
                                        </p:attrNameLst>
                                      </p:cBhvr>
                                      <p:to>
                                        <p:strVal val="visible"/>
                                      </p:to>
                                    </p:set>
                                    <p:anim calcmode="lin" valueType="num">
                                      <p:cBhvr additive="base">
                                        <p:cTn id="242" dur="3000" fill="hold"/>
                                        <p:tgtEl>
                                          <p:spTgt spid="61"/>
                                        </p:tgtEl>
                                        <p:attrNameLst>
                                          <p:attrName>ppt_x</p:attrName>
                                        </p:attrNameLst>
                                      </p:cBhvr>
                                      <p:tavLst>
                                        <p:tav tm="0">
                                          <p:val>
                                            <p:strVal val="#ppt_x"/>
                                          </p:val>
                                        </p:tav>
                                        <p:tav tm="100000">
                                          <p:val>
                                            <p:strVal val="#ppt_x"/>
                                          </p:val>
                                        </p:tav>
                                      </p:tavLst>
                                    </p:anim>
                                    <p:anim calcmode="lin" valueType="num">
                                      <p:cBhvr additive="base">
                                        <p:cTn id="243" dur="3000" fill="hold"/>
                                        <p:tgtEl>
                                          <p:spTgt spid="61"/>
                                        </p:tgtEl>
                                        <p:attrNameLst>
                                          <p:attrName>ppt_y</p:attrName>
                                        </p:attrNameLst>
                                      </p:cBhvr>
                                      <p:tavLst>
                                        <p:tav tm="0">
                                          <p:val>
                                            <p:strVal val="1+#ppt_h/2"/>
                                          </p:val>
                                        </p:tav>
                                        <p:tav tm="100000">
                                          <p:val>
                                            <p:strVal val="#ppt_y"/>
                                          </p:val>
                                        </p:tav>
                                      </p:tavLst>
                                    </p:anim>
                                  </p:childTnLst>
                                </p:cTn>
                              </p:par>
                              <p:par>
                                <p:cTn id="244" presetID="2" presetClass="entr" presetSubtype="4" fill="hold" grpId="0" nodeType="withEffect">
                                  <p:stCondLst>
                                    <p:cond delay="0"/>
                                  </p:stCondLst>
                                  <p:childTnLst>
                                    <p:set>
                                      <p:cBhvr>
                                        <p:cTn id="245" dur="1" fill="hold">
                                          <p:stCondLst>
                                            <p:cond delay="0"/>
                                          </p:stCondLst>
                                        </p:cTn>
                                        <p:tgtEl>
                                          <p:spTgt spid="62"/>
                                        </p:tgtEl>
                                        <p:attrNameLst>
                                          <p:attrName>style.visibility</p:attrName>
                                        </p:attrNameLst>
                                      </p:cBhvr>
                                      <p:to>
                                        <p:strVal val="visible"/>
                                      </p:to>
                                    </p:set>
                                    <p:anim calcmode="lin" valueType="num">
                                      <p:cBhvr additive="base">
                                        <p:cTn id="246" dur="3000" fill="hold"/>
                                        <p:tgtEl>
                                          <p:spTgt spid="62"/>
                                        </p:tgtEl>
                                        <p:attrNameLst>
                                          <p:attrName>ppt_x</p:attrName>
                                        </p:attrNameLst>
                                      </p:cBhvr>
                                      <p:tavLst>
                                        <p:tav tm="0">
                                          <p:val>
                                            <p:strVal val="#ppt_x"/>
                                          </p:val>
                                        </p:tav>
                                        <p:tav tm="100000">
                                          <p:val>
                                            <p:strVal val="#ppt_x"/>
                                          </p:val>
                                        </p:tav>
                                      </p:tavLst>
                                    </p:anim>
                                    <p:anim calcmode="lin" valueType="num">
                                      <p:cBhvr additive="base">
                                        <p:cTn id="247" dur="3000" fill="hold"/>
                                        <p:tgtEl>
                                          <p:spTgt spid="62"/>
                                        </p:tgtEl>
                                        <p:attrNameLst>
                                          <p:attrName>ppt_y</p:attrName>
                                        </p:attrNameLst>
                                      </p:cBhvr>
                                      <p:tavLst>
                                        <p:tav tm="0">
                                          <p:val>
                                            <p:strVal val="1+#ppt_h/2"/>
                                          </p:val>
                                        </p:tav>
                                        <p:tav tm="100000">
                                          <p:val>
                                            <p:strVal val="#ppt_y"/>
                                          </p:val>
                                        </p:tav>
                                      </p:tavLst>
                                    </p:anim>
                                  </p:childTnLst>
                                </p:cTn>
                              </p:par>
                              <p:par>
                                <p:cTn id="248" presetID="2" presetClass="entr" presetSubtype="4" fill="hold" grpId="0" nodeType="withEffect">
                                  <p:stCondLst>
                                    <p:cond delay="0"/>
                                  </p:stCondLst>
                                  <p:childTnLst>
                                    <p:set>
                                      <p:cBhvr>
                                        <p:cTn id="249" dur="1" fill="hold">
                                          <p:stCondLst>
                                            <p:cond delay="0"/>
                                          </p:stCondLst>
                                        </p:cTn>
                                        <p:tgtEl>
                                          <p:spTgt spid="63"/>
                                        </p:tgtEl>
                                        <p:attrNameLst>
                                          <p:attrName>style.visibility</p:attrName>
                                        </p:attrNameLst>
                                      </p:cBhvr>
                                      <p:to>
                                        <p:strVal val="visible"/>
                                      </p:to>
                                    </p:set>
                                    <p:anim calcmode="lin" valueType="num">
                                      <p:cBhvr additive="base">
                                        <p:cTn id="250" dur="3000" fill="hold"/>
                                        <p:tgtEl>
                                          <p:spTgt spid="63"/>
                                        </p:tgtEl>
                                        <p:attrNameLst>
                                          <p:attrName>ppt_x</p:attrName>
                                        </p:attrNameLst>
                                      </p:cBhvr>
                                      <p:tavLst>
                                        <p:tav tm="0">
                                          <p:val>
                                            <p:strVal val="#ppt_x"/>
                                          </p:val>
                                        </p:tav>
                                        <p:tav tm="100000">
                                          <p:val>
                                            <p:strVal val="#ppt_x"/>
                                          </p:val>
                                        </p:tav>
                                      </p:tavLst>
                                    </p:anim>
                                    <p:anim calcmode="lin" valueType="num">
                                      <p:cBhvr additive="base">
                                        <p:cTn id="251" dur="3000" fill="hold"/>
                                        <p:tgtEl>
                                          <p:spTgt spid="63"/>
                                        </p:tgtEl>
                                        <p:attrNameLst>
                                          <p:attrName>ppt_y</p:attrName>
                                        </p:attrNameLst>
                                      </p:cBhvr>
                                      <p:tavLst>
                                        <p:tav tm="0">
                                          <p:val>
                                            <p:strVal val="1+#ppt_h/2"/>
                                          </p:val>
                                        </p:tav>
                                        <p:tav tm="100000">
                                          <p:val>
                                            <p:strVal val="#ppt_y"/>
                                          </p:val>
                                        </p:tav>
                                      </p:tavLst>
                                    </p:anim>
                                  </p:childTnLst>
                                </p:cTn>
                              </p:par>
                              <p:par>
                                <p:cTn id="252" presetID="2" presetClass="entr" presetSubtype="4" fill="hold" grpId="0" nodeType="withEffect">
                                  <p:stCondLst>
                                    <p:cond delay="0"/>
                                  </p:stCondLst>
                                  <p:childTnLst>
                                    <p:set>
                                      <p:cBhvr>
                                        <p:cTn id="253" dur="1" fill="hold">
                                          <p:stCondLst>
                                            <p:cond delay="0"/>
                                          </p:stCondLst>
                                        </p:cTn>
                                        <p:tgtEl>
                                          <p:spTgt spid="64"/>
                                        </p:tgtEl>
                                        <p:attrNameLst>
                                          <p:attrName>style.visibility</p:attrName>
                                        </p:attrNameLst>
                                      </p:cBhvr>
                                      <p:to>
                                        <p:strVal val="visible"/>
                                      </p:to>
                                    </p:set>
                                    <p:anim calcmode="lin" valueType="num">
                                      <p:cBhvr additive="base">
                                        <p:cTn id="254" dur="3000" fill="hold"/>
                                        <p:tgtEl>
                                          <p:spTgt spid="64"/>
                                        </p:tgtEl>
                                        <p:attrNameLst>
                                          <p:attrName>ppt_x</p:attrName>
                                        </p:attrNameLst>
                                      </p:cBhvr>
                                      <p:tavLst>
                                        <p:tav tm="0">
                                          <p:val>
                                            <p:strVal val="#ppt_x"/>
                                          </p:val>
                                        </p:tav>
                                        <p:tav tm="100000">
                                          <p:val>
                                            <p:strVal val="#ppt_x"/>
                                          </p:val>
                                        </p:tav>
                                      </p:tavLst>
                                    </p:anim>
                                    <p:anim calcmode="lin" valueType="num">
                                      <p:cBhvr additive="base">
                                        <p:cTn id="255" dur="3000" fill="hold"/>
                                        <p:tgtEl>
                                          <p:spTgt spid="64"/>
                                        </p:tgtEl>
                                        <p:attrNameLst>
                                          <p:attrName>ppt_y</p:attrName>
                                        </p:attrNameLst>
                                      </p:cBhvr>
                                      <p:tavLst>
                                        <p:tav tm="0">
                                          <p:val>
                                            <p:strVal val="1+#ppt_h/2"/>
                                          </p:val>
                                        </p:tav>
                                        <p:tav tm="100000">
                                          <p:val>
                                            <p:strVal val="#ppt_y"/>
                                          </p:val>
                                        </p:tav>
                                      </p:tavLst>
                                    </p:anim>
                                  </p:childTnLst>
                                </p:cTn>
                              </p:par>
                              <p:par>
                                <p:cTn id="256" presetID="2" presetClass="entr" presetSubtype="4" fill="hold" grpId="0" nodeType="withEffect">
                                  <p:stCondLst>
                                    <p:cond delay="0"/>
                                  </p:stCondLst>
                                  <p:childTnLst>
                                    <p:set>
                                      <p:cBhvr>
                                        <p:cTn id="257" dur="1" fill="hold">
                                          <p:stCondLst>
                                            <p:cond delay="0"/>
                                          </p:stCondLst>
                                        </p:cTn>
                                        <p:tgtEl>
                                          <p:spTgt spid="65"/>
                                        </p:tgtEl>
                                        <p:attrNameLst>
                                          <p:attrName>style.visibility</p:attrName>
                                        </p:attrNameLst>
                                      </p:cBhvr>
                                      <p:to>
                                        <p:strVal val="visible"/>
                                      </p:to>
                                    </p:set>
                                    <p:anim calcmode="lin" valueType="num">
                                      <p:cBhvr additive="base">
                                        <p:cTn id="258" dur="3000" fill="hold"/>
                                        <p:tgtEl>
                                          <p:spTgt spid="65"/>
                                        </p:tgtEl>
                                        <p:attrNameLst>
                                          <p:attrName>ppt_x</p:attrName>
                                        </p:attrNameLst>
                                      </p:cBhvr>
                                      <p:tavLst>
                                        <p:tav tm="0">
                                          <p:val>
                                            <p:strVal val="#ppt_x"/>
                                          </p:val>
                                        </p:tav>
                                        <p:tav tm="100000">
                                          <p:val>
                                            <p:strVal val="#ppt_x"/>
                                          </p:val>
                                        </p:tav>
                                      </p:tavLst>
                                    </p:anim>
                                    <p:anim calcmode="lin" valueType="num">
                                      <p:cBhvr additive="base">
                                        <p:cTn id="259" dur="3000" fill="hold"/>
                                        <p:tgtEl>
                                          <p:spTgt spid="65"/>
                                        </p:tgtEl>
                                        <p:attrNameLst>
                                          <p:attrName>ppt_y</p:attrName>
                                        </p:attrNameLst>
                                      </p:cBhvr>
                                      <p:tavLst>
                                        <p:tav tm="0">
                                          <p:val>
                                            <p:strVal val="1+#ppt_h/2"/>
                                          </p:val>
                                        </p:tav>
                                        <p:tav tm="100000">
                                          <p:val>
                                            <p:strVal val="#ppt_y"/>
                                          </p:val>
                                        </p:tav>
                                      </p:tavLst>
                                    </p:anim>
                                  </p:childTnLst>
                                </p:cTn>
                              </p:par>
                              <p:par>
                                <p:cTn id="260" presetID="2" presetClass="entr" presetSubtype="4" fill="hold" grpId="0" nodeType="withEffect">
                                  <p:stCondLst>
                                    <p:cond delay="0"/>
                                  </p:stCondLst>
                                  <p:childTnLst>
                                    <p:set>
                                      <p:cBhvr>
                                        <p:cTn id="261" dur="1" fill="hold">
                                          <p:stCondLst>
                                            <p:cond delay="0"/>
                                          </p:stCondLst>
                                        </p:cTn>
                                        <p:tgtEl>
                                          <p:spTgt spid="66"/>
                                        </p:tgtEl>
                                        <p:attrNameLst>
                                          <p:attrName>style.visibility</p:attrName>
                                        </p:attrNameLst>
                                      </p:cBhvr>
                                      <p:to>
                                        <p:strVal val="visible"/>
                                      </p:to>
                                    </p:set>
                                    <p:anim calcmode="lin" valueType="num">
                                      <p:cBhvr additive="base">
                                        <p:cTn id="262" dur="3000" fill="hold"/>
                                        <p:tgtEl>
                                          <p:spTgt spid="66"/>
                                        </p:tgtEl>
                                        <p:attrNameLst>
                                          <p:attrName>ppt_x</p:attrName>
                                        </p:attrNameLst>
                                      </p:cBhvr>
                                      <p:tavLst>
                                        <p:tav tm="0">
                                          <p:val>
                                            <p:strVal val="#ppt_x"/>
                                          </p:val>
                                        </p:tav>
                                        <p:tav tm="100000">
                                          <p:val>
                                            <p:strVal val="#ppt_x"/>
                                          </p:val>
                                        </p:tav>
                                      </p:tavLst>
                                    </p:anim>
                                    <p:anim calcmode="lin" valueType="num">
                                      <p:cBhvr additive="base">
                                        <p:cTn id="263" dur="3000" fill="hold"/>
                                        <p:tgtEl>
                                          <p:spTgt spid="66"/>
                                        </p:tgtEl>
                                        <p:attrNameLst>
                                          <p:attrName>ppt_y</p:attrName>
                                        </p:attrNameLst>
                                      </p:cBhvr>
                                      <p:tavLst>
                                        <p:tav tm="0">
                                          <p:val>
                                            <p:strVal val="1+#ppt_h/2"/>
                                          </p:val>
                                        </p:tav>
                                        <p:tav tm="100000">
                                          <p:val>
                                            <p:strVal val="#ppt_y"/>
                                          </p:val>
                                        </p:tav>
                                      </p:tavLst>
                                    </p:anim>
                                  </p:childTnLst>
                                </p:cTn>
                              </p:par>
                              <p:par>
                                <p:cTn id="264" presetID="8" presetClass="emph" presetSubtype="0" fill="hold" grpId="1" nodeType="withEffect">
                                  <p:stCondLst>
                                    <p:cond delay="0"/>
                                  </p:stCondLst>
                                  <p:childTnLst>
                                    <p:animRot by="21600000">
                                      <p:cBhvr>
                                        <p:cTn id="265" dur="3000" fill="hold"/>
                                        <p:tgtEl>
                                          <p:spTgt spid="8"/>
                                        </p:tgtEl>
                                        <p:attrNameLst>
                                          <p:attrName>r</p:attrName>
                                        </p:attrNameLst>
                                      </p:cBhvr>
                                    </p:animRot>
                                  </p:childTnLst>
                                </p:cTn>
                              </p:par>
                              <p:par>
                                <p:cTn id="266" presetID="8" presetClass="emph" presetSubtype="0" fill="hold" grpId="1" nodeType="withEffect">
                                  <p:stCondLst>
                                    <p:cond delay="0"/>
                                  </p:stCondLst>
                                  <p:childTnLst>
                                    <p:animRot by="21600000">
                                      <p:cBhvr>
                                        <p:cTn id="267" dur="3000" fill="hold"/>
                                        <p:tgtEl>
                                          <p:spTgt spid="16"/>
                                        </p:tgtEl>
                                        <p:attrNameLst>
                                          <p:attrName>r</p:attrName>
                                        </p:attrNameLst>
                                      </p:cBhvr>
                                    </p:animRot>
                                  </p:childTnLst>
                                </p:cTn>
                              </p:par>
                              <p:par>
                                <p:cTn id="268" presetID="8" presetClass="emph" presetSubtype="0" fill="hold" grpId="1" nodeType="withEffect">
                                  <p:stCondLst>
                                    <p:cond delay="0"/>
                                  </p:stCondLst>
                                  <p:childTnLst>
                                    <p:animRot by="21600000">
                                      <p:cBhvr>
                                        <p:cTn id="269" dur="3000" fill="hold"/>
                                        <p:tgtEl>
                                          <p:spTgt spid="24"/>
                                        </p:tgtEl>
                                        <p:attrNameLst>
                                          <p:attrName>r</p:attrName>
                                        </p:attrNameLst>
                                      </p:cBhvr>
                                    </p:animRot>
                                  </p:childTnLst>
                                </p:cTn>
                              </p:par>
                              <p:par>
                                <p:cTn id="270" presetID="8" presetClass="emph" presetSubtype="0" fill="hold" grpId="1" nodeType="withEffect">
                                  <p:stCondLst>
                                    <p:cond delay="0"/>
                                  </p:stCondLst>
                                  <p:childTnLst>
                                    <p:animRot by="21600000">
                                      <p:cBhvr>
                                        <p:cTn id="271" dur="3000" fill="hold"/>
                                        <p:tgtEl>
                                          <p:spTgt spid="32"/>
                                        </p:tgtEl>
                                        <p:attrNameLst>
                                          <p:attrName>r</p:attrName>
                                        </p:attrNameLst>
                                      </p:cBhvr>
                                    </p:animRot>
                                  </p:childTnLst>
                                </p:cTn>
                              </p:par>
                              <p:par>
                                <p:cTn id="272" presetID="8" presetClass="emph" presetSubtype="0" fill="hold" grpId="1" nodeType="withEffect">
                                  <p:stCondLst>
                                    <p:cond delay="0"/>
                                  </p:stCondLst>
                                  <p:childTnLst>
                                    <p:animRot by="21600000">
                                      <p:cBhvr>
                                        <p:cTn id="273" dur="3000" fill="hold"/>
                                        <p:tgtEl>
                                          <p:spTgt spid="40"/>
                                        </p:tgtEl>
                                        <p:attrNameLst>
                                          <p:attrName>r</p:attrName>
                                        </p:attrNameLst>
                                      </p:cBhvr>
                                    </p:animRot>
                                  </p:childTnLst>
                                </p:cTn>
                              </p:par>
                              <p:par>
                                <p:cTn id="274" presetID="8" presetClass="emph" presetSubtype="0" fill="hold" grpId="1" nodeType="withEffect">
                                  <p:stCondLst>
                                    <p:cond delay="0"/>
                                  </p:stCondLst>
                                  <p:childTnLst>
                                    <p:animRot by="21600000">
                                      <p:cBhvr>
                                        <p:cTn id="275" dur="3000" fill="hold"/>
                                        <p:tgtEl>
                                          <p:spTgt spid="48"/>
                                        </p:tgtEl>
                                        <p:attrNameLst>
                                          <p:attrName>r</p:attrName>
                                        </p:attrNameLst>
                                      </p:cBhvr>
                                    </p:animRot>
                                  </p:childTnLst>
                                </p:cTn>
                              </p:par>
                              <p:par>
                                <p:cTn id="276" presetID="8" presetClass="emph" presetSubtype="0" fill="hold" grpId="1" nodeType="withEffect">
                                  <p:stCondLst>
                                    <p:cond delay="0"/>
                                  </p:stCondLst>
                                  <p:childTnLst>
                                    <p:animRot by="21600000">
                                      <p:cBhvr>
                                        <p:cTn id="277" dur="3000" fill="hold"/>
                                        <p:tgtEl>
                                          <p:spTgt spid="56"/>
                                        </p:tgtEl>
                                        <p:attrNameLst>
                                          <p:attrName>r</p:attrName>
                                        </p:attrNameLst>
                                      </p:cBhvr>
                                    </p:animRot>
                                  </p:childTnLst>
                                </p:cTn>
                              </p:par>
                              <p:par>
                                <p:cTn id="278" presetID="8" presetClass="emph" presetSubtype="0" fill="hold" grpId="1" nodeType="withEffect">
                                  <p:stCondLst>
                                    <p:cond delay="0"/>
                                  </p:stCondLst>
                                  <p:childTnLst>
                                    <p:animRot by="21600000">
                                      <p:cBhvr>
                                        <p:cTn id="279" dur="3000" fill="hold"/>
                                        <p:tgtEl>
                                          <p:spTgt spid="64"/>
                                        </p:tgtEl>
                                        <p:attrNameLst>
                                          <p:attrName>r</p:attrName>
                                        </p:attrNameLst>
                                      </p:cBhvr>
                                    </p:animRot>
                                  </p:childTnLst>
                                </p:cTn>
                              </p:par>
                              <p:par>
                                <p:cTn id="280" presetID="8" presetClass="emph" presetSubtype="0" fill="hold" grpId="1" nodeType="withEffect">
                                  <p:stCondLst>
                                    <p:cond delay="0"/>
                                  </p:stCondLst>
                                  <p:childTnLst>
                                    <p:animRot by="21600000">
                                      <p:cBhvr>
                                        <p:cTn id="281" dur="3000" fill="hold"/>
                                        <p:tgtEl>
                                          <p:spTgt spid="5"/>
                                        </p:tgtEl>
                                        <p:attrNameLst>
                                          <p:attrName>r</p:attrName>
                                        </p:attrNameLst>
                                      </p:cBhvr>
                                    </p:animRot>
                                  </p:childTnLst>
                                </p:cTn>
                              </p:par>
                              <p:par>
                                <p:cTn id="282" presetID="8" presetClass="emph" presetSubtype="0" fill="hold" grpId="1" nodeType="withEffect">
                                  <p:stCondLst>
                                    <p:cond delay="0"/>
                                  </p:stCondLst>
                                  <p:childTnLst>
                                    <p:animRot by="21600000">
                                      <p:cBhvr>
                                        <p:cTn id="283" dur="3000" fill="hold"/>
                                        <p:tgtEl>
                                          <p:spTgt spid="13"/>
                                        </p:tgtEl>
                                        <p:attrNameLst>
                                          <p:attrName>r</p:attrName>
                                        </p:attrNameLst>
                                      </p:cBhvr>
                                    </p:animRot>
                                  </p:childTnLst>
                                </p:cTn>
                              </p:par>
                              <p:par>
                                <p:cTn id="284" presetID="8" presetClass="emph" presetSubtype="0" fill="hold" grpId="1" nodeType="withEffect">
                                  <p:stCondLst>
                                    <p:cond delay="0"/>
                                  </p:stCondLst>
                                  <p:childTnLst>
                                    <p:animRot by="21600000">
                                      <p:cBhvr>
                                        <p:cTn id="285" dur="3000" fill="hold"/>
                                        <p:tgtEl>
                                          <p:spTgt spid="21"/>
                                        </p:tgtEl>
                                        <p:attrNameLst>
                                          <p:attrName>r</p:attrName>
                                        </p:attrNameLst>
                                      </p:cBhvr>
                                    </p:animRot>
                                  </p:childTnLst>
                                </p:cTn>
                              </p:par>
                              <p:par>
                                <p:cTn id="286" presetID="8" presetClass="emph" presetSubtype="0" fill="hold" grpId="1" nodeType="withEffect">
                                  <p:stCondLst>
                                    <p:cond delay="0"/>
                                  </p:stCondLst>
                                  <p:childTnLst>
                                    <p:animRot by="21600000">
                                      <p:cBhvr>
                                        <p:cTn id="287" dur="3000" fill="hold"/>
                                        <p:tgtEl>
                                          <p:spTgt spid="29"/>
                                        </p:tgtEl>
                                        <p:attrNameLst>
                                          <p:attrName>r</p:attrName>
                                        </p:attrNameLst>
                                      </p:cBhvr>
                                    </p:animRot>
                                  </p:childTnLst>
                                </p:cTn>
                              </p:par>
                              <p:par>
                                <p:cTn id="288" presetID="8" presetClass="emph" presetSubtype="0" fill="hold" grpId="1" nodeType="withEffect">
                                  <p:stCondLst>
                                    <p:cond delay="0"/>
                                  </p:stCondLst>
                                  <p:childTnLst>
                                    <p:animRot by="21600000">
                                      <p:cBhvr>
                                        <p:cTn id="289" dur="3000" fill="hold"/>
                                        <p:tgtEl>
                                          <p:spTgt spid="37"/>
                                        </p:tgtEl>
                                        <p:attrNameLst>
                                          <p:attrName>r</p:attrName>
                                        </p:attrNameLst>
                                      </p:cBhvr>
                                    </p:animRot>
                                  </p:childTnLst>
                                </p:cTn>
                              </p:par>
                              <p:par>
                                <p:cTn id="290" presetID="8" presetClass="emph" presetSubtype="0" fill="hold" grpId="1" nodeType="withEffect">
                                  <p:stCondLst>
                                    <p:cond delay="0"/>
                                  </p:stCondLst>
                                  <p:childTnLst>
                                    <p:animRot by="21600000">
                                      <p:cBhvr>
                                        <p:cTn id="291" dur="3000" fill="hold"/>
                                        <p:tgtEl>
                                          <p:spTgt spid="45"/>
                                        </p:tgtEl>
                                        <p:attrNameLst>
                                          <p:attrName>r</p:attrName>
                                        </p:attrNameLst>
                                      </p:cBhvr>
                                    </p:animRot>
                                  </p:childTnLst>
                                </p:cTn>
                              </p:par>
                              <p:par>
                                <p:cTn id="292" presetID="8" presetClass="emph" presetSubtype="0" fill="hold" grpId="1" nodeType="withEffect">
                                  <p:stCondLst>
                                    <p:cond delay="0"/>
                                  </p:stCondLst>
                                  <p:childTnLst>
                                    <p:animRot by="21600000">
                                      <p:cBhvr>
                                        <p:cTn id="293" dur="3000" fill="hold"/>
                                        <p:tgtEl>
                                          <p:spTgt spid="53"/>
                                        </p:tgtEl>
                                        <p:attrNameLst>
                                          <p:attrName>r</p:attrName>
                                        </p:attrNameLst>
                                      </p:cBhvr>
                                    </p:animRot>
                                  </p:childTnLst>
                                </p:cTn>
                              </p:par>
                              <p:par>
                                <p:cTn id="294" presetID="8" presetClass="emph" presetSubtype="0" fill="hold" grpId="1" nodeType="withEffect">
                                  <p:stCondLst>
                                    <p:cond delay="0"/>
                                  </p:stCondLst>
                                  <p:childTnLst>
                                    <p:animRot by="21600000">
                                      <p:cBhvr>
                                        <p:cTn id="295" dur="3000" fill="hold"/>
                                        <p:tgtEl>
                                          <p:spTgt spid="61"/>
                                        </p:tgtEl>
                                        <p:attrNameLst>
                                          <p:attrName>r</p:attrName>
                                        </p:attrNameLst>
                                      </p:cBhvr>
                                    </p:animRot>
                                  </p:childTnLst>
                                </p:cTn>
                              </p:par>
                              <p:par>
                                <p:cTn id="296" presetID="8" presetClass="emph" presetSubtype="0" fill="hold" grpId="1" nodeType="withEffect">
                                  <p:stCondLst>
                                    <p:cond delay="0"/>
                                  </p:stCondLst>
                                  <p:childTnLst>
                                    <p:animRot by="21600000">
                                      <p:cBhvr>
                                        <p:cTn id="297" dur="3000" fill="hold"/>
                                        <p:tgtEl>
                                          <p:spTgt spid="4"/>
                                        </p:tgtEl>
                                        <p:attrNameLst>
                                          <p:attrName>r</p:attrName>
                                        </p:attrNameLst>
                                      </p:cBhvr>
                                    </p:animRot>
                                  </p:childTnLst>
                                </p:cTn>
                              </p:par>
                              <p:par>
                                <p:cTn id="298" presetID="8" presetClass="emph" presetSubtype="0" fill="hold" grpId="1" nodeType="withEffect">
                                  <p:stCondLst>
                                    <p:cond delay="0"/>
                                  </p:stCondLst>
                                  <p:childTnLst>
                                    <p:animRot by="21600000">
                                      <p:cBhvr>
                                        <p:cTn id="299" dur="3000" fill="hold"/>
                                        <p:tgtEl>
                                          <p:spTgt spid="12"/>
                                        </p:tgtEl>
                                        <p:attrNameLst>
                                          <p:attrName>r</p:attrName>
                                        </p:attrNameLst>
                                      </p:cBhvr>
                                    </p:animRot>
                                  </p:childTnLst>
                                </p:cTn>
                              </p:par>
                              <p:par>
                                <p:cTn id="300" presetID="8" presetClass="emph" presetSubtype="0" fill="hold" grpId="1" nodeType="withEffect">
                                  <p:stCondLst>
                                    <p:cond delay="0"/>
                                  </p:stCondLst>
                                  <p:childTnLst>
                                    <p:animRot by="21600000">
                                      <p:cBhvr>
                                        <p:cTn id="301" dur="3000" fill="hold"/>
                                        <p:tgtEl>
                                          <p:spTgt spid="20"/>
                                        </p:tgtEl>
                                        <p:attrNameLst>
                                          <p:attrName>r</p:attrName>
                                        </p:attrNameLst>
                                      </p:cBhvr>
                                    </p:animRot>
                                  </p:childTnLst>
                                </p:cTn>
                              </p:par>
                              <p:par>
                                <p:cTn id="302" presetID="8" presetClass="emph" presetSubtype="0" fill="hold" grpId="1" nodeType="withEffect">
                                  <p:stCondLst>
                                    <p:cond delay="0"/>
                                  </p:stCondLst>
                                  <p:childTnLst>
                                    <p:animRot by="21600000">
                                      <p:cBhvr>
                                        <p:cTn id="303" dur="3000" fill="hold"/>
                                        <p:tgtEl>
                                          <p:spTgt spid="28"/>
                                        </p:tgtEl>
                                        <p:attrNameLst>
                                          <p:attrName>r</p:attrName>
                                        </p:attrNameLst>
                                      </p:cBhvr>
                                    </p:animRot>
                                  </p:childTnLst>
                                </p:cTn>
                              </p:par>
                              <p:par>
                                <p:cTn id="304" presetID="8" presetClass="emph" presetSubtype="0" fill="hold" grpId="1" nodeType="withEffect">
                                  <p:stCondLst>
                                    <p:cond delay="0"/>
                                  </p:stCondLst>
                                  <p:childTnLst>
                                    <p:animRot by="21600000">
                                      <p:cBhvr>
                                        <p:cTn id="305" dur="3000" fill="hold"/>
                                        <p:tgtEl>
                                          <p:spTgt spid="36"/>
                                        </p:tgtEl>
                                        <p:attrNameLst>
                                          <p:attrName>r</p:attrName>
                                        </p:attrNameLst>
                                      </p:cBhvr>
                                    </p:animRot>
                                  </p:childTnLst>
                                </p:cTn>
                              </p:par>
                              <p:par>
                                <p:cTn id="306" presetID="8" presetClass="emph" presetSubtype="0" fill="hold" grpId="1" nodeType="withEffect">
                                  <p:stCondLst>
                                    <p:cond delay="0"/>
                                  </p:stCondLst>
                                  <p:childTnLst>
                                    <p:animRot by="21600000">
                                      <p:cBhvr>
                                        <p:cTn id="307" dur="3000" fill="hold"/>
                                        <p:tgtEl>
                                          <p:spTgt spid="44"/>
                                        </p:tgtEl>
                                        <p:attrNameLst>
                                          <p:attrName>r</p:attrName>
                                        </p:attrNameLst>
                                      </p:cBhvr>
                                    </p:animRot>
                                  </p:childTnLst>
                                </p:cTn>
                              </p:par>
                              <p:par>
                                <p:cTn id="308" presetID="8" presetClass="emph" presetSubtype="0" fill="hold" grpId="1" nodeType="withEffect">
                                  <p:stCondLst>
                                    <p:cond delay="0"/>
                                  </p:stCondLst>
                                  <p:childTnLst>
                                    <p:animRot by="21600000">
                                      <p:cBhvr>
                                        <p:cTn id="309" dur="3000" fill="hold"/>
                                        <p:tgtEl>
                                          <p:spTgt spid="52"/>
                                        </p:tgtEl>
                                        <p:attrNameLst>
                                          <p:attrName>r</p:attrName>
                                        </p:attrNameLst>
                                      </p:cBhvr>
                                    </p:animRot>
                                  </p:childTnLst>
                                </p:cTn>
                              </p:par>
                              <p:par>
                                <p:cTn id="310" presetID="8" presetClass="emph" presetSubtype="0" fill="hold" grpId="1" nodeType="withEffect">
                                  <p:stCondLst>
                                    <p:cond delay="0"/>
                                  </p:stCondLst>
                                  <p:childTnLst>
                                    <p:animRot by="21600000">
                                      <p:cBhvr>
                                        <p:cTn id="311" dur="3000" fill="hold"/>
                                        <p:tgtEl>
                                          <p:spTgt spid="60"/>
                                        </p:tgtEl>
                                        <p:attrNameLst>
                                          <p:attrName>r</p:attrName>
                                        </p:attrNameLst>
                                      </p:cBhvr>
                                    </p:animRot>
                                  </p:childTnLst>
                                </p:cTn>
                              </p:par>
                              <p:par>
                                <p:cTn id="312" presetID="8" presetClass="emph" presetSubtype="0" fill="hold" grpId="1" nodeType="withEffect">
                                  <p:stCondLst>
                                    <p:cond delay="0"/>
                                  </p:stCondLst>
                                  <p:childTnLst>
                                    <p:animRot by="21600000">
                                      <p:cBhvr>
                                        <p:cTn id="313" dur="3000" fill="hold"/>
                                        <p:tgtEl>
                                          <p:spTgt spid="9"/>
                                        </p:tgtEl>
                                        <p:attrNameLst>
                                          <p:attrName>r</p:attrName>
                                        </p:attrNameLst>
                                      </p:cBhvr>
                                    </p:animRot>
                                  </p:childTnLst>
                                </p:cTn>
                              </p:par>
                              <p:par>
                                <p:cTn id="314" presetID="8" presetClass="emph" presetSubtype="0" fill="hold" grpId="1" nodeType="withEffect">
                                  <p:stCondLst>
                                    <p:cond delay="0"/>
                                  </p:stCondLst>
                                  <p:childTnLst>
                                    <p:animRot by="21600000">
                                      <p:cBhvr>
                                        <p:cTn id="315" dur="3000" fill="hold"/>
                                        <p:tgtEl>
                                          <p:spTgt spid="17"/>
                                        </p:tgtEl>
                                        <p:attrNameLst>
                                          <p:attrName>r</p:attrName>
                                        </p:attrNameLst>
                                      </p:cBhvr>
                                    </p:animRot>
                                  </p:childTnLst>
                                </p:cTn>
                              </p:par>
                              <p:par>
                                <p:cTn id="316" presetID="8" presetClass="emph" presetSubtype="0" fill="hold" grpId="1" nodeType="withEffect">
                                  <p:stCondLst>
                                    <p:cond delay="0"/>
                                  </p:stCondLst>
                                  <p:childTnLst>
                                    <p:animRot by="21600000">
                                      <p:cBhvr>
                                        <p:cTn id="317" dur="3000" fill="hold"/>
                                        <p:tgtEl>
                                          <p:spTgt spid="25"/>
                                        </p:tgtEl>
                                        <p:attrNameLst>
                                          <p:attrName>r</p:attrName>
                                        </p:attrNameLst>
                                      </p:cBhvr>
                                    </p:animRot>
                                  </p:childTnLst>
                                </p:cTn>
                              </p:par>
                              <p:par>
                                <p:cTn id="318" presetID="8" presetClass="emph" presetSubtype="0" fill="hold" grpId="1" nodeType="withEffect">
                                  <p:stCondLst>
                                    <p:cond delay="0"/>
                                  </p:stCondLst>
                                  <p:childTnLst>
                                    <p:animRot by="21600000">
                                      <p:cBhvr>
                                        <p:cTn id="319" dur="3000" fill="hold"/>
                                        <p:tgtEl>
                                          <p:spTgt spid="33"/>
                                        </p:tgtEl>
                                        <p:attrNameLst>
                                          <p:attrName>r</p:attrName>
                                        </p:attrNameLst>
                                      </p:cBhvr>
                                    </p:animRot>
                                  </p:childTnLst>
                                </p:cTn>
                              </p:par>
                              <p:par>
                                <p:cTn id="320" presetID="8" presetClass="emph" presetSubtype="0" fill="hold" grpId="1" nodeType="withEffect">
                                  <p:stCondLst>
                                    <p:cond delay="0"/>
                                  </p:stCondLst>
                                  <p:childTnLst>
                                    <p:animRot by="21600000">
                                      <p:cBhvr>
                                        <p:cTn id="321" dur="3000" fill="hold"/>
                                        <p:tgtEl>
                                          <p:spTgt spid="41"/>
                                        </p:tgtEl>
                                        <p:attrNameLst>
                                          <p:attrName>r</p:attrName>
                                        </p:attrNameLst>
                                      </p:cBhvr>
                                    </p:animRot>
                                  </p:childTnLst>
                                </p:cTn>
                              </p:par>
                              <p:par>
                                <p:cTn id="322" presetID="8" presetClass="emph" presetSubtype="0" fill="hold" grpId="1" nodeType="withEffect">
                                  <p:stCondLst>
                                    <p:cond delay="0"/>
                                  </p:stCondLst>
                                  <p:childTnLst>
                                    <p:animRot by="21600000">
                                      <p:cBhvr>
                                        <p:cTn id="323" dur="3000" fill="hold"/>
                                        <p:tgtEl>
                                          <p:spTgt spid="49"/>
                                        </p:tgtEl>
                                        <p:attrNameLst>
                                          <p:attrName>r</p:attrName>
                                        </p:attrNameLst>
                                      </p:cBhvr>
                                    </p:animRot>
                                  </p:childTnLst>
                                </p:cTn>
                              </p:par>
                              <p:par>
                                <p:cTn id="324" presetID="8" presetClass="emph" presetSubtype="0" fill="hold" grpId="1" nodeType="withEffect">
                                  <p:stCondLst>
                                    <p:cond delay="0"/>
                                  </p:stCondLst>
                                  <p:childTnLst>
                                    <p:animRot by="21600000">
                                      <p:cBhvr>
                                        <p:cTn id="325" dur="3000" fill="hold"/>
                                        <p:tgtEl>
                                          <p:spTgt spid="57"/>
                                        </p:tgtEl>
                                        <p:attrNameLst>
                                          <p:attrName>r</p:attrName>
                                        </p:attrNameLst>
                                      </p:cBhvr>
                                    </p:animRot>
                                  </p:childTnLst>
                                </p:cTn>
                              </p:par>
                              <p:par>
                                <p:cTn id="326" presetID="8" presetClass="emph" presetSubtype="0" fill="hold" grpId="1" nodeType="withEffect">
                                  <p:stCondLst>
                                    <p:cond delay="0"/>
                                  </p:stCondLst>
                                  <p:childTnLst>
                                    <p:animRot by="21600000">
                                      <p:cBhvr>
                                        <p:cTn id="327" dur="3000" fill="hold"/>
                                        <p:tgtEl>
                                          <p:spTgt spid="65"/>
                                        </p:tgtEl>
                                        <p:attrNameLst>
                                          <p:attrName>r</p:attrName>
                                        </p:attrNameLst>
                                      </p:cBhvr>
                                    </p:animRot>
                                  </p:childTnLst>
                                </p:cTn>
                              </p:par>
                              <p:par>
                                <p:cTn id="328" presetID="8" presetClass="emph" presetSubtype="0" fill="hold" grpId="1" nodeType="withEffect">
                                  <p:stCondLst>
                                    <p:cond delay="0"/>
                                  </p:stCondLst>
                                  <p:childTnLst>
                                    <p:animRot by="-21600000">
                                      <p:cBhvr>
                                        <p:cTn id="329" dur="3000" fill="hold"/>
                                        <p:tgtEl>
                                          <p:spTgt spid="10"/>
                                        </p:tgtEl>
                                        <p:attrNameLst>
                                          <p:attrName>r</p:attrName>
                                        </p:attrNameLst>
                                      </p:cBhvr>
                                    </p:animRot>
                                  </p:childTnLst>
                                </p:cTn>
                              </p:par>
                              <p:par>
                                <p:cTn id="330" presetID="8" presetClass="emph" presetSubtype="0" fill="hold" grpId="1" nodeType="withEffect">
                                  <p:stCondLst>
                                    <p:cond delay="0"/>
                                  </p:stCondLst>
                                  <p:childTnLst>
                                    <p:animRot by="-21600000">
                                      <p:cBhvr>
                                        <p:cTn id="331" dur="3000" fill="hold"/>
                                        <p:tgtEl>
                                          <p:spTgt spid="18"/>
                                        </p:tgtEl>
                                        <p:attrNameLst>
                                          <p:attrName>r</p:attrName>
                                        </p:attrNameLst>
                                      </p:cBhvr>
                                    </p:animRot>
                                  </p:childTnLst>
                                </p:cTn>
                              </p:par>
                              <p:par>
                                <p:cTn id="332" presetID="8" presetClass="emph" presetSubtype="0" fill="hold" grpId="1" nodeType="withEffect">
                                  <p:stCondLst>
                                    <p:cond delay="0"/>
                                  </p:stCondLst>
                                  <p:childTnLst>
                                    <p:animRot by="-21600000">
                                      <p:cBhvr>
                                        <p:cTn id="333" dur="3000" fill="hold"/>
                                        <p:tgtEl>
                                          <p:spTgt spid="26"/>
                                        </p:tgtEl>
                                        <p:attrNameLst>
                                          <p:attrName>r</p:attrName>
                                        </p:attrNameLst>
                                      </p:cBhvr>
                                    </p:animRot>
                                  </p:childTnLst>
                                </p:cTn>
                              </p:par>
                              <p:par>
                                <p:cTn id="334" presetID="8" presetClass="emph" presetSubtype="0" fill="hold" grpId="1" nodeType="withEffect">
                                  <p:stCondLst>
                                    <p:cond delay="0"/>
                                  </p:stCondLst>
                                  <p:childTnLst>
                                    <p:animRot by="-21600000">
                                      <p:cBhvr>
                                        <p:cTn id="335" dur="3000" fill="hold"/>
                                        <p:tgtEl>
                                          <p:spTgt spid="34"/>
                                        </p:tgtEl>
                                        <p:attrNameLst>
                                          <p:attrName>r</p:attrName>
                                        </p:attrNameLst>
                                      </p:cBhvr>
                                    </p:animRot>
                                  </p:childTnLst>
                                </p:cTn>
                              </p:par>
                              <p:par>
                                <p:cTn id="336" presetID="8" presetClass="emph" presetSubtype="0" fill="hold" grpId="1" nodeType="withEffect">
                                  <p:stCondLst>
                                    <p:cond delay="0"/>
                                  </p:stCondLst>
                                  <p:childTnLst>
                                    <p:animRot by="-21600000">
                                      <p:cBhvr>
                                        <p:cTn id="337" dur="3000" fill="hold"/>
                                        <p:tgtEl>
                                          <p:spTgt spid="42"/>
                                        </p:tgtEl>
                                        <p:attrNameLst>
                                          <p:attrName>r</p:attrName>
                                        </p:attrNameLst>
                                      </p:cBhvr>
                                    </p:animRot>
                                  </p:childTnLst>
                                </p:cTn>
                              </p:par>
                              <p:par>
                                <p:cTn id="338" presetID="8" presetClass="emph" presetSubtype="0" fill="hold" grpId="1" nodeType="withEffect">
                                  <p:stCondLst>
                                    <p:cond delay="0"/>
                                  </p:stCondLst>
                                  <p:childTnLst>
                                    <p:animRot by="-21600000">
                                      <p:cBhvr>
                                        <p:cTn id="339" dur="3000" fill="hold"/>
                                        <p:tgtEl>
                                          <p:spTgt spid="50"/>
                                        </p:tgtEl>
                                        <p:attrNameLst>
                                          <p:attrName>r</p:attrName>
                                        </p:attrNameLst>
                                      </p:cBhvr>
                                    </p:animRot>
                                  </p:childTnLst>
                                </p:cTn>
                              </p:par>
                              <p:par>
                                <p:cTn id="340" presetID="8" presetClass="emph" presetSubtype="0" fill="hold" grpId="1" nodeType="withEffect">
                                  <p:stCondLst>
                                    <p:cond delay="0"/>
                                  </p:stCondLst>
                                  <p:childTnLst>
                                    <p:animRot by="-21600000">
                                      <p:cBhvr>
                                        <p:cTn id="341" dur="3000" fill="hold"/>
                                        <p:tgtEl>
                                          <p:spTgt spid="58"/>
                                        </p:tgtEl>
                                        <p:attrNameLst>
                                          <p:attrName>r</p:attrName>
                                        </p:attrNameLst>
                                      </p:cBhvr>
                                    </p:animRot>
                                  </p:childTnLst>
                                </p:cTn>
                              </p:par>
                              <p:par>
                                <p:cTn id="342" presetID="8" presetClass="emph" presetSubtype="0" fill="hold" grpId="1" nodeType="withEffect">
                                  <p:stCondLst>
                                    <p:cond delay="0"/>
                                  </p:stCondLst>
                                  <p:childTnLst>
                                    <p:animRot by="-21600000">
                                      <p:cBhvr>
                                        <p:cTn id="343" dur="3000" fill="hold"/>
                                        <p:tgtEl>
                                          <p:spTgt spid="66"/>
                                        </p:tgtEl>
                                        <p:attrNameLst>
                                          <p:attrName>r</p:attrName>
                                        </p:attrNameLst>
                                      </p:cBhvr>
                                    </p:animRot>
                                  </p:childTnLst>
                                </p:cTn>
                              </p:par>
                              <p:par>
                                <p:cTn id="344" presetID="8" presetClass="emph" presetSubtype="0" fill="hold" grpId="1" nodeType="withEffect">
                                  <p:stCondLst>
                                    <p:cond delay="0"/>
                                  </p:stCondLst>
                                  <p:childTnLst>
                                    <p:animRot by="-21600000">
                                      <p:cBhvr>
                                        <p:cTn id="345" dur="3000" fill="hold"/>
                                        <p:tgtEl>
                                          <p:spTgt spid="6"/>
                                        </p:tgtEl>
                                        <p:attrNameLst>
                                          <p:attrName>r</p:attrName>
                                        </p:attrNameLst>
                                      </p:cBhvr>
                                    </p:animRot>
                                  </p:childTnLst>
                                </p:cTn>
                              </p:par>
                              <p:par>
                                <p:cTn id="346" presetID="8" presetClass="emph" presetSubtype="0" fill="hold" grpId="1" nodeType="withEffect">
                                  <p:stCondLst>
                                    <p:cond delay="0"/>
                                  </p:stCondLst>
                                  <p:childTnLst>
                                    <p:animRot by="-21600000">
                                      <p:cBhvr>
                                        <p:cTn id="347" dur="3000" fill="hold"/>
                                        <p:tgtEl>
                                          <p:spTgt spid="14"/>
                                        </p:tgtEl>
                                        <p:attrNameLst>
                                          <p:attrName>r</p:attrName>
                                        </p:attrNameLst>
                                      </p:cBhvr>
                                    </p:animRot>
                                  </p:childTnLst>
                                </p:cTn>
                              </p:par>
                              <p:par>
                                <p:cTn id="348" presetID="8" presetClass="emph" presetSubtype="0" fill="hold" grpId="1" nodeType="withEffect">
                                  <p:stCondLst>
                                    <p:cond delay="0"/>
                                  </p:stCondLst>
                                  <p:childTnLst>
                                    <p:animRot by="-21600000">
                                      <p:cBhvr>
                                        <p:cTn id="349" dur="3000" fill="hold"/>
                                        <p:tgtEl>
                                          <p:spTgt spid="22"/>
                                        </p:tgtEl>
                                        <p:attrNameLst>
                                          <p:attrName>r</p:attrName>
                                        </p:attrNameLst>
                                      </p:cBhvr>
                                    </p:animRot>
                                  </p:childTnLst>
                                </p:cTn>
                              </p:par>
                              <p:par>
                                <p:cTn id="350" presetID="8" presetClass="emph" presetSubtype="0" fill="hold" grpId="1" nodeType="withEffect">
                                  <p:stCondLst>
                                    <p:cond delay="0"/>
                                  </p:stCondLst>
                                  <p:childTnLst>
                                    <p:animRot by="-21600000">
                                      <p:cBhvr>
                                        <p:cTn id="351" dur="3000" fill="hold"/>
                                        <p:tgtEl>
                                          <p:spTgt spid="30"/>
                                        </p:tgtEl>
                                        <p:attrNameLst>
                                          <p:attrName>r</p:attrName>
                                        </p:attrNameLst>
                                      </p:cBhvr>
                                    </p:animRot>
                                  </p:childTnLst>
                                </p:cTn>
                              </p:par>
                              <p:par>
                                <p:cTn id="352" presetID="8" presetClass="emph" presetSubtype="0" fill="hold" grpId="1" nodeType="withEffect">
                                  <p:stCondLst>
                                    <p:cond delay="0"/>
                                  </p:stCondLst>
                                  <p:childTnLst>
                                    <p:animRot by="-21600000">
                                      <p:cBhvr>
                                        <p:cTn id="353" dur="3000" fill="hold"/>
                                        <p:tgtEl>
                                          <p:spTgt spid="38"/>
                                        </p:tgtEl>
                                        <p:attrNameLst>
                                          <p:attrName>r</p:attrName>
                                        </p:attrNameLst>
                                      </p:cBhvr>
                                    </p:animRot>
                                  </p:childTnLst>
                                </p:cTn>
                              </p:par>
                              <p:par>
                                <p:cTn id="354" presetID="8" presetClass="emph" presetSubtype="0" fill="hold" grpId="1" nodeType="withEffect">
                                  <p:stCondLst>
                                    <p:cond delay="0"/>
                                  </p:stCondLst>
                                  <p:childTnLst>
                                    <p:animRot by="-21600000">
                                      <p:cBhvr>
                                        <p:cTn id="355" dur="3000" fill="hold"/>
                                        <p:tgtEl>
                                          <p:spTgt spid="46"/>
                                        </p:tgtEl>
                                        <p:attrNameLst>
                                          <p:attrName>r</p:attrName>
                                        </p:attrNameLst>
                                      </p:cBhvr>
                                    </p:animRot>
                                  </p:childTnLst>
                                </p:cTn>
                              </p:par>
                              <p:par>
                                <p:cTn id="356" presetID="8" presetClass="emph" presetSubtype="0" fill="hold" grpId="1" nodeType="withEffect">
                                  <p:stCondLst>
                                    <p:cond delay="0"/>
                                  </p:stCondLst>
                                  <p:childTnLst>
                                    <p:animRot by="-21600000">
                                      <p:cBhvr>
                                        <p:cTn id="357" dur="3000" fill="hold"/>
                                        <p:tgtEl>
                                          <p:spTgt spid="54"/>
                                        </p:tgtEl>
                                        <p:attrNameLst>
                                          <p:attrName>r</p:attrName>
                                        </p:attrNameLst>
                                      </p:cBhvr>
                                    </p:animRot>
                                  </p:childTnLst>
                                </p:cTn>
                              </p:par>
                              <p:par>
                                <p:cTn id="358" presetID="8" presetClass="emph" presetSubtype="0" fill="hold" grpId="1" nodeType="withEffect">
                                  <p:stCondLst>
                                    <p:cond delay="0"/>
                                  </p:stCondLst>
                                  <p:childTnLst>
                                    <p:animRot by="-21600000">
                                      <p:cBhvr>
                                        <p:cTn id="359" dur="3000" fill="hold"/>
                                        <p:tgtEl>
                                          <p:spTgt spid="62"/>
                                        </p:tgtEl>
                                        <p:attrNameLst>
                                          <p:attrName>r</p:attrName>
                                        </p:attrNameLst>
                                      </p:cBhvr>
                                    </p:animRot>
                                  </p:childTnLst>
                                </p:cTn>
                              </p:par>
                              <p:par>
                                <p:cTn id="360" presetID="8" presetClass="emph" presetSubtype="0" fill="hold" grpId="1" nodeType="withEffect">
                                  <p:stCondLst>
                                    <p:cond delay="0"/>
                                  </p:stCondLst>
                                  <p:childTnLst>
                                    <p:animRot by="-21600000">
                                      <p:cBhvr>
                                        <p:cTn id="361" dur="3000" fill="hold"/>
                                        <p:tgtEl>
                                          <p:spTgt spid="3"/>
                                        </p:tgtEl>
                                        <p:attrNameLst>
                                          <p:attrName>r</p:attrName>
                                        </p:attrNameLst>
                                      </p:cBhvr>
                                    </p:animRot>
                                  </p:childTnLst>
                                </p:cTn>
                              </p:par>
                              <p:par>
                                <p:cTn id="362" presetID="8" presetClass="emph" presetSubtype="0" fill="hold" grpId="1" nodeType="withEffect">
                                  <p:stCondLst>
                                    <p:cond delay="0"/>
                                  </p:stCondLst>
                                  <p:childTnLst>
                                    <p:animRot by="-21600000">
                                      <p:cBhvr>
                                        <p:cTn id="363" dur="3000" fill="hold"/>
                                        <p:tgtEl>
                                          <p:spTgt spid="11"/>
                                        </p:tgtEl>
                                        <p:attrNameLst>
                                          <p:attrName>r</p:attrName>
                                        </p:attrNameLst>
                                      </p:cBhvr>
                                    </p:animRot>
                                  </p:childTnLst>
                                </p:cTn>
                              </p:par>
                              <p:par>
                                <p:cTn id="364" presetID="8" presetClass="emph" presetSubtype="0" fill="hold" grpId="1" nodeType="withEffect">
                                  <p:stCondLst>
                                    <p:cond delay="0"/>
                                  </p:stCondLst>
                                  <p:childTnLst>
                                    <p:animRot by="-21600000">
                                      <p:cBhvr>
                                        <p:cTn id="365" dur="3000" fill="hold"/>
                                        <p:tgtEl>
                                          <p:spTgt spid="19"/>
                                        </p:tgtEl>
                                        <p:attrNameLst>
                                          <p:attrName>r</p:attrName>
                                        </p:attrNameLst>
                                      </p:cBhvr>
                                    </p:animRot>
                                  </p:childTnLst>
                                </p:cTn>
                              </p:par>
                              <p:par>
                                <p:cTn id="366" presetID="8" presetClass="emph" presetSubtype="0" fill="hold" grpId="1" nodeType="withEffect">
                                  <p:stCondLst>
                                    <p:cond delay="0"/>
                                  </p:stCondLst>
                                  <p:childTnLst>
                                    <p:animRot by="-21600000">
                                      <p:cBhvr>
                                        <p:cTn id="367" dur="3000" fill="hold"/>
                                        <p:tgtEl>
                                          <p:spTgt spid="27"/>
                                        </p:tgtEl>
                                        <p:attrNameLst>
                                          <p:attrName>r</p:attrName>
                                        </p:attrNameLst>
                                      </p:cBhvr>
                                    </p:animRot>
                                  </p:childTnLst>
                                </p:cTn>
                              </p:par>
                              <p:par>
                                <p:cTn id="368" presetID="8" presetClass="emph" presetSubtype="0" fill="hold" grpId="1" nodeType="withEffect">
                                  <p:stCondLst>
                                    <p:cond delay="0"/>
                                  </p:stCondLst>
                                  <p:childTnLst>
                                    <p:animRot by="-21600000">
                                      <p:cBhvr>
                                        <p:cTn id="369" dur="3000" fill="hold"/>
                                        <p:tgtEl>
                                          <p:spTgt spid="35"/>
                                        </p:tgtEl>
                                        <p:attrNameLst>
                                          <p:attrName>r</p:attrName>
                                        </p:attrNameLst>
                                      </p:cBhvr>
                                    </p:animRot>
                                  </p:childTnLst>
                                </p:cTn>
                              </p:par>
                              <p:par>
                                <p:cTn id="370" presetID="8" presetClass="emph" presetSubtype="0" fill="hold" grpId="1" nodeType="withEffect">
                                  <p:stCondLst>
                                    <p:cond delay="0"/>
                                  </p:stCondLst>
                                  <p:childTnLst>
                                    <p:animRot by="-21600000">
                                      <p:cBhvr>
                                        <p:cTn id="371" dur="3000" fill="hold"/>
                                        <p:tgtEl>
                                          <p:spTgt spid="43"/>
                                        </p:tgtEl>
                                        <p:attrNameLst>
                                          <p:attrName>r</p:attrName>
                                        </p:attrNameLst>
                                      </p:cBhvr>
                                    </p:animRot>
                                  </p:childTnLst>
                                </p:cTn>
                              </p:par>
                              <p:par>
                                <p:cTn id="372" presetID="8" presetClass="emph" presetSubtype="0" fill="hold" grpId="1" nodeType="withEffect">
                                  <p:stCondLst>
                                    <p:cond delay="0"/>
                                  </p:stCondLst>
                                  <p:childTnLst>
                                    <p:animRot by="-21600000">
                                      <p:cBhvr>
                                        <p:cTn id="373" dur="3000" fill="hold"/>
                                        <p:tgtEl>
                                          <p:spTgt spid="51"/>
                                        </p:tgtEl>
                                        <p:attrNameLst>
                                          <p:attrName>r</p:attrName>
                                        </p:attrNameLst>
                                      </p:cBhvr>
                                    </p:animRot>
                                  </p:childTnLst>
                                </p:cTn>
                              </p:par>
                              <p:par>
                                <p:cTn id="374" presetID="8" presetClass="emph" presetSubtype="0" fill="hold" grpId="1" nodeType="withEffect">
                                  <p:stCondLst>
                                    <p:cond delay="0"/>
                                  </p:stCondLst>
                                  <p:childTnLst>
                                    <p:animRot by="-21600000">
                                      <p:cBhvr>
                                        <p:cTn id="375" dur="3000" fill="hold"/>
                                        <p:tgtEl>
                                          <p:spTgt spid="59"/>
                                        </p:tgtEl>
                                        <p:attrNameLst>
                                          <p:attrName>r</p:attrName>
                                        </p:attrNameLst>
                                      </p:cBhvr>
                                    </p:animRot>
                                  </p:childTnLst>
                                </p:cTn>
                              </p:par>
                              <p:par>
                                <p:cTn id="376" presetID="8" presetClass="emph" presetSubtype="0" fill="hold" grpId="1" nodeType="withEffect">
                                  <p:stCondLst>
                                    <p:cond delay="0"/>
                                  </p:stCondLst>
                                  <p:childTnLst>
                                    <p:animRot by="-21600000">
                                      <p:cBhvr>
                                        <p:cTn id="377" dur="3000" fill="hold"/>
                                        <p:tgtEl>
                                          <p:spTgt spid="7"/>
                                        </p:tgtEl>
                                        <p:attrNameLst>
                                          <p:attrName>r</p:attrName>
                                        </p:attrNameLst>
                                      </p:cBhvr>
                                    </p:animRot>
                                  </p:childTnLst>
                                </p:cTn>
                              </p:par>
                              <p:par>
                                <p:cTn id="378" presetID="8" presetClass="emph" presetSubtype="0" fill="hold" grpId="1" nodeType="withEffect">
                                  <p:stCondLst>
                                    <p:cond delay="0"/>
                                  </p:stCondLst>
                                  <p:childTnLst>
                                    <p:animRot by="-21600000">
                                      <p:cBhvr>
                                        <p:cTn id="379" dur="3000" fill="hold"/>
                                        <p:tgtEl>
                                          <p:spTgt spid="15"/>
                                        </p:tgtEl>
                                        <p:attrNameLst>
                                          <p:attrName>r</p:attrName>
                                        </p:attrNameLst>
                                      </p:cBhvr>
                                    </p:animRot>
                                  </p:childTnLst>
                                </p:cTn>
                              </p:par>
                              <p:par>
                                <p:cTn id="380" presetID="8" presetClass="emph" presetSubtype="0" fill="hold" grpId="1" nodeType="withEffect">
                                  <p:stCondLst>
                                    <p:cond delay="0"/>
                                  </p:stCondLst>
                                  <p:childTnLst>
                                    <p:animRot by="-21600000">
                                      <p:cBhvr>
                                        <p:cTn id="381" dur="3000" fill="hold"/>
                                        <p:tgtEl>
                                          <p:spTgt spid="23"/>
                                        </p:tgtEl>
                                        <p:attrNameLst>
                                          <p:attrName>r</p:attrName>
                                        </p:attrNameLst>
                                      </p:cBhvr>
                                    </p:animRot>
                                  </p:childTnLst>
                                </p:cTn>
                              </p:par>
                              <p:par>
                                <p:cTn id="382" presetID="8" presetClass="emph" presetSubtype="0" fill="hold" grpId="1" nodeType="withEffect">
                                  <p:stCondLst>
                                    <p:cond delay="0"/>
                                  </p:stCondLst>
                                  <p:childTnLst>
                                    <p:animRot by="-21600000">
                                      <p:cBhvr>
                                        <p:cTn id="383" dur="3000" fill="hold"/>
                                        <p:tgtEl>
                                          <p:spTgt spid="31"/>
                                        </p:tgtEl>
                                        <p:attrNameLst>
                                          <p:attrName>r</p:attrName>
                                        </p:attrNameLst>
                                      </p:cBhvr>
                                    </p:animRot>
                                  </p:childTnLst>
                                </p:cTn>
                              </p:par>
                              <p:par>
                                <p:cTn id="384" presetID="8" presetClass="emph" presetSubtype="0" fill="hold" grpId="1" nodeType="withEffect">
                                  <p:stCondLst>
                                    <p:cond delay="0"/>
                                  </p:stCondLst>
                                  <p:childTnLst>
                                    <p:animRot by="-21600000">
                                      <p:cBhvr>
                                        <p:cTn id="385" dur="3000" fill="hold"/>
                                        <p:tgtEl>
                                          <p:spTgt spid="39"/>
                                        </p:tgtEl>
                                        <p:attrNameLst>
                                          <p:attrName>r</p:attrName>
                                        </p:attrNameLst>
                                      </p:cBhvr>
                                    </p:animRot>
                                  </p:childTnLst>
                                </p:cTn>
                              </p:par>
                              <p:par>
                                <p:cTn id="386" presetID="8" presetClass="emph" presetSubtype="0" fill="hold" grpId="1" nodeType="withEffect">
                                  <p:stCondLst>
                                    <p:cond delay="0"/>
                                  </p:stCondLst>
                                  <p:childTnLst>
                                    <p:animRot by="-21600000">
                                      <p:cBhvr>
                                        <p:cTn id="387" dur="3000" fill="hold"/>
                                        <p:tgtEl>
                                          <p:spTgt spid="47"/>
                                        </p:tgtEl>
                                        <p:attrNameLst>
                                          <p:attrName>r</p:attrName>
                                        </p:attrNameLst>
                                      </p:cBhvr>
                                    </p:animRot>
                                  </p:childTnLst>
                                </p:cTn>
                              </p:par>
                              <p:par>
                                <p:cTn id="388" presetID="8" presetClass="emph" presetSubtype="0" fill="hold" grpId="1" nodeType="withEffect">
                                  <p:stCondLst>
                                    <p:cond delay="0"/>
                                  </p:stCondLst>
                                  <p:childTnLst>
                                    <p:animRot by="-21600000">
                                      <p:cBhvr>
                                        <p:cTn id="389" dur="3000" fill="hold"/>
                                        <p:tgtEl>
                                          <p:spTgt spid="55"/>
                                        </p:tgtEl>
                                        <p:attrNameLst>
                                          <p:attrName>r</p:attrName>
                                        </p:attrNameLst>
                                      </p:cBhvr>
                                    </p:animRot>
                                  </p:childTnLst>
                                </p:cTn>
                              </p:par>
                              <p:par>
                                <p:cTn id="390" presetID="8" presetClass="emph" presetSubtype="0" fill="hold" grpId="1" nodeType="withEffect">
                                  <p:stCondLst>
                                    <p:cond delay="0"/>
                                  </p:stCondLst>
                                  <p:childTnLst>
                                    <p:animRot by="-21600000">
                                      <p:cBhvr>
                                        <p:cTn id="391" dur="3000" fill="hold"/>
                                        <p:tgtEl>
                                          <p:spTgt spid="63"/>
                                        </p:tgtEl>
                                        <p:attrNameLst>
                                          <p:attrName>r</p:attrName>
                                        </p:attrNameLst>
                                      </p:cBhvr>
                                    </p:animRot>
                                  </p:childTnLst>
                                </p:cTn>
                              </p:par>
                            </p:childTnLst>
                          </p:cTn>
                        </p:par>
                        <p:par>
                          <p:cTn id="392" fill="hold">
                            <p:stCondLst>
                              <p:cond delay="3000"/>
                            </p:stCondLst>
                            <p:childTnLst>
                              <p:par>
                                <p:cTn id="393" presetID="2" presetClass="exit" presetSubtype="4" fill="hold" grpId="2" nodeType="afterEffect">
                                  <p:stCondLst>
                                    <p:cond delay="0"/>
                                  </p:stCondLst>
                                  <p:childTnLst>
                                    <p:anim calcmode="lin" valueType="num">
                                      <p:cBhvr additive="base">
                                        <p:cTn id="394" dur="3000"/>
                                        <p:tgtEl>
                                          <p:spTgt spid="3"/>
                                        </p:tgtEl>
                                        <p:attrNameLst>
                                          <p:attrName>ppt_x</p:attrName>
                                        </p:attrNameLst>
                                      </p:cBhvr>
                                      <p:tavLst>
                                        <p:tav tm="0">
                                          <p:val>
                                            <p:strVal val="ppt_x"/>
                                          </p:val>
                                        </p:tav>
                                        <p:tav tm="100000">
                                          <p:val>
                                            <p:strVal val="ppt_x"/>
                                          </p:val>
                                        </p:tav>
                                      </p:tavLst>
                                    </p:anim>
                                    <p:anim calcmode="lin" valueType="num">
                                      <p:cBhvr additive="base">
                                        <p:cTn id="395" dur="3000"/>
                                        <p:tgtEl>
                                          <p:spTgt spid="3"/>
                                        </p:tgtEl>
                                        <p:attrNameLst>
                                          <p:attrName>ppt_y</p:attrName>
                                        </p:attrNameLst>
                                      </p:cBhvr>
                                      <p:tavLst>
                                        <p:tav tm="0">
                                          <p:val>
                                            <p:strVal val="ppt_y"/>
                                          </p:val>
                                        </p:tav>
                                        <p:tav tm="100000">
                                          <p:val>
                                            <p:strVal val="1+ppt_h/2"/>
                                          </p:val>
                                        </p:tav>
                                      </p:tavLst>
                                    </p:anim>
                                    <p:set>
                                      <p:cBhvr>
                                        <p:cTn id="396" dur="1" fill="hold">
                                          <p:stCondLst>
                                            <p:cond delay="2999"/>
                                          </p:stCondLst>
                                        </p:cTn>
                                        <p:tgtEl>
                                          <p:spTgt spid="3"/>
                                        </p:tgtEl>
                                        <p:attrNameLst>
                                          <p:attrName>style.visibility</p:attrName>
                                        </p:attrNameLst>
                                      </p:cBhvr>
                                      <p:to>
                                        <p:strVal val="hidden"/>
                                      </p:to>
                                    </p:set>
                                  </p:childTnLst>
                                </p:cTn>
                              </p:par>
                              <p:par>
                                <p:cTn id="397" presetID="2" presetClass="exit" presetSubtype="4" fill="hold" grpId="2" nodeType="withEffect">
                                  <p:stCondLst>
                                    <p:cond delay="0"/>
                                  </p:stCondLst>
                                  <p:childTnLst>
                                    <p:anim calcmode="lin" valueType="num">
                                      <p:cBhvr additive="base">
                                        <p:cTn id="398" dur="3000"/>
                                        <p:tgtEl>
                                          <p:spTgt spid="4"/>
                                        </p:tgtEl>
                                        <p:attrNameLst>
                                          <p:attrName>ppt_x</p:attrName>
                                        </p:attrNameLst>
                                      </p:cBhvr>
                                      <p:tavLst>
                                        <p:tav tm="0">
                                          <p:val>
                                            <p:strVal val="ppt_x"/>
                                          </p:val>
                                        </p:tav>
                                        <p:tav tm="100000">
                                          <p:val>
                                            <p:strVal val="ppt_x"/>
                                          </p:val>
                                        </p:tav>
                                      </p:tavLst>
                                    </p:anim>
                                    <p:anim calcmode="lin" valueType="num">
                                      <p:cBhvr additive="base">
                                        <p:cTn id="399" dur="3000"/>
                                        <p:tgtEl>
                                          <p:spTgt spid="4"/>
                                        </p:tgtEl>
                                        <p:attrNameLst>
                                          <p:attrName>ppt_y</p:attrName>
                                        </p:attrNameLst>
                                      </p:cBhvr>
                                      <p:tavLst>
                                        <p:tav tm="0">
                                          <p:val>
                                            <p:strVal val="ppt_y"/>
                                          </p:val>
                                        </p:tav>
                                        <p:tav tm="100000">
                                          <p:val>
                                            <p:strVal val="1+ppt_h/2"/>
                                          </p:val>
                                        </p:tav>
                                      </p:tavLst>
                                    </p:anim>
                                    <p:set>
                                      <p:cBhvr>
                                        <p:cTn id="400" dur="1" fill="hold">
                                          <p:stCondLst>
                                            <p:cond delay="2999"/>
                                          </p:stCondLst>
                                        </p:cTn>
                                        <p:tgtEl>
                                          <p:spTgt spid="4"/>
                                        </p:tgtEl>
                                        <p:attrNameLst>
                                          <p:attrName>style.visibility</p:attrName>
                                        </p:attrNameLst>
                                      </p:cBhvr>
                                      <p:to>
                                        <p:strVal val="hidden"/>
                                      </p:to>
                                    </p:set>
                                  </p:childTnLst>
                                </p:cTn>
                              </p:par>
                              <p:par>
                                <p:cTn id="401" presetID="2" presetClass="exit" presetSubtype="4" fill="hold" grpId="2" nodeType="withEffect">
                                  <p:stCondLst>
                                    <p:cond delay="0"/>
                                  </p:stCondLst>
                                  <p:childTnLst>
                                    <p:anim calcmode="lin" valueType="num">
                                      <p:cBhvr additive="base">
                                        <p:cTn id="402" dur="3000"/>
                                        <p:tgtEl>
                                          <p:spTgt spid="5"/>
                                        </p:tgtEl>
                                        <p:attrNameLst>
                                          <p:attrName>ppt_x</p:attrName>
                                        </p:attrNameLst>
                                      </p:cBhvr>
                                      <p:tavLst>
                                        <p:tav tm="0">
                                          <p:val>
                                            <p:strVal val="ppt_x"/>
                                          </p:val>
                                        </p:tav>
                                        <p:tav tm="100000">
                                          <p:val>
                                            <p:strVal val="ppt_x"/>
                                          </p:val>
                                        </p:tav>
                                      </p:tavLst>
                                    </p:anim>
                                    <p:anim calcmode="lin" valueType="num">
                                      <p:cBhvr additive="base">
                                        <p:cTn id="403" dur="3000"/>
                                        <p:tgtEl>
                                          <p:spTgt spid="5"/>
                                        </p:tgtEl>
                                        <p:attrNameLst>
                                          <p:attrName>ppt_y</p:attrName>
                                        </p:attrNameLst>
                                      </p:cBhvr>
                                      <p:tavLst>
                                        <p:tav tm="0">
                                          <p:val>
                                            <p:strVal val="ppt_y"/>
                                          </p:val>
                                        </p:tav>
                                        <p:tav tm="100000">
                                          <p:val>
                                            <p:strVal val="1+ppt_h/2"/>
                                          </p:val>
                                        </p:tav>
                                      </p:tavLst>
                                    </p:anim>
                                    <p:set>
                                      <p:cBhvr>
                                        <p:cTn id="404" dur="1" fill="hold">
                                          <p:stCondLst>
                                            <p:cond delay="2999"/>
                                          </p:stCondLst>
                                        </p:cTn>
                                        <p:tgtEl>
                                          <p:spTgt spid="5"/>
                                        </p:tgtEl>
                                        <p:attrNameLst>
                                          <p:attrName>style.visibility</p:attrName>
                                        </p:attrNameLst>
                                      </p:cBhvr>
                                      <p:to>
                                        <p:strVal val="hidden"/>
                                      </p:to>
                                    </p:set>
                                  </p:childTnLst>
                                </p:cTn>
                              </p:par>
                              <p:par>
                                <p:cTn id="405" presetID="2" presetClass="exit" presetSubtype="4" fill="hold" grpId="2" nodeType="withEffect">
                                  <p:stCondLst>
                                    <p:cond delay="0"/>
                                  </p:stCondLst>
                                  <p:childTnLst>
                                    <p:anim calcmode="lin" valueType="num">
                                      <p:cBhvr additive="base">
                                        <p:cTn id="406" dur="3000"/>
                                        <p:tgtEl>
                                          <p:spTgt spid="6"/>
                                        </p:tgtEl>
                                        <p:attrNameLst>
                                          <p:attrName>ppt_x</p:attrName>
                                        </p:attrNameLst>
                                      </p:cBhvr>
                                      <p:tavLst>
                                        <p:tav tm="0">
                                          <p:val>
                                            <p:strVal val="ppt_x"/>
                                          </p:val>
                                        </p:tav>
                                        <p:tav tm="100000">
                                          <p:val>
                                            <p:strVal val="ppt_x"/>
                                          </p:val>
                                        </p:tav>
                                      </p:tavLst>
                                    </p:anim>
                                    <p:anim calcmode="lin" valueType="num">
                                      <p:cBhvr additive="base">
                                        <p:cTn id="407" dur="3000"/>
                                        <p:tgtEl>
                                          <p:spTgt spid="6"/>
                                        </p:tgtEl>
                                        <p:attrNameLst>
                                          <p:attrName>ppt_y</p:attrName>
                                        </p:attrNameLst>
                                      </p:cBhvr>
                                      <p:tavLst>
                                        <p:tav tm="0">
                                          <p:val>
                                            <p:strVal val="ppt_y"/>
                                          </p:val>
                                        </p:tav>
                                        <p:tav tm="100000">
                                          <p:val>
                                            <p:strVal val="1+ppt_h/2"/>
                                          </p:val>
                                        </p:tav>
                                      </p:tavLst>
                                    </p:anim>
                                    <p:set>
                                      <p:cBhvr>
                                        <p:cTn id="408" dur="1" fill="hold">
                                          <p:stCondLst>
                                            <p:cond delay="2999"/>
                                          </p:stCondLst>
                                        </p:cTn>
                                        <p:tgtEl>
                                          <p:spTgt spid="6"/>
                                        </p:tgtEl>
                                        <p:attrNameLst>
                                          <p:attrName>style.visibility</p:attrName>
                                        </p:attrNameLst>
                                      </p:cBhvr>
                                      <p:to>
                                        <p:strVal val="hidden"/>
                                      </p:to>
                                    </p:set>
                                  </p:childTnLst>
                                </p:cTn>
                              </p:par>
                              <p:par>
                                <p:cTn id="409" presetID="2" presetClass="exit" presetSubtype="4" fill="hold" grpId="2" nodeType="withEffect">
                                  <p:stCondLst>
                                    <p:cond delay="0"/>
                                  </p:stCondLst>
                                  <p:childTnLst>
                                    <p:anim calcmode="lin" valueType="num">
                                      <p:cBhvr additive="base">
                                        <p:cTn id="410" dur="3000"/>
                                        <p:tgtEl>
                                          <p:spTgt spid="7"/>
                                        </p:tgtEl>
                                        <p:attrNameLst>
                                          <p:attrName>ppt_x</p:attrName>
                                        </p:attrNameLst>
                                      </p:cBhvr>
                                      <p:tavLst>
                                        <p:tav tm="0">
                                          <p:val>
                                            <p:strVal val="ppt_x"/>
                                          </p:val>
                                        </p:tav>
                                        <p:tav tm="100000">
                                          <p:val>
                                            <p:strVal val="ppt_x"/>
                                          </p:val>
                                        </p:tav>
                                      </p:tavLst>
                                    </p:anim>
                                    <p:anim calcmode="lin" valueType="num">
                                      <p:cBhvr additive="base">
                                        <p:cTn id="411" dur="3000"/>
                                        <p:tgtEl>
                                          <p:spTgt spid="7"/>
                                        </p:tgtEl>
                                        <p:attrNameLst>
                                          <p:attrName>ppt_y</p:attrName>
                                        </p:attrNameLst>
                                      </p:cBhvr>
                                      <p:tavLst>
                                        <p:tav tm="0">
                                          <p:val>
                                            <p:strVal val="ppt_y"/>
                                          </p:val>
                                        </p:tav>
                                        <p:tav tm="100000">
                                          <p:val>
                                            <p:strVal val="1+ppt_h/2"/>
                                          </p:val>
                                        </p:tav>
                                      </p:tavLst>
                                    </p:anim>
                                    <p:set>
                                      <p:cBhvr>
                                        <p:cTn id="412" dur="1" fill="hold">
                                          <p:stCondLst>
                                            <p:cond delay="2999"/>
                                          </p:stCondLst>
                                        </p:cTn>
                                        <p:tgtEl>
                                          <p:spTgt spid="7"/>
                                        </p:tgtEl>
                                        <p:attrNameLst>
                                          <p:attrName>style.visibility</p:attrName>
                                        </p:attrNameLst>
                                      </p:cBhvr>
                                      <p:to>
                                        <p:strVal val="hidden"/>
                                      </p:to>
                                    </p:set>
                                  </p:childTnLst>
                                </p:cTn>
                              </p:par>
                              <p:par>
                                <p:cTn id="413" presetID="2" presetClass="exit" presetSubtype="4" fill="hold" grpId="2" nodeType="withEffect">
                                  <p:stCondLst>
                                    <p:cond delay="0"/>
                                  </p:stCondLst>
                                  <p:childTnLst>
                                    <p:anim calcmode="lin" valueType="num">
                                      <p:cBhvr additive="base">
                                        <p:cTn id="414" dur="3000"/>
                                        <p:tgtEl>
                                          <p:spTgt spid="8"/>
                                        </p:tgtEl>
                                        <p:attrNameLst>
                                          <p:attrName>ppt_x</p:attrName>
                                        </p:attrNameLst>
                                      </p:cBhvr>
                                      <p:tavLst>
                                        <p:tav tm="0">
                                          <p:val>
                                            <p:strVal val="ppt_x"/>
                                          </p:val>
                                        </p:tav>
                                        <p:tav tm="100000">
                                          <p:val>
                                            <p:strVal val="ppt_x"/>
                                          </p:val>
                                        </p:tav>
                                      </p:tavLst>
                                    </p:anim>
                                    <p:anim calcmode="lin" valueType="num">
                                      <p:cBhvr additive="base">
                                        <p:cTn id="415" dur="3000"/>
                                        <p:tgtEl>
                                          <p:spTgt spid="8"/>
                                        </p:tgtEl>
                                        <p:attrNameLst>
                                          <p:attrName>ppt_y</p:attrName>
                                        </p:attrNameLst>
                                      </p:cBhvr>
                                      <p:tavLst>
                                        <p:tav tm="0">
                                          <p:val>
                                            <p:strVal val="ppt_y"/>
                                          </p:val>
                                        </p:tav>
                                        <p:tav tm="100000">
                                          <p:val>
                                            <p:strVal val="1+ppt_h/2"/>
                                          </p:val>
                                        </p:tav>
                                      </p:tavLst>
                                    </p:anim>
                                    <p:set>
                                      <p:cBhvr>
                                        <p:cTn id="416" dur="1" fill="hold">
                                          <p:stCondLst>
                                            <p:cond delay="2999"/>
                                          </p:stCondLst>
                                        </p:cTn>
                                        <p:tgtEl>
                                          <p:spTgt spid="8"/>
                                        </p:tgtEl>
                                        <p:attrNameLst>
                                          <p:attrName>style.visibility</p:attrName>
                                        </p:attrNameLst>
                                      </p:cBhvr>
                                      <p:to>
                                        <p:strVal val="hidden"/>
                                      </p:to>
                                    </p:set>
                                  </p:childTnLst>
                                </p:cTn>
                              </p:par>
                              <p:par>
                                <p:cTn id="417" presetID="2" presetClass="exit" presetSubtype="4" fill="hold" grpId="2" nodeType="withEffect">
                                  <p:stCondLst>
                                    <p:cond delay="0"/>
                                  </p:stCondLst>
                                  <p:childTnLst>
                                    <p:anim calcmode="lin" valueType="num">
                                      <p:cBhvr additive="base">
                                        <p:cTn id="418" dur="3000"/>
                                        <p:tgtEl>
                                          <p:spTgt spid="9"/>
                                        </p:tgtEl>
                                        <p:attrNameLst>
                                          <p:attrName>ppt_x</p:attrName>
                                        </p:attrNameLst>
                                      </p:cBhvr>
                                      <p:tavLst>
                                        <p:tav tm="0">
                                          <p:val>
                                            <p:strVal val="ppt_x"/>
                                          </p:val>
                                        </p:tav>
                                        <p:tav tm="100000">
                                          <p:val>
                                            <p:strVal val="ppt_x"/>
                                          </p:val>
                                        </p:tav>
                                      </p:tavLst>
                                    </p:anim>
                                    <p:anim calcmode="lin" valueType="num">
                                      <p:cBhvr additive="base">
                                        <p:cTn id="419" dur="3000"/>
                                        <p:tgtEl>
                                          <p:spTgt spid="9"/>
                                        </p:tgtEl>
                                        <p:attrNameLst>
                                          <p:attrName>ppt_y</p:attrName>
                                        </p:attrNameLst>
                                      </p:cBhvr>
                                      <p:tavLst>
                                        <p:tav tm="0">
                                          <p:val>
                                            <p:strVal val="ppt_y"/>
                                          </p:val>
                                        </p:tav>
                                        <p:tav tm="100000">
                                          <p:val>
                                            <p:strVal val="1+ppt_h/2"/>
                                          </p:val>
                                        </p:tav>
                                      </p:tavLst>
                                    </p:anim>
                                    <p:set>
                                      <p:cBhvr>
                                        <p:cTn id="420" dur="1" fill="hold">
                                          <p:stCondLst>
                                            <p:cond delay="2999"/>
                                          </p:stCondLst>
                                        </p:cTn>
                                        <p:tgtEl>
                                          <p:spTgt spid="9"/>
                                        </p:tgtEl>
                                        <p:attrNameLst>
                                          <p:attrName>style.visibility</p:attrName>
                                        </p:attrNameLst>
                                      </p:cBhvr>
                                      <p:to>
                                        <p:strVal val="hidden"/>
                                      </p:to>
                                    </p:set>
                                  </p:childTnLst>
                                </p:cTn>
                              </p:par>
                              <p:par>
                                <p:cTn id="421" presetID="2" presetClass="exit" presetSubtype="4" fill="hold" grpId="2" nodeType="withEffect">
                                  <p:stCondLst>
                                    <p:cond delay="0"/>
                                  </p:stCondLst>
                                  <p:childTnLst>
                                    <p:anim calcmode="lin" valueType="num">
                                      <p:cBhvr additive="base">
                                        <p:cTn id="422" dur="3000"/>
                                        <p:tgtEl>
                                          <p:spTgt spid="10"/>
                                        </p:tgtEl>
                                        <p:attrNameLst>
                                          <p:attrName>ppt_x</p:attrName>
                                        </p:attrNameLst>
                                      </p:cBhvr>
                                      <p:tavLst>
                                        <p:tav tm="0">
                                          <p:val>
                                            <p:strVal val="ppt_x"/>
                                          </p:val>
                                        </p:tav>
                                        <p:tav tm="100000">
                                          <p:val>
                                            <p:strVal val="ppt_x"/>
                                          </p:val>
                                        </p:tav>
                                      </p:tavLst>
                                    </p:anim>
                                    <p:anim calcmode="lin" valueType="num">
                                      <p:cBhvr additive="base">
                                        <p:cTn id="423" dur="3000"/>
                                        <p:tgtEl>
                                          <p:spTgt spid="10"/>
                                        </p:tgtEl>
                                        <p:attrNameLst>
                                          <p:attrName>ppt_y</p:attrName>
                                        </p:attrNameLst>
                                      </p:cBhvr>
                                      <p:tavLst>
                                        <p:tav tm="0">
                                          <p:val>
                                            <p:strVal val="ppt_y"/>
                                          </p:val>
                                        </p:tav>
                                        <p:tav tm="100000">
                                          <p:val>
                                            <p:strVal val="1+ppt_h/2"/>
                                          </p:val>
                                        </p:tav>
                                      </p:tavLst>
                                    </p:anim>
                                    <p:set>
                                      <p:cBhvr>
                                        <p:cTn id="424" dur="1" fill="hold">
                                          <p:stCondLst>
                                            <p:cond delay="2999"/>
                                          </p:stCondLst>
                                        </p:cTn>
                                        <p:tgtEl>
                                          <p:spTgt spid="10"/>
                                        </p:tgtEl>
                                        <p:attrNameLst>
                                          <p:attrName>style.visibility</p:attrName>
                                        </p:attrNameLst>
                                      </p:cBhvr>
                                      <p:to>
                                        <p:strVal val="hidden"/>
                                      </p:to>
                                    </p:set>
                                  </p:childTnLst>
                                </p:cTn>
                              </p:par>
                              <p:par>
                                <p:cTn id="425" presetID="2" presetClass="exit" presetSubtype="4" fill="hold" grpId="2" nodeType="withEffect">
                                  <p:stCondLst>
                                    <p:cond delay="0"/>
                                  </p:stCondLst>
                                  <p:childTnLst>
                                    <p:anim calcmode="lin" valueType="num">
                                      <p:cBhvr additive="base">
                                        <p:cTn id="426" dur="3000"/>
                                        <p:tgtEl>
                                          <p:spTgt spid="11"/>
                                        </p:tgtEl>
                                        <p:attrNameLst>
                                          <p:attrName>ppt_x</p:attrName>
                                        </p:attrNameLst>
                                      </p:cBhvr>
                                      <p:tavLst>
                                        <p:tav tm="0">
                                          <p:val>
                                            <p:strVal val="ppt_x"/>
                                          </p:val>
                                        </p:tav>
                                        <p:tav tm="100000">
                                          <p:val>
                                            <p:strVal val="ppt_x"/>
                                          </p:val>
                                        </p:tav>
                                      </p:tavLst>
                                    </p:anim>
                                    <p:anim calcmode="lin" valueType="num">
                                      <p:cBhvr additive="base">
                                        <p:cTn id="427" dur="3000"/>
                                        <p:tgtEl>
                                          <p:spTgt spid="11"/>
                                        </p:tgtEl>
                                        <p:attrNameLst>
                                          <p:attrName>ppt_y</p:attrName>
                                        </p:attrNameLst>
                                      </p:cBhvr>
                                      <p:tavLst>
                                        <p:tav tm="0">
                                          <p:val>
                                            <p:strVal val="ppt_y"/>
                                          </p:val>
                                        </p:tav>
                                        <p:tav tm="100000">
                                          <p:val>
                                            <p:strVal val="1+ppt_h/2"/>
                                          </p:val>
                                        </p:tav>
                                      </p:tavLst>
                                    </p:anim>
                                    <p:set>
                                      <p:cBhvr>
                                        <p:cTn id="428" dur="1" fill="hold">
                                          <p:stCondLst>
                                            <p:cond delay="2999"/>
                                          </p:stCondLst>
                                        </p:cTn>
                                        <p:tgtEl>
                                          <p:spTgt spid="11"/>
                                        </p:tgtEl>
                                        <p:attrNameLst>
                                          <p:attrName>style.visibility</p:attrName>
                                        </p:attrNameLst>
                                      </p:cBhvr>
                                      <p:to>
                                        <p:strVal val="hidden"/>
                                      </p:to>
                                    </p:set>
                                  </p:childTnLst>
                                </p:cTn>
                              </p:par>
                              <p:par>
                                <p:cTn id="429" presetID="2" presetClass="exit" presetSubtype="4" fill="hold" grpId="2" nodeType="withEffect">
                                  <p:stCondLst>
                                    <p:cond delay="0"/>
                                  </p:stCondLst>
                                  <p:childTnLst>
                                    <p:anim calcmode="lin" valueType="num">
                                      <p:cBhvr additive="base">
                                        <p:cTn id="430" dur="3000"/>
                                        <p:tgtEl>
                                          <p:spTgt spid="12"/>
                                        </p:tgtEl>
                                        <p:attrNameLst>
                                          <p:attrName>ppt_x</p:attrName>
                                        </p:attrNameLst>
                                      </p:cBhvr>
                                      <p:tavLst>
                                        <p:tav tm="0">
                                          <p:val>
                                            <p:strVal val="ppt_x"/>
                                          </p:val>
                                        </p:tav>
                                        <p:tav tm="100000">
                                          <p:val>
                                            <p:strVal val="ppt_x"/>
                                          </p:val>
                                        </p:tav>
                                      </p:tavLst>
                                    </p:anim>
                                    <p:anim calcmode="lin" valueType="num">
                                      <p:cBhvr additive="base">
                                        <p:cTn id="431" dur="3000"/>
                                        <p:tgtEl>
                                          <p:spTgt spid="12"/>
                                        </p:tgtEl>
                                        <p:attrNameLst>
                                          <p:attrName>ppt_y</p:attrName>
                                        </p:attrNameLst>
                                      </p:cBhvr>
                                      <p:tavLst>
                                        <p:tav tm="0">
                                          <p:val>
                                            <p:strVal val="ppt_y"/>
                                          </p:val>
                                        </p:tav>
                                        <p:tav tm="100000">
                                          <p:val>
                                            <p:strVal val="1+ppt_h/2"/>
                                          </p:val>
                                        </p:tav>
                                      </p:tavLst>
                                    </p:anim>
                                    <p:set>
                                      <p:cBhvr>
                                        <p:cTn id="432" dur="1" fill="hold">
                                          <p:stCondLst>
                                            <p:cond delay="2999"/>
                                          </p:stCondLst>
                                        </p:cTn>
                                        <p:tgtEl>
                                          <p:spTgt spid="12"/>
                                        </p:tgtEl>
                                        <p:attrNameLst>
                                          <p:attrName>style.visibility</p:attrName>
                                        </p:attrNameLst>
                                      </p:cBhvr>
                                      <p:to>
                                        <p:strVal val="hidden"/>
                                      </p:to>
                                    </p:set>
                                  </p:childTnLst>
                                </p:cTn>
                              </p:par>
                              <p:par>
                                <p:cTn id="433" presetID="2" presetClass="exit" presetSubtype="4" fill="hold" grpId="2" nodeType="withEffect">
                                  <p:stCondLst>
                                    <p:cond delay="0"/>
                                  </p:stCondLst>
                                  <p:childTnLst>
                                    <p:anim calcmode="lin" valueType="num">
                                      <p:cBhvr additive="base">
                                        <p:cTn id="434" dur="3000"/>
                                        <p:tgtEl>
                                          <p:spTgt spid="13"/>
                                        </p:tgtEl>
                                        <p:attrNameLst>
                                          <p:attrName>ppt_x</p:attrName>
                                        </p:attrNameLst>
                                      </p:cBhvr>
                                      <p:tavLst>
                                        <p:tav tm="0">
                                          <p:val>
                                            <p:strVal val="ppt_x"/>
                                          </p:val>
                                        </p:tav>
                                        <p:tav tm="100000">
                                          <p:val>
                                            <p:strVal val="ppt_x"/>
                                          </p:val>
                                        </p:tav>
                                      </p:tavLst>
                                    </p:anim>
                                    <p:anim calcmode="lin" valueType="num">
                                      <p:cBhvr additive="base">
                                        <p:cTn id="435" dur="3000"/>
                                        <p:tgtEl>
                                          <p:spTgt spid="13"/>
                                        </p:tgtEl>
                                        <p:attrNameLst>
                                          <p:attrName>ppt_y</p:attrName>
                                        </p:attrNameLst>
                                      </p:cBhvr>
                                      <p:tavLst>
                                        <p:tav tm="0">
                                          <p:val>
                                            <p:strVal val="ppt_y"/>
                                          </p:val>
                                        </p:tav>
                                        <p:tav tm="100000">
                                          <p:val>
                                            <p:strVal val="1+ppt_h/2"/>
                                          </p:val>
                                        </p:tav>
                                      </p:tavLst>
                                    </p:anim>
                                    <p:set>
                                      <p:cBhvr>
                                        <p:cTn id="436" dur="1" fill="hold">
                                          <p:stCondLst>
                                            <p:cond delay="2999"/>
                                          </p:stCondLst>
                                        </p:cTn>
                                        <p:tgtEl>
                                          <p:spTgt spid="13"/>
                                        </p:tgtEl>
                                        <p:attrNameLst>
                                          <p:attrName>style.visibility</p:attrName>
                                        </p:attrNameLst>
                                      </p:cBhvr>
                                      <p:to>
                                        <p:strVal val="hidden"/>
                                      </p:to>
                                    </p:set>
                                  </p:childTnLst>
                                </p:cTn>
                              </p:par>
                              <p:par>
                                <p:cTn id="437" presetID="2" presetClass="exit" presetSubtype="4" fill="hold" grpId="2" nodeType="withEffect">
                                  <p:stCondLst>
                                    <p:cond delay="0"/>
                                  </p:stCondLst>
                                  <p:childTnLst>
                                    <p:anim calcmode="lin" valueType="num">
                                      <p:cBhvr additive="base">
                                        <p:cTn id="438" dur="3000"/>
                                        <p:tgtEl>
                                          <p:spTgt spid="14"/>
                                        </p:tgtEl>
                                        <p:attrNameLst>
                                          <p:attrName>ppt_x</p:attrName>
                                        </p:attrNameLst>
                                      </p:cBhvr>
                                      <p:tavLst>
                                        <p:tav tm="0">
                                          <p:val>
                                            <p:strVal val="ppt_x"/>
                                          </p:val>
                                        </p:tav>
                                        <p:tav tm="100000">
                                          <p:val>
                                            <p:strVal val="ppt_x"/>
                                          </p:val>
                                        </p:tav>
                                      </p:tavLst>
                                    </p:anim>
                                    <p:anim calcmode="lin" valueType="num">
                                      <p:cBhvr additive="base">
                                        <p:cTn id="439" dur="3000"/>
                                        <p:tgtEl>
                                          <p:spTgt spid="14"/>
                                        </p:tgtEl>
                                        <p:attrNameLst>
                                          <p:attrName>ppt_y</p:attrName>
                                        </p:attrNameLst>
                                      </p:cBhvr>
                                      <p:tavLst>
                                        <p:tav tm="0">
                                          <p:val>
                                            <p:strVal val="ppt_y"/>
                                          </p:val>
                                        </p:tav>
                                        <p:tav tm="100000">
                                          <p:val>
                                            <p:strVal val="1+ppt_h/2"/>
                                          </p:val>
                                        </p:tav>
                                      </p:tavLst>
                                    </p:anim>
                                    <p:set>
                                      <p:cBhvr>
                                        <p:cTn id="440" dur="1" fill="hold">
                                          <p:stCondLst>
                                            <p:cond delay="2999"/>
                                          </p:stCondLst>
                                        </p:cTn>
                                        <p:tgtEl>
                                          <p:spTgt spid="14"/>
                                        </p:tgtEl>
                                        <p:attrNameLst>
                                          <p:attrName>style.visibility</p:attrName>
                                        </p:attrNameLst>
                                      </p:cBhvr>
                                      <p:to>
                                        <p:strVal val="hidden"/>
                                      </p:to>
                                    </p:set>
                                  </p:childTnLst>
                                </p:cTn>
                              </p:par>
                              <p:par>
                                <p:cTn id="441" presetID="2" presetClass="exit" presetSubtype="4" fill="hold" grpId="2" nodeType="withEffect">
                                  <p:stCondLst>
                                    <p:cond delay="0"/>
                                  </p:stCondLst>
                                  <p:childTnLst>
                                    <p:anim calcmode="lin" valueType="num">
                                      <p:cBhvr additive="base">
                                        <p:cTn id="442" dur="3000"/>
                                        <p:tgtEl>
                                          <p:spTgt spid="15"/>
                                        </p:tgtEl>
                                        <p:attrNameLst>
                                          <p:attrName>ppt_x</p:attrName>
                                        </p:attrNameLst>
                                      </p:cBhvr>
                                      <p:tavLst>
                                        <p:tav tm="0">
                                          <p:val>
                                            <p:strVal val="ppt_x"/>
                                          </p:val>
                                        </p:tav>
                                        <p:tav tm="100000">
                                          <p:val>
                                            <p:strVal val="ppt_x"/>
                                          </p:val>
                                        </p:tav>
                                      </p:tavLst>
                                    </p:anim>
                                    <p:anim calcmode="lin" valueType="num">
                                      <p:cBhvr additive="base">
                                        <p:cTn id="443" dur="3000"/>
                                        <p:tgtEl>
                                          <p:spTgt spid="15"/>
                                        </p:tgtEl>
                                        <p:attrNameLst>
                                          <p:attrName>ppt_y</p:attrName>
                                        </p:attrNameLst>
                                      </p:cBhvr>
                                      <p:tavLst>
                                        <p:tav tm="0">
                                          <p:val>
                                            <p:strVal val="ppt_y"/>
                                          </p:val>
                                        </p:tav>
                                        <p:tav tm="100000">
                                          <p:val>
                                            <p:strVal val="1+ppt_h/2"/>
                                          </p:val>
                                        </p:tav>
                                      </p:tavLst>
                                    </p:anim>
                                    <p:set>
                                      <p:cBhvr>
                                        <p:cTn id="444" dur="1" fill="hold">
                                          <p:stCondLst>
                                            <p:cond delay="2999"/>
                                          </p:stCondLst>
                                        </p:cTn>
                                        <p:tgtEl>
                                          <p:spTgt spid="15"/>
                                        </p:tgtEl>
                                        <p:attrNameLst>
                                          <p:attrName>style.visibility</p:attrName>
                                        </p:attrNameLst>
                                      </p:cBhvr>
                                      <p:to>
                                        <p:strVal val="hidden"/>
                                      </p:to>
                                    </p:set>
                                  </p:childTnLst>
                                </p:cTn>
                              </p:par>
                              <p:par>
                                <p:cTn id="445" presetID="2" presetClass="exit" presetSubtype="4" fill="hold" grpId="2" nodeType="withEffect">
                                  <p:stCondLst>
                                    <p:cond delay="0"/>
                                  </p:stCondLst>
                                  <p:childTnLst>
                                    <p:anim calcmode="lin" valueType="num">
                                      <p:cBhvr additive="base">
                                        <p:cTn id="446" dur="3000"/>
                                        <p:tgtEl>
                                          <p:spTgt spid="16"/>
                                        </p:tgtEl>
                                        <p:attrNameLst>
                                          <p:attrName>ppt_x</p:attrName>
                                        </p:attrNameLst>
                                      </p:cBhvr>
                                      <p:tavLst>
                                        <p:tav tm="0">
                                          <p:val>
                                            <p:strVal val="ppt_x"/>
                                          </p:val>
                                        </p:tav>
                                        <p:tav tm="100000">
                                          <p:val>
                                            <p:strVal val="ppt_x"/>
                                          </p:val>
                                        </p:tav>
                                      </p:tavLst>
                                    </p:anim>
                                    <p:anim calcmode="lin" valueType="num">
                                      <p:cBhvr additive="base">
                                        <p:cTn id="447" dur="3000"/>
                                        <p:tgtEl>
                                          <p:spTgt spid="16"/>
                                        </p:tgtEl>
                                        <p:attrNameLst>
                                          <p:attrName>ppt_y</p:attrName>
                                        </p:attrNameLst>
                                      </p:cBhvr>
                                      <p:tavLst>
                                        <p:tav tm="0">
                                          <p:val>
                                            <p:strVal val="ppt_y"/>
                                          </p:val>
                                        </p:tav>
                                        <p:tav tm="100000">
                                          <p:val>
                                            <p:strVal val="1+ppt_h/2"/>
                                          </p:val>
                                        </p:tav>
                                      </p:tavLst>
                                    </p:anim>
                                    <p:set>
                                      <p:cBhvr>
                                        <p:cTn id="448" dur="1" fill="hold">
                                          <p:stCondLst>
                                            <p:cond delay="2999"/>
                                          </p:stCondLst>
                                        </p:cTn>
                                        <p:tgtEl>
                                          <p:spTgt spid="16"/>
                                        </p:tgtEl>
                                        <p:attrNameLst>
                                          <p:attrName>style.visibility</p:attrName>
                                        </p:attrNameLst>
                                      </p:cBhvr>
                                      <p:to>
                                        <p:strVal val="hidden"/>
                                      </p:to>
                                    </p:set>
                                  </p:childTnLst>
                                </p:cTn>
                              </p:par>
                              <p:par>
                                <p:cTn id="449" presetID="2" presetClass="exit" presetSubtype="4" fill="hold" grpId="2" nodeType="withEffect">
                                  <p:stCondLst>
                                    <p:cond delay="0"/>
                                  </p:stCondLst>
                                  <p:childTnLst>
                                    <p:anim calcmode="lin" valueType="num">
                                      <p:cBhvr additive="base">
                                        <p:cTn id="450" dur="3000"/>
                                        <p:tgtEl>
                                          <p:spTgt spid="17"/>
                                        </p:tgtEl>
                                        <p:attrNameLst>
                                          <p:attrName>ppt_x</p:attrName>
                                        </p:attrNameLst>
                                      </p:cBhvr>
                                      <p:tavLst>
                                        <p:tav tm="0">
                                          <p:val>
                                            <p:strVal val="ppt_x"/>
                                          </p:val>
                                        </p:tav>
                                        <p:tav tm="100000">
                                          <p:val>
                                            <p:strVal val="ppt_x"/>
                                          </p:val>
                                        </p:tav>
                                      </p:tavLst>
                                    </p:anim>
                                    <p:anim calcmode="lin" valueType="num">
                                      <p:cBhvr additive="base">
                                        <p:cTn id="451" dur="3000"/>
                                        <p:tgtEl>
                                          <p:spTgt spid="17"/>
                                        </p:tgtEl>
                                        <p:attrNameLst>
                                          <p:attrName>ppt_y</p:attrName>
                                        </p:attrNameLst>
                                      </p:cBhvr>
                                      <p:tavLst>
                                        <p:tav tm="0">
                                          <p:val>
                                            <p:strVal val="ppt_y"/>
                                          </p:val>
                                        </p:tav>
                                        <p:tav tm="100000">
                                          <p:val>
                                            <p:strVal val="1+ppt_h/2"/>
                                          </p:val>
                                        </p:tav>
                                      </p:tavLst>
                                    </p:anim>
                                    <p:set>
                                      <p:cBhvr>
                                        <p:cTn id="452" dur="1" fill="hold">
                                          <p:stCondLst>
                                            <p:cond delay="2999"/>
                                          </p:stCondLst>
                                        </p:cTn>
                                        <p:tgtEl>
                                          <p:spTgt spid="17"/>
                                        </p:tgtEl>
                                        <p:attrNameLst>
                                          <p:attrName>style.visibility</p:attrName>
                                        </p:attrNameLst>
                                      </p:cBhvr>
                                      <p:to>
                                        <p:strVal val="hidden"/>
                                      </p:to>
                                    </p:set>
                                  </p:childTnLst>
                                </p:cTn>
                              </p:par>
                              <p:par>
                                <p:cTn id="453" presetID="2" presetClass="exit" presetSubtype="4" fill="hold" grpId="2" nodeType="withEffect">
                                  <p:stCondLst>
                                    <p:cond delay="0"/>
                                  </p:stCondLst>
                                  <p:childTnLst>
                                    <p:anim calcmode="lin" valueType="num">
                                      <p:cBhvr additive="base">
                                        <p:cTn id="454" dur="3000"/>
                                        <p:tgtEl>
                                          <p:spTgt spid="18"/>
                                        </p:tgtEl>
                                        <p:attrNameLst>
                                          <p:attrName>ppt_x</p:attrName>
                                        </p:attrNameLst>
                                      </p:cBhvr>
                                      <p:tavLst>
                                        <p:tav tm="0">
                                          <p:val>
                                            <p:strVal val="ppt_x"/>
                                          </p:val>
                                        </p:tav>
                                        <p:tav tm="100000">
                                          <p:val>
                                            <p:strVal val="ppt_x"/>
                                          </p:val>
                                        </p:tav>
                                      </p:tavLst>
                                    </p:anim>
                                    <p:anim calcmode="lin" valueType="num">
                                      <p:cBhvr additive="base">
                                        <p:cTn id="455" dur="3000"/>
                                        <p:tgtEl>
                                          <p:spTgt spid="18"/>
                                        </p:tgtEl>
                                        <p:attrNameLst>
                                          <p:attrName>ppt_y</p:attrName>
                                        </p:attrNameLst>
                                      </p:cBhvr>
                                      <p:tavLst>
                                        <p:tav tm="0">
                                          <p:val>
                                            <p:strVal val="ppt_y"/>
                                          </p:val>
                                        </p:tav>
                                        <p:tav tm="100000">
                                          <p:val>
                                            <p:strVal val="1+ppt_h/2"/>
                                          </p:val>
                                        </p:tav>
                                      </p:tavLst>
                                    </p:anim>
                                    <p:set>
                                      <p:cBhvr>
                                        <p:cTn id="456" dur="1" fill="hold">
                                          <p:stCondLst>
                                            <p:cond delay="2999"/>
                                          </p:stCondLst>
                                        </p:cTn>
                                        <p:tgtEl>
                                          <p:spTgt spid="18"/>
                                        </p:tgtEl>
                                        <p:attrNameLst>
                                          <p:attrName>style.visibility</p:attrName>
                                        </p:attrNameLst>
                                      </p:cBhvr>
                                      <p:to>
                                        <p:strVal val="hidden"/>
                                      </p:to>
                                    </p:set>
                                  </p:childTnLst>
                                </p:cTn>
                              </p:par>
                              <p:par>
                                <p:cTn id="457" presetID="2" presetClass="exit" presetSubtype="4" fill="hold" grpId="2" nodeType="withEffect">
                                  <p:stCondLst>
                                    <p:cond delay="0"/>
                                  </p:stCondLst>
                                  <p:childTnLst>
                                    <p:anim calcmode="lin" valueType="num">
                                      <p:cBhvr additive="base">
                                        <p:cTn id="458" dur="3000"/>
                                        <p:tgtEl>
                                          <p:spTgt spid="19"/>
                                        </p:tgtEl>
                                        <p:attrNameLst>
                                          <p:attrName>ppt_x</p:attrName>
                                        </p:attrNameLst>
                                      </p:cBhvr>
                                      <p:tavLst>
                                        <p:tav tm="0">
                                          <p:val>
                                            <p:strVal val="ppt_x"/>
                                          </p:val>
                                        </p:tav>
                                        <p:tav tm="100000">
                                          <p:val>
                                            <p:strVal val="ppt_x"/>
                                          </p:val>
                                        </p:tav>
                                      </p:tavLst>
                                    </p:anim>
                                    <p:anim calcmode="lin" valueType="num">
                                      <p:cBhvr additive="base">
                                        <p:cTn id="459" dur="3000"/>
                                        <p:tgtEl>
                                          <p:spTgt spid="19"/>
                                        </p:tgtEl>
                                        <p:attrNameLst>
                                          <p:attrName>ppt_y</p:attrName>
                                        </p:attrNameLst>
                                      </p:cBhvr>
                                      <p:tavLst>
                                        <p:tav tm="0">
                                          <p:val>
                                            <p:strVal val="ppt_y"/>
                                          </p:val>
                                        </p:tav>
                                        <p:tav tm="100000">
                                          <p:val>
                                            <p:strVal val="1+ppt_h/2"/>
                                          </p:val>
                                        </p:tav>
                                      </p:tavLst>
                                    </p:anim>
                                    <p:set>
                                      <p:cBhvr>
                                        <p:cTn id="460" dur="1" fill="hold">
                                          <p:stCondLst>
                                            <p:cond delay="2999"/>
                                          </p:stCondLst>
                                        </p:cTn>
                                        <p:tgtEl>
                                          <p:spTgt spid="19"/>
                                        </p:tgtEl>
                                        <p:attrNameLst>
                                          <p:attrName>style.visibility</p:attrName>
                                        </p:attrNameLst>
                                      </p:cBhvr>
                                      <p:to>
                                        <p:strVal val="hidden"/>
                                      </p:to>
                                    </p:set>
                                  </p:childTnLst>
                                </p:cTn>
                              </p:par>
                              <p:par>
                                <p:cTn id="461" presetID="2" presetClass="exit" presetSubtype="4" fill="hold" grpId="2" nodeType="withEffect">
                                  <p:stCondLst>
                                    <p:cond delay="0"/>
                                  </p:stCondLst>
                                  <p:childTnLst>
                                    <p:anim calcmode="lin" valueType="num">
                                      <p:cBhvr additive="base">
                                        <p:cTn id="462" dur="3000"/>
                                        <p:tgtEl>
                                          <p:spTgt spid="20"/>
                                        </p:tgtEl>
                                        <p:attrNameLst>
                                          <p:attrName>ppt_x</p:attrName>
                                        </p:attrNameLst>
                                      </p:cBhvr>
                                      <p:tavLst>
                                        <p:tav tm="0">
                                          <p:val>
                                            <p:strVal val="ppt_x"/>
                                          </p:val>
                                        </p:tav>
                                        <p:tav tm="100000">
                                          <p:val>
                                            <p:strVal val="ppt_x"/>
                                          </p:val>
                                        </p:tav>
                                      </p:tavLst>
                                    </p:anim>
                                    <p:anim calcmode="lin" valueType="num">
                                      <p:cBhvr additive="base">
                                        <p:cTn id="463" dur="3000"/>
                                        <p:tgtEl>
                                          <p:spTgt spid="20"/>
                                        </p:tgtEl>
                                        <p:attrNameLst>
                                          <p:attrName>ppt_y</p:attrName>
                                        </p:attrNameLst>
                                      </p:cBhvr>
                                      <p:tavLst>
                                        <p:tav tm="0">
                                          <p:val>
                                            <p:strVal val="ppt_y"/>
                                          </p:val>
                                        </p:tav>
                                        <p:tav tm="100000">
                                          <p:val>
                                            <p:strVal val="1+ppt_h/2"/>
                                          </p:val>
                                        </p:tav>
                                      </p:tavLst>
                                    </p:anim>
                                    <p:set>
                                      <p:cBhvr>
                                        <p:cTn id="464" dur="1" fill="hold">
                                          <p:stCondLst>
                                            <p:cond delay="2999"/>
                                          </p:stCondLst>
                                        </p:cTn>
                                        <p:tgtEl>
                                          <p:spTgt spid="20"/>
                                        </p:tgtEl>
                                        <p:attrNameLst>
                                          <p:attrName>style.visibility</p:attrName>
                                        </p:attrNameLst>
                                      </p:cBhvr>
                                      <p:to>
                                        <p:strVal val="hidden"/>
                                      </p:to>
                                    </p:set>
                                  </p:childTnLst>
                                </p:cTn>
                              </p:par>
                              <p:par>
                                <p:cTn id="465" presetID="2" presetClass="exit" presetSubtype="4" fill="hold" grpId="2" nodeType="withEffect">
                                  <p:stCondLst>
                                    <p:cond delay="0"/>
                                  </p:stCondLst>
                                  <p:childTnLst>
                                    <p:anim calcmode="lin" valueType="num">
                                      <p:cBhvr additive="base">
                                        <p:cTn id="466" dur="3000"/>
                                        <p:tgtEl>
                                          <p:spTgt spid="21"/>
                                        </p:tgtEl>
                                        <p:attrNameLst>
                                          <p:attrName>ppt_x</p:attrName>
                                        </p:attrNameLst>
                                      </p:cBhvr>
                                      <p:tavLst>
                                        <p:tav tm="0">
                                          <p:val>
                                            <p:strVal val="ppt_x"/>
                                          </p:val>
                                        </p:tav>
                                        <p:tav tm="100000">
                                          <p:val>
                                            <p:strVal val="ppt_x"/>
                                          </p:val>
                                        </p:tav>
                                      </p:tavLst>
                                    </p:anim>
                                    <p:anim calcmode="lin" valueType="num">
                                      <p:cBhvr additive="base">
                                        <p:cTn id="467" dur="3000"/>
                                        <p:tgtEl>
                                          <p:spTgt spid="21"/>
                                        </p:tgtEl>
                                        <p:attrNameLst>
                                          <p:attrName>ppt_y</p:attrName>
                                        </p:attrNameLst>
                                      </p:cBhvr>
                                      <p:tavLst>
                                        <p:tav tm="0">
                                          <p:val>
                                            <p:strVal val="ppt_y"/>
                                          </p:val>
                                        </p:tav>
                                        <p:tav tm="100000">
                                          <p:val>
                                            <p:strVal val="1+ppt_h/2"/>
                                          </p:val>
                                        </p:tav>
                                      </p:tavLst>
                                    </p:anim>
                                    <p:set>
                                      <p:cBhvr>
                                        <p:cTn id="468" dur="1" fill="hold">
                                          <p:stCondLst>
                                            <p:cond delay="2999"/>
                                          </p:stCondLst>
                                        </p:cTn>
                                        <p:tgtEl>
                                          <p:spTgt spid="21"/>
                                        </p:tgtEl>
                                        <p:attrNameLst>
                                          <p:attrName>style.visibility</p:attrName>
                                        </p:attrNameLst>
                                      </p:cBhvr>
                                      <p:to>
                                        <p:strVal val="hidden"/>
                                      </p:to>
                                    </p:set>
                                  </p:childTnLst>
                                </p:cTn>
                              </p:par>
                              <p:par>
                                <p:cTn id="469" presetID="2" presetClass="exit" presetSubtype="4" fill="hold" grpId="2" nodeType="withEffect">
                                  <p:stCondLst>
                                    <p:cond delay="0"/>
                                  </p:stCondLst>
                                  <p:childTnLst>
                                    <p:anim calcmode="lin" valueType="num">
                                      <p:cBhvr additive="base">
                                        <p:cTn id="470" dur="3000"/>
                                        <p:tgtEl>
                                          <p:spTgt spid="22"/>
                                        </p:tgtEl>
                                        <p:attrNameLst>
                                          <p:attrName>ppt_x</p:attrName>
                                        </p:attrNameLst>
                                      </p:cBhvr>
                                      <p:tavLst>
                                        <p:tav tm="0">
                                          <p:val>
                                            <p:strVal val="ppt_x"/>
                                          </p:val>
                                        </p:tav>
                                        <p:tav tm="100000">
                                          <p:val>
                                            <p:strVal val="ppt_x"/>
                                          </p:val>
                                        </p:tav>
                                      </p:tavLst>
                                    </p:anim>
                                    <p:anim calcmode="lin" valueType="num">
                                      <p:cBhvr additive="base">
                                        <p:cTn id="471" dur="3000"/>
                                        <p:tgtEl>
                                          <p:spTgt spid="22"/>
                                        </p:tgtEl>
                                        <p:attrNameLst>
                                          <p:attrName>ppt_y</p:attrName>
                                        </p:attrNameLst>
                                      </p:cBhvr>
                                      <p:tavLst>
                                        <p:tav tm="0">
                                          <p:val>
                                            <p:strVal val="ppt_y"/>
                                          </p:val>
                                        </p:tav>
                                        <p:tav tm="100000">
                                          <p:val>
                                            <p:strVal val="1+ppt_h/2"/>
                                          </p:val>
                                        </p:tav>
                                      </p:tavLst>
                                    </p:anim>
                                    <p:set>
                                      <p:cBhvr>
                                        <p:cTn id="472" dur="1" fill="hold">
                                          <p:stCondLst>
                                            <p:cond delay="2999"/>
                                          </p:stCondLst>
                                        </p:cTn>
                                        <p:tgtEl>
                                          <p:spTgt spid="22"/>
                                        </p:tgtEl>
                                        <p:attrNameLst>
                                          <p:attrName>style.visibility</p:attrName>
                                        </p:attrNameLst>
                                      </p:cBhvr>
                                      <p:to>
                                        <p:strVal val="hidden"/>
                                      </p:to>
                                    </p:set>
                                  </p:childTnLst>
                                </p:cTn>
                              </p:par>
                              <p:par>
                                <p:cTn id="473" presetID="2" presetClass="exit" presetSubtype="4" fill="hold" grpId="2" nodeType="withEffect">
                                  <p:stCondLst>
                                    <p:cond delay="0"/>
                                  </p:stCondLst>
                                  <p:childTnLst>
                                    <p:anim calcmode="lin" valueType="num">
                                      <p:cBhvr additive="base">
                                        <p:cTn id="474" dur="3000"/>
                                        <p:tgtEl>
                                          <p:spTgt spid="23"/>
                                        </p:tgtEl>
                                        <p:attrNameLst>
                                          <p:attrName>ppt_x</p:attrName>
                                        </p:attrNameLst>
                                      </p:cBhvr>
                                      <p:tavLst>
                                        <p:tav tm="0">
                                          <p:val>
                                            <p:strVal val="ppt_x"/>
                                          </p:val>
                                        </p:tav>
                                        <p:tav tm="100000">
                                          <p:val>
                                            <p:strVal val="ppt_x"/>
                                          </p:val>
                                        </p:tav>
                                      </p:tavLst>
                                    </p:anim>
                                    <p:anim calcmode="lin" valueType="num">
                                      <p:cBhvr additive="base">
                                        <p:cTn id="475" dur="3000"/>
                                        <p:tgtEl>
                                          <p:spTgt spid="23"/>
                                        </p:tgtEl>
                                        <p:attrNameLst>
                                          <p:attrName>ppt_y</p:attrName>
                                        </p:attrNameLst>
                                      </p:cBhvr>
                                      <p:tavLst>
                                        <p:tav tm="0">
                                          <p:val>
                                            <p:strVal val="ppt_y"/>
                                          </p:val>
                                        </p:tav>
                                        <p:tav tm="100000">
                                          <p:val>
                                            <p:strVal val="1+ppt_h/2"/>
                                          </p:val>
                                        </p:tav>
                                      </p:tavLst>
                                    </p:anim>
                                    <p:set>
                                      <p:cBhvr>
                                        <p:cTn id="476" dur="1" fill="hold">
                                          <p:stCondLst>
                                            <p:cond delay="2999"/>
                                          </p:stCondLst>
                                        </p:cTn>
                                        <p:tgtEl>
                                          <p:spTgt spid="23"/>
                                        </p:tgtEl>
                                        <p:attrNameLst>
                                          <p:attrName>style.visibility</p:attrName>
                                        </p:attrNameLst>
                                      </p:cBhvr>
                                      <p:to>
                                        <p:strVal val="hidden"/>
                                      </p:to>
                                    </p:set>
                                  </p:childTnLst>
                                </p:cTn>
                              </p:par>
                              <p:par>
                                <p:cTn id="477" presetID="2" presetClass="exit" presetSubtype="4" fill="hold" grpId="2" nodeType="withEffect">
                                  <p:stCondLst>
                                    <p:cond delay="0"/>
                                  </p:stCondLst>
                                  <p:childTnLst>
                                    <p:anim calcmode="lin" valueType="num">
                                      <p:cBhvr additive="base">
                                        <p:cTn id="478" dur="3000"/>
                                        <p:tgtEl>
                                          <p:spTgt spid="24"/>
                                        </p:tgtEl>
                                        <p:attrNameLst>
                                          <p:attrName>ppt_x</p:attrName>
                                        </p:attrNameLst>
                                      </p:cBhvr>
                                      <p:tavLst>
                                        <p:tav tm="0">
                                          <p:val>
                                            <p:strVal val="ppt_x"/>
                                          </p:val>
                                        </p:tav>
                                        <p:tav tm="100000">
                                          <p:val>
                                            <p:strVal val="ppt_x"/>
                                          </p:val>
                                        </p:tav>
                                      </p:tavLst>
                                    </p:anim>
                                    <p:anim calcmode="lin" valueType="num">
                                      <p:cBhvr additive="base">
                                        <p:cTn id="479" dur="3000"/>
                                        <p:tgtEl>
                                          <p:spTgt spid="24"/>
                                        </p:tgtEl>
                                        <p:attrNameLst>
                                          <p:attrName>ppt_y</p:attrName>
                                        </p:attrNameLst>
                                      </p:cBhvr>
                                      <p:tavLst>
                                        <p:tav tm="0">
                                          <p:val>
                                            <p:strVal val="ppt_y"/>
                                          </p:val>
                                        </p:tav>
                                        <p:tav tm="100000">
                                          <p:val>
                                            <p:strVal val="1+ppt_h/2"/>
                                          </p:val>
                                        </p:tav>
                                      </p:tavLst>
                                    </p:anim>
                                    <p:set>
                                      <p:cBhvr>
                                        <p:cTn id="480" dur="1" fill="hold">
                                          <p:stCondLst>
                                            <p:cond delay="2999"/>
                                          </p:stCondLst>
                                        </p:cTn>
                                        <p:tgtEl>
                                          <p:spTgt spid="24"/>
                                        </p:tgtEl>
                                        <p:attrNameLst>
                                          <p:attrName>style.visibility</p:attrName>
                                        </p:attrNameLst>
                                      </p:cBhvr>
                                      <p:to>
                                        <p:strVal val="hidden"/>
                                      </p:to>
                                    </p:set>
                                  </p:childTnLst>
                                </p:cTn>
                              </p:par>
                              <p:par>
                                <p:cTn id="481" presetID="2" presetClass="exit" presetSubtype="4" fill="hold" grpId="2" nodeType="withEffect">
                                  <p:stCondLst>
                                    <p:cond delay="0"/>
                                  </p:stCondLst>
                                  <p:childTnLst>
                                    <p:anim calcmode="lin" valueType="num">
                                      <p:cBhvr additive="base">
                                        <p:cTn id="482" dur="3000"/>
                                        <p:tgtEl>
                                          <p:spTgt spid="25"/>
                                        </p:tgtEl>
                                        <p:attrNameLst>
                                          <p:attrName>ppt_x</p:attrName>
                                        </p:attrNameLst>
                                      </p:cBhvr>
                                      <p:tavLst>
                                        <p:tav tm="0">
                                          <p:val>
                                            <p:strVal val="ppt_x"/>
                                          </p:val>
                                        </p:tav>
                                        <p:tav tm="100000">
                                          <p:val>
                                            <p:strVal val="ppt_x"/>
                                          </p:val>
                                        </p:tav>
                                      </p:tavLst>
                                    </p:anim>
                                    <p:anim calcmode="lin" valueType="num">
                                      <p:cBhvr additive="base">
                                        <p:cTn id="483" dur="3000"/>
                                        <p:tgtEl>
                                          <p:spTgt spid="25"/>
                                        </p:tgtEl>
                                        <p:attrNameLst>
                                          <p:attrName>ppt_y</p:attrName>
                                        </p:attrNameLst>
                                      </p:cBhvr>
                                      <p:tavLst>
                                        <p:tav tm="0">
                                          <p:val>
                                            <p:strVal val="ppt_y"/>
                                          </p:val>
                                        </p:tav>
                                        <p:tav tm="100000">
                                          <p:val>
                                            <p:strVal val="1+ppt_h/2"/>
                                          </p:val>
                                        </p:tav>
                                      </p:tavLst>
                                    </p:anim>
                                    <p:set>
                                      <p:cBhvr>
                                        <p:cTn id="484" dur="1" fill="hold">
                                          <p:stCondLst>
                                            <p:cond delay="2999"/>
                                          </p:stCondLst>
                                        </p:cTn>
                                        <p:tgtEl>
                                          <p:spTgt spid="25"/>
                                        </p:tgtEl>
                                        <p:attrNameLst>
                                          <p:attrName>style.visibility</p:attrName>
                                        </p:attrNameLst>
                                      </p:cBhvr>
                                      <p:to>
                                        <p:strVal val="hidden"/>
                                      </p:to>
                                    </p:set>
                                  </p:childTnLst>
                                </p:cTn>
                              </p:par>
                              <p:par>
                                <p:cTn id="485" presetID="2" presetClass="exit" presetSubtype="4" fill="hold" grpId="2" nodeType="withEffect">
                                  <p:stCondLst>
                                    <p:cond delay="0"/>
                                  </p:stCondLst>
                                  <p:childTnLst>
                                    <p:anim calcmode="lin" valueType="num">
                                      <p:cBhvr additive="base">
                                        <p:cTn id="486" dur="3000"/>
                                        <p:tgtEl>
                                          <p:spTgt spid="26"/>
                                        </p:tgtEl>
                                        <p:attrNameLst>
                                          <p:attrName>ppt_x</p:attrName>
                                        </p:attrNameLst>
                                      </p:cBhvr>
                                      <p:tavLst>
                                        <p:tav tm="0">
                                          <p:val>
                                            <p:strVal val="ppt_x"/>
                                          </p:val>
                                        </p:tav>
                                        <p:tav tm="100000">
                                          <p:val>
                                            <p:strVal val="ppt_x"/>
                                          </p:val>
                                        </p:tav>
                                      </p:tavLst>
                                    </p:anim>
                                    <p:anim calcmode="lin" valueType="num">
                                      <p:cBhvr additive="base">
                                        <p:cTn id="487" dur="3000"/>
                                        <p:tgtEl>
                                          <p:spTgt spid="26"/>
                                        </p:tgtEl>
                                        <p:attrNameLst>
                                          <p:attrName>ppt_y</p:attrName>
                                        </p:attrNameLst>
                                      </p:cBhvr>
                                      <p:tavLst>
                                        <p:tav tm="0">
                                          <p:val>
                                            <p:strVal val="ppt_y"/>
                                          </p:val>
                                        </p:tav>
                                        <p:tav tm="100000">
                                          <p:val>
                                            <p:strVal val="1+ppt_h/2"/>
                                          </p:val>
                                        </p:tav>
                                      </p:tavLst>
                                    </p:anim>
                                    <p:set>
                                      <p:cBhvr>
                                        <p:cTn id="488" dur="1" fill="hold">
                                          <p:stCondLst>
                                            <p:cond delay="2999"/>
                                          </p:stCondLst>
                                        </p:cTn>
                                        <p:tgtEl>
                                          <p:spTgt spid="26"/>
                                        </p:tgtEl>
                                        <p:attrNameLst>
                                          <p:attrName>style.visibility</p:attrName>
                                        </p:attrNameLst>
                                      </p:cBhvr>
                                      <p:to>
                                        <p:strVal val="hidden"/>
                                      </p:to>
                                    </p:set>
                                  </p:childTnLst>
                                </p:cTn>
                              </p:par>
                              <p:par>
                                <p:cTn id="489" presetID="2" presetClass="exit" presetSubtype="4" fill="hold" grpId="2" nodeType="withEffect">
                                  <p:stCondLst>
                                    <p:cond delay="0"/>
                                  </p:stCondLst>
                                  <p:childTnLst>
                                    <p:anim calcmode="lin" valueType="num">
                                      <p:cBhvr additive="base">
                                        <p:cTn id="490" dur="3000"/>
                                        <p:tgtEl>
                                          <p:spTgt spid="27"/>
                                        </p:tgtEl>
                                        <p:attrNameLst>
                                          <p:attrName>ppt_x</p:attrName>
                                        </p:attrNameLst>
                                      </p:cBhvr>
                                      <p:tavLst>
                                        <p:tav tm="0">
                                          <p:val>
                                            <p:strVal val="ppt_x"/>
                                          </p:val>
                                        </p:tav>
                                        <p:tav tm="100000">
                                          <p:val>
                                            <p:strVal val="ppt_x"/>
                                          </p:val>
                                        </p:tav>
                                      </p:tavLst>
                                    </p:anim>
                                    <p:anim calcmode="lin" valueType="num">
                                      <p:cBhvr additive="base">
                                        <p:cTn id="491" dur="3000"/>
                                        <p:tgtEl>
                                          <p:spTgt spid="27"/>
                                        </p:tgtEl>
                                        <p:attrNameLst>
                                          <p:attrName>ppt_y</p:attrName>
                                        </p:attrNameLst>
                                      </p:cBhvr>
                                      <p:tavLst>
                                        <p:tav tm="0">
                                          <p:val>
                                            <p:strVal val="ppt_y"/>
                                          </p:val>
                                        </p:tav>
                                        <p:tav tm="100000">
                                          <p:val>
                                            <p:strVal val="1+ppt_h/2"/>
                                          </p:val>
                                        </p:tav>
                                      </p:tavLst>
                                    </p:anim>
                                    <p:set>
                                      <p:cBhvr>
                                        <p:cTn id="492" dur="1" fill="hold">
                                          <p:stCondLst>
                                            <p:cond delay="2999"/>
                                          </p:stCondLst>
                                        </p:cTn>
                                        <p:tgtEl>
                                          <p:spTgt spid="27"/>
                                        </p:tgtEl>
                                        <p:attrNameLst>
                                          <p:attrName>style.visibility</p:attrName>
                                        </p:attrNameLst>
                                      </p:cBhvr>
                                      <p:to>
                                        <p:strVal val="hidden"/>
                                      </p:to>
                                    </p:set>
                                  </p:childTnLst>
                                </p:cTn>
                              </p:par>
                              <p:par>
                                <p:cTn id="493" presetID="2" presetClass="exit" presetSubtype="4" fill="hold" grpId="2" nodeType="withEffect">
                                  <p:stCondLst>
                                    <p:cond delay="0"/>
                                  </p:stCondLst>
                                  <p:childTnLst>
                                    <p:anim calcmode="lin" valueType="num">
                                      <p:cBhvr additive="base">
                                        <p:cTn id="494" dur="3000"/>
                                        <p:tgtEl>
                                          <p:spTgt spid="28"/>
                                        </p:tgtEl>
                                        <p:attrNameLst>
                                          <p:attrName>ppt_x</p:attrName>
                                        </p:attrNameLst>
                                      </p:cBhvr>
                                      <p:tavLst>
                                        <p:tav tm="0">
                                          <p:val>
                                            <p:strVal val="ppt_x"/>
                                          </p:val>
                                        </p:tav>
                                        <p:tav tm="100000">
                                          <p:val>
                                            <p:strVal val="ppt_x"/>
                                          </p:val>
                                        </p:tav>
                                      </p:tavLst>
                                    </p:anim>
                                    <p:anim calcmode="lin" valueType="num">
                                      <p:cBhvr additive="base">
                                        <p:cTn id="495" dur="3000"/>
                                        <p:tgtEl>
                                          <p:spTgt spid="28"/>
                                        </p:tgtEl>
                                        <p:attrNameLst>
                                          <p:attrName>ppt_y</p:attrName>
                                        </p:attrNameLst>
                                      </p:cBhvr>
                                      <p:tavLst>
                                        <p:tav tm="0">
                                          <p:val>
                                            <p:strVal val="ppt_y"/>
                                          </p:val>
                                        </p:tav>
                                        <p:tav tm="100000">
                                          <p:val>
                                            <p:strVal val="1+ppt_h/2"/>
                                          </p:val>
                                        </p:tav>
                                      </p:tavLst>
                                    </p:anim>
                                    <p:set>
                                      <p:cBhvr>
                                        <p:cTn id="496" dur="1" fill="hold">
                                          <p:stCondLst>
                                            <p:cond delay="2999"/>
                                          </p:stCondLst>
                                        </p:cTn>
                                        <p:tgtEl>
                                          <p:spTgt spid="28"/>
                                        </p:tgtEl>
                                        <p:attrNameLst>
                                          <p:attrName>style.visibility</p:attrName>
                                        </p:attrNameLst>
                                      </p:cBhvr>
                                      <p:to>
                                        <p:strVal val="hidden"/>
                                      </p:to>
                                    </p:set>
                                  </p:childTnLst>
                                </p:cTn>
                              </p:par>
                              <p:par>
                                <p:cTn id="497" presetID="2" presetClass="exit" presetSubtype="4" fill="hold" grpId="2" nodeType="withEffect">
                                  <p:stCondLst>
                                    <p:cond delay="0"/>
                                  </p:stCondLst>
                                  <p:childTnLst>
                                    <p:anim calcmode="lin" valueType="num">
                                      <p:cBhvr additive="base">
                                        <p:cTn id="498" dur="3000"/>
                                        <p:tgtEl>
                                          <p:spTgt spid="29"/>
                                        </p:tgtEl>
                                        <p:attrNameLst>
                                          <p:attrName>ppt_x</p:attrName>
                                        </p:attrNameLst>
                                      </p:cBhvr>
                                      <p:tavLst>
                                        <p:tav tm="0">
                                          <p:val>
                                            <p:strVal val="ppt_x"/>
                                          </p:val>
                                        </p:tav>
                                        <p:tav tm="100000">
                                          <p:val>
                                            <p:strVal val="ppt_x"/>
                                          </p:val>
                                        </p:tav>
                                      </p:tavLst>
                                    </p:anim>
                                    <p:anim calcmode="lin" valueType="num">
                                      <p:cBhvr additive="base">
                                        <p:cTn id="499" dur="3000"/>
                                        <p:tgtEl>
                                          <p:spTgt spid="29"/>
                                        </p:tgtEl>
                                        <p:attrNameLst>
                                          <p:attrName>ppt_y</p:attrName>
                                        </p:attrNameLst>
                                      </p:cBhvr>
                                      <p:tavLst>
                                        <p:tav tm="0">
                                          <p:val>
                                            <p:strVal val="ppt_y"/>
                                          </p:val>
                                        </p:tav>
                                        <p:tav tm="100000">
                                          <p:val>
                                            <p:strVal val="1+ppt_h/2"/>
                                          </p:val>
                                        </p:tav>
                                      </p:tavLst>
                                    </p:anim>
                                    <p:set>
                                      <p:cBhvr>
                                        <p:cTn id="500" dur="1" fill="hold">
                                          <p:stCondLst>
                                            <p:cond delay="2999"/>
                                          </p:stCondLst>
                                        </p:cTn>
                                        <p:tgtEl>
                                          <p:spTgt spid="29"/>
                                        </p:tgtEl>
                                        <p:attrNameLst>
                                          <p:attrName>style.visibility</p:attrName>
                                        </p:attrNameLst>
                                      </p:cBhvr>
                                      <p:to>
                                        <p:strVal val="hidden"/>
                                      </p:to>
                                    </p:set>
                                  </p:childTnLst>
                                </p:cTn>
                              </p:par>
                              <p:par>
                                <p:cTn id="501" presetID="2" presetClass="exit" presetSubtype="4" fill="hold" grpId="2" nodeType="withEffect">
                                  <p:stCondLst>
                                    <p:cond delay="0"/>
                                  </p:stCondLst>
                                  <p:childTnLst>
                                    <p:anim calcmode="lin" valueType="num">
                                      <p:cBhvr additive="base">
                                        <p:cTn id="502" dur="3000"/>
                                        <p:tgtEl>
                                          <p:spTgt spid="30"/>
                                        </p:tgtEl>
                                        <p:attrNameLst>
                                          <p:attrName>ppt_x</p:attrName>
                                        </p:attrNameLst>
                                      </p:cBhvr>
                                      <p:tavLst>
                                        <p:tav tm="0">
                                          <p:val>
                                            <p:strVal val="ppt_x"/>
                                          </p:val>
                                        </p:tav>
                                        <p:tav tm="100000">
                                          <p:val>
                                            <p:strVal val="ppt_x"/>
                                          </p:val>
                                        </p:tav>
                                      </p:tavLst>
                                    </p:anim>
                                    <p:anim calcmode="lin" valueType="num">
                                      <p:cBhvr additive="base">
                                        <p:cTn id="503" dur="3000"/>
                                        <p:tgtEl>
                                          <p:spTgt spid="30"/>
                                        </p:tgtEl>
                                        <p:attrNameLst>
                                          <p:attrName>ppt_y</p:attrName>
                                        </p:attrNameLst>
                                      </p:cBhvr>
                                      <p:tavLst>
                                        <p:tav tm="0">
                                          <p:val>
                                            <p:strVal val="ppt_y"/>
                                          </p:val>
                                        </p:tav>
                                        <p:tav tm="100000">
                                          <p:val>
                                            <p:strVal val="1+ppt_h/2"/>
                                          </p:val>
                                        </p:tav>
                                      </p:tavLst>
                                    </p:anim>
                                    <p:set>
                                      <p:cBhvr>
                                        <p:cTn id="504" dur="1" fill="hold">
                                          <p:stCondLst>
                                            <p:cond delay="2999"/>
                                          </p:stCondLst>
                                        </p:cTn>
                                        <p:tgtEl>
                                          <p:spTgt spid="30"/>
                                        </p:tgtEl>
                                        <p:attrNameLst>
                                          <p:attrName>style.visibility</p:attrName>
                                        </p:attrNameLst>
                                      </p:cBhvr>
                                      <p:to>
                                        <p:strVal val="hidden"/>
                                      </p:to>
                                    </p:set>
                                  </p:childTnLst>
                                </p:cTn>
                              </p:par>
                              <p:par>
                                <p:cTn id="505" presetID="2" presetClass="exit" presetSubtype="4" fill="hold" grpId="2" nodeType="withEffect">
                                  <p:stCondLst>
                                    <p:cond delay="0"/>
                                  </p:stCondLst>
                                  <p:childTnLst>
                                    <p:anim calcmode="lin" valueType="num">
                                      <p:cBhvr additive="base">
                                        <p:cTn id="506" dur="3000"/>
                                        <p:tgtEl>
                                          <p:spTgt spid="31"/>
                                        </p:tgtEl>
                                        <p:attrNameLst>
                                          <p:attrName>ppt_x</p:attrName>
                                        </p:attrNameLst>
                                      </p:cBhvr>
                                      <p:tavLst>
                                        <p:tav tm="0">
                                          <p:val>
                                            <p:strVal val="ppt_x"/>
                                          </p:val>
                                        </p:tav>
                                        <p:tav tm="100000">
                                          <p:val>
                                            <p:strVal val="ppt_x"/>
                                          </p:val>
                                        </p:tav>
                                      </p:tavLst>
                                    </p:anim>
                                    <p:anim calcmode="lin" valueType="num">
                                      <p:cBhvr additive="base">
                                        <p:cTn id="507" dur="3000"/>
                                        <p:tgtEl>
                                          <p:spTgt spid="31"/>
                                        </p:tgtEl>
                                        <p:attrNameLst>
                                          <p:attrName>ppt_y</p:attrName>
                                        </p:attrNameLst>
                                      </p:cBhvr>
                                      <p:tavLst>
                                        <p:tav tm="0">
                                          <p:val>
                                            <p:strVal val="ppt_y"/>
                                          </p:val>
                                        </p:tav>
                                        <p:tav tm="100000">
                                          <p:val>
                                            <p:strVal val="1+ppt_h/2"/>
                                          </p:val>
                                        </p:tav>
                                      </p:tavLst>
                                    </p:anim>
                                    <p:set>
                                      <p:cBhvr>
                                        <p:cTn id="508" dur="1" fill="hold">
                                          <p:stCondLst>
                                            <p:cond delay="2999"/>
                                          </p:stCondLst>
                                        </p:cTn>
                                        <p:tgtEl>
                                          <p:spTgt spid="31"/>
                                        </p:tgtEl>
                                        <p:attrNameLst>
                                          <p:attrName>style.visibility</p:attrName>
                                        </p:attrNameLst>
                                      </p:cBhvr>
                                      <p:to>
                                        <p:strVal val="hidden"/>
                                      </p:to>
                                    </p:set>
                                  </p:childTnLst>
                                </p:cTn>
                              </p:par>
                              <p:par>
                                <p:cTn id="509" presetID="2" presetClass="exit" presetSubtype="4" fill="hold" grpId="2" nodeType="withEffect">
                                  <p:stCondLst>
                                    <p:cond delay="0"/>
                                  </p:stCondLst>
                                  <p:childTnLst>
                                    <p:anim calcmode="lin" valueType="num">
                                      <p:cBhvr additive="base">
                                        <p:cTn id="510" dur="3000"/>
                                        <p:tgtEl>
                                          <p:spTgt spid="32"/>
                                        </p:tgtEl>
                                        <p:attrNameLst>
                                          <p:attrName>ppt_x</p:attrName>
                                        </p:attrNameLst>
                                      </p:cBhvr>
                                      <p:tavLst>
                                        <p:tav tm="0">
                                          <p:val>
                                            <p:strVal val="ppt_x"/>
                                          </p:val>
                                        </p:tav>
                                        <p:tav tm="100000">
                                          <p:val>
                                            <p:strVal val="ppt_x"/>
                                          </p:val>
                                        </p:tav>
                                      </p:tavLst>
                                    </p:anim>
                                    <p:anim calcmode="lin" valueType="num">
                                      <p:cBhvr additive="base">
                                        <p:cTn id="511" dur="3000"/>
                                        <p:tgtEl>
                                          <p:spTgt spid="32"/>
                                        </p:tgtEl>
                                        <p:attrNameLst>
                                          <p:attrName>ppt_y</p:attrName>
                                        </p:attrNameLst>
                                      </p:cBhvr>
                                      <p:tavLst>
                                        <p:tav tm="0">
                                          <p:val>
                                            <p:strVal val="ppt_y"/>
                                          </p:val>
                                        </p:tav>
                                        <p:tav tm="100000">
                                          <p:val>
                                            <p:strVal val="1+ppt_h/2"/>
                                          </p:val>
                                        </p:tav>
                                      </p:tavLst>
                                    </p:anim>
                                    <p:set>
                                      <p:cBhvr>
                                        <p:cTn id="512" dur="1" fill="hold">
                                          <p:stCondLst>
                                            <p:cond delay="2999"/>
                                          </p:stCondLst>
                                        </p:cTn>
                                        <p:tgtEl>
                                          <p:spTgt spid="32"/>
                                        </p:tgtEl>
                                        <p:attrNameLst>
                                          <p:attrName>style.visibility</p:attrName>
                                        </p:attrNameLst>
                                      </p:cBhvr>
                                      <p:to>
                                        <p:strVal val="hidden"/>
                                      </p:to>
                                    </p:set>
                                  </p:childTnLst>
                                </p:cTn>
                              </p:par>
                              <p:par>
                                <p:cTn id="513" presetID="2" presetClass="exit" presetSubtype="4" fill="hold" grpId="2" nodeType="withEffect">
                                  <p:stCondLst>
                                    <p:cond delay="0"/>
                                  </p:stCondLst>
                                  <p:childTnLst>
                                    <p:anim calcmode="lin" valueType="num">
                                      <p:cBhvr additive="base">
                                        <p:cTn id="514" dur="3000"/>
                                        <p:tgtEl>
                                          <p:spTgt spid="33"/>
                                        </p:tgtEl>
                                        <p:attrNameLst>
                                          <p:attrName>ppt_x</p:attrName>
                                        </p:attrNameLst>
                                      </p:cBhvr>
                                      <p:tavLst>
                                        <p:tav tm="0">
                                          <p:val>
                                            <p:strVal val="ppt_x"/>
                                          </p:val>
                                        </p:tav>
                                        <p:tav tm="100000">
                                          <p:val>
                                            <p:strVal val="ppt_x"/>
                                          </p:val>
                                        </p:tav>
                                      </p:tavLst>
                                    </p:anim>
                                    <p:anim calcmode="lin" valueType="num">
                                      <p:cBhvr additive="base">
                                        <p:cTn id="515" dur="3000"/>
                                        <p:tgtEl>
                                          <p:spTgt spid="33"/>
                                        </p:tgtEl>
                                        <p:attrNameLst>
                                          <p:attrName>ppt_y</p:attrName>
                                        </p:attrNameLst>
                                      </p:cBhvr>
                                      <p:tavLst>
                                        <p:tav tm="0">
                                          <p:val>
                                            <p:strVal val="ppt_y"/>
                                          </p:val>
                                        </p:tav>
                                        <p:tav tm="100000">
                                          <p:val>
                                            <p:strVal val="1+ppt_h/2"/>
                                          </p:val>
                                        </p:tav>
                                      </p:tavLst>
                                    </p:anim>
                                    <p:set>
                                      <p:cBhvr>
                                        <p:cTn id="516" dur="1" fill="hold">
                                          <p:stCondLst>
                                            <p:cond delay="2999"/>
                                          </p:stCondLst>
                                        </p:cTn>
                                        <p:tgtEl>
                                          <p:spTgt spid="33"/>
                                        </p:tgtEl>
                                        <p:attrNameLst>
                                          <p:attrName>style.visibility</p:attrName>
                                        </p:attrNameLst>
                                      </p:cBhvr>
                                      <p:to>
                                        <p:strVal val="hidden"/>
                                      </p:to>
                                    </p:set>
                                  </p:childTnLst>
                                </p:cTn>
                              </p:par>
                              <p:par>
                                <p:cTn id="517" presetID="2" presetClass="exit" presetSubtype="4" fill="hold" grpId="2" nodeType="withEffect">
                                  <p:stCondLst>
                                    <p:cond delay="0"/>
                                  </p:stCondLst>
                                  <p:childTnLst>
                                    <p:anim calcmode="lin" valueType="num">
                                      <p:cBhvr additive="base">
                                        <p:cTn id="518" dur="3000"/>
                                        <p:tgtEl>
                                          <p:spTgt spid="34"/>
                                        </p:tgtEl>
                                        <p:attrNameLst>
                                          <p:attrName>ppt_x</p:attrName>
                                        </p:attrNameLst>
                                      </p:cBhvr>
                                      <p:tavLst>
                                        <p:tav tm="0">
                                          <p:val>
                                            <p:strVal val="ppt_x"/>
                                          </p:val>
                                        </p:tav>
                                        <p:tav tm="100000">
                                          <p:val>
                                            <p:strVal val="ppt_x"/>
                                          </p:val>
                                        </p:tav>
                                      </p:tavLst>
                                    </p:anim>
                                    <p:anim calcmode="lin" valueType="num">
                                      <p:cBhvr additive="base">
                                        <p:cTn id="519" dur="3000"/>
                                        <p:tgtEl>
                                          <p:spTgt spid="34"/>
                                        </p:tgtEl>
                                        <p:attrNameLst>
                                          <p:attrName>ppt_y</p:attrName>
                                        </p:attrNameLst>
                                      </p:cBhvr>
                                      <p:tavLst>
                                        <p:tav tm="0">
                                          <p:val>
                                            <p:strVal val="ppt_y"/>
                                          </p:val>
                                        </p:tav>
                                        <p:tav tm="100000">
                                          <p:val>
                                            <p:strVal val="1+ppt_h/2"/>
                                          </p:val>
                                        </p:tav>
                                      </p:tavLst>
                                    </p:anim>
                                    <p:set>
                                      <p:cBhvr>
                                        <p:cTn id="520" dur="1" fill="hold">
                                          <p:stCondLst>
                                            <p:cond delay="2999"/>
                                          </p:stCondLst>
                                        </p:cTn>
                                        <p:tgtEl>
                                          <p:spTgt spid="34"/>
                                        </p:tgtEl>
                                        <p:attrNameLst>
                                          <p:attrName>style.visibility</p:attrName>
                                        </p:attrNameLst>
                                      </p:cBhvr>
                                      <p:to>
                                        <p:strVal val="hidden"/>
                                      </p:to>
                                    </p:set>
                                  </p:childTnLst>
                                </p:cTn>
                              </p:par>
                              <p:par>
                                <p:cTn id="521" presetID="2" presetClass="exit" presetSubtype="4" fill="hold" grpId="2" nodeType="withEffect">
                                  <p:stCondLst>
                                    <p:cond delay="0"/>
                                  </p:stCondLst>
                                  <p:childTnLst>
                                    <p:anim calcmode="lin" valueType="num">
                                      <p:cBhvr additive="base">
                                        <p:cTn id="522" dur="3000"/>
                                        <p:tgtEl>
                                          <p:spTgt spid="35"/>
                                        </p:tgtEl>
                                        <p:attrNameLst>
                                          <p:attrName>ppt_x</p:attrName>
                                        </p:attrNameLst>
                                      </p:cBhvr>
                                      <p:tavLst>
                                        <p:tav tm="0">
                                          <p:val>
                                            <p:strVal val="ppt_x"/>
                                          </p:val>
                                        </p:tav>
                                        <p:tav tm="100000">
                                          <p:val>
                                            <p:strVal val="ppt_x"/>
                                          </p:val>
                                        </p:tav>
                                      </p:tavLst>
                                    </p:anim>
                                    <p:anim calcmode="lin" valueType="num">
                                      <p:cBhvr additive="base">
                                        <p:cTn id="523" dur="3000"/>
                                        <p:tgtEl>
                                          <p:spTgt spid="35"/>
                                        </p:tgtEl>
                                        <p:attrNameLst>
                                          <p:attrName>ppt_y</p:attrName>
                                        </p:attrNameLst>
                                      </p:cBhvr>
                                      <p:tavLst>
                                        <p:tav tm="0">
                                          <p:val>
                                            <p:strVal val="ppt_y"/>
                                          </p:val>
                                        </p:tav>
                                        <p:tav tm="100000">
                                          <p:val>
                                            <p:strVal val="1+ppt_h/2"/>
                                          </p:val>
                                        </p:tav>
                                      </p:tavLst>
                                    </p:anim>
                                    <p:set>
                                      <p:cBhvr>
                                        <p:cTn id="524" dur="1" fill="hold">
                                          <p:stCondLst>
                                            <p:cond delay="2999"/>
                                          </p:stCondLst>
                                        </p:cTn>
                                        <p:tgtEl>
                                          <p:spTgt spid="35"/>
                                        </p:tgtEl>
                                        <p:attrNameLst>
                                          <p:attrName>style.visibility</p:attrName>
                                        </p:attrNameLst>
                                      </p:cBhvr>
                                      <p:to>
                                        <p:strVal val="hidden"/>
                                      </p:to>
                                    </p:set>
                                  </p:childTnLst>
                                </p:cTn>
                              </p:par>
                              <p:par>
                                <p:cTn id="525" presetID="2" presetClass="exit" presetSubtype="4" fill="hold" grpId="2" nodeType="withEffect">
                                  <p:stCondLst>
                                    <p:cond delay="0"/>
                                  </p:stCondLst>
                                  <p:childTnLst>
                                    <p:anim calcmode="lin" valueType="num">
                                      <p:cBhvr additive="base">
                                        <p:cTn id="526" dur="3000"/>
                                        <p:tgtEl>
                                          <p:spTgt spid="36"/>
                                        </p:tgtEl>
                                        <p:attrNameLst>
                                          <p:attrName>ppt_x</p:attrName>
                                        </p:attrNameLst>
                                      </p:cBhvr>
                                      <p:tavLst>
                                        <p:tav tm="0">
                                          <p:val>
                                            <p:strVal val="ppt_x"/>
                                          </p:val>
                                        </p:tav>
                                        <p:tav tm="100000">
                                          <p:val>
                                            <p:strVal val="ppt_x"/>
                                          </p:val>
                                        </p:tav>
                                      </p:tavLst>
                                    </p:anim>
                                    <p:anim calcmode="lin" valueType="num">
                                      <p:cBhvr additive="base">
                                        <p:cTn id="527" dur="3000"/>
                                        <p:tgtEl>
                                          <p:spTgt spid="36"/>
                                        </p:tgtEl>
                                        <p:attrNameLst>
                                          <p:attrName>ppt_y</p:attrName>
                                        </p:attrNameLst>
                                      </p:cBhvr>
                                      <p:tavLst>
                                        <p:tav tm="0">
                                          <p:val>
                                            <p:strVal val="ppt_y"/>
                                          </p:val>
                                        </p:tav>
                                        <p:tav tm="100000">
                                          <p:val>
                                            <p:strVal val="1+ppt_h/2"/>
                                          </p:val>
                                        </p:tav>
                                      </p:tavLst>
                                    </p:anim>
                                    <p:set>
                                      <p:cBhvr>
                                        <p:cTn id="528" dur="1" fill="hold">
                                          <p:stCondLst>
                                            <p:cond delay="2999"/>
                                          </p:stCondLst>
                                        </p:cTn>
                                        <p:tgtEl>
                                          <p:spTgt spid="36"/>
                                        </p:tgtEl>
                                        <p:attrNameLst>
                                          <p:attrName>style.visibility</p:attrName>
                                        </p:attrNameLst>
                                      </p:cBhvr>
                                      <p:to>
                                        <p:strVal val="hidden"/>
                                      </p:to>
                                    </p:set>
                                  </p:childTnLst>
                                </p:cTn>
                              </p:par>
                              <p:par>
                                <p:cTn id="529" presetID="2" presetClass="exit" presetSubtype="4" fill="hold" grpId="2" nodeType="withEffect">
                                  <p:stCondLst>
                                    <p:cond delay="0"/>
                                  </p:stCondLst>
                                  <p:childTnLst>
                                    <p:anim calcmode="lin" valueType="num">
                                      <p:cBhvr additive="base">
                                        <p:cTn id="530" dur="3000"/>
                                        <p:tgtEl>
                                          <p:spTgt spid="37"/>
                                        </p:tgtEl>
                                        <p:attrNameLst>
                                          <p:attrName>ppt_x</p:attrName>
                                        </p:attrNameLst>
                                      </p:cBhvr>
                                      <p:tavLst>
                                        <p:tav tm="0">
                                          <p:val>
                                            <p:strVal val="ppt_x"/>
                                          </p:val>
                                        </p:tav>
                                        <p:tav tm="100000">
                                          <p:val>
                                            <p:strVal val="ppt_x"/>
                                          </p:val>
                                        </p:tav>
                                      </p:tavLst>
                                    </p:anim>
                                    <p:anim calcmode="lin" valueType="num">
                                      <p:cBhvr additive="base">
                                        <p:cTn id="531" dur="3000"/>
                                        <p:tgtEl>
                                          <p:spTgt spid="37"/>
                                        </p:tgtEl>
                                        <p:attrNameLst>
                                          <p:attrName>ppt_y</p:attrName>
                                        </p:attrNameLst>
                                      </p:cBhvr>
                                      <p:tavLst>
                                        <p:tav tm="0">
                                          <p:val>
                                            <p:strVal val="ppt_y"/>
                                          </p:val>
                                        </p:tav>
                                        <p:tav tm="100000">
                                          <p:val>
                                            <p:strVal val="1+ppt_h/2"/>
                                          </p:val>
                                        </p:tav>
                                      </p:tavLst>
                                    </p:anim>
                                    <p:set>
                                      <p:cBhvr>
                                        <p:cTn id="532" dur="1" fill="hold">
                                          <p:stCondLst>
                                            <p:cond delay="2999"/>
                                          </p:stCondLst>
                                        </p:cTn>
                                        <p:tgtEl>
                                          <p:spTgt spid="37"/>
                                        </p:tgtEl>
                                        <p:attrNameLst>
                                          <p:attrName>style.visibility</p:attrName>
                                        </p:attrNameLst>
                                      </p:cBhvr>
                                      <p:to>
                                        <p:strVal val="hidden"/>
                                      </p:to>
                                    </p:set>
                                  </p:childTnLst>
                                </p:cTn>
                              </p:par>
                              <p:par>
                                <p:cTn id="533" presetID="2" presetClass="exit" presetSubtype="4" fill="hold" grpId="2" nodeType="withEffect">
                                  <p:stCondLst>
                                    <p:cond delay="0"/>
                                  </p:stCondLst>
                                  <p:childTnLst>
                                    <p:anim calcmode="lin" valueType="num">
                                      <p:cBhvr additive="base">
                                        <p:cTn id="534" dur="3000"/>
                                        <p:tgtEl>
                                          <p:spTgt spid="38"/>
                                        </p:tgtEl>
                                        <p:attrNameLst>
                                          <p:attrName>ppt_x</p:attrName>
                                        </p:attrNameLst>
                                      </p:cBhvr>
                                      <p:tavLst>
                                        <p:tav tm="0">
                                          <p:val>
                                            <p:strVal val="ppt_x"/>
                                          </p:val>
                                        </p:tav>
                                        <p:tav tm="100000">
                                          <p:val>
                                            <p:strVal val="ppt_x"/>
                                          </p:val>
                                        </p:tav>
                                      </p:tavLst>
                                    </p:anim>
                                    <p:anim calcmode="lin" valueType="num">
                                      <p:cBhvr additive="base">
                                        <p:cTn id="535" dur="3000"/>
                                        <p:tgtEl>
                                          <p:spTgt spid="38"/>
                                        </p:tgtEl>
                                        <p:attrNameLst>
                                          <p:attrName>ppt_y</p:attrName>
                                        </p:attrNameLst>
                                      </p:cBhvr>
                                      <p:tavLst>
                                        <p:tav tm="0">
                                          <p:val>
                                            <p:strVal val="ppt_y"/>
                                          </p:val>
                                        </p:tav>
                                        <p:tav tm="100000">
                                          <p:val>
                                            <p:strVal val="1+ppt_h/2"/>
                                          </p:val>
                                        </p:tav>
                                      </p:tavLst>
                                    </p:anim>
                                    <p:set>
                                      <p:cBhvr>
                                        <p:cTn id="536" dur="1" fill="hold">
                                          <p:stCondLst>
                                            <p:cond delay="2999"/>
                                          </p:stCondLst>
                                        </p:cTn>
                                        <p:tgtEl>
                                          <p:spTgt spid="38"/>
                                        </p:tgtEl>
                                        <p:attrNameLst>
                                          <p:attrName>style.visibility</p:attrName>
                                        </p:attrNameLst>
                                      </p:cBhvr>
                                      <p:to>
                                        <p:strVal val="hidden"/>
                                      </p:to>
                                    </p:set>
                                  </p:childTnLst>
                                </p:cTn>
                              </p:par>
                              <p:par>
                                <p:cTn id="537" presetID="2" presetClass="exit" presetSubtype="4" fill="hold" grpId="2" nodeType="withEffect">
                                  <p:stCondLst>
                                    <p:cond delay="0"/>
                                  </p:stCondLst>
                                  <p:childTnLst>
                                    <p:anim calcmode="lin" valueType="num">
                                      <p:cBhvr additive="base">
                                        <p:cTn id="538" dur="3000"/>
                                        <p:tgtEl>
                                          <p:spTgt spid="39"/>
                                        </p:tgtEl>
                                        <p:attrNameLst>
                                          <p:attrName>ppt_x</p:attrName>
                                        </p:attrNameLst>
                                      </p:cBhvr>
                                      <p:tavLst>
                                        <p:tav tm="0">
                                          <p:val>
                                            <p:strVal val="ppt_x"/>
                                          </p:val>
                                        </p:tav>
                                        <p:tav tm="100000">
                                          <p:val>
                                            <p:strVal val="ppt_x"/>
                                          </p:val>
                                        </p:tav>
                                      </p:tavLst>
                                    </p:anim>
                                    <p:anim calcmode="lin" valueType="num">
                                      <p:cBhvr additive="base">
                                        <p:cTn id="539" dur="3000"/>
                                        <p:tgtEl>
                                          <p:spTgt spid="39"/>
                                        </p:tgtEl>
                                        <p:attrNameLst>
                                          <p:attrName>ppt_y</p:attrName>
                                        </p:attrNameLst>
                                      </p:cBhvr>
                                      <p:tavLst>
                                        <p:tav tm="0">
                                          <p:val>
                                            <p:strVal val="ppt_y"/>
                                          </p:val>
                                        </p:tav>
                                        <p:tav tm="100000">
                                          <p:val>
                                            <p:strVal val="1+ppt_h/2"/>
                                          </p:val>
                                        </p:tav>
                                      </p:tavLst>
                                    </p:anim>
                                    <p:set>
                                      <p:cBhvr>
                                        <p:cTn id="540" dur="1" fill="hold">
                                          <p:stCondLst>
                                            <p:cond delay="2999"/>
                                          </p:stCondLst>
                                        </p:cTn>
                                        <p:tgtEl>
                                          <p:spTgt spid="39"/>
                                        </p:tgtEl>
                                        <p:attrNameLst>
                                          <p:attrName>style.visibility</p:attrName>
                                        </p:attrNameLst>
                                      </p:cBhvr>
                                      <p:to>
                                        <p:strVal val="hidden"/>
                                      </p:to>
                                    </p:set>
                                  </p:childTnLst>
                                </p:cTn>
                              </p:par>
                              <p:par>
                                <p:cTn id="541" presetID="2" presetClass="exit" presetSubtype="4" fill="hold" grpId="2" nodeType="withEffect">
                                  <p:stCondLst>
                                    <p:cond delay="0"/>
                                  </p:stCondLst>
                                  <p:childTnLst>
                                    <p:anim calcmode="lin" valueType="num">
                                      <p:cBhvr additive="base">
                                        <p:cTn id="542" dur="3000"/>
                                        <p:tgtEl>
                                          <p:spTgt spid="40"/>
                                        </p:tgtEl>
                                        <p:attrNameLst>
                                          <p:attrName>ppt_x</p:attrName>
                                        </p:attrNameLst>
                                      </p:cBhvr>
                                      <p:tavLst>
                                        <p:tav tm="0">
                                          <p:val>
                                            <p:strVal val="ppt_x"/>
                                          </p:val>
                                        </p:tav>
                                        <p:tav tm="100000">
                                          <p:val>
                                            <p:strVal val="ppt_x"/>
                                          </p:val>
                                        </p:tav>
                                      </p:tavLst>
                                    </p:anim>
                                    <p:anim calcmode="lin" valueType="num">
                                      <p:cBhvr additive="base">
                                        <p:cTn id="543" dur="3000"/>
                                        <p:tgtEl>
                                          <p:spTgt spid="40"/>
                                        </p:tgtEl>
                                        <p:attrNameLst>
                                          <p:attrName>ppt_y</p:attrName>
                                        </p:attrNameLst>
                                      </p:cBhvr>
                                      <p:tavLst>
                                        <p:tav tm="0">
                                          <p:val>
                                            <p:strVal val="ppt_y"/>
                                          </p:val>
                                        </p:tav>
                                        <p:tav tm="100000">
                                          <p:val>
                                            <p:strVal val="1+ppt_h/2"/>
                                          </p:val>
                                        </p:tav>
                                      </p:tavLst>
                                    </p:anim>
                                    <p:set>
                                      <p:cBhvr>
                                        <p:cTn id="544" dur="1" fill="hold">
                                          <p:stCondLst>
                                            <p:cond delay="2999"/>
                                          </p:stCondLst>
                                        </p:cTn>
                                        <p:tgtEl>
                                          <p:spTgt spid="40"/>
                                        </p:tgtEl>
                                        <p:attrNameLst>
                                          <p:attrName>style.visibility</p:attrName>
                                        </p:attrNameLst>
                                      </p:cBhvr>
                                      <p:to>
                                        <p:strVal val="hidden"/>
                                      </p:to>
                                    </p:set>
                                  </p:childTnLst>
                                </p:cTn>
                              </p:par>
                              <p:par>
                                <p:cTn id="545" presetID="2" presetClass="exit" presetSubtype="4" fill="hold" grpId="2" nodeType="withEffect">
                                  <p:stCondLst>
                                    <p:cond delay="0"/>
                                  </p:stCondLst>
                                  <p:childTnLst>
                                    <p:anim calcmode="lin" valueType="num">
                                      <p:cBhvr additive="base">
                                        <p:cTn id="546" dur="3000"/>
                                        <p:tgtEl>
                                          <p:spTgt spid="41"/>
                                        </p:tgtEl>
                                        <p:attrNameLst>
                                          <p:attrName>ppt_x</p:attrName>
                                        </p:attrNameLst>
                                      </p:cBhvr>
                                      <p:tavLst>
                                        <p:tav tm="0">
                                          <p:val>
                                            <p:strVal val="ppt_x"/>
                                          </p:val>
                                        </p:tav>
                                        <p:tav tm="100000">
                                          <p:val>
                                            <p:strVal val="ppt_x"/>
                                          </p:val>
                                        </p:tav>
                                      </p:tavLst>
                                    </p:anim>
                                    <p:anim calcmode="lin" valueType="num">
                                      <p:cBhvr additive="base">
                                        <p:cTn id="547" dur="3000"/>
                                        <p:tgtEl>
                                          <p:spTgt spid="41"/>
                                        </p:tgtEl>
                                        <p:attrNameLst>
                                          <p:attrName>ppt_y</p:attrName>
                                        </p:attrNameLst>
                                      </p:cBhvr>
                                      <p:tavLst>
                                        <p:tav tm="0">
                                          <p:val>
                                            <p:strVal val="ppt_y"/>
                                          </p:val>
                                        </p:tav>
                                        <p:tav tm="100000">
                                          <p:val>
                                            <p:strVal val="1+ppt_h/2"/>
                                          </p:val>
                                        </p:tav>
                                      </p:tavLst>
                                    </p:anim>
                                    <p:set>
                                      <p:cBhvr>
                                        <p:cTn id="548" dur="1" fill="hold">
                                          <p:stCondLst>
                                            <p:cond delay="2999"/>
                                          </p:stCondLst>
                                        </p:cTn>
                                        <p:tgtEl>
                                          <p:spTgt spid="41"/>
                                        </p:tgtEl>
                                        <p:attrNameLst>
                                          <p:attrName>style.visibility</p:attrName>
                                        </p:attrNameLst>
                                      </p:cBhvr>
                                      <p:to>
                                        <p:strVal val="hidden"/>
                                      </p:to>
                                    </p:set>
                                  </p:childTnLst>
                                </p:cTn>
                              </p:par>
                              <p:par>
                                <p:cTn id="549" presetID="2" presetClass="exit" presetSubtype="4" fill="hold" grpId="2" nodeType="withEffect">
                                  <p:stCondLst>
                                    <p:cond delay="0"/>
                                  </p:stCondLst>
                                  <p:childTnLst>
                                    <p:anim calcmode="lin" valueType="num">
                                      <p:cBhvr additive="base">
                                        <p:cTn id="550" dur="3000"/>
                                        <p:tgtEl>
                                          <p:spTgt spid="42"/>
                                        </p:tgtEl>
                                        <p:attrNameLst>
                                          <p:attrName>ppt_x</p:attrName>
                                        </p:attrNameLst>
                                      </p:cBhvr>
                                      <p:tavLst>
                                        <p:tav tm="0">
                                          <p:val>
                                            <p:strVal val="ppt_x"/>
                                          </p:val>
                                        </p:tav>
                                        <p:tav tm="100000">
                                          <p:val>
                                            <p:strVal val="ppt_x"/>
                                          </p:val>
                                        </p:tav>
                                      </p:tavLst>
                                    </p:anim>
                                    <p:anim calcmode="lin" valueType="num">
                                      <p:cBhvr additive="base">
                                        <p:cTn id="551" dur="3000"/>
                                        <p:tgtEl>
                                          <p:spTgt spid="42"/>
                                        </p:tgtEl>
                                        <p:attrNameLst>
                                          <p:attrName>ppt_y</p:attrName>
                                        </p:attrNameLst>
                                      </p:cBhvr>
                                      <p:tavLst>
                                        <p:tav tm="0">
                                          <p:val>
                                            <p:strVal val="ppt_y"/>
                                          </p:val>
                                        </p:tav>
                                        <p:tav tm="100000">
                                          <p:val>
                                            <p:strVal val="1+ppt_h/2"/>
                                          </p:val>
                                        </p:tav>
                                      </p:tavLst>
                                    </p:anim>
                                    <p:set>
                                      <p:cBhvr>
                                        <p:cTn id="552" dur="1" fill="hold">
                                          <p:stCondLst>
                                            <p:cond delay="2999"/>
                                          </p:stCondLst>
                                        </p:cTn>
                                        <p:tgtEl>
                                          <p:spTgt spid="42"/>
                                        </p:tgtEl>
                                        <p:attrNameLst>
                                          <p:attrName>style.visibility</p:attrName>
                                        </p:attrNameLst>
                                      </p:cBhvr>
                                      <p:to>
                                        <p:strVal val="hidden"/>
                                      </p:to>
                                    </p:set>
                                  </p:childTnLst>
                                </p:cTn>
                              </p:par>
                              <p:par>
                                <p:cTn id="553" presetID="2" presetClass="exit" presetSubtype="4" fill="hold" grpId="2" nodeType="withEffect">
                                  <p:stCondLst>
                                    <p:cond delay="0"/>
                                  </p:stCondLst>
                                  <p:childTnLst>
                                    <p:anim calcmode="lin" valueType="num">
                                      <p:cBhvr additive="base">
                                        <p:cTn id="554" dur="3000"/>
                                        <p:tgtEl>
                                          <p:spTgt spid="43"/>
                                        </p:tgtEl>
                                        <p:attrNameLst>
                                          <p:attrName>ppt_x</p:attrName>
                                        </p:attrNameLst>
                                      </p:cBhvr>
                                      <p:tavLst>
                                        <p:tav tm="0">
                                          <p:val>
                                            <p:strVal val="ppt_x"/>
                                          </p:val>
                                        </p:tav>
                                        <p:tav tm="100000">
                                          <p:val>
                                            <p:strVal val="ppt_x"/>
                                          </p:val>
                                        </p:tav>
                                      </p:tavLst>
                                    </p:anim>
                                    <p:anim calcmode="lin" valueType="num">
                                      <p:cBhvr additive="base">
                                        <p:cTn id="555" dur="3000"/>
                                        <p:tgtEl>
                                          <p:spTgt spid="43"/>
                                        </p:tgtEl>
                                        <p:attrNameLst>
                                          <p:attrName>ppt_y</p:attrName>
                                        </p:attrNameLst>
                                      </p:cBhvr>
                                      <p:tavLst>
                                        <p:tav tm="0">
                                          <p:val>
                                            <p:strVal val="ppt_y"/>
                                          </p:val>
                                        </p:tav>
                                        <p:tav tm="100000">
                                          <p:val>
                                            <p:strVal val="1+ppt_h/2"/>
                                          </p:val>
                                        </p:tav>
                                      </p:tavLst>
                                    </p:anim>
                                    <p:set>
                                      <p:cBhvr>
                                        <p:cTn id="556" dur="1" fill="hold">
                                          <p:stCondLst>
                                            <p:cond delay="2999"/>
                                          </p:stCondLst>
                                        </p:cTn>
                                        <p:tgtEl>
                                          <p:spTgt spid="43"/>
                                        </p:tgtEl>
                                        <p:attrNameLst>
                                          <p:attrName>style.visibility</p:attrName>
                                        </p:attrNameLst>
                                      </p:cBhvr>
                                      <p:to>
                                        <p:strVal val="hidden"/>
                                      </p:to>
                                    </p:set>
                                  </p:childTnLst>
                                </p:cTn>
                              </p:par>
                              <p:par>
                                <p:cTn id="557" presetID="2" presetClass="exit" presetSubtype="4" fill="hold" grpId="2" nodeType="withEffect">
                                  <p:stCondLst>
                                    <p:cond delay="0"/>
                                  </p:stCondLst>
                                  <p:childTnLst>
                                    <p:anim calcmode="lin" valueType="num">
                                      <p:cBhvr additive="base">
                                        <p:cTn id="558" dur="3000"/>
                                        <p:tgtEl>
                                          <p:spTgt spid="44"/>
                                        </p:tgtEl>
                                        <p:attrNameLst>
                                          <p:attrName>ppt_x</p:attrName>
                                        </p:attrNameLst>
                                      </p:cBhvr>
                                      <p:tavLst>
                                        <p:tav tm="0">
                                          <p:val>
                                            <p:strVal val="ppt_x"/>
                                          </p:val>
                                        </p:tav>
                                        <p:tav tm="100000">
                                          <p:val>
                                            <p:strVal val="ppt_x"/>
                                          </p:val>
                                        </p:tav>
                                      </p:tavLst>
                                    </p:anim>
                                    <p:anim calcmode="lin" valueType="num">
                                      <p:cBhvr additive="base">
                                        <p:cTn id="559" dur="3000"/>
                                        <p:tgtEl>
                                          <p:spTgt spid="44"/>
                                        </p:tgtEl>
                                        <p:attrNameLst>
                                          <p:attrName>ppt_y</p:attrName>
                                        </p:attrNameLst>
                                      </p:cBhvr>
                                      <p:tavLst>
                                        <p:tav tm="0">
                                          <p:val>
                                            <p:strVal val="ppt_y"/>
                                          </p:val>
                                        </p:tav>
                                        <p:tav tm="100000">
                                          <p:val>
                                            <p:strVal val="1+ppt_h/2"/>
                                          </p:val>
                                        </p:tav>
                                      </p:tavLst>
                                    </p:anim>
                                    <p:set>
                                      <p:cBhvr>
                                        <p:cTn id="560" dur="1" fill="hold">
                                          <p:stCondLst>
                                            <p:cond delay="2999"/>
                                          </p:stCondLst>
                                        </p:cTn>
                                        <p:tgtEl>
                                          <p:spTgt spid="44"/>
                                        </p:tgtEl>
                                        <p:attrNameLst>
                                          <p:attrName>style.visibility</p:attrName>
                                        </p:attrNameLst>
                                      </p:cBhvr>
                                      <p:to>
                                        <p:strVal val="hidden"/>
                                      </p:to>
                                    </p:set>
                                  </p:childTnLst>
                                </p:cTn>
                              </p:par>
                              <p:par>
                                <p:cTn id="561" presetID="2" presetClass="exit" presetSubtype="4" fill="hold" grpId="2" nodeType="withEffect">
                                  <p:stCondLst>
                                    <p:cond delay="0"/>
                                  </p:stCondLst>
                                  <p:childTnLst>
                                    <p:anim calcmode="lin" valueType="num">
                                      <p:cBhvr additive="base">
                                        <p:cTn id="562" dur="3000"/>
                                        <p:tgtEl>
                                          <p:spTgt spid="45"/>
                                        </p:tgtEl>
                                        <p:attrNameLst>
                                          <p:attrName>ppt_x</p:attrName>
                                        </p:attrNameLst>
                                      </p:cBhvr>
                                      <p:tavLst>
                                        <p:tav tm="0">
                                          <p:val>
                                            <p:strVal val="ppt_x"/>
                                          </p:val>
                                        </p:tav>
                                        <p:tav tm="100000">
                                          <p:val>
                                            <p:strVal val="ppt_x"/>
                                          </p:val>
                                        </p:tav>
                                      </p:tavLst>
                                    </p:anim>
                                    <p:anim calcmode="lin" valueType="num">
                                      <p:cBhvr additive="base">
                                        <p:cTn id="563" dur="3000"/>
                                        <p:tgtEl>
                                          <p:spTgt spid="45"/>
                                        </p:tgtEl>
                                        <p:attrNameLst>
                                          <p:attrName>ppt_y</p:attrName>
                                        </p:attrNameLst>
                                      </p:cBhvr>
                                      <p:tavLst>
                                        <p:tav tm="0">
                                          <p:val>
                                            <p:strVal val="ppt_y"/>
                                          </p:val>
                                        </p:tav>
                                        <p:tav tm="100000">
                                          <p:val>
                                            <p:strVal val="1+ppt_h/2"/>
                                          </p:val>
                                        </p:tav>
                                      </p:tavLst>
                                    </p:anim>
                                    <p:set>
                                      <p:cBhvr>
                                        <p:cTn id="564" dur="1" fill="hold">
                                          <p:stCondLst>
                                            <p:cond delay="2999"/>
                                          </p:stCondLst>
                                        </p:cTn>
                                        <p:tgtEl>
                                          <p:spTgt spid="45"/>
                                        </p:tgtEl>
                                        <p:attrNameLst>
                                          <p:attrName>style.visibility</p:attrName>
                                        </p:attrNameLst>
                                      </p:cBhvr>
                                      <p:to>
                                        <p:strVal val="hidden"/>
                                      </p:to>
                                    </p:set>
                                  </p:childTnLst>
                                </p:cTn>
                              </p:par>
                              <p:par>
                                <p:cTn id="565" presetID="2" presetClass="exit" presetSubtype="4" fill="hold" grpId="2" nodeType="withEffect">
                                  <p:stCondLst>
                                    <p:cond delay="0"/>
                                  </p:stCondLst>
                                  <p:childTnLst>
                                    <p:anim calcmode="lin" valueType="num">
                                      <p:cBhvr additive="base">
                                        <p:cTn id="566" dur="3000"/>
                                        <p:tgtEl>
                                          <p:spTgt spid="46"/>
                                        </p:tgtEl>
                                        <p:attrNameLst>
                                          <p:attrName>ppt_x</p:attrName>
                                        </p:attrNameLst>
                                      </p:cBhvr>
                                      <p:tavLst>
                                        <p:tav tm="0">
                                          <p:val>
                                            <p:strVal val="ppt_x"/>
                                          </p:val>
                                        </p:tav>
                                        <p:tav tm="100000">
                                          <p:val>
                                            <p:strVal val="ppt_x"/>
                                          </p:val>
                                        </p:tav>
                                      </p:tavLst>
                                    </p:anim>
                                    <p:anim calcmode="lin" valueType="num">
                                      <p:cBhvr additive="base">
                                        <p:cTn id="567" dur="3000"/>
                                        <p:tgtEl>
                                          <p:spTgt spid="46"/>
                                        </p:tgtEl>
                                        <p:attrNameLst>
                                          <p:attrName>ppt_y</p:attrName>
                                        </p:attrNameLst>
                                      </p:cBhvr>
                                      <p:tavLst>
                                        <p:tav tm="0">
                                          <p:val>
                                            <p:strVal val="ppt_y"/>
                                          </p:val>
                                        </p:tav>
                                        <p:tav tm="100000">
                                          <p:val>
                                            <p:strVal val="1+ppt_h/2"/>
                                          </p:val>
                                        </p:tav>
                                      </p:tavLst>
                                    </p:anim>
                                    <p:set>
                                      <p:cBhvr>
                                        <p:cTn id="568" dur="1" fill="hold">
                                          <p:stCondLst>
                                            <p:cond delay="2999"/>
                                          </p:stCondLst>
                                        </p:cTn>
                                        <p:tgtEl>
                                          <p:spTgt spid="46"/>
                                        </p:tgtEl>
                                        <p:attrNameLst>
                                          <p:attrName>style.visibility</p:attrName>
                                        </p:attrNameLst>
                                      </p:cBhvr>
                                      <p:to>
                                        <p:strVal val="hidden"/>
                                      </p:to>
                                    </p:set>
                                  </p:childTnLst>
                                </p:cTn>
                              </p:par>
                              <p:par>
                                <p:cTn id="569" presetID="2" presetClass="exit" presetSubtype="4" fill="hold" grpId="2" nodeType="withEffect">
                                  <p:stCondLst>
                                    <p:cond delay="0"/>
                                  </p:stCondLst>
                                  <p:childTnLst>
                                    <p:anim calcmode="lin" valueType="num">
                                      <p:cBhvr additive="base">
                                        <p:cTn id="570" dur="3000"/>
                                        <p:tgtEl>
                                          <p:spTgt spid="47"/>
                                        </p:tgtEl>
                                        <p:attrNameLst>
                                          <p:attrName>ppt_x</p:attrName>
                                        </p:attrNameLst>
                                      </p:cBhvr>
                                      <p:tavLst>
                                        <p:tav tm="0">
                                          <p:val>
                                            <p:strVal val="ppt_x"/>
                                          </p:val>
                                        </p:tav>
                                        <p:tav tm="100000">
                                          <p:val>
                                            <p:strVal val="ppt_x"/>
                                          </p:val>
                                        </p:tav>
                                      </p:tavLst>
                                    </p:anim>
                                    <p:anim calcmode="lin" valueType="num">
                                      <p:cBhvr additive="base">
                                        <p:cTn id="571" dur="3000"/>
                                        <p:tgtEl>
                                          <p:spTgt spid="47"/>
                                        </p:tgtEl>
                                        <p:attrNameLst>
                                          <p:attrName>ppt_y</p:attrName>
                                        </p:attrNameLst>
                                      </p:cBhvr>
                                      <p:tavLst>
                                        <p:tav tm="0">
                                          <p:val>
                                            <p:strVal val="ppt_y"/>
                                          </p:val>
                                        </p:tav>
                                        <p:tav tm="100000">
                                          <p:val>
                                            <p:strVal val="1+ppt_h/2"/>
                                          </p:val>
                                        </p:tav>
                                      </p:tavLst>
                                    </p:anim>
                                    <p:set>
                                      <p:cBhvr>
                                        <p:cTn id="572" dur="1" fill="hold">
                                          <p:stCondLst>
                                            <p:cond delay="2999"/>
                                          </p:stCondLst>
                                        </p:cTn>
                                        <p:tgtEl>
                                          <p:spTgt spid="47"/>
                                        </p:tgtEl>
                                        <p:attrNameLst>
                                          <p:attrName>style.visibility</p:attrName>
                                        </p:attrNameLst>
                                      </p:cBhvr>
                                      <p:to>
                                        <p:strVal val="hidden"/>
                                      </p:to>
                                    </p:set>
                                  </p:childTnLst>
                                </p:cTn>
                              </p:par>
                              <p:par>
                                <p:cTn id="573" presetID="2" presetClass="exit" presetSubtype="4" fill="hold" grpId="2" nodeType="withEffect">
                                  <p:stCondLst>
                                    <p:cond delay="0"/>
                                  </p:stCondLst>
                                  <p:childTnLst>
                                    <p:anim calcmode="lin" valueType="num">
                                      <p:cBhvr additive="base">
                                        <p:cTn id="574" dur="3000"/>
                                        <p:tgtEl>
                                          <p:spTgt spid="48"/>
                                        </p:tgtEl>
                                        <p:attrNameLst>
                                          <p:attrName>ppt_x</p:attrName>
                                        </p:attrNameLst>
                                      </p:cBhvr>
                                      <p:tavLst>
                                        <p:tav tm="0">
                                          <p:val>
                                            <p:strVal val="ppt_x"/>
                                          </p:val>
                                        </p:tav>
                                        <p:tav tm="100000">
                                          <p:val>
                                            <p:strVal val="ppt_x"/>
                                          </p:val>
                                        </p:tav>
                                      </p:tavLst>
                                    </p:anim>
                                    <p:anim calcmode="lin" valueType="num">
                                      <p:cBhvr additive="base">
                                        <p:cTn id="575" dur="3000"/>
                                        <p:tgtEl>
                                          <p:spTgt spid="48"/>
                                        </p:tgtEl>
                                        <p:attrNameLst>
                                          <p:attrName>ppt_y</p:attrName>
                                        </p:attrNameLst>
                                      </p:cBhvr>
                                      <p:tavLst>
                                        <p:tav tm="0">
                                          <p:val>
                                            <p:strVal val="ppt_y"/>
                                          </p:val>
                                        </p:tav>
                                        <p:tav tm="100000">
                                          <p:val>
                                            <p:strVal val="1+ppt_h/2"/>
                                          </p:val>
                                        </p:tav>
                                      </p:tavLst>
                                    </p:anim>
                                    <p:set>
                                      <p:cBhvr>
                                        <p:cTn id="576" dur="1" fill="hold">
                                          <p:stCondLst>
                                            <p:cond delay="2999"/>
                                          </p:stCondLst>
                                        </p:cTn>
                                        <p:tgtEl>
                                          <p:spTgt spid="48"/>
                                        </p:tgtEl>
                                        <p:attrNameLst>
                                          <p:attrName>style.visibility</p:attrName>
                                        </p:attrNameLst>
                                      </p:cBhvr>
                                      <p:to>
                                        <p:strVal val="hidden"/>
                                      </p:to>
                                    </p:set>
                                  </p:childTnLst>
                                </p:cTn>
                              </p:par>
                              <p:par>
                                <p:cTn id="577" presetID="2" presetClass="exit" presetSubtype="4" fill="hold" grpId="2" nodeType="withEffect">
                                  <p:stCondLst>
                                    <p:cond delay="0"/>
                                  </p:stCondLst>
                                  <p:childTnLst>
                                    <p:anim calcmode="lin" valueType="num">
                                      <p:cBhvr additive="base">
                                        <p:cTn id="578" dur="3000"/>
                                        <p:tgtEl>
                                          <p:spTgt spid="49"/>
                                        </p:tgtEl>
                                        <p:attrNameLst>
                                          <p:attrName>ppt_x</p:attrName>
                                        </p:attrNameLst>
                                      </p:cBhvr>
                                      <p:tavLst>
                                        <p:tav tm="0">
                                          <p:val>
                                            <p:strVal val="ppt_x"/>
                                          </p:val>
                                        </p:tav>
                                        <p:tav tm="100000">
                                          <p:val>
                                            <p:strVal val="ppt_x"/>
                                          </p:val>
                                        </p:tav>
                                      </p:tavLst>
                                    </p:anim>
                                    <p:anim calcmode="lin" valueType="num">
                                      <p:cBhvr additive="base">
                                        <p:cTn id="579" dur="3000"/>
                                        <p:tgtEl>
                                          <p:spTgt spid="49"/>
                                        </p:tgtEl>
                                        <p:attrNameLst>
                                          <p:attrName>ppt_y</p:attrName>
                                        </p:attrNameLst>
                                      </p:cBhvr>
                                      <p:tavLst>
                                        <p:tav tm="0">
                                          <p:val>
                                            <p:strVal val="ppt_y"/>
                                          </p:val>
                                        </p:tav>
                                        <p:tav tm="100000">
                                          <p:val>
                                            <p:strVal val="1+ppt_h/2"/>
                                          </p:val>
                                        </p:tav>
                                      </p:tavLst>
                                    </p:anim>
                                    <p:set>
                                      <p:cBhvr>
                                        <p:cTn id="580" dur="1" fill="hold">
                                          <p:stCondLst>
                                            <p:cond delay="2999"/>
                                          </p:stCondLst>
                                        </p:cTn>
                                        <p:tgtEl>
                                          <p:spTgt spid="49"/>
                                        </p:tgtEl>
                                        <p:attrNameLst>
                                          <p:attrName>style.visibility</p:attrName>
                                        </p:attrNameLst>
                                      </p:cBhvr>
                                      <p:to>
                                        <p:strVal val="hidden"/>
                                      </p:to>
                                    </p:set>
                                  </p:childTnLst>
                                </p:cTn>
                              </p:par>
                              <p:par>
                                <p:cTn id="581" presetID="2" presetClass="exit" presetSubtype="4" fill="hold" grpId="2" nodeType="withEffect">
                                  <p:stCondLst>
                                    <p:cond delay="0"/>
                                  </p:stCondLst>
                                  <p:childTnLst>
                                    <p:anim calcmode="lin" valueType="num">
                                      <p:cBhvr additive="base">
                                        <p:cTn id="582" dur="3000"/>
                                        <p:tgtEl>
                                          <p:spTgt spid="50"/>
                                        </p:tgtEl>
                                        <p:attrNameLst>
                                          <p:attrName>ppt_x</p:attrName>
                                        </p:attrNameLst>
                                      </p:cBhvr>
                                      <p:tavLst>
                                        <p:tav tm="0">
                                          <p:val>
                                            <p:strVal val="ppt_x"/>
                                          </p:val>
                                        </p:tav>
                                        <p:tav tm="100000">
                                          <p:val>
                                            <p:strVal val="ppt_x"/>
                                          </p:val>
                                        </p:tav>
                                      </p:tavLst>
                                    </p:anim>
                                    <p:anim calcmode="lin" valueType="num">
                                      <p:cBhvr additive="base">
                                        <p:cTn id="583" dur="3000"/>
                                        <p:tgtEl>
                                          <p:spTgt spid="50"/>
                                        </p:tgtEl>
                                        <p:attrNameLst>
                                          <p:attrName>ppt_y</p:attrName>
                                        </p:attrNameLst>
                                      </p:cBhvr>
                                      <p:tavLst>
                                        <p:tav tm="0">
                                          <p:val>
                                            <p:strVal val="ppt_y"/>
                                          </p:val>
                                        </p:tav>
                                        <p:tav tm="100000">
                                          <p:val>
                                            <p:strVal val="1+ppt_h/2"/>
                                          </p:val>
                                        </p:tav>
                                      </p:tavLst>
                                    </p:anim>
                                    <p:set>
                                      <p:cBhvr>
                                        <p:cTn id="584" dur="1" fill="hold">
                                          <p:stCondLst>
                                            <p:cond delay="2999"/>
                                          </p:stCondLst>
                                        </p:cTn>
                                        <p:tgtEl>
                                          <p:spTgt spid="50"/>
                                        </p:tgtEl>
                                        <p:attrNameLst>
                                          <p:attrName>style.visibility</p:attrName>
                                        </p:attrNameLst>
                                      </p:cBhvr>
                                      <p:to>
                                        <p:strVal val="hidden"/>
                                      </p:to>
                                    </p:set>
                                  </p:childTnLst>
                                </p:cTn>
                              </p:par>
                              <p:par>
                                <p:cTn id="585" presetID="2" presetClass="exit" presetSubtype="4" fill="hold" grpId="2" nodeType="withEffect">
                                  <p:stCondLst>
                                    <p:cond delay="0"/>
                                  </p:stCondLst>
                                  <p:childTnLst>
                                    <p:anim calcmode="lin" valueType="num">
                                      <p:cBhvr additive="base">
                                        <p:cTn id="586" dur="3000"/>
                                        <p:tgtEl>
                                          <p:spTgt spid="51"/>
                                        </p:tgtEl>
                                        <p:attrNameLst>
                                          <p:attrName>ppt_x</p:attrName>
                                        </p:attrNameLst>
                                      </p:cBhvr>
                                      <p:tavLst>
                                        <p:tav tm="0">
                                          <p:val>
                                            <p:strVal val="ppt_x"/>
                                          </p:val>
                                        </p:tav>
                                        <p:tav tm="100000">
                                          <p:val>
                                            <p:strVal val="ppt_x"/>
                                          </p:val>
                                        </p:tav>
                                      </p:tavLst>
                                    </p:anim>
                                    <p:anim calcmode="lin" valueType="num">
                                      <p:cBhvr additive="base">
                                        <p:cTn id="587" dur="3000"/>
                                        <p:tgtEl>
                                          <p:spTgt spid="51"/>
                                        </p:tgtEl>
                                        <p:attrNameLst>
                                          <p:attrName>ppt_y</p:attrName>
                                        </p:attrNameLst>
                                      </p:cBhvr>
                                      <p:tavLst>
                                        <p:tav tm="0">
                                          <p:val>
                                            <p:strVal val="ppt_y"/>
                                          </p:val>
                                        </p:tav>
                                        <p:tav tm="100000">
                                          <p:val>
                                            <p:strVal val="1+ppt_h/2"/>
                                          </p:val>
                                        </p:tav>
                                      </p:tavLst>
                                    </p:anim>
                                    <p:set>
                                      <p:cBhvr>
                                        <p:cTn id="588" dur="1" fill="hold">
                                          <p:stCondLst>
                                            <p:cond delay="2999"/>
                                          </p:stCondLst>
                                        </p:cTn>
                                        <p:tgtEl>
                                          <p:spTgt spid="51"/>
                                        </p:tgtEl>
                                        <p:attrNameLst>
                                          <p:attrName>style.visibility</p:attrName>
                                        </p:attrNameLst>
                                      </p:cBhvr>
                                      <p:to>
                                        <p:strVal val="hidden"/>
                                      </p:to>
                                    </p:set>
                                  </p:childTnLst>
                                </p:cTn>
                              </p:par>
                              <p:par>
                                <p:cTn id="589" presetID="2" presetClass="exit" presetSubtype="4" fill="hold" grpId="2" nodeType="withEffect">
                                  <p:stCondLst>
                                    <p:cond delay="0"/>
                                  </p:stCondLst>
                                  <p:childTnLst>
                                    <p:anim calcmode="lin" valueType="num">
                                      <p:cBhvr additive="base">
                                        <p:cTn id="590" dur="3000"/>
                                        <p:tgtEl>
                                          <p:spTgt spid="52"/>
                                        </p:tgtEl>
                                        <p:attrNameLst>
                                          <p:attrName>ppt_x</p:attrName>
                                        </p:attrNameLst>
                                      </p:cBhvr>
                                      <p:tavLst>
                                        <p:tav tm="0">
                                          <p:val>
                                            <p:strVal val="ppt_x"/>
                                          </p:val>
                                        </p:tav>
                                        <p:tav tm="100000">
                                          <p:val>
                                            <p:strVal val="ppt_x"/>
                                          </p:val>
                                        </p:tav>
                                      </p:tavLst>
                                    </p:anim>
                                    <p:anim calcmode="lin" valueType="num">
                                      <p:cBhvr additive="base">
                                        <p:cTn id="591" dur="3000"/>
                                        <p:tgtEl>
                                          <p:spTgt spid="52"/>
                                        </p:tgtEl>
                                        <p:attrNameLst>
                                          <p:attrName>ppt_y</p:attrName>
                                        </p:attrNameLst>
                                      </p:cBhvr>
                                      <p:tavLst>
                                        <p:tav tm="0">
                                          <p:val>
                                            <p:strVal val="ppt_y"/>
                                          </p:val>
                                        </p:tav>
                                        <p:tav tm="100000">
                                          <p:val>
                                            <p:strVal val="1+ppt_h/2"/>
                                          </p:val>
                                        </p:tav>
                                      </p:tavLst>
                                    </p:anim>
                                    <p:set>
                                      <p:cBhvr>
                                        <p:cTn id="592" dur="1" fill="hold">
                                          <p:stCondLst>
                                            <p:cond delay="2999"/>
                                          </p:stCondLst>
                                        </p:cTn>
                                        <p:tgtEl>
                                          <p:spTgt spid="52"/>
                                        </p:tgtEl>
                                        <p:attrNameLst>
                                          <p:attrName>style.visibility</p:attrName>
                                        </p:attrNameLst>
                                      </p:cBhvr>
                                      <p:to>
                                        <p:strVal val="hidden"/>
                                      </p:to>
                                    </p:set>
                                  </p:childTnLst>
                                </p:cTn>
                              </p:par>
                              <p:par>
                                <p:cTn id="593" presetID="2" presetClass="exit" presetSubtype="4" fill="hold" grpId="2" nodeType="withEffect">
                                  <p:stCondLst>
                                    <p:cond delay="0"/>
                                  </p:stCondLst>
                                  <p:childTnLst>
                                    <p:anim calcmode="lin" valueType="num">
                                      <p:cBhvr additive="base">
                                        <p:cTn id="594" dur="3000"/>
                                        <p:tgtEl>
                                          <p:spTgt spid="53"/>
                                        </p:tgtEl>
                                        <p:attrNameLst>
                                          <p:attrName>ppt_x</p:attrName>
                                        </p:attrNameLst>
                                      </p:cBhvr>
                                      <p:tavLst>
                                        <p:tav tm="0">
                                          <p:val>
                                            <p:strVal val="ppt_x"/>
                                          </p:val>
                                        </p:tav>
                                        <p:tav tm="100000">
                                          <p:val>
                                            <p:strVal val="ppt_x"/>
                                          </p:val>
                                        </p:tav>
                                      </p:tavLst>
                                    </p:anim>
                                    <p:anim calcmode="lin" valueType="num">
                                      <p:cBhvr additive="base">
                                        <p:cTn id="595" dur="3000"/>
                                        <p:tgtEl>
                                          <p:spTgt spid="53"/>
                                        </p:tgtEl>
                                        <p:attrNameLst>
                                          <p:attrName>ppt_y</p:attrName>
                                        </p:attrNameLst>
                                      </p:cBhvr>
                                      <p:tavLst>
                                        <p:tav tm="0">
                                          <p:val>
                                            <p:strVal val="ppt_y"/>
                                          </p:val>
                                        </p:tav>
                                        <p:tav tm="100000">
                                          <p:val>
                                            <p:strVal val="1+ppt_h/2"/>
                                          </p:val>
                                        </p:tav>
                                      </p:tavLst>
                                    </p:anim>
                                    <p:set>
                                      <p:cBhvr>
                                        <p:cTn id="596" dur="1" fill="hold">
                                          <p:stCondLst>
                                            <p:cond delay="2999"/>
                                          </p:stCondLst>
                                        </p:cTn>
                                        <p:tgtEl>
                                          <p:spTgt spid="53"/>
                                        </p:tgtEl>
                                        <p:attrNameLst>
                                          <p:attrName>style.visibility</p:attrName>
                                        </p:attrNameLst>
                                      </p:cBhvr>
                                      <p:to>
                                        <p:strVal val="hidden"/>
                                      </p:to>
                                    </p:set>
                                  </p:childTnLst>
                                </p:cTn>
                              </p:par>
                              <p:par>
                                <p:cTn id="597" presetID="2" presetClass="exit" presetSubtype="4" fill="hold" grpId="2" nodeType="withEffect">
                                  <p:stCondLst>
                                    <p:cond delay="0"/>
                                  </p:stCondLst>
                                  <p:childTnLst>
                                    <p:anim calcmode="lin" valueType="num">
                                      <p:cBhvr additive="base">
                                        <p:cTn id="598" dur="3000"/>
                                        <p:tgtEl>
                                          <p:spTgt spid="54"/>
                                        </p:tgtEl>
                                        <p:attrNameLst>
                                          <p:attrName>ppt_x</p:attrName>
                                        </p:attrNameLst>
                                      </p:cBhvr>
                                      <p:tavLst>
                                        <p:tav tm="0">
                                          <p:val>
                                            <p:strVal val="ppt_x"/>
                                          </p:val>
                                        </p:tav>
                                        <p:tav tm="100000">
                                          <p:val>
                                            <p:strVal val="ppt_x"/>
                                          </p:val>
                                        </p:tav>
                                      </p:tavLst>
                                    </p:anim>
                                    <p:anim calcmode="lin" valueType="num">
                                      <p:cBhvr additive="base">
                                        <p:cTn id="599" dur="3000"/>
                                        <p:tgtEl>
                                          <p:spTgt spid="54"/>
                                        </p:tgtEl>
                                        <p:attrNameLst>
                                          <p:attrName>ppt_y</p:attrName>
                                        </p:attrNameLst>
                                      </p:cBhvr>
                                      <p:tavLst>
                                        <p:tav tm="0">
                                          <p:val>
                                            <p:strVal val="ppt_y"/>
                                          </p:val>
                                        </p:tav>
                                        <p:tav tm="100000">
                                          <p:val>
                                            <p:strVal val="1+ppt_h/2"/>
                                          </p:val>
                                        </p:tav>
                                      </p:tavLst>
                                    </p:anim>
                                    <p:set>
                                      <p:cBhvr>
                                        <p:cTn id="600" dur="1" fill="hold">
                                          <p:stCondLst>
                                            <p:cond delay="2999"/>
                                          </p:stCondLst>
                                        </p:cTn>
                                        <p:tgtEl>
                                          <p:spTgt spid="54"/>
                                        </p:tgtEl>
                                        <p:attrNameLst>
                                          <p:attrName>style.visibility</p:attrName>
                                        </p:attrNameLst>
                                      </p:cBhvr>
                                      <p:to>
                                        <p:strVal val="hidden"/>
                                      </p:to>
                                    </p:set>
                                  </p:childTnLst>
                                </p:cTn>
                              </p:par>
                              <p:par>
                                <p:cTn id="601" presetID="2" presetClass="exit" presetSubtype="4" fill="hold" grpId="2" nodeType="withEffect">
                                  <p:stCondLst>
                                    <p:cond delay="0"/>
                                  </p:stCondLst>
                                  <p:childTnLst>
                                    <p:anim calcmode="lin" valueType="num">
                                      <p:cBhvr additive="base">
                                        <p:cTn id="602" dur="3000"/>
                                        <p:tgtEl>
                                          <p:spTgt spid="55"/>
                                        </p:tgtEl>
                                        <p:attrNameLst>
                                          <p:attrName>ppt_x</p:attrName>
                                        </p:attrNameLst>
                                      </p:cBhvr>
                                      <p:tavLst>
                                        <p:tav tm="0">
                                          <p:val>
                                            <p:strVal val="ppt_x"/>
                                          </p:val>
                                        </p:tav>
                                        <p:tav tm="100000">
                                          <p:val>
                                            <p:strVal val="ppt_x"/>
                                          </p:val>
                                        </p:tav>
                                      </p:tavLst>
                                    </p:anim>
                                    <p:anim calcmode="lin" valueType="num">
                                      <p:cBhvr additive="base">
                                        <p:cTn id="603" dur="3000"/>
                                        <p:tgtEl>
                                          <p:spTgt spid="55"/>
                                        </p:tgtEl>
                                        <p:attrNameLst>
                                          <p:attrName>ppt_y</p:attrName>
                                        </p:attrNameLst>
                                      </p:cBhvr>
                                      <p:tavLst>
                                        <p:tav tm="0">
                                          <p:val>
                                            <p:strVal val="ppt_y"/>
                                          </p:val>
                                        </p:tav>
                                        <p:tav tm="100000">
                                          <p:val>
                                            <p:strVal val="1+ppt_h/2"/>
                                          </p:val>
                                        </p:tav>
                                      </p:tavLst>
                                    </p:anim>
                                    <p:set>
                                      <p:cBhvr>
                                        <p:cTn id="604" dur="1" fill="hold">
                                          <p:stCondLst>
                                            <p:cond delay="2999"/>
                                          </p:stCondLst>
                                        </p:cTn>
                                        <p:tgtEl>
                                          <p:spTgt spid="55"/>
                                        </p:tgtEl>
                                        <p:attrNameLst>
                                          <p:attrName>style.visibility</p:attrName>
                                        </p:attrNameLst>
                                      </p:cBhvr>
                                      <p:to>
                                        <p:strVal val="hidden"/>
                                      </p:to>
                                    </p:set>
                                  </p:childTnLst>
                                </p:cTn>
                              </p:par>
                              <p:par>
                                <p:cTn id="605" presetID="2" presetClass="exit" presetSubtype="4" fill="hold" grpId="2" nodeType="withEffect">
                                  <p:stCondLst>
                                    <p:cond delay="0"/>
                                  </p:stCondLst>
                                  <p:childTnLst>
                                    <p:anim calcmode="lin" valueType="num">
                                      <p:cBhvr additive="base">
                                        <p:cTn id="606" dur="3000"/>
                                        <p:tgtEl>
                                          <p:spTgt spid="56"/>
                                        </p:tgtEl>
                                        <p:attrNameLst>
                                          <p:attrName>ppt_x</p:attrName>
                                        </p:attrNameLst>
                                      </p:cBhvr>
                                      <p:tavLst>
                                        <p:tav tm="0">
                                          <p:val>
                                            <p:strVal val="ppt_x"/>
                                          </p:val>
                                        </p:tav>
                                        <p:tav tm="100000">
                                          <p:val>
                                            <p:strVal val="ppt_x"/>
                                          </p:val>
                                        </p:tav>
                                      </p:tavLst>
                                    </p:anim>
                                    <p:anim calcmode="lin" valueType="num">
                                      <p:cBhvr additive="base">
                                        <p:cTn id="607" dur="3000"/>
                                        <p:tgtEl>
                                          <p:spTgt spid="56"/>
                                        </p:tgtEl>
                                        <p:attrNameLst>
                                          <p:attrName>ppt_y</p:attrName>
                                        </p:attrNameLst>
                                      </p:cBhvr>
                                      <p:tavLst>
                                        <p:tav tm="0">
                                          <p:val>
                                            <p:strVal val="ppt_y"/>
                                          </p:val>
                                        </p:tav>
                                        <p:tav tm="100000">
                                          <p:val>
                                            <p:strVal val="1+ppt_h/2"/>
                                          </p:val>
                                        </p:tav>
                                      </p:tavLst>
                                    </p:anim>
                                    <p:set>
                                      <p:cBhvr>
                                        <p:cTn id="608" dur="1" fill="hold">
                                          <p:stCondLst>
                                            <p:cond delay="2999"/>
                                          </p:stCondLst>
                                        </p:cTn>
                                        <p:tgtEl>
                                          <p:spTgt spid="56"/>
                                        </p:tgtEl>
                                        <p:attrNameLst>
                                          <p:attrName>style.visibility</p:attrName>
                                        </p:attrNameLst>
                                      </p:cBhvr>
                                      <p:to>
                                        <p:strVal val="hidden"/>
                                      </p:to>
                                    </p:set>
                                  </p:childTnLst>
                                </p:cTn>
                              </p:par>
                              <p:par>
                                <p:cTn id="609" presetID="2" presetClass="exit" presetSubtype="4" fill="hold" grpId="2" nodeType="withEffect">
                                  <p:stCondLst>
                                    <p:cond delay="0"/>
                                  </p:stCondLst>
                                  <p:childTnLst>
                                    <p:anim calcmode="lin" valueType="num">
                                      <p:cBhvr additive="base">
                                        <p:cTn id="610" dur="3000"/>
                                        <p:tgtEl>
                                          <p:spTgt spid="57"/>
                                        </p:tgtEl>
                                        <p:attrNameLst>
                                          <p:attrName>ppt_x</p:attrName>
                                        </p:attrNameLst>
                                      </p:cBhvr>
                                      <p:tavLst>
                                        <p:tav tm="0">
                                          <p:val>
                                            <p:strVal val="ppt_x"/>
                                          </p:val>
                                        </p:tav>
                                        <p:tav tm="100000">
                                          <p:val>
                                            <p:strVal val="ppt_x"/>
                                          </p:val>
                                        </p:tav>
                                      </p:tavLst>
                                    </p:anim>
                                    <p:anim calcmode="lin" valueType="num">
                                      <p:cBhvr additive="base">
                                        <p:cTn id="611" dur="3000"/>
                                        <p:tgtEl>
                                          <p:spTgt spid="57"/>
                                        </p:tgtEl>
                                        <p:attrNameLst>
                                          <p:attrName>ppt_y</p:attrName>
                                        </p:attrNameLst>
                                      </p:cBhvr>
                                      <p:tavLst>
                                        <p:tav tm="0">
                                          <p:val>
                                            <p:strVal val="ppt_y"/>
                                          </p:val>
                                        </p:tav>
                                        <p:tav tm="100000">
                                          <p:val>
                                            <p:strVal val="1+ppt_h/2"/>
                                          </p:val>
                                        </p:tav>
                                      </p:tavLst>
                                    </p:anim>
                                    <p:set>
                                      <p:cBhvr>
                                        <p:cTn id="612" dur="1" fill="hold">
                                          <p:stCondLst>
                                            <p:cond delay="2999"/>
                                          </p:stCondLst>
                                        </p:cTn>
                                        <p:tgtEl>
                                          <p:spTgt spid="57"/>
                                        </p:tgtEl>
                                        <p:attrNameLst>
                                          <p:attrName>style.visibility</p:attrName>
                                        </p:attrNameLst>
                                      </p:cBhvr>
                                      <p:to>
                                        <p:strVal val="hidden"/>
                                      </p:to>
                                    </p:set>
                                  </p:childTnLst>
                                </p:cTn>
                              </p:par>
                              <p:par>
                                <p:cTn id="613" presetID="2" presetClass="exit" presetSubtype="4" fill="hold" grpId="2" nodeType="withEffect">
                                  <p:stCondLst>
                                    <p:cond delay="0"/>
                                  </p:stCondLst>
                                  <p:childTnLst>
                                    <p:anim calcmode="lin" valueType="num">
                                      <p:cBhvr additive="base">
                                        <p:cTn id="614" dur="3000"/>
                                        <p:tgtEl>
                                          <p:spTgt spid="58"/>
                                        </p:tgtEl>
                                        <p:attrNameLst>
                                          <p:attrName>ppt_x</p:attrName>
                                        </p:attrNameLst>
                                      </p:cBhvr>
                                      <p:tavLst>
                                        <p:tav tm="0">
                                          <p:val>
                                            <p:strVal val="ppt_x"/>
                                          </p:val>
                                        </p:tav>
                                        <p:tav tm="100000">
                                          <p:val>
                                            <p:strVal val="ppt_x"/>
                                          </p:val>
                                        </p:tav>
                                      </p:tavLst>
                                    </p:anim>
                                    <p:anim calcmode="lin" valueType="num">
                                      <p:cBhvr additive="base">
                                        <p:cTn id="615" dur="3000"/>
                                        <p:tgtEl>
                                          <p:spTgt spid="58"/>
                                        </p:tgtEl>
                                        <p:attrNameLst>
                                          <p:attrName>ppt_y</p:attrName>
                                        </p:attrNameLst>
                                      </p:cBhvr>
                                      <p:tavLst>
                                        <p:tav tm="0">
                                          <p:val>
                                            <p:strVal val="ppt_y"/>
                                          </p:val>
                                        </p:tav>
                                        <p:tav tm="100000">
                                          <p:val>
                                            <p:strVal val="1+ppt_h/2"/>
                                          </p:val>
                                        </p:tav>
                                      </p:tavLst>
                                    </p:anim>
                                    <p:set>
                                      <p:cBhvr>
                                        <p:cTn id="616" dur="1" fill="hold">
                                          <p:stCondLst>
                                            <p:cond delay="2999"/>
                                          </p:stCondLst>
                                        </p:cTn>
                                        <p:tgtEl>
                                          <p:spTgt spid="58"/>
                                        </p:tgtEl>
                                        <p:attrNameLst>
                                          <p:attrName>style.visibility</p:attrName>
                                        </p:attrNameLst>
                                      </p:cBhvr>
                                      <p:to>
                                        <p:strVal val="hidden"/>
                                      </p:to>
                                    </p:set>
                                  </p:childTnLst>
                                </p:cTn>
                              </p:par>
                              <p:par>
                                <p:cTn id="617" presetID="2" presetClass="exit" presetSubtype="4" fill="hold" grpId="2" nodeType="withEffect">
                                  <p:stCondLst>
                                    <p:cond delay="0"/>
                                  </p:stCondLst>
                                  <p:childTnLst>
                                    <p:anim calcmode="lin" valueType="num">
                                      <p:cBhvr additive="base">
                                        <p:cTn id="618" dur="3000"/>
                                        <p:tgtEl>
                                          <p:spTgt spid="59"/>
                                        </p:tgtEl>
                                        <p:attrNameLst>
                                          <p:attrName>ppt_x</p:attrName>
                                        </p:attrNameLst>
                                      </p:cBhvr>
                                      <p:tavLst>
                                        <p:tav tm="0">
                                          <p:val>
                                            <p:strVal val="ppt_x"/>
                                          </p:val>
                                        </p:tav>
                                        <p:tav tm="100000">
                                          <p:val>
                                            <p:strVal val="ppt_x"/>
                                          </p:val>
                                        </p:tav>
                                      </p:tavLst>
                                    </p:anim>
                                    <p:anim calcmode="lin" valueType="num">
                                      <p:cBhvr additive="base">
                                        <p:cTn id="619" dur="3000"/>
                                        <p:tgtEl>
                                          <p:spTgt spid="59"/>
                                        </p:tgtEl>
                                        <p:attrNameLst>
                                          <p:attrName>ppt_y</p:attrName>
                                        </p:attrNameLst>
                                      </p:cBhvr>
                                      <p:tavLst>
                                        <p:tav tm="0">
                                          <p:val>
                                            <p:strVal val="ppt_y"/>
                                          </p:val>
                                        </p:tav>
                                        <p:tav tm="100000">
                                          <p:val>
                                            <p:strVal val="1+ppt_h/2"/>
                                          </p:val>
                                        </p:tav>
                                      </p:tavLst>
                                    </p:anim>
                                    <p:set>
                                      <p:cBhvr>
                                        <p:cTn id="620" dur="1" fill="hold">
                                          <p:stCondLst>
                                            <p:cond delay="2999"/>
                                          </p:stCondLst>
                                        </p:cTn>
                                        <p:tgtEl>
                                          <p:spTgt spid="59"/>
                                        </p:tgtEl>
                                        <p:attrNameLst>
                                          <p:attrName>style.visibility</p:attrName>
                                        </p:attrNameLst>
                                      </p:cBhvr>
                                      <p:to>
                                        <p:strVal val="hidden"/>
                                      </p:to>
                                    </p:set>
                                  </p:childTnLst>
                                </p:cTn>
                              </p:par>
                              <p:par>
                                <p:cTn id="621" presetID="2" presetClass="exit" presetSubtype="4" fill="hold" grpId="2" nodeType="withEffect">
                                  <p:stCondLst>
                                    <p:cond delay="0"/>
                                  </p:stCondLst>
                                  <p:childTnLst>
                                    <p:anim calcmode="lin" valueType="num">
                                      <p:cBhvr additive="base">
                                        <p:cTn id="622" dur="3000"/>
                                        <p:tgtEl>
                                          <p:spTgt spid="60"/>
                                        </p:tgtEl>
                                        <p:attrNameLst>
                                          <p:attrName>ppt_x</p:attrName>
                                        </p:attrNameLst>
                                      </p:cBhvr>
                                      <p:tavLst>
                                        <p:tav tm="0">
                                          <p:val>
                                            <p:strVal val="ppt_x"/>
                                          </p:val>
                                        </p:tav>
                                        <p:tav tm="100000">
                                          <p:val>
                                            <p:strVal val="ppt_x"/>
                                          </p:val>
                                        </p:tav>
                                      </p:tavLst>
                                    </p:anim>
                                    <p:anim calcmode="lin" valueType="num">
                                      <p:cBhvr additive="base">
                                        <p:cTn id="623" dur="3000"/>
                                        <p:tgtEl>
                                          <p:spTgt spid="60"/>
                                        </p:tgtEl>
                                        <p:attrNameLst>
                                          <p:attrName>ppt_y</p:attrName>
                                        </p:attrNameLst>
                                      </p:cBhvr>
                                      <p:tavLst>
                                        <p:tav tm="0">
                                          <p:val>
                                            <p:strVal val="ppt_y"/>
                                          </p:val>
                                        </p:tav>
                                        <p:tav tm="100000">
                                          <p:val>
                                            <p:strVal val="1+ppt_h/2"/>
                                          </p:val>
                                        </p:tav>
                                      </p:tavLst>
                                    </p:anim>
                                    <p:set>
                                      <p:cBhvr>
                                        <p:cTn id="624" dur="1" fill="hold">
                                          <p:stCondLst>
                                            <p:cond delay="2999"/>
                                          </p:stCondLst>
                                        </p:cTn>
                                        <p:tgtEl>
                                          <p:spTgt spid="60"/>
                                        </p:tgtEl>
                                        <p:attrNameLst>
                                          <p:attrName>style.visibility</p:attrName>
                                        </p:attrNameLst>
                                      </p:cBhvr>
                                      <p:to>
                                        <p:strVal val="hidden"/>
                                      </p:to>
                                    </p:set>
                                  </p:childTnLst>
                                </p:cTn>
                              </p:par>
                              <p:par>
                                <p:cTn id="625" presetID="2" presetClass="exit" presetSubtype="4" fill="hold" grpId="2" nodeType="withEffect">
                                  <p:stCondLst>
                                    <p:cond delay="0"/>
                                  </p:stCondLst>
                                  <p:childTnLst>
                                    <p:anim calcmode="lin" valueType="num">
                                      <p:cBhvr additive="base">
                                        <p:cTn id="626" dur="3000"/>
                                        <p:tgtEl>
                                          <p:spTgt spid="61"/>
                                        </p:tgtEl>
                                        <p:attrNameLst>
                                          <p:attrName>ppt_x</p:attrName>
                                        </p:attrNameLst>
                                      </p:cBhvr>
                                      <p:tavLst>
                                        <p:tav tm="0">
                                          <p:val>
                                            <p:strVal val="ppt_x"/>
                                          </p:val>
                                        </p:tav>
                                        <p:tav tm="100000">
                                          <p:val>
                                            <p:strVal val="ppt_x"/>
                                          </p:val>
                                        </p:tav>
                                      </p:tavLst>
                                    </p:anim>
                                    <p:anim calcmode="lin" valueType="num">
                                      <p:cBhvr additive="base">
                                        <p:cTn id="627" dur="3000"/>
                                        <p:tgtEl>
                                          <p:spTgt spid="61"/>
                                        </p:tgtEl>
                                        <p:attrNameLst>
                                          <p:attrName>ppt_y</p:attrName>
                                        </p:attrNameLst>
                                      </p:cBhvr>
                                      <p:tavLst>
                                        <p:tav tm="0">
                                          <p:val>
                                            <p:strVal val="ppt_y"/>
                                          </p:val>
                                        </p:tav>
                                        <p:tav tm="100000">
                                          <p:val>
                                            <p:strVal val="1+ppt_h/2"/>
                                          </p:val>
                                        </p:tav>
                                      </p:tavLst>
                                    </p:anim>
                                    <p:set>
                                      <p:cBhvr>
                                        <p:cTn id="628" dur="1" fill="hold">
                                          <p:stCondLst>
                                            <p:cond delay="2999"/>
                                          </p:stCondLst>
                                        </p:cTn>
                                        <p:tgtEl>
                                          <p:spTgt spid="61"/>
                                        </p:tgtEl>
                                        <p:attrNameLst>
                                          <p:attrName>style.visibility</p:attrName>
                                        </p:attrNameLst>
                                      </p:cBhvr>
                                      <p:to>
                                        <p:strVal val="hidden"/>
                                      </p:to>
                                    </p:set>
                                  </p:childTnLst>
                                </p:cTn>
                              </p:par>
                              <p:par>
                                <p:cTn id="629" presetID="2" presetClass="exit" presetSubtype="4" fill="hold" grpId="2" nodeType="withEffect">
                                  <p:stCondLst>
                                    <p:cond delay="0"/>
                                  </p:stCondLst>
                                  <p:childTnLst>
                                    <p:anim calcmode="lin" valueType="num">
                                      <p:cBhvr additive="base">
                                        <p:cTn id="630" dur="3000"/>
                                        <p:tgtEl>
                                          <p:spTgt spid="62"/>
                                        </p:tgtEl>
                                        <p:attrNameLst>
                                          <p:attrName>ppt_x</p:attrName>
                                        </p:attrNameLst>
                                      </p:cBhvr>
                                      <p:tavLst>
                                        <p:tav tm="0">
                                          <p:val>
                                            <p:strVal val="ppt_x"/>
                                          </p:val>
                                        </p:tav>
                                        <p:tav tm="100000">
                                          <p:val>
                                            <p:strVal val="ppt_x"/>
                                          </p:val>
                                        </p:tav>
                                      </p:tavLst>
                                    </p:anim>
                                    <p:anim calcmode="lin" valueType="num">
                                      <p:cBhvr additive="base">
                                        <p:cTn id="631" dur="3000"/>
                                        <p:tgtEl>
                                          <p:spTgt spid="62"/>
                                        </p:tgtEl>
                                        <p:attrNameLst>
                                          <p:attrName>ppt_y</p:attrName>
                                        </p:attrNameLst>
                                      </p:cBhvr>
                                      <p:tavLst>
                                        <p:tav tm="0">
                                          <p:val>
                                            <p:strVal val="ppt_y"/>
                                          </p:val>
                                        </p:tav>
                                        <p:tav tm="100000">
                                          <p:val>
                                            <p:strVal val="1+ppt_h/2"/>
                                          </p:val>
                                        </p:tav>
                                      </p:tavLst>
                                    </p:anim>
                                    <p:set>
                                      <p:cBhvr>
                                        <p:cTn id="632" dur="1" fill="hold">
                                          <p:stCondLst>
                                            <p:cond delay="2999"/>
                                          </p:stCondLst>
                                        </p:cTn>
                                        <p:tgtEl>
                                          <p:spTgt spid="62"/>
                                        </p:tgtEl>
                                        <p:attrNameLst>
                                          <p:attrName>style.visibility</p:attrName>
                                        </p:attrNameLst>
                                      </p:cBhvr>
                                      <p:to>
                                        <p:strVal val="hidden"/>
                                      </p:to>
                                    </p:set>
                                  </p:childTnLst>
                                </p:cTn>
                              </p:par>
                              <p:par>
                                <p:cTn id="633" presetID="2" presetClass="exit" presetSubtype="4" fill="hold" grpId="2" nodeType="withEffect">
                                  <p:stCondLst>
                                    <p:cond delay="0"/>
                                  </p:stCondLst>
                                  <p:childTnLst>
                                    <p:anim calcmode="lin" valueType="num">
                                      <p:cBhvr additive="base">
                                        <p:cTn id="634" dur="3000"/>
                                        <p:tgtEl>
                                          <p:spTgt spid="63"/>
                                        </p:tgtEl>
                                        <p:attrNameLst>
                                          <p:attrName>ppt_x</p:attrName>
                                        </p:attrNameLst>
                                      </p:cBhvr>
                                      <p:tavLst>
                                        <p:tav tm="0">
                                          <p:val>
                                            <p:strVal val="ppt_x"/>
                                          </p:val>
                                        </p:tav>
                                        <p:tav tm="100000">
                                          <p:val>
                                            <p:strVal val="ppt_x"/>
                                          </p:val>
                                        </p:tav>
                                      </p:tavLst>
                                    </p:anim>
                                    <p:anim calcmode="lin" valueType="num">
                                      <p:cBhvr additive="base">
                                        <p:cTn id="635" dur="3000"/>
                                        <p:tgtEl>
                                          <p:spTgt spid="63"/>
                                        </p:tgtEl>
                                        <p:attrNameLst>
                                          <p:attrName>ppt_y</p:attrName>
                                        </p:attrNameLst>
                                      </p:cBhvr>
                                      <p:tavLst>
                                        <p:tav tm="0">
                                          <p:val>
                                            <p:strVal val="ppt_y"/>
                                          </p:val>
                                        </p:tav>
                                        <p:tav tm="100000">
                                          <p:val>
                                            <p:strVal val="1+ppt_h/2"/>
                                          </p:val>
                                        </p:tav>
                                      </p:tavLst>
                                    </p:anim>
                                    <p:set>
                                      <p:cBhvr>
                                        <p:cTn id="636" dur="1" fill="hold">
                                          <p:stCondLst>
                                            <p:cond delay="2999"/>
                                          </p:stCondLst>
                                        </p:cTn>
                                        <p:tgtEl>
                                          <p:spTgt spid="63"/>
                                        </p:tgtEl>
                                        <p:attrNameLst>
                                          <p:attrName>style.visibility</p:attrName>
                                        </p:attrNameLst>
                                      </p:cBhvr>
                                      <p:to>
                                        <p:strVal val="hidden"/>
                                      </p:to>
                                    </p:set>
                                  </p:childTnLst>
                                </p:cTn>
                              </p:par>
                              <p:par>
                                <p:cTn id="637" presetID="2" presetClass="exit" presetSubtype="4" fill="hold" grpId="2" nodeType="withEffect">
                                  <p:stCondLst>
                                    <p:cond delay="0"/>
                                  </p:stCondLst>
                                  <p:childTnLst>
                                    <p:anim calcmode="lin" valueType="num">
                                      <p:cBhvr additive="base">
                                        <p:cTn id="638" dur="3000"/>
                                        <p:tgtEl>
                                          <p:spTgt spid="64"/>
                                        </p:tgtEl>
                                        <p:attrNameLst>
                                          <p:attrName>ppt_x</p:attrName>
                                        </p:attrNameLst>
                                      </p:cBhvr>
                                      <p:tavLst>
                                        <p:tav tm="0">
                                          <p:val>
                                            <p:strVal val="ppt_x"/>
                                          </p:val>
                                        </p:tav>
                                        <p:tav tm="100000">
                                          <p:val>
                                            <p:strVal val="ppt_x"/>
                                          </p:val>
                                        </p:tav>
                                      </p:tavLst>
                                    </p:anim>
                                    <p:anim calcmode="lin" valueType="num">
                                      <p:cBhvr additive="base">
                                        <p:cTn id="639" dur="3000"/>
                                        <p:tgtEl>
                                          <p:spTgt spid="64"/>
                                        </p:tgtEl>
                                        <p:attrNameLst>
                                          <p:attrName>ppt_y</p:attrName>
                                        </p:attrNameLst>
                                      </p:cBhvr>
                                      <p:tavLst>
                                        <p:tav tm="0">
                                          <p:val>
                                            <p:strVal val="ppt_y"/>
                                          </p:val>
                                        </p:tav>
                                        <p:tav tm="100000">
                                          <p:val>
                                            <p:strVal val="1+ppt_h/2"/>
                                          </p:val>
                                        </p:tav>
                                      </p:tavLst>
                                    </p:anim>
                                    <p:set>
                                      <p:cBhvr>
                                        <p:cTn id="640" dur="1" fill="hold">
                                          <p:stCondLst>
                                            <p:cond delay="2999"/>
                                          </p:stCondLst>
                                        </p:cTn>
                                        <p:tgtEl>
                                          <p:spTgt spid="64"/>
                                        </p:tgtEl>
                                        <p:attrNameLst>
                                          <p:attrName>style.visibility</p:attrName>
                                        </p:attrNameLst>
                                      </p:cBhvr>
                                      <p:to>
                                        <p:strVal val="hidden"/>
                                      </p:to>
                                    </p:set>
                                  </p:childTnLst>
                                </p:cTn>
                              </p:par>
                              <p:par>
                                <p:cTn id="641" presetID="2" presetClass="exit" presetSubtype="4" fill="hold" grpId="2" nodeType="withEffect">
                                  <p:stCondLst>
                                    <p:cond delay="0"/>
                                  </p:stCondLst>
                                  <p:childTnLst>
                                    <p:anim calcmode="lin" valueType="num">
                                      <p:cBhvr additive="base">
                                        <p:cTn id="642" dur="3000"/>
                                        <p:tgtEl>
                                          <p:spTgt spid="65"/>
                                        </p:tgtEl>
                                        <p:attrNameLst>
                                          <p:attrName>ppt_x</p:attrName>
                                        </p:attrNameLst>
                                      </p:cBhvr>
                                      <p:tavLst>
                                        <p:tav tm="0">
                                          <p:val>
                                            <p:strVal val="ppt_x"/>
                                          </p:val>
                                        </p:tav>
                                        <p:tav tm="100000">
                                          <p:val>
                                            <p:strVal val="ppt_x"/>
                                          </p:val>
                                        </p:tav>
                                      </p:tavLst>
                                    </p:anim>
                                    <p:anim calcmode="lin" valueType="num">
                                      <p:cBhvr additive="base">
                                        <p:cTn id="643" dur="3000"/>
                                        <p:tgtEl>
                                          <p:spTgt spid="65"/>
                                        </p:tgtEl>
                                        <p:attrNameLst>
                                          <p:attrName>ppt_y</p:attrName>
                                        </p:attrNameLst>
                                      </p:cBhvr>
                                      <p:tavLst>
                                        <p:tav tm="0">
                                          <p:val>
                                            <p:strVal val="ppt_y"/>
                                          </p:val>
                                        </p:tav>
                                        <p:tav tm="100000">
                                          <p:val>
                                            <p:strVal val="1+ppt_h/2"/>
                                          </p:val>
                                        </p:tav>
                                      </p:tavLst>
                                    </p:anim>
                                    <p:set>
                                      <p:cBhvr>
                                        <p:cTn id="644" dur="1" fill="hold">
                                          <p:stCondLst>
                                            <p:cond delay="2999"/>
                                          </p:stCondLst>
                                        </p:cTn>
                                        <p:tgtEl>
                                          <p:spTgt spid="65"/>
                                        </p:tgtEl>
                                        <p:attrNameLst>
                                          <p:attrName>style.visibility</p:attrName>
                                        </p:attrNameLst>
                                      </p:cBhvr>
                                      <p:to>
                                        <p:strVal val="hidden"/>
                                      </p:to>
                                    </p:set>
                                  </p:childTnLst>
                                </p:cTn>
                              </p:par>
                              <p:par>
                                <p:cTn id="645" presetID="2" presetClass="exit" presetSubtype="4" fill="hold" grpId="2" nodeType="withEffect">
                                  <p:stCondLst>
                                    <p:cond delay="0"/>
                                  </p:stCondLst>
                                  <p:childTnLst>
                                    <p:anim calcmode="lin" valueType="num">
                                      <p:cBhvr additive="base">
                                        <p:cTn id="646" dur="3000"/>
                                        <p:tgtEl>
                                          <p:spTgt spid="66"/>
                                        </p:tgtEl>
                                        <p:attrNameLst>
                                          <p:attrName>ppt_x</p:attrName>
                                        </p:attrNameLst>
                                      </p:cBhvr>
                                      <p:tavLst>
                                        <p:tav tm="0">
                                          <p:val>
                                            <p:strVal val="ppt_x"/>
                                          </p:val>
                                        </p:tav>
                                        <p:tav tm="100000">
                                          <p:val>
                                            <p:strVal val="ppt_x"/>
                                          </p:val>
                                        </p:tav>
                                      </p:tavLst>
                                    </p:anim>
                                    <p:anim calcmode="lin" valueType="num">
                                      <p:cBhvr additive="base">
                                        <p:cTn id="647" dur="3000"/>
                                        <p:tgtEl>
                                          <p:spTgt spid="66"/>
                                        </p:tgtEl>
                                        <p:attrNameLst>
                                          <p:attrName>ppt_y</p:attrName>
                                        </p:attrNameLst>
                                      </p:cBhvr>
                                      <p:tavLst>
                                        <p:tav tm="0">
                                          <p:val>
                                            <p:strVal val="ppt_y"/>
                                          </p:val>
                                        </p:tav>
                                        <p:tav tm="100000">
                                          <p:val>
                                            <p:strVal val="1+ppt_h/2"/>
                                          </p:val>
                                        </p:tav>
                                      </p:tavLst>
                                    </p:anim>
                                    <p:set>
                                      <p:cBhvr>
                                        <p:cTn id="648" dur="1" fill="hold">
                                          <p:stCondLst>
                                            <p:cond delay="2999"/>
                                          </p:stCondLst>
                                        </p:cTn>
                                        <p:tgtEl>
                                          <p:spTgt spid="66"/>
                                        </p:tgtEl>
                                        <p:attrNameLst>
                                          <p:attrName>style.visibility</p:attrName>
                                        </p:attrNameLst>
                                      </p:cBhvr>
                                      <p:to>
                                        <p:strVal val="hidden"/>
                                      </p:to>
                                    </p:set>
                                  </p:childTnLst>
                                </p:cTn>
                              </p:par>
                              <p:par>
                                <p:cTn id="649" presetID="2" presetClass="exit" presetSubtype="6" fill="hold" grpId="3" nodeType="withEffect">
                                  <p:stCondLst>
                                    <p:cond delay="0"/>
                                  </p:stCondLst>
                                  <p:childTnLst>
                                    <p:anim calcmode="lin" valueType="num">
                                      <p:cBhvr additive="base">
                                        <p:cTn id="650" dur="3000"/>
                                        <p:tgtEl>
                                          <p:spTgt spid="8"/>
                                        </p:tgtEl>
                                        <p:attrNameLst>
                                          <p:attrName>ppt_x</p:attrName>
                                        </p:attrNameLst>
                                      </p:cBhvr>
                                      <p:tavLst>
                                        <p:tav tm="0">
                                          <p:val>
                                            <p:strVal val="ppt_x"/>
                                          </p:val>
                                        </p:tav>
                                        <p:tav tm="100000">
                                          <p:val>
                                            <p:strVal val="1+ppt_w/2"/>
                                          </p:val>
                                        </p:tav>
                                      </p:tavLst>
                                    </p:anim>
                                    <p:anim calcmode="lin" valueType="num">
                                      <p:cBhvr additive="base">
                                        <p:cTn id="651" dur="3000"/>
                                        <p:tgtEl>
                                          <p:spTgt spid="8"/>
                                        </p:tgtEl>
                                        <p:attrNameLst>
                                          <p:attrName>ppt_y</p:attrName>
                                        </p:attrNameLst>
                                      </p:cBhvr>
                                      <p:tavLst>
                                        <p:tav tm="0">
                                          <p:val>
                                            <p:strVal val="ppt_y"/>
                                          </p:val>
                                        </p:tav>
                                        <p:tav tm="100000">
                                          <p:val>
                                            <p:strVal val="1+ppt_h/2"/>
                                          </p:val>
                                        </p:tav>
                                      </p:tavLst>
                                    </p:anim>
                                    <p:set>
                                      <p:cBhvr>
                                        <p:cTn id="652" dur="1" fill="hold">
                                          <p:stCondLst>
                                            <p:cond delay="2999"/>
                                          </p:stCondLst>
                                        </p:cTn>
                                        <p:tgtEl>
                                          <p:spTgt spid="8"/>
                                        </p:tgtEl>
                                        <p:attrNameLst>
                                          <p:attrName>style.visibility</p:attrName>
                                        </p:attrNameLst>
                                      </p:cBhvr>
                                      <p:to>
                                        <p:strVal val="hidden"/>
                                      </p:to>
                                    </p:set>
                                  </p:childTnLst>
                                </p:cTn>
                              </p:par>
                              <p:par>
                                <p:cTn id="653" presetID="2" presetClass="exit" presetSubtype="6" fill="hold" grpId="3" nodeType="withEffect">
                                  <p:stCondLst>
                                    <p:cond delay="0"/>
                                  </p:stCondLst>
                                  <p:childTnLst>
                                    <p:anim calcmode="lin" valueType="num">
                                      <p:cBhvr additive="base">
                                        <p:cTn id="654" dur="3000"/>
                                        <p:tgtEl>
                                          <p:spTgt spid="16"/>
                                        </p:tgtEl>
                                        <p:attrNameLst>
                                          <p:attrName>ppt_x</p:attrName>
                                        </p:attrNameLst>
                                      </p:cBhvr>
                                      <p:tavLst>
                                        <p:tav tm="0">
                                          <p:val>
                                            <p:strVal val="ppt_x"/>
                                          </p:val>
                                        </p:tav>
                                        <p:tav tm="100000">
                                          <p:val>
                                            <p:strVal val="1+ppt_w/2"/>
                                          </p:val>
                                        </p:tav>
                                      </p:tavLst>
                                    </p:anim>
                                    <p:anim calcmode="lin" valueType="num">
                                      <p:cBhvr additive="base">
                                        <p:cTn id="655" dur="3000"/>
                                        <p:tgtEl>
                                          <p:spTgt spid="16"/>
                                        </p:tgtEl>
                                        <p:attrNameLst>
                                          <p:attrName>ppt_y</p:attrName>
                                        </p:attrNameLst>
                                      </p:cBhvr>
                                      <p:tavLst>
                                        <p:tav tm="0">
                                          <p:val>
                                            <p:strVal val="ppt_y"/>
                                          </p:val>
                                        </p:tav>
                                        <p:tav tm="100000">
                                          <p:val>
                                            <p:strVal val="1+ppt_h/2"/>
                                          </p:val>
                                        </p:tav>
                                      </p:tavLst>
                                    </p:anim>
                                    <p:set>
                                      <p:cBhvr>
                                        <p:cTn id="656" dur="1" fill="hold">
                                          <p:stCondLst>
                                            <p:cond delay="2999"/>
                                          </p:stCondLst>
                                        </p:cTn>
                                        <p:tgtEl>
                                          <p:spTgt spid="16"/>
                                        </p:tgtEl>
                                        <p:attrNameLst>
                                          <p:attrName>style.visibility</p:attrName>
                                        </p:attrNameLst>
                                      </p:cBhvr>
                                      <p:to>
                                        <p:strVal val="hidden"/>
                                      </p:to>
                                    </p:set>
                                  </p:childTnLst>
                                </p:cTn>
                              </p:par>
                              <p:par>
                                <p:cTn id="657" presetID="2" presetClass="exit" presetSubtype="6" fill="hold" grpId="3" nodeType="withEffect">
                                  <p:stCondLst>
                                    <p:cond delay="0"/>
                                  </p:stCondLst>
                                  <p:childTnLst>
                                    <p:anim calcmode="lin" valueType="num">
                                      <p:cBhvr additive="base">
                                        <p:cTn id="658" dur="3000"/>
                                        <p:tgtEl>
                                          <p:spTgt spid="24"/>
                                        </p:tgtEl>
                                        <p:attrNameLst>
                                          <p:attrName>ppt_x</p:attrName>
                                        </p:attrNameLst>
                                      </p:cBhvr>
                                      <p:tavLst>
                                        <p:tav tm="0">
                                          <p:val>
                                            <p:strVal val="ppt_x"/>
                                          </p:val>
                                        </p:tav>
                                        <p:tav tm="100000">
                                          <p:val>
                                            <p:strVal val="1+ppt_w/2"/>
                                          </p:val>
                                        </p:tav>
                                      </p:tavLst>
                                    </p:anim>
                                    <p:anim calcmode="lin" valueType="num">
                                      <p:cBhvr additive="base">
                                        <p:cTn id="659" dur="3000"/>
                                        <p:tgtEl>
                                          <p:spTgt spid="24"/>
                                        </p:tgtEl>
                                        <p:attrNameLst>
                                          <p:attrName>ppt_y</p:attrName>
                                        </p:attrNameLst>
                                      </p:cBhvr>
                                      <p:tavLst>
                                        <p:tav tm="0">
                                          <p:val>
                                            <p:strVal val="ppt_y"/>
                                          </p:val>
                                        </p:tav>
                                        <p:tav tm="100000">
                                          <p:val>
                                            <p:strVal val="1+ppt_h/2"/>
                                          </p:val>
                                        </p:tav>
                                      </p:tavLst>
                                    </p:anim>
                                    <p:set>
                                      <p:cBhvr>
                                        <p:cTn id="660" dur="1" fill="hold">
                                          <p:stCondLst>
                                            <p:cond delay="2999"/>
                                          </p:stCondLst>
                                        </p:cTn>
                                        <p:tgtEl>
                                          <p:spTgt spid="24"/>
                                        </p:tgtEl>
                                        <p:attrNameLst>
                                          <p:attrName>style.visibility</p:attrName>
                                        </p:attrNameLst>
                                      </p:cBhvr>
                                      <p:to>
                                        <p:strVal val="hidden"/>
                                      </p:to>
                                    </p:set>
                                  </p:childTnLst>
                                </p:cTn>
                              </p:par>
                              <p:par>
                                <p:cTn id="661" presetID="2" presetClass="exit" presetSubtype="6" fill="hold" grpId="3" nodeType="withEffect">
                                  <p:stCondLst>
                                    <p:cond delay="0"/>
                                  </p:stCondLst>
                                  <p:childTnLst>
                                    <p:anim calcmode="lin" valueType="num">
                                      <p:cBhvr additive="base">
                                        <p:cTn id="662" dur="3000"/>
                                        <p:tgtEl>
                                          <p:spTgt spid="32"/>
                                        </p:tgtEl>
                                        <p:attrNameLst>
                                          <p:attrName>ppt_x</p:attrName>
                                        </p:attrNameLst>
                                      </p:cBhvr>
                                      <p:tavLst>
                                        <p:tav tm="0">
                                          <p:val>
                                            <p:strVal val="ppt_x"/>
                                          </p:val>
                                        </p:tav>
                                        <p:tav tm="100000">
                                          <p:val>
                                            <p:strVal val="1+ppt_w/2"/>
                                          </p:val>
                                        </p:tav>
                                      </p:tavLst>
                                    </p:anim>
                                    <p:anim calcmode="lin" valueType="num">
                                      <p:cBhvr additive="base">
                                        <p:cTn id="663" dur="3000"/>
                                        <p:tgtEl>
                                          <p:spTgt spid="32"/>
                                        </p:tgtEl>
                                        <p:attrNameLst>
                                          <p:attrName>ppt_y</p:attrName>
                                        </p:attrNameLst>
                                      </p:cBhvr>
                                      <p:tavLst>
                                        <p:tav tm="0">
                                          <p:val>
                                            <p:strVal val="ppt_y"/>
                                          </p:val>
                                        </p:tav>
                                        <p:tav tm="100000">
                                          <p:val>
                                            <p:strVal val="1+ppt_h/2"/>
                                          </p:val>
                                        </p:tav>
                                      </p:tavLst>
                                    </p:anim>
                                    <p:set>
                                      <p:cBhvr>
                                        <p:cTn id="664" dur="1" fill="hold">
                                          <p:stCondLst>
                                            <p:cond delay="2999"/>
                                          </p:stCondLst>
                                        </p:cTn>
                                        <p:tgtEl>
                                          <p:spTgt spid="32"/>
                                        </p:tgtEl>
                                        <p:attrNameLst>
                                          <p:attrName>style.visibility</p:attrName>
                                        </p:attrNameLst>
                                      </p:cBhvr>
                                      <p:to>
                                        <p:strVal val="hidden"/>
                                      </p:to>
                                    </p:set>
                                  </p:childTnLst>
                                </p:cTn>
                              </p:par>
                              <p:par>
                                <p:cTn id="665" presetID="2" presetClass="exit" presetSubtype="6" fill="hold" grpId="3" nodeType="withEffect">
                                  <p:stCondLst>
                                    <p:cond delay="0"/>
                                  </p:stCondLst>
                                  <p:childTnLst>
                                    <p:anim calcmode="lin" valueType="num">
                                      <p:cBhvr additive="base">
                                        <p:cTn id="666" dur="3000"/>
                                        <p:tgtEl>
                                          <p:spTgt spid="40"/>
                                        </p:tgtEl>
                                        <p:attrNameLst>
                                          <p:attrName>ppt_x</p:attrName>
                                        </p:attrNameLst>
                                      </p:cBhvr>
                                      <p:tavLst>
                                        <p:tav tm="0">
                                          <p:val>
                                            <p:strVal val="ppt_x"/>
                                          </p:val>
                                        </p:tav>
                                        <p:tav tm="100000">
                                          <p:val>
                                            <p:strVal val="1+ppt_w/2"/>
                                          </p:val>
                                        </p:tav>
                                      </p:tavLst>
                                    </p:anim>
                                    <p:anim calcmode="lin" valueType="num">
                                      <p:cBhvr additive="base">
                                        <p:cTn id="667" dur="3000"/>
                                        <p:tgtEl>
                                          <p:spTgt spid="40"/>
                                        </p:tgtEl>
                                        <p:attrNameLst>
                                          <p:attrName>ppt_y</p:attrName>
                                        </p:attrNameLst>
                                      </p:cBhvr>
                                      <p:tavLst>
                                        <p:tav tm="0">
                                          <p:val>
                                            <p:strVal val="ppt_y"/>
                                          </p:val>
                                        </p:tav>
                                        <p:tav tm="100000">
                                          <p:val>
                                            <p:strVal val="1+ppt_h/2"/>
                                          </p:val>
                                        </p:tav>
                                      </p:tavLst>
                                    </p:anim>
                                    <p:set>
                                      <p:cBhvr>
                                        <p:cTn id="668" dur="1" fill="hold">
                                          <p:stCondLst>
                                            <p:cond delay="2999"/>
                                          </p:stCondLst>
                                        </p:cTn>
                                        <p:tgtEl>
                                          <p:spTgt spid="40"/>
                                        </p:tgtEl>
                                        <p:attrNameLst>
                                          <p:attrName>style.visibility</p:attrName>
                                        </p:attrNameLst>
                                      </p:cBhvr>
                                      <p:to>
                                        <p:strVal val="hidden"/>
                                      </p:to>
                                    </p:set>
                                  </p:childTnLst>
                                </p:cTn>
                              </p:par>
                              <p:par>
                                <p:cTn id="669" presetID="2" presetClass="exit" presetSubtype="6" fill="hold" grpId="3" nodeType="withEffect">
                                  <p:stCondLst>
                                    <p:cond delay="0"/>
                                  </p:stCondLst>
                                  <p:childTnLst>
                                    <p:anim calcmode="lin" valueType="num">
                                      <p:cBhvr additive="base">
                                        <p:cTn id="670" dur="3000"/>
                                        <p:tgtEl>
                                          <p:spTgt spid="48"/>
                                        </p:tgtEl>
                                        <p:attrNameLst>
                                          <p:attrName>ppt_x</p:attrName>
                                        </p:attrNameLst>
                                      </p:cBhvr>
                                      <p:tavLst>
                                        <p:tav tm="0">
                                          <p:val>
                                            <p:strVal val="ppt_x"/>
                                          </p:val>
                                        </p:tav>
                                        <p:tav tm="100000">
                                          <p:val>
                                            <p:strVal val="1+ppt_w/2"/>
                                          </p:val>
                                        </p:tav>
                                      </p:tavLst>
                                    </p:anim>
                                    <p:anim calcmode="lin" valueType="num">
                                      <p:cBhvr additive="base">
                                        <p:cTn id="671" dur="3000"/>
                                        <p:tgtEl>
                                          <p:spTgt spid="48"/>
                                        </p:tgtEl>
                                        <p:attrNameLst>
                                          <p:attrName>ppt_y</p:attrName>
                                        </p:attrNameLst>
                                      </p:cBhvr>
                                      <p:tavLst>
                                        <p:tav tm="0">
                                          <p:val>
                                            <p:strVal val="ppt_y"/>
                                          </p:val>
                                        </p:tav>
                                        <p:tav tm="100000">
                                          <p:val>
                                            <p:strVal val="1+ppt_h/2"/>
                                          </p:val>
                                        </p:tav>
                                      </p:tavLst>
                                    </p:anim>
                                    <p:set>
                                      <p:cBhvr>
                                        <p:cTn id="672" dur="1" fill="hold">
                                          <p:stCondLst>
                                            <p:cond delay="2999"/>
                                          </p:stCondLst>
                                        </p:cTn>
                                        <p:tgtEl>
                                          <p:spTgt spid="48"/>
                                        </p:tgtEl>
                                        <p:attrNameLst>
                                          <p:attrName>style.visibility</p:attrName>
                                        </p:attrNameLst>
                                      </p:cBhvr>
                                      <p:to>
                                        <p:strVal val="hidden"/>
                                      </p:to>
                                    </p:set>
                                  </p:childTnLst>
                                </p:cTn>
                              </p:par>
                              <p:par>
                                <p:cTn id="673" presetID="2" presetClass="exit" presetSubtype="6" fill="hold" grpId="3" nodeType="withEffect">
                                  <p:stCondLst>
                                    <p:cond delay="0"/>
                                  </p:stCondLst>
                                  <p:childTnLst>
                                    <p:anim calcmode="lin" valueType="num">
                                      <p:cBhvr additive="base">
                                        <p:cTn id="674" dur="3000"/>
                                        <p:tgtEl>
                                          <p:spTgt spid="56"/>
                                        </p:tgtEl>
                                        <p:attrNameLst>
                                          <p:attrName>ppt_x</p:attrName>
                                        </p:attrNameLst>
                                      </p:cBhvr>
                                      <p:tavLst>
                                        <p:tav tm="0">
                                          <p:val>
                                            <p:strVal val="ppt_x"/>
                                          </p:val>
                                        </p:tav>
                                        <p:tav tm="100000">
                                          <p:val>
                                            <p:strVal val="1+ppt_w/2"/>
                                          </p:val>
                                        </p:tav>
                                      </p:tavLst>
                                    </p:anim>
                                    <p:anim calcmode="lin" valueType="num">
                                      <p:cBhvr additive="base">
                                        <p:cTn id="675" dur="3000"/>
                                        <p:tgtEl>
                                          <p:spTgt spid="56"/>
                                        </p:tgtEl>
                                        <p:attrNameLst>
                                          <p:attrName>ppt_y</p:attrName>
                                        </p:attrNameLst>
                                      </p:cBhvr>
                                      <p:tavLst>
                                        <p:tav tm="0">
                                          <p:val>
                                            <p:strVal val="ppt_y"/>
                                          </p:val>
                                        </p:tav>
                                        <p:tav tm="100000">
                                          <p:val>
                                            <p:strVal val="1+ppt_h/2"/>
                                          </p:val>
                                        </p:tav>
                                      </p:tavLst>
                                    </p:anim>
                                    <p:set>
                                      <p:cBhvr>
                                        <p:cTn id="676" dur="1" fill="hold">
                                          <p:stCondLst>
                                            <p:cond delay="2999"/>
                                          </p:stCondLst>
                                        </p:cTn>
                                        <p:tgtEl>
                                          <p:spTgt spid="56"/>
                                        </p:tgtEl>
                                        <p:attrNameLst>
                                          <p:attrName>style.visibility</p:attrName>
                                        </p:attrNameLst>
                                      </p:cBhvr>
                                      <p:to>
                                        <p:strVal val="hidden"/>
                                      </p:to>
                                    </p:set>
                                  </p:childTnLst>
                                </p:cTn>
                              </p:par>
                              <p:par>
                                <p:cTn id="677" presetID="2" presetClass="exit" presetSubtype="6" fill="hold" grpId="3" nodeType="withEffect">
                                  <p:stCondLst>
                                    <p:cond delay="0"/>
                                  </p:stCondLst>
                                  <p:childTnLst>
                                    <p:anim calcmode="lin" valueType="num">
                                      <p:cBhvr additive="base">
                                        <p:cTn id="678" dur="3000"/>
                                        <p:tgtEl>
                                          <p:spTgt spid="64"/>
                                        </p:tgtEl>
                                        <p:attrNameLst>
                                          <p:attrName>ppt_x</p:attrName>
                                        </p:attrNameLst>
                                      </p:cBhvr>
                                      <p:tavLst>
                                        <p:tav tm="0">
                                          <p:val>
                                            <p:strVal val="ppt_x"/>
                                          </p:val>
                                        </p:tav>
                                        <p:tav tm="100000">
                                          <p:val>
                                            <p:strVal val="1+ppt_w/2"/>
                                          </p:val>
                                        </p:tav>
                                      </p:tavLst>
                                    </p:anim>
                                    <p:anim calcmode="lin" valueType="num">
                                      <p:cBhvr additive="base">
                                        <p:cTn id="679" dur="3000"/>
                                        <p:tgtEl>
                                          <p:spTgt spid="64"/>
                                        </p:tgtEl>
                                        <p:attrNameLst>
                                          <p:attrName>ppt_y</p:attrName>
                                        </p:attrNameLst>
                                      </p:cBhvr>
                                      <p:tavLst>
                                        <p:tav tm="0">
                                          <p:val>
                                            <p:strVal val="ppt_y"/>
                                          </p:val>
                                        </p:tav>
                                        <p:tav tm="100000">
                                          <p:val>
                                            <p:strVal val="1+ppt_h/2"/>
                                          </p:val>
                                        </p:tav>
                                      </p:tavLst>
                                    </p:anim>
                                    <p:set>
                                      <p:cBhvr>
                                        <p:cTn id="680" dur="1" fill="hold">
                                          <p:stCondLst>
                                            <p:cond delay="2999"/>
                                          </p:stCondLst>
                                        </p:cTn>
                                        <p:tgtEl>
                                          <p:spTgt spid="64"/>
                                        </p:tgtEl>
                                        <p:attrNameLst>
                                          <p:attrName>style.visibility</p:attrName>
                                        </p:attrNameLst>
                                      </p:cBhvr>
                                      <p:to>
                                        <p:strVal val="hidden"/>
                                      </p:to>
                                    </p:set>
                                  </p:childTnLst>
                                </p:cTn>
                              </p:par>
                              <p:par>
                                <p:cTn id="681" presetID="2" presetClass="exit" presetSubtype="6" fill="hold" grpId="3" nodeType="withEffect">
                                  <p:stCondLst>
                                    <p:cond delay="0"/>
                                  </p:stCondLst>
                                  <p:childTnLst>
                                    <p:anim calcmode="lin" valueType="num">
                                      <p:cBhvr additive="base">
                                        <p:cTn id="682" dur="3000"/>
                                        <p:tgtEl>
                                          <p:spTgt spid="5"/>
                                        </p:tgtEl>
                                        <p:attrNameLst>
                                          <p:attrName>ppt_x</p:attrName>
                                        </p:attrNameLst>
                                      </p:cBhvr>
                                      <p:tavLst>
                                        <p:tav tm="0">
                                          <p:val>
                                            <p:strVal val="ppt_x"/>
                                          </p:val>
                                        </p:tav>
                                        <p:tav tm="100000">
                                          <p:val>
                                            <p:strVal val="1+ppt_w/2"/>
                                          </p:val>
                                        </p:tav>
                                      </p:tavLst>
                                    </p:anim>
                                    <p:anim calcmode="lin" valueType="num">
                                      <p:cBhvr additive="base">
                                        <p:cTn id="683" dur="3000"/>
                                        <p:tgtEl>
                                          <p:spTgt spid="5"/>
                                        </p:tgtEl>
                                        <p:attrNameLst>
                                          <p:attrName>ppt_y</p:attrName>
                                        </p:attrNameLst>
                                      </p:cBhvr>
                                      <p:tavLst>
                                        <p:tav tm="0">
                                          <p:val>
                                            <p:strVal val="ppt_y"/>
                                          </p:val>
                                        </p:tav>
                                        <p:tav tm="100000">
                                          <p:val>
                                            <p:strVal val="1+ppt_h/2"/>
                                          </p:val>
                                        </p:tav>
                                      </p:tavLst>
                                    </p:anim>
                                    <p:set>
                                      <p:cBhvr>
                                        <p:cTn id="684" dur="1" fill="hold">
                                          <p:stCondLst>
                                            <p:cond delay="2999"/>
                                          </p:stCondLst>
                                        </p:cTn>
                                        <p:tgtEl>
                                          <p:spTgt spid="5"/>
                                        </p:tgtEl>
                                        <p:attrNameLst>
                                          <p:attrName>style.visibility</p:attrName>
                                        </p:attrNameLst>
                                      </p:cBhvr>
                                      <p:to>
                                        <p:strVal val="hidden"/>
                                      </p:to>
                                    </p:set>
                                  </p:childTnLst>
                                </p:cTn>
                              </p:par>
                              <p:par>
                                <p:cTn id="685" presetID="2" presetClass="exit" presetSubtype="6" fill="hold" grpId="3" nodeType="withEffect">
                                  <p:stCondLst>
                                    <p:cond delay="0"/>
                                  </p:stCondLst>
                                  <p:childTnLst>
                                    <p:anim calcmode="lin" valueType="num">
                                      <p:cBhvr additive="base">
                                        <p:cTn id="686" dur="3000"/>
                                        <p:tgtEl>
                                          <p:spTgt spid="13"/>
                                        </p:tgtEl>
                                        <p:attrNameLst>
                                          <p:attrName>ppt_x</p:attrName>
                                        </p:attrNameLst>
                                      </p:cBhvr>
                                      <p:tavLst>
                                        <p:tav tm="0">
                                          <p:val>
                                            <p:strVal val="ppt_x"/>
                                          </p:val>
                                        </p:tav>
                                        <p:tav tm="100000">
                                          <p:val>
                                            <p:strVal val="1+ppt_w/2"/>
                                          </p:val>
                                        </p:tav>
                                      </p:tavLst>
                                    </p:anim>
                                    <p:anim calcmode="lin" valueType="num">
                                      <p:cBhvr additive="base">
                                        <p:cTn id="687" dur="3000"/>
                                        <p:tgtEl>
                                          <p:spTgt spid="13"/>
                                        </p:tgtEl>
                                        <p:attrNameLst>
                                          <p:attrName>ppt_y</p:attrName>
                                        </p:attrNameLst>
                                      </p:cBhvr>
                                      <p:tavLst>
                                        <p:tav tm="0">
                                          <p:val>
                                            <p:strVal val="ppt_y"/>
                                          </p:val>
                                        </p:tav>
                                        <p:tav tm="100000">
                                          <p:val>
                                            <p:strVal val="1+ppt_h/2"/>
                                          </p:val>
                                        </p:tav>
                                      </p:tavLst>
                                    </p:anim>
                                    <p:set>
                                      <p:cBhvr>
                                        <p:cTn id="688" dur="1" fill="hold">
                                          <p:stCondLst>
                                            <p:cond delay="2999"/>
                                          </p:stCondLst>
                                        </p:cTn>
                                        <p:tgtEl>
                                          <p:spTgt spid="13"/>
                                        </p:tgtEl>
                                        <p:attrNameLst>
                                          <p:attrName>style.visibility</p:attrName>
                                        </p:attrNameLst>
                                      </p:cBhvr>
                                      <p:to>
                                        <p:strVal val="hidden"/>
                                      </p:to>
                                    </p:set>
                                  </p:childTnLst>
                                </p:cTn>
                              </p:par>
                              <p:par>
                                <p:cTn id="689" presetID="2" presetClass="exit" presetSubtype="6" fill="hold" grpId="3" nodeType="withEffect">
                                  <p:stCondLst>
                                    <p:cond delay="0"/>
                                  </p:stCondLst>
                                  <p:childTnLst>
                                    <p:anim calcmode="lin" valueType="num">
                                      <p:cBhvr additive="base">
                                        <p:cTn id="690" dur="3000"/>
                                        <p:tgtEl>
                                          <p:spTgt spid="21"/>
                                        </p:tgtEl>
                                        <p:attrNameLst>
                                          <p:attrName>ppt_x</p:attrName>
                                        </p:attrNameLst>
                                      </p:cBhvr>
                                      <p:tavLst>
                                        <p:tav tm="0">
                                          <p:val>
                                            <p:strVal val="ppt_x"/>
                                          </p:val>
                                        </p:tav>
                                        <p:tav tm="100000">
                                          <p:val>
                                            <p:strVal val="1+ppt_w/2"/>
                                          </p:val>
                                        </p:tav>
                                      </p:tavLst>
                                    </p:anim>
                                    <p:anim calcmode="lin" valueType="num">
                                      <p:cBhvr additive="base">
                                        <p:cTn id="691" dur="3000"/>
                                        <p:tgtEl>
                                          <p:spTgt spid="21"/>
                                        </p:tgtEl>
                                        <p:attrNameLst>
                                          <p:attrName>ppt_y</p:attrName>
                                        </p:attrNameLst>
                                      </p:cBhvr>
                                      <p:tavLst>
                                        <p:tav tm="0">
                                          <p:val>
                                            <p:strVal val="ppt_y"/>
                                          </p:val>
                                        </p:tav>
                                        <p:tav tm="100000">
                                          <p:val>
                                            <p:strVal val="1+ppt_h/2"/>
                                          </p:val>
                                        </p:tav>
                                      </p:tavLst>
                                    </p:anim>
                                    <p:set>
                                      <p:cBhvr>
                                        <p:cTn id="692" dur="1" fill="hold">
                                          <p:stCondLst>
                                            <p:cond delay="2999"/>
                                          </p:stCondLst>
                                        </p:cTn>
                                        <p:tgtEl>
                                          <p:spTgt spid="21"/>
                                        </p:tgtEl>
                                        <p:attrNameLst>
                                          <p:attrName>style.visibility</p:attrName>
                                        </p:attrNameLst>
                                      </p:cBhvr>
                                      <p:to>
                                        <p:strVal val="hidden"/>
                                      </p:to>
                                    </p:set>
                                  </p:childTnLst>
                                </p:cTn>
                              </p:par>
                              <p:par>
                                <p:cTn id="693" presetID="2" presetClass="exit" presetSubtype="6" fill="hold" grpId="3" nodeType="withEffect">
                                  <p:stCondLst>
                                    <p:cond delay="0"/>
                                  </p:stCondLst>
                                  <p:childTnLst>
                                    <p:anim calcmode="lin" valueType="num">
                                      <p:cBhvr additive="base">
                                        <p:cTn id="694" dur="3000"/>
                                        <p:tgtEl>
                                          <p:spTgt spid="29"/>
                                        </p:tgtEl>
                                        <p:attrNameLst>
                                          <p:attrName>ppt_x</p:attrName>
                                        </p:attrNameLst>
                                      </p:cBhvr>
                                      <p:tavLst>
                                        <p:tav tm="0">
                                          <p:val>
                                            <p:strVal val="ppt_x"/>
                                          </p:val>
                                        </p:tav>
                                        <p:tav tm="100000">
                                          <p:val>
                                            <p:strVal val="1+ppt_w/2"/>
                                          </p:val>
                                        </p:tav>
                                      </p:tavLst>
                                    </p:anim>
                                    <p:anim calcmode="lin" valueType="num">
                                      <p:cBhvr additive="base">
                                        <p:cTn id="695" dur="3000"/>
                                        <p:tgtEl>
                                          <p:spTgt spid="29"/>
                                        </p:tgtEl>
                                        <p:attrNameLst>
                                          <p:attrName>ppt_y</p:attrName>
                                        </p:attrNameLst>
                                      </p:cBhvr>
                                      <p:tavLst>
                                        <p:tav tm="0">
                                          <p:val>
                                            <p:strVal val="ppt_y"/>
                                          </p:val>
                                        </p:tav>
                                        <p:tav tm="100000">
                                          <p:val>
                                            <p:strVal val="1+ppt_h/2"/>
                                          </p:val>
                                        </p:tav>
                                      </p:tavLst>
                                    </p:anim>
                                    <p:set>
                                      <p:cBhvr>
                                        <p:cTn id="696" dur="1" fill="hold">
                                          <p:stCondLst>
                                            <p:cond delay="2999"/>
                                          </p:stCondLst>
                                        </p:cTn>
                                        <p:tgtEl>
                                          <p:spTgt spid="29"/>
                                        </p:tgtEl>
                                        <p:attrNameLst>
                                          <p:attrName>style.visibility</p:attrName>
                                        </p:attrNameLst>
                                      </p:cBhvr>
                                      <p:to>
                                        <p:strVal val="hidden"/>
                                      </p:to>
                                    </p:set>
                                  </p:childTnLst>
                                </p:cTn>
                              </p:par>
                              <p:par>
                                <p:cTn id="697" presetID="2" presetClass="exit" presetSubtype="6" fill="hold" grpId="3" nodeType="withEffect">
                                  <p:stCondLst>
                                    <p:cond delay="0"/>
                                  </p:stCondLst>
                                  <p:childTnLst>
                                    <p:anim calcmode="lin" valueType="num">
                                      <p:cBhvr additive="base">
                                        <p:cTn id="698" dur="3000"/>
                                        <p:tgtEl>
                                          <p:spTgt spid="37"/>
                                        </p:tgtEl>
                                        <p:attrNameLst>
                                          <p:attrName>ppt_x</p:attrName>
                                        </p:attrNameLst>
                                      </p:cBhvr>
                                      <p:tavLst>
                                        <p:tav tm="0">
                                          <p:val>
                                            <p:strVal val="ppt_x"/>
                                          </p:val>
                                        </p:tav>
                                        <p:tav tm="100000">
                                          <p:val>
                                            <p:strVal val="1+ppt_w/2"/>
                                          </p:val>
                                        </p:tav>
                                      </p:tavLst>
                                    </p:anim>
                                    <p:anim calcmode="lin" valueType="num">
                                      <p:cBhvr additive="base">
                                        <p:cTn id="699" dur="3000"/>
                                        <p:tgtEl>
                                          <p:spTgt spid="37"/>
                                        </p:tgtEl>
                                        <p:attrNameLst>
                                          <p:attrName>ppt_y</p:attrName>
                                        </p:attrNameLst>
                                      </p:cBhvr>
                                      <p:tavLst>
                                        <p:tav tm="0">
                                          <p:val>
                                            <p:strVal val="ppt_y"/>
                                          </p:val>
                                        </p:tav>
                                        <p:tav tm="100000">
                                          <p:val>
                                            <p:strVal val="1+ppt_h/2"/>
                                          </p:val>
                                        </p:tav>
                                      </p:tavLst>
                                    </p:anim>
                                    <p:set>
                                      <p:cBhvr>
                                        <p:cTn id="700" dur="1" fill="hold">
                                          <p:stCondLst>
                                            <p:cond delay="2999"/>
                                          </p:stCondLst>
                                        </p:cTn>
                                        <p:tgtEl>
                                          <p:spTgt spid="37"/>
                                        </p:tgtEl>
                                        <p:attrNameLst>
                                          <p:attrName>style.visibility</p:attrName>
                                        </p:attrNameLst>
                                      </p:cBhvr>
                                      <p:to>
                                        <p:strVal val="hidden"/>
                                      </p:to>
                                    </p:set>
                                  </p:childTnLst>
                                </p:cTn>
                              </p:par>
                              <p:par>
                                <p:cTn id="701" presetID="2" presetClass="exit" presetSubtype="6" fill="hold" grpId="3" nodeType="withEffect">
                                  <p:stCondLst>
                                    <p:cond delay="0"/>
                                  </p:stCondLst>
                                  <p:childTnLst>
                                    <p:anim calcmode="lin" valueType="num">
                                      <p:cBhvr additive="base">
                                        <p:cTn id="702" dur="3000"/>
                                        <p:tgtEl>
                                          <p:spTgt spid="45"/>
                                        </p:tgtEl>
                                        <p:attrNameLst>
                                          <p:attrName>ppt_x</p:attrName>
                                        </p:attrNameLst>
                                      </p:cBhvr>
                                      <p:tavLst>
                                        <p:tav tm="0">
                                          <p:val>
                                            <p:strVal val="ppt_x"/>
                                          </p:val>
                                        </p:tav>
                                        <p:tav tm="100000">
                                          <p:val>
                                            <p:strVal val="1+ppt_w/2"/>
                                          </p:val>
                                        </p:tav>
                                      </p:tavLst>
                                    </p:anim>
                                    <p:anim calcmode="lin" valueType="num">
                                      <p:cBhvr additive="base">
                                        <p:cTn id="703" dur="3000"/>
                                        <p:tgtEl>
                                          <p:spTgt spid="45"/>
                                        </p:tgtEl>
                                        <p:attrNameLst>
                                          <p:attrName>ppt_y</p:attrName>
                                        </p:attrNameLst>
                                      </p:cBhvr>
                                      <p:tavLst>
                                        <p:tav tm="0">
                                          <p:val>
                                            <p:strVal val="ppt_y"/>
                                          </p:val>
                                        </p:tav>
                                        <p:tav tm="100000">
                                          <p:val>
                                            <p:strVal val="1+ppt_h/2"/>
                                          </p:val>
                                        </p:tav>
                                      </p:tavLst>
                                    </p:anim>
                                    <p:set>
                                      <p:cBhvr>
                                        <p:cTn id="704" dur="1" fill="hold">
                                          <p:stCondLst>
                                            <p:cond delay="2999"/>
                                          </p:stCondLst>
                                        </p:cTn>
                                        <p:tgtEl>
                                          <p:spTgt spid="45"/>
                                        </p:tgtEl>
                                        <p:attrNameLst>
                                          <p:attrName>style.visibility</p:attrName>
                                        </p:attrNameLst>
                                      </p:cBhvr>
                                      <p:to>
                                        <p:strVal val="hidden"/>
                                      </p:to>
                                    </p:set>
                                  </p:childTnLst>
                                </p:cTn>
                              </p:par>
                              <p:par>
                                <p:cTn id="705" presetID="2" presetClass="exit" presetSubtype="6" fill="hold" grpId="3" nodeType="withEffect">
                                  <p:stCondLst>
                                    <p:cond delay="0"/>
                                  </p:stCondLst>
                                  <p:childTnLst>
                                    <p:anim calcmode="lin" valueType="num">
                                      <p:cBhvr additive="base">
                                        <p:cTn id="706" dur="3000"/>
                                        <p:tgtEl>
                                          <p:spTgt spid="53"/>
                                        </p:tgtEl>
                                        <p:attrNameLst>
                                          <p:attrName>ppt_x</p:attrName>
                                        </p:attrNameLst>
                                      </p:cBhvr>
                                      <p:tavLst>
                                        <p:tav tm="0">
                                          <p:val>
                                            <p:strVal val="ppt_x"/>
                                          </p:val>
                                        </p:tav>
                                        <p:tav tm="100000">
                                          <p:val>
                                            <p:strVal val="1+ppt_w/2"/>
                                          </p:val>
                                        </p:tav>
                                      </p:tavLst>
                                    </p:anim>
                                    <p:anim calcmode="lin" valueType="num">
                                      <p:cBhvr additive="base">
                                        <p:cTn id="707" dur="3000"/>
                                        <p:tgtEl>
                                          <p:spTgt spid="53"/>
                                        </p:tgtEl>
                                        <p:attrNameLst>
                                          <p:attrName>ppt_y</p:attrName>
                                        </p:attrNameLst>
                                      </p:cBhvr>
                                      <p:tavLst>
                                        <p:tav tm="0">
                                          <p:val>
                                            <p:strVal val="ppt_y"/>
                                          </p:val>
                                        </p:tav>
                                        <p:tav tm="100000">
                                          <p:val>
                                            <p:strVal val="1+ppt_h/2"/>
                                          </p:val>
                                        </p:tav>
                                      </p:tavLst>
                                    </p:anim>
                                    <p:set>
                                      <p:cBhvr>
                                        <p:cTn id="708" dur="1" fill="hold">
                                          <p:stCondLst>
                                            <p:cond delay="2999"/>
                                          </p:stCondLst>
                                        </p:cTn>
                                        <p:tgtEl>
                                          <p:spTgt spid="53"/>
                                        </p:tgtEl>
                                        <p:attrNameLst>
                                          <p:attrName>style.visibility</p:attrName>
                                        </p:attrNameLst>
                                      </p:cBhvr>
                                      <p:to>
                                        <p:strVal val="hidden"/>
                                      </p:to>
                                    </p:set>
                                  </p:childTnLst>
                                </p:cTn>
                              </p:par>
                              <p:par>
                                <p:cTn id="709" presetID="2" presetClass="exit" presetSubtype="6" fill="hold" grpId="3" nodeType="withEffect">
                                  <p:stCondLst>
                                    <p:cond delay="0"/>
                                  </p:stCondLst>
                                  <p:childTnLst>
                                    <p:anim calcmode="lin" valueType="num">
                                      <p:cBhvr additive="base">
                                        <p:cTn id="710" dur="3000"/>
                                        <p:tgtEl>
                                          <p:spTgt spid="61"/>
                                        </p:tgtEl>
                                        <p:attrNameLst>
                                          <p:attrName>ppt_x</p:attrName>
                                        </p:attrNameLst>
                                      </p:cBhvr>
                                      <p:tavLst>
                                        <p:tav tm="0">
                                          <p:val>
                                            <p:strVal val="ppt_x"/>
                                          </p:val>
                                        </p:tav>
                                        <p:tav tm="100000">
                                          <p:val>
                                            <p:strVal val="1+ppt_w/2"/>
                                          </p:val>
                                        </p:tav>
                                      </p:tavLst>
                                    </p:anim>
                                    <p:anim calcmode="lin" valueType="num">
                                      <p:cBhvr additive="base">
                                        <p:cTn id="711" dur="3000"/>
                                        <p:tgtEl>
                                          <p:spTgt spid="61"/>
                                        </p:tgtEl>
                                        <p:attrNameLst>
                                          <p:attrName>ppt_y</p:attrName>
                                        </p:attrNameLst>
                                      </p:cBhvr>
                                      <p:tavLst>
                                        <p:tav tm="0">
                                          <p:val>
                                            <p:strVal val="ppt_y"/>
                                          </p:val>
                                        </p:tav>
                                        <p:tav tm="100000">
                                          <p:val>
                                            <p:strVal val="1+ppt_h/2"/>
                                          </p:val>
                                        </p:tav>
                                      </p:tavLst>
                                    </p:anim>
                                    <p:set>
                                      <p:cBhvr>
                                        <p:cTn id="712" dur="1" fill="hold">
                                          <p:stCondLst>
                                            <p:cond delay="2999"/>
                                          </p:stCondLst>
                                        </p:cTn>
                                        <p:tgtEl>
                                          <p:spTgt spid="61"/>
                                        </p:tgtEl>
                                        <p:attrNameLst>
                                          <p:attrName>style.visibility</p:attrName>
                                        </p:attrNameLst>
                                      </p:cBhvr>
                                      <p:to>
                                        <p:strVal val="hidden"/>
                                      </p:to>
                                    </p:set>
                                  </p:childTnLst>
                                </p:cTn>
                              </p:par>
                              <p:par>
                                <p:cTn id="713" presetID="2" presetClass="exit" presetSubtype="6" fill="hold" grpId="3" nodeType="withEffect">
                                  <p:stCondLst>
                                    <p:cond delay="0"/>
                                  </p:stCondLst>
                                  <p:childTnLst>
                                    <p:anim calcmode="lin" valueType="num">
                                      <p:cBhvr additive="base">
                                        <p:cTn id="714" dur="3000"/>
                                        <p:tgtEl>
                                          <p:spTgt spid="4"/>
                                        </p:tgtEl>
                                        <p:attrNameLst>
                                          <p:attrName>ppt_x</p:attrName>
                                        </p:attrNameLst>
                                      </p:cBhvr>
                                      <p:tavLst>
                                        <p:tav tm="0">
                                          <p:val>
                                            <p:strVal val="ppt_x"/>
                                          </p:val>
                                        </p:tav>
                                        <p:tav tm="100000">
                                          <p:val>
                                            <p:strVal val="1+ppt_w/2"/>
                                          </p:val>
                                        </p:tav>
                                      </p:tavLst>
                                    </p:anim>
                                    <p:anim calcmode="lin" valueType="num">
                                      <p:cBhvr additive="base">
                                        <p:cTn id="715" dur="3000"/>
                                        <p:tgtEl>
                                          <p:spTgt spid="4"/>
                                        </p:tgtEl>
                                        <p:attrNameLst>
                                          <p:attrName>ppt_y</p:attrName>
                                        </p:attrNameLst>
                                      </p:cBhvr>
                                      <p:tavLst>
                                        <p:tav tm="0">
                                          <p:val>
                                            <p:strVal val="ppt_y"/>
                                          </p:val>
                                        </p:tav>
                                        <p:tav tm="100000">
                                          <p:val>
                                            <p:strVal val="1+ppt_h/2"/>
                                          </p:val>
                                        </p:tav>
                                      </p:tavLst>
                                    </p:anim>
                                    <p:set>
                                      <p:cBhvr>
                                        <p:cTn id="716" dur="1" fill="hold">
                                          <p:stCondLst>
                                            <p:cond delay="2999"/>
                                          </p:stCondLst>
                                        </p:cTn>
                                        <p:tgtEl>
                                          <p:spTgt spid="4"/>
                                        </p:tgtEl>
                                        <p:attrNameLst>
                                          <p:attrName>style.visibility</p:attrName>
                                        </p:attrNameLst>
                                      </p:cBhvr>
                                      <p:to>
                                        <p:strVal val="hidden"/>
                                      </p:to>
                                    </p:set>
                                  </p:childTnLst>
                                </p:cTn>
                              </p:par>
                              <p:par>
                                <p:cTn id="717" presetID="2" presetClass="exit" presetSubtype="6" fill="hold" grpId="3" nodeType="withEffect">
                                  <p:stCondLst>
                                    <p:cond delay="0"/>
                                  </p:stCondLst>
                                  <p:childTnLst>
                                    <p:anim calcmode="lin" valueType="num">
                                      <p:cBhvr additive="base">
                                        <p:cTn id="718" dur="3000"/>
                                        <p:tgtEl>
                                          <p:spTgt spid="12"/>
                                        </p:tgtEl>
                                        <p:attrNameLst>
                                          <p:attrName>ppt_x</p:attrName>
                                        </p:attrNameLst>
                                      </p:cBhvr>
                                      <p:tavLst>
                                        <p:tav tm="0">
                                          <p:val>
                                            <p:strVal val="ppt_x"/>
                                          </p:val>
                                        </p:tav>
                                        <p:tav tm="100000">
                                          <p:val>
                                            <p:strVal val="1+ppt_w/2"/>
                                          </p:val>
                                        </p:tav>
                                      </p:tavLst>
                                    </p:anim>
                                    <p:anim calcmode="lin" valueType="num">
                                      <p:cBhvr additive="base">
                                        <p:cTn id="719" dur="3000"/>
                                        <p:tgtEl>
                                          <p:spTgt spid="12"/>
                                        </p:tgtEl>
                                        <p:attrNameLst>
                                          <p:attrName>ppt_y</p:attrName>
                                        </p:attrNameLst>
                                      </p:cBhvr>
                                      <p:tavLst>
                                        <p:tav tm="0">
                                          <p:val>
                                            <p:strVal val="ppt_y"/>
                                          </p:val>
                                        </p:tav>
                                        <p:tav tm="100000">
                                          <p:val>
                                            <p:strVal val="1+ppt_h/2"/>
                                          </p:val>
                                        </p:tav>
                                      </p:tavLst>
                                    </p:anim>
                                    <p:set>
                                      <p:cBhvr>
                                        <p:cTn id="720" dur="1" fill="hold">
                                          <p:stCondLst>
                                            <p:cond delay="2999"/>
                                          </p:stCondLst>
                                        </p:cTn>
                                        <p:tgtEl>
                                          <p:spTgt spid="12"/>
                                        </p:tgtEl>
                                        <p:attrNameLst>
                                          <p:attrName>style.visibility</p:attrName>
                                        </p:attrNameLst>
                                      </p:cBhvr>
                                      <p:to>
                                        <p:strVal val="hidden"/>
                                      </p:to>
                                    </p:set>
                                  </p:childTnLst>
                                </p:cTn>
                              </p:par>
                              <p:par>
                                <p:cTn id="721" presetID="2" presetClass="exit" presetSubtype="6" fill="hold" grpId="3" nodeType="withEffect">
                                  <p:stCondLst>
                                    <p:cond delay="0"/>
                                  </p:stCondLst>
                                  <p:childTnLst>
                                    <p:anim calcmode="lin" valueType="num">
                                      <p:cBhvr additive="base">
                                        <p:cTn id="722" dur="3000"/>
                                        <p:tgtEl>
                                          <p:spTgt spid="20"/>
                                        </p:tgtEl>
                                        <p:attrNameLst>
                                          <p:attrName>ppt_x</p:attrName>
                                        </p:attrNameLst>
                                      </p:cBhvr>
                                      <p:tavLst>
                                        <p:tav tm="0">
                                          <p:val>
                                            <p:strVal val="ppt_x"/>
                                          </p:val>
                                        </p:tav>
                                        <p:tav tm="100000">
                                          <p:val>
                                            <p:strVal val="1+ppt_w/2"/>
                                          </p:val>
                                        </p:tav>
                                      </p:tavLst>
                                    </p:anim>
                                    <p:anim calcmode="lin" valueType="num">
                                      <p:cBhvr additive="base">
                                        <p:cTn id="723" dur="3000"/>
                                        <p:tgtEl>
                                          <p:spTgt spid="20"/>
                                        </p:tgtEl>
                                        <p:attrNameLst>
                                          <p:attrName>ppt_y</p:attrName>
                                        </p:attrNameLst>
                                      </p:cBhvr>
                                      <p:tavLst>
                                        <p:tav tm="0">
                                          <p:val>
                                            <p:strVal val="ppt_y"/>
                                          </p:val>
                                        </p:tav>
                                        <p:tav tm="100000">
                                          <p:val>
                                            <p:strVal val="1+ppt_h/2"/>
                                          </p:val>
                                        </p:tav>
                                      </p:tavLst>
                                    </p:anim>
                                    <p:set>
                                      <p:cBhvr>
                                        <p:cTn id="724" dur="1" fill="hold">
                                          <p:stCondLst>
                                            <p:cond delay="2999"/>
                                          </p:stCondLst>
                                        </p:cTn>
                                        <p:tgtEl>
                                          <p:spTgt spid="20"/>
                                        </p:tgtEl>
                                        <p:attrNameLst>
                                          <p:attrName>style.visibility</p:attrName>
                                        </p:attrNameLst>
                                      </p:cBhvr>
                                      <p:to>
                                        <p:strVal val="hidden"/>
                                      </p:to>
                                    </p:set>
                                  </p:childTnLst>
                                </p:cTn>
                              </p:par>
                              <p:par>
                                <p:cTn id="725" presetID="2" presetClass="exit" presetSubtype="6" fill="hold" grpId="3" nodeType="withEffect">
                                  <p:stCondLst>
                                    <p:cond delay="0"/>
                                  </p:stCondLst>
                                  <p:childTnLst>
                                    <p:anim calcmode="lin" valueType="num">
                                      <p:cBhvr additive="base">
                                        <p:cTn id="726" dur="3000"/>
                                        <p:tgtEl>
                                          <p:spTgt spid="28"/>
                                        </p:tgtEl>
                                        <p:attrNameLst>
                                          <p:attrName>ppt_x</p:attrName>
                                        </p:attrNameLst>
                                      </p:cBhvr>
                                      <p:tavLst>
                                        <p:tav tm="0">
                                          <p:val>
                                            <p:strVal val="ppt_x"/>
                                          </p:val>
                                        </p:tav>
                                        <p:tav tm="100000">
                                          <p:val>
                                            <p:strVal val="1+ppt_w/2"/>
                                          </p:val>
                                        </p:tav>
                                      </p:tavLst>
                                    </p:anim>
                                    <p:anim calcmode="lin" valueType="num">
                                      <p:cBhvr additive="base">
                                        <p:cTn id="727" dur="3000"/>
                                        <p:tgtEl>
                                          <p:spTgt spid="28"/>
                                        </p:tgtEl>
                                        <p:attrNameLst>
                                          <p:attrName>ppt_y</p:attrName>
                                        </p:attrNameLst>
                                      </p:cBhvr>
                                      <p:tavLst>
                                        <p:tav tm="0">
                                          <p:val>
                                            <p:strVal val="ppt_y"/>
                                          </p:val>
                                        </p:tav>
                                        <p:tav tm="100000">
                                          <p:val>
                                            <p:strVal val="1+ppt_h/2"/>
                                          </p:val>
                                        </p:tav>
                                      </p:tavLst>
                                    </p:anim>
                                    <p:set>
                                      <p:cBhvr>
                                        <p:cTn id="728" dur="1" fill="hold">
                                          <p:stCondLst>
                                            <p:cond delay="2999"/>
                                          </p:stCondLst>
                                        </p:cTn>
                                        <p:tgtEl>
                                          <p:spTgt spid="28"/>
                                        </p:tgtEl>
                                        <p:attrNameLst>
                                          <p:attrName>style.visibility</p:attrName>
                                        </p:attrNameLst>
                                      </p:cBhvr>
                                      <p:to>
                                        <p:strVal val="hidden"/>
                                      </p:to>
                                    </p:set>
                                  </p:childTnLst>
                                </p:cTn>
                              </p:par>
                              <p:par>
                                <p:cTn id="729" presetID="2" presetClass="exit" presetSubtype="6" fill="hold" grpId="3" nodeType="withEffect">
                                  <p:stCondLst>
                                    <p:cond delay="0"/>
                                  </p:stCondLst>
                                  <p:childTnLst>
                                    <p:anim calcmode="lin" valueType="num">
                                      <p:cBhvr additive="base">
                                        <p:cTn id="730" dur="3000"/>
                                        <p:tgtEl>
                                          <p:spTgt spid="36"/>
                                        </p:tgtEl>
                                        <p:attrNameLst>
                                          <p:attrName>ppt_x</p:attrName>
                                        </p:attrNameLst>
                                      </p:cBhvr>
                                      <p:tavLst>
                                        <p:tav tm="0">
                                          <p:val>
                                            <p:strVal val="ppt_x"/>
                                          </p:val>
                                        </p:tav>
                                        <p:tav tm="100000">
                                          <p:val>
                                            <p:strVal val="1+ppt_w/2"/>
                                          </p:val>
                                        </p:tav>
                                      </p:tavLst>
                                    </p:anim>
                                    <p:anim calcmode="lin" valueType="num">
                                      <p:cBhvr additive="base">
                                        <p:cTn id="731" dur="3000"/>
                                        <p:tgtEl>
                                          <p:spTgt spid="36"/>
                                        </p:tgtEl>
                                        <p:attrNameLst>
                                          <p:attrName>ppt_y</p:attrName>
                                        </p:attrNameLst>
                                      </p:cBhvr>
                                      <p:tavLst>
                                        <p:tav tm="0">
                                          <p:val>
                                            <p:strVal val="ppt_y"/>
                                          </p:val>
                                        </p:tav>
                                        <p:tav tm="100000">
                                          <p:val>
                                            <p:strVal val="1+ppt_h/2"/>
                                          </p:val>
                                        </p:tav>
                                      </p:tavLst>
                                    </p:anim>
                                    <p:set>
                                      <p:cBhvr>
                                        <p:cTn id="732" dur="1" fill="hold">
                                          <p:stCondLst>
                                            <p:cond delay="2999"/>
                                          </p:stCondLst>
                                        </p:cTn>
                                        <p:tgtEl>
                                          <p:spTgt spid="36"/>
                                        </p:tgtEl>
                                        <p:attrNameLst>
                                          <p:attrName>style.visibility</p:attrName>
                                        </p:attrNameLst>
                                      </p:cBhvr>
                                      <p:to>
                                        <p:strVal val="hidden"/>
                                      </p:to>
                                    </p:set>
                                  </p:childTnLst>
                                </p:cTn>
                              </p:par>
                              <p:par>
                                <p:cTn id="733" presetID="2" presetClass="exit" presetSubtype="6" fill="hold" grpId="3" nodeType="withEffect">
                                  <p:stCondLst>
                                    <p:cond delay="0"/>
                                  </p:stCondLst>
                                  <p:childTnLst>
                                    <p:anim calcmode="lin" valueType="num">
                                      <p:cBhvr additive="base">
                                        <p:cTn id="734" dur="3000"/>
                                        <p:tgtEl>
                                          <p:spTgt spid="44"/>
                                        </p:tgtEl>
                                        <p:attrNameLst>
                                          <p:attrName>ppt_x</p:attrName>
                                        </p:attrNameLst>
                                      </p:cBhvr>
                                      <p:tavLst>
                                        <p:tav tm="0">
                                          <p:val>
                                            <p:strVal val="ppt_x"/>
                                          </p:val>
                                        </p:tav>
                                        <p:tav tm="100000">
                                          <p:val>
                                            <p:strVal val="1+ppt_w/2"/>
                                          </p:val>
                                        </p:tav>
                                      </p:tavLst>
                                    </p:anim>
                                    <p:anim calcmode="lin" valueType="num">
                                      <p:cBhvr additive="base">
                                        <p:cTn id="735" dur="3000"/>
                                        <p:tgtEl>
                                          <p:spTgt spid="44"/>
                                        </p:tgtEl>
                                        <p:attrNameLst>
                                          <p:attrName>ppt_y</p:attrName>
                                        </p:attrNameLst>
                                      </p:cBhvr>
                                      <p:tavLst>
                                        <p:tav tm="0">
                                          <p:val>
                                            <p:strVal val="ppt_y"/>
                                          </p:val>
                                        </p:tav>
                                        <p:tav tm="100000">
                                          <p:val>
                                            <p:strVal val="1+ppt_h/2"/>
                                          </p:val>
                                        </p:tav>
                                      </p:tavLst>
                                    </p:anim>
                                    <p:set>
                                      <p:cBhvr>
                                        <p:cTn id="736" dur="1" fill="hold">
                                          <p:stCondLst>
                                            <p:cond delay="2999"/>
                                          </p:stCondLst>
                                        </p:cTn>
                                        <p:tgtEl>
                                          <p:spTgt spid="44"/>
                                        </p:tgtEl>
                                        <p:attrNameLst>
                                          <p:attrName>style.visibility</p:attrName>
                                        </p:attrNameLst>
                                      </p:cBhvr>
                                      <p:to>
                                        <p:strVal val="hidden"/>
                                      </p:to>
                                    </p:set>
                                  </p:childTnLst>
                                </p:cTn>
                              </p:par>
                              <p:par>
                                <p:cTn id="737" presetID="2" presetClass="exit" presetSubtype="6" fill="hold" grpId="3" nodeType="withEffect">
                                  <p:stCondLst>
                                    <p:cond delay="0"/>
                                  </p:stCondLst>
                                  <p:childTnLst>
                                    <p:anim calcmode="lin" valueType="num">
                                      <p:cBhvr additive="base">
                                        <p:cTn id="738" dur="3000"/>
                                        <p:tgtEl>
                                          <p:spTgt spid="52"/>
                                        </p:tgtEl>
                                        <p:attrNameLst>
                                          <p:attrName>ppt_x</p:attrName>
                                        </p:attrNameLst>
                                      </p:cBhvr>
                                      <p:tavLst>
                                        <p:tav tm="0">
                                          <p:val>
                                            <p:strVal val="ppt_x"/>
                                          </p:val>
                                        </p:tav>
                                        <p:tav tm="100000">
                                          <p:val>
                                            <p:strVal val="1+ppt_w/2"/>
                                          </p:val>
                                        </p:tav>
                                      </p:tavLst>
                                    </p:anim>
                                    <p:anim calcmode="lin" valueType="num">
                                      <p:cBhvr additive="base">
                                        <p:cTn id="739" dur="3000"/>
                                        <p:tgtEl>
                                          <p:spTgt spid="52"/>
                                        </p:tgtEl>
                                        <p:attrNameLst>
                                          <p:attrName>ppt_y</p:attrName>
                                        </p:attrNameLst>
                                      </p:cBhvr>
                                      <p:tavLst>
                                        <p:tav tm="0">
                                          <p:val>
                                            <p:strVal val="ppt_y"/>
                                          </p:val>
                                        </p:tav>
                                        <p:tav tm="100000">
                                          <p:val>
                                            <p:strVal val="1+ppt_h/2"/>
                                          </p:val>
                                        </p:tav>
                                      </p:tavLst>
                                    </p:anim>
                                    <p:set>
                                      <p:cBhvr>
                                        <p:cTn id="740" dur="1" fill="hold">
                                          <p:stCondLst>
                                            <p:cond delay="2999"/>
                                          </p:stCondLst>
                                        </p:cTn>
                                        <p:tgtEl>
                                          <p:spTgt spid="52"/>
                                        </p:tgtEl>
                                        <p:attrNameLst>
                                          <p:attrName>style.visibility</p:attrName>
                                        </p:attrNameLst>
                                      </p:cBhvr>
                                      <p:to>
                                        <p:strVal val="hidden"/>
                                      </p:to>
                                    </p:set>
                                  </p:childTnLst>
                                </p:cTn>
                              </p:par>
                              <p:par>
                                <p:cTn id="741" presetID="2" presetClass="exit" presetSubtype="6" fill="hold" grpId="3" nodeType="withEffect">
                                  <p:stCondLst>
                                    <p:cond delay="0"/>
                                  </p:stCondLst>
                                  <p:childTnLst>
                                    <p:anim calcmode="lin" valueType="num">
                                      <p:cBhvr additive="base">
                                        <p:cTn id="742" dur="3000"/>
                                        <p:tgtEl>
                                          <p:spTgt spid="60"/>
                                        </p:tgtEl>
                                        <p:attrNameLst>
                                          <p:attrName>ppt_x</p:attrName>
                                        </p:attrNameLst>
                                      </p:cBhvr>
                                      <p:tavLst>
                                        <p:tav tm="0">
                                          <p:val>
                                            <p:strVal val="ppt_x"/>
                                          </p:val>
                                        </p:tav>
                                        <p:tav tm="100000">
                                          <p:val>
                                            <p:strVal val="1+ppt_w/2"/>
                                          </p:val>
                                        </p:tav>
                                      </p:tavLst>
                                    </p:anim>
                                    <p:anim calcmode="lin" valueType="num">
                                      <p:cBhvr additive="base">
                                        <p:cTn id="743" dur="3000"/>
                                        <p:tgtEl>
                                          <p:spTgt spid="60"/>
                                        </p:tgtEl>
                                        <p:attrNameLst>
                                          <p:attrName>ppt_y</p:attrName>
                                        </p:attrNameLst>
                                      </p:cBhvr>
                                      <p:tavLst>
                                        <p:tav tm="0">
                                          <p:val>
                                            <p:strVal val="ppt_y"/>
                                          </p:val>
                                        </p:tav>
                                        <p:tav tm="100000">
                                          <p:val>
                                            <p:strVal val="1+ppt_h/2"/>
                                          </p:val>
                                        </p:tav>
                                      </p:tavLst>
                                    </p:anim>
                                    <p:set>
                                      <p:cBhvr>
                                        <p:cTn id="744" dur="1" fill="hold">
                                          <p:stCondLst>
                                            <p:cond delay="2999"/>
                                          </p:stCondLst>
                                        </p:cTn>
                                        <p:tgtEl>
                                          <p:spTgt spid="60"/>
                                        </p:tgtEl>
                                        <p:attrNameLst>
                                          <p:attrName>style.visibility</p:attrName>
                                        </p:attrNameLst>
                                      </p:cBhvr>
                                      <p:to>
                                        <p:strVal val="hidden"/>
                                      </p:to>
                                    </p:set>
                                  </p:childTnLst>
                                </p:cTn>
                              </p:par>
                              <p:par>
                                <p:cTn id="745" presetID="2" presetClass="exit" presetSubtype="6" fill="hold" grpId="3" nodeType="withEffect">
                                  <p:stCondLst>
                                    <p:cond delay="0"/>
                                  </p:stCondLst>
                                  <p:childTnLst>
                                    <p:anim calcmode="lin" valueType="num">
                                      <p:cBhvr additive="base">
                                        <p:cTn id="746" dur="3000"/>
                                        <p:tgtEl>
                                          <p:spTgt spid="9"/>
                                        </p:tgtEl>
                                        <p:attrNameLst>
                                          <p:attrName>ppt_x</p:attrName>
                                        </p:attrNameLst>
                                      </p:cBhvr>
                                      <p:tavLst>
                                        <p:tav tm="0">
                                          <p:val>
                                            <p:strVal val="ppt_x"/>
                                          </p:val>
                                        </p:tav>
                                        <p:tav tm="100000">
                                          <p:val>
                                            <p:strVal val="1+ppt_w/2"/>
                                          </p:val>
                                        </p:tav>
                                      </p:tavLst>
                                    </p:anim>
                                    <p:anim calcmode="lin" valueType="num">
                                      <p:cBhvr additive="base">
                                        <p:cTn id="747" dur="3000"/>
                                        <p:tgtEl>
                                          <p:spTgt spid="9"/>
                                        </p:tgtEl>
                                        <p:attrNameLst>
                                          <p:attrName>ppt_y</p:attrName>
                                        </p:attrNameLst>
                                      </p:cBhvr>
                                      <p:tavLst>
                                        <p:tav tm="0">
                                          <p:val>
                                            <p:strVal val="ppt_y"/>
                                          </p:val>
                                        </p:tav>
                                        <p:tav tm="100000">
                                          <p:val>
                                            <p:strVal val="1+ppt_h/2"/>
                                          </p:val>
                                        </p:tav>
                                      </p:tavLst>
                                    </p:anim>
                                    <p:set>
                                      <p:cBhvr>
                                        <p:cTn id="748" dur="1" fill="hold">
                                          <p:stCondLst>
                                            <p:cond delay="2999"/>
                                          </p:stCondLst>
                                        </p:cTn>
                                        <p:tgtEl>
                                          <p:spTgt spid="9"/>
                                        </p:tgtEl>
                                        <p:attrNameLst>
                                          <p:attrName>style.visibility</p:attrName>
                                        </p:attrNameLst>
                                      </p:cBhvr>
                                      <p:to>
                                        <p:strVal val="hidden"/>
                                      </p:to>
                                    </p:set>
                                  </p:childTnLst>
                                </p:cTn>
                              </p:par>
                              <p:par>
                                <p:cTn id="749" presetID="2" presetClass="exit" presetSubtype="6" fill="hold" grpId="3" nodeType="withEffect">
                                  <p:stCondLst>
                                    <p:cond delay="0"/>
                                  </p:stCondLst>
                                  <p:childTnLst>
                                    <p:anim calcmode="lin" valueType="num">
                                      <p:cBhvr additive="base">
                                        <p:cTn id="750" dur="3000"/>
                                        <p:tgtEl>
                                          <p:spTgt spid="17"/>
                                        </p:tgtEl>
                                        <p:attrNameLst>
                                          <p:attrName>ppt_x</p:attrName>
                                        </p:attrNameLst>
                                      </p:cBhvr>
                                      <p:tavLst>
                                        <p:tav tm="0">
                                          <p:val>
                                            <p:strVal val="ppt_x"/>
                                          </p:val>
                                        </p:tav>
                                        <p:tav tm="100000">
                                          <p:val>
                                            <p:strVal val="1+ppt_w/2"/>
                                          </p:val>
                                        </p:tav>
                                      </p:tavLst>
                                    </p:anim>
                                    <p:anim calcmode="lin" valueType="num">
                                      <p:cBhvr additive="base">
                                        <p:cTn id="751" dur="3000"/>
                                        <p:tgtEl>
                                          <p:spTgt spid="17"/>
                                        </p:tgtEl>
                                        <p:attrNameLst>
                                          <p:attrName>ppt_y</p:attrName>
                                        </p:attrNameLst>
                                      </p:cBhvr>
                                      <p:tavLst>
                                        <p:tav tm="0">
                                          <p:val>
                                            <p:strVal val="ppt_y"/>
                                          </p:val>
                                        </p:tav>
                                        <p:tav tm="100000">
                                          <p:val>
                                            <p:strVal val="1+ppt_h/2"/>
                                          </p:val>
                                        </p:tav>
                                      </p:tavLst>
                                    </p:anim>
                                    <p:set>
                                      <p:cBhvr>
                                        <p:cTn id="752" dur="1" fill="hold">
                                          <p:stCondLst>
                                            <p:cond delay="2999"/>
                                          </p:stCondLst>
                                        </p:cTn>
                                        <p:tgtEl>
                                          <p:spTgt spid="17"/>
                                        </p:tgtEl>
                                        <p:attrNameLst>
                                          <p:attrName>style.visibility</p:attrName>
                                        </p:attrNameLst>
                                      </p:cBhvr>
                                      <p:to>
                                        <p:strVal val="hidden"/>
                                      </p:to>
                                    </p:set>
                                  </p:childTnLst>
                                </p:cTn>
                              </p:par>
                              <p:par>
                                <p:cTn id="753" presetID="2" presetClass="exit" presetSubtype="6" fill="hold" grpId="3" nodeType="withEffect">
                                  <p:stCondLst>
                                    <p:cond delay="0"/>
                                  </p:stCondLst>
                                  <p:childTnLst>
                                    <p:anim calcmode="lin" valueType="num">
                                      <p:cBhvr additive="base">
                                        <p:cTn id="754" dur="3000"/>
                                        <p:tgtEl>
                                          <p:spTgt spid="25"/>
                                        </p:tgtEl>
                                        <p:attrNameLst>
                                          <p:attrName>ppt_x</p:attrName>
                                        </p:attrNameLst>
                                      </p:cBhvr>
                                      <p:tavLst>
                                        <p:tav tm="0">
                                          <p:val>
                                            <p:strVal val="ppt_x"/>
                                          </p:val>
                                        </p:tav>
                                        <p:tav tm="100000">
                                          <p:val>
                                            <p:strVal val="1+ppt_w/2"/>
                                          </p:val>
                                        </p:tav>
                                      </p:tavLst>
                                    </p:anim>
                                    <p:anim calcmode="lin" valueType="num">
                                      <p:cBhvr additive="base">
                                        <p:cTn id="755" dur="3000"/>
                                        <p:tgtEl>
                                          <p:spTgt spid="25"/>
                                        </p:tgtEl>
                                        <p:attrNameLst>
                                          <p:attrName>ppt_y</p:attrName>
                                        </p:attrNameLst>
                                      </p:cBhvr>
                                      <p:tavLst>
                                        <p:tav tm="0">
                                          <p:val>
                                            <p:strVal val="ppt_y"/>
                                          </p:val>
                                        </p:tav>
                                        <p:tav tm="100000">
                                          <p:val>
                                            <p:strVal val="1+ppt_h/2"/>
                                          </p:val>
                                        </p:tav>
                                      </p:tavLst>
                                    </p:anim>
                                    <p:set>
                                      <p:cBhvr>
                                        <p:cTn id="756" dur="1" fill="hold">
                                          <p:stCondLst>
                                            <p:cond delay="2999"/>
                                          </p:stCondLst>
                                        </p:cTn>
                                        <p:tgtEl>
                                          <p:spTgt spid="25"/>
                                        </p:tgtEl>
                                        <p:attrNameLst>
                                          <p:attrName>style.visibility</p:attrName>
                                        </p:attrNameLst>
                                      </p:cBhvr>
                                      <p:to>
                                        <p:strVal val="hidden"/>
                                      </p:to>
                                    </p:set>
                                  </p:childTnLst>
                                </p:cTn>
                              </p:par>
                              <p:par>
                                <p:cTn id="757" presetID="2" presetClass="exit" presetSubtype="6" fill="hold" grpId="3" nodeType="withEffect">
                                  <p:stCondLst>
                                    <p:cond delay="0"/>
                                  </p:stCondLst>
                                  <p:childTnLst>
                                    <p:anim calcmode="lin" valueType="num">
                                      <p:cBhvr additive="base">
                                        <p:cTn id="758" dur="3000"/>
                                        <p:tgtEl>
                                          <p:spTgt spid="33"/>
                                        </p:tgtEl>
                                        <p:attrNameLst>
                                          <p:attrName>ppt_x</p:attrName>
                                        </p:attrNameLst>
                                      </p:cBhvr>
                                      <p:tavLst>
                                        <p:tav tm="0">
                                          <p:val>
                                            <p:strVal val="ppt_x"/>
                                          </p:val>
                                        </p:tav>
                                        <p:tav tm="100000">
                                          <p:val>
                                            <p:strVal val="1+ppt_w/2"/>
                                          </p:val>
                                        </p:tav>
                                      </p:tavLst>
                                    </p:anim>
                                    <p:anim calcmode="lin" valueType="num">
                                      <p:cBhvr additive="base">
                                        <p:cTn id="759" dur="3000"/>
                                        <p:tgtEl>
                                          <p:spTgt spid="33"/>
                                        </p:tgtEl>
                                        <p:attrNameLst>
                                          <p:attrName>ppt_y</p:attrName>
                                        </p:attrNameLst>
                                      </p:cBhvr>
                                      <p:tavLst>
                                        <p:tav tm="0">
                                          <p:val>
                                            <p:strVal val="ppt_y"/>
                                          </p:val>
                                        </p:tav>
                                        <p:tav tm="100000">
                                          <p:val>
                                            <p:strVal val="1+ppt_h/2"/>
                                          </p:val>
                                        </p:tav>
                                      </p:tavLst>
                                    </p:anim>
                                    <p:set>
                                      <p:cBhvr>
                                        <p:cTn id="760" dur="1" fill="hold">
                                          <p:stCondLst>
                                            <p:cond delay="2999"/>
                                          </p:stCondLst>
                                        </p:cTn>
                                        <p:tgtEl>
                                          <p:spTgt spid="33"/>
                                        </p:tgtEl>
                                        <p:attrNameLst>
                                          <p:attrName>style.visibility</p:attrName>
                                        </p:attrNameLst>
                                      </p:cBhvr>
                                      <p:to>
                                        <p:strVal val="hidden"/>
                                      </p:to>
                                    </p:set>
                                  </p:childTnLst>
                                </p:cTn>
                              </p:par>
                              <p:par>
                                <p:cTn id="761" presetID="2" presetClass="exit" presetSubtype="6" fill="hold" grpId="3" nodeType="withEffect">
                                  <p:stCondLst>
                                    <p:cond delay="0"/>
                                  </p:stCondLst>
                                  <p:childTnLst>
                                    <p:anim calcmode="lin" valueType="num">
                                      <p:cBhvr additive="base">
                                        <p:cTn id="762" dur="3000"/>
                                        <p:tgtEl>
                                          <p:spTgt spid="41"/>
                                        </p:tgtEl>
                                        <p:attrNameLst>
                                          <p:attrName>ppt_x</p:attrName>
                                        </p:attrNameLst>
                                      </p:cBhvr>
                                      <p:tavLst>
                                        <p:tav tm="0">
                                          <p:val>
                                            <p:strVal val="ppt_x"/>
                                          </p:val>
                                        </p:tav>
                                        <p:tav tm="100000">
                                          <p:val>
                                            <p:strVal val="1+ppt_w/2"/>
                                          </p:val>
                                        </p:tav>
                                      </p:tavLst>
                                    </p:anim>
                                    <p:anim calcmode="lin" valueType="num">
                                      <p:cBhvr additive="base">
                                        <p:cTn id="763" dur="3000"/>
                                        <p:tgtEl>
                                          <p:spTgt spid="41"/>
                                        </p:tgtEl>
                                        <p:attrNameLst>
                                          <p:attrName>ppt_y</p:attrName>
                                        </p:attrNameLst>
                                      </p:cBhvr>
                                      <p:tavLst>
                                        <p:tav tm="0">
                                          <p:val>
                                            <p:strVal val="ppt_y"/>
                                          </p:val>
                                        </p:tav>
                                        <p:tav tm="100000">
                                          <p:val>
                                            <p:strVal val="1+ppt_h/2"/>
                                          </p:val>
                                        </p:tav>
                                      </p:tavLst>
                                    </p:anim>
                                    <p:set>
                                      <p:cBhvr>
                                        <p:cTn id="764" dur="1" fill="hold">
                                          <p:stCondLst>
                                            <p:cond delay="2999"/>
                                          </p:stCondLst>
                                        </p:cTn>
                                        <p:tgtEl>
                                          <p:spTgt spid="41"/>
                                        </p:tgtEl>
                                        <p:attrNameLst>
                                          <p:attrName>style.visibility</p:attrName>
                                        </p:attrNameLst>
                                      </p:cBhvr>
                                      <p:to>
                                        <p:strVal val="hidden"/>
                                      </p:to>
                                    </p:set>
                                  </p:childTnLst>
                                </p:cTn>
                              </p:par>
                              <p:par>
                                <p:cTn id="765" presetID="2" presetClass="exit" presetSubtype="6" fill="hold" grpId="3" nodeType="withEffect">
                                  <p:stCondLst>
                                    <p:cond delay="0"/>
                                  </p:stCondLst>
                                  <p:childTnLst>
                                    <p:anim calcmode="lin" valueType="num">
                                      <p:cBhvr additive="base">
                                        <p:cTn id="766" dur="3000"/>
                                        <p:tgtEl>
                                          <p:spTgt spid="49"/>
                                        </p:tgtEl>
                                        <p:attrNameLst>
                                          <p:attrName>ppt_x</p:attrName>
                                        </p:attrNameLst>
                                      </p:cBhvr>
                                      <p:tavLst>
                                        <p:tav tm="0">
                                          <p:val>
                                            <p:strVal val="ppt_x"/>
                                          </p:val>
                                        </p:tav>
                                        <p:tav tm="100000">
                                          <p:val>
                                            <p:strVal val="1+ppt_w/2"/>
                                          </p:val>
                                        </p:tav>
                                      </p:tavLst>
                                    </p:anim>
                                    <p:anim calcmode="lin" valueType="num">
                                      <p:cBhvr additive="base">
                                        <p:cTn id="767" dur="3000"/>
                                        <p:tgtEl>
                                          <p:spTgt spid="49"/>
                                        </p:tgtEl>
                                        <p:attrNameLst>
                                          <p:attrName>ppt_y</p:attrName>
                                        </p:attrNameLst>
                                      </p:cBhvr>
                                      <p:tavLst>
                                        <p:tav tm="0">
                                          <p:val>
                                            <p:strVal val="ppt_y"/>
                                          </p:val>
                                        </p:tav>
                                        <p:tav tm="100000">
                                          <p:val>
                                            <p:strVal val="1+ppt_h/2"/>
                                          </p:val>
                                        </p:tav>
                                      </p:tavLst>
                                    </p:anim>
                                    <p:set>
                                      <p:cBhvr>
                                        <p:cTn id="768" dur="1" fill="hold">
                                          <p:stCondLst>
                                            <p:cond delay="2999"/>
                                          </p:stCondLst>
                                        </p:cTn>
                                        <p:tgtEl>
                                          <p:spTgt spid="49"/>
                                        </p:tgtEl>
                                        <p:attrNameLst>
                                          <p:attrName>style.visibility</p:attrName>
                                        </p:attrNameLst>
                                      </p:cBhvr>
                                      <p:to>
                                        <p:strVal val="hidden"/>
                                      </p:to>
                                    </p:set>
                                  </p:childTnLst>
                                </p:cTn>
                              </p:par>
                              <p:par>
                                <p:cTn id="769" presetID="2" presetClass="exit" presetSubtype="6" fill="hold" grpId="3" nodeType="withEffect">
                                  <p:stCondLst>
                                    <p:cond delay="0"/>
                                  </p:stCondLst>
                                  <p:childTnLst>
                                    <p:anim calcmode="lin" valueType="num">
                                      <p:cBhvr additive="base">
                                        <p:cTn id="770" dur="3000"/>
                                        <p:tgtEl>
                                          <p:spTgt spid="57"/>
                                        </p:tgtEl>
                                        <p:attrNameLst>
                                          <p:attrName>ppt_x</p:attrName>
                                        </p:attrNameLst>
                                      </p:cBhvr>
                                      <p:tavLst>
                                        <p:tav tm="0">
                                          <p:val>
                                            <p:strVal val="ppt_x"/>
                                          </p:val>
                                        </p:tav>
                                        <p:tav tm="100000">
                                          <p:val>
                                            <p:strVal val="1+ppt_w/2"/>
                                          </p:val>
                                        </p:tav>
                                      </p:tavLst>
                                    </p:anim>
                                    <p:anim calcmode="lin" valueType="num">
                                      <p:cBhvr additive="base">
                                        <p:cTn id="771" dur="3000"/>
                                        <p:tgtEl>
                                          <p:spTgt spid="57"/>
                                        </p:tgtEl>
                                        <p:attrNameLst>
                                          <p:attrName>ppt_y</p:attrName>
                                        </p:attrNameLst>
                                      </p:cBhvr>
                                      <p:tavLst>
                                        <p:tav tm="0">
                                          <p:val>
                                            <p:strVal val="ppt_y"/>
                                          </p:val>
                                        </p:tav>
                                        <p:tav tm="100000">
                                          <p:val>
                                            <p:strVal val="1+ppt_h/2"/>
                                          </p:val>
                                        </p:tav>
                                      </p:tavLst>
                                    </p:anim>
                                    <p:set>
                                      <p:cBhvr>
                                        <p:cTn id="772" dur="1" fill="hold">
                                          <p:stCondLst>
                                            <p:cond delay="2999"/>
                                          </p:stCondLst>
                                        </p:cTn>
                                        <p:tgtEl>
                                          <p:spTgt spid="57"/>
                                        </p:tgtEl>
                                        <p:attrNameLst>
                                          <p:attrName>style.visibility</p:attrName>
                                        </p:attrNameLst>
                                      </p:cBhvr>
                                      <p:to>
                                        <p:strVal val="hidden"/>
                                      </p:to>
                                    </p:set>
                                  </p:childTnLst>
                                </p:cTn>
                              </p:par>
                              <p:par>
                                <p:cTn id="773" presetID="2" presetClass="exit" presetSubtype="6" fill="hold" grpId="3" nodeType="withEffect">
                                  <p:stCondLst>
                                    <p:cond delay="0"/>
                                  </p:stCondLst>
                                  <p:childTnLst>
                                    <p:anim calcmode="lin" valueType="num">
                                      <p:cBhvr additive="base">
                                        <p:cTn id="774" dur="3000"/>
                                        <p:tgtEl>
                                          <p:spTgt spid="65"/>
                                        </p:tgtEl>
                                        <p:attrNameLst>
                                          <p:attrName>ppt_x</p:attrName>
                                        </p:attrNameLst>
                                      </p:cBhvr>
                                      <p:tavLst>
                                        <p:tav tm="0">
                                          <p:val>
                                            <p:strVal val="ppt_x"/>
                                          </p:val>
                                        </p:tav>
                                        <p:tav tm="100000">
                                          <p:val>
                                            <p:strVal val="1+ppt_w/2"/>
                                          </p:val>
                                        </p:tav>
                                      </p:tavLst>
                                    </p:anim>
                                    <p:anim calcmode="lin" valueType="num">
                                      <p:cBhvr additive="base">
                                        <p:cTn id="775" dur="3000"/>
                                        <p:tgtEl>
                                          <p:spTgt spid="65"/>
                                        </p:tgtEl>
                                        <p:attrNameLst>
                                          <p:attrName>ppt_y</p:attrName>
                                        </p:attrNameLst>
                                      </p:cBhvr>
                                      <p:tavLst>
                                        <p:tav tm="0">
                                          <p:val>
                                            <p:strVal val="ppt_y"/>
                                          </p:val>
                                        </p:tav>
                                        <p:tav tm="100000">
                                          <p:val>
                                            <p:strVal val="1+ppt_h/2"/>
                                          </p:val>
                                        </p:tav>
                                      </p:tavLst>
                                    </p:anim>
                                    <p:set>
                                      <p:cBhvr>
                                        <p:cTn id="776" dur="1" fill="hold">
                                          <p:stCondLst>
                                            <p:cond delay="2999"/>
                                          </p:stCondLst>
                                        </p:cTn>
                                        <p:tgtEl>
                                          <p:spTgt spid="65"/>
                                        </p:tgtEl>
                                        <p:attrNameLst>
                                          <p:attrName>style.visibility</p:attrName>
                                        </p:attrNameLst>
                                      </p:cBhvr>
                                      <p:to>
                                        <p:strVal val="hidden"/>
                                      </p:to>
                                    </p:set>
                                  </p:childTnLst>
                                </p:cTn>
                              </p:par>
                              <p:par>
                                <p:cTn id="777" presetID="2" presetClass="exit" presetSubtype="12" fill="hold" grpId="3" nodeType="withEffect">
                                  <p:stCondLst>
                                    <p:cond delay="0"/>
                                  </p:stCondLst>
                                  <p:childTnLst>
                                    <p:anim calcmode="lin" valueType="num">
                                      <p:cBhvr additive="base">
                                        <p:cTn id="778" dur="3000"/>
                                        <p:tgtEl>
                                          <p:spTgt spid="10"/>
                                        </p:tgtEl>
                                        <p:attrNameLst>
                                          <p:attrName>ppt_x</p:attrName>
                                        </p:attrNameLst>
                                      </p:cBhvr>
                                      <p:tavLst>
                                        <p:tav tm="0">
                                          <p:val>
                                            <p:strVal val="ppt_x"/>
                                          </p:val>
                                        </p:tav>
                                        <p:tav tm="100000">
                                          <p:val>
                                            <p:strVal val="0-ppt_w/2"/>
                                          </p:val>
                                        </p:tav>
                                      </p:tavLst>
                                    </p:anim>
                                    <p:anim calcmode="lin" valueType="num">
                                      <p:cBhvr additive="base">
                                        <p:cTn id="779" dur="3000"/>
                                        <p:tgtEl>
                                          <p:spTgt spid="10"/>
                                        </p:tgtEl>
                                        <p:attrNameLst>
                                          <p:attrName>ppt_y</p:attrName>
                                        </p:attrNameLst>
                                      </p:cBhvr>
                                      <p:tavLst>
                                        <p:tav tm="0">
                                          <p:val>
                                            <p:strVal val="ppt_y"/>
                                          </p:val>
                                        </p:tav>
                                        <p:tav tm="100000">
                                          <p:val>
                                            <p:strVal val="1+ppt_h/2"/>
                                          </p:val>
                                        </p:tav>
                                      </p:tavLst>
                                    </p:anim>
                                    <p:set>
                                      <p:cBhvr>
                                        <p:cTn id="780" dur="1" fill="hold">
                                          <p:stCondLst>
                                            <p:cond delay="2999"/>
                                          </p:stCondLst>
                                        </p:cTn>
                                        <p:tgtEl>
                                          <p:spTgt spid="10"/>
                                        </p:tgtEl>
                                        <p:attrNameLst>
                                          <p:attrName>style.visibility</p:attrName>
                                        </p:attrNameLst>
                                      </p:cBhvr>
                                      <p:to>
                                        <p:strVal val="hidden"/>
                                      </p:to>
                                    </p:set>
                                  </p:childTnLst>
                                </p:cTn>
                              </p:par>
                              <p:par>
                                <p:cTn id="781" presetID="2" presetClass="exit" presetSubtype="12" fill="hold" grpId="3" nodeType="withEffect">
                                  <p:stCondLst>
                                    <p:cond delay="0"/>
                                  </p:stCondLst>
                                  <p:childTnLst>
                                    <p:anim calcmode="lin" valueType="num">
                                      <p:cBhvr additive="base">
                                        <p:cTn id="782" dur="3000"/>
                                        <p:tgtEl>
                                          <p:spTgt spid="18"/>
                                        </p:tgtEl>
                                        <p:attrNameLst>
                                          <p:attrName>ppt_x</p:attrName>
                                        </p:attrNameLst>
                                      </p:cBhvr>
                                      <p:tavLst>
                                        <p:tav tm="0">
                                          <p:val>
                                            <p:strVal val="ppt_x"/>
                                          </p:val>
                                        </p:tav>
                                        <p:tav tm="100000">
                                          <p:val>
                                            <p:strVal val="0-ppt_w/2"/>
                                          </p:val>
                                        </p:tav>
                                      </p:tavLst>
                                    </p:anim>
                                    <p:anim calcmode="lin" valueType="num">
                                      <p:cBhvr additive="base">
                                        <p:cTn id="783" dur="3000"/>
                                        <p:tgtEl>
                                          <p:spTgt spid="18"/>
                                        </p:tgtEl>
                                        <p:attrNameLst>
                                          <p:attrName>ppt_y</p:attrName>
                                        </p:attrNameLst>
                                      </p:cBhvr>
                                      <p:tavLst>
                                        <p:tav tm="0">
                                          <p:val>
                                            <p:strVal val="ppt_y"/>
                                          </p:val>
                                        </p:tav>
                                        <p:tav tm="100000">
                                          <p:val>
                                            <p:strVal val="1+ppt_h/2"/>
                                          </p:val>
                                        </p:tav>
                                      </p:tavLst>
                                    </p:anim>
                                    <p:set>
                                      <p:cBhvr>
                                        <p:cTn id="784" dur="1" fill="hold">
                                          <p:stCondLst>
                                            <p:cond delay="2999"/>
                                          </p:stCondLst>
                                        </p:cTn>
                                        <p:tgtEl>
                                          <p:spTgt spid="18"/>
                                        </p:tgtEl>
                                        <p:attrNameLst>
                                          <p:attrName>style.visibility</p:attrName>
                                        </p:attrNameLst>
                                      </p:cBhvr>
                                      <p:to>
                                        <p:strVal val="hidden"/>
                                      </p:to>
                                    </p:set>
                                  </p:childTnLst>
                                </p:cTn>
                              </p:par>
                              <p:par>
                                <p:cTn id="785" presetID="2" presetClass="exit" presetSubtype="12" fill="hold" grpId="3" nodeType="withEffect">
                                  <p:stCondLst>
                                    <p:cond delay="0"/>
                                  </p:stCondLst>
                                  <p:childTnLst>
                                    <p:anim calcmode="lin" valueType="num">
                                      <p:cBhvr additive="base">
                                        <p:cTn id="786" dur="3000"/>
                                        <p:tgtEl>
                                          <p:spTgt spid="26"/>
                                        </p:tgtEl>
                                        <p:attrNameLst>
                                          <p:attrName>ppt_x</p:attrName>
                                        </p:attrNameLst>
                                      </p:cBhvr>
                                      <p:tavLst>
                                        <p:tav tm="0">
                                          <p:val>
                                            <p:strVal val="ppt_x"/>
                                          </p:val>
                                        </p:tav>
                                        <p:tav tm="100000">
                                          <p:val>
                                            <p:strVal val="0-ppt_w/2"/>
                                          </p:val>
                                        </p:tav>
                                      </p:tavLst>
                                    </p:anim>
                                    <p:anim calcmode="lin" valueType="num">
                                      <p:cBhvr additive="base">
                                        <p:cTn id="787" dur="3000"/>
                                        <p:tgtEl>
                                          <p:spTgt spid="26"/>
                                        </p:tgtEl>
                                        <p:attrNameLst>
                                          <p:attrName>ppt_y</p:attrName>
                                        </p:attrNameLst>
                                      </p:cBhvr>
                                      <p:tavLst>
                                        <p:tav tm="0">
                                          <p:val>
                                            <p:strVal val="ppt_y"/>
                                          </p:val>
                                        </p:tav>
                                        <p:tav tm="100000">
                                          <p:val>
                                            <p:strVal val="1+ppt_h/2"/>
                                          </p:val>
                                        </p:tav>
                                      </p:tavLst>
                                    </p:anim>
                                    <p:set>
                                      <p:cBhvr>
                                        <p:cTn id="788" dur="1" fill="hold">
                                          <p:stCondLst>
                                            <p:cond delay="2999"/>
                                          </p:stCondLst>
                                        </p:cTn>
                                        <p:tgtEl>
                                          <p:spTgt spid="26"/>
                                        </p:tgtEl>
                                        <p:attrNameLst>
                                          <p:attrName>style.visibility</p:attrName>
                                        </p:attrNameLst>
                                      </p:cBhvr>
                                      <p:to>
                                        <p:strVal val="hidden"/>
                                      </p:to>
                                    </p:set>
                                  </p:childTnLst>
                                </p:cTn>
                              </p:par>
                              <p:par>
                                <p:cTn id="789" presetID="2" presetClass="exit" presetSubtype="12" fill="hold" grpId="3" nodeType="withEffect">
                                  <p:stCondLst>
                                    <p:cond delay="0"/>
                                  </p:stCondLst>
                                  <p:childTnLst>
                                    <p:anim calcmode="lin" valueType="num">
                                      <p:cBhvr additive="base">
                                        <p:cTn id="790" dur="3000"/>
                                        <p:tgtEl>
                                          <p:spTgt spid="34"/>
                                        </p:tgtEl>
                                        <p:attrNameLst>
                                          <p:attrName>ppt_x</p:attrName>
                                        </p:attrNameLst>
                                      </p:cBhvr>
                                      <p:tavLst>
                                        <p:tav tm="0">
                                          <p:val>
                                            <p:strVal val="ppt_x"/>
                                          </p:val>
                                        </p:tav>
                                        <p:tav tm="100000">
                                          <p:val>
                                            <p:strVal val="0-ppt_w/2"/>
                                          </p:val>
                                        </p:tav>
                                      </p:tavLst>
                                    </p:anim>
                                    <p:anim calcmode="lin" valueType="num">
                                      <p:cBhvr additive="base">
                                        <p:cTn id="791" dur="3000"/>
                                        <p:tgtEl>
                                          <p:spTgt spid="34"/>
                                        </p:tgtEl>
                                        <p:attrNameLst>
                                          <p:attrName>ppt_y</p:attrName>
                                        </p:attrNameLst>
                                      </p:cBhvr>
                                      <p:tavLst>
                                        <p:tav tm="0">
                                          <p:val>
                                            <p:strVal val="ppt_y"/>
                                          </p:val>
                                        </p:tav>
                                        <p:tav tm="100000">
                                          <p:val>
                                            <p:strVal val="1+ppt_h/2"/>
                                          </p:val>
                                        </p:tav>
                                      </p:tavLst>
                                    </p:anim>
                                    <p:set>
                                      <p:cBhvr>
                                        <p:cTn id="792" dur="1" fill="hold">
                                          <p:stCondLst>
                                            <p:cond delay="2999"/>
                                          </p:stCondLst>
                                        </p:cTn>
                                        <p:tgtEl>
                                          <p:spTgt spid="34"/>
                                        </p:tgtEl>
                                        <p:attrNameLst>
                                          <p:attrName>style.visibility</p:attrName>
                                        </p:attrNameLst>
                                      </p:cBhvr>
                                      <p:to>
                                        <p:strVal val="hidden"/>
                                      </p:to>
                                    </p:set>
                                  </p:childTnLst>
                                </p:cTn>
                              </p:par>
                              <p:par>
                                <p:cTn id="793" presetID="2" presetClass="exit" presetSubtype="12" fill="hold" grpId="3" nodeType="withEffect">
                                  <p:stCondLst>
                                    <p:cond delay="0"/>
                                  </p:stCondLst>
                                  <p:childTnLst>
                                    <p:anim calcmode="lin" valueType="num">
                                      <p:cBhvr additive="base">
                                        <p:cTn id="794" dur="3000"/>
                                        <p:tgtEl>
                                          <p:spTgt spid="42"/>
                                        </p:tgtEl>
                                        <p:attrNameLst>
                                          <p:attrName>ppt_x</p:attrName>
                                        </p:attrNameLst>
                                      </p:cBhvr>
                                      <p:tavLst>
                                        <p:tav tm="0">
                                          <p:val>
                                            <p:strVal val="ppt_x"/>
                                          </p:val>
                                        </p:tav>
                                        <p:tav tm="100000">
                                          <p:val>
                                            <p:strVal val="0-ppt_w/2"/>
                                          </p:val>
                                        </p:tav>
                                      </p:tavLst>
                                    </p:anim>
                                    <p:anim calcmode="lin" valueType="num">
                                      <p:cBhvr additive="base">
                                        <p:cTn id="795" dur="3000"/>
                                        <p:tgtEl>
                                          <p:spTgt spid="42"/>
                                        </p:tgtEl>
                                        <p:attrNameLst>
                                          <p:attrName>ppt_y</p:attrName>
                                        </p:attrNameLst>
                                      </p:cBhvr>
                                      <p:tavLst>
                                        <p:tav tm="0">
                                          <p:val>
                                            <p:strVal val="ppt_y"/>
                                          </p:val>
                                        </p:tav>
                                        <p:tav tm="100000">
                                          <p:val>
                                            <p:strVal val="1+ppt_h/2"/>
                                          </p:val>
                                        </p:tav>
                                      </p:tavLst>
                                    </p:anim>
                                    <p:set>
                                      <p:cBhvr>
                                        <p:cTn id="796" dur="1" fill="hold">
                                          <p:stCondLst>
                                            <p:cond delay="2999"/>
                                          </p:stCondLst>
                                        </p:cTn>
                                        <p:tgtEl>
                                          <p:spTgt spid="42"/>
                                        </p:tgtEl>
                                        <p:attrNameLst>
                                          <p:attrName>style.visibility</p:attrName>
                                        </p:attrNameLst>
                                      </p:cBhvr>
                                      <p:to>
                                        <p:strVal val="hidden"/>
                                      </p:to>
                                    </p:set>
                                  </p:childTnLst>
                                </p:cTn>
                              </p:par>
                              <p:par>
                                <p:cTn id="797" presetID="2" presetClass="exit" presetSubtype="12" fill="hold" grpId="3" nodeType="withEffect">
                                  <p:stCondLst>
                                    <p:cond delay="0"/>
                                  </p:stCondLst>
                                  <p:childTnLst>
                                    <p:anim calcmode="lin" valueType="num">
                                      <p:cBhvr additive="base">
                                        <p:cTn id="798" dur="3000"/>
                                        <p:tgtEl>
                                          <p:spTgt spid="50"/>
                                        </p:tgtEl>
                                        <p:attrNameLst>
                                          <p:attrName>ppt_x</p:attrName>
                                        </p:attrNameLst>
                                      </p:cBhvr>
                                      <p:tavLst>
                                        <p:tav tm="0">
                                          <p:val>
                                            <p:strVal val="ppt_x"/>
                                          </p:val>
                                        </p:tav>
                                        <p:tav tm="100000">
                                          <p:val>
                                            <p:strVal val="0-ppt_w/2"/>
                                          </p:val>
                                        </p:tav>
                                      </p:tavLst>
                                    </p:anim>
                                    <p:anim calcmode="lin" valueType="num">
                                      <p:cBhvr additive="base">
                                        <p:cTn id="799" dur="3000"/>
                                        <p:tgtEl>
                                          <p:spTgt spid="50"/>
                                        </p:tgtEl>
                                        <p:attrNameLst>
                                          <p:attrName>ppt_y</p:attrName>
                                        </p:attrNameLst>
                                      </p:cBhvr>
                                      <p:tavLst>
                                        <p:tav tm="0">
                                          <p:val>
                                            <p:strVal val="ppt_y"/>
                                          </p:val>
                                        </p:tav>
                                        <p:tav tm="100000">
                                          <p:val>
                                            <p:strVal val="1+ppt_h/2"/>
                                          </p:val>
                                        </p:tav>
                                      </p:tavLst>
                                    </p:anim>
                                    <p:set>
                                      <p:cBhvr>
                                        <p:cTn id="800" dur="1" fill="hold">
                                          <p:stCondLst>
                                            <p:cond delay="2999"/>
                                          </p:stCondLst>
                                        </p:cTn>
                                        <p:tgtEl>
                                          <p:spTgt spid="50"/>
                                        </p:tgtEl>
                                        <p:attrNameLst>
                                          <p:attrName>style.visibility</p:attrName>
                                        </p:attrNameLst>
                                      </p:cBhvr>
                                      <p:to>
                                        <p:strVal val="hidden"/>
                                      </p:to>
                                    </p:set>
                                  </p:childTnLst>
                                </p:cTn>
                              </p:par>
                              <p:par>
                                <p:cTn id="801" presetID="2" presetClass="exit" presetSubtype="12" fill="hold" grpId="3" nodeType="withEffect">
                                  <p:stCondLst>
                                    <p:cond delay="0"/>
                                  </p:stCondLst>
                                  <p:childTnLst>
                                    <p:anim calcmode="lin" valueType="num">
                                      <p:cBhvr additive="base">
                                        <p:cTn id="802" dur="3000"/>
                                        <p:tgtEl>
                                          <p:spTgt spid="58"/>
                                        </p:tgtEl>
                                        <p:attrNameLst>
                                          <p:attrName>ppt_x</p:attrName>
                                        </p:attrNameLst>
                                      </p:cBhvr>
                                      <p:tavLst>
                                        <p:tav tm="0">
                                          <p:val>
                                            <p:strVal val="ppt_x"/>
                                          </p:val>
                                        </p:tav>
                                        <p:tav tm="100000">
                                          <p:val>
                                            <p:strVal val="0-ppt_w/2"/>
                                          </p:val>
                                        </p:tav>
                                      </p:tavLst>
                                    </p:anim>
                                    <p:anim calcmode="lin" valueType="num">
                                      <p:cBhvr additive="base">
                                        <p:cTn id="803" dur="3000"/>
                                        <p:tgtEl>
                                          <p:spTgt spid="58"/>
                                        </p:tgtEl>
                                        <p:attrNameLst>
                                          <p:attrName>ppt_y</p:attrName>
                                        </p:attrNameLst>
                                      </p:cBhvr>
                                      <p:tavLst>
                                        <p:tav tm="0">
                                          <p:val>
                                            <p:strVal val="ppt_y"/>
                                          </p:val>
                                        </p:tav>
                                        <p:tav tm="100000">
                                          <p:val>
                                            <p:strVal val="1+ppt_h/2"/>
                                          </p:val>
                                        </p:tav>
                                      </p:tavLst>
                                    </p:anim>
                                    <p:set>
                                      <p:cBhvr>
                                        <p:cTn id="804" dur="1" fill="hold">
                                          <p:stCondLst>
                                            <p:cond delay="2999"/>
                                          </p:stCondLst>
                                        </p:cTn>
                                        <p:tgtEl>
                                          <p:spTgt spid="58"/>
                                        </p:tgtEl>
                                        <p:attrNameLst>
                                          <p:attrName>style.visibility</p:attrName>
                                        </p:attrNameLst>
                                      </p:cBhvr>
                                      <p:to>
                                        <p:strVal val="hidden"/>
                                      </p:to>
                                    </p:set>
                                  </p:childTnLst>
                                </p:cTn>
                              </p:par>
                              <p:par>
                                <p:cTn id="805" presetID="2" presetClass="exit" presetSubtype="12" fill="hold" grpId="3" nodeType="withEffect">
                                  <p:stCondLst>
                                    <p:cond delay="0"/>
                                  </p:stCondLst>
                                  <p:childTnLst>
                                    <p:anim calcmode="lin" valueType="num">
                                      <p:cBhvr additive="base">
                                        <p:cTn id="806" dur="3000"/>
                                        <p:tgtEl>
                                          <p:spTgt spid="66"/>
                                        </p:tgtEl>
                                        <p:attrNameLst>
                                          <p:attrName>ppt_x</p:attrName>
                                        </p:attrNameLst>
                                      </p:cBhvr>
                                      <p:tavLst>
                                        <p:tav tm="0">
                                          <p:val>
                                            <p:strVal val="ppt_x"/>
                                          </p:val>
                                        </p:tav>
                                        <p:tav tm="100000">
                                          <p:val>
                                            <p:strVal val="0-ppt_w/2"/>
                                          </p:val>
                                        </p:tav>
                                      </p:tavLst>
                                    </p:anim>
                                    <p:anim calcmode="lin" valueType="num">
                                      <p:cBhvr additive="base">
                                        <p:cTn id="807" dur="3000"/>
                                        <p:tgtEl>
                                          <p:spTgt spid="66"/>
                                        </p:tgtEl>
                                        <p:attrNameLst>
                                          <p:attrName>ppt_y</p:attrName>
                                        </p:attrNameLst>
                                      </p:cBhvr>
                                      <p:tavLst>
                                        <p:tav tm="0">
                                          <p:val>
                                            <p:strVal val="ppt_y"/>
                                          </p:val>
                                        </p:tav>
                                        <p:tav tm="100000">
                                          <p:val>
                                            <p:strVal val="1+ppt_h/2"/>
                                          </p:val>
                                        </p:tav>
                                      </p:tavLst>
                                    </p:anim>
                                    <p:set>
                                      <p:cBhvr>
                                        <p:cTn id="808" dur="1" fill="hold">
                                          <p:stCondLst>
                                            <p:cond delay="2999"/>
                                          </p:stCondLst>
                                        </p:cTn>
                                        <p:tgtEl>
                                          <p:spTgt spid="66"/>
                                        </p:tgtEl>
                                        <p:attrNameLst>
                                          <p:attrName>style.visibility</p:attrName>
                                        </p:attrNameLst>
                                      </p:cBhvr>
                                      <p:to>
                                        <p:strVal val="hidden"/>
                                      </p:to>
                                    </p:set>
                                  </p:childTnLst>
                                </p:cTn>
                              </p:par>
                              <p:par>
                                <p:cTn id="809" presetID="2" presetClass="exit" presetSubtype="12" fill="hold" grpId="3" nodeType="withEffect">
                                  <p:stCondLst>
                                    <p:cond delay="0"/>
                                  </p:stCondLst>
                                  <p:childTnLst>
                                    <p:anim calcmode="lin" valueType="num">
                                      <p:cBhvr additive="base">
                                        <p:cTn id="810" dur="3000"/>
                                        <p:tgtEl>
                                          <p:spTgt spid="6"/>
                                        </p:tgtEl>
                                        <p:attrNameLst>
                                          <p:attrName>ppt_x</p:attrName>
                                        </p:attrNameLst>
                                      </p:cBhvr>
                                      <p:tavLst>
                                        <p:tav tm="0">
                                          <p:val>
                                            <p:strVal val="ppt_x"/>
                                          </p:val>
                                        </p:tav>
                                        <p:tav tm="100000">
                                          <p:val>
                                            <p:strVal val="0-ppt_w/2"/>
                                          </p:val>
                                        </p:tav>
                                      </p:tavLst>
                                    </p:anim>
                                    <p:anim calcmode="lin" valueType="num">
                                      <p:cBhvr additive="base">
                                        <p:cTn id="811" dur="3000"/>
                                        <p:tgtEl>
                                          <p:spTgt spid="6"/>
                                        </p:tgtEl>
                                        <p:attrNameLst>
                                          <p:attrName>ppt_y</p:attrName>
                                        </p:attrNameLst>
                                      </p:cBhvr>
                                      <p:tavLst>
                                        <p:tav tm="0">
                                          <p:val>
                                            <p:strVal val="ppt_y"/>
                                          </p:val>
                                        </p:tav>
                                        <p:tav tm="100000">
                                          <p:val>
                                            <p:strVal val="1+ppt_h/2"/>
                                          </p:val>
                                        </p:tav>
                                      </p:tavLst>
                                    </p:anim>
                                    <p:set>
                                      <p:cBhvr>
                                        <p:cTn id="812" dur="1" fill="hold">
                                          <p:stCondLst>
                                            <p:cond delay="2999"/>
                                          </p:stCondLst>
                                        </p:cTn>
                                        <p:tgtEl>
                                          <p:spTgt spid="6"/>
                                        </p:tgtEl>
                                        <p:attrNameLst>
                                          <p:attrName>style.visibility</p:attrName>
                                        </p:attrNameLst>
                                      </p:cBhvr>
                                      <p:to>
                                        <p:strVal val="hidden"/>
                                      </p:to>
                                    </p:set>
                                  </p:childTnLst>
                                </p:cTn>
                              </p:par>
                              <p:par>
                                <p:cTn id="813" presetID="2" presetClass="exit" presetSubtype="12" fill="hold" grpId="3" nodeType="withEffect">
                                  <p:stCondLst>
                                    <p:cond delay="0"/>
                                  </p:stCondLst>
                                  <p:childTnLst>
                                    <p:anim calcmode="lin" valueType="num">
                                      <p:cBhvr additive="base">
                                        <p:cTn id="814" dur="3000"/>
                                        <p:tgtEl>
                                          <p:spTgt spid="14"/>
                                        </p:tgtEl>
                                        <p:attrNameLst>
                                          <p:attrName>ppt_x</p:attrName>
                                        </p:attrNameLst>
                                      </p:cBhvr>
                                      <p:tavLst>
                                        <p:tav tm="0">
                                          <p:val>
                                            <p:strVal val="ppt_x"/>
                                          </p:val>
                                        </p:tav>
                                        <p:tav tm="100000">
                                          <p:val>
                                            <p:strVal val="0-ppt_w/2"/>
                                          </p:val>
                                        </p:tav>
                                      </p:tavLst>
                                    </p:anim>
                                    <p:anim calcmode="lin" valueType="num">
                                      <p:cBhvr additive="base">
                                        <p:cTn id="815" dur="3000"/>
                                        <p:tgtEl>
                                          <p:spTgt spid="14"/>
                                        </p:tgtEl>
                                        <p:attrNameLst>
                                          <p:attrName>ppt_y</p:attrName>
                                        </p:attrNameLst>
                                      </p:cBhvr>
                                      <p:tavLst>
                                        <p:tav tm="0">
                                          <p:val>
                                            <p:strVal val="ppt_y"/>
                                          </p:val>
                                        </p:tav>
                                        <p:tav tm="100000">
                                          <p:val>
                                            <p:strVal val="1+ppt_h/2"/>
                                          </p:val>
                                        </p:tav>
                                      </p:tavLst>
                                    </p:anim>
                                    <p:set>
                                      <p:cBhvr>
                                        <p:cTn id="816" dur="1" fill="hold">
                                          <p:stCondLst>
                                            <p:cond delay="2999"/>
                                          </p:stCondLst>
                                        </p:cTn>
                                        <p:tgtEl>
                                          <p:spTgt spid="14"/>
                                        </p:tgtEl>
                                        <p:attrNameLst>
                                          <p:attrName>style.visibility</p:attrName>
                                        </p:attrNameLst>
                                      </p:cBhvr>
                                      <p:to>
                                        <p:strVal val="hidden"/>
                                      </p:to>
                                    </p:set>
                                  </p:childTnLst>
                                </p:cTn>
                              </p:par>
                              <p:par>
                                <p:cTn id="817" presetID="2" presetClass="exit" presetSubtype="12" fill="hold" grpId="3" nodeType="withEffect">
                                  <p:stCondLst>
                                    <p:cond delay="0"/>
                                  </p:stCondLst>
                                  <p:childTnLst>
                                    <p:anim calcmode="lin" valueType="num">
                                      <p:cBhvr additive="base">
                                        <p:cTn id="818" dur="3000"/>
                                        <p:tgtEl>
                                          <p:spTgt spid="22"/>
                                        </p:tgtEl>
                                        <p:attrNameLst>
                                          <p:attrName>ppt_x</p:attrName>
                                        </p:attrNameLst>
                                      </p:cBhvr>
                                      <p:tavLst>
                                        <p:tav tm="0">
                                          <p:val>
                                            <p:strVal val="ppt_x"/>
                                          </p:val>
                                        </p:tav>
                                        <p:tav tm="100000">
                                          <p:val>
                                            <p:strVal val="0-ppt_w/2"/>
                                          </p:val>
                                        </p:tav>
                                      </p:tavLst>
                                    </p:anim>
                                    <p:anim calcmode="lin" valueType="num">
                                      <p:cBhvr additive="base">
                                        <p:cTn id="819" dur="3000"/>
                                        <p:tgtEl>
                                          <p:spTgt spid="22"/>
                                        </p:tgtEl>
                                        <p:attrNameLst>
                                          <p:attrName>ppt_y</p:attrName>
                                        </p:attrNameLst>
                                      </p:cBhvr>
                                      <p:tavLst>
                                        <p:tav tm="0">
                                          <p:val>
                                            <p:strVal val="ppt_y"/>
                                          </p:val>
                                        </p:tav>
                                        <p:tav tm="100000">
                                          <p:val>
                                            <p:strVal val="1+ppt_h/2"/>
                                          </p:val>
                                        </p:tav>
                                      </p:tavLst>
                                    </p:anim>
                                    <p:set>
                                      <p:cBhvr>
                                        <p:cTn id="820" dur="1" fill="hold">
                                          <p:stCondLst>
                                            <p:cond delay="2999"/>
                                          </p:stCondLst>
                                        </p:cTn>
                                        <p:tgtEl>
                                          <p:spTgt spid="22"/>
                                        </p:tgtEl>
                                        <p:attrNameLst>
                                          <p:attrName>style.visibility</p:attrName>
                                        </p:attrNameLst>
                                      </p:cBhvr>
                                      <p:to>
                                        <p:strVal val="hidden"/>
                                      </p:to>
                                    </p:set>
                                  </p:childTnLst>
                                </p:cTn>
                              </p:par>
                              <p:par>
                                <p:cTn id="821" presetID="2" presetClass="exit" presetSubtype="12" fill="hold" grpId="3" nodeType="withEffect">
                                  <p:stCondLst>
                                    <p:cond delay="0"/>
                                  </p:stCondLst>
                                  <p:childTnLst>
                                    <p:anim calcmode="lin" valueType="num">
                                      <p:cBhvr additive="base">
                                        <p:cTn id="822" dur="3000"/>
                                        <p:tgtEl>
                                          <p:spTgt spid="30"/>
                                        </p:tgtEl>
                                        <p:attrNameLst>
                                          <p:attrName>ppt_x</p:attrName>
                                        </p:attrNameLst>
                                      </p:cBhvr>
                                      <p:tavLst>
                                        <p:tav tm="0">
                                          <p:val>
                                            <p:strVal val="ppt_x"/>
                                          </p:val>
                                        </p:tav>
                                        <p:tav tm="100000">
                                          <p:val>
                                            <p:strVal val="0-ppt_w/2"/>
                                          </p:val>
                                        </p:tav>
                                      </p:tavLst>
                                    </p:anim>
                                    <p:anim calcmode="lin" valueType="num">
                                      <p:cBhvr additive="base">
                                        <p:cTn id="823" dur="3000"/>
                                        <p:tgtEl>
                                          <p:spTgt spid="30"/>
                                        </p:tgtEl>
                                        <p:attrNameLst>
                                          <p:attrName>ppt_y</p:attrName>
                                        </p:attrNameLst>
                                      </p:cBhvr>
                                      <p:tavLst>
                                        <p:tav tm="0">
                                          <p:val>
                                            <p:strVal val="ppt_y"/>
                                          </p:val>
                                        </p:tav>
                                        <p:tav tm="100000">
                                          <p:val>
                                            <p:strVal val="1+ppt_h/2"/>
                                          </p:val>
                                        </p:tav>
                                      </p:tavLst>
                                    </p:anim>
                                    <p:set>
                                      <p:cBhvr>
                                        <p:cTn id="824" dur="1" fill="hold">
                                          <p:stCondLst>
                                            <p:cond delay="2999"/>
                                          </p:stCondLst>
                                        </p:cTn>
                                        <p:tgtEl>
                                          <p:spTgt spid="30"/>
                                        </p:tgtEl>
                                        <p:attrNameLst>
                                          <p:attrName>style.visibility</p:attrName>
                                        </p:attrNameLst>
                                      </p:cBhvr>
                                      <p:to>
                                        <p:strVal val="hidden"/>
                                      </p:to>
                                    </p:set>
                                  </p:childTnLst>
                                </p:cTn>
                              </p:par>
                              <p:par>
                                <p:cTn id="825" presetID="2" presetClass="exit" presetSubtype="12" fill="hold" grpId="3" nodeType="withEffect">
                                  <p:stCondLst>
                                    <p:cond delay="0"/>
                                  </p:stCondLst>
                                  <p:childTnLst>
                                    <p:anim calcmode="lin" valueType="num">
                                      <p:cBhvr additive="base">
                                        <p:cTn id="826" dur="3000"/>
                                        <p:tgtEl>
                                          <p:spTgt spid="38"/>
                                        </p:tgtEl>
                                        <p:attrNameLst>
                                          <p:attrName>ppt_x</p:attrName>
                                        </p:attrNameLst>
                                      </p:cBhvr>
                                      <p:tavLst>
                                        <p:tav tm="0">
                                          <p:val>
                                            <p:strVal val="ppt_x"/>
                                          </p:val>
                                        </p:tav>
                                        <p:tav tm="100000">
                                          <p:val>
                                            <p:strVal val="0-ppt_w/2"/>
                                          </p:val>
                                        </p:tav>
                                      </p:tavLst>
                                    </p:anim>
                                    <p:anim calcmode="lin" valueType="num">
                                      <p:cBhvr additive="base">
                                        <p:cTn id="827" dur="3000"/>
                                        <p:tgtEl>
                                          <p:spTgt spid="38"/>
                                        </p:tgtEl>
                                        <p:attrNameLst>
                                          <p:attrName>ppt_y</p:attrName>
                                        </p:attrNameLst>
                                      </p:cBhvr>
                                      <p:tavLst>
                                        <p:tav tm="0">
                                          <p:val>
                                            <p:strVal val="ppt_y"/>
                                          </p:val>
                                        </p:tav>
                                        <p:tav tm="100000">
                                          <p:val>
                                            <p:strVal val="1+ppt_h/2"/>
                                          </p:val>
                                        </p:tav>
                                      </p:tavLst>
                                    </p:anim>
                                    <p:set>
                                      <p:cBhvr>
                                        <p:cTn id="828" dur="1" fill="hold">
                                          <p:stCondLst>
                                            <p:cond delay="2999"/>
                                          </p:stCondLst>
                                        </p:cTn>
                                        <p:tgtEl>
                                          <p:spTgt spid="38"/>
                                        </p:tgtEl>
                                        <p:attrNameLst>
                                          <p:attrName>style.visibility</p:attrName>
                                        </p:attrNameLst>
                                      </p:cBhvr>
                                      <p:to>
                                        <p:strVal val="hidden"/>
                                      </p:to>
                                    </p:set>
                                  </p:childTnLst>
                                </p:cTn>
                              </p:par>
                              <p:par>
                                <p:cTn id="829" presetID="2" presetClass="exit" presetSubtype="12" fill="hold" grpId="3" nodeType="withEffect">
                                  <p:stCondLst>
                                    <p:cond delay="0"/>
                                  </p:stCondLst>
                                  <p:childTnLst>
                                    <p:anim calcmode="lin" valueType="num">
                                      <p:cBhvr additive="base">
                                        <p:cTn id="830" dur="3000"/>
                                        <p:tgtEl>
                                          <p:spTgt spid="46"/>
                                        </p:tgtEl>
                                        <p:attrNameLst>
                                          <p:attrName>ppt_x</p:attrName>
                                        </p:attrNameLst>
                                      </p:cBhvr>
                                      <p:tavLst>
                                        <p:tav tm="0">
                                          <p:val>
                                            <p:strVal val="ppt_x"/>
                                          </p:val>
                                        </p:tav>
                                        <p:tav tm="100000">
                                          <p:val>
                                            <p:strVal val="0-ppt_w/2"/>
                                          </p:val>
                                        </p:tav>
                                      </p:tavLst>
                                    </p:anim>
                                    <p:anim calcmode="lin" valueType="num">
                                      <p:cBhvr additive="base">
                                        <p:cTn id="831" dur="3000"/>
                                        <p:tgtEl>
                                          <p:spTgt spid="46"/>
                                        </p:tgtEl>
                                        <p:attrNameLst>
                                          <p:attrName>ppt_y</p:attrName>
                                        </p:attrNameLst>
                                      </p:cBhvr>
                                      <p:tavLst>
                                        <p:tav tm="0">
                                          <p:val>
                                            <p:strVal val="ppt_y"/>
                                          </p:val>
                                        </p:tav>
                                        <p:tav tm="100000">
                                          <p:val>
                                            <p:strVal val="1+ppt_h/2"/>
                                          </p:val>
                                        </p:tav>
                                      </p:tavLst>
                                    </p:anim>
                                    <p:set>
                                      <p:cBhvr>
                                        <p:cTn id="832" dur="1" fill="hold">
                                          <p:stCondLst>
                                            <p:cond delay="2999"/>
                                          </p:stCondLst>
                                        </p:cTn>
                                        <p:tgtEl>
                                          <p:spTgt spid="46"/>
                                        </p:tgtEl>
                                        <p:attrNameLst>
                                          <p:attrName>style.visibility</p:attrName>
                                        </p:attrNameLst>
                                      </p:cBhvr>
                                      <p:to>
                                        <p:strVal val="hidden"/>
                                      </p:to>
                                    </p:set>
                                  </p:childTnLst>
                                </p:cTn>
                              </p:par>
                              <p:par>
                                <p:cTn id="833" presetID="2" presetClass="exit" presetSubtype="12" fill="hold" grpId="3" nodeType="withEffect">
                                  <p:stCondLst>
                                    <p:cond delay="0"/>
                                  </p:stCondLst>
                                  <p:childTnLst>
                                    <p:anim calcmode="lin" valueType="num">
                                      <p:cBhvr additive="base">
                                        <p:cTn id="834" dur="3000"/>
                                        <p:tgtEl>
                                          <p:spTgt spid="54"/>
                                        </p:tgtEl>
                                        <p:attrNameLst>
                                          <p:attrName>ppt_x</p:attrName>
                                        </p:attrNameLst>
                                      </p:cBhvr>
                                      <p:tavLst>
                                        <p:tav tm="0">
                                          <p:val>
                                            <p:strVal val="ppt_x"/>
                                          </p:val>
                                        </p:tav>
                                        <p:tav tm="100000">
                                          <p:val>
                                            <p:strVal val="0-ppt_w/2"/>
                                          </p:val>
                                        </p:tav>
                                      </p:tavLst>
                                    </p:anim>
                                    <p:anim calcmode="lin" valueType="num">
                                      <p:cBhvr additive="base">
                                        <p:cTn id="835" dur="3000"/>
                                        <p:tgtEl>
                                          <p:spTgt spid="54"/>
                                        </p:tgtEl>
                                        <p:attrNameLst>
                                          <p:attrName>ppt_y</p:attrName>
                                        </p:attrNameLst>
                                      </p:cBhvr>
                                      <p:tavLst>
                                        <p:tav tm="0">
                                          <p:val>
                                            <p:strVal val="ppt_y"/>
                                          </p:val>
                                        </p:tav>
                                        <p:tav tm="100000">
                                          <p:val>
                                            <p:strVal val="1+ppt_h/2"/>
                                          </p:val>
                                        </p:tav>
                                      </p:tavLst>
                                    </p:anim>
                                    <p:set>
                                      <p:cBhvr>
                                        <p:cTn id="836" dur="1" fill="hold">
                                          <p:stCondLst>
                                            <p:cond delay="2999"/>
                                          </p:stCondLst>
                                        </p:cTn>
                                        <p:tgtEl>
                                          <p:spTgt spid="54"/>
                                        </p:tgtEl>
                                        <p:attrNameLst>
                                          <p:attrName>style.visibility</p:attrName>
                                        </p:attrNameLst>
                                      </p:cBhvr>
                                      <p:to>
                                        <p:strVal val="hidden"/>
                                      </p:to>
                                    </p:set>
                                  </p:childTnLst>
                                </p:cTn>
                              </p:par>
                              <p:par>
                                <p:cTn id="837" presetID="2" presetClass="exit" presetSubtype="12" fill="hold" grpId="3" nodeType="withEffect">
                                  <p:stCondLst>
                                    <p:cond delay="0"/>
                                  </p:stCondLst>
                                  <p:childTnLst>
                                    <p:anim calcmode="lin" valueType="num">
                                      <p:cBhvr additive="base">
                                        <p:cTn id="838" dur="3000"/>
                                        <p:tgtEl>
                                          <p:spTgt spid="62"/>
                                        </p:tgtEl>
                                        <p:attrNameLst>
                                          <p:attrName>ppt_x</p:attrName>
                                        </p:attrNameLst>
                                      </p:cBhvr>
                                      <p:tavLst>
                                        <p:tav tm="0">
                                          <p:val>
                                            <p:strVal val="ppt_x"/>
                                          </p:val>
                                        </p:tav>
                                        <p:tav tm="100000">
                                          <p:val>
                                            <p:strVal val="0-ppt_w/2"/>
                                          </p:val>
                                        </p:tav>
                                      </p:tavLst>
                                    </p:anim>
                                    <p:anim calcmode="lin" valueType="num">
                                      <p:cBhvr additive="base">
                                        <p:cTn id="839" dur="3000"/>
                                        <p:tgtEl>
                                          <p:spTgt spid="62"/>
                                        </p:tgtEl>
                                        <p:attrNameLst>
                                          <p:attrName>ppt_y</p:attrName>
                                        </p:attrNameLst>
                                      </p:cBhvr>
                                      <p:tavLst>
                                        <p:tav tm="0">
                                          <p:val>
                                            <p:strVal val="ppt_y"/>
                                          </p:val>
                                        </p:tav>
                                        <p:tav tm="100000">
                                          <p:val>
                                            <p:strVal val="1+ppt_h/2"/>
                                          </p:val>
                                        </p:tav>
                                      </p:tavLst>
                                    </p:anim>
                                    <p:set>
                                      <p:cBhvr>
                                        <p:cTn id="840" dur="1" fill="hold">
                                          <p:stCondLst>
                                            <p:cond delay="2999"/>
                                          </p:stCondLst>
                                        </p:cTn>
                                        <p:tgtEl>
                                          <p:spTgt spid="62"/>
                                        </p:tgtEl>
                                        <p:attrNameLst>
                                          <p:attrName>style.visibility</p:attrName>
                                        </p:attrNameLst>
                                      </p:cBhvr>
                                      <p:to>
                                        <p:strVal val="hidden"/>
                                      </p:to>
                                    </p:set>
                                  </p:childTnLst>
                                </p:cTn>
                              </p:par>
                              <p:par>
                                <p:cTn id="841" presetID="2" presetClass="exit" presetSubtype="12" fill="hold" grpId="3" nodeType="withEffect">
                                  <p:stCondLst>
                                    <p:cond delay="0"/>
                                  </p:stCondLst>
                                  <p:childTnLst>
                                    <p:anim calcmode="lin" valueType="num">
                                      <p:cBhvr additive="base">
                                        <p:cTn id="842" dur="3000"/>
                                        <p:tgtEl>
                                          <p:spTgt spid="3"/>
                                        </p:tgtEl>
                                        <p:attrNameLst>
                                          <p:attrName>ppt_x</p:attrName>
                                        </p:attrNameLst>
                                      </p:cBhvr>
                                      <p:tavLst>
                                        <p:tav tm="0">
                                          <p:val>
                                            <p:strVal val="ppt_x"/>
                                          </p:val>
                                        </p:tav>
                                        <p:tav tm="100000">
                                          <p:val>
                                            <p:strVal val="0-ppt_w/2"/>
                                          </p:val>
                                        </p:tav>
                                      </p:tavLst>
                                    </p:anim>
                                    <p:anim calcmode="lin" valueType="num">
                                      <p:cBhvr additive="base">
                                        <p:cTn id="843" dur="3000"/>
                                        <p:tgtEl>
                                          <p:spTgt spid="3"/>
                                        </p:tgtEl>
                                        <p:attrNameLst>
                                          <p:attrName>ppt_y</p:attrName>
                                        </p:attrNameLst>
                                      </p:cBhvr>
                                      <p:tavLst>
                                        <p:tav tm="0">
                                          <p:val>
                                            <p:strVal val="ppt_y"/>
                                          </p:val>
                                        </p:tav>
                                        <p:tav tm="100000">
                                          <p:val>
                                            <p:strVal val="1+ppt_h/2"/>
                                          </p:val>
                                        </p:tav>
                                      </p:tavLst>
                                    </p:anim>
                                    <p:set>
                                      <p:cBhvr>
                                        <p:cTn id="844" dur="1" fill="hold">
                                          <p:stCondLst>
                                            <p:cond delay="2999"/>
                                          </p:stCondLst>
                                        </p:cTn>
                                        <p:tgtEl>
                                          <p:spTgt spid="3"/>
                                        </p:tgtEl>
                                        <p:attrNameLst>
                                          <p:attrName>style.visibility</p:attrName>
                                        </p:attrNameLst>
                                      </p:cBhvr>
                                      <p:to>
                                        <p:strVal val="hidden"/>
                                      </p:to>
                                    </p:set>
                                  </p:childTnLst>
                                </p:cTn>
                              </p:par>
                              <p:par>
                                <p:cTn id="845" presetID="2" presetClass="exit" presetSubtype="12" fill="hold" grpId="3" nodeType="withEffect">
                                  <p:stCondLst>
                                    <p:cond delay="0"/>
                                  </p:stCondLst>
                                  <p:childTnLst>
                                    <p:anim calcmode="lin" valueType="num">
                                      <p:cBhvr additive="base">
                                        <p:cTn id="846" dur="3000"/>
                                        <p:tgtEl>
                                          <p:spTgt spid="11"/>
                                        </p:tgtEl>
                                        <p:attrNameLst>
                                          <p:attrName>ppt_x</p:attrName>
                                        </p:attrNameLst>
                                      </p:cBhvr>
                                      <p:tavLst>
                                        <p:tav tm="0">
                                          <p:val>
                                            <p:strVal val="ppt_x"/>
                                          </p:val>
                                        </p:tav>
                                        <p:tav tm="100000">
                                          <p:val>
                                            <p:strVal val="0-ppt_w/2"/>
                                          </p:val>
                                        </p:tav>
                                      </p:tavLst>
                                    </p:anim>
                                    <p:anim calcmode="lin" valueType="num">
                                      <p:cBhvr additive="base">
                                        <p:cTn id="847" dur="3000"/>
                                        <p:tgtEl>
                                          <p:spTgt spid="11"/>
                                        </p:tgtEl>
                                        <p:attrNameLst>
                                          <p:attrName>ppt_y</p:attrName>
                                        </p:attrNameLst>
                                      </p:cBhvr>
                                      <p:tavLst>
                                        <p:tav tm="0">
                                          <p:val>
                                            <p:strVal val="ppt_y"/>
                                          </p:val>
                                        </p:tav>
                                        <p:tav tm="100000">
                                          <p:val>
                                            <p:strVal val="1+ppt_h/2"/>
                                          </p:val>
                                        </p:tav>
                                      </p:tavLst>
                                    </p:anim>
                                    <p:set>
                                      <p:cBhvr>
                                        <p:cTn id="848" dur="1" fill="hold">
                                          <p:stCondLst>
                                            <p:cond delay="2999"/>
                                          </p:stCondLst>
                                        </p:cTn>
                                        <p:tgtEl>
                                          <p:spTgt spid="11"/>
                                        </p:tgtEl>
                                        <p:attrNameLst>
                                          <p:attrName>style.visibility</p:attrName>
                                        </p:attrNameLst>
                                      </p:cBhvr>
                                      <p:to>
                                        <p:strVal val="hidden"/>
                                      </p:to>
                                    </p:set>
                                  </p:childTnLst>
                                </p:cTn>
                              </p:par>
                              <p:par>
                                <p:cTn id="849" presetID="2" presetClass="exit" presetSubtype="12" fill="hold" grpId="3" nodeType="withEffect">
                                  <p:stCondLst>
                                    <p:cond delay="0"/>
                                  </p:stCondLst>
                                  <p:childTnLst>
                                    <p:anim calcmode="lin" valueType="num">
                                      <p:cBhvr additive="base">
                                        <p:cTn id="850" dur="3000"/>
                                        <p:tgtEl>
                                          <p:spTgt spid="19"/>
                                        </p:tgtEl>
                                        <p:attrNameLst>
                                          <p:attrName>ppt_x</p:attrName>
                                        </p:attrNameLst>
                                      </p:cBhvr>
                                      <p:tavLst>
                                        <p:tav tm="0">
                                          <p:val>
                                            <p:strVal val="ppt_x"/>
                                          </p:val>
                                        </p:tav>
                                        <p:tav tm="100000">
                                          <p:val>
                                            <p:strVal val="0-ppt_w/2"/>
                                          </p:val>
                                        </p:tav>
                                      </p:tavLst>
                                    </p:anim>
                                    <p:anim calcmode="lin" valueType="num">
                                      <p:cBhvr additive="base">
                                        <p:cTn id="851" dur="3000"/>
                                        <p:tgtEl>
                                          <p:spTgt spid="19"/>
                                        </p:tgtEl>
                                        <p:attrNameLst>
                                          <p:attrName>ppt_y</p:attrName>
                                        </p:attrNameLst>
                                      </p:cBhvr>
                                      <p:tavLst>
                                        <p:tav tm="0">
                                          <p:val>
                                            <p:strVal val="ppt_y"/>
                                          </p:val>
                                        </p:tav>
                                        <p:tav tm="100000">
                                          <p:val>
                                            <p:strVal val="1+ppt_h/2"/>
                                          </p:val>
                                        </p:tav>
                                      </p:tavLst>
                                    </p:anim>
                                    <p:set>
                                      <p:cBhvr>
                                        <p:cTn id="852" dur="1" fill="hold">
                                          <p:stCondLst>
                                            <p:cond delay="2999"/>
                                          </p:stCondLst>
                                        </p:cTn>
                                        <p:tgtEl>
                                          <p:spTgt spid="19"/>
                                        </p:tgtEl>
                                        <p:attrNameLst>
                                          <p:attrName>style.visibility</p:attrName>
                                        </p:attrNameLst>
                                      </p:cBhvr>
                                      <p:to>
                                        <p:strVal val="hidden"/>
                                      </p:to>
                                    </p:set>
                                  </p:childTnLst>
                                </p:cTn>
                              </p:par>
                              <p:par>
                                <p:cTn id="853" presetID="2" presetClass="exit" presetSubtype="12" fill="hold" grpId="3" nodeType="withEffect">
                                  <p:stCondLst>
                                    <p:cond delay="0"/>
                                  </p:stCondLst>
                                  <p:childTnLst>
                                    <p:anim calcmode="lin" valueType="num">
                                      <p:cBhvr additive="base">
                                        <p:cTn id="854" dur="3000"/>
                                        <p:tgtEl>
                                          <p:spTgt spid="27"/>
                                        </p:tgtEl>
                                        <p:attrNameLst>
                                          <p:attrName>ppt_x</p:attrName>
                                        </p:attrNameLst>
                                      </p:cBhvr>
                                      <p:tavLst>
                                        <p:tav tm="0">
                                          <p:val>
                                            <p:strVal val="ppt_x"/>
                                          </p:val>
                                        </p:tav>
                                        <p:tav tm="100000">
                                          <p:val>
                                            <p:strVal val="0-ppt_w/2"/>
                                          </p:val>
                                        </p:tav>
                                      </p:tavLst>
                                    </p:anim>
                                    <p:anim calcmode="lin" valueType="num">
                                      <p:cBhvr additive="base">
                                        <p:cTn id="855" dur="3000"/>
                                        <p:tgtEl>
                                          <p:spTgt spid="27"/>
                                        </p:tgtEl>
                                        <p:attrNameLst>
                                          <p:attrName>ppt_y</p:attrName>
                                        </p:attrNameLst>
                                      </p:cBhvr>
                                      <p:tavLst>
                                        <p:tav tm="0">
                                          <p:val>
                                            <p:strVal val="ppt_y"/>
                                          </p:val>
                                        </p:tav>
                                        <p:tav tm="100000">
                                          <p:val>
                                            <p:strVal val="1+ppt_h/2"/>
                                          </p:val>
                                        </p:tav>
                                      </p:tavLst>
                                    </p:anim>
                                    <p:set>
                                      <p:cBhvr>
                                        <p:cTn id="856" dur="1" fill="hold">
                                          <p:stCondLst>
                                            <p:cond delay="2999"/>
                                          </p:stCondLst>
                                        </p:cTn>
                                        <p:tgtEl>
                                          <p:spTgt spid="27"/>
                                        </p:tgtEl>
                                        <p:attrNameLst>
                                          <p:attrName>style.visibility</p:attrName>
                                        </p:attrNameLst>
                                      </p:cBhvr>
                                      <p:to>
                                        <p:strVal val="hidden"/>
                                      </p:to>
                                    </p:set>
                                  </p:childTnLst>
                                </p:cTn>
                              </p:par>
                              <p:par>
                                <p:cTn id="857" presetID="2" presetClass="exit" presetSubtype="12" fill="hold" grpId="3" nodeType="withEffect">
                                  <p:stCondLst>
                                    <p:cond delay="0"/>
                                  </p:stCondLst>
                                  <p:childTnLst>
                                    <p:anim calcmode="lin" valueType="num">
                                      <p:cBhvr additive="base">
                                        <p:cTn id="858" dur="3000"/>
                                        <p:tgtEl>
                                          <p:spTgt spid="35"/>
                                        </p:tgtEl>
                                        <p:attrNameLst>
                                          <p:attrName>ppt_x</p:attrName>
                                        </p:attrNameLst>
                                      </p:cBhvr>
                                      <p:tavLst>
                                        <p:tav tm="0">
                                          <p:val>
                                            <p:strVal val="ppt_x"/>
                                          </p:val>
                                        </p:tav>
                                        <p:tav tm="100000">
                                          <p:val>
                                            <p:strVal val="0-ppt_w/2"/>
                                          </p:val>
                                        </p:tav>
                                      </p:tavLst>
                                    </p:anim>
                                    <p:anim calcmode="lin" valueType="num">
                                      <p:cBhvr additive="base">
                                        <p:cTn id="859" dur="3000"/>
                                        <p:tgtEl>
                                          <p:spTgt spid="35"/>
                                        </p:tgtEl>
                                        <p:attrNameLst>
                                          <p:attrName>ppt_y</p:attrName>
                                        </p:attrNameLst>
                                      </p:cBhvr>
                                      <p:tavLst>
                                        <p:tav tm="0">
                                          <p:val>
                                            <p:strVal val="ppt_y"/>
                                          </p:val>
                                        </p:tav>
                                        <p:tav tm="100000">
                                          <p:val>
                                            <p:strVal val="1+ppt_h/2"/>
                                          </p:val>
                                        </p:tav>
                                      </p:tavLst>
                                    </p:anim>
                                    <p:set>
                                      <p:cBhvr>
                                        <p:cTn id="860" dur="1" fill="hold">
                                          <p:stCondLst>
                                            <p:cond delay="2999"/>
                                          </p:stCondLst>
                                        </p:cTn>
                                        <p:tgtEl>
                                          <p:spTgt spid="35"/>
                                        </p:tgtEl>
                                        <p:attrNameLst>
                                          <p:attrName>style.visibility</p:attrName>
                                        </p:attrNameLst>
                                      </p:cBhvr>
                                      <p:to>
                                        <p:strVal val="hidden"/>
                                      </p:to>
                                    </p:set>
                                  </p:childTnLst>
                                </p:cTn>
                              </p:par>
                              <p:par>
                                <p:cTn id="861" presetID="2" presetClass="exit" presetSubtype="12" fill="hold" grpId="3" nodeType="withEffect">
                                  <p:stCondLst>
                                    <p:cond delay="0"/>
                                  </p:stCondLst>
                                  <p:childTnLst>
                                    <p:anim calcmode="lin" valueType="num">
                                      <p:cBhvr additive="base">
                                        <p:cTn id="862" dur="3000"/>
                                        <p:tgtEl>
                                          <p:spTgt spid="43"/>
                                        </p:tgtEl>
                                        <p:attrNameLst>
                                          <p:attrName>ppt_x</p:attrName>
                                        </p:attrNameLst>
                                      </p:cBhvr>
                                      <p:tavLst>
                                        <p:tav tm="0">
                                          <p:val>
                                            <p:strVal val="ppt_x"/>
                                          </p:val>
                                        </p:tav>
                                        <p:tav tm="100000">
                                          <p:val>
                                            <p:strVal val="0-ppt_w/2"/>
                                          </p:val>
                                        </p:tav>
                                      </p:tavLst>
                                    </p:anim>
                                    <p:anim calcmode="lin" valueType="num">
                                      <p:cBhvr additive="base">
                                        <p:cTn id="863" dur="3000"/>
                                        <p:tgtEl>
                                          <p:spTgt spid="43"/>
                                        </p:tgtEl>
                                        <p:attrNameLst>
                                          <p:attrName>ppt_y</p:attrName>
                                        </p:attrNameLst>
                                      </p:cBhvr>
                                      <p:tavLst>
                                        <p:tav tm="0">
                                          <p:val>
                                            <p:strVal val="ppt_y"/>
                                          </p:val>
                                        </p:tav>
                                        <p:tav tm="100000">
                                          <p:val>
                                            <p:strVal val="1+ppt_h/2"/>
                                          </p:val>
                                        </p:tav>
                                      </p:tavLst>
                                    </p:anim>
                                    <p:set>
                                      <p:cBhvr>
                                        <p:cTn id="864" dur="1" fill="hold">
                                          <p:stCondLst>
                                            <p:cond delay="2999"/>
                                          </p:stCondLst>
                                        </p:cTn>
                                        <p:tgtEl>
                                          <p:spTgt spid="43"/>
                                        </p:tgtEl>
                                        <p:attrNameLst>
                                          <p:attrName>style.visibility</p:attrName>
                                        </p:attrNameLst>
                                      </p:cBhvr>
                                      <p:to>
                                        <p:strVal val="hidden"/>
                                      </p:to>
                                    </p:set>
                                  </p:childTnLst>
                                </p:cTn>
                              </p:par>
                              <p:par>
                                <p:cTn id="865" presetID="2" presetClass="exit" presetSubtype="12" fill="hold" grpId="3" nodeType="withEffect">
                                  <p:stCondLst>
                                    <p:cond delay="0"/>
                                  </p:stCondLst>
                                  <p:childTnLst>
                                    <p:anim calcmode="lin" valueType="num">
                                      <p:cBhvr additive="base">
                                        <p:cTn id="866" dur="3000"/>
                                        <p:tgtEl>
                                          <p:spTgt spid="51"/>
                                        </p:tgtEl>
                                        <p:attrNameLst>
                                          <p:attrName>ppt_x</p:attrName>
                                        </p:attrNameLst>
                                      </p:cBhvr>
                                      <p:tavLst>
                                        <p:tav tm="0">
                                          <p:val>
                                            <p:strVal val="ppt_x"/>
                                          </p:val>
                                        </p:tav>
                                        <p:tav tm="100000">
                                          <p:val>
                                            <p:strVal val="0-ppt_w/2"/>
                                          </p:val>
                                        </p:tav>
                                      </p:tavLst>
                                    </p:anim>
                                    <p:anim calcmode="lin" valueType="num">
                                      <p:cBhvr additive="base">
                                        <p:cTn id="867" dur="3000"/>
                                        <p:tgtEl>
                                          <p:spTgt spid="51"/>
                                        </p:tgtEl>
                                        <p:attrNameLst>
                                          <p:attrName>ppt_y</p:attrName>
                                        </p:attrNameLst>
                                      </p:cBhvr>
                                      <p:tavLst>
                                        <p:tav tm="0">
                                          <p:val>
                                            <p:strVal val="ppt_y"/>
                                          </p:val>
                                        </p:tav>
                                        <p:tav tm="100000">
                                          <p:val>
                                            <p:strVal val="1+ppt_h/2"/>
                                          </p:val>
                                        </p:tav>
                                      </p:tavLst>
                                    </p:anim>
                                    <p:set>
                                      <p:cBhvr>
                                        <p:cTn id="868" dur="1" fill="hold">
                                          <p:stCondLst>
                                            <p:cond delay="2999"/>
                                          </p:stCondLst>
                                        </p:cTn>
                                        <p:tgtEl>
                                          <p:spTgt spid="51"/>
                                        </p:tgtEl>
                                        <p:attrNameLst>
                                          <p:attrName>style.visibility</p:attrName>
                                        </p:attrNameLst>
                                      </p:cBhvr>
                                      <p:to>
                                        <p:strVal val="hidden"/>
                                      </p:to>
                                    </p:set>
                                  </p:childTnLst>
                                </p:cTn>
                              </p:par>
                              <p:par>
                                <p:cTn id="869" presetID="2" presetClass="exit" presetSubtype="12" fill="hold" grpId="3" nodeType="withEffect">
                                  <p:stCondLst>
                                    <p:cond delay="0"/>
                                  </p:stCondLst>
                                  <p:childTnLst>
                                    <p:anim calcmode="lin" valueType="num">
                                      <p:cBhvr additive="base">
                                        <p:cTn id="870" dur="3000"/>
                                        <p:tgtEl>
                                          <p:spTgt spid="59"/>
                                        </p:tgtEl>
                                        <p:attrNameLst>
                                          <p:attrName>ppt_x</p:attrName>
                                        </p:attrNameLst>
                                      </p:cBhvr>
                                      <p:tavLst>
                                        <p:tav tm="0">
                                          <p:val>
                                            <p:strVal val="ppt_x"/>
                                          </p:val>
                                        </p:tav>
                                        <p:tav tm="100000">
                                          <p:val>
                                            <p:strVal val="0-ppt_w/2"/>
                                          </p:val>
                                        </p:tav>
                                      </p:tavLst>
                                    </p:anim>
                                    <p:anim calcmode="lin" valueType="num">
                                      <p:cBhvr additive="base">
                                        <p:cTn id="871" dur="3000"/>
                                        <p:tgtEl>
                                          <p:spTgt spid="59"/>
                                        </p:tgtEl>
                                        <p:attrNameLst>
                                          <p:attrName>ppt_y</p:attrName>
                                        </p:attrNameLst>
                                      </p:cBhvr>
                                      <p:tavLst>
                                        <p:tav tm="0">
                                          <p:val>
                                            <p:strVal val="ppt_y"/>
                                          </p:val>
                                        </p:tav>
                                        <p:tav tm="100000">
                                          <p:val>
                                            <p:strVal val="1+ppt_h/2"/>
                                          </p:val>
                                        </p:tav>
                                      </p:tavLst>
                                    </p:anim>
                                    <p:set>
                                      <p:cBhvr>
                                        <p:cTn id="872" dur="1" fill="hold">
                                          <p:stCondLst>
                                            <p:cond delay="2999"/>
                                          </p:stCondLst>
                                        </p:cTn>
                                        <p:tgtEl>
                                          <p:spTgt spid="59"/>
                                        </p:tgtEl>
                                        <p:attrNameLst>
                                          <p:attrName>style.visibility</p:attrName>
                                        </p:attrNameLst>
                                      </p:cBhvr>
                                      <p:to>
                                        <p:strVal val="hidden"/>
                                      </p:to>
                                    </p:set>
                                  </p:childTnLst>
                                </p:cTn>
                              </p:par>
                              <p:par>
                                <p:cTn id="873" presetID="2" presetClass="exit" presetSubtype="12" fill="hold" grpId="3" nodeType="withEffect">
                                  <p:stCondLst>
                                    <p:cond delay="0"/>
                                  </p:stCondLst>
                                  <p:childTnLst>
                                    <p:anim calcmode="lin" valueType="num">
                                      <p:cBhvr additive="base">
                                        <p:cTn id="874" dur="3000"/>
                                        <p:tgtEl>
                                          <p:spTgt spid="7"/>
                                        </p:tgtEl>
                                        <p:attrNameLst>
                                          <p:attrName>ppt_x</p:attrName>
                                        </p:attrNameLst>
                                      </p:cBhvr>
                                      <p:tavLst>
                                        <p:tav tm="0">
                                          <p:val>
                                            <p:strVal val="ppt_x"/>
                                          </p:val>
                                        </p:tav>
                                        <p:tav tm="100000">
                                          <p:val>
                                            <p:strVal val="0-ppt_w/2"/>
                                          </p:val>
                                        </p:tav>
                                      </p:tavLst>
                                    </p:anim>
                                    <p:anim calcmode="lin" valueType="num">
                                      <p:cBhvr additive="base">
                                        <p:cTn id="875" dur="3000"/>
                                        <p:tgtEl>
                                          <p:spTgt spid="7"/>
                                        </p:tgtEl>
                                        <p:attrNameLst>
                                          <p:attrName>ppt_y</p:attrName>
                                        </p:attrNameLst>
                                      </p:cBhvr>
                                      <p:tavLst>
                                        <p:tav tm="0">
                                          <p:val>
                                            <p:strVal val="ppt_y"/>
                                          </p:val>
                                        </p:tav>
                                        <p:tav tm="100000">
                                          <p:val>
                                            <p:strVal val="1+ppt_h/2"/>
                                          </p:val>
                                        </p:tav>
                                      </p:tavLst>
                                    </p:anim>
                                    <p:set>
                                      <p:cBhvr>
                                        <p:cTn id="876" dur="1" fill="hold">
                                          <p:stCondLst>
                                            <p:cond delay="2999"/>
                                          </p:stCondLst>
                                        </p:cTn>
                                        <p:tgtEl>
                                          <p:spTgt spid="7"/>
                                        </p:tgtEl>
                                        <p:attrNameLst>
                                          <p:attrName>style.visibility</p:attrName>
                                        </p:attrNameLst>
                                      </p:cBhvr>
                                      <p:to>
                                        <p:strVal val="hidden"/>
                                      </p:to>
                                    </p:set>
                                  </p:childTnLst>
                                </p:cTn>
                              </p:par>
                              <p:par>
                                <p:cTn id="877" presetID="2" presetClass="exit" presetSubtype="12" fill="hold" grpId="3" nodeType="withEffect">
                                  <p:stCondLst>
                                    <p:cond delay="0"/>
                                  </p:stCondLst>
                                  <p:childTnLst>
                                    <p:anim calcmode="lin" valueType="num">
                                      <p:cBhvr additive="base">
                                        <p:cTn id="878" dur="3000"/>
                                        <p:tgtEl>
                                          <p:spTgt spid="15"/>
                                        </p:tgtEl>
                                        <p:attrNameLst>
                                          <p:attrName>ppt_x</p:attrName>
                                        </p:attrNameLst>
                                      </p:cBhvr>
                                      <p:tavLst>
                                        <p:tav tm="0">
                                          <p:val>
                                            <p:strVal val="ppt_x"/>
                                          </p:val>
                                        </p:tav>
                                        <p:tav tm="100000">
                                          <p:val>
                                            <p:strVal val="0-ppt_w/2"/>
                                          </p:val>
                                        </p:tav>
                                      </p:tavLst>
                                    </p:anim>
                                    <p:anim calcmode="lin" valueType="num">
                                      <p:cBhvr additive="base">
                                        <p:cTn id="879" dur="3000"/>
                                        <p:tgtEl>
                                          <p:spTgt spid="15"/>
                                        </p:tgtEl>
                                        <p:attrNameLst>
                                          <p:attrName>ppt_y</p:attrName>
                                        </p:attrNameLst>
                                      </p:cBhvr>
                                      <p:tavLst>
                                        <p:tav tm="0">
                                          <p:val>
                                            <p:strVal val="ppt_y"/>
                                          </p:val>
                                        </p:tav>
                                        <p:tav tm="100000">
                                          <p:val>
                                            <p:strVal val="1+ppt_h/2"/>
                                          </p:val>
                                        </p:tav>
                                      </p:tavLst>
                                    </p:anim>
                                    <p:set>
                                      <p:cBhvr>
                                        <p:cTn id="880" dur="1" fill="hold">
                                          <p:stCondLst>
                                            <p:cond delay="2999"/>
                                          </p:stCondLst>
                                        </p:cTn>
                                        <p:tgtEl>
                                          <p:spTgt spid="15"/>
                                        </p:tgtEl>
                                        <p:attrNameLst>
                                          <p:attrName>style.visibility</p:attrName>
                                        </p:attrNameLst>
                                      </p:cBhvr>
                                      <p:to>
                                        <p:strVal val="hidden"/>
                                      </p:to>
                                    </p:set>
                                  </p:childTnLst>
                                </p:cTn>
                              </p:par>
                              <p:par>
                                <p:cTn id="881" presetID="2" presetClass="exit" presetSubtype="12" fill="hold" grpId="3" nodeType="withEffect">
                                  <p:stCondLst>
                                    <p:cond delay="0"/>
                                  </p:stCondLst>
                                  <p:childTnLst>
                                    <p:anim calcmode="lin" valueType="num">
                                      <p:cBhvr additive="base">
                                        <p:cTn id="882" dur="3000"/>
                                        <p:tgtEl>
                                          <p:spTgt spid="23"/>
                                        </p:tgtEl>
                                        <p:attrNameLst>
                                          <p:attrName>ppt_x</p:attrName>
                                        </p:attrNameLst>
                                      </p:cBhvr>
                                      <p:tavLst>
                                        <p:tav tm="0">
                                          <p:val>
                                            <p:strVal val="ppt_x"/>
                                          </p:val>
                                        </p:tav>
                                        <p:tav tm="100000">
                                          <p:val>
                                            <p:strVal val="0-ppt_w/2"/>
                                          </p:val>
                                        </p:tav>
                                      </p:tavLst>
                                    </p:anim>
                                    <p:anim calcmode="lin" valueType="num">
                                      <p:cBhvr additive="base">
                                        <p:cTn id="883" dur="3000"/>
                                        <p:tgtEl>
                                          <p:spTgt spid="23"/>
                                        </p:tgtEl>
                                        <p:attrNameLst>
                                          <p:attrName>ppt_y</p:attrName>
                                        </p:attrNameLst>
                                      </p:cBhvr>
                                      <p:tavLst>
                                        <p:tav tm="0">
                                          <p:val>
                                            <p:strVal val="ppt_y"/>
                                          </p:val>
                                        </p:tav>
                                        <p:tav tm="100000">
                                          <p:val>
                                            <p:strVal val="1+ppt_h/2"/>
                                          </p:val>
                                        </p:tav>
                                      </p:tavLst>
                                    </p:anim>
                                    <p:set>
                                      <p:cBhvr>
                                        <p:cTn id="884" dur="1" fill="hold">
                                          <p:stCondLst>
                                            <p:cond delay="2999"/>
                                          </p:stCondLst>
                                        </p:cTn>
                                        <p:tgtEl>
                                          <p:spTgt spid="23"/>
                                        </p:tgtEl>
                                        <p:attrNameLst>
                                          <p:attrName>style.visibility</p:attrName>
                                        </p:attrNameLst>
                                      </p:cBhvr>
                                      <p:to>
                                        <p:strVal val="hidden"/>
                                      </p:to>
                                    </p:set>
                                  </p:childTnLst>
                                </p:cTn>
                              </p:par>
                              <p:par>
                                <p:cTn id="885" presetID="2" presetClass="exit" presetSubtype="12" fill="hold" grpId="3" nodeType="withEffect">
                                  <p:stCondLst>
                                    <p:cond delay="0"/>
                                  </p:stCondLst>
                                  <p:childTnLst>
                                    <p:anim calcmode="lin" valueType="num">
                                      <p:cBhvr additive="base">
                                        <p:cTn id="886" dur="3000"/>
                                        <p:tgtEl>
                                          <p:spTgt spid="31"/>
                                        </p:tgtEl>
                                        <p:attrNameLst>
                                          <p:attrName>ppt_x</p:attrName>
                                        </p:attrNameLst>
                                      </p:cBhvr>
                                      <p:tavLst>
                                        <p:tav tm="0">
                                          <p:val>
                                            <p:strVal val="ppt_x"/>
                                          </p:val>
                                        </p:tav>
                                        <p:tav tm="100000">
                                          <p:val>
                                            <p:strVal val="0-ppt_w/2"/>
                                          </p:val>
                                        </p:tav>
                                      </p:tavLst>
                                    </p:anim>
                                    <p:anim calcmode="lin" valueType="num">
                                      <p:cBhvr additive="base">
                                        <p:cTn id="887" dur="3000"/>
                                        <p:tgtEl>
                                          <p:spTgt spid="31"/>
                                        </p:tgtEl>
                                        <p:attrNameLst>
                                          <p:attrName>ppt_y</p:attrName>
                                        </p:attrNameLst>
                                      </p:cBhvr>
                                      <p:tavLst>
                                        <p:tav tm="0">
                                          <p:val>
                                            <p:strVal val="ppt_y"/>
                                          </p:val>
                                        </p:tav>
                                        <p:tav tm="100000">
                                          <p:val>
                                            <p:strVal val="1+ppt_h/2"/>
                                          </p:val>
                                        </p:tav>
                                      </p:tavLst>
                                    </p:anim>
                                    <p:set>
                                      <p:cBhvr>
                                        <p:cTn id="888" dur="1" fill="hold">
                                          <p:stCondLst>
                                            <p:cond delay="2999"/>
                                          </p:stCondLst>
                                        </p:cTn>
                                        <p:tgtEl>
                                          <p:spTgt spid="31"/>
                                        </p:tgtEl>
                                        <p:attrNameLst>
                                          <p:attrName>style.visibility</p:attrName>
                                        </p:attrNameLst>
                                      </p:cBhvr>
                                      <p:to>
                                        <p:strVal val="hidden"/>
                                      </p:to>
                                    </p:set>
                                  </p:childTnLst>
                                </p:cTn>
                              </p:par>
                              <p:par>
                                <p:cTn id="889" presetID="2" presetClass="exit" presetSubtype="12" fill="hold" grpId="3" nodeType="withEffect">
                                  <p:stCondLst>
                                    <p:cond delay="0"/>
                                  </p:stCondLst>
                                  <p:childTnLst>
                                    <p:anim calcmode="lin" valueType="num">
                                      <p:cBhvr additive="base">
                                        <p:cTn id="890" dur="3000"/>
                                        <p:tgtEl>
                                          <p:spTgt spid="39"/>
                                        </p:tgtEl>
                                        <p:attrNameLst>
                                          <p:attrName>ppt_x</p:attrName>
                                        </p:attrNameLst>
                                      </p:cBhvr>
                                      <p:tavLst>
                                        <p:tav tm="0">
                                          <p:val>
                                            <p:strVal val="ppt_x"/>
                                          </p:val>
                                        </p:tav>
                                        <p:tav tm="100000">
                                          <p:val>
                                            <p:strVal val="0-ppt_w/2"/>
                                          </p:val>
                                        </p:tav>
                                      </p:tavLst>
                                    </p:anim>
                                    <p:anim calcmode="lin" valueType="num">
                                      <p:cBhvr additive="base">
                                        <p:cTn id="891" dur="3000"/>
                                        <p:tgtEl>
                                          <p:spTgt spid="39"/>
                                        </p:tgtEl>
                                        <p:attrNameLst>
                                          <p:attrName>ppt_y</p:attrName>
                                        </p:attrNameLst>
                                      </p:cBhvr>
                                      <p:tavLst>
                                        <p:tav tm="0">
                                          <p:val>
                                            <p:strVal val="ppt_y"/>
                                          </p:val>
                                        </p:tav>
                                        <p:tav tm="100000">
                                          <p:val>
                                            <p:strVal val="1+ppt_h/2"/>
                                          </p:val>
                                        </p:tav>
                                      </p:tavLst>
                                    </p:anim>
                                    <p:set>
                                      <p:cBhvr>
                                        <p:cTn id="892" dur="1" fill="hold">
                                          <p:stCondLst>
                                            <p:cond delay="2999"/>
                                          </p:stCondLst>
                                        </p:cTn>
                                        <p:tgtEl>
                                          <p:spTgt spid="39"/>
                                        </p:tgtEl>
                                        <p:attrNameLst>
                                          <p:attrName>style.visibility</p:attrName>
                                        </p:attrNameLst>
                                      </p:cBhvr>
                                      <p:to>
                                        <p:strVal val="hidden"/>
                                      </p:to>
                                    </p:set>
                                  </p:childTnLst>
                                </p:cTn>
                              </p:par>
                              <p:par>
                                <p:cTn id="893" presetID="2" presetClass="exit" presetSubtype="12" fill="hold" grpId="3" nodeType="withEffect">
                                  <p:stCondLst>
                                    <p:cond delay="0"/>
                                  </p:stCondLst>
                                  <p:childTnLst>
                                    <p:anim calcmode="lin" valueType="num">
                                      <p:cBhvr additive="base">
                                        <p:cTn id="894" dur="3000"/>
                                        <p:tgtEl>
                                          <p:spTgt spid="47"/>
                                        </p:tgtEl>
                                        <p:attrNameLst>
                                          <p:attrName>ppt_x</p:attrName>
                                        </p:attrNameLst>
                                      </p:cBhvr>
                                      <p:tavLst>
                                        <p:tav tm="0">
                                          <p:val>
                                            <p:strVal val="ppt_x"/>
                                          </p:val>
                                        </p:tav>
                                        <p:tav tm="100000">
                                          <p:val>
                                            <p:strVal val="0-ppt_w/2"/>
                                          </p:val>
                                        </p:tav>
                                      </p:tavLst>
                                    </p:anim>
                                    <p:anim calcmode="lin" valueType="num">
                                      <p:cBhvr additive="base">
                                        <p:cTn id="895" dur="3000"/>
                                        <p:tgtEl>
                                          <p:spTgt spid="47"/>
                                        </p:tgtEl>
                                        <p:attrNameLst>
                                          <p:attrName>ppt_y</p:attrName>
                                        </p:attrNameLst>
                                      </p:cBhvr>
                                      <p:tavLst>
                                        <p:tav tm="0">
                                          <p:val>
                                            <p:strVal val="ppt_y"/>
                                          </p:val>
                                        </p:tav>
                                        <p:tav tm="100000">
                                          <p:val>
                                            <p:strVal val="1+ppt_h/2"/>
                                          </p:val>
                                        </p:tav>
                                      </p:tavLst>
                                    </p:anim>
                                    <p:set>
                                      <p:cBhvr>
                                        <p:cTn id="896" dur="1" fill="hold">
                                          <p:stCondLst>
                                            <p:cond delay="2999"/>
                                          </p:stCondLst>
                                        </p:cTn>
                                        <p:tgtEl>
                                          <p:spTgt spid="47"/>
                                        </p:tgtEl>
                                        <p:attrNameLst>
                                          <p:attrName>style.visibility</p:attrName>
                                        </p:attrNameLst>
                                      </p:cBhvr>
                                      <p:to>
                                        <p:strVal val="hidden"/>
                                      </p:to>
                                    </p:set>
                                  </p:childTnLst>
                                </p:cTn>
                              </p:par>
                              <p:par>
                                <p:cTn id="897" presetID="2" presetClass="exit" presetSubtype="12" fill="hold" grpId="3" nodeType="withEffect">
                                  <p:stCondLst>
                                    <p:cond delay="0"/>
                                  </p:stCondLst>
                                  <p:childTnLst>
                                    <p:anim calcmode="lin" valueType="num">
                                      <p:cBhvr additive="base">
                                        <p:cTn id="898" dur="3000"/>
                                        <p:tgtEl>
                                          <p:spTgt spid="55"/>
                                        </p:tgtEl>
                                        <p:attrNameLst>
                                          <p:attrName>ppt_x</p:attrName>
                                        </p:attrNameLst>
                                      </p:cBhvr>
                                      <p:tavLst>
                                        <p:tav tm="0">
                                          <p:val>
                                            <p:strVal val="ppt_x"/>
                                          </p:val>
                                        </p:tav>
                                        <p:tav tm="100000">
                                          <p:val>
                                            <p:strVal val="0-ppt_w/2"/>
                                          </p:val>
                                        </p:tav>
                                      </p:tavLst>
                                    </p:anim>
                                    <p:anim calcmode="lin" valueType="num">
                                      <p:cBhvr additive="base">
                                        <p:cTn id="899" dur="3000"/>
                                        <p:tgtEl>
                                          <p:spTgt spid="55"/>
                                        </p:tgtEl>
                                        <p:attrNameLst>
                                          <p:attrName>ppt_y</p:attrName>
                                        </p:attrNameLst>
                                      </p:cBhvr>
                                      <p:tavLst>
                                        <p:tav tm="0">
                                          <p:val>
                                            <p:strVal val="ppt_y"/>
                                          </p:val>
                                        </p:tav>
                                        <p:tav tm="100000">
                                          <p:val>
                                            <p:strVal val="1+ppt_h/2"/>
                                          </p:val>
                                        </p:tav>
                                      </p:tavLst>
                                    </p:anim>
                                    <p:set>
                                      <p:cBhvr>
                                        <p:cTn id="900" dur="1" fill="hold">
                                          <p:stCondLst>
                                            <p:cond delay="2999"/>
                                          </p:stCondLst>
                                        </p:cTn>
                                        <p:tgtEl>
                                          <p:spTgt spid="55"/>
                                        </p:tgtEl>
                                        <p:attrNameLst>
                                          <p:attrName>style.visibility</p:attrName>
                                        </p:attrNameLst>
                                      </p:cBhvr>
                                      <p:to>
                                        <p:strVal val="hidden"/>
                                      </p:to>
                                    </p:set>
                                  </p:childTnLst>
                                </p:cTn>
                              </p:par>
                              <p:par>
                                <p:cTn id="901" presetID="2" presetClass="exit" presetSubtype="12" fill="hold" grpId="3" nodeType="withEffect">
                                  <p:stCondLst>
                                    <p:cond delay="0"/>
                                  </p:stCondLst>
                                  <p:childTnLst>
                                    <p:anim calcmode="lin" valueType="num">
                                      <p:cBhvr additive="base">
                                        <p:cTn id="902" dur="3000"/>
                                        <p:tgtEl>
                                          <p:spTgt spid="63"/>
                                        </p:tgtEl>
                                        <p:attrNameLst>
                                          <p:attrName>ppt_x</p:attrName>
                                        </p:attrNameLst>
                                      </p:cBhvr>
                                      <p:tavLst>
                                        <p:tav tm="0">
                                          <p:val>
                                            <p:strVal val="ppt_x"/>
                                          </p:val>
                                        </p:tav>
                                        <p:tav tm="100000">
                                          <p:val>
                                            <p:strVal val="0-ppt_w/2"/>
                                          </p:val>
                                        </p:tav>
                                      </p:tavLst>
                                    </p:anim>
                                    <p:anim calcmode="lin" valueType="num">
                                      <p:cBhvr additive="base">
                                        <p:cTn id="903" dur="3000"/>
                                        <p:tgtEl>
                                          <p:spTgt spid="63"/>
                                        </p:tgtEl>
                                        <p:attrNameLst>
                                          <p:attrName>ppt_y</p:attrName>
                                        </p:attrNameLst>
                                      </p:cBhvr>
                                      <p:tavLst>
                                        <p:tav tm="0">
                                          <p:val>
                                            <p:strVal val="ppt_y"/>
                                          </p:val>
                                        </p:tav>
                                        <p:tav tm="100000">
                                          <p:val>
                                            <p:strVal val="1+ppt_h/2"/>
                                          </p:val>
                                        </p:tav>
                                      </p:tavLst>
                                    </p:anim>
                                    <p:set>
                                      <p:cBhvr>
                                        <p:cTn id="904" dur="1" fill="hold">
                                          <p:stCondLst>
                                            <p:cond delay="2999"/>
                                          </p:stCondLst>
                                        </p:cTn>
                                        <p:tgtEl>
                                          <p:spTgt spid="63"/>
                                        </p:tgtEl>
                                        <p:attrNameLst>
                                          <p:attrName>style.visibility</p:attrName>
                                        </p:attrNameLst>
                                      </p:cBhvr>
                                      <p:to>
                                        <p:strVal val="hidden"/>
                                      </p:to>
                                    </p:set>
                                  </p:childTnLst>
                                </p:cTn>
                              </p:par>
                              <p:par>
                                <p:cTn id="905" presetID="16" presetClass="entr" presetSubtype="37" fill="hold" nodeType="withEffect">
                                  <p:stCondLst>
                                    <p:cond delay="0"/>
                                  </p:stCondLst>
                                  <p:childTnLst>
                                    <p:set>
                                      <p:cBhvr>
                                        <p:cTn id="906" dur="1" fill="hold">
                                          <p:stCondLst>
                                            <p:cond delay="0"/>
                                          </p:stCondLst>
                                        </p:cTn>
                                        <p:tgtEl>
                                          <p:spTgt spid="2"/>
                                        </p:tgtEl>
                                        <p:attrNameLst>
                                          <p:attrName>style.visibility</p:attrName>
                                        </p:attrNameLst>
                                      </p:cBhvr>
                                      <p:to>
                                        <p:strVal val="visible"/>
                                      </p:to>
                                    </p:set>
                                    <p:animEffect transition="in" filter="barn(outVertical)">
                                      <p:cBhvr>
                                        <p:cTn id="907" dur="3000"/>
                                        <p:tgtEl>
                                          <p:spTgt spid="2"/>
                                        </p:tgtEl>
                                      </p:cBhvr>
                                    </p:animEffect>
                                  </p:childTnLst>
                                </p:cTn>
                              </p:par>
                              <p:par>
                                <p:cTn id="908" presetID="23" presetClass="entr" presetSubtype="288" fill="hold" nodeType="withEffect">
                                  <p:stCondLst>
                                    <p:cond delay="0"/>
                                  </p:stCondLst>
                                  <p:childTnLst>
                                    <p:set>
                                      <p:cBhvr>
                                        <p:cTn id="909" dur="1" fill="hold">
                                          <p:stCondLst>
                                            <p:cond delay="0"/>
                                          </p:stCondLst>
                                        </p:cTn>
                                        <p:tgtEl>
                                          <p:spTgt spid="2"/>
                                        </p:tgtEl>
                                        <p:attrNameLst>
                                          <p:attrName>style.visibility</p:attrName>
                                        </p:attrNameLst>
                                      </p:cBhvr>
                                      <p:to>
                                        <p:strVal val="visible"/>
                                      </p:to>
                                    </p:set>
                                    <p:anim calcmode="lin" valueType="num">
                                      <p:cBhvr>
                                        <p:cTn id="910" dur="3000" fill="hold"/>
                                        <p:tgtEl>
                                          <p:spTgt spid="2"/>
                                        </p:tgtEl>
                                        <p:attrNameLst>
                                          <p:attrName>ppt_w</p:attrName>
                                        </p:attrNameLst>
                                      </p:cBhvr>
                                      <p:tavLst>
                                        <p:tav tm="0">
                                          <p:val>
                                            <p:strVal val="4/3*#ppt_w"/>
                                          </p:val>
                                        </p:tav>
                                        <p:tav tm="100000">
                                          <p:val>
                                            <p:strVal val="#ppt_w"/>
                                          </p:val>
                                        </p:tav>
                                      </p:tavLst>
                                    </p:anim>
                                    <p:anim calcmode="lin" valueType="num">
                                      <p:cBhvr>
                                        <p:cTn id="911" dur="3000" fill="hold"/>
                                        <p:tgtEl>
                                          <p:spTgt spid="2"/>
                                        </p:tgtEl>
                                        <p:attrNameLst>
                                          <p:attrName>ppt_h</p:attrName>
                                        </p:attrNameLst>
                                      </p:cBhvr>
                                      <p:tavLst>
                                        <p:tav tm="0">
                                          <p:val>
                                            <p:strVal val="4/3*#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P spid="3" grpId="2" animBg="1"/>
      <p:bldP spid="3" grpId="3" animBg="1"/>
      <p:bldP spid="4" grpId="0" animBg="1"/>
      <p:bldP spid="4" grpId="1" animBg="1"/>
      <p:bldP spid="4" grpId="2" animBg="1"/>
      <p:bldP spid="4" grpId="3" animBg="1"/>
      <p:bldP spid="5" grpId="0" animBg="1"/>
      <p:bldP spid="5" grpId="1" animBg="1"/>
      <p:bldP spid="5" grpId="2" animBg="1"/>
      <p:bldP spid="5" grpId="3" animBg="1"/>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9" grpId="0" animBg="1"/>
      <p:bldP spid="9" grpId="1" animBg="1"/>
      <p:bldP spid="9" grpId="2" animBg="1"/>
      <p:bldP spid="9" grpId="3" animBg="1"/>
      <p:bldP spid="10" grpId="0" animBg="1"/>
      <p:bldP spid="10" grpId="1" animBg="1"/>
      <p:bldP spid="10" grpId="2" animBg="1"/>
      <p:bldP spid="10" grpId="3" animBg="1"/>
      <p:bldP spid="11" grpId="0" animBg="1"/>
      <p:bldP spid="11" grpId="1" animBg="1"/>
      <p:bldP spid="11" grpId="2" animBg="1"/>
      <p:bldP spid="11" grpId="3" animBg="1"/>
      <p:bldP spid="12" grpId="0" animBg="1"/>
      <p:bldP spid="12" grpId="1" animBg="1"/>
      <p:bldP spid="12" grpId="2" animBg="1"/>
      <p:bldP spid="12" grpId="3" animBg="1"/>
      <p:bldP spid="13" grpId="0" animBg="1"/>
      <p:bldP spid="13" grpId="1" animBg="1"/>
      <p:bldP spid="13" grpId="2" animBg="1"/>
      <p:bldP spid="13" grpId="3" animBg="1"/>
      <p:bldP spid="14" grpId="0" animBg="1"/>
      <p:bldP spid="14" grpId="1" animBg="1"/>
      <p:bldP spid="14" grpId="2" animBg="1"/>
      <p:bldP spid="14" grpId="3" animBg="1"/>
      <p:bldP spid="15" grpId="0" animBg="1"/>
      <p:bldP spid="15" grpId="1" animBg="1"/>
      <p:bldP spid="15" grpId="2" animBg="1"/>
      <p:bldP spid="15" grpId="3" animBg="1"/>
      <p:bldP spid="16" grpId="0" animBg="1"/>
      <p:bldP spid="16" grpId="1" animBg="1"/>
      <p:bldP spid="16" grpId="2" animBg="1"/>
      <p:bldP spid="16" grpId="3"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20" grpId="0" animBg="1"/>
      <p:bldP spid="20" grpId="1" animBg="1"/>
      <p:bldP spid="20" grpId="2" animBg="1"/>
      <p:bldP spid="20" grpId="3" animBg="1"/>
      <p:bldP spid="21" grpId="0" animBg="1"/>
      <p:bldP spid="21" grpId="1" animBg="1"/>
      <p:bldP spid="21" grpId="2" animBg="1"/>
      <p:bldP spid="21" grpId="3" animBg="1"/>
      <p:bldP spid="22" grpId="0" animBg="1"/>
      <p:bldP spid="22" grpId="1" animBg="1"/>
      <p:bldP spid="22" grpId="2" animBg="1"/>
      <p:bldP spid="22" grpId="3" animBg="1"/>
      <p:bldP spid="23" grpId="0" animBg="1"/>
      <p:bldP spid="23" grpId="1" animBg="1"/>
      <p:bldP spid="23" grpId="2" animBg="1"/>
      <p:bldP spid="23" grpId="3" animBg="1"/>
      <p:bldP spid="24" grpId="0" animBg="1"/>
      <p:bldP spid="24" grpId="1" animBg="1"/>
      <p:bldP spid="24" grpId="2" animBg="1"/>
      <p:bldP spid="24" grpId="3" animBg="1"/>
      <p:bldP spid="25" grpId="0" animBg="1"/>
      <p:bldP spid="25" grpId="1" animBg="1"/>
      <p:bldP spid="25" grpId="2" animBg="1"/>
      <p:bldP spid="25" grpId="3" animBg="1"/>
      <p:bldP spid="26" grpId="0" animBg="1"/>
      <p:bldP spid="26" grpId="1" animBg="1"/>
      <p:bldP spid="26" grpId="2" animBg="1"/>
      <p:bldP spid="26" grpId="3" animBg="1"/>
      <p:bldP spid="27" grpId="0" animBg="1"/>
      <p:bldP spid="27" grpId="1" animBg="1"/>
      <p:bldP spid="27" grpId="2" animBg="1"/>
      <p:bldP spid="27" grpId="3" animBg="1"/>
      <p:bldP spid="28" grpId="0" animBg="1"/>
      <p:bldP spid="28" grpId="1" animBg="1"/>
      <p:bldP spid="28" grpId="2" animBg="1"/>
      <p:bldP spid="28" grpId="3" animBg="1"/>
      <p:bldP spid="29" grpId="0" animBg="1"/>
      <p:bldP spid="29" grpId="1" animBg="1"/>
      <p:bldP spid="29" grpId="2" animBg="1"/>
      <p:bldP spid="29" grpId="3" animBg="1"/>
      <p:bldP spid="30" grpId="0" animBg="1"/>
      <p:bldP spid="30" grpId="1" animBg="1"/>
      <p:bldP spid="30" grpId="2" animBg="1"/>
      <p:bldP spid="30" grpId="3" animBg="1"/>
      <p:bldP spid="31" grpId="0" animBg="1"/>
      <p:bldP spid="31" grpId="1" animBg="1"/>
      <p:bldP spid="31" grpId="2" animBg="1"/>
      <p:bldP spid="31" grpId="3" animBg="1"/>
      <p:bldP spid="32" grpId="0" animBg="1"/>
      <p:bldP spid="32" grpId="1" animBg="1"/>
      <p:bldP spid="32" grpId="2" animBg="1"/>
      <p:bldP spid="32" grpId="3" animBg="1"/>
      <p:bldP spid="33" grpId="0" animBg="1"/>
      <p:bldP spid="33" grpId="1" animBg="1"/>
      <p:bldP spid="33" grpId="2" animBg="1"/>
      <p:bldP spid="33" grpId="3" animBg="1"/>
      <p:bldP spid="34" grpId="0" animBg="1"/>
      <p:bldP spid="34" grpId="1" animBg="1"/>
      <p:bldP spid="34" grpId="2" animBg="1"/>
      <p:bldP spid="34" grpId="3" animBg="1"/>
      <p:bldP spid="35" grpId="0" animBg="1"/>
      <p:bldP spid="35" grpId="1" animBg="1"/>
      <p:bldP spid="35" grpId="2" animBg="1"/>
      <p:bldP spid="35" grpId="3" animBg="1"/>
      <p:bldP spid="36" grpId="0" animBg="1"/>
      <p:bldP spid="36" grpId="1" animBg="1"/>
      <p:bldP spid="36" grpId="2" animBg="1"/>
      <p:bldP spid="36" grpId="3" animBg="1"/>
      <p:bldP spid="37" grpId="0" animBg="1"/>
      <p:bldP spid="37" grpId="1" animBg="1"/>
      <p:bldP spid="37" grpId="2" animBg="1"/>
      <p:bldP spid="37" grpId="3" animBg="1"/>
      <p:bldP spid="38" grpId="0" animBg="1"/>
      <p:bldP spid="38" grpId="1" animBg="1"/>
      <p:bldP spid="38" grpId="2" animBg="1"/>
      <p:bldP spid="38" grpId="3" animBg="1"/>
      <p:bldP spid="39" grpId="0" animBg="1"/>
      <p:bldP spid="39" grpId="1" animBg="1"/>
      <p:bldP spid="39" grpId="2" animBg="1"/>
      <p:bldP spid="39" grpId="3" animBg="1"/>
      <p:bldP spid="40" grpId="0" animBg="1"/>
      <p:bldP spid="40" grpId="1" animBg="1"/>
      <p:bldP spid="40" grpId="2" animBg="1"/>
      <p:bldP spid="40" grpId="3" animBg="1"/>
      <p:bldP spid="41" grpId="0" animBg="1"/>
      <p:bldP spid="41" grpId="1" animBg="1"/>
      <p:bldP spid="41" grpId="2" animBg="1"/>
      <p:bldP spid="41" grpId="3" animBg="1"/>
      <p:bldP spid="42" grpId="0" animBg="1"/>
      <p:bldP spid="42" grpId="1" animBg="1"/>
      <p:bldP spid="42" grpId="2" animBg="1"/>
      <p:bldP spid="42" grpId="3" animBg="1"/>
      <p:bldP spid="43" grpId="0" animBg="1"/>
      <p:bldP spid="43" grpId="1" animBg="1"/>
      <p:bldP spid="43" grpId="2" animBg="1"/>
      <p:bldP spid="43" grpId="3" animBg="1"/>
      <p:bldP spid="44" grpId="0" animBg="1"/>
      <p:bldP spid="44" grpId="1" animBg="1"/>
      <p:bldP spid="44" grpId="2" animBg="1"/>
      <p:bldP spid="44" grpId="3" animBg="1"/>
      <p:bldP spid="45" grpId="0" animBg="1"/>
      <p:bldP spid="45" grpId="1" animBg="1"/>
      <p:bldP spid="45" grpId="2" animBg="1"/>
      <p:bldP spid="45" grpId="3" animBg="1"/>
      <p:bldP spid="46" grpId="0" animBg="1"/>
      <p:bldP spid="46" grpId="1" animBg="1"/>
      <p:bldP spid="46" grpId="2" animBg="1"/>
      <p:bldP spid="46" grpId="3" animBg="1"/>
      <p:bldP spid="47" grpId="0" animBg="1"/>
      <p:bldP spid="47" grpId="1" animBg="1"/>
      <p:bldP spid="47" grpId="2" animBg="1"/>
      <p:bldP spid="47" grpId="3" animBg="1"/>
      <p:bldP spid="48" grpId="0" animBg="1"/>
      <p:bldP spid="48" grpId="1" animBg="1"/>
      <p:bldP spid="48" grpId="2" animBg="1"/>
      <p:bldP spid="48" grpId="3" animBg="1"/>
      <p:bldP spid="49" grpId="0" animBg="1"/>
      <p:bldP spid="49" grpId="1" animBg="1"/>
      <p:bldP spid="49" grpId="2" animBg="1"/>
      <p:bldP spid="49" grpId="3" animBg="1"/>
      <p:bldP spid="50" grpId="0" animBg="1"/>
      <p:bldP spid="50" grpId="1" animBg="1"/>
      <p:bldP spid="50" grpId="2" animBg="1"/>
      <p:bldP spid="50" grpId="3" animBg="1"/>
      <p:bldP spid="51" grpId="0" animBg="1"/>
      <p:bldP spid="51" grpId="1" animBg="1"/>
      <p:bldP spid="51" grpId="2" animBg="1"/>
      <p:bldP spid="51" grpId="3" animBg="1"/>
      <p:bldP spid="52" grpId="0" animBg="1"/>
      <p:bldP spid="52" grpId="1" animBg="1"/>
      <p:bldP spid="52" grpId="2" animBg="1"/>
      <p:bldP spid="52" grpId="3" animBg="1"/>
      <p:bldP spid="53" grpId="0" animBg="1"/>
      <p:bldP spid="53" grpId="1" animBg="1"/>
      <p:bldP spid="53" grpId="2" animBg="1"/>
      <p:bldP spid="53" grpId="3" animBg="1"/>
      <p:bldP spid="54" grpId="0" animBg="1"/>
      <p:bldP spid="54" grpId="1" animBg="1"/>
      <p:bldP spid="54" grpId="2" animBg="1"/>
      <p:bldP spid="54" grpId="3" animBg="1"/>
      <p:bldP spid="55" grpId="0" animBg="1"/>
      <p:bldP spid="55" grpId="1" animBg="1"/>
      <p:bldP spid="55" grpId="2" animBg="1"/>
      <p:bldP spid="55" grpId="3" animBg="1"/>
      <p:bldP spid="56" grpId="0" animBg="1"/>
      <p:bldP spid="56" grpId="1" animBg="1"/>
      <p:bldP spid="56" grpId="2" animBg="1"/>
      <p:bldP spid="56" grpId="3" animBg="1"/>
      <p:bldP spid="57" grpId="0" animBg="1"/>
      <p:bldP spid="57" grpId="1" animBg="1"/>
      <p:bldP spid="57" grpId="2" animBg="1"/>
      <p:bldP spid="57" grpId="3" animBg="1"/>
      <p:bldP spid="58" grpId="0" animBg="1"/>
      <p:bldP spid="58" grpId="1" animBg="1"/>
      <p:bldP spid="58" grpId="2" animBg="1"/>
      <p:bldP spid="58" grpId="3" animBg="1"/>
      <p:bldP spid="59" grpId="0" animBg="1"/>
      <p:bldP spid="59" grpId="1" animBg="1"/>
      <p:bldP spid="59" grpId="2" animBg="1"/>
      <p:bldP spid="59" grpId="3" animBg="1"/>
      <p:bldP spid="60" grpId="0" animBg="1"/>
      <p:bldP spid="60" grpId="1" animBg="1"/>
      <p:bldP spid="60" grpId="2" animBg="1"/>
      <p:bldP spid="60" grpId="3" animBg="1"/>
      <p:bldP spid="61" grpId="0" animBg="1"/>
      <p:bldP spid="61" grpId="1" animBg="1"/>
      <p:bldP spid="61" grpId="2" animBg="1"/>
      <p:bldP spid="61" grpId="3" animBg="1"/>
      <p:bldP spid="62" grpId="0" animBg="1"/>
      <p:bldP spid="62" grpId="1" animBg="1"/>
      <p:bldP spid="62" grpId="2" animBg="1"/>
      <p:bldP spid="62" grpId="3" animBg="1"/>
      <p:bldP spid="63" grpId="0" animBg="1"/>
      <p:bldP spid="63" grpId="1" animBg="1"/>
      <p:bldP spid="63" grpId="2" animBg="1"/>
      <p:bldP spid="63" grpId="3" animBg="1"/>
      <p:bldP spid="64" grpId="0" animBg="1"/>
      <p:bldP spid="64" grpId="1" animBg="1"/>
      <p:bldP spid="64" grpId="2" animBg="1"/>
      <p:bldP spid="64" grpId="3" animBg="1"/>
      <p:bldP spid="65" grpId="0" animBg="1"/>
      <p:bldP spid="65" grpId="1" animBg="1"/>
      <p:bldP spid="65" grpId="2" animBg="1"/>
      <p:bldP spid="65" grpId="3" animBg="1"/>
      <p:bldP spid="66" grpId="0" animBg="1"/>
      <p:bldP spid="66" grpId="1" animBg="1"/>
      <p:bldP spid="66" grpId="2" animBg="1"/>
      <p:bldP spid="66" grpId="3" animBg="1"/>
      <p:bldP spid="67" grpId="0" animBg="1"/>
    </p:bldLst>
  </p:timing>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1 Imagen" descr="synchronized-swimming-15th-fina-world-20130721-201527-812.jpg"/>
          <p:cNvPicPr>
            <a:picLocks noGrp="1" noChangeAspect="1"/>
          </p:cNvPicPr>
          <p:nvPr isPhoto="1"/>
        </p:nvPicPr>
        <p:blipFill>
          <a:blip r:embed="rId2">
            <a:lum/>
          </a:blip>
          <a:stretch>
            <a:fillRect/>
          </a:stretch>
        </p:blipFill>
        <p:spPr>
          <a:xfrm>
            <a:off x="0" y="0"/>
            <a:ext cx="9144000" cy="5143500"/>
          </a:xfrm>
          <a:prstGeom prst="rect">
            <a:avLst/>
          </a:prstGeom>
          <a:noFill/>
          <a:ln>
            <a:noFill/>
          </a:ln>
        </p:spPr>
      </p:pic>
      <p:sp>
        <p:nvSpPr>
          <p:cNvPr id="3" name="2 Anillo"/>
          <p:cNvSpPr/>
          <p:nvPr/>
        </p:nvSpPr>
        <p:spPr>
          <a:xfrm>
            <a:off x="2571736" y="0"/>
            <a:ext cx="4071966" cy="535767"/>
          </a:xfrm>
          <a:prstGeom prst="donut">
            <a:avLst>
              <a:gd name="adj" fmla="val 15447"/>
            </a:avLst>
          </a:prstGeom>
          <a:gradFill flip="none" rotWithShape="1">
            <a:gsLst>
              <a:gs pos="0">
                <a:schemeClr val="tx1"/>
              </a:gs>
              <a:gs pos="50000">
                <a:srgbClr val="0070C0">
                  <a:shade val="67500"/>
                  <a:satMod val="115000"/>
                </a:srgbClr>
              </a:gs>
              <a:gs pos="100000">
                <a:srgbClr val="0070C0">
                  <a:shade val="100000"/>
                  <a:satMod val="115000"/>
                </a:srgbClr>
              </a:gs>
            </a:gsLst>
            <a:path path="shape">
              <a:fillToRect l="50000" t="50000" r="50000" b="50000"/>
            </a:path>
            <a:tileRect/>
          </a:gradFill>
          <a:ln w="31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 name="3 Anillo"/>
          <p:cNvSpPr/>
          <p:nvPr/>
        </p:nvSpPr>
        <p:spPr>
          <a:xfrm>
            <a:off x="2571736" y="160718"/>
            <a:ext cx="4071966" cy="535767"/>
          </a:xfrm>
          <a:prstGeom prst="donut">
            <a:avLst>
              <a:gd name="adj" fmla="val 15447"/>
            </a:avLst>
          </a:prstGeom>
          <a:gradFill flip="none" rotWithShape="1">
            <a:gsLst>
              <a:gs pos="0">
                <a:schemeClr val="tx1"/>
              </a:gs>
              <a:gs pos="50000">
                <a:srgbClr val="0070C0">
                  <a:shade val="67500"/>
                  <a:satMod val="115000"/>
                </a:srgbClr>
              </a:gs>
              <a:gs pos="100000">
                <a:srgbClr val="0070C0">
                  <a:shade val="100000"/>
                  <a:satMod val="115000"/>
                </a:srgbClr>
              </a:gs>
            </a:gsLst>
            <a:path path="shape">
              <a:fillToRect l="50000" t="50000" r="50000" b="50000"/>
            </a:path>
            <a:tileRect/>
          </a:gradFill>
          <a:ln w="31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 name="4 Anillo"/>
          <p:cNvSpPr/>
          <p:nvPr/>
        </p:nvSpPr>
        <p:spPr>
          <a:xfrm>
            <a:off x="2571736" y="375032"/>
            <a:ext cx="4071966" cy="535767"/>
          </a:xfrm>
          <a:prstGeom prst="donut">
            <a:avLst>
              <a:gd name="adj" fmla="val 15447"/>
            </a:avLst>
          </a:prstGeom>
          <a:gradFill flip="none" rotWithShape="1">
            <a:gsLst>
              <a:gs pos="0">
                <a:schemeClr val="tx1"/>
              </a:gs>
              <a:gs pos="50000">
                <a:srgbClr val="0070C0">
                  <a:shade val="67500"/>
                  <a:satMod val="115000"/>
                </a:srgbClr>
              </a:gs>
              <a:gs pos="100000">
                <a:srgbClr val="0070C0">
                  <a:shade val="100000"/>
                  <a:satMod val="115000"/>
                </a:srgbClr>
              </a:gs>
            </a:gsLst>
            <a:path path="shape">
              <a:fillToRect l="50000" t="50000" r="50000" b="50000"/>
            </a:path>
            <a:tileRect/>
          </a:gradFill>
          <a:ln w="31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 name="5 Anillo"/>
          <p:cNvSpPr/>
          <p:nvPr/>
        </p:nvSpPr>
        <p:spPr>
          <a:xfrm>
            <a:off x="2571736" y="535767"/>
            <a:ext cx="4071966" cy="535767"/>
          </a:xfrm>
          <a:prstGeom prst="donut">
            <a:avLst>
              <a:gd name="adj" fmla="val 15447"/>
            </a:avLst>
          </a:prstGeom>
          <a:gradFill flip="none" rotWithShape="1">
            <a:gsLst>
              <a:gs pos="0">
                <a:schemeClr val="tx1"/>
              </a:gs>
              <a:gs pos="50000">
                <a:srgbClr val="0070C0">
                  <a:shade val="67500"/>
                  <a:satMod val="115000"/>
                </a:srgbClr>
              </a:gs>
              <a:gs pos="100000">
                <a:srgbClr val="0070C0">
                  <a:shade val="100000"/>
                  <a:satMod val="115000"/>
                </a:srgbClr>
              </a:gs>
            </a:gsLst>
            <a:path path="shape">
              <a:fillToRect l="50000" t="50000" r="50000" b="50000"/>
            </a:path>
            <a:tileRect/>
          </a:gradFill>
          <a:ln w="31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 name="6 Anillo"/>
          <p:cNvSpPr/>
          <p:nvPr/>
        </p:nvSpPr>
        <p:spPr>
          <a:xfrm>
            <a:off x="2571736" y="696503"/>
            <a:ext cx="4071966" cy="535767"/>
          </a:xfrm>
          <a:prstGeom prst="donut">
            <a:avLst>
              <a:gd name="adj" fmla="val 15447"/>
            </a:avLst>
          </a:prstGeom>
          <a:gradFill flip="none" rotWithShape="1">
            <a:gsLst>
              <a:gs pos="0">
                <a:schemeClr val="tx1"/>
              </a:gs>
              <a:gs pos="50000">
                <a:srgbClr val="0070C0">
                  <a:shade val="67500"/>
                  <a:satMod val="115000"/>
                </a:srgbClr>
              </a:gs>
              <a:gs pos="100000">
                <a:srgbClr val="0070C0">
                  <a:shade val="100000"/>
                  <a:satMod val="115000"/>
                </a:srgbClr>
              </a:gs>
            </a:gsLst>
            <a:path path="shape">
              <a:fillToRect l="50000" t="50000" r="50000" b="50000"/>
            </a:path>
            <a:tileRect/>
          </a:gradFill>
          <a:ln w="31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8" name="7 Anillo"/>
          <p:cNvSpPr/>
          <p:nvPr/>
        </p:nvSpPr>
        <p:spPr>
          <a:xfrm>
            <a:off x="2571736" y="910817"/>
            <a:ext cx="4071966" cy="535767"/>
          </a:xfrm>
          <a:prstGeom prst="donut">
            <a:avLst>
              <a:gd name="adj" fmla="val 15447"/>
            </a:avLst>
          </a:prstGeom>
          <a:gradFill flip="none" rotWithShape="1">
            <a:gsLst>
              <a:gs pos="0">
                <a:schemeClr val="tx1"/>
              </a:gs>
              <a:gs pos="50000">
                <a:srgbClr val="0070C0">
                  <a:shade val="67500"/>
                  <a:satMod val="115000"/>
                </a:srgbClr>
              </a:gs>
              <a:gs pos="100000">
                <a:srgbClr val="0070C0">
                  <a:shade val="100000"/>
                  <a:satMod val="115000"/>
                </a:srgbClr>
              </a:gs>
            </a:gsLst>
            <a:path path="shape">
              <a:fillToRect l="50000" t="50000" r="50000" b="50000"/>
            </a:path>
            <a:tileRect/>
          </a:gradFill>
          <a:ln w="31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9" name="8 Anillo"/>
          <p:cNvSpPr/>
          <p:nvPr/>
        </p:nvSpPr>
        <p:spPr>
          <a:xfrm>
            <a:off x="2571736" y="1071552"/>
            <a:ext cx="4071966" cy="535767"/>
          </a:xfrm>
          <a:prstGeom prst="donut">
            <a:avLst>
              <a:gd name="adj" fmla="val 15447"/>
            </a:avLst>
          </a:prstGeom>
          <a:gradFill flip="none" rotWithShape="1">
            <a:gsLst>
              <a:gs pos="0">
                <a:schemeClr val="tx1"/>
              </a:gs>
              <a:gs pos="50000">
                <a:srgbClr val="0070C0">
                  <a:shade val="67500"/>
                  <a:satMod val="115000"/>
                </a:srgbClr>
              </a:gs>
              <a:gs pos="100000">
                <a:srgbClr val="0070C0">
                  <a:shade val="100000"/>
                  <a:satMod val="115000"/>
                </a:srgbClr>
              </a:gs>
            </a:gsLst>
            <a:path path="shape">
              <a:fillToRect l="50000" t="50000" r="50000" b="50000"/>
            </a:path>
            <a:tileRect/>
          </a:gradFill>
          <a:ln w="31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0" name="9 Anillo"/>
          <p:cNvSpPr/>
          <p:nvPr/>
        </p:nvSpPr>
        <p:spPr>
          <a:xfrm>
            <a:off x="2571736" y="1285866"/>
            <a:ext cx="4071966" cy="535767"/>
          </a:xfrm>
          <a:prstGeom prst="donut">
            <a:avLst>
              <a:gd name="adj" fmla="val 15447"/>
            </a:avLst>
          </a:prstGeom>
          <a:gradFill flip="none" rotWithShape="1">
            <a:gsLst>
              <a:gs pos="0">
                <a:schemeClr val="tx1"/>
              </a:gs>
              <a:gs pos="50000">
                <a:srgbClr val="0070C0">
                  <a:shade val="67500"/>
                  <a:satMod val="115000"/>
                </a:srgbClr>
              </a:gs>
              <a:gs pos="100000">
                <a:srgbClr val="0070C0">
                  <a:shade val="100000"/>
                  <a:satMod val="115000"/>
                </a:srgbClr>
              </a:gs>
            </a:gsLst>
            <a:path path="shape">
              <a:fillToRect l="50000" t="50000" r="50000" b="50000"/>
            </a:path>
            <a:tileRect/>
          </a:gradFill>
          <a:ln w="31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1" name="10 Anillo"/>
          <p:cNvSpPr/>
          <p:nvPr/>
        </p:nvSpPr>
        <p:spPr>
          <a:xfrm>
            <a:off x="2571736" y="1500180"/>
            <a:ext cx="4071966" cy="535767"/>
          </a:xfrm>
          <a:prstGeom prst="donut">
            <a:avLst>
              <a:gd name="adj" fmla="val 15447"/>
            </a:avLst>
          </a:prstGeom>
          <a:gradFill flip="none" rotWithShape="1">
            <a:gsLst>
              <a:gs pos="0">
                <a:schemeClr val="tx1"/>
              </a:gs>
              <a:gs pos="50000">
                <a:srgbClr val="0070C0">
                  <a:shade val="67500"/>
                  <a:satMod val="115000"/>
                </a:srgbClr>
              </a:gs>
              <a:gs pos="100000">
                <a:srgbClr val="0070C0">
                  <a:shade val="100000"/>
                  <a:satMod val="115000"/>
                </a:srgbClr>
              </a:gs>
            </a:gsLst>
            <a:path path="shape">
              <a:fillToRect l="50000" t="50000" r="50000" b="50000"/>
            </a:path>
            <a:tileRect/>
          </a:gradFill>
          <a:ln w="31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2" name="11 Anillo"/>
          <p:cNvSpPr/>
          <p:nvPr/>
        </p:nvSpPr>
        <p:spPr>
          <a:xfrm>
            <a:off x="2571736" y="1714494"/>
            <a:ext cx="4071966" cy="535767"/>
          </a:xfrm>
          <a:prstGeom prst="donut">
            <a:avLst>
              <a:gd name="adj" fmla="val 15447"/>
            </a:avLst>
          </a:prstGeom>
          <a:gradFill flip="none" rotWithShape="1">
            <a:gsLst>
              <a:gs pos="0">
                <a:schemeClr val="tx1"/>
              </a:gs>
              <a:gs pos="50000">
                <a:srgbClr val="0070C0">
                  <a:shade val="67500"/>
                  <a:satMod val="115000"/>
                </a:srgbClr>
              </a:gs>
              <a:gs pos="100000">
                <a:srgbClr val="0070C0">
                  <a:shade val="100000"/>
                  <a:satMod val="115000"/>
                </a:srgbClr>
              </a:gs>
            </a:gsLst>
            <a:path path="shape">
              <a:fillToRect l="50000" t="50000" r="50000" b="50000"/>
            </a:path>
            <a:tileRect/>
          </a:gradFill>
          <a:ln w="31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3" name="12 Anillo"/>
          <p:cNvSpPr/>
          <p:nvPr/>
        </p:nvSpPr>
        <p:spPr>
          <a:xfrm>
            <a:off x="2571736" y="1928808"/>
            <a:ext cx="4071966" cy="535767"/>
          </a:xfrm>
          <a:prstGeom prst="donut">
            <a:avLst>
              <a:gd name="adj" fmla="val 15447"/>
            </a:avLst>
          </a:prstGeom>
          <a:gradFill flip="none" rotWithShape="1">
            <a:gsLst>
              <a:gs pos="0">
                <a:schemeClr val="tx1"/>
              </a:gs>
              <a:gs pos="50000">
                <a:srgbClr val="0070C0">
                  <a:shade val="67500"/>
                  <a:satMod val="115000"/>
                </a:srgbClr>
              </a:gs>
              <a:gs pos="100000">
                <a:srgbClr val="0070C0">
                  <a:shade val="100000"/>
                  <a:satMod val="115000"/>
                </a:srgbClr>
              </a:gs>
            </a:gsLst>
            <a:path path="shape">
              <a:fillToRect l="50000" t="50000" r="50000" b="50000"/>
            </a:path>
            <a:tileRect/>
          </a:gradFill>
          <a:ln w="31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4" name="13 Anillo"/>
          <p:cNvSpPr/>
          <p:nvPr/>
        </p:nvSpPr>
        <p:spPr>
          <a:xfrm>
            <a:off x="2571736" y="2089544"/>
            <a:ext cx="4071966" cy="535767"/>
          </a:xfrm>
          <a:prstGeom prst="donut">
            <a:avLst>
              <a:gd name="adj" fmla="val 15447"/>
            </a:avLst>
          </a:prstGeom>
          <a:gradFill flip="none" rotWithShape="1">
            <a:gsLst>
              <a:gs pos="0">
                <a:schemeClr val="tx1"/>
              </a:gs>
              <a:gs pos="50000">
                <a:srgbClr val="0070C0">
                  <a:shade val="67500"/>
                  <a:satMod val="115000"/>
                </a:srgbClr>
              </a:gs>
              <a:gs pos="100000">
                <a:srgbClr val="0070C0">
                  <a:shade val="100000"/>
                  <a:satMod val="115000"/>
                </a:srgbClr>
              </a:gs>
            </a:gsLst>
            <a:path path="shape">
              <a:fillToRect l="50000" t="50000" r="50000" b="50000"/>
            </a:path>
            <a:tileRect/>
          </a:gradFill>
          <a:ln w="31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5" name="14 Anillo"/>
          <p:cNvSpPr/>
          <p:nvPr/>
        </p:nvSpPr>
        <p:spPr>
          <a:xfrm>
            <a:off x="2571736" y="2250279"/>
            <a:ext cx="4071966" cy="535767"/>
          </a:xfrm>
          <a:prstGeom prst="donut">
            <a:avLst>
              <a:gd name="adj" fmla="val 15447"/>
            </a:avLst>
          </a:prstGeom>
          <a:gradFill flip="none" rotWithShape="1">
            <a:gsLst>
              <a:gs pos="0">
                <a:schemeClr val="tx1"/>
              </a:gs>
              <a:gs pos="50000">
                <a:srgbClr val="0070C0">
                  <a:shade val="67500"/>
                  <a:satMod val="115000"/>
                </a:srgbClr>
              </a:gs>
              <a:gs pos="100000">
                <a:srgbClr val="0070C0">
                  <a:shade val="100000"/>
                  <a:satMod val="115000"/>
                </a:srgbClr>
              </a:gs>
            </a:gsLst>
            <a:path path="shape">
              <a:fillToRect l="50000" t="50000" r="50000" b="50000"/>
            </a:path>
            <a:tileRect/>
          </a:gradFill>
          <a:ln w="31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6" name="15 Anillo"/>
          <p:cNvSpPr/>
          <p:nvPr/>
        </p:nvSpPr>
        <p:spPr>
          <a:xfrm>
            <a:off x="2571736" y="2357454"/>
            <a:ext cx="4071966" cy="535767"/>
          </a:xfrm>
          <a:prstGeom prst="donut">
            <a:avLst>
              <a:gd name="adj" fmla="val 15447"/>
            </a:avLst>
          </a:prstGeom>
          <a:gradFill flip="none" rotWithShape="1">
            <a:gsLst>
              <a:gs pos="0">
                <a:schemeClr val="tx1"/>
              </a:gs>
              <a:gs pos="50000">
                <a:srgbClr val="0070C0">
                  <a:shade val="67500"/>
                  <a:satMod val="115000"/>
                </a:srgbClr>
              </a:gs>
              <a:gs pos="100000">
                <a:srgbClr val="0070C0">
                  <a:shade val="100000"/>
                  <a:satMod val="115000"/>
                </a:srgbClr>
              </a:gs>
            </a:gsLst>
            <a:path path="shape">
              <a:fillToRect l="50000" t="50000" r="50000" b="50000"/>
            </a:path>
            <a:tileRect/>
          </a:gradFill>
          <a:ln w="31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7" name="16 Anillo"/>
          <p:cNvSpPr/>
          <p:nvPr/>
        </p:nvSpPr>
        <p:spPr>
          <a:xfrm>
            <a:off x="2571736" y="2518172"/>
            <a:ext cx="4071966" cy="535767"/>
          </a:xfrm>
          <a:prstGeom prst="donut">
            <a:avLst>
              <a:gd name="adj" fmla="val 15447"/>
            </a:avLst>
          </a:prstGeom>
          <a:gradFill flip="none" rotWithShape="1">
            <a:gsLst>
              <a:gs pos="0">
                <a:schemeClr val="tx1"/>
              </a:gs>
              <a:gs pos="50000">
                <a:srgbClr val="0070C0">
                  <a:shade val="67500"/>
                  <a:satMod val="115000"/>
                </a:srgbClr>
              </a:gs>
              <a:gs pos="100000">
                <a:srgbClr val="0070C0">
                  <a:shade val="100000"/>
                  <a:satMod val="115000"/>
                </a:srgbClr>
              </a:gs>
            </a:gsLst>
            <a:path path="shape">
              <a:fillToRect l="50000" t="50000" r="50000" b="50000"/>
            </a:path>
            <a:tileRect/>
          </a:gradFill>
          <a:ln w="31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8" name="17 Anillo"/>
          <p:cNvSpPr/>
          <p:nvPr/>
        </p:nvSpPr>
        <p:spPr>
          <a:xfrm>
            <a:off x="2571736" y="2732486"/>
            <a:ext cx="4071966" cy="535767"/>
          </a:xfrm>
          <a:prstGeom prst="donut">
            <a:avLst>
              <a:gd name="adj" fmla="val 15447"/>
            </a:avLst>
          </a:prstGeom>
          <a:gradFill flip="none" rotWithShape="1">
            <a:gsLst>
              <a:gs pos="0">
                <a:schemeClr val="tx1"/>
              </a:gs>
              <a:gs pos="50000">
                <a:srgbClr val="0070C0">
                  <a:shade val="67500"/>
                  <a:satMod val="115000"/>
                </a:srgbClr>
              </a:gs>
              <a:gs pos="100000">
                <a:srgbClr val="0070C0">
                  <a:shade val="100000"/>
                  <a:satMod val="115000"/>
                </a:srgbClr>
              </a:gs>
            </a:gsLst>
            <a:path path="shape">
              <a:fillToRect l="50000" t="50000" r="50000" b="50000"/>
            </a:path>
            <a:tileRect/>
          </a:gradFill>
          <a:ln w="31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9" name="18 Anillo"/>
          <p:cNvSpPr/>
          <p:nvPr/>
        </p:nvSpPr>
        <p:spPr>
          <a:xfrm>
            <a:off x="2571736" y="2893221"/>
            <a:ext cx="4071966" cy="535767"/>
          </a:xfrm>
          <a:prstGeom prst="donut">
            <a:avLst>
              <a:gd name="adj" fmla="val 15447"/>
            </a:avLst>
          </a:prstGeom>
          <a:gradFill flip="none" rotWithShape="1">
            <a:gsLst>
              <a:gs pos="0">
                <a:schemeClr val="tx1"/>
              </a:gs>
              <a:gs pos="50000">
                <a:srgbClr val="0070C0">
                  <a:shade val="67500"/>
                  <a:satMod val="115000"/>
                </a:srgbClr>
              </a:gs>
              <a:gs pos="100000">
                <a:srgbClr val="0070C0">
                  <a:shade val="100000"/>
                  <a:satMod val="115000"/>
                </a:srgbClr>
              </a:gs>
            </a:gsLst>
            <a:path path="shape">
              <a:fillToRect l="50000" t="50000" r="50000" b="50000"/>
            </a:path>
            <a:tileRect/>
          </a:gradFill>
          <a:ln w="31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0" name="19 Anillo"/>
          <p:cNvSpPr/>
          <p:nvPr/>
        </p:nvSpPr>
        <p:spPr>
          <a:xfrm>
            <a:off x="2571736" y="3053957"/>
            <a:ext cx="4071966" cy="535767"/>
          </a:xfrm>
          <a:prstGeom prst="donut">
            <a:avLst>
              <a:gd name="adj" fmla="val 15447"/>
            </a:avLst>
          </a:prstGeom>
          <a:gradFill flip="none" rotWithShape="1">
            <a:gsLst>
              <a:gs pos="0">
                <a:schemeClr val="tx1"/>
              </a:gs>
              <a:gs pos="50000">
                <a:srgbClr val="0070C0">
                  <a:shade val="67500"/>
                  <a:satMod val="115000"/>
                </a:srgbClr>
              </a:gs>
              <a:gs pos="100000">
                <a:srgbClr val="0070C0">
                  <a:shade val="100000"/>
                  <a:satMod val="115000"/>
                </a:srgbClr>
              </a:gs>
            </a:gsLst>
            <a:path path="shape">
              <a:fillToRect l="50000" t="50000" r="50000" b="50000"/>
            </a:path>
            <a:tileRect/>
          </a:gradFill>
          <a:ln w="31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1" name="20 Anillo"/>
          <p:cNvSpPr/>
          <p:nvPr/>
        </p:nvSpPr>
        <p:spPr>
          <a:xfrm>
            <a:off x="2571736" y="3268271"/>
            <a:ext cx="4071966" cy="535767"/>
          </a:xfrm>
          <a:prstGeom prst="donut">
            <a:avLst>
              <a:gd name="adj" fmla="val 15447"/>
            </a:avLst>
          </a:prstGeom>
          <a:gradFill flip="none" rotWithShape="1">
            <a:gsLst>
              <a:gs pos="0">
                <a:schemeClr val="tx1"/>
              </a:gs>
              <a:gs pos="50000">
                <a:srgbClr val="0070C0">
                  <a:shade val="67500"/>
                  <a:satMod val="115000"/>
                </a:srgbClr>
              </a:gs>
              <a:gs pos="100000">
                <a:srgbClr val="0070C0">
                  <a:shade val="100000"/>
                  <a:satMod val="115000"/>
                </a:srgbClr>
              </a:gs>
            </a:gsLst>
            <a:path path="shape">
              <a:fillToRect l="50000" t="50000" r="50000" b="50000"/>
            </a:path>
            <a:tileRect/>
          </a:gradFill>
          <a:ln w="31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2" name="21 Anillo"/>
          <p:cNvSpPr/>
          <p:nvPr/>
        </p:nvSpPr>
        <p:spPr>
          <a:xfrm>
            <a:off x="2571736" y="3429006"/>
            <a:ext cx="4071966" cy="535767"/>
          </a:xfrm>
          <a:prstGeom prst="donut">
            <a:avLst>
              <a:gd name="adj" fmla="val 15447"/>
            </a:avLst>
          </a:prstGeom>
          <a:gradFill flip="none" rotWithShape="1">
            <a:gsLst>
              <a:gs pos="0">
                <a:schemeClr val="tx1"/>
              </a:gs>
              <a:gs pos="50000">
                <a:srgbClr val="0070C0">
                  <a:shade val="67500"/>
                  <a:satMod val="115000"/>
                </a:srgbClr>
              </a:gs>
              <a:gs pos="100000">
                <a:srgbClr val="0070C0">
                  <a:shade val="100000"/>
                  <a:satMod val="115000"/>
                </a:srgbClr>
              </a:gs>
            </a:gsLst>
            <a:path path="shape">
              <a:fillToRect l="50000" t="50000" r="50000" b="50000"/>
            </a:path>
            <a:tileRect/>
          </a:gradFill>
          <a:ln w="31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3" name="22 Anillo"/>
          <p:cNvSpPr/>
          <p:nvPr/>
        </p:nvSpPr>
        <p:spPr>
          <a:xfrm>
            <a:off x="2571736" y="3643320"/>
            <a:ext cx="4071966" cy="535767"/>
          </a:xfrm>
          <a:prstGeom prst="donut">
            <a:avLst>
              <a:gd name="adj" fmla="val 15447"/>
            </a:avLst>
          </a:prstGeom>
          <a:gradFill flip="none" rotWithShape="1">
            <a:gsLst>
              <a:gs pos="0">
                <a:schemeClr val="tx1"/>
              </a:gs>
              <a:gs pos="50000">
                <a:srgbClr val="0070C0">
                  <a:shade val="67500"/>
                  <a:satMod val="115000"/>
                </a:srgbClr>
              </a:gs>
              <a:gs pos="100000">
                <a:srgbClr val="0070C0">
                  <a:shade val="100000"/>
                  <a:satMod val="115000"/>
                </a:srgbClr>
              </a:gs>
            </a:gsLst>
            <a:path path="shape">
              <a:fillToRect l="50000" t="50000" r="50000" b="50000"/>
            </a:path>
            <a:tileRect/>
          </a:gradFill>
          <a:ln w="31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4" name="23 Anillo"/>
          <p:cNvSpPr/>
          <p:nvPr/>
        </p:nvSpPr>
        <p:spPr>
          <a:xfrm>
            <a:off x="2571736" y="3857634"/>
            <a:ext cx="4071966" cy="535767"/>
          </a:xfrm>
          <a:prstGeom prst="donut">
            <a:avLst>
              <a:gd name="adj" fmla="val 15447"/>
            </a:avLst>
          </a:prstGeom>
          <a:gradFill flip="none" rotWithShape="1">
            <a:gsLst>
              <a:gs pos="0">
                <a:schemeClr val="tx1"/>
              </a:gs>
              <a:gs pos="50000">
                <a:srgbClr val="0070C0">
                  <a:shade val="67500"/>
                  <a:satMod val="115000"/>
                </a:srgbClr>
              </a:gs>
              <a:gs pos="100000">
                <a:srgbClr val="0070C0">
                  <a:shade val="100000"/>
                  <a:satMod val="115000"/>
                </a:srgbClr>
              </a:gs>
            </a:gsLst>
            <a:path path="shape">
              <a:fillToRect l="50000" t="50000" r="50000" b="50000"/>
            </a:path>
            <a:tileRect/>
          </a:gradFill>
          <a:ln w="31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5" name="24 Anillo"/>
          <p:cNvSpPr/>
          <p:nvPr/>
        </p:nvSpPr>
        <p:spPr>
          <a:xfrm>
            <a:off x="2571736" y="4071948"/>
            <a:ext cx="4071966" cy="535767"/>
          </a:xfrm>
          <a:prstGeom prst="donut">
            <a:avLst>
              <a:gd name="adj" fmla="val 15447"/>
            </a:avLst>
          </a:prstGeom>
          <a:gradFill flip="none" rotWithShape="1">
            <a:gsLst>
              <a:gs pos="0">
                <a:schemeClr val="tx1"/>
              </a:gs>
              <a:gs pos="50000">
                <a:srgbClr val="0070C0">
                  <a:shade val="67500"/>
                  <a:satMod val="115000"/>
                </a:srgbClr>
              </a:gs>
              <a:gs pos="100000">
                <a:srgbClr val="0070C0">
                  <a:shade val="100000"/>
                  <a:satMod val="115000"/>
                </a:srgbClr>
              </a:gs>
            </a:gsLst>
            <a:path path="shape">
              <a:fillToRect l="50000" t="50000" r="50000" b="50000"/>
            </a:path>
            <a:tileRect/>
          </a:gradFill>
          <a:ln w="31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6" name="25 Anillo"/>
          <p:cNvSpPr/>
          <p:nvPr/>
        </p:nvSpPr>
        <p:spPr>
          <a:xfrm>
            <a:off x="2571736" y="4286262"/>
            <a:ext cx="4071966" cy="535767"/>
          </a:xfrm>
          <a:prstGeom prst="donut">
            <a:avLst>
              <a:gd name="adj" fmla="val 15447"/>
            </a:avLst>
          </a:prstGeom>
          <a:gradFill flip="none" rotWithShape="1">
            <a:gsLst>
              <a:gs pos="0">
                <a:schemeClr val="tx1"/>
              </a:gs>
              <a:gs pos="50000">
                <a:srgbClr val="0070C0">
                  <a:shade val="67500"/>
                  <a:satMod val="115000"/>
                </a:srgbClr>
              </a:gs>
              <a:gs pos="100000">
                <a:srgbClr val="0070C0">
                  <a:shade val="100000"/>
                  <a:satMod val="115000"/>
                </a:srgbClr>
              </a:gs>
            </a:gsLst>
            <a:path path="shape">
              <a:fillToRect l="50000" t="50000" r="50000" b="50000"/>
            </a:path>
            <a:tileRect/>
          </a:gradFill>
          <a:ln w="31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7" name="26 Anillo"/>
          <p:cNvSpPr/>
          <p:nvPr/>
        </p:nvSpPr>
        <p:spPr>
          <a:xfrm>
            <a:off x="2571736" y="4446998"/>
            <a:ext cx="4071966" cy="535767"/>
          </a:xfrm>
          <a:prstGeom prst="donut">
            <a:avLst>
              <a:gd name="adj" fmla="val 15447"/>
            </a:avLst>
          </a:prstGeom>
          <a:gradFill flip="none" rotWithShape="1">
            <a:gsLst>
              <a:gs pos="0">
                <a:schemeClr val="tx1"/>
              </a:gs>
              <a:gs pos="50000">
                <a:srgbClr val="0070C0">
                  <a:shade val="67500"/>
                  <a:satMod val="115000"/>
                </a:srgbClr>
              </a:gs>
              <a:gs pos="100000">
                <a:srgbClr val="0070C0">
                  <a:shade val="100000"/>
                  <a:satMod val="115000"/>
                </a:srgbClr>
              </a:gs>
            </a:gsLst>
            <a:path path="shape">
              <a:fillToRect l="50000" t="50000" r="50000" b="50000"/>
            </a:path>
            <a:tileRect/>
          </a:gradFill>
          <a:ln w="31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8" name="27 Anillo"/>
          <p:cNvSpPr/>
          <p:nvPr/>
        </p:nvSpPr>
        <p:spPr>
          <a:xfrm>
            <a:off x="2571736" y="4607733"/>
            <a:ext cx="4071966" cy="535767"/>
          </a:xfrm>
          <a:prstGeom prst="donut">
            <a:avLst>
              <a:gd name="adj" fmla="val 15447"/>
            </a:avLst>
          </a:prstGeom>
          <a:gradFill flip="none" rotWithShape="1">
            <a:gsLst>
              <a:gs pos="0">
                <a:schemeClr val="tx1"/>
              </a:gs>
              <a:gs pos="50000">
                <a:srgbClr val="0070C0">
                  <a:shade val="67500"/>
                  <a:satMod val="115000"/>
                </a:srgbClr>
              </a:gs>
              <a:gs pos="100000">
                <a:srgbClr val="0070C0">
                  <a:shade val="100000"/>
                  <a:satMod val="115000"/>
                </a:srgbClr>
              </a:gs>
            </a:gsLst>
            <a:path path="shape">
              <a:fillToRect l="50000" t="50000" r="50000" b="50000"/>
            </a:path>
            <a:tileRect/>
          </a:gradFill>
          <a:ln w="31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pic>
        <p:nvPicPr>
          <p:cNvPr id="2052" name="Picture 4" descr="Rendered Image"/>
          <p:cNvPicPr>
            <a:picLocks noChangeAspect="1" noChangeArrowheads="1"/>
          </p:cNvPicPr>
          <p:nvPr/>
        </p:nvPicPr>
        <p:blipFill>
          <a:blip r:embed="rId3"/>
          <a:srcRect/>
          <a:stretch>
            <a:fillRect/>
          </a:stretch>
        </p:blipFill>
        <p:spPr bwMode="auto">
          <a:xfrm rot="20485401">
            <a:off x="6564612" y="1406404"/>
            <a:ext cx="2494804" cy="1605418"/>
          </a:xfrm>
          <a:prstGeom prst="rect">
            <a:avLst/>
          </a:prstGeom>
          <a:noFill/>
        </p:spPr>
      </p:pic>
      <p:sp>
        <p:nvSpPr>
          <p:cNvPr id="31" name="30 Rectángulo"/>
          <p:cNvSpPr/>
          <p:nvPr/>
        </p:nvSpPr>
        <p:spPr>
          <a:xfrm>
            <a:off x="-500098" y="-357208"/>
            <a:ext cx="10001320" cy="6072230"/>
          </a:xfrm>
          <a:prstGeom prst="rect">
            <a:avLst/>
          </a:prstGeom>
          <a:gradFill flip="none" rotWithShape="1">
            <a:gsLst>
              <a:gs pos="0">
                <a:srgbClr val="3399FF"/>
              </a:gs>
              <a:gs pos="16000">
                <a:srgbClr val="00CCCC"/>
              </a:gs>
              <a:gs pos="47000">
                <a:srgbClr val="9999FF"/>
              </a:gs>
              <a:gs pos="60001">
                <a:srgbClr val="2E6792"/>
              </a:gs>
              <a:gs pos="71001">
                <a:srgbClr val="3333CC"/>
              </a:gs>
              <a:gs pos="81000">
                <a:srgbClr val="1170FF"/>
              </a:gs>
              <a:gs pos="100000">
                <a:srgbClr val="006699"/>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advTm="20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31"/>
                                        </p:tgtEl>
                                        <p:attrNameLst>
                                          <p:attrName>style.opacity</p:attrName>
                                        </p:attrNameLst>
                                      </p:cBhvr>
                                      <p:to>
                                        <p:strVal val="0"/>
                                      </p:to>
                                    </p:set>
                                    <p:animEffect filter="image" prLst="opacity: 0">
                                      <p:cBhvr rctx="IE">
                                        <p:cTn id="7" dur="indefinite"/>
                                        <p:tgtEl>
                                          <p:spTgt spid="31"/>
                                        </p:tgtEl>
                                      </p:cBhvr>
                                    </p:animEffect>
                                  </p:childTnLst>
                                </p:cTn>
                              </p:par>
                              <p:par>
                                <p:cTn id="8" presetID="2" presetClass="entr" presetSubtype="4" fill="hold" grpId="0" nodeType="withEffect">
                                  <p:stCondLst>
                                    <p:cond delay="0"/>
                                  </p:stCondLst>
                                  <p:childTnLst>
                                    <p:set>
                                      <p:cBhvr>
                                        <p:cTn id="9" dur="1" fill="hold">
                                          <p:stCondLst>
                                            <p:cond delay="0"/>
                                          </p:stCondLst>
                                        </p:cTn>
                                        <p:tgtEl>
                                          <p:spTgt spid="3"/>
                                        </p:tgtEl>
                                        <p:attrNameLst>
                                          <p:attrName>style.visibility</p:attrName>
                                        </p:attrNameLst>
                                      </p:cBhvr>
                                      <p:to>
                                        <p:strVal val="visible"/>
                                      </p:to>
                                    </p:set>
                                    <p:anim calcmode="lin" valueType="num">
                                      <p:cBhvr additive="base">
                                        <p:cTn id="10" dur="5000" fill="hold"/>
                                        <p:tgtEl>
                                          <p:spTgt spid="3"/>
                                        </p:tgtEl>
                                        <p:attrNameLst>
                                          <p:attrName>ppt_x</p:attrName>
                                        </p:attrNameLst>
                                      </p:cBhvr>
                                      <p:tavLst>
                                        <p:tav tm="0">
                                          <p:val>
                                            <p:strVal val="#ppt_x"/>
                                          </p:val>
                                        </p:tav>
                                        <p:tav tm="100000">
                                          <p:val>
                                            <p:strVal val="#ppt_x"/>
                                          </p:val>
                                        </p:tav>
                                      </p:tavLst>
                                    </p:anim>
                                    <p:anim calcmode="lin" valueType="num">
                                      <p:cBhvr additive="base">
                                        <p:cTn id="11" dur="5000" fill="hold"/>
                                        <p:tgtEl>
                                          <p:spTgt spid="3"/>
                                        </p:tgtEl>
                                        <p:attrNameLst>
                                          <p:attrName>ppt_y</p:attrName>
                                        </p:attrNameLst>
                                      </p:cBhvr>
                                      <p:tavLst>
                                        <p:tav tm="0">
                                          <p:val>
                                            <p:strVal val="1+#ppt_h/2"/>
                                          </p:val>
                                        </p:tav>
                                        <p:tav tm="100000">
                                          <p:val>
                                            <p:strVal val="#ppt_y"/>
                                          </p:val>
                                        </p:tav>
                                      </p:tavLst>
                                    </p:anim>
                                  </p:childTnLst>
                                </p:cTn>
                              </p:par>
                              <p:par>
                                <p:cTn id="12" presetID="2" presetClass="entr" presetSubtype="4" fill="hold" grpId="0" nodeType="withEffect">
                                  <p:stCondLst>
                                    <p:cond delay="0"/>
                                  </p:stCondLst>
                                  <p:childTnLst>
                                    <p:set>
                                      <p:cBhvr>
                                        <p:cTn id="13" dur="1" fill="hold">
                                          <p:stCondLst>
                                            <p:cond delay="0"/>
                                          </p:stCondLst>
                                        </p:cTn>
                                        <p:tgtEl>
                                          <p:spTgt spid="4"/>
                                        </p:tgtEl>
                                        <p:attrNameLst>
                                          <p:attrName>style.visibility</p:attrName>
                                        </p:attrNameLst>
                                      </p:cBhvr>
                                      <p:to>
                                        <p:strVal val="visible"/>
                                      </p:to>
                                    </p:set>
                                    <p:anim calcmode="lin" valueType="num">
                                      <p:cBhvr additive="base">
                                        <p:cTn id="14" dur="5000" fill="hold"/>
                                        <p:tgtEl>
                                          <p:spTgt spid="4"/>
                                        </p:tgtEl>
                                        <p:attrNameLst>
                                          <p:attrName>ppt_x</p:attrName>
                                        </p:attrNameLst>
                                      </p:cBhvr>
                                      <p:tavLst>
                                        <p:tav tm="0">
                                          <p:val>
                                            <p:strVal val="#ppt_x"/>
                                          </p:val>
                                        </p:tav>
                                        <p:tav tm="100000">
                                          <p:val>
                                            <p:strVal val="#ppt_x"/>
                                          </p:val>
                                        </p:tav>
                                      </p:tavLst>
                                    </p:anim>
                                    <p:anim calcmode="lin" valueType="num">
                                      <p:cBhvr additive="base">
                                        <p:cTn id="15" dur="5000" fill="hold"/>
                                        <p:tgtEl>
                                          <p:spTgt spid="4"/>
                                        </p:tgtEl>
                                        <p:attrNameLst>
                                          <p:attrName>ppt_y</p:attrName>
                                        </p:attrNameLst>
                                      </p:cBhvr>
                                      <p:tavLst>
                                        <p:tav tm="0">
                                          <p:val>
                                            <p:strVal val="1+#ppt_h/2"/>
                                          </p:val>
                                        </p:tav>
                                        <p:tav tm="100000">
                                          <p:val>
                                            <p:strVal val="#ppt_y"/>
                                          </p:val>
                                        </p:tav>
                                      </p:tavLst>
                                    </p:anim>
                                  </p:childTnLst>
                                </p:cTn>
                              </p:par>
                              <p:par>
                                <p:cTn id="16" presetID="2" presetClass="entr" presetSubtype="4" fill="hold" grpId="0" nodeType="withEffect">
                                  <p:stCondLst>
                                    <p:cond delay="0"/>
                                  </p:stCondLst>
                                  <p:childTnLst>
                                    <p:set>
                                      <p:cBhvr>
                                        <p:cTn id="17" dur="1" fill="hold">
                                          <p:stCondLst>
                                            <p:cond delay="0"/>
                                          </p:stCondLst>
                                        </p:cTn>
                                        <p:tgtEl>
                                          <p:spTgt spid="5"/>
                                        </p:tgtEl>
                                        <p:attrNameLst>
                                          <p:attrName>style.visibility</p:attrName>
                                        </p:attrNameLst>
                                      </p:cBhvr>
                                      <p:to>
                                        <p:strVal val="visible"/>
                                      </p:to>
                                    </p:set>
                                    <p:anim calcmode="lin" valueType="num">
                                      <p:cBhvr additive="base">
                                        <p:cTn id="18" dur="5000" fill="hold"/>
                                        <p:tgtEl>
                                          <p:spTgt spid="5"/>
                                        </p:tgtEl>
                                        <p:attrNameLst>
                                          <p:attrName>ppt_x</p:attrName>
                                        </p:attrNameLst>
                                      </p:cBhvr>
                                      <p:tavLst>
                                        <p:tav tm="0">
                                          <p:val>
                                            <p:strVal val="#ppt_x"/>
                                          </p:val>
                                        </p:tav>
                                        <p:tav tm="100000">
                                          <p:val>
                                            <p:strVal val="#ppt_x"/>
                                          </p:val>
                                        </p:tav>
                                      </p:tavLst>
                                    </p:anim>
                                    <p:anim calcmode="lin" valueType="num">
                                      <p:cBhvr additive="base">
                                        <p:cTn id="19" dur="5000" fill="hold"/>
                                        <p:tgtEl>
                                          <p:spTgt spid="5"/>
                                        </p:tgtEl>
                                        <p:attrNameLst>
                                          <p:attrName>ppt_y</p:attrName>
                                        </p:attrNameLst>
                                      </p:cBhvr>
                                      <p:tavLst>
                                        <p:tav tm="0">
                                          <p:val>
                                            <p:strVal val="1+#ppt_h/2"/>
                                          </p:val>
                                        </p:tav>
                                        <p:tav tm="100000">
                                          <p:val>
                                            <p:strVal val="#ppt_y"/>
                                          </p:val>
                                        </p:tav>
                                      </p:tavLst>
                                    </p:anim>
                                  </p:childTnLst>
                                </p:cTn>
                              </p:par>
                              <p:par>
                                <p:cTn id="20" presetID="2" presetClass="entr" presetSubtype="4" fill="hold" grpId="0" nodeType="withEffect">
                                  <p:stCondLst>
                                    <p:cond delay="0"/>
                                  </p:stCondLst>
                                  <p:childTnLst>
                                    <p:set>
                                      <p:cBhvr>
                                        <p:cTn id="21" dur="1" fill="hold">
                                          <p:stCondLst>
                                            <p:cond delay="0"/>
                                          </p:stCondLst>
                                        </p:cTn>
                                        <p:tgtEl>
                                          <p:spTgt spid="6"/>
                                        </p:tgtEl>
                                        <p:attrNameLst>
                                          <p:attrName>style.visibility</p:attrName>
                                        </p:attrNameLst>
                                      </p:cBhvr>
                                      <p:to>
                                        <p:strVal val="visible"/>
                                      </p:to>
                                    </p:set>
                                    <p:anim calcmode="lin" valueType="num">
                                      <p:cBhvr additive="base">
                                        <p:cTn id="22" dur="5000" fill="hold"/>
                                        <p:tgtEl>
                                          <p:spTgt spid="6"/>
                                        </p:tgtEl>
                                        <p:attrNameLst>
                                          <p:attrName>ppt_x</p:attrName>
                                        </p:attrNameLst>
                                      </p:cBhvr>
                                      <p:tavLst>
                                        <p:tav tm="0">
                                          <p:val>
                                            <p:strVal val="#ppt_x"/>
                                          </p:val>
                                        </p:tav>
                                        <p:tav tm="100000">
                                          <p:val>
                                            <p:strVal val="#ppt_x"/>
                                          </p:val>
                                        </p:tav>
                                      </p:tavLst>
                                    </p:anim>
                                    <p:anim calcmode="lin" valueType="num">
                                      <p:cBhvr additive="base">
                                        <p:cTn id="23" dur="5000" fill="hold"/>
                                        <p:tgtEl>
                                          <p:spTgt spid="6"/>
                                        </p:tgtEl>
                                        <p:attrNameLst>
                                          <p:attrName>ppt_y</p:attrName>
                                        </p:attrNameLst>
                                      </p:cBhvr>
                                      <p:tavLst>
                                        <p:tav tm="0">
                                          <p:val>
                                            <p:strVal val="1+#ppt_h/2"/>
                                          </p:val>
                                        </p:tav>
                                        <p:tav tm="100000">
                                          <p:val>
                                            <p:strVal val="#ppt_y"/>
                                          </p:val>
                                        </p:tav>
                                      </p:tavLst>
                                    </p:anim>
                                  </p:childTnLst>
                                </p:cTn>
                              </p:par>
                              <p:par>
                                <p:cTn id="24" presetID="2" presetClass="entr" presetSubtype="4" fill="hold" grpId="0" nodeType="withEffect">
                                  <p:stCondLst>
                                    <p:cond delay="0"/>
                                  </p:stCondLst>
                                  <p:childTnLst>
                                    <p:set>
                                      <p:cBhvr>
                                        <p:cTn id="25" dur="1" fill="hold">
                                          <p:stCondLst>
                                            <p:cond delay="0"/>
                                          </p:stCondLst>
                                        </p:cTn>
                                        <p:tgtEl>
                                          <p:spTgt spid="7"/>
                                        </p:tgtEl>
                                        <p:attrNameLst>
                                          <p:attrName>style.visibility</p:attrName>
                                        </p:attrNameLst>
                                      </p:cBhvr>
                                      <p:to>
                                        <p:strVal val="visible"/>
                                      </p:to>
                                    </p:set>
                                    <p:anim calcmode="lin" valueType="num">
                                      <p:cBhvr additive="base">
                                        <p:cTn id="26" dur="5000" fill="hold"/>
                                        <p:tgtEl>
                                          <p:spTgt spid="7"/>
                                        </p:tgtEl>
                                        <p:attrNameLst>
                                          <p:attrName>ppt_x</p:attrName>
                                        </p:attrNameLst>
                                      </p:cBhvr>
                                      <p:tavLst>
                                        <p:tav tm="0">
                                          <p:val>
                                            <p:strVal val="#ppt_x"/>
                                          </p:val>
                                        </p:tav>
                                        <p:tav tm="100000">
                                          <p:val>
                                            <p:strVal val="#ppt_x"/>
                                          </p:val>
                                        </p:tav>
                                      </p:tavLst>
                                    </p:anim>
                                    <p:anim calcmode="lin" valueType="num">
                                      <p:cBhvr additive="base">
                                        <p:cTn id="27" dur="5000" fill="hold"/>
                                        <p:tgtEl>
                                          <p:spTgt spid="7"/>
                                        </p:tgtEl>
                                        <p:attrNameLst>
                                          <p:attrName>ppt_y</p:attrName>
                                        </p:attrNameLst>
                                      </p:cBhvr>
                                      <p:tavLst>
                                        <p:tav tm="0">
                                          <p:val>
                                            <p:strVal val="1+#ppt_h/2"/>
                                          </p:val>
                                        </p:tav>
                                        <p:tav tm="100000">
                                          <p:val>
                                            <p:strVal val="#ppt_y"/>
                                          </p:val>
                                        </p:tav>
                                      </p:tavLst>
                                    </p:anim>
                                  </p:childTnLst>
                                </p:cTn>
                              </p:par>
                              <p:par>
                                <p:cTn id="28" presetID="2" presetClass="entr" presetSubtype="4" fill="hold" grpId="0" nodeType="withEffect">
                                  <p:stCondLst>
                                    <p:cond delay="0"/>
                                  </p:stCondLst>
                                  <p:childTnLst>
                                    <p:set>
                                      <p:cBhvr>
                                        <p:cTn id="29" dur="1" fill="hold">
                                          <p:stCondLst>
                                            <p:cond delay="0"/>
                                          </p:stCondLst>
                                        </p:cTn>
                                        <p:tgtEl>
                                          <p:spTgt spid="8"/>
                                        </p:tgtEl>
                                        <p:attrNameLst>
                                          <p:attrName>style.visibility</p:attrName>
                                        </p:attrNameLst>
                                      </p:cBhvr>
                                      <p:to>
                                        <p:strVal val="visible"/>
                                      </p:to>
                                    </p:set>
                                    <p:anim calcmode="lin" valueType="num">
                                      <p:cBhvr additive="base">
                                        <p:cTn id="30" dur="5000" fill="hold"/>
                                        <p:tgtEl>
                                          <p:spTgt spid="8"/>
                                        </p:tgtEl>
                                        <p:attrNameLst>
                                          <p:attrName>ppt_x</p:attrName>
                                        </p:attrNameLst>
                                      </p:cBhvr>
                                      <p:tavLst>
                                        <p:tav tm="0">
                                          <p:val>
                                            <p:strVal val="#ppt_x"/>
                                          </p:val>
                                        </p:tav>
                                        <p:tav tm="100000">
                                          <p:val>
                                            <p:strVal val="#ppt_x"/>
                                          </p:val>
                                        </p:tav>
                                      </p:tavLst>
                                    </p:anim>
                                    <p:anim calcmode="lin" valueType="num">
                                      <p:cBhvr additive="base">
                                        <p:cTn id="31" dur="5000" fill="hold"/>
                                        <p:tgtEl>
                                          <p:spTgt spid="8"/>
                                        </p:tgtEl>
                                        <p:attrNameLst>
                                          <p:attrName>ppt_y</p:attrName>
                                        </p:attrNameLst>
                                      </p:cBhvr>
                                      <p:tavLst>
                                        <p:tav tm="0">
                                          <p:val>
                                            <p:strVal val="1+#ppt_h/2"/>
                                          </p:val>
                                        </p:tav>
                                        <p:tav tm="100000">
                                          <p:val>
                                            <p:strVal val="#ppt_y"/>
                                          </p:val>
                                        </p:tav>
                                      </p:tavLst>
                                    </p:anim>
                                  </p:childTnLst>
                                </p:cTn>
                              </p:par>
                              <p:par>
                                <p:cTn id="32" presetID="2" presetClass="entr" presetSubtype="4" fill="hold" grpId="0" nodeType="withEffect">
                                  <p:stCondLst>
                                    <p:cond delay="0"/>
                                  </p:stCondLst>
                                  <p:childTnLst>
                                    <p:set>
                                      <p:cBhvr>
                                        <p:cTn id="33" dur="1" fill="hold">
                                          <p:stCondLst>
                                            <p:cond delay="0"/>
                                          </p:stCondLst>
                                        </p:cTn>
                                        <p:tgtEl>
                                          <p:spTgt spid="9"/>
                                        </p:tgtEl>
                                        <p:attrNameLst>
                                          <p:attrName>style.visibility</p:attrName>
                                        </p:attrNameLst>
                                      </p:cBhvr>
                                      <p:to>
                                        <p:strVal val="visible"/>
                                      </p:to>
                                    </p:set>
                                    <p:anim calcmode="lin" valueType="num">
                                      <p:cBhvr additive="base">
                                        <p:cTn id="34" dur="5000" fill="hold"/>
                                        <p:tgtEl>
                                          <p:spTgt spid="9"/>
                                        </p:tgtEl>
                                        <p:attrNameLst>
                                          <p:attrName>ppt_x</p:attrName>
                                        </p:attrNameLst>
                                      </p:cBhvr>
                                      <p:tavLst>
                                        <p:tav tm="0">
                                          <p:val>
                                            <p:strVal val="#ppt_x"/>
                                          </p:val>
                                        </p:tav>
                                        <p:tav tm="100000">
                                          <p:val>
                                            <p:strVal val="#ppt_x"/>
                                          </p:val>
                                        </p:tav>
                                      </p:tavLst>
                                    </p:anim>
                                    <p:anim calcmode="lin" valueType="num">
                                      <p:cBhvr additive="base">
                                        <p:cTn id="35" dur="5000" fill="hold"/>
                                        <p:tgtEl>
                                          <p:spTgt spid="9"/>
                                        </p:tgtEl>
                                        <p:attrNameLst>
                                          <p:attrName>ppt_y</p:attrName>
                                        </p:attrNameLst>
                                      </p:cBhvr>
                                      <p:tavLst>
                                        <p:tav tm="0">
                                          <p:val>
                                            <p:strVal val="1+#ppt_h/2"/>
                                          </p:val>
                                        </p:tav>
                                        <p:tav tm="100000">
                                          <p:val>
                                            <p:strVal val="#ppt_y"/>
                                          </p:val>
                                        </p:tav>
                                      </p:tavLst>
                                    </p:anim>
                                  </p:childTnLst>
                                </p:cTn>
                              </p:par>
                              <p:par>
                                <p:cTn id="36" presetID="2" presetClass="entr" presetSubtype="4" fill="hold" grpId="0" nodeType="withEffect">
                                  <p:stCondLst>
                                    <p:cond delay="0"/>
                                  </p:stCondLst>
                                  <p:childTnLst>
                                    <p:set>
                                      <p:cBhvr>
                                        <p:cTn id="37" dur="1" fill="hold">
                                          <p:stCondLst>
                                            <p:cond delay="0"/>
                                          </p:stCondLst>
                                        </p:cTn>
                                        <p:tgtEl>
                                          <p:spTgt spid="10"/>
                                        </p:tgtEl>
                                        <p:attrNameLst>
                                          <p:attrName>style.visibility</p:attrName>
                                        </p:attrNameLst>
                                      </p:cBhvr>
                                      <p:to>
                                        <p:strVal val="visible"/>
                                      </p:to>
                                    </p:set>
                                    <p:anim calcmode="lin" valueType="num">
                                      <p:cBhvr additive="base">
                                        <p:cTn id="38" dur="5000" fill="hold"/>
                                        <p:tgtEl>
                                          <p:spTgt spid="10"/>
                                        </p:tgtEl>
                                        <p:attrNameLst>
                                          <p:attrName>ppt_x</p:attrName>
                                        </p:attrNameLst>
                                      </p:cBhvr>
                                      <p:tavLst>
                                        <p:tav tm="0">
                                          <p:val>
                                            <p:strVal val="#ppt_x"/>
                                          </p:val>
                                        </p:tav>
                                        <p:tav tm="100000">
                                          <p:val>
                                            <p:strVal val="#ppt_x"/>
                                          </p:val>
                                        </p:tav>
                                      </p:tavLst>
                                    </p:anim>
                                    <p:anim calcmode="lin" valueType="num">
                                      <p:cBhvr additive="base">
                                        <p:cTn id="39" dur="5000" fill="hold"/>
                                        <p:tgtEl>
                                          <p:spTgt spid="10"/>
                                        </p:tgtEl>
                                        <p:attrNameLst>
                                          <p:attrName>ppt_y</p:attrName>
                                        </p:attrNameLst>
                                      </p:cBhvr>
                                      <p:tavLst>
                                        <p:tav tm="0">
                                          <p:val>
                                            <p:strVal val="1+#ppt_h/2"/>
                                          </p:val>
                                        </p:tav>
                                        <p:tav tm="100000">
                                          <p:val>
                                            <p:strVal val="#ppt_y"/>
                                          </p:val>
                                        </p:tav>
                                      </p:tavLst>
                                    </p:anim>
                                  </p:childTnLst>
                                </p:cTn>
                              </p:par>
                              <p:par>
                                <p:cTn id="40" presetID="2" presetClass="entr" presetSubtype="4" fill="hold" grpId="0" nodeType="withEffect">
                                  <p:stCondLst>
                                    <p:cond delay="0"/>
                                  </p:stCondLst>
                                  <p:childTnLst>
                                    <p:set>
                                      <p:cBhvr>
                                        <p:cTn id="41" dur="1" fill="hold">
                                          <p:stCondLst>
                                            <p:cond delay="0"/>
                                          </p:stCondLst>
                                        </p:cTn>
                                        <p:tgtEl>
                                          <p:spTgt spid="11"/>
                                        </p:tgtEl>
                                        <p:attrNameLst>
                                          <p:attrName>style.visibility</p:attrName>
                                        </p:attrNameLst>
                                      </p:cBhvr>
                                      <p:to>
                                        <p:strVal val="visible"/>
                                      </p:to>
                                    </p:set>
                                    <p:anim calcmode="lin" valueType="num">
                                      <p:cBhvr additive="base">
                                        <p:cTn id="42" dur="5000" fill="hold"/>
                                        <p:tgtEl>
                                          <p:spTgt spid="11"/>
                                        </p:tgtEl>
                                        <p:attrNameLst>
                                          <p:attrName>ppt_x</p:attrName>
                                        </p:attrNameLst>
                                      </p:cBhvr>
                                      <p:tavLst>
                                        <p:tav tm="0">
                                          <p:val>
                                            <p:strVal val="#ppt_x"/>
                                          </p:val>
                                        </p:tav>
                                        <p:tav tm="100000">
                                          <p:val>
                                            <p:strVal val="#ppt_x"/>
                                          </p:val>
                                        </p:tav>
                                      </p:tavLst>
                                    </p:anim>
                                    <p:anim calcmode="lin" valueType="num">
                                      <p:cBhvr additive="base">
                                        <p:cTn id="43" dur="5000" fill="hold"/>
                                        <p:tgtEl>
                                          <p:spTgt spid="11"/>
                                        </p:tgtEl>
                                        <p:attrNameLst>
                                          <p:attrName>ppt_y</p:attrName>
                                        </p:attrNameLst>
                                      </p:cBhvr>
                                      <p:tavLst>
                                        <p:tav tm="0">
                                          <p:val>
                                            <p:strVal val="1+#ppt_h/2"/>
                                          </p:val>
                                        </p:tav>
                                        <p:tav tm="100000">
                                          <p:val>
                                            <p:strVal val="#ppt_y"/>
                                          </p:val>
                                        </p:tav>
                                      </p:tavLst>
                                    </p:anim>
                                  </p:childTnLst>
                                </p:cTn>
                              </p:par>
                              <p:par>
                                <p:cTn id="44" presetID="2" presetClass="entr" presetSubtype="4" fill="hold" grpId="0" nodeType="withEffect">
                                  <p:stCondLst>
                                    <p:cond delay="0"/>
                                  </p:stCondLst>
                                  <p:childTnLst>
                                    <p:set>
                                      <p:cBhvr>
                                        <p:cTn id="45" dur="1" fill="hold">
                                          <p:stCondLst>
                                            <p:cond delay="0"/>
                                          </p:stCondLst>
                                        </p:cTn>
                                        <p:tgtEl>
                                          <p:spTgt spid="12"/>
                                        </p:tgtEl>
                                        <p:attrNameLst>
                                          <p:attrName>style.visibility</p:attrName>
                                        </p:attrNameLst>
                                      </p:cBhvr>
                                      <p:to>
                                        <p:strVal val="visible"/>
                                      </p:to>
                                    </p:set>
                                    <p:anim calcmode="lin" valueType="num">
                                      <p:cBhvr additive="base">
                                        <p:cTn id="46" dur="5000" fill="hold"/>
                                        <p:tgtEl>
                                          <p:spTgt spid="12"/>
                                        </p:tgtEl>
                                        <p:attrNameLst>
                                          <p:attrName>ppt_x</p:attrName>
                                        </p:attrNameLst>
                                      </p:cBhvr>
                                      <p:tavLst>
                                        <p:tav tm="0">
                                          <p:val>
                                            <p:strVal val="#ppt_x"/>
                                          </p:val>
                                        </p:tav>
                                        <p:tav tm="100000">
                                          <p:val>
                                            <p:strVal val="#ppt_x"/>
                                          </p:val>
                                        </p:tav>
                                      </p:tavLst>
                                    </p:anim>
                                    <p:anim calcmode="lin" valueType="num">
                                      <p:cBhvr additive="base">
                                        <p:cTn id="47" dur="5000" fill="hold"/>
                                        <p:tgtEl>
                                          <p:spTgt spid="12"/>
                                        </p:tgtEl>
                                        <p:attrNameLst>
                                          <p:attrName>ppt_y</p:attrName>
                                        </p:attrNameLst>
                                      </p:cBhvr>
                                      <p:tavLst>
                                        <p:tav tm="0">
                                          <p:val>
                                            <p:strVal val="1+#ppt_h/2"/>
                                          </p:val>
                                        </p:tav>
                                        <p:tav tm="100000">
                                          <p:val>
                                            <p:strVal val="#ppt_y"/>
                                          </p:val>
                                        </p:tav>
                                      </p:tavLst>
                                    </p:anim>
                                  </p:childTnLst>
                                </p:cTn>
                              </p:par>
                              <p:par>
                                <p:cTn id="48" presetID="2" presetClass="entr" presetSubtype="4" fill="hold" grpId="0" nodeType="withEffect">
                                  <p:stCondLst>
                                    <p:cond delay="0"/>
                                  </p:stCondLst>
                                  <p:childTnLst>
                                    <p:set>
                                      <p:cBhvr>
                                        <p:cTn id="49" dur="1" fill="hold">
                                          <p:stCondLst>
                                            <p:cond delay="0"/>
                                          </p:stCondLst>
                                        </p:cTn>
                                        <p:tgtEl>
                                          <p:spTgt spid="13"/>
                                        </p:tgtEl>
                                        <p:attrNameLst>
                                          <p:attrName>style.visibility</p:attrName>
                                        </p:attrNameLst>
                                      </p:cBhvr>
                                      <p:to>
                                        <p:strVal val="visible"/>
                                      </p:to>
                                    </p:set>
                                    <p:anim calcmode="lin" valueType="num">
                                      <p:cBhvr additive="base">
                                        <p:cTn id="50" dur="5000" fill="hold"/>
                                        <p:tgtEl>
                                          <p:spTgt spid="13"/>
                                        </p:tgtEl>
                                        <p:attrNameLst>
                                          <p:attrName>ppt_x</p:attrName>
                                        </p:attrNameLst>
                                      </p:cBhvr>
                                      <p:tavLst>
                                        <p:tav tm="0">
                                          <p:val>
                                            <p:strVal val="#ppt_x"/>
                                          </p:val>
                                        </p:tav>
                                        <p:tav tm="100000">
                                          <p:val>
                                            <p:strVal val="#ppt_x"/>
                                          </p:val>
                                        </p:tav>
                                      </p:tavLst>
                                    </p:anim>
                                    <p:anim calcmode="lin" valueType="num">
                                      <p:cBhvr additive="base">
                                        <p:cTn id="51" dur="5000" fill="hold"/>
                                        <p:tgtEl>
                                          <p:spTgt spid="13"/>
                                        </p:tgtEl>
                                        <p:attrNameLst>
                                          <p:attrName>ppt_y</p:attrName>
                                        </p:attrNameLst>
                                      </p:cBhvr>
                                      <p:tavLst>
                                        <p:tav tm="0">
                                          <p:val>
                                            <p:strVal val="1+#ppt_h/2"/>
                                          </p:val>
                                        </p:tav>
                                        <p:tav tm="100000">
                                          <p:val>
                                            <p:strVal val="#ppt_y"/>
                                          </p:val>
                                        </p:tav>
                                      </p:tavLst>
                                    </p:anim>
                                  </p:childTnLst>
                                </p:cTn>
                              </p:par>
                              <p:par>
                                <p:cTn id="52" presetID="2" presetClass="entr" presetSubtype="4" fill="hold" grpId="0" nodeType="withEffect">
                                  <p:stCondLst>
                                    <p:cond delay="0"/>
                                  </p:stCondLst>
                                  <p:childTnLst>
                                    <p:set>
                                      <p:cBhvr>
                                        <p:cTn id="53" dur="1" fill="hold">
                                          <p:stCondLst>
                                            <p:cond delay="0"/>
                                          </p:stCondLst>
                                        </p:cTn>
                                        <p:tgtEl>
                                          <p:spTgt spid="14"/>
                                        </p:tgtEl>
                                        <p:attrNameLst>
                                          <p:attrName>style.visibility</p:attrName>
                                        </p:attrNameLst>
                                      </p:cBhvr>
                                      <p:to>
                                        <p:strVal val="visible"/>
                                      </p:to>
                                    </p:set>
                                    <p:anim calcmode="lin" valueType="num">
                                      <p:cBhvr additive="base">
                                        <p:cTn id="54" dur="5000" fill="hold"/>
                                        <p:tgtEl>
                                          <p:spTgt spid="14"/>
                                        </p:tgtEl>
                                        <p:attrNameLst>
                                          <p:attrName>ppt_x</p:attrName>
                                        </p:attrNameLst>
                                      </p:cBhvr>
                                      <p:tavLst>
                                        <p:tav tm="0">
                                          <p:val>
                                            <p:strVal val="#ppt_x"/>
                                          </p:val>
                                        </p:tav>
                                        <p:tav tm="100000">
                                          <p:val>
                                            <p:strVal val="#ppt_x"/>
                                          </p:val>
                                        </p:tav>
                                      </p:tavLst>
                                    </p:anim>
                                    <p:anim calcmode="lin" valueType="num">
                                      <p:cBhvr additive="base">
                                        <p:cTn id="55" dur="5000" fill="hold"/>
                                        <p:tgtEl>
                                          <p:spTgt spid="14"/>
                                        </p:tgtEl>
                                        <p:attrNameLst>
                                          <p:attrName>ppt_y</p:attrName>
                                        </p:attrNameLst>
                                      </p:cBhvr>
                                      <p:tavLst>
                                        <p:tav tm="0">
                                          <p:val>
                                            <p:strVal val="1+#ppt_h/2"/>
                                          </p:val>
                                        </p:tav>
                                        <p:tav tm="100000">
                                          <p:val>
                                            <p:strVal val="#ppt_y"/>
                                          </p:val>
                                        </p:tav>
                                      </p:tavLst>
                                    </p:anim>
                                  </p:childTnLst>
                                </p:cTn>
                              </p:par>
                              <p:par>
                                <p:cTn id="56" presetID="2" presetClass="entr" presetSubtype="4" fill="hold" grpId="0" nodeType="withEffect">
                                  <p:stCondLst>
                                    <p:cond delay="0"/>
                                  </p:stCondLst>
                                  <p:childTnLst>
                                    <p:set>
                                      <p:cBhvr>
                                        <p:cTn id="57" dur="1" fill="hold">
                                          <p:stCondLst>
                                            <p:cond delay="0"/>
                                          </p:stCondLst>
                                        </p:cTn>
                                        <p:tgtEl>
                                          <p:spTgt spid="15"/>
                                        </p:tgtEl>
                                        <p:attrNameLst>
                                          <p:attrName>style.visibility</p:attrName>
                                        </p:attrNameLst>
                                      </p:cBhvr>
                                      <p:to>
                                        <p:strVal val="visible"/>
                                      </p:to>
                                    </p:set>
                                    <p:anim calcmode="lin" valueType="num">
                                      <p:cBhvr additive="base">
                                        <p:cTn id="58" dur="5000" fill="hold"/>
                                        <p:tgtEl>
                                          <p:spTgt spid="15"/>
                                        </p:tgtEl>
                                        <p:attrNameLst>
                                          <p:attrName>ppt_x</p:attrName>
                                        </p:attrNameLst>
                                      </p:cBhvr>
                                      <p:tavLst>
                                        <p:tav tm="0">
                                          <p:val>
                                            <p:strVal val="#ppt_x"/>
                                          </p:val>
                                        </p:tav>
                                        <p:tav tm="100000">
                                          <p:val>
                                            <p:strVal val="#ppt_x"/>
                                          </p:val>
                                        </p:tav>
                                      </p:tavLst>
                                    </p:anim>
                                    <p:anim calcmode="lin" valueType="num">
                                      <p:cBhvr additive="base">
                                        <p:cTn id="59" dur="5000" fill="hold"/>
                                        <p:tgtEl>
                                          <p:spTgt spid="15"/>
                                        </p:tgtEl>
                                        <p:attrNameLst>
                                          <p:attrName>ppt_y</p:attrName>
                                        </p:attrNameLst>
                                      </p:cBhvr>
                                      <p:tavLst>
                                        <p:tav tm="0">
                                          <p:val>
                                            <p:strVal val="1+#ppt_h/2"/>
                                          </p:val>
                                        </p:tav>
                                        <p:tav tm="100000">
                                          <p:val>
                                            <p:strVal val="#ppt_y"/>
                                          </p:val>
                                        </p:tav>
                                      </p:tavLst>
                                    </p:anim>
                                  </p:childTnLst>
                                </p:cTn>
                              </p:par>
                              <p:par>
                                <p:cTn id="60" presetID="2" presetClass="entr" presetSubtype="4" fill="hold" grpId="0" nodeType="withEffect">
                                  <p:stCondLst>
                                    <p:cond delay="0"/>
                                  </p:stCondLst>
                                  <p:childTnLst>
                                    <p:set>
                                      <p:cBhvr>
                                        <p:cTn id="61" dur="1" fill="hold">
                                          <p:stCondLst>
                                            <p:cond delay="0"/>
                                          </p:stCondLst>
                                        </p:cTn>
                                        <p:tgtEl>
                                          <p:spTgt spid="16"/>
                                        </p:tgtEl>
                                        <p:attrNameLst>
                                          <p:attrName>style.visibility</p:attrName>
                                        </p:attrNameLst>
                                      </p:cBhvr>
                                      <p:to>
                                        <p:strVal val="visible"/>
                                      </p:to>
                                    </p:set>
                                    <p:anim calcmode="lin" valueType="num">
                                      <p:cBhvr additive="base">
                                        <p:cTn id="62" dur="5000" fill="hold"/>
                                        <p:tgtEl>
                                          <p:spTgt spid="16"/>
                                        </p:tgtEl>
                                        <p:attrNameLst>
                                          <p:attrName>ppt_x</p:attrName>
                                        </p:attrNameLst>
                                      </p:cBhvr>
                                      <p:tavLst>
                                        <p:tav tm="0">
                                          <p:val>
                                            <p:strVal val="#ppt_x"/>
                                          </p:val>
                                        </p:tav>
                                        <p:tav tm="100000">
                                          <p:val>
                                            <p:strVal val="#ppt_x"/>
                                          </p:val>
                                        </p:tav>
                                      </p:tavLst>
                                    </p:anim>
                                    <p:anim calcmode="lin" valueType="num">
                                      <p:cBhvr additive="base">
                                        <p:cTn id="63" dur="5000" fill="hold"/>
                                        <p:tgtEl>
                                          <p:spTgt spid="16"/>
                                        </p:tgtEl>
                                        <p:attrNameLst>
                                          <p:attrName>ppt_y</p:attrName>
                                        </p:attrNameLst>
                                      </p:cBhvr>
                                      <p:tavLst>
                                        <p:tav tm="0">
                                          <p:val>
                                            <p:strVal val="1+#ppt_h/2"/>
                                          </p:val>
                                        </p:tav>
                                        <p:tav tm="100000">
                                          <p:val>
                                            <p:strVal val="#ppt_y"/>
                                          </p:val>
                                        </p:tav>
                                      </p:tavLst>
                                    </p:anim>
                                  </p:childTnLst>
                                </p:cTn>
                              </p:par>
                              <p:par>
                                <p:cTn id="64" presetID="2" presetClass="entr" presetSubtype="4" fill="hold" grpId="0" nodeType="withEffect">
                                  <p:stCondLst>
                                    <p:cond delay="0"/>
                                  </p:stCondLst>
                                  <p:childTnLst>
                                    <p:set>
                                      <p:cBhvr>
                                        <p:cTn id="65" dur="1" fill="hold">
                                          <p:stCondLst>
                                            <p:cond delay="0"/>
                                          </p:stCondLst>
                                        </p:cTn>
                                        <p:tgtEl>
                                          <p:spTgt spid="17"/>
                                        </p:tgtEl>
                                        <p:attrNameLst>
                                          <p:attrName>style.visibility</p:attrName>
                                        </p:attrNameLst>
                                      </p:cBhvr>
                                      <p:to>
                                        <p:strVal val="visible"/>
                                      </p:to>
                                    </p:set>
                                    <p:anim calcmode="lin" valueType="num">
                                      <p:cBhvr additive="base">
                                        <p:cTn id="66" dur="5000" fill="hold"/>
                                        <p:tgtEl>
                                          <p:spTgt spid="17"/>
                                        </p:tgtEl>
                                        <p:attrNameLst>
                                          <p:attrName>ppt_x</p:attrName>
                                        </p:attrNameLst>
                                      </p:cBhvr>
                                      <p:tavLst>
                                        <p:tav tm="0">
                                          <p:val>
                                            <p:strVal val="#ppt_x"/>
                                          </p:val>
                                        </p:tav>
                                        <p:tav tm="100000">
                                          <p:val>
                                            <p:strVal val="#ppt_x"/>
                                          </p:val>
                                        </p:tav>
                                      </p:tavLst>
                                    </p:anim>
                                    <p:anim calcmode="lin" valueType="num">
                                      <p:cBhvr additive="base">
                                        <p:cTn id="67" dur="5000" fill="hold"/>
                                        <p:tgtEl>
                                          <p:spTgt spid="17"/>
                                        </p:tgtEl>
                                        <p:attrNameLst>
                                          <p:attrName>ppt_y</p:attrName>
                                        </p:attrNameLst>
                                      </p:cBhvr>
                                      <p:tavLst>
                                        <p:tav tm="0">
                                          <p:val>
                                            <p:strVal val="1+#ppt_h/2"/>
                                          </p:val>
                                        </p:tav>
                                        <p:tav tm="100000">
                                          <p:val>
                                            <p:strVal val="#ppt_y"/>
                                          </p:val>
                                        </p:tav>
                                      </p:tavLst>
                                    </p:anim>
                                  </p:childTnLst>
                                </p:cTn>
                              </p:par>
                              <p:par>
                                <p:cTn id="68" presetID="2" presetClass="entr" presetSubtype="4" fill="hold" grpId="0" nodeType="withEffect">
                                  <p:stCondLst>
                                    <p:cond delay="0"/>
                                  </p:stCondLst>
                                  <p:childTnLst>
                                    <p:set>
                                      <p:cBhvr>
                                        <p:cTn id="69" dur="1" fill="hold">
                                          <p:stCondLst>
                                            <p:cond delay="0"/>
                                          </p:stCondLst>
                                        </p:cTn>
                                        <p:tgtEl>
                                          <p:spTgt spid="18"/>
                                        </p:tgtEl>
                                        <p:attrNameLst>
                                          <p:attrName>style.visibility</p:attrName>
                                        </p:attrNameLst>
                                      </p:cBhvr>
                                      <p:to>
                                        <p:strVal val="visible"/>
                                      </p:to>
                                    </p:set>
                                    <p:anim calcmode="lin" valueType="num">
                                      <p:cBhvr additive="base">
                                        <p:cTn id="70" dur="5000" fill="hold"/>
                                        <p:tgtEl>
                                          <p:spTgt spid="18"/>
                                        </p:tgtEl>
                                        <p:attrNameLst>
                                          <p:attrName>ppt_x</p:attrName>
                                        </p:attrNameLst>
                                      </p:cBhvr>
                                      <p:tavLst>
                                        <p:tav tm="0">
                                          <p:val>
                                            <p:strVal val="#ppt_x"/>
                                          </p:val>
                                        </p:tav>
                                        <p:tav tm="100000">
                                          <p:val>
                                            <p:strVal val="#ppt_x"/>
                                          </p:val>
                                        </p:tav>
                                      </p:tavLst>
                                    </p:anim>
                                    <p:anim calcmode="lin" valueType="num">
                                      <p:cBhvr additive="base">
                                        <p:cTn id="71" dur="5000" fill="hold"/>
                                        <p:tgtEl>
                                          <p:spTgt spid="18"/>
                                        </p:tgtEl>
                                        <p:attrNameLst>
                                          <p:attrName>ppt_y</p:attrName>
                                        </p:attrNameLst>
                                      </p:cBhvr>
                                      <p:tavLst>
                                        <p:tav tm="0">
                                          <p:val>
                                            <p:strVal val="1+#ppt_h/2"/>
                                          </p:val>
                                        </p:tav>
                                        <p:tav tm="100000">
                                          <p:val>
                                            <p:strVal val="#ppt_y"/>
                                          </p:val>
                                        </p:tav>
                                      </p:tavLst>
                                    </p:anim>
                                  </p:childTnLst>
                                </p:cTn>
                              </p:par>
                              <p:par>
                                <p:cTn id="72" presetID="2" presetClass="entr" presetSubtype="4" fill="hold" grpId="0" nodeType="withEffect">
                                  <p:stCondLst>
                                    <p:cond delay="0"/>
                                  </p:stCondLst>
                                  <p:childTnLst>
                                    <p:set>
                                      <p:cBhvr>
                                        <p:cTn id="73" dur="1" fill="hold">
                                          <p:stCondLst>
                                            <p:cond delay="0"/>
                                          </p:stCondLst>
                                        </p:cTn>
                                        <p:tgtEl>
                                          <p:spTgt spid="19"/>
                                        </p:tgtEl>
                                        <p:attrNameLst>
                                          <p:attrName>style.visibility</p:attrName>
                                        </p:attrNameLst>
                                      </p:cBhvr>
                                      <p:to>
                                        <p:strVal val="visible"/>
                                      </p:to>
                                    </p:set>
                                    <p:anim calcmode="lin" valueType="num">
                                      <p:cBhvr additive="base">
                                        <p:cTn id="74" dur="5000" fill="hold"/>
                                        <p:tgtEl>
                                          <p:spTgt spid="19"/>
                                        </p:tgtEl>
                                        <p:attrNameLst>
                                          <p:attrName>ppt_x</p:attrName>
                                        </p:attrNameLst>
                                      </p:cBhvr>
                                      <p:tavLst>
                                        <p:tav tm="0">
                                          <p:val>
                                            <p:strVal val="#ppt_x"/>
                                          </p:val>
                                        </p:tav>
                                        <p:tav tm="100000">
                                          <p:val>
                                            <p:strVal val="#ppt_x"/>
                                          </p:val>
                                        </p:tav>
                                      </p:tavLst>
                                    </p:anim>
                                    <p:anim calcmode="lin" valueType="num">
                                      <p:cBhvr additive="base">
                                        <p:cTn id="75" dur="5000" fill="hold"/>
                                        <p:tgtEl>
                                          <p:spTgt spid="19"/>
                                        </p:tgtEl>
                                        <p:attrNameLst>
                                          <p:attrName>ppt_y</p:attrName>
                                        </p:attrNameLst>
                                      </p:cBhvr>
                                      <p:tavLst>
                                        <p:tav tm="0">
                                          <p:val>
                                            <p:strVal val="1+#ppt_h/2"/>
                                          </p:val>
                                        </p:tav>
                                        <p:tav tm="100000">
                                          <p:val>
                                            <p:strVal val="#ppt_y"/>
                                          </p:val>
                                        </p:tav>
                                      </p:tavLst>
                                    </p:anim>
                                  </p:childTnLst>
                                </p:cTn>
                              </p:par>
                              <p:par>
                                <p:cTn id="76" presetID="2" presetClass="entr" presetSubtype="4" fill="hold" grpId="0" nodeType="withEffect">
                                  <p:stCondLst>
                                    <p:cond delay="0"/>
                                  </p:stCondLst>
                                  <p:childTnLst>
                                    <p:set>
                                      <p:cBhvr>
                                        <p:cTn id="77" dur="1" fill="hold">
                                          <p:stCondLst>
                                            <p:cond delay="0"/>
                                          </p:stCondLst>
                                        </p:cTn>
                                        <p:tgtEl>
                                          <p:spTgt spid="20"/>
                                        </p:tgtEl>
                                        <p:attrNameLst>
                                          <p:attrName>style.visibility</p:attrName>
                                        </p:attrNameLst>
                                      </p:cBhvr>
                                      <p:to>
                                        <p:strVal val="visible"/>
                                      </p:to>
                                    </p:set>
                                    <p:anim calcmode="lin" valueType="num">
                                      <p:cBhvr additive="base">
                                        <p:cTn id="78" dur="5000" fill="hold"/>
                                        <p:tgtEl>
                                          <p:spTgt spid="20"/>
                                        </p:tgtEl>
                                        <p:attrNameLst>
                                          <p:attrName>ppt_x</p:attrName>
                                        </p:attrNameLst>
                                      </p:cBhvr>
                                      <p:tavLst>
                                        <p:tav tm="0">
                                          <p:val>
                                            <p:strVal val="#ppt_x"/>
                                          </p:val>
                                        </p:tav>
                                        <p:tav tm="100000">
                                          <p:val>
                                            <p:strVal val="#ppt_x"/>
                                          </p:val>
                                        </p:tav>
                                      </p:tavLst>
                                    </p:anim>
                                    <p:anim calcmode="lin" valueType="num">
                                      <p:cBhvr additive="base">
                                        <p:cTn id="79" dur="5000" fill="hold"/>
                                        <p:tgtEl>
                                          <p:spTgt spid="20"/>
                                        </p:tgtEl>
                                        <p:attrNameLst>
                                          <p:attrName>ppt_y</p:attrName>
                                        </p:attrNameLst>
                                      </p:cBhvr>
                                      <p:tavLst>
                                        <p:tav tm="0">
                                          <p:val>
                                            <p:strVal val="1+#ppt_h/2"/>
                                          </p:val>
                                        </p:tav>
                                        <p:tav tm="100000">
                                          <p:val>
                                            <p:strVal val="#ppt_y"/>
                                          </p:val>
                                        </p:tav>
                                      </p:tavLst>
                                    </p:anim>
                                  </p:childTnLst>
                                </p:cTn>
                              </p:par>
                              <p:par>
                                <p:cTn id="80" presetID="2" presetClass="entr" presetSubtype="4" fill="hold" grpId="0" nodeType="withEffect">
                                  <p:stCondLst>
                                    <p:cond delay="0"/>
                                  </p:stCondLst>
                                  <p:childTnLst>
                                    <p:set>
                                      <p:cBhvr>
                                        <p:cTn id="81" dur="1" fill="hold">
                                          <p:stCondLst>
                                            <p:cond delay="0"/>
                                          </p:stCondLst>
                                        </p:cTn>
                                        <p:tgtEl>
                                          <p:spTgt spid="21"/>
                                        </p:tgtEl>
                                        <p:attrNameLst>
                                          <p:attrName>style.visibility</p:attrName>
                                        </p:attrNameLst>
                                      </p:cBhvr>
                                      <p:to>
                                        <p:strVal val="visible"/>
                                      </p:to>
                                    </p:set>
                                    <p:anim calcmode="lin" valueType="num">
                                      <p:cBhvr additive="base">
                                        <p:cTn id="82" dur="5000" fill="hold"/>
                                        <p:tgtEl>
                                          <p:spTgt spid="21"/>
                                        </p:tgtEl>
                                        <p:attrNameLst>
                                          <p:attrName>ppt_x</p:attrName>
                                        </p:attrNameLst>
                                      </p:cBhvr>
                                      <p:tavLst>
                                        <p:tav tm="0">
                                          <p:val>
                                            <p:strVal val="#ppt_x"/>
                                          </p:val>
                                        </p:tav>
                                        <p:tav tm="100000">
                                          <p:val>
                                            <p:strVal val="#ppt_x"/>
                                          </p:val>
                                        </p:tav>
                                      </p:tavLst>
                                    </p:anim>
                                    <p:anim calcmode="lin" valueType="num">
                                      <p:cBhvr additive="base">
                                        <p:cTn id="83" dur="5000" fill="hold"/>
                                        <p:tgtEl>
                                          <p:spTgt spid="21"/>
                                        </p:tgtEl>
                                        <p:attrNameLst>
                                          <p:attrName>ppt_y</p:attrName>
                                        </p:attrNameLst>
                                      </p:cBhvr>
                                      <p:tavLst>
                                        <p:tav tm="0">
                                          <p:val>
                                            <p:strVal val="1+#ppt_h/2"/>
                                          </p:val>
                                        </p:tav>
                                        <p:tav tm="100000">
                                          <p:val>
                                            <p:strVal val="#ppt_y"/>
                                          </p:val>
                                        </p:tav>
                                      </p:tavLst>
                                    </p:anim>
                                  </p:childTnLst>
                                </p:cTn>
                              </p:par>
                              <p:par>
                                <p:cTn id="84" presetID="2" presetClass="entr" presetSubtype="4" fill="hold" grpId="0" nodeType="withEffect">
                                  <p:stCondLst>
                                    <p:cond delay="0"/>
                                  </p:stCondLst>
                                  <p:childTnLst>
                                    <p:set>
                                      <p:cBhvr>
                                        <p:cTn id="85" dur="1" fill="hold">
                                          <p:stCondLst>
                                            <p:cond delay="0"/>
                                          </p:stCondLst>
                                        </p:cTn>
                                        <p:tgtEl>
                                          <p:spTgt spid="22"/>
                                        </p:tgtEl>
                                        <p:attrNameLst>
                                          <p:attrName>style.visibility</p:attrName>
                                        </p:attrNameLst>
                                      </p:cBhvr>
                                      <p:to>
                                        <p:strVal val="visible"/>
                                      </p:to>
                                    </p:set>
                                    <p:anim calcmode="lin" valueType="num">
                                      <p:cBhvr additive="base">
                                        <p:cTn id="86" dur="5000" fill="hold"/>
                                        <p:tgtEl>
                                          <p:spTgt spid="22"/>
                                        </p:tgtEl>
                                        <p:attrNameLst>
                                          <p:attrName>ppt_x</p:attrName>
                                        </p:attrNameLst>
                                      </p:cBhvr>
                                      <p:tavLst>
                                        <p:tav tm="0">
                                          <p:val>
                                            <p:strVal val="#ppt_x"/>
                                          </p:val>
                                        </p:tav>
                                        <p:tav tm="100000">
                                          <p:val>
                                            <p:strVal val="#ppt_x"/>
                                          </p:val>
                                        </p:tav>
                                      </p:tavLst>
                                    </p:anim>
                                    <p:anim calcmode="lin" valueType="num">
                                      <p:cBhvr additive="base">
                                        <p:cTn id="87" dur="5000" fill="hold"/>
                                        <p:tgtEl>
                                          <p:spTgt spid="22"/>
                                        </p:tgtEl>
                                        <p:attrNameLst>
                                          <p:attrName>ppt_y</p:attrName>
                                        </p:attrNameLst>
                                      </p:cBhvr>
                                      <p:tavLst>
                                        <p:tav tm="0">
                                          <p:val>
                                            <p:strVal val="1+#ppt_h/2"/>
                                          </p:val>
                                        </p:tav>
                                        <p:tav tm="100000">
                                          <p:val>
                                            <p:strVal val="#ppt_y"/>
                                          </p:val>
                                        </p:tav>
                                      </p:tavLst>
                                    </p:anim>
                                  </p:childTnLst>
                                </p:cTn>
                              </p:par>
                              <p:par>
                                <p:cTn id="88" presetID="2" presetClass="entr" presetSubtype="4" fill="hold" grpId="0" nodeType="withEffect">
                                  <p:stCondLst>
                                    <p:cond delay="0"/>
                                  </p:stCondLst>
                                  <p:childTnLst>
                                    <p:set>
                                      <p:cBhvr>
                                        <p:cTn id="89" dur="1" fill="hold">
                                          <p:stCondLst>
                                            <p:cond delay="0"/>
                                          </p:stCondLst>
                                        </p:cTn>
                                        <p:tgtEl>
                                          <p:spTgt spid="23"/>
                                        </p:tgtEl>
                                        <p:attrNameLst>
                                          <p:attrName>style.visibility</p:attrName>
                                        </p:attrNameLst>
                                      </p:cBhvr>
                                      <p:to>
                                        <p:strVal val="visible"/>
                                      </p:to>
                                    </p:set>
                                    <p:anim calcmode="lin" valueType="num">
                                      <p:cBhvr additive="base">
                                        <p:cTn id="90" dur="5000" fill="hold"/>
                                        <p:tgtEl>
                                          <p:spTgt spid="23"/>
                                        </p:tgtEl>
                                        <p:attrNameLst>
                                          <p:attrName>ppt_x</p:attrName>
                                        </p:attrNameLst>
                                      </p:cBhvr>
                                      <p:tavLst>
                                        <p:tav tm="0">
                                          <p:val>
                                            <p:strVal val="#ppt_x"/>
                                          </p:val>
                                        </p:tav>
                                        <p:tav tm="100000">
                                          <p:val>
                                            <p:strVal val="#ppt_x"/>
                                          </p:val>
                                        </p:tav>
                                      </p:tavLst>
                                    </p:anim>
                                    <p:anim calcmode="lin" valueType="num">
                                      <p:cBhvr additive="base">
                                        <p:cTn id="91" dur="5000" fill="hold"/>
                                        <p:tgtEl>
                                          <p:spTgt spid="23"/>
                                        </p:tgtEl>
                                        <p:attrNameLst>
                                          <p:attrName>ppt_y</p:attrName>
                                        </p:attrNameLst>
                                      </p:cBhvr>
                                      <p:tavLst>
                                        <p:tav tm="0">
                                          <p:val>
                                            <p:strVal val="1+#ppt_h/2"/>
                                          </p:val>
                                        </p:tav>
                                        <p:tav tm="100000">
                                          <p:val>
                                            <p:strVal val="#ppt_y"/>
                                          </p:val>
                                        </p:tav>
                                      </p:tavLst>
                                    </p:anim>
                                  </p:childTnLst>
                                </p:cTn>
                              </p:par>
                              <p:par>
                                <p:cTn id="92" presetID="2" presetClass="entr" presetSubtype="4" fill="hold" grpId="0" nodeType="withEffect">
                                  <p:stCondLst>
                                    <p:cond delay="0"/>
                                  </p:stCondLst>
                                  <p:childTnLst>
                                    <p:set>
                                      <p:cBhvr>
                                        <p:cTn id="93" dur="1" fill="hold">
                                          <p:stCondLst>
                                            <p:cond delay="0"/>
                                          </p:stCondLst>
                                        </p:cTn>
                                        <p:tgtEl>
                                          <p:spTgt spid="24"/>
                                        </p:tgtEl>
                                        <p:attrNameLst>
                                          <p:attrName>style.visibility</p:attrName>
                                        </p:attrNameLst>
                                      </p:cBhvr>
                                      <p:to>
                                        <p:strVal val="visible"/>
                                      </p:to>
                                    </p:set>
                                    <p:anim calcmode="lin" valueType="num">
                                      <p:cBhvr additive="base">
                                        <p:cTn id="94" dur="5000" fill="hold"/>
                                        <p:tgtEl>
                                          <p:spTgt spid="24"/>
                                        </p:tgtEl>
                                        <p:attrNameLst>
                                          <p:attrName>ppt_x</p:attrName>
                                        </p:attrNameLst>
                                      </p:cBhvr>
                                      <p:tavLst>
                                        <p:tav tm="0">
                                          <p:val>
                                            <p:strVal val="#ppt_x"/>
                                          </p:val>
                                        </p:tav>
                                        <p:tav tm="100000">
                                          <p:val>
                                            <p:strVal val="#ppt_x"/>
                                          </p:val>
                                        </p:tav>
                                      </p:tavLst>
                                    </p:anim>
                                    <p:anim calcmode="lin" valueType="num">
                                      <p:cBhvr additive="base">
                                        <p:cTn id="95" dur="5000" fill="hold"/>
                                        <p:tgtEl>
                                          <p:spTgt spid="24"/>
                                        </p:tgtEl>
                                        <p:attrNameLst>
                                          <p:attrName>ppt_y</p:attrName>
                                        </p:attrNameLst>
                                      </p:cBhvr>
                                      <p:tavLst>
                                        <p:tav tm="0">
                                          <p:val>
                                            <p:strVal val="1+#ppt_h/2"/>
                                          </p:val>
                                        </p:tav>
                                        <p:tav tm="100000">
                                          <p:val>
                                            <p:strVal val="#ppt_y"/>
                                          </p:val>
                                        </p:tav>
                                      </p:tavLst>
                                    </p:anim>
                                  </p:childTnLst>
                                </p:cTn>
                              </p:par>
                              <p:par>
                                <p:cTn id="96" presetID="2" presetClass="entr" presetSubtype="4" fill="hold" grpId="0" nodeType="withEffect">
                                  <p:stCondLst>
                                    <p:cond delay="0"/>
                                  </p:stCondLst>
                                  <p:childTnLst>
                                    <p:set>
                                      <p:cBhvr>
                                        <p:cTn id="97" dur="1" fill="hold">
                                          <p:stCondLst>
                                            <p:cond delay="0"/>
                                          </p:stCondLst>
                                        </p:cTn>
                                        <p:tgtEl>
                                          <p:spTgt spid="25"/>
                                        </p:tgtEl>
                                        <p:attrNameLst>
                                          <p:attrName>style.visibility</p:attrName>
                                        </p:attrNameLst>
                                      </p:cBhvr>
                                      <p:to>
                                        <p:strVal val="visible"/>
                                      </p:to>
                                    </p:set>
                                    <p:anim calcmode="lin" valueType="num">
                                      <p:cBhvr additive="base">
                                        <p:cTn id="98" dur="5000" fill="hold"/>
                                        <p:tgtEl>
                                          <p:spTgt spid="25"/>
                                        </p:tgtEl>
                                        <p:attrNameLst>
                                          <p:attrName>ppt_x</p:attrName>
                                        </p:attrNameLst>
                                      </p:cBhvr>
                                      <p:tavLst>
                                        <p:tav tm="0">
                                          <p:val>
                                            <p:strVal val="#ppt_x"/>
                                          </p:val>
                                        </p:tav>
                                        <p:tav tm="100000">
                                          <p:val>
                                            <p:strVal val="#ppt_x"/>
                                          </p:val>
                                        </p:tav>
                                      </p:tavLst>
                                    </p:anim>
                                    <p:anim calcmode="lin" valueType="num">
                                      <p:cBhvr additive="base">
                                        <p:cTn id="99" dur="5000" fill="hold"/>
                                        <p:tgtEl>
                                          <p:spTgt spid="25"/>
                                        </p:tgtEl>
                                        <p:attrNameLst>
                                          <p:attrName>ppt_y</p:attrName>
                                        </p:attrNameLst>
                                      </p:cBhvr>
                                      <p:tavLst>
                                        <p:tav tm="0">
                                          <p:val>
                                            <p:strVal val="1+#ppt_h/2"/>
                                          </p:val>
                                        </p:tav>
                                        <p:tav tm="100000">
                                          <p:val>
                                            <p:strVal val="#ppt_y"/>
                                          </p:val>
                                        </p:tav>
                                      </p:tavLst>
                                    </p:anim>
                                  </p:childTnLst>
                                </p:cTn>
                              </p:par>
                              <p:par>
                                <p:cTn id="100" presetID="2" presetClass="entr" presetSubtype="4" fill="hold" grpId="0" nodeType="withEffect">
                                  <p:stCondLst>
                                    <p:cond delay="0"/>
                                  </p:stCondLst>
                                  <p:childTnLst>
                                    <p:set>
                                      <p:cBhvr>
                                        <p:cTn id="101" dur="1" fill="hold">
                                          <p:stCondLst>
                                            <p:cond delay="0"/>
                                          </p:stCondLst>
                                        </p:cTn>
                                        <p:tgtEl>
                                          <p:spTgt spid="26"/>
                                        </p:tgtEl>
                                        <p:attrNameLst>
                                          <p:attrName>style.visibility</p:attrName>
                                        </p:attrNameLst>
                                      </p:cBhvr>
                                      <p:to>
                                        <p:strVal val="visible"/>
                                      </p:to>
                                    </p:set>
                                    <p:anim calcmode="lin" valueType="num">
                                      <p:cBhvr additive="base">
                                        <p:cTn id="102" dur="5000" fill="hold"/>
                                        <p:tgtEl>
                                          <p:spTgt spid="26"/>
                                        </p:tgtEl>
                                        <p:attrNameLst>
                                          <p:attrName>ppt_x</p:attrName>
                                        </p:attrNameLst>
                                      </p:cBhvr>
                                      <p:tavLst>
                                        <p:tav tm="0">
                                          <p:val>
                                            <p:strVal val="#ppt_x"/>
                                          </p:val>
                                        </p:tav>
                                        <p:tav tm="100000">
                                          <p:val>
                                            <p:strVal val="#ppt_x"/>
                                          </p:val>
                                        </p:tav>
                                      </p:tavLst>
                                    </p:anim>
                                    <p:anim calcmode="lin" valueType="num">
                                      <p:cBhvr additive="base">
                                        <p:cTn id="103" dur="5000" fill="hold"/>
                                        <p:tgtEl>
                                          <p:spTgt spid="26"/>
                                        </p:tgtEl>
                                        <p:attrNameLst>
                                          <p:attrName>ppt_y</p:attrName>
                                        </p:attrNameLst>
                                      </p:cBhvr>
                                      <p:tavLst>
                                        <p:tav tm="0">
                                          <p:val>
                                            <p:strVal val="1+#ppt_h/2"/>
                                          </p:val>
                                        </p:tav>
                                        <p:tav tm="100000">
                                          <p:val>
                                            <p:strVal val="#ppt_y"/>
                                          </p:val>
                                        </p:tav>
                                      </p:tavLst>
                                    </p:anim>
                                  </p:childTnLst>
                                </p:cTn>
                              </p:par>
                              <p:par>
                                <p:cTn id="104" presetID="2" presetClass="entr" presetSubtype="4" fill="hold" grpId="0" nodeType="withEffect">
                                  <p:stCondLst>
                                    <p:cond delay="0"/>
                                  </p:stCondLst>
                                  <p:childTnLst>
                                    <p:set>
                                      <p:cBhvr>
                                        <p:cTn id="105" dur="1" fill="hold">
                                          <p:stCondLst>
                                            <p:cond delay="0"/>
                                          </p:stCondLst>
                                        </p:cTn>
                                        <p:tgtEl>
                                          <p:spTgt spid="27"/>
                                        </p:tgtEl>
                                        <p:attrNameLst>
                                          <p:attrName>style.visibility</p:attrName>
                                        </p:attrNameLst>
                                      </p:cBhvr>
                                      <p:to>
                                        <p:strVal val="visible"/>
                                      </p:to>
                                    </p:set>
                                    <p:anim calcmode="lin" valueType="num">
                                      <p:cBhvr additive="base">
                                        <p:cTn id="106" dur="5000" fill="hold"/>
                                        <p:tgtEl>
                                          <p:spTgt spid="27"/>
                                        </p:tgtEl>
                                        <p:attrNameLst>
                                          <p:attrName>ppt_x</p:attrName>
                                        </p:attrNameLst>
                                      </p:cBhvr>
                                      <p:tavLst>
                                        <p:tav tm="0">
                                          <p:val>
                                            <p:strVal val="#ppt_x"/>
                                          </p:val>
                                        </p:tav>
                                        <p:tav tm="100000">
                                          <p:val>
                                            <p:strVal val="#ppt_x"/>
                                          </p:val>
                                        </p:tav>
                                      </p:tavLst>
                                    </p:anim>
                                    <p:anim calcmode="lin" valueType="num">
                                      <p:cBhvr additive="base">
                                        <p:cTn id="107" dur="5000" fill="hold"/>
                                        <p:tgtEl>
                                          <p:spTgt spid="27"/>
                                        </p:tgtEl>
                                        <p:attrNameLst>
                                          <p:attrName>ppt_y</p:attrName>
                                        </p:attrNameLst>
                                      </p:cBhvr>
                                      <p:tavLst>
                                        <p:tav tm="0">
                                          <p:val>
                                            <p:strVal val="1+#ppt_h/2"/>
                                          </p:val>
                                        </p:tav>
                                        <p:tav tm="100000">
                                          <p:val>
                                            <p:strVal val="#ppt_y"/>
                                          </p:val>
                                        </p:tav>
                                      </p:tavLst>
                                    </p:anim>
                                  </p:childTnLst>
                                </p:cTn>
                              </p:par>
                              <p:par>
                                <p:cTn id="108" presetID="2" presetClass="entr" presetSubtype="4" fill="hold" grpId="0" nodeType="withEffect">
                                  <p:stCondLst>
                                    <p:cond delay="0"/>
                                  </p:stCondLst>
                                  <p:childTnLst>
                                    <p:set>
                                      <p:cBhvr>
                                        <p:cTn id="109" dur="1" fill="hold">
                                          <p:stCondLst>
                                            <p:cond delay="0"/>
                                          </p:stCondLst>
                                        </p:cTn>
                                        <p:tgtEl>
                                          <p:spTgt spid="28"/>
                                        </p:tgtEl>
                                        <p:attrNameLst>
                                          <p:attrName>style.visibility</p:attrName>
                                        </p:attrNameLst>
                                      </p:cBhvr>
                                      <p:to>
                                        <p:strVal val="visible"/>
                                      </p:to>
                                    </p:set>
                                    <p:anim calcmode="lin" valueType="num">
                                      <p:cBhvr additive="base">
                                        <p:cTn id="110" dur="5000" fill="hold"/>
                                        <p:tgtEl>
                                          <p:spTgt spid="28"/>
                                        </p:tgtEl>
                                        <p:attrNameLst>
                                          <p:attrName>ppt_x</p:attrName>
                                        </p:attrNameLst>
                                      </p:cBhvr>
                                      <p:tavLst>
                                        <p:tav tm="0">
                                          <p:val>
                                            <p:strVal val="#ppt_x"/>
                                          </p:val>
                                        </p:tav>
                                        <p:tav tm="100000">
                                          <p:val>
                                            <p:strVal val="#ppt_x"/>
                                          </p:val>
                                        </p:tav>
                                      </p:tavLst>
                                    </p:anim>
                                    <p:anim calcmode="lin" valueType="num">
                                      <p:cBhvr additive="base">
                                        <p:cTn id="111" dur="5000" fill="hold"/>
                                        <p:tgtEl>
                                          <p:spTgt spid="28"/>
                                        </p:tgtEl>
                                        <p:attrNameLst>
                                          <p:attrName>ppt_y</p:attrName>
                                        </p:attrNameLst>
                                      </p:cBhvr>
                                      <p:tavLst>
                                        <p:tav tm="0">
                                          <p:val>
                                            <p:strVal val="1+#ppt_h/2"/>
                                          </p:val>
                                        </p:tav>
                                        <p:tav tm="100000">
                                          <p:val>
                                            <p:strVal val="#ppt_y"/>
                                          </p:val>
                                        </p:tav>
                                      </p:tavLst>
                                    </p:anim>
                                  </p:childTnLst>
                                </p:cTn>
                              </p:par>
                              <p:par>
                                <p:cTn id="112" presetID="8" presetClass="emph" presetSubtype="0" fill="hold" grpId="1" nodeType="withEffect">
                                  <p:stCondLst>
                                    <p:cond delay="0"/>
                                  </p:stCondLst>
                                  <p:childTnLst>
                                    <p:animRot by="21600000">
                                      <p:cBhvr>
                                        <p:cTn id="113" dur="5000" fill="hold"/>
                                        <p:tgtEl>
                                          <p:spTgt spid="3"/>
                                        </p:tgtEl>
                                        <p:attrNameLst>
                                          <p:attrName>r</p:attrName>
                                        </p:attrNameLst>
                                      </p:cBhvr>
                                    </p:animRot>
                                  </p:childTnLst>
                                </p:cTn>
                              </p:par>
                              <p:par>
                                <p:cTn id="114" presetID="8" presetClass="emph" presetSubtype="0" fill="hold" grpId="1" nodeType="withEffect">
                                  <p:stCondLst>
                                    <p:cond delay="0"/>
                                  </p:stCondLst>
                                  <p:childTnLst>
                                    <p:animRot by="-21600000">
                                      <p:cBhvr>
                                        <p:cTn id="115" dur="5000" fill="hold"/>
                                        <p:tgtEl>
                                          <p:spTgt spid="4"/>
                                        </p:tgtEl>
                                        <p:attrNameLst>
                                          <p:attrName>r</p:attrName>
                                        </p:attrNameLst>
                                      </p:cBhvr>
                                    </p:animRot>
                                  </p:childTnLst>
                                </p:cTn>
                              </p:par>
                              <p:par>
                                <p:cTn id="116" presetID="8" presetClass="emph" presetSubtype="0" fill="hold" grpId="1" nodeType="withEffect">
                                  <p:stCondLst>
                                    <p:cond delay="0"/>
                                  </p:stCondLst>
                                  <p:childTnLst>
                                    <p:animRot by="21600000">
                                      <p:cBhvr>
                                        <p:cTn id="117" dur="5000" fill="hold"/>
                                        <p:tgtEl>
                                          <p:spTgt spid="5"/>
                                        </p:tgtEl>
                                        <p:attrNameLst>
                                          <p:attrName>r</p:attrName>
                                        </p:attrNameLst>
                                      </p:cBhvr>
                                    </p:animRot>
                                  </p:childTnLst>
                                </p:cTn>
                              </p:par>
                              <p:par>
                                <p:cTn id="118" presetID="8" presetClass="emph" presetSubtype="0" fill="hold" grpId="1" nodeType="withEffect">
                                  <p:stCondLst>
                                    <p:cond delay="0"/>
                                  </p:stCondLst>
                                  <p:childTnLst>
                                    <p:animRot by="-21600000">
                                      <p:cBhvr>
                                        <p:cTn id="119" dur="5000" fill="hold"/>
                                        <p:tgtEl>
                                          <p:spTgt spid="6"/>
                                        </p:tgtEl>
                                        <p:attrNameLst>
                                          <p:attrName>r</p:attrName>
                                        </p:attrNameLst>
                                      </p:cBhvr>
                                    </p:animRot>
                                  </p:childTnLst>
                                </p:cTn>
                              </p:par>
                              <p:par>
                                <p:cTn id="120" presetID="8" presetClass="emph" presetSubtype="0" fill="hold" grpId="1" nodeType="withEffect">
                                  <p:stCondLst>
                                    <p:cond delay="0"/>
                                  </p:stCondLst>
                                  <p:childTnLst>
                                    <p:animRot by="21600000">
                                      <p:cBhvr>
                                        <p:cTn id="121" dur="5000" fill="hold"/>
                                        <p:tgtEl>
                                          <p:spTgt spid="7"/>
                                        </p:tgtEl>
                                        <p:attrNameLst>
                                          <p:attrName>r</p:attrName>
                                        </p:attrNameLst>
                                      </p:cBhvr>
                                    </p:animRot>
                                  </p:childTnLst>
                                </p:cTn>
                              </p:par>
                              <p:par>
                                <p:cTn id="122" presetID="8" presetClass="emph" presetSubtype="0" fill="hold" grpId="1" nodeType="withEffect">
                                  <p:stCondLst>
                                    <p:cond delay="0"/>
                                  </p:stCondLst>
                                  <p:childTnLst>
                                    <p:animRot by="-21600000">
                                      <p:cBhvr>
                                        <p:cTn id="123" dur="5000" fill="hold"/>
                                        <p:tgtEl>
                                          <p:spTgt spid="8"/>
                                        </p:tgtEl>
                                        <p:attrNameLst>
                                          <p:attrName>r</p:attrName>
                                        </p:attrNameLst>
                                      </p:cBhvr>
                                    </p:animRot>
                                  </p:childTnLst>
                                </p:cTn>
                              </p:par>
                              <p:par>
                                <p:cTn id="124" presetID="8" presetClass="emph" presetSubtype="0" fill="hold" grpId="1" nodeType="withEffect">
                                  <p:stCondLst>
                                    <p:cond delay="0"/>
                                  </p:stCondLst>
                                  <p:childTnLst>
                                    <p:animRot by="21600000">
                                      <p:cBhvr>
                                        <p:cTn id="125" dur="5000" fill="hold"/>
                                        <p:tgtEl>
                                          <p:spTgt spid="9"/>
                                        </p:tgtEl>
                                        <p:attrNameLst>
                                          <p:attrName>r</p:attrName>
                                        </p:attrNameLst>
                                      </p:cBhvr>
                                    </p:animRot>
                                  </p:childTnLst>
                                </p:cTn>
                              </p:par>
                              <p:par>
                                <p:cTn id="126" presetID="8" presetClass="emph" presetSubtype="0" fill="hold" grpId="1" nodeType="withEffect">
                                  <p:stCondLst>
                                    <p:cond delay="0"/>
                                  </p:stCondLst>
                                  <p:childTnLst>
                                    <p:animRot by="-21600000">
                                      <p:cBhvr>
                                        <p:cTn id="127" dur="5000" fill="hold"/>
                                        <p:tgtEl>
                                          <p:spTgt spid="10"/>
                                        </p:tgtEl>
                                        <p:attrNameLst>
                                          <p:attrName>r</p:attrName>
                                        </p:attrNameLst>
                                      </p:cBhvr>
                                    </p:animRot>
                                  </p:childTnLst>
                                </p:cTn>
                              </p:par>
                              <p:par>
                                <p:cTn id="128" presetID="8" presetClass="emph" presetSubtype="0" fill="hold" grpId="1" nodeType="withEffect">
                                  <p:stCondLst>
                                    <p:cond delay="0"/>
                                  </p:stCondLst>
                                  <p:childTnLst>
                                    <p:animRot by="21600000">
                                      <p:cBhvr>
                                        <p:cTn id="129" dur="5000" fill="hold"/>
                                        <p:tgtEl>
                                          <p:spTgt spid="11"/>
                                        </p:tgtEl>
                                        <p:attrNameLst>
                                          <p:attrName>r</p:attrName>
                                        </p:attrNameLst>
                                      </p:cBhvr>
                                    </p:animRot>
                                  </p:childTnLst>
                                </p:cTn>
                              </p:par>
                              <p:par>
                                <p:cTn id="130" presetID="8" presetClass="emph" presetSubtype="0" fill="hold" grpId="1" nodeType="withEffect">
                                  <p:stCondLst>
                                    <p:cond delay="0"/>
                                  </p:stCondLst>
                                  <p:childTnLst>
                                    <p:animRot by="-21600000">
                                      <p:cBhvr>
                                        <p:cTn id="131" dur="5000" fill="hold"/>
                                        <p:tgtEl>
                                          <p:spTgt spid="12"/>
                                        </p:tgtEl>
                                        <p:attrNameLst>
                                          <p:attrName>r</p:attrName>
                                        </p:attrNameLst>
                                      </p:cBhvr>
                                    </p:animRot>
                                  </p:childTnLst>
                                </p:cTn>
                              </p:par>
                              <p:par>
                                <p:cTn id="132" presetID="8" presetClass="emph" presetSubtype="0" fill="hold" grpId="1" nodeType="withEffect">
                                  <p:stCondLst>
                                    <p:cond delay="0"/>
                                  </p:stCondLst>
                                  <p:childTnLst>
                                    <p:animRot by="21600000">
                                      <p:cBhvr>
                                        <p:cTn id="133" dur="5000" fill="hold"/>
                                        <p:tgtEl>
                                          <p:spTgt spid="13"/>
                                        </p:tgtEl>
                                        <p:attrNameLst>
                                          <p:attrName>r</p:attrName>
                                        </p:attrNameLst>
                                      </p:cBhvr>
                                    </p:animRot>
                                  </p:childTnLst>
                                </p:cTn>
                              </p:par>
                              <p:par>
                                <p:cTn id="134" presetID="8" presetClass="emph" presetSubtype="0" fill="hold" grpId="1" nodeType="withEffect">
                                  <p:stCondLst>
                                    <p:cond delay="0"/>
                                  </p:stCondLst>
                                  <p:childTnLst>
                                    <p:animRot by="-21600000">
                                      <p:cBhvr>
                                        <p:cTn id="135" dur="5000" fill="hold"/>
                                        <p:tgtEl>
                                          <p:spTgt spid="14"/>
                                        </p:tgtEl>
                                        <p:attrNameLst>
                                          <p:attrName>r</p:attrName>
                                        </p:attrNameLst>
                                      </p:cBhvr>
                                    </p:animRot>
                                  </p:childTnLst>
                                </p:cTn>
                              </p:par>
                              <p:par>
                                <p:cTn id="136" presetID="8" presetClass="emph" presetSubtype="0" fill="hold" grpId="1" nodeType="withEffect">
                                  <p:stCondLst>
                                    <p:cond delay="0"/>
                                  </p:stCondLst>
                                  <p:childTnLst>
                                    <p:animRot by="21600000">
                                      <p:cBhvr>
                                        <p:cTn id="137" dur="5000" fill="hold"/>
                                        <p:tgtEl>
                                          <p:spTgt spid="15"/>
                                        </p:tgtEl>
                                        <p:attrNameLst>
                                          <p:attrName>r</p:attrName>
                                        </p:attrNameLst>
                                      </p:cBhvr>
                                    </p:animRot>
                                  </p:childTnLst>
                                </p:cTn>
                              </p:par>
                              <p:par>
                                <p:cTn id="138" presetID="8" presetClass="emph" presetSubtype="0" fill="hold" grpId="1" nodeType="withEffect">
                                  <p:stCondLst>
                                    <p:cond delay="0"/>
                                  </p:stCondLst>
                                  <p:childTnLst>
                                    <p:animRot by="-21600000">
                                      <p:cBhvr>
                                        <p:cTn id="139" dur="5000" fill="hold"/>
                                        <p:tgtEl>
                                          <p:spTgt spid="16"/>
                                        </p:tgtEl>
                                        <p:attrNameLst>
                                          <p:attrName>r</p:attrName>
                                        </p:attrNameLst>
                                      </p:cBhvr>
                                    </p:animRot>
                                  </p:childTnLst>
                                </p:cTn>
                              </p:par>
                              <p:par>
                                <p:cTn id="140" presetID="8" presetClass="emph" presetSubtype="0" fill="hold" grpId="1" nodeType="withEffect">
                                  <p:stCondLst>
                                    <p:cond delay="0"/>
                                  </p:stCondLst>
                                  <p:childTnLst>
                                    <p:animRot by="21600000">
                                      <p:cBhvr>
                                        <p:cTn id="141" dur="5000" fill="hold"/>
                                        <p:tgtEl>
                                          <p:spTgt spid="17"/>
                                        </p:tgtEl>
                                        <p:attrNameLst>
                                          <p:attrName>r</p:attrName>
                                        </p:attrNameLst>
                                      </p:cBhvr>
                                    </p:animRot>
                                  </p:childTnLst>
                                </p:cTn>
                              </p:par>
                              <p:par>
                                <p:cTn id="142" presetID="8" presetClass="emph" presetSubtype="0" fill="hold" grpId="1" nodeType="withEffect">
                                  <p:stCondLst>
                                    <p:cond delay="0"/>
                                  </p:stCondLst>
                                  <p:childTnLst>
                                    <p:animRot by="-21600000">
                                      <p:cBhvr>
                                        <p:cTn id="143" dur="5000" fill="hold"/>
                                        <p:tgtEl>
                                          <p:spTgt spid="18"/>
                                        </p:tgtEl>
                                        <p:attrNameLst>
                                          <p:attrName>r</p:attrName>
                                        </p:attrNameLst>
                                      </p:cBhvr>
                                    </p:animRot>
                                  </p:childTnLst>
                                </p:cTn>
                              </p:par>
                              <p:par>
                                <p:cTn id="144" presetID="8" presetClass="emph" presetSubtype="0" fill="hold" grpId="1" nodeType="withEffect">
                                  <p:stCondLst>
                                    <p:cond delay="0"/>
                                  </p:stCondLst>
                                  <p:childTnLst>
                                    <p:animRot by="21600000">
                                      <p:cBhvr>
                                        <p:cTn id="145" dur="5000" fill="hold"/>
                                        <p:tgtEl>
                                          <p:spTgt spid="19"/>
                                        </p:tgtEl>
                                        <p:attrNameLst>
                                          <p:attrName>r</p:attrName>
                                        </p:attrNameLst>
                                      </p:cBhvr>
                                    </p:animRot>
                                  </p:childTnLst>
                                </p:cTn>
                              </p:par>
                              <p:par>
                                <p:cTn id="146" presetID="8" presetClass="emph" presetSubtype="0" fill="hold" grpId="1" nodeType="withEffect">
                                  <p:stCondLst>
                                    <p:cond delay="0"/>
                                  </p:stCondLst>
                                  <p:childTnLst>
                                    <p:animRot by="-21600000">
                                      <p:cBhvr>
                                        <p:cTn id="147" dur="5000" fill="hold"/>
                                        <p:tgtEl>
                                          <p:spTgt spid="20"/>
                                        </p:tgtEl>
                                        <p:attrNameLst>
                                          <p:attrName>r</p:attrName>
                                        </p:attrNameLst>
                                      </p:cBhvr>
                                    </p:animRot>
                                  </p:childTnLst>
                                </p:cTn>
                              </p:par>
                              <p:par>
                                <p:cTn id="148" presetID="8" presetClass="emph" presetSubtype="0" fill="hold" grpId="1" nodeType="withEffect">
                                  <p:stCondLst>
                                    <p:cond delay="0"/>
                                  </p:stCondLst>
                                  <p:childTnLst>
                                    <p:animRot by="21600000">
                                      <p:cBhvr>
                                        <p:cTn id="149" dur="5000" fill="hold"/>
                                        <p:tgtEl>
                                          <p:spTgt spid="21"/>
                                        </p:tgtEl>
                                        <p:attrNameLst>
                                          <p:attrName>r</p:attrName>
                                        </p:attrNameLst>
                                      </p:cBhvr>
                                    </p:animRot>
                                  </p:childTnLst>
                                </p:cTn>
                              </p:par>
                              <p:par>
                                <p:cTn id="150" presetID="8" presetClass="emph" presetSubtype="0" fill="hold" grpId="1" nodeType="withEffect">
                                  <p:stCondLst>
                                    <p:cond delay="0"/>
                                  </p:stCondLst>
                                  <p:childTnLst>
                                    <p:animRot by="-21600000">
                                      <p:cBhvr>
                                        <p:cTn id="151" dur="5000" fill="hold"/>
                                        <p:tgtEl>
                                          <p:spTgt spid="22"/>
                                        </p:tgtEl>
                                        <p:attrNameLst>
                                          <p:attrName>r</p:attrName>
                                        </p:attrNameLst>
                                      </p:cBhvr>
                                    </p:animRot>
                                  </p:childTnLst>
                                </p:cTn>
                              </p:par>
                              <p:par>
                                <p:cTn id="152" presetID="8" presetClass="emph" presetSubtype="0" fill="hold" grpId="1" nodeType="withEffect">
                                  <p:stCondLst>
                                    <p:cond delay="0"/>
                                  </p:stCondLst>
                                  <p:childTnLst>
                                    <p:animRot by="21600000">
                                      <p:cBhvr>
                                        <p:cTn id="153" dur="5000" fill="hold"/>
                                        <p:tgtEl>
                                          <p:spTgt spid="23"/>
                                        </p:tgtEl>
                                        <p:attrNameLst>
                                          <p:attrName>r</p:attrName>
                                        </p:attrNameLst>
                                      </p:cBhvr>
                                    </p:animRot>
                                  </p:childTnLst>
                                </p:cTn>
                              </p:par>
                              <p:par>
                                <p:cTn id="154" presetID="8" presetClass="emph" presetSubtype="0" fill="hold" grpId="1" nodeType="withEffect">
                                  <p:stCondLst>
                                    <p:cond delay="0"/>
                                  </p:stCondLst>
                                  <p:childTnLst>
                                    <p:animRot by="-21600000">
                                      <p:cBhvr>
                                        <p:cTn id="155" dur="5000" fill="hold"/>
                                        <p:tgtEl>
                                          <p:spTgt spid="24"/>
                                        </p:tgtEl>
                                        <p:attrNameLst>
                                          <p:attrName>r</p:attrName>
                                        </p:attrNameLst>
                                      </p:cBhvr>
                                    </p:animRot>
                                  </p:childTnLst>
                                </p:cTn>
                              </p:par>
                              <p:par>
                                <p:cTn id="156" presetID="8" presetClass="emph" presetSubtype="0" fill="hold" grpId="1" nodeType="withEffect">
                                  <p:stCondLst>
                                    <p:cond delay="0"/>
                                  </p:stCondLst>
                                  <p:childTnLst>
                                    <p:animRot by="21600000">
                                      <p:cBhvr>
                                        <p:cTn id="157" dur="5000" fill="hold"/>
                                        <p:tgtEl>
                                          <p:spTgt spid="25"/>
                                        </p:tgtEl>
                                        <p:attrNameLst>
                                          <p:attrName>r</p:attrName>
                                        </p:attrNameLst>
                                      </p:cBhvr>
                                    </p:animRot>
                                  </p:childTnLst>
                                </p:cTn>
                              </p:par>
                              <p:par>
                                <p:cTn id="158" presetID="8" presetClass="emph" presetSubtype="0" fill="hold" grpId="1" nodeType="withEffect">
                                  <p:stCondLst>
                                    <p:cond delay="0"/>
                                  </p:stCondLst>
                                  <p:childTnLst>
                                    <p:animRot by="-21600000">
                                      <p:cBhvr>
                                        <p:cTn id="159" dur="5000" fill="hold"/>
                                        <p:tgtEl>
                                          <p:spTgt spid="26"/>
                                        </p:tgtEl>
                                        <p:attrNameLst>
                                          <p:attrName>r</p:attrName>
                                        </p:attrNameLst>
                                      </p:cBhvr>
                                    </p:animRot>
                                  </p:childTnLst>
                                </p:cTn>
                              </p:par>
                              <p:par>
                                <p:cTn id="160" presetID="8" presetClass="emph" presetSubtype="0" fill="hold" grpId="1" nodeType="withEffect">
                                  <p:stCondLst>
                                    <p:cond delay="0"/>
                                  </p:stCondLst>
                                  <p:childTnLst>
                                    <p:animRot by="21600000">
                                      <p:cBhvr>
                                        <p:cTn id="161" dur="5000" fill="hold"/>
                                        <p:tgtEl>
                                          <p:spTgt spid="27"/>
                                        </p:tgtEl>
                                        <p:attrNameLst>
                                          <p:attrName>r</p:attrName>
                                        </p:attrNameLst>
                                      </p:cBhvr>
                                    </p:animRot>
                                  </p:childTnLst>
                                </p:cTn>
                              </p:par>
                              <p:par>
                                <p:cTn id="162" presetID="8" presetClass="emph" presetSubtype="0" fill="hold" grpId="1" nodeType="withEffect">
                                  <p:stCondLst>
                                    <p:cond delay="0"/>
                                  </p:stCondLst>
                                  <p:childTnLst>
                                    <p:animRot by="-21600000">
                                      <p:cBhvr>
                                        <p:cTn id="163" dur="5000" fill="hold"/>
                                        <p:tgtEl>
                                          <p:spTgt spid="28"/>
                                        </p:tgtEl>
                                        <p:attrNameLst>
                                          <p:attrName>r</p:attrName>
                                        </p:attrNameLst>
                                      </p:cBhvr>
                                    </p:animRot>
                                  </p:childTnLst>
                                </p:cTn>
                              </p:par>
                              <p:par>
                                <p:cTn id="164" presetID="2" presetClass="exit" presetSubtype="4" fill="hold" grpId="2" nodeType="withEffect">
                                  <p:stCondLst>
                                    <p:cond delay="0"/>
                                  </p:stCondLst>
                                  <p:childTnLst>
                                    <p:anim calcmode="lin" valueType="num">
                                      <p:cBhvr additive="base">
                                        <p:cTn id="165" dur="5000"/>
                                        <p:tgtEl>
                                          <p:spTgt spid="3"/>
                                        </p:tgtEl>
                                        <p:attrNameLst>
                                          <p:attrName>ppt_x</p:attrName>
                                        </p:attrNameLst>
                                      </p:cBhvr>
                                      <p:tavLst>
                                        <p:tav tm="0">
                                          <p:val>
                                            <p:strVal val="ppt_x"/>
                                          </p:val>
                                        </p:tav>
                                        <p:tav tm="100000">
                                          <p:val>
                                            <p:strVal val="ppt_x"/>
                                          </p:val>
                                        </p:tav>
                                      </p:tavLst>
                                    </p:anim>
                                    <p:anim calcmode="lin" valueType="num">
                                      <p:cBhvr additive="base">
                                        <p:cTn id="166" dur="5000"/>
                                        <p:tgtEl>
                                          <p:spTgt spid="3"/>
                                        </p:tgtEl>
                                        <p:attrNameLst>
                                          <p:attrName>ppt_y</p:attrName>
                                        </p:attrNameLst>
                                      </p:cBhvr>
                                      <p:tavLst>
                                        <p:tav tm="0">
                                          <p:val>
                                            <p:strVal val="ppt_y"/>
                                          </p:val>
                                        </p:tav>
                                        <p:tav tm="100000">
                                          <p:val>
                                            <p:strVal val="1+ppt_h/2"/>
                                          </p:val>
                                        </p:tav>
                                      </p:tavLst>
                                    </p:anim>
                                    <p:set>
                                      <p:cBhvr>
                                        <p:cTn id="167" dur="1" fill="hold">
                                          <p:stCondLst>
                                            <p:cond delay="4999"/>
                                          </p:stCondLst>
                                        </p:cTn>
                                        <p:tgtEl>
                                          <p:spTgt spid="3"/>
                                        </p:tgtEl>
                                        <p:attrNameLst>
                                          <p:attrName>style.visibility</p:attrName>
                                        </p:attrNameLst>
                                      </p:cBhvr>
                                      <p:to>
                                        <p:strVal val="hidden"/>
                                      </p:to>
                                    </p:set>
                                  </p:childTnLst>
                                </p:cTn>
                              </p:par>
                              <p:par>
                                <p:cTn id="168" presetID="2" presetClass="exit" presetSubtype="4" fill="hold" grpId="2" nodeType="withEffect">
                                  <p:stCondLst>
                                    <p:cond delay="0"/>
                                  </p:stCondLst>
                                  <p:childTnLst>
                                    <p:anim calcmode="lin" valueType="num">
                                      <p:cBhvr additive="base">
                                        <p:cTn id="169" dur="5000"/>
                                        <p:tgtEl>
                                          <p:spTgt spid="4"/>
                                        </p:tgtEl>
                                        <p:attrNameLst>
                                          <p:attrName>ppt_x</p:attrName>
                                        </p:attrNameLst>
                                      </p:cBhvr>
                                      <p:tavLst>
                                        <p:tav tm="0">
                                          <p:val>
                                            <p:strVal val="ppt_x"/>
                                          </p:val>
                                        </p:tav>
                                        <p:tav tm="100000">
                                          <p:val>
                                            <p:strVal val="ppt_x"/>
                                          </p:val>
                                        </p:tav>
                                      </p:tavLst>
                                    </p:anim>
                                    <p:anim calcmode="lin" valueType="num">
                                      <p:cBhvr additive="base">
                                        <p:cTn id="170" dur="5000"/>
                                        <p:tgtEl>
                                          <p:spTgt spid="4"/>
                                        </p:tgtEl>
                                        <p:attrNameLst>
                                          <p:attrName>ppt_y</p:attrName>
                                        </p:attrNameLst>
                                      </p:cBhvr>
                                      <p:tavLst>
                                        <p:tav tm="0">
                                          <p:val>
                                            <p:strVal val="ppt_y"/>
                                          </p:val>
                                        </p:tav>
                                        <p:tav tm="100000">
                                          <p:val>
                                            <p:strVal val="1+ppt_h/2"/>
                                          </p:val>
                                        </p:tav>
                                      </p:tavLst>
                                    </p:anim>
                                    <p:set>
                                      <p:cBhvr>
                                        <p:cTn id="171" dur="1" fill="hold">
                                          <p:stCondLst>
                                            <p:cond delay="4999"/>
                                          </p:stCondLst>
                                        </p:cTn>
                                        <p:tgtEl>
                                          <p:spTgt spid="4"/>
                                        </p:tgtEl>
                                        <p:attrNameLst>
                                          <p:attrName>style.visibility</p:attrName>
                                        </p:attrNameLst>
                                      </p:cBhvr>
                                      <p:to>
                                        <p:strVal val="hidden"/>
                                      </p:to>
                                    </p:set>
                                  </p:childTnLst>
                                </p:cTn>
                              </p:par>
                              <p:par>
                                <p:cTn id="172" presetID="2" presetClass="exit" presetSubtype="4" fill="hold" grpId="2" nodeType="withEffect">
                                  <p:stCondLst>
                                    <p:cond delay="0"/>
                                  </p:stCondLst>
                                  <p:childTnLst>
                                    <p:anim calcmode="lin" valueType="num">
                                      <p:cBhvr additive="base">
                                        <p:cTn id="173" dur="5000"/>
                                        <p:tgtEl>
                                          <p:spTgt spid="5"/>
                                        </p:tgtEl>
                                        <p:attrNameLst>
                                          <p:attrName>ppt_x</p:attrName>
                                        </p:attrNameLst>
                                      </p:cBhvr>
                                      <p:tavLst>
                                        <p:tav tm="0">
                                          <p:val>
                                            <p:strVal val="ppt_x"/>
                                          </p:val>
                                        </p:tav>
                                        <p:tav tm="100000">
                                          <p:val>
                                            <p:strVal val="ppt_x"/>
                                          </p:val>
                                        </p:tav>
                                      </p:tavLst>
                                    </p:anim>
                                    <p:anim calcmode="lin" valueType="num">
                                      <p:cBhvr additive="base">
                                        <p:cTn id="174" dur="5000"/>
                                        <p:tgtEl>
                                          <p:spTgt spid="5"/>
                                        </p:tgtEl>
                                        <p:attrNameLst>
                                          <p:attrName>ppt_y</p:attrName>
                                        </p:attrNameLst>
                                      </p:cBhvr>
                                      <p:tavLst>
                                        <p:tav tm="0">
                                          <p:val>
                                            <p:strVal val="ppt_y"/>
                                          </p:val>
                                        </p:tav>
                                        <p:tav tm="100000">
                                          <p:val>
                                            <p:strVal val="1+ppt_h/2"/>
                                          </p:val>
                                        </p:tav>
                                      </p:tavLst>
                                    </p:anim>
                                    <p:set>
                                      <p:cBhvr>
                                        <p:cTn id="175" dur="1" fill="hold">
                                          <p:stCondLst>
                                            <p:cond delay="4999"/>
                                          </p:stCondLst>
                                        </p:cTn>
                                        <p:tgtEl>
                                          <p:spTgt spid="5"/>
                                        </p:tgtEl>
                                        <p:attrNameLst>
                                          <p:attrName>style.visibility</p:attrName>
                                        </p:attrNameLst>
                                      </p:cBhvr>
                                      <p:to>
                                        <p:strVal val="hidden"/>
                                      </p:to>
                                    </p:set>
                                  </p:childTnLst>
                                </p:cTn>
                              </p:par>
                              <p:par>
                                <p:cTn id="176" presetID="2" presetClass="exit" presetSubtype="4" fill="hold" grpId="2" nodeType="withEffect">
                                  <p:stCondLst>
                                    <p:cond delay="0"/>
                                  </p:stCondLst>
                                  <p:childTnLst>
                                    <p:anim calcmode="lin" valueType="num">
                                      <p:cBhvr additive="base">
                                        <p:cTn id="177" dur="5000"/>
                                        <p:tgtEl>
                                          <p:spTgt spid="6"/>
                                        </p:tgtEl>
                                        <p:attrNameLst>
                                          <p:attrName>ppt_x</p:attrName>
                                        </p:attrNameLst>
                                      </p:cBhvr>
                                      <p:tavLst>
                                        <p:tav tm="0">
                                          <p:val>
                                            <p:strVal val="ppt_x"/>
                                          </p:val>
                                        </p:tav>
                                        <p:tav tm="100000">
                                          <p:val>
                                            <p:strVal val="ppt_x"/>
                                          </p:val>
                                        </p:tav>
                                      </p:tavLst>
                                    </p:anim>
                                    <p:anim calcmode="lin" valueType="num">
                                      <p:cBhvr additive="base">
                                        <p:cTn id="178" dur="5000"/>
                                        <p:tgtEl>
                                          <p:spTgt spid="6"/>
                                        </p:tgtEl>
                                        <p:attrNameLst>
                                          <p:attrName>ppt_y</p:attrName>
                                        </p:attrNameLst>
                                      </p:cBhvr>
                                      <p:tavLst>
                                        <p:tav tm="0">
                                          <p:val>
                                            <p:strVal val="ppt_y"/>
                                          </p:val>
                                        </p:tav>
                                        <p:tav tm="100000">
                                          <p:val>
                                            <p:strVal val="1+ppt_h/2"/>
                                          </p:val>
                                        </p:tav>
                                      </p:tavLst>
                                    </p:anim>
                                    <p:set>
                                      <p:cBhvr>
                                        <p:cTn id="179" dur="1" fill="hold">
                                          <p:stCondLst>
                                            <p:cond delay="4999"/>
                                          </p:stCondLst>
                                        </p:cTn>
                                        <p:tgtEl>
                                          <p:spTgt spid="6"/>
                                        </p:tgtEl>
                                        <p:attrNameLst>
                                          <p:attrName>style.visibility</p:attrName>
                                        </p:attrNameLst>
                                      </p:cBhvr>
                                      <p:to>
                                        <p:strVal val="hidden"/>
                                      </p:to>
                                    </p:set>
                                  </p:childTnLst>
                                </p:cTn>
                              </p:par>
                              <p:par>
                                <p:cTn id="180" presetID="2" presetClass="exit" presetSubtype="4" fill="hold" grpId="2" nodeType="withEffect">
                                  <p:stCondLst>
                                    <p:cond delay="0"/>
                                  </p:stCondLst>
                                  <p:childTnLst>
                                    <p:anim calcmode="lin" valueType="num">
                                      <p:cBhvr additive="base">
                                        <p:cTn id="181" dur="5000"/>
                                        <p:tgtEl>
                                          <p:spTgt spid="7"/>
                                        </p:tgtEl>
                                        <p:attrNameLst>
                                          <p:attrName>ppt_x</p:attrName>
                                        </p:attrNameLst>
                                      </p:cBhvr>
                                      <p:tavLst>
                                        <p:tav tm="0">
                                          <p:val>
                                            <p:strVal val="ppt_x"/>
                                          </p:val>
                                        </p:tav>
                                        <p:tav tm="100000">
                                          <p:val>
                                            <p:strVal val="ppt_x"/>
                                          </p:val>
                                        </p:tav>
                                      </p:tavLst>
                                    </p:anim>
                                    <p:anim calcmode="lin" valueType="num">
                                      <p:cBhvr additive="base">
                                        <p:cTn id="182" dur="5000"/>
                                        <p:tgtEl>
                                          <p:spTgt spid="7"/>
                                        </p:tgtEl>
                                        <p:attrNameLst>
                                          <p:attrName>ppt_y</p:attrName>
                                        </p:attrNameLst>
                                      </p:cBhvr>
                                      <p:tavLst>
                                        <p:tav tm="0">
                                          <p:val>
                                            <p:strVal val="ppt_y"/>
                                          </p:val>
                                        </p:tav>
                                        <p:tav tm="100000">
                                          <p:val>
                                            <p:strVal val="1+ppt_h/2"/>
                                          </p:val>
                                        </p:tav>
                                      </p:tavLst>
                                    </p:anim>
                                    <p:set>
                                      <p:cBhvr>
                                        <p:cTn id="183" dur="1" fill="hold">
                                          <p:stCondLst>
                                            <p:cond delay="4999"/>
                                          </p:stCondLst>
                                        </p:cTn>
                                        <p:tgtEl>
                                          <p:spTgt spid="7"/>
                                        </p:tgtEl>
                                        <p:attrNameLst>
                                          <p:attrName>style.visibility</p:attrName>
                                        </p:attrNameLst>
                                      </p:cBhvr>
                                      <p:to>
                                        <p:strVal val="hidden"/>
                                      </p:to>
                                    </p:set>
                                  </p:childTnLst>
                                </p:cTn>
                              </p:par>
                              <p:par>
                                <p:cTn id="184" presetID="2" presetClass="exit" presetSubtype="4" fill="hold" grpId="2" nodeType="withEffect">
                                  <p:stCondLst>
                                    <p:cond delay="0"/>
                                  </p:stCondLst>
                                  <p:childTnLst>
                                    <p:anim calcmode="lin" valueType="num">
                                      <p:cBhvr additive="base">
                                        <p:cTn id="185" dur="5000"/>
                                        <p:tgtEl>
                                          <p:spTgt spid="8"/>
                                        </p:tgtEl>
                                        <p:attrNameLst>
                                          <p:attrName>ppt_x</p:attrName>
                                        </p:attrNameLst>
                                      </p:cBhvr>
                                      <p:tavLst>
                                        <p:tav tm="0">
                                          <p:val>
                                            <p:strVal val="ppt_x"/>
                                          </p:val>
                                        </p:tav>
                                        <p:tav tm="100000">
                                          <p:val>
                                            <p:strVal val="ppt_x"/>
                                          </p:val>
                                        </p:tav>
                                      </p:tavLst>
                                    </p:anim>
                                    <p:anim calcmode="lin" valueType="num">
                                      <p:cBhvr additive="base">
                                        <p:cTn id="186" dur="5000"/>
                                        <p:tgtEl>
                                          <p:spTgt spid="8"/>
                                        </p:tgtEl>
                                        <p:attrNameLst>
                                          <p:attrName>ppt_y</p:attrName>
                                        </p:attrNameLst>
                                      </p:cBhvr>
                                      <p:tavLst>
                                        <p:tav tm="0">
                                          <p:val>
                                            <p:strVal val="ppt_y"/>
                                          </p:val>
                                        </p:tav>
                                        <p:tav tm="100000">
                                          <p:val>
                                            <p:strVal val="1+ppt_h/2"/>
                                          </p:val>
                                        </p:tav>
                                      </p:tavLst>
                                    </p:anim>
                                    <p:set>
                                      <p:cBhvr>
                                        <p:cTn id="187" dur="1" fill="hold">
                                          <p:stCondLst>
                                            <p:cond delay="4999"/>
                                          </p:stCondLst>
                                        </p:cTn>
                                        <p:tgtEl>
                                          <p:spTgt spid="8"/>
                                        </p:tgtEl>
                                        <p:attrNameLst>
                                          <p:attrName>style.visibility</p:attrName>
                                        </p:attrNameLst>
                                      </p:cBhvr>
                                      <p:to>
                                        <p:strVal val="hidden"/>
                                      </p:to>
                                    </p:set>
                                  </p:childTnLst>
                                </p:cTn>
                              </p:par>
                              <p:par>
                                <p:cTn id="188" presetID="2" presetClass="exit" presetSubtype="4" fill="hold" grpId="2" nodeType="withEffect">
                                  <p:stCondLst>
                                    <p:cond delay="0"/>
                                  </p:stCondLst>
                                  <p:childTnLst>
                                    <p:anim calcmode="lin" valueType="num">
                                      <p:cBhvr additive="base">
                                        <p:cTn id="189" dur="5000"/>
                                        <p:tgtEl>
                                          <p:spTgt spid="9"/>
                                        </p:tgtEl>
                                        <p:attrNameLst>
                                          <p:attrName>ppt_x</p:attrName>
                                        </p:attrNameLst>
                                      </p:cBhvr>
                                      <p:tavLst>
                                        <p:tav tm="0">
                                          <p:val>
                                            <p:strVal val="ppt_x"/>
                                          </p:val>
                                        </p:tav>
                                        <p:tav tm="100000">
                                          <p:val>
                                            <p:strVal val="ppt_x"/>
                                          </p:val>
                                        </p:tav>
                                      </p:tavLst>
                                    </p:anim>
                                    <p:anim calcmode="lin" valueType="num">
                                      <p:cBhvr additive="base">
                                        <p:cTn id="190" dur="5000"/>
                                        <p:tgtEl>
                                          <p:spTgt spid="9"/>
                                        </p:tgtEl>
                                        <p:attrNameLst>
                                          <p:attrName>ppt_y</p:attrName>
                                        </p:attrNameLst>
                                      </p:cBhvr>
                                      <p:tavLst>
                                        <p:tav tm="0">
                                          <p:val>
                                            <p:strVal val="ppt_y"/>
                                          </p:val>
                                        </p:tav>
                                        <p:tav tm="100000">
                                          <p:val>
                                            <p:strVal val="1+ppt_h/2"/>
                                          </p:val>
                                        </p:tav>
                                      </p:tavLst>
                                    </p:anim>
                                    <p:set>
                                      <p:cBhvr>
                                        <p:cTn id="191" dur="1" fill="hold">
                                          <p:stCondLst>
                                            <p:cond delay="4999"/>
                                          </p:stCondLst>
                                        </p:cTn>
                                        <p:tgtEl>
                                          <p:spTgt spid="9"/>
                                        </p:tgtEl>
                                        <p:attrNameLst>
                                          <p:attrName>style.visibility</p:attrName>
                                        </p:attrNameLst>
                                      </p:cBhvr>
                                      <p:to>
                                        <p:strVal val="hidden"/>
                                      </p:to>
                                    </p:set>
                                  </p:childTnLst>
                                </p:cTn>
                              </p:par>
                              <p:par>
                                <p:cTn id="192" presetID="2" presetClass="exit" presetSubtype="4" fill="hold" grpId="2" nodeType="withEffect">
                                  <p:stCondLst>
                                    <p:cond delay="0"/>
                                  </p:stCondLst>
                                  <p:childTnLst>
                                    <p:anim calcmode="lin" valueType="num">
                                      <p:cBhvr additive="base">
                                        <p:cTn id="193" dur="5000"/>
                                        <p:tgtEl>
                                          <p:spTgt spid="10"/>
                                        </p:tgtEl>
                                        <p:attrNameLst>
                                          <p:attrName>ppt_x</p:attrName>
                                        </p:attrNameLst>
                                      </p:cBhvr>
                                      <p:tavLst>
                                        <p:tav tm="0">
                                          <p:val>
                                            <p:strVal val="ppt_x"/>
                                          </p:val>
                                        </p:tav>
                                        <p:tav tm="100000">
                                          <p:val>
                                            <p:strVal val="ppt_x"/>
                                          </p:val>
                                        </p:tav>
                                      </p:tavLst>
                                    </p:anim>
                                    <p:anim calcmode="lin" valueType="num">
                                      <p:cBhvr additive="base">
                                        <p:cTn id="194" dur="5000"/>
                                        <p:tgtEl>
                                          <p:spTgt spid="10"/>
                                        </p:tgtEl>
                                        <p:attrNameLst>
                                          <p:attrName>ppt_y</p:attrName>
                                        </p:attrNameLst>
                                      </p:cBhvr>
                                      <p:tavLst>
                                        <p:tav tm="0">
                                          <p:val>
                                            <p:strVal val="ppt_y"/>
                                          </p:val>
                                        </p:tav>
                                        <p:tav tm="100000">
                                          <p:val>
                                            <p:strVal val="1+ppt_h/2"/>
                                          </p:val>
                                        </p:tav>
                                      </p:tavLst>
                                    </p:anim>
                                    <p:set>
                                      <p:cBhvr>
                                        <p:cTn id="195" dur="1" fill="hold">
                                          <p:stCondLst>
                                            <p:cond delay="4999"/>
                                          </p:stCondLst>
                                        </p:cTn>
                                        <p:tgtEl>
                                          <p:spTgt spid="10"/>
                                        </p:tgtEl>
                                        <p:attrNameLst>
                                          <p:attrName>style.visibility</p:attrName>
                                        </p:attrNameLst>
                                      </p:cBhvr>
                                      <p:to>
                                        <p:strVal val="hidden"/>
                                      </p:to>
                                    </p:set>
                                  </p:childTnLst>
                                </p:cTn>
                              </p:par>
                              <p:par>
                                <p:cTn id="196" presetID="2" presetClass="exit" presetSubtype="4" fill="hold" grpId="2" nodeType="withEffect">
                                  <p:stCondLst>
                                    <p:cond delay="0"/>
                                  </p:stCondLst>
                                  <p:childTnLst>
                                    <p:anim calcmode="lin" valueType="num">
                                      <p:cBhvr additive="base">
                                        <p:cTn id="197" dur="5000"/>
                                        <p:tgtEl>
                                          <p:spTgt spid="11"/>
                                        </p:tgtEl>
                                        <p:attrNameLst>
                                          <p:attrName>ppt_x</p:attrName>
                                        </p:attrNameLst>
                                      </p:cBhvr>
                                      <p:tavLst>
                                        <p:tav tm="0">
                                          <p:val>
                                            <p:strVal val="ppt_x"/>
                                          </p:val>
                                        </p:tav>
                                        <p:tav tm="100000">
                                          <p:val>
                                            <p:strVal val="ppt_x"/>
                                          </p:val>
                                        </p:tav>
                                      </p:tavLst>
                                    </p:anim>
                                    <p:anim calcmode="lin" valueType="num">
                                      <p:cBhvr additive="base">
                                        <p:cTn id="198" dur="5000"/>
                                        <p:tgtEl>
                                          <p:spTgt spid="11"/>
                                        </p:tgtEl>
                                        <p:attrNameLst>
                                          <p:attrName>ppt_y</p:attrName>
                                        </p:attrNameLst>
                                      </p:cBhvr>
                                      <p:tavLst>
                                        <p:tav tm="0">
                                          <p:val>
                                            <p:strVal val="ppt_y"/>
                                          </p:val>
                                        </p:tav>
                                        <p:tav tm="100000">
                                          <p:val>
                                            <p:strVal val="1+ppt_h/2"/>
                                          </p:val>
                                        </p:tav>
                                      </p:tavLst>
                                    </p:anim>
                                    <p:set>
                                      <p:cBhvr>
                                        <p:cTn id="199" dur="1" fill="hold">
                                          <p:stCondLst>
                                            <p:cond delay="4999"/>
                                          </p:stCondLst>
                                        </p:cTn>
                                        <p:tgtEl>
                                          <p:spTgt spid="11"/>
                                        </p:tgtEl>
                                        <p:attrNameLst>
                                          <p:attrName>style.visibility</p:attrName>
                                        </p:attrNameLst>
                                      </p:cBhvr>
                                      <p:to>
                                        <p:strVal val="hidden"/>
                                      </p:to>
                                    </p:set>
                                  </p:childTnLst>
                                </p:cTn>
                              </p:par>
                              <p:par>
                                <p:cTn id="200" presetID="2" presetClass="exit" presetSubtype="4" fill="hold" grpId="2" nodeType="withEffect">
                                  <p:stCondLst>
                                    <p:cond delay="0"/>
                                  </p:stCondLst>
                                  <p:childTnLst>
                                    <p:anim calcmode="lin" valueType="num">
                                      <p:cBhvr additive="base">
                                        <p:cTn id="201" dur="5000"/>
                                        <p:tgtEl>
                                          <p:spTgt spid="12"/>
                                        </p:tgtEl>
                                        <p:attrNameLst>
                                          <p:attrName>ppt_x</p:attrName>
                                        </p:attrNameLst>
                                      </p:cBhvr>
                                      <p:tavLst>
                                        <p:tav tm="0">
                                          <p:val>
                                            <p:strVal val="ppt_x"/>
                                          </p:val>
                                        </p:tav>
                                        <p:tav tm="100000">
                                          <p:val>
                                            <p:strVal val="ppt_x"/>
                                          </p:val>
                                        </p:tav>
                                      </p:tavLst>
                                    </p:anim>
                                    <p:anim calcmode="lin" valueType="num">
                                      <p:cBhvr additive="base">
                                        <p:cTn id="202" dur="5000"/>
                                        <p:tgtEl>
                                          <p:spTgt spid="12"/>
                                        </p:tgtEl>
                                        <p:attrNameLst>
                                          <p:attrName>ppt_y</p:attrName>
                                        </p:attrNameLst>
                                      </p:cBhvr>
                                      <p:tavLst>
                                        <p:tav tm="0">
                                          <p:val>
                                            <p:strVal val="ppt_y"/>
                                          </p:val>
                                        </p:tav>
                                        <p:tav tm="100000">
                                          <p:val>
                                            <p:strVal val="1+ppt_h/2"/>
                                          </p:val>
                                        </p:tav>
                                      </p:tavLst>
                                    </p:anim>
                                    <p:set>
                                      <p:cBhvr>
                                        <p:cTn id="203" dur="1" fill="hold">
                                          <p:stCondLst>
                                            <p:cond delay="4999"/>
                                          </p:stCondLst>
                                        </p:cTn>
                                        <p:tgtEl>
                                          <p:spTgt spid="12"/>
                                        </p:tgtEl>
                                        <p:attrNameLst>
                                          <p:attrName>style.visibility</p:attrName>
                                        </p:attrNameLst>
                                      </p:cBhvr>
                                      <p:to>
                                        <p:strVal val="hidden"/>
                                      </p:to>
                                    </p:set>
                                  </p:childTnLst>
                                </p:cTn>
                              </p:par>
                              <p:par>
                                <p:cTn id="204" presetID="2" presetClass="exit" presetSubtype="4" fill="hold" grpId="2" nodeType="withEffect">
                                  <p:stCondLst>
                                    <p:cond delay="0"/>
                                  </p:stCondLst>
                                  <p:childTnLst>
                                    <p:anim calcmode="lin" valueType="num">
                                      <p:cBhvr additive="base">
                                        <p:cTn id="205" dur="5000"/>
                                        <p:tgtEl>
                                          <p:spTgt spid="13"/>
                                        </p:tgtEl>
                                        <p:attrNameLst>
                                          <p:attrName>ppt_x</p:attrName>
                                        </p:attrNameLst>
                                      </p:cBhvr>
                                      <p:tavLst>
                                        <p:tav tm="0">
                                          <p:val>
                                            <p:strVal val="ppt_x"/>
                                          </p:val>
                                        </p:tav>
                                        <p:tav tm="100000">
                                          <p:val>
                                            <p:strVal val="ppt_x"/>
                                          </p:val>
                                        </p:tav>
                                      </p:tavLst>
                                    </p:anim>
                                    <p:anim calcmode="lin" valueType="num">
                                      <p:cBhvr additive="base">
                                        <p:cTn id="206" dur="5000"/>
                                        <p:tgtEl>
                                          <p:spTgt spid="13"/>
                                        </p:tgtEl>
                                        <p:attrNameLst>
                                          <p:attrName>ppt_y</p:attrName>
                                        </p:attrNameLst>
                                      </p:cBhvr>
                                      <p:tavLst>
                                        <p:tav tm="0">
                                          <p:val>
                                            <p:strVal val="ppt_y"/>
                                          </p:val>
                                        </p:tav>
                                        <p:tav tm="100000">
                                          <p:val>
                                            <p:strVal val="1+ppt_h/2"/>
                                          </p:val>
                                        </p:tav>
                                      </p:tavLst>
                                    </p:anim>
                                    <p:set>
                                      <p:cBhvr>
                                        <p:cTn id="207" dur="1" fill="hold">
                                          <p:stCondLst>
                                            <p:cond delay="4999"/>
                                          </p:stCondLst>
                                        </p:cTn>
                                        <p:tgtEl>
                                          <p:spTgt spid="13"/>
                                        </p:tgtEl>
                                        <p:attrNameLst>
                                          <p:attrName>style.visibility</p:attrName>
                                        </p:attrNameLst>
                                      </p:cBhvr>
                                      <p:to>
                                        <p:strVal val="hidden"/>
                                      </p:to>
                                    </p:set>
                                  </p:childTnLst>
                                </p:cTn>
                              </p:par>
                              <p:par>
                                <p:cTn id="208" presetID="2" presetClass="exit" presetSubtype="4" fill="hold" grpId="2" nodeType="withEffect">
                                  <p:stCondLst>
                                    <p:cond delay="0"/>
                                  </p:stCondLst>
                                  <p:childTnLst>
                                    <p:anim calcmode="lin" valueType="num">
                                      <p:cBhvr additive="base">
                                        <p:cTn id="209" dur="5000"/>
                                        <p:tgtEl>
                                          <p:spTgt spid="14"/>
                                        </p:tgtEl>
                                        <p:attrNameLst>
                                          <p:attrName>ppt_x</p:attrName>
                                        </p:attrNameLst>
                                      </p:cBhvr>
                                      <p:tavLst>
                                        <p:tav tm="0">
                                          <p:val>
                                            <p:strVal val="ppt_x"/>
                                          </p:val>
                                        </p:tav>
                                        <p:tav tm="100000">
                                          <p:val>
                                            <p:strVal val="ppt_x"/>
                                          </p:val>
                                        </p:tav>
                                      </p:tavLst>
                                    </p:anim>
                                    <p:anim calcmode="lin" valueType="num">
                                      <p:cBhvr additive="base">
                                        <p:cTn id="210" dur="5000"/>
                                        <p:tgtEl>
                                          <p:spTgt spid="14"/>
                                        </p:tgtEl>
                                        <p:attrNameLst>
                                          <p:attrName>ppt_y</p:attrName>
                                        </p:attrNameLst>
                                      </p:cBhvr>
                                      <p:tavLst>
                                        <p:tav tm="0">
                                          <p:val>
                                            <p:strVal val="ppt_y"/>
                                          </p:val>
                                        </p:tav>
                                        <p:tav tm="100000">
                                          <p:val>
                                            <p:strVal val="1+ppt_h/2"/>
                                          </p:val>
                                        </p:tav>
                                      </p:tavLst>
                                    </p:anim>
                                    <p:set>
                                      <p:cBhvr>
                                        <p:cTn id="211" dur="1" fill="hold">
                                          <p:stCondLst>
                                            <p:cond delay="4999"/>
                                          </p:stCondLst>
                                        </p:cTn>
                                        <p:tgtEl>
                                          <p:spTgt spid="14"/>
                                        </p:tgtEl>
                                        <p:attrNameLst>
                                          <p:attrName>style.visibility</p:attrName>
                                        </p:attrNameLst>
                                      </p:cBhvr>
                                      <p:to>
                                        <p:strVal val="hidden"/>
                                      </p:to>
                                    </p:set>
                                  </p:childTnLst>
                                </p:cTn>
                              </p:par>
                              <p:par>
                                <p:cTn id="212" presetID="2" presetClass="exit" presetSubtype="4" fill="hold" grpId="2" nodeType="withEffect">
                                  <p:stCondLst>
                                    <p:cond delay="0"/>
                                  </p:stCondLst>
                                  <p:childTnLst>
                                    <p:anim calcmode="lin" valueType="num">
                                      <p:cBhvr additive="base">
                                        <p:cTn id="213" dur="5000"/>
                                        <p:tgtEl>
                                          <p:spTgt spid="15"/>
                                        </p:tgtEl>
                                        <p:attrNameLst>
                                          <p:attrName>ppt_x</p:attrName>
                                        </p:attrNameLst>
                                      </p:cBhvr>
                                      <p:tavLst>
                                        <p:tav tm="0">
                                          <p:val>
                                            <p:strVal val="ppt_x"/>
                                          </p:val>
                                        </p:tav>
                                        <p:tav tm="100000">
                                          <p:val>
                                            <p:strVal val="ppt_x"/>
                                          </p:val>
                                        </p:tav>
                                      </p:tavLst>
                                    </p:anim>
                                    <p:anim calcmode="lin" valueType="num">
                                      <p:cBhvr additive="base">
                                        <p:cTn id="214" dur="5000"/>
                                        <p:tgtEl>
                                          <p:spTgt spid="15"/>
                                        </p:tgtEl>
                                        <p:attrNameLst>
                                          <p:attrName>ppt_y</p:attrName>
                                        </p:attrNameLst>
                                      </p:cBhvr>
                                      <p:tavLst>
                                        <p:tav tm="0">
                                          <p:val>
                                            <p:strVal val="ppt_y"/>
                                          </p:val>
                                        </p:tav>
                                        <p:tav tm="100000">
                                          <p:val>
                                            <p:strVal val="1+ppt_h/2"/>
                                          </p:val>
                                        </p:tav>
                                      </p:tavLst>
                                    </p:anim>
                                    <p:set>
                                      <p:cBhvr>
                                        <p:cTn id="215" dur="1" fill="hold">
                                          <p:stCondLst>
                                            <p:cond delay="4999"/>
                                          </p:stCondLst>
                                        </p:cTn>
                                        <p:tgtEl>
                                          <p:spTgt spid="15"/>
                                        </p:tgtEl>
                                        <p:attrNameLst>
                                          <p:attrName>style.visibility</p:attrName>
                                        </p:attrNameLst>
                                      </p:cBhvr>
                                      <p:to>
                                        <p:strVal val="hidden"/>
                                      </p:to>
                                    </p:set>
                                  </p:childTnLst>
                                </p:cTn>
                              </p:par>
                              <p:par>
                                <p:cTn id="216" presetID="2" presetClass="exit" presetSubtype="4" fill="hold" grpId="2" nodeType="withEffect">
                                  <p:stCondLst>
                                    <p:cond delay="0"/>
                                  </p:stCondLst>
                                  <p:childTnLst>
                                    <p:anim calcmode="lin" valueType="num">
                                      <p:cBhvr additive="base">
                                        <p:cTn id="217" dur="5000"/>
                                        <p:tgtEl>
                                          <p:spTgt spid="16"/>
                                        </p:tgtEl>
                                        <p:attrNameLst>
                                          <p:attrName>ppt_x</p:attrName>
                                        </p:attrNameLst>
                                      </p:cBhvr>
                                      <p:tavLst>
                                        <p:tav tm="0">
                                          <p:val>
                                            <p:strVal val="ppt_x"/>
                                          </p:val>
                                        </p:tav>
                                        <p:tav tm="100000">
                                          <p:val>
                                            <p:strVal val="ppt_x"/>
                                          </p:val>
                                        </p:tav>
                                      </p:tavLst>
                                    </p:anim>
                                    <p:anim calcmode="lin" valueType="num">
                                      <p:cBhvr additive="base">
                                        <p:cTn id="218" dur="5000"/>
                                        <p:tgtEl>
                                          <p:spTgt spid="16"/>
                                        </p:tgtEl>
                                        <p:attrNameLst>
                                          <p:attrName>ppt_y</p:attrName>
                                        </p:attrNameLst>
                                      </p:cBhvr>
                                      <p:tavLst>
                                        <p:tav tm="0">
                                          <p:val>
                                            <p:strVal val="ppt_y"/>
                                          </p:val>
                                        </p:tav>
                                        <p:tav tm="100000">
                                          <p:val>
                                            <p:strVal val="1+ppt_h/2"/>
                                          </p:val>
                                        </p:tav>
                                      </p:tavLst>
                                    </p:anim>
                                    <p:set>
                                      <p:cBhvr>
                                        <p:cTn id="219" dur="1" fill="hold">
                                          <p:stCondLst>
                                            <p:cond delay="4999"/>
                                          </p:stCondLst>
                                        </p:cTn>
                                        <p:tgtEl>
                                          <p:spTgt spid="16"/>
                                        </p:tgtEl>
                                        <p:attrNameLst>
                                          <p:attrName>style.visibility</p:attrName>
                                        </p:attrNameLst>
                                      </p:cBhvr>
                                      <p:to>
                                        <p:strVal val="hidden"/>
                                      </p:to>
                                    </p:set>
                                  </p:childTnLst>
                                </p:cTn>
                              </p:par>
                              <p:par>
                                <p:cTn id="220" presetID="2" presetClass="exit" presetSubtype="4" fill="hold" grpId="2" nodeType="withEffect">
                                  <p:stCondLst>
                                    <p:cond delay="0"/>
                                  </p:stCondLst>
                                  <p:childTnLst>
                                    <p:anim calcmode="lin" valueType="num">
                                      <p:cBhvr additive="base">
                                        <p:cTn id="221" dur="5000"/>
                                        <p:tgtEl>
                                          <p:spTgt spid="17"/>
                                        </p:tgtEl>
                                        <p:attrNameLst>
                                          <p:attrName>ppt_x</p:attrName>
                                        </p:attrNameLst>
                                      </p:cBhvr>
                                      <p:tavLst>
                                        <p:tav tm="0">
                                          <p:val>
                                            <p:strVal val="ppt_x"/>
                                          </p:val>
                                        </p:tav>
                                        <p:tav tm="100000">
                                          <p:val>
                                            <p:strVal val="ppt_x"/>
                                          </p:val>
                                        </p:tav>
                                      </p:tavLst>
                                    </p:anim>
                                    <p:anim calcmode="lin" valueType="num">
                                      <p:cBhvr additive="base">
                                        <p:cTn id="222" dur="5000"/>
                                        <p:tgtEl>
                                          <p:spTgt spid="17"/>
                                        </p:tgtEl>
                                        <p:attrNameLst>
                                          <p:attrName>ppt_y</p:attrName>
                                        </p:attrNameLst>
                                      </p:cBhvr>
                                      <p:tavLst>
                                        <p:tav tm="0">
                                          <p:val>
                                            <p:strVal val="ppt_y"/>
                                          </p:val>
                                        </p:tav>
                                        <p:tav tm="100000">
                                          <p:val>
                                            <p:strVal val="1+ppt_h/2"/>
                                          </p:val>
                                        </p:tav>
                                      </p:tavLst>
                                    </p:anim>
                                    <p:set>
                                      <p:cBhvr>
                                        <p:cTn id="223" dur="1" fill="hold">
                                          <p:stCondLst>
                                            <p:cond delay="4999"/>
                                          </p:stCondLst>
                                        </p:cTn>
                                        <p:tgtEl>
                                          <p:spTgt spid="17"/>
                                        </p:tgtEl>
                                        <p:attrNameLst>
                                          <p:attrName>style.visibility</p:attrName>
                                        </p:attrNameLst>
                                      </p:cBhvr>
                                      <p:to>
                                        <p:strVal val="hidden"/>
                                      </p:to>
                                    </p:set>
                                  </p:childTnLst>
                                </p:cTn>
                              </p:par>
                              <p:par>
                                <p:cTn id="224" presetID="2" presetClass="exit" presetSubtype="4" fill="hold" grpId="2" nodeType="withEffect">
                                  <p:stCondLst>
                                    <p:cond delay="0"/>
                                  </p:stCondLst>
                                  <p:childTnLst>
                                    <p:anim calcmode="lin" valueType="num">
                                      <p:cBhvr additive="base">
                                        <p:cTn id="225" dur="5000"/>
                                        <p:tgtEl>
                                          <p:spTgt spid="18"/>
                                        </p:tgtEl>
                                        <p:attrNameLst>
                                          <p:attrName>ppt_x</p:attrName>
                                        </p:attrNameLst>
                                      </p:cBhvr>
                                      <p:tavLst>
                                        <p:tav tm="0">
                                          <p:val>
                                            <p:strVal val="ppt_x"/>
                                          </p:val>
                                        </p:tav>
                                        <p:tav tm="100000">
                                          <p:val>
                                            <p:strVal val="ppt_x"/>
                                          </p:val>
                                        </p:tav>
                                      </p:tavLst>
                                    </p:anim>
                                    <p:anim calcmode="lin" valueType="num">
                                      <p:cBhvr additive="base">
                                        <p:cTn id="226" dur="5000"/>
                                        <p:tgtEl>
                                          <p:spTgt spid="18"/>
                                        </p:tgtEl>
                                        <p:attrNameLst>
                                          <p:attrName>ppt_y</p:attrName>
                                        </p:attrNameLst>
                                      </p:cBhvr>
                                      <p:tavLst>
                                        <p:tav tm="0">
                                          <p:val>
                                            <p:strVal val="ppt_y"/>
                                          </p:val>
                                        </p:tav>
                                        <p:tav tm="100000">
                                          <p:val>
                                            <p:strVal val="1+ppt_h/2"/>
                                          </p:val>
                                        </p:tav>
                                      </p:tavLst>
                                    </p:anim>
                                    <p:set>
                                      <p:cBhvr>
                                        <p:cTn id="227" dur="1" fill="hold">
                                          <p:stCondLst>
                                            <p:cond delay="4999"/>
                                          </p:stCondLst>
                                        </p:cTn>
                                        <p:tgtEl>
                                          <p:spTgt spid="18"/>
                                        </p:tgtEl>
                                        <p:attrNameLst>
                                          <p:attrName>style.visibility</p:attrName>
                                        </p:attrNameLst>
                                      </p:cBhvr>
                                      <p:to>
                                        <p:strVal val="hidden"/>
                                      </p:to>
                                    </p:set>
                                  </p:childTnLst>
                                </p:cTn>
                              </p:par>
                              <p:par>
                                <p:cTn id="228" presetID="2" presetClass="exit" presetSubtype="4" fill="hold" grpId="2" nodeType="withEffect">
                                  <p:stCondLst>
                                    <p:cond delay="0"/>
                                  </p:stCondLst>
                                  <p:childTnLst>
                                    <p:anim calcmode="lin" valueType="num">
                                      <p:cBhvr additive="base">
                                        <p:cTn id="229" dur="5000"/>
                                        <p:tgtEl>
                                          <p:spTgt spid="19"/>
                                        </p:tgtEl>
                                        <p:attrNameLst>
                                          <p:attrName>ppt_x</p:attrName>
                                        </p:attrNameLst>
                                      </p:cBhvr>
                                      <p:tavLst>
                                        <p:tav tm="0">
                                          <p:val>
                                            <p:strVal val="ppt_x"/>
                                          </p:val>
                                        </p:tav>
                                        <p:tav tm="100000">
                                          <p:val>
                                            <p:strVal val="ppt_x"/>
                                          </p:val>
                                        </p:tav>
                                      </p:tavLst>
                                    </p:anim>
                                    <p:anim calcmode="lin" valueType="num">
                                      <p:cBhvr additive="base">
                                        <p:cTn id="230" dur="5000"/>
                                        <p:tgtEl>
                                          <p:spTgt spid="19"/>
                                        </p:tgtEl>
                                        <p:attrNameLst>
                                          <p:attrName>ppt_y</p:attrName>
                                        </p:attrNameLst>
                                      </p:cBhvr>
                                      <p:tavLst>
                                        <p:tav tm="0">
                                          <p:val>
                                            <p:strVal val="ppt_y"/>
                                          </p:val>
                                        </p:tav>
                                        <p:tav tm="100000">
                                          <p:val>
                                            <p:strVal val="1+ppt_h/2"/>
                                          </p:val>
                                        </p:tav>
                                      </p:tavLst>
                                    </p:anim>
                                    <p:set>
                                      <p:cBhvr>
                                        <p:cTn id="231" dur="1" fill="hold">
                                          <p:stCondLst>
                                            <p:cond delay="4999"/>
                                          </p:stCondLst>
                                        </p:cTn>
                                        <p:tgtEl>
                                          <p:spTgt spid="19"/>
                                        </p:tgtEl>
                                        <p:attrNameLst>
                                          <p:attrName>style.visibility</p:attrName>
                                        </p:attrNameLst>
                                      </p:cBhvr>
                                      <p:to>
                                        <p:strVal val="hidden"/>
                                      </p:to>
                                    </p:set>
                                  </p:childTnLst>
                                </p:cTn>
                              </p:par>
                              <p:par>
                                <p:cTn id="232" presetID="2" presetClass="exit" presetSubtype="4" fill="hold" grpId="2" nodeType="withEffect">
                                  <p:stCondLst>
                                    <p:cond delay="0"/>
                                  </p:stCondLst>
                                  <p:childTnLst>
                                    <p:anim calcmode="lin" valueType="num">
                                      <p:cBhvr additive="base">
                                        <p:cTn id="233" dur="5000"/>
                                        <p:tgtEl>
                                          <p:spTgt spid="20"/>
                                        </p:tgtEl>
                                        <p:attrNameLst>
                                          <p:attrName>ppt_x</p:attrName>
                                        </p:attrNameLst>
                                      </p:cBhvr>
                                      <p:tavLst>
                                        <p:tav tm="0">
                                          <p:val>
                                            <p:strVal val="ppt_x"/>
                                          </p:val>
                                        </p:tav>
                                        <p:tav tm="100000">
                                          <p:val>
                                            <p:strVal val="ppt_x"/>
                                          </p:val>
                                        </p:tav>
                                      </p:tavLst>
                                    </p:anim>
                                    <p:anim calcmode="lin" valueType="num">
                                      <p:cBhvr additive="base">
                                        <p:cTn id="234" dur="5000"/>
                                        <p:tgtEl>
                                          <p:spTgt spid="20"/>
                                        </p:tgtEl>
                                        <p:attrNameLst>
                                          <p:attrName>ppt_y</p:attrName>
                                        </p:attrNameLst>
                                      </p:cBhvr>
                                      <p:tavLst>
                                        <p:tav tm="0">
                                          <p:val>
                                            <p:strVal val="ppt_y"/>
                                          </p:val>
                                        </p:tav>
                                        <p:tav tm="100000">
                                          <p:val>
                                            <p:strVal val="1+ppt_h/2"/>
                                          </p:val>
                                        </p:tav>
                                      </p:tavLst>
                                    </p:anim>
                                    <p:set>
                                      <p:cBhvr>
                                        <p:cTn id="235" dur="1" fill="hold">
                                          <p:stCondLst>
                                            <p:cond delay="4999"/>
                                          </p:stCondLst>
                                        </p:cTn>
                                        <p:tgtEl>
                                          <p:spTgt spid="20"/>
                                        </p:tgtEl>
                                        <p:attrNameLst>
                                          <p:attrName>style.visibility</p:attrName>
                                        </p:attrNameLst>
                                      </p:cBhvr>
                                      <p:to>
                                        <p:strVal val="hidden"/>
                                      </p:to>
                                    </p:set>
                                  </p:childTnLst>
                                </p:cTn>
                              </p:par>
                              <p:par>
                                <p:cTn id="236" presetID="2" presetClass="exit" presetSubtype="4" fill="hold" grpId="2" nodeType="withEffect">
                                  <p:stCondLst>
                                    <p:cond delay="0"/>
                                  </p:stCondLst>
                                  <p:childTnLst>
                                    <p:anim calcmode="lin" valueType="num">
                                      <p:cBhvr additive="base">
                                        <p:cTn id="237" dur="5000"/>
                                        <p:tgtEl>
                                          <p:spTgt spid="21"/>
                                        </p:tgtEl>
                                        <p:attrNameLst>
                                          <p:attrName>ppt_x</p:attrName>
                                        </p:attrNameLst>
                                      </p:cBhvr>
                                      <p:tavLst>
                                        <p:tav tm="0">
                                          <p:val>
                                            <p:strVal val="ppt_x"/>
                                          </p:val>
                                        </p:tav>
                                        <p:tav tm="100000">
                                          <p:val>
                                            <p:strVal val="ppt_x"/>
                                          </p:val>
                                        </p:tav>
                                      </p:tavLst>
                                    </p:anim>
                                    <p:anim calcmode="lin" valueType="num">
                                      <p:cBhvr additive="base">
                                        <p:cTn id="238" dur="5000"/>
                                        <p:tgtEl>
                                          <p:spTgt spid="21"/>
                                        </p:tgtEl>
                                        <p:attrNameLst>
                                          <p:attrName>ppt_y</p:attrName>
                                        </p:attrNameLst>
                                      </p:cBhvr>
                                      <p:tavLst>
                                        <p:tav tm="0">
                                          <p:val>
                                            <p:strVal val="ppt_y"/>
                                          </p:val>
                                        </p:tav>
                                        <p:tav tm="100000">
                                          <p:val>
                                            <p:strVal val="1+ppt_h/2"/>
                                          </p:val>
                                        </p:tav>
                                      </p:tavLst>
                                    </p:anim>
                                    <p:set>
                                      <p:cBhvr>
                                        <p:cTn id="239" dur="1" fill="hold">
                                          <p:stCondLst>
                                            <p:cond delay="4999"/>
                                          </p:stCondLst>
                                        </p:cTn>
                                        <p:tgtEl>
                                          <p:spTgt spid="21"/>
                                        </p:tgtEl>
                                        <p:attrNameLst>
                                          <p:attrName>style.visibility</p:attrName>
                                        </p:attrNameLst>
                                      </p:cBhvr>
                                      <p:to>
                                        <p:strVal val="hidden"/>
                                      </p:to>
                                    </p:set>
                                  </p:childTnLst>
                                </p:cTn>
                              </p:par>
                              <p:par>
                                <p:cTn id="240" presetID="2" presetClass="exit" presetSubtype="4" fill="hold" grpId="2" nodeType="withEffect">
                                  <p:stCondLst>
                                    <p:cond delay="0"/>
                                  </p:stCondLst>
                                  <p:childTnLst>
                                    <p:anim calcmode="lin" valueType="num">
                                      <p:cBhvr additive="base">
                                        <p:cTn id="241" dur="5000"/>
                                        <p:tgtEl>
                                          <p:spTgt spid="22"/>
                                        </p:tgtEl>
                                        <p:attrNameLst>
                                          <p:attrName>ppt_x</p:attrName>
                                        </p:attrNameLst>
                                      </p:cBhvr>
                                      <p:tavLst>
                                        <p:tav tm="0">
                                          <p:val>
                                            <p:strVal val="ppt_x"/>
                                          </p:val>
                                        </p:tav>
                                        <p:tav tm="100000">
                                          <p:val>
                                            <p:strVal val="ppt_x"/>
                                          </p:val>
                                        </p:tav>
                                      </p:tavLst>
                                    </p:anim>
                                    <p:anim calcmode="lin" valueType="num">
                                      <p:cBhvr additive="base">
                                        <p:cTn id="242" dur="5000"/>
                                        <p:tgtEl>
                                          <p:spTgt spid="22"/>
                                        </p:tgtEl>
                                        <p:attrNameLst>
                                          <p:attrName>ppt_y</p:attrName>
                                        </p:attrNameLst>
                                      </p:cBhvr>
                                      <p:tavLst>
                                        <p:tav tm="0">
                                          <p:val>
                                            <p:strVal val="ppt_y"/>
                                          </p:val>
                                        </p:tav>
                                        <p:tav tm="100000">
                                          <p:val>
                                            <p:strVal val="1+ppt_h/2"/>
                                          </p:val>
                                        </p:tav>
                                      </p:tavLst>
                                    </p:anim>
                                    <p:set>
                                      <p:cBhvr>
                                        <p:cTn id="243" dur="1" fill="hold">
                                          <p:stCondLst>
                                            <p:cond delay="4999"/>
                                          </p:stCondLst>
                                        </p:cTn>
                                        <p:tgtEl>
                                          <p:spTgt spid="22"/>
                                        </p:tgtEl>
                                        <p:attrNameLst>
                                          <p:attrName>style.visibility</p:attrName>
                                        </p:attrNameLst>
                                      </p:cBhvr>
                                      <p:to>
                                        <p:strVal val="hidden"/>
                                      </p:to>
                                    </p:set>
                                  </p:childTnLst>
                                </p:cTn>
                              </p:par>
                              <p:par>
                                <p:cTn id="244" presetID="2" presetClass="exit" presetSubtype="4" fill="hold" grpId="2" nodeType="withEffect">
                                  <p:stCondLst>
                                    <p:cond delay="0"/>
                                  </p:stCondLst>
                                  <p:childTnLst>
                                    <p:anim calcmode="lin" valueType="num">
                                      <p:cBhvr additive="base">
                                        <p:cTn id="245" dur="5000"/>
                                        <p:tgtEl>
                                          <p:spTgt spid="23"/>
                                        </p:tgtEl>
                                        <p:attrNameLst>
                                          <p:attrName>ppt_x</p:attrName>
                                        </p:attrNameLst>
                                      </p:cBhvr>
                                      <p:tavLst>
                                        <p:tav tm="0">
                                          <p:val>
                                            <p:strVal val="ppt_x"/>
                                          </p:val>
                                        </p:tav>
                                        <p:tav tm="100000">
                                          <p:val>
                                            <p:strVal val="ppt_x"/>
                                          </p:val>
                                        </p:tav>
                                      </p:tavLst>
                                    </p:anim>
                                    <p:anim calcmode="lin" valueType="num">
                                      <p:cBhvr additive="base">
                                        <p:cTn id="246" dur="5000"/>
                                        <p:tgtEl>
                                          <p:spTgt spid="23"/>
                                        </p:tgtEl>
                                        <p:attrNameLst>
                                          <p:attrName>ppt_y</p:attrName>
                                        </p:attrNameLst>
                                      </p:cBhvr>
                                      <p:tavLst>
                                        <p:tav tm="0">
                                          <p:val>
                                            <p:strVal val="ppt_y"/>
                                          </p:val>
                                        </p:tav>
                                        <p:tav tm="100000">
                                          <p:val>
                                            <p:strVal val="1+ppt_h/2"/>
                                          </p:val>
                                        </p:tav>
                                      </p:tavLst>
                                    </p:anim>
                                    <p:set>
                                      <p:cBhvr>
                                        <p:cTn id="247" dur="1" fill="hold">
                                          <p:stCondLst>
                                            <p:cond delay="4999"/>
                                          </p:stCondLst>
                                        </p:cTn>
                                        <p:tgtEl>
                                          <p:spTgt spid="23"/>
                                        </p:tgtEl>
                                        <p:attrNameLst>
                                          <p:attrName>style.visibility</p:attrName>
                                        </p:attrNameLst>
                                      </p:cBhvr>
                                      <p:to>
                                        <p:strVal val="hidden"/>
                                      </p:to>
                                    </p:set>
                                  </p:childTnLst>
                                </p:cTn>
                              </p:par>
                              <p:par>
                                <p:cTn id="248" presetID="2" presetClass="exit" presetSubtype="4" fill="hold" grpId="2" nodeType="withEffect">
                                  <p:stCondLst>
                                    <p:cond delay="0"/>
                                  </p:stCondLst>
                                  <p:childTnLst>
                                    <p:anim calcmode="lin" valueType="num">
                                      <p:cBhvr additive="base">
                                        <p:cTn id="249" dur="5000"/>
                                        <p:tgtEl>
                                          <p:spTgt spid="24"/>
                                        </p:tgtEl>
                                        <p:attrNameLst>
                                          <p:attrName>ppt_x</p:attrName>
                                        </p:attrNameLst>
                                      </p:cBhvr>
                                      <p:tavLst>
                                        <p:tav tm="0">
                                          <p:val>
                                            <p:strVal val="ppt_x"/>
                                          </p:val>
                                        </p:tav>
                                        <p:tav tm="100000">
                                          <p:val>
                                            <p:strVal val="ppt_x"/>
                                          </p:val>
                                        </p:tav>
                                      </p:tavLst>
                                    </p:anim>
                                    <p:anim calcmode="lin" valueType="num">
                                      <p:cBhvr additive="base">
                                        <p:cTn id="250" dur="5000"/>
                                        <p:tgtEl>
                                          <p:spTgt spid="24"/>
                                        </p:tgtEl>
                                        <p:attrNameLst>
                                          <p:attrName>ppt_y</p:attrName>
                                        </p:attrNameLst>
                                      </p:cBhvr>
                                      <p:tavLst>
                                        <p:tav tm="0">
                                          <p:val>
                                            <p:strVal val="ppt_y"/>
                                          </p:val>
                                        </p:tav>
                                        <p:tav tm="100000">
                                          <p:val>
                                            <p:strVal val="1+ppt_h/2"/>
                                          </p:val>
                                        </p:tav>
                                      </p:tavLst>
                                    </p:anim>
                                    <p:set>
                                      <p:cBhvr>
                                        <p:cTn id="251" dur="1" fill="hold">
                                          <p:stCondLst>
                                            <p:cond delay="4999"/>
                                          </p:stCondLst>
                                        </p:cTn>
                                        <p:tgtEl>
                                          <p:spTgt spid="24"/>
                                        </p:tgtEl>
                                        <p:attrNameLst>
                                          <p:attrName>style.visibility</p:attrName>
                                        </p:attrNameLst>
                                      </p:cBhvr>
                                      <p:to>
                                        <p:strVal val="hidden"/>
                                      </p:to>
                                    </p:set>
                                  </p:childTnLst>
                                </p:cTn>
                              </p:par>
                              <p:par>
                                <p:cTn id="252" presetID="2" presetClass="exit" presetSubtype="4" fill="hold" grpId="2" nodeType="withEffect">
                                  <p:stCondLst>
                                    <p:cond delay="0"/>
                                  </p:stCondLst>
                                  <p:childTnLst>
                                    <p:anim calcmode="lin" valueType="num">
                                      <p:cBhvr additive="base">
                                        <p:cTn id="253" dur="5000"/>
                                        <p:tgtEl>
                                          <p:spTgt spid="25"/>
                                        </p:tgtEl>
                                        <p:attrNameLst>
                                          <p:attrName>ppt_x</p:attrName>
                                        </p:attrNameLst>
                                      </p:cBhvr>
                                      <p:tavLst>
                                        <p:tav tm="0">
                                          <p:val>
                                            <p:strVal val="ppt_x"/>
                                          </p:val>
                                        </p:tav>
                                        <p:tav tm="100000">
                                          <p:val>
                                            <p:strVal val="ppt_x"/>
                                          </p:val>
                                        </p:tav>
                                      </p:tavLst>
                                    </p:anim>
                                    <p:anim calcmode="lin" valueType="num">
                                      <p:cBhvr additive="base">
                                        <p:cTn id="254" dur="5000"/>
                                        <p:tgtEl>
                                          <p:spTgt spid="25"/>
                                        </p:tgtEl>
                                        <p:attrNameLst>
                                          <p:attrName>ppt_y</p:attrName>
                                        </p:attrNameLst>
                                      </p:cBhvr>
                                      <p:tavLst>
                                        <p:tav tm="0">
                                          <p:val>
                                            <p:strVal val="ppt_y"/>
                                          </p:val>
                                        </p:tav>
                                        <p:tav tm="100000">
                                          <p:val>
                                            <p:strVal val="1+ppt_h/2"/>
                                          </p:val>
                                        </p:tav>
                                      </p:tavLst>
                                    </p:anim>
                                    <p:set>
                                      <p:cBhvr>
                                        <p:cTn id="255" dur="1" fill="hold">
                                          <p:stCondLst>
                                            <p:cond delay="4999"/>
                                          </p:stCondLst>
                                        </p:cTn>
                                        <p:tgtEl>
                                          <p:spTgt spid="25"/>
                                        </p:tgtEl>
                                        <p:attrNameLst>
                                          <p:attrName>style.visibility</p:attrName>
                                        </p:attrNameLst>
                                      </p:cBhvr>
                                      <p:to>
                                        <p:strVal val="hidden"/>
                                      </p:to>
                                    </p:set>
                                  </p:childTnLst>
                                </p:cTn>
                              </p:par>
                              <p:par>
                                <p:cTn id="256" presetID="2" presetClass="exit" presetSubtype="4" fill="hold" grpId="2" nodeType="withEffect">
                                  <p:stCondLst>
                                    <p:cond delay="0"/>
                                  </p:stCondLst>
                                  <p:childTnLst>
                                    <p:anim calcmode="lin" valueType="num">
                                      <p:cBhvr additive="base">
                                        <p:cTn id="257" dur="5000"/>
                                        <p:tgtEl>
                                          <p:spTgt spid="26"/>
                                        </p:tgtEl>
                                        <p:attrNameLst>
                                          <p:attrName>ppt_x</p:attrName>
                                        </p:attrNameLst>
                                      </p:cBhvr>
                                      <p:tavLst>
                                        <p:tav tm="0">
                                          <p:val>
                                            <p:strVal val="ppt_x"/>
                                          </p:val>
                                        </p:tav>
                                        <p:tav tm="100000">
                                          <p:val>
                                            <p:strVal val="ppt_x"/>
                                          </p:val>
                                        </p:tav>
                                      </p:tavLst>
                                    </p:anim>
                                    <p:anim calcmode="lin" valueType="num">
                                      <p:cBhvr additive="base">
                                        <p:cTn id="258" dur="5000"/>
                                        <p:tgtEl>
                                          <p:spTgt spid="26"/>
                                        </p:tgtEl>
                                        <p:attrNameLst>
                                          <p:attrName>ppt_y</p:attrName>
                                        </p:attrNameLst>
                                      </p:cBhvr>
                                      <p:tavLst>
                                        <p:tav tm="0">
                                          <p:val>
                                            <p:strVal val="ppt_y"/>
                                          </p:val>
                                        </p:tav>
                                        <p:tav tm="100000">
                                          <p:val>
                                            <p:strVal val="1+ppt_h/2"/>
                                          </p:val>
                                        </p:tav>
                                      </p:tavLst>
                                    </p:anim>
                                    <p:set>
                                      <p:cBhvr>
                                        <p:cTn id="259" dur="1" fill="hold">
                                          <p:stCondLst>
                                            <p:cond delay="4999"/>
                                          </p:stCondLst>
                                        </p:cTn>
                                        <p:tgtEl>
                                          <p:spTgt spid="26"/>
                                        </p:tgtEl>
                                        <p:attrNameLst>
                                          <p:attrName>style.visibility</p:attrName>
                                        </p:attrNameLst>
                                      </p:cBhvr>
                                      <p:to>
                                        <p:strVal val="hidden"/>
                                      </p:to>
                                    </p:set>
                                  </p:childTnLst>
                                </p:cTn>
                              </p:par>
                              <p:par>
                                <p:cTn id="260" presetID="2" presetClass="exit" presetSubtype="4" fill="hold" grpId="2" nodeType="withEffect">
                                  <p:stCondLst>
                                    <p:cond delay="0"/>
                                  </p:stCondLst>
                                  <p:childTnLst>
                                    <p:anim calcmode="lin" valueType="num">
                                      <p:cBhvr additive="base">
                                        <p:cTn id="261" dur="5000"/>
                                        <p:tgtEl>
                                          <p:spTgt spid="27"/>
                                        </p:tgtEl>
                                        <p:attrNameLst>
                                          <p:attrName>ppt_x</p:attrName>
                                        </p:attrNameLst>
                                      </p:cBhvr>
                                      <p:tavLst>
                                        <p:tav tm="0">
                                          <p:val>
                                            <p:strVal val="ppt_x"/>
                                          </p:val>
                                        </p:tav>
                                        <p:tav tm="100000">
                                          <p:val>
                                            <p:strVal val="ppt_x"/>
                                          </p:val>
                                        </p:tav>
                                      </p:tavLst>
                                    </p:anim>
                                    <p:anim calcmode="lin" valueType="num">
                                      <p:cBhvr additive="base">
                                        <p:cTn id="262" dur="5000"/>
                                        <p:tgtEl>
                                          <p:spTgt spid="27"/>
                                        </p:tgtEl>
                                        <p:attrNameLst>
                                          <p:attrName>ppt_y</p:attrName>
                                        </p:attrNameLst>
                                      </p:cBhvr>
                                      <p:tavLst>
                                        <p:tav tm="0">
                                          <p:val>
                                            <p:strVal val="ppt_y"/>
                                          </p:val>
                                        </p:tav>
                                        <p:tav tm="100000">
                                          <p:val>
                                            <p:strVal val="1+ppt_h/2"/>
                                          </p:val>
                                        </p:tav>
                                      </p:tavLst>
                                    </p:anim>
                                    <p:set>
                                      <p:cBhvr>
                                        <p:cTn id="263" dur="1" fill="hold">
                                          <p:stCondLst>
                                            <p:cond delay="4999"/>
                                          </p:stCondLst>
                                        </p:cTn>
                                        <p:tgtEl>
                                          <p:spTgt spid="27"/>
                                        </p:tgtEl>
                                        <p:attrNameLst>
                                          <p:attrName>style.visibility</p:attrName>
                                        </p:attrNameLst>
                                      </p:cBhvr>
                                      <p:to>
                                        <p:strVal val="hidden"/>
                                      </p:to>
                                    </p:set>
                                  </p:childTnLst>
                                </p:cTn>
                              </p:par>
                              <p:par>
                                <p:cTn id="264" presetID="2" presetClass="exit" presetSubtype="4" fill="hold" grpId="2" nodeType="withEffect">
                                  <p:stCondLst>
                                    <p:cond delay="0"/>
                                  </p:stCondLst>
                                  <p:childTnLst>
                                    <p:anim calcmode="lin" valueType="num">
                                      <p:cBhvr additive="base">
                                        <p:cTn id="265" dur="5000"/>
                                        <p:tgtEl>
                                          <p:spTgt spid="28"/>
                                        </p:tgtEl>
                                        <p:attrNameLst>
                                          <p:attrName>ppt_x</p:attrName>
                                        </p:attrNameLst>
                                      </p:cBhvr>
                                      <p:tavLst>
                                        <p:tav tm="0">
                                          <p:val>
                                            <p:strVal val="ppt_x"/>
                                          </p:val>
                                        </p:tav>
                                        <p:tav tm="100000">
                                          <p:val>
                                            <p:strVal val="ppt_x"/>
                                          </p:val>
                                        </p:tav>
                                      </p:tavLst>
                                    </p:anim>
                                    <p:anim calcmode="lin" valueType="num">
                                      <p:cBhvr additive="base">
                                        <p:cTn id="266" dur="5000"/>
                                        <p:tgtEl>
                                          <p:spTgt spid="28"/>
                                        </p:tgtEl>
                                        <p:attrNameLst>
                                          <p:attrName>ppt_y</p:attrName>
                                        </p:attrNameLst>
                                      </p:cBhvr>
                                      <p:tavLst>
                                        <p:tav tm="0">
                                          <p:val>
                                            <p:strVal val="ppt_y"/>
                                          </p:val>
                                        </p:tav>
                                        <p:tav tm="100000">
                                          <p:val>
                                            <p:strVal val="1+ppt_h/2"/>
                                          </p:val>
                                        </p:tav>
                                      </p:tavLst>
                                    </p:anim>
                                    <p:set>
                                      <p:cBhvr>
                                        <p:cTn id="267" dur="1" fill="hold">
                                          <p:stCondLst>
                                            <p:cond delay="4999"/>
                                          </p:stCondLst>
                                        </p:cTn>
                                        <p:tgtEl>
                                          <p:spTgt spid="28"/>
                                        </p:tgtEl>
                                        <p:attrNameLst>
                                          <p:attrName>style.visibility</p:attrName>
                                        </p:attrNameLst>
                                      </p:cBhvr>
                                      <p:to>
                                        <p:strVal val="hidden"/>
                                      </p:to>
                                    </p:set>
                                  </p:childTnLst>
                                </p:cTn>
                              </p:par>
                              <p:par>
                                <p:cTn id="268" presetID="8" presetClass="emph" presetSubtype="0" fill="hold" grpId="3" nodeType="withEffect">
                                  <p:stCondLst>
                                    <p:cond delay="0"/>
                                  </p:stCondLst>
                                  <p:childTnLst>
                                    <p:animRot by="21600000">
                                      <p:cBhvr>
                                        <p:cTn id="269" dur="5000" fill="hold"/>
                                        <p:tgtEl>
                                          <p:spTgt spid="3"/>
                                        </p:tgtEl>
                                        <p:attrNameLst>
                                          <p:attrName>r</p:attrName>
                                        </p:attrNameLst>
                                      </p:cBhvr>
                                    </p:animRot>
                                  </p:childTnLst>
                                </p:cTn>
                              </p:par>
                              <p:par>
                                <p:cTn id="270" presetID="8" presetClass="emph" presetSubtype="0" fill="hold" grpId="3" nodeType="withEffect">
                                  <p:stCondLst>
                                    <p:cond delay="0"/>
                                  </p:stCondLst>
                                  <p:childTnLst>
                                    <p:animRot by="-21600000">
                                      <p:cBhvr>
                                        <p:cTn id="271" dur="5000" fill="hold"/>
                                        <p:tgtEl>
                                          <p:spTgt spid="4"/>
                                        </p:tgtEl>
                                        <p:attrNameLst>
                                          <p:attrName>r</p:attrName>
                                        </p:attrNameLst>
                                      </p:cBhvr>
                                    </p:animRot>
                                  </p:childTnLst>
                                </p:cTn>
                              </p:par>
                              <p:par>
                                <p:cTn id="272" presetID="8" presetClass="emph" presetSubtype="0" fill="hold" grpId="3" nodeType="withEffect">
                                  <p:stCondLst>
                                    <p:cond delay="0"/>
                                  </p:stCondLst>
                                  <p:childTnLst>
                                    <p:animRot by="21600000">
                                      <p:cBhvr>
                                        <p:cTn id="273" dur="5000" fill="hold"/>
                                        <p:tgtEl>
                                          <p:spTgt spid="5"/>
                                        </p:tgtEl>
                                        <p:attrNameLst>
                                          <p:attrName>r</p:attrName>
                                        </p:attrNameLst>
                                      </p:cBhvr>
                                    </p:animRot>
                                  </p:childTnLst>
                                </p:cTn>
                              </p:par>
                              <p:par>
                                <p:cTn id="274" presetID="8" presetClass="emph" presetSubtype="0" fill="hold" grpId="3" nodeType="withEffect">
                                  <p:stCondLst>
                                    <p:cond delay="0"/>
                                  </p:stCondLst>
                                  <p:childTnLst>
                                    <p:animRot by="-21600000">
                                      <p:cBhvr>
                                        <p:cTn id="275" dur="5000" fill="hold"/>
                                        <p:tgtEl>
                                          <p:spTgt spid="6"/>
                                        </p:tgtEl>
                                        <p:attrNameLst>
                                          <p:attrName>r</p:attrName>
                                        </p:attrNameLst>
                                      </p:cBhvr>
                                    </p:animRot>
                                  </p:childTnLst>
                                </p:cTn>
                              </p:par>
                              <p:par>
                                <p:cTn id="276" presetID="8" presetClass="emph" presetSubtype="0" fill="hold" grpId="3" nodeType="withEffect">
                                  <p:stCondLst>
                                    <p:cond delay="0"/>
                                  </p:stCondLst>
                                  <p:childTnLst>
                                    <p:animRot by="21600000">
                                      <p:cBhvr>
                                        <p:cTn id="277" dur="5000" fill="hold"/>
                                        <p:tgtEl>
                                          <p:spTgt spid="7"/>
                                        </p:tgtEl>
                                        <p:attrNameLst>
                                          <p:attrName>r</p:attrName>
                                        </p:attrNameLst>
                                      </p:cBhvr>
                                    </p:animRot>
                                  </p:childTnLst>
                                </p:cTn>
                              </p:par>
                              <p:par>
                                <p:cTn id="278" presetID="8" presetClass="emph" presetSubtype="0" fill="hold" grpId="3" nodeType="withEffect">
                                  <p:stCondLst>
                                    <p:cond delay="0"/>
                                  </p:stCondLst>
                                  <p:childTnLst>
                                    <p:animRot by="-21600000">
                                      <p:cBhvr>
                                        <p:cTn id="279" dur="5000" fill="hold"/>
                                        <p:tgtEl>
                                          <p:spTgt spid="8"/>
                                        </p:tgtEl>
                                        <p:attrNameLst>
                                          <p:attrName>r</p:attrName>
                                        </p:attrNameLst>
                                      </p:cBhvr>
                                    </p:animRot>
                                  </p:childTnLst>
                                </p:cTn>
                              </p:par>
                              <p:par>
                                <p:cTn id="280" presetID="8" presetClass="emph" presetSubtype="0" fill="hold" grpId="3" nodeType="withEffect">
                                  <p:stCondLst>
                                    <p:cond delay="0"/>
                                  </p:stCondLst>
                                  <p:childTnLst>
                                    <p:animRot by="21600000">
                                      <p:cBhvr>
                                        <p:cTn id="281" dur="5000" fill="hold"/>
                                        <p:tgtEl>
                                          <p:spTgt spid="9"/>
                                        </p:tgtEl>
                                        <p:attrNameLst>
                                          <p:attrName>r</p:attrName>
                                        </p:attrNameLst>
                                      </p:cBhvr>
                                    </p:animRot>
                                  </p:childTnLst>
                                </p:cTn>
                              </p:par>
                              <p:par>
                                <p:cTn id="282" presetID="8" presetClass="emph" presetSubtype="0" fill="hold" grpId="3" nodeType="withEffect">
                                  <p:stCondLst>
                                    <p:cond delay="0"/>
                                  </p:stCondLst>
                                  <p:childTnLst>
                                    <p:animRot by="-21600000">
                                      <p:cBhvr>
                                        <p:cTn id="283" dur="5000" fill="hold"/>
                                        <p:tgtEl>
                                          <p:spTgt spid="10"/>
                                        </p:tgtEl>
                                        <p:attrNameLst>
                                          <p:attrName>r</p:attrName>
                                        </p:attrNameLst>
                                      </p:cBhvr>
                                    </p:animRot>
                                  </p:childTnLst>
                                </p:cTn>
                              </p:par>
                              <p:par>
                                <p:cTn id="284" presetID="8" presetClass="emph" presetSubtype="0" fill="hold" grpId="3" nodeType="withEffect">
                                  <p:stCondLst>
                                    <p:cond delay="0"/>
                                  </p:stCondLst>
                                  <p:childTnLst>
                                    <p:animRot by="21600000">
                                      <p:cBhvr>
                                        <p:cTn id="285" dur="5000" fill="hold"/>
                                        <p:tgtEl>
                                          <p:spTgt spid="11"/>
                                        </p:tgtEl>
                                        <p:attrNameLst>
                                          <p:attrName>r</p:attrName>
                                        </p:attrNameLst>
                                      </p:cBhvr>
                                    </p:animRot>
                                  </p:childTnLst>
                                </p:cTn>
                              </p:par>
                              <p:par>
                                <p:cTn id="286" presetID="8" presetClass="emph" presetSubtype="0" fill="hold" grpId="3" nodeType="withEffect">
                                  <p:stCondLst>
                                    <p:cond delay="0"/>
                                  </p:stCondLst>
                                  <p:childTnLst>
                                    <p:animRot by="-21600000">
                                      <p:cBhvr>
                                        <p:cTn id="287" dur="5000" fill="hold"/>
                                        <p:tgtEl>
                                          <p:spTgt spid="12"/>
                                        </p:tgtEl>
                                        <p:attrNameLst>
                                          <p:attrName>r</p:attrName>
                                        </p:attrNameLst>
                                      </p:cBhvr>
                                    </p:animRot>
                                  </p:childTnLst>
                                </p:cTn>
                              </p:par>
                              <p:par>
                                <p:cTn id="288" presetID="8" presetClass="emph" presetSubtype="0" fill="hold" grpId="3" nodeType="withEffect">
                                  <p:stCondLst>
                                    <p:cond delay="0"/>
                                  </p:stCondLst>
                                  <p:childTnLst>
                                    <p:animRot by="21600000">
                                      <p:cBhvr>
                                        <p:cTn id="289" dur="5000" fill="hold"/>
                                        <p:tgtEl>
                                          <p:spTgt spid="13"/>
                                        </p:tgtEl>
                                        <p:attrNameLst>
                                          <p:attrName>r</p:attrName>
                                        </p:attrNameLst>
                                      </p:cBhvr>
                                    </p:animRot>
                                  </p:childTnLst>
                                </p:cTn>
                              </p:par>
                              <p:par>
                                <p:cTn id="290" presetID="8" presetClass="emph" presetSubtype="0" fill="hold" grpId="3" nodeType="withEffect">
                                  <p:stCondLst>
                                    <p:cond delay="0"/>
                                  </p:stCondLst>
                                  <p:childTnLst>
                                    <p:animRot by="-21600000">
                                      <p:cBhvr>
                                        <p:cTn id="291" dur="5000" fill="hold"/>
                                        <p:tgtEl>
                                          <p:spTgt spid="14"/>
                                        </p:tgtEl>
                                        <p:attrNameLst>
                                          <p:attrName>r</p:attrName>
                                        </p:attrNameLst>
                                      </p:cBhvr>
                                    </p:animRot>
                                  </p:childTnLst>
                                </p:cTn>
                              </p:par>
                              <p:par>
                                <p:cTn id="292" presetID="8" presetClass="emph" presetSubtype="0" fill="hold" grpId="3" nodeType="withEffect">
                                  <p:stCondLst>
                                    <p:cond delay="0"/>
                                  </p:stCondLst>
                                  <p:childTnLst>
                                    <p:animRot by="21600000">
                                      <p:cBhvr>
                                        <p:cTn id="293" dur="5000" fill="hold"/>
                                        <p:tgtEl>
                                          <p:spTgt spid="15"/>
                                        </p:tgtEl>
                                        <p:attrNameLst>
                                          <p:attrName>r</p:attrName>
                                        </p:attrNameLst>
                                      </p:cBhvr>
                                    </p:animRot>
                                  </p:childTnLst>
                                </p:cTn>
                              </p:par>
                              <p:par>
                                <p:cTn id="294" presetID="8" presetClass="emph" presetSubtype="0" fill="hold" grpId="3" nodeType="withEffect">
                                  <p:stCondLst>
                                    <p:cond delay="0"/>
                                  </p:stCondLst>
                                  <p:childTnLst>
                                    <p:animRot by="-21600000">
                                      <p:cBhvr>
                                        <p:cTn id="295" dur="5000" fill="hold"/>
                                        <p:tgtEl>
                                          <p:spTgt spid="16"/>
                                        </p:tgtEl>
                                        <p:attrNameLst>
                                          <p:attrName>r</p:attrName>
                                        </p:attrNameLst>
                                      </p:cBhvr>
                                    </p:animRot>
                                  </p:childTnLst>
                                </p:cTn>
                              </p:par>
                              <p:par>
                                <p:cTn id="296" presetID="8" presetClass="emph" presetSubtype="0" fill="hold" grpId="3" nodeType="withEffect">
                                  <p:stCondLst>
                                    <p:cond delay="0"/>
                                  </p:stCondLst>
                                  <p:childTnLst>
                                    <p:animRot by="21600000">
                                      <p:cBhvr>
                                        <p:cTn id="297" dur="5000" fill="hold"/>
                                        <p:tgtEl>
                                          <p:spTgt spid="17"/>
                                        </p:tgtEl>
                                        <p:attrNameLst>
                                          <p:attrName>r</p:attrName>
                                        </p:attrNameLst>
                                      </p:cBhvr>
                                    </p:animRot>
                                  </p:childTnLst>
                                </p:cTn>
                              </p:par>
                              <p:par>
                                <p:cTn id="298" presetID="8" presetClass="emph" presetSubtype="0" fill="hold" grpId="3" nodeType="withEffect">
                                  <p:stCondLst>
                                    <p:cond delay="0"/>
                                  </p:stCondLst>
                                  <p:childTnLst>
                                    <p:animRot by="-21600000">
                                      <p:cBhvr>
                                        <p:cTn id="299" dur="5000" fill="hold"/>
                                        <p:tgtEl>
                                          <p:spTgt spid="18"/>
                                        </p:tgtEl>
                                        <p:attrNameLst>
                                          <p:attrName>r</p:attrName>
                                        </p:attrNameLst>
                                      </p:cBhvr>
                                    </p:animRot>
                                  </p:childTnLst>
                                </p:cTn>
                              </p:par>
                              <p:par>
                                <p:cTn id="300" presetID="8" presetClass="emph" presetSubtype="0" fill="hold" grpId="3" nodeType="withEffect">
                                  <p:stCondLst>
                                    <p:cond delay="0"/>
                                  </p:stCondLst>
                                  <p:childTnLst>
                                    <p:animRot by="21600000">
                                      <p:cBhvr>
                                        <p:cTn id="301" dur="5000" fill="hold"/>
                                        <p:tgtEl>
                                          <p:spTgt spid="19"/>
                                        </p:tgtEl>
                                        <p:attrNameLst>
                                          <p:attrName>r</p:attrName>
                                        </p:attrNameLst>
                                      </p:cBhvr>
                                    </p:animRot>
                                  </p:childTnLst>
                                </p:cTn>
                              </p:par>
                              <p:par>
                                <p:cTn id="302" presetID="8" presetClass="emph" presetSubtype="0" fill="hold" grpId="3" nodeType="withEffect">
                                  <p:stCondLst>
                                    <p:cond delay="0"/>
                                  </p:stCondLst>
                                  <p:childTnLst>
                                    <p:animRot by="-21600000">
                                      <p:cBhvr>
                                        <p:cTn id="303" dur="5000" fill="hold"/>
                                        <p:tgtEl>
                                          <p:spTgt spid="20"/>
                                        </p:tgtEl>
                                        <p:attrNameLst>
                                          <p:attrName>r</p:attrName>
                                        </p:attrNameLst>
                                      </p:cBhvr>
                                    </p:animRot>
                                  </p:childTnLst>
                                </p:cTn>
                              </p:par>
                              <p:par>
                                <p:cTn id="304" presetID="8" presetClass="emph" presetSubtype="0" fill="hold" grpId="3" nodeType="withEffect">
                                  <p:stCondLst>
                                    <p:cond delay="0"/>
                                  </p:stCondLst>
                                  <p:childTnLst>
                                    <p:animRot by="21600000">
                                      <p:cBhvr>
                                        <p:cTn id="305" dur="5000" fill="hold"/>
                                        <p:tgtEl>
                                          <p:spTgt spid="21"/>
                                        </p:tgtEl>
                                        <p:attrNameLst>
                                          <p:attrName>r</p:attrName>
                                        </p:attrNameLst>
                                      </p:cBhvr>
                                    </p:animRot>
                                  </p:childTnLst>
                                </p:cTn>
                              </p:par>
                              <p:par>
                                <p:cTn id="306" presetID="8" presetClass="emph" presetSubtype="0" fill="hold" grpId="3" nodeType="withEffect">
                                  <p:stCondLst>
                                    <p:cond delay="0"/>
                                  </p:stCondLst>
                                  <p:childTnLst>
                                    <p:animRot by="-21600000">
                                      <p:cBhvr>
                                        <p:cTn id="307" dur="5000" fill="hold"/>
                                        <p:tgtEl>
                                          <p:spTgt spid="22"/>
                                        </p:tgtEl>
                                        <p:attrNameLst>
                                          <p:attrName>r</p:attrName>
                                        </p:attrNameLst>
                                      </p:cBhvr>
                                    </p:animRot>
                                  </p:childTnLst>
                                </p:cTn>
                              </p:par>
                              <p:par>
                                <p:cTn id="308" presetID="8" presetClass="emph" presetSubtype="0" fill="hold" grpId="3" nodeType="withEffect">
                                  <p:stCondLst>
                                    <p:cond delay="0"/>
                                  </p:stCondLst>
                                  <p:childTnLst>
                                    <p:animRot by="21600000">
                                      <p:cBhvr>
                                        <p:cTn id="309" dur="5000" fill="hold"/>
                                        <p:tgtEl>
                                          <p:spTgt spid="23"/>
                                        </p:tgtEl>
                                        <p:attrNameLst>
                                          <p:attrName>r</p:attrName>
                                        </p:attrNameLst>
                                      </p:cBhvr>
                                    </p:animRot>
                                  </p:childTnLst>
                                </p:cTn>
                              </p:par>
                              <p:par>
                                <p:cTn id="310" presetID="8" presetClass="emph" presetSubtype="0" fill="hold" grpId="3" nodeType="withEffect">
                                  <p:stCondLst>
                                    <p:cond delay="0"/>
                                  </p:stCondLst>
                                  <p:childTnLst>
                                    <p:animRot by="-21600000">
                                      <p:cBhvr>
                                        <p:cTn id="311" dur="5000" fill="hold"/>
                                        <p:tgtEl>
                                          <p:spTgt spid="24"/>
                                        </p:tgtEl>
                                        <p:attrNameLst>
                                          <p:attrName>r</p:attrName>
                                        </p:attrNameLst>
                                      </p:cBhvr>
                                    </p:animRot>
                                  </p:childTnLst>
                                </p:cTn>
                              </p:par>
                              <p:par>
                                <p:cTn id="312" presetID="8" presetClass="emph" presetSubtype="0" fill="hold" grpId="3" nodeType="withEffect">
                                  <p:stCondLst>
                                    <p:cond delay="0"/>
                                  </p:stCondLst>
                                  <p:childTnLst>
                                    <p:animRot by="21600000">
                                      <p:cBhvr>
                                        <p:cTn id="313" dur="5000" fill="hold"/>
                                        <p:tgtEl>
                                          <p:spTgt spid="25"/>
                                        </p:tgtEl>
                                        <p:attrNameLst>
                                          <p:attrName>r</p:attrName>
                                        </p:attrNameLst>
                                      </p:cBhvr>
                                    </p:animRot>
                                  </p:childTnLst>
                                </p:cTn>
                              </p:par>
                              <p:par>
                                <p:cTn id="314" presetID="8" presetClass="emph" presetSubtype="0" fill="hold" grpId="3" nodeType="withEffect">
                                  <p:stCondLst>
                                    <p:cond delay="0"/>
                                  </p:stCondLst>
                                  <p:childTnLst>
                                    <p:animRot by="-21600000">
                                      <p:cBhvr>
                                        <p:cTn id="315" dur="5000" fill="hold"/>
                                        <p:tgtEl>
                                          <p:spTgt spid="26"/>
                                        </p:tgtEl>
                                        <p:attrNameLst>
                                          <p:attrName>r</p:attrName>
                                        </p:attrNameLst>
                                      </p:cBhvr>
                                    </p:animRot>
                                  </p:childTnLst>
                                </p:cTn>
                              </p:par>
                              <p:par>
                                <p:cTn id="316" presetID="8" presetClass="emph" presetSubtype="0" fill="hold" grpId="3" nodeType="withEffect">
                                  <p:stCondLst>
                                    <p:cond delay="0"/>
                                  </p:stCondLst>
                                  <p:childTnLst>
                                    <p:animRot by="21600000">
                                      <p:cBhvr>
                                        <p:cTn id="317" dur="5000" fill="hold"/>
                                        <p:tgtEl>
                                          <p:spTgt spid="27"/>
                                        </p:tgtEl>
                                        <p:attrNameLst>
                                          <p:attrName>r</p:attrName>
                                        </p:attrNameLst>
                                      </p:cBhvr>
                                    </p:animRot>
                                  </p:childTnLst>
                                </p:cTn>
                              </p:par>
                              <p:par>
                                <p:cTn id="318" presetID="8" presetClass="emph" presetSubtype="0" fill="hold" grpId="3" nodeType="withEffect">
                                  <p:stCondLst>
                                    <p:cond delay="0"/>
                                  </p:stCondLst>
                                  <p:childTnLst>
                                    <p:animRot by="-21600000">
                                      <p:cBhvr>
                                        <p:cTn id="319" dur="5000" fill="hold"/>
                                        <p:tgtEl>
                                          <p:spTgt spid="28"/>
                                        </p:tgtEl>
                                        <p:attrNameLst>
                                          <p:attrName>r</p:attrName>
                                        </p:attrNameLst>
                                      </p:cBhvr>
                                    </p:animRot>
                                  </p:childTnLst>
                                </p:cTn>
                              </p:par>
                              <p:par>
                                <p:cTn id="320" presetID="17" presetClass="entr" presetSubtype="1" fill="hold" nodeType="withEffect">
                                  <p:stCondLst>
                                    <p:cond delay="0"/>
                                  </p:stCondLst>
                                  <p:childTnLst>
                                    <p:set>
                                      <p:cBhvr>
                                        <p:cTn id="321" dur="1" fill="hold">
                                          <p:stCondLst>
                                            <p:cond delay="0"/>
                                          </p:stCondLst>
                                        </p:cTn>
                                        <p:tgtEl>
                                          <p:spTgt spid="2"/>
                                        </p:tgtEl>
                                        <p:attrNameLst>
                                          <p:attrName>style.visibility</p:attrName>
                                        </p:attrNameLst>
                                      </p:cBhvr>
                                      <p:to>
                                        <p:strVal val="visible"/>
                                      </p:to>
                                    </p:set>
                                    <p:anim calcmode="lin" valueType="num">
                                      <p:cBhvr>
                                        <p:cTn id="322" dur="5000" fill="hold"/>
                                        <p:tgtEl>
                                          <p:spTgt spid="2"/>
                                        </p:tgtEl>
                                        <p:attrNameLst>
                                          <p:attrName>ppt_x</p:attrName>
                                        </p:attrNameLst>
                                      </p:cBhvr>
                                      <p:tavLst>
                                        <p:tav tm="0">
                                          <p:val>
                                            <p:strVal val="#ppt_x"/>
                                          </p:val>
                                        </p:tav>
                                        <p:tav tm="100000">
                                          <p:val>
                                            <p:strVal val="#ppt_x"/>
                                          </p:val>
                                        </p:tav>
                                      </p:tavLst>
                                    </p:anim>
                                    <p:anim calcmode="lin" valueType="num">
                                      <p:cBhvr>
                                        <p:cTn id="323" dur="5000" fill="hold"/>
                                        <p:tgtEl>
                                          <p:spTgt spid="2"/>
                                        </p:tgtEl>
                                        <p:attrNameLst>
                                          <p:attrName>ppt_y</p:attrName>
                                        </p:attrNameLst>
                                      </p:cBhvr>
                                      <p:tavLst>
                                        <p:tav tm="0">
                                          <p:val>
                                            <p:strVal val="#ppt_y-#ppt_h/2"/>
                                          </p:val>
                                        </p:tav>
                                        <p:tav tm="100000">
                                          <p:val>
                                            <p:strVal val="#ppt_y"/>
                                          </p:val>
                                        </p:tav>
                                      </p:tavLst>
                                    </p:anim>
                                    <p:anim calcmode="lin" valueType="num">
                                      <p:cBhvr>
                                        <p:cTn id="324" dur="5000" fill="hold"/>
                                        <p:tgtEl>
                                          <p:spTgt spid="2"/>
                                        </p:tgtEl>
                                        <p:attrNameLst>
                                          <p:attrName>ppt_w</p:attrName>
                                        </p:attrNameLst>
                                      </p:cBhvr>
                                      <p:tavLst>
                                        <p:tav tm="0">
                                          <p:val>
                                            <p:strVal val="#ppt_w"/>
                                          </p:val>
                                        </p:tav>
                                        <p:tav tm="100000">
                                          <p:val>
                                            <p:strVal val="#ppt_w"/>
                                          </p:val>
                                        </p:tav>
                                      </p:tavLst>
                                    </p:anim>
                                    <p:anim calcmode="lin" valueType="num">
                                      <p:cBhvr>
                                        <p:cTn id="325" dur="5000" fill="hold"/>
                                        <p:tgtEl>
                                          <p:spTgt spid="2"/>
                                        </p:tgtEl>
                                        <p:attrNameLst>
                                          <p:attrName>ppt_h</p:attrName>
                                        </p:attrNameLst>
                                      </p:cBhvr>
                                      <p:tavLst>
                                        <p:tav tm="0">
                                          <p:val>
                                            <p:fltVal val="0"/>
                                          </p:val>
                                        </p:tav>
                                        <p:tav tm="100000">
                                          <p:val>
                                            <p:strVal val="#ppt_h"/>
                                          </p:val>
                                        </p:tav>
                                      </p:tavLst>
                                    </p:anim>
                                  </p:childTnLst>
                                </p:cTn>
                              </p:par>
                            </p:childTnLst>
                          </p:cTn>
                        </p:par>
                        <p:par>
                          <p:cTn id="326" fill="hold">
                            <p:stCondLst>
                              <p:cond delay="5000"/>
                            </p:stCondLst>
                            <p:childTnLst>
                              <p:par>
                                <p:cTn id="327" presetID="23" presetClass="entr" presetSubtype="16" fill="hold" nodeType="afterEffect">
                                  <p:stCondLst>
                                    <p:cond delay="0"/>
                                  </p:stCondLst>
                                  <p:childTnLst>
                                    <p:set>
                                      <p:cBhvr>
                                        <p:cTn id="328" dur="1" fill="hold">
                                          <p:stCondLst>
                                            <p:cond delay="0"/>
                                          </p:stCondLst>
                                        </p:cTn>
                                        <p:tgtEl>
                                          <p:spTgt spid="2052"/>
                                        </p:tgtEl>
                                        <p:attrNameLst>
                                          <p:attrName>style.visibility</p:attrName>
                                        </p:attrNameLst>
                                      </p:cBhvr>
                                      <p:to>
                                        <p:strVal val="visible"/>
                                      </p:to>
                                    </p:set>
                                    <p:anim calcmode="lin" valueType="num">
                                      <p:cBhvr>
                                        <p:cTn id="329" dur="2000" fill="hold"/>
                                        <p:tgtEl>
                                          <p:spTgt spid="2052"/>
                                        </p:tgtEl>
                                        <p:attrNameLst>
                                          <p:attrName>ppt_w</p:attrName>
                                        </p:attrNameLst>
                                      </p:cBhvr>
                                      <p:tavLst>
                                        <p:tav tm="0">
                                          <p:val>
                                            <p:fltVal val="0"/>
                                          </p:val>
                                        </p:tav>
                                        <p:tav tm="100000">
                                          <p:val>
                                            <p:strVal val="#ppt_w"/>
                                          </p:val>
                                        </p:tav>
                                      </p:tavLst>
                                    </p:anim>
                                    <p:anim calcmode="lin" valueType="num">
                                      <p:cBhvr>
                                        <p:cTn id="330" dur="2000" fill="hold"/>
                                        <p:tgtEl>
                                          <p:spTgt spid="2052"/>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P spid="3" grpId="2" animBg="1"/>
      <p:bldP spid="3" grpId="3" animBg="1"/>
      <p:bldP spid="4" grpId="0" animBg="1"/>
      <p:bldP spid="4" grpId="1" animBg="1"/>
      <p:bldP spid="4" grpId="2" animBg="1"/>
      <p:bldP spid="4" grpId="3" animBg="1"/>
      <p:bldP spid="5" grpId="0" animBg="1"/>
      <p:bldP spid="5" grpId="1" animBg="1"/>
      <p:bldP spid="5" grpId="2" animBg="1"/>
      <p:bldP spid="5" grpId="3" animBg="1"/>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9" grpId="0" animBg="1"/>
      <p:bldP spid="9" grpId="1" animBg="1"/>
      <p:bldP spid="9" grpId="2" animBg="1"/>
      <p:bldP spid="9" grpId="3" animBg="1"/>
      <p:bldP spid="10" grpId="0" animBg="1"/>
      <p:bldP spid="10" grpId="1" animBg="1"/>
      <p:bldP spid="10" grpId="2" animBg="1"/>
      <p:bldP spid="10" grpId="3" animBg="1"/>
      <p:bldP spid="11" grpId="0" animBg="1"/>
      <p:bldP spid="11" grpId="1" animBg="1"/>
      <p:bldP spid="11" grpId="2" animBg="1"/>
      <p:bldP spid="11" grpId="3" animBg="1"/>
      <p:bldP spid="12" grpId="0" animBg="1"/>
      <p:bldP spid="12" grpId="1" animBg="1"/>
      <p:bldP spid="12" grpId="2" animBg="1"/>
      <p:bldP spid="12" grpId="3" animBg="1"/>
      <p:bldP spid="13" grpId="0" animBg="1"/>
      <p:bldP spid="13" grpId="1" animBg="1"/>
      <p:bldP spid="13" grpId="2" animBg="1"/>
      <p:bldP spid="13" grpId="3" animBg="1"/>
      <p:bldP spid="14" grpId="0" animBg="1"/>
      <p:bldP spid="14" grpId="1" animBg="1"/>
      <p:bldP spid="14" grpId="2" animBg="1"/>
      <p:bldP spid="14" grpId="3" animBg="1"/>
      <p:bldP spid="15" grpId="0" animBg="1"/>
      <p:bldP spid="15" grpId="1" animBg="1"/>
      <p:bldP spid="15" grpId="2" animBg="1"/>
      <p:bldP spid="15" grpId="3" animBg="1"/>
      <p:bldP spid="16" grpId="0" animBg="1"/>
      <p:bldP spid="16" grpId="1" animBg="1"/>
      <p:bldP spid="16" grpId="2" animBg="1"/>
      <p:bldP spid="16" grpId="3"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20" grpId="0" animBg="1"/>
      <p:bldP spid="20" grpId="1" animBg="1"/>
      <p:bldP spid="20" grpId="2" animBg="1"/>
      <p:bldP spid="20" grpId="3" animBg="1"/>
      <p:bldP spid="21" grpId="0" animBg="1"/>
      <p:bldP spid="21" grpId="1" animBg="1"/>
      <p:bldP spid="21" grpId="2" animBg="1"/>
      <p:bldP spid="21" grpId="3" animBg="1"/>
      <p:bldP spid="22" grpId="0" animBg="1"/>
      <p:bldP spid="22" grpId="1" animBg="1"/>
      <p:bldP spid="22" grpId="2" animBg="1"/>
      <p:bldP spid="22" grpId="3" animBg="1"/>
      <p:bldP spid="23" grpId="0" animBg="1"/>
      <p:bldP spid="23" grpId="1" animBg="1"/>
      <p:bldP spid="23" grpId="2" animBg="1"/>
      <p:bldP spid="23" grpId="3" animBg="1"/>
      <p:bldP spid="24" grpId="0" animBg="1"/>
      <p:bldP spid="24" grpId="1" animBg="1"/>
      <p:bldP spid="24" grpId="2" animBg="1"/>
      <p:bldP spid="24" grpId="3" animBg="1"/>
      <p:bldP spid="25" grpId="0" animBg="1"/>
      <p:bldP spid="25" grpId="1" animBg="1"/>
      <p:bldP spid="25" grpId="2" animBg="1"/>
      <p:bldP spid="25" grpId="3" animBg="1"/>
      <p:bldP spid="26" grpId="0" animBg="1"/>
      <p:bldP spid="26" grpId="1" animBg="1"/>
      <p:bldP spid="26" grpId="2" animBg="1"/>
      <p:bldP spid="26" grpId="3" animBg="1"/>
      <p:bldP spid="27" grpId="0" animBg="1"/>
      <p:bldP spid="27" grpId="1" animBg="1"/>
      <p:bldP spid="27" grpId="2" animBg="1"/>
      <p:bldP spid="27" grpId="3" animBg="1"/>
      <p:bldP spid="28" grpId="0" animBg="1"/>
      <p:bldP spid="28" grpId="1" animBg="1"/>
      <p:bldP spid="28" grpId="2" animBg="1"/>
      <p:bldP spid="28" grpId="3" animBg="1"/>
      <p:bldP spid="31" grpId="0" animBg="1"/>
    </p:bldLst>
  </p:timing>
</p:sld>
</file>

<file path=ppt/slides/slide75.xml><?xml version="1.0" encoding="utf-8"?>
<p:sld xmlns:a="http://schemas.openxmlformats.org/drawingml/2006/main" xmlns:r="http://schemas.openxmlformats.org/officeDocument/2006/relationships" xmlns:p="http://schemas.openxmlformats.org/presentationml/2006/main">
  <p:cSld>
    <p:bg>
      <p:bgPr>
        <a:solidFill>
          <a:srgbClr val="3498DB"/>
        </a:solidFill>
        <a:effectLst/>
      </p:bgPr>
    </p:bg>
    <p:spTree>
      <p:nvGrpSpPr>
        <p:cNvPr id="1" name=""/>
        <p:cNvGrpSpPr/>
        <p:nvPr/>
      </p:nvGrpSpPr>
      <p:grpSpPr>
        <a:xfrm>
          <a:off x="0" y="0"/>
          <a:ext cx="0" cy="0"/>
          <a:chOff x="0" y="0"/>
          <a:chExt cx="0" cy="0"/>
        </a:xfrm>
      </p:grpSpPr>
      <p:pic>
        <p:nvPicPr>
          <p:cNvPr id="4124" name="sound001.wav">
            <a:hlinkClick r:id="" action="ppaction://media"/>
          </p:cNvPr>
          <p:cNvPicPr>
            <a:picLocks noRot="1" noChangeAspect="1" noChangeArrowheads="1"/>
          </p:cNvPicPr>
          <p:nvPr>
            <a:audioFile r:link="rId1"/>
          </p:nvPr>
        </p:nvPicPr>
        <p:blipFill>
          <a:blip r:embed="rId4"/>
          <a:srcRect/>
          <a:stretch>
            <a:fillRect/>
          </a:stretch>
        </p:blipFill>
        <p:spPr bwMode="auto">
          <a:xfrm>
            <a:off x="4419600" y="2457450"/>
            <a:ext cx="304800" cy="228600"/>
          </a:xfrm>
          <a:prstGeom prst="rect">
            <a:avLst/>
          </a:prstGeom>
          <a:noFill/>
        </p:spPr>
      </p:pic>
      <p:sp>
        <p:nvSpPr>
          <p:cNvPr id="4100" name="Rectangle 4"/>
          <p:cNvSpPr>
            <a:spLocks noChangeArrowheads="1"/>
          </p:cNvSpPr>
          <p:nvPr/>
        </p:nvSpPr>
        <p:spPr bwMode="auto">
          <a:xfrm>
            <a:off x="0" y="1200150"/>
            <a:ext cx="9144000" cy="171450"/>
          </a:xfrm>
          <a:prstGeom prst="rect">
            <a:avLst/>
          </a:prstGeom>
          <a:solidFill>
            <a:schemeClr val="bg1"/>
          </a:solidFill>
          <a:ln w="19050">
            <a:solidFill>
              <a:srgbClr val="C0C0C0"/>
            </a:solidFill>
            <a:miter lim="800000"/>
            <a:headEnd/>
            <a:tailEnd/>
          </a:ln>
          <a:effectLst/>
        </p:spPr>
        <p:txBody>
          <a:bodyPr wrap="none" anchor="ctr"/>
          <a:lstStyle/>
          <a:p>
            <a:endParaRPr lang="es-ES"/>
          </a:p>
        </p:txBody>
      </p:sp>
      <p:sp>
        <p:nvSpPr>
          <p:cNvPr id="4101" name="Rectangle 5"/>
          <p:cNvSpPr>
            <a:spLocks noChangeArrowheads="1"/>
          </p:cNvSpPr>
          <p:nvPr/>
        </p:nvSpPr>
        <p:spPr bwMode="auto">
          <a:xfrm>
            <a:off x="0" y="1371600"/>
            <a:ext cx="9144000" cy="3771900"/>
          </a:xfrm>
          <a:prstGeom prst="rect">
            <a:avLst/>
          </a:prstGeom>
          <a:solidFill>
            <a:srgbClr val="B6E8FC"/>
          </a:solidFill>
          <a:ln w="9525">
            <a:noFill/>
            <a:miter lim="800000"/>
            <a:headEnd/>
            <a:tailEnd/>
          </a:ln>
          <a:effectLst/>
        </p:spPr>
        <p:txBody>
          <a:bodyPr wrap="none" anchor="ctr"/>
          <a:lstStyle/>
          <a:p>
            <a:pPr algn="ctr"/>
            <a:endParaRPr lang="es-ES"/>
          </a:p>
        </p:txBody>
      </p:sp>
      <p:pic>
        <p:nvPicPr>
          <p:cNvPr id="4103" name="Picture 7" descr="logo_grande">
            <a:hlinkClick r:id="rId5"/>
          </p:cNvPr>
          <p:cNvPicPr>
            <a:picLocks noChangeAspect="1" noChangeArrowheads="1"/>
          </p:cNvPicPr>
          <p:nvPr/>
        </p:nvPicPr>
        <p:blipFill>
          <a:blip r:embed="rId6"/>
          <a:srcRect/>
          <a:stretch>
            <a:fillRect/>
          </a:stretch>
        </p:blipFill>
        <p:spPr bwMode="auto">
          <a:xfrm>
            <a:off x="1981200" y="1"/>
            <a:ext cx="4876800" cy="1171575"/>
          </a:xfrm>
          <a:prstGeom prst="rect">
            <a:avLst/>
          </a:prstGeom>
          <a:noFill/>
        </p:spPr>
      </p:pic>
      <p:sp>
        <p:nvSpPr>
          <p:cNvPr id="4104" name="Text Box 8"/>
          <p:cNvSpPr txBox="1">
            <a:spLocks noChangeArrowheads="1"/>
          </p:cNvSpPr>
          <p:nvPr/>
        </p:nvSpPr>
        <p:spPr bwMode="auto">
          <a:xfrm>
            <a:off x="0" y="1428750"/>
            <a:ext cx="9144000" cy="2369880"/>
          </a:xfrm>
          <a:prstGeom prst="rect">
            <a:avLst/>
          </a:prstGeom>
          <a:noFill/>
          <a:ln w="9525">
            <a:noFill/>
            <a:miter lim="800000"/>
            <a:headEnd/>
            <a:tailEnd/>
          </a:ln>
          <a:effectLst/>
        </p:spPr>
        <p:txBody>
          <a:bodyPr>
            <a:spAutoFit/>
          </a:bodyPr>
          <a:lstStyle/>
          <a:p>
            <a:pPr algn="ctr">
              <a:spcBef>
                <a:spcPct val="50000"/>
              </a:spcBef>
            </a:pPr>
            <a:r>
              <a:rPr lang="es-ES" sz="6000" b="1">
                <a:latin typeface="Kristen ITC" pitchFamily="66" charset="0"/>
              </a:rPr>
              <a:t>¿Te ha gustado?</a:t>
            </a:r>
            <a:r>
              <a:rPr lang="es-ES" sz="4800">
                <a:latin typeface="Kristen ITC" pitchFamily="66" charset="0"/>
              </a:rPr>
              <a:t> </a:t>
            </a:r>
            <a:br>
              <a:rPr lang="es-ES" sz="4800">
                <a:latin typeface="Kristen ITC" pitchFamily="66" charset="0"/>
              </a:rPr>
            </a:br>
            <a:r>
              <a:rPr lang="es-ES" sz="4400">
                <a:latin typeface="Kristen ITC" pitchFamily="66" charset="0"/>
              </a:rPr>
              <a:t>Puedes ver más entrando </a:t>
            </a:r>
            <a:br>
              <a:rPr lang="es-ES" sz="4400">
                <a:latin typeface="Kristen ITC" pitchFamily="66" charset="0"/>
              </a:rPr>
            </a:br>
            <a:r>
              <a:rPr lang="es-ES" sz="4400" b="1">
                <a:solidFill>
                  <a:srgbClr val="40F903"/>
                </a:solidFill>
                <a:latin typeface="Kristen ITC" pitchFamily="66" charset="0"/>
                <a:hlinkClick r:id="rId5"/>
              </a:rPr>
              <a:t>Aquí</a:t>
            </a:r>
            <a:endParaRPr lang="es-ES" sz="4400" b="1">
              <a:solidFill>
                <a:srgbClr val="40F903"/>
              </a:solidFill>
              <a:latin typeface="Kristen ITC" pitchFamily="66" charset="0"/>
            </a:endParaRPr>
          </a:p>
        </p:txBody>
      </p:sp>
      <p:sp>
        <p:nvSpPr>
          <p:cNvPr id="4107" name="Text Box 11"/>
          <p:cNvSpPr txBox="1">
            <a:spLocks noChangeArrowheads="1"/>
          </p:cNvSpPr>
          <p:nvPr/>
        </p:nvSpPr>
        <p:spPr bwMode="auto">
          <a:xfrm>
            <a:off x="1143000" y="3543300"/>
            <a:ext cx="2667000" cy="1892826"/>
          </a:xfrm>
          <a:prstGeom prst="rect">
            <a:avLst/>
          </a:prstGeom>
          <a:noFill/>
          <a:ln w="19050">
            <a:noFill/>
            <a:prstDash val="sysDot"/>
            <a:miter lim="800000"/>
            <a:headEnd/>
            <a:tailEnd/>
          </a:ln>
          <a:effectLst/>
        </p:spPr>
        <p:txBody>
          <a:bodyPr>
            <a:spAutoFit/>
          </a:bodyPr>
          <a:lstStyle/>
          <a:p>
            <a:pPr algn="ctr">
              <a:spcBef>
                <a:spcPct val="50000"/>
              </a:spcBef>
            </a:pPr>
            <a:r>
              <a:rPr lang="es-ES_tradnl" b="1">
                <a:latin typeface="Kristen ITC" pitchFamily="66" charset="0"/>
              </a:rPr>
              <a:t>Además puedes recibir powerpoints en tu correo electrónico suscribiéndote aquí:</a:t>
            </a:r>
            <a:r>
              <a:rPr lang="es-ES_tradnl" b="1">
                <a:solidFill>
                  <a:srgbClr val="0066FF"/>
                </a:solidFill>
              </a:rPr>
              <a:t> </a:t>
            </a:r>
          </a:p>
          <a:p>
            <a:pPr>
              <a:spcBef>
                <a:spcPct val="50000"/>
              </a:spcBef>
            </a:pPr>
            <a:endParaRPr lang="es-ES" b="1">
              <a:solidFill>
                <a:srgbClr val="0066FF"/>
              </a:solidFill>
            </a:endParaRPr>
          </a:p>
        </p:txBody>
      </p:sp>
      <p:pic>
        <p:nvPicPr>
          <p:cNvPr id="4106" name="Picture 10" descr="email">
            <a:hlinkClick r:id="rId7"/>
          </p:cNvPr>
          <p:cNvPicPr>
            <a:picLocks noChangeAspect="1" noChangeArrowheads="1"/>
          </p:cNvPicPr>
          <p:nvPr/>
        </p:nvPicPr>
        <p:blipFill>
          <a:blip r:embed="rId8"/>
          <a:srcRect/>
          <a:stretch>
            <a:fillRect/>
          </a:stretch>
        </p:blipFill>
        <p:spPr bwMode="auto">
          <a:xfrm>
            <a:off x="5638800" y="3143250"/>
            <a:ext cx="2362200" cy="1771650"/>
          </a:xfrm>
          <a:prstGeom prst="rect">
            <a:avLst/>
          </a:prstGeom>
          <a:noFill/>
        </p:spPr>
      </p:pic>
      <p:pic>
        <p:nvPicPr>
          <p:cNvPr id="4113" name="Picture 17" descr="flechas-8"/>
          <p:cNvPicPr>
            <a:picLocks noChangeAspect="1" noChangeArrowheads="1"/>
          </p:cNvPicPr>
          <p:nvPr/>
        </p:nvPicPr>
        <p:blipFill>
          <a:blip r:embed="rId9"/>
          <a:srcRect/>
          <a:stretch>
            <a:fillRect/>
          </a:stretch>
        </p:blipFill>
        <p:spPr bwMode="auto">
          <a:xfrm>
            <a:off x="4038600" y="3657600"/>
            <a:ext cx="1219200" cy="742950"/>
          </a:xfrm>
          <a:prstGeom prst="rect">
            <a:avLst/>
          </a:prstGeom>
          <a:noFill/>
        </p:spPr>
      </p:pic>
      <p:pic>
        <p:nvPicPr>
          <p:cNvPr id="4117" name="Picture 21" descr="facebook-icon">
            <a:hlinkClick r:id="rId10"/>
          </p:cNvPr>
          <p:cNvPicPr>
            <a:picLocks noChangeAspect="1" noChangeArrowheads="1"/>
          </p:cNvPicPr>
          <p:nvPr/>
        </p:nvPicPr>
        <p:blipFill>
          <a:blip r:embed="rId11" cstate="print"/>
          <a:srcRect/>
          <a:stretch>
            <a:fillRect/>
          </a:stretch>
        </p:blipFill>
        <p:spPr bwMode="auto">
          <a:xfrm>
            <a:off x="0" y="2228850"/>
            <a:ext cx="533400" cy="400050"/>
          </a:xfrm>
          <a:prstGeom prst="rect">
            <a:avLst/>
          </a:prstGeom>
          <a:noFill/>
        </p:spPr>
      </p:pic>
      <p:pic>
        <p:nvPicPr>
          <p:cNvPr id="4118" name="Picture 22" descr="twitter-icon">
            <a:hlinkClick r:id="rId12"/>
          </p:cNvPr>
          <p:cNvPicPr>
            <a:picLocks noChangeAspect="1" noChangeArrowheads="1"/>
          </p:cNvPicPr>
          <p:nvPr/>
        </p:nvPicPr>
        <p:blipFill>
          <a:blip r:embed="rId13" cstate="print"/>
          <a:srcRect/>
          <a:stretch>
            <a:fillRect/>
          </a:stretch>
        </p:blipFill>
        <p:spPr bwMode="auto">
          <a:xfrm>
            <a:off x="0" y="2628900"/>
            <a:ext cx="533400" cy="400050"/>
          </a:xfrm>
          <a:prstGeom prst="rect">
            <a:avLst/>
          </a:prstGeom>
          <a:noFill/>
        </p:spPr>
      </p:pic>
      <p:pic>
        <p:nvPicPr>
          <p:cNvPr id="4119" name="Picture 23" descr="Web-Google-plus-Metro-icon">
            <a:hlinkClick r:id="rId14"/>
          </p:cNvPr>
          <p:cNvPicPr>
            <a:picLocks noChangeAspect="1" noChangeArrowheads="1"/>
          </p:cNvPicPr>
          <p:nvPr/>
        </p:nvPicPr>
        <p:blipFill>
          <a:blip r:embed="rId15" cstate="print"/>
          <a:srcRect/>
          <a:stretch>
            <a:fillRect/>
          </a:stretch>
        </p:blipFill>
        <p:spPr bwMode="auto">
          <a:xfrm>
            <a:off x="0" y="3028950"/>
            <a:ext cx="533400" cy="400050"/>
          </a:xfrm>
          <a:prstGeom prst="rect">
            <a:avLst/>
          </a:prstGeom>
          <a:noFill/>
        </p:spPr>
      </p:pic>
      <p:pic>
        <p:nvPicPr>
          <p:cNvPr id="4120" name="Picture 24" descr="vkontakte-256">
            <a:hlinkClick r:id="rId16"/>
          </p:cNvPr>
          <p:cNvPicPr>
            <a:picLocks noChangeAspect="1" noChangeArrowheads="1"/>
          </p:cNvPicPr>
          <p:nvPr/>
        </p:nvPicPr>
        <p:blipFill>
          <a:blip r:embed="rId17" cstate="print"/>
          <a:srcRect/>
          <a:stretch>
            <a:fillRect/>
          </a:stretch>
        </p:blipFill>
        <p:spPr bwMode="auto">
          <a:xfrm>
            <a:off x="0" y="3429000"/>
            <a:ext cx="533400" cy="400050"/>
          </a:xfrm>
          <a:prstGeom prst="rect">
            <a:avLst/>
          </a:prstGeom>
          <a:noFill/>
        </p:spPr>
      </p:pic>
      <p:sp>
        <p:nvSpPr>
          <p:cNvPr id="4122" name="Text Box 26"/>
          <p:cNvSpPr txBox="1">
            <a:spLocks noChangeArrowheads="1"/>
          </p:cNvSpPr>
          <p:nvPr/>
        </p:nvSpPr>
        <p:spPr bwMode="auto">
          <a:xfrm>
            <a:off x="0" y="4914901"/>
            <a:ext cx="9144000" cy="307777"/>
          </a:xfrm>
          <a:prstGeom prst="rect">
            <a:avLst/>
          </a:prstGeom>
          <a:solidFill>
            <a:srgbClr val="34495E"/>
          </a:solidFill>
          <a:ln w="9525">
            <a:noFill/>
            <a:miter lim="800000"/>
            <a:headEnd/>
            <a:tailEnd/>
          </a:ln>
          <a:effectLst/>
        </p:spPr>
        <p:txBody>
          <a:bodyPr>
            <a:spAutoFit/>
          </a:bodyPr>
          <a:lstStyle/>
          <a:p>
            <a:pPr algn="ctr">
              <a:spcBef>
                <a:spcPct val="50000"/>
              </a:spcBef>
            </a:pPr>
            <a:r>
              <a:rPr lang="es-ES" sz="1400">
                <a:solidFill>
                  <a:srgbClr val="40F903"/>
                </a:solidFill>
                <a:latin typeface="Kristen ITC" pitchFamily="66" charset="0"/>
              </a:rPr>
              <a:t>Esta presentación powerpoint ha sido creada y compartida única y exclusivamente para mispps.com</a:t>
            </a:r>
          </a:p>
        </p:txBody>
      </p:sp>
      <p:pic>
        <p:nvPicPr>
          <p:cNvPr id="4123" name="Picture 27" descr="slide0006_image010"/>
          <p:cNvPicPr>
            <a:picLocks noChangeAspect="1" noChangeArrowheads="1"/>
          </p:cNvPicPr>
          <p:nvPr/>
        </p:nvPicPr>
        <p:blipFill>
          <a:blip r:embed="rId18"/>
          <a:srcRect/>
          <a:stretch>
            <a:fillRect/>
          </a:stretch>
        </p:blipFill>
        <p:spPr bwMode="auto">
          <a:xfrm rot="20093988">
            <a:off x="4114800" y="628650"/>
            <a:ext cx="4826000" cy="1581150"/>
          </a:xfrm>
          <a:prstGeom prst="rect">
            <a:avLst/>
          </a:prstGeom>
          <a:noFill/>
        </p:spPr>
      </p:pic>
    </p:spTree>
  </p:cSld>
  <p:clrMapOvr>
    <a:masterClrMapping/>
  </p:clrMapOvr>
  <p:transition spd="slow" advTm="11000">
    <p:fade thruBlk="1"/>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withEffect">
                                  <p:stCondLst>
                                    <p:cond delay="1500"/>
                                  </p:stCondLst>
                                  <p:childTnLst>
                                    <p:set>
                                      <p:cBhvr>
                                        <p:cTn id="6" dur="1" fill="hold">
                                          <p:stCondLst>
                                            <p:cond delay="0"/>
                                          </p:stCondLst>
                                        </p:cTn>
                                        <p:tgtEl>
                                          <p:spTgt spid="4123"/>
                                        </p:tgtEl>
                                        <p:attrNameLst>
                                          <p:attrName>style.visibility</p:attrName>
                                        </p:attrNameLst>
                                      </p:cBhvr>
                                      <p:to>
                                        <p:strVal val="visible"/>
                                      </p:to>
                                    </p:set>
                                  </p:childTnLst>
                                  <p:subTnLst>
                                    <p:audio>
                                      <p:cMediaNode>
                                        <p:cTn display="0" masterRel="sameClick">
                                          <p:stCondLst>
                                            <p:cond evt="begin" delay="0">
                                              <p:tn val="5"/>
                                            </p:cond>
                                          </p:stCondLst>
                                          <p:endCondLst>
                                            <p:cond evt="onStopAudio" delay="0">
                                              <p:tgtEl>
                                                <p:sldTgt/>
                                              </p:tgtEl>
                                            </p:cond>
                                          </p:endCondLst>
                                        </p:cTn>
                                        <p:tgtEl>
                                          <p:sndTgt r:embed="rId3" name="sound001.wav"/>
                                        </p:tgtEl>
                                      </p:cMediaNode>
                                    </p:audio>
                                  </p:subTnLst>
                                </p:cTn>
                              </p:par>
                            </p:childTnLst>
                          </p:cTn>
                        </p:par>
                      </p:childTnLst>
                    </p:cTn>
                  </p:par>
                </p:childTnLst>
              </p:cTn>
              <p:prevCondLst>
                <p:cond evt="onPrev" delay="0">
                  <p:tgtEl>
                    <p:sldTgt/>
                  </p:tgtEl>
                </p:cond>
              </p:prevCondLst>
              <p:nextCondLst>
                <p:cond evt="onNext" delay="0">
                  <p:tgtEl>
                    <p:sldTgt/>
                  </p:tgtEl>
                </p:cond>
              </p:nextCondLst>
            </p:seq>
            <p:audio>
              <p:cMediaNode vol="100000" showWhenStopped="0">
                <p:cTn id="7" fill="hold" display="0">
                  <p:stCondLst>
                    <p:cond delay="indefinite"/>
                  </p:stCondLst>
                  <p:endCondLst>
                    <p:cond evt="onNext" delay="0">
                      <p:tgtEl>
                        <p:sldTgt/>
                      </p:tgtEl>
                    </p:cond>
                    <p:cond evt="onPrev" delay="0">
                      <p:tgtEl>
                        <p:sldTgt/>
                      </p:tgtEl>
                    </p:cond>
                    <p:cond evt="onStopAudio" delay="0">
                      <p:tgtEl>
                        <p:sldTgt/>
                      </p:tgtEl>
                    </p:cond>
                  </p:endCondLst>
                </p:cTn>
                <p:tgtEl>
                  <p:spTgt spid="4124"/>
                </p:tgtEl>
              </p:cMediaNode>
            </p:audio>
          </p:childTnLst>
        </p:cTn>
      </p:par>
    </p:tnLst>
  </p:timing>
</p:sld>
</file>

<file path=ppt/theme/theme1.xml><?xml version="1.0" encoding="utf-8"?>
<a:theme xmlns:a="http://schemas.openxmlformats.org/drawingml/2006/main" name="Presentación2 nado">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Diseño predeterminado">
  <a:themeElements>
    <a:clrScheme name="Diseño predeterminado 13">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FD9604"/>
      </a:hlink>
      <a:folHlink>
        <a:srgbClr val="FD9604"/>
      </a:folHlink>
    </a:clrScheme>
    <a:fontScheme name="Diseño predeterminado">
      <a:majorFont>
        <a:latin typeface="Arial"/>
        <a:ea typeface=""/>
        <a:cs typeface="Arial"/>
      </a:majorFont>
      <a:minorFont>
        <a:latin typeface="Arial"/>
        <a:ea typeface=""/>
        <a:cs typeface="Arial"/>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Diseño predeterminado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Diseño predeterminado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Diseño predeterminado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Diseño predeterminado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Diseño predeterminado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Diseño predeterminado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Diseño predeterminado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Diseño predeterminado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Diseño predeterminado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Diseño predeterminado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Diseño predeterminado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Diseño predeterminado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
      <a:clrScheme name="Diseño predeterminado 13">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FD9604"/>
        </a:hlink>
        <a:folHlink>
          <a:srgbClr val="FD9604"/>
        </a:folHlink>
      </a:clrScheme>
      <a:clrMap bg1="lt1" tx1="dk1" bg2="lt2" tx2="dk2" accent1="accent1" accent2="accent2" accent3="accent3" accent4="accent4" accent5="accent5" accent6="accent6" hlink="hlink" folHlink="folHlink"/>
    </a:extraClrScheme>
  </a:extraClrSchemeLst>
</a:theme>
</file>

<file path=docProps/app.xml><?xml version="1.0" encoding="utf-8"?>
<Properties xmlns="http://schemas.openxmlformats.org/officeDocument/2006/extended-properties" xmlns:vt="http://schemas.openxmlformats.org/officeDocument/2006/docPropsVTypes">
  <Template>Presentación2 nado</Template>
  <TotalTime>0</TotalTime>
  <Words>388</Words>
  <Application>Microsoft Office PowerPoint</Application>
  <PresentationFormat>Presentación en pantalla (16:9)</PresentationFormat>
  <Paragraphs>6</Paragraphs>
  <Slides>75</Slides>
  <Notes>0</Notes>
  <HiddenSlides>0</HiddenSlides>
  <MMClips>1</MMClips>
  <ScaleCrop>false</ScaleCrop>
  <HeadingPairs>
    <vt:vector size="4" baseType="variant">
      <vt:variant>
        <vt:lpstr>Tema</vt:lpstr>
      </vt:variant>
      <vt:variant>
        <vt:i4>2</vt:i4>
      </vt:variant>
      <vt:variant>
        <vt:lpstr>Títulos de diapositiva</vt:lpstr>
      </vt:variant>
      <vt:variant>
        <vt:i4>75</vt:i4>
      </vt:variant>
    </vt:vector>
  </HeadingPairs>
  <TitlesOfParts>
    <vt:vector size="77" baseType="lpstr">
      <vt:lpstr>Presentación2 nado</vt:lpstr>
      <vt:lpstr>Diseño predeterminado</vt:lpstr>
      <vt:lpstr>Diapositiva 1</vt:lpstr>
      <vt:lpstr>Diapositiva 2</vt:lpstr>
      <vt:lpstr>Diapositiva 3</vt:lpstr>
      <vt:lpstr>Diapositiva 4</vt:lpstr>
      <vt:lpstr>Diapositiva 5</vt:lpstr>
      <vt:lpstr>Diapositiva 6</vt:lpstr>
      <vt:lpstr>Diapositiva 7</vt:lpstr>
      <vt:lpstr>Diapositiva 8</vt:lpstr>
      <vt:lpstr>Diapositiva 9</vt:lpstr>
      <vt:lpstr>Diapositiva 10</vt:lpstr>
      <vt:lpstr>Diapositiva 11</vt:lpstr>
      <vt:lpstr>Diapositiva 12</vt:lpstr>
      <vt:lpstr>Diapositiva 13</vt:lpstr>
      <vt:lpstr>Diapositiva 14</vt:lpstr>
      <vt:lpstr>Diapositiva 15</vt:lpstr>
      <vt:lpstr>Diapositiva 16</vt:lpstr>
      <vt:lpstr>Diapositiva 17</vt:lpstr>
      <vt:lpstr>Diapositiva 18</vt:lpstr>
      <vt:lpstr>Diapositiva 19</vt:lpstr>
      <vt:lpstr>Diapositiva 20</vt:lpstr>
      <vt:lpstr>Diapositiva 21</vt:lpstr>
      <vt:lpstr>Diapositiva 22</vt:lpstr>
      <vt:lpstr>Diapositiva 23</vt:lpstr>
      <vt:lpstr>Diapositiva 24</vt:lpstr>
      <vt:lpstr>Diapositiva 25</vt:lpstr>
      <vt:lpstr>Diapositiva 26</vt:lpstr>
      <vt:lpstr>Diapositiva 27</vt:lpstr>
      <vt:lpstr>Diapositiva 28</vt:lpstr>
      <vt:lpstr>Diapositiva 29</vt:lpstr>
      <vt:lpstr>Diapositiva 30</vt:lpstr>
      <vt:lpstr>Diapositiva 31</vt:lpstr>
      <vt:lpstr>Diapositiva 32</vt:lpstr>
      <vt:lpstr>Diapositiva 33</vt:lpstr>
      <vt:lpstr>Diapositiva 34</vt:lpstr>
      <vt:lpstr>Diapositiva 35</vt:lpstr>
      <vt:lpstr>Diapositiva 36</vt:lpstr>
      <vt:lpstr>Diapositiva 37</vt:lpstr>
      <vt:lpstr>Diapositiva 38</vt:lpstr>
      <vt:lpstr>Diapositiva 39</vt:lpstr>
      <vt:lpstr>Diapositiva 40</vt:lpstr>
      <vt:lpstr>Diapositiva 41</vt:lpstr>
      <vt:lpstr>Diapositiva 42</vt:lpstr>
      <vt:lpstr>Diapositiva 43</vt:lpstr>
      <vt:lpstr>Diapositiva 44</vt:lpstr>
      <vt:lpstr>Diapositiva 45</vt:lpstr>
      <vt:lpstr>Diapositiva 46</vt:lpstr>
      <vt:lpstr>Diapositiva 47</vt:lpstr>
      <vt:lpstr>Diapositiva 48</vt:lpstr>
      <vt:lpstr>Diapositiva 49</vt:lpstr>
      <vt:lpstr>Diapositiva 50</vt:lpstr>
      <vt:lpstr>Diapositiva 51</vt:lpstr>
      <vt:lpstr>Diapositiva 52</vt:lpstr>
      <vt:lpstr>Diapositiva 53</vt:lpstr>
      <vt:lpstr>Diapositiva 54</vt:lpstr>
      <vt:lpstr>Diapositiva 55</vt:lpstr>
      <vt:lpstr>Diapositiva 56</vt:lpstr>
      <vt:lpstr>Diapositiva 57</vt:lpstr>
      <vt:lpstr>Diapositiva 58</vt:lpstr>
      <vt:lpstr>Diapositiva 59</vt:lpstr>
      <vt:lpstr>Diapositiva 60</vt:lpstr>
      <vt:lpstr>Diapositiva 61</vt:lpstr>
      <vt:lpstr>Diapositiva 62</vt:lpstr>
      <vt:lpstr>Diapositiva 63</vt:lpstr>
      <vt:lpstr>Diapositiva 64</vt:lpstr>
      <vt:lpstr>Diapositiva 65</vt:lpstr>
      <vt:lpstr>Diapositiva 66</vt:lpstr>
      <vt:lpstr>Diapositiva 67</vt:lpstr>
      <vt:lpstr>Diapositiva 68</vt:lpstr>
      <vt:lpstr>Diapositiva 69</vt:lpstr>
      <vt:lpstr>Diapositiva 70</vt:lpstr>
      <vt:lpstr>Diapositiva 71</vt:lpstr>
      <vt:lpstr>Diapositiva 72</vt:lpstr>
      <vt:lpstr>Diapositiva 73</vt:lpstr>
      <vt:lpstr>Diapositiva 74</vt:lpstr>
      <vt:lpstr>Diapositiva 75</vt:lpstr>
    </vt:vector>
  </TitlesOfParts>
  <Manager/>
  <Company/>
  <LinksUpToDate>false</LinksUpToDate>
  <SharedDoc>false</SharedDoc>
  <HyperlinksChanged>false</HyperlinksChanged>
  <AppVersion>12.0000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Diapositiva 1</dc:title>
  <dc:creator/>
  <cp:lastModifiedBy/>
  <cp:revision>2</cp:revision>
  <dcterms:created xsi:type="dcterms:W3CDTF">2016-01-06T18:28:22Z</dcterms:created>
  <dcterms:modified xsi:type="dcterms:W3CDTF">2016-01-06T18:44:24Z</dcterms:modified>
</cp:coreProperties>
</file>